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966_F026098B.xml" ContentType="application/vnd.ms-powerpoint.comments+xml"/>
  <Override PartName="/ppt/notesSlides/notesSlide1.xml" ContentType="application/vnd.openxmlformats-officedocument.presentationml.notesSlide+xml"/>
  <Override PartName="/ppt/comments/modernComment_550_C0E4D9D3.xml" ContentType="application/vnd.ms-powerpoint.comments+xml"/>
  <Override PartName="/ppt/charts/chart1.xml" ContentType="application/vnd.openxmlformats-officedocument.drawingml.chart+xml"/>
  <Override PartName="/ppt/notesSlides/notesSlide2.xml" ContentType="application/vnd.openxmlformats-officedocument.presentationml.notesSlide+xml"/>
  <Override PartName="/ppt/comments/modernComment_4BC_7664F66F.xml" ContentType="application/vnd.ms-powerpoint.comments+xml"/>
  <Override PartName="/ppt/charts/chart2.xml" ContentType="application/vnd.openxmlformats-officedocument.drawingml.chart+xml"/>
  <Override PartName="/ppt/drawings/drawing1.xml" ContentType="application/vnd.openxmlformats-officedocument.drawingml.chartshapes+xml"/>
  <Override PartName="/ppt/comments/modernComment_7FA35FBA_413BFCFE.xml" ContentType="application/vnd.ms-powerpoint.comments+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2.xml" ContentType="application/vnd.openxmlformats-officedocument.drawingml.chartshapes+xml"/>
  <Override PartName="/ppt/comments/modernComment_7FFFE582_A98F694F.xml" ContentType="application/vnd.ms-powerpoint.comments+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charts/chart7.xml" ContentType="application/vnd.openxmlformats-officedocument.drawingml.chart+xml"/>
  <Override PartName="/ppt/charts/style5.xml" ContentType="application/vnd.ms-office.chartstyle+xml"/>
  <Override PartName="/ppt/charts/colors5.xml" ContentType="application/vnd.ms-office.chartcolorstyle+xml"/>
  <Override PartName="/ppt/charts/chart8.xml" ContentType="application/vnd.openxmlformats-officedocument.drawingml.chart+xml"/>
  <Override PartName="/ppt/charts/style6.xml" ContentType="application/vnd.ms-office.chartstyle+xml"/>
  <Override PartName="/ppt/charts/colors6.xml" ContentType="application/vnd.ms-office.chartcolorstyle+xml"/>
  <Override PartName="/ppt/charts/chart9.xml" ContentType="application/vnd.openxmlformats-officedocument.drawingml.chart+xml"/>
  <Override PartName="/ppt/charts/style7.xml" ContentType="application/vnd.ms-office.chartstyle+xml"/>
  <Override PartName="/ppt/charts/colors7.xml" ContentType="application/vnd.ms-office.chartcolorstyle+xml"/>
  <Override PartName="/ppt/charts/chart10.xml" ContentType="application/vnd.openxmlformats-officedocument.drawingml.chart+xml"/>
  <Override PartName="/ppt/charts/style8.xml" ContentType="application/vnd.ms-office.chartstyle+xml"/>
  <Override PartName="/ppt/charts/colors8.xml" ContentType="application/vnd.ms-office.chartcolorstyle+xml"/>
  <Override PartName="/ppt/charts/chart11.xml" ContentType="application/vnd.openxmlformats-officedocument.drawingml.chart+xml"/>
  <Override PartName="/ppt/charts/style9.xml" ContentType="application/vnd.ms-office.chartstyle+xml"/>
  <Override PartName="/ppt/charts/colors9.xml" ContentType="application/vnd.ms-office.chartcolorstyle+xml"/>
  <Override PartName="/ppt/charts/chart12.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3.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4.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3.xml" ContentType="application/vnd.openxmlformats-officedocument.presentationml.notesSlide+xml"/>
  <Override PartName="/ppt/charts/chart15.xml" ContentType="application/vnd.openxmlformats-officedocument.drawingml.chart+xml"/>
  <Override PartName="/ppt/notesSlides/notesSlide4.xml" ContentType="application/vnd.openxmlformats-officedocument.presentationml.notesSlide+xml"/>
  <Override PartName="/ppt/comments/modernComment_7FFFE584_34696B21.xml" ContentType="application/vnd.ms-powerpoint.comments+xml"/>
  <Override PartName="/ppt/notesSlides/notesSlide5.xml" ContentType="application/vnd.openxmlformats-officedocument.presentationml.notesSlide+xml"/>
  <Override PartName="/ppt/comments/modernComment_7FFFE67E_2F4DBC50.xml" ContentType="application/vnd.ms-powerpoint.comments+xml"/>
  <Override PartName="/ppt/charts/chart16.xml" ContentType="application/vnd.openxmlformats-officedocument.drawingml.chart+xml"/>
  <Override PartName="/ppt/notesSlides/notesSlide6.xml" ContentType="application/vnd.openxmlformats-officedocument.presentationml.notesSlide+xml"/>
  <Override PartName="/ppt/charts/chart17.xml" ContentType="application/vnd.openxmlformats-officedocument.drawingml.chart+xml"/>
  <Override PartName="/ppt/notesSlides/notesSlide7.xml" ContentType="application/vnd.openxmlformats-officedocument.presentationml.notesSlide+xml"/>
  <Override PartName="/ppt/charts/chart18.xml" ContentType="application/vnd.openxmlformats-officedocument.drawingml.chart+xml"/>
  <Override PartName="/ppt/notesSlides/notesSlide8.xml" ContentType="application/vnd.openxmlformats-officedocument.presentationml.notesSlide+xml"/>
  <Override PartName="/ppt/charts/chart19.xml" ContentType="application/vnd.openxmlformats-officedocument.drawingml.chart+xml"/>
  <Override PartName="/ppt/notesSlides/notesSlide9.xml" ContentType="application/vnd.openxmlformats-officedocument.presentationml.notesSlide+xml"/>
  <Override PartName="/ppt/charts/chart20.xml" ContentType="application/vnd.openxmlformats-officedocument.drawingml.chart+xml"/>
  <Override PartName="/ppt/comments/modernComment_7FFFE581_E308B3E5.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8"/>
  </p:notesMasterIdLst>
  <p:handoutMasterIdLst>
    <p:handoutMasterId r:id="rId69"/>
  </p:handoutMasterIdLst>
  <p:sldIdLst>
    <p:sldId id="256" r:id="rId5"/>
    <p:sldId id="2141413463" r:id="rId6"/>
    <p:sldId id="2437" r:id="rId7"/>
    <p:sldId id="2436" r:id="rId8"/>
    <p:sldId id="702" r:id="rId9"/>
    <p:sldId id="2406" r:id="rId10"/>
    <p:sldId id="2147477141" r:id="rId11"/>
    <p:sldId id="1360" r:id="rId12"/>
    <p:sldId id="1212" r:id="rId13"/>
    <p:sldId id="2141413306" r:id="rId14"/>
    <p:sldId id="2141413494" r:id="rId15"/>
    <p:sldId id="2147476397" r:id="rId16"/>
    <p:sldId id="2147477142" r:id="rId17"/>
    <p:sldId id="2147476866" r:id="rId18"/>
    <p:sldId id="2147477128" r:id="rId19"/>
    <p:sldId id="2462" r:id="rId20"/>
    <p:sldId id="2147477127" r:id="rId21"/>
    <p:sldId id="2147477132" r:id="rId22"/>
    <p:sldId id="2147476852" r:id="rId23"/>
    <p:sldId id="2147477135" r:id="rId24"/>
    <p:sldId id="2147477136" r:id="rId25"/>
    <p:sldId id="2147477137" r:id="rId26"/>
    <p:sldId id="2147477138" r:id="rId27"/>
    <p:sldId id="2147477133" r:id="rId28"/>
    <p:sldId id="2147477134" r:id="rId29"/>
    <p:sldId id="2147477125" r:id="rId30"/>
    <p:sldId id="2413" r:id="rId31"/>
    <p:sldId id="2414" r:id="rId32"/>
    <p:sldId id="2415" r:id="rId33"/>
    <p:sldId id="2416" r:id="rId34"/>
    <p:sldId id="2147477126" r:id="rId35"/>
    <p:sldId id="2147476437" r:id="rId36"/>
    <p:sldId id="2147476867" r:id="rId37"/>
    <p:sldId id="2147476868" r:id="rId38"/>
    <p:sldId id="2147477129" r:id="rId39"/>
    <p:sldId id="2147477130" r:id="rId40"/>
    <p:sldId id="2147477131" r:id="rId41"/>
    <p:sldId id="2147476857" r:id="rId42"/>
    <p:sldId id="2147477143" r:id="rId43"/>
    <p:sldId id="2147477124" r:id="rId44"/>
    <p:sldId id="2147477118" r:id="rId45"/>
    <p:sldId id="2147477119" r:id="rId46"/>
    <p:sldId id="2147477120" r:id="rId47"/>
    <p:sldId id="2147477121" r:id="rId48"/>
    <p:sldId id="2147477122" r:id="rId49"/>
    <p:sldId id="2147477140" r:id="rId50"/>
    <p:sldId id="2147476865" r:id="rId51"/>
    <p:sldId id="2147477123" r:id="rId52"/>
    <p:sldId id="2147476441" r:id="rId53"/>
    <p:sldId id="2425" r:id="rId54"/>
    <p:sldId id="2426" r:id="rId55"/>
    <p:sldId id="2147476859" r:id="rId56"/>
    <p:sldId id="2147476860" r:id="rId57"/>
    <p:sldId id="2489" r:id="rId58"/>
    <p:sldId id="2428" r:id="rId59"/>
    <p:sldId id="2429" r:id="rId60"/>
    <p:sldId id="2430" r:id="rId61"/>
    <p:sldId id="2431" r:id="rId62"/>
    <p:sldId id="2147477144" r:id="rId63"/>
    <p:sldId id="2432" r:id="rId64"/>
    <p:sldId id="2433" r:id="rId65"/>
    <p:sldId id="2147476466" r:id="rId66"/>
    <p:sldId id="2447"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6ACBEAD-9904-414C-853B-04E7FC5B2728}">
          <p14:sldIdLst>
            <p14:sldId id="256"/>
            <p14:sldId id="2141413463"/>
          </p14:sldIdLst>
        </p14:section>
        <p14:section name="Project Scope" id="{0D76C9AB-87B6-4E3B-8ECF-88EDD859D19D}">
          <p14:sldIdLst>
            <p14:sldId id="2437"/>
            <p14:sldId id="2436"/>
            <p14:sldId id="702"/>
          </p14:sldIdLst>
        </p14:section>
        <p14:section name="Key Research Findings" id="{F11BB670-A93A-4686-B7B0-43A952F65726}">
          <p14:sldIdLst>
            <p14:sldId id="2406"/>
            <p14:sldId id="2147477141"/>
            <p14:sldId id="1360"/>
            <p14:sldId id="1212"/>
            <p14:sldId id="2141413306"/>
            <p14:sldId id="2141413494"/>
            <p14:sldId id="2147476397"/>
            <p14:sldId id="2147477142"/>
            <p14:sldId id="2147476866"/>
            <p14:sldId id="2147477128"/>
            <p14:sldId id="2462"/>
            <p14:sldId id="2147477127"/>
            <p14:sldId id="2147477132"/>
            <p14:sldId id="2147476852"/>
            <p14:sldId id="2147477135"/>
            <p14:sldId id="2147477136"/>
            <p14:sldId id="2147477137"/>
            <p14:sldId id="2147477138"/>
            <p14:sldId id="2147477133"/>
            <p14:sldId id="2147477134"/>
            <p14:sldId id="2147477125"/>
            <p14:sldId id="2413"/>
            <p14:sldId id="2414"/>
            <p14:sldId id="2415"/>
            <p14:sldId id="2416"/>
            <p14:sldId id="2147477126"/>
            <p14:sldId id="2147476437"/>
            <p14:sldId id="2147476867"/>
            <p14:sldId id="2147476868"/>
            <p14:sldId id="2147477129"/>
            <p14:sldId id="2147477130"/>
            <p14:sldId id="2147477131"/>
            <p14:sldId id="2147476857"/>
            <p14:sldId id="2147477143"/>
            <p14:sldId id="2147477124"/>
            <p14:sldId id="2147477118"/>
            <p14:sldId id="2147477119"/>
            <p14:sldId id="2147477120"/>
            <p14:sldId id="2147477121"/>
            <p14:sldId id="2147477122"/>
            <p14:sldId id="2147477140"/>
            <p14:sldId id="2147476865"/>
            <p14:sldId id="2147477123"/>
            <p14:sldId id="2147476441"/>
            <p14:sldId id="2425"/>
            <p14:sldId id="2426"/>
            <p14:sldId id="2147476859"/>
            <p14:sldId id="2147476860"/>
            <p14:sldId id="2489"/>
            <p14:sldId id="2428"/>
          </p14:sldIdLst>
        </p14:section>
        <p14:section name="Appendix" id="{300568D8-5B93-4216-BD39-857626E133F7}">
          <p14:sldIdLst>
            <p14:sldId id="2429"/>
            <p14:sldId id="2430"/>
            <p14:sldId id="2431"/>
            <p14:sldId id="2147477144"/>
            <p14:sldId id="2432"/>
            <p14:sldId id="2433"/>
            <p14:sldId id="2147476466"/>
            <p14:sldId id="244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5426741-00C4-2C36-49BF-07B213535213}" name="Nidhi Agarwal" initials="NA" userId="S::nidhi.agarwal@talentneuron.com::93cae407-59e3-40f2-8f41-163d4dfcd921" providerId="AD"/>
  <p188:author id="{5C6EF770-535B-AEB2-0E98-2A975BEBBBF2}" name="Mridula Pathak" initials="MP" userId="S::mridula.pathak@talentneuron.com::395dffd3-1612-4d01-a03c-00d870c717d9" providerId="AD"/>
  <p188:author id="{4C9A5AA8-05BE-ED71-CB02-F0BE8D7E95BB}" name="Vivek Majumdar" initials="VM" userId="S::vivekguha.majumdar@talentneuron.com::30d40b15-f528-4dda-8927-b92d028d5e26" providerId="AD"/>
  <p188:author id="{C9697EAD-EA07-A2BE-A667-EB5A97BE641A}" name="Jean Valencia" initials="JV" userId="S::jean.valencia@talentneuron.com::aa71fb30-eeff-4b39-a553-744083c9592e" providerId="AD"/>
  <p188:author id="{C3133BE5-0ED1-C271-6C63-B42B6593270B}" name="Kavya Malti Gorti" initials="KMG" userId="S::kavya.gorti@talentneuron.com::1228eae1-2403-44dc-b985-da43f3938beb" providerId="AD"/>
  <p188:author id="{F09547FA-DC80-E58E-9E10-10BA0A23FC40}" name="Rajagopal Kesiraju" initials="RK" userId="S::rajagopal.kesiraju@talentneuron.com::c3735d8d-257e-412b-aff4-0fbf5204b08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BFFF"/>
    <a:srgbClr val="9894D0"/>
    <a:srgbClr val="CDCFFF"/>
    <a:srgbClr val="FEC7BA"/>
    <a:srgbClr val="6361FE"/>
    <a:srgbClr val="4503FF"/>
    <a:srgbClr val="483A84"/>
    <a:srgbClr val="AB95FF"/>
    <a:srgbClr val="4C4C4C"/>
    <a:srgbClr val="C8FE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1D0E8C-D411-C274-81F5-69D13B154EEA}" v="4" dt="2025-04-11T12:15:51.389"/>
    <p1510:client id="{5A405499-DBC4-C1A9-4F76-8093565CAE58}" v="101" dt="2025-04-11T12:02:01.082"/>
    <p1510:client id="{7B7EEE59-4D81-4349-9F4C-FE93720E3052}" v="10" dt="2025-04-11T12:03:00.1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microsoft.com/office/2018/10/relationships/authors" Target="authors.xml"/><Relationship Id="rId7" Type="http://schemas.openxmlformats.org/officeDocument/2006/relationships/slide" Target="slides/slide3.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dhi Agarwal" userId="S::nidhi.agarwal@talentneuron.com::93cae407-59e3-40f2-8f41-163d4dfcd921" providerId="AD" clId="Web-{A15B7A9E-DECA-80EE-AB73-1603374604F5}"/>
    <pc:docChg chg="addSld delSld modSection">
      <pc:chgData name="Nidhi Agarwal" userId="S::nidhi.agarwal@talentneuron.com::93cae407-59e3-40f2-8f41-163d4dfcd921" providerId="AD" clId="Web-{A15B7A9E-DECA-80EE-AB73-1603374604F5}" dt="2025-04-10T09:50:03.914" v="2"/>
      <pc:docMkLst>
        <pc:docMk/>
      </pc:docMkLst>
      <pc:sldChg chg="del">
        <pc:chgData name="Nidhi Agarwal" userId="S::nidhi.agarwal@talentneuron.com::93cae407-59e3-40f2-8f41-163d4dfcd921" providerId="AD" clId="Web-{A15B7A9E-DECA-80EE-AB73-1603374604F5}" dt="2025-04-10T09:50:03.914" v="2"/>
        <pc:sldMkLst>
          <pc:docMk/>
          <pc:sldMk cId="541973154" sldId="2147476858"/>
        </pc:sldMkLst>
      </pc:sldChg>
      <pc:sldChg chg="del">
        <pc:chgData name="Nidhi Agarwal" userId="S::nidhi.agarwal@talentneuron.com::93cae407-59e3-40f2-8f41-163d4dfcd921" providerId="AD" clId="Web-{A15B7A9E-DECA-80EE-AB73-1603374604F5}" dt="2025-04-10T09:49:40.132" v="0"/>
        <pc:sldMkLst>
          <pc:docMk/>
          <pc:sldMk cId="3821566040" sldId="2147476864"/>
        </pc:sldMkLst>
      </pc:sldChg>
      <pc:sldChg chg="add">
        <pc:chgData name="Nidhi Agarwal" userId="S::nidhi.agarwal@talentneuron.com::93cae407-59e3-40f2-8f41-163d4dfcd921" providerId="AD" clId="Web-{A15B7A9E-DECA-80EE-AB73-1603374604F5}" dt="2025-04-10T09:49:52.648" v="1"/>
        <pc:sldMkLst>
          <pc:docMk/>
          <pc:sldMk cId="1862949428" sldId="2147477143"/>
        </pc:sldMkLst>
      </pc:sldChg>
    </pc:docChg>
  </pc:docChgLst>
  <pc:docChgLst>
    <pc:chgData name="Nidhi Agarwal" userId="S::nidhi.agarwal@talentneuron.com::93cae407-59e3-40f2-8f41-163d4dfcd921" providerId="AD" clId="Web-{97859381-2349-8BD6-B70A-390077DD65DB}"/>
    <pc:docChg chg="modSld">
      <pc:chgData name="Nidhi Agarwal" userId="S::nidhi.agarwal@talentneuron.com::93cae407-59e3-40f2-8f41-163d4dfcd921" providerId="AD" clId="Web-{97859381-2349-8BD6-B70A-390077DD65DB}" dt="2025-04-08T08:13:22.046" v="23"/>
      <pc:docMkLst>
        <pc:docMk/>
      </pc:docMkLst>
      <pc:sldChg chg="modSp">
        <pc:chgData name="Nidhi Agarwal" userId="S::nidhi.agarwal@talentneuron.com::93cae407-59e3-40f2-8f41-163d4dfcd921" providerId="AD" clId="Web-{97859381-2349-8BD6-B70A-390077DD65DB}" dt="2025-04-08T08:12:35.404" v="13"/>
        <pc:sldMkLst>
          <pc:docMk/>
          <pc:sldMk cId="541973154" sldId="2147476858"/>
        </pc:sldMkLst>
      </pc:sldChg>
      <pc:sldChg chg="modSp">
        <pc:chgData name="Nidhi Agarwal" userId="S::nidhi.agarwal@talentneuron.com::93cae407-59e3-40f2-8f41-163d4dfcd921" providerId="AD" clId="Web-{97859381-2349-8BD6-B70A-390077DD65DB}" dt="2025-04-08T08:12:25.825" v="6"/>
        <pc:sldMkLst>
          <pc:docMk/>
          <pc:sldMk cId="1416528399" sldId="2147476862"/>
        </pc:sldMkLst>
      </pc:sldChg>
      <pc:sldChg chg="addSp delSp modSp">
        <pc:chgData name="Nidhi Agarwal" userId="S::nidhi.agarwal@talentneuron.com::93cae407-59e3-40f2-8f41-163d4dfcd921" providerId="AD" clId="Web-{97859381-2349-8BD6-B70A-390077DD65DB}" dt="2025-04-08T08:13:22.046" v="23"/>
        <pc:sldMkLst>
          <pc:docMk/>
          <pc:sldMk cId="3808998373" sldId="2147476865"/>
        </pc:sldMkLst>
        <pc:graphicFrameChg chg="mod modGraphic">
          <ac:chgData name="Nidhi Agarwal" userId="S::nidhi.agarwal@talentneuron.com::93cae407-59e3-40f2-8f41-163d4dfcd921" providerId="AD" clId="Web-{97859381-2349-8BD6-B70A-390077DD65DB}" dt="2025-04-08T08:12:56.154" v="19"/>
          <ac:graphicFrameMkLst>
            <pc:docMk/>
            <pc:sldMk cId="3808998373" sldId="2147476865"/>
            <ac:graphicFrameMk id="4" creationId="{92625D65-1A33-48E3-C052-C673A523E684}"/>
          </ac:graphicFrameMkLst>
        </pc:graphicFrameChg>
      </pc:sldChg>
    </pc:docChg>
  </pc:docChgLst>
  <pc:docChgLst>
    <pc:chgData name="Nidhi Agarwal" userId="93cae407-59e3-40f2-8f41-163d4dfcd921" providerId="ADAL" clId="{650FF7C3-9D1F-4752-8B78-D83E8FA6F7A3}"/>
    <pc:docChg chg="undo redo custSel addSld delSld modSld sldOrd delMainMaster modMainMaster modSection">
      <pc:chgData name="Nidhi Agarwal" userId="93cae407-59e3-40f2-8f41-163d4dfcd921" providerId="ADAL" clId="{650FF7C3-9D1F-4752-8B78-D83E8FA6F7A3}" dt="2025-04-09T10:00:47.292" v="966" actId="20577"/>
      <pc:docMkLst>
        <pc:docMk/>
      </pc:docMkLst>
      <pc:sldChg chg="del">
        <pc:chgData name="Nidhi Agarwal" userId="93cae407-59e3-40f2-8f41-163d4dfcd921" providerId="ADAL" clId="{650FF7C3-9D1F-4752-8B78-D83E8FA6F7A3}" dt="2025-04-08T12:00:41.102" v="291" actId="47"/>
        <pc:sldMkLst>
          <pc:docMk/>
          <pc:sldMk cId="4077845330" sldId="312"/>
        </pc:sldMkLst>
      </pc:sldChg>
      <pc:sldChg chg="modSp mod">
        <pc:chgData name="Nidhi Agarwal" userId="93cae407-59e3-40f2-8f41-163d4dfcd921" providerId="ADAL" clId="{650FF7C3-9D1F-4752-8B78-D83E8FA6F7A3}" dt="2025-04-09T07:08:30.583" v="923" actId="313"/>
        <pc:sldMkLst>
          <pc:docMk/>
          <pc:sldMk cId="76868122" sldId="702"/>
        </pc:sldMkLst>
        <pc:spChg chg="mod">
          <ac:chgData name="Nidhi Agarwal" userId="93cae407-59e3-40f2-8f41-163d4dfcd921" providerId="ADAL" clId="{650FF7C3-9D1F-4752-8B78-D83E8FA6F7A3}" dt="2025-04-09T07:08:30.583" v="923" actId="313"/>
          <ac:spMkLst>
            <pc:docMk/>
            <pc:sldMk cId="76868122" sldId="702"/>
            <ac:spMk id="16" creationId="{3A4C2C67-DBFF-4F7E-A308-24472FEBD068}"/>
          </ac:spMkLst>
        </pc:spChg>
        <pc:spChg chg="mod">
          <ac:chgData name="Nidhi Agarwal" userId="93cae407-59e3-40f2-8f41-163d4dfcd921" providerId="ADAL" clId="{650FF7C3-9D1F-4752-8B78-D83E8FA6F7A3}" dt="2025-04-09T07:04:38.859" v="855" actId="113"/>
          <ac:spMkLst>
            <pc:docMk/>
            <pc:sldMk cId="76868122" sldId="702"/>
            <ac:spMk id="20" creationId="{B6E427CB-6721-3E41-AFB0-373E0F5B59C4}"/>
          </ac:spMkLst>
        </pc:spChg>
        <pc:spChg chg="mod">
          <ac:chgData name="Nidhi Agarwal" userId="93cae407-59e3-40f2-8f41-163d4dfcd921" providerId="ADAL" clId="{650FF7C3-9D1F-4752-8B78-D83E8FA6F7A3}" dt="2025-04-09T07:04:14.873" v="853" actId="113"/>
          <ac:spMkLst>
            <pc:docMk/>
            <pc:sldMk cId="76868122" sldId="702"/>
            <ac:spMk id="22" creationId="{FF96A341-EBB9-6445-AD48-2AEBB53BC024}"/>
          </ac:spMkLst>
        </pc:spChg>
        <pc:spChg chg="mod">
          <ac:chgData name="Nidhi Agarwal" userId="93cae407-59e3-40f2-8f41-163d4dfcd921" providerId="ADAL" clId="{650FF7C3-9D1F-4752-8B78-D83E8FA6F7A3}" dt="2025-04-09T07:04:45.821" v="857" actId="2711"/>
          <ac:spMkLst>
            <pc:docMk/>
            <pc:sldMk cId="76868122" sldId="702"/>
            <ac:spMk id="24" creationId="{29A5D548-F444-A540-A018-08748E097D9A}"/>
          </ac:spMkLst>
        </pc:spChg>
      </pc:sldChg>
      <pc:sldChg chg="modSp mod">
        <pc:chgData name="Nidhi Agarwal" userId="93cae407-59e3-40f2-8f41-163d4dfcd921" providerId="ADAL" clId="{650FF7C3-9D1F-4752-8B78-D83E8FA6F7A3}" dt="2025-04-09T05:55:08.107" v="353" actId="207"/>
        <pc:sldMkLst>
          <pc:docMk/>
          <pc:sldMk cId="1986328175" sldId="1212"/>
        </pc:sldMkLst>
        <pc:spChg chg="mod">
          <ac:chgData name="Nidhi Agarwal" userId="93cae407-59e3-40f2-8f41-163d4dfcd921" providerId="ADAL" clId="{650FF7C3-9D1F-4752-8B78-D83E8FA6F7A3}" dt="2025-04-09T05:54:55.314" v="352" actId="1076"/>
          <ac:spMkLst>
            <pc:docMk/>
            <pc:sldMk cId="1986328175" sldId="1212"/>
            <ac:spMk id="12" creationId="{F9003BCF-2149-4006-A3DB-DF95D915355F}"/>
          </ac:spMkLst>
        </pc:spChg>
        <pc:spChg chg="mod">
          <ac:chgData name="Nidhi Agarwal" userId="93cae407-59e3-40f2-8f41-163d4dfcd921" providerId="ADAL" clId="{650FF7C3-9D1F-4752-8B78-D83E8FA6F7A3}" dt="2025-04-09T05:55:08.107" v="353" actId="207"/>
          <ac:spMkLst>
            <pc:docMk/>
            <pc:sldMk cId="1986328175" sldId="1212"/>
            <ac:spMk id="25" creationId="{B986B11F-3904-404A-A302-457625F97B1E}"/>
          </ac:spMkLst>
        </pc:spChg>
      </pc:sldChg>
      <pc:sldChg chg="addSp delSp modSp mod modClrScheme chgLayout">
        <pc:chgData name="Nidhi Agarwal" userId="93cae407-59e3-40f2-8f41-163d4dfcd921" providerId="ADAL" clId="{650FF7C3-9D1F-4752-8B78-D83E8FA6F7A3}" dt="2025-04-09T07:06:40.377" v="874"/>
        <pc:sldMkLst>
          <pc:docMk/>
          <pc:sldMk cId="3236223443" sldId="1360"/>
        </pc:sldMkLst>
        <pc:spChg chg="mod ord">
          <ac:chgData name="Nidhi Agarwal" userId="93cae407-59e3-40f2-8f41-163d4dfcd921" providerId="ADAL" clId="{650FF7C3-9D1F-4752-8B78-D83E8FA6F7A3}" dt="2025-04-09T07:05:42.239" v="862" actId="700"/>
          <ac:spMkLst>
            <pc:docMk/>
            <pc:sldMk cId="3236223443" sldId="1360"/>
            <ac:spMk id="5" creationId="{7C840B76-5C8C-0A9F-7C63-87C91CF192FB}"/>
          </ac:spMkLst>
        </pc:spChg>
        <pc:spChg chg="mod ord">
          <ac:chgData name="Nidhi Agarwal" userId="93cae407-59e3-40f2-8f41-163d4dfcd921" providerId="ADAL" clId="{650FF7C3-9D1F-4752-8B78-D83E8FA6F7A3}" dt="2025-04-09T07:06:40.377" v="874"/>
          <ac:spMkLst>
            <pc:docMk/>
            <pc:sldMk cId="3236223443" sldId="1360"/>
            <ac:spMk id="7" creationId="{3BDAE139-42A2-BC8B-D45D-17F9F6F4CDD6}"/>
          </ac:spMkLst>
        </pc:spChg>
        <pc:spChg chg="mod ord">
          <ac:chgData name="Nidhi Agarwal" userId="93cae407-59e3-40f2-8f41-163d4dfcd921" providerId="ADAL" clId="{650FF7C3-9D1F-4752-8B78-D83E8FA6F7A3}" dt="2025-04-09T07:05:42.239" v="862" actId="700"/>
          <ac:spMkLst>
            <pc:docMk/>
            <pc:sldMk cId="3236223443" sldId="1360"/>
            <ac:spMk id="11" creationId="{0B65E71C-3303-6E45-8216-8C6B013B43AF}"/>
          </ac:spMkLst>
        </pc:spChg>
        <pc:spChg chg="mod">
          <ac:chgData name="Nidhi Agarwal" userId="93cae407-59e3-40f2-8f41-163d4dfcd921" providerId="ADAL" clId="{650FF7C3-9D1F-4752-8B78-D83E8FA6F7A3}" dt="2025-04-09T07:05:57.745" v="865" actId="1076"/>
          <ac:spMkLst>
            <pc:docMk/>
            <pc:sldMk cId="3236223443" sldId="1360"/>
            <ac:spMk id="15" creationId="{E168CE1F-4B41-4026-3910-6C2B1AF9E735}"/>
          </ac:spMkLst>
        </pc:spChg>
      </pc:sldChg>
      <pc:sldChg chg="del">
        <pc:chgData name="Nidhi Agarwal" userId="93cae407-59e3-40f2-8f41-163d4dfcd921" providerId="ADAL" clId="{650FF7C3-9D1F-4752-8B78-D83E8FA6F7A3}" dt="2025-04-07T09:53:55.679" v="1" actId="47"/>
        <pc:sldMkLst>
          <pc:docMk/>
          <pc:sldMk cId="4015851486" sldId="2405"/>
        </pc:sldMkLst>
      </pc:sldChg>
      <pc:sldChg chg="modSp add del mod ord">
        <pc:chgData name="Nidhi Agarwal" userId="93cae407-59e3-40f2-8f41-163d4dfcd921" providerId="ADAL" clId="{650FF7C3-9D1F-4752-8B78-D83E8FA6F7A3}" dt="2025-04-09T07:07:27.672" v="918" actId="6549"/>
        <pc:sldMkLst>
          <pc:docMk/>
          <pc:sldMk cId="1978404593" sldId="2410"/>
        </pc:sldMkLst>
      </pc:sldChg>
      <pc:sldChg chg="modSp mod">
        <pc:chgData name="Nidhi Agarwal" userId="93cae407-59e3-40f2-8f41-163d4dfcd921" providerId="ADAL" clId="{650FF7C3-9D1F-4752-8B78-D83E8FA6F7A3}" dt="2025-04-09T07:09:19.115" v="932" actId="313"/>
        <pc:sldMkLst>
          <pc:docMk/>
          <pc:sldMk cId="3049384769" sldId="2413"/>
        </pc:sldMkLst>
        <pc:spChg chg="mod">
          <ac:chgData name="Nidhi Agarwal" userId="93cae407-59e3-40f2-8f41-163d4dfcd921" providerId="ADAL" clId="{650FF7C3-9D1F-4752-8B78-D83E8FA6F7A3}" dt="2025-04-09T06:53:33.984" v="632" actId="20577"/>
          <ac:spMkLst>
            <pc:docMk/>
            <pc:sldMk cId="3049384769" sldId="2413"/>
            <ac:spMk id="4" creationId="{842C8EA0-B8F1-F1F1-E7F8-AA1DADA7C80F}"/>
          </ac:spMkLst>
        </pc:spChg>
        <pc:spChg chg="mod">
          <ac:chgData name="Nidhi Agarwal" userId="93cae407-59e3-40f2-8f41-163d4dfcd921" providerId="ADAL" clId="{650FF7C3-9D1F-4752-8B78-D83E8FA6F7A3}" dt="2025-04-09T07:09:19.115" v="932" actId="313"/>
          <ac:spMkLst>
            <pc:docMk/>
            <pc:sldMk cId="3049384769" sldId="2413"/>
            <ac:spMk id="5" creationId="{66EC4FF8-30CC-A43F-8389-B610BA6F1E55}"/>
          </ac:spMkLst>
        </pc:spChg>
        <pc:spChg chg="mod">
          <ac:chgData name="Nidhi Agarwal" userId="93cae407-59e3-40f2-8f41-163d4dfcd921" providerId="ADAL" clId="{650FF7C3-9D1F-4752-8B78-D83E8FA6F7A3}" dt="2025-04-09T06:53:03.820" v="611" actId="6549"/>
          <ac:spMkLst>
            <pc:docMk/>
            <pc:sldMk cId="3049384769" sldId="2413"/>
            <ac:spMk id="8" creationId="{BF10E88A-AE5F-B231-9FD8-5BB8CC7A0886}"/>
          </ac:spMkLst>
        </pc:spChg>
        <pc:graphicFrameChg chg="mod">
          <ac:chgData name="Nidhi Agarwal" userId="93cae407-59e3-40f2-8f41-163d4dfcd921" providerId="ADAL" clId="{650FF7C3-9D1F-4752-8B78-D83E8FA6F7A3}" dt="2025-04-07T10:01:49.943" v="47"/>
          <ac:graphicFrameMkLst>
            <pc:docMk/>
            <pc:sldMk cId="3049384769" sldId="2413"/>
            <ac:graphicFrameMk id="18" creationId="{AA43379B-6549-EA7C-EB74-918EEE114474}"/>
          </ac:graphicFrameMkLst>
        </pc:graphicFrameChg>
      </pc:sldChg>
      <pc:sldChg chg="addSp delSp modSp mod">
        <pc:chgData name="Nidhi Agarwal" userId="93cae407-59e3-40f2-8f41-163d4dfcd921" providerId="ADAL" clId="{650FF7C3-9D1F-4752-8B78-D83E8FA6F7A3}" dt="2025-04-09T07:09:19.914" v="933" actId="313"/>
        <pc:sldMkLst>
          <pc:docMk/>
          <pc:sldMk cId="2912271944" sldId="2414"/>
        </pc:sldMkLst>
        <pc:spChg chg="mod">
          <ac:chgData name="Nidhi Agarwal" userId="93cae407-59e3-40f2-8f41-163d4dfcd921" providerId="ADAL" clId="{650FF7C3-9D1F-4752-8B78-D83E8FA6F7A3}" dt="2025-04-09T07:09:19.914" v="933" actId="313"/>
          <ac:spMkLst>
            <pc:docMk/>
            <pc:sldMk cId="2912271944" sldId="2414"/>
            <ac:spMk id="5" creationId="{66EC4FF8-30CC-A43F-8389-B610BA6F1E55}"/>
          </ac:spMkLst>
        </pc:spChg>
        <pc:spChg chg="add mod">
          <ac:chgData name="Nidhi Agarwal" userId="93cae407-59e3-40f2-8f41-163d4dfcd921" providerId="ADAL" clId="{650FF7C3-9D1F-4752-8B78-D83E8FA6F7A3}" dt="2025-04-09T06:53:21.863" v="616" actId="20577"/>
          <ac:spMkLst>
            <pc:docMk/>
            <pc:sldMk cId="2912271944" sldId="2414"/>
            <ac:spMk id="8" creationId="{74C767C5-4B8C-7184-1D5B-25BFE1BBEBD7}"/>
          </ac:spMkLst>
        </pc:spChg>
        <pc:spChg chg="mod">
          <ac:chgData name="Nidhi Agarwal" userId="93cae407-59e3-40f2-8f41-163d4dfcd921" providerId="ADAL" clId="{650FF7C3-9D1F-4752-8B78-D83E8FA6F7A3}" dt="2025-04-09T06:53:28.097" v="624" actId="20577"/>
          <ac:spMkLst>
            <pc:docMk/>
            <pc:sldMk cId="2912271944" sldId="2414"/>
            <ac:spMk id="11" creationId="{44DD3CDE-1980-B6F9-CE2B-E66AAD9968D4}"/>
          </ac:spMkLst>
        </pc:spChg>
        <pc:graphicFrameChg chg="mod">
          <ac:chgData name="Nidhi Agarwal" userId="93cae407-59e3-40f2-8f41-163d4dfcd921" providerId="ADAL" clId="{650FF7C3-9D1F-4752-8B78-D83E8FA6F7A3}" dt="2025-04-07T10:01:53.314" v="48"/>
          <ac:graphicFrameMkLst>
            <pc:docMk/>
            <pc:sldMk cId="2912271944" sldId="2414"/>
            <ac:graphicFrameMk id="18" creationId="{AA43379B-6549-EA7C-EB74-918EEE114474}"/>
          </ac:graphicFrameMkLst>
        </pc:graphicFrameChg>
      </pc:sldChg>
      <pc:sldChg chg="modSp mod">
        <pc:chgData name="Nidhi Agarwal" userId="93cae407-59e3-40f2-8f41-163d4dfcd921" providerId="ADAL" clId="{650FF7C3-9D1F-4752-8B78-D83E8FA6F7A3}" dt="2025-04-09T06:54:00.419" v="655" actId="20577"/>
        <pc:sldMkLst>
          <pc:docMk/>
          <pc:sldMk cId="3313584316" sldId="2415"/>
        </pc:sldMkLst>
        <pc:spChg chg="mod">
          <ac:chgData name="Nidhi Agarwal" userId="93cae407-59e3-40f2-8f41-163d4dfcd921" providerId="ADAL" clId="{650FF7C3-9D1F-4752-8B78-D83E8FA6F7A3}" dt="2025-04-09T06:53:42.026" v="640" actId="20577"/>
          <ac:spMkLst>
            <pc:docMk/>
            <pc:sldMk cId="3313584316" sldId="2415"/>
            <ac:spMk id="4" creationId="{842C8EA0-B8F1-F1F1-E7F8-AA1DADA7C80F}"/>
          </ac:spMkLst>
        </pc:spChg>
        <pc:spChg chg="mod">
          <ac:chgData name="Nidhi Agarwal" userId="93cae407-59e3-40f2-8f41-163d4dfcd921" providerId="ADAL" clId="{650FF7C3-9D1F-4752-8B78-D83E8FA6F7A3}" dt="2025-04-09T06:54:00.419" v="655" actId="20577"/>
          <ac:spMkLst>
            <pc:docMk/>
            <pc:sldMk cId="3313584316" sldId="2415"/>
            <ac:spMk id="9" creationId="{4E7AB2F2-911E-3B38-BC74-49426D73DF80}"/>
          </ac:spMkLst>
        </pc:spChg>
        <pc:graphicFrameChg chg="mod">
          <ac:chgData name="Nidhi Agarwal" userId="93cae407-59e3-40f2-8f41-163d4dfcd921" providerId="ADAL" clId="{650FF7C3-9D1F-4752-8B78-D83E8FA6F7A3}" dt="2025-04-07T10:01:57.369" v="49"/>
          <ac:graphicFrameMkLst>
            <pc:docMk/>
            <pc:sldMk cId="3313584316" sldId="2415"/>
            <ac:graphicFrameMk id="18" creationId="{AA43379B-6549-EA7C-EB74-918EEE114474}"/>
          </ac:graphicFrameMkLst>
        </pc:graphicFrameChg>
      </pc:sldChg>
      <pc:sldChg chg="modSp mod">
        <pc:chgData name="Nidhi Agarwal" userId="93cae407-59e3-40f2-8f41-163d4dfcd921" providerId="ADAL" clId="{650FF7C3-9D1F-4752-8B78-D83E8FA6F7A3}" dt="2025-04-09T07:09:21.488" v="934" actId="313"/>
        <pc:sldMkLst>
          <pc:docMk/>
          <pc:sldMk cId="1956919321" sldId="2416"/>
        </pc:sldMkLst>
        <pc:spChg chg="mod">
          <ac:chgData name="Nidhi Agarwal" userId="93cae407-59e3-40f2-8f41-163d4dfcd921" providerId="ADAL" clId="{650FF7C3-9D1F-4752-8B78-D83E8FA6F7A3}" dt="2025-04-09T06:54:10.713" v="663" actId="20577"/>
          <ac:spMkLst>
            <pc:docMk/>
            <pc:sldMk cId="1956919321" sldId="2416"/>
            <ac:spMk id="4" creationId="{842C8EA0-B8F1-F1F1-E7F8-AA1DADA7C80F}"/>
          </ac:spMkLst>
        </pc:spChg>
        <pc:spChg chg="mod">
          <ac:chgData name="Nidhi Agarwal" userId="93cae407-59e3-40f2-8f41-163d4dfcd921" providerId="ADAL" clId="{650FF7C3-9D1F-4752-8B78-D83E8FA6F7A3}" dt="2025-04-09T07:09:21.488" v="934" actId="313"/>
          <ac:spMkLst>
            <pc:docMk/>
            <pc:sldMk cId="1956919321" sldId="2416"/>
            <ac:spMk id="5" creationId="{66EC4FF8-30CC-A43F-8389-B610BA6F1E55}"/>
          </ac:spMkLst>
        </pc:spChg>
        <pc:spChg chg="mod">
          <ac:chgData name="Nidhi Agarwal" userId="93cae407-59e3-40f2-8f41-163d4dfcd921" providerId="ADAL" clId="{650FF7C3-9D1F-4752-8B78-D83E8FA6F7A3}" dt="2025-04-09T06:54:20.693" v="678" actId="20577"/>
          <ac:spMkLst>
            <pc:docMk/>
            <pc:sldMk cId="1956919321" sldId="2416"/>
            <ac:spMk id="9" creationId="{7A8B8298-9F70-EF68-B207-9C797BE7AAC2}"/>
          </ac:spMkLst>
        </pc:spChg>
        <pc:graphicFrameChg chg="mod">
          <ac:chgData name="Nidhi Agarwal" userId="93cae407-59e3-40f2-8f41-163d4dfcd921" providerId="ADAL" clId="{650FF7C3-9D1F-4752-8B78-D83E8FA6F7A3}" dt="2025-04-07T10:02:01.300" v="50"/>
          <ac:graphicFrameMkLst>
            <pc:docMk/>
            <pc:sldMk cId="1956919321" sldId="2416"/>
            <ac:graphicFrameMk id="18" creationId="{AA43379B-6549-EA7C-EB74-918EEE114474}"/>
          </ac:graphicFrameMkLst>
        </pc:graphicFrameChg>
      </pc:sldChg>
      <pc:sldChg chg="modSp mod">
        <pc:chgData name="Nidhi Agarwal" userId="93cae407-59e3-40f2-8f41-163d4dfcd921" providerId="ADAL" clId="{650FF7C3-9D1F-4752-8B78-D83E8FA6F7A3}" dt="2025-04-09T07:01:56.265" v="814" actId="6549"/>
        <pc:sldMkLst>
          <pc:docMk/>
          <pc:sldMk cId="256171375" sldId="2425"/>
        </pc:sldMkLst>
        <pc:spChg chg="mod">
          <ac:chgData name="Nidhi Agarwal" userId="93cae407-59e3-40f2-8f41-163d4dfcd921" providerId="ADAL" clId="{650FF7C3-9D1F-4752-8B78-D83E8FA6F7A3}" dt="2025-04-09T07:01:56.265" v="814" actId="6549"/>
          <ac:spMkLst>
            <pc:docMk/>
            <pc:sldMk cId="256171375" sldId="2425"/>
            <ac:spMk id="4" creationId="{9655B89B-E26B-8992-49EF-AA4988BBE68C}"/>
          </ac:spMkLst>
        </pc:spChg>
        <pc:graphicFrameChg chg="mod modGraphic">
          <ac:chgData name="Nidhi Agarwal" userId="93cae407-59e3-40f2-8f41-163d4dfcd921" providerId="ADAL" clId="{650FF7C3-9D1F-4752-8B78-D83E8FA6F7A3}" dt="2025-04-07T10:08:16.689" v="130" actId="108"/>
          <ac:graphicFrameMkLst>
            <pc:docMk/>
            <pc:sldMk cId="256171375" sldId="2425"/>
            <ac:graphicFrameMk id="15" creationId="{70090916-4648-60C8-9B43-A6EF360862A8}"/>
          </ac:graphicFrameMkLst>
        </pc:graphicFrameChg>
      </pc:sldChg>
      <pc:sldChg chg="modSp mod">
        <pc:chgData name="Nidhi Agarwal" userId="93cae407-59e3-40f2-8f41-163d4dfcd921" providerId="ADAL" clId="{650FF7C3-9D1F-4752-8B78-D83E8FA6F7A3}" dt="2025-04-09T07:02:10.944" v="820" actId="20577"/>
        <pc:sldMkLst>
          <pc:docMk/>
          <pc:sldMk cId="390711886" sldId="2426"/>
        </pc:sldMkLst>
        <pc:spChg chg="mod">
          <ac:chgData name="Nidhi Agarwal" userId="93cae407-59e3-40f2-8f41-163d4dfcd921" providerId="ADAL" clId="{650FF7C3-9D1F-4752-8B78-D83E8FA6F7A3}" dt="2025-04-09T07:02:10.944" v="820" actId="20577"/>
          <ac:spMkLst>
            <pc:docMk/>
            <pc:sldMk cId="390711886" sldId="2426"/>
            <ac:spMk id="4" creationId="{BCEE5E29-1743-3424-1208-C1379A79538C}"/>
          </ac:spMkLst>
        </pc:spChg>
        <pc:graphicFrameChg chg="mod modGraphic">
          <ac:chgData name="Nidhi Agarwal" userId="93cae407-59e3-40f2-8f41-163d4dfcd921" providerId="ADAL" clId="{650FF7C3-9D1F-4752-8B78-D83E8FA6F7A3}" dt="2025-04-07T10:14:26.547" v="253"/>
          <ac:graphicFrameMkLst>
            <pc:docMk/>
            <pc:sldMk cId="390711886" sldId="2426"/>
            <ac:graphicFrameMk id="6" creationId="{E6337932-F228-F6E0-8914-6640D0A75D1B}"/>
          </ac:graphicFrameMkLst>
        </pc:graphicFrameChg>
      </pc:sldChg>
      <pc:sldChg chg="modSp mod">
        <pc:chgData name="Nidhi Agarwal" userId="93cae407-59e3-40f2-8f41-163d4dfcd921" providerId="ADAL" clId="{650FF7C3-9D1F-4752-8B78-D83E8FA6F7A3}" dt="2025-04-09T10:00:47.292" v="966" actId="20577"/>
        <pc:sldMkLst>
          <pc:docMk/>
          <pc:sldMk cId="3789290201" sldId="2436"/>
        </pc:sldMkLst>
        <pc:graphicFrameChg chg="mod modGraphic">
          <ac:chgData name="Nidhi Agarwal" userId="93cae407-59e3-40f2-8f41-163d4dfcd921" providerId="ADAL" clId="{650FF7C3-9D1F-4752-8B78-D83E8FA6F7A3}" dt="2025-04-09T10:00:47.292" v="966" actId="20577"/>
          <ac:graphicFrameMkLst>
            <pc:docMk/>
            <pc:sldMk cId="3789290201" sldId="2436"/>
            <ac:graphicFrameMk id="10" creationId="{2AD89538-DC3A-F39D-75F4-B2E5523385DA}"/>
          </ac:graphicFrameMkLst>
        </pc:graphicFrameChg>
      </pc:sldChg>
      <pc:sldChg chg="modSp mod">
        <pc:chgData name="Nidhi Agarwal" userId="93cae407-59e3-40f2-8f41-163d4dfcd921" providerId="ADAL" clId="{650FF7C3-9D1F-4752-8B78-D83E8FA6F7A3}" dt="2025-04-09T06:01:13.467" v="376" actId="20577"/>
        <pc:sldMkLst>
          <pc:docMk/>
          <pc:sldMk cId="1922151404" sldId="2462"/>
        </pc:sldMkLst>
        <pc:graphicFrameChg chg="mod modGraphic">
          <ac:chgData name="Nidhi Agarwal" userId="93cae407-59e3-40f2-8f41-163d4dfcd921" providerId="ADAL" clId="{650FF7C3-9D1F-4752-8B78-D83E8FA6F7A3}" dt="2025-04-09T06:01:13.467" v="376" actId="20577"/>
          <ac:graphicFrameMkLst>
            <pc:docMk/>
            <pc:sldMk cId="1922151404" sldId="2462"/>
            <ac:graphicFrameMk id="6" creationId="{9FF178B6-CD47-1814-2719-C88CDE678BB0}"/>
          </ac:graphicFrameMkLst>
        </pc:graphicFrameChg>
      </pc:sldChg>
      <pc:sldChg chg="modSp">
        <pc:chgData name="Nidhi Agarwal" userId="93cae407-59e3-40f2-8f41-163d4dfcd921" providerId="ADAL" clId="{650FF7C3-9D1F-4752-8B78-D83E8FA6F7A3}" dt="2025-04-07T10:07:17.067" v="117"/>
        <pc:sldMkLst>
          <pc:docMk/>
          <pc:sldMk cId="1004525422" sldId="2489"/>
        </pc:sldMkLst>
        <pc:graphicFrameChg chg="mod">
          <ac:chgData name="Nidhi Agarwal" userId="93cae407-59e3-40f2-8f41-163d4dfcd921" providerId="ADAL" clId="{650FF7C3-9D1F-4752-8B78-D83E8FA6F7A3}" dt="2025-04-07T10:07:17.067" v="117"/>
          <ac:graphicFrameMkLst>
            <pc:docMk/>
            <pc:sldMk cId="1004525422" sldId="2489"/>
            <ac:graphicFrameMk id="5" creationId="{01EC56CC-267E-F1A2-21A4-207EA767781C}"/>
          </ac:graphicFrameMkLst>
        </pc:graphicFrameChg>
      </pc:sldChg>
      <pc:sldChg chg="modSp mod">
        <pc:chgData name="Nidhi Agarwal" userId="93cae407-59e3-40f2-8f41-163d4dfcd921" providerId="ADAL" clId="{650FF7C3-9D1F-4752-8B78-D83E8FA6F7A3}" dt="2025-04-09T07:09:14.695" v="926" actId="313"/>
        <pc:sldMkLst>
          <pc:docMk/>
          <pc:sldMk cId="1094450430" sldId="2141413306"/>
        </pc:sldMkLst>
        <pc:spChg chg="mod">
          <ac:chgData name="Nidhi Agarwal" userId="93cae407-59e3-40f2-8f41-163d4dfcd921" providerId="ADAL" clId="{650FF7C3-9D1F-4752-8B78-D83E8FA6F7A3}" dt="2025-04-09T07:09:14.695" v="926" actId="313"/>
          <ac:spMkLst>
            <pc:docMk/>
            <pc:sldMk cId="1094450430" sldId="2141413306"/>
            <ac:spMk id="11" creationId="{D07B0973-CEDA-8B49-D707-51F32E4E45FD}"/>
          </ac:spMkLst>
        </pc:spChg>
      </pc:sldChg>
      <pc:sldChg chg="modSp mod">
        <pc:chgData name="Nidhi Agarwal" userId="93cae407-59e3-40f2-8f41-163d4dfcd921" providerId="ADAL" clId="{650FF7C3-9D1F-4752-8B78-D83E8FA6F7A3}" dt="2025-04-09T07:02:37.262" v="836" actId="20577"/>
        <pc:sldMkLst>
          <pc:docMk/>
          <pc:sldMk cId="1595634646" sldId="2147476441"/>
        </pc:sldMkLst>
        <pc:spChg chg="mod">
          <ac:chgData name="Nidhi Agarwal" userId="93cae407-59e3-40f2-8f41-163d4dfcd921" providerId="ADAL" clId="{650FF7C3-9D1F-4752-8B78-D83E8FA6F7A3}" dt="2025-04-09T07:02:37.262" v="836" actId="20577"/>
          <ac:spMkLst>
            <pc:docMk/>
            <pc:sldMk cId="1595634646" sldId="2147476441"/>
            <ac:spMk id="7" creationId="{27683954-DBB8-0C3C-82A5-24C7A6D5520A}"/>
          </ac:spMkLst>
        </pc:spChg>
      </pc:sldChg>
      <pc:sldChg chg="modSp mod ord">
        <pc:chgData name="Nidhi Agarwal" userId="93cae407-59e3-40f2-8f41-163d4dfcd921" providerId="ADAL" clId="{650FF7C3-9D1F-4752-8B78-D83E8FA6F7A3}" dt="2025-04-09T07:09:22.326" v="936" actId="313"/>
        <pc:sldMkLst>
          <pc:docMk/>
          <pc:sldMk cId="4120548118" sldId="2147476463"/>
        </pc:sldMkLst>
      </pc:sldChg>
      <pc:sldChg chg="modSp mod">
        <pc:chgData name="Nidhi Agarwal" userId="93cae407-59e3-40f2-8f41-163d4dfcd921" providerId="ADAL" clId="{650FF7C3-9D1F-4752-8B78-D83E8FA6F7A3}" dt="2025-04-09T07:09:13.668" v="925" actId="313"/>
        <pc:sldMkLst>
          <pc:docMk/>
          <pc:sldMk cId="789917135" sldId="2147476849"/>
        </pc:sldMkLst>
      </pc:sldChg>
      <pc:sldChg chg="addSp modSp mod">
        <pc:chgData name="Nidhi Agarwal" userId="93cae407-59e3-40f2-8f41-163d4dfcd921" providerId="ADAL" clId="{650FF7C3-9D1F-4752-8B78-D83E8FA6F7A3}" dt="2025-04-09T07:09:15.619" v="927" actId="313"/>
        <pc:sldMkLst>
          <pc:docMk/>
          <pc:sldMk cId="96863834" sldId="2147476852"/>
        </pc:sldMkLst>
        <pc:spChg chg="mod">
          <ac:chgData name="Nidhi Agarwal" userId="93cae407-59e3-40f2-8f41-163d4dfcd921" providerId="ADAL" clId="{650FF7C3-9D1F-4752-8B78-D83E8FA6F7A3}" dt="2025-04-09T06:35:31.916" v="561" actId="20577"/>
          <ac:spMkLst>
            <pc:docMk/>
            <pc:sldMk cId="96863834" sldId="2147476852"/>
            <ac:spMk id="7" creationId="{8A5A1DD6-BFD9-2D9B-6671-F4CF325E6C42}"/>
          </ac:spMkLst>
        </pc:spChg>
        <pc:spChg chg="mod">
          <ac:chgData name="Nidhi Agarwal" userId="93cae407-59e3-40f2-8f41-163d4dfcd921" providerId="ADAL" clId="{650FF7C3-9D1F-4752-8B78-D83E8FA6F7A3}" dt="2025-04-09T07:08:32.680" v="924" actId="313"/>
          <ac:spMkLst>
            <pc:docMk/>
            <pc:sldMk cId="96863834" sldId="2147476852"/>
            <ac:spMk id="10" creationId="{1CA3BFE8-8250-C1A5-3F35-5587D358AC7D}"/>
          </ac:spMkLst>
        </pc:spChg>
        <pc:spChg chg="mod">
          <ac:chgData name="Nidhi Agarwal" userId="93cae407-59e3-40f2-8f41-163d4dfcd921" providerId="ADAL" clId="{650FF7C3-9D1F-4752-8B78-D83E8FA6F7A3}" dt="2025-04-09T07:09:15.619" v="927" actId="313"/>
          <ac:spMkLst>
            <pc:docMk/>
            <pc:sldMk cId="96863834" sldId="2147476852"/>
            <ac:spMk id="11" creationId="{D3D51982-7EBE-C02D-A526-E92DFAED9E00}"/>
          </ac:spMkLst>
        </pc:spChg>
        <pc:graphicFrameChg chg="add mod">
          <ac:chgData name="Nidhi Agarwal" userId="93cae407-59e3-40f2-8f41-163d4dfcd921" providerId="ADAL" clId="{650FF7C3-9D1F-4752-8B78-D83E8FA6F7A3}" dt="2025-04-08T12:15:42.668" v="330" actId="1076"/>
          <ac:graphicFrameMkLst>
            <pc:docMk/>
            <pc:sldMk cId="96863834" sldId="2147476852"/>
            <ac:graphicFrameMk id="2" creationId="{8B2AECF6-A7D8-0066-1EAB-61C87D35DA02}"/>
          </ac:graphicFrameMkLst>
        </pc:graphicFrameChg>
        <pc:graphicFrameChg chg="mod">
          <ac:chgData name="Nidhi Agarwal" userId="93cae407-59e3-40f2-8f41-163d4dfcd921" providerId="ADAL" clId="{650FF7C3-9D1F-4752-8B78-D83E8FA6F7A3}" dt="2025-04-07T10:00:09.958" v="33" actId="207"/>
          <ac:graphicFrameMkLst>
            <pc:docMk/>
            <pc:sldMk cId="96863834" sldId="2147476852"/>
            <ac:graphicFrameMk id="6" creationId="{2DEF1303-21C5-795F-DE55-B25CB88215C7}"/>
          </ac:graphicFrameMkLst>
        </pc:graphicFrameChg>
      </pc:sldChg>
      <pc:sldChg chg="modSp del">
        <pc:chgData name="Nidhi Agarwal" userId="93cae407-59e3-40f2-8f41-163d4dfcd921" providerId="ADAL" clId="{650FF7C3-9D1F-4752-8B78-D83E8FA6F7A3}" dt="2025-04-09T05:55:28.179" v="355" actId="47"/>
        <pc:sldMkLst>
          <pc:docMk/>
          <pc:sldMk cId="1060789415" sldId="2147476853"/>
        </pc:sldMkLst>
      </pc:sldChg>
      <pc:sldChg chg="modSp mod">
        <pc:chgData name="Nidhi Agarwal" userId="93cae407-59e3-40f2-8f41-163d4dfcd921" providerId="ADAL" clId="{650FF7C3-9D1F-4752-8B78-D83E8FA6F7A3}" dt="2025-04-09T06:19:11.491" v="459" actId="20577"/>
        <pc:sldMkLst>
          <pc:docMk/>
          <pc:sldMk cId="802712333" sldId="2147476857"/>
        </pc:sldMkLst>
        <pc:spChg chg="mod">
          <ac:chgData name="Nidhi Agarwal" userId="93cae407-59e3-40f2-8f41-163d4dfcd921" providerId="ADAL" clId="{650FF7C3-9D1F-4752-8B78-D83E8FA6F7A3}" dt="2025-04-09T06:19:11.491" v="459" actId="20577"/>
          <ac:spMkLst>
            <pc:docMk/>
            <pc:sldMk cId="802712333" sldId="2147476857"/>
            <ac:spMk id="2" creationId="{AE12C357-B687-6BBB-5548-DE4BB92FA0B9}"/>
          </ac:spMkLst>
        </pc:spChg>
      </pc:sldChg>
      <pc:sldChg chg="modSp mod">
        <pc:chgData name="Nidhi Agarwal" userId="93cae407-59e3-40f2-8f41-163d4dfcd921" providerId="ADAL" clId="{650FF7C3-9D1F-4752-8B78-D83E8FA6F7A3}" dt="2025-04-09T07:09:26.594" v="940" actId="313"/>
        <pc:sldMkLst>
          <pc:docMk/>
          <pc:sldMk cId="541973154" sldId="2147476858"/>
        </pc:sldMkLst>
      </pc:sldChg>
      <pc:sldChg chg="modSp mod">
        <pc:chgData name="Nidhi Agarwal" userId="93cae407-59e3-40f2-8f41-163d4dfcd921" providerId="ADAL" clId="{650FF7C3-9D1F-4752-8B78-D83E8FA6F7A3}" dt="2025-04-09T07:09:36.160" v="950" actId="313"/>
        <pc:sldMkLst>
          <pc:docMk/>
          <pc:sldMk cId="442594701" sldId="2147476860"/>
        </pc:sldMkLst>
        <pc:spChg chg="mod">
          <ac:chgData name="Nidhi Agarwal" userId="93cae407-59e3-40f2-8f41-163d4dfcd921" providerId="ADAL" clId="{650FF7C3-9D1F-4752-8B78-D83E8FA6F7A3}" dt="2025-04-09T07:09:36.160" v="950" actId="313"/>
          <ac:spMkLst>
            <pc:docMk/>
            <pc:sldMk cId="442594701" sldId="2147476860"/>
            <ac:spMk id="10" creationId="{A6561590-EC48-D4A2-FB1F-3C2DEAE62CD9}"/>
          </ac:spMkLst>
        </pc:spChg>
        <pc:graphicFrameChg chg="mod">
          <ac:chgData name="Nidhi Agarwal" userId="93cae407-59e3-40f2-8f41-163d4dfcd921" providerId="ADAL" clId="{650FF7C3-9D1F-4752-8B78-D83E8FA6F7A3}" dt="2025-04-07T10:07:10.874" v="116"/>
          <ac:graphicFrameMkLst>
            <pc:docMk/>
            <pc:sldMk cId="442594701" sldId="2147476860"/>
            <ac:graphicFrameMk id="8" creationId="{5E656219-7604-2D94-F87C-35F8BD1D22C4}"/>
          </ac:graphicFrameMkLst>
        </pc:graphicFrameChg>
      </pc:sldChg>
      <pc:sldChg chg="modSp add del mod">
        <pc:chgData name="Nidhi Agarwal" userId="93cae407-59e3-40f2-8f41-163d4dfcd921" providerId="ADAL" clId="{650FF7C3-9D1F-4752-8B78-D83E8FA6F7A3}" dt="2025-04-09T07:07:11.060" v="915" actId="20577"/>
        <pc:sldMkLst>
          <pc:docMk/>
          <pc:sldMk cId="2301812955" sldId="2147476861"/>
        </pc:sldMkLst>
      </pc:sldChg>
      <pc:sldChg chg="modSp mod">
        <pc:chgData name="Nidhi Agarwal" userId="93cae407-59e3-40f2-8f41-163d4dfcd921" providerId="ADAL" clId="{650FF7C3-9D1F-4752-8B78-D83E8FA6F7A3}" dt="2025-04-09T07:09:23.407" v="937" actId="313"/>
        <pc:sldMkLst>
          <pc:docMk/>
          <pc:sldMk cId="1416528399" sldId="2147476862"/>
        </pc:sldMkLst>
      </pc:sldChg>
      <pc:sldChg chg="modSp del mod">
        <pc:chgData name="Nidhi Agarwal" userId="93cae407-59e3-40f2-8f41-163d4dfcd921" providerId="ADAL" clId="{650FF7C3-9D1F-4752-8B78-D83E8FA6F7A3}" dt="2025-04-09T07:00:19.334" v="781" actId="47"/>
        <pc:sldMkLst>
          <pc:docMk/>
          <pc:sldMk cId="304923330" sldId="2147476863"/>
        </pc:sldMkLst>
      </pc:sldChg>
      <pc:sldChg chg="modSp mod">
        <pc:chgData name="Nidhi Agarwal" userId="93cae407-59e3-40f2-8f41-163d4dfcd921" providerId="ADAL" clId="{650FF7C3-9D1F-4752-8B78-D83E8FA6F7A3}" dt="2025-04-09T07:09:27.479" v="941" actId="313"/>
        <pc:sldMkLst>
          <pc:docMk/>
          <pc:sldMk cId="3821566040" sldId="2147476864"/>
        </pc:sldMkLst>
      </pc:sldChg>
      <pc:sldChg chg="modSp mod ord">
        <pc:chgData name="Nidhi Agarwal" userId="93cae407-59e3-40f2-8f41-163d4dfcd921" providerId="ADAL" clId="{650FF7C3-9D1F-4752-8B78-D83E8FA6F7A3}" dt="2025-04-09T07:09:31.345" v="947" actId="313"/>
        <pc:sldMkLst>
          <pc:docMk/>
          <pc:sldMk cId="3808998373" sldId="2147476865"/>
        </pc:sldMkLst>
        <pc:spChg chg="mod">
          <ac:chgData name="Nidhi Agarwal" userId="93cae407-59e3-40f2-8f41-163d4dfcd921" providerId="ADAL" clId="{650FF7C3-9D1F-4752-8B78-D83E8FA6F7A3}" dt="2025-04-09T06:33:54.416" v="552" actId="20577"/>
          <ac:spMkLst>
            <pc:docMk/>
            <pc:sldMk cId="3808998373" sldId="2147476865"/>
            <ac:spMk id="2" creationId="{AE95CE2A-538E-8B6D-2C6D-ACDC0C352970}"/>
          </ac:spMkLst>
        </pc:spChg>
        <pc:spChg chg="mod">
          <ac:chgData name="Nidhi Agarwal" userId="93cae407-59e3-40f2-8f41-163d4dfcd921" providerId="ADAL" clId="{650FF7C3-9D1F-4752-8B78-D83E8FA6F7A3}" dt="2025-04-09T07:09:31.345" v="947" actId="313"/>
          <ac:spMkLst>
            <pc:docMk/>
            <pc:sldMk cId="3808998373" sldId="2147476865"/>
            <ac:spMk id="5" creationId="{A9672B3A-D822-1407-F807-6CCEE8F7E98E}"/>
          </ac:spMkLst>
        </pc:spChg>
        <pc:graphicFrameChg chg="mod modGraphic">
          <ac:chgData name="Nidhi Agarwal" userId="93cae407-59e3-40f2-8f41-163d4dfcd921" providerId="ADAL" clId="{650FF7C3-9D1F-4752-8B78-D83E8FA6F7A3}" dt="2025-04-09T06:33:40.675" v="551" actId="20577"/>
          <ac:graphicFrameMkLst>
            <pc:docMk/>
            <pc:sldMk cId="3808998373" sldId="2147476865"/>
            <ac:graphicFrameMk id="4" creationId="{92625D65-1A33-48E3-C052-C673A523E684}"/>
          </ac:graphicFrameMkLst>
        </pc:graphicFrameChg>
      </pc:sldChg>
      <pc:sldChg chg="modSp mod">
        <pc:chgData name="Nidhi Agarwal" userId="93cae407-59e3-40f2-8f41-163d4dfcd921" providerId="ADAL" clId="{650FF7C3-9D1F-4752-8B78-D83E8FA6F7A3}" dt="2025-04-09T07:09:28.354" v="942" actId="313"/>
        <pc:sldMkLst>
          <pc:docMk/>
          <pc:sldMk cId="793623632" sldId="2147477118"/>
        </pc:sldMkLst>
        <pc:spChg chg="mod">
          <ac:chgData name="Nidhi Agarwal" userId="93cae407-59e3-40f2-8f41-163d4dfcd921" providerId="ADAL" clId="{650FF7C3-9D1F-4752-8B78-D83E8FA6F7A3}" dt="2025-04-09T07:09:28.354" v="942" actId="313"/>
          <ac:spMkLst>
            <pc:docMk/>
            <pc:sldMk cId="793623632" sldId="2147477118"/>
            <ac:spMk id="3" creationId="{116B9E79-A638-C812-8240-74BAA13C08E9}"/>
          </ac:spMkLst>
        </pc:spChg>
        <pc:spChg chg="mod">
          <ac:chgData name="Nidhi Agarwal" userId="93cae407-59e3-40f2-8f41-163d4dfcd921" providerId="ADAL" clId="{650FF7C3-9D1F-4752-8B78-D83E8FA6F7A3}" dt="2025-04-09T06:21:20.701" v="479" actId="20577"/>
          <ac:spMkLst>
            <pc:docMk/>
            <pc:sldMk cId="793623632" sldId="2147477118"/>
            <ac:spMk id="14" creationId="{B0329DD8-D1A5-C8DC-6B73-FB1C8CCF35A5}"/>
          </ac:spMkLst>
        </pc:spChg>
      </pc:sldChg>
      <pc:sldChg chg="modSp mod">
        <pc:chgData name="Nidhi Agarwal" userId="93cae407-59e3-40f2-8f41-163d4dfcd921" providerId="ADAL" clId="{650FF7C3-9D1F-4752-8B78-D83E8FA6F7A3}" dt="2025-04-09T07:09:29.094" v="943" actId="313"/>
        <pc:sldMkLst>
          <pc:docMk/>
          <pc:sldMk cId="3941265834" sldId="2147477119"/>
        </pc:sldMkLst>
        <pc:spChg chg="mod">
          <ac:chgData name="Nidhi Agarwal" userId="93cae407-59e3-40f2-8f41-163d4dfcd921" providerId="ADAL" clId="{650FF7C3-9D1F-4752-8B78-D83E8FA6F7A3}" dt="2025-04-09T07:09:29.094" v="943" actId="313"/>
          <ac:spMkLst>
            <pc:docMk/>
            <pc:sldMk cId="3941265834" sldId="2147477119"/>
            <ac:spMk id="3" creationId="{B2400FA9-37B3-7A67-D3D7-EB04244F603F}"/>
          </ac:spMkLst>
        </pc:spChg>
        <pc:spChg chg="mod">
          <ac:chgData name="Nidhi Agarwal" userId="93cae407-59e3-40f2-8f41-163d4dfcd921" providerId="ADAL" clId="{650FF7C3-9D1F-4752-8B78-D83E8FA6F7A3}" dt="2025-04-09T06:21:28.986" v="487" actId="20577"/>
          <ac:spMkLst>
            <pc:docMk/>
            <pc:sldMk cId="3941265834" sldId="2147477119"/>
            <ac:spMk id="14" creationId="{37381D79-4AD8-74F9-E3F3-4733CD1BA395}"/>
          </ac:spMkLst>
        </pc:spChg>
      </pc:sldChg>
      <pc:sldChg chg="modSp mod">
        <pc:chgData name="Nidhi Agarwal" userId="93cae407-59e3-40f2-8f41-163d4dfcd921" providerId="ADAL" clId="{650FF7C3-9D1F-4752-8B78-D83E8FA6F7A3}" dt="2025-04-09T07:09:29.914" v="944" actId="313"/>
        <pc:sldMkLst>
          <pc:docMk/>
          <pc:sldMk cId="415538257" sldId="2147477120"/>
        </pc:sldMkLst>
        <pc:spChg chg="mod">
          <ac:chgData name="Nidhi Agarwal" userId="93cae407-59e3-40f2-8f41-163d4dfcd921" providerId="ADAL" clId="{650FF7C3-9D1F-4752-8B78-D83E8FA6F7A3}" dt="2025-04-09T07:09:29.914" v="944" actId="313"/>
          <ac:spMkLst>
            <pc:docMk/>
            <pc:sldMk cId="415538257" sldId="2147477120"/>
            <ac:spMk id="3" creationId="{B0E4646B-413A-B05F-6266-F13AF03B9932}"/>
          </ac:spMkLst>
        </pc:spChg>
        <pc:spChg chg="mod">
          <ac:chgData name="Nidhi Agarwal" userId="93cae407-59e3-40f2-8f41-163d4dfcd921" providerId="ADAL" clId="{650FF7C3-9D1F-4752-8B78-D83E8FA6F7A3}" dt="2025-04-09T06:21:36.509" v="495" actId="20577"/>
          <ac:spMkLst>
            <pc:docMk/>
            <pc:sldMk cId="415538257" sldId="2147477120"/>
            <ac:spMk id="14" creationId="{CAD2F9AB-FF89-3AE5-05BC-B3CF1FB3889E}"/>
          </ac:spMkLst>
        </pc:spChg>
      </pc:sldChg>
      <pc:sldChg chg="modSp mod">
        <pc:chgData name="Nidhi Agarwal" userId="93cae407-59e3-40f2-8f41-163d4dfcd921" providerId="ADAL" clId="{650FF7C3-9D1F-4752-8B78-D83E8FA6F7A3}" dt="2025-04-09T07:09:30.629" v="945" actId="313"/>
        <pc:sldMkLst>
          <pc:docMk/>
          <pc:sldMk cId="1892402767" sldId="2147477121"/>
        </pc:sldMkLst>
        <pc:spChg chg="mod">
          <ac:chgData name="Nidhi Agarwal" userId="93cae407-59e3-40f2-8f41-163d4dfcd921" providerId="ADAL" clId="{650FF7C3-9D1F-4752-8B78-D83E8FA6F7A3}" dt="2025-04-09T07:09:30.629" v="945" actId="313"/>
          <ac:spMkLst>
            <pc:docMk/>
            <pc:sldMk cId="1892402767" sldId="2147477121"/>
            <ac:spMk id="3" creationId="{0B56FE7D-B148-1565-34AD-45107C43EF02}"/>
          </ac:spMkLst>
        </pc:spChg>
        <pc:spChg chg="mod">
          <ac:chgData name="Nidhi Agarwal" userId="93cae407-59e3-40f2-8f41-163d4dfcd921" providerId="ADAL" clId="{650FF7C3-9D1F-4752-8B78-D83E8FA6F7A3}" dt="2025-04-09T06:22:06.026" v="508" actId="20577"/>
          <ac:spMkLst>
            <pc:docMk/>
            <pc:sldMk cId="1892402767" sldId="2147477121"/>
            <ac:spMk id="14" creationId="{AFC6F22B-337E-5EB2-001F-052CFC7BEB47}"/>
          </ac:spMkLst>
        </pc:spChg>
      </pc:sldChg>
      <pc:sldChg chg="modSp mod">
        <pc:chgData name="Nidhi Agarwal" userId="93cae407-59e3-40f2-8f41-163d4dfcd921" providerId="ADAL" clId="{650FF7C3-9D1F-4752-8B78-D83E8FA6F7A3}" dt="2025-04-09T07:09:30.838" v="946" actId="313"/>
        <pc:sldMkLst>
          <pc:docMk/>
          <pc:sldMk cId="2544552100" sldId="2147477122"/>
        </pc:sldMkLst>
        <pc:spChg chg="mod">
          <ac:chgData name="Nidhi Agarwal" userId="93cae407-59e3-40f2-8f41-163d4dfcd921" providerId="ADAL" clId="{650FF7C3-9D1F-4752-8B78-D83E8FA6F7A3}" dt="2025-04-09T07:09:30.838" v="946" actId="313"/>
          <ac:spMkLst>
            <pc:docMk/>
            <pc:sldMk cId="2544552100" sldId="2147477122"/>
            <ac:spMk id="3" creationId="{1A793C27-BFF1-234B-BF52-6FC920488071}"/>
          </ac:spMkLst>
        </pc:spChg>
        <pc:spChg chg="mod">
          <ac:chgData name="Nidhi Agarwal" userId="93cae407-59e3-40f2-8f41-163d4dfcd921" providerId="ADAL" clId="{650FF7C3-9D1F-4752-8B78-D83E8FA6F7A3}" dt="2025-04-09T06:22:16.720" v="516" actId="20577"/>
          <ac:spMkLst>
            <pc:docMk/>
            <pc:sldMk cId="2544552100" sldId="2147477122"/>
            <ac:spMk id="14" creationId="{EE19A258-3C16-C57A-3FFF-B3CCC33EB508}"/>
          </ac:spMkLst>
        </pc:spChg>
      </pc:sldChg>
      <pc:sldChg chg="modSp mod">
        <pc:chgData name="Nidhi Agarwal" userId="93cae407-59e3-40f2-8f41-163d4dfcd921" providerId="ADAL" clId="{650FF7C3-9D1F-4752-8B78-D83E8FA6F7A3}" dt="2025-04-09T07:09:32.083" v="948" actId="313"/>
        <pc:sldMkLst>
          <pc:docMk/>
          <pc:sldMk cId="3113298488" sldId="2147477123"/>
        </pc:sldMkLst>
        <pc:spChg chg="mod">
          <ac:chgData name="Nidhi Agarwal" userId="93cae407-59e3-40f2-8f41-163d4dfcd921" providerId="ADAL" clId="{650FF7C3-9D1F-4752-8B78-D83E8FA6F7A3}" dt="2025-04-09T06:34:06.333" v="553" actId="6549"/>
          <ac:spMkLst>
            <pc:docMk/>
            <pc:sldMk cId="3113298488" sldId="2147477123"/>
            <ac:spMk id="2" creationId="{215F6FB5-074A-E80C-1B0D-AF8E66A6EACA}"/>
          </ac:spMkLst>
        </pc:spChg>
        <pc:spChg chg="mod">
          <ac:chgData name="Nidhi Agarwal" userId="93cae407-59e3-40f2-8f41-163d4dfcd921" providerId="ADAL" clId="{650FF7C3-9D1F-4752-8B78-D83E8FA6F7A3}" dt="2025-04-09T07:09:32.083" v="948" actId="313"/>
          <ac:spMkLst>
            <pc:docMk/>
            <pc:sldMk cId="3113298488" sldId="2147477123"/>
            <ac:spMk id="5" creationId="{EFEAB51D-2F9A-A57E-F490-9406BA11BB8A}"/>
          </ac:spMkLst>
        </pc:spChg>
        <pc:graphicFrameChg chg="mod modGraphic">
          <ac:chgData name="Nidhi Agarwal" userId="93cae407-59e3-40f2-8f41-163d4dfcd921" providerId="ADAL" clId="{650FF7C3-9D1F-4752-8B78-D83E8FA6F7A3}" dt="2025-04-09T06:32:10.063" v="531" actId="20577"/>
          <ac:graphicFrameMkLst>
            <pc:docMk/>
            <pc:sldMk cId="3113298488" sldId="2147477123"/>
            <ac:graphicFrameMk id="4" creationId="{AB47502E-4515-9359-C185-3CEC351CFFD7}"/>
          </ac:graphicFrameMkLst>
        </pc:graphicFrameChg>
      </pc:sldChg>
      <pc:sldChg chg="modSp mod">
        <pc:chgData name="Nidhi Agarwal" userId="93cae407-59e3-40f2-8f41-163d4dfcd921" providerId="ADAL" clId="{650FF7C3-9D1F-4752-8B78-D83E8FA6F7A3}" dt="2025-04-09T07:09:22.087" v="935" actId="313"/>
        <pc:sldMkLst>
          <pc:docMk/>
          <pc:sldMk cId="384656787" sldId="2147477126"/>
        </pc:sldMkLst>
        <pc:spChg chg="mod">
          <ac:chgData name="Nidhi Agarwal" userId="93cae407-59e3-40f2-8f41-163d4dfcd921" providerId="ADAL" clId="{650FF7C3-9D1F-4752-8B78-D83E8FA6F7A3}" dt="2025-04-09T06:56:28.673" v="714" actId="20577"/>
          <ac:spMkLst>
            <pc:docMk/>
            <pc:sldMk cId="384656787" sldId="2147477126"/>
            <ac:spMk id="4" creationId="{DB3A4B27-0B21-D00F-FDA3-A6B3D0643949}"/>
          </ac:spMkLst>
        </pc:spChg>
        <pc:spChg chg="mod">
          <ac:chgData name="Nidhi Agarwal" userId="93cae407-59e3-40f2-8f41-163d4dfcd921" providerId="ADAL" clId="{650FF7C3-9D1F-4752-8B78-D83E8FA6F7A3}" dt="2025-04-09T07:09:22.087" v="935" actId="313"/>
          <ac:spMkLst>
            <pc:docMk/>
            <pc:sldMk cId="384656787" sldId="2147477126"/>
            <ac:spMk id="5" creationId="{4C85D0B4-93C9-E155-DE22-A33E0F35AFED}"/>
          </ac:spMkLst>
        </pc:spChg>
        <pc:spChg chg="mod">
          <ac:chgData name="Nidhi Agarwal" userId="93cae407-59e3-40f2-8f41-163d4dfcd921" providerId="ADAL" clId="{650FF7C3-9D1F-4752-8B78-D83E8FA6F7A3}" dt="2025-04-09T06:56:20.831" v="706" actId="20577"/>
          <ac:spMkLst>
            <pc:docMk/>
            <pc:sldMk cId="384656787" sldId="2147477126"/>
            <ac:spMk id="8" creationId="{129C0F81-4B5D-F83F-FD89-C04F7B22B790}"/>
          </ac:spMkLst>
        </pc:spChg>
        <pc:graphicFrameChg chg="mod">
          <ac:chgData name="Nidhi Agarwal" userId="93cae407-59e3-40f2-8f41-163d4dfcd921" providerId="ADAL" clId="{650FF7C3-9D1F-4752-8B78-D83E8FA6F7A3}" dt="2025-04-07T10:02:05.009" v="51"/>
          <ac:graphicFrameMkLst>
            <pc:docMk/>
            <pc:sldMk cId="384656787" sldId="2147477126"/>
            <ac:graphicFrameMk id="18" creationId="{FACF6E79-AED0-719D-2EA5-A77BCA48E804}"/>
          </ac:graphicFrameMkLst>
        </pc:graphicFrameChg>
      </pc:sldChg>
      <pc:sldChg chg="modSp mod">
        <pc:chgData name="Nidhi Agarwal" userId="93cae407-59e3-40f2-8f41-163d4dfcd921" providerId="ADAL" clId="{650FF7C3-9D1F-4752-8B78-D83E8FA6F7A3}" dt="2025-04-09T06:01:38.003" v="392" actId="20577"/>
        <pc:sldMkLst>
          <pc:docMk/>
          <pc:sldMk cId="2343114770" sldId="2147477127"/>
        </pc:sldMkLst>
        <pc:graphicFrameChg chg="mod modGraphic">
          <ac:chgData name="Nidhi Agarwal" userId="93cae407-59e3-40f2-8f41-163d4dfcd921" providerId="ADAL" clId="{650FF7C3-9D1F-4752-8B78-D83E8FA6F7A3}" dt="2025-04-09T06:01:38.003" v="392" actId="20577"/>
          <ac:graphicFrameMkLst>
            <pc:docMk/>
            <pc:sldMk cId="2343114770" sldId="2147477127"/>
            <ac:graphicFrameMk id="6" creationId="{6982C685-608F-C5F1-6048-8C9BFC3603B6}"/>
          </ac:graphicFrameMkLst>
        </pc:graphicFrameChg>
      </pc:sldChg>
      <pc:sldChg chg="modSp mod">
        <pc:chgData name="Nidhi Agarwal" userId="93cae407-59e3-40f2-8f41-163d4dfcd921" providerId="ADAL" clId="{650FF7C3-9D1F-4752-8B78-D83E8FA6F7A3}" dt="2025-04-09T07:09:24.381" v="938" actId="313"/>
        <pc:sldMkLst>
          <pc:docMk/>
          <pc:sldMk cId="4062619007" sldId="2147477130"/>
        </pc:sldMkLst>
        <pc:spChg chg="mod">
          <ac:chgData name="Nidhi Agarwal" userId="93cae407-59e3-40f2-8f41-163d4dfcd921" providerId="ADAL" clId="{650FF7C3-9D1F-4752-8B78-D83E8FA6F7A3}" dt="2025-04-09T07:09:24.381" v="938" actId="313"/>
          <ac:spMkLst>
            <pc:docMk/>
            <pc:sldMk cId="4062619007" sldId="2147477130"/>
            <ac:spMk id="4" creationId="{C5234F7C-E672-50E4-FCA3-D8B06C893187}"/>
          </ac:spMkLst>
        </pc:spChg>
        <pc:graphicFrameChg chg="mod modGraphic">
          <ac:chgData name="Nidhi Agarwal" userId="93cae407-59e3-40f2-8f41-163d4dfcd921" providerId="ADAL" clId="{650FF7C3-9D1F-4752-8B78-D83E8FA6F7A3}" dt="2025-04-09T06:58:03.934" v="766" actId="20577"/>
          <ac:graphicFrameMkLst>
            <pc:docMk/>
            <pc:sldMk cId="4062619007" sldId="2147477130"/>
            <ac:graphicFrameMk id="6" creationId="{F360D11A-D820-6F15-DEBA-432358957CFE}"/>
          </ac:graphicFrameMkLst>
        </pc:graphicFrameChg>
      </pc:sldChg>
      <pc:sldChg chg="modSp mod">
        <pc:chgData name="Nidhi Agarwal" userId="93cae407-59e3-40f2-8f41-163d4dfcd921" providerId="ADAL" clId="{650FF7C3-9D1F-4752-8B78-D83E8FA6F7A3}" dt="2025-04-09T07:09:25.271" v="939" actId="313"/>
        <pc:sldMkLst>
          <pc:docMk/>
          <pc:sldMk cId="1688472315" sldId="2147477131"/>
        </pc:sldMkLst>
        <pc:spChg chg="mod">
          <ac:chgData name="Nidhi Agarwal" userId="93cae407-59e3-40f2-8f41-163d4dfcd921" providerId="ADAL" clId="{650FF7C3-9D1F-4752-8B78-D83E8FA6F7A3}" dt="2025-04-09T07:09:25.271" v="939" actId="313"/>
          <ac:spMkLst>
            <pc:docMk/>
            <pc:sldMk cId="1688472315" sldId="2147477131"/>
            <ac:spMk id="9" creationId="{684BA6F0-55DE-BD1B-AD89-6D7FA10A38AA}"/>
          </ac:spMkLst>
        </pc:spChg>
        <pc:graphicFrameChg chg="mod modGraphic">
          <ac:chgData name="Nidhi Agarwal" userId="93cae407-59e3-40f2-8f41-163d4dfcd921" providerId="ADAL" clId="{650FF7C3-9D1F-4752-8B78-D83E8FA6F7A3}" dt="2025-04-09T06:58:23.461" v="775" actId="20577"/>
          <ac:graphicFrameMkLst>
            <pc:docMk/>
            <pc:sldMk cId="1688472315" sldId="2147477131"/>
            <ac:graphicFrameMk id="6" creationId="{D37B61F6-3126-A321-6601-F6B6897795F1}"/>
          </ac:graphicFrameMkLst>
        </pc:graphicFrameChg>
      </pc:sldChg>
      <pc:sldChg chg="modSp">
        <pc:chgData name="Nidhi Agarwal" userId="93cae407-59e3-40f2-8f41-163d4dfcd921" providerId="ADAL" clId="{650FF7C3-9D1F-4752-8B78-D83E8FA6F7A3}" dt="2025-04-09T07:10:49.783" v="956"/>
        <pc:sldMkLst>
          <pc:docMk/>
          <pc:sldMk cId="2095856392" sldId="2147477132"/>
        </pc:sldMkLst>
        <pc:spChg chg="mod">
          <ac:chgData name="Nidhi Agarwal" userId="93cae407-59e3-40f2-8f41-163d4dfcd921" providerId="ADAL" clId="{650FF7C3-9D1F-4752-8B78-D83E8FA6F7A3}" dt="2025-04-09T07:10:49.783" v="956"/>
          <ac:spMkLst>
            <pc:docMk/>
            <pc:sldMk cId="2095856392" sldId="2147477132"/>
            <ac:spMk id="7" creationId="{F80D6A09-3F87-C2ED-DF13-7409CA8A727B}"/>
          </ac:spMkLst>
        </pc:spChg>
      </pc:sldChg>
      <pc:sldChg chg="modSp">
        <pc:chgData name="Nidhi Agarwal" userId="93cae407-59e3-40f2-8f41-163d4dfcd921" providerId="ADAL" clId="{650FF7C3-9D1F-4752-8B78-D83E8FA6F7A3}" dt="2025-04-07T10:01:18.484" v="44"/>
        <pc:sldMkLst>
          <pc:docMk/>
          <pc:sldMk cId="3976973970" sldId="2147477133"/>
        </pc:sldMkLst>
        <pc:graphicFrameChg chg="mod">
          <ac:chgData name="Nidhi Agarwal" userId="93cae407-59e3-40f2-8f41-163d4dfcd921" providerId="ADAL" clId="{650FF7C3-9D1F-4752-8B78-D83E8FA6F7A3}" dt="2025-04-07T10:01:18.484" v="44"/>
          <ac:graphicFrameMkLst>
            <pc:docMk/>
            <pc:sldMk cId="3976973970" sldId="2147477133"/>
            <ac:graphicFrameMk id="6" creationId="{A092CF5D-673E-B31F-3465-73C65ADEF380}"/>
          </ac:graphicFrameMkLst>
        </pc:graphicFrameChg>
      </pc:sldChg>
      <pc:sldChg chg="modSp mod">
        <pc:chgData name="Nidhi Agarwal" userId="93cae407-59e3-40f2-8f41-163d4dfcd921" providerId="ADAL" clId="{650FF7C3-9D1F-4752-8B78-D83E8FA6F7A3}" dt="2025-04-09T06:52:29.640" v="597" actId="6549"/>
        <pc:sldMkLst>
          <pc:docMk/>
          <pc:sldMk cId="3756467926" sldId="2147477134"/>
        </pc:sldMkLst>
        <pc:spChg chg="mod">
          <ac:chgData name="Nidhi Agarwal" userId="93cae407-59e3-40f2-8f41-163d4dfcd921" providerId="ADAL" clId="{650FF7C3-9D1F-4752-8B78-D83E8FA6F7A3}" dt="2025-04-09T06:52:29.640" v="597" actId="6549"/>
          <ac:spMkLst>
            <pc:docMk/>
            <pc:sldMk cId="3756467926" sldId="2147477134"/>
            <ac:spMk id="4" creationId="{4BE3F8F8-0545-E2E7-C74D-9D60107047D8}"/>
          </ac:spMkLst>
        </pc:spChg>
        <pc:graphicFrameChg chg="mod">
          <ac:chgData name="Nidhi Agarwal" userId="93cae407-59e3-40f2-8f41-163d4dfcd921" providerId="ADAL" clId="{650FF7C3-9D1F-4752-8B78-D83E8FA6F7A3}" dt="2025-04-07T10:02:57.605" v="59"/>
          <ac:graphicFrameMkLst>
            <pc:docMk/>
            <pc:sldMk cId="3756467926" sldId="2147477134"/>
            <ac:graphicFrameMk id="6" creationId="{64118A1D-8C34-5630-FE88-3EC0D35F80F7}"/>
          </ac:graphicFrameMkLst>
        </pc:graphicFrameChg>
      </pc:sldChg>
      <pc:sldChg chg="modSp mod">
        <pc:chgData name="Nidhi Agarwal" userId="93cae407-59e3-40f2-8f41-163d4dfcd921" providerId="ADAL" clId="{650FF7C3-9D1F-4752-8B78-D83E8FA6F7A3}" dt="2025-04-09T07:09:16.457" v="928" actId="313"/>
        <pc:sldMkLst>
          <pc:docMk/>
          <pc:sldMk cId="2501437396" sldId="2147477135"/>
        </pc:sldMkLst>
        <pc:spChg chg="mod">
          <ac:chgData name="Nidhi Agarwal" userId="93cae407-59e3-40f2-8f41-163d4dfcd921" providerId="ADAL" clId="{650FF7C3-9D1F-4752-8B78-D83E8FA6F7A3}" dt="2025-04-09T06:35:39.816" v="569" actId="20577"/>
          <ac:spMkLst>
            <pc:docMk/>
            <pc:sldMk cId="2501437396" sldId="2147477135"/>
            <ac:spMk id="7" creationId="{9072BFE9-8CDB-1BEF-54ED-397A71630F4F}"/>
          </ac:spMkLst>
        </pc:spChg>
        <pc:spChg chg="mod">
          <ac:chgData name="Nidhi Agarwal" userId="93cae407-59e3-40f2-8f41-163d4dfcd921" providerId="ADAL" clId="{650FF7C3-9D1F-4752-8B78-D83E8FA6F7A3}" dt="2025-04-09T07:08:14.281" v="919" actId="313"/>
          <ac:spMkLst>
            <pc:docMk/>
            <pc:sldMk cId="2501437396" sldId="2147477135"/>
            <ac:spMk id="10" creationId="{9E166906-D2A7-7895-987D-05063A4C65F4}"/>
          </ac:spMkLst>
        </pc:spChg>
        <pc:spChg chg="mod">
          <ac:chgData name="Nidhi Agarwal" userId="93cae407-59e3-40f2-8f41-163d4dfcd921" providerId="ADAL" clId="{650FF7C3-9D1F-4752-8B78-D83E8FA6F7A3}" dt="2025-04-09T07:09:16.457" v="928" actId="313"/>
          <ac:spMkLst>
            <pc:docMk/>
            <pc:sldMk cId="2501437396" sldId="2147477135"/>
            <ac:spMk id="11" creationId="{246690D6-DD67-F75E-35F7-8723DD7A0805}"/>
          </ac:spMkLst>
        </pc:spChg>
        <pc:graphicFrameChg chg="mod">
          <ac:chgData name="Nidhi Agarwal" userId="93cae407-59e3-40f2-8f41-163d4dfcd921" providerId="ADAL" clId="{650FF7C3-9D1F-4752-8B78-D83E8FA6F7A3}" dt="2025-04-08T12:12:03.644" v="311" actId="207"/>
          <ac:graphicFrameMkLst>
            <pc:docMk/>
            <pc:sldMk cId="2501437396" sldId="2147477135"/>
            <ac:graphicFrameMk id="6" creationId="{33372125-542F-9543-1E8C-EF2ED057A7B5}"/>
          </ac:graphicFrameMkLst>
        </pc:graphicFrameChg>
      </pc:sldChg>
      <pc:sldChg chg="addSp delSp modSp mod">
        <pc:chgData name="Nidhi Agarwal" userId="93cae407-59e3-40f2-8f41-163d4dfcd921" providerId="ADAL" clId="{650FF7C3-9D1F-4752-8B78-D83E8FA6F7A3}" dt="2025-04-09T07:09:17.087" v="929" actId="313"/>
        <pc:sldMkLst>
          <pc:docMk/>
          <pc:sldMk cId="447744351" sldId="2147477136"/>
        </pc:sldMkLst>
        <pc:spChg chg="mod">
          <ac:chgData name="Nidhi Agarwal" userId="93cae407-59e3-40f2-8f41-163d4dfcd921" providerId="ADAL" clId="{650FF7C3-9D1F-4752-8B78-D83E8FA6F7A3}" dt="2025-04-09T06:35:45.598" v="577" actId="20577"/>
          <ac:spMkLst>
            <pc:docMk/>
            <pc:sldMk cId="447744351" sldId="2147477136"/>
            <ac:spMk id="7" creationId="{DABA8C6E-4CF4-DE29-B5DF-19A46B271867}"/>
          </ac:spMkLst>
        </pc:spChg>
        <pc:spChg chg="mod">
          <ac:chgData name="Nidhi Agarwal" userId="93cae407-59e3-40f2-8f41-163d4dfcd921" providerId="ADAL" clId="{650FF7C3-9D1F-4752-8B78-D83E8FA6F7A3}" dt="2025-04-09T07:08:15.068" v="920" actId="313"/>
          <ac:spMkLst>
            <pc:docMk/>
            <pc:sldMk cId="447744351" sldId="2147477136"/>
            <ac:spMk id="10" creationId="{C18D1958-FE6E-2CFA-A73A-9D46CE073134}"/>
          </ac:spMkLst>
        </pc:spChg>
        <pc:spChg chg="mod">
          <ac:chgData name="Nidhi Agarwal" userId="93cae407-59e3-40f2-8f41-163d4dfcd921" providerId="ADAL" clId="{650FF7C3-9D1F-4752-8B78-D83E8FA6F7A3}" dt="2025-04-09T07:09:17.087" v="929" actId="313"/>
          <ac:spMkLst>
            <pc:docMk/>
            <pc:sldMk cId="447744351" sldId="2147477136"/>
            <ac:spMk id="11" creationId="{3BDC96F2-024F-7008-5DBE-06726CD6636D}"/>
          </ac:spMkLst>
        </pc:spChg>
        <pc:graphicFrameChg chg="add mod">
          <ac:chgData name="Nidhi Agarwal" userId="93cae407-59e3-40f2-8f41-163d4dfcd921" providerId="ADAL" clId="{650FF7C3-9D1F-4752-8B78-D83E8FA6F7A3}" dt="2025-04-09T05:50:58.878" v="334"/>
          <ac:graphicFrameMkLst>
            <pc:docMk/>
            <pc:sldMk cId="447744351" sldId="2147477136"/>
            <ac:graphicFrameMk id="2" creationId="{117294FE-5427-3C5C-EBD9-C64D74D8BE2D}"/>
          </ac:graphicFrameMkLst>
        </pc:graphicFrameChg>
      </pc:sldChg>
      <pc:sldChg chg="addSp delSp modSp mod">
        <pc:chgData name="Nidhi Agarwal" userId="93cae407-59e3-40f2-8f41-163d4dfcd921" providerId="ADAL" clId="{650FF7C3-9D1F-4752-8B78-D83E8FA6F7A3}" dt="2025-04-09T07:09:17.627" v="930" actId="313"/>
        <pc:sldMkLst>
          <pc:docMk/>
          <pc:sldMk cId="2822982943" sldId="2147477137"/>
        </pc:sldMkLst>
        <pc:spChg chg="mod">
          <ac:chgData name="Nidhi Agarwal" userId="93cae407-59e3-40f2-8f41-163d4dfcd921" providerId="ADAL" clId="{650FF7C3-9D1F-4752-8B78-D83E8FA6F7A3}" dt="2025-04-09T06:35:53.131" v="585" actId="20577"/>
          <ac:spMkLst>
            <pc:docMk/>
            <pc:sldMk cId="2822982943" sldId="2147477137"/>
            <ac:spMk id="7" creationId="{60E3ABE6-E917-CEFA-2B2E-49240E854A76}"/>
          </ac:spMkLst>
        </pc:spChg>
        <pc:spChg chg="mod">
          <ac:chgData name="Nidhi Agarwal" userId="93cae407-59e3-40f2-8f41-163d4dfcd921" providerId="ADAL" clId="{650FF7C3-9D1F-4752-8B78-D83E8FA6F7A3}" dt="2025-04-09T07:08:15.820" v="921" actId="313"/>
          <ac:spMkLst>
            <pc:docMk/>
            <pc:sldMk cId="2822982943" sldId="2147477137"/>
            <ac:spMk id="10" creationId="{EAF1406E-4444-9507-E0F3-AFE79885E16F}"/>
          </ac:spMkLst>
        </pc:spChg>
        <pc:spChg chg="mod">
          <ac:chgData name="Nidhi Agarwal" userId="93cae407-59e3-40f2-8f41-163d4dfcd921" providerId="ADAL" clId="{650FF7C3-9D1F-4752-8B78-D83E8FA6F7A3}" dt="2025-04-09T07:09:17.627" v="930" actId="313"/>
          <ac:spMkLst>
            <pc:docMk/>
            <pc:sldMk cId="2822982943" sldId="2147477137"/>
            <ac:spMk id="11" creationId="{C9FD4BD3-DB55-F3E9-84F7-74A73B4BF8B0}"/>
          </ac:spMkLst>
        </pc:spChg>
        <pc:graphicFrameChg chg="add mod">
          <ac:chgData name="Nidhi Agarwal" userId="93cae407-59e3-40f2-8f41-163d4dfcd921" providerId="ADAL" clId="{650FF7C3-9D1F-4752-8B78-D83E8FA6F7A3}" dt="2025-04-09T05:51:01.223" v="335"/>
          <ac:graphicFrameMkLst>
            <pc:docMk/>
            <pc:sldMk cId="2822982943" sldId="2147477137"/>
            <ac:graphicFrameMk id="2" creationId="{D836FBDE-F91D-CF56-5B56-8798AFA691C9}"/>
          </ac:graphicFrameMkLst>
        </pc:graphicFrameChg>
      </pc:sldChg>
      <pc:sldChg chg="addSp delSp modSp mod">
        <pc:chgData name="Nidhi Agarwal" userId="93cae407-59e3-40f2-8f41-163d4dfcd921" providerId="ADAL" clId="{650FF7C3-9D1F-4752-8B78-D83E8FA6F7A3}" dt="2025-04-09T07:09:18.144" v="931" actId="313"/>
        <pc:sldMkLst>
          <pc:docMk/>
          <pc:sldMk cId="643720977" sldId="2147477138"/>
        </pc:sldMkLst>
        <pc:spChg chg="mod">
          <ac:chgData name="Nidhi Agarwal" userId="93cae407-59e3-40f2-8f41-163d4dfcd921" providerId="ADAL" clId="{650FF7C3-9D1F-4752-8B78-D83E8FA6F7A3}" dt="2025-04-09T06:36:04.429" v="596" actId="20577"/>
          <ac:spMkLst>
            <pc:docMk/>
            <pc:sldMk cId="643720977" sldId="2147477138"/>
            <ac:spMk id="7" creationId="{135A9739-B513-0551-2954-056D04147726}"/>
          </ac:spMkLst>
        </pc:spChg>
        <pc:spChg chg="mod">
          <ac:chgData name="Nidhi Agarwal" userId="93cae407-59e3-40f2-8f41-163d4dfcd921" providerId="ADAL" clId="{650FF7C3-9D1F-4752-8B78-D83E8FA6F7A3}" dt="2025-04-09T07:08:17.319" v="922" actId="313"/>
          <ac:spMkLst>
            <pc:docMk/>
            <pc:sldMk cId="643720977" sldId="2147477138"/>
            <ac:spMk id="10" creationId="{449BDFD9-5909-2CA8-18F7-A66CC8546C5E}"/>
          </ac:spMkLst>
        </pc:spChg>
        <pc:spChg chg="mod">
          <ac:chgData name="Nidhi Agarwal" userId="93cae407-59e3-40f2-8f41-163d4dfcd921" providerId="ADAL" clId="{650FF7C3-9D1F-4752-8B78-D83E8FA6F7A3}" dt="2025-04-09T07:09:18.144" v="931" actId="313"/>
          <ac:spMkLst>
            <pc:docMk/>
            <pc:sldMk cId="643720977" sldId="2147477138"/>
            <ac:spMk id="11" creationId="{58048A52-4076-CACB-424C-DAA7984A44B8}"/>
          </ac:spMkLst>
        </pc:spChg>
        <pc:graphicFrameChg chg="add mod">
          <ac:chgData name="Nidhi Agarwal" userId="93cae407-59e3-40f2-8f41-163d4dfcd921" providerId="ADAL" clId="{650FF7C3-9D1F-4752-8B78-D83E8FA6F7A3}" dt="2025-04-09T05:51:03.134" v="336"/>
          <ac:graphicFrameMkLst>
            <pc:docMk/>
            <pc:sldMk cId="643720977" sldId="2147477138"/>
            <ac:graphicFrameMk id="2" creationId="{39CEF4DC-4C51-9F30-BA4B-898856648E60}"/>
          </ac:graphicFrameMkLst>
        </pc:graphicFrameChg>
      </pc:sldChg>
      <pc:sldChg chg="modSp add del mod">
        <pc:chgData name="Nidhi Agarwal" userId="93cae407-59e3-40f2-8f41-163d4dfcd921" providerId="ADAL" clId="{650FF7C3-9D1F-4752-8B78-D83E8FA6F7A3}" dt="2025-04-09T07:03:09.348" v="837" actId="47"/>
        <pc:sldMkLst>
          <pc:docMk/>
          <pc:sldMk cId="1776591896" sldId="2147477139"/>
        </pc:sldMkLst>
      </pc:sldChg>
      <pc:sldChg chg="modSp add mod">
        <pc:chgData name="Nidhi Agarwal" userId="93cae407-59e3-40f2-8f41-163d4dfcd921" providerId="ADAL" clId="{650FF7C3-9D1F-4752-8B78-D83E8FA6F7A3}" dt="2025-04-09T07:00:51.534" v="798" actId="20577"/>
        <pc:sldMkLst>
          <pc:docMk/>
          <pc:sldMk cId="1724060779" sldId="2147477140"/>
        </pc:sldMkLst>
        <pc:spChg chg="mod">
          <ac:chgData name="Nidhi Agarwal" userId="93cae407-59e3-40f2-8f41-163d4dfcd921" providerId="ADAL" clId="{650FF7C3-9D1F-4752-8B78-D83E8FA6F7A3}" dt="2025-04-09T07:00:51.534" v="798" actId="20577"/>
          <ac:spMkLst>
            <pc:docMk/>
            <pc:sldMk cId="1724060779" sldId="2147477140"/>
            <ac:spMk id="2" creationId="{4091C51D-B7AF-23F2-1DB4-7EA056FC3A4D}"/>
          </ac:spMkLst>
        </pc:spChg>
      </pc:sldChg>
      <pc:sldMasterChg chg="mod">
        <pc:chgData name="Nidhi Agarwal" userId="93cae407-59e3-40f2-8f41-163d4dfcd921" providerId="ADAL" clId="{650FF7C3-9D1F-4752-8B78-D83E8FA6F7A3}" dt="2025-04-09T07:11:39.274" v="957" actId="6013"/>
        <pc:sldMasterMkLst>
          <pc:docMk/>
          <pc:sldMasterMk cId="1402215142" sldId="2147483660"/>
        </pc:sldMasterMkLst>
      </pc:sldMasterChg>
      <pc:sldMasterChg chg="mod">
        <pc:chgData name="Nidhi Agarwal" userId="93cae407-59e3-40f2-8f41-163d4dfcd921" providerId="ADAL" clId="{650FF7C3-9D1F-4752-8B78-D83E8FA6F7A3}" dt="2025-04-09T07:10:48.517" v="955" actId="6013"/>
        <pc:sldMasterMkLst>
          <pc:docMk/>
          <pc:sldMasterMk cId="2890587607" sldId="2147483740"/>
        </pc:sldMasterMkLst>
      </pc:sldMasterChg>
      <pc:sldMasterChg chg="del delSldLayout">
        <pc:chgData name="Nidhi Agarwal" userId="93cae407-59e3-40f2-8f41-163d4dfcd921" providerId="ADAL" clId="{650FF7C3-9D1F-4752-8B78-D83E8FA6F7A3}" dt="2025-04-09T07:10:39.432" v="951" actId="6013"/>
        <pc:sldMasterMkLst>
          <pc:docMk/>
          <pc:sldMasterMk cId="1929852885" sldId="2147483823"/>
        </pc:sldMasterMkLst>
        <pc:sldLayoutChg chg="del">
          <pc:chgData name="Nidhi Agarwal" userId="93cae407-59e3-40f2-8f41-163d4dfcd921" providerId="ADAL" clId="{650FF7C3-9D1F-4752-8B78-D83E8FA6F7A3}" dt="2025-04-09T07:10:39.432" v="951" actId="6013"/>
          <pc:sldLayoutMkLst>
            <pc:docMk/>
            <pc:sldMasterMk cId="1929852885" sldId="2147483823"/>
            <pc:sldLayoutMk cId="2724161021" sldId="2147483824"/>
          </pc:sldLayoutMkLst>
        </pc:sldLayoutChg>
        <pc:sldLayoutChg chg="del">
          <pc:chgData name="Nidhi Agarwal" userId="93cae407-59e3-40f2-8f41-163d4dfcd921" providerId="ADAL" clId="{650FF7C3-9D1F-4752-8B78-D83E8FA6F7A3}" dt="2025-04-09T07:10:39.432" v="951" actId="6013"/>
          <pc:sldLayoutMkLst>
            <pc:docMk/>
            <pc:sldMasterMk cId="1929852885" sldId="2147483823"/>
            <pc:sldLayoutMk cId="742794627" sldId="2147483825"/>
          </pc:sldLayoutMkLst>
        </pc:sldLayoutChg>
        <pc:sldLayoutChg chg="del">
          <pc:chgData name="Nidhi Agarwal" userId="93cae407-59e3-40f2-8f41-163d4dfcd921" providerId="ADAL" clId="{650FF7C3-9D1F-4752-8B78-D83E8FA6F7A3}" dt="2025-04-09T07:10:39.432" v="951" actId="6013"/>
          <pc:sldLayoutMkLst>
            <pc:docMk/>
            <pc:sldMasterMk cId="1929852885" sldId="2147483823"/>
            <pc:sldLayoutMk cId="3889225830" sldId="2147483826"/>
          </pc:sldLayoutMkLst>
        </pc:sldLayoutChg>
        <pc:sldLayoutChg chg="del">
          <pc:chgData name="Nidhi Agarwal" userId="93cae407-59e3-40f2-8f41-163d4dfcd921" providerId="ADAL" clId="{650FF7C3-9D1F-4752-8B78-D83E8FA6F7A3}" dt="2025-04-09T07:10:39.432" v="951" actId="6013"/>
          <pc:sldLayoutMkLst>
            <pc:docMk/>
            <pc:sldMasterMk cId="1929852885" sldId="2147483823"/>
            <pc:sldLayoutMk cId="3301086118" sldId="2147483827"/>
          </pc:sldLayoutMkLst>
        </pc:sldLayoutChg>
        <pc:sldLayoutChg chg="del">
          <pc:chgData name="Nidhi Agarwal" userId="93cae407-59e3-40f2-8f41-163d4dfcd921" providerId="ADAL" clId="{650FF7C3-9D1F-4752-8B78-D83E8FA6F7A3}" dt="2025-04-09T07:10:39.432" v="951" actId="6013"/>
          <pc:sldLayoutMkLst>
            <pc:docMk/>
            <pc:sldMasterMk cId="1929852885" sldId="2147483823"/>
            <pc:sldLayoutMk cId="2533498543" sldId="2147483828"/>
          </pc:sldLayoutMkLst>
        </pc:sldLayoutChg>
        <pc:sldLayoutChg chg="del">
          <pc:chgData name="Nidhi Agarwal" userId="93cae407-59e3-40f2-8f41-163d4dfcd921" providerId="ADAL" clId="{650FF7C3-9D1F-4752-8B78-D83E8FA6F7A3}" dt="2025-04-09T07:10:39.432" v="951" actId="6013"/>
          <pc:sldLayoutMkLst>
            <pc:docMk/>
            <pc:sldMasterMk cId="1929852885" sldId="2147483823"/>
            <pc:sldLayoutMk cId="1810538710" sldId="2147483829"/>
          </pc:sldLayoutMkLst>
        </pc:sldLayoutChg>
        <pc:sldLayoutChg chg="del">
          <pc:chgData name="Nidhi Agarwal" userId="93cae407-59e3-40f2-8f41-163d4dfcd921" providerId="ADAL" clId="{650FF7C3-9D1F-4752-8B78-D83E8FA6F7A3}" dt="2025-04-09T07:10:39.432" v="951" actId="6013"/>
          <pc:sldLayoutMkLst>
            <pc:docMk/>
            <pc:sldMasterMk cId="1929852885" sldId="2147483823"/>
            <pc:sldLayoutMk cId="3809332668" sldId="2147483830"/>
          </pc:sldLayoutMkLst>
        </pc:sldLayoutChg>
        <pc:sldLayoutChg chg="del">
          <pc:chgData name="Nidhi Agarwal" userId="93cae407-59e3-40f2-8f41-163d4dfcd921" providerId="ADAL" clId="{650FF7C3-9D1F-4752-8B78-D83E8FA6F7A3}" dt="2025-04-09T07:10:39.432" v="951" actId="6013"/>
          <pc:sldLayoutMkLst>
            <pc:docMk/>
            <pc:sldMasterMk cId="1929852885" sldId="2147483823"/>
            <pc:sldLayoutMk cId="4031110941" sldId="2147483831"/>
          </pc:sldLayoutMkLst>
        </pc:sldLayoutChg>
        <pc:sldLayoutChg chg="del">
          <pc:chgData name="Nidhi Agarwal" userId="93cae407-59e3-40f2-8f41-163d4dfcd921" providerId="ADAL" clId="{650FF7C3-9D1F-4752-8B78-D83E8FA6F7A3}" dt="2025-04-09T07:10:39.432" v="951" actId="6013"/>
          <pc:sldLayoutMkLst>
            <pc:docMk/>
            <pc:sldMasterMk cId="1929852885" sldId="2147483823"/>
            <pc:sldLayoutMk cId="3896828848" sldId="2147483832"/>
          </pc:sldLayoutMkLst>
        </pc:sldLayoutChg>
        <pc:sldLayoutChg chg="del">
          <pc:chgData name="Nidhi Agarwal" userId="93cae407-59e3-40f2-8f41-163d4dfcd921" providerId="ADAL" clId="{650FF7C3-9D1F-4752-8B78-D83E8FA6F7A3}" dt="2025-04-09T07:10:39.432" v="951" actId="6013"/>
          <pc:sldLayoutMkLst>
            <pc:docMk/>
            <pc:sldMasterMk cId="1929852885" sldId="2147483823"/>
            <pc:sldLayoutMk cId="4179033117" sldId="2147483833"/>
          </pc:sldLayoutMkLst>
        </pc:sldLayoutChg>
        <pc:sldLayoutChg chg="del">
          <pc:chgData name="Nidhi Agarwal" userId="93cae407-59e3-40f2-8f41-163d4dfcd921" providerId="ADAL" clId="{650FF7C3-9D1F-4752-8B78-D83E8FA6F7A3}" dt="2025-04-09T07:10:39.432" v="951" actId="6013"/>
          <pc:sldLayoutMkLst>
            <pc:docMk/>
            <pc:sldMasterMk cId="1929852885" sldId="2147483823"/>
            <pc:sldLayoutMk cId="3290207053" sldId="2147483834"/>
          </pc:sldLayoutMkLst>
        </pc:sldLayoutChg>
        <pc:sldLayoutChg chg="del">
          <pc:chgData name="Nidhi Agarwal" userId="93cae407-59e3-40f2-8f41-163d4dfcd921" providerId="ADAL" clId="{650FF7C3-9D1F-4752-8B78-D83E8FA6F7A3}" dt="2025-04-09T07:10:39.432" v="951" actId="6013"/>
          <pc:sldLayoutMkLst>
            <pc:docMk/>
            <pc:sldMasterMk cId="1929852885" sldId="2147483823"/>
            <pc:sldLayoutMk cId="1158965968" sldId="2147483835"/>
          </pc:sldLayoutMkLst>
        </pc:sldLayoutChg>
        <pc:sldLayoutChg chg="del">
          <pc:chgData name="Nidhi Agarwal" userId="93cae407-59e3-40f2-8f41-163d4dfcd921" providerId="ADAL" clId="{650FF7C3-9D1F-4752-8B78-D83E8FA6F7A3}" dt="2025-04-09T07:10:39.432" v="951" actId="6013"/>
          <pc:sldLayoutMkLst>
            <pc:docMk/>
            <pc:sldMasterMk cId="1929852885" sldId="2147483823"/>
            <pc:sldLayoutMk cId="1610111241" sldId="2147483836"/>
          </pc:sldLayoutMkLst>
        </pc:sldLayoutChg>
        <pc:sldLayoutChg chg="del">
          <pc:chgData name="Nidhi Agarwal" userId="93cae407-59e3-40f2-8f41-163d4dfcd921" providerId="ADAL" clId="{650FF7C3-9D1F-4752-8B78-D83E8FA6F7A3}" dt="2025-04-09T07:10:39.432" v="951" actId="6013"/>
          <pc:sldLayoutMkLst>
            <pc:docMk/>
            <pc:sldMasterMk cId="1929852885" sldId="2147483823"/>
            <pc:sldLayoutMk cId="1260823459" sldId="2147483837"/>
          </pc:sldLayoutMkLst>
        </pc:sldLayoutChg>
        <pc:sldLayoutChg chg="del">
          <pc:chgData name="Nidhi Agarwal" userId="93cae407-59e3-40f2-8f41-163d4dfcd921" providerId="ADAL" clId="{650FF7C3-9D1F-4752-8B78-D83E8FA6F7A3}" dt="2025-04-09T07:10:39.432" v="951" actId="6013"/>
          <pc:sldLayoutMkLst>
            <pc:docMk/>
            <pc:sldMasterMk cId="1929852885" sldId="2147483823"/>
            <pc:sldLayoutMk cId="4224515896" sldId="2147483838"/>
          </pc:sldLayoutMkLst>
        </pc:sldLayoutChg>
        <pc:sldLayoutChg chg="del">
          <pc:chgData name="Nidhi Agarwal" userId="93cae407-59e3-40f2-8f41-163d4dfcd921" providerId="ADAL" clId="{650FF7C3-9D1F-4752-8B78-D83E8FA6F7A3}" dt="2025-04-09T07:10:39.432" v="951" actId="6013"/>
          <pc:sldLayoutMkLst>
            <pc:docMk/>
            <pc:sldMasterMk cId="1929852885" sldId="2147483823"/>
            <pc:sldLayoutMk cId="1413962792" sldId="2147483839"/>
          </pc:sldLayoutMkLst>
        </pc:sldLayoutChg>
        <pc:sldLayoutChg chg="del">
          <pc:chgData name="Nidhi Agarwal" userId="93cae407-59e3-40f2-8f41-163d4dfcd921" providerId="ADAL" clId="{650FF7C3-9D1F-4752-8B78-D83E8FA6F7A3}" dt="2025-04-09T07:10:39.432" v="951" actId="6013"/>
          <pc:sldLayoutMkLst>
            <pc:docMk/>
            <pc:sldMasterMk cId="1929852885" sldId="2147483823"/>
            <pc:sldLayoutMk cId="139644619" sldId="2147483840"/>
          </pc:sldLayoutMkLst>
        </pc:sldLayoutChg>
        <pc:sldLayoutChg chg="del">
          <pc:chgData name="Nidhi Agarwal" userId="93cae407-59e3-40f2-8f41-163d4dfcd921" providerId="ADAL" clId="{650FF7C3-9D1F-4752-8B78-D83E8FA6F7A3}" dt="2025-04-09T07:10:39.432" v="951" actId="6013"/>
          <pc:sldLayoutMkLst>
            <pc:docMk/>
            <pc:sldMasterMk cId="1929852885" sldId="2147483823"/>
            <pc:sldLayoutMk cId="1388497851" sldId="2147483842"/>
          </pc:sldLayoutMkLst>
        </pc:sldLayoutChg>
        <pc:sldLayoutChg chg="del">
          <pc:chgData name="Nidhi Agarwal" userId="93cae407-59e3-40f2-8f41-163d4dfcd921" providerId="ADAL" clId="{650FF7C3-9D1F-4752-8B78-D83E8FA6F7A3}" dt="2025-04-09T07:10:39.432" v="951" actId="6013"/>
          <pc:sldLayoutMkLst>
            <pc:docMk/>
            <pc:sldMasterMk cId="1929852885" sldId="2147483823"/>
            <pc:sldLayoutMk cId="1763295874" sldId="2147483843"/>
          </pc:sldLayoutMkLst>
        </pc:sldLayoutChg>
        <pc:sldLayoutChg chg="del">
          <pc:chgData name="Nidhi Agarwal" userId="93cae407-59e3-40f2-8f41-163d4dfcd921" providerId="ADAL" clId="{650FF7C3-9D1F-4752-8B78-D83E8FA6F7A3}" dt="2025-04-09T07:10:39.432" v="951" actId="6013"/>
          <pc:sldLayoutMkLst>
            <pc:docMk/>
            <pc:sldMasterMk cId="1929852885" sldId="2147483823"/>
            <pc:sldLayoutMk cId="3188124894" sldId="2147483844"/>
          </pc:sldLayoutMkLst>
        </pc:sldLayoutChg>
      </pc:sldMasterChg>
      <pc:sldMasterChg chg="del delSldLayout">
        <pc:chgData name="Nidhi Agarwal" userId="93cae407-59e3-40f2-8f41-163d4dfcd921" providerId="ADAL" clId="{650FF7C3-9D1F-4752-8B78-D83E8FA6F7A3}" dt="2025-04-09T07:10:43.525" v="952" actId="6013"/>
        <pc:sldMasterMkLst>
          <pc:docMk/>
          <pc:sldMasterMk cId="2188042348" sldId="2147483845"/>
        </pc:sldMasterMkLst>
        <pc:sldLayoutChg chg="del">
          <pc:chgData name="Nidhi Agarwal" userId="93cae407-59e3-40f2-8f41-163d4dfcd921" providerId="ADAL" clId="{650FF7C3-9D1F-4752-8B78-D83E8FA6F7A3}" dt="2025-04-09T07:10:43.525" v="952" actId="6013"/>
          <pc:sldLayoutMkLst>
            <pc:docMk/>
            <pc:sldMasterMk cId="2188042348" sldId="2147483845"/>
            <pc:sldLayoutMk cId="1570675414" sldId="2147483847"/>
          </pc:sldLayoutMkLst>
        </pc:sldLayoutChg>
        <pc:sldLayoutChg chg="del">
          <pc:chgData name="Nidhi Agarwal" userId="93cae407-59e3-40f2-8f41-163d4dfcd921" providerId="ADAL" clId="{650FF7C3-9D1F-4752-8B78-D83E8FA6F7A3}" dt="2025-04-09T07:10:43.525" v="952" actId="6013"/>
          <pc:sldLayoutMkLst>
            <pc:docMk/>
            <pc:sldMasterMk cId="2188042348" sldId="2147483845"/>
            <pc:sldLayoutMk cId="348870876" sldId="2147483848"/>
          </pc:sldLayoutMkLst>
        </pc:sldLayoutChg>
        <pc:sldLayoutChg chg="del">
          <pc:chgData name="Nidhi Agarwal" userId="93cae407-59e3-40f2-8f41-163d4dfcd921" providerId="ADAL" clId="{650FF7C3-9D1F-4752-8B78-D83E8FA6F7A3}" dt="2025-04-09T07:10:43.525" v="952" actId="6013"/>
          <pc:sldLayoutMkLst>
            <pc:docMk/>
            <pc:sldMasterMk cId="2188042348" sldId="2147483845"/>
            <pc:sldLayoutMk cId="2760643118" sldId="2147483849"/>
          </pc:sldLayoutMkLst>
        </pc:sldLayoutChg>
        <pc:sldLayoutChg chg="del">
          <pc:chgData name="Nidhi Agarwal" userId="93cae407-59e3-40f2-8f41-163d4dfcd921" providerId="ADAL" clId="{650FF7C3-9D1F-4752-8B78-D83E8FA6F7A3}" dt="2025-04-09T07:10:43.525" v="952" actId="6013"/>
          <pc:sldLayoutMkLst>
            <pc:docMk/>
            <pc:sldMasterMk cId="2188042348" sldId="2147483845"/>
            <pc:sldLayoutMk cId="50720767" sldId="2147483850"/>
          </pc:sldLayoutMkLst>
        </pc:sldLayoutChg>
        <pc:sldLayoutChg chg="del">
          <pc:chgData name="Nidhi Agarwal" userId="93cae407-59e3-40f2-8f41-163d4dfcd921" providerId="ADAL" clId="{650FF7C3-9D1F-4752-8B78-D83E8FA6F7A3}" dt="2025-04-09T07:10:43.525" v="952" actId="6013"/>
          <pc:sldLayoutMkLst>
            <pc:docMk/>
            <pc:sldMasterMk cId="2188042348" sldId="2147483845"/>
            <pc:sldLayoutMk cId="1051127434" sldId="2147483851"/>
          </pc:sldLayoutMkLst>
        </pc:sldLayoutChg>
        <pc:sldLayoutChg chg="del">
          <pc:chgData name="Nidhi Agarwal" userId="93cae407-59e3-40f2-8f41-163d4dfcd921" providerId="ADAL" clId="{650FF7C3-9D1F-4752-8B78-D83E8FA6F7A3}" dt="2025-04-09T07:10:43.525" v="952" actId="6013"/>
          <pc:sldLayoutMkLst>
            <pc:docMk/>
            <pc:sldMasterMk cId="2188042348" sldId="2147483845"/>
            <pc:sldLayoutMk cId="2669407914" sldId="2147483852"/>
          </pc:sldLayoutMkLst>
        </pc:sldLayoutChg>
        <pc:sldLayoutChg chg="del">
          <pc:chgData name="Nidhi Agarwal" userId="93cae407-59e3-40f2-8f41-163d4dfcd921" providerId="ADAL" clId="{650FF7C3-9D1F-4752-8B78-D83E8FA6F7A3}" dt="2025-04-09T07:10:43.525" v="952" actId="6013"/>
          <pc:sldLayoutMkLst>
            <pc:docMk/>
            <pc:sldMasterMk cId="2188042348" sldId="2147483845"/>
            <pc:sldLayoutMk cId="2435910239" sldId="2147483853"/>
          </pc:sldLayoutMkLst>
        </pc:sldLayoutChg>
        <pc:sldLayoutChg chg="del">
          <pc:chgData name="Nidhi Agarwal" userId="93cae407-59e3-40f2-8f41-163d4dfcd921" providerId="ADAL" clId="{650FF7C3-9D1F-4752-8B78-D83E8FA6F7A3}" dt="2025-04-09T07:10:43.525" v="952" actId="6013"/>
          <pc:sldLayoutMkLst>
            <pc:docMk/>
            <pc:sldMasterMk cId="2188042348" sldId="2147483845"/>
            <pc:sldLayoutMk cId="2914573936" sldId="2147483854"/>
          </pc:sldLayoutMkLst>
        </pc:sldLayoutChg>
        <pc:sldLayoutChg chg="del">
          <pc:chgData name="Nidhi Agarwal" userId="93cae407-59e3-40f2-8f41-163d4dfcd921" providerId="ADAL" clId="{650FF7C3-9D1F-4752-8B78-D83E8FA6F7A3}" dt="2025-04-09T07:10:43.525" v="952" actId="6013"/>
          <pc:sldLayoutMkLst>
            <pc:docMk/>
            <pc:sldMasterMk cId="2188042348" sldId="2147483845"/>
            <pc:sldLayoutMk cId="3428614915" sldId="2147483855"/>
          </pc:sldLayoutMkLst>
        </pc:sldLayoutChg>
        <pc:sldLayoutChg chg="del">
          <pc:chgData name="Nidhi Agarwal" userId="93cae407-59e3-40f2-8f41-163d4dfcd921" providerId="ADAL" clId="{650FF7C3-9D1F-4752-8B78-D83E8FA6F7A3}" dt="2025-04-09T07:10:43.525" v="952" actId="6013"/>
          <pc:sldLayoutMkLst>
            <pc:docMk/>
            <pc:sldMasterMk cId="2188042348" sldId="2147483845"/>
            <pc:sldLayoutMk cId="3887735670" sldId="2147483856"/>
          </pc:sldLayoutMkLst>
        </pc:sldLayoutChg>
        <pc:sldLayoutChg chg="del">
          <pc:chgData name="Nidhi Agarwal" userId="93cae407-59e3-40f2-8f41-163d4dfcd921" providerId="ADAL" clId="{650FF7C3-9D1F-4752-8B78-D83E8FA6F7A3}" dt="2025-04-09T07:10:43.525" v="952" actId="6013"/>
          <pc:sldLayoutMkLst>
            <pc:docMk/>
            <pc:sldMasterMk cId="2188042348" sldId="2147483845"/>
            <pc:sldLayoutMk cId="4082430367" sldId="2147483857"/>
          </pc:sldLayoutMkLst>
        </pc:sldLayoutChg>
        <pc:sldLayoutChg chg="del">
          <pc:chgData name="Nidhi Agarwal" userId="93cae407-59e3-40f2-8f41-163d4dfcd921" providerId="ADAL" clId="{650FF7C3-9D1F-4752-8B78-D83E8FA6F7A3}" dt="2025-04-09T07:10:43.525" v="952" actId="6013"/>
          <pc:sldLayoutMkLst>
            <pc:docMk/>
            <pc:sldMasterMk cId="2188042348" sldId="2147483845"/>
            <pc:sldLayoutMk cId="1498771482" sldId="2147483858"/>
          </pc:sldLayoutMkLst>
        </pc:sldLayoutChg>
        <pc:sldLayoutChg chg="del">
          <pc:chgData name="Nidhi Agarwal" userId="93cae407-59e3-40f2-8f41-163d4dfcd921" providerId="ADAL" clId="{650FF7C3-9D1F-4752-8B78-D83E8FA6F7A3}" dt="2025-04-09T07:10:43.525" v="952" actId="6013"/>
          <pc:sldLayoutMkLst>
            <pc:docMk/>
            <pc:sldMasterMk cId="2188042348" sldId="2147483845"/>
            <pc:sldLayoutMk cId="3838344222" sldId="2147483859"/>
          </pc:sldLayoutMkLst>
        </pc:sldLayoutChg>
        <pc:sldLayoutChg chg="del">
          <pc:chgData name="Nidhi Agarwal" userId="93cae407-59e3-40f2-8f41-163d4dfcd921" providerId="ADAL" clId="{650FF7C3-9D1F-4752-8B78-D83E8FA6F7A3}" dt="2025-04-09T07:10:43.525" v="952" actId="6013"/>
          <pc:sldLayoutMkLst>
            <pc:docMk/>
            <pc:sldMasterMk cId="2188042348" sldId="2147483845"/>
            <pc:sldLayoutMk cId="3361334954" sldId="2147483860"/>
          </pc:sldLayoutMkLst>
        </pc:sldLayoutChg>
        <pc:sldLayoutChg chg="del">
          <pc:chgData name="Nidhi Agarwal" userId="93cae407-59e3-40f2-8f41-163d4dfcd921" providerId="ADAL" clId="{650FF7C3-9D1F-4752-8B78-D83E8FA6F7A3}" dt="2025-04-09T07:10:43.525" v="952" actId="6013"/>
          <pc:sldLayoutMkLst>
            <pc:docMk/>
            <pc:sldMasterMk cId="2188042348" sldId="2147483845"/>
            <pc:sldLayoutMk cId="3902034000" sldId="2147483861"/>
          </pc:sldLayoutMkLst>
        </pc:sldLayoutChg>
      </pc:sldMasterChg>
    </pc:docChg>
  </pc:docChgLst>
  <pc:docChgLst>
    <pc:chgData name="Nidhi Agarwal" userId="S::nidhi.agarwal@talentneuron.com::93cae407-59e3-40f2-8f41-163d4dfcd921" providerId="AD" clId="Web-{5A405499-DBC4-C1A9-4F76-8093565CAE58}"/>
    <pc:docChg chg="modSld">
      <pc:chgData name="Nidhi Agarwal" userId="S::nidhi.agarwal@talentneuron.com::93cae407-59e3-40f2-8f41-163d4dfcd921" providerId="AD" clId="Web-{5A405499-DBC4-C1A9-4F76-8093565CAE58}" dt="2025-04-11T12:02:01.082" v="54"/>
      <pc:docMkLst>
        <pc:docMk/>
      </pc:docMkLst>
      <pc:sldChg chg="addSp delSp modSp">
        <pc:chgData name="Nidhi Agarwal" userId="S::nidhi.agarwal@talentneuron.com::93cae407-59e3-40f2-8f41-163d4dfcd921" providerId="AD" clId="Web-{5A405499-DBC4-C1A9-4F76-8093565CAE58}" dt="2025-04-11T12:02:01.082" v="54"/>
        <pc:sldMkLst>
          <pc:docMk/>
          <pc:sldMk cId="256171375" sldId="2425"/>
        </pc:sldMkLst>
        <pc:graphicFrameChg chg="add del mod">
          <ac:chgData name="Nidhi Agarwal" userId="S::nidhi.agarwal@talentneuron.com::93cae407-59e3-40f2-8f41-163d4dfcd921" providerId="AD" clId="Web-{5A405499-DBC4-C1A9-4F76-8093565CAE58}" dt="2025-04-11T12:01:42.800" v="52"/>
          <ac:graphicFrameMkLst>
            <pc:docMk/>
            <pc:sldMk cId="256171375" sldId="2425"/>
            <ac:graphicFrameMk id="6" creationId="{FCC15E51-1099-03B3-ACC3-5459EF1BFF9D}"/>
          </ac:graphicFrameMkLst>
        </pc:graphicFrameChg>
        <pc:graphicFrameChg chg="add del mod">
          <ac:chgData name="Nidhi Agarwal" userId="S::nidhi.agarwal@talentneuron.com::93cae407-59e3-40f2-8f41-163d4dfcd921" providerId="AD" clId="Web-{5A405499-DBC4-C1A9-4F76-8093565CAE58}" dt="2025-04-11T12:02:01.082" v="54"/>
          <ac:graphicFrameMkLst>
            <pc:docMk/>
            <pc:sldMk cId="256171375" sldId="2425"/>
            <ac:graphicFrameMk id="8" creationId="{C2B9A6D0-372F-C7B6-1F8D-7A90F3553AE8}"/>
          </ac:graphicFrameMkLst>
        </pc:graphicFrameChg>
        <pc:graphicFrameChg chg="mod modGraphic">
          <ac:chgData name="Nidhi Agarwal" userId="S::nidhi.agarwal@talentneuron.com::93cae407-59e3-40f2-8f41-163d4dfcd921" providerId="AD" clId="Web-{5A405499-DBC4-C1A9-4F76-8093565CAE58}" dt="2025-04-11T12:01:34.597" v="50"/>
          <ac:graphicFrameMkLst>
            <pc:docMk/>
            <pc:sldMk cId="256171375" sldId="2425"/>
            <ac:graphicFrameMk id="15" creationId="{70090916-4648-60C8-9B43-A6EF360862A8}"/>
          </ac:graphicFrameMkLst>
        </pc:graphicFrameChg>
      </pc:sldChg>
    </pc:docChg>
  </pc:docChgLst>
  <pc:docChgLst>
    <pc:chgData name="Nidhi Agarwal" userId="S::nidhi.agarwal@talentneuron.com::93cae407-59e3-40f2-8f41-163d4dfcd921" providerId="AD" clId="Web-{F5906CC4-B615-88F8-3BB2-52889B195C2F}"/>
    <pc:docChg chg="modSld">
      <pc:chgData name="Nidhi Agarwal" userId="S::nidhi.agarwal@talentneuron.com::93cae407-59e3-40f2-8f41-163d4dfcd921" providerId="AD" clId="Web-{F5906CC4-B615-88F8-3BB2-52889B195C2F}" dt="2025-04-10T07:43:36.616" v="6"/>
      <pc:docMkLst>
        <pc:docMk/>
      </pc:docMkLst>
      <pc:sldChg chg="addSp delSp modSp">
        <pc:chgData name="Nidhi Agarwal" userId="S::nidhi.agarwal@talentneuron.com::93cae407-59e3-40f2-8f41-163d4dfcd921" providerId="AD" clId="Web-{F5906CC4-B615-88F8-3BB2-52889B195C2F}" dt="2025-04-10T07:43:36.616" v="6"/>
        <pc:sldMkLst>
          <pc:docMk/>
          <pc:sldMk cId="789917135" sldId="2147476849"/>
        </pc:sldMkLst>
        <pc:spChg chg="add del mod">
          <ac:chgData name="Nidhi Agarwal" userId="S::nidhi.agarwal@talentneuron.com::93cae407-59e3-40f2-8f41-163d4dfcd921" providerId="AD" clId="Web-{F5906CC4-B615-88F8-3BB2-52889B195C2F}" dt="2025-04-10T07:43:16.318" v="4"/>
          <ac:spMkLst>
            <pc:docMk/>
            <pc:sldMk cId="789917135" sldId="2147476849"/>
            <ac:spMk id="2" creationId="{B22B1223-1446-2733-5E52-4ACA0DC05773}"/>
          </ac:spMkLst>
        </pc:spChg>
        <pc:graphicFrameChg chg="add del mod">
          <ac:chgData name="Nidhi Agarwal" userId="S::nidhi.agarwal@talentneuron.com::93cae407-59e3-40f2-8f41-163d4dfcd921" providerId="AD" clId="Web-{F5906CC4-B615-88F8-3BB2-52889B195C2F}" dt="2025-04-10T07:43:36.616" v="6"/>
          <ac:graphicFrameMkLst>
            <pc:docMk/>
            <pc:sldMk cId="789917135" sldId="2147476849"/>
            <ac:graphicFrameMk id="5" creationId="{61B03B28-960A-7097-F52E-EA75484ECCE6}"/>
          </ac:graphicFrameMkLst>
        </pc:graphicFrameChg>
        <pc:graphicFrameChg chg="del">
          <ac:chgData name="Nidhi Agarwal" userId="S::nidhi.agarwal@talentneuron.com::93cae407-59e3-40f2-8f41-163d4dfcd921" providerId="AD" clId="Web-{F5906CC4-B615-88F8-3BB2-52889B195C2F}" dt="2025-04-10T07:43:04.661" v="0"/>
          <ac:graphicFrameMkLst>
            <pc:docMk/>
            <pc:sldMk cId="789917135" sldId="2147476849"/>
            <ac:graphicFrameMk id="12" creationId="{F7F62107-7C7A-F14F-AA0C-1CAED0F11A45}"/>
          </ac:graphicFrameMkLst>
        </pc:graphicFrameChg>
      </pc:sldChg>
    </pc:docChg>
  </pc:docChgLst>
  <pc:docChgLst>
    <pc:chgData name="Rajagopal Kesiraju" userId="S::rajagopal.kesiraju@talentneuron.com::c3735d8d-257e-412b-aff4-0fbf5204b084" providerId="AD" clId="Web-{3EE5C91C-DB62-517A-CAF5-FD41DD555197}"/>
    <pc:docChg chg="mod">
      <pc:chgData name="Rajagopal Kesiraju" userId="S::rajagopal.kesiraju@talentneuron.com::c3735d8d-257e-412b-aff4-0fbf5204b084" providerId="AD" clId="Web-{3EE5C91C-DB62-517A-CAF5-FD41DD555197}" dt="2025-04-08T11:35:14.279" v="0"/>
      <pc:docMkLst>
        <pc:docMk/>
      </pc:docMkLst>
    </pc:docChg>
  </pc:docChgLst>
  <pc:docChgLst>
    <pc:chgData name="Nidhi Agarwal" userId="93cae407-59e3-40f2-8f41-163d4dfcd921" providerId="ADAL" clId="{7B7EEE59-4D81-4349-9F4C-FE93720E3052}"/>
    <pc:docChg chg="custSel modSld">
      <pc:chgData name="Nidhi Agarwal" userId="93cae407-59e3-40f2-8f41-163d4dfcd921" providerId="ADAL" clId="{7B7EEE59-4D81-4349-9F4C-FE93720E3052}" dt="2025-04-11T12:03:00.143" v="10" actId="14100"/>
      <pc:docMkLst>
        <pc:docMk/>
      </pc:docMkLst>
      <pc:sldChg chg="modSp mod">
        <pc:chgData name="Nidhi Agarwal" userId="93cae407-59e3-40f2-8f41-163d4dfcd921" providerId="ADAL" clId="{7B7EEE59-4D81-4349-9F4C-FE93720E3052}" dt="2025-04-11T12:03:00.143" v="10" actId="14100"/>
        <pc:sldMkLst>
          <pc:docMk/>
          <pc:sldMk cId="256171375" sldId="2425"/>
        </pc:sldMkLst>
        <pc:graphicFrameChg chg="mod modGraphic">
          <ac:chgData name="Nidhi Agarwal" userId="93cae407-59e3-40f2-8f41-163d4dfcd921" providerId="ADAL" clId="{7B7EEE59-4D81-4349-9F4C-FE93720E3052}" dt="2025-04-11T12:03:00.143" v="10" actId="14100"/>
          <ac:graphicFrameMkLst>
            <pc:docMk/>
            <pc:sldMk cId="256171375" sldId="2425"/>
            <ac:graphicFrameMk id="15" creationId="{70090916-4648-60C8-9B43-A6EF360862A8}"/>
          </ac:graphicFrameMkLst>
        </pc:graphicFrameChg>
      </pc:sldChg>
      <pc:sldChg chg="modSp mod">
        <pc:chgData name="Nidhi Agarwal" userId="93cae407-59e3-40f2-8f41-163d4dfcd921" providerId="ADAL" clId="{7B7EEE59-4D81-4349-9F4C-FE93720E3052}" dt="2025-04-11T12:02:55.605" v="9" actId="14100"/>
        <pc:sldMkLst>
          <pc:docMk/>
          <pc:sldMk cId="390711886" sldId="2426"/>
        </pc:sldMkLst>
        <pc:graphicFrameChg chg="mod modGraphic">
          <ac:chgData name="Nidhi Agarwal" userId="93cae407-59e3-40f2-8f41-163d4dfcd921" providerId="ADAL" clId="{7B7EEE59-4D81-4349-9F4C-FE93720E3052}" dt="2025-04-11T12:02:55.605" v="9" actId="14100"/>
          <ac:graphicFrameMkLst>
            <pc:docMk/>
            <pc:sldMk cId="390711886" sldId="2426"/>
            <ac:graphicFrameMk id="6" creationId="{E6337932-F228-F6E0-8914-6640D0A75D1B}"/>
          </ac:graphicFrameMkLst>
        </pc:graphicFrameChg>
      </pc:sldChg>
      <pc:sldChg chg="modSp">
        <pc:chgData name="Nidhi Agarwal" userId="93cae407-59e3-40f2-8f41-163d4dfcd921" providerId="ADAL" clId="{7B7EEE59-4D81-4349-9F4C-FE93720E3052}" dt="2025-04-11T04:40:56.423" v="3" actId="20577"/>
        <pc:sldMkLst>
          <pc:docMk/>
          <pc:sldMk cId="676888078" sldId="2147477142"/>
        </pc:sldMkLst>
        <pc:graphicFrameChg chg="mod">
          <ac:chgData name="Nidhi Agarwal" userId="93cae407-59e3-40f2-8f41-163d4dfcd921" providerId="ADAL" clId="{7B7EEE59-4D81-4349-9F4C-FE93720E3052}" dt="2025-04-11T04:40:56.423" v="3" actId="20577"/>
          <ac:graphicFrameMkLst>
            <pc:docMk/>
            <pc:sldMk cId="676888078" sldId="2147477142"/>
            <ac:graphicFrameMk id="7" creationId="{DF6F936A-000F-1A8E-7CD4-3310B6DCBC6F}"/>
          </ac:graphicFrameMkLst>
        </pc:graphicFrameChg>
      </pc:sldChg>
      <pc:sldChg chg="modSp mod">
        <pc:chgData name="Nidhi Agarwal" userId="93cae407-59e3-40f2-8f41-163d4dfcd921" providerId="ADAL" clId="{7B7EEE59-4D81-4349-9F4C-FE93720E3052}" dt="2025-04-11T04:41:21.196" v="4" actId="207"/>
        <pc:sldMkLst>
          <pc:docMk/>
          <pc:sldMk cId="1862949428" sldId="2147477143"/>
        </pc:sldMkLst>
        <pc:graphicFrameChg chg="modGraphic">
          <ac:chgData name="Nidhi Agarwal" userId="93cae407-59e3-40f2-8f41-163d4dfcd921" providerId="ADAL" clId="{7B7EEE59-4D81-4349-9F4C-FE93720E3052}" dt="2025-04-11T04:41:21.196" v="4" actId="207"/>
          <ac:graphicFrameMkLst>
            <pc:docMk/>
            <pc:sldMk cId="1862949428" sldId="2147477143"/>
            <ac:graphicFrameMk id="2" creationId="{B20389CB-CE15-4187-9BCC-3048913AA801}"/>
          </ac:graphicFrameMkLst>
        </pc:graphicFrameChg>
      </pc:sldChg>
    </pc:docChg>
  </pc:docChgLst>
  <pc:docChgLst>
    <pc:chgData name="Nidhi Agarwal" userId="S::nidhi.agarwal@talentneuron.com::93cae407-59e3-40f2-8f41-163d4dfcd921" providerId="AD" clId="Web-{311D0E8C-D411-C274-81F5-69D13B154EEA}"/>
    <pc:docChg chg="addSld modSld modSection">
      <pc:chgData name="Nidhi Agarwal" userId="S::nidhi.agarwal@talentneuron.com::93cae407-59e3-40f2-8f41-163d4dfcd921" providerId="AD" clId="Web-{311D0E8C-D411-C274-81F5-69D13B154EEA}" dt="2025-04-11T12:15:50.186" v="2" actId="20577"/>
      <pc:docMkLst>
        <pc:docMk/>
      </pc:docMkLst>
      <pc:sldChg chg="modSp">
        <pc:chgData name="Nidhi Agarwal" userId="S::nidhi.agarwal@talentneuron.com::93cae407-59e3-40f2-8f41-163d4dfcd921" providerId="AD" clId="Web-{311D0E8C-D411-C274-81F5-69D13B154EEA}" dt="2025-04-11T12:15:50.186" v="2" actId="20577"/>
        <pc:sldMkLst>
          <pc:docMk/>
          <pc:sldMk cId="1968311751" sldId="2429"/>
        </pc:sldMkLst>
        <pc:spChg chg="mod">
          <ac:chgData name="Nidhi Agarwal" userId="S::nidhi.agarwal@talentneuron.com::93cae407-59e3-40f2-8f41-163d4dfcd921" providerId="AD" clId="Web-{311D0E8C-D411-C274-81F5-69D13B154EEA}" dt="2025-04-11T12:15:50.186" v="2" actId="20577"/>
          <ac:spMkLst>
            <pc:docMk/>
            <pc:sldMk cId="1968311751" sldId="2429"/>
            <ac:spMk id="4" creationId="{B09461CD-7C4C-55D8-7DFC-7E0E5B661781}"/>
          </ac:spMkLst>
        </pc:spChg>
      </pc:sldChg>
      <pc:sldChg chg="add">
        <pc:chgData name="Nidhi Agarwal" userId="S::nidhi.agarwal@talentneuron.com::93cae407-59e3-40f2-8f41-163d4dfcd921" providerId="AD" clId="Web-{311D0E8C-D411-C274-81F5-69D13B154EEA}" dt="2025-04-11T12:15:41.358" v="0"/>
        <pc:sldMkLst>
          <pc:docMk/>
          <pc:sldMk cId="2246110632" sldId="2147477144"/>
        </pc:sldMkLst>
      </pc:sldChg>
    </pc:docChg>
  </pc:docChgLst>
  <pc:docChgLst>
    <pc:chgData name="Nidhi Agarwal" userId="93cae407-59e3-40f2-8f41-163d4dfcd921" providerId="ADAL" clId="{4FD31175-A237-4B37-81CF-C11ED8AA7AFA}"/>
    <pc:docChg chg="addSld delSld modSld modSection">
      <pc:chgData name="Nidhi Agarwal" userId="93cae407-59e3-40f2-8f41-163d4dfcd921" providerId="ADAL" clId="{4FD31175-A237-4B37-81CF-C11ED8AA7AFA}" dt="2025-04-10T07:45:35.417" v="5"/>
      <pc:docMkLst>
        <pc:docMk/>
      </pc:docMkLst>
      <pc:sldChg chg="del">
        <pc:chgData name="Nidhi Agarwal" userId="93cae407-59e3-40f2-8f41-163d4dfcd921" providerId="ADAL" clId="{4FD31175-A237-4B37-81CF-C11ED8AA7AFA}" dt="2025-04-10T07:45:00.273" v="2" actId="47"/>
        <pc:sldMkLst>
          <pc:docMk/>
          <pc:sldMk cId="1978404593" sldId="2410"/>
        </pc:sldMkLst>
      </pc:sldChg>
      <pc:sldChg chg="del">
        <pc:chgData name="Nidhi Agarwal" userId="93cae407-59e3-40f2-8f41-163d4dfcd921" providerId="ADAL" clId="{4FD31175-A237-4B37-81CF-C11ED8AA7AFA}" dt="2025-04-10T07:45:24.819" v="4" actId="47"/>
        <pc:sldMkLst>
          <pc:docMk/>
          <pc:sldMk cId="4120548118" sldId="2147476463"/>
        </pc:sldMkLst>
      </pc:sldChg>
      <pc:sldChg chg="del">
        <pc:chgData name="Nidhi Agarwal" userId="93cae407-59e3-40f2-8f41-163d4dfcd921" providerId="ADAL" clId="{4FD31175-A237-4B37-81CF-C11ED8AA7AFA}" dt="2025-04-10T07:44:37.336" v="1" actId="47"/>
        <pc:sldMkLst>
          <pc:docMk/>
          <pc:sldMk cId="789917135" sldId="2147476849"/>
        </pc:sldMkLst>
      </pc:sldChg>
      <pc:sldChg chg="del">
        <pc:chgData name="Nidhi Agarwal" userId="93cae407-59e3-40f2-8f41-163d4dfcd921" providerId="ADAL" clId="{4FD31175-A237-4B37-81CF-C11ED8AA7AFA}" dt="2025-04-10T07:45:00.273" v="2" actId="47"/>
        <pc:sldMkLst>
          <pc:docMk/>
          <pc:sldMk cId="2301812955" sldId="2147476861"/>
        </pc:sldMkLst>
      </pc:sldChg>
      <pc:sldChg chg="del">
        <pc:chgData name="Nidhi Agarwal" userId="93cae407-59e3-40f2-8f41-163d4dfcd921" providerId="ADAL" clId="{4FD31175-A237-4B37-81CF-C11ED8AA7AFA}" dt="2025-04-10T07:45:24.819" v="4" actId="47"/>
        <pc:sldMkLst>
          <pc:docMk/>
          <pc:sldMk cId="1416528399" sldId="2147476862"/>
        </pc:sldMkLst>
      </pc:sldChg>
      <pc:sldChg chg="add">
        <pc:chgData name="Nidhi Agarwal" userId="93cae407-59e3-40f2-8f41-163d4dfcd921" providerId="ADAL" clId="{4FD31175-A237-4B37-81CF-C11ED8AA7AFA}" dt="2025-04-10T07:45:09.414" v="3"/>
        <pc:sldMkLst>
          <pc:docMk/>
          <pc:sldMk cId="2844748111" sldId="2147476866"/>
        </pc:sldMkLst>
      </pc:sldChg>
      <pc:sldChg chg="add">
        <pc:chgData name="Nidhi Agarwal" userId="93cae407-59e3-40f2-8f41-163d4dfcd921" providerId="ADAL" clId="{4FD31175-A237-4B37-81CF-C11ED8AA7AFA}" dt="2025-04-10T07:45:35.417" v="5"/>
        <pc:sldMkLst>
          <pc:docMk/>
          <pc:sldMk cId="430864713" sldId="2147476867"/>
        </pc:sldMkLst>
      </pc:sldChg>
      <pc:sldChg chg="add">
        <pc:chgData name="Nidhi Agarwal" userId="93cae407-59e3-40f2-8f41-163d4dfcd921" providerId="ADAL" clId="{4FD31175-A237-4B37-81CF-C11ED8AA7AFA}" dt="2025-04-10T07:45:35.417" v="5"/>
        <pc:sldMkLst>
          <pc:docMk/>
          <pc:sldMk cId="879323937" sldId="2147476868"/>
        </pc:sldMkLst>
      </pc:sldChg>
      <pc:sldChg chg="add">
        <pc:chgData name="Nidhi Agarwal" userId="93cae407-59e3-40f2-8f41-163d4dfcd921" providerId="ADAL" clId="{4FD31175-A237-4B37-81CF-C11ED8AA7AFA}" dt="2025-04-10T07:44:32.895" v="0"/>
        <pc:sldMkLst>
          <pc:docMk/>
          <pc:sldMk cId="871098847" sldId="2147477141"/>
        </pc:sldMkLst>
      </pc:sldChg>
      <pc:sldChg chg="add">
        <pc:chgData name="Nidhi Agarwal" userId="93cae407-59e3-40f2-8f41-163d4dfcd921" providerId="ADAL" clId="{4FD31175-A237-4B37-81CF-C11ED8AA7AFA}" dt="2025-04-10T07:45:09.414" v="3"/>
        <pc:sldMkLst>
          <pc:docMk/>
          <pc:sldMk cId="676888078" sldId="2147477142"/>
        </pc:sldMkLst>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_550_C0E4D9D3.xlsx"/></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_96D_B5C1EB41.xlsx"/><Relationship Id="rId2" Type="http://schemas.microsoft.com/office/2011/relationships/chartColorStyle" Target="colors8.xml"/><Relationship Id="rId1" Type="http://schemas.microsoft.com/office/2011/relationships/chartStyle" Target="style8.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_96E_AD95BE48.xlsx"/><Relationship Id="rId2" Type="http://schemas.microsoft.com/office/2011/relationships/chartColorStyle" Target="colors9.xml"/><Relationship Id="rId1" Type="http://schemas.microsoft.com/office/2011/relationships/chartStyle" Target="style9.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_96F_C58148BC.xlsx"/><Relationship Id="rId2" Type="http://schemas.microsoft.com/office/2011/relationships/chartColorStyle" Target="colors10.xml"/><Relationship Id="rId1" Type="http://schemas.microsoft.com/office/2011/relationships/chartStyle" Target="style10.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_970_74A43819.xlsx"/><Relationship Id="rId2" Type="http://schemas.microsoft.com/office/2011/relationships/chartColorStyle" Target="colors11.xml"/><Relationship Id="rId1" Type="http://schemas.microsoft.com/office/2011/relationships/chartStyle" Target="style11.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_7FFFE686_16ED6593.xlsx"/><Relationship Id="rId2" Type="http://schemas.microsoft.com/office/2011/relationships/chartColorStyle" Target="colors12.xml"/><Relationship Id="rId1" Type="http://schemas.microsoft.com/office/2011/relationships/chartStyle" Target="style12.xml"/></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_7FFFE583_19AE7949.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_7FFFE67E_2F4DBC50.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_7FFFE67F_EAEAF1AA.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_7FFFE680_18C49C51.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_7FFFE681_70CBC64F.xlsx"/></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_4BC_7664F66F.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_7FFFE682_97AAC8A4.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_7FFFE696_28587E0E.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2.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_7FFFE574_5C6065A.xlsx"/><Relationship Id="rId2" Type="http://schemas.microsoft.com/office/2011/relationships/chartColorStyle" Target="colors2.xml"/><Relationship Id="rId1" Type="http://schemas.microsoft.com/office/2011/relationships/chartStyle" Target="style2.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_7FFFE574_5C6065A1.xlsx"/><Relationship Id="rId2" Type="http://schemas.microsoft.com/office/2011/relationships/chartColorStyle" Target="colors3.xml"/><Relationship Id="rId1" Type="http://schemas.microsoft.com/office/2011/relationships/chartStyle" Target="style3.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_7FFFE68F_9518E7D4.xlsx"/><Relationship Id="rId2" Type="http://schemas.microsoft.com/office/2011/relationships/chartColorStyle" Target="colors4.xml"/><Relationship Id="rId1" Type="http://schemas.microsoft.com/office/2011/relationships/chartStyle" Target="style4.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_7FFFE690_1AB0095F.xlsx"/><Relationship Id="rId2" Type="http://schemas.microsoft.com/office/2011/relationships/chartColorStyle" Target="colors5.xml"/><Relationship Id="rId1" Type="http://schemas.microsoft.com/office/2011/relationships/chartStyle" Target="style5.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_7FFFE691_A8434D1F.xlsx"/><Relationship Id="rId2" Type="http://schemas.microsoft.com/office/2011/relationships/chartColorStyle" Target="colors6.xml"/><Relationship Id="rId1" Type="http://schemas.microsoft.com/office/2011/relationships/chartStyle" Target="style6.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_7FFFE692_265E6711.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109740345465878"/>
          <c:y val="2.9948818897637796E-2"/>
          <c:w val="0.83901003767218074"/>
          <c:h val="0.8349795394750249"/>
        </c:manualLayout>
      </c:layout>
      <c:bubbleChart>
        <c:varyColors val="0"/>
        <c:ser>
          <c:idx val="0"/>
          <c:order val="0"/>
          <c:tx>
            <c:strRef>
              <c:f>Sheet1!$B$1</c:f>
              <c:strCache>
                <c:ptCount val="1"/>
                <c:pt idx="0">
                  <c:v>Y-Values</c:v>
                </c:pt>
              </c:strCache>
            </c:strRef>
          </c:tx>
          <c:invertIfNegative val="0"/>
          <c:dPt>
            <c:idx val="0"/>
            <c:invertIfNegative val="0"/>
            <c:bubble3D val="0"/>
            <c:extLst>
              <c:ext xmlns:c16="http://schemas.microsoft.com/office/drawing/2014/chart" uri="{C3380CC4-5D6E-409C-BE32-E72D297353CC}">
                <c16:uniqueId val="{00000001-83EC-40DB-8FA8-730AD7756E79}"/>
              </c:ext>
            </c:extLst>
          </c:dPt>
          <c:dPt>
            <c:idx val="1"/>
            <c:invertIfNegative val="0"/>
            <c:bubble3D val="0"/>
            <c:spPr>
              <a:solidFill>
                <a:srgbClr val="009AD7"/>
              </a:solidFill>
            </c:spPr>
            <c:extLst>
              <c:ext xmlns:c16="http://schemas.microsoft.com/office/drawing/2014/chart" uri="{C3380CC4-5D6E-409C-BE32-E72D297353CC}">
                <c16:uniqueId val="{0000000A-7CC9-9949-AC0C-FDE05CA5F89B}"/>
              </c:ext>
            </c:extLst>
          </c:dPt>
          <c:dPt>
            <c:idx val="2"/>
            <c:invertIfNegative val="0"/>
            <c:bubble3D val="0"/>
            <c:spPr>
              <a:solidFill>
                <a:srgbClr val="009AD7"/>
              </a:solidFill>
            </c:spPr>
            <c:extLst>
              <c:ext xmlns:c16="http://schemas.microsoft.com/office/drawing/2014/chart" uri="{C3380CC4-5D6E-409C-BE32-E72D297353CC}">
                <c16:uniqueId val="{00000009-7CC9-9949-AC0C-FDE05CA5F89B}"/>
              </c:ext>
            </c:extLst>
          </c:dPt>
          <c:dPt>
            <c:idx val="3"/>
            <c:invertIfNegative val="0"/>
            <c:bubble3D val="0"/>
            <c:spPr>
              <a:solidFill>
                <a:srgbClr val="009AD7"/>
              </a:solidFill>
            </c:spPr>
            <c:extLst>
              <c:ext xmlns:c16="http://schemas.microsoft.com/office/drawing/2014/chart" uri="{C3380CC4-5D6E-409C-BE32-E72D297353CC}">
                <c16:uniqueId val="{00000008-7CC9-9949-AC0C-FDE05CA5F89B}"/>
              </c:ext>
            </c:extLst>
          </c:dPt>
          <c:dPt>
            <c:idx val="4"/>
            <c:invertIfNegative val="0"/>
            <c:bubble3D val="0"/>
            <c:extLst>
              <c:ext xmlns:c16="http://schemas.microsoft.com/office/drawing/2014/chart" uri="{C3380CC4-5D6E-409C-BE32-E72D297353CC}">
                <c16:uniqueId val="{00000007-7CC9-9949-AC0C-FDE05CA5F89B}"/>
              </c:ext>
            </c:extLst>
          </c:dPt>
          <c:dLbls>
            <c:dLbl>
              <c:idx val="0"/>
              <c:layout>
                <c:manualLayout>
                  <c:x val="0"/>
                  <c:y val="0.05"/>
                </c:manualLayout>
              </c:layout>
              <c:tx>
                <c:rich>
                  <a:bodyPr/>
                  <a:lstStyle/>
                  <a:p>
                    <a:fld id="{D5F9CC1D-DDA8-4C62-8554-FC68EA518850}" type="CELLRANGE">
                      <a:rPr lang="en-US" dirty="0"/>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83EC-40DB-8FA8-730AD7756E79}"/>
                </c:ext>
              </c:extLst>
            </c:dLbl>
            <c:dLbl>
              <c:idx val="1"/>
              <c:layout>
                <c:manualLayout>
                  <c:x val="-4.4912412408986885E-2"/>
                  <c:y val="5.1388998250218726E-2"/>
                </c:manualLayout>
              </c:layout>
              <c:tx>
                <c:rich>
                  <a:bodyPr wrap="square" lIns="38100" tIns="19050" rIns="38100" bIns="19050" anchor="ctr">
                    <a:noAutofit/>
                  </a:bodyPr>
                  <a:lstStyle/>
                  <a:p>
                    <a:pPr>
                      <a:defRPr/>
                    </a:pPr>
                    <a:fld id="{47082D82-32E6-4EDF-8D33-B1701BAA992E}" type="CELLRANGE">
                      <a:rPr lang="en-US" dirty="0"/>
                      <a:pPr>
                        <a:defRPr/>
                      </a:pPr>
                      <a:t>[CELLRANGE]</a:t>
                    </a:fld>
                    <a:endParaRPr lang="en-US"/>
                  </a:p>
                </c:rich>
              </c:tx>
              <c:spPr>
                <a:noFill/>
                <a:ln>
                  <a:noFill/>
                </a:ln>
                <a:effectLst/>
              </c:spPr>
              <c:showLegendKey val="0"/>
              <c:showVal val="0"/>
              <c:showCatName val="0"/>
              <c:showSerName val="0"/>
              <c:showPercent val="0"/>
              <c:showBubbleSize val="0"/>
              <c:extLst>
                <c:ext xmlns:c15="http://schemas.microsoft.com/office/drawing/2012/chart" uri="{CE6537A1-D6FC-4f65-9D91-7224C49458BB}">
                  <c15:layout>
                    <c:manualLayout>
                      <c:w val="5.7279543434832568E-2"/>
                      <c:h val="5.4166666666666662E-2"/>
                    </c:manualLayout>
                  </c15:layout>
                  <c15:dlblFieldTable/>
                  <c15:showDataLabelsRange val="1"/>
                </c:ext>
                <c:ext xmlns:c16="http://schemas.microsoft.com/office/drawing/2014/chart" uri="{C3380CC4-5D6E-409C-BE32-E72D297353CC}">
                  <c16:uniqueId val="{0000000A-7CC9-9949-AC0C-FDE05CA5F89B}"/>
                </c:ext>
              </c:extLst>
            </c:dLbl>
            <c:dLbl>
              <c:idx val="2"/>
              <c:layout>
                <c:manualLayout>
                  <c:x val="-5.843236995033519E-2"/>
                  <c:y val="4.4444444444444391E-2"/>
                </c:manualLayout>
              </c:layout>
              <c:tx>
                <c:rich>
                  <a:bodyPr/>
                  <a:lstStyle/>
                  <a:p>
                    <a:fld id="{C905A7AE-147B-46B0-ADB3-6847FA2A1F69}" type="CELLRANGE">
                      <a:rPr lang="en-US" dirty="0"/>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7CC9-9949-AC0C-FDE05CA5F89B}"/>
                </c:ext>
              </c:extLst>
            </c:dLbl>
            <c:dLbl>
              <c:idx val="3"/>
              <c:layout>
                <c:manualLayout>
                  <c:x val="-8.2513164196202402E-2"/>
                  <c:y val="4.3055555555555555E-2"/>
                </c:manualLayout>
              </c:layout>
              <c:tx>
                <c:rich>
                  <a:bodyPr wrap="square" lIns="38100" tIns="19050" rIns="38100" bIns="19050" anchor="ctr">
                    <a:noAutofit/>
                  </a:bodyPr>
                  <a:lstStyle/>
                  <a:p>
                    <a:pPr>
                      <a:defRPr/>
                    </a:pPr>
                    <a:fld id="{189EB0E1-8410-4AF3-8346-E6C139A7FE24}" type="CELLRANGE">
                      <a:rPr lang="en-US" dirty="0"/>
                      <a:pPr>
                        <a:defRPr/>
                      </a:pPr>
                      <a:t>[CELLRANGE]</a:t>
                    </a:fld>
                    <a:endParaRPr lang="en-US"/>
                  </a:p>
                </c:rich>
              </c:tx>
              <c:spPr>
                <a:noFill/>
                <a:ln>
                  <a:noFill/>
                </a:ln>
                <a:effectLst/>
              </c:spPr>
              <c:showLegendKey val="0"/>
              <c:showVal val="0"/>
              <c:showCatName val="0"/>
              <c:showSerName val="0"/>
              <c:showPercent val="0"/>
              <c:showBubbleSize val="0"/>
              <c:extLst>
                <c:ext xmlns:c15="http://schemas.microsoft.com/office/drawing/2012/chart" uri="{CE6537A1-D6FC-4f65-9D91-7224C49458BB}">
                  <c15:layout>
                    <c:manualLayout>
                      <c:w val="0.11733436246805383"/>
                      <c:h val="3.7499999999999999E-2"/>
                    </c:manualLayout>
                  </c15:layout>
                  <c15:dlblFieldTable/>
                  <c15:showDataLabelsRange val="1"/>
                </c:ext>
                <c:ext xmlns:c16="http://schemas.microsoft.com/office/drawing/2014/chart" uri="{C3380CC4-5D6E-409C-BE32-E72D297353CC}">
                  <c16:uniqueId val="{00000008-7CC9-9949-AC0C-FDE05CA5F89B}"/>
                </c:ext>
              </c:extLst>
            </c:dLbl>
            <c:dLbl>
              <c:idx val="4"/>
              <c:layout>
                <c:manualLayout>
                  <c:x val="-7.7324436154699522E-3"/>
                  <c:y val="-6.9443350831146109E-3"/>
                </c:manualLayout>
              </c:layout>
              <c:tx>
                <c:rich>
                  <a:bodyPr wrap="square" lIns="38100" tIns="19050" rIns="38100" bIns="19050" anchor="ctr">
                    <a:noAutofit/>
                  </a:bodyPr>
                  <a:lstStyle/>
                  <a:p>
                    <a:pPr>
                      <a:defRPr/>
                    </a:pPr>
                    <a:fld id="{83CE9CEF-4C88-4522-8ED2-BAB5D5DF6299}" type="CELLRANGE">
                      <a:rPr lang="en-US" dirty="0"/>
                      <a:pPr>
                        <a:defRPr/>
                      </a:pPr>
                      <a:t>[CELLRANGE]</a:t>
                    </a:fld>
                    <a:endParaRPr lang="en-US"/>
                  </a:p>
                </c:rich>
              </c:tx>
              <c:spPr>
                <a:noFill/>
                <a:ln>
                  <a:noFill/>
                </a:ln>
                <a:effectLst/>
              </c:spPr>
              <c:showLegendKey val="0"/>
              <c:showVal val="0"/>
              <c:showCatName val="0"/>
              <c:showSerName val="0"/>
              <c:showPercent val="0"/>
              <c:showBubbleSize val="0"/>
              <c:extLst>
                <c:ext xmlns:c15="http://schemas.microsoft.com/office/drawing/2012/chart" uri="{CE6537A1-D6FC-4f65-9D91-7224C49458BB}">
                  <c15:layout>
                    <c:manualLayout>
                      <c:w val="5.7134040784278382E-2"/>
                      <c:h val="5.4166666666666662E-2"/>
                    </c:manualLayout>
                  </c15:layout>
                  <c15:dlblFieldTable/>
                  <c15:showDataLabelsRange val="1"/>
                </c:ext>
                <c:ext xmlns:c16="http://schemas.microsoft.com/office/drawing/2014/chart" uri="{C3380CC4-5D6E-409C-BE32-E72D297353CC}">
                  <c16:uniqueId val="{00000007-7CC9-9949-AC0C-FDE05CA5F89B}"/>
                </c:ext>
              </c:extLst>
            </c:dLbl>
            <c:spPr>
              <a:noFill/>
              <a:ln>
                <a:noFill/>
              </a:ln>
              <a:effectLst/>
            </c:sp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Sheet1!$A$2:$A$6</c:f>
              <c:numCache>
                <c:formatCode>#,##0</c:formatCode>
                <c:ptCount val="5"/>
                <c:pt idx="0">
                  <c:v>98650</c:v>
                </c:pt>
                <c:pt idx="1">
                  <c:v>68410</c:v>
                </c:pt>
                <c:pt idx="2">
                  <c:v>58160</c:v>
                </c:pt>
                <c:pt idx="3">
                  <c:v>50230</c:v>
                </c:pt>
                <c:pt idx="4">
                  <c:v>34450</c:v>
                </c:pt>
              </c:numCache>
            </c:numRef>
          </c:xVal>
          <c:yVal>
            <c:numRef>
              <c:f>Sheet1!$B$2:$B$6</c:f>
              <c:numCache>
                <c:formatCode>"$"#,##0_);[Red]\("$"#,##0\)</c:formatCode>
                <c:ptCount val="5"/>
                <c:pt idx="0">
                  <c:v>121800</c:v>
                </c:pt>
                <c:pt idx="1">
                  <c:v>115400</c:v>
                </c:pt>
                <c:pt idx="2">
                  <c:v>113700</c:v>
                </c:pt>
                <c:pt idx="3">
                  <c:v>109800</c:v>
                </c:pt>
                <c:pt idx="4">
                  <c:v>101000</c:v>
                </c:pt>
              </c:numCache>
            </c:numRef>
          </c:yVal>
          <c:bubbleSize>
            <c:numRef>
              <c:f>Sheet1!$C$2:$C$6</c:f>
              <c:numCache>
                <c:formatCode>General</c:formatCode>
                <c:ptCount val="5"/>
                <c:pt idx="0">
                  <c:v>5</c:v>
                </c:pt>
                <c:pt idx="1">
                  <c:v>5</c:v>
                </c:pt>
                <c:pt idx="2">
                  <c:v>5</c:v>
                </c:pt>
                <c:pt idx="3">
                  <c:v>5</c:v>
                </c:pt>
                <c:pt idx="4">
                  <c:v>5</c:v>
                </c:pt>
              </c:numCache>
            </c:numRef>
          </c:bubbleSize>
          <c:bubble3D val="0"/>
          <c:extLst>
            <c:ext xmlns:c15="http://schemas.microsoft.com/office/drawing/2012/chart" uri="{02D57815-91ED-43cb-92C2-25804820EDAC}">
              <c15:datalabelsRange>
                <c15:f>Sheet1!$D$2:$D$16</c15:f>
                <c15:dlblRangeCache>
                  <c:ptCount val="15"/>
                  <c:pt idx="0">
                    <c:v>New York City</c:v>
                  </c:pt>
                  <c:pt idx="1">
                    <c:v>Boston</c:v>
                  </c:pt>
                  <c:pt idx="2">
                    <c:v>Washington DC</c:v>
                  </c:pt>
                  <c:pt idx="3">
                    <c:v>Philadelphia</c:v>
                  </c:pt>
                  <c:pt idx="4">
                    <c:v>Atlanta</c:v>
                  </c:pt>
                </c15:dlblRangeCache>
              </c15:datalabelsRange>
            </c:ext>
            <c:ext xmlns:c16="http://schemas.microsoft.com/office/drawing/2014/chart" uri="{C3380CC4-5D6E-409C-BE32-E72D297353CC}">
              <c16:uniqueId val="{00000001-7CC9-9949-AC0C-FDE05CA5F89B}"/>
            </c:ext>
          </c:extLst>
        </c:ser>
        <c:ser>
          <c:idx val="1"/>
          <c:order val="1"/>
          <c:tx>
            <c:strRef>
              <c:f>Sheet1!$D$1</c:f>
              <c:strCache>
                <c:ptCount val="1"/>
                <c:pt idx="0">
                  <c:v>Column1</c:v>
                </c:pt>
              </c:strCache>
            </c:strRef>
          </c:tx>
          <c:spPr>
            <a:ln w="25400">
              <a:noFill/>
            </a:ln>
          </c:spPr>
          <c:invertIfNegative val="0"/>
          <c:xVal>
            <c:numRef>
              <c:f>Sheet1!$A$2:$A$6</c:f>
              <c:numCache>
                <c:formatCode>#,##0</c:formatCode>
                <c:ptCount val="5"/>
                <c:pt idx="0">
                  <c:v>98650</c:v>
                </c:pt>
                <c:pt idx="1">
                  <c:v>68410</c:v>
                </c:pt>
                <c:pt idx="2">
                  <c:v>58160</c:v>
                </c:pt>
                <c:pt idx="3">
                  <c:v>50230</c:v>
                </c:pt>
                <c:pt idx="4">
                  <c:v>34450</c:v>
                </c:pt>
              </c:numCache>
            </c:numRef>
          </c:xVal>
          <c:yVal>
            <c:numRef>
              <c:f>Sheet1!$D$2:$D$6</c:f>
              <c:numCache>
                <c:formatCode>General</c:formatCode>
                <c:ptCount val="5"/>
                <c:pt idx="0">
                  <c:v>0</c:v>
                </c:pt>
                <c:pt idx="1">
                  <c:v>0</c:v>
                </c:pt>
                <c:pt idx="2">
                  <c:v>0</c:v>
                </c:pt>
                <c:pt idx="3">
                  <c:v>0</c:v>
                </c:pt>
                <c:pt idx="4">
                  <c:v>0</c:v>
                </c:pt>
              </c:numCache>
            </c:numRef>
          </c:yVal>
          <c:bubbleSize>
            <c:numLit>
              <c:formatCode>General</c:formatCode>
              <c:ptCount val="5"/>
              <c:pt idx="0">
                <c:v>1</c:v>
              </c:pt>
              <c:pt idx="1">
                <c:v>1</c:v>
              </c:pt>
              <c:pt idx="2">
                <c:v>1</c:v>
              </c:pt>
              <c:pt idx="3">
                <c:v>1</c:v>
              </c:pt>
              <c:pt idx="4">
                <c:v>1</c:v>
              </c:pt>
            </c:numLit>
          </c:bubbleSize>
          <c:bubble3D val="0"/>
          <c:extLst>
            <c:ext xmlns:c16="http://schemas.microsoft.com/office/drawing/2014/chart" uri="{C3380CC4-5D6E-409C-BE32-E72D297353CC}">
              <c16:uniqueId val="{00000000-A4DA-45B1-9B34-D243922E8684}"/>
            </c:ext>
          </c:extLst>
        </c:ser>
        <c:dLbls>
          <c:showLegendKey val="0"/>
          <c:showVal val="0"/>
          <c:showCatName val="0"/>
          <c:showSerName val="0"/>
          <c:showPercent val="0"/>
          <c:showBubbleSize val="0"/>
        </c:dLbls>
        <c:bubbleScale val="20"/>
        <c:showNegBubbles val="0"/>
        <c:axId val="324928064"/>
        <c:axId val="324928456"/>
      </c:bubbleChart>
      <c:valAx>
        <c:axId val="324928064"/>
        <c:scaling>
          <c:orientation val="minMax"/>
          <c:max val="100000"/>
          <c:min val="0"/>
        </c:scaling>
        <c:delete val="0"/>
        <c:axPos val="b"/>
        <c:numFmt formatCode="#,##0" sourceLinked="0"/>
        <c:majorTickMark val="none"/>
        <c:minorTickMark val="none"/>
        <c:tickLblPos val="nextTo"/>
        <c:spPr>
          <a:noFill/>
          <a:ln w="9525" cap="flat" cmpd="sng" algn="ctr">
            <a:solidFill>
              <a:schemeClr val="tx1">
                <a:lumMod val="75000"/>
                <a:lumOff val="2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324928456"/>
        <c:crosses val="autoZero"/>
        <c:crossBetween val="midCat"/>
        <c:majorUnit val="20000"/>
      </c:valAx>
      <c:valAx>
        <c:axId val="324928456"/>
        <c:scaling>
          <c:orientation val="minMax"/>
          <c:max val="130000"/>
          <c:min val="90000"/>
        </c:scaling>
        <c:delete val="0"/>
        <c:axPos val="l"/>
        <c:numFmt formatCode="&quot;$&quot;#,##0" sourceLinked="0"/>
        <c:majorTickMark val="none"/>
        <c:minorTickMark val="none"/>
        <c:tickLblPos val="nextTo"/>
        <c:spPr>
          <a:noFill/>
          <a:ln w="9525" cap="flat" cmpd="sng" algn="ctr">
            <a:solidFill>
              <a:schemeClr val="tx1">
                <a:lumMod val="75000"/>
                <a:lumOff val="2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324928064"/>
        <c:crosses val="autoZero"/>
        <c:crossBetween val="midCat"/>
        <c:majorUnit val="10000"/>
        <c:minorUnit val="10000"/>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734987004913341E-3"/>
          <c:y val="8.2175645361853081E-2"/>
          <c:w val="0.96486645752669653"/>
          <c:h val="0.83364173904789862"/>
        </c:manualLayout>
      </c:layout>
      <c:barChart>
        <c:barDir val="bar"/>
        <c:grouping val="stacked"/>
        <c:varyColors val="0"/>
        <c:ser>
          <c:idx val="0"/>
          <c:order val="0"/>
          <c:tx>
            <c:strRef>
              <c:f>Sheet1!$B$1</c:f>
              <c:strCache>
                <c:ptCount val="1"/>
                <c:pt idx="0">
                  <c:v>Hispanic</c:v>
                </c:pt>
              </c:strCache>
            </c:strRef>
          </c:tx>
          <c:spPr>
            <a:solidFill>
              <a:srgbClr val="4503F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Role 1</c:v>
                </c:pt>
                <c:pt idx="1">
                  <c:v>Role 2</c:v>
                </c:pt>
                <c:pt idx="2">
                  <c:v>Role 3</c:v>
                </c:pt>
                <c:pt idx="3">
                  <c:v>Role 4</c:v>
                </c:pt>
                <c:pt idx="4">
                  <c:v>Role 5</c:v>
                </c:pt>
              </c:strCache>
            </c:strRef>
          </c:cat>
          <c:val>
            <c:numRef>
              <c:f>Sheet1!$B$2:$B$6</c:f>
              <c:numCache>
                <c:formatCode>0.0%</c:formatCode>
                <c:ptCount val="5"/>
                <c:pt idx="0">
                  <c:v>0.115</c:v>
                </c:pt>
                <c:pt idx="1">
                  <c:v>5.8999999999999997E-2</c:v>
                </c:pt>
                <c:pt idx="2">
                  <c:v>6.2E-2</c:v>
                </c:pt>
                <c:pt idx="3">
                  <c:v>9.5000000000000001E-2</c:v>
                </c:pt>
                <c:pt idx="4">
                  <c:v>0.16700000000000001</c:v>
                </c:pt>
              </c:numCache>
            </c:numRef>
          </c:val>
          <c:extLst>
            <c:ext xmlns:c16="http://schemas.microsoft.com/office/drawing/2014/chart" uri="{C3380CC4-5D6E-409C-BE32-E72D297353CC}">
              <c16:uniqueId val="{00000000-39CD-4A29-9540-04154A271472}"/>
            </c:ext>
          </c:extLst>
        </c:ser>
        <c:ser>
          <c:idx val="1"/>
          <c:order val="1"/>
          <c:tx>
            <c:strRef>
              <c:f>Sheet1!$C$1</c:f>
              <c:strCache>
                <c:ptCount val="1"/>
                <c:pt idx="0">
                  <c:v>Asian</c:v>
                </c:pt>
              </c:strCache>
            </c:strRef>
          </c:tx>
          <c:spPr>
            <a:solidFill>
              <a:srgbClr val="48398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Role 1</c:v>
                </c:pt>
                <c:pt idx="1">
                  <c:v>Role 2</c:v>
                </c:pt>
                <c:pt idx="2">
                  <c:v>Role 3</c:v>
                </c:pt>
                <c:pt idx="3">
                  <c:v>Role 4</c:v>
                </c:pt>
                <c:pt idx="4">
                  <c:v>Role 5</c:v>
                </c:pt>
              </c:strCache>
            </c:strRef>
          </c:cat>
          <c:val>
            <c:numRef>
              <c:f>Sheet1!$C$2:$C$6</c:f>
              <c:numCache>
                <c:formatCode>0.0%</c:formatCode>
                <c:ptCount val="5"/>
                <c:pt idx="0">
                  <c:v>4.3999999999999997E-2</c:v>
                </c:pt>
                <c:pt idx="1">
                  <c:v>3.5999999999999997E-2</c:v>
                </c:pt>
                <c:pt idx="2">
                  <c:v>4.5999999999999999E-2</c:v>
                </c:pt>
                <c:pt idx="3">
                  <c:v>0.13800000000000001</c:v>
                </c:pt>
                <c:pt idx="4">
                  <c:v>8.2000000000000003E-2</c:v>
                </c:pt>
              </c:numCache>
            </c:numRef>
          </c:val>
          <c:extLst>
            <c:ext xmlns:c16="http://schemas.microsoft.com/office/drawing/2014/chart" uri="{C3380CC4-5D6E-409C-BE32-E72D297353CC}">
              <c16:uniqueId val="{00000001-39CD-4A29-9540-04154A271472}"/>
            </c:ext>
          </c:extLst>
        </c:ser>
        <c:ser>
          <c:idx val="2"/>
          <c:order val="2"/>
          <c:tx>
            <c:strRef>
              <c:f>Sheet1!$D$1</c:f>
              <c:strCache>
                <c:ptCount val="1"/>
                <c:pt idx="0">
                  <c:v>African-American</c:v>
                </c:pt>
              </c:strCache>
            </c:strRef>
          </c:tx>
          <c:spPr>
            <a:solidFill>
              <a:srgbClr val="9894D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Role 1</c:v>
                </c:pt>
                <c:pt idx="1">
                  <c:v>Role 2</c:v>
                </c:pt>
                <c:pt idx="2">
                  <c:v>Role 3</c:v>
                </c:pt>
                <c:pt idx="3">
                  <c:v>Role 4</c:v>
                </c:pt>
                <c:pt idx="4">
                  <c:v>Role 5</c:v>
                </c:pt>
              </c:strCache>
            </c:strRef>
          </c:cat>
          <c:val>
            <c:numRef>
              <c:f>Sheet1!$D$2:$D$6</c:f>
              <c:numCache>
                <c:formatCode>0.0%</c:formatCode>
                <c:ptCount val="5"/>
                <c:pt idx="0">
                  <c:v>8.6999999999999994E-2</c:v>
                </c:pt>
                <c:pt idx="1">
                  <c:v>0.16500000000000001</c:v>
                </c:pt>
                <c:pt idx="2">
                  <c:v>0.127</c:v>
                </c:pt>
                <c:pt idx="3">
                  <c:v>8.5999999999999993E-2</c:v>
                </c:pt>
                <c:pt idx="4">
                  <c:v>0.13300000000000001</c:v>
                </c:pt>
              </c:numCache>
            </c:numRef>
          </c:val>
          <c:extLst>
            <c:ext xmlns:c16="http://schemas.microsoft.com/office/drawing/2014/chart" uri="{C3380CC4-5D6E-409C-BE32-E72D297353CC}">
              <c16:uniqueId val="{00000002-39CD-4A29-9540-04154A271472}"/>
            </c:ext>
          </c:extLst>
        </c:ser>
        <c:ser>
          <c:idx val="3"/>
          <c:order val="3"/>
          <c:tx>
            <c:strRef>
              <c:f>Sheet1!$E$1</c:f>
              <c:strCache>
                <c:ptCount val="1"/>
                <c:pt idx="0">
                  <c:v>Others</c:v>
                </c:pt>
              </c:strCache>
            </c:strRef>
          </c:tx>
          <c:spPr>
            <a:solidFill>
              <a:srgbClr val="CDCFF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Role 1</c:v>
                </c:pt>
                <c:pt idx="1">
                  <c:v>Role 2</c:v>
                </c:pt>
                <c:pt idx="2">
                  <c:v>Role 3</c:v>
                </c:pt>
                <c:pt idx="3">
                  <c:v>Role 4</c:v>
                </c:pt>
                <c:pt idx="4">
                  <c:v>Role 5</c:v>
                </c:pt>
              </c:strCache>
            </c:strRef>
          </c:cat>
          <c:val>
            <c:numRef>
              <c:f>Sheet1!$E$2:$E$6</c:f>
              <c:numCache>
                <c:formatCode>0.0%</c:formatCode>
                <c:ptCount val="5"/>
                <c:pt idx="0">
                  <c:v>3.2000000000000001E-2</c:v>
                </c:pt>
                <c:pt idx="1">
                  <c:v>3.6999999999999998E-2</c:v>
                </c:pt>
                <c:pt idx="2">
                  <c:v>2.5999999999999999E-2</c:v>
                </c:pt>
                <c:pt idx="3">
                  <c:v>2.4E-2</c:v>
                </c:pt>
                <c:pt idx="4">
                  <c:v>2.1000000000000001E-2</c:v>
                </c:pt>
              </c:numCache>
            </c:numRef>
          </c:val>
          <c:extLst>
            <c:ext xmlns:c16="http://schemas.microsoft.com/office/drawing/2014/chart" uri="{C3380CC4-5D6E-409C-BE32-E72D297353CC}">
              <c16:uniqueId val="{00000003-39CD-4A29-9540-04154A271472}"/>
            </c:ext>
          </c:extLst>
        </c:ser>
        <c:dLbls>
          <c:dLblPos val="ctr"/>
          <c:showLegendKey val="0"/>
          <c:showVal val="1"/>
          <c:showCatName val="0"/>
          <c:showSerName val="0"/>
          <c:showPercent val="0"/>
          <c:showBubbleSize val="0"/>
        </c:dLbls>
        <c:gapWidth val="90"/>
        <c:overlap val="100"/>
        <c:axId val="788273912"/>
        <c:axId val="788273128"/>
      </c:barChart>
      <c:catAx>
        <c:axId val="788273912"/>
        <c:scaling>
          <c:orientation val="minMax"/>
        </c:scaling>
        <c:delete val="1"/>
        <c:axPos val="l"/>
        <c:numFmt formatCode="General" sourceLinked="1"/>
        <c:majorTickMark val="none"/>
        <c:minorTickMark val="none"/>
        <c:tickLblPos val="nextTo"/>
        <c:crossAx val="788273128"/>
        <c:crosses val="autoZero"/>
        <c:auto val="1"/>
        <c:lblAlgn val="ctr"/>
        <c:lblOffset val="100"/>
        <c:noMultiLvlLbl val="0"/>
      </c:catAx>
      <c:valAx>
        <c:axId val="788273128"/>
        <c:scaling>
          <c:orientation val="minMax"/>
        </c:scaling>
        <c:delete val="1"/>
        <c:axPos val="b"/>
        <c:numFmt formatCode="0.0%" sourceLinked="1"/>
        <c:majorTickMark val="none"/>
        <c:minorTickMark val="none"/>
        <c:tickLblPos val="nextTo"/>
        <c:crossAx val="788273912"/>
        <c:crosses val="autoZero"/>
        <c:crossBetween val="between"/>
      </c:valAx>
      <c:spPr>
        <a:noFill/>
        <a:ln>
          <a:noFill/>
        </a:ln>
        <a:effectLst/>
      </c:spPr>
    </c:plotArea>
    <c:legend>
      <c:legendPos val="b"/>
      <c:layout>
        <c:manualLayout>
          <c:xMode val="edge"/>
          <c:yMode val="edge"/>
          <c:x val="0.11504777346094053"/>
          <c:y val="0.93437703124907945"/>
          <c:w val="0.69849259372182493"/>
          <c:h val="5.6634660890637054E-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734987004913341E-3"/>
          <c:y val="8.2175645361853081E-2"/>
          <c:w val="0.96486645752669653"/>
          <c:h val="0.83364173904789862"/>
        </c:manualLayout>
      </c:layout>
      <c:barChart>
        <c:barDir val="bar"/>
        <c:grouping val="stacked"/>
        <c:varyColors val="0"/>
        <c:ser>
          <c:idx val="0"/>
          <c:order val="0"/>
          <c:tx>
            <c:strRef>
              <c:f>Sheet1!$B$1</c:f>
              <c:strCache>
                <c:ptCount val="1"/>
                <c:pt idx="0">
                  <c:v>Hispanic</c:v>
                </c:pt>
              </c:strCache>
            </c:strRef>
          </c:tx>
          <c:spPr>
            <a:solidFill>
              <a:srgbClr val="4503F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Role 1</c:v>
                </c:pt>
                <c:pt idx="1">
                  <c:v>Role 2</c:v>
                </c:pt>
                <c:pt idx="2">
                  <c:v>Role 3</c:v>
                </c:pt>
                <c:pt idx="3">
                  <c:v>Role 4</c:v>
                </c:pt>
                <c:pt idx="4">
                  <c:v>Role 5</c:v>
                </c:pt>
              </c:strCache>
            </c:strRef>
          </c:cat>
          <c:val>
            <c:numRef>
              <c:f>Sheet1!$B$2:$B$6</c:f>
              <c:numCache>
                <c:formatCode>General</c:formatCode>
                <c:ptCount val="5"/>
                <c:pt idx="2" formatCode="0.0%">
                  <c:v>7.1999999999999995E-2</c:v>
                </c:pt>
                <c:pt idx="3" formatCode="0.0%">
                  <c:v>0.11</c:v>
                </c:pt>
                <c:pt idx="4" formatCode="0.0%">
                  <c:v>0.17299999999999999</c:v>
                </c:pt>
              </c:numCache>
            </c:numRef>
          </c:val>
          <c:extLst>
            <c:ext xmlns:c16="http://schemas.microsoft.com/office/drawing/2014/chart" uri="{C3380CC4-5D6E-409C-BE32-E72D297353CC}">
              <c16:uniqueId val="{00000000-EDA1-4D45-B5DC-40305B47CC78}"/>
            </c:ext>
          </c:extLst>
        </c:ser>
        <c:ser>
          <c:idx val="1"/>
          <c:order val="1"/>
          <c:tx>
            <c:strRef>
              <c:f>Sheet1!$C$1</c:f>
              <c:strCache>
                <c:ptCount val="1"/>
                <c:pt idx="0">
                  <c:v>Asian</c:v>
                </c:pt>
              </c:strCache>
            </c:strRef>
          </c:tx>
          <c:spPr>
            <a:solidFill>
              <a:srgbClr val="48398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Role 1</c:v>
                </c:pt>
                <c:pt idx="1">
                  <c:v>Role 2</c:v>
                </c:pt>
                <c:pt idx="2">
                  <c:v>Role 3</c:v>
                </c:pt>
                <c:pt idx="3">
                  <c:v>Role 4</c:v>
                </c:pt>
                <c:pt idx="4">
                  <c:v>Role 5</c:v>
                </c:pt>
              </c:strCache>
            </c:strRef>
          </c:cat>
          <c:val>
            <c:numRef>
              <c:f>Sheet1!$C$2:$C$6</c:f>
              <c:numCache>
                <c:formatCode>General</c:formatCode>
                <c:ptCount val="5"/>
                <c:pt idx="2" formatCode="0.0%">
                  <c:v>4.5999999999999999E-2</c:v>
                </c:pt>
                <c:pt idx="3" formatCode="0.0%">
                  <c:v>0.14399999999999999</c:v>
                </c:pt>
                <c:pt idx="4" formatCode="0.0%">
                  <c:v>9.1999999999999998E-2</c:v>
                </c:pt>
              </c:numCache>
            </c:numRef>
          </c:val>
          <c:extLst>
            <c:ext xmlns:c16="http://schemas.microsoft.com/office/drawing/2014/chart" uri="{C3380CC4-5D6E-409C-BE32-E72D297353CC}">
              <c16:uniqueId val="{00000001-EDA1-4D45-B5DC-40305B47CC78}"/>
            </c:ext>
          </c:extLst>
        </c:ser>
        <c:ser>
          <c:idx val="2"/>
          <c:order val="2"/>
          <c:tx>
            <c:strRef>
              <c:f>Sheet1!$D$1</c:f>
              <c:strCache>
                <c:ptCount val="1"/>
                <c:pt idx="0">
                  <c:v>African-American</c:v>
                </c:pt>
              </c:strCache>
            </c:strRef>
          </c:tx>
          <c:spPr>
            <a:solidFill>
              <a:srgbClr val="9894D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Role 1</c:v>
                </c:pt>
                <c:pt idx="1">
                  <c:v>Role 2</c:v>
                </c:pt>
                <c:pt idx="2">
                  <c:v>Role 3</c:v>
                </c:pt>
                <c:pt idx="3">
                  <c:v>Role 4</c:v>
                </c:pt>
                <c:pt idx="4">
                  <c:v>Role 5</c:v>
                </c:pt>
              </c:strCache>
            </c:strRef>
          </c:cat>
          <c:val>
            <c:numRef>
              <c:f>Sheet1!$D$2:$D$6</c:f>
              <c:numCache>
                <c:formatCode>General</c:formatCode>
                <c:ptCount val="5"/>
                <c:pt idx="2" formatCode="0.0%">
                  <c:v>0.14299999999999999</c:v>
                </c:pt>
                <c:pt idx="3" formatCode="0.0%">
                  <c:v>8.2000000000000003E-2</c:v>
                </c:pt>
                <c:pt idx="4" formatCode="0.0%">
                  <c:v>0.13300000000000001</c:v>
                </c:pt>
              </c:numCache>
            </c:numRef>
          </c:val>
          <c:extLst>
            <c:ext xmlns:c16="http://schemas.microsoft.com/office/drawing/2014/chart" uri="{C3380CC4-5D6E-409C-BE32-E72D297353CC}">
              <c16:uniqueId val="{00000002-EDA1-4D45-B5DC-40305B47CC78}"/>
            </c:ext>
          </c:extLst>
        </c:ser>
        <c:ser>
          <c:idx val="3"/>
          <c:order val="3"/>
          <c:tx>
            <c:strRef>
              <c:f>Sheet1!$E$1</c:f>
              <c:strCache>
                <c:ptCount val="1"/>
                <c:pt idx="0">
                  <c:v>Others</c:v>
                </c:pt>
              </c:strCache>
            </c:strRef>
          </c:tx>
          <c:spPr>
            <a:solidFill>
              <a:srgbClr val="CDCFF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Role 1</c:v>
                </c:pt>
                <c:pt idx="1">
                  <c:v>Role 2</c:v>
                </c:pt>
                <c:pt idx="2">
                  <c:v>Role 3</c:v>
                </c:pt>
                <c:pt idx="3">
                  <c:v>Role 4</c:v>
                </c:pt>
                <c:pt idx="4">
                  <c:v>Role 5</c:v>
                </c:pt>
              </c:strCache>
            </c:strRef>
          </c:cat>
          <c:val>
            <c:numRef>
              <c:f>Sheet1!$E$2:$E$6</c:f>
              <c:numCache>
                <c:formatCode>General</c:formatCode>
                <c:ptCount val="5"/>
                <c:pt idx="2" formatCode="0.0%">
                  <c:v>2.8000000000000001E-2</c:v>
                </c:pt>
                <c:pt idx="3" formatCode="0.0%">
                  <c:v>3.4000000000000002E-2</c:v>
                </c:pt>
                <c:pt idx="4" formatCode="0.0%">
                  <c:v>2.8000000000000001E-2</c:v>
                </c:pt>
              </c:numCache>
            </c:numRef>
          </c:val>
          <c:extLst>
            <c:ext xmlns:c16="http://schemas.microsoft.com/office/drawing/2014/chart" uri="{C3380CC4-5D6E-409C-BE32-E72D297353CC}">
              <c16:uniqueId val="{00000003-EDA1-4D45-B5DC-40305B47CC78}"/>
            </c:ext>
          </c:extLst>
        </c:ser>
        <c:dLbls>
          <c:dLblPos val="ctr"/>
          <c:showLegendKey val="0"/>
          <c:showVal val="1"/>
          <c:showCatName val="0"/>
          <c:showSerName val="0"/>
          <c:showPercent val="0"/>
          <c:showBubbleSize val="0"/>
        </c:dLbls>
        <c:gapWidth val="90"/>
        <c:overlap val="100"/>
        <c:axId val="788273912"/>
        <c:axId val="788273128"/>
      </c:barChart>
      <c:catAx>
        <c:axId val="788273912"/>
        <c:scaling>
          <c:orientation val="minMax"/>
        </c:scaling>
        <c:delete val="1"/>
        <c:axPos val="l"/>
        <c:numFmt formatCode="General" sourceLinked="1"/>
        <c:majorTickMark val="none"/>
        <c:minorTickMark val="none"/>
        <c:tickLblPos val="nextTo"/>
        <c:crossAx val="788273128"/>
        <c:crosses val="autoZero"/>
        <c:auto val="1"/>
        <c:lblAlgn val="ctr"/>
        <c:lblOffset val="100"/>
        <c:noMultiLvlLbl val="0"/>
      </c:catAx>
      <c:valAx>
        <c:axId val="788273128"/>
        <c:scaling>
          <c:orientation val="minMax"/>
        </c:scaling>
        <c:delete val="1"/>
        <c:axPos val="b"/>
        <c:numFmt formatCode="General" sourceLinked="1"/>
        <c:majorTickMark val="none"/>
        <c:minorTickMark val="none"/>
        <c:tickLblPos val="nextTo"/>
        <c:crossAx val="788273912"/>
        <c:crosses val="autoZero"/>
        <c:crossBetween val="between"/>
      </c:valAx>
      <c:spPr>
        <a:noFill/>
        <a:ln>
          <a:noFill/>
        </a:ln>
        <a:effectLst/>
      </c:spPr>
    </c:plotArea>
    <c:legend>
      <c:legendPos val="b"/>
      <c:layout>
        <c:manualLayout>
          <c:xMode val="edge"/>
          <c:yMode val="edge"/>
          <c:x val="0.11504777346094053"/>
          <c:y val="0.93437703124907945"/>
          <c:w val="0.69849259372182493"/>
          <c:h val="5.6634660890637054E-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734987004913341E-3"/>
          <c:y val="8.2175645361853081E-2"/>
          <c:w val="0.96486645752669653"/>
          <c:h val="0.83364173904789862"/>
        </c:manualLayout>
      </c:layout>
      <c:barChart>
        <c:barDir val="bar"/>
        <c:grouping val="stacked"/>
        <c:varyColors val="0"/>
        <c:ser>
          <c:idx val="0"/>
          <c:order val="0"/>
          <c:tx>
            <c:strRef>
              <c:f>Sheet1!$B$1</c:f>
              <c:strCache>
                <c:ptCount val="1"/>
                <c:pt idx="0">
                  <c:v>Hispanic</c:v>
                </c:pt>
              </c:strCache>
            </c:strRef>
          </c:tx>
          <c:spPr>
            <a:solidFill>
              <a:srgbClr val="4503F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rgbClr val="FFFFFF"/>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Role 1</c:v>
                </c:pt>
                <c:pt idx="1">
                  <c:v>Role 2</c:v>
                </c:pt>
                <c:pt idx="2">
                  <c:v>Role 3</c:v>
                </c:pt>
                <c:pt idx="3">
                  <c:v>Role 4</c:v>
                </c:pt>
                <c:pt idx="4">
                  <c:v>Role 5</c:v>
                </c:pt>
              </c:strCache>
            </c:strRef>
          </c:cat>
          <c:val>
            <c:numRef>
              <c:f>Sheet1!$B$2:$B$6</c:f>
              <c:numCache>
                <c:formatCode>0.0%</c:formatCode>
                <c:ptCount val="5"/>
                <c:pt idx="0">
                  <c:v>0.11600000000000001</c:v>
                </c:pt>
                <c:pt idx="1">
                  <c:v>7.0999999999999994E-2</c:v>
                </c:pt>
                <c:pt idx="2">
                  <c:v>7.0000000000000007E-2</c:v>
                </c:pt>
                <c:pt idx="3">
                  <c:v>0.10299999999999999</c:v>
                </c:pt>
                <c:pt idx="4">
                  <c:v>0.17399999999999999</c:v>
                </c:pt>
              </c:numCache>
            </c:numRef>
          </c:val>
          <c:extLst>
            <c:ext xmlns:c16="http://schemas.microsoft.com/office/drawing/2014/chart" uri="{C3380CC4-5D6E-409C-BE32-E72D297353CC}">
              <c16:uniqueId val="{00000000-CC53-45CB-8016-3FCB12108C91}"/>
            </c:ext>
          </c:extLst>
        </c:ser>
        <c:ser>
          <c:idx val="1"/>
          <c:order val="1"/>
          <c:tx>
            <c:strRef>
              <c:f>Sheet1!$C$1</c:f>
              <c:strCache>
                <c:ptCount val="1"/>
                <c:pt idx="0">
                  <c:v>Asian</c:v>
                </c:pt>
              </c:strCache>
            </c:strRef>
          </c:tx>
          <c:spPr>
            <a:solidFill>
              <a:srgbClr val="48398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Role 1</c:v>
                </c:pt>
                <c:pt idx="1">
                  <c:v>Role 2</c:v>
                </c:pt>
                <c:pt idx="2">
                  <c:v>Role 3</c:v>
                </c:pt>
                <c:pt idx="3">
                  <c:v>Role 4</c:v>
                </c:pt>
                <c:pt idx="4">
                  <c:v>Role 5</c:v>
                </c:pt>
              </c:strCache>
            </c:strRef>
          </c:cat>
          <c:val>
            <c:numRef>
              <c:f>Sheet1!$C$2:$C$6</c:f>
              <c:numCache>
                <c:formatCode>0.0%</c:formatCode>
                <c:ptCount val="5"/>
                <c:pt idx="0">
                  <c:v>7.1999999999999995E-2</c:v>
                </c:pt>
                <c:pt idx="1">
                  <c:v>6.0999999999999999E-2</c:v>
                </c:pt>
                <c:pt idx="2">
                  <c:v>5.1999999999999998E-2</c:v>
                </c:pt>
                <c:pt idx="3">
                  <c:v>0.14899999999999999</c:v>
                </c:pt>
                <c:pt idx="4">
                  <c:v>0.10100000000000001</c:v>
                </c:pt>
              </c:numCache>
            </c:numRef>
          </c:val>
          <c:extLst>
            <c:ext xmlns:c16="http://schemas.microsoft.com/office/drawing/2014/chart" uri="{C3380CC4-5D6E-409C-BE32-E72D297353CC}">
              <c16:uniqueId val="{00000001-CC53-45CB-8016-3FCB12108C91}"/>
            </c:ext>
          </c:extLst>
        </c:ser>
        <c:ser>
          <c:idx val="2"/>
          <c:order val="2"/>
          <c:tx>
            <c:strRef>
              <c:f>Sheet1!$D$1</c:f>
              <c:strCache>
                <c:ptCount val="1"/>
                <c:pt idx="0">
                  <c:v>African-American</c:v>
                </c:pt>
              </c:strCache>
            </c:strRef>
          </c:tx>
          <c:spPr>
            <a:solidFill>
              <a:srgbClr val="9894D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Role 1</c:v>
                </c:pt>
                <c:pt idx="1">
                  <c:v>Role 2</c:v>
                </c:pt>
                <c:pt idx="2">
                  <c:v>Role 3</c:v>
                </c:pt>
                <c:pt idx="3">
                  <c:v>Role 4</c:v>
                </c:pt>
                <c:pt idx="4">
                  <c:v>Role 5</c:v>
                </c:pt>
              </c:strCache>
            </c:strRef>
          </c:cat>
          <c:val>
            <c:numRef>
              <c:f>Sheet1!$D$2:$D$6</c:f>
              <c:numCache>
                <c:formatCode>0.0%</c:formatCode>
                <c:ptCount val="5"/>
                <c:pt idx="0">
                  <c:v>6.8000000000000005E-2</c:v>
                </c:pt>
                <c:pt idx="1">
                  <c:v>0.14499999999999999</c:v>
                </c:pt>
                <c:pt idx="2">
                  <c:v>0.126</c:v>
                </c:pt>
                <c:pt idx="3">
                  <c:v>6.2E-2</c:v>
                </c:pt>
                <c:pt idx="4">
                  <c:v>0.13800000000000001</c:v>
                </c:pt>
              </c:numCache>
            </c:numRef>
          </c:val>
          <c:extLst>
            <c:ext xmlns:c16="http://schemas.microsoft.com/office/drawing/2014/chart" uri="{C3380CC4-5D6E-409C-BE32-E72D297353CC}">
              <c16:uniqueId val="{00000002-CC53-45CB-8016-3FCB12108C91}"/>
            </c:ext>
          </c:extLst>
        </c:ser>
        <c:ser>
          <c:idx val="3"/>
          <c:order val="3"/>
          <c:tx>
            <c:strRef>
              <c:f>Sheet1!$E$1</c:f>
              <c:strCache>
                <c:ptCount val="1"/>
                <c:pt idx="0">
                  <c:v>Others</c:v>
                </c:pt>
              </c:strCache>
            </c:strRef>
          </c:tx>
          <c:spPr>
            <a:solidFill>
              <a:srgbClr val="CDCFF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Role 1</c:v>
                </c:pt>
                <c:pt idx="1">
                  <c:v>Role 2</c:v>
                </c:pt>
                <c:pt idx="2">
                  <c:v>Role 3</c:v>
                </c:pt>
                <c:pt idx="3">
                  <c:v>Role 4</c:v>
                </c:pt>
                <c:pt idx="4">
                  <c:v>Role 5</c:v>
                </c:pt>
              </c:strCache>
            </c:strRef>
          </c:cat>
          <c:val>
            <c:numRef>
              <c:f>Sheet1!$E$2:$E$6</c:f>
              <c:numCache>
                <c:formatCode>0.0%</c:formatCode>
                <c:ptCount val="5"/>
                <c:pt idx="0">
                  <c:v>3.4000000000000002E-2</c:v>
                </c:pt>
                <c:pt idx="1">
                  <c:v>2.5999999999999999E-2</c:v>
                </c:pt>
                <c:pt idx="2">
                  <c:v>2.4E-2</c:v>
                </c:pt>
                <c:pt idx="3">
                  <c:v>3.2000000000000001E-2</c:v>
                </c:pt>
                <c:pt idx="4">
                  <c:v>2.3E-2</c:v>
                </c:pt>
              </c:numCache>
            </c:numRef>
          </c:val>
          <c:extLst>
            <c:ext xmlns:c16="http://schemas.microsoft.com/office/drawing/2014/chart" uri="{C3380CC4-5D6E-409C-BE32-E72D297353CC}">
              <c16:uniqueId val="{00000003-CC53-45CB-8016-3FCB12108C91}"/>
            </c:ext>
          </c:extLst>
        </c:ser>
        <c:dLbls>
          <c:dLblPos val="ctr"/>
          <c:showLegendKey val="0"/>
          <c:showVal val="1"/>
          <c:showCatName val="0"/>
          <c:showSerName val="0"/>
          <c:showPercent val="0"/>
          <c:showBubbleSize val="0"/>
        </c:dLbls>
        <c:gapWidth val="90"/>
        <c:overlap val="100"/>
        <c:axId val="788273912"/>
        <c:axId val="788273128"/>
      </c:barChart>
      <c:catAx>
        <c:axId val="788273912"/>
        <c:scaling>
          <c:orientation val="minMax"/>
        </c:scaling>
        <c:delete val="1"/>
        <c:axPos val="l"/>
        <c:numFmt formatCode="General" sourceLinked="1"/>
        <c:majorTickMark val="none"/>
        <c:minorTickMark val="none"/>
        <c:tickLblPos val="nextTo"/>
        <c:crossAx val="788273128"/>
        <c:crosses val="autoZero"/>
        <c:auto val="1"/>
        <c:lblAlgn val="ctr"/>
        <c:lblOffset val="100"/>
        <c:noMultiLvlLbl val="0"/>
      </c:catAx>
      <c:valAx>
        <c:axId val="788273128"/>
        <c:scaling>
          <c:orientation val="minMax"/>
        </c:scaling>
        <c:delete val="1"/>
        <c:axPos val="b"/>
        <c:numFmt formatCode="0.0%" sourceLinked="1"/>
        <c:majorTickMark val="none"/>
        <c:minorTickMark val="none"/>
        <c:tickLblPos val="nextTo"/>
        <c:crossAx val="788273912"/>
        <c:crosses val="autoZero"/>
        <c:crossBetween val="between"/>
      </c:valAx>
      <c:spPr>
        <a:noFill/>
        <a:ln>
          <a:noFill/>
        </a:ln>
        <a:effectLst/>
      </c:spPr>
    </c:plotArea>
    <c:legend>
      <c:legendPos val="b"/>
      <c:layout>
        <c:manualLayout>
          <c:xMode val="edge"/>
          <c:yMode val="edge"/>
          <c:x val="0.11504777346094053"/>
          <c:y val="0.93437703124907945"/>
          <c:w val="0.69849259372182493"/>
          <c:h val="5.6634660890637054E-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734987004913341E-3"/>
          <c:y val="8.2175645361853081E-2"/>
          <c:w val="0.96486645752669653"/>
          <c:h val="0.83364173904789862"/>
        </c:manualLayout>
      </c:layout>
      <c:barChart>
        <c:barDir val="bar"/>
        <c:grouping val="stacked"/>
        <c:varyColors val="0"/>
        <c:ser>
          <c:idx val="0"/>
          <c:order val="0"/>
          <c:tx>
            <c:strRef>
              <c:f>Sheet1!$B$1</c:f>
              <c:strCache>
                <c:ptCount val="1"/>
                <c:pt idx="0">
                  <c:v>Hispanic</c:v>
                </c:pt>
              </c:strCache>
            </c:strRef>
          </c:tx>
          <c:spPr>
            <a:solidFill>
              <a:srgbClr val="4503F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Role 1</c:v>
                </c:pt>
                <c:pt idx="1">
                  <c:v>Role 2</c:v>
                </c:pt>
                <c:pt idx="2">
                  <c:v>Role 3</c:v>
                </c:pt>
                <c:pt idx="3">
                  <c:v>Role 4</c:v>
                </c:pt>
                <c:pt idx="4">
                  <c:v>Role 5</c:v>
                </c:pt>
              </c:strCache>
            </c:strRef>
          </c:cat>
          <c:val>
            <c:numRef>
              <c:f>Sheet1!$B$2:$B$6</c:f>
              <c:numCache>
                <c:formatCode>General</c:formatCode>
                <c:ptCount val="5"/>
                <c:pt idx="4" formatCode="0.0%">
                  <c:v>0.11</c:v>
                </c:pt>
              </c:numCache>
            </c:numRef>
          </c:val>
          <c:extLst>
            <c:ext xmlns:c16="http://schemas.microsoft.com/office/drawing/2014/chart" uri="{C3380CC4-5D6E-409C-BE32-E72D297353CC}">
              <c16:uniqueId val="{00000000-5EB3-4F18-AD9E-5676AF07BEA7}"/>
            </c:ext>
          </c:extLst>
        </c:ser>
        <c:ser>
          <c:idx val="1"/>
          <c:order val="1"/>
          <c:tx>
            <c:strRef>
              <c:f>Sheet1!$C$1</c:f>
              <c:strCache>
                <c:ptCount val="1"/>
                <c:pt idx="0">
                  <c:v>Asian</c:v>
                </c:pt>
              </c:strCache>
            </c:strRef>
          </c:tx>
          <c:spPr>
            <a:solidFill>
              <a:srgbClr val="48398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Role 1</c:v>
                </c:pt>
                <c:pt idx="1">
                  <c:v>Role 2</c:v>
                </c:pt>
                <c:pt idx="2">
                  <c:v>Role 3</c:v>
                </c:pt>
                <c:pt idx="3">
                  <c:v>Role 4</c:v>
                </c:pt>
                <c:pt idx="4">
                  <c:v>Role 5</c:v>
                </c:pt>
              </c:strCache>
            </c:strRef>
          </c:cat>
          <c:val>
            <c:numRef>
              <c:f>Sheet1!$C$2:$C$6</c:f>
              <c:numCache>
                <c:formatCode>General</c:formatCode>
                <c:ptCount val="5"/>
                <c:pt idx="4" formatCode="0.0%">
                  <c:v>4.3999999999999997E-2</c:v>
                </c:pt>
              </c:numCache>
            </c:numRef>
          </c:val>
          <c:extLst>
            <c:ext xmlns:c16="http://schemas.microsoft.com/office/drawing/2014/chart" uri="{C3380CC4-5D6E-409C-BE32-E72D297353CC}">
              <c16:uniqueId val="{00000001-5EB3-4F18-AD9E-5676AF07BEA7}"/>
            </c:ext>
          </c:extLst>
        </c:ser>
        <c:ser>
          <c:idx val="2"/>
          <c:order val="2"/>
          <c:tx>
            <c:strRef>
              <c:f>Sheet1!$D$1</c:f>
              <c:strCache>
                <c:ptCount val="1"/>
                <c:pt idx="0">
                  <c:v>African-American</c:v>
                </c:pt>
              </c:strCache>
            </c:strRef>
          </c:tx>
          <c:spPr>
            <a:solidFill>
              <a:srgbClr val="9894D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Role 1</c:v>
                </c:pt>
                <c:pt idx="1">
                  <c:v>Role 2</c:v>
                </c:pt>
                <c:pt idx="2">
                  <c:v>Role 3</c:v>
                </c:pt>
                <c:pt idx="3">
                  <c:v>Role 4</c:v>
                </c:pt>
                <c:pt idx="4">
                  <c:v>Role 5</c:v>
                </c:pt>
              </c:strCache>
            </c:strRef>
          </c:cat>
          <c:val>
            <c:numRef>
              <c:f>Sheet1!$D$2:$D$6</c:f>
              <c:numCache>
                <c:formatCode>General</c:formatCode>
                <c:ptCount val="5"/>
                <c:pt idx="4" formatCode="0.0%">
                  <c:v>6.9000000000000006E-2</c:v>
                </c:pt>
              </c:numCache>
            </c:numRef>
          </c:val>
          <c:extLst>
            <c:ext xmlns:c16="http://schemas.microsoft.com/office/drawing/2014/chart" uri="{C3380CC4-5D6E-409C-BE32-E72D297353CC}">
              <c16:uniqueId val="{00000002-5EB3-4F18-AD9E-5676AF07BEA7}"/>
            </c:ext>
          </c:extLst>
        </c:ser>
        <c:ser>
          <c:idx val="3"/>
          <c:order val="3"/>
          <c:tx>
            <c:strRef>
              <c:f>Sheet1!$E$1</c:f>
              <c:strCache>
                <c:ptCount val="1"/>
                <c:pt idx="0">
                  <c:v>Others</c:v>
                </c:pt>
              </c:strCache>
            </c:strRef>
          </c:tx>
          <c:spPr>
            <a:solidFill>
              <a:srgbClr val="CDCFFF"/>
            </a:solidFill>
            <a:ln>
              <a:noFill/>
            </a:ln>
            <a:effectLst/>
          </c:spPr>
          <c:invertIfNegative val="0"/>
          <c:dPt>
            <c:idx val="4"/>
            <c:invertIfNegative val="0"/>
            <c:bubble3D val="0"/>
            <c:spPr>
              <a:solidFill>
                <a:srgbClr val="CDCFFF"/>
              </a:solidFill>
              <a:ln>
                <a:noFill/>
              </a:ln>
              <a:effectLst/>
            </c:spPr>
            <c:extLst>
              <c:ext xmlns:c16="http://schemas.microsoft.com/office/drawing/2014/chart" uri="{C3380CC4-5D6E-409C-BE32-E72D297353CC}">
                <c16:uniqueId val="{00000000-784E-437E-9BC4-E4A33E808990}"/>
              </c:ext>
            </c:extLst>
          </c:dPt>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Role 1</c:v>
                </c:pt>
                <c:pt idx="1">
                  <c:v>Role 2</c:v>
                </c:pt>
                <c:pt idx="2">
                  <c:v>Role 3</c:v>
                </c:pt>
                <c:pt idx="3">
                  <c:v>Role 4</c:v>
                </c:pt>
                <c:pt idx="4">
                  <c:v>Role 5</c:v>
                </c:pt>
              </c:strCache>
            </c:strRef>
          </c:cat>
          <c:val>
            <c:numRef>
              <c:f>Sheet1!$E$2:$E$6</c:f>
              <c:numCache>
                <c:formatCode>General</c:formatCode>
                <c:ptCount val="5"/>
                <c:pt idx="4" formatCode="0.0%">
                  <c:v>3.4000000000000002E-2</c:v>
                </c:pt>
              </c:numCache>
            </c:numRef>
          </c:val>
          <c:extLst>
            <c:ext xmlns:c16="http://schemas.microsoft.com/office/drawing/2014/chart" uri="{C3380CC4-5D6E-409C-BE32-E72D297353CC}">
              <c16:uniqueId val="{00000003-5EB3-4F18-AD9E-5676AF07BEA7}"/>
            </c:ext>
          </c:extLst>
        </c:ser>
        <c:dLbls>
          <c:dLblPos val="ctr"/>
          <c:showLegendKey val="0"/>
          <c:showVal val="1"/>
          <c:showCatName val="0"/>
          <c:showSerName val="0"/>
          <c:showPercent val="0"/>
          <c:showBubbleSize val="0"/>
        </c:dLbls>
        <c:gapWidth val="90"/>
        <c:overlap val="100"/>
        <c:axId val="788273912"/>
        <c:axId val="788273128"/>
      </c:barChart>
      <c:catAx>
        <c:axId val="788273912"/>
        <c:scaling>
          <c:orientation val="minMax"/>
        </c:scaling>
        <c:delete val="1"/>
        <c:axPos val="l"/>
        <c:numFmt formatCode="General" sourceLinked="1"/>
        <c:majorTickMark val="none"/>
        <c:minorTickMark val="none"/>
        <c:tickLblPos val="nextTo"/>
        <c:crossAx val="788273128"/>
        <c:crosses val="autoZero"/>
        <c:auto val="1"/>
        <c:lblAlgn val="ctr"/>
        <c:lblOffset val="100"/>
        <c:noMultiLvlLbl val="0"/>
      </c:catAx>
      <c:valAx>
        <c:axId val="788273128"/>
        <c:scaling>
          <c:orientation val="minMax"/>
        </c:scaling>
        <c:delete val="1"/>
        <c:axPos val="b"/>
        <c:numFmt formatCode="General" sourceLinked="1"/>
        <c:majorTickMark val="none"/>
        <c:minorTickMark val="none"/>
        <c:tickLblPos val="nextTo"/>
        <c:crossAx val="788273912"/>
        <c:crosses val="autoZero"/>
        <c:crossBetween val="between"/>
      </c:valAx>
      <c:spPr>
        <a:noFill/>
        <a:ln>
          <a:noFill/>
        </a:ln>
        <a:effectLst/>
      </c:spPr>
    </c:plotArea>
    <c:legend>
      <c:legendPos val="b"/>
      <c:layout>
        <c:manualLayout>
          <c:xMode val="edge"/>
          <c:yMode val="edge"/>
          <c:x val="0.11504777346094053"/>
          <c:y val="0.93437703124907945"/>
          <c:w val="0.69849259372182493"/>
          <c:h val="5.6634660890637054E-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734987004913341E-3"/>
          <c:y val="8.2175645361853081E-2"/>
          <c:w val="0.96486645752669653"/>
          <c:h val="0.83364173904789862"/>
        </c:manualLayout>
      </c:layout>
      <c:barChart>
        <c:barDir val="bar"/>
        <c:grouping val="stacked"/>
        <c:varyColors val="0"/>
        <c:ser>
          <c:idx val="0"/>
          <c:order val="0"/>
          <c:tx>
            <c:strRef>
              <c:f>Sheet1!$B$1</c:f>
              <c:strCache>
                <c:ptCount val="1"/>
                <c:pt idx="0">
                  <c:v>Hispanic</c:v>
                </c:pt>
              </c:strCache>
            </c:strRef>
          </c:tx>
          <c:spPr>
            <a:solidFill>
              <a:srgbClr val="4503F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Role 1</c:v>
                </c:pt>
                <c:pt idx="1">
                  <c:v>Role 2</c:v>
                </c:pt>
                <c:pt idx="2">
                  <c:v>Role 3</c:v>
                </c:pt>
                <c:pt idx="3">
                  <c:v>Role 4</c:v>
                </c:pt>
                <c:pt idx="4">
                  <c:v>Role 5</c:v>
                </c:pt>
              </c:strCache>
            </c:strRef>
          </c:cat>
          <c:val>
            <c:numRef>
              <c:f>Sheet1!$B$2:$B$6</c:f>
              <c:numCache>
                <c:formatCode>0.0%</c:formatCode>
                <c:ptCount val="5"/>
                <c:pt idx="0">
                  <c:v>0.115</c:v>
                </c:pt>
                <c:pt idx="1">
                  <c:v>5.8999999999999997E-2</c:v>
                </c:pt>
                <c:pt idx="2">
                  <c:v>6.2E-2</c:v>
                </c:pt>
                <c:pt idx="3">
                  <c:v>9.5000000000000001E-2</c:v>
                </c:pt>
                <c:pt idx="4">
                  <c:v>0.16700000000000001</c:v>
                </c:pt>
              </c:numCache>
            </c:numRef>
          </c:val>
          <c:extLst>
            <c:ext xmlns:c16="http://schemas.microsoft.com/office/drawing/2014/chart" uri="{C3380CC4-5D6E-409C-BE32-E72D297353CC}">
              <c16:uniqueId val="{00000000-39CD-4A29-9540-04154A271472}"/>
            </c:ext>
          </c:extLst>
        </c:ser>
        <c:ser>
          <c:idx val="1"/>
          <c:order val="1"/>
          <c:tx>
            <c:strRef>
              <c:f>Sheet1!$C$1</c:f>
              <c:strCache>
                <c:ptCount val="1"/>
                <c:pt idx="0">
                  <c:v>Asian</c:v>
                </c:pt>
              </c:strCache>
            </c:strRef>
          </c:tx>
          <c:spPr>
            <a:solidFill>
              <a:srgbClr val="48398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Role 1</c:v>
                </c:pt>
                <c:pt idx="1">
                  <c:v>Role 2</c:v>
                </c:pt>
                <c:pt idx="2">
                  <c:v>Role 3</c:v>
                </c:pt>
                <c:pt idx="3">
                  <c:v>Role 4</c:v>
                </c:pt>
                <c:pt idx="4">
                  <c:v>Role 5</c:v>
                </c:pt>
              </c:strCache>
            </c:strRef>
          </c:cat>
          <c:val>
            <c:numRef>
              <c:f>Sheet1!$C$2:$C$6</c:f>
              <c:numCache>
                <c:formatCode>0.0%</c:formatCode>
                <c:ptCount val="5"/>
                <c:pt idx="0">
                  <c:v>4.3999999999999997E-2</c:v>
                </c:pt>
                <c:pt idx="1">
                  <c:v>3.5999999999999997E-2</c:v>
                </c:pt>
                <c:pt idx="2">
                  <c:v>4.5999999999999999E-2</c:v>
                </c:pt>
                <c:pt idx="3">
                  <c:v>0.13800000000000001</c:v>
                </c:pt>
                <c:pt idx="4">
                  <c:v>8.2000000000000003E-2</c:v>
                </c:pt>
              </c:numCache>
            </c:numRef>
          </c:val>
          <c:extLst>
            <c:ext xmlns:c16="http://schemas.microsoft.com/office/drawing/2014/chart" uri="{C3380CC4-5D6E-409C-BE32-E72D297353CC}">
              <c16:uniqueId val="{00000001-39CD-4A29-9540-04154A271472}"/>
            </c:ext>
          </c:extLst>
        </c:ser>
        <c:ser>
          <c:idx val="2"/>
          <c:order val="2"/>
          <c:tx>
            <c:strRef>
              <c:f>Sheet1!$D$1</c:f>
              <c:strCache>
                <c:ptCount val="1"/>
                <c:pt idx="0">
                  <c:v>African-American</c:v>
                </c:pt>
              </c:strCache>
            </c:strRef>
          </c:tx>
          <c:spPr>
            <a:solidFill>
              <a:srgbClr val="9894D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Role 1</c:v>
                </c:pt>
                <c:pt idx="1">
                  <c:v>Role 2</c:v>
                </c:pt>
                <c:pt idx="2">
                  <c:v>Role 3</c:v>
                </c:pt>
                <c:pt idx="3">
                  <c:v>Role 4</c:v>
                </c:pt>
                <c:pt idx="4">
                  <c:v>Role 5</c:v>
                </c:pt>
              </c:strCache>
            </c:strRef>
          </c:cat>
          <c:val>
            <c:numRef>
              <c:f>Sheet1!$D$2:$D$6</c:f>
              <c:numCache>
                <c:formatCode>0.0%</c:formatCode>
                <c:ptCount val="5"/>
                <c:pt idx="0">
                  <c:v>8.6999999999999994E-2</c:v>
                </c:pt>
                <c:pt idx="1">
                  <c:v>0.16500000000000001</c:v>
                </c:pt>
                <c:pt idx="2">
                  <c:v>0.127</c:v>
                </c:pt>
                <c:pt idx="3">
                  <c:v>8.5999999999999993E-2</c:v>
                </c:pt>
                <c:pt idx="4">
                  <c:v>0.13300000000000001</c:v>
                </c:pt>
              </c:numCache>
            </c:numRef>
          </c:val>
          <c:extLst>
            <c:ext xmlns:c16="http://schemas.microsoft.com/office/drawing/2014/chart" uri="{C3380CC4-5D6E-409C-BE32-E72D297353CC}">
              <c16:uniqueId val="{00000002-39CD-4A29-9540-04154A271472}"/>
            </c:ext>
          </c:extLst>
        </c:ser>
        <c:ser>
          <c:idx val="3"/>
          <c:order val="3"/>
          <c:tx>
            <c:strRef>
              <c:f>Sheet1!$E$1</c:f>
              <c:strCache>
                <c:ptCount val="1"/>
                <c:pt idx="0">
                  <c:v>Others</c:v>
                </c:pt>
              </c:strCache>
            </c:strRef>
          </c:tx>
          <c:spPr>
            <a:solidFill>
              <a:srgbClr val="CDCFF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Role 1</c:v>
                </c:pt>
                <c:pt idx="1">
                  <c:v>Role 2</c:v>
                </c:pt>
                <c:pt idx="2">
                  <c:v>Role 3</c:v>
                </c:pt>
                <c:pt idx="3">
                  <c:v>Role 4</c:v>
                </c:pt>
                <c:pt idx="4">
                  <c:v>Role 5</c:v>
                </c:pt>
              </c:strCache>
            </c:strRef>
          </c:cat>
          <c:val>
            <c:numRef>
              <c:f>Sheet1!$E$2:$E$6</c:f>
              <c:numCache>
                <c:formatCode>0.0%</c:formatCode>
                <c:ptCount val="5"/>
                <c:pt idx="0">
                  <c:v>3.2000000000000001E-2</c:v>
                </c:pt>
                <c:pt idx="1">
                  <c:v>3.6999999999999998E-2</c:v>
                </c:pt>
                <c:pt idx="2">
                  <c:v>2.5999999999999999E-2</c:v>
                </c:pt>
                <c:pt idx="3">
                  <c:v>2.4E-2</c:v>
                </c:pt>
                <c:pt idx="4">
                  <c:v>2.1000000000000001E-2</c:v>
                </c:pt>
              </c:numCache>
            </c:numRef>
          </c:val>
          <c:extLst>
            <c:ext xmlns:c16="http://schemas.microsoft.com/office/drawing/2014/chart" uri="{C3380CC4-5D6E-409C-BE32-E72D297353CC}">
              <c16:uniqueId val="{00000003-39CD-4A29-9540-04154A271472}"/>
            </c:ext>
          </c:extLst>
        </c:ser>
        <c:dLbls>
          <c:dLblPos val="ctr"/>
          <c:showLegendKey val="0"/>
          <c:showVal val="1"/>
          <c:showCatName val="0"/>
          <c:showSerName val="0"/>
          <c:showPercent val="0"/>
          <c:showBubbleSize val="0"/>
        </c:dLbls>
        <c:gapWidth val="90"/>
        <c:overlap val="100"/>
        <c:axId val="788273912"/>
        <c:axId val="788273128"/>
      </c:barChart>
      <c:catAx>
        <c:axId val="788273912"/>
        <c:scaling>
          <c:orientation val="minMax"/>
        </c:scaling>
        <c:delete val="1"/>
        <c:axPos val="l"/>
        <c:numFmt formatCode="General" sourceLinked="1"/>
        <c:majorTickMark val="none"/>
        <c:minorTickMark val="none"/>
        <c:tickLblPos val="nextTo"/>
        <c:crossAx val="788273128"/>
        <c:crosses val="autoZero"/>
        <c:auto val="1"/>
        <c:lblAlgn val="ctr"/>
        <c:lblOffset val="100"/>
        <c:noMultiLvlLbl val="0"/>
      </c:catAx>
      <c:valAx>
        <c:axId val="788273128"/>
        <c:scaling>
          <c:orientation val="minMax"/>
        </c:scaling>
        <c:delete val="1"/>
        <c:axPos val="b"/>
        <c:numFmt formatCode="0.0%" sourceLinked="1"/>
        <c:majorTickMark val="none"/>
        <c:minorTickMark val="none"/>
        <c:tickLblPos val="nextTo"/>
        <c:crossAx val="788273912"/>
        <c:crosses val="autoZero"/>
        <c:crossBetween val="between"/>
      </c:valAx>
      <c:spPr>
        <a:noFill/>
        <a:ln>
          <a:noFill/>
        </a:ln>
        <a:effectLst/>
      </c:spPr>
    </c:plotArea>
    <c:legend>
      <c:legendPos val="b"/>
      <c:layout>
        <c:manualLayout>
          <c:xMode val="edge"/>
          <c:yMode val="edge"/>
          <c:x val="0.11504777346094053"/>
          <c:y val="0.93437703124907945"/>
          <c:w val="0.69849259372182493"/>
          <c:h val="5.6634660890637054E-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1200">
                <a:solidFill>
                  <a:schemeClr val="tx1"/>
                </a:solidFill>
              </a:rPr>
              <a:t>Cumulative</a:t>
            </a:r>
            <a:r>
              <a:rPr lang="en-US" sz="1200" baseline="0">
                <a:solidFill>
                  <a:schemeClr val="tx1"/>
                </a:solidFill>
              </a:rPr>
              <a:t> Talent Demand: 3,310</a:t>
            </a:r>
            <a:endParaRPr lang="en-US" sz="1200">
              <a:solidFill>
                <a:schemeClr val="tx1"/>
              </a:solidFill>
            </a:endParaRPr>
          </a:p>
        </c:rich>
      </c:tx>
      <c:overlay val="0"/>
    </c:title>
    <c:autoTitleDeleted val="0"/>
    <c:plotArea>
      <c:layout>
        <c:manualLayout>
          <c:layoutTarget val="inner"/>
          <c:xMode val="edge"/>
          <c:yMode val="edge"/>
          <c:x val="5.6286549707602336E-2"/>
          <c:y val="5.2451453069088841E-2"/>
          <c:w val="0.89013157894736838"/>
          <c:h val="0.68886411755633137"/>
        </c:manualLayout>
      </c:layout>
      <c:barChart>
        <c:barDir val="col"/>
        <c:grouping val="clustered"/>
        <c:varyColors val="0"/>
        <c:ser>
          <c:idx val="0"/>
          <c:order val="0"/>
          <c:tx>
            <c:strRef>
              <c:f>Sheet1!$B$1</c:f>
              <c:strCache>
                <c:ptCount val="1"/>
                <c:pt idx="0">
                  <c:v>  Cumulative Talent Demand</c:v>
                </c:pt>
              </c:strCache>
            </c:strRef>
          </c:tx>
          <c:spPr>
            <a:solidFill>
              <a:srgbClr val="0F004B"/>
            </a:solidFill>
            <a:ln>
              <a:noFill/>
            </a:ln>
            <a:effectLst/>
          </c:spPr>
          <c:invertIfNegative val="0"/>
          <c:dLbls>
            <c:spPr>
              <a:noFill/>
              <a:ln>
                <a:noFill/>
              </a:ln>
              <a:effectLst/>
            </c:spPr>
            <c:txPr>
              <a:bodyPr rot="0" vert="horz"/>
              <a:lstStyle/>
              <a:p>
                <a:pPr>
                  <a:defRPr sz="1000" b="0">
                    <a:solidFill>
                      <a:schemeClr val="bg1"/>
                    </a:solidFill>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New York-Newark-Jersey City</c:v>
                </c:pt>
                <c:pt idx="1">
                  <c:v>Seattle-Tacoma-Bellevue</c:v>
                </c:pt>
                <c:pt idx="2">
                  <c:v>Minneapolis-St. Paul-Bloomington</c:v>
                </c:pt>
                <c:pt idx="3">
                  <c:v>Cincinnati</c:v>
                </c:pt>
                <c:pt idx="4">
                  <c:v>Fayetteville-Springdale-Rogers</c:v>
                </c:pt>
              </c:strCache>
            </c:strRef>
          </c:cat>
          <c:val>
            <c:numRef>
              <c:f>Sheet1!$B$2:$B$6</c:f>
              <c:numCache>
                <c:formatCode>#,##0</c:formatCode>
                <c:ptCount val="5"/>
                <c:pt idx="0">
                  <c:v>1730</c:v>
                </c:pt>
                <c:pt idx="1">
                  <c:v>430</c:v>
                </c:pt>
                <c:pt idx="2">
                  <c:v>470</c:v>
                </c:pt>
                <c:pt idx="3">
                  <c:v>300</c:v>
                </c:pt>
                <c:pt idx="4">
                  <c:v>380</c:v>
                </c:pt>
              </c:numCache>
            </c:numRef>
          </c:val>
          <c:extLst>
            <c:ext xmlns:c16="http://schemas.microsoft.com/office/drawing/2014/chart" uri="{C3380CC4-5D6E-409C-BE32-E72D297353CC}">
              <c16:uniqueId val="{00000000-A1D3-4F05-88E5-1BA878279877}"/>
            </c:ext>
          </c:extLst>
        </c:ser>
        <c:dLbls>
          <c:showLegendKey val="0"/>
          <c:showVal val="0"/>
          <c:showCatName val="0"/>
          <c:showSerName val="0"/>
          <c:showPercent val="0"/>
          <c:showBubbleSize val="0"/>
        </c:dLbls>
        <c:gapWidth val="28"/>
        <c:axId val="788286456"/>
        <c:axId val="784550312"/>
      </c:barChart>
      <c:lineChart>
        <c:grouping val="standard"/>
        <c:varyColors val="0"/>
        <c:ser>
          <c:idx val="1"/>
          <c:order val="1"/>
          <c:tx>
            <c:strRef>
              <c:f>Sheet1!$C$1</c:f>
              <c:strCache>
                <c:ptCount val="1"/>
                <c:pt idx="0">
                  <c:v>Supply-Demand Ratio</c:v>
                </c:pt>
              </c:strCache>
            </c:strRef>
          </c:tx>
          <c:spPr>
            <a:ln w="19050">
              <a:solidFill>
                <a:srgbClr val="4503FF"/>
              </a:solidFill>
            </a:ln>
            <a:effectLst/>
          </c:spPr>
          <c:marker>
            <c:symbol val="circle"/>
            <c:size val="12"/>
            <c:spPr>
              <a:solidFill>
                <a:srgbClr val="FF421A"/>
              </a:solidFill>
              <a:ln w="19050">
                <a:solidFill>
                  <a:srgbClr val="4503FF"/>
                </a:solidFill>
              </a:ln>
              <a:effectLst/>
            </c:spPr>
          </c:marker>
          <c:dLbls>
            <c:dLbl>
              <c:idx val="2"/>
              <c:dLblPos val="t"/>
              <c:showLegendKey val="0"/>
              <c:showVal val="1"/>
              <c:showCatName val="0"/>
              <c:showSerName val="0"/>
              <c:showPercent val="0"/>
              <c:showBubbleSize val="0"/>
              <c:extLst>
                <c:ext xmlns:c15="http://schemas.microsoft.com/office/drawing/2012/chart" uri="{CE6537A1-D6FC-4f65-9D91-7224C49458BB}">
                  <c15:layout>
                    <c:manualLayout>
                      <c:w val="7.4576023391812865E-2"/>
                      <c:h val="4.9606095750881846E-2"/>
                    </c:manualLayout>
                  </c15:layout>
                </c:ext>
                <c:ext xmlns:c16="http://schemas.microsoft.com/office/drawing/2014/chart" uri="{C3380CC4-5D6E-409C-BE32-E72D297353CC}">
                  <c16:uniqueId val="{00000001-A1D3-4F05-88E5-1BA878279877}"/>
                </c:ext>
              </c:extLst>
            </c:dLbl>
            <c:spPr>
              <a:noFill/>
              <a:ln>
                <a:noFill/>
              </a:ln>
              <a:effectLst/>
            </c:spPr>
            <c:txPr>
              <a:bodyPr/>
              <a:lstStyle/>
              <a:p>
                <a:pPr>
                  <a:defRPr sz="1000" b="0">
                    <a:solidFill>
                      <a:srgbClr val="4503FF"/>
                    </a:solidFill>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New York-Newark-Jersey City</c:v>
                </c:pt>
                <c:pt idx="1">
                  <c:v>Seattle-Tacoma-Bellevue</c:v>
                </c:pt>
                <c:pt idx="2">
                  <c:v>Minneapolis-St. Paul-Bloomington</c:v>
                </c:pt>
                <c:pt idx="3">
                  <c:v>Cincinnati</c:v>
                </c:pt>
                <c:pt idx="4">
                  <c:v>Fayetteville-Springdale-Rogers</c:v>
                </c:pt>
              </c:strCache>
            </c:strRef>
          </c:cat>
          <c:val>
            <c:numRef>
              <c:f>Sheet1!$C$2:$C$6</c:f>
              <c:numCache>
                <c:formatCode>General</c:formatCode>
                <c:ptCount val="5"/>
                <c:pt idx="0">
                  <c:v>2</c:v>
                </c:pt>
                <c:pt idx="1">
                  <c:v>3</c:v>
                </c:pt>
                <c:pt idx="2">
                  <c:v>3</c:v>
                </c:pt>
                <c:pt idx="3">
                  <c:v>3</c:v>
                </c:pt>
                <c:pt idx="4">
                  <c:v>3</c:v>
                </c:pt>
              </c:numCache>
            </c:numRef>
          </c:val>
          <c:smooth val="1"/>
          <c:extLst>
            <c:ext xmlns:c16="http://schemas.microsoft.com/office/drawing/2014/chart" uri="{C3380CC4-5D6E-409C-BE32-E72D297353CC}">
              <c16:uniqueId val="{00000002-A1D3-4F05-88E5-1BA878279877}"/>
            </c:ext>
          </c:extLst>
        </c:ser>
        <c:dLbls>
          <c:showLegendKey val="0"/>
          <c:showVal val="0"/>
          <c:showCatName val="0"/>
          <c:showSerName val="0"/>
          <c:showPercent val="0"/>
          <c:showBubbleSize val="0"/>
        </c:dLbls>
        <c:marker val="1"/>
        <c:smooth val="0"/>
        <c:axId val="799564016"/>
        <c:axId val="784550704"/>
      </c:lineChart>
      <c:catAx>
        <c:axId val="788286456"/>
        <c:scaling>
          <c:orientation val="minMax"/>
        </c:scaling>
        <c:delete val="0"/>
        <c:axPos val="b"/>
        <c:numFmt formatCode="General" sourceLinked="0"/>
        <c:majorTickMark val="none"/>
        <c:minorTickMark val="none"/>
        <c:tickLblPos val="nextTo"/>
        <c:spPr>
          <a:ln>
            <a:solidFill>
              <a:schemeClr val="bg1">
                <a:lumMod val="85000"/>
              </a:schemeClr>
            </a:solidFill>
          </a:ln>
        </c:spPr>
        <c:txPr>
          <a:bodyPr rot="0" vert="horz"/>
          <a:lstStyle/>
          <a:p>
            <a:pPr>
              <a:defRPr sz="1000" b="0">
                <a:solidFill>
                  <a:schemeClr val="tx1"/>
                </a:solidFill>
              </a:defRPr>
            </a:pPr>
            <a:endParaRPr lang="en-US"/>
          </a:p>
        </c:txPr>
        <c:crossAx val="784550312"/>
        <c:crosses val="autoZero"/>
        <c:auto val="1"/>
        <c:lblAlgn val="ctr"/>
        <c:lblOffset val="100"/>
        <c:noMultiLvlLbl val="0"/>
      </c:catAx>
      <c:valAx>
        <c:axId val="784550312"/>
        <c:scaling>
          <c:orientation val="minMax"/>
        </c:scaling>
        <c:delete val="0"/>
        <c:axPos val="l"/>
        <c:numFmt formatCode="#,##0" sourceLinked="1"/>
        <c:majorTickMark val="none"/>
        <c:minorTickMark val="none"/>
        <c:tickLblPos val="nextTo"/>
        <c:spPr>
          <a:ln>
            <a:noFill/>
          </a:ln>
        </c:spPr>
        <c:txPr>
          <a:bodyPr/>
          <a:lstStyle/>
          <a:p>
            <a:pPr>
              <a:defRPr sz="1100">
                <a:solidFill>
                  <a:schemeClr val="bg1"/>
                </a:solidFill>
              </a:defRPr>
            </a:pPr>
            <a:endParaRPr lang="en-US"/>
          </a:p>
        </c:txPr>
        <c:crossAx val="788286456"/>
        <c:crosses val="autoZero"/>
        <c:crossBetween val="between"/>
      </c:valAx>
      <c:valAx>
        <c:axId val="784550704"/>
        <c:scaling>
          <c:orientation val="minMax"/>
          <c:min val="0"/>
        </c:scaling>
        <c:delete val="0"/>
        <c:axPos val="r"/>
        <c:numFmt formatCode="#,##0" sourceLinked="0"/>
        <c:majorTickMark val="none"/>
        <c:minorTickMark val="none"/>
        <c:tickLblPos val="nextTo"/>
        <c:spPr>
          <a:ln>
            <a:noFill/>
          </a:ln>
        </c:spPr>
        <c:txPr>
          <a:bodyPr/>
          <a:lstStyle/>
          <a:p>
            <a:pPr>
              <a:defRPr sz="1100">
                <a:solidFill>
                  <a:schemeClr val="bg1"/>
                </a:solidFill>
              </a:defRPr>
            </a:pPr>
            <a:endParaRPr lang="en-US"/>
          </a:p>
        </c:txPr>
        <c:crossAx val="799564016"/>
        <c:crosses val="max"/>
        <c:crossBetween val="between"/>
        <c:majorUnit val="5"/>
      </c:valAx>
      <c:catAx>
        <c:axId val="799564016"/>
        <c:scaling>
          <c:orientation val="minMax"/>
        </c:scaling>
        <c:delete val="1"/>
        <c:axPos val="b"/>
        <c:numFmt formatCode="General" sourceLinked="1"/>
        <c:majorTickMark val="out"/>
        <c:minorTickMark val="none"/>
        <c:tickLblPos val="nextTo"/>
        <c:crossAx val="784550704"/>
        <c:crosses val="autoZero"/>
        <c:auto val="1"/>
        <c:lblAlgn val="ctr"/>
        <c:lblOffset val="100"/>
        <c:noMultiLvlLbl val="0"/>
      </c:catAx>
      <c:spPr>
        <a:ln>
          <a:noFill/>
        </a:ln>
      </c:spPr>
    </c:plotArea>
    <c:legend>
      <c:legendPos val="r"/>
      <c:legendEntry>
        <c:idx val="0"/>
        <c:txPr>
          <a:bodyPr/>
          <a:lstStyle/>
          <a:p>
            <a:pPr>
              <a:defRPr sz="1000" b="0">
                <a:solidFill>
                  <a:schemeClr val="tx1"/>
                </a:solidFill>
              </a:defRPr>
            </a:pPr>
            <a:endParaRPr lang="en-US"/>
          </a:p>
        </c:txPr>
      </c:legendEntry>
      <c:legendEntry>
        <c:idx val="1"/>
        <c:txPr>
          <a:bodyPr/>
          <a:lstStyle/>
          <a:p>
            <a:pPr>
              <a:defRPr sz="1000" b="0">
                <a:solidFill>
                  <a:schemeClr val="tx1"/>
                </a:solidFill>
              </a:defRPr>
            </a:pPr>
            <a:endParaRPr lang="en-US"/>
          </a:p>
        </c:txPr>
      </c:legendEntry>
      <c:layout>
        <c:manualLayout>
          <c:xMode val="edge"/>
          <c:yMode val="edge"/>
          <c:x val="3.5169222268269094E-2"/>
          <c:y val="0.84512389558606038"/>
          <c:w val="0.94527837851289176"/>
          <c:h val="3.8627671541057368E-2"/>
        </c:manualLayout>
      </c:layout>
      <c:overlay val="0"/>
      <c:txPr>
        <a:bodyPr/>
        <a:lstStyle/>
        <a:p>
          <a:pPr>
            <a:defRPr sz="1100" b="0">
              <a:solidFill>
                <a:schemeClr val="tx1"/>
              </a:solidFill>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815400244625183E-3"/>
          <c:y val="0.11214155715956667"/>
          <c:w val="0.99559184695687808"/>
          <c:h val="0.68650278551889643"/>
        </c:manualLayout>
      </c:layout>
      <c:lineChart>
        <c:grouping val="stacked"/>
        <c:varyColors val="0"/>
        <c:ser>
          <c:idx val="0"/>
          <c:order val="0"/>
          <c:tx>
            <c:strRef>
              <c:f>Sheet1!$B$1</c:f>
              <c:strCache>
                <c:ptCount val="1"/>
                <c:pt idx="0">
                  <c:v> 25th  </c:v>
                </c:pt>
              </c:strCache>
            </c:strRef>
          </c:tx>
          <c:spPr>
            <a:ln w="25400" cap="rnd">
              <a:noFill/>
              <a:round/>
            </a:ln>
            <a:effectLst/>
          </c:spPr>
          <c:marker>
            <c:symbol val="diamond"/>
            <c:size val="12"/>
            <c:spPr>
              <a:solidFill>
                <a:srgbClr val="002856"/>
              </a:solidFill>
              <a:ln w="15875">
                <a:noFill/>
              </a:ln>
              <a:effectLst/>
            </c:spPr>
          </c:marker>
          <c:dLbls>
            <c:dLbl>
              <c:idx val="0"/>
              <c:layout>
                <c:manualLayout>
                  <c:x val="-2.9708263001523318E-2"/>
                  <c:y val="3.853766035086310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547-42F1-9AD8-45ECA4574949}"/>
                </c:ext>
              </c:extLst>
            </c:dLbl>
            <c:dLbl>
              <c:idx val="1"/>
              <c:layout>
                <c:manualLayout>
                  <c:x val="-3.0745187778392476E-2"/>
                  <c:y val="2.44565921457399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461-4DEF-84BF-65BC4CBCC301}"/>
                </c:ext>
              </c:extLst>
            </c:dLbl>
            <c:dLbl>
              <c:idx val="3"/>
              <c:layout>
                <c:manualLayout>
                  <c:x val="-3.5443151612613633E-2"/>
                  <c:y val="3.631433379215946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CE6-4455-BE18-193BA34F4B58}"/>
                </c:ext>
              </c:extLst>
            </c:dLbl>
            <c:spPr>
              <a:noFill/>
              <a:ln>
                <a:noFill/>
              </a:ln>
              <a:effectLst/>
            </c:spPr>
            <c:txPr>
              <a:bodyPr wrap="square" lIns="38100" tIns="19050" rIns="38100" bIns="19050" anchor="ctr">
                <a:spAutoFit/>
              </a:bodyPr>
              <a:lstStyle/>
              <a:p>
                <a:pPr>
                  <a:defRPr sz="1000"/>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New York-Newark-Jersey City​</c:v>
                </c:pt>
                <c:pt idx="1">
                  <c:v>Seattle-Tacoma-Bellevue​</c:v>
                </c:pt>
                <c:pt idx="2">
                  <c:v>Minneapolis-St. Paul-Bloomington​</c:v>
                </c:pt>
                <c:pt idx="3">
                  <c:v>Cincinnati​</c:v>
                </c:pt>
                <c:pt idx="4">
                  <c:v>Fayetteville-Springdale-Rogers​</c:v>
                </c:pt>
              </c:strCache>
            </c:strRef>
          </c:cat>
          <c:val>
            <c:numRef>
              <c:f>Sheet1!$B$2:$B$6</c:f>
              <c:numCache>
                <c:formatCode>[$$-409]#,##0</c:formatCode>
                <c:ptCount val="5"/>
                <c:pt idx="0">
                  <c:v>51850</c:v>
                </c:pt>
                <c:pt idx="1">
                  <c:v>90000</c:v>
                </c:pt>
                <c:pt idx="2">
                  <c:v>61750</c:v>
                </c:pt>
                <c:pt idx="3">
                  <c:v>70500</c:v>
                </c:pt>
                <c:pt idx="4">
                  <c:v>52250</c:v>
                </c:pt>
              </c:numCache>
            </c:numRef>
          </c:val>
          <c:smooth val="1"/>
          <c:extLst>
            <c:ext xmlns:c16="http://schemas.microsoft.com/office/drawing/2014/chart" uri="{C3380CC4-5D6E-409C-BE32-E72D297353CC}">
              <c16:uniqueId val="{00000001-DCE6-4455-BE18-193BA34F4B58}"/>
            </c:ext>
          </c:extLst>
        </c:ser>
        <c:ser>
          <c:idx val="1"/>
          <c:order val="1"/>
          <c:tx>
            <c:strRef>
              <c:f>Sheet1!$C$1</c:f>
              <c:strCache>
                <c:ptCount val="1"/>
                <c:pt idx="0">
                  <c:v> 50th </c:v>
                </c:pt>
              </c:strCache>
            </c:strRef>
          </c:tx>
          <c:spPr>
            <a:ln w="31750" cap="rnd" cmpd="sng">
              <a:noFill/>
              <a:prstDash val="solid"/>
              <a:round/>
            </a:ln>
            <a:effectLst/>
          </c:spPr>
          <c:marker>
            <c:symbol val="circle"/>
            <c:size val="10"/>
            <c:spPr>
              <a:solidFill>
                <a:srgbClr val="009AD7"/>
              </a:solidFill>
              <a:ln w="9525">
                <a:noFill/>
              </a:ln>
              <a:effectLst/>
            </c:spPr>
          </c:marker>
          <c:dLbls>
            <c:dLbl>
              <c:idx val="0"/>
              <c:layout>
                <c:manualLayout>
                  <c:x val="-4.4456031870112329E-2"/>
                  <c:y val="-5.113651085018373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669-48B2-94A6-FD4D418471A8}"/>
                </c:ext>
              </c:extLst>
            </c:dLbl>
            <c:spPr>
              <a:noFill/>
              <a:ln>
                <a:noFill/>
              </a:ln>
              <a:effectLst/>
            </c:spPr>
            <c:txPr>
              <a:bodyPr wrap="square" lIns="38100" tIns="19050" rIns="38100" bIns="19050" anchor="ctr">
                <a:spAutoFit/>
              </a:bodyPr>
              <a:lstStyle/>
              <a:p>
                <a:pPr>
                  <a:defRPr sz="1000" b="0">
                    <a:solidFill>
                      <a:schemeClr val="tx1"/>
                    </a:solidFill>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New York-Newark-Jersey City​</c:v>
                </c:pt>
                <c:pt idx="1">
                  <c:v>Seattle-Tacoma-Bellevue​</c:v>
                </c:pt>
                <c:pt idx="2">
                  <c:v>Minneapolis-St. Paul-Bloomington​</c:v>
                </c:pt>
                <c:pt idx="3">
                  <c:v>Cincinnati​</c:v>
                </c:pt>
                <c:pt idx="4">
                  <c:v>Fayetteville-Springdale-Rogers​</c:v>
                </c:pt>
              </c:strCache>
            </c:strRef>
          </c:cat>
          <c:val>
            <c:numRef>
              <c:f>Sheet1!$C$2:$C$6</c:f>
              <c:numCache>
                <c:formatCode>[$$-409]#,##0</c:formatCode>
                <c:ptCount val="5"/>
                <c:pt idx="0">
                  <c:v>104200</c:v>
                </c:pt>
                <c:pt idx="1">
                  <c:v>169500</c:v>
                </c:pt>
                <c:pt idx="2">
                  <c:v>126950</c:v>
                </c:pt>
                <c:pt idx="3">
                  <c:v>129800</c:v>
                </c:pt>
                <c:pt idx="4">
                  <c:v>105200</c:v>
                </c:pt>
              </c:numCache>
            </c:numRef>
          </c:val>
          <c:smooth val="0"/>
          <c:extLst>
            <c:ext xmlns:c16="http://schemas.microsoft.com/office/drawing/2014/chart" uri="{C3380CC4-5D6E-409C-BE32-E72D297353CC}">
              <c16:uniqueId val="{00000002-DCE6-4455-BE18-193BA34F4B58}"/>
            </c:ext>
          </c:extLst>
        </c:ser>
        <c:ser>
          <c:idx val="2"/>
          <c:order val="2"/>
          <c:tx>
            <c:strRef>
              <c:f>Sheet1!$D$1</c:f>
              <c:strCache>
                <c:ptCount val="1"/>
                <c:pt idx="0">
                  <c:v> 90th </c:v>
                </c:pt>
              </c:strCache>
            </c:strRef>
          </c:tx>
          <c:spPr>
            <a:ln w="28575">
              <a:noFill/>
            </a:ln>
          </c:spPr>
          <c:marker>
            <c:symbol val="diamond"/>
            <c:size val="12"/>
            <c:spPr>
              <a:solidFill>
                <a:srgbClr val="6A80A3"/>
              </a:solidFill>
              <a:ln w="31750">
                <a:noFill/>
              </a:ln>
            </c:spPr>
          </c:marker>
          <c:dLbls>
            <c:dLbl>
              <c:idx val="0"/>
              <c:layout>
                <c:manualLayout>
                  <c:x val="-3.7696371676988305E-2"/>
                  <c:y val="-5.706538167339344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FA5-4F64-B515-8D5BA150519F}"/>
                </c:ext>
              </c:extLst>
            </c:dLbl>
            <c:spPr>
              <a:noFill/>
              <a:ln>
                <a:noFill/>
              </a:ln>
              <a:effectLst/>
            </c:spPr>
            <c:txPr>
              <a:bodyPr wrap="square" lIns="38100" tIns="19050" rIns="38100" bIns="19050" anchor="ctr">
                <a:spAutoFit/>
              </a:bodyPr>
              <a:lstStyle/>
              <a:p>
                <a:pPr>
                  <a:defRPr sz="1000"/>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New York-Newark-Jersey City​</c:v>
                </c:pt>
                <c:pt idx="1">
                  <c:v>Seattle-Tacoma-Bellevue​</c:v>
                </c:pt>
                <c:pt idx="2">
                  <c:v>Minneapolis-St. Paul-Bloomington​</c:v>
                </c:pt>
                <c:pt idx="3">
                  <c:v>Cincinnati​</c:v>
                </c:pt>
                <c:pt idx="4">
                  <c:v>Fayetteville-Springdale-Rogers​</c:v>
                </c:pt>
              </c:strCache>
            </c:strRef>
          </c:cat>
          <c:val>
            <c:numRef>
              <c:f>Sheet1!$D$2:$D$6</c:f>
              <c:numCache>
                <c:formatCode>[$$-409]#,##0</c:formatCode>
                <c:ptCount val="5"/>
                <c:pt idx="0">
                  <c:v>176750</c:v>
                </c:pt>
                <c:pt idx="1">
                  <c:v>231000</c:v>
                </c:pt>
                <c:pt idx="2">
                  <c:v>206000</c:v>
                </c:pt>
                <c:pt idx="3">
                  <c:v>196450</c:v>
                </c:pt>
                <c:pt idx="4">
                  <c:v>167550</c:v>
                </c:pt>
              </c:numCache>
            </c:numRef>
          </c:val>
          <c:smooth val="0"/>
          <c:extLst>
            <c:ext xmlns:c16="http://schemas.microsoft.com/office/drawing/2014/chart" uri="{C3380CC4-5D6E-409C-BE32-E72D297353CC}">
              <c16:uniqueId val="{00000003-DCE6-4455-BE18-193BA34F4B58}"/>
            </c:ext>
          </c:extLst>
        </c:ser>
        <c:dLbls>
          <c:dLblPos val="t"/>
          <c:showLegendKey val="0"/>
          <c:showVal val="1"/>
          <c:showCatName val="0"/>
          <c:showSerName val="0"/>
          <c:showPercent val="0"/>
          <c:showBubbleSize val="0"/>
        </c:dLbls>
        <c:upDownBars>
          <c:gapWidth val="219"/>
          <c:upBars>
            <c:spPr>
              <a:solidFill>
                <a:srgbClr val="CDCFFF">
                  <a:alpha val="99000"/>
                </a:srgbClr>
              </a:solidFill>
              <a:ln w="9525">
                <a:noFill/>
              </a:ln>
              <a:effectLst>
                <a:glow>
                  <a:schemeClr val="accent1">
                    <a:alpha val="40000"/>
                  </a:schemeClr>
                </a:glow>
              </a:effectLst>
            </c:spPr>
          </c:upBars>
          <c:downBars>
            <c:spPr>
              <a:solidFill>
                <a:schemeClr val="dk1">
                  <a:lumMod val="65000"/>
                  <a:lumOff val="35000"/>
                </a:schemeClr>
              </a:solidFill>
              <a:ln w="9525">
                <a:solidFill>
                  <a:schemeClr val="tx1">
                    <a:lumMod val="65000"/>
                    <a:lumOff val="35000"/>
                  </a:schemeClr>
                </a:solidFill>
              </a:ln>
              <a:effectLst/>
            </c:spPr>
          </c:downBars>
        </c:upDownBars>
        <c:marker val="1"/>
        <c:smooth val="0"/>
        <c:axId val="551356496"/>
        <c:axId val="551355320"/>
      </c:lineChart>
      <c:catAx>
        <c:axId val="551356496"/>
        <c:scaling>
          <c:orientation val="minMax"/>
        </c:scaling>
        <c:delete val="0"/>
        <c:axPos val="b"/>
        <c:numFmt formatCode="General" sourceLinked="1"/>
        <c:majorTickMark val="none"/>
        <c:minorTickMark val="none"/>
        <c:tickLblPos val="nextTo"/>
        <c:spPr>
          <a:noFill/>
          <a:ln w="9525" cap="flat" cmpd="sng" algn="ctr">
            <a:solidFill>
              <a:schemeClr val="bg1">
                <a:lumMod val="85000"/>
              </a:schemeClr>
            </a:solidFill>
            <a:round/>
          </a:ln>
          <a:effectLst/>
        </c:spPr>
        <c:txPr>
          <a:bodyPr rot="0" spcFirstLastPara="1" vertOverflow="ellipsis" vert="horz" wrap="square" anchor="t" anchorCtr="1"/>
          <a:lstStyle/>
          <a:p>
            <a:pPr>
              <a:defRPr sz="1000" b="1" i="0" u="none" strike="noStrike" kern="1200" baseline="0">
                <a:solidFill>
                  <a:schemeClr val="tx1"/>
                </a:solidFill>
                <a:latin typeface="+mn-lt"/>
                <a:ea typeface="+mn-ea"/>
                <a:cs typeface="Arial" panose="020B0604020202020204" pitchFamily="34" charset="0"/>
              </a:defRPr>
            </a:pPr>
            <a:endParaRPr lang="en-US"/>
          </a:p>
        </c:txPr>
        <c:crossAx val="551355320"/>
        <c:crosses val="autoZero"/>
        <c:auto val="1"/>
        <c:lblAlgn val="ctr"/>
        <c:lblOffset val="100"/>
        <c:noMultiLvlLbl val="0"/>
      </c:catAx>
      <c:valAx>
        <c:axId val="551355320"/>
        <c:scaling>
          <c:orientation val="minMax"/>
        </c:scaling>
        <c:delete val="1"/>
        <c:axPos val="l"/>
        <c:numFmt formatCode="[$$-409]#,##0" sourceLinked="1"/>
        <c:majorTickMark val="none"/>
        <c:minorTickMark val="none"/>
        <c:tickLblPos val="nextTo"/>
        <c:crossAx val="551356496"/>
        <c:crosses val="autoZero"/>
        <c:crossBetween val="between"/>
      </c:valAx>
      <c:spPr>
        <a:noFill/>
        <a:ln>
          <a:noFill/>
        </a:ln>
        <a:effectLst/>
      </c:spPr>
    </c:plotArea>
    <c:legend>
      <c:legendPos val="b"/>
      <c:layout>
        <c:manualLayout>
          <c:xMode val="edge"/>
          <c:yMode val="edge"/>
          <c:x val="0.27541951586639507"/>
          <c:y val="0.91606702985279831"/>
          <c:w val="0.51913197739085704"/>
          <c:h val="4.9228768379804902E-2"/>
        </c:manualLayout>
      </c:layout>
      <c:overlay val="0"/>
      <c:spPr>
        <a:solidFill>
          <a:srgbClr val="CDCFFF"/>
        </a:solidFill>
      </c:spPr>
      <c:txPr>
        <a:bodyPr/>
        <a:lstStyle/>
        <a:p>
          <a:pPr>
            <a:defRPr sz="1100">
              <a:latin typeface="+mn-lt"/>
              <a:cs typeface="Arial" panose="020B0604020202020204" pitchFamily="34" charset="0"/>
            </a:defRPr>
          </a:pPr>
          <a:endParaRPr lang="en-US"/>
        </a:p>
      </c:txPr>
    </c:legend>
    <c:plotVisOnly val="1"/>
    <c:dispBlanksAs val="zero"/>
    <c:showDLblsOverMax val="0"/>
  </c:chart>
  <c:spPr>
    <a:noFill/>
    <a:ln>
      <a:noFill/>
    </a:ln>
    <a:effectLst/>
  </c:spPr>
  <c:txPr>
    <a:bodyPr/>
    <a:lstStyle/>
    <a:p>
      <a:pPr>
        <a:defRPr/>
      </a:pPr>
      <a:endParaRPr lang="en-US"/>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815400244625183E-3"/>
          <c:y val="0.11214155715956667"/>
          <c:w val="0.99559184695687808"/>
          <c:h val="0.68650278551889643"/>
        </c:manualLayout>
      </c:layout>
      <c:lineChart>
        <c:grouping val="stacked"/>
        <c:varyColors val="0"/>
        <c:ser>
          <c:idx val="0"/>
          <c:order val="0"/>
          <c:tx>
            <c:strRef>
              <c:f>Sheet1!$B$1</c:f>
              <c:strCache>
                <c:ptCount val="1"/>
                <c:pt idx="0">
                  <c:v> 25th </c:v>
                </c:pt>
              </c:strCache>
            </c:strRef>
          </c:tx>
          <c:spPr>
            <a:ln w="25400" cap="rnd">
              <a:noFill/>
              <a:round/>
            </a:ln>
            <a:effectLst/>
          </c:spPr>
          <c:marker>
            <c:symbol val="diamond"/>
            <c:size val="12"/>
            <c:spPr>
              <a:solidFill>
                <a:srgbClr val="002856"/>
              </a:solidFill>
              <a:ln w="15875">
                <a:noFill/>
              </a:ln>
              <a:effectLst/>
            </c:spPr>
          </c:marker>
          <c:dLbls>
            <c:dLbl>
              <c:idx val="0"/>
              <c:layout>
                <c:manualLayout>
                  <c:x val="-2.9708263001523318E-2"/>
                  <c:y val="3.853766035086310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547-42F1-9AD8-45ECA4574949}"/>
                </c:ext>
              </c:extLst>
            </c:dLbl>
            <c:dLbl>
              <c:idx val="1"/>
              <c:layout>
                <c:manualLayout>
                  <c:x val="-3.0745187778392476E-2"/>
                  <c:y val="2.44565921457399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461-4DEF-84BF-65BC4CBCC301}"/>
                </c:ext>
              </c:extLst>
            </c:dLbl>
            <c:dLbl>
              <c:idx val="3"/>
              <c:layout>
                <c:manualLayout>
                  <c:x val="-3.5443151612613633E-2"/>
                  <c:y val="3.631433379215946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CE6-4455-BE18-193BA34F4B58}"/>
                </c:ext>
              </c:extLst>
            </c:dLbl>
            <c:spPr>
              <a:noFill/>
              <a:ln>
                <a:noFill/>
              </a:ln>
              <a:effectLst/>
            </c:spPr>
            <c:txPr>
              <a:bodyPr wrap="square" lIns="38100" tIns="19050" rIns="38100" bIns="19050" anchor="ctr">
                <a:spAutoFit/>
              </a:bodyPr>
              <a:lstStyle/>
              <a:p>
                <a:pPr>
                  <a:defRPr sz="1000"/>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New York-Newark-Jersey City​</c:v>
                </c:pt>
                <c:pt idx="1">
                  <c:v>Seattle-Tacoma-Bellevue​</c:v>
                </c:pt>
                <c:pt idx="2">
                  <c:v>Minneapolis-St. Paul-Bloomington​</c:v>
                </c:pt>
                <c:pt idx="3">
                  <c:v>Cincinnati​</c:v>
                </c:pt>
                <c:pt idx="4">
                  <c:v>Fayetteville-Springdale-Rogers​</c:v>
                </c:pt>
              </c:strCache>
            </c:strRef>
          </c:cat>
          <c:val>
            <c:numRef>
              <c:f>Sheet1!$B$2:$B$6</c:f>
              <c:numCache>
                <c:formatCode>[$$-409]#,##0</c:formatCode>
                <c:ptCount val="5"/>
                <c:pt idx="0">
                  <c:v>51850</c:v>
                </c:pt>
                <c:pt idx="1">
                  <c:v>90000</c:v>
                </c:pt>
                <c:pt idx="2">
                  <c:v>61750</c:v>
                </c:pt>
                <c:pt idx="3">
                  <c:v>70500</c:v>
                </c:pt>
                <c:pt idx="4">
                  <c:v>52250</c:v>
                </c:pt>
              </c:numCache>
            </c:numRef>
          </c:val>
          <c:smooth val="1"/>
          <c:extLst>
            <c:ext xmlns:c16="http://schemas.microsoft.com/office/drawing/2014/chart" uri="{C3380CC4-5D6E-409C-BE32-E72D297353CC}">
              <c16:uniqueId val="{00000001-DCE6-4455-BE18-193BA34F4B58}"/>
            </c:ext>
          </c:extLst>
        </c:ser>
        <c:ser>
          <c:idx val="1"/>
          <c:order val="1"/>
          <c:tx>
            <c:strRef>
              <c:f>Sheet1!$C$1</c:f>
              <c:strCache>
                <c:ptCount val="1"/>
                <c:pt idx="0">
                  <c:v> 50th </c:v>
                </c:pt>
              </c:strCache>
            </c:strRef>
          </c:tx>
          <c:spPr>
            <a:ln w="31750" cap="rnd" cmpd="sng">
              <a:noFill/>
              <a:prstDash val="solid"/>
              <a:round/>
            </a:ln>
            <a:effectLst/>
          </c:spPr>
          <c:marker>
            <c:symbol val="circle"/>
            <c:size val="10"/>
            <c:spPr>
              <a:solidFill>
                <a:srgbClr val="009AD7"/>
              </a:solidFill>
              <a:ln w="9525">
                <a:noFill/>
              </a:ln>
              <a:effectLst/>
            </c:spPr>
          </c:marker>
          <c:dLbls>
            <c:dLbl>
              <c:idx val="0"/>
              <c:layout>
                <c:manualLayout>
                  <c:x val="-4.4456031870112329E-2"/>
                  <c:y val="-5.113651085018373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669-48B2-94A6-FD4D418471A8}"/>
                </c:ext>
              </c:extLst>
            </c:dLbl>
            <c:spPr>
              <a:noFill/>
              <a:ln>
                <a:noFill/>
              </a:ln>
              <a:effectLst/>
            </c:spPr>
            <c:txPr>
              <a:bodyPr wrap="square" lIns="38100" tIns="19050" rIns="38100" bIns="19050" anchor="ctr">
                <a:spAutoFit/>
              </a:bodyPr>
              <a:lstStyle/>
              <a:p>
                <a:pPr>
                  <a:defRPr sz="1000" b="0">
                    <a:solidFill>
                      <a:schemeClr val="tx1"/>
                    </a:solidFill>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New York-Newark-Jersey City​</c:v>
                </c:pt>
                <c:pt idx="1">
                  <c:v>Seattle-Tacoma-Bellevue​</c:v>
                </c:pt>
                <c:pt idx="2">
                  <c:v>Minneapolis-St. Paul-Bloomington​</c:v>
                </c:pt>
                <c:pt idx="3">
                  <c:v>Cincinnati​</c:v>
                </c:pt>
                <c:pt idx="4">
                  <c:v>Fayetteville-Springdale-Rogers​</c:v>
                </c:pt>
              </c:strCache>
            </c:strRef>
          </c:cat>
          <c:val>
            <c:numRef>
              <c:f>Sheet1!$C$2:$C$6</c:f>
              <c:numCache>
                <c:formatCode>[$$-409]#,##0</c:formatCode>
                <c:ptCount val="5"/>
                <c:pt idx="0">
                  <c:v>104200</c:v>
                </c:pt>
                <c:pt idx="1">
                  <c:v>169500</c:v>
                </c:pt>
                <c:pt idx="2">
                  <c:v>126950</c:v>
                </c:pt>
                <c:pt idx="3">
                  <c:v>129800</c:v>
                </c:pt>
                <c:pt idx="4">
                  <c:v>105200</c:v>
                </c:pt>
              </c:numCache>
            </c:numRef>
          </c:val>
          <c:smooth val="0"/>
          <c:extLst>
            <c:ext xmlns:c16="http://schemas.microsoft.com/office/drawing/2014/chart" uri="{C3380CC4-5D6E-409C-BE32-E72D297353CC}">
              <c16:uniqueId val="{00000002-DCE6-4455-BE18-193BA34F4B58}"/>
            </c:ext>
          </c:extLst>
        </c:ser>
        <c:ser>
          <c:idx val="2"/>
          <c:order val="2"/>
          <c:tx>
            <c:strRef>
              <c:f>Sheet1!$D$1</c:f>
              <c:strCache>
                <c:ptCount val="1"/>
                <c:pt idx="0">
                  <c:v> 90th </c:v>
                </c:pt>
              </c:strCache>
            </c:strRef>
          </c:tx>
          <c:spPr>
            <a:ln w="28575">
              <a:noFill/>
            </a:ln>
          </c:spPr>
          <c:marker>
            <c:symbol val="diamond"/>
            <c:size val="12"/>
            <c:spPr>
              <a:solidFill>
                <a:srgbClr val="6A80A3"/>
              </a:solidFill>
              <a:ln w="31750">
                <a:noFill/>
              </a:ln>
            </c:spPr>
          </c:marker>
          <c:dLbls>
            <c:dLbl>
              <c:idx val="0"/>
              <c:layout>
                <c:manualLayout>
                  <c:x val="-3.7696371676988305E-2"/>
                  <c:y val="-5.706538167339344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FA5-4F64-B515-8D5BA150519F}"/>
                </c:ext>
              </c:extLst>
            </c:dLbl>
            <c:spPr>
              <a:noFill/>
              <a:ln>
                <a:noFill/>
              </a:ln>
              <a:effectLst/>
            </c:spPr>
            <c:txPr>
              <a:bodyPr wrap="square" lIns="38100" tIns="19050" rIns="38100" bIns="19050" anchor="ctr">
                <a:spAutoFit/>
              </a:bodyPr>
              <a:lstStyle/>
              <a:p>
                <a:pPr>
                  <a:defRPr sz="1000"/>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New York-Newark-Jersey City​</c:v>
                </c:pt>
                <c:pt idx="1">
                  <c:v>Seattle-Tacoma-Bellevue​</c:v>
                </c:pt>
                <c:pt idx="2">
                  <c:v>Minneapolis-St. Paul-Bloomington​</c:v>
                </c:pt>
                <c:pt idx="3">
                  <c:v>Cincinnati​</c:v>
                </c:pt>
                <c:pt idx="4">
                  <c:v>Fayetteville-Springdale-Rogers​</c:v>
                </c:pt>
              </c:strCache>
            </c:strRef>
          </c:cat>
          <c:val>
            <c:numRef>
              <c:f>Sheet1!$D$2:$D$6</c:f>
              <c:numCache>
                <c:formatCode>[$$-409]#,##0</c:formatCode>
                <c:ptCount val="5"/>
                <c:pt idx="0">
                  <c:v>176750</c:v>
                </c:pt>
                <c:pt idx="1">
                  <c:v>231000</c:v>
                </c:pt>
                <c:pt idx="2">
                  <c:v>206000</c:v>
                </c:pt>
                <c:pt idx="3">
                  <c:v>196450</c:v>
                </c:pt>
                <c:pt idx="4">
                  <c:v>167550</c:v>
                </c:pt>
              </c:numCache>
            </c:numRef>
          </c:val>
          <c:smooth val="0"/>
          <c:extLst>
            <c:ext xmlns:c16="http://schemas.microsoft.com/office/drawing/2014/chart" uri="{C3380CC4-5D6E-409C-BE32-E72D297353CC}">
              <c16:uniqueId val="{00000003-DCE6-4455-BE18-193BA34F4B58}"/>
            </c:ext>
          </c:extLst>
        </c:ser>
        <c:dLbls>
          <c:dLblPos val="t"/>
          <c:showLegendKey val="0"/>
          <c:showVal val="1"/>
          <c:showCatName val="0"/>
          <c:showSerName val="0"/>
          <c:showPercent val="0"/>
          <c:showBubbleSize val="0"/>
        </c:dLbls>
        <c:upDownBars>
          <c:gapWidth val="219"/>
          <c:upBars>
            <c:spPr>
              <a:solidFill>
                <a:srgbClr val="CDCFFF">
                  <a:alpha val="99000"/>
                </a:srgbClr>
              </a:solidFill>
              <a:ln w="9525">
                <a:noFill/>
              </a:ln>
              <a:effectLst>
                <a:glow>
                  <a:schemeClr val="accent1">
                    <a:alpha val="40000"/>
                  </a:schemeClr>
                </a:glow>
              </a:effectLst>
            </c:spPr>
          </c:upBars>
          <c:downBars>
            <c:spPr>
              <a:solidFill>
                <a:schemeClr val="dk1">
                  <a:lumMod val="65000"/>
                  <a:lumOff val="35000"/>
                </a:schemeClr>
              </a:solidFill>
              <a:ln w="9525">
                <a:solidFill>
                  <a:schemeClr val="tx1">
                    <a:lumMod val="65000"/>
                    <a:lumOff val="35000"/>
                  </a:schemeClr>
                </a:solidFill>
              </a:ln>
              <a:effectLst/>
            </c:spPr>
          </c:downBars>
        </c:upDownBars>
        <c:marker val="1"/>
        <c:smooth val="0"/>
        <c:axId val="551356496"/>
        <c:axId val="551355320"/>
      </c:lineChart>
      <c:catAx>
        <c:axId val="551356496"/>
        <c:scaling>
          <c:orientation val="minMax"/>
        </c:scaling>
        <c:delete val="0"/>
        <c:axPos val="b"/>
        <c:numFmt formatCode="General" sourceLinked="1"/>
        <c:majorTickMark val="none"/>
        <c:minorTickMark val="none"/>
        <c:tickLblPos val="nextTo"/>
        <c:spPr>
          <a:noFill/>
          <a:ln w="9525" cap="flat" cmpd="sng" algn="ctr">
            <a:solidFill>
              <a:schemeClr val="bg1">
                <a:lumMod val="85000"/>
              </a:schemeClr>
            </a:solidFill>
            <a:round/>
          </a:ln>
          <a:effectLst/>
        </c:spPr>
        <c:txPr>
          <a:bodyPr rot="0" spcFirstLastPara="1" vertOverflow="ellipsis" vert="horz" wrap="square" anchor="t" anchorCtr="1"/>
          <a:lstStyle/>
          <a:p>
            <a:pPr>
              <a:defRPr sz="1000" b="1" i="0" u="none" strike="noStrike" kern="1200" baseline="0">
                <a:solidFill>
                  <a:schemeClr val="tx1"/>
                </a:solidFill>
                <a:latin typeface="+mn-lt"/>
                <a:ea typeface="+mn-ea"/>
                <a:cs typeface="Arial" panose="020B0604020202020204" pitchFamily="34" charset="0"/>
              </a:defRPr>
            </a:pPr>
            <a:endParaRPr lang="en-US"/>
          </a:p>
        </c:txPr>
        <c:crossAx val="551355320"/>
        <c:crosses val="autoZero"/>
        <c:auto val="1"/>
        <c:lblAlgn val="ctr"/>
        <c:lblOffset val="100"/>
        <c:noMultiLvlLbl val="0"/>
      </c:catAx>
      <c:valAx>
        <c:axId val="551355320"/>
        <c:scaling>
          <c:orientation val="minMax"/>
        </c:scaling>
        <c:delete val="1"/>
        <c:axPos val="l"/>
        <c:numFmt formatCode="[$$-409]#,##0" sourceLinked="1"/>
        <c:majorTickMark val="none"/>
        <c:minorTickMark val="none"/>
        <c:tickLblPos val="nextTo"/>
        <c:crossAx val="551356496"/>
        <c:crosses val="autoZero"/>
        <c:crossBetween val="between"/>
      </c:valAx>
      <c:spPr>
        <a:noFill/>
        <a:ln>
          <a:noFill/>
        </a:ln>
        <a:effectLst/>
      </c:spPr>
    </c:plotArea>
    <c:legend>
      <c:legendPos val="b"/>
      <c:layout>
        <c:manualLayout>
          <c:xMode val="edge"/>
          <c:yMode val="edge"/>
          <c:x val="0.27541951586639507"/>
          <c:y val="0.91606702985279831"/>
          <c:w val="0.51913197739085704"/>
          <c:h val="4.9228768379804902E-2"/>
        </c:manualLayout>
      </c:layout>
      <c:overlay val="0"/>
      <c:spPr>
        <a:solidFill>
          <a:srgbClr val="CDCFFF"/>
        </a:solidFill>
      </c:spPr>
      <c:txPr>
        <a:bodyPr/>
        <a:lstStyle/>
        <a:p>
          <a:pPr>
            <a:defRPr sz="1100">
              <a:latin typeface="+mn-lt"/>
              <a:cs typeface="Arial" panose="020B0604020202020204" pitchFamily="34" charset="0"/>
            </a:defRPr>
          </a:pPr>
          <a:endParaRPr lang="en-US"/>
        </a:p>
      </c:txPr>
    </c:legend>
    <c:plotVisOnly val="1"/>
    <c:dispBlanksAs val="zero"/>
    <c:showDLblsOverMax val="0"/>
  </c:chart>
  <c:spPr>
    <a:noFill/>
    <a:ln>
      <a:noFill/>
    </a:ln>
    <a:effectLst/>
  </c:spPr>
  <c:txPr>
    <a:bodyPr/>
    <a:lstStyle/>
    <a:p>
      <a:pPr>
        <a:defRPr/>
      </a:pPr>
      <a:endParaRPr lang="en-US"/>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815400244625183E-3"/>
          <c:y val="0.11214155715956667"/>
          <c:w val="0.99559184695687808"/>
          <c:h val="0.68650278551889643"/>
        </c:manualLayout>
      </c:layout>
      <c:lineChart>
        <c:grouping val="stacked"/>
        <c:varyColors val="0"/>
        <c:ser>
          <c:idx val="0"/>
          <c:order val="0"/>
          <c:tx>
            <c:strRef>
              <c:f>Sheet1!$B$1</c:f>
              <c:strCache>
                <c:ptCount val="1"/>
                <c:pt idx="0">
                  <c:v> 25th </c:v>
                </c:pt>
              </c:strCache>
            </c:strRef>
          </c:tx>
          <c:spPr>
            <a:ln w="25400" cap="rnd">
              <a:noFill/>
              <a:round/>
            </a:ln>
            <a:effectLst/>
          </c:spPr>
          <c:marker>
            <c:symbol val="diamond"/>
            <c:size val="12"/>
            <c:spPr>
              <a:solidFill>
                <a:srgbClr val="002856"/>
              </a:solidFill>
              <a:ln w="15875">
                <a:noFill/>
              </a:ln>
              <a:effectLst/>
            </c:spPr>
          </c:marker>
          <c:dLbls>
            <c:dLbl>
              <c:idx val="0"/>
              <c:layout>
                <c:manualLayout>
                  <c:x val="-2.9708263001523318E-2"/>
                  <c:y val="3.853766035086310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547-42F1-9AD8-45ECA4574949}"/>
                </c:ext>
              </c:extLst>
            </c:dLbl>
            <c:dLbl>
              <c:idx val="1"/>
              <c:layout>
                <c:manualLayout>
                  <c:x val="-3.0745187778392476E-2"/>
                  <c:y val="2.44565921457399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461-4DEF-84BF-65BC4CBCC301}"/>
                </c:ext>
              </c:extLst>
            </c:dLbl>
            <c:dLbl>
              <c:idx val="3"/>
              <c:layout>
                <c:manualLayout>
                  <c:x val="-3.5443151612613633E-2"/>
                  <c:y val="3.631433379215946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CE6-4455-BE18-193BA34F4B58}"/>
                </c:ext>
              </c:extLst>
            </c:dLbl>
            <c:spPr>
              <a:noFill/>
              <a:ln>
                <a:noFill/>
              </a:ln>
              <a:effectLst/>
            </c:spPr>
            <c:txPr>
              <a:bodyPr wrap="square" lIns="38100" tIns="19050" rIns="38100" bIns="19050" anchor="ctr">
                <a:spAutoFit/>
              </a:bodyPr>
              <a:lstStyle/>
              <a:p>
                <a:pPr>
                  <a:defRPr sz="1000"/>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New York-Newark-Jersey City​</c:v>
                </c:pt>
                <c:pt idx="1">
                  <c:v>Seattle-Tacoma-Bellevue​</c:v>
                </c:pt>
                <c:pt idx="2">
                  <c:v>Minneapolis-St. Paul-Bloomington​</c:v>
                </c:pt>
                <c:pt idx="3">
                  <c:v>Cincinnati​</c:v>
                </c:pt>
                <c:pt idx="4">
                  <c:v>Fayetteville-Springdale-Rogers​</c:v>
                </c:pt>
              </c:strCache>
            </c:strRef>
          </c:cat>
          <c:val>
            <c:numRef>
              <c:f>Sheet1!$B$2:$B$6</c:f>
              <c:numCache>
                <c:formatCode>[$$-409]#,##0</c:formatCode>
                <c:ptCount val="5"/>
                <c:pt idx="0">
                  <c:v>51850</c:v>
                </c:pt>
                <c:pt idx="1">
                  <c:v>90000</c:v>
                </c:pt>
                <c:pt idx="2">
                  <c:v>61750</c:v>
                </c:pt>
                <c:pt idx="3">
                  <c:v>70500</c:v>
                </c:pt>
                <c:pt idx="4">
                  <c:v>52250</c:v>
                </c:pt>
              </c:numCache>
            </c:numRef>
          </c:val>
          <c:smooth val="1"/>
          <c:extLst>
            <c:ext xmlns:c16="http://schemas.microsoft.com/office/drawing/2014/chart" uri="{C3380CC4-5D6E-409C-BE32-E72D297353CC}">
              <c16:uniqueId val="{00000001-DCE6-4455-BE18-193BA34F4B58}"/>
            </c:ext>
          </c:extLst>
        </c:ser>
        <c:ser>
          <c:idx val="1"/>
          <c:order val="1"/>
          <c:tx>
            <c:strRef>
              <c:f>Sheet1!$C$1</c:f>
              <c:strCache>
                <c:ptCount val="1"/>
                <c:pt idx="0">
                  <c:v> 50th </c:v>
                </c:pt>
              </c:strCache>
            </c:strRef>
          </c:tx>
          <c:spPr>
            <a:ln w="31750" cap="rnd" cmpd="sng">
              <a:noFill/>
              <a:prstDash val="solid"/>
              <a:round/>
            </a:ln>
            <a:effectLst/>
          </c:spPr>
          <c:marker>
            <c:symbol val="circle"/>
            <c:size val="10"/>
            <c:spPr>
              <a:solidFill>
                <a:srgbClr val="009AD7"/>
              </a:solidFill>
              <a:ln w="9525">
                <a:noFill/>
              </a:ln>
              <a:effectLst/>
            </c:spPr>
          </c:marker>
          <c:dLbls>
            <c:dLbl>
              <c:idx val="0"/>
              <c:layout>
                <c:manualLayout>
                  <c:x val="-4.4456031870112329E-2"/>
                  <c:y val="-5.113651085018373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669-48B2-94A6-FD4D418471A8}"/>
                </c:ext>
              </c:extLst>
            </c:dLbl>
            <c:spPr>
              <a:noFill/>
              <a:ln>
                <a:noFill/>
              </a:ln>
              <a:effectLst/>
            </c:spPr>
            <c:txPr>
              <a:bodyPr wrap="square" lIns="38100" tIns="19050" rIns="38100" bIns="19050" anchor="ctr">
                <a:spAutoFit/>
              </a:bodyPr>
              <a:lstStyle/>
              <a:p>
                <a:pPr>
                  <a:defRPr sz="1000" b="0">
                    <a:solidFill>
                      <a:schemeClr val="tx1"/>
                    </a:solidFill>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New York-Newark-Jersey City​</c:v>
                </c:pt>
                <c:pt idx="1">
                  <c:v>Seattle-Tacoma-Bellevue​</c:v>
                </c:pt>
                <c:pt idx="2">
                  <c:v>Minneapolis-St. Paul-Bloomington​</c:v>
                </c:pt>
                <c:pt idx="3">
                  <c:v>Cincinnati​</c:v>
                </c:pt>
                <c:pt idx="4">
                  <c:v>Fayetteville-Springdale-Rogers​</c:v>
                </c:pt>
              </c:strCache>
            </c:strRef>
          </c:cat>
          <c:val>
            <c:numRef>
              <c:f>Sheet1!$C$2:$C$6</c:f>
              <c:numCache>
                <c:formatCode>[$$-409]#,##0</c:formatCode>
                <c:ptCount val="5"/>
                <c:pt idx="0">
                  <c:v>104200</c:v>
                </c:pt>
                <c:pt idx="1">
                  <c:v>169500</c:v>
                </c:pt>
                <c:pt idx="2">
                  <c:v>126950</c:v>
                </c:pt>
                <c:pt idx="3">
                  <c:v>129800</c:v>
                </c:pt>
                <c:pt idx="4">
                  <c:v>105200</c:v>
                </c:pt>
              </c:numCache>
            </c:numRef>
          </c:val>
          <c:smooth val="0"/>
          <c:extLst>
            <c:ext xmlns:c16="http://schemas.microsoft.com/office/drawing/2014/chart" uri="{C3380CC4-5D6E-409C-BE32-E72D297353CC}">
              <c16:uniqueId val="{00000002-DCE6-4455-BE18-193BA34F4B58}"/>
            </c:ext>
          </c:extLst>
        </c:ser>
        <c:ser>
          <c:idx val="2"/>
          <c:order val="2"/>
          <c:tx>
            <c:strRef>
              <c:f>Sheet1!$D$1</c:f>
              <c:strCache>
                <c:ptCount val="1"/>
                <c:pt idx="0">
                  <c:v> 90th </c:v>
                </c:pt>
              </c:strCache>
            </c:strRef>
          </c:tx>
          <c:spPr>
            <a:ln w="28575">
              <a:noFill/>
            </a:ln>
          </c:spPr>
          <c:marker>
            <c:symbol val="diamond"/>
            <c:size val="12"/>
            <c:spPr>
              <a:solidFill>
                <a:srgbClr val="6A80A3"/>
              </a:solidFill>
              <a:ln w="31750">
                <a:noFill/>
              </a:ln>
            </c:spPr>
          </c:marker>
          <c:dLbls>
            <c:dLbl>
              <c:idx val="0"/>
              <c:layout>
                <c:manualLayout>
                  <c:x val="-3.7696371676988305E-2"/>
                  <c:y val="-5.706538167339344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FA5-4F64-B515-8D5BA150519F}"/>
                </c:ext>
              </c:extLst>
            </c:dLbl>
            <c:spPr>
              <a:noFill/>
              <a:ln>
                <a:noFill/>
              </a:ln>
              <a:effectLst/>
            </c:spPr>
            <c:txPr>
              <a:bodyPr wrap="square" lIns="38100" tIns="19050" rIns="38100" bIns="19050" anchor="ctr">
                <a:spAutoFit/>
              </a:bodyPr>
              <a:lstStyle/>
              <a:p>
                <a:pPr>
                  <a:defRPr sz="1000"/>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New York-Newark-Jersey City​</c:v>
                </c:pt>
                <c:pt idx="1">
                  <c:v>Seattle-Tacoma-Bellevue​</c:v>
                </c:pt>
                <c:pt idx="2">
                  <c:v>Minneapolis-St. Paul-Bloomington​</c:v>
                </c:pt>
                <c:pt idx="3">
                  <c:v>Cincinnati​</c:v>
                </c:pt>
                <c:pt idx="4">
                  <c:v>Fayetteville-Springdale-Rogers​</c:v>
                </c:pt>
              </c:strCache>
            </c:strRef>
          </c:cat>
          <c:val>
            <c:numRef>
              <c:f>Sheet1!$D$2:$D$6</c:f>
              <c:numCache>
                <c:formatCode>[$$-409]#,##0</c:formatCode>
                <c:ptCount val="5"/>
                <c:pt idx="0">
                  <c:v>176750</c:v>
                </c:pt>
                <c:pt idx="1">
                  <c:v>231000</c:v>
                </c:pt>
                <c:pt idx="2">
                  <c:v>206000</c:v>
                </c:pt>
                <c:pt idx="3">
                  <c:v>196450</c:v>
                </c:pt>
                <c:pt idx="4">
                  <c:v>167550</c:v>
                </c:pt>
              </c:numCache>
            </c:numRef>
          </c:val>
          <c:smooth val="0"/>
          <c:extLst>
            <c:ext xmlns:c16="http://schemas.microsoft.com/office/drawing/2014/chart" uri="{C3380CC4-5D6E-409C-BE32-E72D297353CC}">
              <c16:uniqueId val="{00000003-DCE6-4455-BE18-193BA34F4B58}"/>
            </c:ext>
          </c:extLst>
        </c:ser>
        <c:dLbls>
          <c:dLblPos val="t"/>
          <c:showLegendKey val="0"/>
          <c:showVal val="1"/>
          <c:showCatName val="0"/>
          <c:showSerName val="0"/>
          <c:showPercent val="0"/>
          <c:showBubbleSize val="0"/>
        </c:dLbls>
        <c:upDownBars>
          <c:gapWidth val="219"/>
          <c:upBars>
            <c:spPr>
              <a:solidFill>
                <a:srgbClr val="CDCFFF">
                  <a:alpha val="99000"/>
                </a:srgbClr>
              </a:solidFill>
              <a:ln w="9525">
                <a:noFill/>
              </a:ln>
              <a:effectLst>
                <a:glow>
                  <a:schemeClr val="accent1">
                    <a:alpha val="40000"/>
                  </a:schemeClr>
                </a:glow>
              </a:effectLst>
            </c:spPr>
          </c:upBars>
          <c:downBars>
            <c:spPr>
              <a:solidFill>
                <a:schemeClr val="dk1">
                  <a:lumMod val="65000"/>
                  <a:lumOff val="35000"/>
                </a:schemeClr>
              </a:solidFill>
              <a:ln w="9525">
                <a:solidFill>
                  <a:schemeClr val="tx1">
                    <a:lumMod val="65000"/>
                    <a:lumOff val="35000"/>
                  </a:schemeClr>
                </a:solidFill>
              </a:ln>
              <a:effectLst/>
            </c:spPr>
          </c:downBars>
        </c:upDownBars>
        <c:marker val="1"/>
        <c:smooth val="0"/>
        <c:axId val="551356496"/>
        <c:axId val="551355320"/>
      </c:lineChart>
      <c:catAx>
        <c:axId val="551356496"/>
        <c:scaling>
          <c:orientation val="minMax"/>
        </c:scaling>
        <c:delete val="0"/>
        <c:axPos val="b"/>
        <c:numFmt formatCode="General" sourceLinked="1"/>
        <c:majorTickMark val="none"/>
        <c:minorTickMark val="none"/>
        <c:tickLblPos val="nextTo"/>
        <c:spPr>
          <a:noFill/>
          <a:ln w="9525" cap="flat" cmpd="sng" algn="ctr">
            <a:solidFill>
              <a:schemeClr val="bg1">
                <a:lumMod val="85000"/>
              </a:schemeClr>
            </a:solidFill>
            <a:round/>
          </a:ln>
          <a:effectLst/>
        </c:spPr>
        <c:txPr>
          <a:bodyPr rot="0" spcFirstLastPara="1" vertOverflow="ellipsis" vert="horz" wrap="square" anchor="t" anchorCtr="1"/>
          <a:lstStyle/>
          <a:p>
            <a:pPr>
              <a:defRPr sz="1000" b="1" i="0" u="none" strike="noStrike" kern="1200" baseline="0">
                <a:solidFill>
                  <a:schemeClr val="tx1"/>
                </a:solidFill>
                <a:latin typeface="+mn-lt"/>
                <a:ea typeface="+mn-ea"/>
                <a:cs typeface="Arial" panose="020B0604020202020204" pitchFamily="34" charset="0"/>
              </a:defRPr>
            </a:pPr>
            <a:endParaRPr lang="en-US"/>
          </a:p>
        </c:txPr>
        <c:crossAx val="551355320"/>
        <c:crosses val="autoZero"/>
        <c:auto val="1"/>
        <c:lblAlgn val="ctr"/>
        <c:lblOffset val="100"/>
        <c:noMultiLvlLbl val="0"/>
      </c:catAx>
      <c:valAx>
        <c:axId val="551355320"/>
        <c:scaling>
          <c:orientation val="minMax"/>
        </c:scaling>
        <c:delete val="1"/>
        <c:axPos val="l"/>
        <c:numFmt formatCode="[$$-409]#,##0" sourceLinked="1"/>
        <c:majorTickMark val="none"/>
        <c:minorTickMark val="none"/>
        <c:tickLblPos val="nextTo"/>
        <c:crossAx val="551356496"/>
        <c:crosses val="autoZero"/>
        <c:crossBetween val="between"/>
      </c:valAx>
      <c:spPr>
        <a:noFill/>
        <a:ln>
          <a:noFill/>
        </a:ln>
        <a:effectLst/>
      </c:spPr>
    </c:plotArea>
    <c:legend>
      <c:legendPos val="b"/>
      <c:layout>
        <c:manualLayout>
          <c:xMode val="edge"/>
          <c:yMode val="edge"/>
          <c:x val="0.27541951586639507"/>
          <c:y val="0.91606702985279831"/>
          <c:w val="0.51913197739085704"/>
          <c:h val="4.9228768379804902E-2"/>
        </c:manualLayout>
      </c:layout>
      <c:overlay val="0"/>
      <c:spPr>
        <a:solidFill>
          <a:srgbClr val="CDCFFF"/>
        </a:solidFill>
      </c:spPr>
      <c:txPr>
        <a:bodyPr/>
        <a:lstStyle/>
        <a:p>
          <a:pPr>
            <a:defRPr sz="1100">
              <a:latin typeface="+mn-lt"/>
              <a:cs typeface="Arial" panose="020B0604020202020204" pitchFamily="34" charset="0"/>
            </a:defRPr>
          </a:pPr>
          <a:endParaRPr lang="en-US"/>
        </a:p>
      </c:txPr>
    </c:legend>
    <c:plotVisOnly val="1"/>
    <c:dispBlanksAs val="zero"/>
    <c:showDLblsOverMax val="0"/>
  </c:chart>
  <c:spPr>
    <a:noFill/>
    <a:ln>
      <a:noFill/>
    </a:ln>
    <a:effectLst/>
  </c:spPr>
  <c:txPr>
    <a:bodyPr/>
    <a:lstStyle/>
    <a:p>
      <a:pPr>
        <a:defRPr/>
      </a:pPr>
      <a:endParaRPr lang="en-US"/>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815400244625183E-3"/>
          <c:y val="0.11214155715956667"/>
          <c:w val="0.99559184695687808"/>
          <c:h val="0.68650278551889643"/>
        </c:manualLayout>
      </c:layout>
      <c:lineChart>
        <c:grouping val="stacked"/>
        <c:varyColors val="0"/>
        <c:ser>
          <c:idx val="0"/>
          <c:order val="0"/>
          <c:tx>
            <c:strRef>
              <c:f>Sheet1!$B$1</c:f>
              <c:strCache>
                <c:ptCount val="1"/>
                <c:pt idx="0">
                  <c:v> 25th </c:v>
                </c:pt>
              </c:strCache>
            </c:strRef>
          </c:tx>
          <c:spPr>
            <a:ln w="25400" cap="rnd">
              <a:noFill/>
              <a:round/>
            </a:ln>
            <a:effectLst/>
          </c:spPr>
          <c:marker>
            <c:symbol val="diamond"/>
            <c:size val="12"/>
            <c:spPr>
              <a:solidFill>
                <a:srgbClr val="002856"/>
              </a:solidFill>
              <a:ln w="15875">
                <a:noFill/>
              </a:ln>
              <a:effectLst/>
            </c:spPr>
          </c:marker>
          <c:dLbls>
            <c:dLbl>
              <c:idx val="0"/>
              <c:layout>
                <c:manualLayout>
                  <c:x val="-2.9708263001523318E-2"/>
                  <c:y val="3.853766035086310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547-42F1-9AD8-45ECA4574949}"/>
                </c:ext>
              </c:extLst>
            </c:dLbl>
            <c:dLbl>
              <c:idx val="1"/>
              <c:layout>
                <c:manualLayout>
                  <c:x val="-3.0745187778392476E-2"/>
                  <c:y val="2.44565921457399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461-4DEF-84BF-65BC4CBCC301}"/>
                </c:ext>
              </c:extLst>
            </c:dLbl>
            <c:dLbl>
              <c:idx val="3"/>
              <c:layout>
                <c:manualLayout>
                  <c:x val="-3.5443151612613633E-2"/>
                  <c:y val="3.631433379215946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CE6-4455-BE18-193BA34F4B58}"/>
                </c:ext>
              </c:extLst>
            </c:dLbl>
            <c:spPr>
              <a:noFill/>
              <a:ln>
                <a:noFill/>
              </a:ln>
              <a:effectLst/>
            </c:spPr>
            <c:txPr>
              <a:bodyPr wrap="square" lIns="38100" tIns="19050" rIns="38100" bIns="19050" anchor="ctr">
                <a:spAutoFit/>
              </a:bodyPr>
              <a:lstStyle/>
              <a:p>
                <a:pPr>
                  <a:defRPr sz="1000"/>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New York-Newark-Jersey City​</c:v>
                </c:pt>
                <c:pt idx="1">
                  <c:v>Seattle-Tacoma-Bellevue​</c:v>
                </c:pt>
                <c:pt idx="2">
                  <c:v>Minneapolis-St. Paul-Bloomington​</c:v>
                </c:pt>
                <c:pt idx="3">
                  <c:v>Cincinnati​</c:v>
                </c:pt>
                <c:pt idx="4">
                  <c:v>Fayetteville-Springdale-Rogers​</c:v>
                </c:pt>
              </c:strCache>
            </c:strRef>
          </c:cat>
          <c:val>
            <c:numRef>
              <c:f>Sheet1!$B$2:$B$6</c:f>
              <c:numCache>
                <c:formatCode>[$$-409]#,##0</c:formatCode>
                <c:ptCount val="5"/>
                <c:pt idx="0">
                  <c:v>51850</c:v>
                </c:pt>
                <c:pt idx="1">
                  <c:v>90000</c:v>
                </c:pt>
                <c:pt idx="2">
                  <c:v>61750</c:v>
                </c:pt>
                <c:pt idx="3">
                  <c:v>70500</c:v>
                </c:pt>
                <c:pt idx="4">
                  <c:v>52250</c:v>
                </c:pt>
              </c:numCache>
            </c:numRef>
          </c:val>
          <c:smooth val="1"/>
          <c:extLst>
            <c:ext xmlns:c16="http://schemas.microsoft.com/office/drawing/2014/chart" uri="{C3380CC4-5D6E-409C-BE32-E72D297353CC}">
              <c16:uniqueId val="{00000001-DCE6-4455-BE18-193BA34F4B58}"/>
            </c:ext>
          </c:extLst>
        </c:ser>
        <c:ser>
          <c:idx val="1"/>
          <c:order val="1"/>
          <c:tx>
            <c:strRef>
              <c:f>Sheet1!$C$1</c:f>
              <c:strCache>
                <c:ptCount val="1"/>
                <c:pt idx="0">
                  <c:v> 50th </c:v>
                </c:pt>
              </c:strCache>
            </c:strRef>
          </c:tx>
          <c:spPr>
            <a:ln w="31750" cap="rnd" cmpd="sng">
              <a:noFill/>
              <a:prstDash val="solid"/>
              <a:round/>
            </a:ln>
            <a:effectLst/>
          </c:spPr>
          <c:marker>
            <c:symbol val="circle"/>
            <c:size val="10"/>
            <c:spPr>
              <a:solidFill>
                <a:srgbClr val="009AD7"/>
              </a:solidFill>
              <a:ln w="9525">
                <a:noFill/>
              </a:ln>
              <a:effectLst/>
            </c:spPr>
          </c:marker>
          <c:dLbls>
            <c:dLbl>
              <c:idx val="0"/>
              <c:layout>
                <c:manualLayout>
                  <c:x val="-4.4456031870112329E-2"/>
                  <c:y val="-5.113651085018373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669-48B2-94A6-FD4D418471A8}"/>
                </c:ext>
              </c:extLst>
            </c:dLbl>
            <c:spPr>
              <a:noFill/>
              <a:ln>
                <a:noFill/>
              </a:ln>
              <a:effectLst/>
            </c:spPr>
            <c:txPr>
              <a:bodyPr wrap="square" lIns="38100" tIns="19050" rIns="38100" bIns="19050" anchor="ctr">
                <a:spAutoFit/>
              </a:bodyPr>
              <a:lstStyle/>
              <a:p>
                <a:pPr>
                  <a:defRPr sz="1000" b="0">
                    <a:solidFill>
                      <a:schemeClr val="tx1"/>
                    </a:solidFill>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New York-Newark-Jersey City​</c:v>
                </c:pt>
                <c:pt idx="1">
                  <c:v>Seattle-Tacoma-Bellevue​</c:v>
                </c:pt>
                <c:pt idx="2">
                  <c:v>Minneapolis-St. Paul-Bloomington​</c:v>
                </c:pt>
                <c:pt idx="3">
                  <c:v>Cincinnati​</c:v>
                </c:pt>
                <c:pt idx="4">
                  <c:v>Fayetteville-Springdale-Rogers​</c:v>
                </c:pt>
              </c:strCache>
            </c:strRef>
          </c:cat>
          <c:val>
            <c:numRef>
              <c:f>Sheet1!$C$2:$C$6</c:f>
              <c:numCache>
                <c:formatCode>[$$-409]#,##0</c:formatCode>
                <c:ptCount val="5"/>
                <c:pt idx="0">
                  <c:v>104200</c:v>
                </c:pt>
                <c:pt idx="1">
                  <c:v>169500</c:v>
                </c:pt>
                <c:pt idx="2">
                  <c:v>126950</c:v>
                </c:pt>
                <c:pt idx="3">
                  <c:v>129800</c:v>
                </c:pt>
                <c:pt idx="4">
                  <c:v>105200</c:v>
                </c:pt>
              </c:numCache>
            </c:numRef>
          </c:val>
          <c:smooth val="0"/>
          <c:extLst>
            <c:ext xmlns:c16="http://schemas.microsoft.com/office/drawing/2014/chart" uri="{C3380CC4-5D6E-409C-BE32-E72D297353CC}">
              <c16:uniqueId val="{00000002-DCE6-4455-BE18-193BA34F4B58}"/>
            </c:ext>
          </c:extLst>
        </c:ser>
        <c:ser>
          <c:idx val="2"/>
          <c:order val="2"/>
          <c:tx>
            <c:strRef>
              <c:f>Sheet1!$D$1</c:f>
              <c:strCache>
                <c:ptCount val="1"/>
                <c:pt idx="0">
                  <c:v> 90th </c:v>
                </c:pt>
              </c:strCache>
            </c:strRef>
          </c:tx>
          <c:spPr>
            <a:ln w="28575">
              <a:noFill/>
            </a:ln>
          </c:spPr>
          <c:marker>
            <c:symbol val="diamond"/>
            <c:size val="12"/>
            <c:spPr>
              <a:solidFill>
                <a:srgbClr val="6A80A3"/>
              </a:solidFill>
              <a:ln w="31750">
                <a:noFill/>
              </a:ln>
            </c:spPr>
          </c:marker>
          <c:dLbls>
            <c:dLbl>
              <c:idx val="0"/>
              <c:layout>
                <c:manualLayout>
                  <c:x val="-3.7696371676988305E-2"/>
                  <c:y val="-5.706538167339344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FA5-4F64-B515-8D5BA150519F}"/>
                </c:ext>
              </c:extLst>
            </c:dLbl>
            <c:spPr>
              <a:noFill/>
              <a:ln>
                <a:noFill/>
              </a:ln>
              <a:effectLst/>
            </c:spPr>
            <c:txPr>
              <a:bodyPr wrap="square" lIns="38100" tIns="19050" rIns="38100" bIns="19050" anchor="ctr">
                <a:spAutoFit/>
              </a:bodyPr>
              <a:lstStyle/>
              <a:p>
                <a:pPr>
                  <a:defRPr sz="1000"/>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New York-Newark-Jersey City​</c:v>
                </c:pt>
                <c:pt idx="1">
                  <c:v>Seattle-Tacoma-Bellevue​</c:v>
                </c:pt>
                <c:pt idx="2">
                  <c:v>Minneapolis-St. Paul-Bloomington​</c:v>
                </c:pt>
                <c:pt idx="3">
                  <c:v>Cincinnati​</c:v>
                </c:pt>
                <c:pt idx="4">
                  <c:v>Fayetteville-Springdale-Rogers​</c:v>
                </c:pt>
              </c:strCache>
            </c:strRef>
          </c:cat>
          <c:val>
            <c:numRef>
              <c:f>Sheet1!$D$2:$D$6</c:f>
              <c:numCache>
                <c:formatCode>[$$-409]#,##0</c:formatCode>
                <c:ptCount val="5"/>
                <c:pt idx="0">
                  <c:v>176750</c:v>
                </c:pt>
                <c:pt idx="1">
                  <c:v>231000</c:v>
                </c:pt>
                <c:pt idx="2">
                  <c:v>206000</c:v>
                </c:pt>
                <c:pt idx="3">
                  <c:v>196450</c:v>
                </c:pt>
                <c:pt idx="4">
                  <c:v>167550</c:v>
                </c:pt>
              </c:numCache>
            </c:numRef>
          </c:val>
          <c:smooth val="0"/>
          <c:extLst>
            <c:ext xmlns:c16="http://schemas.microsoft.com/office/drawing/2014/chart" uri="{C3380CC4-5D6E-409C-BE32-E72D297353CC}">
              <c16:uniqueId val="{00000003-DCE6-4455-BE18-193BA34F4B58}"/>
            </c:ext>
          </c:extLst>
        </c:ser>
        <c:dLbls>
          <c:dLblPos val="t"/>
          <c:showLegendKey val="0"/>
          <c:showVal val="1"/>
          <c:showCatName val="0"/>
          <c:showSerName val="0"/>
          <c:showPercent val="0"/>
          <c:showBubbleSize val="0"/>
        </c:dLbls>
        <c:upDownBars>
          <c:gapWidth val="219"/>
          <c:upBars>
            <c:spPr>
              <a:solidFill>
                <a:srgbClr val="CDCFFF">
                  <a:alpha val="99000"/>
                </a:srgbClr>
              </a:solidFill>
              <a:ln w="9525">
                <a:noFill/>
              </a:ln>
              <a:effectLst>
                <a:glow>
                  <a:schemeClr val="accent1">
                    <a:alpha val="40000"/>
                  </a:schemeClr>
                </a:glow>
              </a:effectLst>
            </c:spPr>
          </c:upBars>
          <c:downBars>
            <c:spPr>
              <a:solidFill>
                <a:schemeClr val="dk1">
                  <a:lumMod val="65000"/>
                  <a:lumOff val="35000"/>
                </a:schemeClr>
              </a:solidFill>
              <a:ln w="9525">
                <a:solidFill>
                  <a:schemeClr val="tx1">
                    <a:lumMod val="65000"/>
                    <a:lumOff val="35000"/>
                  </a:schemeClr>
                </a:solidFill>
              </a:ln>
              <a:effectLst/>
            </c:spPr>
          </c:downBars>
        </c:upDownBars>
        <c:marker val="1"/>
        <c:smooth val="0"/>
        <c:axId val="551356496"/>
        <c:axId val="551355320"/>
      </c:lineChart>
      <c:catAx>
        <c:axId val="551356496"/>
        <c:scaling>
          <c:orientation val="minMax"/>
        </c:scaling>
        <c:delete val="0"/>
        <c:axPos val="b"/>
        <c:numFmt formatCode="General" sourceLinked="1"/>
        <c:majorTickMark val="none"/>
        <c:minorTickMark val="none"/>
        <c:tickLblPos val="nextTo"/>
        <c:spPr>
          <a:noFill/>
          <a:ln w="9525" cap="flat" cmpd="sng" algn="ctr">
            <a:solidFill>
              <a:schemeClr val="bg1">
                <a:lumMod val="85000"/>
              </a:schemeClr>
            </a:solidFill>
            <a:round/>
          </a:ln>
          <a:effectLst/>
        </c:spPr>
        <c:txPr>
          <a:bodyPr rot="0" spcFirstLastPara="1" vertOverflow="ellipsis" vert="horz" wrap="square" anchor="t" anchorCtr="1"/>
          <a:lstStyle/>
          <a:p>
            <a:pPr>
              <a:defRPr sz="1000" b="1" i="0" u="none" strike="noStrike" kern="1200" baseline="0">
                <a:solidFill>
                  <a:schemeClr val="tx1"/>
                </a:solidFill>
                <a:latin typeface="+mn-lt"/>
                <a:ea typeface="+mn-ea"/>
                <a:cs typeface="Arial" panose="020B0604020202020204" pitchFamily="34" charset="0"/>
              </a:defRPr>
            </a:pPr>
            <a:endParaRPr lang="en-US"/>
          </a:p>
        </c:txPr>
        <c:crossAx val="551355320"/>
        <c:crosses val="autoZero"/>
        <c:auto val="1"/>
        <c:lblAlgn val="ctr"/>
        <c:lblOffset val="100"/>
        <c:noMultiLvlLbl val="0"/>
      </c:catAx>
      <c:valAx>
        <c:axId val="551355320"/>
        <c:scaling>
          <c:orientation val="minMax"/>
        </c:scaling>
        <c:delete val="1"/>
        <c:axPos val="l"/>
        <c:numFmt formatCode="[$$-409]#,##0" sourceLinked="1"/>
        <c:majorTickMark val="none"/>
        <c:minorTickMark val="none"/>
        <c:tickLblPos val="nextTo"/>
        <c:crossAx val="551356496"/>
        <c:crosses val="autoZero"/>
        <c:crossBetween val="between"/>
      </c:valAx>
      <c:spPr>
        <a:noFill/>
        <a:ln>
          <a:noFill/>
        </a:ln>
        <a:effectLst/>
      </c:spPr>
    </c:plotArea>
    <c:legend>
      <c:legendPos val="b"/>
      <c:layout>
        <c:manualLayout>
          <c:xMode val="edge"/>
          <c:yMode val="edge"/>
          <c:x val="0.27541951586639507"/>
          <c:y val="0.91606702985279831"/>
          <c:w val="0.51913197739085704"/>
          <c:h val="4.9228768379804902E-2"/>
        </c:manualLayout>
      </c:layout>
      <c:overlay val="0"/>
      <c:spPr>
        <a:solidFill>
          <a:srgbClr val="CDCFFF"/>
        </a:solidFill>
      </c:spPr>
      <c:txPr>
        <a:bodyPr/>
        <a:lstStyle/>
        <a:p>
          <a:pPr>
            <a:defRPr sz="1100">
              <a:latin typeface="+mn-lt"/>
              <a:cs typeface="Arial" panose="020B0604020202020204" pitchFamily="34" charset="0"/>
            </a:defRPr>
          </a:pPr>
          <a:endParaRPr lang="en-US"/>
        </a:p>
      </c:txPr>
    </c:legend>
    <c:plotVisOnly val="1"/>
    <c:dispBlanksAs val="zero"/>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045205309319485E-2"/>
          <c:y val="3.8282013292283944E-2"/>
          <c:w val="0.89452007044502646"/>
          <c:h val="0.88387550747436194"/>
        </c:manualLayout>
      </c:layout>
      <c:bubbleChart>
        <c:varyColors val="0"/>
        <c:ser>
          <c:idx val="0"/>
          <c:order val="0"/>
          <c:tx>
            <c:strRef>
              <c:f>Sheet1!$B$1</c:f>
              <c:strCache>
                <c:ptCount val="1"/>
                <c:pt idx="0">
                  <c:v>% People of Color </c:v>
                </c:pt>
              </c:strCache>
            </c:strRef>
          </c:tx>
          <c:spPr>
            <a:solidFill>
              <a:schemeClr val="bg2"/>
            </a:solidFill>
            <a:ln>
              <a:solidFill>
                <a:schemeClr val="tx2"/>
              </a:solidFill>
            </a:ln>
            <a:effectLst/>
          </c:spPr>
          <c:invertIfNegative val="0"/>
          <c:dLbls>
            <c:dLbl>
              <c:idx val="0"/>
              <c:layout>
                <c:manualLayout>
                  <c:x val="-3.3164594094350679E-2"/>
                  <c:y val="-9.2039531703587418E-2"/>
                </c:manualLayout>
              </c:layout>
              <c:tx>
                <c:rich>
                  <a:bodyPr/>
                  <a:lstStyle/>
                  <a:p>
                    <a:fld id="{E41924C9-E3BD-4BE5-BD01-A7F4003CD8F1}" type="CELLRANGE">
                      <a:rPr lang="en-US" dirty="0"/>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D9ED-4D9B-A903-275D6659FB08}"/>
                </c:ext>
              </c:extLst>
            </c:dLbl>
            <c:dLbl>
              <c:idx val="1"/>
              <c:layout>
                <c:manualLayout>
                  <c:x val="-6.0504095676464156E-2"/>
                  <c:y val="-5.4648471949005024E-2"/>
                </c:manualLayout>
              </c:layout>
              <c:tx>
                <c:rich>
                  <a:bodyPr/>
                  <a:lstStyle/>
                  <a:p>
                    <a:fld id="{339101B8-3667-4BB8-AB12-EE50C4ABE41F}" type="CELLRANGE">
                      <a:rPr lang="en-US" dirty="0"/>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D9ED-4D9B-A903-275D6659FB08}"/>
                </c:ext>
              </c:extLst>
            </c:dLbl>
            <c:dLbl>
              <c:idx val="2"/>
              <c:layout>
                <c:manualLayout>
                  <c:x val="-3.8968871900809221E-2"/>
                  <c:y val="-6.6153413411953507E-2"/>
                </c:manualLayout>
              </c:layout>
              <c:tx>
                <c:rich>
                  <a:bodyPr/>
                  <a:lstStyle/>
                  <a:p>
                    <a:fld id="{FCEC7DA2-E906-4265-8E14-95093BEF5C49}" type="CELLRANGE">
                      <a:rPr lang="en-US" dirty="0"/>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D9ED-4D9B-A903-275D6659FB08}"/>
                </c:ext>
              </c:extLst>
            </c:dLbl>
            <c:dLbl>
              <c:idx val="3"/>
              <c:layout>
                <c:manualLayout>
                  <c:x val="-3.0107406885335163E-2"/>
                  <c:y val="5.7524707314742025E-2"/>
                </c:manualLayout>
              </c:layout>
              <c:tx>
                <c:rich>
                  <a:bodyPr/>
                  <a:lstStyle/>
                  <a:p>
                    <a:fld id="{0934E5C3-EDC8-45A7-814D-E6E1FF2019D9}" type="CELLRANGE">
                      <a:rPr lang="en-US" dirty="0"/>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D9ED-4D9B-A903-275D6659FB08}"/>
                </c:ext>
              </c:extLst>
            </c:dLbl>
            <c:dLbl>
              <c:idx val="4"/>
              <c:layout>
                <c:manualLayout>
                  <c:x val="1.9463673833314951E-4"/>
                  <c:y val="5.7524707314742136E-3"/>
                </c:manualLayout>
              </c:layout>
              <c:tx>
                <c:rich>
                  <a:bodyPr/>
                  <a:lstStyle/>
                  <a:p>
                    <a:fld id="{DCD9F7F1-046F-4121-90A4-57DE900B1A10}" type="CELLRANGE">
                      <a:rPr lang="en-US" dirty="0"/>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D9ED-4D9B-A903-275D6659FB08}"/>
                </c:ext>
              </c:extLst>
            </c:dLbl>
            <c:spPr>
              <a:solidFill>
                <a:srgbClr val="FFFFFF"/>
              </a:solidFill>
              <a:ln>
                <a:solidFill>
                  <a:schemeClr val="bg1"/>
                </a:solidFill>
              </a:ln>
              <a:effectLst/>
            </c:spPr>
            <c:txPr>
              <a:bodyPr wrap="square" lIns="38100" tIns="19050" rIns="38100" bIns="19050" anchor="ctr">
                <a:spAutoFit/>
              </a:bodyPr>
              <a:lstStyle/>
              <a:p>
                <a:pPr>
                  <a:defRPr b="0">
                    <a:solidFill>
                      <a:schemeClr val="tx1"/>
                    </a:solidFill>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DataLabelsRange val="1"/>
                <c15:showLeaderLines val="1"/>
                <c15:leaderLines>
                  <c:spPr>
                    <a:ln>
                      <a:solidFill>
                        <a:schemeClr val="bg2"/>
                      </a:solidFill>
                    </a:ln>
                  </c:spPr>
                </c15:leaderLines>
              </c:ext>
            </c:extLst>
          </c:dLbls>
          <c:xVal>
            <c:numRef>
              <c:f>Sheet1!$A$2:$A$6</c:f>
              <c:numCache>
                <c:formatCode>0%</c:formatCode>
                <c:ptCount val="5"/>
                <c:pt idx="0">
                  <c:v>0.28186991869918704</c:v>
                </c:pt>
                <c:pt idx="1">
                  <c:v>0.20653631284916202</c:v>
                </c:pt>
                <c:pt idx="2">
                  <c:v>0.24553516819571863</c:v>
                </c:pt>
                <c:pt idx="3">
                  <c:v>0.29354876615746178</c:v>
                </c:pt>
                <c:pt idx="4">
                  <c:v>0.35183006535947708</c:v>
                </c:pt>
              </c:numCache>
            </c:numRef>
          </c:xVal>
          <c:yVal>
            <c:numRef>
              <c:f>Sheet1!$B$2:$B$6</c:f>
              <c:numCache>
                <c:formatCode>0.0%</c:formatCode>
                <c:ptCount val="5"/>
                <c:pt idx="0">
                  <c:v>0.45035252165543455</c:v>
                </c:pt>
                <c:pt idx="1">
                  <c:v>0.43798113028956126</c:v>
                </c:pt>
                <c:pt idx="2">
                  <c:v>0.44914973586575407</c:v>
                </c:pt>
                <c:pt idx="3">
                  <c:v>0.44221069420280318</c:v>
                </c:pt>
                <c:pt idx="4">
                  <c:v>0.43407811242748884</c:v>
                </c:pt>
              </c:numCache>
            </c:numRef>
          </c:yVal>
          <c:bubbleSize>
            <c:numRef>
              <c:f>Sheet1!$C$2:$C$6</c:f>
              <c:numCache>
                <c:formatCode>General</c:formatCode>
                <c:ptCount val="5"/>
                <c:pt idx="0">
                  <c:v>3695</c:v>
                </c:pt>
                <c:pt idx="1">
                  <c:v>4475</c:v>
                </c:pt>
                <c:pt idx="2">
                  <c:v>4905</c:v>
                </c:pt>
                <c:pt idx="3">
                  <c:v>4255</c:v>
                </c:pt>
                <c:pt idx="4">
                  <c:v>3060</c:v>
                </c:pt>
              </c:numCache>
            </c:numRef>
          </c:bubbleSize>
          <c:bubble3D val="0"/>
          <c:extLst>
            <c:ext xmlns:c15="http://schemas.microsoft.com/office/drawing/2012/chart" uri="{02D57815-91ED-43cb-92C2-25804820EDAC}">
              <c15:datalabelsRange>
                <c15:f>Sheet1!$D$2:$D$12</c15:f>
                <c15:dlblRangeCache>
                  <c:ptCount val="11"/>
                  <c:pt idx="0">
                    <c:v>Atlanta</c:v>
                  </c:pt>
                  <c:pt idx="1">
                    <c:v>Boston</c:v>
                  </c:pt>
                  <c:pt idx="2">
                    <c:v>Chicago</c:v>
                  </c:pt>
                  <c:pt idx="3">
                    <c:v>Dallas</c:v>
                  </c:pt>
                  <c:pt idx="4">
                    <c:v>Houston</c:v>
                  </c:pt>
                </c15:dlblRangeCache>
              </c15:datalabelsRange>
            </c:ext>
            <c:ext xmlns:c16="http://schemas.microsoft.com/office/drawing/2014/chart" uri="{C3380CC4-5D6E-409C-BE32-E72D297353CC}">
              <c16:uniqueId val="{00000005-D9ED-4D9B-A903-275D6659FB08}"/>
            </c:ext>
          </c:extLst>
        </c:ser>
        <c:ser>
          <c:idx val="1"/>
          <c:order val="1"/>
          <c:tx>
            <c:strRef>
              <c:f>Sheet1!$D$1</c:f>
              <c:strCache>
                <c:ptCount val="1"/>
                <c:pt idx="0">
                  <c:v>Column1</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xVal>
            <c:numRef>
              <c:f>Sheet1!$A$2:$A$6</c:f>
              <c:numCache>
                <c:formatCode>0%</c:formatCode>
                <c:ptCount val="5"/>
                <c:pt idx="0">
                  <c:v>0.28186991869918704</c:v>
                </c:pt>
                <c:pt idx="1">
                  <c:v>0.20653631284916202</c:v>
                </c:pt>
                <c:pt idx="2">
                  <c:v>0.24553516819571863</c:v>
                </c:pt>
                <c:pt idx="3">
                  <c:v>0.29354876615746178</c:v>
                </c:pt>
                <c:pt idx="4">
                  <c:v>0.35183006535947708</c:v>
                </c:pt>
              </c:numCache>
            </c:numRef>
          </c:xVal>
          <c:yVal>
            <c:numRef>
              <c:f>Sheet1!$D$2:$D$6</c:f>
              <c:numCache>
                <c:formatCode>General</c:formatCode>
                <c:ptCount val="5"/>
                <c:pt idx="0">
                  <c:v>0</c:v>
                </c:pt>
                <c:pt idx="1">
                  <c:v>0</c:v>
                </c:pt>
                <c:pt idx="2">
                  <c:v>0</c:v>
                </c:pt>
                <c:pt idx="3">
                  <c:v>0</c:v>
                </c:pt>
                <c:pt idx="4">
                  <c:v>0</c:v>
                </c:pt>
              </c:numCache>
            </c:numRef>
          </c:yVal>
          <c:bubbleSize>
            <c:numLit>
              <c:formatCode>General</c:formatCode>
              <c:ptCount val="5"/>
              <c:pt idx="0">
                <c:v>1</c:v>
              </c:pt>
              <c:pt idx="1">
                <c:v>1</c:v>
              </c:pt>
              <c:pt idx="2">
                <c:v>1</c:v>
              </c:pt>
              <c:pt idx="3">
                <c:v>1</c:v>
              </c:pt>
              <c:pt idx="4">
                <c:v>1</c:v>
              </c:pt>
            </c:numLit>
          </c:bubbleSize>
          <c:bubble3D val="0"/>
          <c:extLst>
            <c:ext xmlns:c16="http://schemas.microsoft.com/office/drawing/2014/chart" uri="{C3380CC4-5D6E-409C-BE32-E72D297353CC}">
              <c16:uniqueId val="{00000006-D9ED-4D9B-A903-275D6659FB08}"/>
            </c:ext>
          </c:extLst>
        </c:ser>
        <c:dLbls>
          <c:showLegendKey val="0"/>
          <c:showVal val="1"/>
          <c:showCatName val="0"/>
          <c:showSerName val="0"/>
          <c:showPercent val="0"/>
          <c:showBubbleSize val="0"/>
        </c:dLbls>
        <c:bubbleScale val="20"/>
        <c:showNegBubbles val="0"/>
        <c:axId val="324928064"/>
        <c:axId val="324928456"/>
      </c:bubbleChart>
      <c:valAx>
        <c:axId val="324928064"/>
        <c:scaling>
          <c:orientation val="minMax"/>
          <c:max val="0.55000000000000004"/>
          <c:min val="0.15000000000000002"/>
        </c:scaling>
        <c:delete val="0"/>
        <c:axPos val="b"/>
        <c:majorGridlines>
          <c:spPr>
            <a:ln w="6350" cap="flat" cmpd="sng" algn="ctr">
              <a:noFill/>
              <a:round/>
            </a:ln>
            <a:effectLst/>
          </c:spPr>
        </c:majorGridlines>
        <c:numFmt formatCode="0%" sourceLinked="0"/>
        <c:majorTickMark val="none"/>
        <c:minorTickMark val="none"/>
        <c:tickLblPos val="nextTo"/>
        <c:spPr>
          <a:noFill/>
          <a:ln w="9525" cap="flat" cmpd="sng" algn="ctr">
            <a:solidFill>
              <a:schemeClr val="tx1">
                <a:lumMod val="75000"/>
                <a:lumOff val="2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324928456"/>
        <c:crosses val="autoZero"/>
        <c:crossBetween val="midCat"/>
      </c:valAx>
      <c:valAx>
        <c:axId val="324928456"/>
        <c:scaling>
          <c:orientation val="minMax"/>
          <c:max val="0.5"/>
          <c:min val="0.4"/>
        </c:scaling>
        <c:delete val="0"/>
        <c:axPos val="l"/>
        <c:numFmt formatCode="0%" sourceLinked="0"/>
        <c:majorTickMark val="none"/>
        <c:minorTickMark val="none"/>
        <c:tickLblPos val="nextTo"/>
        <c:spPr>
          <a:noFill/>
          <a:ln w="9525" cap="flat" cmpd="sng" algn="ctr">
            <a:solidFill>
              <a:schemeClr val="tx1">
                <a:lumMod val="75000"/>
                <a:lumOff val="2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324928064"/>
        <c:crosses val="autoZero"/>
        <c:crossBetween val="midCat"/>
        <c:majorUnit val="5.000000000000001E-2"/>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815400244625183E-3"/>
          <c:y val="0.11214155715956667"/>
          <c:w val="0.99559184695687808"/>
          <c:h val="0.68650278551889643"/>
        </c:manualLayout>
      </c:layout>
      <c:lineChart>
        <c:grouping val="stacked"/>
        <c:varyColors val="0"/>
        <c:ser>
          <c:idx val="0"/>
          <c:order val="0"/>
          <c:tx>
            <c:strRef>
              <c:f>Sheet1!$B$1</c:f>
              <c:strCache>
                <c:ptCount val="1"/>
                <c:pt idx="0">
                  <c:v> 25th </c:v>
                </c:pt>
              </c:strCache>
            </c:strRef>
          </c:tx>
          <c:spPr>
            <a:ln w="25400" cap="rnd">
              <a:noFill/>
              <a:round/>
            </a:ln>
            <a:effectLst/>
          </c:spPr>
          <c:marker>
            <c:symbol val="diamond"/>
            <c:size val="12"/>
            <c:spPr>
              <a:solidFill>
                <a:srgbClr val="002856"/>
              </a:solidFill>
              <a:ln w="15875">
                <a:noFill/>
              </a:ln>
              <a:effectLst/>
            </c:spPr>
          </c:marker>
          <c:dLbls>
            <c:dLbl>
              <c:idx val="0"/>
              <c:layout>
                <c:manualLayout>
                  <c:x val="-2.9708263001523318E-2"/>
                  <c:y val="3.853766035086310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547-42F1-9AD8-45ECA4574949}"/>
                </c:ext>
              </c:extLst>
            </c:dLbl>
            <c:dLbl>
              <c:idx val="1"/>
              <c:layout>
                <c:manualLayout>
                  <c:x val="-3.0745187778392476E-2"/>
                  <c:y val="2.44565921457399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461-4DEF-84BF-65BC4CBCC301}"/>
                </c:ext>
              </c:extLst>
            </c:dLbl>
            <c:dLbl>
              <c:idx val="3"/>
              <c:layout>
                <c:manualLayout>
                  <c:x val="-3.5443151612613633E-2"/>
                  <c:y val="3.631433379215946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CE6-4455-BE18-193BA34F4B58}"/>
                </c:ext>
              </c:extLst>
            </c:dLbl>
            <c:spPr>
              <a:noFill/>
              <a:ln>
                <a:noFill/>
              </a:ln>
              <a:effectLst/>
            </c:spPr>
            <c:txPr>
              <a:bodyPr wrap="square" lIns="38100" tIns="19050" rIns="38100" bIns="19050" anchor="ctr">
                <a:spAutoFit/>
              </a:bodyPr>
              <a:lstStyle/>
              <a:p>
                <a:pPr>
                  <a:defRPr sz="1000"/>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New York-Newark-Jersey City​</c:v>
                </c:pt>
                <c:pt idx="1">
                  <c:v>Seattle-Tacoma-Bellevue​</c:v>
                </c:pt>
                <c:pt idx="2">
                  <c:v>Minneapolis-St. Paul-Bloomington​</c:v>
                </c:pt>
                <c:pt idx="3">
                  <c:v>Cincinnati​</c:v>
                </c:pt>
                <c:pt idx="4">
                  <c:v>Fayetteville-Springdale-Rogers​</c:v>
                </c:pt>
              </c:strCache>
            </c:strRef>
          </c:cat>
          <c:val>
            <c:numRef>
              <c:f>Sheet1!$B$2:$B$6</c:f>
              <c:numCache>
                <c:formatCode>[$$-409]#,##0</c:formatCode>
                <c:ptCount val="5"/>
                <c:pt idx="0">
                  <c:v>51850</c:v>
                </c:pt>
                <c:pt idx="1">
                  <c:v>90000</c:v>
                </c:pt>
                <c:pt idx="2">
                  <c:v>61750</c:v>
                </c:pt>
                <c:pt idx="3">
                  <c:v>70500</c:v>
                </c:pt>
                <c:pt idx="4">
                  <c:v>52250</c:v>
                </c:pt>
              </c:numCache>
            </c:numRef>
          </c:val>
          <c:smooth val="1"/>
          <c:extLst>
            <c:ext xmlns:c16="http://schemas.microsoft.com/office/drawing/2014/chart" uri="{C3380CC4-5D6E-409C-BE32-E72D297353CC}">
              <c16:uniqueId val="{00000001-DCE6-4455-BE18-193BA34F4B58}"/>
            </c:ext>
          </c:extLst>
        </c:ser>
        <c:ser>
          <c:idx val="1"/>
          <c:order val="1"/>
          <c:tx>
            <c:strRef>
              <c:f>Sheet1!$C$1</c:f>
              <c:strCache>
                <c:ptCount val="1"/>
                <c:pt idx="0">
                  <c:v> 50th </c:v>
                </c:pt>
              </c:strCache>
            </c:strRef>
          </c:tx>
          <c:spPr>
            <a:ln w="31750" cap="rnd" cmpd="sng">
              <a:noFill/>
              <a:prstDash val="solid"/>
              <a:round/>
            </a:ln>
            <a:effectLst/>
          </c:spPr>
          <c:marker>
            <c:symbol val="circle"/>
            <c:size val="10"/>
            <c:spPr>
              <a:solidFill>
                <a:srgbClr val="009AD7"/>
              </a:solidFill>
              <a:ln w="9525">
                <a:noFill/>
              </a:ln>
              <a:effectLst/>
            </c:spPr>
          </c:marker>
          <c:dLbls>
            <c:dLbl>
              <c:idx val="0"/>
              <c:layout>
                <c:manualLayout>
                  <c:x val="-4.4456031870112329E-2"/>
                  <c:y val="-5.113651085018373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669-48B2-94A6-FD4D418471A8}"/>
                </c:ext>
              </c:extLst>
            </c:dLbl>
            <c:spPr>
              <a:noFill/>
              <a:ln>
                <a:noFill/>
              </a:ln>
              <a:effectLst/>
            </c:spPr>
            <c:txPr>
              <a:bodyPr wrap="square" lIns="38100" tIns="19050" rIns="38100" bIns="19050" anchor="ctr">
                <a:spAutoFit/>
              </a:bodyPr>
              <a:lstStyle/>
              <a:p>
                <a:pPr>
                  <a:defRPr sz="1000" b="0">
                    <a:solidFill>
                      <a:schemeClr val="tx1"/>
                    </a:solidFill>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New York-Newark-Jersey City​</c:v>
                </c:pt>
                <c:pt idx="1">
                  <c:v>Seattle-Tacoma-Bellevue​</c:v>
                </c:pt>
                <c:pt idx="2">
                  <c:v>Minneapolis-St. Paul-Bloomington​</c:v>
                </c:pt>
                <c:pt idx="3">
                  <c:v>Cincinnati​</c:v>
                </c:pt>
                <c:pt idx="4">
                  <c:v>Fayetteville-Springdale-Rogers​</c:v>
                </c:pt>
              </c:strCache>
            </c:strRef>
          </c:cat>
          <c:val>
            <c:numRef>
              <c:f>Sheet1!$C$2:$C$6</c:f>
              <c:numCache>
                <c:formatCode>[$$-409]#,##0</c:formatCode>
                <c:ptCount val="5"/>
                <c:pt idx="0">
                  <c:v>104200</c:v>
                </c:pt>
                <c:pt idx="1">
                  <c:v>169500</c:v>
                </c:pt>
                <c:pt idx="2">
                  <c:v>126950</c:v>
                </c:pt>
                <c:pt idx="3">
                  <c:v>129800</c:v>
                </c:pt>
                <c:pt idx="4">
                  <c:v>105200</c:v>
                </c:pt>
              </c:numCache>
            </c:numRef>
          </c:val>
          <c:smooth val="0"/>
          <c:extLst>
            <c:ext xmlns:c16="http://schemas.microsoft.com/office/drawing/2014/chart" uri="{C3380CC4-5D6E-409C-BE32-E72D297353CC}">
              <c16:uniqueId val="{00000002-DCE6-4455-BE18-193BA34F4B58}"/>
            </c:ext>
          </c:extLst>
        </c:ser>
        <c:ser>
          <c:idx val="2"/>
          <c:order val="2"/>
          <c:tx>
            <c:strRef>
              <c:f>Sheet1!$D$1</c:f>
              <c:strCache>
                <c:ptCount val="1"/>
                <c:pt idx="0">
                  <c:v> 90th </c:v>
                </c:pt>
              </c:strCache>
            </c:strRef>
          </c:tx>
          <c:spPr>
            <a:ln w="28575">
              <a:noFill/>
            </a:ln>
          </c:spPr>
          <c:marker>
            <c:symbol val="diamond"/>
            <c:size val="12"/>
            <c:spPr>
              <a:solidFill>
                <a:srgbClr val="6A80A3"/>
              </a:solidFill>
              <a:ln w="31750">
                <a:noFill/>
              </a:ln>
            </c:spPr>
          </c:marker>
          <c:dLbls>
            <c:dLbl>
              <c:idx val="0"/>
              <c:layout>
                <c:manualLayout>
                  <c:x val="-3.7696371676988305E-2"/>
                  <c:y val="-5.706538167339344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FA5-4F64-B515-8D5BA150519F}"/>
                </c:ext>
              </c:extLst>
            </c:dLbl>
            <c:spPr>
              <a:noFill/>
              <a:ln>
                <a:noFill/>
              </a:ln>
              <a:effectLst/>
            </c:spPr>
            <c:txPr>
              <a:bodyPr wrap="square" lIns="38100" tIns="19050" rIns="38100" bIns="19050" anchor="ctr">
                <a:spAutoFit/>
              </a:bodyPr>
              <a:lstStyle/>
              <a:p>
                <a:pPr>
                  <a:defRPr sz="1000"/>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Sheet1!$A$2:$A$6</c:f>
              <c:strCache>
                <c:ptCount val="5"/>
                <c:pt idx="0">
                  <c:v>New York-Newark-Jersey City​</c:v>
                </c:pt>
                <c:pt idx="1">
                  <c:v>Seattle-Tacoma-Bellevue​</c:v>
                </c:pt>
                <c:pt idx="2">
                  <c:v>Minneapolis-St. Paul-Bloomington​</c:v>
                </c:pt>
                <c:pt idx="3">
                  <c:v>Cincinnati​</c:v>
                </c:pt>
                <c:pt idx="4">
                  <c:v>Fayetteville-Springdale-Rogers​</c:v>
                </c:pt>
              </c:strCache>
            </c:strRef>
          </c:cat>
          <c:val>
            <c:numRef>
              <c:f>Sheet1!$D$2:$D$6</c:f>
              <c:numCache>
                <c:formatCode>[$$-409]#,##0</c:formatCode>
                <c:ptCount val="5"/>
                <c:pt idx="0">
                  <c:v>176750</c:v>
                </c:pt>
                <c:pt idx="1">
                  <c:v>231000</c:v>
                </c:pt>
                <c:pt idx="2">
                  <c:v>206000</c:v>
                </c:pt>
                <c:pt idx="3">
                  <c:v>196450</c:v>
                </c:pt>
                <c:pt idx="4">
                  <c:v>167550</c:v>
                </c:pt>
              </c:numCache>
            </c:numRef>
          </c:val>
          <c:smooth val="0"/>
          <c:extLst>
            <c:ext xmlns:c16="http://schemas.microsoft.com/office/drawing/2014/chart" uri="{C3380CC4-5D6E-409C-BE32-E72D297353CC}">
              <c16:uniqueId val="{00000003-DCE6-4455-BE18-193BA34F4B58}"/>
            </c:ext>
          </c:extLst>
        </c:ser>
        <c:dLbls>
          <c:dLblPos val="t"/>
          <c:showLegendKey val="0"/>
          <c:showVal val="1"/>
          <c:showCatName val="0"/>
          <c:showSerName val="0"/>
          <c:showPercent val="0"/>
          <c:showBubbleSize val="0"/>
        </c:dLbls>
        <c:upDownBars>
          <c:gapWidth val="219"/>
          <c:upBars>
            <c:spPr>
              <a:solidFill>
                <a:srgbClr val="CDCFFF">
                  <a:alpha val="99000"/>
                </a:srgbClr>
              </a:solidFill>
              <a:ln w="9525">
                <a:noFill/>
              </a:ln>
              <a:effectLst>
                <a:glow>
                  <a:schemeClr val="accent1">
                    <a:alpha val="40000"/>
                  </a:schemeClr>
                </a:glow>
              </a:effectLst>
            </c:spPr>
          </c:upBars>
          <c:downBars>
            <c:spPr>
              <a:solidFill>
                <a:schemeClr val="dk1">
                  <a:lumMod val="65000"/>
                  <a:lumOff val="35000"/>
                </a:schemeClr>
              </a:solidFill>
              <a:ln w="9525">
                <a:solidFill>
                  <a:schemeClr val="tx1">
                    <a:lumMod val="65000"/>
                    <a:lumOff val="35000"/>
                  </a:schemeClr>
                </a:solidFill>
              </a:ln>
              <a:effectLst/>
            </c:spPr>
          </c:downBars>
        </c:upDownBars>
        <c:marker val="1"/>
        <c:smooth val="0"/>
        <c:axId val="551356496"/>
        <c:axId val="551355320"/>
      </c:lineChart>
      <c:catAx>
        <c:axId val="551356496"/>
        <c:scaling>
          <c:orientation val="minMax"/>
        </c:scaling>
        <c:delete val="0"/>
        <c:axPos val="b"/>
        <c:numFmt formatCode="General" sourceLinked="1"/>
        <c:majorTickMark val="none"/>
        <c:minorTickMark val="none"/>
        <c:tickLblPos val="nextTo"/>
        <c:spPr>
          <a:noFill/>
          <a:ln w="9525" cap="flat" cmpd="sng" algn="ctr">
            <a:solidFill>
              <a:schemeClr val="bg1">
                <a:lumMod val="85000"/>
              </a:schemeClr>
            </a:solidFill>
            <a:round/>
          </a:ln>
          <a:effectLst/>
        </c:spPr>
        <c:txPr>
          <a:bodyPr rot="0" spcFirstLastPara="1" vertOverflow="ellipsis" vert="horz" wrap="square" anchor="t" anchorCtr="1"/>
          <a:lstStyle/>
          <a:p>
            <a:pPr>
              <a:defRPr sz="1000" b="1" i="0" u="none" strike="noStrike" kern="1200" baseline="0">
                <a:solidFill>
                  <a:schemeClr val="tx1"/>
                </a:solidFill>
                <a:latin typeface="+mn-lt"/>
                <a:ea typeface="+mn-ea"/>
                <a:cs typeface="Arial" panose="020B0604020202020204" pitchFamily="34" charset="0"/>
              </a:defRPr>
            </a:pPr>
            <a:endParaRPr lang="en-US"/>
          </a:p>
        </c:txPr>
        <c:crossAx val="551355320"/>
        <c:crosses val="autoZero"/>
        <c:auto val="1"/>
        <c:lblAlgn val="ctr"/>
        <c:lblOffset val="100"/>
        <c:noMultiLvlLbl val="0"/>
      </c:catAx>
      <c:valAx>
        <c:axId val="551355320"/>
        <c:scaling>
          <c:orientation val="minMax"/>
        </c:scaling>
        <c:delete val="1"/>
        <c:axPos val="l"/>
        <c:numFmt formatCode="[$$-409]#,##0" sourceLinked="1"/>
        <c:majorTickMark val="none"/>
        <c:minorTickMark val="none"/>
        <c:tickLblPos val="nextTo"/>
        <c:crossAx val="551356496"/>
        <c:crosses val="autoZero"/>
        <c:crossBetween val="between"/>
      </c:valAx>
      <c:spPr>
        <a:noFill/>
        <a:ln>
          <a:noFill/>
        </a:ln>
        <a:effectLst/>
      </c:spPr>
    </c:plotArea>
    <c:legend>
      <c:legendPos val="b"/>
      <c:layout>
        <c:manualLayout>
          <c:xMode val="edge"/>
          <c:yMode val="edge"/>
          <c:x val="0.27541951586639507"/>
          <c:y val="0.91606702985279831"/>
          <c:w val="0.51913197739085704"/>
          <c:h val="4.9228768379804902E-2"/>
        </c:manualLayout>
      </c:layout>
      <c:overlay val="0"/>
      <c:spPr>
        <a:solidFill>
          <a:srgbClr val="CDCFFF"/>
        </a:solidFill>
      </c:spPr>
      <c:txPr>
        <a:bodyPr/>
        <a:lstStyle/>
        <a:p>
          <a:pPr>
            <a:defRPr sz="1100">
              <a:latin typeface="+mn-lt"/>
              <a:cs typeface="Arial" panose="020B0604020202020204" pitchFamily="34" charset="0"/>
            </a:defRPr>
          </a:pPr>
          <a:endParaRPr lang="en-US"/>
        </a:p>
      </c:txPr>
    </c:legend>
    <c:plotVisOnly val="1"/>
    <c:dispBlanksAs val="zero"/>
    <c:showDLblsOverMax val="0"/>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a:defRPr sz="1600" b="1" i="0" u="none" strike="noStrike" kern="1200" spc="0" baseline="0">
                <a:solidFill>
                  <a:schemeClr val="tx1"/>
                </a:solidFill>
                <a:latin typeface="+mn-lt"/>
                <a:ea typeface="+mn-ea"/>
                <a:cs typeface="+mn-cs"/>
              </a:defRPr>
            </a:pPr>
            <a:r>
              <a:rPr lang="en-US" sz="1600" b="1">
                <a:solidFill>
                  <a:schemeClr val="bg2"/>
                </a:solidFill>
              </a:rPr>
              <a:t>Cumulative Talent Supply : 9,370</a:t>
            </a:r>
          </a:p>
        </c:rich>
      </c:tx>
      <c:layout>
        <c:manualLayout>
          <c:xMode val="edge"/>
          <c:yMode val="edge"/>
          <c:x val="0.36240023175291713"/>
          <c:y val="5.2255961088474565E-2"/>
        </c:manualLayout>
      </c:layout>
      <c:overlay val="0"/>
      <c:spPr>
        <a:noFill/>
        <a:ln>
          <a:noFill/>
        </a:ln>
        <a:effectLst/>
      </c:spPr>
      <c:txPr>
        <a:bodyPr rot="0" spcFirstLastPara="1" vertOverflow="ellipsis" vert="horz" wrap="square" anchor="ctr" anchorCtr="1"/>
        <a:lstStyle/>
        <a:p>
          <a:pPr algn="ctr">
            <a:defRPr sz="16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1.2737008632244133E-2"/>
          <c:y val="0.14928724644868446"/>
          <c:w val="0.98726296323243545"/>
          <c:h val="0.6473746477008282"/>
        </c:manualLayout>
      </c:layout>
      <c:barChart>
        <c:barDir val="col"/>
        <c:grouping val="clustered"/>
        <c:varyColors val="0"/>
        <c:ser>
          <c:idx val="0"/>
          <c:order val="0"/>
          <c:tx>
            <c:strRef>
              <c:f>Sheet1!$B$1</c:f>
              <c:strCache>
                <c:ptCount val="1"/>
                <c:pt idx="0">
                  <c:v>Supply</c:v>
                </c:pt>
              </c:strCache>
            </c:strRef>
          </c:tx>
          <c:spPr>
            <a:solidFill>
              <a:srgbClr val="002060"/>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New York-Newark-Jersey City​</c:v>
                </c:pt>
                <c:pt idx="1">
                  <c:v>Seattle-Tacoma-Bellevue​</c:v>
                </c:pt>
                <c:pt idx="2">
                  <c:v>Minneapolis-St. Paul-Bloomington​</c:v>
                </c:pt>
                <c:pt idx="3">
                  <c:v>Cincinnati​</c:v>
                </c:pt>
                <c:pt idx="4">
                  <c:v>Fayetteville-Springdale-Rogers​</c:v>
                </c:pt>
              </c:strCache>
            </c:strRef>
          </c:cat>
          <c:val>
            <c:numRef>
              <c:f>Sheet1!$B$3:$B$6</c:f>
              <c:numCache>
                <c:formatCode>0</c:formatCode>
                <c:ptCount val="4"/>
                <c:pt idx="0">
                  <c:v>1470</c:v>
                </c:pt>
                <c:pt idx="1">
                  <c:v>1610</c:v>
                </c:pt>
                <c:pt idx="2">
                  <c:v>1040</c:v>
                </c:pt>
                <c:pt idx="3">
                  <c:v>1050</c:v>
                </c:pt>
              </c:numCache>
            </c:numRef>
          </c:val>
          <c:extLst>
            <c:ext xmlns:c16="http://schemas.microsoft.com/office/drawing/2014/chart" uri="{C3380CC4-5D6E-409C-BE32-E72D297353CC}">
              <c16:uniqueId val="{00000000-9184-48A2-A79B-D66240211296}"/>
            </c:ext>
          </c:extLst>
        </c:ser>
        <c:dLbls>
          <c:dLblPos val="outEnd"/>
          <c:showLegendKey val="0"/>
          <c:showVal val="1"/>
          <c:showCatName val="0"/>
          <c:showSerName val="0"/>
          <c:showPercent val="0"/>
          <c:showBubbleSize val="0"/>
        </c:dLbls>
        <c:gapWidth val="219"/>
        <c:overlap val="-27"/>
        <c:axId val="541266448"/>
        <c:axId val="541266840"/>
      </c:barChart>
      <c:catAx>
        <c:axId val="541266448"/>
        <c:scaling>
          <c:orientation val="minMax"/>
        </c:scaling>
        <c:delete val="0"/>
        <c:axPos val="b"/>
        <c:numFmt formatCode="#,##0" sourceLinked="0"/>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100" b="1" i="0" u="none" strike="noStrike" kern="1200" baseline="0">
                <a:solidFill>
                  <a:schemeClr val="tx1"/>
                </a:solidFill>
                <a:latin typeface="+mn-lt"/>
                <a:ea typeface="+mn-ea"/>
                <a:cs typeface="+mn-cs"/>
              </a:defRPr>
            </a:pPr>
            <a:endParaRPr lang="en-US"/>
          </a:p>
        </c:txPr>
        <c:crossAx val="541266840"/>
        <c:crosses val="autoZero"/>
        <c:auto val="1"/>
        <c:lblAlgn val="ctr"/>
        <c:lblOffset val="100"/>
        <c:noMultiLvlLbl val="0"/>
      </c:catAx>
      <c:valAx>
        <c:axId val="541266840"/>
        <c:scaling>
          <c:orientation val="minMax"/>
        </c:scaling>
        <c:delete val="1"/>
        <c:axPos val="l"/>
        <c:numFmt formatCode="0" sourceLinked="1"/>
        <c:majorTickMark val="none"/>
        <c:minorTickMark val="none"/>
        <c:tickLblPos val="nextTo"/>
        <c:crossAx val="5412664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rgbClr val="000000">
                    <a:lumMod val="65000"/>
                    <a:lumOff val="35000"/>
                  </a:srgbClr>
                </a:solidFill>
                <a:latin typeface="+mn-lt"/>
                <a:ea typeface="+mn-ea"/>
                <a:cs typeface="+mn-cs"/>
              </a:defRPr>
            </a:pPr>
            <a:r>
              <a:rPr lang="en-US" sz="1400" b="1" i="0" u="none" strike="noStrike" kern="1200" spc="0" baseline="0">
                <a:solidFill>
                  <a:srgbClr val="002856"/>
                </a:solidFill>
              </a:rPr>
              <a:t>Cumulative Talent Supply of Studied Roles Split by Industry</a:t>
            </a: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rgbClr val="000000">
                  <a:lumMod val="65000"/>
                  <a:lumOff val="35000"/>
                </a:srgbClr>
              </a:solidFill>
              <a:latin typeface="+mn-lt"/>
              <a:ea typeface="+mn-ea"/>
              <a:cs typeface="+mn-cs"/>
            </a:defRPr>
          </a:pPr>
          <a:endParaRPr lang="en-US"/>
        </a:p>
      </c:txPr>
    </c:title>
    <c:autoTitleDeleted val="0"/>
    <c:plotArea>
      <c:layout/>
      <c:barChart>
        <c:barDir val="bar"/>
        <c:grouping val="percentStacked"/>
        <c:varyColors val="0"/>
        <c:dLbls>
          <c:dLblPos val="inEnd"/>
          <c:showLegendKey val="0"/>
          <c:showVal val="1"/>
          <c:showCatName val="0"/>
          <c:showSerName val="0"/>
          <c:showPercent val="0"/>
          <c:showBubbleSize val="0"/>
        </c:dLbls>
        <c:gapWidth val="182"/>
        <c:overlap val="100"/>
        <c:axId val="1780791824"/>
        <c:axId val="1780792304"/>
        <c:extLst>
          <c:ext xmlns:c15="http://schemas.microsoft.com/office/drawing/2012/chart" uri="{02D57815-91ED-43cb-92C2-25804820EDAC}">
            <c15:filteredBarSeries>
              <c15:ser>
                <c:idx val="0"/>
                <c:order val="0"/>
                <c:tx>
                  <c:strRef>
                    <c:extLst>
                      <c:ext uri="{02D57815-91ED-43cb-92C2-25804820EDAC}">
                        <c15:formulaRef>
                          <c15:sqref>Sheet1!$B$1</c15:sqref>
                        </c15:formulaRef>
                      </c:ext>
                    </c:extLst>
                    <c:strCache>
                      <c:ptCount val="1"/>
                      <c:pt idx="0">
                        <c:v>Industry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Sheet1!$A$2:$A$6</c15:sqref>
                        </c15:formulaRef>
                      </c:ext>
                    </c:extLst>
                    <c:strCache>
                      <c:ptCount val="5"/>
                      <c:pt idx="0">
                        <c:v>New York-Newark-Jersey City​</c:v>
                      </c:pt>
                      <c:pt idx="1">
                        <c:v>Seattle-Tacoma-Bellevue​</c:v>
                      </c:pt>
                      <c:pt idx="2">
                        <c:v>Minneapolis-St. Paul-Bloomington​</c:v>
                      </c:pt>
                      <c:pt idx="3">
                        <c:v>Cincinnati​</c:v>
                      </c:pt>
                      <c:pt idx="4">
                        <c:v>Fayetteville-Springdale-Rogers​</c:v>
                      </c:pt>
                    </c:strCache>
                  </c:strRef>
                </c:cat>
                <c:val>
                  <c:numRef>
                    <c:extLst>
                      <c:ext uri="{02D57815-91ED-43cb-92C2-25804820EDAC}">
                        <c15:formulaRef>
                          <c15:sqref>Sheet1!$B$2:$B$6</c15:sqref>
                        </c15:formulaRef>
                      </c:ext>
                    </c:extLst>
                    <c:numCache>
                      <c:formatCode>0%</c:formatCode>
                      <c:ptCount val="5"/>
                      <c:pt idx="0">
                        <c:v>0.8</c:v>
                      </c:pt>
                      <c:pt idx="1">
                        <c:v>0.76</c:v>
                      </c:pt>
                      <c:pt idx="2">
                        <c:v>0.75</c:v>
                      </c:pt>
                      <c:pt idx="3">
                        <c:v>0.79</c:v>
                      </c:pt>
                      <c:pt idx="4">
                        <c:v>0.74</c:v>
                      </c:pt>
                    </c:numCache>
                  </c:numRef>
                </c:val>
                <c:extLst>
                  <c:ext xmlns:c16="http://schemas.microsoft.com/office/drawing/2014/chart" uri="{C3380CC4-5D6E-409C-BE32-E72D297353CC}">
                    <c16:uniqueId val="{00000000-80F9-44FC-BBEE-415BFDDFE7A3}"/>
                  </c:ext>
                </c:extLst>
              </c15:ser>
            </c15:filteredBarSeries>
            <c15:filteredBarSeries>
              <c15:ser>
                <c:idx val="1"/>
                <c:order val="1"/>
                <c:tx>
                  <c:strRef>
                    <c:extLst xmlns:c15="http://schemas.microsoft.com/office/drawing/2012/chart">
                      <c:ext xmlns:c15="http://schemas.microsoft.com/office/drawing/2012/chart" uri="{02D57815-91ED-43cb-92C2-25804820EDAC}">
                        <c15:formulaRef>
                          <c15:sqref>Sheet1!$C$1</c15:sqref>
                        </c15:formulaRef>
                      </c:ext>
                    </c:extLst>
                    <c:strCache>
                      <c:ptCount val="1"/>
                      <c:pt idx="0">
                        <c:v>Industry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5="http://schemas.microsoft.com/office/drawing/2012/chart">
                      <c:ext xmlns:c15="http://schemas.microsoft.com/office/drawing/2012/chart" uri="{02D57815-91ED-43cb-92C2-25804820EDAC}">
                        <c15:formulaRef>
                          <c15:sqref>Sheet1!$A$2:$A$6</c15:sqref>
                        </c15:formulaRef>
                      </c:ext>
                    </c:extLst>
                    <c:strCache>
                      <c:ptCount val="5"/>
                      <c:pt idx="0">
                        <c:v>New York-Newark-Jersey City​</c:v>
                      </c:pt>
                      <c:pt idx="1">
                        <c:v>Seattle-Tacoma-Bellevue​</c:v>
                      </c:pt>
                      <c:pt idx="2">
                        <c:v>Minneapolis-St. Paul-Bloomington​</c:v>
                      </c:pt>
                      <c:pt idx="3">
                        <c:v>Cincinnati​</c:v>
                      </c:pt>
                      <c:pt idx="4">
                        <c:v>Fayetteville-Springdale-Rogers​</c:v>
                      </c:pt>
                    </c:strCache>
                  </c:strRef>
                </c:cat>
                <c:val>
                  <c:numRef>
                    <c:extLst xmlns:c15="http://schemas.microsoft.com/office/drawing/2012/chart">
                      <c:ext xmlns:c15="http://schemas.microsoft.com/office/drawing/2012/chart" uri="{02D57815-91ED-43cb-92C2-25804820EDAC}">
                        <c15:formulaRef>
                          <c15:sqref>Sheet1!$C$2:$C$6</c15:sqref>
                        </c15:formulaRef>
                      </c:ext>
                    </c:extLst>
                    <c:numCache>
                      <c:formatCode>0%</c:formatCode>
                      <c:ptCount val="5"/>
                      <c:pt idx="0">
                        <c:v>0.12</c:v>
                      </c:pt>
                      <c:pt idx="1">
                        <c:v>0.14000000000000001</c:v>
                      </c:pt>
                      <c:pt idx="2">
                        <c:v>0.13</c:v>
                      </c:pt>
                      <c:pt idx="3">
                        <c:v>0.17</c:v>
                      </c:pt>
                      <c:pt idx="4">
                        <c:v>0.12</c:v>
                      </c:pt>
                    </c:numCache>
                  </c:numRef>
                </c:val>
                <c:extLst xmlns:c15="http://schemas.microsoft.com/office/drawing/2012/chart">
                  <c:ext xmlns:c16="http://schemas.microsoft.com/office/drawing/2014/chart" uri="{C3380CC4-5D6E-409C-BE32-E72D297353CC}">
                    <c16:uniqueId val="{00000001-80F9-44FC-BBEE-415BFDDFE7A3}"/>
                  </c:ext>
                </c:extLst>
              </c15:ser>
            </c15:filteredBarSeries>
            <c15:filteredBarSeries>
              <c15:ser>
                <c:idx val="4"/>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Others</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5="http://schemas.microsoft.com/office/drawing/2012/chart">
                      <c:ext xmlns:c15="http://schemas.microsoft.com/office/drawing/2012/chart" uri="{02D57815-91ED-43cb-92C2-25804820EDAC}">
                        <c15:formulaRef>
                          <c15:sqref>Sheet1!$A$2:$A$6</c15:sqref>
                        </c15:formulaRef>
                      </c:ext>
                    </c:extLst>
                    <c:strCache>
                      <c:ptCount val="5"/>
                      <c:pt idx="0">
                        <c:v>New York-Newark-Jersey City​</c:v>
                      </c:pt>
                      <c:pt idx="1">
                        <c:v>Seattle-Tacoma-Bellevue​</c:v>
                      </c:pt>
                      <c:pt idx="2">
                        <c:v>Minneapolis-St. Paul-Bloomington​</c:v>
                      </c:pt>
                      <c:pt idx="3">
                        <c:v>Cincinnati​</c:v>
                      </c:pt>
                      <c:pt idx="4">
                        <c:v>Fayetteville-Springdale-Rogers​</c:v>
                      </c:pt>
                    </c:strCache>
                  </c:strRef>
                </c:cat>
                <c:val>
                  <c:numRef>
                    <c:extLst xmlns:c15="http://schemas.microsoft.com/office/drawing/2012/chart">
                      <c:ext xmlns:c15="http://schemas.microsoft.com/office/drawing/2012/chart" uri="{02D57815-91ED-43cb-92C2-25804820EDAC}">
                        <c15:formulaRef>
                          <c15:sqref>Sheet1!$F$2:$F$8</c15:sqref>
                        </c15:formulaRef>
                      </c:ext>
                    </c:extLst>
                    <c:numCache>
                      <c:formatCode>General</c:formatCode>
                      <c:ptCount val="7"/>
                    </c:numCache>
                  </c:numRef>
                </c:val>
                <c:extLst xmlns:c15="http://schemas.microsoft.com/office/drawing/2012/chart">
                  <c:ext xmlns:c16="http://schemas.microsoft.com/office/drawing/2014/chart" uri="{C3380CC4-5D6E-409C-BE32-E72D297353CC}">
                    <c16:uniqueId val="{00000005-80F9-44FC-BBEE-415BFDDFE7A3}"/>
                  </c:ext>
                </c:extLst>
              </c15:ser>
            </c15:filteredBarSeries>
          </c:ext>
        </c:extLst>
      </c:barChart>
      <c:catAx>
        <c:axId val="17807918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mn-lt"/>
                <a:ea typeface="+mn-ea"/>
                <a:cs typeface="+mn-cs"/>
              </a:defRPr>
            </a:pPr>
            <a:endParaRPr lang="en-US"/>
          </a:p>
        </c:txPr>
        <c:crossAx val="1780792304"/>
        <c:crosses val="autoZero"/>
        <c:auto val="1"/>
        <c:lblAlgn val="ctr"/>
        <c:lblOffset val="100"/>
        <c:noMultiLvlLbl val="0"/>
      </c:catAx>
      <c:valAx>
        <c:axId val="1780792304"/>
        <c:scaling>
          <c:orientation val="minMax"/>
        </c:scaling>
        <c:delete val="1"/>
        <c:axPos val="b"/>
        <c:numFmt formatCode="0%" sourceLinked="1"/>
        <c:majorTickMark val="none"/>
        <c:minorTickMark val="none"/>
        <c:tickLblPos val="nextTo"/>
        <c:crossAx val="17807918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rgbClr val="000000">
                    <a:lumMod val="65000"/>
                    <a:lumOff val="35000"/>
                  </a:srgbClr>
                </a:solidFill>
                <a:latin typeface="+mn-lt"/>
                <a:ea typeface="+mn-ea"/>
                <a:cs typeface="+mn-cs"/>
              </a:defRPr>
            </a:pPr>
            <a:r>
              <a:rPr lang="en-US" sz="1400" b="1" i="0" u="none" strike="noStrike" kern="1200" spc="0" baseline="0">
                <a:solidFill>
                  <a:srgbClr val="002856"/>
                </a:solidFill>
              </a:rPr>
              <a:t>Cumulative Talent Supply of Studied Roles Split by Industry</a:t>
            </a: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rgbClr val="000000">
                  <a:lumMod val="65000"/>
                  <a:lumOff val="35000"/>
                </a:srgbClr>
              </a:solidFill>
              <a:latin typeface="+mn-lt"/>
              <a:ea typeface="+mn-ea"/>
              <a:cs typeface="+mn-cs"/>
            </a:defRPr>
          </a:pPr>
          <a:endParaRPr lang="en-US"/>
        </a:p>
      </c:txPr>
    </c:title>
    <c:autoTitleDeleted val="0"/>
    <c:plotArea>
      <c:layout/>
      <c:barChart>
        <c:barDir val="bar"/>
        <c:grouping val="percentStacked"/>
        <c:varyColors val="0"/>
        <c:ser>
          <c:idx val="0"/>
          <c:order val="0"/>
          <c:tx>
            <c:strRef>
              <c:f>Sheet1!$B$1</c:f>
              <c:strCache>
                <c:ptCount val="1"/>
                <c:pt idx="0">
                  <c:v>Industry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New York-Newark-Jersey City​</c:v>
                </c:pt>
                <c:pt idx="1">
                  <c:v>Seattle-Tacoma-Bellevue​</c:v>
                </c:pt>
                <c:pt idx="2">
                  <c:v>Minneapolis-St. Paul-Bloomington​</c:v>
                </c:pt>
                <c:pt idx="3">
                  <c:v>Cincinnati​</c:v>
                </c:pt>
                <c:pt idx="4">
                  <c:v>Fayetteville-Springdale-Rogers​</c:v>
                </c:pt>
              </c:strCache>
            </c:strRef>
          </c:cat>
          <c:val>
            <c:numRef>
              <c:f>Sheet1!$B$2:$B$6</c:f>
              <c:numCache>
                <c:formatCode>0%</c:formatCode>
                <c:ptCount val="5"/>
                <c:pt idx="0">
                  <c:v>0.76</c:v>
                </c:pt>
                <c:pt idx="1">
                  <c:v>0.78</c:v>
                </c:pt>
                <c:pt idx="2">
                  <c:v>0.75</c:v>
                </c:pt>
                <c:pt idx="3">
                  <c:v>0.79</c:v>
                </c:pt>
                <c:pt idx="4">
                  <c:v>0.77</c:v>
                </c:pt>
              </c:numCache>
            </c:numRef>
          </c:val>
          <c:extLst>
            <c:ext xmlns:c16="http://schemas.microsoft.com/office/drawing/2014/chart" uri="{C3380CC4-5D6E-409C-BE32-E72D297353CC}">
              <c16:uniqueId val="{00000000-6F87-4F67-9254-644E3FEBA1A6}"/>
            </c:ext>
          </c:extLst>
        </c:ser>
        <c:ser>
          <c:idx val="1"/>
          <c:order val="1"/>
          <c:tx>
            <c:strRef>
              <c:f>Sheet1!$C$1</c:f>
              <c:strCache>
                <c:ptCount val="1"/>
                <c:pt idx="0">
                  <c:v>Industry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New York-Newark-Jersey City​</c:v>
                </c:pt>
                <c:pt idx="1">
                  <c:v>Seattle-Tacoma-Bellevue​</c:v>
                </c:pt>
                <c:pt idx="2">
                  <c:v>Minneapolis-St. Paul-Bloomington​</c:v>
                </c:pt>
                <c:pt idx="3">
                  <c:v>Cincinnati​</c:v>
                </c:pt>
                <c:pt idx="4">
                  <c:v>Fayetteville-Springdale-Rogers​</c:v>
                </c:pt>
              </c:strCache>
            </c:strRef>
          </c:cat>
          <c:val>
            <c:numRef>
              <c:f>Sheet1!$C$2:$C$6</c:f>
              <c:numCache>
                <c:formatCode>0%</c:formatCode>
                <c:ptCount val="5"/>
                <c:pt idx="0">
                  <c:v>0.13</c:v>
                </c:pt>
                <c:pt idx="1">
                  <c:v>0.13</c:v>
                </c:pt>
                <c:pt idx="2">
                  <c:v>0.15</c:v>
                </c:pt>
                <c:pt idx="3">
                  <c:v>0.13</c:v>
                </c:pt>
                <c:pt idx="4">
                  <c:v>0.14000000000000001</c:v>
                </c:pt>
              </c:numCache>
            </c:numRef>
          </c:val>
          <c:extLst>
            <c:ext xmlns:c16="http://schemas.microsoft.com/office/drawing/2014/chart" uri="{C3380CC4-5D6E-409C-BE32-E72D297353CC}">
              <c16:uniqueId val="{00000001-6F87-4F67-9254-644E3FEBA1A6}"/>
            </c:ext>
          </c:extLst>
        </c:ser>
        <c:ser>
          <c:idx val="2"/>
          <c:order val="2"/>
          <c:tx>
            <c:strRef>
              <c:f>Sheet1!$D$1</c:f>
              <c:strCache>
                <c:ptCount val="1"/>
                <c:pt idx="0">
                  <c:v>Others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New York-Newark-Jersey City​</c:v>
                </c:pt>
                <c:pt idx="1">
                  <c:v>Seattle-Tacoma-Bellevue​</c:v>
                </c:pt>
                <c:pt idx="2">
                  <c:v>Minneapolis-St. Paul-Bloomington​</c:v>
                </c:pt>
                <c:pt idx="3">
                  <c:v>Cincinnati​</c:v>
                </c:pt>
                <c:pt idx="4">
                  <c:v>Fayetteville-Springdale-Rogers​</c:v>
                </c:pt>
              </c:strCache>
            </c:strRef>
          </c:cat>
          <c:val>
            <c:numRef>
              <c:f>Sheet1!$D$2:$D$6</c:f>
              <c:numCache>
                <c:formatCode>0%</c:formatCode>
                <c:ptCount val="5"/>
                <c:pt idx="0">
                  <c:v>9.9999999999999978E-2</c:v>
                </c:pt>
                <c:pt idx="1">
                  <c:v>0.10999999999999999</c:v>
                </c:pt>
                <c:pt idx="2">
                  <c:v>8.9999999999999969E-2</c:v>
                </c:pt>
                <c:pt idx="3">
                  <c:v>9.9999999999999978E-2</c:v>
                </c:pt>
                <c:pt idx="4">
                  <c:v>7.999999999999996E-2</c:v>
                </c:pt>
              </c:numCache>
            </c:numRef>
          </c:val>
          <c:extLst>
            <c:ext xmlns:c16="http://schemas.microsoft.com/office/drawing/2014/chart" uri="{C3380CC4-5D6E-409C-BE32-E72D297353CC}">
              <c16:uniqueId val="{00000002-6F87-4F67-9254-644E3FEBA1A6}"/>
            </c:ext>
          </c:extLst>
        </c:ser>
        <c:dLbls>
          <c:showLegendKey val="0"/>
          <c:showVal val="0"/>
          <c:showCatName val="0"/>
          <c:showSerName val="0"/>
          <c:showPercent val="0"/>
          <c:showBubbleSize val="0"/>
        </c:dLbls>
        <c:gapWidth val="182"/>
        <c:overlap val="100"/>
        <c:axId val="1780791824"/>
        <c:axId val="1780792304"/>
      </c:barChart>
      <c:catAx>
        <c:axId val="17807918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mn-lt"/>
                <a:ea typeface="+mn-ea"/>
                <a:cs typeface="+mn-cs"/>
              </a:defRPr>
            </a:pPr>
            <a:endParaRPr lang="en-US"/>
          </a:p>
        </c:txPr>
        <c:crossAx val="1780792304"/>
        <c:crosses val="autoZero"/>
        <c:auto val="1"/>
        <c:lblAlgn val="ctr"/>
        <c:lblOffset val="100"/>
        <c:noMultiLvlLbl val="0"/>
      </c:catAx>
      <c:valAx>
        <c:axId val="1780792304"/>
        <c:scaling>
          <c:orientation val="minMax"/>
        </c:scaling>
        <c:delete val="1"/>
        <c:axPos val="b"/>
        <c:numFmt formatCode="0%" sourceLinked="1"/>
        <c:majorTickMark val="none"/>
        <c:minorTickMark val="none"/>
        <c:tickLblPos val="nextTo"/>
        <c:crossAx val="17807918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rgbClr val="000000">
                    <a:lumMod val="65000"/>
                    <a:lumOff val="35000"/>
                  </a:srgbClr>
                </a:solidFill>
                <a:latin typeface="+mn-lt"/>
                <a:ea typeface="+mn-ea"/>
                <a:cs typeface="+mn-cs"/>
              </a:defRPr>
            </a:pPr>
            <a:r>
              <a:rPr lang="en-US" sz="1400" b="1" i="0" u="none" strike="noStrike" kern="1200" spc="0" baseline="0">
                <a:solidFill>
                  <a:srgbClr val="002856"/>
                </a:solidFill>
              </a:rPr>
              <a:t>Cumulative Talent Supply of Studied Roles Split by Industry</a:t>
            </a: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rgbClr val="000000">
                  <a:lumMod val="65000"/>
                  <a:lumOff val="35000"/>
                </a:srgbClr>
              </a:solidFill>
              <a:latin typeface="+mn-lt"/>
              <a:ea typeface="+mn-ea"/>
              <a:cs typeface="+mn-cs"/>
            </a:defRPr>
          </a:pPr>
          <a:endParaRPr lang="en-US"/>
        </a:p>
      </c:txPr>
    </c:title>
    <c:autoTitleDeleted val="0"/>
    <c:plotArea>
      <c:layout/>
      <c:barChart>
        <c:barDir val="bar"/>
        <c:grouping val="percentStacked"/>
        <c:varyColors val="0"/>
        <c:ser>
          <c:idx val="0"/>
          <c:order val="0"/>
          <c:tx>
            <c:strRef>
              <c:f>Sheet1!$B$1</c:f>
              <c:strCache>
                <c:ptCount val="1"/>
                <c:pt idx="0">
                  <c:v>Industry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New York-Newark-Jersey City​</c:v>
                </c:pt>
                <c:pt idx="1">
                  <c:v>Seattle-Tacoma-Bellevue​</c:v>
                </c:pt>
                <c:pt idx="2">
                  <c:v>Minneapolis-St. Paul-Bloomington​</c:v>
                </c:pt>
                <c:pt idx="3">
                  <c:v>Cincinnati​</c:v>
                </c:pt>
                <c:pt idx="4">
                  <c:v>Fayetteville-Springdale-Rogers​</c:v>
                </c:pt>
              </c:strCache>
            </c:strRef>
          </c:cat>
          <c:val>
            <c:numRef>
              <c:f>Sheet1!$B$2:$B$6</c:f>
              <c:numCache>
                <c:formatCode>0%</c:formatCode>
                <c:ptCount val="5"/>
                <c:pt idx="0">
                  <c:v>0.76</c:v>
                </c:pt>
                <c:pt idx="1">
                  <c:v>0.78</c:v>
                </c:pt>
                <c:pt idx="2">
                  <c:v>0.75</c:v>
                </c:pt>
                <c:pt idx="3">
                  <c:v>0.79</c:v>
                </c:pt>
                <c:pt idx="4">
                  <c:v>0.77</c:v>
                </c:pt>
              </c:numCache>
            </c:numRef>
          </c:val>
          <c:extLst>
            <c:ext xmlns:c16="http://schemas.microsoft.com/office/drawing/2014/chart" uri="{C3380CC4-5D6E-409C-BE32-E72D297353CC}">
              <c16:uniqueId val="{00000000-80F9-44FC-BBEE-415BFDDFE7A3}"/>
            </c:ext>
          </c:extLst>
        </c:ser>
        <c:ser>
          <c:idx val="1"/>
          <c:order val="1"/>
          <c:tx>
            <c:strRef>
              <c:f>Sheet1!$C$1</c:f>
              <c:strCache>
                <c:ptCount val="1"/>
                <c:pt idx="0">
                  <c:v>Industry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New York-Newark-Jersey City​</c:v>
                </c:pt>
                <c:pt idx="1">
                  <c:v>Seattle-Tacoma-Bellevue​</c:v>
                </c:pt>
                <c:pt idx="2">
                  <c:v>Minneapolis-St. Paul-Bloomington​</c:v>
                </c:pt>
                <c:pt idx="3">
                  <c:v>Cincinnati​</c:v>
                </c:pt>
                <c:pt idx="4">
                  <c:v>Fayetteville-Springdale-Rogers​</c:v>
                </c:pt>
              </c:strCache>
            </c:strRef>
          </c:cat>
          <c:val>
            <c:numRef>
              <c:f>Sheet1!$C$2:$C$6</c:f>
              <c:numCache>
                <c:formatCode>0%</c:formatCode>
                <c:ptCount val="5"/>
                <c:pt idx="0">
                  <c:v>0.13</c:v>
                </c:pt>
                <c:pt idx="1">
                  <c:v>0.13</c:v>
                </c:pt>
                <c:pt idx="2">
                  <c:v>0.15</c:v>
                </c:pt>
                <c:pt idx="3">
                  <c:v>0.13</c:v>
                </c:pt>
                <c:pt idx="4">
                  <c:v>0.14000000000000001</c:v>
                </c:pt>
              </c:numCache>
            </c:numRef>
          </c:val>
          <c:extLst>
            <c:ext xmlns:c16="http://schemas.microsoft.com/office/drawing/2014/chart" uri="{C3380CC4-5D6E-409C-BE32-E72D297353CC}">
              <c16:uniqueId val="{00000001-80F9-44FC-BBEE-415BFDDFE7A3}"/>
            </c:ext>
          </c:extLst>
        </c:ser>
        <c:ser>
          <c:idx val="2"/>
          <c:order val="2"/>
          <c:tx>
            <c:strRef>
              <c:f>Sheet1!$D$1</c:f>
              <c:strCache>
                <c:ptCount val="1"/>
                <c:pt idx="0">
                  <c:v>Others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New York-Newark-Jersey City​</c:v>
                </c:pt>
                <c:pt idx="1">
                  <c:v>Seattle-Tacoma-Bellevue​</c:v>
                </c:pt>
                <c:pt idx="2">
                  <c:v>Minneapolis-St. Paul-Bloomington​</c:v>
                </c:pt>
                <c:pt idx="3">
                  <c:v>Cincinnati​</c:v>
                </c:pt>
                <c:pt idx="4">
                  <c:v>Fayetteville-Springdale-Rogers​</c:v>
                </c:pt>
              </c:strCache>
            </c:strRef>
          </c:cat>
          <c:val>
            <c:numRef>
              <c:f>Sheet1!$D$2:$D$6</c:f>
              <c:numCache>
                <c:formatCode>0%</c:formatCode>
                <c:ptCount val="5"/>
                <c:pt idx="0">
                  <c:v>9.9999999999999978E-2</c:v>
                </c:pt>
                <c:pt idx="1">
                  <c:v>0.10999999999999999</c:v>
                </c:pt>
                <c:pt idx="2">
                  <c:v>8.9999999999999969E-2</c:v>
                </c:pt>
                <c:pt idx="3">
                  <c:v>9.9999999999999978E-2</c:v>
                </c:pt>
                <c:pt idx="4">
                  <c:v>7.999999999999996E-2</c:v>
                </c:pt>
              </c:numCache>
            </c:numRef>
          </c:val>
          <c:extLst>
            <c:ext xmlns:c16="http://schemas.microsoft.com/office/drawing/2014/chart" uri="{C3380CC4-5D6E-409C-BE32-E72D297353CC}">
              <c16:uniqueId val="{00000002-80F9-44FC-BBEE-415BFDDFE7A3}"/>
            </c:ext>
          </c:extLst>
        </c:ser>
        <c:dLbls>
          <c:showLegendKey val="0"/>
          <c:showVal val="0"/>
          <c:showCatName val="0"/>
          <c:showSerName val="0"/>
          <c:showPercent val="0"/>
          <c:showBubbleSize val="0"/>
        </c:dLbls>
        <c:gapWidth val="182"/>
        <c:overlap val="100"/>
        <c:axId val="1780791824"/>
        <c:axId val="1780792304"/>
      </c:barChart>
      <c:catAx>
        <c:axId val="17807918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mn-lt"/>
                <a:ea typeface="+mn-ea"/>
                <a:cs typeface="+mn-cs"/>
              </a:defRPr>
            </a:pPr>
            <a:endParaRPr lang="en-US"/>
          </a:p>
        </c:txPr>
        <c:crossAx val="1780792304"/>
        <c:crosses val="autoZero"/>
        <c:auto val="1"/>
        <c:lblAlgn val="ctr"/>
        <c:lblOffset val="100"/>
        <c:noMultiLvlLbl val="0"/>
      </c:catAx>
      <c:valAx>
        <c:axId val="1780792304"/>
        <c:scaling>
          <c:orientation val="minMax"/>
        </c:scaling>
        <c:delete val="1"/>
        <c:axPos val="b"/>
        <c:numFmt formatCode="0%" sourceLinked="1"/>
        <c:majorTickMark val="none"/>
        <c:minorTickMark val="none"/>
        <c:tickLblPos val="nextTo"/>
        <c:crossAx val="17807918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rgbClr val="000000">
                    <a:lumMod val="65000"/>
                    <a:lumOff val="35000"/>
                  </a:srgbClr>
                </a:solidFill>
                <a:latin typeface="+mn-lt"/>
                <a:ea typeface="+mn-ea"/>
                <a:cs typeface="+mn-cs"/>
              </a:defRPr>
            </a:pPr>
            <a:r>
              <a:rPr lang="en-US" sz="1400" b="1" i="0" u="none" strike="noStrike" kern="1200" spc="0" baseline="0">
                <a:solidFill>
                  <a:srgbClr val="002856"/>
                </a:solidFill>
              </a:rPr>
              <a:t>Cumulative Talent Supply of Studied Roles Split by Industry</a:t>
            </a: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rgbClr val="000000">
                  <a:lumMod val="65000"/>
                  <a:lumOff val="35000"/>
                </a:srgbClr>
              </a:solidFill>
              <a:latin typeface="+mn-lt"/>
              <a:ea typeface="+mn-ea"/>
              <a:cs typeface="+mn-cs"/>
            </a:defRPr>
          </a:pPr>
          <a:endParaRPr lang="en-US"/>
        </a:p>
      </c:txPr>
    </c:title>
    <c:autoTitleDeleted val="0"/>
    <c:plotArea>
      <c:layout/>
      <c:barChart>
        <c:barDir val="bar"/>
        <c:grouping val="percentStacked"/>
        <c:varyColors val="0"/>
        <c:ser>
          <c:idx val="0"/>
          <c:order val="0"/>
          <c:tx>
            <c:strRef>
              <c:f>Sheet1!$B$1</c:f>
              <c:strCache>
                <c:ptCount val="1"/>
                <c:pt idx="0">
                  <c:v>Industry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New York-Newark-Jersey City​</c:v>
                </c:pt>
                <c:pt idx="1">
                  <c:v>Seattle-Tacoma-Bellevue​</c:v>
                </c:pt>
                <c:pt idx="2">
                  <c:v>Minneapolis-St. Paul-Bloomington​</c:v>
                </c:pt>
                <c:pt idx="3">
                  <c:v>Cincinnati​</c:v>
                </c:pt>
                <c:pt idx="4">
                  <c:v>Fayetteville-Springdale-Rogers​</c:v>
                </c:pt>
              </c:strCache>
            </c:strRef>
          </c:cat>
          <c:val>
            <c:numRef>
              <c:f>Sheet1!$B$2:$B$6</c:f>
              <c:numCache>
                <c:formatCode>0%</c:formatCode>
                <c:ptCount val="5"/>
                <c:pt idx="0">
                  <c:v>0.76</c:v>
                </c:pt>
                <c:pt idx="1">
                  <c:v>0.78</c:v>
                </c:pt>
                <c:pt idx="2">
                  <c:v>0.75</c:v>
                </c:pt>
                <c:pt idx="3">
                  <c:v>0.79</c:v>
                </c:pt>
                <c:pt idx="4">
                  <c:v>0.77</c:v>
                </c:pt>
              </c:numCache>
            </c:numRef>
          </c:val>
          <c:extLst>
            <c:ext xmlns:c16="http://schemas.microsoft.com/office/drawing/2014/chart" uri="{C3380CC4-5D6E-409C-BE32-E72D297353CC}">
              <c16:uniqueId val="{00000000-4E43-4DDF-BABC-A0CD4F6C7CED}"/>
            </c:ext>
          </c:extLst>
        </c:ser>
        <c:ser>
          <c:idx val="1"/>
          <c:order val="1"/>
          <c:tx>
            <c:strRef>
              <c:f>Sheet1!$C$1</c:f>
              <c:strCache>
                <c:ptCount val="1"/>
                <c:pt idx="0">
                  <c:v>Industry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New York-Newark-Jersey City​</c:v>
                </c:pt>
                <c:pt idx="1">
                  <c:v>Seattle-Tacoma-Bellevue​</c:v>
                </c:pt>
                <c:pt idx="2">
                  <c:v>Minneapolis-St. Paul-Bloomington​</c:v>
                </c:pt>
                <c:pt idx="3">
                  <c:v>Cincinnati​</c:v>
                </c:pt>
                <c:pt idx="4">
                  <c:v>Fayetteville-Springdale-Rogers​</c:v>
                </c:pt>
              </c:strCache>
            </c:strRef>
          </c:cat>
          <c:val>
            <c:numRef>
              <c:f>Sheet1!$C$2:$C$6</c:f>
              <c:numCache>
                <c:formatCode>0%</c:formatCode>
                <c:ptCount val="5"/>
                <c:pt idx="0">
                  <c:v>0.13</c:v>
                </c:pt>
                <c:pt idx="1">
                  <c:v>0.13</c:v>
                </c:pt>
                <c:pt idx="2">
                  <c:v>0.15</c:v>
                </c:pt>
                <c:pt idx="3">
                  <c:v>0.13</c:v>
                </c:pt>
                <c:pt idx="4">
                  <c:v>0.14000000000000001</c:v>
                </c:pt>
              </c:numCache>
            </c:numRef>
          </c:val>
          <c:extLst>
            <c:ext xmlns:c16="http://schemas.microsoft.com/office/drawing/2014/chart" uri="{C3380CC4-5D6E-409C-BE32-E72D297353CC}">
              <c16:uniqueId val="{00000001-4E43-4DDF-BABC-A0CD4F6C7CED}"/>
            </c:ext>
          </c:extLst>
        </c:ser>
        <c:ser>
          <c:idx val="2"/>
          <c:order val="2"/>
          <c:tx>
            <c:strRef>
              <c:f>Sheet1!$D$1</c:f>
              <c:strCache>
                <c:ptCount val="1"/>
                <c:pt idx="0">
                  <c:v>Others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New York-Newark-Jersey City​</c:v>
                </c:pt>
                <c:pt idx="1">
                  <c:v>Seattle-Tacoma-Bellevue​</c:v>
                </c:pt>
                <c:pt idx="2">
                  <c:v>Minneapolis-St. Paul-Bloomington​</c:v>
                </c:pt>
                <c:pt idx="3">
                  <c:v>Cincinnati​</c:v>
                </c:pt>
                <c:pt idx="4">
                  <c:v>Fayetteville-Springdale-Rogers​</c:v>
                </c:pt>
              </c:strCache>
            </c:strRef>
          </c:cat>
          <c:val>
            <c:numRef>
              <c:f>Sheet1!$D$2:$D$6</c:f>
              <c:numCache>
                <c:formatCode>0%</c:formatCode>
                <c:ptCount val="5"/>
                <c:pt idx="0">
                  <c:v>9.9999999999999978E-2</c:v>
                </c:pt>
                <c:pt idx="1">
                  <c:v>0.10999999999999999</c:v>
                </c:pt>
                <c:pt idx="2">
                  <c:v>8.9999999999999969E-2</c:v>
                </c:pt>
                <c:pt idx="3">
                  <c:v>9.9999999999999978E-2</c:v>
                </c:pt>
                <c:pt idx="4">
                  <c:v>7.999999999999996E-2</c:v>
                </c:pt>
              </c:numCache>
            </c:numRef>
          </c:val>
          <c:extLst>
            <c:ext xmlns:c16="http://schemas.microsoft.com/office/drawing/2014/chart" uri="{C3380CC4-5D6E-409C-BE32-E72D297353CC}">
              <c16:uniqueId val="{00000002-4E43-4DDF-BABC-A0CD4F6C7CED}"/>
            </c:ext>
          </c:extLst>
        </c:ser>
        <c:dLbls>
          <c:showLegendKey val="0"/>
          <c:showVal val="0"/>
          <c:showCatName val="0"/>
          <c:showSerName val="0"/>
          <c:showPercent val="0"/>
          <c:showBubbleSize val="0"/>
        </c:dLbls>
        <c:gapWidth val="182"/>
        <c:overlap val="100"/>
        <c:axId val="1780791824"/>
        <c:axId val="1780792304"/>
      </c:barChart>
      <c:catAx>
        <c:axId val="17807918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mn-lt"/>
                <a:ea typeface="+mn-ea"/>
                <a:cs typeface="+mn-cs"/>
              </a:defRPr>
            </a:pPr>
            <a:endParaRPr lang="en-US"/>
          </a:p>
        </c:txPr>
        <c:crossAx val="1780792304"/>
        <c:crosses val="autoZero"/>
        <c:auto val="1"/>
        <c:lblAlgn val="ctr"/>
        <c:lblOffset val="100"/>
        <c:noMultiLvlLbl val="0"/>
      </c:catAx>
      <c:valAx>
        <c:axId val="1780792304"/>
        <c:scaling>
          <c:orientation val="minMax"/>
        </c:scaling>
        <c:delete val="1"/>
        <c:axPos val="b"/>
        <c:numFmt formatCode="0%" sourceLinked="1"/>
        <c:majorTickMark val="none"/>
        <c:minorTickMark val="none"/>
        <c:tickLblPos val="nextTo"/>
        <c:crossAx val="17807918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rgbClr val="000000">
                    <a:lumMod val="65000"/>
                    <a:lumOff val="35000"/>
                  </a:srgbClr>
                </a:solidFill>
                <a:latin typeface="+mn-lt"/>
                <a:ea typeface="+mn-ea"/>
                <a:cs typeface="+mn-cs"/>
              </a:defRPr>
            </a:pPr>
            <a:r>
              <a:rPr lang="en-US" sz="1400" b="1" i="0" u="none" strike="noStrike" kern="1200" spc="0" baseline="0">
                <a:solidFill>
                  <a:srgbClr val="002856"/>
                </a:solidFill>
              </a:rPr>
              <a:t>Cumulative Talent Supply of Studied Roles Split by Industry</a:t>
            </a: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rgbClr val="000000">
                  <a:lumMod val="65000"/>
                  <a:lumOff val="35000"/>
                </a:srgbClr>
              </a:solidFill>
              <a:latin typeface="+mn-lt"/>
              <a:ea typeface="+mn-ea"/>
              <a:cs typeface="+mn-cs"/>
            </a:defRPr>
          </a:pPr>
          <a:endParaRPr lang="en-US"/>
        </a:p>
      </c:txPr>
    </c:title>
    <c:autoTitleDeleted val="0"/>
    <c:plotArea>
      <c:layout/>
      <c:barChart>
        <c:barDir val="bar"/>
        <c:grouping val="percentStacked"/>
        <c:varyColors val="0"/>
        <c:ser>
          <c:idx val="0"/>
          <c:order val="0"/>
          <c:tx>
            <c:strRef>
              <c:f>Sheet1!$B$1</c:f>
              <c:strCache>
                <c:ptCount val="1"/>
                <c:pt idx="0">
                  <c:v>Industry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New York-Newark-Jersey City​</c:v>
                </c:pt>
                <c:pt idx="1">
                  <c:v>Seattle-Tacoma-Bellevue​</c:v>
                </c:pt>
                <c:pt idx="2">
                  <c:v>Minneapolis-St. Paul-Bloomington​</c:v>
                </c:pt>
                <c:pt idx="3">
                  <c:v>Cincinnati​</c:v>
                </c:pt>
                <c:pt idx="4">
                  <c:v>Fayetteville-Springdale-Rogers​</c:v>
                </c:pt>
              </c:strCache>
            </c:strRef>
          </c:cat>
          <c:val>
            <c:numRef>
              <c:f>Sheet1!$B$2:$B$6</c:f>
              <c:numCache>
                <c:formatCode>0%</c:formatCode>
                <c:ptCount val="5"/>
                <c:pt idx="0">
                  <c:v>0.76</c:v>
                </c:pt>
                <c:pt idx="1">
                  <c:v>0.78</c:v>
                </c:pt>
                <c:pt idx="2">
                  <c:v>0.75</c:v>
                </c:pt>
                <c:pt idx="3">
                  <c:v>0.79</c:v>
                </c:pt>
                <c:pt idx="4">
                  <c:v>0.77</c:v>
                </c:pt>
              </c:numCache>
            </c:numRef>
          </c:val>
          <c:extLst>
            <c:ext xmlns:c16="http://schemas.microsoft.com/office/drawing/2014/chart" uri="{C3380CC4-5D6E-409C-BE32-E72D297353CC}">
              <c16:uniqueId val="{00000000-3A00-41A4-86EF-0A6DB930F384}"/>
            </c:ext>
          </c:extLst>
        </c:ser>
        <c:ser>
          <c:idx val="1"/>
          <c:order val="1"/>
          <c:tx>
            <c:strRef>
              <c:f>Sheet1!$C$1</c:f>
              <c:strCache>
                <c:ptCount val="1"/>
                <c:pt idx="0">
                  <c:v>Industry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New York-Newark-Jersey City​</c:v>
                </c:pt>
                <c:pt idx="1">
                  <c:v>Seattle-Tacoma-Bellevue​</c:v>
                </c:pt>
                <c:pt idx="2">
                  <c:v>Minneapolis-St. Paul-Bloomington​</c:v>
                </c:pt>
                <c:pt idx="3">
                  <c:v>Cincinnati​</c:v>
                </c:pt>
                <c:pt idx="4">
                  <c:v>Fayetteville-Springdale-Rogers​</c:v>
                </c:pt>
              </c:strCache>
            </c:strRef>
          </c:cat>
          <c:val>
            <c:numRef>
              <c:f>Sheet1!$C$2:$C$6</c:f>
              <c:numCache>
                <c:formatCode>0%</c:formatCode>
                <c:ptCount val="5"/>
                <c:pt idx="0">
                  <c:v>0.13</c:v>
                </c:pt>
                <c:pt idx="1">
                  <c:v>0.13</c:v>
                </c:pt>
                <c:pt idx="2">
                  <c:v>0.15</c:v>
                </c:pt>
                <c:pt idx="3">
                  <c:v>0.13</c:v>
                </c:pt>
                <c:pt idx="4">
                  <c:v>0.14000000000000001</c:v>
                </c:pt>
              </c:numCache>
            </c:numRef>
          </c:val>
          <c:extLst>
            <c:ext xmlns:c16="http://schemas.microsoft.com/office/drawing/2014/chart" uri="{C3380CC4-5D6E-409C-BE32-E72D297353CC}">
              <c16:uniqueId val="{00000001-3A00-41A4-86EF-0A6DB930F384}"/>
            </c:ext>
          </c:extLst>
        </c:ser>
        <c:ser>
          <c:idx val="2"/>
          <c:order val="2"/>
          <c:tx>
            <c:strRef>
              <c:f>Sheet1!$D$1</c:f>
              <c:strCache>
                <c:ptCount val="1"/>
                <c:pt idx="0">
                  <c:v>Others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New York-Newark-Jersey City​</c:v>
                </c:pt>
                <c:pt idx="1">
                  <c:v>Seattle-Tacoma-Bellevue​</c:v>
                </c:pt>
                <c:pt idx="2">
                  <c:v>Minneapolis-St. Paul-Bloomington​</c:v>
                </c:pt>
                <c:pt idx="3">
                  <c:v>Cincinnati​</c:v>
                </c:pt>
                <c:pt idx="4">
                  <c:v>Fayetteville-Springdale-Rogers​</c:v>
                </c:pt>
              </c:strCache>
            </c:strRef>
          </c:cat>
          <c:val>
            <c:numRef>
              <c:f>Sheet1!$D$2:$D$6</c:f>
              <c:numCache>
                <c:formatCode>0%</c:formatCode>
                <c:ptCount val="5"/>
                <c:pt idx="0">
                  <c:v>9.9999999999999978E-2</c:v>
                </c:pt>
                <c:pt idx="1">
                  <c:v>0.10999999999999999</c:v>
                </c:pt>
                <c:pt idx="2">
                  <c:v>8.9999999999999969E-2</c:v>
                </c:pt>
                <c:pt idx="3">
                  <c:v>9.9999999999999978E-2</c:v>
                </c:pt>
                <c:pt idx="4">
                  <c:v>7.999999999999996E-2</c:v>
                </c:pt>
              </c:numCache>
            </c:numRef>
          </c:val>
          <c:extLst>
            <c:ext xmlns:c16="http://schemas.microsoft.com/office/drawing/2014/chart" uri="{C3380CC4-5D6E-409C-BE32-E72D297353CC}">
              <c16:uniqueId val="{00000002-3A00-41A4-86EF-0A6DB930F384}"/>
            </c:ext>
          </c:extLst>
        </c:ser>
        <c:dLbls>
          <c:showLegendKey val="0"/>
          <c:showVal val="0"/>
          <c:showCatName val="0"/>
          <c:showSerName val="0"/>
          <c:showPercent val="0"/>
          <c:showBubbleSize val="0"/>
        </c:dLbls>
        <c:gapWidth val="182"/>
        <c:overlap val="100"/>
        <c:axId val="1780791824"/>
        <c:axId val="1780792304"/>
      </c:barChart>
      <c:catAx>
        <c:axId val="17807918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mn-lt"/>
                <a:ea typeface="+mn-ea"/>
                <a:cs typeface="+mn-cs"/>
              </a:defRPr>
            </a:pPr>
            <a:endParaRPr lang="en-US"/>
          </a:p>
        </c:txPr>
        <c:crossAx val="1780792304"/>
        <c:crosses val="autoZero"/>
        <c:auto val="1"/>
        <c:lblAlgn val="ctr"/>
        <c:lblOffset val="100"/>
        <c:noMultiLvlLbl val="0"/>
      </c:catAx>
      <c:valAx>
        <c:axId val="1780792304"/>
        <c:scaling>
          <c:orientation val="minMax"/>
        </c:scaling>
        <c:delete val="1"/>
        <c:axPos val="b"/>
        <c:numFmt formatCode="0%" sourceLinked="1"/>
        <c:majorTickMark val="none"/>
        <c:minorTickMark val="none"/>
        <c:tickLblPos val="nextTo"/>
        <c:crossAx val="17807918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rgbClr val="000000">
                    <a:lumMod val="65000"/>
                    <a:lumOff val="35000"/>
                  </a:srgbClr>
                </a:solidFill>
                <a:latin typeface="+mn-lt"/>
                <a:ea typeface="+mn-ea"/>
                <a:cs typeface="+mn-cs"/>
              </a:defRPr>
            </a:pPr>
            <a:r>
              <a:rPr lang="en-US" sz="1400" b="1" i="0" u="none" strike="noStrike" kern="1200" spc="0" baseline="0">
                <a:solidFill>
                  <a:srgbClr val="002856"/>
                </a:solidFill>
              </a:rPr>
              <a:t>Cumulative Talent Supply of Studied Roles Split by Industry</a:t>
            </a: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rgbClr val="000000">
                  <a:lumMod val="65000"/>
                  <a:lumOff val="35000"/>
                </a:srgbClr>
              </a:solidFill>
              <a:latin typeface="+mn-lt"/>
              <a:ea typeface="+mn-ea"/>
              <a:cs typeface="+mn-cs"/>
            </a:defRPr>
          </a:pPr>
          <a:endParaRPr lang="en-US"/>
        </a:p>
      </c:txPr>
    </c:title>
    <c:autoTitleDeleted val="0"/>
    <c:plotArea>
      <c:layout/>
      <c:barChart>
        <c:barDir val="bar"/>
        <c:grouping val="percentStacked"/>
        <c:varyColors val="0"/>
        <c:ser>
          <c:idx val="0"/>
          <c:order val="0"/>
          <c:tx>
            <c:strRef>
              <c:f>Sheet1!$B$1</c:f>
              <c:strCache>
                <c:ptCount val="1"/>
                <c:pt idx="0">
                  <c:v>Industry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New York-Newark-Jersey City​</c:v>
                </c:pt>
                <c:pt idx="1">
                  <c:v>Seattle-Tacoma-Bellevue​</c:v>
                </c:pt>
                <c:pt idx="2">
                  <c:v>Minneapolis-St. Paul-Bloomington​</c:v>
                </c:pt>
                <c:pt idx="3">
                  <c:v>Cincinnati​</c:v>
                </c:pt>
                <c:pt idx="4">
                  <c:v>Fayetteville-Springdale-Rogers​</c:v>
                </c:pt>
              </c:strCache>
            </c:strRef>
          </c:cat>
          <c:val>
            <c:numRef>
              <c:f>Sheet1!$B$2:$B$6</c:f>
              <c:numCache>
                <c:formatCode>0%</c:formatCode>
                <c:ptCount val="5"/>
                <c:pt idx="0">
                  <c:v>0.76</c:v>
                </c:pt>
                <c:pt idx="1">
                  <c:v>0.78</c:v>
                </c:pt>
                <c:pt idx="2">
                  <c:v>0.75</c:v>
                </c:pt>
                <c:pt idx="3">
                  <c:v>0.79</c:v>
                </c:pt>
                <c:pt idx="4">
                  <c:v>0.77</c:v>
                </c:pt>
              </c:numCache>
            </c:numRef>
          </c:val>
          <c:extLst>
            <c:ext xmlns:c16="http://schemas.microsoft.com/office/drawing/2014/chart" uri="{C3380CC4-5D6E-409C-BE32-E72D297353CC}">
              <c16:uniqueId val="{00000000-1940-479B-9F9B-89591F820361}"/>
            </c:ext>
          </c:extLst>
        </c:ser>
        <c:ser>
          <c:idx val="1"/>
          <c:order val="1"/>
          <c:tx>
            <c:strRef>
              <c:f>Sheet1!$C$1</c:f>
              <c:strCache>
                <c:ptCount val="1"/>
                <c:pt idx="0">
                  <c:v>Industry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New York-Newark-Jersey City​</c:v>
                </c:pt>
                <c:pt idx="1">
                  <c:v>Seattle-Tacoma-Bellevue​</c:v>
                </c:pt>
                <c:pt idx="2">
                  <c:v>Minneapolis-St. Paul-Bloomington​</c:v>
                </c:pt>
                <c:pt idx="3">
                  <c:v>Cincinnati​</c:v>
                </c:pt>
                <c:pt idx="4">
                  <c:v>Fayetteville-Springdale-Rogers​</c:v>
                </c:pt>
              </c:strCache>
            </c:strRef>
          </c:cat>
          <c:val>
            <c:numRef>
              <c:f>Sheet1!$C$2:$C$6</c:f>
              <c:numCache>
                <c:formatCode>0%</c:formatCode>
                <c:ptCount val="5"/>
                <c:pt idx="0">
                  <c:v>0.13</c:v>
                </c:pt>
                <c:pt idx="1">
                  <c:v>0.13</c:v>
                </c:pt>
                <c:pt idx="2">
                  <c:v>0.15</c:v>
                </c:pt>
                <c:pt idx="3">
                  <c:v>0.13</c:v>
                </c:pt>
                <c:pt idx="4">
                  <c:v>0.14000000000000001</c:v>
                </c:pt>
              </c:numCache>
            </c:numRef>
          </c:val>
          <c:extLst>
            <c:ext xmlns:c16="http://schemas.microsoft.com/office/drawing/2014/chart" uri="{C3380CC4-5D6E-409C-BE32-E72D297353CC}">
              <c16:uniqueId val="{00000001-1940-479B-9F9B-89591F820361}"/>
            </c:ext>
          </c:extLst>
        </c:ser>
        <c:ser>
          <c:idx val="2"/>
          <c:order val="2"/>
          <c:tx>
            <c:strRef>
              <c:f>Sheet1!$D$1</c:f>
              <c:strCache>
                <c:ptCount val="1"/>
                <c:pt idx="0">
                  <c:v>Others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New York-Newark-Jersey City​</c:v>
                </c:pt>
                <c:pt idx="1">
                  <c:v>Seattle-Tacoma-Bellevue​</c:v>
                </c:pt>
                <c:pt idx="2">
                  <c:v>Minneapolis-St. Paul-Bloomington​</c:v>
                </c:pt>
                <c:pt idx="3">
                  <c:v>Cincinnati​</c:v>
                </c:pt>
                <c:pt idx="4">
                  <c:v>Fayetteville-Springdale-Rogers​</c:v>
                </c:pt>
              </c:strCache>
            </c:strRef>
          </c:cat>
          <c:val>
            <c:numRef>
              <c:f>Sheet1!$D$2:$D$6</c:f>
              <c:numCache>
                <c:formatCode>0%</c:formatCode>
                <c:ptCount val="5"/>
                <c:pt idx="0">
                  <c:v>9.9999999999999978E-2</c:v>
                </c:pt>
                <c:pt idx="1">
                  <c:v>0.10999999999999999</c:v>
                </c:pt>
                <c:pt idx="2">
                  <c:v>8.9999999999999969E-2</c:v>
                </c:pt>
                <c:pt idx="3">
                  <c:v>9.9999999999999978E-2</c:v>
                </c:pt>
                <c:pt idx="4">
                  <c:v>7.999999999999996E-2</c:v>
                </c:pt>
              </c:numCache>
            </c:numRef>
          </c:val>
          <c:extLst>
            <c:ext xmlns:c16="http://schemas.microsoft.com/office/drawing/2014/chart" uri="{C3380CC4-5D6E-409C-BE32-E72D297353CC}">
              <c16:uniqueId val="{00000002-1940-479B-9F9B-89591F820361}"/>
            </c:ext>
          </c:extLst>
        </c:ser>
        <c:dLbls>
          <c:showLegendKey val="0"/>
          <c:showVal val="0"/>
          <c:showCatName val="0"/>
          <c:showSerName val="0"/>
          <c:showPercent val="0"/>
          <c:showBubbleSize val="0"/>
        </c:dLbls>
        <c:gapWidth val="182"/>
        <c:overlap val="100"/>
        <c:axId val="1780791824"/>
        <c:axId val="1780792304"/>
      </c:barChart>
      <c:catAx>
        <c:axId val="17807918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mn-lt"/>
                <a:ea typeface="+mn-ea"/>
                <a:cs typeface="+mn-cs"/>
              </a:defRPr>
            </a:pPr>
            <a:endParaRPr lang="en-US"/>
          </a:p>
        </c:txPr>
        <c:crossAx val="1780792304"/>
        <c:crosses val="autoZero"/>
        <c:auto val="1"/>
        <c:lblAlgn val="ctr"/>
        <c:lblOffset val="100"/>
        <c:noMultiLvlLbl val="0"/>
      </c:catAx>
      <c:valAx>
        <c:axId val="1780792304"/>
        <c:scaling>
          <c:orientation val="minMax"/>
        </c:scaling>
        <c:delete val="1"/>
        <c:axPos val="b"/>
        <c:numFmt formatCode="0%" sourceLinked="1"/>
        <c:majorTickMark val="none"/>
        <c:minorTickMark val="none"/>
        <c:tickLblPos val="nextTo"/>
        <c:crossAx val="17807918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4BC_7664F66F.xml><?xml version="1.0" encoding="utf-8"?>
<p188:cmLst xmlns:a="http://schemas.openxmlformats.org/drawingml/2006/main" xmlns:r="http://schemas.openxmlformats.org/officeDocument/2006/relationships" xmlns:p188="http://schemas.microsoft.com/office/powerpoint/2018/8/main">
  <p188:cm id="{1FB4E570-D272-4DC4-8C9B-5FEC5619A30D}" authorId="{C5426741-00C4-2C36-49BF-07B213535213}" created="2025-04-09T05:57:34.077">
    <pc:sldMkLst xmlns:pc="http://schemas.microsoft.com/office/powerpoint/2013/main/command">
      <pc:docMk/>
      <pc:sldMk cId="1986328175" sldId="1212"/>
    </pc:sldMkLst>
    <p188:txBody>
      <a:bodyPr/>
      <a:lstStyle/>
      <a:p>
        <a:r>
          <a:rPr lang="en-US"/>
          <a:t>There can be multiple ways to create this graph based on the business need.</a:t>
        </a:r>
      </a:p>
    </p188:txBody>
  </p188:cm>
</p188:cmLst>
</file>

<file path=ppt/comments/modernComment_550_C0E4D9D3.xml><?xml version="1.0" encoding="utf-8"?>
<p188:cmLst xmlns:a="http://schemas.openxmlformats.org/drawingml/2006/main" xmlns:r="http://schemas.openxmlformats.org/officeDocument/2006/relationships" xmlns:p188="http://schemas.microsoft.com/office/powerpoint/2018/8/main">
  <p188:cm id="{4D55ED91-64B8-455B-BF5A-98F938EB333C}" authorId="{C5426741-00C4-2C36-49BF-07B213535213}" created="2025-04-09T05:57:19.156">
    <pc:sldMkLst xmlns:pc="http://schemas.microsoft.com/office/powerpoint/2013/main/command">
      <pc:docMk/>
      <pc:sldMk cId="3236223443" sldId="1360"/>
    </pc:sldMkLst>
    <p188:txBody>
      <a:bodyPr/>
      <a:lstStyle/>
      <a:p>
        <a:r>
          <a:rPr lang="en-US"/>
          <a:t>There can be multiple ways to create this graph based on the business need.  Supply-Salary or Supply -S/D Ratio, Supply-Diversity,etc</a:t>
        </a:r>
      </a:p>
    </p188:txBody>
  </p188:cm>
</p188:cmLst>
</file>

<file path=ppt/comments/modernComment_7FA35FBA_413BFCFE.xml><?xml version="1.0" encoding="utf-8"?>
<p188:cmLst xmlns:a="http://schemas.openxmlformats.org/drawingml/2006/main" xmlns:r="http://schemas.openxmlformats.org/officeDocument/2006/relationships" xmlns:p188="http://schemas.microsoft.com/office/powerpoint/2018/8/main">
  <p188:cm id="{8D314774-3365-4606-B790-A0104A33251B}" authorId="{F09547FA-DC80-E58E-9E10-10BA0A23FC40}" created="2025-04-08T11:55:42.954">
    <pc:sldMkLst xmlns:pc="http://schemas.microsoft.com/office/powerpoint/2013/main/command">
      <pc:docMk/>
      <pc:sldMk cId="1094450430" sldId="2141413306"/>
    </pc:sldMkLst>
    <p188:txBody>
      <a:bodyPr/>
      <a:lstStyle/>
      <a:p>
        <a:r>
          <a:rPr lang="en-US"/>
          <a:t>Exec Summary shall be part of each tab.</a:t>
        </a:r>
      </a:p>
    </p188:txBody>
  </p188:cm>
</p188:cmLst>
</file>

<file path=ppt/comments/modernComment_7FFFE581_E308B3E5.xml><?xml version="1.0" encoding="utf-8"?>
<p188:cmLst xmlns:a="http://schemas.openxmlformats.org/drawingml/2006/main" xmlns:r="http://schemas.openxmlformats.org/officeDocument/2006/relationships" xmlns:p188="http://schemas.microsoft.com/office/powerpoint/2018/8/main">
  <p188:cm id="{8FA58C18-7A7E-4A39-BF4F-20C62CB94B10}" authorId="{F09547FA-DC80-E58E-9E10-10BA0A23FC40}" created="2025-04-08T11:42:30.621">
    <pc:sldMkLst xmlns:pc="http://schemas.microsoft.com/office/powerpoint/2013/main/command">
      <pc:docMk/>
      <pc:sldMk cId="3808998373" sldId="2147476865"/>
    </pc:sldMkLst>
    <p188:replyLst>
      <p188:reply id="{491D960C-944F-434C-9578-D1C2B633A649}" authorId="{C5426741-00C4-2C36-49BF-07B213535213}" created="2025-04-09T06:33:45.930">
        <p188:txBody>
          <a:bodyPr/>
          <a:lstStyle/>
          <a:p>
            <a:r>
              <a:rPr lang="en-US"/>
              <a:t>Done</a:t>
            </a:r>
          </a:p>
        </p188:txBody>
      </p188:reply>
    </p188:replyLst>
    <p188:txBody>
      <a:bodyPr/>
      <a:lstStyle/>
      <a:p>
        <a:r>
          <a:rPr lang="en-US"/>
          <a:t>Can we adjust the years of exp to match with TN Platform.</a:t>
        </a:r>
      </a:p>
    </p188:txBody>
  </p188:cm>
</p188:cmLst>
</file>

<file path=ppt/comments/modernComment_7FFFE582_A98F694F.xml><?xml version="1.0" encoding="utf-8"?>
<p188:cmLst xmlns:a="http://schemas.openxmlformats.org/drawingml/2006/main" xmlns:r="http://schemas.openxmlformats.org/officeDocument/2006/relationships" xmlns:p188="http://schemas.microsoft.com/office/powerpoint/2018/8/main">
  <p188:cm id="{B700815D-703F-44A5-A902-9055B63E683D}" authorId="{F09547FA-DC80-E58E-9E10-10BA0A23FC40}" created="2025-04-09T13:23:37.357">
    <pc:sldMkLst xmlns:pc="http://schemas.microsoft.com/office/powerpoint/2013/main/command">
      <pc:docMk/>
      <pc:sldMk cId="2844748111" sldId="2147476866"/>
    </pc:sldMkLst>
    <p188:replyLst>
      <p188:reply id="{149BFACF-7EC5-49C1-990C-2D7E930A2E43}" authorId="{C5426741-00C4-2C36-49BF-07B213535213}" created="2025-04-10T07:00:38.082">
        <p188:txBody>
          <a:bodyPr/>
          <a:lstStyle/>
          <a:p>
            <a:r>
              <a:rPr lang="en-US"/>
              <a:t>Done</a:t>
            </a:r>
          </a:p>
        </p188:txBody>
      </p188:reply>
    </p188:replyLst>
    <p188:txBody>
      <a:bodyPr/>
      <a:lstStyle/>
      <a:p>
        <a:r>
          <a:rPr lang="en-US"/>
          <a:t>Need to add - Total Talent Column. Look at the Prototype design</a:t>
        </a:r>
      </a:p>
    </p188:txBody>
  </p188:cm>
</p188:cmLst>
</file>

<file path=ppt/comments/modernComment_7FFFE584_34696B21.xml><?xml version="1.0" encoding="utf-8"?>
<p188:cmLst xmlns:a="http://schemas.openxmlformats.org/drawingml/2006/main" xmlns:r="http://schemas.openxmlformats.org/officeDocument/2006/relationships" xmlns:p188="http://schemas.microsoft.com/office/powerpoint/2018/8/main">
  <p188:cm id="{6408CA1A-A1D0-4E9A-AF4F-1DB7AF185BC7}" authorId="{C9697EAD-EA07-A2BE-A667-EB5A97BE641A}" created="2025-04-09T14:41:41.593">
    <pc:sldMkLst xmlns:pc="http://schemas.microsoft.com/office/powerpoint/2013/main/command">
      <pc:docMk/>
      <pc:sldMk cId="879323937" sldId="2147476868"/>
    </pc:sldMkLst>
    <p188:txBody>
      <a:bodyPr/>
      <a:lstStyle/>
      <a:p>
        <a:r>
          <a:rPr lang="en-US"/>
          <a:t>[@Rajagopal Kesiraju] you will let us know what we do here right? If we use this table or we keep the one of the prototype</a:t>
        </a:r>
      </a:p>
    </p188:txBody>
  </p188:cm>
</p188:cmLst>
</file>

<file path=ppt/comments/modernComment_7FFFE67E_2F4DBC50.xml><?xml version="1.0" encoding="utf-8"?>
<p188:cmLst xmlns:a="http://schemas.openxmlformats.org/drawingml/2006/main" xmlns:r="http://schemas.openxmlformats.org/officeDocument/2006/relationships" xmlns:p188="http://schemas.microsoft.com/office/powerpoint/2018/8/main">
  <p188:cm id="{E0EDF859-AF20-4A04-A5BA-B8E7938230D5}" authorId="{F09547FA-DC80-E58E-9E10-10BA0A23FC40}" created="2025-04-08T11:37:07.271">
    <pc:sldMkLst xmlns:pc="http://schemas.microsoft.com/office/powerpoint/2013/main/command">
      <pc:docMk/>
      <pc:sldMk cId="793623632" sldId="2147477118"/>
    </pc:sldMkLst>
    <p188:replyLst>
      <p188:reply id="{21135266-3A76-4894-906D-0D0886D004A0}" authorId="{C5426741-00C4-2C36-49BF-07B213535213}" created="2025-04-09T06:20:43.863">
        <p188:txBody>
          <a:bodyPr/>
          <a:lstStyle/>
          <a:p>
            <a:r>
              <a:rPr lang="en-US"/>
              <a:t>Done</a:t>
            </a:r>
          </a:p>
        </p188:txBody>
      </p188:reply>
    </p188:replyLst>
    <p188:txBody>
      <a:bodyPr/>
      <a:lstStyle/>
      <a:p>
        <a:r>
          <a:rPr lang="en-US"/>
          <a:t>can we rename - min, med, max</a:t>
        </a:r>
      </a:p>
    </p188:txBody>
  </p188:cm>
</p188:cmLst>
</file>

<file path=ppt/comments/modernComment_966_F026098B.xml><?xml version="1.0" encoding="utf-8"?>
<p188:cmLst xmlns:a="http://schemas.openxmlformats.org/drawingml/2006/main" xmlns:r="http://schemas.openxmlformats.org/officeDocument/2006/relationships" xmlns:p188="http://schemas.microsoft.com/office/powerpoint/2018/8/main">
  <p188:cm id="{711AC5DB-2AB8-40B0-B8D7-4FF0F33DD821}" authorId="{C5426741-00C4-2C36-49BF-07B213535213}" created="2025-04-09T06:00:15.998">
    <pc:sldMkLst xmlns:pc="http://schemas.microsoft.com/office/powerpoint/2013/main/command">
      <pc:docMk/>
      <pc:sldMk cId="4029024651" sldId="2406"/>
    </pc:sldMkLst>
    <p188:txBody>
      <a:bodyPr/>
      <a:lstStyle/>
      <a:p>
        <a:r>
          <a:rPr lang="en-US"/>
          <a:t>In case, summary points are not provided here, we can name the slide to “Dashboard”</a:t>
        </a:r>
      </a:p>
    </p188:txBody>
  </p188:cm>
</p188:cmLst>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818306-E76F-474B-BB09-F484E0987F5F}" type="doc">
      <dgm:prSet loTypeId="urn:microsoft.com/office/officeart/2005/8/layout/pyramid3" loCatId="pyramid" qsTypeId="urn:microsoft.com/office/officeart/2005/8/quickstyle/simple1" qsCatId="simple" csTypeId="urn:microsoft.com/office/officeart/2005/8/colors/colorful1" csCatId="colorful" phldr="1"/>
      <dgm:spPr/>
    </dgm:pt>
    <dgm:pt modelId="{85E463E9-0F3D-41EA-8E49-7411FA096E15}">
      <dgm:prSet phldrT="[Text]" custT="1"/>
      <dgm:spPr/>
      <dgm:t>
        <a:bodyPr/>
        <a:lstStyle/>
        <a:p>
          <a:r>
            <a:rPr lang="en-US" sz="1400">
              <a:solidFill>
                <a:srgbClr val="002856"/>
              </a:solidFill>
              <a:latin typeface="+mj-lt"/>
              <a:cs typeface="Arial" panose="020B0604020202020204" pitchFamily="34" charset="0"/>
            </a:rPr>
            <a:t>30</a:t>
          </a:r>
          <a:endParaRPr lang="en-US" sz="1400"/>
        </a:p>
      </dgm:t>
    </dgm:pt>
    <dgm:pt modelId="{452C090C-0EC9-43FA-B25C-D013BA2F9A1C}" type="parTrans" cxnId="{E681045F-89C8-4911-BFEA-364DC159CF87}">
      <dgm:prSet/>
      <dgm:spPr/>
      <dgm:t>
        <a:bodyPr/>
        <a:lstStyle/>
        <a:p>
          <a:endParaRPr lang="en-US"/>
        </a:p>
      </dgm:t>
    </dgm:pt>
    <dgm:pt modelId="{A92F2CA9-A1BB-4409-B1B7-0363E5FA798A}" type="sibTrans" cxnId="{E681045F-89C8-4911-BFEA-364DC159CF87}">
      <dgm:prSet/>
      <dgm:spPr/>
      <dgm:t>
        <a:bodyPr/>
        <a:lstStyle/>
        <a:p>
          <a:endParaRPr lang="en-US"/>
        </a:p>
      </dgm:t>
    </dgm:pt>
    <dgm:pt modelId="{1F3375EF-BCF0-44E4-A7B1-DB112B529BA6}">
      <dgm:prSet phldrT="[Text]" custT="1"/>
      <dgm:spPr>
        <a:solidFill>
          <a:schemeClr val="bg1">
            <a:lumMod val="85000"/>
          </a:schemeClr>
        </a:solidFill>
      </dgm:spPr>
      <dgm:t>
        <a:bodyPr/>
        <a:lstStyle/>
        <a:p>
          <a:r>
            <a:rPr lang="en-US" sz="1400">
              <a:solidFill>
                <a:srgbClr val="002856"/>
              </a:solidFill>
              <a:latin typeface="+mj-lt"/>
              <a:cs typeface="Arial" panose="020B0604020202020204" pitchFamily="34" charset="0"/>
            </a:rPr>
            <a:t>18</a:t>
          </a:r>
          <a:endParaRPr lang="en-US" sz="1400"/>
        </a:p>
      </dgm:t>
    </dgm:pt>
    <dgm:pt modelId="{D5E3E5EA-A31B-439F-9D26-2A9E6D5B9C52}" type="parTrans" cxnId="{26754344-4381-4F50-8525-55199C63D7C6}">
      <dgm:prSet/>
      <dgm:spPr/>
      <dgm:t>
        <a:bodyPr/>
        <a:lstStyle/>
        <a:p>
          <a:endParaRPr lang="en-US"/>
        </a:p>
      </dgm:t>
    </dgm:pt>
    <dgm:pt modelId="{03EE02FC-6A6A-407F-BC27-1C3AB37EE2F0}" type="sibTrans" cxnId="{26754344-4381-4F50-8525-55199C63D7C6}">
      <dgm:prSet/>
      <dgm:spPr/>
      <dgm:t>
        <a:bodyPr/>
        <a:lstStyle/>
        <a:p>
          <a:endParaRPr lang="en-US"/>
        </a:p>
      </dgm:t>
    </dgm:pt>
    <dgm:pt modelId="{598EC4A5-DADD-445F-91F2-EB410B2F16FF}">
      <dgm:prSet phldrT="[Text]" custT="1"/>
      <dgm:spPr>
        <a:solidFill>
          <a:schemeClr val="tx2"/>
        </a:solidFill>
      </dgm:spPr>
      <dgm:t>
        <a:bodyPr/>
        <a:lstStyle/>
        <a:p>
          <a:r>
            <a:rPr lang="en-US" sz="1400">
              <a:solidFill>
                <a:srgbClr val="002856"/>
              </a:solidFill>
              <a:latin typeface="+mj-lt"/>
              <a:cs typeface="Arial" panose="020B0604020202020204" pitchFamily="34" charset="0"/>
            </a:rPr>
            <a:t>5</a:t>
          </a:r>
          <a:endParaRPr lang="en-US" sz="1400"/>
        </a:p>
      </dgm:t>
    </dgm:pt>
    <dgm:pt modelId="{5BB7577E-C9DB-4B70-BDB0-EE14CDC18310}" type="parTrans" cxnId="{D586B1B3-E8BE-41AB-961E-F88DEDAF7EB2}">
      <dgm:prSet/>
      <dgm:spPr/>
      <dgm:t>
        <a:bodyPr/>
        <a:lstStyle/>
        <a:p>
          <a:endParaRPr lang="en-US"/>
        </a:p>
      </dgm:t>
    </dgm:pt>
    <dgm:pt modelId="{BB0D37A5-DEAB-4753-8864-83E5CBD58EA0}" type="sibTrans" cxnId="{D586B1B3-E8BE-41AB-961E-F88DEDAF7EB2}">
      <dgm:prSet/>
      <dgm:spPr/>
      <dgm:t>
        <a:bodyPr/>
        <a:lstStyle/>
        <a:p>
          <a:endParaRPr lang="en-US"/>
        </a:p>
      </dgm:t>
    </dgm:pt>
    <dgm:pt modelId="{0915E4A5-8914-46B7-9331-A86CE990F5FE}" type="pres">
      <dgm:prSet presAssocID="{55818306-E76F-474B-BB09-F484E0987F5F}" presName="Name0" presStyleCnt="0">
        <dgm:presLayoutVars>
          <dgm:dir/>
          <dgm:animLvl val="lvl"/>
          <dgm:resizeHandles val="exact"/>
        </dgm:presLayoutVars>
      </dgm:prSet>
      <dgm:spPr/>
    </dgm:pt>
    <dgm:pt modelId="{4799E71D-C5AF-4C96-9C20-05E137E03FEE}" type="pres">
      <dgm:prSet presAssocID="{85E463E9-0F3D-41EA-8E49-7411FA096E15}" presName="Name8" presStyleCnt="0"/>
      <dgm:spPr/>
    </dgm:pt>
    <dgm:pt modelId="{F8FA7AB4-638D-4F51-9F5D-3121DDA39B15}" type="pres">
      <dgm:prSet presAssocID="{85E463E9-0F3D-41EA-8E49-7411FA096E15}" presName="level" presStyleLbl="node1" presStyleIdx="0" presStyleCnt="3">
        <dgm:presLayoutVars>
          <dgm:chMax val="1"/>
          <dgm:bulletEnabled val="1"/>
        </dgm:presLayoutVars>
      </dgm:prSet>
      <dgm:spPr/>
    </dgm:pt>
    <dgm:pt modelId="{FCB059C6-7724-4B88-A07D-89C2A79CA5E3}" type="pres">
      <dgm:prSet presAssocID="{85E463E9-0F3D-41EA-8E49-7411FA096E15}" presName="levelTx" presStyleLbl="revTx" presStyleIdx="0" presStyleCnt="0">
        <dgm:presLayoutVars>
          <dgm:chMax val="1"/>
          <dgm:bulletEnabled val="1"/>
        </dgm:presLayoutVars>
      </dgm:prSet>
      <dgm:spPr/>
    </dgm:pt>
    <dgm:pt modelId="{AD8D2649-3802-4A1D-AC4C-A436C17DFCCF}" type="pres">
      <dgm:prSet presAssocID="{1F3375EF-BCF0-44E4-A7B1-DB112B529BA6}" presName="Name8" presStyleCnt="0"/>
      <dgm:spPr/>
    </dgm:pt>
    <dgm:pt modelId="{662F321F-B8E6-488A-A828-857C0008190A}" type="pres">
      <dgm:prSet presAssocID="{1F3375EF-BCF0-44E4-A7B1-DB112B529BA6}" presName="level" presStyleLbl="node1" presStyleIdx="1" presStyleCnt="3">
        <dgm:presLayoutVars>
          <dgm:chMax val="1"/>
          <dgm:bulletEnabled val="1"/>
        </dgm:presLayoutVars>
      </dgm:prSet>
      <dgm:spPr/>
    </dgm:pt>
    <dgm:pt modelId="{5273F744-2360-4571-9526-48E3EC45B617}" type="pres">
      <dgm:prSet presAssocID="{1F3375EF-BCF0-44E4-A7B1-DB112B529BA6}" presName="levelTx" presStyleLbl="revTx" presStyleIdx="0" presStyleCnt="0">
        <dgm:presLayoutVars>
          <dgm:chMax val="1"/>
          <dgm:bulletEnabled val="1"/>
        </dgm:presLayoutVars>
      </dgm:prSet>
      <dgm:spPr/>
    </dgm:pt>
    <dgm:pt modelId="{BED0DB4E-4D3F-4AF7-BFC0-C2A1F0CF8882}" type="pres">
      <dgm:prSet presAssocID="{598EC4A5-DADD-445F-91F2-EB410B2F16FF}" presName="Name8" presStyleCnt="0"/>
      <dgm:spPr/>
    </dgm:pt>
    <dgm:pt modelId="{C47610C2-79D3-4EAA-942D-B99DAB8EAF2F}" type="pres">
      <dgm:prSet presAssocID="{598EC4A5-DADD-445F-91F2-EB410B2F16FF}" presName="level" presStyleLbl="node1" presStyleIdx="2" presStyleCnt="3">
        <dgm:presLayoutVars>
          <dgm:chMax val="1"/>
          <dgm:bulletEnabled val="1"/>
        </dgm:presLayoutVars>
      </dgm:prSet>
      <dgm:spPr/>
    </dgm:pt>
    <dgm:pt modelId="{E06636B7-D8A8-4C75-895C-F5CC30822BB0}" type="pres">
      <dgm:prSet presAssocID="{598EC4A5-DADD-445F-91F2-EB410B2F16FF}" presName="levelTx" presStyleLbl="revTx" presStyleIdx="0" presStyleCnt="0">
        <dgm:presLayoutVars>
          <dgm:chMax val="1"/>
          <dgm:bulletEnabled val="1"/>
        </dgm:presLayoutVars>
      </dgm:prSet>
      <dgm:spPr/>
    </dgm:pt>
  </dgm:ptLst>
  <dgm:cxnLst>
    <dgm:cxn modelId="{E681045F-89C8-4911-BFEA-364DC159CF87}" srcId="{55818306-E76F-474B-BB09-F484E0987F5F}" destId="{85E463E9-0F3D-41EA-8E49-7411FA096E15}" srcOrd="0" destOrd="0" parTransId="{452C090C-0EC9-43FA-B25C-D013BA2F9A1C}" sibTransId="{A92F2CA9-A1BB-4409-B1B7-0363E5FA798A}"/>
    <dgm:cxn modelId="{00AFA442-CB04-4FC0-850E-D5F59A6B21E2}" type="presOf" srcId="{1F3375EF-BCF0-44E4-A7B1-DB112B529BA6}" destId="{662F321F-B8E6-488A-A828-857C0008190A}" srcOrd="0" destOrd="0" presId="urn:microsoft.com/office/officeart/2005/8/layout/pyramid3"/>
    <dgm:cxn modelId="{26754344-4381-4F50-8525-55199C63D7C6}" srcId="{55818306-E76F-474B-BB09-F484E0987F5F}" destId="{1F3375EF-BCF0-44E4-A7B1-DB112B529BA6}" srcOrd="1" destOrd="0" parTransId="{D5E3E5EA-A31B-439F-9D26-2A9E6D5B9C52}" sibTransId="{03EE02FC-6A6A-407F-BC27-1C3AB37EE2F0}"/>
    <dgm:cxn modelId="{B6ACE181-8ED7-41EF-8A10-D08B78F5331B}" type="presOf" srcId="{598EC4A5-DADD-445F-91F2-EB410B2F16FF}" destId="{E06636B7-D8A8-4C75-895C-F5CC30822BB0}" srcOrd="1" destOrd="0" presId="urn:microsoft.com/office/officeart/2005/8/layout/pyramid3"/>
    <dgm:cxn modelId="{7BBB1A89-6416-413A-B851-673904E05784}" type="presOf" srcId="{85E463E9-0F3D-41EA-8E49-7411FA096E15}" destId="{FCB059C6-7724-4B88-A07D-89C2A79CA5E3}" srcOrd="1" destOrd="0" presId="urn:microsoft.com/office/officeart/2005/8/layout/pyramid3"/>
    <dgm:cxn modelId="{D586B1B3-E8BE-41AB-961E-F88DEDAF7EB2}" srcId="{55818306-E76F-474B-BB09-F484E0987F5F}" destId="{598EC4A5-DADD-445F-91F2-EB410B2F16FF}" srcOrd="2" destOrd="0" parTransId="{5BB7577E-C9DB-4B70-BDB0-EE14CDC18310}" sibTransId="{BB0D37A5-DEAB-4753-8864-83E5CBD58EA0}"/>
    <dgm:cxn modelId="{7E41A6D8-5936-4FB5-A7FB-F3BC66BC0393}" type="presOf" srcId="{1F3375EF-BCF0-44E4-A7B1-DB112B529BA6}" destId="{5273F744-2360-4571-9526-48E3EC45B617}" srcOrd="1" destOrd="0" presId="urn:microsoft.com/office/officeart/2005/8/layout/pyramid3"/>
    <dgm:cxn modelId="{2BE766DA-F0B0-46D6-9E15-F327F035B08F}" type="presOf" srcId="{85E463E9-0F3D-41EA-8E49-7411FA096E15}" destId="{F8FA7AB4-638D-4F51-9F5D-3121DDA39B15}" srcOrd="0" destOrd="0" presId="urn:microsoft.com/office/officeart/2005/8/layout/pyramid3"/>
    <dgm:cxn modelId="{063F71E0-F606-431C-82E6-905F283BE9FB}" type="presOf" srcId="{598EC4A5-DADD-445F-91F2-EB410B2F16FF}" destId="{C47610C2-79D3-4EAA-942D-B99DAB8EAF2F}" srcOrd="0" destOrd="0" presId="urn:microsoft.com/office/officeart/2005/8/layout/pyramid3"/>
    <dgm:cxn modelId="{E65F27F3-F9C2-4936-B95A-4DC79EECCD0B}" type="presOf" srcId="{55818306-E76F-474B-BB09-F484E0987F5F}" destId="{0915E4A5-8914-46B7-9331-A86CE990F5FE}" srcOrd="0" destOrd="0" presId="urn:microsoft.com/office/officeart/2005/8/layout/pyramid3"/>
    <dgm:cxn modelId="{6FF41E2D-67CA-4B06-BEA9-5CECF3C4F664}" type="presParOf" srcId="{0915E4A5-8914-46B7-9331-A86CE990F5FE}" destId="{4799E71D-C5AF-4C96-9C20-05E137E03FEE}" srcOrd="0" destOrd="0" presId="urn:microsoft.com/office/officeart/2005/8/layout/pyramid3"/>
    <dgm:cxn modelId="{07EEAB76-7C65-427B-9BAD-CED5DB05A2BD}" type="presParOf" srcId="{4799E71D-C5AF-4C96-9C20-05E137E03FEE}" destId="{F8FA7AB4-638D-4F51-9F5D-3121DDA39B15}" srcOrd="0" destOrd="0" presId="urn:microsoft.com/office/officeart/2005/8/layout/pyramid3"/>
    <dgm:cxn modelId="{B88BD18A-164D-4A44-8DE6-54F1A00BEE17}" type="presParOf" srcId="{4799E71D-C5AF-4C96-9C20-05E137E03FEE}" destId="{FCB059C6-7724-4B88-A07D-89C2A79CA5E3}" srcOrd="1" destOrd="0" presId="urn:microsoft.com/office/officeart/2005/8/layout/pyramid3"/>
    <dgm:cxn modelId="{29D905DC-7152-4873-B96E-15AF5B8C71A3}" type="presParOf" srcId="{0915E4A5-8914-46B7-9331-A86CE990F5FE}" destId="{AD8D2649-3802-4A1D-AC4C-A436C17DFCCF}" srcOrd="1" destOrd="0" presId="urn:microsoft.com/office/officeart/2005/8/layout/pyramid3"/>
    <dgm:cxn modelId="{ACE75DA4-EEDF-4565-8425-7F2E42BCCADC}" type="presParOf" srcId="{AD8D2649-3802-4A1D-AC4C-A436C17DFCCF}" destId="{662F321F-B8E6-488A-A828-857C0008190A}" srcOrd="0" destOrd="0" presId="urn:microsoft.com/office/officeart/2005/8/layout/pyramid3"/>
    <dgm:cxn modelId="{ED8BDFE5-0B75-492E-BC56-676AFFE34371}" type="presParOf" srcId="{AD8D2649-3802-4A1D-AC4C-A436C17DFCCF}" destId="{5273F744-2360-4571-9526-48E3EC45B617}" srcOrd="1" destOrd="0" presId="urn:microsoft.com/office/officeart/2005/8/layout/pyramid3"/>
    <dgm:cxn modelId="{16A41329-E326-4B4D-A9F0-D2ADB83748FB}" type="presParOf" srcId="{0915E4A5-8914-46B7-9331-A86CE990F5FE}" destId="{BED0DB4E-4D3F-4AF7-BFC0-C2A1F0CF8882}" srcOrd="2" destOrd="0" presId="urn:microsoft.com/office/officeart/2005/8/layout/pyramid3"/>
    <dgm:cxn modelId="{E8009FAA-06C2-4026-AD19-D63E78C4F0B5}" type="presParOf" srcId="{BED0DB4E-4D3F-4AF7-BFC0-C2A1F0CF8882}" destId="{C47610C2-79D3-4EAA-942D-B99DAB8EAF2F}" srcOrd="0" destOrd="0" presId="urn:microsoft.com/office/officeart/2005/8/layout/pyramid3"/>
    <dgm:cxn modelId="{F297D324-7EC3-4FC7-83E0-9B3BA4983DD5}" type="presParOf" srcId="{BED0DB4E-4D3F-4AF7-BFC0-C2A1F0CF8882}" destId="{E06636B7-D8A8-4C75-895C-F5CC30822BB0}" srcOrd="1"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FA7AB4-638D-4F51-9F5D-3121DDA39B15}">
      <dsp:nvSpPr>
        <dsp:cNvPr id="0" name=""/>
        <dsp:cNvSpPr/>
      </dsp:nvSpPr>
      <dsp:spPr>
        <a:xfrm rot="10800000">
          <a:off x="0" y="0"/>
          <a:ext cx="4662741" cy="1370199"/>
        </a:xfrm>
        <a:prstGeom prst="trapezoid">
          <a:avLst>
            <a:gd name="adj" fmla="val 56716"/>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002856"/>
              </a:solidFill>
              <a:latin typeface="+mj-lt"/>
              <a:cs typeface="Arial" panose="020B0604020202020204" pitchFamily="34" charset="0"/>
            </a:rPr>
            <a:t>30</a:t>
          </a:r>
          <a:endParaRPr lang="en-US" sz="1400" kern="1200"/>
        </a:p>
      </dsp:txBody>
      <dsp:txXfrm rot="-10800000">
        <a:off x="815979" y="0"/>
        <a:ext cx="3030781" cy="1370199"/>
      </dsp:txXfrm>
    </dsp:sp>
    <dsp:sp modelId="{662F321F-B8E6-488A-A828-857C0008190A}">
      <dsp:nvSpPr>
        <dsp:cNvPr id="0" name=""/>
        <dsp:cNvSpPr/>
      </dsp:nvSpPr>
      <dsp:spPr>
        <a:xfrm rot="10800000">
          <a:off x="777123" y="1370199"/>
          <a:ext cx="3108494" cy="1370199"/>
        </a:xfrm>
        <a:prstGeom prst="trapezoid">
          <a:avLst>
            <a:gd name="adj" fmla="val 56716"/>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002856"/>
              </a:solidFill>
              <a:latin typeface="+mj-lt"/>
              <a:cs typeface="Arial" panose="020B0604020202020204" pitchFamily="34" charset="0"/>
            </a:rPr>
            <a:t>18</a:t>
          </a:r>
          <a:endParaRPr lang="en-US" sz="1400" kern="1200"/>
        </a:p>
      </dsp:txBody>
      <dsp:txXfrm rot="-10800000">
        <a:off x="1321109" y="1370199"/>
        <a:ext cx="2020521" cy="1370199"/>
      </dsp:txXfrm>
    </dsp:sp>
    <dsp:sp modelId="{C47610C2-79D3-4EAA-942D-B99DAB8EAF2F}">
      <dsp:nvSpPr>
        <dsp:cNvPr id="0" name=""/>
        <dsp:cNvSpPr/>
      </dsp:nvSpPr>
      <dsp:spPr>
        <a:xfrm rot="10800000">
          <a:off x="1554246" y="2740399"/>
          <a:ext cx="1554247" cy="1370199"/>
        </a:xfrm>
        <a:prstGeom prst="trapezoid">
          <a:avLst>
            <a:gd name="adj" fmla="val 56716"/>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002856"/>
              </a:solidFill>
              <a:latin typeface="+mj-lt"/>
              <a:cs typeface="Arial" panose="020B0604020202020204" pitchFamily="34" charset="0"/>
            </a:rPr>
            <a:t>5</a:t>
          </a:r>
          <a:endParaRPr lang="en-US" sz="1400" kern="1200"/>
        </a:p>
      </dsp:txBody>
      <dsp:txXfrm rot="-10800000">
        <a:off x="1554246" y="2740399"/>
        <a:ext cx="1554247" cy="1370199"/>
      </dsp:txXfrm>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0.18496</cdr:x>
      <cdr:y>0.2065</cdr:y>
    </cdr:from>
    <cdr:to>
      <cdr:x>0.32924</cdr:x>
      <cdr:y>0.30788</cdr:y>
    </cdr:to>
    <cdr:sp macro="" textlink="">
      <cdr:nvSpPr>
        <cdr:cNvPr id="15" name="Rectangle 14">
          <a:extLst xmlns:a="http://schemas.openxmlformats.org/drawingml/2006/main">
            <a:ext uri="{FF2B5EF4-FFF2-40B4-BE49-F238E27FC236}">
              <a16:creationId xmlns:a16="http://schemas.microsoft.com/office/drawing/2014/main" id="{074C4929-3002-430B-A0C1-3405F0153CBB}"/>
            </a:ext>
          </a:extLst>
        </cdr:cNvPr>
        <cdr:cNvSpPr/>
      </cdr:nvSpPr>
      <cdr:spPr>
        <a:xfrm xmlns:a="http://schemas.openxmlformats.org/drawingml/2006/main">
          <a:off x="2026920" y="911778"/>
          <a:ext cx="1581149" cy="447675"/>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xmlns:a="http://schemas.openxmlformats.org/drawingml/2006/main"/>
        <a:p xmlns:a="http://schemas.openxmlformats.org/drawingml/2006/main">
          <a:endParaRPr lang="en-US" dirty="0"/>
        </a:p>
      </cdr:txBody>
    </cdr:sp>
  </cdr:relSizeAnchor>
</c:userShapes>
</file>

<file path=ppt/drawings/drawing2.xml><?xml version="1.0" encoding="utf-8"?>
<c:userShapes xmlns:c="http://schemas.openxmlformats.org/drawingml/2006/chart">
  <cdr:relSizeAnchor xmlns:cdr="http://schemas.openxmlformats.org/drawingml/2006/chartDrawing">
    <cdr:from>
      <cdr:x>0.28709</cdr:x>
      <cdr:y>0.13784</cdr:y>
    </cdr:from>
    <cdr:to>
      <cdr:x>0.72916</cdr:x>
      <cdr:y>0.13784</cdr:y>
    </cdr:to>
    <cdr:cxnSp macro="">
      <cdr:nvCxnSpPr>
        <cdr:cNvPr id="2" name="Straight Connector 1">
          <a:extLst xmlns:a="http://schemas.openxmlformats.org/drawingml/2006/main">
            <a:ext uri="{FF2B5EF4-FFF2-40B4-BE49-F238E27FC236}">
              <a16:creationId xmlns:a16="http://schemas.microsoft.com/office/drawing/2014/main" id="{896CE696-DAA3-C45D-D63A-7D8A34EE2624}"/>
            </a:ext>
          </a:extLst>
        </cdr:cNvPr>
        <cdr:cNvCxnSpPr>
          <a:cxnSpLocks xmlns:a="http://schemas.openxmlformats.org/drawingml/2006/main"/>
        </cdr:cNvCxnSpPr>
      </cdr:nvCxnSpPr>
      <cdr:spPr>
        <a:xfrm xmlns:a="http://schemas.openxmlformats.org/drawingml/2006/main">
          <a:off x="3215863" y="636498"/>
          <a:ext cx="4951885" cy="0"/>
        </a:xfrm>
        <a:prstGeom xmlns:a="http://schemas.openxmlformats.org/drawingml/2006/main" prst="line">
          <a:avLst/>
        </a:prstGeom>
      </cdr:spPr>
      <cdr:style>
        <a:lnRef xmlns:a="http://schemas.openxmlformats.org/drawingml/2006/main" idx="3">
          <a:schemeClr val="accent1"/>
        </a:lnRef>
        <a:fillRef xmlns:a="http://schemas.openxmlformats.org/drawingml/2006/main" idx="0">
          <a:schemeClr val="accent1"/>
        </a:fillRef>
        <a:effectRef xmlns:a="http://schemas.openxmlformats.org/drawingml/2006/main" idx="2">
          <a:schemeClr val="accent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C2C02C9-E7D5-274E-4E92-B3EA406AA0A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19A00AF-3629-2579-D736-F943D911B15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FA3FDD-3D91-4800-8400-55CE16088E2D}" type="datetimeFigureOut">
              <a:rPr lang="en-US" smtClean="0"/>
              <a:t>4/11/2025</a:t>
            </a:fld>
            <a:endParaRPr lang="en-US"/>
          </a:p>
        </p:txBody>
      </p:sp>
      <p:sp>
        <p:nvSpPr>
          <p:cNvPr id="4" name="Footer Placeholder 3">
            <a:extLst>
              <a:ext uri="{FF2B5EF4-FFF2-40B4-BE49-F238E27FC236}">
                <a16:creationId xmlns:a16="http://schemas.microsoft.com/office/drawing/2014/main" id="{DCA9512C-3643-EFCE-86E7-E293D5D5C4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FE3352E-3908-5B7B-300E-A23BB6C94B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BE8C92C-4599-4EAB-B622-4C9CB58D2C18}" type="slidenum">
              <a:rPr lang="en-US" smtClean="0"/>
              <a:t>‹#›</a:t>
            </a:fld>
            <a:endParaRPr lang="en-US"/>
          </a:p>
        </p:txBody>
      </p:sp>
    </p:spTree>
    <p:extLst>
      <p:ext uri="{BB962C8B-B14F-4D97-AF65-F5344CB8AC3E}">
        <p14:creationId xmlns:p14="http://schemas.microsoft.com/office/powerpoint/2010/main" val="7869005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6E93F8-E32D-4F2F-B556-691B21643188}" type="datetimeFigureOut">
              <a:rPr lang="en-US" smtClean="0"/>
              <a:t>4/11/2025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3910A-C062-4321-8B08-9B7FDBD3DB65}" type="slidenum">
              <a:rPr lang="en-US" smtClean="0"/>
              <a:t>‹#›</a:t>
            </a:fld>
            <a:endParaRPr lang="en-US"/>
          </a:p>
        </p:txBody>
      </p:sp>
    </p:spTree>
    <p:extLst>
      <p:ext uri="{BB962C8B-B14F-4D97-AF65-F5344CB8AC3E}">
        <p14:creationId xmlns:p14="http://schemas.microsoft.com/office/powerpoint/2010/main" val="3625598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8266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C729DC-B294-4D48-8E89-814449FF678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7969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C729DC-B294-4D48-8E89-814449FF678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4849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C729DC-B294-4D48-8E89-814449FF678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79697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C729DC-B294-4D48-8E89-814449FF678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41923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B3910A-C062-4321-8B08-9B7FDBD3DB65}" type="slidenum">
              <a:rPr lang="en-US" smtClean="0"/>
              <a:t>57</a:t>
            </a:fld>
            <a:endParaRPr lang="en-US"/>
          </a:p>
        </p:txBody>
      </p:sp>
    </p:spTree>
    <p:extLst>
      <p:ext uri="{BB962C8B-B14F-4D97-AF65-F5344CB8AC3E}">
        <p14:creationId xmlns:p14="http://schemas.microsoft.com/office/powerpoint/2010/main" val="1712764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31875" y="712788"/>
            <a:ext cx="4794250" cy="2697162"/>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91630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B3910A-C062-4321-8B08-9B7FDBD3DB6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44274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63E69-780F-2501-3A35-D57F71FD99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4C4860-5363-20F3-13C8-34A87D4B81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73E6FC-5097-9A50-1893-05E0412EFD5B}"/>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FBFD9986-D41D-FDB1-88E2-8D3C77CF718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B3910A-C062-4321-8B08-9B7FDBD3DB6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14791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2572F-7BB0-83F3-449A-5CC7D46052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F0E66A-830D-CB7F-F0EA-616F96D3FDF8}"/>
              </a:ext>
            </a:extLst>
          </p:cNvPr>
          <p:cNvSpPr>
            <a:spLocks noGrp="1" noRot="1" noChangeAspect="1"/>
          </p:cNvSpPr>
          <p:nvPr>
            <p:ph type="sldImg"/>
          </p:nvPr>
        </p:nvSpPr>
        <p:spPr>
          <a:xfrm>
            <a:off x="1031875" y="712788"/>
            <a:ext cx="4794250" cy="2697162"/>
          </a:xfrm>
        </p:spPr>
      </p:sp>
      <p:sp>
        <p:nvSpPr>
          <p:cNvPr id="3" name="Notes Placeholder 2">
            <a:extLst>
              <a:ext uri="{FF2B5EF4-FFF2-40B4-BE49-F238E27FC236}">
                <a16:creationId xmlns:a16="http://schemas.microsoft.com/office/drawing/2014/main" id="{45E0E2FD-A0F7-C008-6CCF-A738D50515F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AB05B14-112C-7244-9254-32B02776B716}"/>
              </a:ext>
            </a:extLst>
          </p:cNvPr>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446389-BFC0-4675-BF61-93705CC03305}" type="slidenum">
              <a:rPr kumimoji="0" lang="en-US" sz="1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a:t>
            </a:fld>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421057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DC869-524E-1F47-5AB0-FAA583A354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4EE9AC-22D6-5D02-4EA5-41A1BBC6FDAF}"/>
              </a:ext>
            </a:extLst>
          </p:cNvPr>
          <p:cNvSpPr>
            <a:spLocks noGrp="1" noRot="1" noChangeAspect="1"/>
          </p:cNvSpPr>
          <p:nvPr>
            <p:ph type="sldImg"/>
          </p:nvPr>
        </p:nvSpPr>
        <p:spPr>
          <a:xfrm>
            <a:off x="1031875" y="712788"/>
            <a:ext cx="4794250" cy="2697162"/>
          </a:xfrm>
        </p:spPr>
      </p:sp>
      <p:sp>
        <p:nvSpPr>
          <p:cNvPr id="3" name="Notes Placeholder 2">
            <a:extLst>
              <a:ext uri="{FF2B5EF4-FFF2-40B4-BE49-F238E27FC236}">
                <a16:creationId xmlns:a16="http://schemas.microsoft.com/office/drawing/2014/main" id="{7614366B-F71B-90CC-6F2A-2839970A9D9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0A75F7A-7602-F824-0D77-6B04E18CD0B2}"/>
              </a:ext>
            </a:extLst>
          </p:cNvPr>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446389-BFC0-4675-BF61-93705CC03305}" type="slidenum">
              <a:rPr kumimoji="0" lang="en-US" sz="1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42</a:t>
            </a:fld>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607204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E02B4D-E5E2-740E-1356-DE35A07B4D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F6C821-5275-992C-A2C1-527F3E6E4D08}"/>
              </a:ext>
            </a:extLst>
          </p:cNvPr>
          <p:cNvSpPr>
            <a:spLocks noGrp="1" noRot="1" noChangeAspect="1"/>
          </p:cNvSpPr>
          <p:nvPr>
            <p:ph type="sldImg"/>
          </p:nvPr>
        </p:nvSpPr>
        <p:spPr>
          <a:xfrm>
            <a:off x="1031875" y="712788"/>
            <a:ext cx="4794250" cy="2697162"/>
          </a:xfrm>
        </p:spPr>
      </p:sp>
      <p:sp>
        <p:nvSpPr>
          <p:cNvPr id="3" name="Notes Placeholder 2">
            <a:extLst>
              <a:ext uri="{FF2B5EF4-FFF2-40B4-BE49-F238E27FC236}">
                <a16:creationId xmlns:a16="http://schemas.microsoft.com/office/drawing/2014/main" id="{ADDCEF8A-1D9B-27BD-36A4-05527742687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D81D46D-8776-9123-68D7-74D8EAC5930E}"/>
              </a:ext>
            </a:extLst>
          </p:cNvPr>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446389-BFC0-4675-BF61-93705CC03305}" type="slidenum">
              <a:rPr kumimoji="0" lang="en-US" sz="1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43</a:t>
            </a:fld>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751609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799D3-E400-3C44-E685-A99C722FDD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EA2D30-914E-8B7E-0E9A-5C5F26AFD6C4}"/>
              </a:ext>
            </a:extLst>
          </p:cNvPr>
          <p:cNvSpPr>
            <a:spLocks noGrp="1" noRot="1" noChangeAspect="1"/>
          </p:cNvSpPr>
          <p:nvPr>
            <p:ph type="sldImg"/>
          </p:nvPr>
        </p:nvSpPr>
        <p:spPr>
          <a:xfrm>
            <a:off x="1031875" y="712788"/>
            <a:ext cx="4794250" cy="2697162"/>
          </a:xfrm>
        </p:spPr>
      </p:sp>
      <p:sp>
        <p:nvSpPr>
          <p:cNvPr id="3" name="Notes Placeholder 2">
            <a:extLst>
              <a:ext uri="{FF2B5EF4-FFF2-40B4-BE49-F238E27FC236}">
                <a16:creationId xmlns:a16="http://schemas.microsoft.com/office/drawing/2014/main" id="{3A44C504-7C3C-8A1F-3C20-D1A10661766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DFF148A-6F8C-9789-B93B-DF9D27AC6711}"/>
              </a:ext>
            </a:extLst>
          </p:cNvPr>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446389-BFC0-4675-BF61-93705CC03305}" type="slidenum">
              <a:rPr kumimoji="0" lang="en-US" sz="1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a:t>
            </a:fld>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836415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98609-87C3-320E-2E91-E945EBBDDA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B9CEF2-31FF-68D2-BAF6-C3D6D608C26A}"/>
              </a:ext>
            </a:extLst>
          </p:cNvPr>
          <p:cNvSpPr>
            <a:spLocks noGrp="1" noRot="1" noChangeAspect="1"/>
          </p:cNvSpPr>
          <p:nvPr>
            <p:ph type="sldImg"/>
          </p:nvPr>
        </p:nvSpPr>
        <p:spPr>
          <a:xfrm>
            <a:off x="1031875" y="712788"/>
            <a:ext cx="4794250" cy="2697162"/>
          </a:xfrm>
        </p:spPr>
      </p:sp>
      <p:sp>
        <p:nvSpPr>
          <p:cNvPr id="3" name="Notes Placeholder 2">
            <a:extLst>
              <a:ext uri="{FF2B5EF4-FFF2-40B4-BE49-F238E27FC236}">
                <a16:creationId xmlns:a16="http://schemas.microsoft.com/office/drawing/2014/main" id="{83F8B655-32FC-D398-DFB1-5A3B15F1B7C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F050A24-E09D-0EC3-EE0D-F0511AAC084E}"/>
              </a:ext>
            </a:extLst>
          </p:cNvPr>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446389-BFC0-4675-BF61-93705CC03305}" type="slidenum">
              <a:rPr kumimoji="0" lang="en-US" sz="18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0549032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4.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19.png"/><Relationship Id="rId4" Type="http://schemas.openxmlformats.org/officeDocument/2006/relationships/image" Target="../media/image18.sv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23.sv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Master" Target="../slideMasters/slideMaster1.xml"/><Relationship Id="rId6" Type="http://schemas.openxmlformats.org/officeDocument/2006/relationships/image" Target="../media/image39.png"/><Relationship Id="rId11" Type="http://schemas.openxmlformats.org/officeDocument/2006/relationships/image" Target="../media/image18.svg"/><Relationship Id="rId5" Type="http://schemas.openxmlformats.org/officeDocument/2006/relationships/image" Target="../media/image38.svg"/><Relationship Id="rId10" Type="http://schemas.openxmlformats.org/officeDocument/2006/relationships/image" Target="../media/image17.png"/><Relationship Id="rId4" Type="http://schemas.openxmlformats.org/officeDocument/2006/relationships/image" Target="../media/image37.png"/><Relationship Id="rId9" Type="http://schemas.openxmlformats.org/officeDocument/2006/relationships/image" Target="../media/image42.svg"/></Relationships>
</file>

<file path=ppt/slideLayouts/_rels/slideLayout6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44.svg"/><Relationship Id="rId7" Type="http://schemas.openxmlformats.org/officeDocument/2006/relationships/image" Target="../media/image38.svg"/><Relationship Id="rId2" Type="http://schemas.openxmlformats.org/officeDocument/2006/relationships/image" Target="../media/image43.png"/><Relationship Id="rId1" Type="http://schemas.openxmlformats.org/officeDocument/2006/relationships/slideMaster" Target="../slideMasters/slideMaster1.xml"/><Relationship Id="rId6" Type="http://schemas.openxmlformats.org/officeDocument/2006/relationships/image" Target="../media/image37.png"/><Relationship Id="rId11" Type="http://schemas.openxmlformats.org/officeDocument/2006/relationships/image" Target="../media/image42.svg"/><Relationship Id="rId5" Type="http://schemas.openxmlformats.org/officeDocument/2006/relationships/image" Target="../media/image45.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6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8.png"/><Relationship Id="rId7"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Master" Target="../slideMasters/slideMaster1.xml"/><Relationship Id="rId6" Type="http://schemas.openxmlformats.org/officeDocument/2006/relationships/image" Target="../media/image39.png"/><Relationship Id="rId11" Type="http://schemas.openxmlformats.org/officeDocument/2006/relationships/image" Target="../media/image18.svg"/><Relationship Id="rId5" Type="http://schemas.openxmlformats.org/officeDocument/2006/relationships/image" Target="../media/image38.svg"/><Relationship Id="rId10" Type="http://schemas.openxmlformats.org/officeDocument/2006/relationships/image" Target="../media/image17.png"/><Relationship Id="rId4" Type="http://schemas.openxmlformats.org/officeDocument/2006/relationships/image" Target="../media/image37.png"/><Relationship Id="rId9" Type="http://schemas.openxmlformats.org/officeDocument/2006/relationships/image" Target="../media/image42.sv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2.jpe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3.png"/><Relationship Id="rId1" Type="http://schemas.openxmlformats.org/officeDocument/2006/relationships/slideMaster" Target="../slideMasters/slideMaster1.xml"/><Relationship Id="rId4" Type="http://schemas.openxmlformats.org/officeDocument/2006/relationships/image" Target="../media/image54.jpe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1.xml"/><Relationship Id="rId4" Type="http://schemas.openxmlformats.org/officeDocument/2006/relationships/image" Target="../media/image58.sv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descr="A white text on a black background&#10;&#10;Description automatically generated">
            <a:extLst>
              <a:ext uri="{FF2B5EF4-FFF2-40B4-BE49-F238E27FC236}">
                <a16:creationId xmlns:a16="http://schemas.microsoft.com/office/drawing/2014/main" id="{B01AEE4C-1FA0-DDC5-11AB-0AC1459F7FE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2781" y="2534261"/>
            <a:ext cx="10146438" cy="1789477"/>
          </a:xfrm>
          <a:prstGeom prst="rect">
            <a:avLst/>
          </a:prstGeom>
        </p:spPr>
      </p:pic>
      <p:sp>
        <p:nvSpPr>
          <p:cNvPr id="3" name="TextBox 2">
            <a:extLst>
              <a:ext uri="{FF2B5EF4-FFF2-40B4-BE49-F238E27FC236}">
                <a16:creationId xmlns:a16="http://schemas.microsoft.com/office/drawing/2014/main" id="{C400C9EB-917B-3B11-8642-BCDFA19F0A6D}"/>
              </a:ext>
            </a:extLst>
          </p:cNvPr>
          <p:cNvSpPr txBox="1"/>
          <p:nvPr userDrawn="1"/>
        </p:nvSpPr>
        <p:spPr>
          <a:xfrm>
            <a:off x="1172817" y="4143699"/>
            <a:ext cx="7792279"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800" b="1" i="0" u="none" strike="noStrike" kern="1200" spc="300">
                <a:solidFill>
                  <a:schemeClr val="tx1"/>
                </a:solidFill>
                <a:effectLst/>
                <a:latin typeface="Inter" panose="02000503000000020004" pitchFamily="2" charset="0"/>
                <a:ea typeface="Inter" panose="02000503000000020004" pitchFamily="2" charset="0"/>
                <a:cs typeface="+mn-cs"/>
              </a:rPr>
              <a:t>Navigating</a:t>
            </a:r>
            <a:r>
              <a:rPr lang="en-US" sz="2800" b="0" i="0" u="none" strike="noStrike" kern="1200" spc="300">
                <a:solidFill>
                  <a:schemeClr val="tx1"/>
                </a:solidFill>
                <a:effectLst/>
                <a:latin typeface="Inter" panose="02000503000000020004" pitchFamily="2" charset="0"/>
                <a:ea typeface="Inter" panose="02000503000000020004" pitchFamily="2" charset="0"/>
                <a:cs typeface="+mn-cs"/>
              </a:rPr>
              <a:t> the future of work</a:t>
            </a:r>
            <a:endParaRPr kumimoji="0" lang="en-US" sz="3200" i="0" u="none" strike="noStrike" kern="0" cap="none" spc="300" normalizeH="0" baseline="0" noProof="0">
              <a:ln>
                <a:noFill/>
              </a:ln>
              <a:effectLst/>
              <a:uLnTx/>
              <a:uFillTx/>
              <a:latin typeface="Inter" panose="02000503000000020004" pitchFamily="2" charset="0"/>
              <a:ea typeface="Inter" panose="02000503000000020004" pitchFamily="2" charset="0"/>
              <a:cs typeface="Arial Black"/>
              <a:sym typeface="Arial Black"/>
            </a:endParaRPr>
          </a:p>
        </p:txBody>
      </p:sp>
    </p:spTree>
    <p:extLst>
      <p:ext uri="{BB962C8B-B14F-4D97-AF65-F5344CB8AC3E}">
        <p14:creationId xmlns:p14="http://schemas.microsoft.com/office/powerpoint/2010/main" val="397974769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eople 4">
    <p:bg>
      <p:bgPr>
        <a:blipFill dpi="0" rotWithShape="1">
          <a:blip r:embed="rId2" cstate="screen">
            <a:alphaModFix amt="98112"/>
            <a:duotone>
              <a:schemeClr val="accent1">
                <a:shade val="45000"/>
                <a:satMod val="135000"/>
              </a:schemeClr>
              <a:prstClr val="white"/>
            </a:duotone>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7DE8825-2FEC-6F48-A81B-34BB0BF1D5F3}"/>
              </a:ext>
            </a:extLst>
          </p:cNvPr>
          <p:cNvSpPr>
            <a:spLocks noGrp="1"/>
          </p:cNvSpPr>
          <p:nvPr>
            <p:ph type="sldNum" sz="quarter" idx="12"/>
          </p:nvPr>
        </p:nvSpPr>
        <p:spPr/>
        <p:txBody>
          <a:bodyPr/>
          <a:lstStyle/>
          <a:p>
            <a:fld id="{B4F46690-C25B-4348-B0C0-019C781764AB}" type="slidenum">
              <a:rPr lang="en-US" smtClean="0"/>
              <a:t>‹#›</a:t>
            </a:fld>
            <a:endParaRPr lang="en-US"/>
          </a:p>
        </p:txBody>
      </p:sp>
      <p:sp>
        <p:nvSpPr>
          <p:cNvPr id="55" name="Rounded Rectangle 54">
            <a:extLst>
              <a:ext uri="{FF2B5EF4-FFF2-40B4-BE49-F238E27FC236}">
                <a16:creationId xmlns:a16="http://schemas.microsoft.com/office/drawing/2014/main" id="{A46D33F0-516D-C249-8427-F6AABEE86ED8}"/>
              </a:ext>
            </a:extLst>
          </p:cNvPr>
          <p:cNvSpPr/>
          <p:nvPr/>
        </p:nvSpPr>
        <p:spPr>
          <a:xfrm>
            <a:off x="2925427" y="1141282"/>
            <a:ext cx="3039067" cy="2029942"/>
          </a:xfrm>
          <a:prstGeom prst="roundRect">
            <a:avLst>
              <a:gd name="adj" fmla="val 10128"/>
            </a:avLst>
          </a:prstGeom>
          <a:solidFill>
            <a:schemeClr val="lt1"/>
          </a:solidFill>
          <a:ln>
            <a:noFill/>
          </a:ln>
          <a:effectLst>
            <a:outerShdw blurRad="391711" dist="38100" dir="8100000" algn="tr" rotWithShape="0">
              <a:schemeClr val="bg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Picture Placeholder 15">
            <a:extLst>
              <a:ext uri="{FF2B5EF4-FFF2-40B4-BE49-F238E27FC236}">
                <a16:creationId xmlns:a16="http://schemas.microsoft.com/office/drawing/2014/main" id="{0ED4EE8C-6AEE-1343-A300-A49BC74EA2AC}"/>
              </a:ext>
            </a:extLst>
          </p:cNvPr>
          <p:cNvSpPr>
            <a:spLocks noGrp="1"/>
          </p:cNvSpPr>
          <p:nvPr>
            <p:ph type="pic" sz="quarter" idx="19"/>
          </p:nvPr>
        </p:nvSpPr>
        <p:spPr>
          <a:xfrm>
            <a:off x="3755952" y="416487"/>
            <a:ext cx="1404984" cy="1449588"/>
          </a:xfrm>
          <a:prstGeom prst="ellipse">
            <a:avLst/>
          </a:prstGeom>
          <a:solidFill>
            <a:schemeClr val="accent1"/>
          </a:solidFill>
        </p:spPr>
        <p:txBody>
          <a:bodyPr anchor="ctr"/>
          <a:lstStyle>
            <a:lvl1pPr marL="0" indent="0" algn="ctr">
              <a:buNone/>
              <a:defRPr sz="1800">
                <a:latin typeface="Inter" panose="02000503000000020004" pitchFamily="2" charset="0"/>
                <a:ea typeface="Inter" panose="02000503000000020004" pitchFamily="2" charset="0"/>
              </a:defRPr>
            </a:lvl1pPr>
          </a:lstStyle>
          <a:p>
            <a:r>
              <a:rPr lang="en-US"/>
              <a:t>Click icon to add picture</a:t>
            </a:r>
          </a:p>
        </p:txBody>
      </p:sp>
      <p:sp>
        <p:nvSpPr>
          <p:cNvPr id="64" name="Text Placeholder 41">
            <a:extLst>
              <a:ext uri="{FF2B5EF4-FFF2-40B4-BE49-F238E27FC236}">
                <a16:creationId xmlns:a16="http://schemas.microsoft.com/office/drawing/2014/main" id="{2343527B-7B16-2B45-B15F-ADDB10B68A4D}"/>
              </a:ext>
            </a:extLst>
          </p:cNvPr>
          <p:cNvSpPr>
            <a:spLocks noGrp="1"/>
          </p:cNvSpPr>
          <p:nvPr>
            <p:ph type="body" sz="quarter" idx="21" hasCustomPrompt="1"/>
          </p:nvPr>
        </p:nvSpPr>
        <p:spPr>
          <a:xfrm>
            <a:off x="3102229" y="2011441"/>
            <a:ext cx="2649538" cy="320675"/>
          </a:xfrm>
          <a:prstGeom prst="rect">
            <a:avLst/>
          </a:prstGeom>
        </p:spPr>
        <p:txBody>
          <a:bodyPr anchor="b"/>
          <a:lstStyle>
            <a:lvl1pPr marL="0" indent="0" algn="ctr">
              <a:buNone/>
              <a:defRPr sz="1400" b="1">
                <a:solidFill>
                  <a:schemeClr val="tx1"/>
                </a:solidFill>
                <a:latin typeface="Inter" panose="02000503000000020004" pitchFamily="2" charset="0"/>
                <a:ea typeface="Inter" panose="02000503000000020004" pitchFamily="2" charset="0"/>
              </a:defRPr>
            </a:lvl1pPr>
          </a:lstStyle>
          <a:p>
            <a:pPr lvl="0"/>
            <a:r>
              <a:rPr lang="en-US"/>
              <a:t>First Name Last Name</a:t>
            </a:r>
          </a:p>
        </p:txBody>
      </p:sp>
      <p:sp>
        <p:nvSpPr>
          <p:cNvPr id="65" name="Text Placeholder 41">
            <a:extLst>
              <a:ext uri="{FF2B5EF4-FFF2-40B4-BE49-F238E27FC236}">
                <a16:creationId xmlns:a16="http://schemas.microsoft.com/office/drawing/2014/main" id="{4F69E55C-1937-854F-AFFE-550D1AA1A80A}"/>
              </a:ext>
            </a:extLst>
          </p:cNvPr>
          <p:cNvSpPr>
            <a:spLocks noGrp="1"/>
          </p:cNvSpPr>
          <p:nvPr>
            <p:ph type="body" sz="quarter" idx="22" hasCustomPrompt="1"/>
          </p:nvPr>
        </p:nvSpPr>
        <p:spPr>
          <a:xfrm>
            <a:off x="3102229" y="2443363"/>
            <a:ext cx="2649538" cy="407185"/>
          </a:xfrm>
          <a:prstGeom prst="rect">
            <a:avLst/>
          </a:prstGeom>
        </p:spPr>
        <p:txBody>
          <a:bodyPr anchor="ctr"/>
          <a:lstStyle>
            <a:lvl1pPr marL="0" indent="0" algn="ctr">
              <a:buNone/>
              <a:defRPr sz="1100" b="0" spc="300">
                <a:solidFill>
                  <a:schemeClr val="tx2"/>
                </a:solidFill>
                <a:latin typeface="Inter" panose="02000503000000020004" pitchFamily="2" charset="0"/>
                <a:ea typeface="Inter" panose="02000503000000020004" pitchFamily="2" charset="0"/>
              </a:defRPr>
            </a:lvl1pPr>
          </a:lstStyle>
          <a:p>
            <a:pPr lvl="0"/>
            <a:r>
              <a:rPr lang="en-US"/>
              <a:t>Title</a:t>
            </a:r>
          </a:p>
        </p:txBody>
      </p:sp>
      <p:sp>
        <p:nvSpPr>
          <p:cNvPr id="32" name="Rounded Rectangle 31">
            <a:extLst>
              <a:ext uri="{FF2B5EF4-FFF2-40B4-BE49-F238E27FC236}">
                <a16:creationId xmlns:a16="http://schemas.microsoft.com/office/drawing/2014/main" id="{B91F8784-1C1E-CD0D-F8E7-CB28916437B8}"/>
              </a:ext>
            </a:extLst>
          </p:cNvPr>
          <p:cNvSpPr/>
          <p:nvPr/>
        </p:nvSpPr>
        <p:spPr>
          <a:xfrm>
            <a:off x="6598525" y="1141282"/>
            <a:ext cx="3039067" cy="2029942"/>
          </a:xfrm>
          <a:prstGeom prst="roundRect">
            <a:avLst>
              <a:gd name="adj" fmla="val 7948"/>
            </a:avLst>
          </a:prstGeom>
          <a:solidFill>
            <a:schemeClr val="lt1"/>
          </a:solidFill>
          <a:ln>
            <a:noFill/>
          </a:ln>
          <a:effectLst>
            <a:outerShdw blurRad="391711" dist="38100" dir="8100000" algn="tr" rotWithShape="0">
              <a:schemeClr val="bg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icture Placeholder 15">
            <a:extLst>
              <a:ext uri="{FF2B5EF4-FFF2-40B4-BE49-F238E27FC236}">
                <a16:creationId xmlns:a16="http://schemas.microsoft.com/office/drawing/2014/main" id="{10551C05-162D-72CC-2B64-CCE07901E152}"/>
              </a:ext>
            </a:extLst>
          </p:cNvPr>
          <p:cNvSpPr>
            <a:spLocks noGrp="1"/>
          </p:cNvSpPr>
          <p:nvPr>
            <p:ph type="pic" sz="quarter" idx="23"/>
          </p:nvPr>
        </p:nvSpPr>
        <p:spPr>
          <a:xfrm>
            <a:off x="7429050" y="416487"/>
            <a:ext cx="1404984" cy="1449588"/>
          </a:xfrm>
          <a:prstGeom prst="ellipse">
            <a:avLst/>
          </a:prstGeom>
          <a:solidFill>
            <a:schemeClr val="accent1"/>
          </a:solidFill>
        </p:spPr>
        <p:txBody>
          <a:bodyPr anchor="ctr"/>
          <a:lstStyle>
            <a:lvl1pPr marL="0" indent="0" algn="ctr">
              <a:buNone/>
              <a:defRPr sz="1800">
                <a:latin typeface="Inter" panose="02000503000000020004" pitchFamily="2" charset="0"/>
                <a:ea typeface="Inter" panose="02000503000000020004" pitchFamily="2" charset="0"/>
              </a:defRPr>
            </a:lvl1pPr>
          </a:lstStyle>
          <a:p>
            <a:r>
              <a:rPr lang="en-US"/>
              <a:t>Click icon to add picture</a:t>
            </a:r>
          </a:p>
        </p:txBody>
      </p:sp>
      <p:sp>
        <p:nvSpPr>
          <p:cNvPr id="34" name="Text Placeholder 41">
            <a:extLst>
              <a:ext uri="{FF2B5EF4-FFF2-40B4-BE49-F238E27FC236}">
                <a16:creationId xmlns:a16="http://schemas.microsoft.com/office/drawing/2014/main" id="{33A8A1CC-F11F-7B32-5C49-78F9355095A7}"/>
              </a:ext>
            </a:extLst>
          </p:cNvPr>
          <p:cNvSpPr>
            <a:spLocks noGrp="1"/>
          </p:cNvSpPr>
          <p:nvPr>
            <p:ph type="body" sz="quarter" idx="24" hasCustomPrompt="1"/>
          </p:nvPr>
        </p:nvSpPr>
        <p:spPr>
          <a:xfrm>
            <a:off x="6775327" y="2011441"/>
            <a:ext cx="2649538" cy="320675"/>
          </a:xfrm>
          <a:prstGeom prst="rect">
            <a:avLst/>
          </a:prstGeom>
        </p:spPr>
        <p:txBody>
          <a:bodyPr anchor="b"/>
          <a:lstStyle>
            <a:lvl1pPr marL="0" indent="0" algn="ctr">
              <a:buNone/>
              <a:defRPr sz="1400" b="1">
                <a:solidFill>
                  <a:schemeClr val="tx1"/>
                </a:solidFill>
                <a:latin typeface="Inter" panose="02000503000000020004" pitchFamily="2" charset="0"/>
                <a:ea typeface="Inter" panose="02000503000000020004" pitchFamily="2" charset="0"/>
              </a:defRPr>
            </a:lvl1pPr>
          </a:lstStyle>
          <a:p>
            <a:pPr lvl="0"/>
            <a:r>
              <a:rPr lang="en-US"/>
              <a:t>First Name Last Name</a:t>
            </a:r>
          </a:p>
        </p:txBody>
      </p:sp>
      <p:sp>
        <p:nvSpPr>
          <p:cNvPr id="35" name="Text Placeholder 41">
            <a:extLst>
              <a:ext uri="{FF2B5EF4-FFF2-40B4-BE49-F238E27FC236}">
                <a16:creationId xmlns:a16="http://schemas.microsoft.com/office/drawing/2014/main" id="{D27DB379-8312-D82E-3461-572E42EEA3D3}"/>
              </a:ext>
            </a:extLst>
          </p:cNvPr>
          <p:cNvSpPr>
            <a:spLocks noGrp="1"/>
          </p:cNvSpPr>
          <p:nvPr>
            <p:ph type="body" sz="quarter" idx="25" hasCustomPrompt="1"/>
          </p:nvPr>
        </p:nvSpPr>
        <p:spPr>
          <a:xfrm>
            <a:off x="6775327" y="2443363"/>
            <a:ext cx="2649538" cy="407185"/>
          </a:xfrm>
          <a:prstGeom prst="rect">
            <a:avLst/>
          </a:prstGeom>
        </p:spPr>
        <p:txBody>
          <a:bodyPr anchor="ctr"/>
          <a:lstStyle>
            <a:lvl1pPr marL="0" indent="0" algn="ctr">
              <a:buNone/>
              <a:defRPr sz="1100" b="0" spc="300">
                <a:solidFill>
                  <a:schemeClr val="tx2"/>
                </a:solidFill>
                <a:latin typeface="Inter" panose="02000503000000020004" pitchFamily="2" charset="0"/>
                <a:ea typeface="Inter" panose="02000503000000020004" pitchFamily="2" charset="0"/>
              </a:defRPr>
            </a:lvl1pPr>
          </a:lstStyle>
          <a:p>
            <a:pPr lvl="0"/>
            <a:r>
              <a:rPr lang="en-US"/>
              <a:t>Title</a:t>
            </a:r>
          </a:p>
        </p:txBody>
      </p:sp>
      <p:sp>
        <p:nvSpPr>
          <p:cNvPr id="40" name="Rounded Rectangle 39">
            <a:extLst>
              <a:ext uri="{FF2B5EF4-FFF2-40B4-BE49-F238E27FC236}">
                <a16:creationId xmlns:a16="http://schemas.microsoft.com/office/drawing/2014/main" id="{0C06B30F-9E4D-CA41-164F-E10A5BCBA788}"/>
              </a:ext>
            </a:extLst>
          </p:cNvPr>
          <p:cNvSpPr/>
          <p:nvPr/>
        </p:nvSpPr>
        <p:spPr>
          <a:xfrm>
            <a:off x="2925427" y="4309028"/>
            <a:ext cx="3039067" cy="2029942"/>
          </a:xfrm>
          <a:prstGeom prst="roundRect">
            <a:avLst>
              <a:gd name="adj" fmla="val 10855"/>
            </a:avLst>
          </a:prstGeom>
          <a:solidFill>
            <a:schemeClr val="lt1"/>
          </a:solidFill>
          <a:ln>
            <a:noFill/>
          </a:ln>
          <a:effectLst>
            <a:outerShdw blurRad="391711" dist="38100" dir="8100000" algn="tr" rotWithShape="0">
              <a:schemeClr val="bg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Picture Placeholder 15">
            <a:extLst>
              <a:ext uri="{FF2B5EF4-FFF2-40B4-BE49-F238E27FC236}">
                <a16:creationId xmlns:a16="http://schemas.microsoft.com/office/drawing/2014/main" id="{A39FBFC0-3BCB-B433-A7A7-514BD632914D}"/>
              </a:ext>
            </a:extLst>
          </p:cNvPr>
          <p:cNvSpPr>
            <a:spLocks noGrp="1"/>
          </p:cNvSpPr>
          <p:nvPr>
            <p:ph type="pic" sz="quarter" idx="29"/>
          </p:nvPr>
        </p:nvSpPr>
        <p:spPr>
          <a:xfrm>
            <a:off x="3755952" y="3584233"/>
            <a:ext cx="1404984" cy="1449588"/>
          </a:xfrm>
          <a:prstGeom prst="ellipse">
            <a:avLst/>
          </a:prstGeom>
          <a:solidFill>
            <a:schemeClr val="accent1"/>
          </a:solidFill>
        </p:spPr>
        <p:txBody>
          <a:bodyPr anchor="ctr"/>
          <a:lstStyle>
            <a:lvl1pPr marL="0" indent="0" algn="ctr">
              <a:buNone/>
              <a:defRPr sz="1800">
                <a:latin typeface="Inter" panose="02000503000000020004" pitchFamily="2" charset="0"/>
                <a:ea typeface="Inter" panose="02000503000000020004" pitchFamily="2" charset="0"/>
              </a:defRPr>
            </a:lvl1pPr>
          </a:lstStyle>
          <a:p>
            <a:r>
              <a:rPr lang="en-US"/>
              <a:t>Click icon to add picture</a:t>
            </a:r>
          </a:p>
        </p:txBody>
      </p:sp>
      <p:sp>
        <p:nvSpPr>
          <p:cNvPr id="42" name="Text Placeholder 41">
            <a:extLst>
              <a:ext uri="{FF2B5EF4-FFF2-40B4-BE49-F238E27FC236}">
                <a16:creationId xmlns:a16="http://schemas.microsoft.com/office/drawing/2014/main" id="{3C7B6B52-DD13-4086-6555-36D64FF92D7D}"/>
              </a:ext>
            </a:extLst>
          </p:cNvPr>
          <p:cNvSpPr>
            <a:spLocks noGrp="1"/>
          </p:cNvSpPr>
          <p:nvPr>
            <p:ph type="body" sz="quarter" idx="30" hasCustomPrompt="1"/>
          </p:nvPr>
        </p:nvSpPr>
        <p:spPr>
          <a:xfrm>
            <a:off x="3102229" y="5179187"/>
            <a:ext cx="2649538" cy="320675"/>
          </a:xfrm>
          <a:prstGeom prst="rect">
            <a:avLst/>
          </a:prstGeom>
        </p:spPr>
        <p:txBody>
          <a:bodyPr anchor="b"/>
          <a:lstStyle>
            <a:lvl1pPr marL="0" indent="0" algn="ctr">
              <a:buNone/>
              <a:defRPr sz="1400" b="1">
                <a:solidFill>
                  <a:schemeClr val="tx1"/>
                </a:solidFill>
                <a:latin typeface="Inter" panose="02000503000000020004" pitchFamily="2" charset="0"/>
                <a:ea typeface="Inter" panose="02000503000000020004" pitchFamily="2" charset="0"/>
              </a:defRPr>
            </a:lvl1pPr>
          </a:lstStyle>
          <a:p>
            <a:pPr lvl="0"/>
            <a:r>
              <a:rPr lang="en-US"/>
              <a:t>First Name Last Name</a:t>
            </a:r>
          </a:p>
        </p:txBody>
      </p:sp>
      <p:sp>
        <p:nvSpPr>
          <p:cNvPr id="43" name="Text Placeholder 41">
            <a:extLst>
              <a:ext uri="{FF2B5EF4-FFF2-40B4-BE49-F238E27FC236}">
                <a16:creationId xmlns:a16="http://schemas.microsoft.com/office/drawing/2014/main" id="{CBCFED93-CBA1-0530-64C4-E030FE653279}"/>
              </a:ext>
            </a:extLst>
          </p:cNvPr>
          <p:cNvSpPr>
            <a:spLocks noGrp="1"/>
          </p:cNvSpPr>
          <p:nvPr>
            <p:ph type="body" sz="quarter" idx="31" hasCustomPrompt="1"/>
          </p:nvPr>
        </p:nvSpPr>
        <p:spPr>
          <a:xfrm>
            <a:off x="3102229" y="5611109"/>
            <a:ext cx="2649538" cy="407185"/>
          </a:xfrm>
          <a:prstGeom prst="rect">
            <a:avLst/>
          </a:prstGeom>
        </p:spPr>
        <p:txBody>
          <a:bodyPr anchor="ctr"/>
          <a:lstStyle>
            <a:lvl1pPr marL="0" indent="0" algn="ctr">
              <a:buNone/>
              <a:defRPr sz="1100" b="0" spc="300">
                <a:solidFill>
                  <a:schemeClr val="tx2"/>
                </a:solidFill>
                <a:latin typeface="Inter" panose="02000503000000020004" pitchFamily="2" charset="0"/>
                <a:ea typeface="Inter" panose="02000503000000020004" pitchFamily="2" charset="0"/>
              </a:defRPr>
            </a:lvl1pPr>
          </a:lstStyle>
          <a:p>
            <a:pPr lvl="0"/>
            <a:r>
              <a:rPr lang="en-US"/>
              <a:t>Title</a:t>
            </a:r>
          </a:p>
        </p:txBody>
      </p:sp>
      <p:sp>
        <p:nvSpPr>
          <p:cNvPr id="44" name="Rounded Rectangle 43">
            <a:extLst>
              <a:ext uri="{FF2B5EF4-FFF2-40B4-BE49-F238E27FC236}">
                <a16:creationId xmlns:a16="http://schemas.microsoft.com/office/drawing/2014/main" id="{704F8945-DE0C-6A1E-B723-DC8DDAF25EAE}"/>
              </a:ext>
            </a:extLst>
          </p:cNvPr>
          <p:cNvSpPr/>
          <p:nvPr/>
        </p:nvSpPr>
        <p:spPr>
          <a:xfrm>
            <a:off x="6598525" y="4309028"/>
            <a:ext cx="3039067" cy="2029942"/>
          </a:xfrm>
          <a:prstGeom prst="roundRect">
            <a:avLst>
              <a:gd name="adj" fmla="val 9402"/>
            </a:avLst>
          </a:prstGeom>
          <a:solidFill>
            <a:schemeClr val="lt1"/>
          </a:solidFill>
          <a:ln>
            <a:noFill/>
          </a:ln>
          <a:effectLst>
            <a:outerShdw blurRad="391711" dist="38100" dir="8100000" algn="tr" rotWithShape="0">
              <a:schemeClr val="bg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Picture Placeholder 15">
            <a:extLst>
              <a:ext uri="{FF2B5EF4-FFF2-40B4-BE49-F238E27FC236}">
                <a16:creationId xmlns:a16="http://schemas.microsoft.com/office/drawing/2014/main" id="{A3B8E52D-F267-78F0-2C3C-272A348D5214}"/>
              </a:ext>
            </a:extLst>
          </p:cNvPr>
          <p:cNvSpPr>
            <a:spLocks noGrp="1"/>
          </p:cNvSpPr>
          <p:nvPr>
            <p:ph type="pic" sz="quarter" idx="32"/>
          </p:nvPr>
        </p:nvSpPr>
        <p:spPr>
          <a:xfrm>
            <a:off x="7429050" y="3584233"/>
            <a:ext cx="1404984" cy="1449588"/>
          </a:xfrm>
          <a:prstGeom prst="ellipse">
            <a:avLst/>
          </a:prstGeom>
          <a:solidFill>
            <a:schemeClr val="accent1"/>
          </a:solidFill>
        </p:spPr>
        <p:txBody>
          <a:bodyPr anchor="ctr"/>
          <a:lstStyle>
            <a:lvl1pPr marL="0" indent="0" algn="ctr">
              <a:buNone/>
              <a:defRPr sz="1800">
                <a:latin typeface="Inter" panose="02000503000000020004" pitchFamily="2" charset="0"/>
                <a:ea typeface="Inter" panose="02000503000000020004" pitchFamily="2" charset="0"/>
              </a:defRPr>
            </a:lvl1pPr>
          </a:lstStyle>
          <a:p>
            <a:r>
              <a:rPr lang="en-US"/>
              <a:t>Click icon to add picture</a:t>
            </a:r>
          </a:p>
        </p:txBody>
      </p:sp>
      <p:sp>
        <p:nvSpPr>
          <p:cNvPr id="46" name="Text Placeholder 41">
            <a:extLst>
              <a:ext uri="{FF2B5EF4-FFF2-40B4-BE49-F238E27FC236}">
                <a16:creationId xmlns:a16="http://schemas.microsoft.com/office/drawing/2014/main" id="{E85D0B60-BA77-FB12-9037-86B4831A3534}"/>
              </a:ext>
            </a:extLst>
          </p:cNvPr>
          <p:cNvSpPr>
            <a:spLocks noGrp="1"/>
          </p:cNvSpPr>
          <p:nvPr>
            <p:ph type="body" sz="quarter" idx="33" hasCustomPrompt="1"/>
          </p:nvPr>
        </p:nvSpPr>
        <p:spPr>
          <a:xfrm>
            <a:off x="6775327" y="5179187"/>
            <a:ext cx="2649538" cy="320675"/>
          </a:xfrm>
          <a:prstGeom prst="rect">
            <a:avLst/>
          </a:prstGeom>
        </p:spPr>
        <p:txBody>
          <a:bodyPr anchor="b"/>
          <a:lstStyle>
            <a:lvl1pPr marL="0" indent="0" algn="ctr">
              <a:buNone/>
              <a:defRPr sz="1400" b="1">
                <a:solidFill>
                  <a:schemeClr val="tx1"/>
                </a:solidFill>
                <a:latin typeface="Inter" panose="02000503000000020004" pitchFamily="2" charset="0"/>
                <a:ea typeface="Inter" panose="02000503000000020004" pitchFamily="2" charset="0"/>
              </a:defRPr>
            </a:lvl1pPr>
          </a:lstStyle>
          <a:p>
            <a:pPr lvl="0"/>
            <a:r>
              <a:rPr lang="en-US"/>
              <a:t>First Name Last Name</a:t>
            </a:r>
          </a:p>
        </p:txBody>
      </p:sp>
      <p:sp>
        <p:nvSpPr>
          <p:cNvPr id="47" name="Text Placeholder 41">
            <a:extLst>
              <a:ext uri="{FF2B5EF4-FFF2-40B4-BE49-F238E27FC236}">
                <a16:creationId xmlns:a16="http://schemas.microsoft.com/office/drawing/2014/main" id="{C49FEE0D-2064-028E-B62B-E970DB52050D}"/>
              </a:ext>
            </a:extLst>
          </p:cNvPr>
          <p:cNvSpPr>
            <a:spLocks noGrp="1"/>
          </p:cNvSpPr>
          <p:nvPr>
            <p:ph type="body" sz="quarter" idx="34" hasCustomPrompt="1"/>
          </p:nvPr>
        </p:nvSpPr>
        <p:spPr>
          <a:xfrm>
            <a:off x="6775327" y="5611109"/>
            <a:ext cx="2649538" cy="407185"/>
          </a:xfrm>
          <a:prstGeom prst="rect">
            <a:avLst/>
          </a:prstGeom>
        </p:spPr>
        <p:txBody>
          <a:bodyPr anchor="ctr"/>
          <a:lstStyle>
            <a:lvl1pPr marL="0" indent="0" algn="ctr">
              <a:buNone/>
              <a:defRPr sz="1100" b="0" spc="300">
                <a:solidFill>
                  <a:schemeClr val="tx2"/>
                </a:solidFill>
                <a:latin typeface="Inter" panose="02000503000000020004" pitchFamily="2" charset="0"/>
                <a:ea typeface="Inter" panose="02000503000000020004" pitchFamily="2" charset="0"/>
              </a:defRPr>
            </a:lvl1pPr>
          </a:lstStyle>
          <a:p>
            <a:pPr lvl="0"/>
            <a:r>
              <a:rPr lang="en-US"/>
              <a:t>Title</a:t>
            </a:r>
          </a:p>
        </p:txBody>
      </p:sp>
    </p:spTree>
    <p:extLst>
      <p:ext uri="{BB962C8B-B14F-4D97-AF65-F5344CB8AC3E}">
        <p14:creationId xmlns:p14="http://schemas.microsoft.com/office/powerpoint/2010/main" val="3511789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anim calcmode="lin" valueType="num">
                                      <p:cBhvr>
                                        <p:cTn id="8" dur="1000" fill="hold"/>
                                        <p:tgtEl>
                                          <p:spTgt spid="55"/>
                                        </p:tgtEl>
                                        <p:attrNameLst>
                                          <p:attrName>ppt_x</p:attrName>
                                        </p:attrNameLst>
                                      </p:cBhvr>
                                      <p:tavLst>
                                        <p:tav tm="0">
                                          <p:val>
                                            <p:strVal val="#ppt_x"/>
                                          </p:val>
                                        </p:tav>
                                        <p:tav tm="100000">
                                          <p:val>
                                            <p:strVal val="#ppt_x"/>
                                          </p:val>
                                        </p:tav>
                                      </p:tavLst>
                                    </p:anim>
                                    <p:anim calcmode="lin" valueType="num">
                                      <p:cBhvr>
                                        <p:cTn id="9" dur="1000" fill="hold"/>
                                        <p:tgtEl>
                                          <p:spTgt spid="5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1000"/>
                                        <p:tgtEl>
                                          <p:spTgt spid="62"/>
                                        </p:tgtEl>
                                      </p:cBhvr>
                                    </p:animEffect>
                                    <p:anim calcmode="lin" valueType="num">
                                      <p:cBhvr>
                                        <p:cTn id="13" dur="1000" fill="hold"/>
                                        <p:tgtEl>
                                          <p:spTgt spid="62"/>
                                        </p:tgtEl>
                                        <p:attrNameLst>
                                          <p:attrName>ppt_x</p:attrName>
                                        </p:attrNameLst>
                                      </p:cBhvr>
                                      <p:tavLst>
                                        <p:tav tm="0">
                                          <p:val>
                                            <p:strVal val="#ppt_x"/>
                                          </p:val>
                                        </p:tav>
                                        <p:tav tm="100000">
                                          <p:val>
                                            <p:strVal val="#ppt_x"/>
                                          </p:val>
                                        </p:tav>
                                      </p:tavLst>
                                    </p:anim>
                                    <p:anim calcmode="lin" valueType="num">
                                      <p:cBhvr>
                                        <p:cTn id="14" dur="1000" fill="hold"/>
                                        <p:tgtEl>
                                          <p:spTgt spid="6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4">
                                            <p:txEl>
                                              <p:pRg st="0" end="0"/>
                                            </p:txEl>
                                          </p:spTgt>
                                        </p:tgtEl>
                                        <p:attrNameLst>
                                          <p:attrName>style.visibility</p:attrName>
                                        </p:attrNameLst>
                                      </p:cBhvr>
                                      <p:to>
                                        <p:strVal val="visible"/>
                                      </p:to>
                                    </p:set>
                                    <p:animEffect transition="in" filter="fade">
                                      <p:cBhvr>
                                        <p:cTn id="17" dur="1000"/>
                                        <p:tgtEl>
                                          <p:spTgt spid="64">
                                            <p:txEl>
                                              <p:pRg st="0" end="0"/>
                                            </p:txEl>
                                          </p:spTgt>
                                        </p:tgtEl>
                                      </p:cBhvr>
                                    </p:animEffect>
                                    <p:anim calcmode="lin" valueType="num">
                                      <p:cBhvr>
                                        <p:cTn id="18" dur="1000" fill="hold"/>
                                        <p:tgtEl>
                                          <p:spTgt spid="64">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64">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5">
                                            <p:txEl>
                                              <p:pRg st="0" end="0"/>
                                            </p:txEl>
                                          </p:spTgt>
                                        </p:tgtEl>
                                        <p:attrNameLst>
                                          <p:attrName>style.visibility</p:attrName>
                                        </p:attrNameLst>
                                      </p:cBhvr>
                                      <p:to>
                                        <p:strVal val="visible"/>
                                      </p:to>
                                    </p:set>
                                    <p:animEffect transition="in" filter="fade">
                                      <p:cBhvr>
                                        <p:cTn id="22" dur="1000"/>
                                        <p:tgtEl>
                                          <p:spTgt spid="65">
                                            <p:txEl>
                                              <p:pRg st="0" end="0"/>
                                            </p:txEl>
                                          </p:spTgt>
                                        </p:tgtEl>
                                      </p:cBhvr>
                                    </p:animEffect>
                                    <p:anim calcmode="lin" valueType="num">
                                      <p:cBhvr>
                                        <p:cTn id="23" dur="1000" fill="hold"/>
                                        <p:tgtEl>
                                          <p:spTgt spid="65">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65">
                                            <p:txEl>
                                              <p:pRg st="0" end="0"/>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1000"/>
                                        <p:tgtEl>
                                          <p:spTgt spid="32"/>
                                        </p:tgtEl>
                                      </p:cBhvr>
                                    </p:animEffect>
                                    <p:anim calcmode="lin" valueType="num">
                                      <p:cBhvr>
                                        <p:cTn id="28" dur="1000" fill="hold"/>
                                        <p:tgtEl>
                                          <p:spTgt spid="32"/>
                                        </p:tgtEl>
                                        <p:attrNameLst>
                                          <p:attrName>ppt_x</p:attrName>
                                        </p:attrNameLst>
                                      </p:cBhvr>
                                      <p:tavLst>
                                        <p:tav tm="0">
                                          <p:val>
                                            <p:strVal val="#ppt_x"/>
                                          </p:val>
                                        </p:tav>
                                        <p:tav tm="100000">
                                          <p:val>
                                            <p:strVal val="#ppt_x"/>
                                          </p:val>
                                        </p:tav>
                                      </p:tavLst>
                                    </p:anim>
                                    <p:anim calcmode="lin" valueType="num">
                                      <p:cBhvr>
                                        <p:cTn id="29" dur="1000" fill="hold"/>
                                        <p:tgtEl>
                                          <p:spTgt spid="3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1000"/>
                                        <p:tgtEl>
                                          <p:spTgt spid="33"/>
                                        </p:tgtEl>
                                      </p:cBhvr>
                                    </p:animEffect>
                                    <p:anim calcmode="lin" valueType="num">
                                      <p:cBhvr>
                                        <p:cTn id="33" dur="1000" fill="hold"/>
                                        <p:tgtEl>
                                          <p:spTgt spid="33"/>
                                        </p:tgtEl>
                                        <p:attrNameLst>
                                          <p:attrName>ppt_x</p:attrName>
                                        </p:attrNameLst>
                                      </p:cBhvr>
                                      <p:tavLst>
                                        <p:tav tm="0">
                                          <p:val>
                                            <p:strVal val="#ppt_x"/>
                                          </p:val>
                                        </p:tav>
                                        <p:tav tm="100000">
                                          <p:val>
                                            <p:strVal val="#ppt_x"/>
                                          </p:val>
                                        </p:tav>
                                      </p:tavLst>
                                    </p:anim>
                                    <p:anim calcmode="lin" valueType="num">
                                      <p:cBhvr>
                                        <p:cTn id="34" dur="1000" fill="hold"/>
                                        <p:tgtEl>
                                          <p:spTgt spid="3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4">
                                            <p:txEl>
                                              <p:pRg st="0" end="0"/>
                                            </p:txEl>
                                          </p:spTgt>
                                        </p:tgtEl>
                                        <p:attrNameLst>
                                          <p:attrName>style.visibility</p:attrName>
                                        </p:attrNameLst>
                                      </p:cBhvr>
                                      <p:to>
                                        <p:strVal val="visible"/>
                                      </p:to>
                                    </p:set>
                                    <p:animEffect transition="in" filter="fade">
                                      <p:cBhvr>
                                        <p:cTn id="37" dur="1000"/>
                                        <p:tgtEl>
                                          <p:spTgt spid="34">
                                            <p:txEl>
                                              <p:pRg st="0" end="0"/>
                                            </p:txEl>
                                          </p:spTgt>
                                        </p:tgtEl>
                                      </p:cBhvr>
                                    </p:animEffect>
                                    <p:anim calcmode="lin" valueType="num">
                                      <p:cBhvr>
                                        <p:cTn id="38" dur="10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39" dur="1000" fill="hold"/>
                                        <p:tgtEl>
                                          <p:spTgt spid="34">
                                            <p:txEl>
                                              <p:pRg st="0" end="0"/>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5">
                                            <p:txEl>
                                              <p:pRg st="0" end="0"/>
                                            </p:txEl>
                                          </p:spTgt>
                                        </p:tgtEl>
                                        <p:attrNameLst>
                                          <p:attrName>style.visibility</p:attrName>
                                        </p:attrNameLst>
                                      </p:cBhvr>
                                      <p:to>
                                        <p:strVal val="visible"/>
                                      </p:to>
                                    </p:set>
                                    <p:animEffect transition="in" filter="fade">
                                      <p:cBhvr>
                                        <p:cTn id="42" dur="1000"/>
                                        <p:tgtEl>
                                          <p:spTgt spid="35">
                                            <p:txEl>
                                              <p:pRg st="0" end="0"/>
                                            </p:txEl>
                                          </p:spTgt>
                                        </p:tgtEl>
                                      </p:cBhvr>
                                    </p:animEffect>
                                    <p:anim calcmode="lin" valueType="num">
                                      <p:cBhvr>
                                        <p:cTn id="43" dur="10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35">
                                            <p:txEl>
                                              <p:pRg st="0" end="0"/>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1000"/>
                                        <p:tgtEl>
                                          <p:spTgt spid="40"/>
                                        </p:tgtEl>
                                      </p:cBhvr>
                                    </p:animEffect>
                                    <p:anim calcmode="lin" valueType="num">
                                      <p:cBhvr>
                                        <p:cTn id="48" dur="1000" fill="hold"/>
                                        <p:tgtEl>
                                          <p:spTgt spid="40"/>
                                        </p:tgtEl>
                                        <p:attrNameLst>
                                          <p:attrName>ppt_x</p:attrName>
                                        </p:attrNameLst>
                                      </p:cBhvr>
                                      <p:tavLst>
                                        <p:tav tm="0">
                                          <p:val>
                                            <p:strVal val="#ppt_x"/>
                                          </p:val>
                                        </p:tav>
                                        <p:tav tm="100000">
                                          <p:val>
                                            <p:strVal val="#ppt_x"/>
                                          </p:val>
                                        </p:tav>
                                      </p:tavLst>
                                    </p:anim>
                                    <p:anim calcmode="lin" valueType="num">
                                      <p:cBhvr>
                                        <p:cTn id="49" dur="1000" fill="hold"/>
                                        <p:tgtEl>
                                          <p:spTgt spid="40"/>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1000"/>
                                        <p:tgtEl>
                                          <p:spTgt spid="41"/>
                                        </p:tgtEl>
                                      </p:cBhvr>
                                    </p:animEffect>
                                    <p:anim calcmode="lin" valueType="num">
                                      <p:cBhvr>
                                        <p:cTn id="53" dur="1000" fill="hold"/>
                                        <p:tgtEl>
                                          <p:spTgt spid="41"/>
                                        </p:tgtEl>
                                        <p:attrNameLst>
                                          <p:attrName>ppt_x</p:attrName>
                                        </p:attrNameLst>
                                      </p:cBhvr>
                                      <p:tavLst>
                                        <p:tav tm="0">
                                          <p:val>
                                            <p:strVal val="#ppt_x"/>
                                          </p:val>
                                        </p:tav>
                                        <p:tav tm="100000">
                                          <p:val>
                                            <p:strVal val="#ppt_x"/>
                                          </p:val>
                                        </p:tav>
                                      </p:tavLst>
                                    </p:anim>
                                    <p:anim calcmode="lin" valueType="num">
                                      <p:cBhvr>
                                        <p:cTn id="54" dur="1000" fill="hold"/>
                                        <p:tgtEl>
                                          <p:spTgt spid="41"/>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42">
                                            <p:txEl>
                                              <p:pRg st="0" end="0"/>
                                            </p:txEl>
                                          </p:spTgt>
                                        </p:tgtEl>
                                        <p:attrNameLst>
                                          <p:attrName>style.visibility</p:attrName>
                                        </p:attrNameLst>
                                      </p:cBhvr>
                                      <p:to>
                                        <p:strVal val="visible"/>
                                      </p:to>
                                    </p:set>
                                    <p:animEffect transition="in" filter="fade">
                                      <p:cBhvr>
                                        <p:cTn id="57" dur="1000"/>
                                        <p:tgtEl>
                                          <p:spTgt spid="42">
                                            <p:txEl>
                                              <p:pRg st="0" end="0"/>
                                            </p:txEl>
                                          </p:spTgt>
                                        </p:tgtEl>
                                      </p:cBhvr>
                                    </p:animEffect>
                                    <p:anim calcmode="lin" valueType="num">
                                      <p:cBhvr>
                                        <p:cTn id="58" dur="10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59" dur="1000" fill="hold"/>
                                        <p:tgtEl>
                                          <p:spTgt spid="42">
                                            <p:txEl>
                                              <p:pRg st="0" end="0"/>
                                            </p:txEl>
                                          </p:spTgt>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43">
                                            <p:txEl>
                                              <p:pRg st="0" end="0"/>
                                            </p:txEl>
                                          </p:spTgt>
                                        </p:tgtEl>
                                        <p:attrNameLst>
                                          <p:attrName>style.visibility</p:attrName>
                                        </p:attrNameLst>
                                      </p:cBhvr>
                                      <p:to>
                                        <p:strVal val="visible"/>
                                      </p:to>
                                    </p:set>
                                    <p:animEffect transition="in" filter="fade">
                                      <p:cBhvr>
                                        <p:cTn id="62" dur="1000"/>
                                        <p:tgtEl>
                                          <p:spTgt spid="43">
                                            <p:txEl>
                                              <p:pRg st="0" end="0"/>
                                            </p:txEl>
                                          </p:spTgt>
                                        </p:tgtEl>
                                      </p:cBhvr>
                                    </p:animEffect>
                                    <p:anim calcmode="lin" valueType="num">
                                      <p:cBhvr>
                                        <p:cTn id="63" dur="1000" fill="hold"/>
                                        <p:tgtEl>
                                          <p:spTgt spid="43">
                                            <p:txEl>
                                              <p:pRg st="0" end="0"/>
                                            </p:txEl>
                                          </p:spTgt>
                                        </p:tgtEl>
                                        <p:attrNameLst>
                                          <p:attrName>ppt_x</p:attrName>
                                        </p:attrNameLst>
                                      </p:cBhvr>
                                      <p:tavLst>
                                        <p:tav tm="0">
                                          <p:val>
                                            <p:strVal val="#ppt_x"/>
                                          </p:val>
                                        </p:tav>
                                        <p:tav tm="100000">
                                          <p:val>
                                            <p:strVal val="#ppt_x"/>
                                          </p:val>
                                        </p:tav>
                                      </p:tavLst>
                                    </p:anim>
                                    <p:anim calcmode="lin" valueType="num">
                                      <p:cBhvr>
                                        <p:cTn id="64" dur="1000" fill="hold"/>
                                        <p:tgtEl>
                                          <p:spTgt spid="43">
                                            <p:txEl>
                                              <p:pRg st="0" end="0"/>
                                            </p:tx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fade">
                                      <p:cBhvr>
                                        <p:cTn id="67" dur="1000"/>
                                        <p:tgtEl>
                                          <p:spTgt spid="44"/>
                                        </p:tgtEl>
                                      </p:cBhvr>
                                    </p:animEffect>
                                    <p:anim calcmode="lin" valueType="num">
                                      <p:cBhvr>
                                        <p:cTn id="68" dur="1000" fill="hold"/>
                                        <p:tgtEl>
                                          <p:spTgt spid="44"/>
                                        </p:tgtEl>
                                        <p:attrNameLst>
                                          <p:attrName>ppt_x</p:attrName>
                                        </p:attrNameLst>
                                      </p:cBhvr>
                                      <p:tavLst>
                                        <p:tav tm="0">
                                          <p:val>
                                            <p:strVal val="#ppt_x"/>
                                          </p:val>
                                        </p:tav>
                                        <p:tav tm="100000">
                                          <p:val>
                                            <p:strVal val="#ppt_x"/>
                                          </p:val>
                                        </p:tav>
                                      </p:tavLst>
                                    </p:anim>
                                    <p:anim calcmode="lin" valueType="num">
                                      <p:cBhvr>
                                        <p:cTn id="69" dur="1000" fill="hold"/>
                                        <p:tgtEl>
                                          <p:spTgt spid="44"/>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fade">
                                      <p:cBhvr>
                                        <p:cTn id="72" dur="1000"/>
                                        <p:tgtEl>
                                          <p:spTgt spid="45"/>
                                        </p:tgtEl>
                                      </p:cBhvr>
                                    </p:animEffect>
                                    <p:anim calcmode="lin" valueType="num">
                                      <p:cBhvr>
                                        <p:cTn id="73" dur="1000" fill="hold"/>
                                        <p:tgtEl>
                                          <p:spTgt spid="45"/>
                                        </p:tgtEl>
                                        <p:attrNameLst>
                                          <p:attrName>ppt_x</p:attrName>
                                        </p:attrNameLst>
                                      </p:cBhvr>
                                      <p:tavLst>
                                        <p:tav tm="0">
                                          <p:val>
                                            <p:strVal val="#ppt_x"/>
                                          </p:val>
                                        </p:tav>
                                        <p:tav tm="100000">
                                          <p:val>
                                            <p:strVal val="#ppt_x"/>
                                          </p:val>
                                        </p:tav>
                                      </p:tavLst>
                                    </p:anim>
                                    <p:anim calcmode="lin" valueType="num">
                                      <p:cBhvr>
                                        <p:cTn id="74" dur="1000" fill="hold"/>
                                        <p:tgtEl>
                                          <p:spTgt spid="45"/>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46">
                                            <p:txEl>
                                              <p:pRg st="0" end="0"/>
                                            </p:txEl>
                                          </p:spTgt>
                                        </p:tgtEl>
                                        <p:attrNameLst>
                                          <p:attrName>style.visibility</p:attrName>
                                        </p:attrNameLst>
                                      </p:cBhvr>
                                      <p:to>
                                        <p:strVal val="visible"/>
                                      </p:to>
                                    </p:set>
                                    <p:animEffect transition="in" filter="fade">
                                      <p:cBhvr>
                                        <p:cTn id="77" dur="1000"/>
                                        <p:tgtEl>
                                          <p:spTgt spid="46">
                                            <p:txEl>
                                              <p:pRg st="0" end="0"/>
                                            </p:txEl>
                                          </p:spTgt>
                                        </p:tgtEl>
                                      </p:cBhvr>
                                    </p:animEffect>
                                    <p:anim calcmode="lin" valueType="num">
                                      <p:cBhvr>
                                        <p:cTn id="78" dur="1000" fill="hold"/>
                                        <p:tgtEl>
                                          <p:spTgt spid="46">
                                            <p:txEl>
                                              <p:pRg st="0" end="0"/>
                                            </p:txEl>
                                          </p:spTgt>
                                        </p:tgtEl>
                                        <p:attrNameLst>
                                          <p:attrName>ppt_x</p:attrName>
                                        </p:attrNameLst>
                                      </p:cBhvr>
                                      <p:tavLst>
                                        <p:tav tm="0">
                                          <p:val>
                                            <p:strVal val="#ppt_x"/>
                                          </p:val>
                                        </p:tav>
                                        <p:tav tm="100000">
                                          <p:val>
                                            <p:strVal val="#ppt_x"/>
                                          </p:val>
                                        </p:tav>
                                      </p:tavLst>
                                    </p:anim>
                                    <p:anim calcmode="lin" valueType="num">
                                      <p:cBhvr>
                                        <p:cTn id="79" dur="1000" fill="hold"/>
                                        <p:tgtEl>
                                          <p:spTgt spid="46">
                                            <p:txEl>
                                              <p:pRg st="0" end="0"/>
                                            </p:txEl>
                                          </p:spTgt>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47">
                                            <p:txEl>
                                              <p:pRg st="0" end="0"/>
                                            </p:txEl>
                                          </p:spTgt>
                                        </p:tgtEl>
                                        <p:attrNameLst>
                                          <p:attrName>style.visibility</p:attrName>
                                        </p:attrNameLst>
                                      </p:cBhvr>
                                      <p:to>
                                        <p:strVal val="visible"/>
                                      </p:to>
                                    </p:set>
                                    <p:animEffect transition="in" filter="fade">
                                      <p:cBhvr>
                                        <p:cTn id="82" dur="1000"/>
                                        <p:tgtEl>
                                          <p:spTgt spid="47">
                                            <p:txEl>
                                              <p:pRg st="0" end="0"/>
                                            </p:txEl>
                                          </p:spTgt>
                                        </p:tgtEl>
                                      </p:cBhvr>
                                    </p:animEffect>
                                    <p:anim calcmode="lin" valueType="num">
                                      <p:cBhvr>
                                        <p:cTn id="83" dur="1000" fill="hold"/>
                                        <p:tgtEl>
                                          <p:spTgt spid="47">
                                            <p:txEl>
                                              <p:pRg st="0" end="0"/>
                                            </p:txEl>
                                          </p:spTgt>
                                        </p:tgtEl>
                                        <p:attrNameLst>
                                          <p:attrName>ppt_x</p:attrName>
                                        </p:attrNameLst>
                                      </p:cBhvr>
                                      <p:tavLst>
                                        <p:tav tm="0">
                                          <p:val>
                                            <p:strVal val="#ppt_x"/>
                                          </p:val>
                                        </p:tav>
                                        <p:tav tm="100000">
                                          <p:val>
                                            <p:strVal val="#ppt_x"/>
                                          </p:val>
                                        </p:tav>
                                      </p:tavLst>
                                    </p:anim>
                                    <p:anim calcmode="lin" valueType="num">
                                      <p:cBhvr>
                                        <p:cTn id="84" dur="1000" fill="hold"/>
                                        <p:tgtEl>
                                          <p:spTgt spid="4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62" grpId="0" animBg="1"/>
      <p:bldP spid="64" grpId="0" build="p">
        <p:tmplLst>
          <p:tmpl lvl="1">
            <p:tnLst>
              <p:par>
                <p:cTn presetID="42" presetClass="entr" presetSubtype="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1000"/>
                        <p:tgtEl>
                          <p:spTgt spid="64"/>
                        </p:tgtEl>
                      </p:cBhvr>
                    </p:animEffect>
                    <p:anim calcmode="lin" valueType="num">
                      <p:cBhvr>
                        <p:cTn dur="1000" fill="hold"/>
                        <p:tgtEl>
                          <p:spTgt spid="64"/>
                        </p:tgtEl>
                        <p:attrNameLst>
                          <p:attrName>ppt_x</p:attrName>
                        </p:attrNameLst>
                      </p:cBhvr>
                      <p:tavLst>
                        <p:tav tm="0">
                          <p:val>
                            <p:strVal val="#ppt_x"/>
                          </p:val>
                        </p:tav>
                        <p:tav tm="100000">
                          <p:val>
                            <p:strVal val="#ppt_x"/>
                          </p:val>
                        </p:tav>
                      </p:tavLst>
                    </p:anim>
                    <p:anim calcmode="lin" valueType="num">
                      <p:cBhvr>
                        <p:cTn dur="1000" fill="hold"/>
                        <p:tgtEl>
                          <p:spTgt spid="64"/>
                        </p:tgtEl>
                        <p:attrNameLst>
                          <p:attrName>ppt_y</p:attrName>
                        </p:attrNameLst>
                      </p:cBhvr>
                      <p:tavLst>
                        <p:tav tm="0">
                          <p:val>
                            <p:strVal val="#ppt_y+.1"/>
                          </p:val>
                        </p:tav>
                        <p:tav tm="100000">
                          <p:val>
                            <p:strVal val="#ppt_y"/>
                          </p:val>
                        </p:tav>
                      </p:tavLst>
                    </p:anim>
                  </p:childTnLst>
                </p:cTn>
              </p:par>
            </p:tnLst>
          </p:tmpl>
        </p:tmplLst>
      </p:bldP>
      <p:bldP spid="65" grpId="0" build="p">
        <p:tmplLst>
          <p:tmpl lvl="1">
            <p:tnLst>
              <p:par>
                <p:cTn presetID="42"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1000"/>
                        <p:tgtEl>
                          <p:spTgt spid="65"/>
                        </p:tgtEl>
                      </p:cBhvr>
                    </p:animEffect>
                    <p:anim calcmode="lin" valueType="num">
                      <p:cBhvr>
                        <p:cTn dur="1000" fill="hold"/>
                        <p:tgtEl>
                          <p:spTgt spid="65"/>
                        </p:tgtEl>
                        <p:attrNameLst>
                          <p:attrName>ppt_x</p:attrName>
                        </p:attrNameLst>
                      </p:cBhvr>
                      <p:tavLst>
                        <p:tav tm="0">
                          <p:val>
                            <p:strVal val="#ppt_x"/>
                          </p:val>
                        </p:tav>
                        <p:tav tm="100000">
                          <p:val>
                            <p:strVal val="#ppt_x"/>
                          </p:val>
                        </p:tav>
                      </p:tavLst>
                    </p:anim>
                    <p:anim calcmode="lin" valueType="num">
                      <p:cBhvr>
                        <p:cTn dur="1000" fill="hold"/>
                        <p:tgtEl>
                          <p:spTgt spid="65"/>
                        </p:tgtEl>
                        <p:attrNameLst>
                          <p:attrName>ppt_y</p:attrName>
                        </p:attrNameLst>
                      </p:cBhvr>
                      <p:tavLst>
                        <p:tav tm="0">
                          <p:val>
                            <p:strVal val="#ppt_y+.1"/>
                          </p:val>
                        </p:tav>
                        <p:tav tm="100000">
                          <p:val>
                            <p:strVal val="#ppt_y"/>
                          </p:val>
                        </p:tav>
                      </p:tavLst>
                    </p:anim>
                  </p:childTnLst>
                </p:cTn>
              </p:par>
            </p:tnLst>
          </p:tmpl>
        </p:tmplLst>
      </p:bldP>
      <p:bldP spid="32" grpId="0" animBg="1"/>
      <p:bldP spid="33" grpId="0" animBg="1"/>
      <p:bldP spid="34" grpId="0" build="p">
        <p:tmplLst>
          <p:tmpl lvl="1">
            <p:tnLst>
              <p:par>
                <p:cTn presetID="42"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1000"/>
                        <p:tgtEl>
                          <p:spTgt spid="34"/>
                        </p:tgtEl>
                      </p:cBhvr>
                    </p:animEffect>
                    <p:anim calcmode="lin" valueType="num">
                      <p:cBhvr>
                        <p:cTn dur="1000" fill="hold"/>
                        <p:tgtEl>
                          <p:spTgt spid="34"/>
                        </p:tgtEl>
                        <p:attrNameLst>
                          <p:attrName>ppt_x</p:attrName>
                        </p:attrNameLst>
                      </p:cBhvr>
                      <p:tavLst>
                        <p:tav tm="0">
                          <p:val>
                            <p:strVal val="#ppt_x"/>
                          </p:val>
                        </p:tav>
                        <p:tav tm="100000">
                          <p:val>
                            <p:strVal val="#ppt_x"/>
                          </p:val>
                        </p:tav>
                      </p:tavLst>
                    </p:anim>
                    <p:anim calcmode="lin" valueType="num">
                      <p:cBhvr>
                        <p:cTn dur="1000" fill="hold"/>
                        <p:tgtEl>
                          <p:spTgt spid="34"/>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42"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1000"/>
                        <p:tgtEl>
                          <p:spTgt spid="35"/>
                        </p:tgtEl>
                      </p:cBhvr>
                    </p:animEffect>
                    <p:anim calcmode="lin" valueType="num">
                      <p:cBhvr>
                        <p:cTn dur="1000" fill="hold"/>
                        <p:tgtEl>
                          <p:spTgt spid="35"/>
                        </p:tgtEl>
                        <p:attrNameLst>
                          <p:attrName>ppt_x</p:attrName>
                        </p:attrNameLst>
                      </p:cBhvr>
                      <p:tavLst>
                        <p:tav tm="0">
                          <p:val>
                            <p:strVal val="#ppt_x"/>
                          </p:val>
                        </p:tav>
                        <p:tav tm="100000">
                          <p:val>
                            <p:strVal val="#ppt_x"/>
                          </p:val>
                        </p:tav>
                      </p:tavLst>
                    </p:anim>
                    <p:anim calcmode="lin" valueType="num">
                      <p:cBhvr>
                        <p:cTn dur="1000" fill="hold"/>
                        <p:tgtEl>
                          <p:spTgt spid="35"/>
                        </p:tgtEl>
                        <p:attrNameLst>
                          <p:attrName>ppt_y</p:attrName>
                        </p:attrNameLst>
                      </p:cBhvr>
                      <p:tavLst>
                        <p:tav tm="0">
                          <p:val>
                            <p:strVal val="#ppt_y+.1"/>
                          </p:val>
                        </p:tav>
                        <p:tav tm="100000">
                          <p:val>
                            <p:strVal val="#ppt_y"/>
                          </p:val>
                        </p:tav>
                      </p:tavLst>
                    </p:anim>
                  </p:childTnLst>
                </p:cTn>
              </p:par>
            </p:tnLst>
          </p:tmpl>
        </p:tmplLst>
      </p:bldP>
      <p:bldP spid="40" grpId="0" animBg="1"/>
      <p:bldP spid="41" grpId="0" animBg="1"/>
      <p:bldP spid="42" grpId="0" build="p">
        <p:tmplLst>
          <p:tmpl lvl="1">
            <p:tnLst>
              <p:par>
                <p:cTn presetID="42"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1000"/>
                        <p:tgtEl>
                          <p:spTgt spid="42"/>
                        </p:tgtEl>
                      </p:cBhvr>
                    </p:animEffect>
                    <p:anim calcmode="lin" valueType="num">
                      <p:cBhvr>
                        <p:cTn dur="1000" fill="hold"/>
                        <p:tgtEl>
                          <p:spTgt spid="42"/>
                        </p:tgtEl>
                        <p:attrNameLst>
                          <p:attrName>ppt_x</p:attrName>
                        </p:attrNameLst>
                      </p:cBhvr>
                      <p:tavLst>
                        <p:tav tm="0">
                          <p:val>
                            <p:strVal val="#ppt_x"/>
                          </p:val>
                        </p:tav>
                        <p:tav tm="100000">
                          <p:val>
                            <p:strVal val="#ppt_x"/>
                          </p:val>
                        </p:tav>
                      </p:tavLst>
                    </p:anim>
                    <p:anim calcmode="lin" valueType="num">
                      <p:cBhvr>
                        <p:cTn dur="1000" fill="hold"/>
                        <p:tgtEl>
                          <p:spTgt spid="42"/>
                        </p:tgtEl>
                        <p:attrNameLst>
                          <p:attrName>ppt_y</p:attrName>
                        </p:attrNameLst>
                      </p:cBhvr>
                      <p:tavLst>
                        <p:tav tm="0">
                          <p:val>
                            <p:strVal val="#ppt_y+.1"/>
                          </p:val>
                        </p:tav>
                        <p:tav tm="100000">
                          <p:val>
                            <p:strVal val="#ppt_y"/>
                          </p:val>
                        </p:tav>
                      </p:tavLst>
                    </p:anim>
                  </p:childTnLst>
                </p:cTn>
              </p:par>
            </p:tnLst>
          </p:tmpl>
        </p:tmplLst>
      </p:bldP>
      <p:bldP spid="43" grpId="0" build="p">
        <p:tmplLst>
          <p:tmpl lvl="1">
            <p:tnLst>
              <p:par>
                <p:cTn presetID="42"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1000"/>
                        <p:tgtEl>
                          <p:spTgt spid="43"/>
                        </p:tgtEl>
                      </p:cBhvr>
                    </p:animEffect>
                    <p:anim calcmode="lin" valueType="num">
                      <p:cBhvr>
                        <p:cTn dur="1000" fill="hold"/>
                        <p:tgtEl>
                          <p:spTgt spid="43"/>
                        </p:tgtEl>
                        <p:attrNameLst>
                          <p:attrName>ppt_x</p:attrName>
                        </p:attrNameLst>
                      </p:cBhvr>
                      <p:tavLst>
                        <p:tav tm="0">
                          <p:val>
                            <p:strVal val="#ppt_x"/>
                          </p:val>
                        </p:tav>
                        <p:tav tm="100000">
                          <p:val>
                            <p:strVal val="#ppt_x"/>
                          </p:val>
                        </p:tav>
                      </p:tavLst>
                    </p:anim>
                    <p:anim calcmode="lin" valueType="num">
                      <p:cBhvr>
                        <p:cTn dur="1000" fill="hold"/>
                        <p:tgtEl>
                          <p:spTgt spid="43"/>
                        </p:tgtEl>
                        <p:attrNameLst>
                          <p:attrName>ppt_y</p:attrName>
                        </p:attrNameLst>
                      </p:cBhvr>
                      <p:tavLst>
                        <p:tav tm="0">
                          <p:val>
                            <p:strVal val="#ppt_y+.1"/>
                          </p:val>
                        </p:tav>
                        <p:tav tm="100000">
                          <p:val>
                            <p:strVal val="#ppt_y"/>
                          </p:val>
                        </p:tav>
                      </p:tavLst>
                    </p:anim>
                  </p:childTnLst>
                </p:cTn>
              </p:par>
            </p:tnLst>
          </p:tmpl>
        </p:tmplLst>
      </p:bldP>
      <p:bldP spid="44" grpId="0" animBg="1"/>
      <p:bldP spid="45" grpId="0" animBg="1"/>
      <p:bldP spid="46" grpId="0" build="p">
        <p:tmplLst>
          <p:tmpl lvl="1">
            <p:tnLst>
              <p:par>
                <p:cTn presetID="42" presetClass="entr" presetSubtype="0"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1000"/>
                        <p:tgtEl>
                          <p:spTgt spid="46"/>
                        </p:tgtEl>
                      </p:cBhvr>
                    </p:animEffect>
                    <p:anim calcmode="lin" valueType="num">
                      <p:cBhvr>
                        <p:cTn dur="1000" fill="hold"/>
                        <p:tgtEl>
                          <p:spTgt spid="46"/>
                        </p:tgtEl>
                        <p:attrNameLst>
                          <p:attrName>ppt_x</p:attrName>
                        </p:attrNameLst>
                      </p:cBhvr>
                      <p:tavLst>
                        <p:tav tm="0">
                          <p:val>
                            <p:strVal val="#ppt_x"/>
                          </p:val>
                        </p:tav>
                        <p:tav tm="100000">
                          <p:val>
                            <p:strVal val="#ppt_x"/>
                          </p:val>
                        </p:tav>
                      </p:tavLst>
                    </p:anim>
                    <p:anim calcmode="lin" valueType="num">
                      <p:cBhvr>
                        <p:cTn dur="1000" fill="hold"/>
                        <p:tgtEl>
                          <p:spTgt spid="46"/>
                        </p:tgtEl>
                        <p:attrNameLst>
                          <p:attrName>ppt_y</p:attrName>
                        </p:attrNameLst>
                      </p:cBhvr>
                      <p:tavLst>
                        <p:tav tm="0">
                          <p:val>
                            <p:strVal val="#ppt_y+.1"/>
                          </p:val>
                        </p:tav>
                        <p:tav tm="100000">
                          <p:val>
                            <p:strVal val="#ppt_y"/>
                          </p:val>
                        </p:tav>
                      </p:tavLst>
                    </p:anim>
                  </p:childTnLst>
                </p:cTn>
              </p:par>
            </p:tnLst>
          </p:tmpl>
        </p:tmplLst>
      </p:bldP>
      <p:bldP spid="47" grpId="0" build="p">
        <p:tmplLst>
          <p:tmpl lvl="1">
            <p:tnLst>
              <p:par>
                <p:cTn presetID="42" presetClass="entr" presetSubtype="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1000"/>
                        <p:tgtEl>
                          <p:spTgt spid="47"/>
                        </p:tgtEl>
                      </p:cBhvr>
                    </p:animEffect>
                    <p:anim calcmode="lin" valueType="num">
                      <p:cBhvr>
                        <p:cTn dur="1000" fill="hold"/>
                        <p:tgtEl>
                          <p:spTgt spid="47"/>
                        </p:tgtEl>
                        <p:attrNameLst>
                          <p:attrName>ppt_x</p:attrName>
                        </p:attrNameLst>
                      </p:cBhvr>
                      <p:tavLst>
                        <p:tav tm="0">
                          <p:val>
                            <p:strVal val="#ppt_x"/>
                          </p:val>
                        </p:tav>
                        <p:tav tm="100000">
                          <p:val>
                            <p:strVal val="#ppt_x"/>
                          </p:val>
                        </p:tav>
                      </p:tavLst>
                    </p:anim>
                    <p:anim calcmode="lin" valueType="num">
                      <p:cBhvr>
                        <p:cTn dur="1000" fill="hold"/>
                        <p:tgtEl>
                          <p:spTgt spid="47"/>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eople 5">
    <p:bg>
      <p:bgPr>
        <a:blipFill dpi="0" rotWithShape="1">
          <a:blip r:embed="rId2" cstate="screen">
            <a:alphaModFix amt="98112"/>
            <a:duotone>
              <a:schemeClr val="accent1">
                <a:shade val="45000"/>
                <a:satMod val="135000"/>
              </a:schemeClr>
              <a:prstClr val="white"/>
            </a:duotone>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7DE8825-2FEC-6F48-A81B-34BB0BF1D5F3}"/>
              </a:ext>
            </a:extLst>
          </p:cNvPr>
          <p:cNvSpPr>
            <a:spLocks noGrp="1"/>
          </p:cNvSpPr>
          <p:nvPr>
            <p:ph type="sldNum" sz="quarter" idx="12"/>
          </p:nvPr>
        </p:nvSpPr>
        <p:spPr/>
        <p:txBody>
          <a:bodyPr/>
          <a:lstStyle/>
          <a:p>
            <a:fld id="{B4F46690-C25B-4348-B0C0-019C781764AB}" type="slidenum">
              <a:rPr lang="en-US" smtClean="0"/>
              <a:t>‹#›</a:t>
            </a:fld>
            <a:endParaRPr lang="en-US"/>
          </a:p>
        </p:txBody>
      </p:sp>
      <p:sp>
        <p:nvSpPr>
          <p:cNvPr id="55" name="Rounded Rectangle 54">
            <a:extLst>
              <a:ext uri="{FF2B5EF4-FFF2-40B4-BE49-F238E27FC236}">
                <a16:creationId xmlns:a16="http://schemas.microsoft.com/office/drawing/2014/main" id="{A46D33F0-516D-C249-8427-F6AABEE86ED8}"/>
              </a:ext>
            </a:extLst>
          </p:cNvPr>
          <p:cNvSpPr/>
          <p:nvPr/>
        </p:nvSpPr>
        <p:spPr>
          <a:xfrm>
            <a:off x="1096627" y="1141282"/>
            <a:ext cx="3039067" cy="2029942"/>
          </a:xfrm>
          <a:prstGeom prst="roundRect">
            <a:avLst>
              <a:gd name="adj" fmla="val 10128"/>
            </a:avLst>
          </a:prstGeom>
          <a:solidFill>
            <a:schemeClr val="lt1"/>
          </a:solidFill>
          <a:ln>
            <a:noFill/>
          </a:ln>
          <a:effectLst>
            <a:outerShdw blurRad="391711" dist="38100" dir="8100000" algn="tr" rotWithShape="0">
              <a:schemeClr val="bg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Picture Placeholder 15">
            <a:extLst>
              <a:ext uri="{FF2B5EF4-FFF2-40B4-BE49-F238E27FC236}">
                <a16:creationId xmlns:a16="http://schemas.microsoft.com/office/drawing/2014/main" id="{0ED4EE8C-6AEE-1343-A300-A49BC74EA2AC}"/>
              </a:ext>
            </a:extLst>
          </p:cNvPr>
          <p:cNvSpPr>
            <a:spLocks noGrp="1"/>
          </p:cNvSpPr>
          <p:nvPr>
            <p:ph type="pic" sz="quarter" idx="19"/>
          </p:nvPr>
        </p:nvSpPr>
        <p:spPr>
          <a:xfrm>
            <a:off x="1927152" y="416487"/>
            <a:ext cx="1404984" cy="1449588"/>
          </a:xfrm>
          <a:prstGeom prst="ellipse">
            <a:avLst/>
          </a:prstGeom>
          <a:solidFill>
            <a:schemeClr val="accent1"/>
          </a:solidFill>
        </p:spPr>
        <p:txBody>
          <a:bodyPr anchor="ctr"/>
          <a:lstStyle>
            <a:lvl1pPr marL="0" indent="0" algn="ctr">
              <a:buNone/>
              <a:defRPr sz="1800">
                <a:latin typeface="Inter" panose="02000503000000020004" pitchFamily="2" charset="0"/>
                <a:ea typeface="Inter" panose="02000503000000020004" pitchFamily="2" charset="0"/>
              </a:defRPr>
            </a:lvl1pPr>
          </a:lstStyle>
          <a:p>
            <a:r>
              <a:rPr lang="en-US"/>
              <a:t>Click icon to add picture</a:t>
            </a:r>
          </a:p>
        </p:txBody>
      </p:sp>
      <p:sp>
        <p:nvSpPr>
          <p:cNvPr id="64" name="Text Placeholder 41">
            <a:extLst>
              <a:ext uri="{FF2B5EF4-FFF2-40B4-BE49-F238E27FC236}">
                <a16:creationId xmlns:a16="http://schemas.microsoft.com/office/drawing/2014/main" id="{2343527B-7B16-2B45-B15F-ADDB10B68A4D}"/>
              </a:ext>
            </a:extLst>
          </p:cNvPr>
          <p:cNvSpPr>
            <a:spLocks noGrp="1"/>
          </p:cNvSpPr>
          <p:nvPr>
            <p:ph type="body" sz="quarter" idx="21" hasCustomPrompt="1"/>
          </p:nvPr>
        </p:nvSpPr>
        <p:spPr>
          <a:xfrm>
            <a:off x="1273429" y="2011441"/>
            <a:ext cx="2649538" cy="320675"/>
          </a:xfrm>
          <a:prstGeom prst="rect">
            <a:avLst/>
          </a:prstGeom>
        </p:spPr>
        <p:txBody>
          <a:bodyPr anchor="b"/>
          <a:lstStyle>
            <a:lvl1pPr marL="0" indent="0" algn="ctr">
              <a:buNone/>
              <a:defRPr sz="1400" b="1">
                <a:solidFill>
                  <a:schemeClr val="tx1"/>
                </a:solidFill>
                <a:latin typeface="Inter" panose="02000503000000020004" pitchFamily="2" charset="0"/>
                <a:ea typeface="Inter" panose="02000503000000020004" pitchFamily="2" charset="0"/>
              </a:defRPr>
            </a:lvl1pPr>
          </a:lstStyle>
          <a:p>
            <a:pPr lvl="0"/>
            <a:r>
              <a:rPr lang="en-US"/>
              <a:t>First Name Last Name</a:t>
            </a:r>
          </a:p>
        </p:txBody>
      </p:sp>
      <p:sp>
        <p:nvSpPr>
          <p:cNvPr id="65" name="Text Placeholder 41">
            <a:extLst>
              <a:ext uri="{FF2B5EF4-FFF2-40B4-BE49-F238E27FC236}">
                <a16:creationId xmlns:a16="http://schemas.microsoft.com/office/drawing/2014/main" id="{4F69E55C-1937-854F-AFFE-550D1AA1A80A}"/>
              </a:ext>
            </a:extLst>
          </p:cNvPr>
          <p:cNvSpPr>
            <a:spLocks noGrp="1"/>
          </p:cNvSpPr>
          <p:nvPr>
            <p:ph type="body" sz="quarter" idx="22" hasCustomPrompt="1"/>
          </p:nvPr>
        </p:nvSpPr>
        <p:spPr>
          <a:xfrm>
            <a:off x="1273429" y="2443363"/>
            <a:ext cx="2649538" cy="407185"/>
          </a:xfrm>
          <a:prstGeom prst="rect">
            <a:avLst/>
          </a:prstGeom>
        </p:spPr>
        <p:txBody>
          <a:bodyPr anchor="ctr"/>
          <a:lstStyle>
            <a:lvl1pPr marL="0" indent="0" algn="ctr">
              <a:buNone/>
              <a:defRPr sz="1100" b="0" spc="300">
                <a:solidFill>
                  <a:schemeClr val="tx2"/>
                </a:solidFill>
                <a:latin typeface="Inter" panose="02000503000000020004" pitchFamily="2" charset="0"/>
                <a:ea typeface="Inter" panose="02000503000000020004" pitchFamily="2" charset="0"/>
              </a:defRPr>
            </a:lvl1pPr>
          </a:lstStyle>
          <a:p>
            <a:pPr lvl="0"/>
            <a:r>
              <a:rPr lang="en-US"/>
              <a:t>Title</a:t>
            </a:r>
          </a:p>
        </p:txBody>
      </p:sp>
      <p:sp>
        <p:nvSpPr>
          <p:cNvPr id="32" name="Rounded Rectangle 31">
            <a:extLst>
              <a:ext uri="{FF2B5EF4-FFF2-40B4-BE49-F238E27FC236}">
                <a16:creationId xmlns:a16="http://schemas.microsoft.com/office/drawing/2014/main" id="{B91F8784-1C1E-CD0D-F8E7-CB28916437B8}"/>
              </a:ext>
            </a:extLst>
          </p:cNvPr>
          <p:cNvSpPr/>
          <p:nvPr/>
        </p:nvSpPr>
        <p:spPr>
          <a:xfrm>
            <a:off x="4769725" y="1141282"/>
            <a:ext cx="3039067" cy="2029942"/>
          </a:xfrm>
          <a:prstGeom prst="roundRect">
            <a:avLst>
              <a:gd name="adj" fmla="val 7948"/>
            </a:avLst>
          </a:prstGeom>
          <a:solidFill>
            <a:schemeClr val="lt1"/>
          </a:solidFill>
          <a:ln>
            <a:noFill/>
          </a:ln>
          <a:effectLst>
            <a:outerShdw blurRad="391711" dist="38100" dir="8100000" algn="tr" rotWithShape="0">
              <a:schemeClr val="bg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icture Placeholder 15">
            <a:extLst>
              <a:ext uri="{FF2B5EF4-FFF2-40B4-BE49-F238E27FC236}">
                <a16:creationId xmlns:a16="http://schemas.microsoft.com/office/drawing/2014/main" id="{10551C05-162D-72CC-2B64-CCE07901E152}"/>
              </a:ext>
            </a:extLst>
          </p:cNvPr>
          <p:cNvSpPr>
            <a:spLocks noGrp="1"/>
          </p:cNvSpPr>
          <p:nvPr>
            <p:ph type="pic" sz="quarter" idx="23"/>
          </p:nvPr>
        </p:nvSpPr>
        <p:spPr>
          <a:xfrm>
            <a:off x="5600250" y="416487"/>
            <a:ext cx="1404984" cy="1449588"/>
          </a:xfrm>
          <a:prstGeom prst="ellipse">
            <a:avLst/>
          </a:prstGeom>
          <a:solidFill>
            <a:schemeClr val="accent1"/>
          </a:solidFill>
        </p:spPr>
        <p:txBody>
          <a:bodyPr anchor="ctr"/>
          <a:lstStyle>
            <a:lvl1pPr marL="0" indent="0" algn="ctr">
              <a:buNone/>
              <a:defRPr sz="1800">
                <a:latin typeface="Inter" panose="02000503000000020004" pitchFamily="2" charset="0"/>
                <a:ea typeface="Inter" panose="02000503000000020004" pitchFamily="2" charset="0"/>
              </a:defRPr>
            </a:lvl1pPr>
          </a:lstStyle>
          <a:p>
            <a:r>
              <a:rPr lang="en-US"/>
              <a:t>Click icon to add picture</a:t>
            </a:r>
          </a:p>
        </p:txBody>
      </p:sp>
      <p:sp>
        <p:nvSpPr>
          <p:cNvPr id="34" name="Text Placeholder 41">
            <a:extLst>
              <a:ext uri="{FF2B5EF4-FFF2-40B4-BE49-F238E27FC236}">
                <a16:creationId xmlns:a16="http://schemas.microsoft.com/office/drawing/2014/main" id="{33A8A1CC-F11F-7B32-5C49-78F9355095A7}"/>
              </a:ext>
            </a:extLst>
          </p:cNvPr>
          <p:cNvSpPr>
            <a:spLocks noGrp="1"/>
          </p:cNvSpPr>
          <p:nvPr>
            <p:ph type="body" sz="quarter" idx="24" hasCustomPrompt="1"/>
          </p:nvPr>
        </p:nvSpPr>
        <p:spPr>
          <a:xfrm>
            <a:off x="4946527" y="2011441"/>
            <a:ext cx="2649538" cy="320675"/>
          </a:xfrm>
          <a:prstGeom prst="rect">
            <a:avLst/>
          </a:prstGeom>
        </p:spPr>
        <p:txBody>
          <a:bodyPr anchor="b"/>
          <a:lstStyle>
            <a:lvl1pPr marL="0" indent="0" algn="ctr">
              <a:buNone/>
              <a:defRPr sz="1400" b="1">
                <a:solidFill>
                  <a:schemeClr val="tx1"/>
                </a:solidFill>
                <a:latin typeface="Inter" panose="02000503000000020004" pitchFamily="2" charset="0"/>
                <a:ea typeface="Inter" panose="02000503000000020004" pitchFamily="2" charset="0"/>
              </a:defRPr>
            </a:lvl1pPr>
          </a:lstStyle>
          <a:p>
            <a:pPr lvl="0"/>
            <a:r>
              <a:rPr lang="en-US"/>
              <a:t>First Name Last Name</a:t>
            </a:r>
          </a:p>
        </p:txBody>
      </p:sp>
      <p:sp>
        <p:nvSpPr>
          <p:cNvPr id="35" name="Text Placeholder 41">
            <a:extLst>
              <a:ext uri="{FF2B5EF4-FFF2-40B4-BE49-F238E27FC236}">
                <a16:creationId xmlns:a16="http://schemas.microsoft.com/office/drawing/2014/main" id="{D27DB379-8312-D82E-3461-572E42EEA3D3}"/>
              </a:ext>
            </a:extLst>
          </p:cNvPr>
          <p:cNvSpPr>
            <a:spLocks noGrp="1"/>
          </p:cNvSpPr>
          <p:nvPr>
            <p:ph type="body" sz="quarter" idx="25" hasCustomPrompt="1"/>
          </p:nvPr>
        </p:nvSpPr>
        <p:spPr>
          <a:xfrm>
            <a:off x="4946527" y="2443363"/>
            <a:ext cx="2649538" cy="407185"/>
          </a:xfrm>
          <a:prstGeom prst="rect">
            <a:avLst/>
          </a:prstGeom>
        </p:spPr>
        <p:txBody>
          <a:bodyPr anchor="ctr"/>
          <a:lstStyle>
            <a:lvl1pPr marL="0" indent="0" algn="ctr">
              <a:buNone/>
              <a:defRPr sz="1100" b="0" spc="300">
                <a:solidFill>
                  <a:schemeClr val="tx2"/>
                </a:solidFill>
                <a:latin typeface="Inter" panose="02000503000000020004" pitchFamily="2" charset="0"/>
                <a:ea typeface="Inter" panose="02000503000000020004" pitchFamily="2" charset="0"/>
              </a:defRPr>
            </a:lvl1pPr>
          </a:lstStyle>
          <a:p>
            <a:pPr lvl="0"/>
            <a:r>
              <a:rPr lang="en-US"/>
              <a:t>Title</a:t>
            </a:r>
          </a:p>
        </p:txBody>
      </p:sp>
      <p:sp>
        <p:nvSpPr>
          <p:cNvPr id="36" name="Rounded Rectangle 35">
            <a:extLst>
              <a:ext uri="{FF2B5EF4-FFF2-40B4-BE49-F238E27FC236}">
                <a16:creationId xmlns:a16="http://schemas.microsoft.com/office/drawing/2014/main" id="{98ACE82D-084E-3C8A-C20A-189567AC3ECF}"/>
              </a:ext>
            </a:extLst>
          </p:cNvPr>
          <p:cNvSpPr/>
          <p:nvPr/>
        </p:nvSpPr>
        <p:spPr>
          <a:xfrm>
            <a:off x="8442824" y="1141282"/>
            <a:ext cx="3039067" cy="2029942"/>
          </a:xfrm>
          <a:prstGeom prst="roundRect">
            <a:avLst>
              <a:gd name="adj" fmla="val 9402"/>
            </a:avLst>
          </a:prstGeom>
          <a:solidFill>
            <a:schemeClr val="lt1"/>
          </a:solidFill>
          <a:ln>
            <a:noFill/>
          </a:ln>
          <a:effectLst>
            <a:outerShdw blurRad="391711" dist="38100" dir="8100000" algn="tr" rotWithShape="0">
              <a:schemeClr val="bg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Picture Placeholder 15">
            <a:extLst>
              <a:ext uri="{FF2B5EF4-FFF2-40B4-BE49-F238E27FC236}">
                <a16:creationId xmlns:a16="http://schemas.microsoft.com/office/drawing/2014/main" id="{DE5D7A03-40F4-3B3F-0416-91863FBCC4FE}"/>
              </a:ext>
            </a:extLst>
          </p:cNvPr>
          <p:cNvSpPr>
            <a:spLocks noGrp="1"/>
          </p:cNvSpPr>
          <p:nvPr>
            <p:ph type="pic" sz="quarter" idx="26"/>
          </p:nvPr>
        </p:nvSpPr>
        <p:spPr>
          <a:xfrm>
            <a:off x="9273349" y="416487"/>
            <a:ext cx="1404984" cy="1449588"/>
          </a:xfrm>
          <a:prstGeom prst="ellipse">
            <a:avLst/>
          </a:prstGeom>
          <a:solidFill>
            <a:schemeClr val="accent1"/>
          </a:solidFill>
        </p:spPr>
        <p:txBody>
          <a:bodyPr anchor="ctr"/>
          <a:lstStyle>
            <a:lvl1pPr marL="0" indent="0" algn="ctr">
              <a:buNone/>
              <a:defRPr sz="1800">
                <a:latin typeface="Inter" panose="02000503000000020004" pitchFamily="2" charset="0"/>
                <a:ea typeface="Inter" panose="02000503000000020004" pitchFamily="2" charset="0"/>
              </a:defRPr>
            </a:lvl1pPr>
          </a:lstStyle>
          <a:p>
            <a:r>
              <a:rPr lang="en-US"/>
              <a:t>Click icon to add picture</a:t>
            </a:r>
          </a:p>
        </p:txBody>
      </p:sp>
      <p:sp>
        <p:nvSpPr>
          <p:cNvPr id="38" name="Text Placeholder 41">
            <a:extLst>
              <a:ext uri="{FF2B5EF4-FFF2-40B4-BE49-F238E27FC236}">
                <a16:creationId xmlns:a16="http://schemas.microsoft.com/office/drawing/2014/main" id="{F1002A05-9F42-EDAF-5A94-3E1958AABC89}"/>
              </a:ext>
            </a:extLst>
          </p:cNvPr>
          <p:cNvSpPr>
            <a:spLocks noGrp="1"/>
          </p:cNvSpPr>
          <p:nvPr>
            <p:ph type="body" sz="quarter" idx="27" hasCustomPrompt="1"/>
          </p:nvPr>
        </p:nvSpPr>
        <p:spPr>
          <a:xfrm>
            <a:off x="8619626" y="2011441"/>
            <a:ext cx="2649538" cy="320675"/>
          </a:xfrm>
          <a:prstGeom prst="rect">
            <a:avLst/>
          </a:prstGeom>
        </p:spPr>
        <p:txBody>
          <a:bodyPr anchor="b"/>
          <a:lstStyle>
            <a:lvl1pPr marL="0" indent="0" algn="ctr">
              <a:buNone/>
              <a:defRPr sz="1400" b="1">
                <a:solidFill>
                  <a:schemeClr val="tx1"/>
                </a:solidFill>
                <a:latin typeface="Inter" panose="02000503000000020004" pitchFamily="2" charset="0"/>
                <a:ea typeface="Inter" panose="02000503000000020004" pitchFamily="2" charset="0"/>
              </a:defRPr>
            </a:lvl1pPr>
          </a:lstStyle>
          <a:p>
            <a:pPr lvl="0"/>
            <a:r>
              <a:rPr lang="en-US"/>
              <a:t>First Name Last Name</a:t>
            </a:r>
          </a:p>
        </p:txBody>
      </p:sp>
      <p:sp>
        <p:nvSpPr>
          <p:cNvPr id="39" name="Text Placeholder 41">
            <a:extLst>
              <a:ext uri="{FF2B5EF4-FFF2-40B4-BE49-F238E27FC236}">
                <a16:creationId xmlns:a16="http://schemas.microsoft.com/office/drawing/2014/main" id="{6F30B40A-732D-E524-CAA9-9A0E7CDB7780}"/>
              </a:ext>
            </a:extLst>
          </p:cNvPr>
          <p:cNvSpPr>
            <a:spLocks noGrp="1"/>
          </p:cNvSpPr>
          <p:nvPr>
            <p:ph type="body" sz="quarter" idx="28" hasCustomPrompt="1"/>
          </p:nvPr>
        </p:nvSpPr>
        <p:spPr>
          <a:xfrm>
            <a:off x="8619626" y="2443363"/>
            <a:ext cx="2649538" cy="407185"/>
          </a:xfrm>
          <a:prstGeom prst="rect">
            <a:avLst/>
          </a:prstGeom>
        </p:spPr>
        <p:txBody>
          <a:bodyPr anchor="ctr"/>
          <a:lstStyle>
            <a:lvl1pPr marL="0" indent="0" algn="ctr">
              <a:buNone/>
              <a:defRPr sz="1100" b="0" spc="300">
                <a:solidFill>
                  <a:schemeClr val="tx2"/>
                </a:solidFill>
                <a:latin typeface="Inter" panose="02000503000000020004" pitchFamily="2" charset="0"/>
                <a:ea typeface="Inter" panose="02000503000000020004" pitchFamily="2" charset="0"/>
              </a:defRPr>
            </a:lvl1pPr>
          </a:lstStyle>
          <a:p>
            <a:pPr lvl="0"/>
            <a:r>
              <a:rPr lang="en-US"/>
              <a:t>Title</a:t>
            </a:r>
          </a:p>
        </p:txBody>
      </p:sp>
      <p:sp>
        <p:nvSpPr>
          <p:cNvPr id="40" name="Rounded Rectangle 39">
            <a:extLst>
              <a:ext uri="{FF2B5EF4-FFF2-40B4-BE49-F238E27FC236}">
                <a16:creationId xmlns:a16="http://schemas.microsoft.com/office/drawing/2014/main" id="{0C06B30F-9E4D-CA41-164F-E10A5BCBA788}"/>
              </a:ext>
            </a:extLst>
          </p:cNvPr>
          <p:cNvSpPr/>
          <p:nvPr/>
        </p:nvSpPr>
        <p:spPr>
          <a:xfrm>
            <a:off x="2971147" y="4309028"/>
            <a:ext cx="3039067" cy="2029942"/>
          </a:xfrm>
          <a:prstGeom prst="roundRect">
            <a:avLst>
              <a:gd name="adj" fmla="val 10855"/>
            </a:avLst>
          </a:prstGeom>
          <a:solidFill>
            <a:schemeClr val="lt1"/>
          </a:solidFill>
          <a:ln>
            <a:noFill/>
          </a:ln>
          <a:effectLst>
            <a:outerShdw blurRad="391711" dist="38100" dir="8100000" algn="tr" rotWithShape="0">
              <a:schemeClr val="bg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Picture Placeholder 15">
            <a:extLst>
              <a:ext uri="{FF2B5EF4-FFF2-40B4-BE49-F238E27FC236}">
                <a16:creationId xmlns:a16="http://schemas.microsoft.com/office/drawing/2014/main" id="{A39FBFC0-3BCB-B433-A7A7-514BD632914D}"/>
              </a:ext>
            </a:extLst>
          </p:cNvPr>
          <p:cNvSpPr>
            <a:spLocks noGrp="1"/>
          </p:cNvSpPr>
          <p:nvPr>
            <p:ph type="pic" sz="quarter" idx="29"/>
          </p:nvPr>
        </p:nvSpPr>
        <p:spPr>
          <a:xfrm>
            <a:off x="3801672" y="3584233"/>
            <a:ext cx="1404984" cy="1449588"/>
          </a:xfrm>
          <a:prstGeom prst="ellipse">
            <a:avLst/>
          </a:prstGeom>
          <a:solidFill>
            <a:schemeClr val="accent1"/>
          </a:solidFill>
        </p:spPr>
        <p:txBody>
          <a:bodyPr anchor="ctr"/>
          <a:lstStyle>
            <a:lvl1pPr marL="0" indent="0" algn="ctr">
              <a:buNone/>
              <a:defRPr sz="1800">
                <a:latin typeface="Inter" panose="02000503000000020004" pitchFamily="2" charset="0"/>
                <a:ea typeface="Inter" panose="02000503000000020004" pitchFamily="2" charset="0"/>
              </a:defRPr>
            </a:lvl1pPr>
          </a:lstStyle>
          <a:p>
            <a:r>
              <a:rPr lang="en-US"/>
              <a:t>Click icon to add picture</a:t>
            </a:r>
          </a:p>
        </p:txBody>
      </p:sp>
      <p:sp>
        <p:nvSpPr>
          <p:cNvPr id="42" name="Text Placeholder 41">
            <a:extLst>
              <a:ext uri="{FF2B5EF4-FFF2-40B4-BE49-F238E27FC236}">
                <a16:creationId xmlns:a16="http://schemas.microsoft.com/office/drawing/2014/main" id="{3C7B6B52-DD13-4086-6555-36D64FF92D7D}"/>
              </a:ext>
            </a:extLst>
          </p:cNvPr>
          <p:cNvSpPr>
            <a:spLocks noGrp="1"/>
          </p:cNvSpPr>
          <p:nvPr>
            <p:ph type="body" sz="quarter" idx="30" hasCustomPrompt="1"/>
          </p:nvPr>
        </p:nvSpPr>
        <p:spPr>
          <a:xfrm>
            <a:off x="3147949" y="5179187"/>
            <a:ext cx="2649538" cy="320675"/>
          </a:xfrm>
          <a:prstGeom prst="rect">
            <a:avLst/>
          </a:prstGeom>
        </p:spPr>
        <p:txBody>
          <a:bodyPr anchor="b"/>
          <a:lstStyle>
            <a:lvl1pPr marL="0" indent="0" algn="ctr">
              <a:buNone/>
              <a:defRPr sz="1400" b="1">
                <a:solidFill>
                  <a:schemeClr val="tx1"/>
                </a:solidFill>
                <a:latin typeface="Inter" panose="02000503000000020004" pitchFamily="2" charset="0"/>
                <a:ea typeface="Inter" panose="02000503000000020004" pitchFamily="2" charset="0"/>
              </a:defRPr>
            </a:lvl1pPr>
          </a:lstStyle>
          <a:p>
            <a:pPr lvl="0"/>
            <a:r>
              <a:rPr lang="en-US"/>
              <a:t>First Name Last Name</a:t>
            </a:r>
          </a:p>
        </p:txBody>
      </p:sp>
      <p:sp>
        <p:nvSpPr>
          <p:cNvPr id="43" name="Text Placeholder 41">
            <a:extLst>
              <a:ext uri="{FF2B5EF4-FFF2-40B4-BE49-F238E27FC236}">
                <a16:creationId xmlns:a16="http://schemas.microsoft.com/office/drawing/2014/main" id="{CBCFED93-CBA1-0530-64C4-E030FE653279}"/>
              </a:ext>
            </a:extLst>
          </p:cNvPr>
          <p:cNvSpPr>
            <a:spLocks noGrp="1"/>
          </p:cNvSpPr>
          <p:nvPr>
            <p:ph type="body" sz="quarter" idx="31" hasCustomPrompt="1"/>
          </p:nvPr>
        </p:nvSpPr>
        <p:spPr>
          <a:xfrm>
            <a:off x="3147949" y="5611109"/>
            <a:ext cx="2649538" cy="407185"/>
          </a:xfrm>
          <a:prstGeom prst="rect">
            <a:avLst/>
          </a:prstGeom>
        </p:spPr>
        <p:txBody>
          <a:bodyPr anchor="ctr"/>
          <a:lstStyle>
            <a:lvl1pPr marL="0" indent="0" algn="ctr">
              <a:buNone/>
              <a:defRPr sz="1100" b="0" spc="300">
                <a:solidFill>
                  <a:schemeClr val="tx2"/>
                </a:solidFill>
                <a:latin typeface="Inter" panose="02000503000000020004" pitchFamily="2" charset="0"/>
                <a:ea typeface="Inter" panose="02000503000000020004" pitchFamily="2" charset="0"/>
              </a:defRPr>
            </a:lvl1pPr>
          </a:lstStyle>
          <a:p>
            <a:pPr lvl="0"/>
            <a:r>
              <a:rPr lang="en-US"/>
              <a:t>Title</a:t>
            </a:r>
          </a:p>
        </p:txBody>
      </p:sp>
      <p:sp>
        <p:nvSpPr>
          <p:cNvPr id="44" name="Rounded Rectangle 43">
            <a:extLst>
              <a:ext uri="{FF2B5EF4-FFF2-40B4-BE49-F238E27FC236}">
                <a16:creationId xmlns:a16="http://schemas.microsoft.com/office/drawing/2014/main" id="{704F8945-DE0C-6A1E-B723-DC8DDAF25EAE}"/>
              </a:ext>
            </a:extLst>
          </p:cNvPr>
          <p:cNvSpPr/>
          <p:nvPr/>
        </p:nvSpPr>
        <p:spPr>
          <a:xfrm>
            <a:off x="6644245" y="4309028"/>
            <a:ext cx="3039067" cy="2029942"/>
          </a:xfrm>
          <a:prstGeom prst="roundRect">
            <a:avLst>
              <a:gd name="adj" fmla="val 9402"/>
            </a:avLst>
          </a:prstGeom>
          <a:solidFill>
            <a:schemeClr val="lt1"/>
          </a:solidFill>
          <a:ln>
            <a:noFill/>
          </a:ln>
          <a:effectLst>
            <a:outerShdw blurRad="391711" dist="38100" dir="8100000" algn="tr" rotWithShape="0">
              <a:schemeClr val="bg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Picture Placeholder 15">
            <a:extLst>
              <a:ext uri="{FF2B5EF4-FFF2-40B4-BE49-F238E27FC236}">
                <a16:creationId xmlns:a16="http://schemas.microsoft.com/office/drawing/2014/main" id="{A3B8E52D-F267-78F0-2C3C-272A348D5214}"/>
              </a:ext>
            </a:extLst>
          </p:cNvPr>
          <p:cNvSpPr>
            <a:spLocks noGrp="1"/>
          </p:cNvSpPr>
          <p:nvPr>
            <p:ph type="pic" sz="quarter" idx="32"/>
          </p:nvPr>
        </p:nvSpPr>
        <p:spPr>
          <a:xfrm>
            <a:off x="7474770" y="3584233"/>
            <a:ext cx="1404984" cy="1449588"/>
          </a:xfrm>
          <a:prstGeom prst="ellipse">
            <a:avLst/>
          </a:prstGeom>
          <a:solidFill>
            <a:schemeClr val="accent1"/>
          </a:solidFill>
        </p:spPr>
        <p:txBody>
          <a:bodyPr anchor="ctr"/>
          <a:lstStyle>
            <a:lvl1pPr marL="0" indent="0" algn="ctr">
              <a:buNone/>
              <a:defRPr sz="1800">
                <a:latin typeface="Inter" panose="02000503000000020004" pitchFamily="2" charset="0"/>
                <a:ea typeface="Inter" panose="02000503000000020004" pitchFamily="2" charset="0"/>
              </a:defRPr>
            </a:lvl1pPr>
          </a:lstStyle>
          <a:p>
            <a:r>
              <a:rPr lang="en-US"/>
              <a:t>Click icon to add picture</a:t>
            </a:r>
          </a:p>
        </p:txBody>
      </p:sp>
      <p:sp>
        <p:nvSpPr>
          <p:cNvPr id="46" name="Text Placeholder 41">
            <a:extLst>
              <a:ext uri="{FF2B5EF4-FFF2-40B4-BE49-F238E27FC236}">
                <a16:creationId xmlns:a16="http://schemas.microsoft.com/office/drawing/2014/main" id="{E85D0B60-BA77-FB12-9037-86B4831A3534}"/>
              </a:ext>
            </a:extLst>
          </p:cNvPr>
          <p:cNvSpPr>
            <a:spLocks noGrp="1"/>
          </p:cNvSpPr>
          <p:nvPr>
            <p:ph type="body" sz="quarter" idx="33" hasCustomPrompt="1"/>
          </p:nvPr>
        </p:nvSpPr>
        <p:spPr>
          <a:xfrm>
            <a:off x="6821047" y="5179187"/>
            <a:ext cx="2649538" cy="320675"/>
          </a:xfrm>
          <a:prstGeom prst="rect">
            <a:avLst/>
          </a:prstGeom>
        </p:spPr>
        <p:txBody>
          <a:bodyPr anchor="b"/>
          <a:lstStyle>
            <a:lvl1pPr marL="0" indent="0" algn="ctr">
              <a:buNone/>
              <a:defRPr sz="1400" b="1">
                <a:solidFill>
                  <a:schemeClr val="tx1"/>
                </a:solidFill>
                <a:latin typeface="Inter" panose="02000503000000020004" pitchFamily="2" charset="0"/>
                <a:ea typeface="Inter" panose="02000503000000020004" pitchFamily="2" charset="0"/>
              </a:defRPr>
            </a:lvl1pPr>
          </a:lstStyle>
          <a:p>
            <a:pPr lvl="0"/>
            <a:r>
              <a:rPr lang="en-US"/>
              <a:t>First Name Last Name</a:t>
            </a:r>
          </a:p>
        </p:txBody>
      </p:sp>
      <p:sp>
        <p:nvSpPr>
          <p:cNvPr id="47" name="Text Placeholder 41">
            <a:extLst>
              <a:ext uri="{FF2B5EF4-FFF2-40B4-BE49-F238E27FC236}">
                <a16:creationId xmlns:a16="http://schemas.microsoft.com/office/drawing/2014/main" id="{C49FEE0D-2064-028E-B62B-E970DB52050D}"/>
              </a:ext>
            </a:extLst>
          </p:cNvPr>
          <p:cNvSpPr>
            <a:spLocks noGrp="1"/>
          </p:cNvSpPr>
          <p:nvPr>
            <p:ph type="body" sz="quarter" idx="34" hasCustomPrompt="1"/>
          </p:nvPr>
        </p:nvSpPr>
        <p:spPr>
          <a:xfrm>
            <a:off x="6821047" y="5611109"/>
            <a:ext cx="2649538" cy="407185"/>
          </a:xfrm>
          <a:prstGeom prst="rect">
            <a:avLst/>
          </a:prstGeom>
        </p:spPr>
        <p:txBody>
          <a:bodyPr anchor="ctr"/>
          <a:lstStyle>
            <a:lvl1pPr marL="0" indent="0" algn="ctr">
              <a:buNone/>
              <a:defRPr sz="1100" b="0" spc="300">
                <a:solidFill>
                  <a:schemeClr val="tx2"/>
                </a:solidFill>
                <a:latin typeface="Inter" panose="02000503000000020004" pitchFamily="2" charset="0"/>
                <a:ea typeface="Inter" panose="02000503000000020004" pitchFamily="2" charset="0"/>
              </a:defRPr>
            </a:lvl1pPr>
          </a:lstStyle>
          <a:p>
            <a:pPr lvl="0"/>
            <a:r>
              <a:rPr lang="en-US"/>
              <a:t>Title</a:t>
            </a:r>
          </a:p>
        </p:txBody>
      </p:sp>
    </p:spTree>
    <p:extLst>
      <p:ext uri="{BB962C8B-B14F-4D97-AF65-F5344CB8AC3E}">
        <p14:creationId xmlns:p14="http://schemas.microsoft.com/office/powerpoint/2010/main" val="594663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anim calcmode="lin" valueType="num">
                                      <p:cBhvr>
                                        <p:cTn id="8" dur="1000" fill="hold"/>
                                        <p:tgtEl>
                                          <p:spTgt spid="55"/>
                                        </p:tgtEl>
                                        <p:attrNameLst>
                                          <p:attrName>ppt_x</p:attrName>
                                        </p:attrNameLst>
                                      </p:cBhvr>
                                      <p:tavLst>
                                        <p:tav tm="0">
                                          <p:val>
                                            <p:strVal val="#ppt_x"/>
                                          </p:val>
                                        </p:tav>
                                        <p:tav tm="100000">
                                          <p:val>
                                            <p:strVal val="#ppt_x"/>
                                          </p:val>
                                        </p:tav>
                                      </p:tavLst>
                                    </p:anim>
                                    <p:anim calcmode="lin" valueType="num">
                                      <p:cBhvr>
                                        <p:cTn id="9" dur="1000" fill="hold"/>
                                        <p:tgtEl>
                                          <p:spTgt spid="5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1000"/>
                                        <p:tgtEl>
                                          <p:spTgt spid="62"/>
                                        </p:tgtEl>
                                      </p:cBhvr>
                                    </p:animEffect>
                                    <p:anim calcmode="lin" valueType="num">
                                      <p:cBhvr>
                                        <p:cTn id="13" dur="1000" fill="hold"/>
                                        <p:tgtEl>
                                          <p:spTgt spid="62"/>
                                        </p:tgtEl>
                                        <p:attrNameLst>
                                          <p:attrName>ppt_x</p:attrName>
                                        </p:attrNameLst>
                                      </p:cBhvr>
                                      <p:tavLst>
                                        <p:tav tm="0">
                                          <p:val>
                                            <p:strVal val="#ppt_x"/>
                                          </p:val>
                                        </p:tav>
                                        <p:tav tm="100000">
                                          <p:val>
                                            <p:strVal val="#ppt_x"/>
                                          </p:val>
                                        </p:tav>
                                      </p:tavLst>
                                    </p:anim>
                                    <p:anim calcmode="lin" valueType="num">
                                      <p:cBhvr>
                                        <p:cTn id="14" dur="1000" fill="hold"/>
                                        <p:tgtEl>
                                          <p:spTgt spid="6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4">
                                            <p:txEl>
                                              <p:pRg st="0" end="0"/>
                                            </p:txEl>
                                          </p:spTgt>
                                        </p:tgtEl>
                                        <p:attrNameLst>
                                          <p:attrName>style.visibility</p:attrName>
                                        </p:attrNameLst>
                                      </p:cBhvr>
                                      <p:to>
                                        <p:strVal val="visible"/>
                                      </p:to>
                                    </p:set>
                                    <p:animEffect transition="in" filter="fade">
                                      <p:cBhvr>
                                        <p:cTn id="17" dur="1000"/>
                                        <p:tgtEl>
                                          <p:spTgt spid="64">
                                            <p:txEl>
                                              <p:pRg st="0" end="0"/>
                                            </p:txEl>
                                          </p:spTgt>
                                        </p:tgtEl>
                                      </p:cBhvr>
                                    </p:animEffect>
                                    <p:anim calcmode="lin" valueType="num">
                                      <p:cBhvr>
                                        <p:cTn id="18" dur="1000" fill="hold"/>
                                        <p:tgtEl>
                                          <p:spTgt spid="64">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64">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5">
                                            <p:txEl>
                                              <p:pRg st="0" end="0"/>
                                            </p:txEl>
                                          </p:spTgt>
                                        </p:tgtEl>
                                        <p:attrNameLst>
                                          <p:attrName>style.visibility</p:attrName>
                                        </p:attrNameLst>
                                      </p:cBhvr>
                                      <p:to>
                                        <p:strVal val="visible"/>
                                      </p:to>
                                    </p:set>
                                    <p:animEffect transition="in" filter="fade">
                                      <p:cBhvr>
                                        <p:cTn id="22" dur="1000"/>
                                        <p:tgtEl>
                                          <p:spTgt spid="65">
                                            <p:txEl>
                                              <p:pRg st="0" end="0"/>
                                            </p:txEl>
                                          </p:spTgt>
                                        </p:tgtEl>
                                      </p:cBhvr>
                                    </p:animEffect>
                                    <p:anim calcmode="lin" valueType="num">
                                      <p:cBhvr>
                                        <p:cTn id="23" dur="1000" fill="hold"/>
                                        <p:tgtEl>
                                          <p:spTgt spid="65">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65">
                                            <p:txEl>
                                              <p:pRg st="0" end="0"/>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1000"/>
                                        <p:tgtEl>
                                          <p:spTgt spid="32"/>
                                        </p:tgtEl>
                                      </p:cBhvr>
                                    </p:animEffect>
                                    <p:anim calcmode="lin" valueType="num">
                                      <p:cBhvr>
                                        <p:cTn id="28" dur="1000" fill="hold"/>
                                        <p:tgtEl>
                                          <p:spTgt spid="32"/>
                                        </p:tgtEl>
                                        <p:attrNameLst>
                                          <p:attrName>ppt_x</p:attrName>
                                        </p:attrNameLst>
                                      </p:cBhvr>
                                      <p:tavLst>
                                        <p:tav tm="0">
                                          <p:val>
                                            <p:strVal val="#ppt_x"/>
                                          </p:val>
                                        </p:tav>
                                        <p:tav tm="100000">
                                          <p:val>
                                            <p:strVal val="#ppt_x"/>
                                          </p:val>
                                        </p:tav>
                                      </p:tavLst>
                                    </p:anim>
                                    <p:anim calcmode="lin" valueType="num">
                                      <p:cBhvr>
                                        <p:cTn id="29" dur="1000" fill="hold"/>
                                        <p:tgtEl>
                                          <p:spTgt spid="3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1000"/>
                                        <p:tgtEl>
                                          <p:spTgt spid="33"/>
                                        </p:tgtEl>
                                      </p:cBhvr>
                                    </p:animEffect>
                                    <p:anim calcmode="lin" valueType="num">
                                      <p:cBhvr>
                                        <p:cTn id="33" dur="1000" fill="hold"/>
                                        <p:tgtEl>
                                          <p:spTgt spid="33"/>
                                        </p:tgtEl>
                                        <p:attrNameLst>
                                          <p:attrName>ppt_x</p:attrName>
                                        </p:attrNameLst>
                                      </p:cBhvr>
                                      <p:tavLst>
                                        <p:tav tm="0">
                                          <p:val>
                                            <p:strVal val="#ppt_x"/>
                                          </p:val>
                                        </p:tav>
                                        <p:tav tm="100000">
                                          <p:val>
                                            <p:strVal val="#ppt_x"/>
                                          </p:val>
                                        </p:tav>
                                      </p:tavLst>
                                    </p:anim>
                                    <p:anim calcmode="lin" valueType="num">
                                      <p:cBhvr>
                                        <p:cTn id="34" dur="1000" fill="hold"/>
                                        <p:tgtEl>
                                          <p:spTgt spid="3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4">
                                            <p:txEl>
                                              <p:pRg st="0" end="0"/>
                                            </p:txEl>
                                          </p:spTgt>
                                        </p:tgtEl>
                                        <p:attrNameLst>
                                          <p:attrName>style.visibility</p:attrName>
                                        </p:attrNameLst>
                                      </p:cBhvr>
                                      <p:to>
                                        <p:strVal val="visible"/>
                                      </p:to>
                                    </p:set>
                                    <p:animEffect transition="in" filter="fade">
                                      <p:cBhvr>
                                        <p:cTn id="37" dur="1000"/>
                                        <p:tgtEl>
                                          <p:spTgt spid="34">
                                            <p:txEl>
                                              <p:pRg st="0" end="0"/>
                                            </p:txEl>
                                          </p:spTgt>
                                        </p:tgtEl>
                                      </p:cBhvr>
                                    </p:animEffect>
                                    <p:anim calcmode="lin" valueType="num">
                                      <p:cBhvr>
                                        <p:cTn id="38" dur="10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39" dur="1000" fill="hold"/>
                                        <p:tgtEl>
                                          <p:spTgt spid="34">
                                            <p:txEl>
                                              <p:pRg st="0" end="0"/>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5">
                                            <p:txEl>
                                              <p:pRg st="0" end="0"/>
                                            </p:txEl>
                                          </p:spTgt>
                                        </p:tgtEl>
                                        <p:attrNameLst>
                                          <p:attrName>style.visibility</p:attrName>
                                        </p:attrNameLst>
                                      </p:cBhvr>
                                      <p:to>
                                        <p:strVal val="visible"/>
                                      </p:to>
                                    </p:set>
                                    <p:animEffect transition="in" filter="fade">
                                      <p:cBhvr>
                                        <p:cTn id="42" dur="1000"/>
                                        <p:tgtEl>
                                          <p:spTgt spid="35">
                                            <p:txEl>
                                              <p:pRg st="0" end="0"/>
                                            </p:txEl>
                                          </p:spTgt>
                                        </p:tgtEl>
                                      </p:cBhvr>
                                    </p:animEffect>
                                    <p:anim calcmode="lin" valueType="num">
                                      <p:cBhvr>
                                        <p:cTn id="43" dur="10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35">
                                            <p:txEl>
                                              <p:pRg st="0" end="0"/>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1000"/>
                                        <p:tgtEl>
                                          <p:spTgt spid="36"/>
                                        </p:tgtEl>
                                      </p:cBhvr>
                                    </p:animEffect>
                                    <p:anim calcmode="lin" valueType="num">
                                      <p:cBhvr>
                                        <p:cTn id="48" dur="1000" fill="hold"/>
                                        <p:tgtEl>
                                          <p:spTgt spid="36"/>
                                        </p:tgtEl>
                                        <p:attrNameLst>
                                          <p:attrName>ppt_x</p:attrName>
                                        </p:attrNameLst>
                                      </p:cBhvr>
                                      <p:tavLst>
                                        <p:tav tm="0">
                                          <p:val>
                                            <p:strVal val="#ppt_x"/>
                                          </p:val>
                                        </p:tav>
                                        <p:tav tm="100000">
                                          <p:val>
                                            <p:strVal val="#ppt_x"/>
                                          </p:val>
                                        </p:tav>
                                      </p:tavLst>
                                    </p:anim>
                                    <p:anim calcmode="lin" valueType="num">
                                      <p:cBhvr>
                                        <p:cTn id="49" dur="1000" fill="hold"/>
                                        <p:tgtEl>
                                          <p:spTgt spid="36"/>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fade">
                                      <p:cBhvr>
                                        <p:cTn id="52" dur="1000"/>
                                        <p:tgtEl>
                                          <p:spTgt spid="37"/>
                                        </p:tgtEl>
                                      </p:cBhvr>
                                    </p:animEffect>
                                    <p:anim calcmode="lin" valueType="num">
                                      <p:cBhvr>
                                        <p:cTn id="53" dur="1000" fill="hold"/>
                                        <p:tgtEl>
                                          <p:spTgt spid="37"/>
                                        </p:tgtEl>
                                        <p:attrNameLst>
                                          <p:attrName>ppt_x</p:attrName>
                                        </p:attrNameLst>
                                      </p:cBhvr>
                                      <p:tavLst>
                                        <p:tav tm="0">
                                          <p:val>
                                            <p:strVal val="#ppt_x"/>
                                          </p:val>
                                        </p:tav>
                                        <p:tav tm="100000">
                                          <p:val>
                                            <p:strVal val="#ppt_x"/>
                                          </p:val>
                                        </p:tav>
                                      </p:tavLst>
                                    </p:anim>
                                    <p:anim calcmode="lin" valueType="num">
                                      <p:cBhvr>
                                        <p:cTn id="54" dur="1000" fill="hold"/>
                                        <p:tgtEl>
                                          <p:spTgt spid="37"/>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8">
                                            <p:txEl>
                                              <p:pRg st="0" end="0"/>
                                            </p:txEl>
                                          </p:spTgt>
                                        </p:tgtEl>
                                        <p:attrNameLst>
                                          <p:attrName>style.visibility</p:attrName>
                                        </p:attrNameLst>
                                      </p:cBhvr>
                                      <p:to>
                                        <p:strVal val="visible"/>
                                      </p:to>
                                    </p:set>
                                    <p:animEffect transition="in" filter="fade">
                                      <p:cBhvr>
                                        <p:cTn id="57" dur="1000"/>
                                        <p:tgtEl>
                                          <p:spTgt spid="38">
                                            <p:txEl>
                                              <p:pRg st="0" end="0"/>
                                            </p:txEl>
                                          </p:spTgt>
                                        </p:tgtEl>
                                      </p:cBhvr>
                                    </p:animEffect>
                                    <p:anim calcmode="lin" valueType="num">
                                      <p:cBhvr>
                                        <p:cTn id="58" dur="10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59" dur="1000" fill="hold"/>
                                        <p:tgtEl>
                                          <p:spTgt spid="38">
                                            <p:txEl>
                                              <p:pRg st="0" end="0"/>
                                            </p:txEl>
                                          </p:spTgt>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39">
                                            <p:txEl>
                                              <p:pRg st="0" end="0"/>
                                            </p:txEl>
                                          </p:spTgt>
                                        </p:tgtEl>
                                        <p:attrNameLst>
                                          <p:attrName>style.visibility</p:attrName>
                                        </p:attrNameLst>
                                      </p:cBhvr>
                                      <p:to>
                                        <p:strVal val="visible"/>
                                      </p:to>
                                    </p:set>
                                    <p:animEffect transition="in" filter="fade">
                                      <p:cBhvr>
                                        <p:cTn id="62" dur="1000"/>
                                        <p:tgtEl>
                                          <p:spTgt spid="39">
                                            <p:txEl>
                                              <p:pRg st="0" end="0"/>
                                            </p:txEl>
                                          </p:spTgt>
                                        </p:tgtEl>
                                      </p:cBhvr>
                                    </p:animEffect>
                                    <p:anim calcmode="lin" valueType="num">
                                      <p:cBhvr>
                                        <p:cTn id="63" dur="10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64" dur="1000" fill="hold"/>
                                        <p:tgtEl>
                                          <p:spTgt spid="39">
                                            <p:txEl>
                                              <p:pRg st="0" end="0"/>
                                            </p:tx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1000"/>
                                        <p:tgtEl>
                                          <p:spTgt spid="40"/>
                                        </p:tgtEl>
                                      </p:cBhvr>
                                    </p:animEffect>
                                    <p:anim calcmode="lin" valueType="num">
                                      <p:cBhvr>
                                        <p:cTn id="68" dur="1000" fill="hold"/>
                                        <p:tgtEl>
                                          <p:spTgt spid="40"/>
                                        </p:tgtEl>
                                        <p:attrNameLst>
                                          <p:attrName>ppt_x</p:attrName>
                                        </p:attrNameLst>
                                      </p:cBhvr>
                                      <p:tavLst>
                                        <p:tav tm="0">
                                          <p:val>
                                            <p:strVal val="#ppt_x"/>
                                          </p:val>
                                        </p:tav>
                                        <p:tav tm="100000">
                                          <p:val>
                                            <p:strVal val="#ppt_x"/>
                                          </p:val>
                                        </p:tav>
                                      </p:tavLst>
                                    </p:anim>
                                    <p:anim calcmode="lin" valueType="num">
                                      <p:cBhvr>
                                        <p:cTn id="69" dur="1000" fill="hold"/>
                                        <p:tgtEl>
                                          <p:spTgt spid="40"/>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fade">
                                      <p:cBhvr>
                                        <p:cTn id="72" dur="1000"/>
                                        <p:tgtEl>
                                          <p:spTgt spid="41"/>
                                        </p:tgtEl>
                                      </p:cBhvr>
                                    </p:animEffect>
                                    <p:anim calcmode="lin" valueType="num">
                                      <p:cBhvr>
                                        <p:cTn id="73" dur="1000" fill="hold"/>
                                        <p:tgtEl>
                                          <p:spTgt spid="41"/>
                                        </p:tgtEl>
                                        <p:attrNameLst>
                                          <p:attrName>ppt_x</p:attrName>
                                        </p:attrNameLst>
                                      </p:cBhvr>
                                      <p:tavLst>
                                        <p:tav tm="0">
                                          <p:val>
                                            <p:strVal val="#ppt_x"/>
                                          </p:val>
                                        </p:tav>
                                        <p:tav tm="100000">
                                          <p:val>
                                            <p:strVal val="#ppt_x"/>
                                          </p:val>
                                        </p:tav>
                                      </p:tavLst>
                                    </p:anim>
                                    <p:anim calcmode="lin" valueType="num">
                                      <p:cBhvr>
                                        <p:cTn id="74" dur="1000" fill="hold"/>
                                        <p:tgtEl>
                                          <p:spTgt spid="41"/>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42">
                                            <p:txEl>
                                              <p:pRg st="0" end="0"/>
                                            </p:txEl>
                                          </p:spTgt>
                                        </p:tgtEl>
                                        <p:attrNameLst>
                                          <p:attrName>style.visibility</p:attrName>
                                        </p:attrNameLst>
                                      </p:cBhvr>
                                      <p:to>
                                        <p:strVal val="visible"/>
                                      </p:to>
                                    </p:set>
                                    <p:animEffect transition="in" filter="fade">
                                      <p:cBhvr>
                                        <p:cTn id="77" dur="1000"/>
                                        <p:tgtEl>
                                          <p:spTgt spid="42">
                                            <p:txEl>
                                              <p:pRg st="0" end="0"/>
                                            </p:txEl>
                                          </p:spTgt>
                                        </p:tgtEl>
                                      </p:cBhvr>
                                    </p:animEffect>
                                    <p:anim calcmode="lin" valueType="num">
                                      <p:cBhvr>
                                        <p:cTn id="78" dur="10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79" dur="1000" fill="hold"/>
                                        <p:tgtEl>
                                          <p:spTgt spid="42">
                                            <p:txEl>
                                              <p:pRg st="0" end="0"/>
                                            </p:txEl>
                                          </p:spTgt>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43">
                                            <p:txEl>
                                              <p:pRg st="0" end="0"/>
                                            </p:txEl>
                                          </p:spTgt>
                                        </p:tgtEl>
                                        <p:attrNameLst>
                                          <p:attrName>style.visibility</p:attrName>
                                        </p:attrNameLst>
                                      </p:cBhvr>
                                      <p:to>
                                        <p:strVal val="visible"/>
                                      </p:to>
                                    </p:set>
                                    <p:animEffect transition="in" filter="fade">
                                      <p:cBhvr>
                                        <p:cTn id="82" dur="1000"/>
                                        <p:tgtEl>
                                          <p:spTgt spid="43">
                                            <p:txEl>
                                              <p:pRg st="0" end="0"/>
                                            </p:txEl>
                                          </p:spTgt>
                                        </p:tgtEl>
                                      </p:cBhvr>
                                    </p:animEffect>
                                    <p:anim calcmode="lin" valueType="num">
                                      <p:cBhvr>
                                        <p:cTn id="83" dur="1000" fill="hold"/>
                                        <p:tgtEl>
                                          <p:spTgt spid="43">
                                            <p:txEl>
                                              <p:pRg st="0" end="0"/>
                                            </p:txEl>
                                          </p:spTgt>
                                        </p:tgtEl>
                                        <p:attrNameLst>
                                          <p:attrName>ppt_x</p:attrName>
                                        </p:attrNameLst>
                                      </p:cBhvr>
                                      <p:tavLst>
                                        <p:tav tm="0">
                                          <p:val>
                                            <p:strVal val="#ppt_x"/>
                                          </p:val>
                                        </p:tav>
                                        <p:tav tm="100000">
                                          <p:val>
                                            <p:strVal val="#ppt_x"/>
                                          </p:val>
                                        </p:tav>
                                      </p:tavLst>
                                    </p:anim>
                                    <p:anim calcmode="lin" valueType="num">
                                      <p:cBhvr>
                                        <p:cTn id="84" dur="1000" fill="hold"/>
                                        <p:tgtEl>
                                          <p:spTgt spid="43">
                                            <p:txEl>
                                              <p:pRg st="0" end="0"/>
                                            </p:txEl>
                                          </p:spTgt>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1000"/>
                                        <p:tgtEl>
                                          <p:spTgt spid="44"/>
                                        </p:tgtEl>
                                      </p:cBhvr>
                                    </p:animEffect>
                                    <p:anim calcmode="lin" valueType="num">
                                      <p:cBhvr>
                                        <p:cTn id="88" dur="1000" fill="hold"/>
                                        <p:tgtEl>
                                          <p:spTgt spid="44"/>
                                        </p:tgtEl>
                                        <p:attrNameLst>
                                          <p:attrName>ppt_x</p:attrName>
                                        </p:attrNameLst>
                                      </p:cBhvr>
                                      <p:tavLst>
                                        <p:tav tm="0">
                                          <p:val>
                                            <p:strVal val="#ppt_x"/>
                                          </p:val>
                                        </p:tav>
                                        <p:tav tm="100000">
                                          <p:val>
                                            <p:strVal val="#ppt_x"/>
                                          </p:val>
                                        </p:tav>
                                      </p:tavLst>
                                    </p:anim>
                                    <p:anim calcmode="lin" valueType="num">
                                      <p:cBhvr>
                                        <p:cTn id="89" dur="1000" fill="hold"/>
                                        <p:tgtEl>
                                          <p:spTgt spid="44"/>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45"/>
                                        </p:tgtEl>
                                        <p:attrNameLst>
                                          <p:attrName>style.visibility</p:attrName>
                                        </p:attrNameLst>
                                      </p:cBhvr>
                                      <p:to>
                                        <p:strVal val="visible"/>
                                      </p:to>
                                    </p:set>
                                    <p:animEffect transition="in" filter="fade">
                                      <p:cBhvr>
                                        <p:cTn id="92" dur="1000"/>
                                        <p:tgtEl>
                                          <p:spTgt spid="45"/>
                                        </p:tgtEl>
                                      </p:cBhvr>
                                    </p:animEffect>
                                    <p:anim calcmode="lin" valueType="num">
                                      <p:cBhvr>
                                        <p:cTn id="93" dur="1000" fill="hold"/>
                                        <p:tgtEl>
                                          <p:spTgt spid="45"/>
                                        </p:tgtEl>
                                        <p:attrNameLst>
                                          <p:attrName>ppt_x</p:attrName>
                                        </p:attrNameLst>
                                      </p:cBhvr>
                                      <p:tavLst>
                                        <p:tav tm="0">
                                          <p:val>
                                            <p:strVal val="#ppt_x"/>
                                          </p:val>
                                        </p:tav>
                                        <p:tav tm="100000">
                                          <p:val>
                                            <p:strVal val="#ppt_x"/>
                                          </p:val>
                                        </p:tav>
                                      </p:tavLst>
                                    </p:anim>
                                    <p:anim calcmode="lin" valueType="num">
                                      <p:cBhvr>
                                        <p:cTn id="94" dur="1000" fill="hold"/>
                                        <p:tgtEl>
                                          <p:spTgt spid="45"/>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46">
                                            <p:txEl>
                                              <p:pRg st="0" end="0"/>
                                            </p:txEl>
                                          </p:spTgt>
                                        </p:tgtEl>
                                        <p:attrNameLst>
                                          <p:attrName>style.visibility</p:attrName>
                                        </p:attrNameLst>
                                      </p:cBhvr>
                                      <p:to>
                                        <p:strVal val="visible"/>
                                      </p:to>
                                    </p:set>
                                    <p:animEffect transition="in" filter="fade">
                                      <p:cBhvr>
                                        <p:cTn id="97" dur="1000"/>
                                        <p:tgtEl>
                                          <p:spTgt spid="46">
                                            <p:txEl>
                                              <p:pRg st="0" end="0"/>
                                            </p:txEl>
                                          </p:spTgt>
                                        </p:tgtEl>
                                      </p:cBhvr>
                                    </p:animEffect>
                                    <p:anim calcmode="lin" valueType="num">
                                      <p:cBhvr>
                                        <p:cTn id="98" dur="1000" fill="hold"/>
                                        <p:tgtEl>
                                          <p:spTgt spid="46">
                                            <p:txEl>
                                              <p:pRg st="0" end="0"/>
                                            </p:txEl>
                                          </p:spTgt>
                                        </p:tgtEl>
                                        <p:attrNameLst>
                                          <p:attrName>ppt_x</p:attrName>
                                        </p:attrNameLst>
                                      </p:cBhvr>
                                      <p:tavLst>
                                        <p:tav tm="0">
                                          <p:val>
                                            <p:strVal val="#ppt_x"/>
                                          </p:val>
                                        </p:tav>
                                        <p:tav tm="100000">
                                          <p:val>
                                            <p:strVal val="#ppt_x"/>
                                          </p:val>
                                        </p:tav>
                                      </p:tavLst>
                                    </p:anim>
                                    <p:anim calcmode="lin" valueType="num">
                                      <p:cBhvr>
                                        <p:cTn id="99" dur="1000" fill="hold"/>
                                        <p:tgtEl>
                                          <p:spTgt spid="46">
                                            <p:txEl>
                                              <p:pRg st="0" end="0"/>
                                            </p:txEl>
                                          </p:spTgt>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47">
                                            <p:txEl>
                                              <p:pRg st="0" end="0"/>
                                            </p:txEl>
                                          </p:spTgt>
                                        </p:tgtEl>
                                        <p:attrNameLst>
                                          <p:attrName>style.visibility</p:attrName>
                                        </p:attrNameLst>
                                      </p:cBhvr>
                                      <p:to>
                                        <p:strVal val="visible"/>
                                      </p:to>
                                    </p:set>
                                    <p:animEffect transition="in" filter="fade">
                                      <p:cBhvr>
                                        <p:cTn id="102" dur="1000"/>
                                        <p:tgtEl>
                                          <p:spTgt spid="47">
                                            <p:txEl>
                                              <p:pRg st="0" end="0"/>
                                            </p:txEl>
                                          </p:spTgt>
                                        </p:tgtEl>
                                      </p:cBhvr>
                                    </p:animEffect>
                                    <p:anim calcmode="lin" valueType="num">
                                      <p:cBhvr>
                                        <p:cTn id="103" dur="1000" fill="hold"/>
                                        <p:tgtEl>
                                          <p:spTgt spid="47">
                                            <p:txEl>
                                              <p:pRg st="0" end="0"/>
                                            </p:txEl>
                                          </p:spTgt>
                                        </p:tgtEl>
                                        <p:attrNameLst>
                                          <p:attrName>ppt_x</p:attrName>
                                        </p:attrNameLst>
                                      </p:cBhvr>
                                      <p:tavLst>
                                        <p:tav tm="0">
                                          <p:val>
                                            <p:strVal val="#ppt_x"/>
                                          </p:val>
                                        </p:tav>
                                        <p:tav tm="100000">
                                          <p:val>
                                            <p:strVal val="#ppt_x"/>
                                          </p:val>
                                        </p:tav>
                                      </p:tavLst>
                                    </p:anim>
                                    <p:anim calcmode="lin" valueType="num">
                                      <p:cBhvr>
                                        <p:cTn id="104" dur="1000" fill="hold"/>
                                        <p:tgtEl>
                                          <p:spTgt spid="4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62" grpId="0" animBg="1"/>
      <p:bldP spid="64" grpId="0" build="p">
        <p:tmplLst>
          <p:tmpl lvl="1">
            <p:tnLst>
              <p:par>
                <p:cTn presetID="42" presetClass="entr" presetSubtype="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1000"/>
                        <p:tgtEl>
                          <p:spTgt spid="64"/>
                        </p:tgtEl>
                      </p:cBhvr>
                    </p:animEffect>
                    <p:anim calcmode="lin" valueType="num">
                      <p:cBhvr>
                        <p:cTn dur="1000" fill="hold"/>
                        <p:tgtEl>
                          <p:spTgt spid="64"/>
                        </p:tgtEl>
                        <p:attrNameLst>
                          <p:attrName>ppt_x</p:attrName>
                        </p:attrNameLst>
                      </p:cBhvr>
                      <p:tavLst>
                        <p:tav tm="0">
                          <p:val>
                            <p:strVal val="#ppt_x"/>
                          </p:val>
                        </p:tav>
                        <p:tav tm="100000">
                          <p:val>
                            <p:strVal val="#ppt_x"/>
                          </p:val>
                        </p:tav>
                      </p:tavLst>
                    </p:anim>
                    <p:anim calcmode="lin" valueType="num">
                      <p:cBhvr>
                        <p:cTn dur="1000" fill="hold"/>
                        <p:tgtEl>
                          <p:spTgt spid="64"/>
                        </p:tgtEl>
                        <p:attrNameLst>
                          <p:attrName>ppt_y</p:attrName>
                        </p:attrNameLst>
                      </p:cBhvr>
                      <p:tavLst>
                        <p:tav tm="0">
                          <p:val>
                            <p:strVal val="#ppt_y+.1"/>
                          </p:val>
                        </p:tav>
                        <p:tav tm="100000">
                          <p:val>
                            <p:strVal val="#ppt_y"/>
                          </p:val>
                        </p:tav>
                      </p:tavLst>
                    </p:anim>
                  </p:childTnLst>
                </p:cTn>
              </p:par>
            </p:tnLst>
          </p:tmpl>
        </p:tmplLst>
      </p:bldP>
      <p:bldP spid="65" grpId="0" build="p">
        <p:tmplLst>
          <p:tmpl lvl="1">
            <p:tnLst>
              <p:par>
                <p:cTn presetID="42"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1000"/>
                        <p:tgtEl>
                          <p:spTgt spid="65"/>
                        </p:tgtEl>
                      </p:cBhvr>
                    </p:animEffect>
                    <p:anim calcmode="lin" valueType="num">
                      <p:cBhvr>
                        <p:cTn dur="1000" fill="hold"/>
                        <p:tgtEl>
                          <p:spTgt spid="65"/>
                        </p:tgtEl>
                        <p:attrNameLst>
                          <p:attrName>ppt_x</p:attrName>
                        </p:attrNameLst>
                      </p:cBhvr>
                      <p:tavLst>
                        <p:tav tm="0">
                          <p:val>
                            <p:strVal val="#ppt_x"/>
                          </p:val>
                        </p:tav>
                        <p:tav tm="100000">
                          <p:val>
                            <p:strVal val="#ppt_x"/>
                          </p:val>
                        </p:tav>
                      </p:tavLst>
                    </p:anim>
                    <p:anim calcmode="lin" valueType="num">
                      <p:cBhvr>
                        <p:cTn dur="1000" fill="hold"/>
                        <p:tgtEl>
                          <p:spTgt spid="65"/>
                        </p:tgtEl>
                        <p:attrNameLst>
                          <p:attrName>ppt_y</p:attrName>
                        </p:attrNameLst>
                      </p:cBhvr>
                      <p:tavLst>
                        <p:tav tm="0">
                          <p:val>
                            <p:strVal val="#ppt_y+.1"/>
                          </p:val>
                        </p:tav>
                        <p:tav tm="100000">
                          <p:val>
                            <p:strVal val="#ppt_y"/>
                          </p:val>
                        </p:tav>
                      </p:tavLst>
                    </p:anim>
                  </p:childTnLst>
                </p:cTn>
              </p:par>
            </p:tnLst>
          </p:tmpl>
        </p:tmplLst>
      </p:bldP>
      <p:bldP spid="32" grpId="0" animBg="1"/>
      <p:bldP spid="33" grpId="0" animBg="1"/>
      <p:bldP spid="34" grpId="0" build="p">
        <p:tmplLst>
          <p:tmpl lvl="1">
            <p:tnLst>
              <p:par>
                <p:cTn presetID="42"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1000"/>
                        <p:tgtEl>
                          <p:spTgt spid="34"/>
                        </p:tgtEl>
                      </p:cBhvr>
                    </p:animEffect>
                    <p:anim calcmode="lin" valueType="num">
                      <p:cBhvr>
                        <p:cTn dur="1000" fill="hold"/>
                        <p:tgtEl>
                          <p:spTgt spid="34"/>
                        </p:tgtEl>
                        <p:attrNameLst>
                          <p:attrName>ppt_x</p:attrName>
                        </p:attrNameLst>
                      </p:cBhvr>
                      <p:tavLst>
                        <p:tav tm="0">
                          <p:val>
                            <p:strVal val="#ppt_x"/>
                          </p:val>
                        </p:tav>
                        <p:tav tm="100000">
                          <p:val>
                            <p:strVal val="#ppt_x"/>
                          </p:val>
                        </p:tav>
                      </p:tavLst>
                    </p:anim>
                    <p:anim calcmode="lin" valueType="num">
                      <p:cBhvr>
                        <p:cTn dur="1000" fill="hold"/>
                        <p:tgtEl>
                          <p:spTgt spid="34"/>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42"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1000"/>
                        <p:tgtEl>
                          <p:spTgt spid="35"/>
                        </p:tgtEl>
                      </p:cBhvr>
                    </p:animEffect>
                    <p:anim calcmode="lin" valueType="num">
                      <p:cBhvr>
                        <p:cTn dur="1000" fill="hold"/>
                        <p:tgtEl>
                          <p:spTgt spid="35"/>
                        </p:tgtEl>
                        <p:attrNameLst>
                          <p:attrName>ppt_x</p:attrName>
                        </p:attrNameLst>
                      </p:cBhvr>
                      <p:tavLst>
                        <p:tav tm="0">
                          <p:val>
                            <p:strVal val="#ppt_x"/>
                          </p:val>
                        </p:tav>
                        <p:tav tm="100000">
                          <p:val>
                            <p:strVal val="#ppt_x"/>
                          </p:val>
                        </p:tav>
                      </p:tavLst>
                    </p:anim>
                    <p:anim calcmode="lin" valueType="num">
                      <p:cBhvr>
                        <p:cTn dur="1000" fill="hold"/>
                        <p:tgtEl>
                          <p:spTgt spid="35"/>
                        </p:tgtEl>
                        <p:attrNameLst>
                          <p:attrName>ppt_y</p:attrName>
                        </p:attrNameLst>
                      </p:cBhvr>
                      <p:tavLst>
                        <p:tav tm="0">
                          <p:val>
                            <p:strVal val="#ppt_y+.1"/>
                          </p:val>
                        </p:tav>
                        <p:tav tm="100000">
                          <p:val>
                            <p:strVal val="#ppt_y"/>
                          </p:val>
                        </p:tav>
                      </p:tavLst>
                    </p:anim>
                  </p:childTnLst>
                </p:cTn>
              </p:par>
            </p:tnLst>
          </p:tmpl>
        </p:tmplLst>
      </p:bldP>
      <p:bldP spid="36" grpId="0" animBg="1"/>
      <p:bldP spid="37" grpId="0" animBg="1"/>
      <p:bldP spid="38" grpId="0" build="p">
        <p:tmplLst>
          <p:tmpl lvl="1">
            <p:tnLst>
              <p:par>
                <p:cTn presetID="42"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1000"/>
                        <p:tgtEl>
                          <p:spTgt spid="38"/>
                        </p:tgtEl>
                      </p:cBhvr>
                    </p:animEffect>
                    <p:anim calcmode="lin" valueType="num">
                      <p:cBhvr>
                        <p:cTn dur="1000" fill="hold"/>
                        <p:tgtEl>
                          <p:spTgt spid="38"/>
                        </p:tgtEl>
                        <p:attrNameLst>
                          <p:attrName>ppt_x</p:attrName>
                        </p:attrNameLst>
                      </p:cBhvr>
                      <p:tavLst>
                        <p:tav tm="0">
                          <p:val>
                            <p:strVal val="#ppt_x"/>
                          </p:val>
                        </p:tav>
                        <p:tav tm="100000">
                          <p:val>
                            <p:strVal val="#ppt_x"/>
                          </p:val>
                        </p:tav>
                      </p:tavLst>
                    </p:anim>
                    <p:anim calcmode="lin" valueType="num">
                      <p:cBhvr>
                        <p:cTn dur="1000" fill="hold"/>
                        <p:tgtEl>
                          <p:spTgt spid="38"/>
                        </p:tgtEl>
                        <p:attrNameLst>
                          <p:attrName>ppt_y</p:attrName>
                        </p:attrNameLst>
                      </p:cBhvr>
                      <p:tavLst>
                        <p:tav tm="0">
                          <p:val>
                            <p:strVal val="#ppt_y+.1"/>
                          </p:val>
                        </p:tav>
                        <p:tav tm="100000">
                          <p:val>
                            <p:strVal val="#ppt_y"/>
                          </p:val>
                        </p:tav>
                      </p:tavLst>
                    </p:anim>
                  </p:childTnLst>
                </p:cTn>
              </p:par>
            </p:tnLst>
          </p:tmpl>
        </p:tmplLst>
      </p:bldP>
      <p:bldP spid="39" grpId="0" build="p">
        <p:tmplLst>
          <p:tmpl lvl="1">
            <p:tnLst>
              <p:par>
                <p:cTn presetID="42"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1000"/>
                        <p:tgtEl>
                          <p:spTgt spid="39"/>
                        </p:tgtEl>
                      </p:cBhvr>
                    </p:animEffect>
                    <p:anim calcmode="lin" valueType="num">
                      <p:cBhvr>
                        <p:cTn dur="1000" fill="hold"/>
                        <p:tgtEl>
                          <p:spTgt spid="39"/>
                        </p:tgtEl>
                        <p:attrNameLst>
                          <p:attrName>ppt_x</p:attrName>
                        </p:attrNameLst>
                      </p:cBhvr>
                      <p:tavLst>
                        <p:tav tm="0">
                          <p:val>
                            <p:strVal val="#ppt_x"/>
                          </p:val>
                        </p:tav>
                        <p:tav tm="100000">
                          <p:val>
                            <p:strVal val="#ppt_x"/>
                          </p:val>
                        </p:tav>
                      </p:tavLst>
                    </p:anim>
                    <p:anim calcmode="lin" valueType="num">
                      <p:cBhvr>
                        <p:cTn dur="1000" fill="hold"/>
                        <p:tgtEl>
                          <p:spTgt spid="39"/>
                        </p:tgtEl>
                        <p:attrNameLst>
                          <p:attrName>ppt_y</p:attrName>
                        </p:attrNameLst>
                      </p:cBhvr>
                      <p:tavLst>
                        <p:tav tm="0">
                          <p:val>
                            <p:strVal val="#ppt_y+.1"/>
                          </p:val>
                        </p:tav>
                        <p:tav tm="100000">
                          <p:val>
                            <p:strVal val="#ppt_y"/>
                          </p:val>
                        </p:tav>
                      </p:tavLst>
                    </p:anim>
                  </p:childTnLst>
                </p:cTn>
              </p:par>
            </p:tnLst>
          </p:tmpl>
        </p:tmplLst>
      </p:bldP>
      <p:bldP spid="40" grpId="0" animBg="1"/>
      <p:bldP spid="41" grpId="0" animBg="1"/>
      <p:bldP spid="42" grpId="0" build="p">
        <p:tmplLst>
          <p:tmpl lvl="1">
            <p:tnLst>
              <p:par>
                <p:cTn presetID="42"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1000"/>
                        <p:tgtEl>
                          <p:spTgt spid="42"/>
                        </p:tgtEl>
                      </p:cBhvr>
                    </p:animEffect>
                    <p:anim calcmode="lin" valueType="num">
                      <p:cBhvr>
                        <p:cTn dur="1000" fill="hold"/>
                        <p:tgtEl>
                          <p:spTgt spid="42"/>
                        </p:tgtEl>
                        <p:attrNameLst>
                          <p:attrName>ppt_x</p:attrName>
                        </p:attrNameLst>
                      </p:cBhvr>
                      <p:tavLst>
                        <p:tav tm="0">
                          <p:val>
                            <p:strVal val="#ppt_x"/>
                          </p:val>
                        </p:tav>
                        <p:tav tm="100000">
                          <p:val>
                            <p:strVal val="#ppt_x"/>
                          </p:val>
                        </p:tav>
                      </p:tavLst>
                    </p:anim>
                    <p:anim calcmode="lin" valueType="num">
                      <p:cBhvr>
                        <p:cTn dur="1000" fill="hold"/>
                        <p:tgtEl>
                          <p:spTgt spid="42"/>
                        </p:tgtEl>
                        <p:attrNameLst>
                          <p:attrName>ppt_y</p:attrName>
                        </p:attrNameLst>
                      </p:cBhvr>
                      <p:tavLst>
                        <p:tav tm="0">
                          <p:val>
                            <p:strVal val="#ppt_y+.1"/>
                          </p:val>
                        </p:tav>
                        <p:tav tm="100000">
                          <p:val>
                            <p:strVal val="#ppt_y"/>
                          </p:val>
                        </p:tav>
                      </p:tavLst>
                    </p:anim>
                  </p:childTnLst>
                </p:cTn>
              </p:par>
            </p:tnLst>
          </p:tmpl>
        </p:tmplLst>
      </p:bldP>
      <p:bldP spid="43" grpId="0" build="p">
        <p:tmplLst>
          <p:tmpl lvl="1">
            <p:tnLst>
              <p:par>
                <p:cTn presetID="42"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1000"/>
                        <p:tgtEl>
                          <p:spTgt spid="43"/>
                        </p:tgtEl>
                      </p:cBhvr>
                    </p:animEffect>
                    <p:anim calcmode="lin" valueType="num">
                      <p:cBhvr>
                        <p:cTn dur="1000" fill="hold"/>
                        <p:tgtEl>
                          <p:spTgt spid="43"/>
                        </p:tgtEl>
                        <p:attrNameLst>
                          <p:attrName>ppt_x</p:attrName>
                        </p:attrNameLst>
                      </p:cBhvr>
                      <p:tavLst>
                        <p:tav tm="0">
                          <p:val>
                            <p:strVal val="#ppt_x"/>
                          </p:val>
                        </p:tav>
                        <p:tav tm="100000">
                          <p:val>
                            <p:strVal val="#ppt_x"/>
                          </p:val>
                        </p:tav>
                      </p:tavLst>
                    </p:anim>
                    <p:anim calcmode="lin" valueType="num">
                      <p:cBhvr>
                        <p:cTn dur="1000" fill="hold"/>
                        <p:tgtEl>
                          <p:spTgt spid="43"/>
                        </p:tgtEl>
                        <p:attrNameLst>
                          <p:attrName>ppt_y</p:attrName>
                        </p:attrNameLst>
                      </p:cBhvr>
                      <p:tavLst>
                        <p:tav tm="0">
                          <p:val>
                            <p:strVal val="#ppt_y+.1"/>
                          </p:val>
                        </p:tav>
                        <p:tav tm="100000">
                          <p:val>
                            <p:strVal val="#ppt_y"/>
                          </p:val>
                        </p:tav>
                      </p:tavLst>
                    </p:anim>
                  </p:childTnLst>
                </p:cTn>
              </p:par>
            </p:tnLst>
          </p:tmpl>
        </p:tmplLst>
      </p:bldP>
      <p:bldP spid="44" grpId="0" animBg="1"/>
      <p:bldP spid="45" grpId="0" animBg="1"/>
      <p:bldP spid="46" grpId="0" build="p">
        <p:tmplLst>
          <p:tmpl lvl="1">
            <p:tnLst>
              <p:par>
                <p:cTn presetID="42" presetClass="entr" presetSubtype="0"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1000"/>
                        <p:tgtEl>
                          <p:spTgt spid="46"/>
                        </p:tgtEl>
                      </p:cBhvr>
                    </p:animEffect>
                    <p:anim calcmode="lin" valueType="num">
                      <p:cBhvr>
                        <p:cTn dur="1000" fill="hold"/>
                        <p:tgtEl>
                          <p:spTgt spid="46"/>
                        </p:tgtEl>
                        <p:attrNameLst>
                          <p:attrName>ppt_x</p:attrName>
                        </p:attrNameLst>
                      </p:cBhvr>
                      <p:tavLst>
                        <p:tav tm="0">
                          <p:val>
                            <p:strVal val="#ppt_x"/>
                          </p:val>
                        </p:tav>
                        <p:tav tm="100000">
                          <p:val>
                            <p:strVal val="#ppt_x"/>
                          </p:val>
                        </p:tav>
                      </p:tavLst>
                    </p:anim>
                    <p:anim calcmode="lin" valueType="num">
                      <p:cBhvr>
                        <p:cTn dur="1000" fill="hold"/>
                        <p:tgtEl>
                          <p:spTgt spid="46"/>
                        </p:tgtEl>
                        <p:attrNameLst>
                          <p:attrName>ppt_y</p:attrName>
                        </p:attrNameLst>
                      </p:cBhvr>
                      <p:tavLst>
                        <p:tav tm="0">
                          <p:val>
                            <p:strVal val="#ppt_y+.1"/>
                          </p:val>
                        </p:tav>
                        <p:tav tm="100000">
                          <p:val>
                            <p:strVal val="#ppt_y"/>
                          </p:val>
                        </p:tav>
                      </p:tavLst>
                    </p:anim>
                  </p:childTnLst>
                </p:cTn>
              </p:par>
            </p:tnLst>
          </p:tmpl>
        </p:tmplLst>
      </p:bldP>
      <p:bldP spid="47" grpId="0" build="p">
        <p:tmplLst>
          <p:tmpl lvl="1">
            <p:tnLst>
              <p:par>
                <p:cTn presetID="42" presetClass="entr" presetSubtype="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1000"/>
                        <p:tgtEl>
                          <p:spTgt spid="47"/>
                        </p:tgtEl>
                      </p:cBhvr>
                    </p:animEffect>
                    <p:anim calcmode="lin" valueType="num">
                      <p:cBhvr>
                        <p:cTn dur="1000" fill="hold"/>
                        <p:tgtEl>
                          <p:spTgt spid="47"/>
                        </p:tgtEl>
                        <p:attrNameLst>
                          <p:attrName>ppt_x</p:attrName>
                        </p:attrNameLst>
                      </p:cBhvr>
                      <p:tavLst>
                        <p:tav tm="0">
                          <p:val>
                            <p:strVal val="#ppt_x"/>
                          </p:val>
                        </p:tav>
                        <p:tav tm="100000">
                          <p:val>
                            <p:strVal val="#ppt_x"/>
                          </p:val>
                        </p:tav>
                      </p:tavLst>
                    </p:anim>
                    <p:anim calcmode="lin" valueType="num">
                      <p:cBhvr>
                        <p:cTn dur="1000" fill="hold"/>
                        <p:tgtEl>
                          <p:spTgt spid="47"/>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eople 6">
    <p:bg>
      <p:bgPr>
        <a:blipFill dpi="0" rotWithShape="1">
          <a:blip r:embed="rId2" cstate="screen">
            <a:alphaModFix amt="98112"/>
            <a:duotone>
              <a:schemeClr val="accent1">
                <a:shade val="45000"/>
                <a:satMod val="135000"/>
              </a:schemeClr>
              <a:prstClr val="white"/>
            </a:duotone>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7DE8825-2FEC-6F48-A81B-34BB0BF1D5F3}"/>
              </a:ext>
            </a:extLst>
          </p:cNvPr>
          <p:cNvSpPr>
            <a:spLocks noGrp="1"/>
          </p:cNvSpPr>
          <p:nvPr>
            <p:ph type="sldNum" sz="quarter" idx="12"/>
          </p:nvPr>
        </p:nvSpPr>
        <p:spPr/>
        <p:txBody>
          <a:bodyPr/>
          <a:lstStyle/>
          <a:p>
            <a:fld id="{B4F46690-C25B-4348-B0C0-019C781764AB}" type="slidenum">
              <a:rPr lang="en-US" smtClean="0"/>
              <a:t>‹#›</a:t>
            </a:fld>
            <a:endParaRPr lang="en-US"/>
          </a:p>
        </p:txBody>
      </p:sp>
      <p:sp>
        <p:nvSpPr>
          <p:cNvPr id="55" name="Rounded Rectangle 54">
            <a:extLst>
              <a:ext uri="{FF2B5EF4-FFF2-40B4-BE49-F238E27FC236}">
                <a16:creationId xmlns:a16="http://schemas.microsoft.com/office/drawing/2014/main" id="{A46D33F0-516D-C249-8427-F6AABEE86ED8}"/>
              </a:ext>
            </a:extLst>
          </p:cNvPr>
          <p:cNvSpPr/>
          <p:nvPr/>
        </p:nvSpPr>
        <p:spPr>
          <a:xfrm>
            <a:off x="1096627" y="1141282"/>
            <a:ext cx="3039067" cy="2029942"/>
          </a:xfrm>
          <a:prstGeom prst="roundRect">
            <a:avLst>
              <a:gd name="adj" fmla="val 10128"/>
            </a:avLst>
          </a:prstGeom>
          <a:solidFill>
            <a:schemeClr val="lt1"/>
          </a:solidFill>
          <a:ln>
            <a:noFill/>
          </a:ln>
          <a:effectLst>
            <a:outerShdw blurRad="391711" dist="38100" dir="8100000" algn="tr" rotWithShape="0">
              <a:schemeClr val="bg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Picture Placeholder 15">
            <a:extLst>
              <a:ext uri="{FF2B5EF4-FFF2-40B4-BE49-F238E27FC236}">
                <a16:creationId xmlns:a16="http://schemas.microsoft.com/office/drawing/2014/main" id="{0ED4EE8C-6AEE-1343-A300-A49BC74EA2AC}"/>
              </a:ext>
            </a:extLst>
          </p:cNvPr>
          <p:cNvSpPr>
            <a:spLocks noGrp="1"/>
          </p:cNvSpPr>
          <p:nvPr>
            <p:ph type="pic" sz="quarter" idx="19"/>
          </p:nvPr>
        </p:nvSpPr>
        <p:spPr>
          <a:xfrm>
            <a:off x="1927152" y="416487"/>
            <a:ext cx="1404984" cy="1449588"/>
          </a:xfrm>
          <a:prstGeom prst="ellipse">
            <a:avLst/>
          </a:prstGeom>
          <a:solidFill>
            <a:schemeClr val="accent1"/>
          </a:solidFill>
        </p:spPr>
        <p:txBody>
          <a:bodyPr anchor="ctr"/>
          <a:lstStyle>
            <a:lvl1pPr marL="0" indent="0" algn="ctr">
              <a:buNone/>
              <a:defRPr sz="1800">
                <a:latin typeface="Inter" panose="02000503000000020004" pitchFamily="2" charset="0"/>
                <a:ea typeface="Inter" panose="02000503000000020004" pitchFamily="2" charset="0"/>
              </a:defRPr>
            </a:lvl1pPr>
          </a:lstStyle>
          <a:p>
            <a:r>
              <a:rPr lang="en-US"/>
              <a:t>Click icon to add picture</a:t>
            </a:r>
          </a:p>
        </p:txBody>
      </p:sp>
      <p:sp>
        <p:nvSpPr>
          <p:cNvPr id="64" name="Text Placeholder 41">
            <a:extLst>
              <a:ext uri="{FF2B5EF4-FFF2-40B4-BE49-F238E27FC236}">
                <a16:creationId xmlns:a16="http://schemas.microsoft.com/office/drawing/2014/main" id="{2343527B-7B16-2B45-B15F-ADDB10B68A4D}"/>
              </a:ext>
            </a:extLst>
          </p:cNvPr>
          <p:cNvSpPr>
            <a:spLocks noGrp="1"/>
          </p:cNvSpPr>
          <p:nvPr>
            <p:ph type="body" sz="quarter" idx="21" hasCustomPrompt="1"/>
          </p:nvPr>
        </p:nvSpPr>
        <p:spPr>
          <a:xfrm>
            <a:off x="1273429" y="2011441"/>
            <a:ext cx="2649538" cy="320675"/>
          </a:xfrm>
          <a:prstGeom prst="rect">
            <a:avLst/>
          </a:prstGeom>
        </p:spPr>
        <p:txBody>
          <a:bodyPr anchor="b"/>
          <a:lstStyle>
            <a:lvl1pPr marL="0" indent="0" algn="ctr">
              <a:buNone/>
              <a:defRPr sz="1400" b="1">
                <a:solidFill>
                  <a:schemeClr val="tx1"/>
                </a:solidFill>
                <a:latin typeface="Inter" panose="02000503000000020004" pitchFamily="2" charset="0"/>
                <a:ea typeface="Inter" panose="02000503000000020004" pitchFamily="2" charset="0"/>
              </a:defRPr>
            </a:lvl1pPr>
          </a:lstStyle>
          <a:p>
            <a:pPr lvl="0"/>
            <a:r>
              <a:rPr lang="en-US"/>
              <a:t>First Name Last Name</a:t>
            </a:r>
          </a:p>
        </p:txBody>
      </p:sp>
      <p:sp>
        <p:nvSpPr>
          <p:cNvPr id="65" name="Text Placeholder 41">
            <a:extLst>
              <a:ext uri="{FF2B5EF4-FFF2-40B4-BE49-F238E27FC236}">
                <a16:creationId xmlns:a16="http://schemas.microsoft.com/office/drawing/2014/main" id="{4F69E55C-1937-854F-AFFE-550D1AA1A80A}"/>
              </a:ext>
            </a:extLst>
          </p:cNvPr>
          <p:cNvSpPr>
            <a:spLocks noGrp="1"/>
          </p:cNvSpPr>
          <p:nvPr>
            <p:ph type="body" sz="quarter" idx="22" hasCustomPrompt="1"/>
          </p:nvPr>
        </p:nvSpPr>
        <p:spPr>
          <a:xfrm>
            <a:off x="1273429" y="2443363"/>
            <a:ext cx="2649538" cy="407185"/>
          </a:xfrm>
          <a:prstGeom prst="rect">
            <a:avLst/>
          </a:prstGeom>
        </p:spPr>
        <p:txBody>
          <a:bodyPr anchor="ctr"/>
          <a:lstStyle>
            <a:lvl1pPr marL="0" indent="0" algn="ctr">
              <a:buNone/>
              <a:defRPr sz="1100" b="0" spc="300">
                <a:solidFill>
                  <a:schemeClr val="tx2"/>
                </a:solidFill>
                <a:latin typeface="Inter" panose="02000503000000020004" pitchFamily="2" charset="0"/>
                <a:ea typeface="Inter" panose="02000503000000020004" pitchFamily="2" charset="0"/>
              </a:defRPr>
            </a:lvl1pPr>
          </a:lstStyle>
          <a:p>
            <a:pPr lvl="0"/>
            <a:r>
              <a:rPr lang="en-US"/>
              <a:t>Title</a:t>
            </a:r>
          </a:p>
        </p:txBody>
      </p:sp>
      <p:sp>
        <p:nvSpPr>
          <p:cNvPr id="32" name="Rounded Rectangle 31">
            <a:extLst>
              <a:ext uri="{FF2B5EF4-FFF2-40B4-BE49-F238E27FC236}">
                <a16:creationId xmlns:a16="http://schemas.microsoft.com/office/drawing/2014/main" id="{B91F8784-1C1E-CD0D-F8E7-CB28916437B8}"/>
              </a:ext>
            </a:extLst>
          </p:cNvPr>
          <p:cNvSpPr/>
          <p:nvPr/>
        </p:nvSpPr>
        <p:spPr>
          <a:xfrm>
            <a:off x="4769725" y="1141282"/>
            <a:ext cx="3039067" cy="2029942"/>
          </a:xfrm>
          <a:prstGeom prst="roundRect">
            <a:avLst>
              <a:gd name="adj" fmla="val 7948"/>
            </a:avLst>
          </a:prstGeom>
          <a:solidFill>
            <a:schemeClr val="lt1"/>
          </a:solidFill>
          <a:ln>
            <a:noFill/>
          </a:ln>
          <a:effectLst>
            <a:outerShdw blurRad="391711" dist="38100" dir="8100000" algn="tr" rotWithShape="0">
              <a:schemeClr val="bg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Picture Placeholder 15">
            <a:extLst>
              <a:ext uri="{FF2B5EF4-FFF2-40B4-BE49-F238E27FC236}">
                <a16:creationId xmlns:a16="http://schemas.microsoft.com/office/drawing/2014/main" id="{10551C05-162D-72CC-2B64-CCE07901E152}"/>
              </a:ext>
            </a:extLst>
          </p:cNvPr>
          <p:cNvSpPr>
            <a:spLocks noGrp="1"/>
          </p:cNvSpPr>
          <p:nvPr>
            <p:ph type="pic" sz="quarter" idx="23"/>
          </p:nvPr>
        </p:nvSpPr>
        <p:spPr>
          <a:xfrm>
            <a:off x="5600250" y="416487"/>
            <a:ext cx="1404984" cy="1449588"/>
          </a:xfrm>
          <a:prstGeom prst="ellipse">
            <a:avLst/>
          </a:prstGeom>
          <a:solidFill>
            <a:schemeClr val="accent1"/>
          </a:solidFill>
        </p:spPr>
        <p:txBody>
          <a:bodyPr anchor="ctr"/>
          <a:lstStyle>
            <a:lvl1pPr marL="0" indent="0" algn="ctr">
              <a:buNone/>
              <a:defRPr sz="1800">
                <a:latin typeface="Inter" panose="02000503000000020004" pitchFamily="2" charset="0"/>
                <a:ea typeface="Inter" panose="02000503000000020004" pitchFamily="2" charset="0"/>
              </a:defRPr>
            </a:lvl1pPr>
          </a:lstStyle>
          <a:p>
            <a:r>
              <a:rPr lang="en-US"/>
              <a:t>Click icon to add picture</a:t>
            </a:r>
          </a:p>
        </p:txBody>
      </p:sp>
      <p:sp>
        <p:nvSpPr>
          <p:cNvPr id="34" name="Text Placeholder 41">
            <a:extLst>
              <a:ext uri="{FF2B5EF4-FFF2-40B4-BE49-F238E27FC236}">
                <a16:creationId xmlns:a16="http://schemas.microsoft.com/office/drawing/2014/main" id="{33A8A1CC-F11F-7B32-5C49-78F9355095A7}"/>
              </a:ext>
            </a:extLst>
          </p:cNvPr>
          <p:cNvSpPr>
            <a:spLocks noGrp="1"/>
          </p:cNvSpPr>
          <p:nvPr>
            <p:ph type="body" sz="quarter" idx="24" hasCustomPrompt="1"/>
          </p:nvPr>
        </p:nvSpPr>
        <p:spPr>
          <a:xfrm>
            <a:off x="4946527" y="2011441"/>
            <a:ext cx="2649538" cy="320675"/>
          </a:xfrm>
          <a:prstGeom prst="rect">
            <a:avLst/>
          </a:prstGeom>
        </p:spPr>
        <p:txBody>
          <a:bodyPr anchor="b"/>
          <a:lstStyle>
            <a:lvl1pPr marL="0" indent="0" algn="ctr">
              <a:buNone/>
              <a:defRPr sz="1400" b="1">
                <a:solidFill>
                  <a:schemeClr val="tx1"/>
                </a:solidFill>
                <a:latin typeface="Inter" panose="02000503000000020004" pitchFamily="2" charset="0"/>
                <a:ea typeface="Inter" panose="02000503000000020004" pitchFamily="2" charset="0"/>
              </a:defRPr>
            </a:lvl1pPr>
          </a:lstStyle>
          <a:p>
            <a:pPr lvl="0"/>
            <a:r>
              <a:rPr lang="en-US"/>
              <a:t>First Name Last Name</a:t>
            </a:r>
          </a:p>
        </p:txBody>
      </p:sp>
      <p:sp>
        <p:nvSpPr>
          <p:cNvPr id="35" name="Text Placeholder 41">
            <a:extLst>
              <a:ext uri="{FF2B5EF4-FFF2-40B4-BE49-F238E27FC236}">
                <a16:creationId xmlns:a16="http://schemas.microsoft.com/office/drawing/2014/main" id="{D27DB379-8312-D82E-3461-572E42EEA3D3}"/>
              </a:ext>
            </a:extLst>
          </p:cNvPr>
          <p:cNvSpPr>
            <a:spLocks noGrp="1"/>
          </p:cNvSpPr>
          <p:nvPr>
            <p:ph type="body" sz="quarter" idx="25" hasCustomPrompt="1"/>
          </p:nvPr>
        </p:nvSpPr>
        <p:spPr>
          <a:xfrm>
            <a:off x="4946527" y="2443363"/>
            <a:ext cx="2649538" cy="407185"/>
          </a:xfrm>
          <a:prstGeom prst="rect">
            <a:avLst/>
          </a:prstGeom>
        </p:spPr>
        <p:txBody>
          <a:bodyPr anchor="ctr"/>
          <a:lstStyle>
            <a:lvl1pPr marL="0" indent="0" algn="ctr">
              <a:buNone/>
              <a:defRPr sz="1100" b="0" spc="300">
                <a:solidFill>
                  <a:schemeClr val="tx2"/>
                </a:solidFill>
                <a:latin typeface="Inter" panose="02000503000000020004" pitchFamily="2" charset="0"/>
                <a:ea typeface="Inter" panose="02000503000000020004" pitchFamily="2" charset="0"/>
              </a:defRPr>
            </a:lvl1pPr>
          </a:lstStyle>
          <a:p>
            <a:pPr lvl="0"/>
            <a:r>
              <a:rPr lang="en-US"/>
              <a:t>Title</a:t>
            </a:r>
          </a:p>
        </p:txBody>
      </p:sp>
      <p:sp>
        <p:nvSpPr>
          <p:cNvPr id="36" name="Rounded Rectangle 35">
            <a:extLst>
              <a:ext uri="{FF2B5EF4-FFF2-40B4-BE49-F238E27FC236}">
                <a16:creationId xmlns:a16="http://schemas.microsoft.com/office/drawing/2014/main" id="{98ACE82D-084E-3C8A-C20A-189567AC3ECF}"/>
              </a:ext>
            </a:extLst>
          </p:cNvPr>
          <p:cNvSpPr/>
          <p:nvPr/>
        </p:nvSpPr>
        <p:spPr>
          <a:xfrm>
            <a:off x="8442824" y="1141282"/>
            <a:ext cx="3039067" cy="2029942"/>
          </a:xfrm>
          <a:prstGeom prst="roundRect">
            <a:avLst>
              <a:gd name="adj" fmla="val 9402"/>
            </a:avLst>
          </a:prstGeom>
          <a:solidFill>
            <a:schemeClr val="lt1"/>
          </a:solidFill>
          <a:ln>
            <a:noFill/>
          </a:ln>
          <a:effectLst>
            <a:outerShdw blurRad="391711" dist="38100" dir="8100000" algn="tr" rotWithShape="0">
              <a:schemeClr val="bg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Picture Placeholder 15">
            <a:extLst>
              <a:ext uri="{FF2B5EF4-FFF2-40B4-BE49-F238E27FC236}">
                <a16:creationId xmlns:a16="http://schemas.microsoft.com/office/drawing/2014/main" id="{DE5D7A03-40F4-3B3F-0416-91863FBCC4FE}"/>
              </a:ext>
            </a:extLst>
          </p:cNvPr>
          <p:cNvSpPr>
            <a:spLocks noGrp="1"/>
          </p:cNvSpPr>
          <p:nvPr>
            <p:ph type="pic" sz="quarter" idx="26"/>
          </p:nvPr>
        </p:nvSpPr>
        <p:spPr>
          <a:xfrm>
            <a:off x="9273349" y="416487"/>
            <a:ext cx="1404984" cy="1449588"/>
          </a:xfrm>
          <a:prstGeom prst="ellipse">
            <a:avLst/>
          </a:prstGeom>
          <a:solidFill>
            <a:schemeClr val="accent1"/>
          </a:solidFill>
        </p:spPr>
        <p:txBody>
          <a:bodyPr anchor="ctr"/>
          <a:lstStyle>
            <a:lvl1pPr marL="0" indent="0" algn="ctr">
              <a:buNone/>
              <a:defRPr sz="1800">
                <a:latin typeface="Inter" panose="02000503000000020004" pitchFamily="2" charset="0"/>
                <a:ea typeface="Inter" panose="02000503000000020004" pitchFamily="2" charset="0"/>
              </a:defRPr>
            </a:lvl1pPr>
          </a:lstStyle>
          <a:p>
            <a:r>
              <a:rPr lang="en-US"/>
              <a:t>Click icon to add picture</a:t>
            </a:r>
          </a:p>
        </p:txBody>
      </p:sp>
      <p:sp>
        <p:nvSpPr>
          <p:cNvPr id="38" name="Text Placeholder 41">
            <a:extLst>
              <a:ext uri="{FF2B5EF4-FFF2-40B4-BE49-F238E27FC236}">
                <a16:creationId xmlns:a16="http://schemas.microsoft.com/office/drawing/2014/main" id="{F1002A05-9F42-EDAF-5A94-3E1958AABC89}"/>
              </a:ext>
            </a:extLst>
          </p:cNvPr>
          <p:cNvSpPr>
            <a:spLocks noGrp="1"/>
          </p:cNvSpPr>
          <p:nvPr>
            <p:ph type="body" sz="quarter" idx="27" hasCustomPrompt="1"/>
          </p:nvPr>
        </p:nvSpPr>
        <p:spPr>
          <a:xfrm>
            <a:off x="8619626" y="2011441"/>
            <a:ext cx="2649538" cy="320675"/>
          </a:xfrm>
          <a:prstGeom prst="rect">
            <a:avLst/>
          </a:prstGeom>
        </p:spPr>
        <p:txBody>
          <a:bodyPr anchor="b"/>
          <a:lstStyle>
            <a:lvl1pPr marL="0" indent="0" algn="ctr">
              <a:buNone/>
              <a:defRPr sz="1400" b="1">
                <a:solidFill>
                  <a:schemeClr val="tx1"/>
                </a:solidFill>
                <a:latin typeface="Inter" panose="02000503000000020004" pitchFamily="2" charset="0"/>
                <a:ea typeface="Inter" panose="02000503000000020004" pitchFamily="2" charset="0"/>
              </a:defRPr>
            </a:lvl1pPr>
          </a:lstStyle>
          <a:p>
            <a:pPr lvl="0"/>
            <a:r>
              <a:rPr lang="en-US"/>
              <a:t>First Name Last Name</a:t>
            </a:r>
          </a:p>
        </p:txBody>
      </p:sp>
      <p:sp>
        <p:nvSpPr>
          <p:cNvPr id="39" name="Text Placeholder 41">
            <a:extLst>
              <a:ext uri="{FF2B5EF4-FFF2-40B4-BE49-F238E27FC236}">
                <a16:creationId xmlns:a16="http://schemas.microsoft.com/office/drawing/2014/main" id="{6F30B40A-732D-E524-CAA9-9A0E7CDB7780}"/>
              </a:ext>
            </a:extLst>
          </p:cNvPr>
          <p:cNvSpPr>
            <a:spLocks noGrp="1"/>
          </p:cNvSpPr>
          <p:nvPr>
            <p:ph type="body" sz="quarter" idx="28" hasCustomPrompt="1"/>
          </p:nvPr>
        </p:nvSpPr>
        <p:spPr>
          <a:xfrm>
            <a:off x="8619626" y="2443363"/>
            <a:ext cx="2649538" cy="407185"/>
          </a:xfrm>
          <a:prstGeom prst="rect">
            <a:avLst/>
          </a:prstGeom>
        </p:spPr>
        <p:txBody>
          <a:bodyPr anchor="ctr"/>
          <a:lstStyle>
            <a:lvl1pPr marL="0" indent="0" algn="ctr">
              <a:buNone/>
              <a:defRPr sz="1100" b="0" spc="300">
                <a:solidFill>
                  <a:schemeClr val="tx2"/>
                </a:solidFill>
                <a:latin typeface="Inter" panose="02000503000000020004" pitchFamily="2" charset="0"/>
                <a:ea typeface="Inter" panose="02000503000000020004" pitchFamily="2" charset="0"/>
              </a:defRPr>
            </a:lvl1pPr>
          </a:lstStyle>
          <a:p>
            <a:pPr lvl="0"/>
            <a:r>
              <a:rPr lang="en-US"/>
              <a:t>Title</a:t>
            </a:r>
          </a:p>
        </p:txBody>
      </p:sp>
      <p:sp>
        <p:nvSpPr>
          <p:cNvPr id="40" name="Rounded Rectangle 39">
            <a:extLst>
              <a:ext uri="{FF2B5EF4-FFF2-40B4-BE49-F238E27FC236}">
                <a16:creationId xmlns:a16="http://schemas.microsoft.com/office/drawing/2014/main" id="{0C06B30F-9E4D-CA41-164F-E10A5BCBA788}"/>
              </a:ext>
            </a:extLst>
          </p:cNvPr>
          <p:cNvSpPr/>
          <p:nvPr/>
        </p:nvSpPr>
        <p:spPr>
          <a:xfrm>
            <a:off x="1096627" y="4309028"/>
            <a:ext cx="3039067" cy="2029942"/>
          </a:xfrm>
          <a:prstGeom prst="roundRect">
            <a:avLst>
              <a:gd name="adj" fmla="val 10855"/>
            </a:avLst>
          </a:prstGeom>
          <a:solidFill>
            <a:schemeClr val="lt1"/>
          </a:solidFill>
          <a:ln>
            <a:noFill/>
          </a:ln>
          <a:effectLst>
            <a:outerShdw blurRad="391711" dist="38100" dir="8100000" algn="tr" rotWithShape="0">
              <a:schemeClr val="bg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Picture Placeholder 15">
            <a:extLst>
              <a:ext uri="{FF2B5EF4-FFF2-40B4-BE49-F238E27FC236}">
                <a16:creationId xmlns:a16="http://schemas.microsoft.com/office/drawing/2014/main" id="{A39FBFC0-3BCB-B433-A7A7-514BD632914D}"/>
              </a:ext>
            </a:extLst>
          </p:cNvPr>
          <p:cNvSpPr>
            <a:spLocks noGrp="1"/>
          </p:cNvSpPr>
          <p:nvPr>
            <p:ph type="pic" sz="quarter" idx="29"/>
          </p:nvPr>
        </p:nvSpPr>
        <p:spPr>
          <a:xfrm>
            <a:off x="1927152" y="3584233"/>
            <a:ext cx="1404984" cy="1449588"/>
          </a:xfrm>
          <a:prstGeom prst="ellipse">
            <a:avLst/>
          </a:prstGeom>
          <a:solidFill>
            <a:schemeClr val="accent1"/>
          </a:solidFill>
        </p:spPr>
        <p:txBody>
          <a:bodyPr anchor="ctr"/>
          <a:lstStyle>
            <a:lvl1pPr marL="0" indent="0" algn="ctr">
              <a:buNone/>
              <a:defRPr sz="1800">
                <a:latin typeface="Inter" panose="02000503000000020004" pitchFamily="2" charset="0"/>
                <a:ea typeface="Inter" panose="02000503000000020004" pitchFamily="2" charset="0"/>
              </a:defRPr>
            </a:lvl1pPr>
          </a:lstStyle>
          <a:p>
            <a:r>
              <a:rPr lang="en-US"/>
              <a:t>Click icon to add picture</a:t>
            </a:r>
          </a:p>
        </p:txBody>
      </p:sp>
      <p:sp>
        <p:nvSpPr>
          <p:cNvPr id="42" name="Text Placeholder 41">
            <a:extLst>
              <a:ext uri="{FF2B5EF4-FFF2-40B4-BE49-F238E27FC236}">
                <a16:creationId xmlns:a16="http://schemas.microsoft.com/office/drawing/2014/main" id="{3C7B6B52-DD13-4086-6555-36D64FF92D7D}"/>
              </a:ext>
            </a:extLst>
          </p:cNvPr>
          <p:cNvSpPr>
            <a:spLocks noGrp="1"/>
          </p:cNvSpPr>
          <p:nvPr>
            <p:ph type="body" sz="quarter" idx="30" hasCustomPrompt="1"/>
          </p:nvPr>
        </p:nvSpPr>
        <p:spPr>
          <a:xfrm>
            <a:off x="1273429" y="5179187"/>
            <a:ext cx="2649538" cy="320675"/>
          </a:xfrm>
          <a:prstGeom prst="rect">
            <a:avLst/>
          </a:prstGeom>
        </p:spPr>
        <p:txBody>
          <a:bodyPr anchor="b"/>
          <a:lstStyle>
            <a:lvl1pPr marL="0" indent="0" algn="ctr">
              <a:buNone/>
              <a:defRPr sz="1400" b="1">
                <a:solidFill>
                  <a:schemeClr val="tx1"/>
                </a:solidFill>
                <a:latin typeface="Inter" panose="02000503000000020004" pitchFamily="2" charset="0"/>
                <a:ea typeface="Inter" panose="02000503000000020004" pitchFamily="2" charset="0"/>
              </a:defRPr>
            </a:lvl1pPr>
          </a:lstStyle>
          <a:p>
            <a:pPr lvl="0"/>
            <a:r>
              <a:rPr lang="en-US"/>
              <a:t>First Name Last Name</a:t>
            </a:r>
          </a:p>
        </p:txBody>
      </p:sp>
      <p:sp>
        <p:nvSpPr>
          <p:cNvPr id="43" name="Text Placeholder 41">
            <a:extLst>
              <a:ext uri="{FF2B5EF4-FFF2-40B4-BE49-F238E27FC236}">
                <a16:creationId xmlns:a16="http://schemas.microsoft.com/office/drawing/2014/main" id="{CBCFED93-CBA1-0530-64C4-E030FE653279}"/>
              </a:ext>
            </a:extLst>
          </p:cNvPr>
          <p:cNvSpPr>
            <a:spLocks noGrp="1"/>
          </p:cNvSpPr>
          <p:nvPr>
            <p:ph type="body" sz="quarter" idx="31" hasCustomPrompt="1"/>
          </p:nvPr>
        </p:nvSpPr>
        <p:spPr>
          <a:xfrm>
            <a:off x="1273429" y="5611109"/>
            <a:ext cx="2649538" cy="407185"/>
          </a:xfrm>
          <a:prstGeom prst="rect">
            <a:avLst/>
          </a:prstGeom>
        </p:spPr>
        <p:txBody>
          <a:bodyPr anchor="ctr"/>
          <a:lstStyle>
            <a:lvl1pPr marL="0" indent="0" algn="ctr">
              <a:buNone/>
              <a:defRPr sz="1100" b="0" spc="300">
                <a:solidFill>
                  <a:schemeClr val="tx2"/>
                </a:solidFill>
                <a:latin typeface="Inter" panose="02000503000000020004" pitchFamily="2" charset="0"/>
                <a:ea typeface="Inter" panose="02000503000000020004" pitchFamily="2" charset="0"/>
              </a:defRPr>
            </a:lvl1pPr>
          </a:lstStyle>
          <a:p>
            <a:pPr lvl="0"/>
            <a:r>
              <a:rPr lang="en-US"/>
              <a:t>Title</a:t>
            </a:r>
          </a:p>
        </p:txBody>
      </p:sp>
      <p:sp>
        <p:nvSpPr>
          <p:cNvPr id="44" name="Rounded Rectangle 43">
            <a:extLst>
              <a:ext uri="{FF2B5EF4-FFF2-40B4-BE49-F238E27FC236}">
                <a16:creationId xmlns:a16="http://schemas.microsoft.com/office/drawing/2014/main" id="{704F8945-DE0C-6A1E-B723-DC8DDAF25EAE}"/>
              </a:ext>
            </a:extLst>
          </p:cNvPr>
          <p:cNvSpPr/>
          <p:nvPr/>
        </p:nvSpPr>
        <p:spPr>
          <a:xfrm>
            <a:off x="4769725" y="4309028"/>
            <a:ext cx="3039067" cy="2029942"/>
          </a:xfrm>
          <a:prstGeom prst="roundRect">
            <a:avLst>
              <a:gd name="adj" fmla="val 9402"/>
            </a:avLst>
          </a:prstGeom>
          <a:solidFill>
            <a:schemeClr val="lt1"/>
          </a:solidFill>
          <a:ln>
            <a:noFill/>
          </a:ln>
          <a:effectLst>
            <a:outerShdw blurRad="391711" dist="38100" dir="8100000" algn="tr" rotWithShape="0">
              <a:schemeClr val="bg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Picture Placeholder 15">
            <a:extLst>
              <a:ext uri="{FF2B5EF4-FFF2-40B4-BE49-F238E27FC236}">
                <a16:creationId xmlns:a16="http://schemas.microsoft.com/office/drawing/2014/main" id="{A3B8E52D-F267-78F0-2C3C-272A348D5214}"/>
              </a:ext>
            </a:extLst>
          </p:cNvPr>
          <p:cNvSpPr>
            <a:spLocks noGrp="1"/>
          </p:cNvSpPr>
          <p:nvPr>
            <p:ph type="pic" sz="quarter" idx="32"/>
          </p:nvPr>
        </p:nvSpPr>
        <p:spPr>
          <a:xfrm>
            <a:off x="5600250" y="3584233"/>
            <a:ext cx="1404984" cy="1449588"/>
          </a:xfrm>
          <a:prstGeom prst="ellipse">
            <a:avLst/>
          </a:prstGeom>
          <a:solidFill>
            <a:schemeClr val="accent1"/>
          </a:solidFill>
        </p:spPr>
        <p:txBody>
          <a:bodyPr anchor="ctr"/>
          <a:lstStyle>
            <a:lvl1pPr marL="0" indent="0" algn="ctr">
              <a:buNone/>
              <a:defRPr sz="1800">
                <a:latin typeface="Inter" panose="02000503000000020004" pitchFamily="2" charset="0"/>
                <a:ea typeface="Inter" panose="02000503000000020004" pitchFamily="2" charset="0"/>
              </a:defRPr>
            </a:lvl1pPr>
          </a:lstStyle>
          <a:p>
            <a:r>
              <a:rPr lang="en-US"/>
              <a:t>Click icon to add picture</a:t>
            </a:r>
          </a:p>
        </p:txBody>
      </p:sp>
      <p:sp>
        <p:nvSpPr>
          <p:cNvPr id="46" name="Text Placeholder 41">
            <a:extLst>
              <a:ext uri="{FF2B5EF4-FFF2-40B4-BE49-F238E27FC236}">
                <a16:creationId xmlns:a16="http://schemas.microsoft.com/office/drawing/2014/main" id="{E85D0B60-BA77-FB12-9037-86B4831A3534}"/>
              </a:ext>
            </a:extLst>
          </p:cNvPr>
          <p:cNvSpPr>
            <a:spLocks noGrp="1"/>
          </p:cNvSpPr>
          <p:nvPr>
            <p:ph type="body" sz="quarter" idx="33" hasCustomPrompt="1"/>
          </p:nvPr>
        </p:nvSpPr>
        <p:spPr>
          <a:xfrm>
            <a:off x="4946527" y="5179187"/>
            <a:ext cx="2649538" cy="320675"/>
          </a:xfrm>
          <a:prstGeom prst="rect">
            <a:avLst/>
          </a:prstGeom>
        </p:spPr>
        <p:txBody>
          <a:bodyPr anchor="b"/>
          <a:lstStyle>
            <a:lvl1pPr marL="0" indent="0" algn="ctr">
              <a:buNone/>
              <a:defRPr sz="1400" b="1">
                <a:solidFill>
                  <a:schemeClr val="tx1"/>
                </a:solidFill>
                <a:latin typeface="Inter" panose="02000503000000020004" pitchFamily="2" charset="0"/>
                <a:ea typeface="Inter" panose="02000503000000020004" pitchFamily="2" charset="0"/>
              </a:defRPr>
            </a:lvl1pPr>
          </a:lstStyle>
          <a:p>
            <a:pPr lvl="0"/>
            <a:r>
              <a:rPr lang="en-US"/>
              <a:t>First Name Last Name</a:t>
            </a:r>
          </a:p>
        </p:txBody>
      </p:sp>
      <p:sp>
        <p:nvSpPr>
          <p:cNvPr id="47" name="Text Placeholder 41">
            <a:extLst>
              <a:ext uri="{FF2B5EF4-FFF2-40B4-BE49-F238E27FC236}">
                <a16:creationId xmlns:a16="http://schemas.microsoft.com/office/drawing/2014/main" id="{C49FEE0D-2064-028E-B62B-E970DB52050D}"/>
              </a:ext>
            </a:extLst>
          </p:cNvPr>
          <p:cNvSpPr>
            <a:spLocks noGrp="1"/>
          </p:cNvSpPr>
          <p:nvPr>
            <p:ph type="body" sz="quarter" idx="34" hasCustomPrompt="1"/>
          </p:nvPr>
        </p:nvSpPr>
        <p:spPr>
          <a:xfrm>
            <a:off x="4946527" y="5611109"/>
            <a:ext cx="2649538" cy="407185"/>
          </a:xfrm>
          <a:prstGeom prst="rect">
            <a:avLst/>
          </a:prstGeom>
        </p:spPr>
        <p:txBody>
          <a:bodyPr anchor="ctr"/>
          <a:lstStyle>
            <a:lvl1pPr marL="0" indent="0" algn="ctr">
              <a:buNone/>
              <a:defRPr sz="1100" b="0" spc="300">
                <a:solidFill>
                  <a:schemeClr val="tx2"/>
                </a:solidFill>
                <a:latin typeface="Inter" panose="02000503000000020004" pitchFamily="2" charset="0"/>
                <a:ea typeface="Inter" panose="02000503000000020004" pitchFamily="2" charset="0"/>
              </a:defRPr>
            </a:lvl1pPr>
          </a:lstStyle>
          <a:p>
            <a:pPr lvl="0"/>
            <a:r>
              <a:rPr lang="en-US"/>
              <a:t>Title</a:t>
            </a:r>
          </a:p>
        </p:txBody>
      </p:sp>
      <p:sp>
        <p:nvSpPr>
          <p:cNvPr id="48" name="Rounded Rectangle 47">
            <a:extLst>
              <a:ext uri="{FF2B5EF4-FFF2-40B4-BE49-F238E27FC236}">
                <a16:creationId xmlns:a16="http://schemas.microsoft.com/office/drawing/2014/main" id="{D88BF57D-2307-DA51-9ED6-42F54DE301AD}"/>
              </a:ext>
            </a:extLst>
          </p:cNvPr>
          <p:cNvSpPr/>
          <p:nvPr/>
        </p:nvSpPr>
        <p:spPr>
          <a:xfrm>
            <a:off x="8442824" y="4309028"/>
            <a:ext cx="3039067" cy="2029942"/>
          </a:xfrm>
          <a:prstGeom prst="roundRect">
            <a:avLst>
              <a:gd name="adj" fmla="val 9402"/>
            </a:avLst>
          </a:prstGeom>
          <a:solidFill>
            <a:schemeClr val="lt1"/>
          </a:solidFill>
          <a:ln>
            <a:noFill/>
          </a:ln>
          <a:effectLst>
            <a:outerShdw blurRad="391711" dist="38100" dir="8100000" algn="tr" rotWithShape="0">
              <a:schemeClr val="bg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Picture Placeholder 15">
            <a:extLst>
              <a:ext uri="{FF2B5EF4-FFF2-40B4-BE49-F238E27FC236}">
                <a16:creationId xmlns:a16="http://schemas.microsoft.com/office/drawing/2014/main" id="{6366085B-1455-871A-3DAE-5A162BD83F92}"/>
              </a:ext>
            </a:extLst>
          </p:cNvPr>
          <p:cNvSpPr>
            <a:spLocks noGrp="1"/>
          </p:cNvSpPr>
          <p:nvPr>
            <p:ph type="pic" sz="quarter" idx="35"/>
          </p:nvPr>
        </p:nvSpPr>
        <p:spPr>
          <a:xfrm>
            <a:off x="9273349" y="3584233"/>
            <a:ext cx="1404984" cy="1449588"/>
          </a:xfrm>
          <a:prstGeom prst="ellipse">
            <a:avLst/>
          </a:prstGeom>
          <a:solidFill>
            <a:schemeClr val="accent1"/>
          </a:solidFill>
        </p:spPr>
        <p:txBody>
          <a:bodyPr anchor="ctr"/>
          <a:lstStyle>
            <a:lvl1pPr marL="0" indent="0" algn="ctr">
              <a:buNone/>
              <a:defRPr sz="1800">
                <a:latin typeface="Inter" panose="02000503000000020004" pitchFamily="2" charset="0"/>
                <a:ea typeface="Inter" panose="02000503000000020004" pitchFamily="2" charset="0"/>
              </a:defRPr>
            </a:lvl1pPr>
          </a:lstStyle>
          <a:p>
            <a:r>
              <a:rPr lang="en-US"/>
              <a:t>Click icon to add picture</a:t>
            </a:r>
          </a:p>
        </p:txBody>
      </p:sp>
      <p:sp>
        <p:nvSpPr>
          <p:cNvPr id="50" name="Text Placeholder 41">
            <a:extLst>
              <a:ext uri="{FF2B5EF4-FFF2-40B4-BE49-F238E27FC236}">
                <a16:creationId xmlns:a16="http://schemas.microsoft.com/office/drawing/2014/main" id="{97E3746B-D92A-EE3D-A61D-DD91096D8EF4}"/>
              </a:ext>
            </a:extLst>
          </p:cNvPr>
          <p:cNvSpPr>
            <a:spLocks noGrp="1"/>
          </p:cNvSpPr>
          <p:nvPr>
            <p:ph type="body" sz="quarter" idx="36" hasCustomPrompt="1"/>
          </p:nvPr>
        </p:nvSpPr>
        <p:spPr>
          <a:xfrm>
            <a:off x="8619626" y="5179187"/>
            <a:ext cx="2649538" cy="320675"/>
          </a:xfrm>
          <a:prstGeom prst="rect">
            <a:avLst/>
          </a:prstGeom>
        </p:spPr>
        <p:txBody>
          <a:bodyPr anchor="b"/>
          <a:lstStyle>
            <a:lvl1pPr marL="0" indent="0" algn="ctr">
              <a:buNone/>
              <a:defRPr sz="1400" b="1">
                <a:solidFill>
                  <a:schemeClr val="tx1"/>
                </a:solidFill>
                <a:latin typeface="Inter" panose="02000503000000020004" pitchFamily="2" charset="0"/>
                <a:ea typeface="Inter" panose="02000503000000020004" pitchFamily="2" charset="0"/>
              </a:defRPr>
            </a:lvl1pPr>
          </a:lstStyle>
          <a:p>
            <a:pPr lvl="0"/>
            <a:r>
              <a:rPr lang="en-US"/>
              <a:t>First Name Last Name</a:t>
            </a:r>
          </a:p>
        </p:txBody>
      </p:sp>
      <p:sp>
        <p:nvSpPr>
          <p:cNvPr id="51" name="Text Placeholder 41">
            <a:extLst>
              <a:ext uri="{FF2B5EF4-FFF2-40B4-BE49-F238E27FC236}">
                <a16:creationId xmlns:a16="http://schemas.microsoft.com/office/drawing/2014/main" id="{47D73292-3738-563D-5A05-81B9E9B5CF9D}"/>
              </a:ext>
            </a:extLst>
          </p:cNvPr>
          <p:cNvSpPr>
            <a:spLocks noGrp="1"/>
          </p:cNvSpPr>
          <p:nvPr>
            <p:ph type="body" sz="quarter" idx="37" hasCustomPrompt="1"/>
          </p:nvPr>
        </p:nvSpPr>
        <p:spPr>
          <a:xfrm>
            <a:off x="8619626" y="5611109"/>
            <a:ext cx="2649538" cy="407185"/>
          </a:xfrm>
          <a:prstGeom prst="rect">
            <a:avLst/>
          </a:prstGeom>
        </p:spPr>
        <p:txBody>
          <a:bodyPr anchor="ctr"/>
          <a:lstStyle>
            <a:lvl1pPr marL="0" indent="0" algn="ctr">
              <a:buNone/>
              <a:defRPr sz="1100" b="0" spc="300">
                <a:solidFill>
                  <a:schemeClr val="tx2"/>
                </a:solidFill>
                <a:latin typeface="Inter" panose="02000503000000020004" pitchFamily="2" charset="0"/>
                <a:ea typeface="Inter" panose="02000503000000020004" pitchFamily="2" charset="0"/>
              </a:defRPr>
            </a:lvl1pPr>
          </a:lstStyle>
          <a:p>
            <a:pPr lvl="0"/>
            <a:r>
              <a:rPr lang="en-US"/>
              <a:t>Title</a:t>
            </a:r>
          </a:p>
        </p:txBody>
      </p:sp>
    </p:spTree>
    <p:extLst>
      <p:ext uri="{BB962C8B-B14F-4D97-AF65-F5344CB8AC3E}">
        <p14:creationId xmlns:p14="http://schemas.microsoft.com/office/powerpoint/2010/main" val="1018867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anim calcmode="lin" valueType="num">
                                      <p:cBhvr>
                                        <p:cTn id="8" dur="1000" fill="hold"/>
                                        <p:tgtEl>
                                          <p:spTgt spid="55"/>
                                        </p:tgtEl>
                                        <p:attrNameLst>
                                          <p:attrName>ppt_x</p:attrName>
                                        </p:attrNameLst>
                                      </p:cBhvr>
                                      <p:tavLst>
                                        <p:tav tm="0">
                                          <p:val>
                                            <p:strVal val="#ppt_x"/>
                                          </p:val>
                                        </p:tav>
                                        <p:tav tm="100000">
                                          <p:val>
                                            <p:strVal val="#ppt_x"/>
                                          </p:val>
                                        </p:tav>
                                      </p:tavLst>
                                    </p:anim>
                                    <p:anim calcmode="lin" valueType="num">
                                      <p:cBhvr>
                                        <p:cTn id="9" dur="1000" fill="hold"/>
                                        <p:tgtEl>
                                          <p:spTgt spid="5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1000"/>
                                        <p:tgtEl>
                                          <p:spTgt spid="62"/>
                                        </p:tgtEl>
                                      </p:cBhvr>
                                    </p:animEffect>
                                    <p:anim calcmode="lin" valueType="num">
                                      <p:cBhvr>
                                        <p:cTn id="13" dur="1000" fill="hold"/>
                                        <p:tgtEl>
                                          <p:spTgt spid="62"/>
                                        </p:tgtEl>
                                        <p:attrNameLst>
                                          <p:attrName>ppt_x</p:attrName>
                                        </p:attrNameLst>
                                      </p:cBhvr>
                                      <p:tavLst>
                                        <p:tav tm="0">
                                          <p:val>
                                            <p:strVal val="#ppt_x"/>
                                          </p:val>
                                        </p:tav>
                                        <p:tav tm="100000">
                                          <p:val>
                                            <p:strVal val="#ppt_x"/>
                                          </p:val>
                                        </p:tav>
                                      </p:tavLst>
                                    </p:anim>
                                    <p:anim calcmode="lin" valueType="num">
                                      <p:cBhvr>
                                        <p:cTn id="14" dur="1000" fill="hold"/>
                                        <p:tgtEl>
                                          <p:spTgt spid="6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4">
                                            <p:txEl>
                                              <p:pRg st="0" end="0"/>
                                            </p:txEl>
                                          </p:spTgt>
                                        </p:tgtEl>
                                        <p:attrNameLst>
                                          <p:attrName>style.visibility</p:attrName>
                                        </p:attrNameLst>
                                      </p:cBhvr>
                                      <p:to>
                                        <p:strVal val="visible"/>
                                      </p:to>
                                    </p:set>
                                    <p:animEffect transition="in" filter="fade">
                                      <p:cBhvr>
                                        <p:cTn id="17" dur="1000"/>
                                        <p:tgtEl>
                                          <p:spTgt spid="64">
                                            <p:txEl>
                                              <p:pRg st="0" end="0"/>
                                            </p:txEl>
                                          </p:spTgt>
                                        </p:tgtEl>
                                      </p:cBhvr>
                                    </p:animEffect>
                                    <p:anim calcmode="lin" valueType="num">
                                      <p:cBhvr>
                                        <p:cTn id="18" dur="1000" fill="hold"/>
                                        <p:tgtEl>
                                          <p:spTgt spid="64">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64">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5">
                                            <p:txEl>
                                              <p:pRg st="0" end="0"/>
                                            </p:txEl>
                                          </p:spTgt>
                                        </p:tgtEl>
                                        <p:attrNameLst>
                                          <p:attrName>style.visibility</p:attrName>
                                        </p:attrNameLst>
                                      </p:cBhvr>
                                      <p:to>
                                        <p:strVal val="visible"/>
                                      </p:to>
                                    </p:set>
                                    <p:animEffect transition="in" filter="fade">
                                      <p:cBhvr>
                                        <p:cTn id="22" dur="1000"/>
                                        <p:tgtEl>
                                          <p:spTgt spid="65">
                                            <p:txEl>
                                              <p:pRg st="0" end="0"/>
                                            </p:txEl>
                                          </p:spTgt>
                                        </p:tgtEl>
                                      </p:cBhvr>
                                    </p:animEffect>
                                    <p:anim calcmode="lin" valueType="num">
                                      <p:cBhvr>
                                        <p:cTn id="23" dur="1000" fill="hold"/>
                                        <p:tgtEl>
                                          <p:spTgt spid="65">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65">
                                            <p:txEl>
                                              <p:pRg st="0" end="0"/>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1000"/>
                                        <p:tgtEl>
                                          <p:spTgt spid="32"/>
                                        </p:tgtEl>
                                      </p:cBhvr>
                                    </p:animEffect>
                                    <p:anim calcmode="lin" valueType="num">
                                      <p:cBhvr>
                                        <p:cTn id="28" dur="1000" fill="hold"/>
                                        <p:tgtEl>
                                          <p:spTgt spid="32"/>
                                        </p:tgtEl>
                                        <p:attrNameLst>
                                          <p:attrName>ppt_x</p:attrName>
                                        </p:attrNameLst>
                                      </p:cBhvr>
                                      <p:tavLst>
                                        <p:tav tm="0">
                                          <p:val>
                                            <p:strVal val="#ppt_x"/>
                                          </p:val>
                                        </p:tav>
                                        <p:tav tm="100000">
                                          <p:val>
                                            <p:strVal val="#ppt_x"/>
                                          </p:val>
                                        </p:tav>
                                      </p:tavLst>
                                    </p:anim>
                                    <p:anim calcmode="lin" valueType="num">
                                      <p:cBhvr>
                                        <p:cTn id="29" dur="1000" fill="hold"/>
                                        <p:tgtEl>
                                          <p:spTgt spid="3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1000"/>
                                        <p:tgtEl>
                                          <p:spTgt spid="33"/>
                                        </p:tgtEl>
                                      </p:cBhvr>
                                    </p:animEffect>
                                    <p:anim calcmode="lin" valueType="num">
                                      <p:cBhvr>
                                        <p:cTn id="33" dur="1000" fill="hold"/>
                                        <p:tgtEl>
                                          <p:spTgt spid="33"/>
                                        </p:tgtEl>
                                        <p:attrNameLst>
                                          <p:attrName>ppt_x</p:attrName>
                                        </p:attrNameLst>
                                      </p:cBhvr>
                                      <p:tavLst>
                                        <p:tav tm="0">
                                          <p:val>
                                            <p:strVal val="#ppt_x"/>
                                          </p:val>
                                        </p:tav>
                                        <p:tav tm="100000">
                                          <p:val>
                                            <p:strVal val="#ppt_x"/>
                                          </p:val>
                                        </p:tav>
                                      </p:tavLst>
                                    </p:anim>
                                    <p:anim calcmode="lin" valueType="num">
                                      <p:cBhvr>
                                        <p:cTn id="34" dur="1000" fill="hold"/>
                                        <p:tgtEl>
                                          <p:spTgt spid="3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4">
                                            <p:txEl>
                                              <p:pRg st="0" end="0"/>
                                            </p:txEl>
                                          </p:spTgt>
                                        </p:tgtEl>
                                        <p:attrNameLst>
                                          <p:attrName>style.visibility</p:attrName>
                                        </p:attrNameLst>
                                      </p:cBhvr>
                                      <p:to>
                                        <p:strVal val="visible"/>
                                      </p:to>
                                    </p:set>
                                    <p:animEffect transition="in" filter="fade">
                                      <p:cBhvr>
                                        <p:cTn id="37" dur="1000"/>
                                        <p:tgtEl>
                                          <p:spTgt spid="34">
                                            <p:txEl>
                                              <p:pRg st="0" end="0"/>
                                            </p:txEl>
                                          </p:spTgt>
                                        </p:tgtEl>
                                      </p:cBhvr>
                                    </p:animEffect>
                                    <p:anim calcmode="lin" valueType="num">
                                      <p:cBhvr>
                                        <p:cTn id="38" dur="10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39" dur="1000" fill="hold"/>
                                        <p:tgtEl>
                                          <p:spTgt spid="34">
                                            <p:txEl>
                                              <p:pRg st="0" end="0"/>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5">
                                            <p:txEl>
                                              <p:pRg st="0" end="0"/>
                                            </p:txEl>
                                          </p:spTgt>
                                        </p:tgtEl>
                                        <p:attrNameLst>
                                          <p:attrName>style.visibility</p:attrName>
                                        </p:attrNameLst>
                                      </p:cBhvr>
                                      <p:to>
                                        <p:strVal val="visible"/>
                                      </p:to>
                                    </p:set>
                                    <p:animEffect transition="in" filter="fade">
                                      <p:cBhvr>
                                        <p:cTn id="42" dur="1000"/>
                                        <p:tgtEl>
                                          <p:spTgt spid="35">
                                            <p:txEl>
                                              <p:pRg st="0" end="0"/>
                                            </p:txEl>
                                          </p:spTgt>
                                        </p:tgtEl>
                                      </p:cBhvr>
                                    </p:animEffect>
                                    <p:anim calcmode="lin" valueType="num">
                                      <p:cBhvr>
                                        <p:cTn id="43" dur="10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35">
                                            <p:txEl>
                                              <p:pRg st="0" end="0"/>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1000"/>
                                        <p:tgtEl>
                                          <p:spTgt spid="36"/>
                                        </p:tgtEl>
                                      </p:cBhvr>
                                    </p:animEffect>
                                    <p:anim calcmode="lin" valueType="num">
                                      <p:cBhvr>
                                        <p:cTn id="48" dur="1000" fill="hold"/>
                                        <p:tgtEl>
                                          <p:spTgt spid="36"/>
                                        </p:tgtEl>
                                        <p:attrNameLst>
                                          <p:attrName>ppt_x</p:attrName>
                                        </p:attrNameLst>
                                      </p:cBhvr>
                                      <p:tavLst>
                                        <p:tav tm="0">
                                          <p:val>
                                            <p:strVal val="#ppt_x"/>
                                          </p:val>
                                        </p:tav>
                                        <p:tav tm="100000">
                                          <p:val>
                                            <p:strVal val="#ppt_x"/>
                                          </p:val>
                                        </p:tav>
                                      </p:tavLst>
                                    </p:anim>
                                    <p:anim calcmode="lin" valueType="num">
                                      <p:cBhvr>
                                        <p:cTn id="49" dur="1000" fill="hold"/>
                                        <p:tgtEl>
                                          <p:spTgt spid="36"/>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fade">
                                      <p:cBhvr>
                                        <p:cTn id="52" dur="1000"/>
                                        <p:tgtEl>
                                          <p:spTgt spid="37"/>
                                        </p:tgtEl>
                                      </p:cBhvr>
                                    </p:animEffect>
                                    <p:anim calcmode="lin" valueType="num">
                                      <p:cBhvr>
                                        <p:cTn id="53" dur="1000" fill="hold"/>
                                        <p:tgtEl>
                                          <p:spTgt spid="37"/>
                                        </p:tgtEl>
                                        <p:attrNameLst>
                                          <p:attrName>ppt_x</p:attrName>
                                        </p:attrNameLst>
                                      </p:cBhvr>
                                      <p:tavLst>
                                        <p:tav tm="0">
                                          <p:val>
                                            <p:strVal val="#ppt_x"/>
                                          </p:val>
                                        </p:tav>
                                        <p:tav tm="100000">
                                          <p:val>
                                            <p:strVal val="#ppt_x"/>
                                          </p:val>
                                        </p:tav>
                                      </p:tavLst>
                                    </p:anim>
                                    <p:anim calcmode="lin" valueType="num">
                                      <p:cBhvr>
                                        <p:cTn id="54" dur="1000" fill="hold"/>
                                        <p:tgtEl>
                                          <p:spTgt spid="37"/>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8">
                                            <p:txEl>
                                              <p:pRg st="0" end="0"/>
                                            </p:txEl>
                                          </p:spTgt>
                                        </p:tgtEl>
                                        <p:attrNameLst>
                                          <p:attrName>style.visibility</p:attrName>
                                        </p:attrNameLst>
                                      </p:cBhvr>
                                      <p:to>
                                        <p:strVal val="visible"/>
                                      </p:to>
                                    </p:set>
                                    <p:animEffect transition="in" filter="fade">
                                      <p:cBhvr>
                                        <p:cTn id="57" dur="1000"/>
                                        <p:tgtEl>
                                          <p:spTgt spid="38">
                                            <p:txEl>
                                              <p:pRg st="0" end="0"/>
                                            </p:txEl>
                                          </p:spTgt>
                                        </p:tgtEl>
                                      </p:cBhvr>
                                    </p:animEffect>
                                    <p:anim calcmode="lin" valueType="num">
                                      <p:cBhvr>
                                        <p:cTn id="58" dur="10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59" dur="1000" fill="hold"/>
                                        <p:tgtEl>
                                          <p:spTgt spid="38">
                                            <p:txEl>
                                              <p:pRg st="0" end="0"/>
                                            </p:txEl>
                                          </p:spTgt>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39">
                                            <p:txEl>
                                              <p:pRg st="0" end="0"/>
                                            </p:txEl>
                                          </p:spTgt>
                                        </p:tgtEl>
                                        <p:attrNameLst>
                                          <p:attrName>style.visibility</p:attrName>
                                        </p:attrNameLst>
                                      </p:cBhvr>
                                      <p:to>
                                        <p:strVal val="visible"/>
                                      </p:to>
                                    </p:set>
                                    <p:animEffect transition="in" filter="fade">
                                      <p:cBhvr>
                                        <p:cTn id="62" dur="1000"/>
                                        <p:tgtEl>
                                          <p:spTgt spid="39">
                                            <p:txEl>
                                              <p:pRg st="0" end="0"/>
                                            </p:txEl>
                                          </p:spTgt>
                                        </p:tgtEl>
                                      </p:cBhvr>
                                    </p:animEffect>
                                    <p:anim calcmode="lin" valueType="num">
                                      <p:cBhvr>
                                        <p:cTn id="63" dur="10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64" dur="1000" fill="hold"/>
                                        <p:tgtEl>
                                          <p:spTgt spid="39">
                                            <p:txEl>
                                              <p:pRg st="0" end="0"/>
                                            </p:tx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1000"/>
                                        <p:tgtEl>
                                          <p:spTgt spid="40"/>
                                        </p:tgtEl>
                                      </p:cBhvr>
                                    </p:animEffect>
                                    <p:anim calcmode="lin" valueType="num">
                                      <p:cBhvr>
                                        <p:cTn id="68" dur="1000" fill="hold"/>
                                        <p:tgtEl>
                                          <p:spTgt spid="40"/>
                                        </p:tgtEl>
                                        <p:attrNameLst>
                                          <p:attrName>ppt_x</p:attrName>
                                        </p:attrNameLst>
                                      </p:cBhvr>
                                      <p:tavLst>
                                        <p:tav tm="0">
                                          <p:val>
                                            <p:strVal val="#ppt_x"/>
                                          </p:val>
                                        </p:tav>
                                        <p:tav tm="100000">
                                          <p:val>
                                            <p:strVal val="#ppt_x"/>
                                          </p:val>
                                        </p:tav>
                                      </p:tavLst>
                                    </p:anim>
                                    <p:anim calcmode="lin" valueType="num">
                                      <p:cBhvr>
                                        <p:cTn id="69" dur="1000" fill="hold"/>
                                        <p:tgtEl>
                                          <p:spTgt spid="40"/>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fade">
                                      <p:cBhvr>
                                        <p:cTn id="72" dur="1000"/>
                                        <p:tgtEl>
                                          <p:spTgt spid="41"/>
                                        </p:tgtEl>
                                      </p:cBhvr>
                                    </p:animEffect>
                                    <p:anim calcmode="lin" valueType="num">
                                      <p:cBhvr>
                                        <p:cTn id="73" dur="1000" fill="hold"/>
                                        <p:tgtEl>
                                          <p:spTgt spid="41"/>
                                        </p:tgtEl>
                                        <p:attrNameLst>
                                          <p:attrName>ppt_x</p:attrName>
                                        </p:attrNameLst>
                                      </p:cBhvr>
                                      <p:tavLst>
                                        <p:tav tm="0">
                                          <p:val>
                                            <p:strVal val="#ppt_x"/>
                                          </p:val>
                                        </p:tav>
                                        <p:tav tm="100000">
                                          <p:val>
                                            <p:strVal val="#ppt_x"/>
                                          </p:val>
                                        </p:tav>
                                      </p:tavLst>
                                    </p:anim>
                                    <p:anim calcmode="lin" valueType="num">
                                      <p:cBhvr>
                                        <p:cTn id="74" dur="1000" fill="hold"/>
                                        <p:tgtEl>
                                          <p:spTgt spid="41"/>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42">
                                            <p:txEl>
                                              <p:pRg st="0" end="0"/>
                                            </p:txEl>
                                          </p:spTgt>
                                        </p:tgtEl>
                                        <p:attrNameLst>
                                          <p:attrName>style.visibility</p:attrName>
                                        </p:attrNameLst>
                                      </p:cBhvr>
                                      <p:to>
                                        <p:strVal val="visible"/>
                                      </p:to>
                                    </p:set>
                                    <p:animEffect transition="in" filter="fade">
                                      <p:cBhvr>
                                        <p:cTn id="77" dur="1000"/>
                                        <p:tgtEl>
                                          <p:spTgt spid="42">
                                            <p:txEl>
                                              <p:pRg st="0" end="0"/>
                                            </p:txEl>
                                          </p:spTgt>
                                        </p:tgtEl>
                                      </p:cBhvr>
                                    </p:animEffect>
                                    <p:anim calcmode="lin" valueType="num">
                                      <p:cBhvr>
                                        <p:cTn id="78" dur="10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79" dur="1000" fill="hold"/>
                                        <p:tgtEl>
                                          <p:spTgt spid="42">
                                            <p:txEl>
                                              <p:pRg st="0" end="0"/>
                                            </p:txEl>
                                          </p:spTgt>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43">
                                            <p:txEl>
                                              <p:pRg st="0" end="0"/>
                                            </p:txEl>
                                          </p:spTgt>
                                        </p:tgtEl>
                                        <p:attrNameLst>
                                          <p:attrName>style.visibility</p:attrName>
                                        </p:attrNameLst>
                                      </p:cBhvr>
                                      <p:to>
                                        <p:strVal val="visible"/>
                                      </p:to>
                                    </p:set>
                                    <p:animEffect transition="in" filter="fade">
                                      <p:cBhvr>
                                        <p:cTn id="82" dur="1000"/>
                                        <p:tgtEl>
                                          <p:spTgt spid="43">
                                            <p:txEl>
                                              <p:pRg st="0" end="0"/>
                                            </p:txEl>
                                          </p:spTgt>
                                        </p:tgtEl>
                                      </p:cBhvr>
                                    </p:animEffect>
                                    <p:anim calcmode="lin" valueType="num">
                                      <p:cBhvr>
                                        <p:cTn id="83" dur="1000" fill="hold"/>
                                        <p:tgtEl>
                                          <p:spTgt spid="43">
                                            <p:txEl>
                                              <p:pRg st="0" end="0"/>
                                            </p:txEl>
                                          </p:spTgt>
                                        </p:tgtEl>
                                        <p:attrNameLst>
                                          <p:attrName>ppt_x</p:attrName>
                                        </p:attrNameLst>
                                      </p:cBhvr>
                                      <p:tavLst>
                                        <p:tav tm="0">
                                          <p:val>
                                            <p:strVal val="#ppt_x"/>
                                          </p:val>
                                        </p:tav>
                                        <p:tav tm="100000">
                                          <p:val>
                                            <p:strVal val="#ppt_x"/>
                                          </p:val>
                                        </p:tav>
                                      </p:tavLst>
                                    </p:anim>
                                    <p:anim calcmode="lin" valueType="num">
                                      <p:cBhvr>
                                        <p:cTn id="84" dur="1000" fill="hold"/>
                                        <p:tgtEl>
                                          <p:spTgt spid="43">
                                            <p:txEl>
                                              <p:pRg st="0" end="0"/>
                                            </p:txEl>
                                          </p:spTgt>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1000"/>
                                        <p:tgtEl>
                                          <p:spTgt spid="44"/>
                                        </p:tgtEl>
                                      </p:cBhvr>
                                    </p:animEffect>
                                    <p:anim calcmode="lin" valueType="num">
                                      <p:cBhvr>
                                        <p:cTn id="88" dur="1000" fill="hold"/>
                                        <p:tgtEl>
                                          <p:spTgt spid="44"/>
                                        </p:tgtEl>
                                        <p:attrNameLst>
                                          <p:attrName>ppt_x</p:attrName>
                                        </p:attrNameLst>
                                      </p:cBhvr>
                                      <p:tavLst>
                                        <p:tav tm="0">
                                          <p:val>
                                            <p:strVal val="#ppt_x"/>
                                          </p:val>
                                        </p:tav>
                                        <p:tav tm="100000">
                                          <p:val>
                                            <p:strVal val="#ppt_x"/>
                                          </p:val>
                                        </p:tav>
                                      </p:tavLst>
                                    </p:anim>
                                    <p:anim calcmode="lin" valueType="num">
                                      <p:cBhvr>
                                        <p:cTn id="89" dur="1000" fill="hold"/>
                                        <p:tgtEl>
                                          <p:spTgt spid="44"/>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45"/>
                                        </p:tgtEl>
                                        <p:attrNameLst>
                                          <p:attrName>style.visibility</p:attrName>
                                        </p:attrNameLst>
                                      </p:cBhvr>
                                      <p:to>
                                        <p:strVal val="visible"/>
                                      </p:to>
                                    </p:set>
                                    <p:animEffect transition="in" filter="fade">
                                      <p:cBhvr>
                                        <p:cTn id="92" dur="1000"/>
                                        <p:tgtEl>
                                          <p:spTgt spid="45"/>
                                        </p:tgtEl>
                                      </p:cBhvr>
                                    </p:animEffect>
                                    <p:anim calcmode="lin" valueType="num">
                                      <p:cBhvr>
                                        <p:cTn id="93" dur="1000" fill="hold"/>
                                        <p:tgtEl>
                                          <p:spTgt spid="45"/>
                                        </p:tgtEl>
                                        <p:attrNameLst>
                                          <p:attrName>ppt_x</p:attrName>
                                        </p:attrNameLst>
                                      </p:cBhvr>
                                      <p:tavLst>
                                        <p:tav tm="0">
                                          <p:val>
                                            <p:strVal val="#ppt_x"/>
                                          </p:val>
                                        </p:tav>
                                        <p:tav tm="100000">
                                          <p:val>
                                            <p:strVal val="#ppt_x"/>
                                          </p:val>
                                        </p:tav>
                                      </p:tavLst>
                                    </p:anim>
                                    <p:anim calcmode="lin" valueType="num">
                                      <p:cBhvr>
                                        <p:cTn id="94" dur="1000" fill="hold"/>
                                        <p:tgtEl>
                                          <p:spTgt spid="45"/>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46">
                                            <p:txEl>
                                              <p:pRg st="0" end="0"/>
                                            </p:txEl>
                                          </p:spTgt>
                                        </p:tgtEl>
                                        <p:attrNameLst>
                                          <p:attrName>style.visibility</p:attrName>
                                        </p:attrNameLst>
                                      </p:cBhvr>
                                      <p:to>
                                        <p:strVal val="visible"/>
                                      </p:to>
                                    </p:set>
                                    <p:animEffect transition="in" filter="fade">
                                      <p:cBhvr>
                                        <p:cTn id="97" dur="1000"/>
                                        <p:tgtEl>
                                          <p:spTgt spid="46">
                                            <p:txEl>
                                              <p:pRg st="0" end="0"/>
                                            </p:txEl>
                                          </p:spTgt>
                                        </p:tgtEl>
                                      </p:cBhvr>
                                    </p:animEffect>
                                    <p:anim calcmode="lin" valueType="num">
                                      <p:cBhvr>
                                        <p:cTn id="98" dur="1000" fill="hold"/>
                                        <p:tgtEl>
                                          <p:spTgt spid="46">
                                            <p:txEl>
                                              <p:pRg st="0" end="0"/>
                                            </p:txEl>
                                          </p:spTgt>
                                        </p:tgtEl>
                                        <p:attrNameLst>
                                          <p:attrName>ppt_x</p:attrName>
                                        </p:attrNameLst>
                                      </p:cBhvr>
                                      <p:tavLst>
                                        <p:tav tm="0">
                                          <p:val>
                                            <p:strVal val="#ppt_x"/>
                                          </p:val>
                                        </p:tav>
                                        <p:tav tm="100000">
                                          <p:val>
                                            <p:strVal val="#ppt_x"/>
                                          </p:val>
                                        </p:tav>
                                      </p:tavLst>
                                    </p:anim>
                                    <p:anim calcmode="lin" valueType="num">
                                      <p:cBhvr>
                                        <p:cTn id="99" dur="1000" fill="hold"/>
                                        <p:tgtEl>
                                          <p:spTgt spid="46">
                                            <p:txEl>
                                              <p:pRg st="0" end="0"/>
                                            </p:txEl>
                                          </p:spTgt>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47">
                                            <p:txEl>
                                              <p:pRg st="0" end="0"/>
                                            </p:txEl>
                                          </p:spTgt>
                                        </p:tgtEl>
                                        <p:attrNameLst>
                                          <p:attrName>style.visibility</p:attrName>
                                        </p:attrNameLst>
                                      </p:cBhvr>
                                      <p:to>
                                        <p:strVal val="visible"/>
                                      </p:to>
                                    </p:set>
                                    <p:animEffect transition="in" filter="fade">
                                      <p:cBhvr>
                                        <p:cTn id="102" dur="1000"/>
                                        <p:tgtEl>
                                          <p:spTgt spid="47">
                                            <p:txEl>
                                              <p:pRg st="0" end="0"/>
                                            </p:txEl>
                                          </p:spTgt>
                                        </p:tgtEl>
                                      </p:cBhvr>
                                    </p:animEffect>
                                    <p:anim calcmode="lin" valueType="num">
                                      <p:cBhvr>
                                        <p:cTn id="103" dur="1000" fill="hold"/>
                                        <p:tgtEl>
                                          <p:spTgt spid="47">
                                            <p:txEl>
                                              <p:pRg st="0" end="0"/>
                                            </p:txEl>
                                          </p:spTgt>
                                        </p:tgtEl>
                                        <p:attrNameLst>
                                          <p:attrName>ppt_x</p:attrName>
                                        </p:attrNameLst>
                                      </p:cBhvr>
                                      <p:tavLst>
                                        <p:tav tm="0">
                                          <p:val>
                                            <p:strVal val="#ppt_x"/>
                                          </p:val>
                                        </p:tav>
                                        <p:tav tm="100000">
                                          <p:val>
                                            <p:strVal val="#ppt_x"/>
                                          </p:val>
                                        </p:tav>
                                      </p:tavLst>
                                    </p:anim>
                                    <p:anim calcmode="lin" valueType="num">
                                      <p:cBhvr>
                                        <p:cTn id="104" dur="1000" fill="hold"/>
                                        <p:tgtEl>
                                          <p:spTgt spid="47">
                                            <p:txEl>
                                              <p:pRg st="0" end="0"/>
                                            </p:txEl>
                                          </p:spTgt>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48"/>
                                        </p:tgtEl>
                                        <p:attrNameLst>
                                          <p:attrName>style.visibility</p:attrName>
                                        </p:attrNameLst>
                                      </p:cBhvr>
                                      <p:to>
                                        <p:strVal val="visible"/>
                                      </p:to>
                                    </p:set>
                                    <p:animEffect transition="in" filter="fade">
                                      <p:cBhvr>
                                        <p:cTn id="107" dur="1000"/>
                                        <p:tgtEl>
                                          <p:spTgt spid="48"/>
                                        </p:tgtEl>
                                      </p:cBhvr>
                                    </p:animEffect>
                                    <p:anim calcmode="lin" valueType="num">
                                      <p:cBhvr>
                                        <p:cTn id="108" dur="1000" fill="hold"/>
                                        <p:tgtEl>
                                          <p:spTgt spid="48"/>
                                        </p:tgtEl>
                                        <p:attrNameLst>
                                          <p:attrName>ppt_x</p:attrName>
                                        </p:attrNameLst>
                                      </p:cBhvr>
                                      <p:tavLst>
                                        <p:tav tm="0">
                                          <p:val>
                                            <p:strVal val="#ppt_x"/>
                                          </p:val>
                                        </p:tav>
                                        <p:tav tm="100000">
                                          <p:val>
                                            <p:strVal val="#ppt_x"/>
                                          </p:val>
                                        </p:tav>
                                      </p:tavLst>
                                    </p:anim>
                                    <p:anim calcmode="lin" valueType="num">
                                      <p:cBhvr>
                                        <p:cTn id="109" dur="1000" fill="hold"/>
                                        <p:tgtEl>
                                          <p:spTgt spid="48"/>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49"/>
                                        </p:tgtEl>
                                        <p:attrNameLst>
                                          <p:attrName>style.visibility</p:attrName>
                                        </p:attrNameLst>
                                      </p:cBhvr>
                                      <p:to>
                                        <p:strVal val="visible"/>
                                      </p:to>
                                    </p:set>
                                    <p:animEffect transition="in" filter="fade">
                                      <p:cBhvr>
                                        <p:cTn id="112" dur="1000"/>
                                        <p:tgtEl>
                                          <p:spTgt spid="49"/>
                                        </p:tgtEl>
                                      </p:cBhvr>
                                    </p:animEffect>
                                    <p:anim calcmode="lin" valueType="num">
                                      <p:cBhvr>
                                        <p:cTn id="113" dur="1000" fill="hold"/>
                                        <p:tgtEl>
                                          <p:spTgt spid="49"/>
                                        </p:tgtEl>
                                        <p:attrNameLst>
                                          <p:attrName>ppt_x</p:attrName>
                                        </p:attrNameLst>
                                      </p:cBhvr>
                                      <p:tavLst>
                                        <p:tav tm="0">
                                          <p:val>
                                            <p:strVal val="#ppt_x"/>
                                          </p:val>
                                        </p:tav>
                                        <p:tav tm="100000">
                                          <p:val>
                                            <p:strVal val="#ppt_x"/>
                                          </p:val>
                                        </p:tav>
                                      </p:tavLst>
                                    </p:anim>
                                    <p:anim calcmode="lin" valueType="num">
                                      <p:cBhvr>
                                        <p:cTn id="114" dur="1000" fill="hold"/>
                                        <p:tgtEl>
                                          <p:spTgt spid="49"/>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50">
                                            <p:txEl>
                                              <p:pRg st="0" end="0"/>
                                            </p:txEl>
                                          </p:spTgt>
                                        </p:tgtEl>
                                        <p:attrNameLst>
                                          <p:attrName>style.visibility</p:attrName>
                                        </p:attrNameLst>
                                      </p:cBhvr>
                                      <p:to>
                                        <p:strVal val="visible"/>
                                      </p:to>
                                    </p:set>
                                    <p:animEffect transition="in" filter="fade">
                                      <p:cBhvr>
                                        <p:cTn id="117" dur="1000"/>
                                        <p:tgtEl>
                                          <p:spTgt spid="50">
                                            <p:txEl>
                                              <p:pRg st="0" end="0"/>
                                            </p:txEl>
                                          </p:spTgt>
                                        </p:tgtEl>
                                      </p:cBhvr>
                                    </p:animEffect>
                                    <p:anim calcmode="lin" valueType="num">
                                      <p:cBhvr>
                                        <p:cTn id="118" dur="1000" fill="hold"/>
                                        <p:tgtEl>
                                          <p:spTgt spid="50">
                                            <p:txEl>
                                              <p:pRg st="0" end="0"/>
                                            </p:txEl>
                                          </p:spTgt>
                                        </p:tgtEl>
                                        <p:attrNameLst>
                                          <p:attrName>ppt_x</p:attrName>
                                        </p:attrNameLst>
                                      </p:cBhvr>
                                      <p:tavLst>
                                        <p:tav tm="0">
                                          <p:val>
                                            <p:strVal val="#ppt_x"/>
                                          </p:val>
                                        </p:tav>
                                        <p:tav tm="100000">
                                          <p:val>
                                            <p:strVal val="#ppt_x"/>
                                          </p:val>
                                        </p:tav>
                                      </p:tavLst>
                                    </p:anim>
                                    <p:anim calcmode="lin" valueType="num">
                                      <p:cBhvr>
                                        <p:cTn id="119" dur="1000" fill="hold"/>
                                        <p:tgtEl>
                                          <p:spTgt spid="50">
                                            <p:txEl>
                                              <p:pRg st="0" end="0"/>
                                            </p:txEl>
                                          </p:spTgt>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51">
                                            <p:txEl>
                                              <p:pRg st="0" end="0"/>
                                            </p:txEl>
                                          </p:spTgt>
                                        </p:tgtEl>
                                        <p:attrNameLst>
                                          <p:attrName>style.visibility</p:attrName>
                                        </p:attrNameLst>
                                      </p:cBhvr>
                                      <p:to>
                                        <p:strVal val="visible"/>
                                      </p:to>
                                    </p:set>
                                    <p:animEffect transition="in" filter="fade">
                                      <p:cBhvr>
                                        <p:cTn id="122" dur="1000"/>
                                        <p:tgtEl>
                                          <p:spTgt spid="51">
                                            <p:txEl>
                                              <p:pRg st="0" end="0"/>
                                            </p:txEl>
                                          </p:spTgt>
                                        </p:tgtEl>
                                      </p:cBhvr>
                                    </p:animEffect>
                                    <p:anim calcmode="lin" valueType="num">
                                      <p:cBhvr>
                                        <p:cTn id="123" dur="1000" fill="hold"/>
                                        <p:tgtEl>
                                          <p:spTgt spid="51">
                                            <p:txEl>
                                              <p:pRg st="0" end="0"/>
                                            </p:txEl>
                                          </p:spTgt>
                                        </p:tgtEl>
                                        <p:attrNameLst>
                                          <p:attrName>ppt_x</p:attrName>
                                        </p:attrNameLst>
                                      </p:cBhvr>
                                      <p:tavLst>
                                        <p:tav tm="0">
                                          <p:val>
                                            <p:strVal val="#ppt_x"/>
                                          </p:val>
                                        </p:tav>
                                        <p:tav tm="100000">
                                          <p:val>
                                            <p:strVal val="#ppt_x"/>
                                          </p:val>
                                        </p:tav>
                                      </p:tavLst>
                                    </p:anim>
                                    <p:anim calcmode="lin" valueType="num">
                                      <p:cBhvr>
                                        <p:cTn id="124" dur="1000" fill="hold"/>
                                        <p:tgtEl>
                                          <p:spTgt spid="5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62" grpId="0" animBg="1"/>
      <p:bldP spid="64" grpId="0" build="p">
        <p:tmplLst>
          <p:tmpl lvl="1">
            <p:tnLst>
              <p:par>
                <p:cTn presetID="42" presetClass="entr" presetSubtype="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1000"/>
                        <p:tgtEl>
                          <p:spTgt spid="64"/>
                        </p:tgtEl>
                      </p:cBhvr>
                    </p:animEffect>
                    <p:anim calcmode="lin" valueType="num">
                      <p:cBhvr>
                        <p:cTn dur="1000" fill="hold"/>
                        <p:tgtEl>
                          <p:spTgt spid="64"/>
                        </p:tgtEl>
                        <p:attrNameLst>
                          <p:attrName>ppt_x</p:attrName>
                        </p:attrNameLst>
                      </p:cBhvr>
                      <p:tavLst>
                        <p:tav tm="0">
                          <p:val>
                            <p:strVal val="#ppt_x"/>
                          </p:val>
                        </p:tav>
                        <p:tav tm="100000">
                          <p:val>
                            <p:strVal val="#ppt_x"/>
                          </p:val>
                        </p:tav>
                      </p:tavLst>
                    </p:anim>
                    <p:anim calcmode="lin" valueType="num">
                      <p:cBhvr>
                        <p:cTn dur="1000" fill="hold"/>
                        <p:tgtEl>
                          <p:spTgt spid="64"/>
                        </p:tgtEl>
                        <p:attrNameLst>
                          <p:attrName>ppt_y</p:attrName>
                        </p:attrNameLst>
                      </p:cBhvr>
                      <p:tavLst>
                        <p:tav tm="0">
                          <p:val>
                            <p:strVal val="#ppt_y+.1"/>
                          </p:val>
                        </p:tav>
                        <p:tav tm="100000">
                          <p:val>
                            <p:strVal val="#ppt_y"/>
                          </p:val>
                        </p:tav>
                      </p:tavLst>
                    </p:anim>
                  </p:childTnLst>
                </p:cTn>
              </p:par>
            </p:tnLst>
          </p:tmpl>
        </p:tmplLst>
      </p:bldP>
      <p:bldP spid="65" grpId="0" build="p">
        <p:tmplLst>
          <p:tmpl lvl="1">
            <p:tnLst>
              <p:par>
                <p:cTn presetID="42"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1000"/>
                        <p:tgtEl>
                          <p:spTgt spid="65"/>
                        </p:tgtEl>
                      </p:cBhvr>
                    </p:animEffect>
                    <p:anim calcmode="lin" valueType="num">
                      <p:cBhvr>
                        <p:cTn dur="1000" fill="hold"/>
                        <p:tgtEl>
                          <p:spTgt spid="65"/>
                        </p:tgtEl>
                        <p:attrNameLst>
                          <p:attrName>ppt_x</p:attrName>
                        </p:attrNameLst>
                      </p:cBhvr>
                      <p:tavLst>
                        <p:tav tm="0">
                          <p:val>
                            <p:strVal val="#ppt_x"/>
                          </p:val>
                        </p:tav>
                        <p:tav tm="100000">
                          <p:val>
                            <p:strVal val="#ppt_x"/>
                          </p:val>
                        </p:tav>
                      </p:tavLst>
                    </p:anim>
                    <p:anim calcmode="lin" valueType="num">
                      <p:cBhvr>
                        <p:cTn dur="1000" fill="hold"/>
                        <p:tgtEl>
                          <p:spTgt spid="65"/>
                        </p:tgtEl>
                        <p:attrNameLst>
                          <p:attrName>ppt_y</p:attrName>
                        </p:attrNameLst>
                      </p:cBhvr>
                      <p:tavLst>
                        <p:tav tm="0">
                          <p:val>
                            <p:strVal val="#ppt_y+.1"/>
                          </p:val>
                        </p:tav>
                        <p:tav tm="100000">
                          <p:val>
                            <p:strVal val="#ppt_y"/>
                          </p:val>
                        </p:tav>
                      </p:tavLst>
                    </p:anim>
                  </p:childTnLst>
                </p:cTn>
              </p:par>
            </p:tnLst>
          </p:tmpl>
        </p:tmplLst>
      </p:bldP>
      <p:bldP spid="32" grpId="0" animBg="1"/>
      <p:bldP spid="33" grpId="0" animBg="1"/>
      <p:bldP spid="34" grpId="0" build="p">
        <p:tmplLst>
          <p:tmpl lvl="1">
            <p:tnLst>
              <p:par>
                <p:cTn presetID="42"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1000"/>
                        <p:tgtEl>
                          <p:spTgt spid="34"/>
                        </p:tgtEl>
                      </p:cBhvr>
                    </p:animEffect>
                    <p:anim calcmode="lin" valueType="num">
                      <p:cBhvr>
                        <p:cTn dur="1000" fill="hold"/>
                        <p:tgtEl>
                          <p:spTgt spid="34"/>
                        </p:tgtEl>
                        <p:attrNameLst>
                          <p:attrName>ppt_x</p:attrName>
                        </p:attrNameLst>
                      </p:cBhvr>
                      <p:tavLst>
                        <p:tav tm="0">
                          <p:val>
                            <p:strVal val="#ppt_x"/>
                          </p:val>
                        </p:tav>
                        <p:tav tm="100000">
                          <p:val>
                            <p:strVal val="#ppt_x"/>
                          </p:val>
                        </p:tav>
                      </p:tavLst>
                    </p:anim>
                    <p:anim calcmode="lin" valueType="num">
                      <p:cBhvr>
                        <p:cTn dur="1000" fill="hold"/>
                        <p:tgtEl>
                          <p:spTgt spid="34"/>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42"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1000"/>
                        <p:tgtEl>
                          <p:spTgt spid="35"/>
                        </p:tgtEl>
                      </p:cBhvr>
                    </p:animEffect>
                    <p:anim calcmode="lin" valueType="num">
                      <p:cBhvr>
                        <p:cTn dur="1000" fill="hold"/>
                        <p:tgtEl>
                          <p:spTgt spid="35"/>
                        </p:tgtEl>
                        <p:attrNameLst>
                          <p:attrName>ppt_x</p:attrName>
                        </p:attrNameLst>
                      </p:cBhvr>
                      <p:tavLst>
                        <p:tav tm="0">
                          <p:val>
                            <p:strVal val="#ppt_x"/>
                          </p:val>
                        </p:tav>
                        <p:tav tm="100000">
                          <p:val>
                            <p:strVal val="#ppt_x"/>
                          </p:val>
                        </p:tav>
                      </p:tavLst>
                    </p:anim>
                    <p:anim calcmode="lin" valueType="num">
                      <p:cBhvr>
                        <p:cTn dur="1000" fill="hold"/>
                        <p:tgtEl>
                          <p:spTgt spid="35"/>
                        </p:tgtEl>
                        <p:attrNameLst>
                          <p:attrName>ppt_y</p:attrName>
                        </p:attrNameLst>
                      </p:cBhvr>
                      <p:tavLst>
                        <p:tav tm="0">
                          <p:val>
                            <p:strVal val="#ppt_y+.1"/>
                          </p:val>
                        </p:tav>
                        <p:tav tm="100000">
                          <p:val>
                            <p:strVal val="#ppt_y"/>
                          </p:val>
                        </p:tav>
                      </p:tavLst>
                    </p:anim>
                  </p:childTnLst>
                </p:cTn>
              </p:par>
            </p:tnLst>
          </p:tmpl>
        </p:tmplLst>
      </p:bldP>
      <p:bldP spid="36" grpId="0" animBg="1"/>
      <p:bldP spid="37" grpId="0" animBg="1"/>
      <p:bldP spid="38" grpId="0" build="p">
        <p:tmplLst>
          <p:tmpl lvl="1">
            <p:tnLst>
              <p:par>
                <p:cTn presetID="42"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1000"/>
                        <p:tgtEl>
                          <p:spTgt spid="38"/>
                        </p:tgtEl>
                      </p:cBhvr>
                    </p:animEffect>
                    <p:anim calcmode="lin" valueType="num">
                      <p:cBhvr>
                        <p:cTn dur="1000" fill="hold"/>
                        <p:tgtEl>
                          <p:spTgt spid="38"/>
                        </p:tgtEl>
                        <p:attrNameLst>
                          <p:attrName>ppt_x</p:attrName>
                        </p:attrNameLst>
                      </p:cBhvr>
                      <p:tavLst>
                        <p:tav tm="0">
                          <p:val>
                            <p:strVal val="#ppt_x"/>
                          </p:val>
                        </p:tav>
                        <p:tav tm="100000">
                          <p:val>
                            <p:strVal val="#ppt_x"/>
                          </p:val>
                        </p:tav>
                      </p:tavLst>
                    </p:anim>
                    <p:anim calcmode="lin" valueType="num">
                      <p:cBhvr>
                        <p:cTn dur="1000" fill="hold"/>
                        <p:tgtEl>
                          <p:spTgt spid="38"/>
                        </p:tgtEl>
                        <p:attrNameLst>
                          <p:attrName>ppt_y</p:attrName>
                        </p:attrNameLst>
                      </p:cBhvr>
                      <p:tavLst>
                        <p:tav tm="0">
                          <p:val>
                            <p:strVal val="#ppt_y+.1"/>
                          </p:val>
                        </p:tav>
                        <p:tav tm="100000">
                          <p:val>
                            <p:strVal val="#ppt_y"/>
                          </p:val>
                        </p:tav>
                      </p:tavLst>
                    </p:anim>
                  </p:childTnLst>
                </p:cTn>
              </p:par>
            </p:tnLst>
          </p:tmpl>
        </p:tmplLst>
      </p:bldP>
      <p:bldP spid="39" grpId="0" build="p">
        <p:tmplLst>
          <p:tmpl lvl="1">
            <p:tnLst>
              <p:par>
                <p:cTn presetID="42"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1000"/>
                        <p:tgtEl>
                          <p:spTgt spid="39"/>
                        </p:tgtEl>
                      </p:cBhvr>
                    </p:animEffect>
                    <p:anim calcmode="lin" valueType="num">
                      <p:cBhvr>
                        <p:cTn dur="1000" fill="hold"/>
                        <p:tgtEl>
                          <p:spTgt spid="39"/>
                        </p:tgtEl>
                        <p:attrNameLst>
                          <p:attrName>ppt_x</p:attrName>
                        </p:attrNameLst>
                      </p:cBhvr>
                      <p:tavLst>
                        <p:tav tm="0">
                          <p:val>
                            <p:strVal val="#ppt_x"/>
                          </p:val>
                        </p:tav>
                        <p:tav tm="100000">
                          <p:val>
                            <p:strVal val="#ppt_x"/>
                          </p:val>
                        </p:tav>
                      </p:tavLst>
                    </p:anim>
                    <p:anim calcmode="lin" valueType="num">
                      <p:cBhvr>
                        <p:cTn dur="1000" fill="hold"/>
                        <p:tgtEl>
                          <p:spTgt spid="39"/>
                        </p:tgtEl>
                        <p:attrNameLst>
                          <p:attrName>ppt_y</p:attrName>
                        </p:attrNameLst>
                      </p:cBhvr>
                      <p:tavLst>
                        <p:tav tm="0">
                          <p:val>
                            <p:strVal val="#ppt_y+.1"/>
                          </p:val>
                        </p:tav>
                        <p:tav tm="100000">
                          <p:val>
                            <p:strVal val="#ppt_y"/>
                          </p:val>
                        </p:tav>
                      </p:tavLst>
                    </p:anim>
                  </p:childTnLst>
                </p:cTn>
              </p:par>
            </p:tnLst>
          </p:tmpl>
        </p:tmplLst>
      </p:bldP>
      <p:bldP spid="40" grpId="0" animBg="1"/>
      <p:bldP spid="41" grpId="0" animBg="1"/>
      <p:bldP spid="42" grpId="0" build="p">
        <p:tmplLst>
          <p:tmpl lvl="1">
            <p:tnLst>
              <p:par>
                <p:cTn presetID="42"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1000"/>
                        <p:tgtEl>
                          <p:spTgt spid="42"/>
                        </p:tgtEl>
                      </p:cBhvr>
                    </p:animEffect>
                    <p:anim calcmode="lin" valueType="num">
                      <p:cBhvr>
                        <p:cTn dur="1000" fill="hold"/>
                        <p:tgtEl>
                          <p:spTgt spid="42"/>
                        </p:tgtEl>
                        <p:attrNameLst>
                          <p:attrName>ppt_x</p:attrName>
                        </p:attrNameLst>
                      </p:cBhvr>
                      <p:tavLst>
                        <p:tav tm="0">
                          <p:val>
                            <p:strVal val="#ppt_x"/>
                          </p:val>
                        </p:tav>
                        <p:tav tm="100000">
                          <p:val>
                            <p:strVal val="#ppt_x"/>
                          </p:val>
                        </p:tav>
                      </p:tavLst>
                    </p:anim>
                    <p:anim calcmode="lin" valueType="num">
                      <p:cBhvr>
                        <p:cTn dur="1000" fill="hold"/>
                        <p:tgtEl>
                          <p:spTgt spid="42"/>
                        </p:tgtEl>
                        <p:attrNameLst>
                          <p:attrName>ppt_y</p:attrName>
                        </p:attrNameLst>
                      </p:cBhvr>
                      <p:tavLst>
                        <p:tav tm="0">
                          <p:val>
                            <p:strVal val="#ppt_y+.1"/>
                          </p:val>
                        </p:tav>
                        <p:tav tm="100000">
                          <p:val>
                            <p:strVal val="#ppt_y"/>
                          </p:val>
                        </p:tav>
                      </p:tavLst>
                    </p:anim>
                  </p:childTnLst>
                </p:cTn>
              </p:par>
            </p:tnLst>
          </p:tmpl>
        </p:tmplLst>
      </p:bldP>
      <p:bldP spid="43" grpId="0" build="p">
        <p:tmplLst>
          <p:tmpl lvl="1">
            <p:tnLst>
              <p:par>
                <p:cTn presetID="42"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1000"/>
                        <p:tgtEl>
                          <p:spTgt spid="43"/>
                        </p:tgtEl>
                      </p:cBhvr>
                    </p:animEffect>
                    <p:anim calcmode="lin" valueType="num">
                      <p:cBhvr>
                        <p:cTn dur="1000" fill="hold"/>
                        <p:tgtEl>
                          <p:spTgt spid="43"/>
                        </p:tgtEl>
                        <p:attrNameLst>
                          <p:attrName>ppt_x</p:attrName>
                        </p:attrNameLst>
                      </p:cBhvr>
                      <p:tavLst>
                        <p:tav tm="0">
                          <p:val>
                            <p:strVal val="#ppt_x"/>
                          </p:val>
                        </p:tav>
                        <p:tav tm="100000">
                          <p:val>
                            <p:strVal val="#ppt_x"/>
                          </p:val>
                        </p:tav>
                      </p:tavLst>
                    </p:anim>
                    <p:anim calcmode="lin" valueType="num">
                      <p:cBhvr>
                        <p:cTn dur="1000" fill="hold"/>
                        <p:tgtEl>
                          <p:spTgt spid="43"/>
                        </p:tgtEl>
                        <p:attrNameLst>
                          <p:attrName>ppt_y</p:attrName>
                        </p:attrNameLst>
                      </p:cBhvr>
                      <p:tavLst>
                        <p:tav tm="0">
                          <p:val>
                            <p:strVal val="#ppt_y+.1"/>
                          </p:val>
                        </p:tav>
                        <p:tav tm="100000">
                          <p:val>
                            <p:strVal val="#ppt_y"/>
                          </p:val>
                        </p:tav>
                      </p:tavLst>
                    </p:anim>
                  </p:childTnLst>
                </p:cTn>
              </p:par>
            </p:tnLst>
          </p:tmpl>
        </p:tmplLst>
      </p:bldP>
      <p:bldP spid="44" grpId="0" animBg="1"/>
      <p:bldP spid="45" grpId="0" animBg="1"/>
      <p:bldP spid="46" grpId="0" build="p">
        <p:tmplLst>
          <p:tmpl lvl="1">
            <p:tnLst>
              <p:par>
                <p:cTn presetID="42" presetClass="entr" presetSubtype="0"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1000"/>
                        <p:tgtEl>
                          <p:spTgt spid="46"/>
                        </p:tgtEl>
                      </p:cBhvr>
                    </p:animEffect>
                    <p:anim calcmode="lin" valueType="num">
                      <p:cBhvr>
                        <p:cTn dur="1000" fill="hold"/>
                        <p:tgtEl>
                          <p:spTgt spid="46"/>
                        </p:tgtEl>
                        <p:attrNameLst>
                          <p:attrName>ppt_x</p:attrName>
                        </p:attrNameLst>
                      </p:cBhvr>
                      <p:tavLst>
                        <p:tav tm="0">
                          <p:val>
                            <p:strVal val="#ppt_x"/>
                          </p:val>
                        </p:tav>
                        <p:tav tm="100000">
                          <p:val>
                            <p:strVal val="#ppt_x"/>
                          </p:val>
                        </p:tav>
                      </p:tavLst>
                    </p:anim>
                    <p:anim calcmode="lin" valueType="num">
                      <p:cBhvr>
                        <p:cTn dur="1000" fill="hold"/>
                        <p:tgtEl>
                          <p:spTgt spid="46"/>
                        </p:tgtEl>
                        <p:attrNameLst>
                          <p:attrName>ppt_y</p:attrName>
                        </p:attrNameLst>
                      </p:cBhvr>
                      <p:tavLst>
                        <p:tav tm="0">
                          <p:val>
                            <p:strVal val="#ppt_y+.1"/>
                          </p:val>
                        </p:tav>
                        <p:tav tm="100000">
                          <p:val>
                            <p:strVal val="#ppt_y"/>
                          </p:val>
                        </p:tav>
                      </p:tavLst>
                    </p:anim>
                  </p:childTnLst>
                </p:cTn>
              </p:par>
            </p:tnLst>
          </p:tmpl>
        </p:tmplLst>
      </p:bldP>
      <p:bldP spid="47" grpId="0" build="p">
        <p:tmplLst>
          <p:tmpl lvl="1">
            <p:tnLst>
              <p:par>
                <p:cTn presetID="42" presetClass="entr" presetSubtype="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1000"/>
                        <p:tgtEl>
                          <p:spTgt spid="47"/>
                        </p:tgtEl>
                      </p:cBhvr>
                    </p:animEffect>
                    <p:anim calcmode="lin" valueType="num">
                      <p:cBhvr>
                        <p:cTn dur="1000" fill="hold"/>
                        <p:tgtEl>
                          <p:spTgt spid="47"/>
                        </p:tgtEl>
                        <p:attrNameLst>
                          <p:attrName>ppt_x</p:attrName>
                        </p:attrNameLst>
                      </p:cBhvr>
                      <p:tavLst>
                        <p:tav tm="0">
                          <p:val>
                            <p:strVal val="#ppt_x"/>
                          </p:val>
                        </p:tav>
                        <p:tav tm="100000">
                          <p:val>
                            <p:strVal val="#ppt_x"/>
                          </p:val>
                        </p:tav>
                      </p:tavLst>
                    </p:anim>
                    <p:anim calcmode="lin" valueType="num">
                      <p:cBhvr>
                        <p:cTn dur="1000" fill="hold"/>
                        <p:tgtEl>
                          <p:spTgt spid="47"/>
                        </p:tgtEl>
                        <p:attrNameLst>
                          <p:attrName>ppt_y</p:attrName>
                        </p:attrNameLst>
                      </p:cBhvr>
                      <p:tavLst>
                        <p:tav tm="0">
                          <p:val>
                            <p:strVal val="#ppt_y+.1"/>
                          </p:val>
                        </p:tav>
                        <p:tav tm="100000">
                          <p:val>
                            <p:strVal val="#ppt_y"/>
                          </p:val>
                        </p:tav>
                      </p:tavLst>
                    </p:anim>
                  </p:childTnLst>
                </p:cTn>
              </p:par>
            </p:tnLst>
          </p:tmpl>
        </p:tmplLst>
      </p:bldP>
      <p:bldP spid="48" grpId="0" animBg="1"/>
      <p:bldP spid="49" grpId="0" animBg="1"/>
      <p:bldP spid="50" grpId="0" build="p">
        <p:tmplLst>
          <p:tmpl lvl="1">
            <p:tnLst>
              <p:par>
                <p:cTn presetID="42" presetClass="entr" presetSubtype="0" fill="hold" nodeType="with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fade">
                      <p:cBhvr>
                        <p:cTn dur="1000"/>
                        <p:tgtEl>
                          <p:spTgt spid="50"/>
                        </p:tgtEl>
                      </p:cBhvr>
                    </p:animEffect>
                    <p:anim calcmode="lin" valueType="num">
                      <p:cBhvr>
                        <p:cTn dur="1000" fill="hold"/>
                        <p:tgtEl>
                          <p:spTgt spid="50"/>
                        </p:tgtEl>
                        <p:attrNameLst>
                          <p:attrName>ppt_x</p:attrName>
                        </p:attrNameLst>
                      </p:cBhvr>
                      <p:tavLst>
                        <p:tav tm="0">
                          <p:val>
                            <p:strVal val="#ppt_x"/>
                          </p:val>
                        </p:tav>
                        <p:tav tm="100000">
                          <p:val>
                            <p:strVal val="#ppt_x"/>
                          </p:val>
                        </p:tav>
                      </p:tavLst>
                    </p:anim>
                    <p:anim calcmode="lin" valueType="num">
                      <p:cBhvr>
                        <p:cTn dur="1000" fill="hold"/>
                        <p:tgtEl>
                          <p:spTgt spid="50"/>
                        </p:tgtEl>
                        <p:attrNameLst>
                          <p:attrName>ppt_y</p:attrName>
                        </p:attrNameLst>
                      </p:cBhvr>
                      <p:tavLst>
                        <p:tav tm="0">
                          <p:val>
                            <p:strVal val="#ppt_y+.1"/>
                          </p:val>
                        </p:tav>
                        <p:tav tm="100000">
                          <p:val>
                            <p:strVal val="#ppt_y"/>
                          </p:val>
                        </p:tav>
                      </p:tavLst>
                    </p:anim>
                  </p:childTnLst>
                </p:cTn>
              </p:par>
            </p:tnLst>
          </p:tmpl>
        </p:tmplLst>
      </p:bldP>
      <p:bldP spid="51" grpId="0" build="p">
        <p:tmplLst>
          <p:tmpl lvl="1">
            <p:tnLst>
              <p:par>
                <p:cTn presetID="42" presetClass="entr" presetSubtype="0"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1000"/>
                        <p:tgtEl>
                          <p:spTgt spid="51"/>
                        </p:tgtEl>
                      </p:cBhvr>
                    </p:animEffect>
                    <p:anim calcmode="lin" valueType="num">
                      <p:cBhvr>
                        <p:cTn dur="1000" fill="hold"/>
                        <p:tgtEl>
                          <p:spTgt spid="51"/>
                        </p:tgtEl>
                        <p:attrNameLst>
                          <p:attrName>ppt_x</p:attrName>
                        </p:attrNameLst>
                      </p:cBhvr>
                      <p:tavLst>
                        <p:tav tm="0">
                          <p:val>
                            <p:strVal val="#ppt_x"/>
                          </p:val>
                        </p:tav>
                        <p:tav tm="100000">
                          <p:val>
                            <p:strVal val="#ppt_x"/>
                          </p:val>
                        </p:tav>
                      </p:tavLst>
                    </p:anim>
                    <p:anim calcmode="lin" valueType="num">
                      <p:cBhvr>
                        <p:cTn dur="1000" fill="hold"/>
                        <p:tgtEl>
                          <p:spTgt spid="51"/>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ext Placeholder 44">
            <a:extLst>
              <a:ext uri="{FF2B5EF4-FFF2-40B4-BE49-F238E27FC236}">
                <a16:creationId xmlns:a16="http://schemas.microsoft.com/office/drawing/2014/main" id="{313CB165-13B4-C416-7EDE-0B6CC58D2D0C}"/>
              </a:ext>
            </a:extLst>
          </p:cNvPr>
          <p:cNvSpPr>
            <a:spLocks noGrp="1"/>
          </p:cNvSpPr>
          <p:nvPr>
            <p:ph type="body" sz="quarter" idx="11" hasCustomPrompt="1"/>
          </p:nvPr>
        </p:nvSpPr>
        <p:spPr>
          <a:xfrm>
            <a:off x="771525" y="372561"/>
            <a:ext cx="11058766" cy="650932"/>
          </a:xfrm>
          <a:prstGeom prst="rect">
            <a:avLst/>
          </a:prstGeom>
        </p:spPr>
        <p:txBody>
          <a:bodyPr anchor="ctr"/>
          <a:lstStyle>
            <a:lvl1pPr marL="0" indent="0" algn="l">
              <a:buNone/>
              <a:defRPr sz="3600" b="1" i="0">
                <a:solidFill>
                  <a:schemeClr val="tx1"/>
                </a:solidFill>
                <a:latin typeface="Inter Black" panose="02000503000000020004" pitchFamily="2" charset="0"/>
                <a:ea typeface="Inter Black" panose="02000503000000020004" pitchFamily="2" charset="0"/>
              </a:defRPr>
            </a:lvl1pPr>
          </a:lstStyle>
          <a:p>
            <a:pPr lvl="0"/>
            <a:r>
              <a:rPr lang="en-US"/>
              <a:t>Title Goes Here</a:t>
            </a:r>
          </a:p>
        </p:txBody>
      </p:sp>
      <p:sp>
        <p:nvSpPr>
          <p:cNvPr id="3" name="Slide Number Placeholder 5">
            <a:extLst>
              <a:ext uri="{FF2B5EF4-FFF2-40B4-BE49-F238E27FC236}">
                <a16:creationId xmlns:a16="http://schemas.microsoft.com/office/drawing/2014/main" id="{74728F36-E1CE-282F-081A-1648CFE41191}"/>
              </a:ext>
            </a:extLst>
          </p:cNvPr>
          <p:cNvSpPr>
            <a:spLocks noGrp="1"/>
          </p:cNvSpPr>
          <p:nvPr>
            <p:ph type="sldNum" sz="quarter" idx="12"/>
          </p:nvPr>
        </p:nvSpPr>
        <p:spPr>
          <a:xfrm>
            <a:off x="45012" y="6502866"/>
            <a:ext cx="348381" cy="301144"/>
          </a:xfrm>
        </p:spPr>
        <p:txBody>
          <a:bodyPr/>
          <a:lstStyle/>
          <a:p>
            <a:fld id="{B4F46690-C25B-4348-B0C0-019C781764AB}" type="slidenum">
              <a:rPr lang="en-US" smtClean="0"/>
              <a:t>‹#›</a:t>
            </a:fld>
            <a:endParaRPr lang="en-US"/>
          </a:p>
        </p:txBody>
      </p:sp>
      <p:sp>
        <p:nvSpPr>
          <p:cNvPr id="4" name="Text Placeholder 44">
            <a:extLst>
              <a:ext uri="{FF2B5EF4-FFF2-40B4-BE49-F238E27FC236}">
                <a16:creationId xmlns:a16="http://schemas.microsoft.com/office/drawing/2014/main" id="{D8302697-6049-CAB7-0626-B230C2FC0A49}"/>
              </a:ext>
            </a:extLst>
          </p:cNvPr>
          <p:cNvSpPr>
            <a:spLocks noGrp="1"/>
          </p:cNvSpPr>
          <p:nvPr>
            <p:ph type="body" sz="quarter" idx="27" hasCustomPrompt="1"/>
          </p:nvPr>
        </p:nvSpPr>
        <p:spPr>
          <a:xfrm>
            <a:off x="771525" y="1046931"/>
            <a:ext cx="11058766" cy="336099"/>
          </a:xfrm>
          <a:prstGeom prst="rect">
            <a:avLst/>
          </a:prstGeom>
        </p:spPr>
        <p:txBody>
          <a:bodyPr anchor="ctr"/>
          <a:lstStyle>
            <a:lvl1pPr marL="0" indent="0" algn="l">
              <a:buNone/>
              <a:defRPr sz="1600" b="0" i="0">
                <a:solidFill>
                  <a:schemeClr val="accent2"/>
                </a:solidFill>
                <a:latin typeface="Inter Light" panose="02000503000000020004" pitchFamily="2" charset="0"/>
                <a:ea typeface="Inter Light" panose="02000503000000020004" pitchFamily="2" charset="0"/>
              </a:defRPr>
            </a:lvl1pPr>
          </a:lstStyle>
          <a:p>
            <a:pPr lvl="0"/>
            <a:r>
              <a:rPr lang="en-US"/>
              <a:t>Subtitle</a:t>
            </a:r>
          </a:p>
        </p:txBody>
      </p:sp>
      <p:sp>
        <p:nvSpPr>
          <p:cNvPr id="5" name="Text Placeholder 41">
            <a:extLst>
              <a:ext uri="{FF2B5EF4-FFF2-40B4-BE49-F238E27FC236}">
                <a16:creationId xmlns:a16="http://schemas.microsoft.com/office/drawing/2014/main" id="{029C2F11-2807-B2A5-1946-2B4E049F6C80}"/>
              </a:ext>
            </a:extLst>
          </p:cNvPr>
          <p:cNvSpPr>
            <a:spLocks noGrp="1"/>
          </p:cNvSpPr>
          <p:nvPr>
            <p:ph type="body" sz="quarter" idx="26" hasCustomPrompt="1"/>
          </p:nvPr>
        </p:nvSpPr>
        <p:spPr>
          <a:xfrm>
            <a:off x="771524" y="6281846"/>
            <a:ext cx="11053762" cy="407185"/>
          </a:xfrm>
          <a:prstGeom prst="rect">
            <a:avLst/>
          </a:prstGeom>
        </p:spPr>
        <p:txBody>
          <a:bodyPr anchor="ctr"/>
          <a:lstStyle>
            <a:lvl1pPr marL="0" indent="0" algn="l">
              <a:buNone/>
              <a:defRPr sz="700" b="0" spc="0">
                <a:solidFill>
                  <a:schemeClr val="accent2"/>
                </a:solidFill>
                <a:latin typeface="Inter" panose="02000503000000020004" pitchFamily="2" charset="0"/>
                <a:ea typeface="Inter" panose="02000503000000020004" pitchFamily="2" charset="0"/>
              </a:defRPr>
            </a:lvl1pPr>
          </a:lstStyle>
          <a:p>
            <a:pPr lvl="0"/>
            <a:r>
              <a:rPr lang="en-US"/>
              <a:t>* Special Note or Attribution Goes Here</a:t>
            </a:r>
          </a:p>
        </p:txBody>
      </p:sp>
    </p:spTree>
    <p:extLst>
      <p:ext uri="{BB962C8B-B14F-4D97-AF65-F5344CB8AC3E}">
        <p14:creationId xmlns:p14="http://schemas.microsoft.com/office/powerpoint/2010/main" val="36796984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3 Column">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BB91CBD4-F9F8-3246-B60C-FC5E1B71BEF9}"/>
              </a:ext>
            </a:extLst>
          </p:cNvPr>
          <p:cNvSpPr>
            <a:spLocks noGrp="1"/>
          </p:cNvSpPr>
          <p:nvPr>
            <p:ph type="sldNum" sz="quarter" idx="13"/>
          </p:nvPr>
        </p:nvSpPr>
        <p:spPr>
          <a:xfrm>
            <a:off x="11540918" y="6502866"/>
            <a:ext cx="348381" cy="301144"/>
          </a:xfrm>
        </p:spPr>
        <p:txBody>
          <a:bodyPr/>
          <a:lstStyle/>
          <a:p>
            <a:fld id="{B4F46690-C25B-4348-B0C0-019C781764AB}" type="slidenum">
              <a:rPr lang="en-US" smtClean="0"/>
              <a:t>‹#›</a:t>
            </a:fld>
            <a:endParaRPr lang="en-US"/>
          </a:p>
        </p:txBody>
      </p:sp>
      <p:sp>
        <p:nvSpPr>
          <p:cNvPr id="2" name="Content Placeholder 2">
            <a:extLst>
              <a:ext uri="{FF2B5EF4-FFF2-40B4-BE49-F238E27FC236}">
                <a16:creationId xmlns:a16="http://schemas.microsoft.com/office/drawing/2014/main" id="{3A847CA8-13AD-98BC-F039-3CD78D6BD8D9}"/>
              </a:ext>
            </a:extLst>
          </p:cNvPr>
          <p:cNvSpPr>
            <a:spLocks noGrp="1"/>
          </p:cNvSpPr>
          <p:nvPr>
            <p:ph idx="14" hasCustomPrompt="1"/>
          </p:nvPr>
        </p:nvSpPr>
        <p:spPr>
          <a:xfrm>
            <a:off x="771524" y="1414463"/>
            <a:ext cx="2786685" cy="4600575"/>
          </a:xfrm>
          <a:prstGeom prst="rect">
            <a:avLst/>
          </a:prstGeom>
        </p:spPr>
        <p:txBody>
          <a:bodyPr anchor="t"/>
          <a:lstStyle>
            <a:lvl1pPr marL="0" indent="0">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3" name="Text Placeholder 44">
            <a:extLst>
              <a:ext uri="{FF2B5EF4-FFF2-40B4-BE49-F238E27FC236}">
                <a16:creationId xmlns:a16="http://schemas.microsoft.com/office/drawing/2014/main" id="{0704F163-F491-9025-3322-94CEF415D784}"/>
              </a:ext>
            </a:extLst>
          </p:cNvPr>
          <p:cNvSpPr>
            <a:spLocks noGrp="1"/>
          </p:cNvSpPr>
          <p:nvPr>
            <p:ph type="body" sz="quarter" idx="11" hasCustomPrompt="1"/>
          </p:nvPr>
        </p:nvSpPr>
        <p:spPr>
          <a:xfrm>
            <a:off x="771525" y="372561"/>
            <a:ext cx="11058766" cy="650932"/>
          </a:xfrm>
          <a:prstGeom prst="rect">
            <a:avLst/>
          </a:prstGeom>
        </p:spPr>
        <p:txBody>
          <a:bodyPr anchor="ctr"/>
          <a:lstStyle>
            <a:lvl1pPr marL="0" indent="0" algn="l">
              <a:buNone/>
              <a:defRPr sz="3600" b="1" i="0">
                <a:solidFill>
                  <a:schemeClr val="tx1"/>
                </a:solidFill>
                <a:latin typeface="Inter Black" panose="02000503000000020004" pitchFamily="2" charset="0"/>
                <a:ea typeface="Inter Black" panose="02000503000000020004" pitchFamily="2" charset="0"/>
              </a:defRPr>
            </a:lvl1pPr>
          </a:lstStyle>
          <a:p>
            <a:pPr lvl="0"/>
            <a:r>
              <a:rPr lang="en-US"/>
              <a:t>Title Goes Here</a:t>
            </a:r>
          </a:p>
        </p:txBody>
      </p:sp>
      <p:sp>
        <p:nvSpPr>
          <p:cNvPr id="4" name="Content Placeholder 2">
            <a:extLst>
              <a:ext uri="{FF2B5EF4-FFF2-40B4-BE49-F238E27FC236}">
                <a16:creationId xmlns:a16="http://schemas.microsoft.com/office/drawing/2014/main" id="{467A771E-F099-C737-4AF2-26ECA6BBC5D3}"/>
              </a:ext>
            </a:extLst>
          </p:cNvPr>
          <p:cNvSpPr>
            <a:spLocks noGrp="1"/>
          </p:cNvSpPr>
          <p:nvPr>
            <p:ph idx="15" hasCustomPrompt="1"/>
          </p:nvPr>
        </p:nvSpPr>
        <p:spPr>
          <a:xfrm>
            <a:off x="3906079" y="1414463"/>
            <a:ext cx="7919208" cy="4600575"/>
          </a:xfrm>
          <a:prstGeom prst="rect">
            <a:avLst/>
          </a:prstGeom>
        </p:spPr>
        <p:txBody>
          <a:bodyPr anchor="t"/>
          <a:lstStyle>
            <a:lvl1pPr marL="0" indent="0">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1">
            <a:extLst>
              <a:ext uri="{FF2B5EF4-FFF2-40B4-BE49-F238E27FC236}">
                <a16:creationId xmlns:a16="http://schemas.microsoft.com/office/drawing/2014/main" id="{0D08B63C-A862-E42B-FD45-BFC135C3D5CF}"/>
              </a:ext>
            </a:extLst>
          </p:cNvPr>
          <p:cNvSpPr>
            <a:spLocks noGrp="1"/>
          </p:cNvSpPr>
          <p:nvPr>
            <p:ph type="body" sz="quarter" idx="26" hasCustomPrompt="1"/>
          </p:nvPr>
        </p:nvSpPr>
        <p:spPr>
          <a:xfrm>
            <a:off x="771524" y="6281846"/>
            <a:ext cx="11053762" cy="407185"/>
          </a:xfrm>
          <a:prstGeom prst="rect">
            <a:avLst/>
          </a:prstGeom>
        </p:spPr>
        <p:txBody>
          <a:bodyPr anchor="ctr"/>
          <a:lstStyle>
            <a:lvl1pPr marL="0" indent="0" algn="l">
              <a:buNone/>
              <a:defRPr sz="700" b="0" spc="0">
                <a:solidFill>
                  <a:schemeClr val="accent2"/>
                </a:solidFill>
                <a:latin typeface="Inter" panose="02000503000000020004" pitchFamily="2" charset="0"/>
                <a:ea typeface="Inter" panose="02000503000000020004" pitchFamily="2" charset="0"/>
              </a:defRPr>
            </a:lvl1pPr>
          </a:lstStyle>
          <a:p>
            <a:pPr lvl="0"/>
            <a:r>
              <a:rPr lang="en-US"/>
              <a:t>* Special Note or Attribution Goes Here</a:t>
            </a:r>
          </a:p>
        </p:txBody>
      </p:sp>
      <p:sp>
        <p:nvSpPr>
          <p:cNvPr id="7" name="Slide Number Placeholder 5">
            <a:extLst>
              <a:ext uri="{FF2B5EF4-FFF2-40B4-BE49-F238E27FC236}">
                <a16:creationId xmlns:a16="http://schemas.microsoft.com/office/drawing/2014/main" id="{552B7FA4-F92C-2C6D-BA20-0C0BD96F5908}"/>
              </a:ext>
            </a:extLst>
          </p:cNvPr>
          <p:cNvSpPr txBox="1">
            <a:spLocks/>
          </p:cNvSpPr>
          <p:nvPr userDrawn="1"/>
        </p:nvSpPr>
        <p:spPr>
          <a:xfrm>
            <a:off x="45012" y="6502866"/>
            <a:ext cx="348381" cy="301144"/>
          </a:xfrm>
          <a:prstGeom prst="rect">
            <a:avLst/>
          </a:prstGeom>
        </p:spPr>
        <p:txBody>
          <a:bodyPr vert="horz" lIns="91440" tIns="45720" rIns="91440" bIns="45720" rtlCol="0" anchor="ctr"/>
          <a:lstStyle>
            <a:defPPr>
              <a:defRPr lang="en-US"/>
            </a:defPPr>
            <a:lvl1pPr marL="0" algn="ctr" defTabSz="914400" rtl="0" eaLnBrk="1" latinLnBrk="0" hangingPunct="1">
              <a:defRPr sz="8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4F46690-C25B-4348-B0C0-019C781764AB}" type="slidenum">
              <a:rPr lang="en-US" smtClean="0"/>
              <a:pPr/>
              <a:t>‹#›</a:t>
            </a:fld>
            <a:endParaRPr lang="en-US"/>
          </a:p>
        </p:txBody>
      </p:sp>
      <p:sp>
        <p:nvSpPr>
          <p:cNvPr id="6" name="Text Placeholder 44">
            <a:extLst>
              <a:ext uri="{FF2B5EF4-FFF2-40B4-BE49-F238E27FC236}">
                <a16:creationId xmlns:a16="http://schemas.microsoft.com/office/drawing/2014/main" id="{8D965B09-A2B9-F739-FE97-23291CDBEA0C}"/>
              </a:ext>
            </a:extLst>
          </p:cNvPr>
          <p:cNvSpPr>
            <a:spLocks noGrp="1"/>
          </p:cNvSpPr>
          <p:nvPr>
            <p:ph type="body" sz="quarter" idx="27" hasCustomPrompt="1"/>
          </p:nvPr>
        </p:nvSpPr>
        <p:spPr>
          <a:xfrm>
            <a:off x="771525" y="1046931"/>
            <a:ext cx="11058766" cy="336099"/>
          </a:xfrm>
          <a:prstGeom prst="rect">
            <a:avLst/>
          </a:prstGeom>
        </p:spPr>
        <p:txBody>
          <a:bodyPr anchor="ctr"/>
          <a:lstStyle>
            <a:lvl1pPr marL="0" indent="0" algn="l">
              <a:buNone/>
              <a:defRPr sz="1600" b="0" i="0">
                <a:solidFill>
                  <a:schemeClr val="accent2"/>
                </a:solidFill>
                <a:latin typeface="Inter Light" panose="02000503000000020004" pitchFamily="2" charset="0"/>
                <a:ea typeface="Inter Light" panose="02000503000000020004" pitchFamily="2" charset="0"/>
              </a:defRPr>
            </a:lvl1pPr>
          </a:lstStyle>
          <a:p>
            <a:pPr lvl="0"/>
            <a:r>
              <a:rPr lang="en-US"/>
              <a:t>Subtitle</a:t>
            </a:r>
          </a:p>
        </p:txBody>
      </p:sp>
    </p:spTree>
    <p:extLst>
      <p:ext uri="{BB962C8B-B14F-4D97-AF65-F5344CB8AC3E}">
        <p14:creationId xmlns:p14="http://schemas.microsoft.com/office/powerpoint/2010/main" val="32444612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45" name="Text Placeholder 44">
            <a:extLst>
              <a:ext uri="{FF2B5EF4-FFF2-40B4-BE49-F238E27FC236}">
                <a16:creationId xmlns:a16="http://schemas.microsoft.com/office/drawing/2014/main" id="{6E8BFDEA-FDDD-524E-9FD2-54DF0D59C4A3}"/>
              </a:ext>
            </a:extLst>
          </p:cNvPr>
          <p:cNvSpPr>
            <a:spLocks noGrp="1"/>
          </p:cNvSpPr>
          <p:nvPr>
            <p:ph type="body" sz="quarter" idx="11" hasCustomPrompt="1"/>
          </p:nvPr>
        </p:nvSpPr>
        <p:spPr>
          <a:xfrm>
            <a:off x="771525" y="372561"/>
            <a:ext cx="11058766" cy="650932"/>
          </a:xfrm>
          <a:prstGeom prst="rect">
            <a:avLst/>
          </a:prstGeom>
        </p:spPr>
        <p:txBody>
          <a:bodyPr anchor="ctr"/>
          <a:lstStyle>
            <a:lvl1pPr marL="0" indent="0" algn="l">
              <a:buNone/>
              <a:defRPr sz="3600" b="1" i="0">
                <a:solidFill>
                  <a:schemeClr val="tx1"/>
                </a:solidFill>
                <a:latin typeface="Inter Black" panose="02000503000000020004" pitchFamily="2" charset="0"/>
                <a:ea typeface="Inter Black" panose="02000503000000020004" pitchFamily="2" charset="0"/>
              </a:defRPr>
            </a:lvl1pPr>
          </a:lstStyle>
          <a:p>
            <a:pPr lvl="0"/>
            <a:r>
              <a:rPr lang="en-US"/>
              <a:t>Title Goes Here</a:t>
            </a:r>
          </a:p>
        </p:txBody>
      </p:sp>
      <p:sp>
        <p:nvSpPr>
          <p:cNvPr id="2" name="Content Placeholder 2">
            <a:extLst>
              <a:ext uri="{FF2B5EF4-FFF2-40B4-BE49-F238E27FC236}">
                <a16:creationId xmlns:a16="http://schemas.microsoft.com/office/drawing/2014/main" id="{0226E2B5-2721-CD05-7702-4324DA8DAFA5}"/>
              </a:ext>
            </a:extLst>
          </p:cNvPr>
          <p:cNvSpPr>
            <a:spLocks noGrp="1"/>
          </p:cNvSpPr>
          <p:nvPr>
            <p:ph idx="14" hasCustomPrompt="1"/>
          </p:nvPr>
        </p:nvSpPr>
        <p:spPr>
          <a:xfrm>
            <a:off x="771524" y="1414463"/>
            <a:ext cx="11053762" cy="4600575"/>
          </a:xfrm>
          <a:prstGeom prst="rect">
            <a:avLst/>
          </a:prstGeom>
        </p:spPr>
        <p:txBody>
          <a:bodyPr anchor="t"/>
          <a:lstStyle>
            <a:lvl1pPr marL="0" indent="0">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3" name="Text Placeholder 41">
            <a:extLst>
              <a:ext uri="{FF2B5EF4-FFF2-40B4-BE49-F238E27FC236}">
                <a16:creationId xmlns:a16="http://schemas.microsoft.com/office/drawing/2014/main" id="{7B9CFD02-ED55-3BEB-6DBA-D55826B209AE}"/>
              </a:ext>
            </a:extLst>
          </p:cNvPr>
          <p:cNvSpPr>
            <a:spLocks noGrp="1"/>
          </p:cNvSpPr>
          <p:nvPr>
            <p:ph type="body" sz="quarter" idx="26" hasCustomPrompt="1"/>
          </p:nvPr>
        </p:nvSpPr>
        <p:spPr>
          <a:xfrm>
            <a:off x="771524" y="6281846"/>
            <a:ext cx="11053762" cy="407185"/>
          </a:xfrm>
          <a:prstGeom prst="rect">
            <a:avLst/>
          </a:prstGeom>
        </p:spPr>
        <p:txBody>
          <a:bodyPr anchor="ctr"/>
          <a:lstStyle>
            <a:lvl1pPr marL="0" indent="0" algn="l">
              <a:buNone/>
              <a:defRPr sz="700" b="0" spc="0">
                <a:solidFill>
                  <a:schemeClr val="accent2"/>
                </a:solidFill>
                <a:latin typeface="Inter" panose="02000503000000020004" pitchFamily="2" charset="0"/>
                <a:ea typeface="Inter" panose="02000503000000020004" pitchFamily="2" charset="0"/>
              </a:defRPr>
            </a:lvl1pPr>
          </a:lstStyle>
          <a:p>
            <a:pPr lvl="0"/>
            <a:r>
              <a:rPr lang="en-US"/>
              <a:t>* Special Note or Attribution Goes Here</a:t>
            </a:r>
          </a:p>
        </p:txBody>
      </p:sp>
      <p:sp>
        <p:nvSpPr>
          <p:cNvPr id="4" name="Slide Number Placeholder 5">
            <a:extLst>
              <a:ext uri="{FF2B5EF4-FFF2-40B4-BE49-F238E27FC236}">
                <a16:creationId xmlns:a16="http://schemas.microsoft.com/office/drawing/2014/main" id="{424E3B77-A394-002E-9A0F-D22A86A791CF}"/>
              </a:ext>
            </a:extLst>
          </p:cNvPr>
          <p:cNvSpPr>
            <a:spLocks noGrp="1"/>
          </p:cNvSpPr>
          <p:nvPr>
            <p:ph type="sldNum" sz="quarter" idx="12"/>
          </p:nvPr>
        </p:nvSpPr>
        <p:spPr>
          <a:xfrm>
            <a:off x="45012" y="6502866"/>
            <a:ext cx="348381" cy="301144"/>
          </a:xfrm>
        </p:spPr>
        <p:txBody>
          <a:bodyPr/>
          <a:lstStyle/>
          <a:p>
            <a:fld id="{B4F46690-C25B-4348-B0C0-019C781764AB}" type="slidenum">
              <a:rPr lang="en-US" smtClean="0"/>
              <a:t>‹#›</a:t>
            </a:fld>
            <a:endParaRPr lang="en-US"/>
          </a:p>
        </p:txBody>
      </p:sp>
      <p:sp>
        <p:nvSpPr>
          <p:cNvPr id="5" name="Text Placeholder 44">
            <a:extLst>
              <a:ext uri="{FF2B5EF4-FFF2-40B4-BE49-F238E27FC236}">
                <a16:creationId xmlns:a16="http://schemas.microsoft.com/office/drawing/2014/main" id="{7D818B1A-DB48-8EC7-2FE5-FE5A0EDA57E3}"/>
              </a:ext>
            </a:extLst>
          </p:cNvPr>
          <p:cNvSpPr>
            <a:spLocks noGrp="1"/>
          </p:cNvSpPr>
          <p:nvPr>
            <p:ph type="body" sz="quarter" idx="27" hasCustomPrompt="1"/>
          </p:nvPr>
        </p:nvSpPr>
        <p:spPr>
          <a:xfrm>
            <a:off x="771525" y="1046931"/>
            <a:ext cx="11058766" cy="336099"/>
          </a:xfrm>
          <a:prstGeom prst="rect">
            <a:avLst/>
          </a:prstGeom>
        </p:spPr>
        <p:txBody>
          <a:bodyPr anchor="ctr"/>
          <a:lstStyle>
            <a:lvl1pPr marL="0" indent="0" algn="l">
              <a:buNone/>
              <a:defRPr sz="1600" b="0" i="0">
                <a:solidFill>
                  <a:schemeClr val="accent2"/>
                </a:solidFill>
                <a:latin typeface="Inter Light" panose="02000503000000020004" pitchFamily="2" charset="0"/>
                <a:ea typeface="Inter Light" panose="02000503000000020004" pitchFamily="2" charset="0"/>
              </a:defRPr>
            </a:lvl1pPr>
          </a:lstStyle>
          <a:p>
            <a:pPr lvl="0"/>
            <a:r>
              <a:rPr lang="en-US"/>
              <a:t>Subtitle</a:t>
            </a:r>
          </a:p>
        </p:txBody>
      </p:sp>
    </p:spTree>
    <p:extLst>
      <p:ext uri="{BB962C8B-B14F-4D97-AF65-F5344CB8AC3E}">
        <p14:creationId xmlns:p14="http://schemas.microsoft.com/office/powerpoint/2010/main" val="26538163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2E9C9D35-72B1-C943-91CB-9A30F60B93E7}"/>
              </a:ext>
            </a:extLst>
          </p:cNvPr>
          <p:cNvSpPr>
            <a:spLocks noGrp="1"/>
          </p:cNvSpPr>
          <p:nvPr>
            <p:ph idx="14" hasCustomPrompt="1"/>
          </p:nvPr>
        </p:nvSpPr>
        <p:spPr>
          <a:xfrm>
            <a:off x="771524" y="1414463"/>
            <a:ext cx="5324475" cy="4600575"/>
          </a:xfrm>
          <a:prstGeom prst="rect">
            <a:avLst/>
          </a:prstGeom>
        </p:spPr>
        <p:txBody>
          <a:bodyPr anchor="t"/>
          <a:lstStyle>
            <a:lvl1pPr marL="0" indent="0" algn="l">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gn="l">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gn="l">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gn="l">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Text Placeholder 44">
            <a:extLst>
              <a:ext uri="{FF2B5EF4-FFF2-40B4-BE49-F238E27FC236}">
                <a16:creationId xmlns:a16="http://schemas.microsoft.com/office/drawing/2014/main" id="{26239706-D310-BCAC-68B1-F3E55BA37B47}"/>
              </a:ext>
            </a:extLst>
          </p:cNvPr>
          <p:cNvSpPr>
            <a:spLocks noGrp="1"/>
          </p:cNvSpPr>
          <p:nvPr>
            <p:ph type="body" sz="quarter" idx="11" hasCustomPrompt="1"/>
          </p:nvPr>
        </p:nvSpPr>
        <p:spPr>
          <a:xfrm>
            <a:off x="771525" y="372561"/>
            <a:ext cx="11058766" cy="650932"/>
          </a:xfrm>
          <a:prstGeom prst="rect">
            <a:avLst/>
          </a:prstGeom>
        </p:spPr>
        <p:txBody>
          <a:bodyPr anchor="ctr"/>
          <a:lstStyle>
            <a:lvl1pPr marL="0" indent="0" algn="l">
              <a:buNone/>
              <a:defRPr sz="3600" b="1" i="0">
                <a:solidFill>
                  <a:schemeClr val="tx1"/>
                </a:solidFill>
                <a:latin typeface="Inter Black" panose="02000503000000020004" pitchFamily="2" charset="0"/>
                <a:ea typeface="Inter Black" panose="02000503000000020004" pitchFamily="2" charset="0"/>
              </a:defRPr>
            </a:lvl1pPr>
          </a:lstStyle>
          <a:p>
            <a:pPr lvl="0"/>
            <a:r>
              <a:rPr lang="en-US"/>
              <a:t>Title Goes Here</a:t>
            </a:r>
          </a:p>
        </p:txBody>
      </p:sp>
      <p:sp>
        <p:nvSpPr>
          <p:cNvPr id="5" name="Content Placeholder 2">
            <a:extLst>
              <a:ext uri="{FF2B5EF4-FFF2-40B4-BE49-F238E27FC236}">
                <a16:creationId xmlns:a16="http://schemas.microsoft.com/office/drawing/2014/main" id="{5423D675-DC67-B6F6-A2C4-95B05F5CEFF8}"/>
              </a:ext>
            </a:extLst>
          </p:cNvPr>
          <p:cNvSpPr>
            <a:spLocks noGrp="1"/>
          </p:cNvSpPr>
          <p:nvPr>
            <p:ph idx="15" hasCustomPrompt="1"/>
          </p:nvPr>
        </p:nvSpPr>
        <p:spPr>
          <a:xfrm>
            <a:off x="6500811" y="1414463"/>
            <a:ext cx="5324475" cy="4600575"/>
          </a:xfrm>
          <a:prstGeom prst="rect">
            <a:avLst/>
          </a:prstGeom>
        </p:spPr>
        <p:txBody>
          <a:bodyPr anchor="t"/>
          <a:lstStyle>
            <a:lvl1pPr marL="0" indent="0" algn="l">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gn="l">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gn="l">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gn="l">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Text Placeholder 41">
            <a:extLst>
              <a:ext uri="{FF2B5EF4-FFF2-40B4-BE49-F238E27FC236}">
                <a16:creationId xmlns:a16="http://schemas.microsoft.com/office/drawing/2014/main" id="{1A79F76D-777D-AB79-9F3B-E8BBC72CEA36}"/>
              </a:ext>
            </a:extLst>
          </p:cNvPr>
          <p:cNvSpPr>
            <a:spLocks noGrp="1"/>
          </p:cNvSpPr>
          <p:nvPr>
            <p:ph type="body" sz="quarter" idx="26" hasCustomPrompt="1"/>
          </p:nvPr>
        </p:nvSpPr>
        <p:spPr>
          <a:xfrm>
            <a:off x="771524" y="6281846"/>
            <a:ext cx="11053762" cy="407185"/>
          </a:xfrm>
          <a:prstGeom prst="rect">
            <a:avLst/>
          </a:prstGeom>
        </p:spPr>
        <p:txBody>
          <a:bodyPr anchor="ctr"/>
          <a:lstStyle>
            <a:lvl1pPr marL="0" indent="0" algn="l">
              <a:buNone/>
              <a:defRPr sz="700" b="0" spc="0">
                <a:solidFill>
                  <a:schemeClr val="accent2"/>
                </a:solidFill>
                <a:latin typeface="Inter" panose="02000503000000020004" pitchFamily="2" charset="0"/>
                <a:ea typeface="Inter" panose="02000503000000020004" pitchFamily="2" charset="0"/>
              </a:defRPr>
            </a:lvl1pPr>
          </a:lstStyle>
          <a:p>
            <a:pPr lvl="0"/>
            <a:r>
              <a:rPr lang="en-US"/>
              <a:t>* Special Note or Attribution Goes Here</a:t>
            </a:r>
          </a:p>
        </p:txBody>
      </p:sp>
      <p:sp>
        <p:nvSpPr>
          <p:cNvPr id="2" name="Slide Number Placeholder 5">
            <a:extLst>
              <a:ext uri="{FF2B5EF4-FFF2-40B4-BE49-F238E27FC236}">
                <a16:creationId xmlns:a16="http://schemas.microsoft.com/office/drawing/2014/main" id="{E6CAFF92-A68E-84DA-6855-86D8BF240997}"/>
              </a:ext>
            </a:extLst>
          </p:cNvPr>
          <p:cNvSpPr>
            <a:spLocks noGrp="1"/>
          </p:cNvSpPr>
          <p:nvPr>
            <p:ph type="sldNum" sz="quarter" idx="12"/>
          </p:nvPr>
        </p:nvSpPr>
        <p:spPr>
          <a:xfrm>
            <a:off x="45012" y="6502866"/>
            <a:ext cx="348381" cy="301144"/>
          </a:xfrm>
        </p:spPr>
        <p:txBody>
          <a:bodyPr/>
          <a:lstStyle/>
          <a:p>
            <a:fld id="{B4F46690-C25B-4348-B0C0-019C781764AB}" type="slidenum">
              <a:rPr lang="en-US" smtClean="0"/>
              <a:t>‹#›</a:t>
            </a:fld>
            <a:endParaRPr lang="en-US"/>
          </a:p>
        </p:txBody>
      </p:sp>
      <p:sp>
        <p:nvSpPr>
          <p:cNvPr id="3" name="Text Placeholder 44">
            <a:extLst>
              <a:ext uri="{FF2B5EF4-FFF2-40B4-BE49-F238E27FC236}">
                <a16:creationId xmlns:a16="http://schemas.microsoft.com/office/drawing/2014/main" id="{2FF0712A-445F-AB5E-D180-65D3041E120A}"/>
              </a:ext>
            </a:extLst>
          </p:cNvPr>
          <p:cNvSpPr>
            <a:spLocks noGrp="1"/>
          </p:cNvSpPr>
          <p:nvPr>
            <p:ph type="body" sz="quarter" idx="27" hasCustomPrompt="1"/>
          </p:nvPr>
        </p:nvSpPr>
        <p:spPr>
          <a:xfrm>
            <a:off x="771525" y="1046931"/>
            <a:ext cx="11058766" cy="336099"/>
          </a:xfrm>
          <a:prstGeom prst="rect">
            <a:avLst/>
          </a:prstGeom>
        </p:spPr>
        <p:txBody>
          <a:bodyPr anchor="ctr"/>
          <a:lstStyle>
            <a:lvl1pPr marL="0" indent="0" algn="l">
              <a:buNone/>
              <a:defRPr sz="1600" b="0" i="0">
                <a:solidFill>
                  <a:schemeClr val="accent2"/>
                </a:solidFill>
                <a:latin typeface="Inter Light" panose="02000503000000020004" pitchFamily="2" charset="0"/>
                <a:ea typeface="Inter Light" panose="02000503000000020004" pitchFamily="2" charset="0"/>
              </a:defRPr>
            </a:lvl1pPr>
          </a:lstStyle>
          <a:p>
            <a:pPr lvl="0"/>
            <a:r>
              <a:rPr lang="en-US"/>
              <a:t>Subtitle</a:t>
            </a:r>
          </a:p>
        </p:txBody>
      </p:sp>
    </p:spTree>
    <p:extLst>
      <p:ext uri="{BB962C8B-B14F-4D97-AF65-F5344CB8AC3E}">
        <p14:creationId xmlns:p14="http://schemas.microsoft.com/office/powerpoint/2010/main" val="12953464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Left/ Illustra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087BF6-9E8C-BD44-AA12-3BBFBF5BB0E2}"/>
              </a:ext>
            </a:extLst>
          </p:cNvPr>
          <p:cNvSpPr/>
          <p:nvPr/>
        </p:nvSpPr>
        <p:spPr>
          <a:xfrm>
            <a:off x="6324600" y="0"/>
            <a:ext cx="5867399" cy="6855756"/>
          </a:xfrm>
          <a:prstGeom prst="rect">
            <a:avLst/>
          </a:prstGeom>
          <a:solidFill>
            <a:schemeClr val="accent1">
              <a:alpha val="22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76BD9DF-5437-20E2-80F9-E28C15470C2C}"/>
              </a:ext>
            </a:extLst>
          </p:cNvPr>
          <p:cNvSpPr>
            <a:spLocks noGrp="1"/>
          </p:cNvSpPr>
          <p:nvPr>
            <p:ph idx="14" hasCustomPrompt="1"/>
          </p:nvPr>
        </p:nvSpPr>
        <p:spPr>
          <a:xfrm>
            <a:off x="771524" y="1414463"/>
            <a:ext cx="5324475" cy="4600575"/>
          </a:xfrm>
          <a:prstGeom prst="rect">
            <a:avLst/>
          </a:prstGeom>
        </p:spPr>
        <p:txBody>
          <a:bodyPr anchor="t"/>
          <a:lstStyle>
            <a:lvl1pPr marL="0" indent="0">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Text Placeholder 44">
            <a:extLst>
              <a:ext uri="{FF2B5EF4-FFF2-40B4-BE49-F238E27FC236}">
                <a16:creationId xmlns:a16="http://schemas.microsoft.com/office/drawing/2014/main" id="{777346FA-C5A0-60FC-E0BE-F84DDA625380}"/>
              </a:ext>
            </a:extLst>
          </p:cNvPr>
          <p:cNvSpPr>
            <a:spLocks noGrp="1"/>
          </p:cNvSpPr>
          <p:nvPr>
            <p:ph type="body" sz="quarter" idx="11" hasCustomPrompt="1"/>
          </p:nvPr>
        </p:nvSpPr>
        <p:spPr>
          <a:xfrm>
            <a:off x="771525" y="372561"/>
            <a:ext cx="5324474" cy="650932"/>
          </a:xfrm>
          <a:prstGeom prst="rect">
            <a:avLst/>
          </a:prstGeom>
        </p:spPr>
        <p:txBody>
          <a:bodyPr anchor="ctr"/>
          <a:lstStyle>
            <a:lvl1pPr marL="0" indent="0" algn="l">
              <a:buNone/>
              <a:defRPr sz="3600" b="1" i="0">
                <a:solidFill>
                  <a:schemeClr val="tx1"/>
                </a:solidFill>
                <a:latin typeface="Inter Black" panose="02000503000000020004" pitchFamily="2" charset="0"/>
                <a:ea typeface="Inter Black" panose="02000503000000020004" pitchFamily="2" charset="0"/>
              </a:defRPr>
            </a:lvl1pPr>
          </a:lstStyle>
          <a:p>
            <a:pPr lvl="0"/>
            <a:r>
              <a:rPr lang="en-US"/>
              <a:t>Title Goes Here</a:t>
            </a:r>
          </a:p>
        </p:txBody>
      </p:sp>
      <p:sp>
        <p:nvSpPr>
          <p:cNvPr id="6" name="Text Placeholder 41">
            <a:extLst>
              <a:ext uri="{FF2B5EF4-FFF2-40B4-BE49-F238E27FC236}">
                <a16:creationId xmlns:a16="http://schemas.microsoft.com/office/drawing/2014/main" id="{8A417C1C-F5D2-12B3-DF47-C9FB1D31B1A9}"/>
              </a:ext>
            </a:extLst>
          </p:cNvPr>
          <p:cNvSpPr>
            <a:spLocks noGrp="1"/>
          </p:cNvSpPr>
          <p:nvPr>
            <p:ph type="body" sz="quarter" idx="26" hasCustomPrompt="1"/>
          </p:nvPr>
        </p:nvSpPr>
        <p:spPr>
          <a:xfrm>
            <a:off x="771524" y="6281846"/>
            <a:ext cx="5324475" cy="407185"/>
          </a:xfrm>
          <a:prstGeom prst="rect">
            <a:avLst/>
          </a:prstGeom>
        </p:spPr>
        <p:txBody>
          <a:bodyPr anchor="ctr"/>
          <a:lstStyle>
            <a:lvl1pPr marL="0" indent="0" algn="l">
              <a:buNone/>
              <a:defRPr sz="700" b="0" spc="0">
                <a:solidFill>
                  <a:schemeClr val="accent2"/>
                </a:solidFill>
                <a:latin typeface="Inter" panose="02000503000000020004" pitchFamily="2" charset="0"/>
                <a:ea typeface="Inter" panose="02000503000000020004" pitchFamily="2" charset="0"/>
              </a:defRPr>
            </a:lvl1pPr>
          </a:lstStyle>
          <a:p>
            <a:pPr lvl="0"/>
            <a:r>
              <a:rPr lang="en-US"/>
              <a:t>* Special Note or Attribution Goes Here</a:t>
            </a:r>
          </a:p>
        </p:txBody>
      </p:sp>
      <p:sp>
        <p:nvSpPr>
          <p:cNvPr id="8" name="Slide Number Placeholder 5">
            <a:extLst>
              <a:ext uri="{FF2B5EF4-FFF2-40B4-BE49-F238E27FC236}">
                <a16:creationId xmlns:a16="http://schemas.microsoft.com/office/drawing/2014/main" id="{51850C81-154E-9F2E-7F30-A83EE95810AB}"/>
              </a:ext>
            </a:extLst>
          </p:cNvPr>
          <p:cNvSpPr>
            <a:spLocks noGrp="1"/>
          </p:cNvSpPr>
          <p:nvPr>
            <p:ph type="sldNum" sz="quarter" idx="12"/>
          </p:nvPr>
        </p:nvSpPr>
        <p:spPr>
          <a:xfrm>
            <a:off x="45012" y="6502866"/>
            <a:ext cx="348381" cy="301144"/>
          </a:xfrm>
        </p:spPr>
        <p:txBody>
          <a:bodyPr/>
          <a:lstStyle/>
          <a:p>
            <a:fld id="{B4F46690-C25B-4348-B0C0-019C781764AB}" type="slidenum">
              <a:rPr lang="en-US" smtClean="0"/>
              <a:t>‹#›</a:t>
            </a:fld>
            <a:endParaRPr lang="en-US"/>
          </a:p>
        </p:txBody>
      </p:sp>
      <p:pic>
        <p:nvPicPr>
          <p:cNvPr id="2" name="Picture 1" descr="A blue and black logo&#10;&#10;Description automatically generated">
            <a:extLst>
              <a:ext uri="{FF2B5EF4-FFF2-40B4-BE49-F238E27FC236}">
                <a16:creationId xmlns:a16="http://schemas.microsoft.com/office/drawing/2014/main" id="{C4589DE8-59BC-4B5F-19D6-E8707FAF8FB2}"/>
              </a:ext>
            </a:extLst>
          </p:cNvPr>
          <p:cNvPicPr>
            <a:picLocks noChangeAspect="1"/>
          </p:cNvPicPr>
          <p:nvPr userDrawn="1"/>
        </p:nvPicPr>
        <p:blipFill rotWithShape="1">
          <a:blip r:embed="rId2" cstate="screen">
            <a:alphaModFix amt="4000"/>
            <a:extLst>
              <a:ext uri="{28A0092B-C50C-407E-A947-70E740481C1C}">
                <a14:useLocalDpi xmlns:a14="http://schemas.microsoft.com/office/drawing/2010/main"/>
              </a:ext>
            </a:extLst>
          </a:blip>
          <a:srcRect l="-7301"/>
          <a:stretch/>
        </p:blipFill>
        <p:spPr>
          <a:xfrm>
            <a:off x="10123697" y="0"/>
            <a:ext cx="2068303" cy="5418667"/>
          </a:xfrm>
          <a:prstGeom prst="rect">
            <a:avLst/>
          </a:prstGeom>
        </p:spPr>
      </p:pic>
      <p:pic>
        <p:nvPicPr>
          <p:cNvPr id="5" name="Picture 4" descr="A blue and black logo&#10;&#10;Description automatically generated">
            <a:extLst>
              <a:ext uri="{FF2B5EF4-FFF2-40B4-BE49-F238E27FC236}">
                <a16:creationId xmlns:a16="http://schemas.microsoft.com/office/drawing/2014/main" id="{E2F439D1-7117-20E0-FD7F-3CA4A266E471}"/>
              </a:ext>
            </a:extLst>
          </p:cNvPr>
          <p:cNvPicPr>
            <a:picLocks noChangeAspect="1"/>
          </p:cNvPicPr>
          <p:nvPr userDrawn="1"/>
        </p:nvPicPr>
        <p:blipFill rotWithShape="1">
          <a:blip r:embed="rId3" cstate="screen">
            <a:alphaModFix amt="4000"/>
            <a:extLst>
              <a:ext uri="{28A0092B-C50C-407E-A947-70E740481C1C}">
                <a14:useLocalDpi xmlns:a14="http://schemas.microsoft.com/office/drawing/2010/main"/>
              </a:ext>
            </a:extLst>
          </a:blip>
          <a:srcRect l="-7301"/>
          <a:stretch/>
        </p:blipFill>
        <p:spPr>
          <a:xfrm rot="10800000">
            <a:off x="6324599" y="3793066"/>
            <a:ext cx="1169884" cy="3064933"/>
          </a:xfrm>
          <a:prstGeom prst="rect">
            <a:avLst/>
          </a:prstGeom>
        </p:spPr>
      </p:pic>
      <p:sp>
        <p:nvSpPr>
          <p:cNvPr id="9" name="Text Placeholder 44">
            <a:extLst>
              <a:ext uri="{FF2B5EF4-FFF2-40B4-BE49-F238E27FC236}">
                <a16:creationId xmlns:a16="http://schemas.microsoft.com/office/drawing/2014/main" id="{C6AC70FE-1B49-C9AC-52B7-91690B4E8614}"/>
              </a:ext>
            </a:extLst>
          </p:cNvPr>
          <p:cNvSpPr>
            <a:spLocks noGrp="1"/>
          </p:cNvSpPr>
          <p:nvPr>
            <p:ph type="body" sz="quarter" idx="27" hasCustomPrompt="1"/>
          </p:nvPr>
        </p:nvSpPr>
        <p:spPr>
          <a:xfrm>
            <a:off x="771525" y="1046931"/>
            <a:ext cx="5324474" cy="336099"/>
          </a:xfrm>
          <a:prstGeom prst="rect">
            <a:avLst/>
          </a:prstGeom>
        </p:spPr>
        <p:txBody>
          <a:bodyPr anchor="ctr"/>
          <a:lstStyle>
            <a:lvl1pPr marL="0" indent="0" algn="l">
              <a:buNone/>
              <a:defRPr sz="1600" b="0" i="0">
                <a:solidFill>
                  <a:schemeClr val="accent2"/>
                </a:solidFill>
                <a:latin typeface="Inter Light" panose="02000503000000020004" pitchFamily="2" charset="0"/>
                <a:ea typeface="Inter Light" panose="02000503000000020004" pitchFamily="2" charset="0"/>
              </a:defRPr>
            </a:lvl1pPr>
          </a:lstStyle>
          <a:p>
            <a:pPr lvl="0"/>
            <a:r>
              <a:rPr lang="en-US"/>
              <a:t>Subtitle</a:t>
            </a:r>
          </a:p>
        </p:txBody>
      </p:sp>
    </p:spTree>
    <p:extLst>
      <p:ext uri="{BB962C8B-B14F-4D97-AF65-F5344CB8AC3E}">
        <p14:creationId xmlns:p14="http://schemas.microsoft.com/office/powerpoint/2010/main" val="21258287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Right/ Illustra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9153E64-FBB5-BB00-F82C-9602D2EADC63}"/>
              </a:ext>
            </a:extLst>
          </p:cNvPr>
          <p:cNvSpPr/>
          <p:nvPr/>
        </p:nvSpPr>
        <p:spPr>
          <a:xfrm>
            <a:off x="451471" y="0"/>
            <a:ext cx="5867399" cy="6855756"/>
          </a:xfrm>
          <a:prstGeom prst="rect">
            <a:avLst/>
          </a:prstGeom>
          <a:solidFill>
            <a:schemeClr val="accent1">
              <a:alpha val="22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7091E66C-EFE3-CD4B-6292-AB896122330B}"/>
              </a:ext>
            </a:extLst>
          </p:cNvPr>
          <p:cNvSpPr>
            <a:spLocks noGrp="1"/>
          </p:cNvSpPr>
          <p:nvPr>
            <p:ph idx="14" hasCustomPrompt="1"/>
          </p:nvPr>
        </p:nvSpPr>
        <p:spPr>
          <a:xfrm>
            <a:off x="6564824" y="1414463"/>
            <a:ext cx="5324475" cy="4600575"/>
          </a:xfrm>
          <a:prstGeom prst="rect">
            <a:avLst/>
          </a:prstGeom>
        </p:spPr>
        <p:txBody>
          <a:bodyPr anchor="t"/>
          <a:lstStyle>
            <a:lvl1pPr marL="0" indent="0">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4">
            <a:extLst>
              <a:ext uri="{FF2B5EF4-FFF2-40B4-BE49-F238E27FC236}">
                <a16:creationId xmlns:a16="http://schemas.microsoft.com/office/drawing/2014/main" id="{90CC9744-3823-54DC-F154-E1365122F1A4}"/>
              </a:ext>
            </a:extLst>
          </p:cNvPr>
          <p:cNvSpPr>
            <a:spLocks noGrp="1"/>
          </p:cNvSpPr>
          <p:nvPr>
            <p:ph type="body" sz="quarter" idx="11" hasCustomPrompt="1"/>
          </p:nvPr>
        </p:nvSpPr>
        <p:spPr>
          <a:xfrm>
            <a:off x="6564825" y="372561"/>
            <a:ext cx="5324474" cy="650932"/>
          </a:xfrm>
          <a:prstGeom prst="rect">
            <a:avLst/>
          </a:prstGeom>
        </p:spPr>
        <p:txBody>
          <a:bodyPr anchor="ctr"/>
          <a:lstStyle>
            <a:lvl1pPr marL="0" indent="0" algn="l">
              <a:buNone/>
              <a:defRPr sz="3600" b="1" i="0">
                <a:solidFill>
                  <a:schemeClr val="tx1"/>
                </a:solidFill>
                <a:latin typeface="Inter Black" panose="02000503000000020004" pitchFamily="2" charset="0"/>
                <a:ea typeface="Inter Black" panose="02000503000000020004" pitchFamily="2" charset="0"/>
              </a:defRPr>
            </a:lvl1pPr>
          </a:lstStyle>
          <a:p>
            <a:pPr lvl="0"/>
            <a:r>
              <a:rPr lang="en-US"/>
              <a:t>Title Goes Here</a:t>
            </a:r>
          </a:p>
        </p:txBody>
      </p:sp>
      <p:sp>
        <p:nvSpPr>
          <p:cNvPr id="6" name="Text Placeholder 41">
            <a:extLst>
              <a:ext uri="{FF2B5EF4-FFF2-40B4-BE49-F238E27FC236}">
                <a16:creationId xmlns:a16="http://schemas.microsoft.com/office/drawing/2014/main" id="{2A62482C-F64E-2FD1-8C46-DC00E379AC6D}"/>
              </a:ext>
            </a:extLst>
          </p:cNvPr>
          <p:cNvSpPr>
            <a:spLocks noGrp="1"/>
          </p:cNvSpPr>
          <p:nvPr>
            <p:ph type="body" sz="quarter" idx="26" hasCustomPrompt="1"/>
          </p:nvPr>
        </p:nvSpPr>
        <p:spPr>
          <a:xfrm>
            <a:off x="6564824" y="6281846"/>
            <a:ext cx="5324475" cy="407185"/>
          </a:xfrm>
          <a:prstGeom prst="rect">
            <a:avLst/>
          </a:prstGeom>
        </p:spPr>
        <p:txBody>
          <a:bodyPr anchor="ctr"/>
          <a:lstStyle>
            <a:lvl1pPr marL="0" indent="0" algn="l">
              <a:buNone/>
              <a:defRPr sz="700" b="0" spc="0">
                <a:solidFill>
                  <a:schemeClr val="accent2"/>
                </a:solidFill>
                <a:latin typeface="Inter" panose="02000503000000020004" pitchFamily="2" charset="0"/>
                <a:ea typeface="Inter" panose="02000503000000020004" pitchFamily="2" charset="0"/>
              </a:defRPr>
            </a:lvl1pPr>
          </a:lstStyle>
          <a:p>
            <a:pPr lvl="0"/>
            <a:r>
              <a:rPr lang="en-US"/>
              <a:t>* Special Note or Attribution Goes Here</a:t>
            </a:r>
          </a:p>
        </p:txBody>
      </p:sp>
      <p:sp>
        <p:nvSpPr>
          <p:cNvPr id="8" name="Slide Number Placeholder 5">
            <a:extLst>
              <a:ext uri="{FF2B5EF4-FFF2-40B4-BE49-F238E27FC236}">
                <a16:creationId xmlns:a16="http://schemas.microsoft.com/office/drawing/2014/main" id="{A9091264-836F-B5C5-8937-E1F4A7F3BD7F}"/>
              </a:ext>
            </a:extLst>
          </p:cNvPr>
          <p:cNvSpPr>
            <a:spLocks noGrp="1"/>
          </p:cNvSpPr>
          <p:nvPr>
            <p:ph type="sldNum" sz="quarter" idx="12"/>
          </p:nvPr>
        </p:nvSpPr>
        <p:spPr>
          <a:xfrm>
            <a:off x="45012" y="6502866"/>
            <a:ext cx="348381" cy="301144"/>
          </a:xfrm>
        </p:spPr>
        <p:txBody>
          <a:bodyPr/>
          <a:lstStyle/>
          <a:p>
            <a:fld id="{B4F46690-C25B-4348-B0C0-019C781764AB}" type="slidenum">
              <a:rPr lang="en-US" smtClean="0"/>
              <a:t>‹#›</a:t>
            </a:fld>
            <a:endParaRPr lang="en-US"/>
          </a:p>
        </p:txBody>
      </p:sp>
      <p:pic>
        <p:nvPicPr>
          <p:cNvPr id="2" name="Picture 1" descr="A blue and black logo&#10;&#10;Description automatically generated">
            <a:extLst>
              <a:ext uri="{FF2B5EF4-FFF2-40B4-BE49-F238E27FC236}">
                <a16:creationId xmlns:a16="http://schemas.microsoft.com/office/drawing/2014/main" id="{96377814-1CA2-CDBC-A35B-5DACC6882CD1}"/>
              </a:ext>
            </a:extLst>
          </p:cNvPr>
          <p:cNvPicPr>
            <a:picLocks noChangeAspect="1"/>
          </p:cNvPicPr>
          <p:nvPr userDrawn="1"/>
        </p:nvPicPr>
        <p:blipFill rotWithShape="1">
          <a:blip r:embed="rId2" cstate="screen">
            <a:alphaModFix amt="4000"/>
            <a:extLst>
              <a:ext uri="{28A0092B-C50C-407E-A947-70E740481C1C}">
                <a14:useLocalDpi xmlns:a14="http://schemas.microsoft.com/office/drawing/2010/main"/>
              </a:ext>
            </a:extLst>
          </a:blip>
          <a:srcRect l="-7301"/>
          <a:stretch/>
        </p:blipFill>
        <p:spPr>
          <a:xfrm>
            <a:off x="4249079" y="0"/>
            <a:ext cx="2068303" cy="5418667"/>
          </a:xfrm>
          <a:prstGeom prst="rect">
            <a:avLst/>
          </a:prstGeom>
        </p:spPr>
      </p:pic>
      <p:pic>
        <p:nvPicPr>
          <p:cNvPr id="7" name="Picture 6" descr="A blue and black logo&#10;&#10;Description automatically generated">
            <a:extLst>
              <a:ext uri="{FF2B5EF4-FFF2-40B4-BE49-F238E27FC236}">
                <a16:creationId xmlns:a16="http://schemas.microsoft.com/office/drawing/2014/main" id="{47F6F779-43FD-D082-B736-586D8D8761CC}"/>
              </a:ext>
            </a:extLst>
          </p:cNvPr>
          <p:cNvPicPr>
            <a:picLocks noChangeAspect="1"/>
          </p:cNvPicPr>
          <p:nvPr userDrawn="1"/>
        </p:nvPicPr>
        <p:blipFill rotWithShape="1">
          <a:blip r:embed="rId3" cstate="screen">
            <a:alphaModFix amt="4000"/>
            <a:extLst>
              <a:ext uri="{28A0092B-C50C-407E-A947-70E740481C1C}">
                <a14:useLocalDpi xmlns:a14="http://schemas.microsoft.com/office/drawing/2010/main"/>
              </a:ext>
            </a:extLst>
          </a:blip>
          <a:srcRect l="-7301"/>
          <a:stretch/>
        </p:blipFill>
        <p:spPr>
          <a:xfrm rot="10800000">
            <a:off x="449981" y="3793066"/>
            <a:ext cx="1169884" cy="3064933"/>
          </a:xfrm>
          <a:prstGeom prst="rect">
            <a:avLst/>
          </a:prstGeom>
        </p:spPr>
      </p:pic>
      <p:sp>
        <p:nvSpPr>
          <p:cNvPr id="9" name="Text Placeholder 44">
            <a:extLst>
              <a:ext uri="{FF2B5EF4-FFF2-40B4-BE49-F238E27FC236}">
                <a16:creationId xmlns:a16="http://schemas.microsoft.com/office/drawing/2014/main" id="{2E4032C1-9936-CB02-253B-BE55053670B4}"/>
              </a:ext>
            </a:extLst>
          </p:cNvPr>
          <p:cNvSpPr>
            <a:spLocks noGrp="1"/>
          </p:cNvSpPr>
          <p:nvPr>
            <p:ph type="body" sz="quarter" idx="27" hasCustomPrompt="1"/>
          </p:nvPr>
        </p:nvSpPr>
        <p:spPr>
          <a:xfrm>
            <a:off x="6564823" y="1046931"/>
            <a:ext cx="5324474" cy="336099"/>
          </a:xfrm>
          <a:prstGeom prst="rect">
            <a:avLst/>
          </a:prstGeom>
        </p:spPr>
        <p:txBody>
          <a:bodyPr anchor="ctr"/>
          <a:lstStyle>
            <a:lvl1pPr marL="0" indent="0" algn="l">
              <a:buNone/>
              <a:defRPr sz="1600" b="0" i="0">
                <a:solidFill>
                  <a:schemeClr val="accent2"/>
                </a:solidFill>
                <a:latin typeface="Inter Light" panose="02000503000000020004" pitchFamily="2" charset="0"/>
                <a:ea typeface="Inter Light" panose="02000503000000020004" pitchFamily="2" charset="0"/>
              </a:defRPr>
            </a:lvl1pPr>
          </a:lstStyle>
          <a:p>
            <a:pPr lvl="0"/>
            <a:r>
              <a:rPr lang="en-US"/>
              <a:t>Subtitle</a:t>
            </a:r>
          </a:p>
        </p:txBody>
      </p:sp>
    </p:spTree>
    <p:extLst>
      <p:ext uri="{BB962C8B-B14F-4D97-AF65-F5344CB8AC3E}">
        <p14:creationId xmlns:p14="http://schemas.microsoft.com/office/powerpoint/2010/main" val="29343156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Left Graphic Righ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6BD9DF-5437-20E2-80F9-E28C15470C2C}"/>
              </a:ext>
            </a:extLst>
          </p:cNvPr>
          <p:cNvSpPr>
            <a:spLocks noGrp="1"/>
          </p:cNvSpPr>
          <p:nvPr>
            <p:ph idx="14" hasCustomPrompt="1"/>
          </p:nvPr>
        </p:nvSpPr>
        <p:spPr>
          <a:xfrm>
            <a:off x="771524" y="1414463"/>
            <a:ext cx="5324475" cy="4600575"/>
          </a:xfrm>
          <a:prstGeom prst="rect">
            <a:avLst/>
          </a:prstGeom>
        </p:spPr>
        <p:txBody>
          <a:bodyPr anchor="t"/>
          <a:lstStyle>
            <a:lvl1pPr marL="0" indent="0">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Text Placeholder 44">
            <a:extLst>
              <a:ext uri="{FF2B5EF4-FFF2-40B4-BE49-F238E27FC236}">
                <a16:creationId xmlns:a16="http://schemas.microsoft.com/office/drawing/2014/main" id="{777346FA-C5A0-60FC-E0BE-F84DDA625380}"/>
              </a:ext>
            </a:extLst>
          </p:cNvPr>
          <p:cNvSpPr>
            <a:spLocks noGrp="1"/>
          </p:cNvSpPr>
          <p:nvPr>
            <p:ph type="body" sz="quarter" idx="11" hasCustomPrompt="1"/>
          </p:nvPr>
        </p:nvSpPr>
        <p:spPr>
          <a:xfrm>
            <a:off x="771525" y="372561"/>
            <a:ext cx="5324474" cy="650932"/>
          </a:xfrm>
          <a:prstGeom prst="rect">
            <a:avLst/>
          </a:prstGeom>
        </p:spPr>
        <p:txBody>
          <a:bodyPr anchor="ctr"/>
          <a:lstStyle>
            <a:lvl1pPr marL="0" indent="0" algn="l">
              <a:buNone/>
              <a:defRPr sz="3600" b="1" i="0">
                <a:solidFill>
                  <a:schemeClr val="tx1"/>
                </a:solidFill>
                <a:latin typeface="Inter Black" panose="02000503000000020004" pitchFamily="2" charset="0"/>
                <a:ea typeface="Inter Black" panose="02000503000000020004" pitchFamily="2" charset="0"/>
              </a:defRPr>
            </a:lvl1pPr>
          </a:lstStyle>
          <a:p>
            <a:pPr lvl="0"/>
            <a:r>
              <a:rPr lang="en-US"/>
              <a:t>Title Goes Here</a:t>
            </a:r>
          </a:p>
        </p:txBody>
      </p:sp>
      <p:sp>
        <p:nvSpPr>
          <p:cNvPr id="6" name="Text Placeholder 41">
            <a:extLst>
              <a:ext uri="{FF2B5EF4-FFF2-40B4-BE49-F238E27FC236}">
                <a16:creationId xmlns:a16="http://schemas.microsoft.com/office/drawing/2014/main" id="{8A417C1C-F5D2-12B3-DF47-C9FB1D31B1A9}"/>
              </a:ext>
            </a:extLst>
          </p:cNvPr>
          <p:cNvSpPr>
            <a:spLocks noGrp="1"/>
          </p:cNvSpPr>
          <p:nvPr>
            <p:ph type="body" sz="quarter" idx="26" hasCustomPrompt="1"/>
          </p:nvPr>
        </p:nvSpPr>
        <p:spPr>
          <a:xfrm>
            <a:off x="771524" y="6281846"/>
            <a:ext cx="5324475" cy="407185"/>
          </a:xfrm>
          <a:prstGeom prst="rect">
            <a:avLst/>
          </a:prstGeom>
        </p:spPr>
        <p:txBody>
          <a:bodyPr anchor="ctr"/>
          <a:lstStyle>
            <a:lvl1pPr marL="0" indent="0" algn="l">
              <a:buNone/>
              <a:defRPr sz="700" b="0" spc="0">
                <a:solidFill>
                  <a:schemeClr val="accent2"/>
                </a:solidFill>
                <a:latin typeface="Inter" panose="02000503000000020004" pitchFamily="2" charset="0"/>
                <a:ea typeface="Inter" panose="02000503000000020004" pitchFamily="2" charset="0"/>
              </a:defRPr>
            </a:lvl1pPr>
          </a:lstStyle>
          <a:p>
            <a:pPr lvl="0"/>
            <a:r>
              <a:rPr lang="en-US"/>
              <a:t>* Special Note or Attribution Goes Here</a:t>
            </a:r>
          </a:p>
        </p:txBody>
      </p:sp>
      <p:sp>
        <p:nvSpPr>
          <p:cNvPr id="8" name="Slide Number Placeholder 5">
            <a:extLst>
              <a:ext uri="{FF2B5EF4-FFF2-40B4-BE49-F238E27FC236}">
                <a16:creationId xmlns:a16="http://schemas.microsoft.com/office/drawing/2014/main" id="{51850C81-154E-9F2E-7F30-A83EE95810AB}"/>
              </a:ext>
            </a:extLst>
          </p:cNvPr>
          <p:cNvSpPr>
            <a:spLocks noGrp="1"/>
          </p:cNvSpPr>
          <p:nvPr>
            <p:ph type="sldNum" sz="quarter" idx="12"/>
          </p:nvPr>
        </p:nvSpPr>
        <p:spPr>
          <a:xfrm>
            <a:off x="45012" y="6502866"/>
            <a:ext cx="348381" cy="301144"/>
          </a:xfrm>
        </p:spPr>
        <p:txBody>
          <a:bodyPr/>
          <a:lstStyle/>
          <a:p>
            <a:fld id="{B4F46690-C25B-4348-B0C0-019C781764AB}" type="slidenum">
              <a:rPr lang="en-US" smtClean="0"/>
              <a:t>‹#›</a:t>
            </a:fld>
            <a:endParaRPr lang="en-US"/>
          </a:p>
        </p:txBody>
      </p:sp>
      <p:sp>
        <p:nvSpPr>
          <p:cNvPr id="9" name="Text Placeholder 44">
            <a:extLst>
              <a:ext uri="{FF2B5EF4-FFF2-40B4-BE49-F238E27FC236}">
                <a16:creationId xmlns:a16="http://schemas.microsoft.com/office/drawing/2014/main" id="{C6AC70FE-1B49-C9AC-52B7-91690B4E8614}"/>
              </a:ext>
            </a:extLst>
          </p:cNvPr>
          <p:cNvSpPr>
            <a:spLocks noGrp="1"/>
          </p:cNvSpPr>
          <p:nvPr>
            <p:ph type="body" sz="quarter" idx="27" hasCustomPrompt="1"/>
          </p:nvPr>
        </p:nvSpPr>
        <p:spPr>
          <a:xfrm>
            <a:off x="771525" y="1046931"/>
            <a:ext cx="5324474" cy="336099"/>
          </a:xfrm>
          <a:prstGeom prst="rect">
            <a:avLst/>
          </a:prstGeom>
        </p:spPr>
        <p:txBody>
          <a:bodyPr anchor="ctr"/>
          <a:lstStyle>
            <a:lvl1pPr marL="0" indent="0" algn="l">
              <a:buNone/>
              <a:defRPr sz="1600" b="0" i="0">
                <a:solidFill>
                  <a:schemeClr val="accent2"/>
                </a:solidFill>
                <a:latin typeface="Inter Light" panose="02000503000000020004" pitchFamily="2" charset="0"/>
                <a:ea typeface="Inter Light" panose="02000503000000020004" pitchFamily="2" charset="0"/>
              </a:defRPr>
            </a:lvl1pPr>
          </a:lstStyle>
          <a:p>
            <a:pPr lvl="0"/>
            <a:r>
              <a:rPr lang="en-US"/>
              <a:t>Subtitle</a:t>
            </a:r>
          </a:p>
        </p:txBody>
      </p:sp>
    </p:spTree>
    <p:extLst>
      <p:ext uri="{BB962C8B-B14F-4D97-AF65-F5344CB8AC3E}">
        <p14:creationId xmlns:p14="http://schemas.microsoft.com/office/powerpoint/2010/main" val="3630041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Presenter">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descr="A white text on a black background&#10;&#10;Description automatically generated">
            <a:extLst>
              <a:ext uri="{FF2B5EF4-FFF2-40B4-BE49-F238E27FC236}">
                <a16:creationId xmlns:a16="http://schemas.microsoft.com/office/drawing/2014/main" id="{B01AEE4C-1FA0-DDC5-11AB-0AC1459F7FE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29049" y="748050"/>
            <a:ext cx="4820851" cy="850230"/>
          </a:xfrm>
          <a:prstGeom prst="rect">
            <a:avLst/>
          </a:prstGeom>
        </p:spPr>
      </p:pic>
      <p:sp>
        <p:nvSpPr>
          <p:cNvPr id="2" name="Text Placeholder 2">
            <a:extLst>
              <a:ext uri="{FF2B5EF4-FFF2-40B4-BE49-F238E27FC236}">
                <a16:creationId xmlns:a16="http://schemas.microsoft.com/office/drawing/2014/main" id="{BB341E3A-774A-D6AB-5039-A6169F718543}"/>
              </a:ext>
            </a:extLst>
          </p:cNvPr>
          <p:cNvSpPr>
            <a:spLocks noGrp="1"/>
          </p:cNvSpPr>
          <p:nvPr>
            <p:ph type="body" sz="quarter" idx="10" hasCustomPrompt="1"/>
          </p:nvPr>
        </p:nvSpPr>
        <p:spPr>
          <a:xfrm>
            <a:off x="729049" y="3203769"/>
            <a:ext cx="10693202" cy="1302390"/>
          </a:xfrm>
          <a:prstGeom prst="roundRect">
            <a:avLst>
              <a:gd name="adj" fmla="val 0"/>
            </a:avLst>
          </a:prstGeom>
          <a:noFill/>
          <a:ln w="25400" cap="rnd">
            <a:noFill/>
            <a:round/>
          </a:ln>
        </p:spPr>
        <p:style>
          <a:lnRef idx="2">
            <a:schemeClr val="accent2"/>
          </a:lnRef>
          <a:fillRef idx="1">
            <a:schemeClr val="lt1"/>
          </a:fillRef>
          <a:effectRef idx="0">
            <a:schemeClr val="accent2"/>
          </a:effectRef>
          <a:fontRef idx="minor">
            <a:schemeClr val="dk1"/>
          </a:fontRef>
        </p:style>
        <p:txBody>
          <a:bodyPr anchor="ctr"/>
          <a:lstStyle>
            <a:lvl1pPr marL="0" indent="0" algn="l">
              <a:buNone/>
              <a:defRPr sz="6600" b="1" i="0" spc="300" baseline="0">
                <a:solidFill>
                  <a:schemeClr val="tx1"/>
                </a:solidFill>
                <a:latin typeface="Inter Black" panose="02000503000000020004" pitchFamily="2" charset="0"/>
                <a:ea typeface="Inter Black" panose="02000503000000020004" pitchFamily="2" charset="0"/>
              </a:defRPr>
            </a:lvl1pPr>
          </a:lstStyle>
          <a:p>
            <a:pPr lvl="0"/>
            <a:r>
              <a:rPr lang="en-US"/>
              <a:t>Title Goes Here</a:t>
            </a:r>
          </a:p>
        </p:txBody>
      </p:sp>
      <p:sp>
        <p:nvSpPr>
          <p:cNvPr id="6" name="Text Placeholder 2">
            <a:extLst>
              <a:ext uri="{FF2B5EF4-FFF2-40B4-BE49-F238E27FC236}">
                <a16:creationId xmlns:a16="http://schemas.microsoft.com/office/drawing/2014/main" id="{B3420109-31EF-0D89-F727-CF251979B62C}"/>
              </a:ext>
            </a:extLst>
          </p:cNvPr>
          <p:cNvSpPr>
            <a:spLocks noGrp="1"/>
          </p:cNvSpPr>
          <p:nvPr>
            <p:ph type="body" sz="quarter" idx="11" hasCustomPrompt="1"/>
          </p:nvPr>
        </p:nvSpPr>
        <p:spPr>
          <a:xfrm>
            <a:off x="729049" y="4767416"/>
            <a:ext cx="10693202" cy="353391"/>
          </a:xfrm>
          <a:prstGeom prst="roundRect">
            <a:avLst>
              <a:gd name="adj" fmla="val 0"/>
            </a:avLst>
          </a:prstGeom>
          <a:noFill/>
          <a:ln w="25400" cap="rnd">
            <a:noFill/>
            <a:round/>
          </a:ln>
        </p:spPr>
        <p:style>
          <a:lnRef idx="2">
            <a:schemeClr val="accent2"/>
          </a:lnRef>
          <a:fillRef idx="1">
            <a:schemeClr val="lt1"/>
          </a:fillRef>
          <a:effectRef idx="0">
            <a:schemeClr val="accent2"/>
          </a:effectRef>
          <a:fontRef idx="minor">
            <a:schemeClr val="dk1"/>
          </a:fontRef>
        </p:style>
        <p:txBody>
          <a:bodyPr anchor="ctr"/>
          <a:lstStyle>
            <a:lvl1pPr marL="0" indent="0" algn="l">
              <a:buNone/>
              <a:defRPr sz="1600" b="1" i="0" spc="600" baseline="0">
                <a:solidFill>
                  <a:schemeClr val="tx1"/>
                </a:solidFill>
                <a:latin typeface="Inter SemiBold" panose="02000503000000020004" pitchFamily="2" charset="0"/>
                <a:ea typeface="Inter SemiBold" panose="02000503000000020004" pitchFamily="2" charset="0"/>
              </a:defRPr>
            </a:lvl1pPr>
          </a:lstStyle>
          <a:p>
            <a:pPr lvl="0"/>
            <a:r>
              <a:rPr lang="en-US"/>
              <a:t>Presenter name</a:t>
            </a:r>
          </a:p>
        </p:txBody>
      </p:sp>
      <p:sp>
        <p:nvSpPr>
          <p:cNvPr id="9" name="Text Placeholder 2">
            <a:extLst>
              <a:ext uri="{FF2B5EF4-FFF2-40B4-BE49-F238E27FC236}">
                <a16:creationId xmlns:a16="http://schemas.microsoft.com/office/drawing/2014/main" id="{C7B10127-4DF7-92E3-C7F8-C94C6F2BC5CE}"/>
              </a:ext>
            </a:extLst>
          </p:cNvPr>
          <p:cNvSpPr>
            <a:spLocks noGrp="1"/>
          </p:cNvSpPr>
          <p:nvPr>
            <p:ph type="body" sz="quarter" idx="12" hasCustomPrompt="1"/>
          </p:nvPr>
        </p:nvSpPr>
        <p:spPr>
          <a:xfrm>
            <a:off x="729049" y="5275416"/>
            <a:ext cx="10693202" cy="353391"/>
          </a:xfrm>
          <a:prstGeom prst="roundRect">
            <a:avLst>
              <a:gd name="adj" fmla="val 0"/>
            </a:avLst>
          </a:prstGeom>
          <a:noFill/>
          <a:ln w="25400" cap="rnd">
            <a:noFill/>
            <a:round/>
          </a:ln>
        </p:spPr>
        <p:style>
          <a:lnRef idx="2">
            <a:schemeClr val="accent2"/>
          </a:lnRef>
          <a:fillRef idx="1">
            <a:schemeClr val="lt1"/>
          </a:fillRef>
          <a:effectRef idx="0">
            <a:schemeClr val="accent2"/>
          </a:effectRef>
          <a:fontRef idx="minor">
            <a:schemeClr val="dk1"/>
          </a:fontRef>
        </p:style>
        <p:txBody>
          <a:bodyPr anchor="ctr"/>
          <a:lstStyle>
            <a:lvl1pPr marL="0" indent="0" algn="l">
              <a:buNone/>
              <a:defRPr sz="1400" b="0" i="0" spc="0" baseline="0">
                <a:solidFill>
                  <a:schemeClr val="tx1"/>
                </a:solidFill>
                <a:latin typeface="Inter Light" panose="02000503000000020004" pitchFamily="2" charset="0"/>
                <a:ea typeface="Inter Light" panose="02000503000000020004" pitchFamily="2" charset="0"/>
              </a:defRPr>
            </a:lvl1pPr>
          </a:lstStyle>
          <a:p>
            <a:pPr lvl="0"/>
            <a:r>
              <a:rPr lang="en-US"/>
              <a:t>Date</a:t>
            </a:r>
          </a:p>
        </p:txBody>
      </p:sp>
    </p:spTree>
    <p:extLst>
      <p:ext uri="{BB962C8B-B14F-4D97-AF65-F5344CB8AC3E}">
        <p14:creationId xmlns:p14="http://schemas.microsoft.com/office/powerpoint/2010/main" val="372630729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wipe(left)">
                                      <p:cBhvr>
                                        <p:cTn id="12" dur="1000"/>
                                        <p:tgtEl>
                                          <p:spTgt spid="2">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wipe(left)">
                                      <p:cBhvr>
                                        <p:cTn id="15" dur="1000"/>
                                        <p:tgtEl>
                                          <p:spTgt spid="6">
                                            <p:txEl>
                                              <p:pRg st="0" end="0"/>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9">
                                            <p:txEl>
                                              <p:pRg st="0" end="0"/>
                                            </p:txEl>
                                          </p:spTgt>
                                        </p:tgtEl>
                                        <p:attrNameLst>
                                          <p:attrName>style.visibility</p:attrName>
                                        </p:attrNameLst>
                                      </p:cBhvr>
                                      <p:to>
                                        <p:strVal val="visible"/>
                                      </p:to>
                                    </p:set>
                                    <p:animEffect transition="in" filter="wipe(left)">
                                      <p:cBhvr>
                                        <p:cTn id="18" dur="10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tmplLst>
          <p:tmpl lvl="1">
            <p:tnLst>
              <p:par>
                <p:cTn presetID="22" presetClass="entr" presetSubtype="8" fill="hold" nodeType="with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wipe(left)">
                      <p:cBhvr>
                        <p:cTn dur="1000"/>
                        <p:tgtEl>
                          <p:spTgt spid="2"/>
                        </p:tgtEl>
                      </p:cBhvr>
                    </p:animEffect>
                  </p:childTnLst>
                </p:cTn>
              </p:par>
            </p:tnLst>
          </p:tmpl>
        </p:tmplLst>
      </p:bldP>
      <p:bldP spid="6" grpId="0" build="p">
        <p:tmplLst>
          <p:tmpl lvl="1">
            <p:tnLst>
              <p:par>
                <p:cTn presetID="22" presetClass="entr" presetSubtype="8"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1000"/>
                        <p:tgtEl>
                          <p:spTgt spid="6"/>
                        </p:tgtEl>
                      </p:cBhvr>
                    </p:animEffect>
                  </p:childTnLst>
                </p:cTn>
              </p:par>
            </p:tnLst>
          </p:tmpl>
        </p:tmplLst>
      </p:bldP>
      <p:bldP spid="9" grpId="0" build="p">
        <p:tmplLst>
          <p:tmpl lvl="1">
            <p:tnLst>
              <p:par>
                <p:cTn presetID="22" presetClass="entr" presetSubtype="8"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1000"/>
                        <p:tgtEl>
                          <p:spTgt spid="9"/>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Right Graphic Left">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091E66C-EFE3-CD4B-6292-AB896122330B}"/>
              </a:ext>
            </a:extLst>
          </p:cNvPr>
          <p:cNvSpPr>
            <a:spLocks noGrp="1"/>
          </p:cNvSpPr>
          <p:nvPr>
            <p:ph idx="14" hasCustomPrompt="1"/>
          </p:nvPr>
        </p:nvSpPr>
        <p:spPr>
          <a:xfrm>
            <a:off x="6564824" y="1414463"/>
            <a:ext cx="5324475" cy="4600575"/>
          </a:xfrm>
          <a:prstGeom prst="rect">
            <a:avLst/>
          </a:prstGeom>
        </p:spPr>
        <p:txBody>
          <a:bodyPr anchor="t"/>
          <a:lstStyle>
            <a:lvl1pPr marL="0" indent="0">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4">
            <a:extLst>
              <a:ext uri="{FF2B5EF4-FFF2-40B4-BE49-F238E27FC236}">
                <a16:creationId xmlns:a16="http://schemas.microsoft.com/office/drawing/2014/main" id="{90CC9744-3823-54DC-F154-E1365122F1A4}"/>
              </a:ext>
            </a:extLst>
          </p:cNvPr>
          <p:cNvSpPr>
            <a:spLocks noGrp="1"/>
          </p:cNvSpPr>
          <p:nvPr>
            <p:ph type="body" sz="quarter" idx="11" hasCustomPrompt="1"/>
          </p:nvPr>
        </p:nvSpPr>
        <p:spPr>
          <a:xfrm>
            <a:off x="6564825" y="372561"/>
            <a:ext cx="5324474" cy="650932"/>
          </a:xfrm>
          <a:prstGeom prst="rect">
            <a:avLst/>
          </a:prstGeom>
        </p:spPr>
        <p:txBody>
          <a:bodyPr anchor="ctr"/>
          <a:lstStyle>
            <a:lvl1pPr marL="0" indent="0" algn="l">
              <a:buNone/>
              <a:defRPr sz="3600" b="1" i="0">
                <a:solidFill>
                  <a:schemeClr val="tx1"/>
                </a:solidFill>
                <a:latin typeface="Inter Black" panose="02000503000000020004" pitchFamily="2" charset="0"/>
                <a:ea typeface="Inter Black" panose="02000503000000020004" pitchFamily="2" charset="0"/>
              </a:defRPr>
            </a:lvl1pPr>
          </a:lstStyle>
          <a:p>
            <a:pPr lvl="0"/>
            <a:r>
              <a:rPr lang="en-US"/>
              <a:t>Title Goes Here</a:t>
            </a:r>
          </a:p>
        </p:txBody>
      </p:sp>
      <p:sp>
        <p:nvSpPr>
          <p:cNvPr id="6" name="Text Placeholder 41">
            <a:extLst>
              <a:ext uri="{FF2B5EF4-FFF2-40B4-BE49-F238E27FC236}">
                <a16:creationId xmlns:a16="http://schemas.microsoft.com/office/drawing/2014/main" id="{2A62482C-F64E-2FD1-8C46-DC00E379AC6D}"/>
              </a:ext>
            </a:extLst>
          </p:cNvPr>
          <p:cNvSpPr>
            <a:spLocks noGrp="1"/>
          </p:cNvSpPr>
          <p:nvPr>
            <p:ph type="body" sz="quarter" idx="26" hasCustomPrompt="1"/>
          </p:nvPr>
        </p:nvSpPr>
        <p:spPr>
          <a:xfrm>
            <a:off x="6564824" y="6281846"/>
            <a:ext cx="5324475" cy="407185"/>
          </a:xfrm>
          <a:prstGeom prst="rect">
            <a:avLst/>
          </a:prstGeom>
        </p:spPr>
        <p:txBody>
          <a:bodyPr anchor="ctr"/>
          <a:lstStyle>
            <a:lvl1pPr marL="0" indent="0" algn="l">
              <a:buNone/>
              <a:defRPr sz="700" b="0" spc="0">
                <a:solidFill>
                  <a:schemeClr val="accent2"/>
                </a:solidFill>
                <a:latin typeface="Inter" panose="02000503000000020004" pitchFamily="2" charset="0"/>
                <a:ea typeface="Inter" panose="02000503000000020004" pitchFamily="2" charset="0"/>
              </a:defRPr>
            </a:lvl1pPr>
          </a:lstStyle>
          <a:p>
            <a:pPr lvl="0"/>
            <a:r>
              <a:rPr lang="en-US"/>
              <a:t>* Special Note or Attribution Goes Here</a:t>
            </a:r>
          </a:p>
        </p:txBody>
      </p:sp>
      <p:sp>
        <p:nvSpPr>
          <p:cNvPr id="8" name="Slide Number Placeholder 5">
            <a:extLst>
              <a:ext uri="{FF2B5EF4-FFF2-40B4-BE49-F238E27FC236}">
                <a16:creationId xmlns:a16="http://schemas.microsoft.com/office/drawing/2014/main" id="{A9091264-836F-B5C5-8937-E1F4A7F3BD7F}"/>
              </a:ext>
            </a:extLst>
          </p:cNvPr>
          <p:cNvSpPr>
            <a:spLocks noGrp="1"/>
          </p:cNvSpPr>
          <p:nvPr>
            <p:ph type="sldNum" sz="quarter" idx="12"/>
          </p:nvPr>
        </p:nvSpPr>
        <p:spPr>
          <a:xfrm>
            <a:off x="45012" y="6502866"/>
            <a:ext cx="348381" cy="301144"/>
          </a:xfrm>
        </p:spPr>
        <p:txBody>
          <a:bodyPr/>
          <a:lstStyle/>
          <a:p>
            <a:fld id="{B4F46690-C25B-4348-B0C0-019C781764AB}" type="slidenum">
              <a:rPr lang="en-US" smtClean="0"/>
              <a:t>‹#›</a:t>
            </a:fld>
            <a:endParaRPr lang="en-US"/>
          </a:p>
        </p:txBody>
      </p:sp>
      <p:sp>
        <p:nvSpPr>
          <p:cNvPr id="9" name="Text Placeholder 44">
            <a:extLst>
              <a:ext uri="{FF2B5EF4-FFF2-40B4-BE49-F238E27FC236}">
                <a16:creationId xmlns:a16="http://schemas.microsoft.com/office/drawing/2014/main" id="{2E4032C1-9936-CB02-253B-BE55053670B4}"/>
              </a:ext>
            </a:extLst>
          </p:cNvPr>
          <p:cNvSpPr>
            <a:spLocks noGrp="1"/>
          </p:cNvSpPr>
          <p:nvPr>
            <p:ph type="body" sz="quarter" idx="27" hasCustomPrompt="1"/>
          </p:nvPr>
        </p:nvSpPr>
        <p:spPr>
          <a:xfrm>
            <a:off x="6564823" y="1046931"/>
            <a:ext cx="5324474" cy="336099"/>
          </a:xfrm>
          <a:prstGeom prst="rect">
            <a:avLst/>
          </a:prstGeom>
        </p:spPr>
        <p:txBody>
          <a:bodyPr anchor="ctr"/>
          <a:lstStyle>
            <a:lvl1pPr marL="0" indent="0" algn="l">
              <a:buNone/>
              <a:defRPr sz="1600" b="0" i="0">
                <a:solidFill>
                  <a:schemeClr val="accent2"/>
                </a:solidFill>
                <a:latin typeface="Inter Light" panose="02000503000000020004" pitchFamily="2" charset="0"/>
                <a:ea typeface="Inter Light" panose="02000503000000020004" pitchFamily="2" charset="0"/>
              </a:defRPr>
            </a:lvl1pPr>
          </a:lstStyle>
          <a:p>
            <a:pPr lvl="0"/>
            <a:r>
              <a:rPr lang="en-US"/>
              <a:t>Subtitle</a:t>
            </a:r>
          </a:p>
        </p:txBody>
      </p:sp>
    </p:spTree>
    <p:extLst>
      <p:ext uri="{BB962C8B-B14F-4D97-AF65-F5344CB8AC3E}">
        <p14:creationId xmlns:p14="http://schemas.microsoft.com/office/powerpoint/2010/main" val="33010252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Left">
    <p:spTree>
      <p:nvGrpSpPr>
        <p:cNvPr id="1" name=""/>
        <p:cNvGrpSpPr/>
        <p:nvPr/>
      </p:nvGrpSpPr>
      <p:grpSpPr>
        <a:xfrm>
          <a:off x="0" y="0"/>
          <a:ext cx="0" cy="0"/>
          <a:chOff x="0" y="0"/>
          <a:chExt cx="0" cy="0"/>
        </a:xfrm>
      </p:grpSpPr>
      <p:sp>
        <p:nvSpPr>
          <p:cNvPr id="4" name="Text Placeholder 44">
            <a:extLst>
              <a:ext uri="{FF2B5EF4-FFF2-40B4-BE49-F238E27FC236}">
                <a16:creationId xmlns:a16="http://schemas.microsoft.com/office/drawing/2014/main" id="{777346FA-C5A0-60FC-E0BE-F84DDA625380}"/>
              </a:ext>
            </a:extLst>
          </p:cNvPr>
          <p:cNvSpPr>
            <a:spLocks noGrp="1"/>
          </p:cNvSpPr>
          <p:nvPr>
            <p:ph type="body" sz="quarter" idx="11" hasCustomPrompt="1"/>
          </p:nvPr>
        </p:nvSpPr>
        <p:spPr>
          <a:xfrm>
            <a:off x="771525" y="372560"/>
            <a:ext cx="3681205" cy="6130305"/>
          </a:xfrm>
          <a:prstGeom prst="rect">
            <a:avLst/>
          </a:prstGeom>
        </p:spPr>
        <p:txBody>
          <a:bodyPr anchor="ctr"/>
          <a:lstStyle>
            <a:lvl1pPr marL="0" indent="0" algn="l">
              <a:buNone/>
              <a:defRPr sz="3600" b="1" i="0">
                <a:solidFill>
                  <a:schemeClr val="tx1"/>
                </a:solidFill>
                <a:latin typeface="Inter Black" panose="02000503000000020004" pitchFamily="2" charset="0"/>
                <a:ea typeface="Inter Black" panose="02000503000000020004" pitchFamily="2" charset="0"/>
              </a:defRPr>
            </a:lvl1pPr>
          </a:lstStyle>
          <a:p>
            <a:pPr lvl="0"/>
            <a:r>
              <a:rPr lang="en-US"/>
              <a:t>Title Goes Here</a:t>
            </a:r>
          </a:p>
        </p:txBody>
      </p:sp>
      <p:sp>
        <p:nvSpPr>
          <p:cNvPr id="8" name="Slide Number Placeholder 5">
            <a:extLst>
              <a:ext uri="{FF2B5EF4-FFF2-40B4-BE49-F238E27FC236}">
                <a16:creationId xmlns:a16="http://schemas.microsoft.com/office/drawing/2014/main" id="{51850C81-154E-9F2E-7F30-A83EE95810AB}"/>
              </a:ext>
            </a:extLst>
          </p:cNvPr>
          <p:cNvSpPr>
            <a:spLocks noGrp="1"/>
          </p:cNvSpPr>
          <p:nvPr>
            <p:ph type="sldNum" sz="quarter" idx="12"/>
          </p:nvPr>
        </p:nvSpPr>
        <p:spPr>
          <a:xfrm>
            <a:off x="45012" y="6502866"/>
            <a:ext cx="348381" cy="301144"/>
          </a:xfrm>
        </p:spPr>
        <p:txBody>
          <a:bodyPr/>
          <a:lstStyle/>
          <a:p>
            <a:fld id="{B4F46690-C25B-4348-B0C0-019C781764AB}" type="slidenum">
              <a:rPr lang="en-US" smtClean="0"/>
              <a:t>‹#›</a:t>
            </a:fld>
            <a:endParaRPr lang="en-US"/>
          </a:p>
        </p:txBody>
      </p:sp>
    </p:spTree>
    <p:extLst>
      <p:ext uri="{BB962C8B-B14F-4D97-AF65-F5344CB8AC3E}">
        <p14:creationId xmlns:p14="http://schemas.microsoft.com/office/powerpoint/2010/main" val="22645684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Right">
    <p:spTree>
      <p:nvGrpSpPr>
        <p:cNvPr id="1" name=""/>
        <p:cNvGrpSpPr/>
        <p:nvPr/>
      </p:nvGrpSpPr>
      <p:grpSpPr>
        <a:xfrm>
          <a:off x="0" y="0"/>
          <a:ext cx="0" cy="0"/>
          <a:chOff x="0" y="0"/>
          <a:chExt cx="0" cy="0"/>
        </a:xfrm>
      </p:grpSpPr>
      <p:sp>
        <p:nvSpPr>
          <p:cNvPr id="4" name="Text Placeholder 44">
            <a:extLst>
              <a:ext uri="{FF2B5EF4-FFF2-40B4-BE49-F238E27FC236}">
                <a16:creationId xmlns:a16="http://schemas.microsoft.com/office/drawing/2014/main" id="{777346FA-C5A0-60FC-E0BE-F84DDA625380}"/>
              </a:ext>
            </a:extLst>
          </p:cNvPr>
          <p:cNvSpPr>
            <a:spLocks noGrp="1"/>
          </p:cNvSpPr>
          <p:nvPr>
            <p:ph type="body" sz="quarter" idx="11" hasCustomPrompt="1"/>
          </p:nvPr>
        </p:nvSpPr>
        <p:spPr>
          <a:xfrm>
            <a:off x="8126481" y="372560"/>
            <a:ext cx="3681205" cy="6130305"/>
          </a:xfrm>
          <a:prstGeom prst="rect">
            <a:avLst/>
          </a:prstGeom>
        </p:spPr>
        <p:txBody>
          <a:bodyPr anchor="ctr"/>
          <a:lstStyle>
            <a:lvl1pPr marL="0" indent="0" algn="r">
              <a:buNone/>
              <a:defRPr sz="3600" b="1" i="0">
                <a:solidFill>
                  <a:schemeClr val="tx1"/>
                </a:solidFill>
                <a:latin typeface="Inter Black" panose="02000503000000020004" pitchFamily="2" charset="0"/>
                <a:ea typeface="Inter Black" panose="02000503000000020004" pitchFamily="2" charset="0"/>
              </a:defRPr>
            </a:lvl1pPr>
          </a:lstStyle>
          <a:p>
            <a:pPr lvl="0"/>
            <a:r>
              <a:rPr lang="en-US"/>
              <a:t>Title Goes Here</a:t>
            </a:r>
          </a:p>
        </p:txBody>
      </p:sp>
      <p:sp>
        <p:nvSpPr>
          <p:cNvPr id="8" name="Slide Number Placeholder 5">
            <a:extLst>
              <a:ext uri="{FF2B5EF4-FFF2-40B4-BE49-F238E27FC236}">
                <a16:creationId xmlns:a16="http://schemas.microsoft.com/office/drawing/2014/main" id="{51850C81-154E-9F2E-7F30-A83EE95810AB}"/>
              </a:ext>
            </a:extLst>
          </p:cNvPr>
          <p:cNvSpPr>
            <a:spLocks noGrp="1"/>
          </p:cNvSpPr>
          <p:nvPr>
            <p:ph type="sldNum" sz="quarter" idx="12"/>
          </p:nvPr>
        </p:nvSpPr>
        <p:spPr>
          <a:xfrm>
            <a:off x="45012" y="6502866"/>
            <a:ext cx="348381" cy="301144"/>
          </a:xfrm>
        </p:spPr>
        <p:txBody>
          <a:bodyPr/>
          <a:lstStyle/>
          <a:p>
            <a:fld id="{B4F46690-C25B-4348-B0C0-019C781764AB}" type="slidenum">
              <a:rPr lang="en-US" smtClean="0"/>
              <a:t>‹#›</a:t>
            </a:fld>
            <a:endParaRPr lang="en-US"/>
          </a:p>
        </p:txBody>
      </p:sp>
    </p:spTree>
    <p:extLst>
      <p:ext uri="{BB962C8B-B14F-4D97-AF65-F5344CB8AC3E}">
        <p14:creationId xmlns:p14="http://schemas.microsoft.com/office/powerpoint/2010/main" val="32761696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2">
            <a:extLst>
              <a:ext uri="{FF2B5EF4-FFF2-40B4-BE49-F238E27FC236}">
                <a16:creationId xmlns:a16="http://schemas.microsoft.com/office/drawing/2014/main" id="{B27ADC9B-711C-73D7-A8B6-9DA065685804}"/>
              </a:ext>
            </a:extLst>
          </p:cNvPr>
          <p:cNvSpPr txBox="1">
            <a:spLocks/>
          </p:cNvSpPr>
          <p:nvPr/>
        </p:nvSpPr>
        <p:spPr>
          <a:xfrm>
            <a:off x="45012" y="6502866"/>
            <a:ext cx="348381" cy="301144"/>
          </a:xfrm>
          <a:prstGeom prst="rect">
            <a:avLst/>
          </a:prstGeom>
        </p:spPr>
        <p:txBody>
          <a:bodyPr vert="horz" lIns="91440" tIns="45720" rIns="91440" bIns="45720" rtlCol="0" anchor="ctr"/>
          <a:lstStyle>
            <a:defPPr>
              <a:defRPr lang="en-US"/>
            </a:defPPr>
            <a:lvl1pPr marL="0" algn="ctr" defTabSz="914400" rtl="0" eaLnBrk="1" latinLnBrk="0" hangingPunct="1">
              <a:defRPr sz="8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mtClean="0"/>
              <a:pPr/>
              <a:t>‹#›</a:t>
            </a:fld>
            <a:endParaRPr lang="en-US"/>
          </a:p>
        </p:txBody>
      </p:sp>
      <p:sp>
        <p:nvSpPr>
          <p:cNvPr id="2" name="Text Placeholder 41">
            <a:extLst>
              <a:ext uri="{FF2B5EF4-FFF2-40B4-BE49-F238E27FC236}">
                <a16:creationId xmlns:a16="http://schemas.microsoft.com/office/drawing/2014/main" id="{FF603B37-3A83-1D18-C607-A90976886C79}"/>
              </a:ext>
            </a:extLst>
          </p:cNvPr>
          <p:cNvSpPr>
            <a:spLocks noGrp="1"/>
          </p:cNvSpPr>
          <p:nvPr>
            <p:ph type="body" sz="quarter" idx="26" hasCustomPrompt="1"/>
          </p:nvPr>
        </p:nvSpPr>
        <p:spPr>
          <a:xfrm>
            <a:off x="771524" y="6281846"/>
            <a:ext cx="11053762" cy="407185"/>
          </a:xfrm>
          <a:prstGeom prst="rect">
            <a:avLst/>
          </a:prstGeom>
        </p:spPr>
        <p:txBody>
          <a:bodyPr anchor="ctr"/>
          <a:lstStyle>
            <a:lvl1pPr marL="0" indent="0" algn="l">
              <a:buNone/>
              <a:defRPr sz="700" b="0" spc="0">
                <a:solidFill>
                  <a:schemeClr val="accent2"/>
                </a:solidFill>
                <a:latin typeface="Inter" panose="02000503000000020004" pitchFamily="2" charset="0"/>
                <a:ea typeface="Inter" panose="02000503000000020004" pitchFamily="2" charset="0"/>
              </a:defRPr>
            </a:lvl1pPr>
          </a:lstStyle>
          <a:p>
            <a:pPr lvl="0"/>
            <a:r>
              <a:rPr lang="en-US"/>
              <a:t>* Special Note or Attribution Goes Here</a:t>
            </a:r>
          </a:p>
        </p:txBody>
      </p:sp>
    </p:spTree>
    <p:extLst>
      <p:ext uri="{BB962C8B-B14F-4D97-AF65-F5344CB8AC3E}">
        <p14:creationId xmlns:p14="http://schemas.microsoft.com/office/powerpoint/2010/main" val="1599641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0. Empty" preserve="1" userDrawn="1">
  <p:cSld name="20. Empty">
    <p:bg>
      <p:bgPr>
        <a:solidFill>
          <a:schemeClr val="lt1"/>
        </a:solidFill>
        <a:effectLst/>
      </p:bgPr>
    </p:bg>
    <p:spTree>
      <p:nvGrpSpPr>
        <p:cNvPr id="1" name="Shape 1883"/>
        <p:cNvGrpSpPr/>
        <p:nvPr/>
      </p:nvGrpSpPr>
      <p:grpSpPr>
        <a:xfrm>
          <a:off x="0" y="0"/>
          <a:ext cx="0" cy="0"/>
          <a:chOff x="0" y="0"/>
          <a:chExt cx="0" cy="0"/>
        </a:xfrm>
      </p:grpSpPr>
      <p:sp>
        <p:nvSpPr>
          <p:cNvPr id="1884" name="Google Shape;1884;p158"/>
          <p:cNvSpPr/>
          <p:nvPr/>
        </p:nvSpPr>
        <p:spPr>
          <a:xfrm>
            <a:off x="7440507" y="0"/>
            <a:ext cx="4751493" cy="6858000"/>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85" name="Google Shape;1885;p158"/>
          <p:cNvSpPr txBox="1">
            <a:spLocks noGrp="1"/>
          </p:cNvSpPr>
          <p:nvPr>
            <p:ph type="title" hasCustomPrompt="1"/>
          </p:nvPr>
        </p:nvSpPr>
        <p:spPr>
          <a:xfrm>
            <a:off x="7968204" y="381000"/>
            <a:ext cx="3806175" cy="6096000"/>
          </a:xfrm>
          <a:prstGeom prst="rect">
            <a:avLst/>
          </a:prstGeom>
          <a:noFill/>
          <a:ln>
            <a:noFill/>
          </a:ln>
        </p:spPr>
        <p:txBody>
          <a:bodyPr spcFirstLastPara="1" wrap="square" lIns="0" tIns="0" rIns="0" bIns="0" anchor="ctr" anchorCtr="0">
            <a:noAutofit/>
          </a:bodyPr>
          <a:lstStyle>
            <a:lvl1pPr marR="0" lvl="0" algn="r" rtl="0">
              <a:lnSpc>
                <a:spcPct val="100000"/>
              </a:lnSpc>
              <a:spcBef>
                <a:spcPts val="0"/>
              </a:spcBef>
              <a:spcAft>
                <a:spcPts val="0"/>
              </a:spcAft>
              <a:buClr>
                <a:srgbClr val="000000"/>
              </a:buClr>
              <a:buSzPts val="4800"/>
              <a:buFont typeface="Arial"/>
              <a:buNone/>
              <a:defRPr sz="6000" b="1" i="0" u="none" strike="noStrike" cap="none">
                <a:solidFill>
                  <a:schemeClr val="lt1"/>
                </a:solidFill>
                <a:latin typeface="Inter Black" panose="02000503000000020004" pitchFamily="2" charset="0"/>
                <a:ea typeface="Inter Black" panose="02000503000000020004" pitchFamily="2" charset="0"/>
                <a:cs typeface="Arial" panose="020B0604020202020204" pitchFamily="34" charset="0"/>
                <a:sym typeface="Roboto"/>
              </a:defRPr>
            </a:lvl1pPr>
            <a:lvl2pPr marR="0" lvl="1" algn="l" rtl="0">
              <a:lnSpc>
                <a:spcPct val="100000"/>
              </a:lnSpc>
              <a:spcBef>
                <a:spcPts val="0"/>
              </a:spcBef>
              <a:spcAft>
                <a:spcPts val="0"/>
              </a:spcAft>
              <a:buClr>
                <a:srgbClr val="000000"/>
              </a:buClr>
              <a:buSzPts val="4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4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4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4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4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4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4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4800"/>
              <a:buFont typeface="Arial"/>
              <a:buNone/>
              <a:defRPr sz="1400" b="0" i="0" u="none" strike="noStrike" cap="none">
                <a:solidFill>
                  <a:srgbClr val="000000"/>
                </a:solidFill>
                <a:latin typeface="Arial"/>
                <a:ea typeface="Arial"/>
                <a:cs typeface="Arial"/>
                <a:sym typeface="Arial"/>
              </a:defRPr>
            </a:lvl9pPr>
          </a:lstStyle>
          <a:p>
            <a:r>
              <a:rPr lang="en-US"/>
              <a:t>Click to add title</a:t>
            </a:r>
            <a:endParaRPr/>
          </a:p>
        </p:txBody>
      </p:sp>
      <p:sp>
        <p:nvSpPr>
          <p:cNvPr id="2" name="Slide Number Placeholder 2">
            <a:extLst>
              <a:ext uri="{FF2B5EF4-FFF2-40B4-BE49-F238E27FC236}">
                <a16:creationId xmlns:a16="http://schemas.microsoft.com/office/drawing/2014/main" id="{EF0A3201-6DD6-5971-0398-A148F7893FC2}"/>
              </a:ext>
            </a:extLst>
          </p:cNvPr>
          <p:cNvSpPr>
            <a:spLocks noGrp="1"/>
          </p:cNvSpPr>
          <p:nvPr>
            <p:ph type="sldNum" sz="quarter" idx="10"/>
          </p:nvPr>
        </p:nvSpPr>
        <p:spPr>
          <a:xfrm>
            <a:off x="45012" y="6502866"/>
            <a:ext cx="348381" cy="301144"/>
          </a:xfrm>
        </p:spPr>
        <p:txBody>
          <a:bodyPr/>
          <a:lstStyle/>
          <a:p>
            <a:fld id="{48F63A3B-78C7-47BE-AE5E-E10140E04643}" type="slidenum">
              <a:rPr lang="en-US" smtClean="0"/>
              <a:pPr/>
              <a:t>‹#›</a:t>
            </a:fld>
            <a:endParaRPr lang="en-US"/>
          </a:p>
        </p:txBody>
      </p:sp>
      <p:pic>
        <p:nvPicPr>
          <p:cNvPr id="3" name="Picture 2" descr="A blue and black logo&#10;&#10;Description automatically generated">
            <a:extLst>
              <a:ext uri="{FF2B5EF4-FFF2-40B4-BE49-F238E27FC236}">
                <a16:creationId xmlns:a16="http://schemas.microsoft.com/office/drawing/2014/main" id="{39F55406-850C-EEFE-6AA2-DFB8F7AEA722}"/>
              </a:ext>
            </a:extLst>
          </p:cNvPr>
          <p:cNvPicPr>
            <a:picLocks noChangeAspect="1"/>
          </p:cNvPicPr>
          <p:nvPr userDrawn="1"/>
        </p:nvPicPr>
        <p:blipFill rotWithShape="1">
          <a:blip r:embed="rId2" cstate="screen">
            <a:lum bright="70000" contrast="-70000"/>
            <a:alphaModFix amt="10000"/>
            <a:extLst>
              <a:ext uri="{28A0092B-C50C-407E-A947-70E740481C1C}">
                <a14:useLocalDpi xmlns:a14="http://schemas.microsoft.com/office/drawing/2010/main"/>
              </a:ext>
            </a:extLst>
          </a:blip>
          <a:srcRect l="-7301"/>
          <a:stretch/>
        </p:blipFill>
        <p:spPr>
          <a:xfrm>
            <a:off x="10543821" y="1"/>
            <a:ext cx="1648179" cy="4318000"/>
          </a:xfrm>
          <a:prstGeom prst="rect">
            <a:avLst/>
          </a:prstGeom>
        </p:spPr>
      </p:pic>
      <p:pic>
        <p:nvPicPr>
          <p:cNvPr id="4" name="Picture 3" descr="A blue and black logo&#10;&#10;Description automatically generated">
            <a:extLst>
              <a:ext uri="{FF2B5EF4-FFF2-40B4-BE49-F238E27FC236}">
                <a16:creationId xmlns:a16="http://schemas.microsoft.com/office/drawing/2014/main" id="{B2D96C61-CE38-608C-B093-B9B82E782D9D}"/>
              </a:ext>
            </a:extLst>
          </p:cNvPr>
          <p:cNvPicPr>
            <a:picLocks noChangeAspect="1"/>
          </p:cNvPicPr>
          <p:nvPr userDrawn="1"/>
        </p:nvPicPr>
        <p:blipFill rotWithShape="1">
          <a:blip r:embed="rId3" cstate="screen">
            <a:lum bright="70000" contrast="-70000"/>
            <a:alphaModFix amt="12000"/>
            <a:extLst>
              <a:ext uri="{28A0092B-C50C-407E-A947-70E740481C1C}">
                <a14:useLocalDpi xmlns:a14="http://schemas.microsoft.com/office/drawing/2010/main"/>
              </a:ext>
            </a:extLst>
          </a:blip>
          <a:srcRect l="-7301"/>
          <a:stretch/>
        </p:blipFill>
        <p:spPr>
          <a:xfrm rot="10800000">
            <a:off x="7440507" y="1286011"/>
            <a:ext cx="2126826" cy="5571988"/>
          </a:xfrm>
          <a:prstGeom prst="rect">
            <a:avLst/>
          </a:prstGeom>
        </p:spPr>
      </p:pic>
      <p:sp>
        <p:nvSpPr>
          <p:cNvPr id="5" name="Text Placeholder 41">
            <a:extLst>
              <a:ext uri="{FF2B5EF4-FFF2-40B4-BE49-F238E27FC236}">
                <a16:creationId xmlns:a16="http://schemas.microsoft.com/office/drawing/2014/main" id="{99346736-A417-2A0E-0028-54B906B649C6}"/>
              </a:ext>
            </a:extLst>
          </p:cNvPr>
          <p:cNvSpPr>
            <a:spLocks noGrp="1"/>
          </p:cNvSpPr>
          <p:nvPr>
            <p:ph type="body" sz="quarter" idx="26" hasCustomPrompt="1"/>
          </p:nvPr>
        </p:nvSpPr>
        <p:spPr>
          <a:xfrm>
            <a:off x="771524" y="6281846"/>
            <a:ext cx="11053762" cy="407185"/>
          </a:xfrm>
          <a:prstGeom prst="rect">
            <a:avLst/>
          </a:prstGeom>
        </p:spPr>
        <p:txBody>
          <a:bodyPr anchor="ctr"/>
          <a:lstStyle>
            <a:lvl1pPr marL="0" indent="0" algn="l">
              <a:buNone/>
              <a:defRPr sz="700" b="0" spc="0">
                <a:solidFill>
                  <a:schemeClr val="accent2"/>
                </a:solidFill>
                <a:latin typeface="Inter" panose="02000503000000020004" pitchFamily="2" charset="0"/>
                <a:ea typeface="Inter" panose="02000503000000020004" pitchFamily="2" charset="0"/>
              </a:defRPr>
            </a:lvl1pPr>
          </a:lstStyle>
          <a:p>
            <a:pPr lvl="0"/>
            <a:r>
              <a:rPr lang="en-US"/>
              <a:t>* Special Note or Attribution Goes Here</a:t>
            </a:r>
          </a:p>
        </p:txBody>
      </p:sp>
    </p:spTree>
    <p:extLst>
      <p:ext uri="{BB962C8B-B14F-4D97-AF65-F5344CB8AC3E}">
        <p14:creationId xmlns:p14="http://schemas.microsoft.com/office/powerpoint/2010/main" val="8127480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0. Empty" preserve="1" userDrawn="1">
  <p:cSld name="1_20. Empty">
    <p:bg>
      <p:bgPr>
        <a:solidFill>
          <a:schemeClr val="lt1"/>
        </a:solidFill>
        <a:effectLst/>
      </p:bgPr>
    </p:bg>
    <p:spTree>
      <p:nvGrpSpPr>
        <p:cNvPr id="1" name="Shape 1883"/>
        <p:cNvGrpSpPr/>
        <p:nvPr/>
      </p:nvGrpSpPr>
      <p:grpSpPr>
        <a:xfrm>
          <a:off x="0" y="0"/>
          <a:ext cx="0" cy="0"/>
          <a:chOff x="0" y="0"/>
          <a:chExt cx="0" cy="0"/>
        </a:xfrm>
      </p:grpSpPr>
      <p:sp>
        <p:nvSpPr>
          <p:cNvPr id="1884" name="Google Shape;1884;p158"/>
          <p:cNvSpPr/>
          <p:nvPr/>
        </p:nvSpPr>
        <p:spPr>
          <a:xfrm>
            <a:off x="447217" y="-1"/>
            <a:ext cx="11744784" cy="2641169"/>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85" name="Google Shape;1885;p158"/>
          <p:cNvSpPr txBox="1">
            <a:spLocks noGrp="1"/>
          </p:cNvSpPr>
          <p:nvPr>
            <p:ph type="title" hasCustomPrompt="1"/>
          </p:nvPr>
        </p:nvSpPr>
        <p:spPr>
          <a:xfrm>
            <a:off x="1084882" y="381000"/>
            <a:ext cx="10689498" cy="1990241"/>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4800"/>
              <a:buFont typeface="Arial"/>
              <a:buNone/>
              <a:defRPr sz="6000" b="1" i="0" u="none" strike="noStrike" cap="none">
                <a:solidFill>
                  <a:schemeClr val="lt1"/>
                </a:solidFill>
                <a:latin typeface="Inter Black" panose="02000503000000020004" pitchFamily="2" charset="0"/>
                <a:ea typeface="Inter Black" panose="02000503000000020004" pitchFamily="2" charset="0"/>
                <a:cs typeface="Arial" panose="020B0604020202020204" pitchFamily="34" charset="0"/>
                <a:sym typeface="Roboto"/>
              </a:defRPr>
            </a:lvl1pPr>
            <a:lvl2pPr marR="0" lvl="1" algn="l" rtl="0">
              <a:lnSpc>
                <a:spcPct val="100000"/>
              </a:lnSpc>
              <a:spcBef>
                <a:spcPts val="0"/>
              </a:spcBef>
              <a:spcAft>
                <a:spcPts val="0"/>
              </a:spcAft>
              <a:buClr>
                <a:srgbClr val="000000"/>
              </a:buClr>
              <a:buSzPts val="4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4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4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4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4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4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4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4800"/>
              <a:buFont typeface="Arial"/>
              <a:buNone/>
              <a:defRPr sz="1400" b="0" i="0" u="none" strike="noStrike" cap="none">
                <a:solidFill>
                  <a:srgbClr val="000000"/>
                </a:solidFill>
                <a:latin typeface="Arial"/>
                <a:ea typeface="Arial"/>
                <a:cs typeface="Arial"/>
                <a:sym typeface="Arial"/>
              </a:defRPr>
            </a:lvl9pPr>
          </a:lstStyle>
          <a:p>
            <a:r>
              <a:rPr lang="en-US"/>
              <a:t>Click to add title</a:t>
            </a:r>
            <a:endParaRPr/>
          </a:p>
        </p:txBody>
      </p:sp>
      <p:sp>
        <p:nvSpPr>
          <p:cNvPr id="2" name="Slide Number Placeholder 2">
            <a:extLst>
              <a:ext uri="{FF2B5EF4-FFF2-40B4-BE49-F238E27FC236}">
                <a16:creationId xmlns:a16="http://schemas.microsoft.com/office/drawing/2014/main" id="{EF0A3201-6DD6-5971-0398-A148F7893FC2}"/>
              </a:ext>
            </a:extLst>
          </p:cNvPr>
          <p:cNvSpPr>
            <a:spLocks noGrp="1"/>
          </p:cNvSpPr>
          <p:nvPr>
            <p:ph type="sldNum" sz="quarter" idx="10"/>
          </p:nvPr>
        </p:nvSpPr>
        <p:spPr>
          <a:xfrm>
            <a:off x="45012" y="6502866"/>
            <a:ext cx="348381" cy="301144"/>
          </a:xfrm>
        </p:spPr>
        <p:txBody>
          <a:bodyPr/>
          <a:lstStyle/>
          <a:p>
            <a:fld id="{48F63A3B-78C7-47BE-AE5E-E10140E04643}" type="slidenum">
              <a:rPr lang="en-US" smtClean="0"/>
              <a:pPr/>
              <a:t>‹#›</a:t>
            </a:fld>
            <a:endParaRPr lang="en-US"/>
          </a:p>
        </p:txBody>
      </p:sp>
      <p:pic>
        <p:nvPicPr>
          <p:cNvPr id="3" name="Picture 2" descr="A blue and black logo&#10;&#10;Description automatically generated">
            <a:extLst>
              <a:ext uri="{FF2B5EF4-FFF2-40B4-BE49-F238E27FC236}">
                <a16:creationId xmlns:a16="http://schemas.microsoft.com/office/drawing/2014/main" id="{39F55406-850C-EEFE-6AA2-DFB8F7AEA722}"/>
              </a:ext>
            </a:extLst>
          </p:cNvPr>
          <p:cNvPicPr>
            <a:picLocks noChangeAspect="1"/>
          </p:cNvPicPr>
          <p:nvPr userDrawn="1"/>
        </p:nvPicPr>
        <p:blipFill rotWithShape="1">
          <a:blip r:embed="rId2" cstate="screen">
            <a:lum bright="70000" contrast="-70000"/>
            <a:alphaModFix amt="10000"/>
            <a:extLst>
              <a:ext uri="{28A0092B-C50C-407E-A947-70E740481C1C}">
                <a14:useLocalDpi xmlns:a14="http://schemas.microsoft.com/office/drawing/2010/main"/>
              </a:ext>
            </a:extLst>
          </a:blip>
          <a:srcRect l="-7301"/>
          <a:stretch/>
        </p:blipFill>
        <p:spPr>
          <a:xfrm>
            <a:off x="10543821" y="1"/>
            <a:ext cx="1648179" cy="4318000"/>
          </a:xfrm>
          <a:prstGeom prst="rect">
            <a:avLst/>
          </a:prstGeom>
        </p:spPr>
      </p:pic>
      <p:pic>
        <p:nvPicPr>
          <p:cNvPr id="4" name="Picture 3" descr="A blue and black logo&#10;&#10;Description automatically generated">
            <a:extLst>
              <a:ext uri="{FF2B5EF4-FFF2-40B4-BE49-F238E27FC236}">
                <a16:creationId xmlns:a16="http://schemas.microsoft.com/office/drawing/2014/main" id="{B2D96C61-CE38-608C-B093-B9B82E782D9D}"/>
              </a:ext>
            </a:extLst>
          </p:cNvPr>
          <p:cNvPicPr>
            <a:picLocks noChangeAspect="1"/>
          </p:cNvPicPr>
          <p:nvPr userDrawn="1"/>
        </p:nvPicPr>
        <p:blipFill rotWithShape="1">
          <a:blip r:embed="rId3" cstate="screen">
            <a:lum bright="70000" contrast="-70000"/>
            <a:alphaModFix amt="12000"/>
            <a:extLst>
              <a:ext uri="{28A0092B-C50C-407E-A947-70E740481C1C}">
                <a14:useLocalDpi xmlns:a14="http://schemas.microsoft.com/office/drawing/2010/main"/>
              </a:ext>
            </a:extLst>
          </a:blip>
          <a:srcRect l="-7301"/>
          <a:stretch/>
        </p:blipFill>
        <p:spPr>
          <a:xfrm rot="10800000">
            <a:off x="447216" y="-2"/>
            <a:ext cx="2126826" cy="2641169"/>
          </a:xfrm>
          <a:prstGeom prst="rect">
            <a:avLst/>
          </a:prstGeom>
        </p:spPr>
      </p:pic>
      <p:sp>
        <p:nvSpPr>
          <p:cNvPr id="5" name="Text Placeholder 41">
            <a:extLst>
              <a:ext uri="{FF2B5EF4-FFF2-40B4-BE49-F238E27FC236}">
                <a16:creationId xmlns:a16="http://schemas.microsoft.com/office/drawing/2014/main" id="{0B960C7F-2719-CAA6-EFBC-2C0A2DB6D944}"/>
              </a:ext>
            </a:extLst>
          </p:cNvPr>
          <p:cNvSpPr>
            <a:spLocks noGrp="1"/>
          </p:cNvSpPr>
          <p:nvPr>
            <p:ph type="body" sz="quarter" idx="26" hasCustomPrompt="1"/>
          </p:nvPr>
        </p:nvSpPr>
        <p:spPr>
          <a:xfrm>
            <a:off x="771524" y="6281846"/>
            <a:ext cx="11053762" cy="407185"/>
          </a:xfrm>
          <a:prstGeom prst="rect">
            <a:avLst/>
          </a:prstGeom>
        </p:spPr>
        <p:txBody>
          <a:bodyPr anchor="ctr"/>
          <a:lstStyle>
            <a:lvl1pPr marL="0" indent="0" algn="l">
              <a:buNone/>
              <a:defRPr sz="700" b="0" spc="0">
                <a:solidFill>
                  <a:schemeClr val="accent2"/>
                </a:solidFill>
                <a:latin typeface="Inter" panose="02000503000000020004" pitchFamily="2" charset="0"/>
                <a:ea typeface="Inter" panose="02000503000000020004" pitchFamily="2" charset="0"/>
              </a:defRPr>
            </a:lvl1pPr>
          </a:lstStyle>
          <a:p>
            <a:pPr lvl="0"/>
            <a:r>
              <a:rPr lang="en-US"/>
              <a:t>* Special Note or Attribution Goes Here</a:t>
            </a:r>
          </a:p>
        </p:txBody>
      </p:sp>
    </p:spTree>
    <p:extLst>
      <p:ext uri="{BB962C8B-B14F-4D97-AF65-F5344CB8AC3E}">
        <p14:creationId xmlns:p14="http://schemas.microsoft.com/office/powerpoint/2010/main" val="10187899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and Photo">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DBAF3DCA-C34B-2045-8513-0E7818776001}"/>
              </a:ext>
            </a:extLst>
          </p:cNvPr>
          <p:cNvSpPr>
            <a:spLocks noGrp="1"/>
          </p:cNvSpPr>
          <p:nvPr>
            <p:ph idx="1" hasCustomPrompt="1"/>
          </p:nvPr>
        </p:nvSpPr>
        <p:spPr>
          <a:xfrm>
            <a:off x="784851" y="2521325"/>
            <a:ext cx="4732546" cy="1815349"/>
          </a:xfrm>
          <a:prstGeom prst="rect">
            <a:avLst/>
          </a:prstGeom>
        </p:spPr>
        <p:txBody>
          <a:bodyPr anchor="ctr"/>
          <a:lstStyle>
            <a:lvl1pPr marL="0" indent="0" algn="l">
              <a:lnSpc>
                <a:spcPct val="100000"/>
              </a:lnSpc>
              <a:buNone/>
              <a:defRPr sz="2400" spc="0">
                <a:solidFill>
                  <a:schemeClr val="tx1"/>
                </a:solidFill>
                <a:latin typeface="Inter" panose="02000503000000020004" pitchFamily="2" charset="0"/>
                <a:ea typeface="Inter" panose="02000503000000020004" pitchFamily="2" charset="0"/>
              </a:defRPr>
            </a:lvl1pPr>
            <a:lvl2pPr marL="685800" indent="-228600" algn="ctr">
              <a:lnSpc>
                <a:spcPct val="150000"/>
              </a:lnSpc>
              <a:buClr>
                <a:schemeClr val="accent1"/>
              </a:buClr>
              <a:buFont typeface="Courier New" panose="02070309020205020404" pitchFamily="49" charset="0"/>
              <a:buChar char="o"/>
              <a:defRPr sz="1800">
                <a:solidFill>
                  <a:schemeClr val="tx1">
                    <a:lumMod val="75000"/>
                    <a:lumOff val="25000"/>
                  </a:schemeClr>
                </a:solidFill>
                <a:latin typeface="+mj-lt"/>
              </a:defRPr>
            </a:lvl2pPr>
            <a:lvl3pPr marL="1143000" indent="-228600" algn="ctr">
              <a:lnSpc>
                <a:spcPct val="150000"/>
              </a:lnSpc>
              <a:buClr>
                <a:schemeClr val="accent1"/>
              </a:buClr>
              <a:buFont typeface="Courier New" panose="02070309020205020404" pitchFamily="49" charset="0"/>
              <a:buChar char="o"/>
              <a:defRPr sz="1600">
                <a:solidFill>
                  <a:schemeClr val="tx1">
                    <a:lumMod val="75000"/>
                    <a:lumOff val="25000"/>
                  </a:schemeClr>
                </a:solidFill>
                <a:latin typeface="+mj-lt"/>
              </a:defRPr>
            </a:lvl3pPr>
            <a:lvl4pPr marL="1600200" indent="-228600" algn="ctr">
              <a:lnSpc>
                <a:spcPct val="150000"/>
              </a:lnSpc>
              <a:buClr>
                <a:schemeClr val="accent1"/>
              </a:buClr>
              <a:buFont typeface="Courier New" panose="02070309020205020404" pitchFamily="49" charset="0"/>
              <a:buChar char="o"/>
              <a:defRPr sz="1400">
                <a:solidFill>
                  <a:schemeClr val="tx1">
                    <a:lumMod val="75000"/>
                    <a:lumOff val="25000"/>
                  </a:schemeClr>
                </a:solidFill>
                <a:latin typeface="+mj-lt"/>
              </a:defRPr>
            </a:lvl4pPr>
            <a:lvl5pPr marL="2057400" indent="-228600" algn="ctr">
              <a:lnSpc>
                <a:spcPct val="150000"/>
              </a:lnSpc>
              <a:buClr>
                <a:schemeClr val="accent1"/>
              </a:buClr>
              <a:buFont typeface="Courier New" panose="02070309020205020404" pitchFamily="49" charset="0"/>
              <a:buChar char="o"/>
              <a:defRPr sz="1400">
                <a:solidFill>
                  <a:schemeClr val="tx1">
                    <a:lumMod val="75000"/>
                    <a:lumOff val="25000"/>
                  </a:schemeClr>
                </a:solidFill>
                <a:latin typeface="+mj-lt"/>
              </a:defRPr>
            </a:lvl5pPr>
          </a:lstStyle>
          <a:p>
            <a:pPr lvl="0"/>
            <a:r>
              <a:rPr lang="en-US"/>
              <a:t>Quote goes here, you can change color of important part for more emphasis.</a:t>
            </a:r>
          </a:p>
        </p:txBody>
      </p:sp>
      <p:sp>
        <p:nvSpPr>
          <p:cNvPr id="16" name="Text Placeholder 15">
            <a:extLst>
              <a:ext uri="{FF2B5EF4-FFF2-40B4-BE49-F238E27FC236}">
                <a16:creationId xmlns:a16="http://schemas.microsoft.com/office/drawing/2014/main" id="{5D6B416A-91A8-AD4D-AF97-82902563BB8A}"/>
              </a:ext>
            </a:extLst>
          </p:cNvPr>
          <p:cNvSpPr>
            <a:spLocks noGrp="1"/>
          </p:cNvSpPr>
          <p:nvPr>
            <p:ph type="body" sz="quarter" idx="10" hasCustomPrompt="1"/>
          </p:nvPr>
        </p:nvSpPr>
        <p:spPr>
          <a:xfrm>
            <a:off x="784850" y="5047759"/>
            <a:ext cx="4732547" cy="439738"/>
          </a:xfrm>
          <a:prstGeom prst="rect">
            <a:avLst/>
          </a:prstGeom>
        </p:spPr>
        <p:txBody>
          <a:bodyPr anchor="ctr"/>
          <a:lstStyle>
            <a:lvl1pPr marL="0" indent="0" algn="l">
              <a:buNone/>
              <a:defRPr sz="1400" b="1">
                <a:solidFill>
                  <a:schemeClr val="tx1"/>
                </a:solidFill>
                <a:latin typeface="Inter" panose="02000503000000020004" pitchFamily="2" charset="0"/>
                <a:ea typeface="Inter" panose="02000503000000020004" pitchFamily="2" charset="0"/>
              </a:defRPr>
            </a:lvl1pPr>
          </a:lstStyle>
          <a:p>
            <a:pPr lvl="0"/>
            <a:r>
              <a:rPr lang="en-US"/>
              <a:t>FIRST NAME LAST NAME</a:t>
            </a:r>
          </a:p>
        </p:txBody>
      </p:sp>
      <p:sp>
        <p:nvSpPr>
          <p:cNvPr id="17" name="Text Placeholder 15">
            <a:extLst>
              <a:ext uri="{FF2B5EF4-FFF2-40B4-BE49-F238E27FC236}">
                <a16:creationId xmlns:a16="http://schemas.microsoft.com/office/drawing/2014/main" id="{31845038-15A0-B34E-9687-754EC54B2F29}"/>
              </a:ext>
            </a:extLst>
          </p:cNvPr>
          <p:cNvSpPr>
            <a:spLocks noGrp="1"/>
          </p:cNvSpPr>
          <p:nvPr>
            <p:ph type="body" sz="quarter" idx="11" hasCustomPrompt="1"/>
          </p:nvPr>
        </p:nvSpPr>
        <p:spPr>
          <a:xfrm>
            <a:off x="784850" y="5487496"/>
            <a:ext cx="4732547" cy="346145"/>
          </a:xfrm>
          <a:prstGeom prst="rect">
            <a:avLst/>
          </a:prstGeom>
        </p:spPr>
        <p:txBody>
          <a:bodyPr anchor="ctr"/>
          <a:lstStyle>
            <a:lvl1pPr marL="0" indent="0" algn="l">
              <a:buNone/>
              <a:defRPr sz="1050" b="0" spc="300">
                <a:solidFill>
                  <a:schemeClr val="tx2"/>
                </a:solidFill>
                <a:latin typeface="+mj-lt"/>
              </a:defRPr>
            </a:lvl1pPr>
          </a:lstStyle>
          <a:p>
            <a:pPr lvl="0"/>
            <a:r>
              <a:rPr lang="en-US"/>
              <a:t>Title | Company</a:t>
            </a:r>
          </a:p>
        </p:txBody>
      </p:sp>
      <p:sp>
        <p:nvSpPr>
          <p:cNvPr id="3" name="Picture Placeholder 2">
            <a:extLst>
              <a:ext uri="{FF2B5EF4-FFF2-40B4-BE49-F238E27FC236}">
                <a16:creationId xmlns:a16="http://schemas.microsoft.com/office/drawing/2014/main" id="{BB3DE7FC-3D49-0DF1-9B8C-821A8AA2E54E}"/>
              </a:ext>
            </a:extLst>
          </p:cNvPr>
          <p:cNvSpPr>
            <a:spLocks noGrp="1"/>
          </p:cNvSpPr>
          <p:nvPr>
            <p:ph type="pic" sz="quarter" idx="12"/>
          </p:nvPr>
        </p:nvSpPr>
        <p:spPr>
          <a:xfrm>
            <a:off x="5669280" y="335280"/>
            <a:ext cx="13045440" cy="13045440"/>
          </a:xfrm>
          <a:prstGeom prst="pie">
            <a:avLst>
              <a:gd name="adj1" fmla="val 10783613"/>
              <a:gd name="adj2" fmla="val 16200000"/>
            </a:avLst>
          </a:prstGeom>
          <a:blipFill dpi="0" rotWithShape="1">
            <a:blip r:embed="rId2" cstate="print">
              <a:extLst>
                <a:ext uri="{28A0092B-C50C-407E-A947-70E740481C1C}">
                  <a14:useLocalDpi xmlns:a14="http://schemas.microsoft.com/office/drawing/2010/main"/>
                </a:ext>
              </a:extLst>
            </a:blip>
            <a:srcRect/>
            <a:stretch>
              <a:fillRect/>
            </a:stretch>
          </a:blipFill>
        </p:spPr>
        <p:txBody>
          <a:bodyPr anchor="t"/>
          <a:lstStyle>
            <a:lvl1pPr marL="0" indent="0">
              <a:buNone/>
              <a:defRPr>
                <a:solidFill>
                  <a:schemeClr val="bg1"/>
                </a:solidFill>
              </a:defRPr>
            </a:lvl1pPr>
          </a:lstStyle>
          <a:p>
            <a:r>
              <a:rPr lang="en-US"/>
              <a:t>Click icon to add picture</a:t>
            </a:r>
          </a:p>
        </p:txBody>
      </p:sp>
      <p:sp>
        <p:nvSpPr>
          <p:cNvPr id="4" name="Slide Number Placeholder 5">
            <a:extLst>
              <a:ext uri="{FF2B5EF4-FFF2-40B4-BE49-F238E27FC236}">
                <a16:creationId xmlns:a16="http://schemas.microsoft.com/office/drawing/2014/main" id="{0979E467-7EF3-CEFE-E512-4A052FCD521A}"/>
              </a:ext>
            </a:extLst>
          </p:cNvPr>
          <p:cNvSpPr>
            <a:spLocks noGrp="1"/>
          </p:cNvSpPr>
          <p:nvPr>
            <p:ph type="sldNum" sz="quarter" idx="13"/>
          </p:nvPr>
        </p:nvSpPr>
        <p:spPr>
          <a:xfrm>
            <a:off x="45012" y="6502866"/>
            <a:ext cx="348381" cy="301144"/>
          </a:xfrm>
        </p:spPr>
        <p:txBody>
          <a:bodyPr/>
          <a:lstStyle/>
          <a:p>
            <a:fld id="{B4F46690-C25B-4348-B0C0-019C781764AB}" type="slidenum">
              <a:rPr lang="en-US" smtClean="0"/>
              <a:t>‹#›</a:t>
            </a:fld>
            <a:endParaRPr lang="en-US"/>
          </a:p>
        </p:txBody>
      </p:sp>
      <p:pic>
        <p:nvPicPr>
          <p:cNvPr id="5" name="Graphic 4">
            <a:extLst>
              <a:ext uri="{FF2B5EF4-FFF2-40B4-BE49-F238E27FC236}">
                <a16:creationId xmlns:a16="http://schemas.microsoft.com/office/drawing/2014/main" id="{0754F89E-4CBE-8B6F-0E15-D4C9375C2A4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20217" y="782294"/>
            <a:ext cx="1918184" cy="1558761"/>
          </a:xfrm>
          <a:prstGeom prst="rect">
            <a:avLst/>
          </a:prstGeom>
        </p:spPr>
      </p:pic>
    </p:spTree>
    <p:extLst>
      <p:ext uri="{BB962C8B-B14F-4D97-AF65-F5344CB8AC3E}">
        <p14:creationId xmlns:p14="http://schemas.microsoft.com/office/powerpoint/2010/main" val="34561007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Only">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4210C47-F771-8D44-A954-587159E75CAD}"/>
              </a:ext>
            </a:extLst>
          </p:cNvPr>
          <p:cNvSpPr>
            <a:spLocks noGrp="1"/>
          </p:cNvSpPr>
          <p:nvPr>
            <p:ph type="sldNum" sz="quarter" idx="10"/>
          </p:nvPr>
        </p:nvSpPr>
        <p:spPr/>
        <p:txBody>
          <a:bodyPr/>
          <a:lstStyle/>
          <a:p>
            <a:fld id="{B4F46690-C25B-4348-B0C0-019C781764AB}" type="slidenum">
              <a:rPr lang="en-US" smtClean="0"/>
              <a:t>‹#›</a:t>
            </a:fld>
            <a:endParaRPr lang="en-US"/>
          </a:p>
        </p:txBody>
      </p:sp>
      <p:cxnSp>
        <p:nvCxnSpPr>
          <p:cNvPr id="4" name="Straight Connector 3">
            <a:extLst>
              <a:ext uri="{FF2B5EF4-FFF2-40B4-BE49-F238E27FC236}">
                <a16:creationId xmlns:a16="http://schemas.microsoft.com/office/drawing/2014/main" id="{144A047A-578D-7D49-AB40-156CA9176EE2}"/>
              </a:ext>
            </a:extLst>
          </p:cNvPr>
          <p:cNvCxnSpPr>
            <a:cxnSpLocks/>
          </p:cNvCxnSpPr>
          <p:nvPr/>
        </p:nvCxnSpPr>
        <p:spPr>
          <a:xfrm>
            <a:off x="5875770" y="4844267"/>
            <a:ext cx="69124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2316EBC9-E914-694F-A6A3-C5A7A6CF8AFE}"/>
              </a:ext>
            </a:extLst>
          </p:cNvPr>
          <p:cNvSpPr>
            <a:spLocks noGrp="1"/>
          </p:cNvSpPr>
          <p:nvPr>
            <p:ph idx="1" hasCustomPrompt="1"/>
          </p:nvPr>
        </p:nvSpPr>
        <p:spPr>
          <a:xfrm>
            <a:off x="1250065" y="2687199"/>
            <a:ext cx="9942653" cy="1815349"/>
          </a:xfrm>
          <a:prstGeom prst="rect">
            <a:avLst/>
          </a:prstGeom>
        </p:spPr>
        <p:txBody>
          <a:bodyPr anchor="ctr"/>
          <a:lstStyle>
            <a:lvl1pPr marL="0" indent="0" algn="ctr">
              <a:lnSpc>
                <a:spcPct val="100000"/>
              </a:lnSpc>
              <a:buNone/>
              <a:defRPr sz="2400" spc="0">
                <a:solidFill>
                  <a:schemeClr val="tx1"/>
                </a:solidFill>
                <a:latin typeface="Inter" panose="02000503000000020004" pitchFamily="2" charset="0"/>
                <a:ea typeface="Inter" panose="02000503000000020004" pitchFamily="2" charset="0"/>
              </a:defRPr>
            </a:lvl1pPr>
            <a:lvl2pPr marL="685800" indent="-228600" algn="ctr">
              <a:lnSpc>
                <a:spcPct val="150000"/>
              </a:lnSpc>
              <a:buClr>
                <a:schemeClr val="accent1"/>
              </a:buClr>
              <a:buFont typeface="Courier New" panose="02070309020205020404" pitchFamily="49" charset="0"/>
              <a:buChar char="o"/>
              <a:defRPr sz="1800">
                <a:solidFill>
                  <a:schemeClr val="tx1">
                    <a:lumMod val="75000"/>
                    <a:lumOff val="25000"/>
                  </a:schemeClr>
                </a:solidFill>
                <a:latin typeface="+mj-lt"/>
              </a:defRPr>
            </a:lvl2pPr>
            <a:lvl3pPr marL="1143000" indent="-228600" algn="ctr">
              <a:lnSpc>
                <a:spcPct val="150000"/>
              </a:lnSpc>
              <a:buClr>
                <a:schemeClr val="accent1"/>
              </a:buClr>
              <a:buFont typeface="Courier New" panose="02070309020205020404" pitchFamily="49" charset="0"/>
              <a:buChar char="o"/>
              <a:defRPr sz="1600">
                <a:solidFill>
                  <a:schemeClr val="tx1">
                    <a:lumMod val="75000"/>
                    <a:lumOff val="25000"/>
                  </a:schemeClr>
                </a:solidFill>
                <a:latin typeface="+mj-lt"/>
              </a:defRPr>
            </a:lvl3pPr>
            <a:lvl4pPr marL="1600200" indent="-228600" algn="ctr">
              <a:lnSpc>
                <a:spcPct val="150000"/>
              </a:lnSpc>
              <a:buClr>
                <a:schemeClr val="accent1"/>
              </a:buClr>
              <a:buFont typeface="Courier New" panose="02070309020205020404" pitchFamily="49" charset="0"/>
              <a:buChar char="o"/>
              <a:defRPr sz="1400">
                <a:solidFill>
                  <a:schemeClr val="tx1">
                    <a:lumMod val="75000"/>
                    <a:lumOff val="25000"/>
                  </a:schemeClr>
                </a:solidFill>
                <a:latin typeface="+mj-lt"/>
              </a:defRPr>
            </a:lvl4pPr>
            <a:lvl5pPr marL="2057400" indent="-228600" algn="ctr">
              <a:lnSpc>
                <a:spcPct val="150000"/>
              </a:lnSpc>
              <a:buClr>
                <a:schemeClr val="accent1"/>
              </a:buClr>
              <a:buFont typeface="Courier New" panose="02070309020205020404" pitchFamily="49" charset="0"/>
              <a:buChar char="o"/>
              <a:defRPr sz="1400">
                <a:solidFill>
                  <a:schemeClr val="tx1">
                    <a:lumMod val="75000"/>
                    <a:lumOff val="25000"/>
                  </a:schemeClr>
                </a:solidFill>
                <a:latin typeface="+mj-lt"/>
              </a:defRPr>
            </a:lvl5pPr>
          </a:lstStyle>
          <a:p>
            <a:pPr lvl="0"/>
            <a:r>
              <a:rPr lang="en-US"/>
              <a:t>Quote goes here, you can change color of important part for more emphasis.</a:t>
            </a:r>
          </a:p>
        </p:txBody>
      </p:sp>
      <p:sp>
        <p:nvSpPr>
          <p:cNvPr id="7" name="Text Placeholder 15">
            <a:extLst>
              <a:ext uri="{FF2B5EF4-FFF2-40B4-BE49-F238E27FC236}">
                <a16:creationId xmlns:a16="http://schemas.microsoft.com/office/drawing/2014/main" id="{BC87C993-FC00-A041-92CB-E4D64AAF1894}"/>
              </a:ext>
            </a:extLst>
          </p:cNvPr>
          <p:cNvSpPr>
            <a:spLocks noGrp="1"/>
          </p:cNvSpPr>
          <p:nvPr>
            <p:ph type="body" sz="quarter" idx="11" hasCustomPrompt="1"/>
          </p:nvPr>
        </p:nvSpPr>
        <p:spPr>
          <a:xfrm>
            <a:off x="4185196" y="5047759"/>
            <a:ext cx="4072390" cy="439738"/>
          </a:xfrm>
          <a:prstGeom prst="rect">
            <a:avLst/>
          </a:prstGeom>
        </p:spPr>
        <p:txBody>
          <a:bodyPr anchor="ctr"/>
          <a:lstStyle>
            <a:lvl1pPr marL="0" indent="0" algn="ctr">
              <a:buNone/>
              <a:defRPr sz="1400" b="1">
                <a:solidFill>
                  <a:schemeClr val="tx1"/>
                </a:solidFill>
                <a:latin typeface="Inter" panose="02000503000000020004" pitchFamily="2" charset="0"/>
                <a:ea typeface="Inter" panose="02000503000000020004" pitchFamily="2" charset="0"/>
              </a:defRPr>
            </a:lvl1pPr>
          </a:lstStyle>
          <a:p>
            <a:pPr lvl="0"/>
            <a:r>
              <a:rPr lang="en-US"/>
              <a:t>FIRST NAME LAST NAME</a:t>
            </a:r>
          </a:p>
        </p:txBody>
      </p:sp>
      <p:sp>
        <p:nvSpPr>
          <p:cNvPr id="8" name="Text Placeholder 15">
            <a:extLst>
              <a:ext uri="{FF2B5EF4-FFF2-40B4-BE49-F238E27FC236}">
                <a16:creationId xmlns:a16="http://schemas.microsoft.com/office/drawing/2014/main" id="{3E8FEF12-623A-C345-A8F0-3C24590B89AF}"/>
              </a:ext>
            </a:extLst>
          </p:cNvPr>
          <p:cNvSpPr>
            <a:spLocks noGrp="1"/>
          </p:cNvSpPr>
          <p:nvPr>
            <p:ph type="body" sz="quarter" idx="12" hasCustomPrompt="1"/>
          </p:nvPr>
        </p:nvSpPr>
        <p:spPr>
          <a:xfrm>
            <a:off x="4185196" y="5487496"/>
            <a:ext cx="4072390" cy="346145"/>
          </a:xfrm>
          <a:prstGeom prst="rect">
            <a:avLst/>
          </a:prstGeom>
        </p:spPr>
        <p:txBody>
          <a:bodyPr anchor="ctr"/>
          <a:lstStyle>
            <a:lvl1pPr marL="0" indent="0" algn="ctr">
              <a:buNone/>
              <a:defRPr sz="1050" b="0" spc="300">
                <a:solidFill>
                  <a:schemeClr val="tx2"/>
                </a:solidFill>
                <a:latin typeface="Inter" panose="02000503000000020004" pitchFamily="2" charset="0"/>
                <a:ea typeface="Inter" panose="02000503000000020004" pitchFamily="2" charset="0"/>
              </a:defRPr>
            </a:lvl1pPr>
          </a:lstStyle>
          <a:p>
            <a:pPr lvl="0"/>
            <a:r>
              <a:rPr lang="en-US"/>
              <a:t>Title | Company</a:t>
            </a:r>
          </a:p>
        </p:txBody>
      </p:sp>
      <p:pic>
        <p:nvPicPr>
          <p:cNvPr id="12" name="Graphic 11">
            <a:extLst>
              <a:ext uri="{FF2B5EF4-FFF2-40B4-BE49-F238E27FC236}">
                <a16:creationId xmlns:a16="http://schemas.microsoft.com/office/drawing/2014/main" id="{44959FAF-5608-5381-E717-C6AC2CDA71C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237991" y="782294"/>
            <a:ext cx="1918184" cy="1558761"/>
          </a:xfrm>
          <a:prstGeom prst="rect">
            <a:avLst/>
          </a:prstGeom>
        </p:spPr>
      </p:pic>
      <p:pic>
        <p:nvPicPr>
          <p:cNvPr id="13" name="Picture 12" descr="A blue and black logo&#10;&#10;Description automatically generated">
            <a:extLst>
              <a:ext uri="{FF2B5EF4-FFF2-40B4-BE49-F238E27FC236}">
                <a16:creationId xmlns:a16="http://schemas.microsoft.com/office/drawing/2014/main" id="{101D5221-B60F-3D4A-AD01-5F377F87222D}"/>
              </a:ext>
            </a:extLst>
          </p:cNvPr>
          <p:cNvPicPr>
            <a:picLocks noChangeAspect="1"/>
          </p:cNvPicPr>
          <p:nvPr userDrawn="1"/>
        </p:nvPicPr>
        <p:blipFill rotWithShape="1">
          <a:blip r:embed="rId4" cstate="screen">
            <a:lum bright="70000" contrast="-70000"/>
            <a:alphaModFix amt="18000"/>
            <a:extLst>
              <a:ext uri="{28A0092B-C50C-407E-A947-70E740481C1C}">
                <a14:useLocalDpi xmlns:a14="http://schemas.microsoft.com/office/drawing/2010/main"/>
              </a:ext>
            </a:extLst>
          </a:blip>
          <a:srcRect l="-7301"/>
          <a:stretch/>
        </p:blipFill>
        <p:spPr>
          <a:xfrm>
            <a:off x="10543821" y="1"/>
            <a:ext cx="1648179" cy="4318000"/>
          </a:xfrm>
          <a:prstGeom prst="rect">
            <a:avLst/>
          </a:prstGeom>
        </p:spPr>
      </p:pic>
      <p:pic>
        <p:nvPicPr>
          <p:cNvPr id="14" name="Picture 13" descr="A blue and black logo&#10;&#10;Description automatically generated">
            <a:extLst>
              <a:ext uri="{FF2B5EF4-FFF2-40B4-BE49-F238E27FC236}">
                <a16:creationId xmlns:a16="http://schemas.microsoft.com/office/drawing/2014/main" id="{85584351-4898-E7E0-85AE-59F3F84B0C2D}"/>
              </a:ext>
            </a:extLst>
          </p:cNvPr>
          <p:cNvPicPr>
            <a:picLocks noChangeAspect="1"/>
          </p:cNvPicPr>
          <p:nvPr userDrawn="1"/>
        </p:nvPicPr>
        <p:blipFill rotWithShape="1">
          <a:blip r:embed="rId5" cstate="screen">
            <a:lum bright="70000" contrast="-70000"/>
            <a:alphaModFix amt="24000"/>
            <a:extLst>
              <a:ext uri="{28A0092B-C50C-407E-A947-70E740481C1C}">
                <a14:useLocalDpi xmlns:a14="http://schemas.microsoft.com/office/drawing/2010/main"/>
              </a:ext>
            </a:extLst>
          </a:blip>
          <a:srcRect l="-7301"/>
          <a:stretch/>
        </p:blipFill>
        <p:spPr>
          <a:xfrm rot="10800000">
            <a:off x="441518" y="1286011"/>
            <a:ext cx="2126826" cy="5571988"/>
          </a:xfrm>
          <a:prstGeom prst="rect">
            <a:avLst/>
          </a:prstGeom>
        </p:spPr>
      </p:pic>
    </p:spTree>
    <p:extLst>
      <p:ext uri="{BB962C8B-B14F-4D97-AF65-F5344CB8AC3E}">
        <p14:creationId xmlns:p14="http://schemas.microsoft.com/office/powerpoint/2010/main" val="33796735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pic>
        <p:nvPicPr>
          <p:cNvPr id="25" name="Picture 24" descr="A blue and black logo&#10;&#10;Description automatically generated">
            <a:extLst>
              <a:ext uri="{FF2B5EF4-FFF2-40B4-BE49-F238E27FC236}">
                <a16:creationId xmlns:a16="http://schemas.microsoft.com/office/drawing/2014/main" id="{E950427C-07F1-268C-2BAA-EF7860E0E2EE}"/>
              </a:ext>
            </a:extLst>
          </p:cNvPr>
          <p:cNvPicPr>
            <a:picLocks noChangeAspect="1"/>
          </p:cNvPicPr>
          <p:nvPr userDrawn="1"/>
        </p:nvPicPr>
        <p:blipFill rotWithShape="1">
          <a:blip r:embed="rId2" cstate="screen">
            <a:alphaModFix amt="4000"/>
            <a:extLst>
              <a:ext uri="{28A0092B-C50C-407E-A947-70E740481C1C}">
                <a14:useLocalDpi xmlns:a14="http://schemas.microsoft.com/office/drawing/2010/main"/>
              </a:ext>
            </a:extLst>
          </a:blip>
          <a:srcRect/>
          <a:stretch/>
        </p:blipFill>
        <p:spPr>
          <a:xfrm>
            <a:off x="8770142" y="0"/>
            <a:ext cx="3421857" cy="6858000"/>
          </a:xfrm>
          <a:prstGeom prst="rect">
            <a:avLst/>
          </a:prstGeom>
        </p:spPr>
      </p:pic>
      <p:sp>
        <p:nvSpPr>
          <p:cNvPr id="18" name="Rounded Rectangle 17">
            <a:extLst>
              <a:ext uri="{FF2B5EF4-FFF2-40B4-BE49-F238E27FC236}">
                <a16:creationId xmlns:a16="http://schemas.microsoft.com/office/drawing/2014/main" id="{F827B94E-982E-A188-2DD9-8C66F35C4CDB}"/>
              </a:ext>
            </a:extLst>
          </p:cNvPr>
          <p:cNvSpPr/>
          <p:nvPr userDrawn="1"/>
        </p:nvSpPr>
        <p:spPr>
          <a:xfrm>
            <a:off x="1964266" y="1758773"/>
            <a:ext cx="9042400" cy="3745655"/>
          </a:xfrm>
          <a:prstGeom prst="roundRect">
            <a:avLst>
              <a:gd name="adj" fmla="val 7932"/>
            </a:avLst>
          </a:prstGeom>
          <a:solidFill>
            <a:schemeClr val="bg2"/>
          </a:solidFill>
          <a:ln>
            <a:noFill/>
          </a:ln>
          <a:effectLst>
            <a:outerShdw blurRad="391711" dist="38100" dir="8100000" algn="tr" rotWithShape="0">
              <a:schemeClr val="bg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A4210C47-F771-8D44-A954-587159E75CAD}"/>
              </a:ext>
            </a:extLst>
          </p:cNvPr>
          <p:cNvSpPr>
            <a:spLocks noGrp="1"/>
          </p:cNvSpPr>
          <p:nvPr>
            <p:ph type="sldNum" sz="quarter" idx="10"/>
          </p:nvPr>
        </p:nvSpPr>
        <p:spPr/>
        <p:txBody>
          <a:bodyPr/>
          <a:lstStyle/>
          <a:p>
            <a:fld id="{B4F46690-C25B-4348-B0C0-019C781764AB}" type="slidenum">
              <a:rPr lang="en-US" smtClean="0"/>
              <a:t>‹#›</a:t>
            </a:fld>
            <a:endParaRPr lang="en-US"/>
          </a:p>
        </p:txBody>
      </p:sp>
      <p:sp>
        <p:nvSpPr>
          <p:cNvPr id="5" name="Content Placeholder 2">
            <a:extLst>
              <a:ext uri="{FF2B5EF4-FFF2-40B4-BE49-F238E27FC236}">
                <a16:creationId xmlns:a16="http://schemas.microsoft.com/office/drawing/2014/main" id="{2316EBC9-E914-694F-A6A3-C5A7A6CF8AFE}"/>
              </a:ext>
            </a:extLst>
          </p:cNvPr>
          <p:cNvSpPr>
            <a:spLocks noGrp="1"/>
          </p:cNvSpPr>
          <p:nvPr>
            <p:ph idx="1" hasCustomPrompt="1"/>
          </p:nvPr>
        </p:nvSpPr>
        <p:spPr>
          <a:xfrm>
            <a:off x="3302000" y="2257463"/>
            <a:ext cx="7162800" cy="1815349"/>
          </a:xfrm>
          <a:prstGeom prst="rect">
            <a:avLst/>
          </a:prstGeom>
        </p:spPr>
        <p:txBody>
          <a:bodyPr anchor="ctr"/>
          <a:lstStyle>
            <a:lvl1pPr marL="0" indent="0" algn="l">
              <a:lnSpc>
                <a:spcPct val="100000"/>
              </a:lnSpc>
              <a:buNone/>
              <a:defRPr sz="2400" spc="0">
                <a:solidFill>
                  <a:schemeClr val="bg1"/>
                </a:solidFill>
                <a:latin typeface="Inter" panose="02000503000000020004" pitchFamily="2" charset="0"/>
                <a:ea typeface="Inter" panose="02000503000000020004" pitchFamily="2" charset="0"/>
              </a:defRPr>
            </a:lvl1pPr>
            <a:lvl2pPr marL="685800" indent="-228600" algn="ctr">
              <a:lnSpc>
                <a:spcPct val="150000"/>
              </a:lnSpc>
              <a:buClr>
                <a:schemeClr val="accent1"/>
              </a:buClr>
              <a:buFont typeface="Courier New" panose="02070309020205020404" pitchFamily="49" charset="0"/>
              <a:buChar char="o"/>
              <a:defRPr sz="1800">
                <a:solidFill>
                  <a:schemeClr val="tx1">
                    <a:lumMod val="75000"/>
                    <a:lumOff val="25000"/>
                  </a:schemeClr>
                </a:solidFill>
                <a:latin typeface="+mj-lt"/>
              </a:defRPr>
            </a:lvl2pPr>
            <a:lvl3pPr marL="1143000" indent="-228600" algn="ctr">
              <a:lnSpc>
                <a:spcPct val="150000"/>
              </a:lnSpc>
              <a:buClr>
                <a:schemeClr val="accent1"/>
              </a:buClr>
              <a:buFont typeface="Courier New" panose="02070309020205020404" pitchFamily="49" charset="0"/>
              <a:buChar char="o"/>
              <a:defRPr sz="1600">
                <a:solidFill>
                  <a:schemeClr val="tx1">
                    <a:lumMod val="75000"/>
                    <a:lumOff val="25000"/>
                  </a:schemeClr>
                </a:solidFill>
                <a:latin typeface="+mj-lt"/>
              </a:defRPr>
            </a:lvl3pPr>
            <a:lvl4pPr marL="1600200" indent="-228600" algn="ctr">
              <a:lnSpc>
                <a:spcPct val="150000"/>
              </a:lnSpc>
              <a:buClr>
                <a:schemeClr val="accent1"/>
              </a:buClr>
              <a:buFont typeface="Courier New" panose="02070309020205020404" pitchFamily="49" charset="0"/>
              <a:buChar char="o"/>
              <a:defRPr sz="1400">
                <a:solidFill>
                  <a:schemeClr val="tx1">
                    <a:lumMod val="75000"/>
                    <a:lumOff val="25000"/>
                  </a:schemeClr>
                </a:solidFill>
                <a:latin typeface="+mj-lt"/>
              </a:defRPr>
            </a:lvl4pPr>
            <a:lvl5pPr marL="2057400" indent="-228600" algn="ctr">
              <a:lnSpc>
                <a:spcPct val="150000"/>
              </a:lnSpc>
              <a:buClr>
                <a:schemeClr val="accent1"/>
              </a:buClr>
              <a:buFont typeface="Courier New" panose="02070309020205020404" pitchFamily="49" charset="0"/>
              <a:buChar char="o"/>
              <a:defRPr sz="1400">
                <a:solidFill>
                  <a:schemeClr val="tx1">
                    <a:lumMod val="75000"/>
                    <a:lumOff val="25000"/>
                  </a:schemeClr>
                </a:solidFill>
                <a:latin typeface="+mj-lt"/>
              </a:defRPr>
            </a:lvl5pPr>
          </a:lstStyle>
          <a:p>
            <a:pPr lvl="0"/>
            <a:r>
              <a:rPr lang="en-US"/>
              <a:t>Quote goes here, you can change color of important part for more emphasis.</a:t>
            </a:r>
          </a:p>
        </p:txBody>
      </p:sp>
      <p:sp>
        <p:nvSpPr>
          <p:cNvPr id="7" name="Text Placeholder 15">
            <a:extLst>
              <a:ext uri="{FF2B5EF4-FFF2-40B4-BE49-F238E27FC236}">
                <a16:creationId xmlns:a16="http://schemas.microsoft.com/office/drawing/2014/main" id="{BC87C993-FC00-A041-92CB-E4D64AAF1894}"/>
              </a:ext>
            </a:extLst>
          </p:cNvPr>
          <p:cNvSpPr>
            <a:spLocks noGrp="1"/>
          </p:cNvSpPr>
          <p:nvPr>
            <p:ph type="body" sz="quarter" idx="11" hasCustomPrompt="1"/>
          </p:nvPr>
        </p:nvSpPr>
        <p:spPr>
          <a:xfrm>
            <a:off x="3302000" y="4328881"/>
            <a:ext cx="4072390" cy="439738"/>
          </a:xfrm>
          <a:prstGeom prst="rect">
            <a:avLst/>
          </a:prstGeom>
        </p:spPr>
        <p:txBody>
          <a:bodyPr anchor="ctr"/>
          <a:lstStyle>
            <a:lvl1pPr marL="0" indent="0" algn="l">
              <a:buNone/>
              <a:defRPr sz="1400" b="1">
                <a:solidFill>
                  <a:schemeClr val="bg1"/>
                </a:solidFill>
                <a:latin typeface="Inter" panose="02000503000000020004" pitchFamily="2" charset="0"/>
                <a:ea typeface="Inter" panose="02000503000000020004" pitchFamily="2" charset="0"/>
              </a:defRPr>
            </a:lvl1pPr>
          </a:lstStyle>
          <a:p>
            <a:pPr lvl="0"/>
            <a:r>
              <a:rPr lang="en-US"/>
              <a:t>FIRST NAME LAST NAME</a:t>
            </a:r>
          </a:p>
        </p:txBody>
      </p:sp>
      <p:sp>
        <p:nvSpPr>
          <p:cNvPr id="8" name="Text Placeholder 15">
            <a:extLst>
              <a:ext uri="{FF2B5EF4-FFF2-40B4-BE49-F238E27FC236}">
                <a16:creationId xmlns:a16="http://schemas.microsoft.com/office/drawing/2014/main" id="{3E8FEF12-623A-C345-A8F0-3C24590B89AF}"/>
              </a:ext>
            </a:extLst>
          </p:cNvPr>
          <p:cNvSpPr>
            <a:spLocks noGrp="1"/>
          </p:cNvSpPr>
          <p:nvPr>
            <p:ph type="body" sz="quarter" idx="12" hasCustomPrompt="1"/>
          </p:nvPr>
        </p:nvSpPr>
        <p:spPr>
          <a:xfrm>
            <a:off x="3302000" y="4768618"/>
            <a:ext cx="4072390" cy="346145"/>
          </a:xfrm>
          <a:prstGeom prst="rect">
            <a:avLst/>
          </a:prstGeom>
        </p:spPr>
        <p:txBody>
          <a:bodyPr anchor="ctr"/>
          <a:lstStyle>
            <a:lvl1pPr marL="0" indent="0" algn="l">
              <a:buNone/>
              <a:defRPr sz="1050" b="0" spc="300">
                <a:solidFill>
                  <a:schemeClr val="bg1"/>
                </a:solidFill>
                <a:latin typeface="Inter" panose="02000503000000020004" pitchFamily="2" charset="0"/>
                <a:ea typeface="Inter" panose="02000503000000020004" pitchFamily="2" charset="0"/>
              </a:defRPr>
            </a:lvl1pPr>
          </a:lstStyle>
          <a:p>
            <a:pPr lvl="0"/>
            <a:r>
              <a:rPr lang="en-US"/>
              <a:t>Title | Company</a:t>
            </a:r>
          </a:p>
        </p:txBody>
      </p:sp>
      <p:pic>
        <p:nvPicPr>
          <p:cNvPr id="12" name="Graphic 11">
            <a:extLst>
              <a:ext uri="{FF2B5EF4-FFF2-40B4-BE49-F238E27FC236}">
                <a16:creationId xmlns:a16="http://schemas.microsoft.com/office/drawing/2014/main" id="{44959FAF-5608-5381-E717-C6AC2CDA71CF}"/>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605063" y="4310774"/>
            <a:ext cx="1084298" cy="881126"/>
          </a:xfrm>
          <a:prstGeom prst="rect">
            <a:avLst/>
          </a:prstGeom>
        </p:spPr>
      </p:pic>
      <p:sp>
        <p:nvSpPr>
          <p:cNvPr id="19" name="Picture Placeholder 15">
            <a:extLst>
              <a:ext uri="{FF2B5EF4-FFF2-40B4-BE49-F238E27FC236}">
                <a16:creationId xmlns:a16="http://schemas.microsoft.com/office/drawing/2014/main" id="{1B32FD67-47E2-A3A8-F333-93E5EA46477B}"/>
              </a:ext>
            </a:extLst>
          </p:cNvPr>
          <p:cNvSpPr>
            <a:spLocks noGrp="1"/>
          </p:cNvSpPr>
          <p:nvPr>
            <p:ph type="pic" sz="quarter" idx="19"/>
          </p:nvPr>
        </p:nvSpPr>
        <p:spPr>
          <a:xfrm>
            <a:off x="1124396" y="2389318"/>
            <a:ext cx="1805028" cy="1862332"/>
          </a:xfrm>
          <a:prstGeom prst="ellipse">
            <a:avLst/>
          </a:prstGeom>
          <a:solidFill>
            <a:schemeClr val="accent1"/>
          </a:solidFill>
        </p:spPr>
        <p:txBody>
          <a:bodyPr anchor="ctr"/>
          <a:lstStyle>
            <a:lvl1pPr marL="0" indent="0" algn="ctr">
              <a:buNone/>
              <a:defRPr sz="1800">
                <a:latin typeface="Inter" panose="02000503000000020004" pitchFamily="2" charset="0"/>
                <a:ea typeface="Inter" panose="02000503000000020004" pitchFamily="2" charset="0"/>
              </a:defRPr>
            </a:lvl1pPr>
          </a:lstStyle>
          <a:p>
            <a:r>
              <a:rPr lang="en-US"/>
              <a:t>Click icon to add picture</a:t>
            </a:r>
          </a:p>
        </p:txBody>
      </p:sp>
    </p:spTree>
    <p:extLst>
      <p:ext uri="{BB962C8B-B14F-4D97-AF65-F5344CB8AC3E}">
        <p14:creationId xmlns:p14="http://schemas.microsoft.com/office/powerpoint/2010/main" val="19104957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Large Quote">
    <p:bg>
      <p:bgPr>
        <a:solidFill>
          <a:schemeClr val="tx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9C3F508-6B98-825D-8EE5-AEFD03CE07F1}"/>
              </a:ext>
            </a:extLst>
          </p:cNvPr>
          <p:cNvPicPr>
            <a:picLocks noChangeAspect="1"/>
          </p:cNvPicPr>
          <p:nvPr userDrawn="1"/>
        </p:nvPicPr>
        <p:blipFill rotWithShape="1">
          <a:blip r:embed="rId2" cstate="screen">
            <a:alphaModFix amt="67000"/>
            <a:extLst>
              <a:ext uri="{28A0092B-C50C-407E-A947-70E740481C1C}">
                <a14:useLocalDpi xmlns:a14="http://schemas.microsoft.com/office/drawing/2010/main"/>
              </a:ext>
            </a:extLst>
          </a:blip>
          <a:srcRect/>
          <a:stretch/>
        </p:blipFill>
        <p:spPr>
          <a:xfrm>
            <a:off x="0" y="0"/>
            <a:ext cx="12191999" cy="4585347"/>
          </a:xfrm>
          <a:prstGeom prst="rect">
            <a:avLst/>
          </a:prstGeom>
        </p:spPr>
      </p:pic>
      <p:sp>
        <p:nvSpPr>
          <p:cNvPr id="5" name="Content Placeholder 2">
            <a:extLst>
              <a:ext uri="{FF2B5EF4-FFF2-40B4-BE49-F238E27FC236}">
                <a16:creationId xmlns:a16="http://schemas.microsoft.com/office/drawing/2014/main" id="{2316EBC9-E914-694F-A6A3-C5A7A6CF8AFE}"/>
              </a:ext>
            </a:extLst>
          </p:cNvPr>
          <p:cNvSpPr>
            <a:spLocks noGrp="1"/>
          </p:cNvSpPr>
          <p:nvPr>
            <p:ph idx="1" hasCustomPrompt="1"/>
          </p:nvPr>
        </p:nvSpPr>
        <p:spPr>
          <a:xfrm>
            <a:off x="711916" y="1076120"/>
            <a:ext cx="10679983" cy="3229577"/>
          </a:xfrm>
          <a:prstGeom prst="rect">
            <a:avLst/>
          </a:prstGeom>
        </p:spPr>
        <p:txBody>
          <a:bodyPr anchor="ctr"/>
          <a:lstStyle>
            <a:lvl1pPr marL="0" indent="0" algn="ctr">
              <a:lnSpc>
                <a:spcPts val="3280"/>
              </a:lnSpc>
              <a:buNone/>
              <a:defRPr sz="2400" spc="0">
                <a:solidFill>
                  <a:schemeClr val="bg1"/>
                </a:solidFill>
                <a:latin typeface="Inter" panose="02000503000000020004" pitchFamily="2" charset="0"/>
                <a:ea typeface="Inter" panose="02000503000000020004" pitchFamily="2" charset="0"/>
              </a:defRPr>
            </a:lvl1pPr>
            <a:lvl2pPr marL="685800" indent="-228600" algn="ctr">
              <a:lnSpc>
                <a:spcPct val="150000"/>
              </a:lnSpc>
              <a:buClr>
                <a:schemeClr val="accent1"/>
              </a:buClr>
              <a:buFont typeface="Courier New" panose="02070309020205020404" pitchFamily="49" charset="0"/>
              <a:buChar char="o"/>
              <a:defRPr sz="1800">
                <a:solidFill>
                  <a:schemeClr val="tx1">
                    <a:lumMod val="75000"/>
                    <a:lumOff val="25000"/>
                  </a:schemeClr>
                </a:solidFill>
                <a:latin typeface="+mj-lt"/>
              </a:defRPr>
            </a:lvl2pPr>
            <a:lvl3pPr marL="1143000" indent="-228600" algn="ctr">
              <a:lnSpc>
                <a:spcPct val="150000"/>
              </a:lnSpc>
              <a:buClr>
                <a:schemeClr val="accent1"/>
              </a:buClr>
              <a:buFont typeface="Courier New" panose="02070309020205020404" pitchFamily="49" charset="0"/>
              <a:buChar char="o"/>
              <a:defRPr sz="1600">
                <a:solidFill>
                  <a:schemeClr val="tx1">
                    <a:lumMod val="75000"/>
                    <a:lumOff val="25000"/>
                  </a:schemeClr>
                </a:solidFill>
                <a:latin typeface="+mj-lt"/>
              </a:defRPr>
            </a:lvl3pPr>
            <a:lvl4pPr marL="1600200" indent="-228600" algn="ctr">
              <a:lnSpc>
                <a:spcPct val="150000"/>
              </a:lnSpc>
              <a:buClr>
                <a:schemeClr val="accent1"/>
              </a:buClr>
              <a:buFont typeface="Courier New" panose="02070309020205020404" pitchFamily="49" charset="0"/>
              <a:buChar char="o"/>
              <a:defRPr sz="1400">
                <a:solidFill>
                  <a:schemeClr val="tx1">
                    <a:lumMod val="75000"/>
                    <a:lumOff val="25000"/>
                  </a:schemeClr>
                </a:solidFill>
                <a:latin typeface="+mj-lt"/>
              </a:defRPr>
            </a:lvl4pPr>
            <a:lvl5pPr marL="2057400" indent="-228600" algn="ctr">
              <a:lnSpc>
                <a:spcPct val="150000"/>
              </a:lnSpc>
              <a:buClr>
                <a:schemeClr val="accent1"/>
              </a:buClr>
              <a:buFont typeface="Courier New" panose="02070309020205020404" pitchFamily="49" charset="0"/>
              <a:buChar char="o"/>
              <a:defRPr sz="1400">
                <a:solidFill>
                  <a:schemeClr val="tx1">
                    <a:lumMod val="75000"/>
                    <a:lumOff val="25000"/>
                  </a:schemeClr>
                </a:solidFill>
                <a:latin typeface="+mj-lt"/>
              </a:defRPr>
            </a:lvl5pPr>
          </a:lstStyle>
          <a:p>
            <a:pPr lvl="0"/>
            <a:r>
              <a:rPr lang="en-US"/>
              <a:t>Quote goes here, you can change color of important part for more emphasis.</a:t>
            </a:r>
          </a:p>
        </p:txBody>
      </p:sp>
      <p:sp>
        <p:nvSpPr>
          <p:cNvPr id="14" name="Rectangle 13">
            <a:extLst>
              <a:ext uri="{FF2B5EF4-FFF2-40B4-BE49-F238E27FC236}">
                <a16:creationId xmlns:a16="http://schemas.microsoft.com/office/drawing/2014/main" id="{9E5B63AB-0292-1B72-B31A-A72F97CBF34D}"/>
              </a:ext>
            </a:extLst>
          </p:cNvPr>
          <p:cNvSpPr/>
          <p:nvPr userDrawn="1"/>
        </p:nvSpPr>
        <p:spPr>
          <a:xfrm>
            <a:off x="0" y="4581654"/>
            <a:ext cx="12192000" cy="22763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15">
            <a:extLst>
              <a:ext uri="{FF2B5EF4-FFF2-40B4-BE49-F238E27FC236}">
                <a16:creationId xmlns:a16="http://schemas.microsoft.com/office/drawing/2014/main" id="{BC87C993-FC00-A041-92CB-E4D64AAF1894}"/>
              </a:ext>
            </a:extLst>
          </p:cNvPr>
          <p:cNvSpPr>
            <a:spLocks noGrp="1"/>
          </p:cNvSpPr>
          <p:nvPr>
            <p:ph type="body" sz="quarter" idx="11" hasCustomPrompt="1"/>
          </p:nvPr>
        </p:nvSpPr>
        <p:spPr>
          <a:xfrm>
            <a:off x="5765800" y="4927798"/>
            <a:ext cx="4072390" cy="439738"/>
          </a:xfrm>
          <a:prstGeom prst="rect">
            <a:avLst/>
          </a:prstGeom>
        </p:spPr>
        <p:txBody>
          <a:bodyPr anchor="ctr"/>
          <a:lstStyle>
            <a:lvl1pPr marL="0" indent="0" algn="l">
              <a:buNone/>
              <a:defRPr sz="1200" b="1">
                <a:solidFill>
                  <a:schemeClr val="tx1"/>
                </a:solidFill>
                <a:latin typeface="Inter" panose="02000503000000020004" pitchFamily="2" charset="0"/>
                <a:ea typeface="Inter" panose="02000503000000020004" pitchFamily="2" charset="0"/>
              </a:defRPr>
            </a:lvl1pPr>
          </a:lstStyle>
          <a:p>
            <a:pPr lvl="0"/>
            <a:r>
              <a:rPr lang="en-US"/>
              <a:t>FIRST NAME LAST NAME</a:t>
            </a:r>
          </a:p>
        </p:txBody>
      </p:sp>
      <p:sp>
        <p:nvSpPr>
          <p:cNvPr id="8" name="Text Placeholder 15">
            <a:extLst>
              <a:ext uri="{FF2B5EF4-FFF2-40B4-BE49-F238E27FC236}">
                <a16:creationId xmlns:a16="http://schemas.microsoft.com/office/drawing/2014/main" id="{3E8FEF12-623A-C345-A8F0-3C24590B89AF}"/>
              </a:ext>
            </a:extLst>
          </p:cNvPr>
          <p:cNvSpPr>
            <a:spLocks noGrp="1"/>
          </p:cNvSpPr>
          <p:nvPr>
            <p:ph type="body" sz="quarter" idx="12" hasCustomPrompt="1"/>
          </p:nvPr>
        </p:nvSpPr>
        <p:spPr>
          <a:xfrm>
            <a:off x="5765800" y="5367535"/>
            <a:ext cx="4072390" cy="346145"/>
          </a:xfrm>
          <a:prstGeom prst="rect">
            <a:avLst/>
          </a:prstGeom>
        </p:spPr>
        <p:txBody>
          <a:bodyPr anchor="ctr"/>
          <a:lstStyle>
            <a:lvl1pPr marL="0" indent="0" algn="l">
              <a:buNone/>
              <a:defRPr sz="1000" b="0" spc="300">
                <a:solidFill>
                  <a:schemeClr val="tx2"/>
                </a:solidFill>
                <a:latin typeface="Inter" panose="02000503000000020004" pitchFamily="2" charset="0"/>
                <a:ea typeface="Inter" panose="02000503000000020004" pitchFamily="2" charset="0"/>
              </a:defRPr>
            </a:lvl1pPr>
          </a:lstStyle>
          <a:p>
            <a:pPr lvl="0"/>
            <a:r>
              <a:rPr lang="en-US"/>
              <a:t>Title | Company</a:t>
            </a:r>
          </a:p>
        </p:txBody>
      </p:sp>
      <p:sp>
        <p:nvSpPr>
          <p:cNvPr id="6" name="Picture Placeholder 15">
            <a:extLst>
              <a:ext uri="{FF2B5EF4-FFF2-40B4-BE49-F238E27FC236}">
                <a16:creationId xmlns:a16="http://schemas.microsoft.com/office/drawing/2014/main" id="{C23B8D3B-AA89-71B1-BA31-583C1DCA232B}"/>
              </a:ext>
            </a:extLst>
          </p:cNvPr>
          <p:cNvSpPr>
            <a:spLocks noGrp="1"/>
          </p:cNvSpPr>
          <p:nvPr>
            <p:ph type="pic" sz="quarter" idx="19"/>
          </p:nvPr>
        </p:nvSpPr>
        <p:spPr>
          <a:xfrm>
            <a:off x="4117720" y="4809534"/>
            <a:ext cx="1404984" cy="1449588"/>
          </a:xfrm>
          <a:prstGeom prst="ellipse">
            <a:avLst/>
          </a:prstGeom>
          <a:solidFill>
            <a:schemeClr val="accent1"/>
          </a:solidFill>
        </p:spPr>
        <p:txBody>
          <a:bodyPr anchor="ctr"/>
          <a:lstStyle>
            <a:lvl1pPr marL="0" indent="0" algn="ctr">
              <a:buNone/>
              <a:defRPr sz="1600">
                <a:latin typeface="Inter" panose="02000503000000020004" pitchFamily="2" charset="0"/>
                <a:ea typeface="Inter" panose="02000503000000020004" pitchFamily="2" charset="0"/>
              </a:defRPr>
            </a:lvl1pPr>
          </a:lstStyle>
          <a:p>
            <a:r>
              <a:rPr lang="en-US"/>
              <a:t>Click icon to add picture</a:t>
            </a:r>
          </a:p>
        </p:txBody>
      </p:sp>
      <p:sp>
        <p:nvSpPr>
          <p:cNvPr id="11" name="Picture Placeholder 31">
            <a:extLst>
              <a:ext uri="{FF2B5EF4-FFF2-40B4-BE49-F238E27FC236}">
                <a16:creationId xmlns:a16="http://schemas.microsoft.com/office/drawing/2014/main" id="{02B2AD24-5D77-748F-3AEB-7353CACF0A06}"/>
              </a:ext>
            </a:extLst>
          </p:cNvPr>
          <p:cNvSpPr>
            <a:spLocks noGrp="1"/>
          </p:cNvSpPr>
          <p:nvPr>
            <p:ph type="pic" sz="quarter" idx="21" hasCustomPrompt="1"/>
          </p:nvPr>
        </p:nvSpPr>
        <p:spPr>
          <a:xfrm>
            <a:off x="5765800" y="5781880"/>
            <a:ext cx="2004901" cy="454019"/>
          </a:xfrm>
          <a:prstGeom prst="rect">
            <a:avLst/>
          </a:prstGeom>
        </p:spPr>
        <p:txBody>
          <a:bodyPr/>
          <a:lstStyle>
            <a:lvl1pPr marL="0" indent="0">
              <a:buNone/>
              <a:defRPr sz="2400">
                <a:solidFill>
                  <a:schemeClr val="tx1"/>
                </a:solidFill>
                <a:latin typeface="Inter" panose="02000503000000020004" pitchFamily="2" charset="0"/>
                <a:ea typeface="Inter" panose="02000503000000020004" pitchFamily="2" charset="0"/>
              </a:defRPr>
            </a:lvl1pPr>
          </a:lstStyle>
          <a:p>
            <a:r>
              <a:rPr lang="en-US"/>
              <a:t>Logo</a:t>
            </a:r>
          </a:p>
        </p:txBody>
      </p:sp>
      <p:pic>
        <p:nvPicPr>
          <p:cNvPr id="2" name="Graphic 1">
            <a:extLst>
              <a:ext uri="{FF2B5EF4-FFF2-40B4-BE49-F238E27FC236}">
                <a16:creationId xmlns:a16="http://schemas.microsoft.com/office/drawing/2014/main" id="{E975C063-622C-7765-B872-2C9321A2485A}"/>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237991" y="454019"/>
            <a:ext cx="1918184" cy="1558761"/>
          </a:xfrm>
          <a:prstGeom prst="rect">
            <a:avLst/>
          </a:prstGeom>
        </p:spPr>
      </p:pic>
      <p:pic>
        <p:nvPicPr>
          <p:cNvPr id="3" name="Picture 2" descr="A group of circles with different shades of blue and pink&#10;&#10;Description automatically generated">
            <a:extLst>
              <a:ext uri="{FF2B5EF4-FFF2-40B4-BE49-F238E27FC236}">
                <a16:creationId xmlns:a16="http://schemas.microsoft.com/office/drawing/2014/main" id="{2D058B80-582A-8E3A-AA08-FF6599686D49}"/>
              </a:ext>
            </a:extLst>
          </p:cNvPr>
          <p:cNvPicPr>
            <a:picLocks noChangeAspect="1"/>
          </p:cNvPicPr>
          <p:nvPr userDrawn="1"/>
        </p:nvPicPr>
        <p:blipFill>
          <a:blip r:embed="rId5"/>
          <a:stretch>
            <a:fillRect/>
          </a:stretch>
        </p:blipFill>
        <p:spPr>
          <a:xfrm>
            <a:off x="-1726223" y="0"/>
            <a:ext cx="1318846" cy="6858000"/>
          </a:xfrm>
          <a:prstGeom prst="rect">
            <a:avLst/>
          </a:prstGeom>
        </p:spPr>
      </p:pic>
    </p:spTree>
    <p:extLst>
      <p:ext uri="{BB962C8B-B14F-4D97-AF65-F5344CB8AC3E}">
        <p14:creationId xmlns:p14="http://schemas.microsoft.com/office/powerpoint/2010/main" val="4048728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and Subtitle">
    <p:bg>
      <p:bgPr>
        <a:solidFill>
          <a:schemeClr val="bg2"/>
        </a:solidFill>
        <a:effectLst/>
      </p:bgPr>
    </p:bg>
    <p:spTree>
      <p:nvGrpSpPr>
        <p:cNvPr id="1" name=""/>
        <p:cNvGrpSpPr/>
        <p:nvPr/>
      </p:nvGrpSpPr>
      <p:grpSpPr>
        <a:xfrm>
          <a:off x="0" y="0"/>
          <a:ext cx="0" cy="0"/>
          <a:chOff x="0" y="0"/>
          <a:chExt cx="0" cy="0"/>
        </a:xfrm>
      </p:grpSpPr>
      <p:pic>
        <p:nvPicPr>
          <p:cNvPr id="4" name="Picture 3" descr="A close up of lines&#10;&#10;Description automatically generated">
            <a:extLst>
              <a:ext uri="{FF2B5EF4-FFF2-40B4-BE49-F238E27FC236}">
                <a16:creationId xmlns:a16="http://schemas.microsoft.com/office/drawing/2014/main" id="{6F647FAB-740F-08E2-10BD-EB937CD8EF1F}"/>
              </a:ext>
            </a:extLst>
          </p:cNvPr>
          <p:cNvPicPr>
            <a:picLocks noChangeAspect="1"/>
          </p:cNvPicPr>
          <p:nvPr userDrawn="1"/>
        </p:nvPicPr>
        <p:blipFill rotWithShape="1">
          <a:blip r:embed="rId2" cstate="print">
            <a:alphaModFix amt="38000"/>
            <a:extLst>
              <a:ext uri="{28A0092B-C50C-407E-A947-70E740481C1C}">
                <a14:useLocalDpi xmlns:a14="http://schemas.microsoft.com/office/drawing/2010/main"/>
              </a:ext>
            </a:extLst>
          </a:blip>
          <a:srcRect/>
          <a:stretch/>
        </p:blipFill>
        <p:spPr>
          <a:xfrm>
            <a:off x="0" y="0"/>
            <a:ext cx="12192000" cy="6830388"/>
          </a:xfrm>
          <a:prstGeom prst="rect">
            <a:avLst/>
          </a:prstGeom>
        </p:spPr>
      </p:pic>
      <p:sp>
        <p:nvSpPr>
          <p:cNvPr id="3" name="Text Placeholder 2">
            <a:extLst>
              <a:ext uri="{FF2B5EF4-FFF2-40B4-BE49-F238E27FC236}">
                <a16:creationId xmlns:a16="http://schemas.microsoft.com/office/drawing/2014/main" id="{7D91C219-9696-DC89-4D2E-57573233BE54}"/>
              </a:ext>
            </a:extLst>
          </p:cNvPr>
          <p:cNvSpPr>
            <a:spLocks noGrp="1"/>
          </p:cNvSpPr>
          <p:nvPr>
            <p:ph type="body" sz="quarter" idx="10" hasCustomPrompt="1"/>
          </p:nvPr>
        </p:nvSpPr>
        <p:spPr>
          <a:xfrm>
            <a:off x="729049" y="2022668"/>
            <a:ext cx="10693202" cy="2962287"/>
          </a:xfrm>
          <a:prstGeom prst="roundRect">
            <a:avLst>
              <a:gd name="adj" fmla="val 0"/>
            </a:avLst>
          </a:prstGeom>
          <a:noFill/>
          <a:ln w="25400" cap="rnd">
            <a:noFill/>
            <a:round/>
          </a:ln>
        </p:spPr>
        <p:style>
          <a:lnRef idx="2">
            <a:schemeClr val="accent2"/>
          </a:lnRef>
          <a:fillRef idx="1">
            <a:schemeClr val="lt1"/>
          </a:fillRef>
          <a:effectRef idx="0">
            <a:schemeClr val="accent2"/>
          </a:effectRef>
          <a:fontRef idx="minor">
            <a:schemeClr val="dk1"/>
          </a:fontRef>
        </p:style>
        <p:txBody>
          <a:bodyPr anchor="ctr"/>
          <a:lstStyle>
            <a:lvl1pPr marL="0" indent="0" algn="ctr">
              <a:buNone/>
              <a:defRPr sz="6600" b="1" i="0" spc="300" baseline="0">
                <a:solidFill>
                  <a:schemeClr val="bg1"/>
                </a:solidFill>
                <a:latin typeface="Inter Black" panose="02000503000000020004" pitchFamily="2" charset="0"/>
                <a:ea typeface="Inter Black" panose="02000503000000020004" pitchFamily="2" charset="0"/>
              </a:defRPr>
            </a:lvl1pPr>
          </a:lstStyle>
          <a:p>
            <a:pPr lvl="0"/>
            <a:r>
              <a:rPr lang="en-US"/>
              <a:t>Title Goes Here</a:t>
            </a:r>
          </a:p>
        </p:txBody>
      </p:sp>
      <p:sp>
        <p:nvSpPr>
          <p:cNvPr id="2" name="Text Placeholder 2">
            <a:extLst>
              <a:ext uri="{FF2B5EF4-FFF2-40B4-BE49-F238E27FC236}">
                <a16:creationId xmlns:a16="http://schemas.microsoft.com/office/drawing/2014/main" id="{DE7D0B15-2D30-B513-2756-21969A9C6539}"/>
              </a:ext>
            </a:extLst>
          </p:cNvPr>
          <p:cNvSpPr>
            <a:spLocks noGrp="1"/>
          </p:cNvSpPr>
          <p:nvPr>
            <p:ph type="body" sz="quarter" idx="11" hasCustomPrompt="1"/>
          </p:nvPr>
        </p:nvSpPr>
        <p:spPr>
          <a:xfrm>
            <a:off x="729049" y="1224116"/>
            <a:ext cx="10693202" cy="803788"/>
          </a:xfrm>
          <a:prstGeom prst="roundRect">
            <a:avLst>
              <a:gd name="adj" fmla="val 0"/>
            </a:avLst>
          </a:prstGeom>
          <a:noFill/>
          <a:ln w="25400" cap="rnd">
            <a:noFill/>
            <a:round/>
          </a:ln>
        </p:spPr>
        <p:style>
          <a:lnRef idx="2">
            <a:schemeClr val="accent2"/>
          </a:lnRef>
          <a:fillRef idx="1">
            <a:schemeClr val="lt1"/>
          </a:fillRef>
          <a:effectRef idx="0">
            <a:schemeClr val="accent2"/>
          </a:effectRef>
          <a:fontRef idx="minor">
            <a:schemeClr val="dk1"/>
          </a:fontRef>
        </p:style>
        <p:txBody>
          <a:bodyPr anchor="ctr"/>
          <a:lstStyle>
            <a:lvl1pPr marL="0" indent="0" algn="ctr">
              <a:buNone/>
              <a:defRPr sz="2400" b="1" i="0" spc="600" baseline="0">
                <a:solidFill>
                  <a:schemeClr val="bg1"/>
                </a:solidFill>
                <a:latin typeface="Inter SemiBold" panose="02000503000000020004" pitchFamily="2" charset="0"/>
                <a:ea typeface="Inter SemiBold" panose="02000503000000020004" pitchFamily="2" charset="0"/>
              </a:defRPr>
            </a:lvl1pPr>
          </a:lstStyle>
          <a:p>
            <a:pPr lvl="0"/>
            <a:r>
              <a:rPr lang="en-US"/>
              <a:t>SUBTITLE</a:t>
            </a:r>
          </a:p>
        </p:txBody>
      </p:sp>
    </p:spTree>
    <p:extLst>
      <p:ext uri="{BB962C8B-B14F-4D97-AF65-F5344CB8AC3E}">
        <p14:creationId xmlns:p14="http://schemas.microsoft.com/office/powerpoint/2010/main" val="7389370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10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left)">
                                      <p:cBhvr>
                                        <p:cTn id="10"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1000"/>
                        <p:tgtEl>
                          <p:spTgt spid="3"/>
                        </p:tgtEl>
                      </p:cBhvr>
                    </p:animEffect>
                  </p:childTnLst>
                </p:cTn>
              </p:par>
            </p:tnLst>
          </p:tmpl>
        </p:tmplLst>
      </p:bldP>
      <p:bldP spid="2" grpId="0" build="p">
        <p:tmplLst>
          <p:tmpl lvl="1">
            <p:tnLst>
              <p:par>
                <p:cTn presetID="22" presetClass="entr" presetSubtype="8" fill="hold" nodeType="with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wipe(left)">
                      <p:cBhvr>
                        <p:cTn dur="1000"/>
                        <p:tgtEl>
                          <p:spTgt spid="2"/>
                        </p:tgtEl>
                      </p:cBhvr>
                    </p:animEffect>
                  </p:childTnLst>
                </p:cTn>
              </p:par>
            </p:tnLst>
          </p:tmpl>
        </p:tmplLst>
      </p:bldP>
    </p:bld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Collage">
    <p:spTree>
      <p:nvGrpSpPr>
        <p:cNvPr id="1" name=""/>
        <p:cNvGrpSpPr/>
        <p:nvPr/>
      </p:nvGrpSpPr>
      <p:grpSpPr>
        <a:xfrm>
          <a:off x="0" y="0"/>
          <a:ext cx="0" cy="0"/>
          <a:chOff x="0" y="0"/>
          <a:chExt cx="0" cy="0"/>
        </a:xfrm>
      </p:grpSpPr>
      <p:sp>
        <p:nvSpPr>
          <p:cNvPr id="13" name="Picture Placeholder 3">
            <a:extLst>
              <a:ext uri="{FF2B5EF4-FFF2-40B4-BE49-F238E27FC236}">
                <a16:creationId xmlns:a16="http://schemas.microsoft.com/office/drawing/2014/main" id="{452D754A-0E0B-7E42-90B1-ABC9435543CB}"/>
              </a:ext>
            </a:extLst>
          </p:cNvPr>
          <p:cNvSpPr>
            <a:spLocks noGrp="1"/>
          </p:cNvSpPr>
          <p:nvPr>
            <p:ph type="pic" sz="quarter" idx="11" hasCustomPrompt="1"/>
          </p:nvPr>
        </p:nvSpPr>
        <p:spPr>
          <a:xfrm>
            <a:off x="0" y="-33"/>
            <a:ext cx="3048000" cy="2285968"/>
          </a:xfrm>
          <a:prstGeom prst="rect">
            <a:avLst/>
          </a:prstGeom>
          <a:solidFill>
            <a:srgbClr val="E4EBF5"/>
          </a:solidFill>
        </p:spPr>
        <p:txBody>
          <a:bodyPr anchor="ctr"/>
          <a:lstStyle>
            <a:lvl1pPr>
              <a:defRPr sz="400"/>
            </a:lvl1pPr>
          </a:lstStyle>
          <a:p>
            <a:r>
              <a:rPr lang="en-MN"/>
              <a:t>+</a:t>
            </a:r>
          </a:p>
        </p:txBody>
      </p:sp>
      <p:sp>
        <p:nvSpPr>
          <p:cNvPr id="14" name="Picture Placeholder 3">
            <a:extLst>
              <a:ext uri="{FF2B5EF4-FFF2-40B4-BE49-F238E27FC236}">
                <a16:creationId xmlns:a16="http://schemas.microsoft.com/office/drawing/2014/main" id="{4C42524E-AE82-E742-9C49-5D0254DCD2E5}"/>
              </a:ext>
            </a:extLst>
          </p:cNvPr>
          <p:cNvSpPr>
            <a:spLocks noGrp="1"/>
          </p:cNvSpPr>
          <p:nvPr>
            <p:ph type="pic" sz="quarter" idx="12" hasCustomPrompt="1"/>
          </p:nvPr>
        </p:nvSpPr>
        <p:spPr>
          <a:xfrm>
            <a:off x="3048000" y="0"/>
            <a:ext cx="3048000" cy="2285968"/>
          </a:xfrm>
          <a:prstGeom prst="rect">
            <a:avLst/>
          </a:prstGeom>
          <a:solidFill>
            <a:srgbClr val="E4EBF5"/>
          </a:solidFill>
        </p:spPr>
        <p:txBody>
          <a:bodyPr anchor="ctr"/>
          <a:lstStyle>
            <a:lvl1pPr>
              <a:defRPr sz="400"/>
            </a:lvl1pPr>
          </a:lstStyle>
          <a:p>
            <a:r>
              <a:rPr lang="en-MN"/>
              <a:t>+</a:t>
            </a:r>
          </a:p>
        </p:txBody>
      </p:sp>
      <p:sp>
        <p:nvSpPr>
          <p:cNvPr id="15" name="Picture Placeholder 3">
            <a:extLst>
              <a:ext uri="{FF2B5EF4-FFF2-40B4-BE49-F238E27FC236}">
                <a16:creationId xmlns:a16="http://schemas.microsoft.com/office/drawing/2014/main" id="{7F9044E6-9E7E-A543-8DCE-0DD3333EE93C}"/>
              </a:ext>
            </a:extLst>
          </p:cNvPr>
          <p:cNvSpPr>
            <a:spLocks noGrp="1"/>
          </p:cNvSpPr>
          <p:nvPr>
            <p:ph type="pic" sz="quarter" idx="13" hasCustomPrompt="1"/>
          </p:nvPr>
        </p:nvSpPr>
        <p:spPr>
          <a:xfrm>
            <a:off x="6092825" y="0"/>
            <a:ext cx="3048000" cy="2285968"/>
          </a:xfrm>
          <a:prstGeom prst="rect">
            <a:avLst/>
          </a:prstGeom>
          <a:solidFill>
            <a:srgbClr val="E4EBF5"/>
          </a:solidFill>
        </p:spPr>
        <p:txBody>
          <a:bodyPr anchor="ctr"/>
          <a:lstStyle>
            <a:lvl1pPr>
              <a:defRPr sz="400"/>
            </a:lvl1pPr>
          </a:lstStyle>
          <a:p>
            <a:r>
              <a:rPr lang="en-MN"/>
              <a:t>+</a:t>
            </a:r>
          </a:p>
        </p:txBody>
      </p:sp>
      <p:sp>
        <p:nvSpPr>
          <p:cNvPr id="16" name="Picture Placeholder 3">
            <a:extLst>
              <a:ext uri="{FF2B5EF4-FFF2-40B4-BE49-F238E27FC236}">
                <a16:creationId xmlns:a16="http://schemas.microsoft.com/office/drawing/2014/main" id="{02B6D7F9-C2EE-504A-AD8A-002E7C7B85B8}"/>
              </a:ext>
            </a:extLst>
          </p:cNvPr>
          <p:cNvSpPr>
            <a:spLocks noGrp="1"/>
          </p:cNvSpPr>
          <p:nvPr>
            <p:ph type="pic" sz="quarter" idx="14" hasCustomPrompt="1"/>
          </p:nvPr>
        </p:nvSpPr>
        <p:spPr>
          <a:xfrm>
            <a:off x="9140825" y="-33"/>
            <a:ext cx="3048000" cy="4571935"/>
          </a:xfrm>
          <a:prstGeom prst="rect">
            <a:avLst/>
          </a:prstGeom>
          <a:solidFill>
            <a:srgbClr val="E4EBF5"/>
          </a:solidFill>
        </p:spPr>
        <p:txBody>
          <a:bodyPr anchor="ctr"/>
          <a:lstStyle>
            <a:lvl1pPr>
              <a:defRPr sz="400"/>
            </a:lvl1pPr>
          </a:lstStyle>
          <a:p>
            <a:r>
              <a:rPr lang="en-MN"/>
              <a:t>+</a:t>
            </a:r>
          </a:p>
        </p:txBody>
      </p:sp>
      <p:sp>
        <p:nvSpPr>
          <p:cNvPr id="18" name="Picture Placeholder 3">
            <a:extLst>
              <a:ext uri="{FF2B5EF4-FFF2-40B4-BE49-F238E27FC236}">
                <a16:creationId xmlns:a16="http://schemas.microsoft.com/office/drawing/2014/main" id="{4D9D09E7-2A4E-3341-BF08-EC94F6398775}"/>
              </a:ext>
            </a:extLst>
          </p:cNvPr>
          <p:cNvSpPr>
            <a:spLocks noGrp="1"/>
          </p:cNvSpPr>
          <p:nvPr>
            <p:ph type="pic" sz="quarter" idx="15" hasCustomPrompt="1"/>
          </p:nvPr>
        </p:nvSpPr>
        <p:spPr>
          <a:xfrm>
            <a:off x="6092825" y="2285983"/>
            <a:ext cx="3048000" cy="2285968"/>
          </a:xfrm>
          <a:prstGeom prst="rect">
            <a:avLst/>
          </a:prstGeom>
          <a:solidFill>
            <a:srgbClr val="E4EBF5"/>
          </a:solidFill>
        </p:spPr>
        <p:txBody>
          <a:bodyPr anchor="ctr"/>
          <a:lstStyle>
            <a:lvl1pPr>
              <a:defRPr sz="400"/>
            </a:lvl1pPr>
          </a:lstStyle>
          <a:p>
            <a:r>
              <a:rPr lang="en-MN"/>
              <a:t>+</a:t>
            </a:r>
          </a:p>
        </p:txBody>
      </p:sp>
      <p:sp>
        <p:nvSpPr>
          <p:cNvPr id="19" name="Picture Placeholder 3">
            <a:extLst>
              <a:ext uri="{FF2B5EF4-FFF2-40B4-BE49-F238E27FC236}">
                <a16:creationId xmlns:a16="http://schemas.microsoft.com/office/drawing/2014/main" id="{1A9D5C17-73B9-694C-A0E6-D1B4B037BDCA}"/>
              </a:ext>
            </a:extLst>
          </p:cNvPr>
          <p:cNvSpPr>
            <a:spLocks noGrp="1"/>
          </p:cNvSpPr>
          <p:nvPr>
            <p:ph type="pic" sz="quarter" idx="16" hasCustomPrompt="1"/>
          </p:nvPr>
        </p:nvSpPr>
        <p:spPr>
          <a:xfrm>
            <a:off x="6092825" y="4572033"/>
            <a:ext cx="3048000" cy="2285968"/>
          </a:xfrm>
          <a:prstGeom prst="rect">
            <a:avLst/>
          </a:prstGeom>
          <a:solidFill>
            <a:srgbClr val="E4EBF5"/>
          </a:solidFill>
        </p:spPr>
        <p:txBody>
          <a:bodyPr anchor="ctr"/>
          <a:lstStyle>
            <a:lvl1pPr>
              <a:defRPr sz="400"/>
            </a:lvl1pPr>
          </a:lstStyle>
          <a:p>
            <a:r>
              <a:rPr lang="en-MN"/>
              <a:t>+</a:t>
            </a:r>
          </a:p>
        </p:txBody>
      </p:sp>
      <p:sp>
        <p:nvSpPr>
          <p:cNvPr id="20" name="Picture Placeholder 3">
            <a:extLst>
              <a:ext uri="{FF2B5EF4-FFF2-40B4-BE49-F238E27FC236}">
                <a16:creationId xmlns:a16="http://schemas.microsoft.com/office/drawing/2014/main" id="{D606B430-1CCD-C84F-B0AB-0A532FE44912}"/>
              </a:ext>
            </a:extLst>
          </p:cNvPr>
          <p:cNvSpPr>
            <a:spLocks noGrp="1"/>
          </p:cNvSpPr>
          <p:nvPr>
            <p:ph type="pic" sz="quarter" idx="17" hasCustomPrompt="1"/>
          </p:nvPr>
        </p:nvSpPr>
        <p:spPr>
          <a:xfrm>
            <a:off x="9137650" y="4572033"/>
            <a:ext cx="3048000" cy="2285968"/>
          </a:xfrm>
          <a:prstGeom prst="rect">
            <a:avLst/>
          </a:prstGeom>
          <a:solidFill>
            <a:srgbClr val="E4EBF5"/>
          </a:solidFill>
        </p:spPr>
        <p:txBody>
          <a:bodyPr anchor="ctr"/>
          <a:lstStyle>
            <a:lvl1pPr>
              <a:defRPr sz="400"/>
            </a:lvl1pPr>
          </a:lstStyle>
          <a:p>
            <a:r>
              <a:rPr lang="en-MN"/>
              <a:t>+</a:t>
            </a:r>
          </a:p>
        </p:txBody>
      </p:sp>
      <p:sp>
        <p:nvSpPr>
          <p:cNvPr id="21" name="Picture Placeholder 3">
            <a:extLst>
              <a:ext uri="{FF2B5EF4-FFF2-40B4-BE49-F238E27FC236}">
                <a16:creationId xmlns:a16="http://schemas.microsoft.com/office/drawing/2014/main" id="{C456DA37-5B01-6F4C-BCD5-56BE3DAFA1FF}"/>
              </a:ext>
            </a:extLst>
          </p:cNvPr>
          <p:cNvSpPr>
            <a:spLocks noGrp="1"/>
          </p:cNvSpPr>
          <p:nvPr>
            <p:ph type="pic" sz="quarter" idx="18" hasCustomPrompt="1"/>
          </p:nvPr>
        </p:nvSpPr>
        <p:spPr>
          <a:xfrm>
            <a:off x="3041650" y="2285901"/>
            <a:ext cx="3048000" cy="4571935"/>
          </a:xfrm>
          <a:prstGeom prst="rect">
            <a:avLst/>
          </a:prstGeom>
          <a:solidFill>
            <a:srgbClr val="E4EBF5"/>
          </a:solidFill>
        </p:spPr>
        <p:txBody>
          <a:bodyPr anchor="ctr"/>
          <a:lstStyle>
            <a:lvl1pPr>
              <a:defRPr sz="400"/>
            </a:lvl1pPr>
          </a:lstStyle>
          <a:p>
            <a:r>
              <a:rPr lang="en-MN"/>
              <a:t>+</a:t>
            </a:r>
          </a:p>
        </p:txBody>
      </p:sp>
      <p:sp>
        <p:nvSpPr>
          <p:cNvPr id="22" name="Picture Placeholder 3">
            <a:extLst>
              <a:ext uri="{FF2B5EF4-FFF2-40B4-BE49-F238E27FC236}">
                <a16:creationId xmlns:a16="http://schemas.microsoft.com/office/drawing/2014/main" id="{E2265B84-A612-964E-910A-FF36F26AA60D}"/>
              </a:ext>
            </a:extLst>
          </p:cNvPr>
          <p:cNvSpPr>
            <a:spLocks noGrp="1"/>
          </p:cNvSpPr>
          <p:nvPr>
            <p:ph type="pic" sz="quarter" idx="19" hasCustomPrompt="1"/>
          </p:nvPr>
        </p:nvSpPr>
        <p:spPr>
          <a:xfrm>
            <a:off x="0" y="2285869"/>
            <a:ext cx="3048000" cy="2285968"/>
          </a:xfrm>
          <a:prstGeom prst="rect">
            <a:avLst/>
          </a:prstGeom>
          <a:solidFill>
            <a:srgbClr val="E4EBF5"/>
          </a:solidFill>
        </p:spPr>
        <p:txBody>
          <a:bodyPr anchor="ctr"/>
          <a:lstStyle>
            <a:lvl1pPr>
              <a:defRPr sz="400"/>
            </a:lvl1pPr>
          </a:lstStyle>
          <a:p>
            <a:r>
              <a:rPr lang="en-MN"/>
              <a:t>+</a:t>
            </a:r>
          </a:p>
        </p:txBody>
      </p:sp>
      <p:sp>
        <p:nvSpPr>
          <p:cNvPr id="23" name="Picture Placeholder 3">
            <a:extLst>
              <a:ext uri="{FF2B5EF4-FFF2-40B4-BE49-F238E27FC236}">
                <a16:creationId xmlns:a16="http://schemas.microsoft.com/office/drawing/2014/main" id="{81C2C13F-8DE3-CC45-9958-3115498658BB}"/>
              </a:ext>
            </a:extLst>
          </p:cNvPr>
          <p:cNvSpPr>
            <a:spLocks noGrp="1"/>
          </p:cNvSpPr>
          <p:nvPr>
            <p:ph type="pic" sz="quarter" idx="20" hasCustomPrompt="1"/>
          </p:nvPr>
        </p:nvSpPr>
        <p:spPr>
          <a:xfrm>
            <a:off x="0" y="4572033"/>
            <a:ext cx="3048000" cy="2285968"/>
          </a:xfrm>
          <a:prstGeom prst="rect">
            <a:avLst/>
          </a:prstGeom>
          <a:solidFill>
            <a:srgbClr val="E4EBF5"/>
          </a:solidFill>
        </p:spPr>
        <p:txBody>
          <a:bodyPr anchor="ctr"/>
          <a:lstStyle>
            <a:lvl1pPr>
              <a:defRPr sz="400"/>
            </a:lvl1pPr>
          </a:lstStyle>
          <a:p>
            <a:r>
              <a:rPr lang="en-MN"/>
              <a:t>+</a:t>
            </a:r>
          </a:p>
        </p:txBody>
      </p:sp>
      <p:pic>
        <p:nvPicPr>
          <p:cNvPr id="2" name="Picture 1" descr="A group of circles with different shades of blue and pink&#10;&#10;Description automatically generated">
            <a:extLst>
              <a:ext uri="{FF2B5EF4-FFF2-40B4-BE49-F238E27FC236}">
                <a16:creationId xmlns:a16="http://schemas.microsoft.com/office/drawing/2014/main" id="{801FBE6A-FE78-DAC4-F95D-B1801F708D13}"/>
              </a:ext>
            </a:extLst>
          </p:cNvPr>
          <p:cNvPicPr>
            <a:picLocks noChangeAspect="1"/>
          </p:cNvPicPr>
          <p:nvPr userDrawn="1"/>
        </p:nvPicPr>
        <p:blipFill>
          <a:blip r:embed="rId2"/>
          <a:stretch>
            <a:fillRect/>
          </a:stretch>
        </p:blipFill>
        <p:spPr>
          <a:xfrm>
            <a:off x="-1726223" y="0"/>
            <a:ext cx="1318846" cy="6858000"/>
          </a:xfrm>
          <a:prstGeom prst="rect">
            <a:avLst/>
          </a:prstGeom>
        </p:spPr>
      </p:pic>
    </p:spTree>
    <p:extLst>
      <p:ext uri="{BB962C8B-B14F-4D97-AF65-F5344CB8AC3E}">
        <p14:creationId xmlns:p14="http://schemas.microsoft.com/office/powerpoint/2010/main" val="319019627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200"/>
                                  </p:stCondLst>
                                  <p:childTnLst>
                                    <p:set>
                                      <p:cBhvr>
                                        <p:cTn id="10" dur="1" fill="hold">
                                          <p:stCondLst>
                                            <p:cond delay="0"/>
                                          </p:stCondLst>
                                        </p:cTn>
                                        <p:tgtEl>
                                          <p:spTgt spid="22"/>
                                        </p:tgtEl>
                                        <p:attrNameLst>
                                          <p:attrName>style.visibility</p:attrName>
                                        </p:attrNameLst>
                                      </p:cBhvr>
                                      <p:to>
                                        <p:strVal val="visible"/>
                                      </p:to>
                                    </p:set>
                                    <p:anim calcmode="lin" valueType="num">
                                      <p:cBhvr>
                                        <p:cTn id="11" dur="750" fill="hold"/>
                                        <p:tgtEl>
                                          <p:spTgt spid="22"/>
                                        </p:tgtEl>
                                        <p:attrNameLst>
                                          <p:attrName>ppt_w</p:attrName>
                                        </p:attrNameLst>
                                      </p:cBhvr>
                                      <p:tavLst>
                                        <p:tav tm="0">
                                          <p:val>
                                            <p:fltVal val="0"/>
                                          </p:val>
                                        </p:tav>
                                        <p:tav tm="100000">
                                          <p:val>
                                            <p:strVal val="#ppt_w"/>
                                          </p:val>
                                        </p:tav>
                                      </p:tavLst>
                                    </p:anim>
                                    <p:anim calcmode="lin" valueType="num">
                                      <p:cBhvr>
                                        <p:cTn id="12" dur="750" fill="hold"/>
                                        <p:tgtEl>
                                          <p:spTgt spid="22"/>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400"/>
                                  </p:stCondLst>
                                  <p:childTnLst>
                                    <p:set>
                                      <p:cBhvr>
                                        <p:cTn id="14" dur="1" fill="hold">
                                          <p:stCondLst>
                                            <p:cond delay="0"/>
                                          </p:stCondLst>
                                        </p:cTn>
                                        <p:tgtEl>
                                          <p:spTgt spid="23"/>
                                        </p:tgtEl>
                                        <p:attrNameLst>
                                          <p:attrName>style.visibility</p:attrName>
                                        </p:attrNameLst>
                                      </p:cBhvr>
                                      <p:to>
                                        <p:strVal val="visible"/>
                                      </p:to>
                                    </p:set>
                                    <p:anim calcmode="lin" valueType="num">
                                      <p:cBhvr>
                                        <p:cTn id="15" dur="750" fill="hold"/>
                                        <p:tgtEl>
                                          <p:spTgt spid="23"/>
                                        </p:tgtEl>
                                        <p:attrNameLst>
                                          <p:attrName>ppt_w</p:attrName>
                                        </p:attrNameLst>
                                      </p:cBhvr>
                                      <p:tavLst>
                                        <p:tav tm="0">
                                          <p:val>
                                            <p:fltVal val="0"/>
                                          </p:val>
                                        </p:tav>
                                        <p:tav tm="100000">
                                          <p:val>
                                            <p:strVal val="#ppt_w"/>
                                          </p:val>
                                        </p:tav>
                                      </p:tavLst>
                                    </p:anim>
                                    <p:anim calcmode="lin" valueType="num">
                                      <p:cBhvr>
                                        <p:cTn id="16" dur="750" fill="hold"/>
                                        <p:tgtEl>
                                          <p:spTgt spid="23"/>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600"/>
                                  </p:stCondLst>
                                  <p:childTnLst>
                                    <p:set>
                                      <p:cBhvr>
                                        <p:cTn id="18" dur="1" fill="hold">
                                          <p:stCondLst>
                                            <p:cond delay="0"/>
                                          </p:stCondLst>
                                        </p:cTn>
                                        <p:tgtEl>
                                          <p:spTgt spid="14"/>
                                        </p:tgtEl>
                                        <p:attrNameLst>
                                          <p:attrName>style.visibility</p:attrName>
                                        </p:attrNameLst>
                                      </p:cBhvr>
                                      <p:to>
                                        <p:strVal val="visible"/>
                                      </p:to>
                                    </p:set>
                                    <p:anim calcmode="lin" valueType="num">
                                      <p:cBhvr>
                                        <p:cTn id="19" dur="750" fill="hold"/>
                                        <p:tgtEl>
                                          <p:spTgt spid="14"/>
                                        </p:tgtEl>
                                        <p:attrNameLst>
                                          <p:attrName>ppt_w</p:attrName>
                                        </p:attrNameLst>
                                      </p:cBhvr>
                                      <p:tavLst>
                                        <p:tav tm="0">
                                          <p:val>
                                            <p:fltVal val="0"/>
                                          </p:val>
                                        </p:tav>
                                        <p:tav tm="100000">
                                          <p:val>
                                            <p:strVal val="#ppt_w"/>
                                          </p:val>
                                        </p:tav>
                                      </p:tavLst>
                                    </p:anim>
                                    <p:anim calcmode="lin" valueType="num">
                                      <p:cBhvr>
                                        <p:cTn id="20" dur="750" fill="hold"/>
                                        <p:tgtEl>
                                          <p:spTgt spid="14"/>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800"/>
                                  </p:stCondLst>
                                  <p:childTnLst>
                                    <p:set>
                                      <p:cBhvr>
                                        <p:cTn id="22" dur="1" fill="hold">
                                          <p:stCondLst>
                                            <p:cond delay="0"/>
                                          </p:stCondLst>
                                        </p:cTn>
                                        <p:tgtEl>
                                          <p:spTgt spid="21"/>
                                        </p:tgtEl>
                                        <p:attrNameLst>
                                          <p:attrName>style.visibility</p:attrName>
                                        </p:attrNameLst>
                                      </p:cBhvr>
                                      <p:to>
                                        <p:strVal val="visible"/>
                                      </p:to>
                                    </p:set>
                                    <p:anim calcmode="lin" valueType="num">
                                      <p:cBhvr>
                                        <p:cTn id="23" dur="750" fill="hold"/>
                                        <p:tgtEl>
                                          <p:spTgt spid="21"/>
                                        </p:tgtEl>
                                        <p:attrNameLst>
                                          <p:attrName>ppt_w</p:attrName>
                                        </p:attrNameLst>
                                      </p:cBhvr>
                                      <p:tavLst>
                                        <p:tav tm="0">
                                          <p:val>
                                            <p:fltVal val="0"/>
                                          </p:val>
                                        </p:tav>
                                        <p:tav tm="100000">
                                          <p:val>
                                            <p:strVal val="#ppt_w"/>
                                          </p:val>
                                        </p:tav>
                                      </p:tavLst>
                                    </p:anim>
                                    <p:anim calcmode="lin" valueType="num">
                                      <p:cBhvr>
                                        <p:cTn id="24" dur="750" fill="hold"/>
                                        <p:tgtEl>
                                          <p:spTgt spid="21"/>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p:cTn id="27" dur="750" fill="hold"/>
                                        <p:tgtEl>
                                          <p:spTgt spid="15"/>
                                        </p:tgtEl>
                                        <p:attrNameLst>
                                          <p:attrName>ppt_w</p:attrName>
                                        </p:attrNameLst>
                                      </p:cBhvr>
                                      <p:tavLst>
                                        <p:tav tm="0">
                                          <p:val>
                                            <p:fltVal val="0"/>
                                          </p:val>
                                        </p:tav>
                                        <p:tav tm="100000">
                                          <p:val>
                                            <p:strVal val="#ppt_w"/>
                                          </p:val>
                                        </p:tav>
                                      </p:tavLst>
                                    </p:anim>
                                    <p:anim calcmode="lin" valueType="num">
                                      <p:cBhvr>
                                        <p:cTn id="28" dur="750" fill="hold"/>
                                        <p:tgtEl>
                                          <p:spTgt spid="15"/>
                                        </p:tgtEl>
                                        <p:attrNameLst>
                                          <p:attrName>ppt_h</p:attrName>
                                        </p:attrNameLst>
                                      </p:cBhvr>
                                      <p:tavLst>
                                        <p:tav tm="0">
                                          <p:val>
                                            <p:fltVal val="0"/>
                                          </p:val>
                                        </p:tav>
                                        <p:tav tm="100000">
                                          <p:val>
                                            <p:strVal val="#ppt_h"/>
                                          </p:val>
                                        </p:tav>
                                      </p:tavLst>
                                    </p:anim>
                                  </p:childTnLst>
                                </p:cTn>
                              </p:par>
                              <p:par>
                                <p:cTn id="29" presetID="23" presetClass="entr" presetSubtype="16" fill="hold" grpId="0" nodeType="withEffect">
                                  <p:stCondLst>
                                    <p:cond delay="1200"/>
                                  </p:stCondLst>
                                  <p:childTnLst>
                                    <p:set>
                                      <p:cBhvr>
                                        <p:cTn id="30" dur="1" fill="hold">
                                          <p:stCondLst>
                                            <p:cond delay="0"/>
                                          </p:stCondLst>
                                        </p:cTn>
                                        <p:tgtEl>
                                          <p:spTgt spid="18"/>
                                        </p:tgtEl>
                                        <p:attrNameLst>
                                          <p:attrName>style.visibility</p:attrName>
                                        </p:attrNameLst>
                                      </p:cBhvr>
                                      <p:to>
                                        <p:strVal val="visible"/>
                                      </p:to>
                                    </p:set>
                                    <p:anim calcmode="lin" valueType="num">
                                      <p:cBhvr>
                                        <p:cTn id="31" dur="750" fill="hold"/>
                                        <p:tgtEl>
                                          <p:spTgt spid="18"/>
                                        </p:tgtEl>
                                        <p:attrNameLst>
                                          <p:attrName>ppt_w</p:attrName>
                                        </p:attrNameLst>
                                      </p:cBhvr>
                                      <p:tavLst>
                                        <p:tav tm="0">
                                          <p:val>
                                            <p:fltVal val="0"/>
                                          </p:val>
                                        </p:tav>
                                        <p:tav tm="100000">
                                          <p:val>
                                            <p:strVal val="#ppt_w"/>
                                          </p:val>
                                        </p:tav>
                                      </p:tavLst>
                                    </p:anim>
                                    <p:anim calcmode="lin" valueType="num">
                                      <p:cBhvr>
                                        <p:cTn id="32" dur="750" fill="hold"/>
                                        <p:tgtEl>
                                          <p:spTgt spid="18"/>
                                        </p:tgtEl>
                                        <p:attrNameLst>
                                          <p:attrName>ppt_h</p:attrName>
                                        </p:attrNameLst>
                                      </p:cBhvr>
                                      <p:tavLst>
                                        <p:tav tm="0">
                                          <p:val>
                                            <p:fltVal val="0"/>
                                          </p:val>
                                        </p:tav>
                                        <p:tav tm="100000">
                                          <p:val>
                                            <p:strVal val="#ppt_h"/>
                                          </p:val>
                                        </p:tav>
                                      </p:tavLst>
                                    </p:anim>
                                  </p:childTnLst>
                                </p:cTn>
                              </p:par>
                              <p:par>
                                <p:cTn id="33" presetID="23" presetClass="entr" presetSubtype="16" fill="hold" grpId="0" nodeType="withEffect">
                                  <p:stCondLst>
                                    <p:cond delay="1400"/>
                                  </p:stCondLst>
                                  <p:childTnLst>
                                    <p:set>
                                      <p:cBhvr>
                                        <p:cTn id="34" dur="1" fill="hold">
                                          <p:stCondLst>
                                            <p:cond delay="0"/>
                                          </p:stCondLst>
                                        </p:cTn>
                                        <p:tgtEl>
                                          <p:spTgt spid="19"/>
                                        </p:tgtEl>
                                        <p:attrNameLst>
                                          <p:attrName>style.visibility</p:attrName>
                                        </p:attrNameLst>
                                      </p:cBhvr>
                                      <p:to>
                                        <p:strVal val="visible"/>
                                      </p:to>
                                    </p:set>
                                    <p:anim calcmode="lin" valueType="num">
                                      <p:cBhvr>
                                        <p:cTn id="35" dur="750" fill="hold"/>
                                        <p:tgtEl>
                                          <p:spTgt spid="19"/>
                                        </p:tgtEl>
                                        <p:attrNameLst>
                                          <p:attrName>ppt_w</p:attrName>
                                        </p:attrNameLst>
                                      </p:cBhvr>
                                      <p:tavLst>
                                        <p:tav tm="0">
                                          <p:val>
                                            <p:fltVal val="0"/>
                                          </p:val>
                                        </p:tav>
                                        <p:tav tm="100000">
                                          <p:val>
                                            <p:strVal val="#ppt_w"/>
                                          </p:val>
                                        </p:tav>
                                      </p:tavLst>
                                    </p:anim>
                                    <p:anim calcmode="lin" valueType="num">
                                      <p:cBhvr>
                                        <p:cTn id="36" dur="750" fill="hold"/>
                                        <p:tgtEl>
                                          <p:spTgt spid="19"/>
                                        </p:tgtEl>
                                        <p:attrNameLst>
                                          <p:attrName>ppt_h</p:attrName>
                                        </p:attrNameLst>
                                      </p:cBhvr>
                                      <p:tavLst>
                                        <p:tav tm="0">
                                          <p:val>
                                            <p:fltVal val="0"/>
                                          </p:val>
                                        </p:tav>
                                        <p:tav tm="100000">
                                          <p:val>
                                            <p:strVal val="#ppt_h"/>
                                          </p:val>
                                        </p:tav>
                                      </p:tavLst>
                                    </p:anim>
                                  </p:childTnLst>
                                </p:cTn>
                              </p:par>
                              <p:par>
                                <p:cTn id="37" presetID="23" presetClass="entr" presetSubtype="16" fill="hold" grpId="0" nodeType="withEffect">
                                  <p:stCondLst>
                                    <p:cond delay="1600"/>
                                  </p:stCondLst>
                                  <p:childTnLst>
                                    <p:set>
                                      <p:cBhvr>
                                        <p:cTn id="38" dur="1" fill="hold">
                                          <p:stCondLst>
                                            <p:cond delay="0"/>
                                          </p:stCondLst>
                                        </p:cTn>
                                        <p:tgtEl>
                                          <p:spTgt spid="16"/>
                                        </p:tgtEl>
                                        <p:attrNameLst>
                                          <p:attrName>style.visibility</p:attrName>
                                        </p:attrNameLst>
                                      </p:cBhvr>
                                      <p:to>
                                        <p:strVal val="visible"/>
                                      </p:to>
                                    </p:set>
                                    <p:anim calcmode="lin" valueType="num">
                                      <p:cBhvr>
                                        <p:cTn id="39" dur="750" fill="hold"/>
                                        <p:tgtEl>
                                          <p:spTgt spid="16"/>
                                        </p:tgtEl>
                                        <p:attrNameLst>
                                          <p:attrName>ppt_w</p:attrName>
                                        </p:attrNameLst>
                                      </p:cBhvr>
                                      <p:tavLst>
                                        <p:tav tm="0">
                                          <p:val>
                                            <p:fltVal val="0"/>
                                          </p:val>
                                        </p:tav>
                                        <p:tav tm="100000">
                                          <p:val>
                                            <p:strVal val="#ppt_w"/>
                                          </p:val>
                                        </p:tav>
                                      </p:tavLst>
                                    </p:anim>
                                    <p:anim calcmode="lin" valueType="num">
                                      <p:cBhvr>
                                        <p:cTn id="40" dur="750" fill="hold"/>
                                        <p:tgtEl>
                                          <p:spTgt spid="16"/>
                                        </p:tgtEl>
                                        <p:attrNameLst>
                                          <p:attrName>ppt_h</p:attrName>
                                        </p:attrNameLst>
                                      </p:cBhvr>
                                      <p:tavLst>
                                        <p:tav tm="0">
                                          <p:val>
                                            <p:fltVal val="0"/>
                                          </p:val>
                                        </p:tav>
                                        <p:tav tm="100000">
                                          <p:val>
                                            <p:strVal val="#ppt_h"/>
                                          </p:val>
                                        </p:tav>
                                      </p:tavLst>
                                    </p:anim>
                                  </p:childTnLst>
                                </p:cTn>
                              </p:par>
                              <p:par>
                                <p:cTn id="41" presetID="23" presetClass="entr" presetSubtype="16" fill="hold" grpId="0" nodeType="withEffect">
                                  <p:stCondLst>
                                    <p:cond delay="1800"/>
                                  </p:stCondLst>
                                  <p:childTnLst>
                                    <p:set>
                                      <p:cBhvr>
                                        <p:cTn id="42" dur="1" fill="hold">
                                          <p:stCondLst>
                                            <p:cond delay="0"/>
                                          </p:stCondLst>
                                        </p:cTn>
                                        <p:tgtEl>
                                          <p:spTgt spid="20"/>
                                        </p:tgtEl>
                                        <p:attrNameLst>
                                          <p:attrName>style.visibility</p:attrName>
                                        </p:attrNameLst>
                                      </p:cBhvr>
                                      <p:to>
                                        <p:strVal val="visible"/>
                                      </p:to>
                                    </p:set>
                                    <p:anim calcmode="lin" valueType="num">
                                      <p:cBhvr>
                                        <p:cTn id="43" dur="750" fill="hold"/>
                                        <p:tgtEl>
                                          <p:spTgt spid="20"/>
                                        </p:tgtEl>
                                        <p:attrNameLst>
                                          <p:attrName>ppt_w</p:attrName>
                                        </p:attrNameLst>
                                      </p:cBhvr>
                                      <p:tavLst>
                                        <p:tav tm="0">
                                          <p:val>
                                            <p:fltVal val="0"/>
                                          </p:val>
                                        </p:tav>
                                        <p:tav tm="100000">
                                          <p:val>
                                            <p:strVal val="#ppt_w"/>
                                          </p:val>
                                        </p:tav>
                                      </p:tavLst>
                                    </p:anim>
                                    <p:anim calcmode="lin" valueType="num">
                                      <p:cBhvr>
                                        <p:cTn id="44" dur="750" fill="hold"/>
                                        <p:tgtEl>
                                          <p:spTgt spid="2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8" grpId="0" animBg="1"/>
      <p:bldP spid="19" grpId="0" animBg="1"/>
      <p:bldP spid="20" grpId="0" animBg="1"/>
      <p:bldP spid="21" grpId="0" animBg="1"/>
      <p:bldP spid="22" grpId="0" animBg="1"/>
      <p:bldP spid="23"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ata Points 3">
    <p:spTree>
      <p:nvGrpSpPr>
        <p:cNvPr id="1" name=""/>
        <p:cNvGrpSpPr/>
        <p:nvPr/>
      </p:nvGrpSpPr>
      <p:grpSpPr>
        <a:xfrm>
          <a:off x="0" y="0"/>
          <a:ext cx="0" cy="0"/>
          <a:chOff x="0" y="0"/>
          <a:chExt cx="0" cy="0"/>
        </a:xfrm>
      </p:grpSpPr>
      <p:sp>
        <p:nvSpPr>
          <p:cNvPr id="45" name="Text Placeholder 44">
            <a:extLst>
              <a:ext uri="{FF2B5EF4-FFF2-40B4-BE49-F238E27FC236}">
                <a16:creationId xmlns:a16="http://schemas.microsoft.com/office/drawing/2014/main" id="{6E8BFDEA-FDDD-524E-9FD2-54DF0D59C4A3}"/>
              </a:ext>
            </a:extLst>
          </p:cNvPr>
          <p:cNvSpPr>
            <a:spLocks noGrp="1"/>
          </p:cNvSpPr>
          <p:nvPr>
            <p:ph type="body" sz="quarter" idx="11" hasCustomPrompt="1"/>
          </p:nvPr>
        </p:nvSpPr>
        <p:spPr>
          <a:xfrm>
            <a:off x="771525" y="372561"/>
            <a:ext cx="11058766" cy="650932"/>
          </a:xfrm>
          <a:prstGeom prst="rect">
            <a:avLst/>
          </a:prstGeom>
        </p:spPr>
        <p:txBody>
          <a:bodyPr anchor="ctr"/>
          <a:lstStyle>
            <a:lvl1pPr marL="0" indent="0" algn="l">
              <a:buNone/>
              <a:defRPr sz="3600" b="1" i="0">
                <a:solidFill>
                  <a:schemeClr val="tx1"/>
                </a:solidFill>
                <a:latin typeface="Inter Black" panose="02000503000000020004" pitchFamily="2" charset="0"/>
                <a:ea typeface="Inter Black" panose="02000503000000020004" pitchFamily="2" charset="0"/>
              </a:defRPr>
            </a:lvl1pPr>
          </a:lstStyle>
          <a:p>
            <a:pPr lvl="0"/>
            <a:r>
              <a:rPr lang="en-US"/>
              <a:t>Title Goes Here</a:t>
            </a:r>
          </a:p>
        </p:txBody>
      </p:sp>
      <p:sp>
        <p:nvSpPr>
          <p:cNvPr id="4" name="Slide Number Placeholder 5">
            <a:extLst>
              <a:ext uri="{FF2B5EF4-FFF2-40B4-BE49-F238E27FC236}">
                <a16:creationId xmlns:a16="http://schemas.microsoft.com/office/drawing/2014/main" id="{424E3B77-A394-002E-9A0F-D22A86A791CF}"/>
              </a:ext>
            </a:extLst>
          </p:cNvPr>
          <p:cNvSpPr>
            <a:spLocks noGrp="1"/>
          </p:cNvSpPr>
          <p:nvPr>
            <p:ph type="sldNum" sz="quarter" idx="12"/>
          </p:nvPr>
        </p:nvSpPr>
        <p:spPr>
          <a:xfrm>
            <a:off x="45012" y="6502866"/>
            <a:ext cx="348381" cy="301144"/>
          </a:xfrm>
        </p:spPr>
        <p:txBody>
          <a:bodyPr/>
          <a:lstStyle/>
          <a:p>
            <a:fld id="{B4F46690-C25B-4348-B0C0-019C781764AB}" type="slidenum">
              <a:rPr lang="en-US" smtClean="0"/>
              <a:t>‹#›</a:t>
            </a:fld>
            <a:endParaRPr lang="en-US"/>
          </a:p>
        </p:txBody>
      </p:sp>
      <p:sp>
        <p:nvSpPr>
          <p:cNvPr id="5" name="Rectangle 4">
            <a:extLst>
              <a:ext uri="{FF2B5EF4-FFF2-40B4-BE49-F238E27FC236}">
                <a16:creationId xmlns:a16="http://schemas.microsoft.com/office/drawing/2014/main" id="{6FCD3B12-BCEA-8E1E-269B-3ABA2681BC19}"/>
              </a:ext>
            </a:extLst>
          </p:cNvPr>
          <p:cNvSpPr/>
          <p:nvPr userDrawn="1"/>
        </p:nvSpPr>
        <p:spPr>
          <a:xfrm>
            <a:off x="450377" y="4459267"/>
            <a:ext cx="11741624" cy="2398734"/>
          </a:xfrm>
          <a:prstGeom prst="rect">
            <a:avLst/>
          </a:prstGeom>
          <a:solidFill>
            <a:schemeClr val="accent1">
              <a:alpha val="3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5">
            <a:extLst>
              <a:ext uri="{FF2B5EF4-FFF2-40B4-BE49-F238E27FC236}">
                <a16:creationId xmlns:a16="http://schemas.microsoft.com/office/drawing/2014/main" id="{67B8BEA9-7EE4-DC2B-5815-73912FD349D4}"/>
              </a:ext>
            </a:extLst>
          </p:cNvPr>
          <p:cNvSpPr>
            <a:spLocks noGrp="1"/>
          </p:cNvSpPr>
          <p:nvPr>
            <p:ph type="body" sz="quarter" idx="13" hasCustomPrompt="1"/>
          </p:nvPr>
        </p:nvSpPr>
        <p:spPr>
          <a:xfrm>
            <a:off x="771525" y="1480906"/>
            <a:ext cx="3132349" cy="517485"/>
          </a:xfrm>
          <a:prstGeom prst="rect">
            <a:avLst/>
          </a:prstGeom>
        </p:spPr>
        <p:txBody>
          <a:bodyPr anchor="ctr"/>
          <a:lstStyle>
            <a:lvl1pPr marL="0" indent="0" algn="l">
              <a:buNone/>
              <a:defRPr sz="1800" b="1">
                <a:solidFill>
                  <a:schemeClr val="tx1"/>
                </a:solidFill>
                <a:latin typeface="Inter" panose="02000503000000020004" pitchFamily="2" charset="0"/>
                <a:ea typeface="Inter" panose="02000503000000020004" pitchFamily="2" charset="0"/>
              </a:defRPr>
            </a:lvl1pPr>
          </a:lstStyle>
          <a:p>
            <a:r>
              <a:rPr lang="en-US"/>
              <a:t>Focus Area</a:t>
            </a:r>
          </a:p>
        </p:txBody>
      </p:sp>
      <p:sp>
        <p:nvSpPr>
          <p:cNvPr id="13" name="Content Placeholder 2">
            <a:extLst>
              <a:ext uri="{FF2B5EF4-FFF2-40B4-BE49-F238E27FC236}">
                <a16:creationId xmlns:a16="http://schemas.microsoft.com/office/drawing/2014/main" id="{D8A3C3EF-05AD-8FB5-D065-651CCBA75138}"/>
              </a:ext>
            </a:extLst>
          </p:cNvPr>
          <p:cNvSpPr>
            <a:spLocks noGrp="1"/>
          </p:cNvSpPr>
          <p:nvPr>
            <p:ph idx="14" hasCustomPrompt="1"/>
          </p:nvPr>
        </p:nvSpPr>
        <p:spPr>
          <a:xfrm>
            <a:off x="771525" y="2082616"/>
            <a:ext cx="3132349" cy="1919238"/>
          </a:xfrm>
          <a:prstGeom prst="rect">
            <a:avLst/>
          </a:prstGeom>
        </p:spPr>
        <p:txBody>
          <a:bodyPr anchor="t"/>
          <a:lstStyle>
            <a:lvl1pPr marL="0" indent="0" algn="l">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gn="l">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gn="l">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gn="l">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4" name="Text Placeholder 15">
            <a:extLst>
              <a:ext uri="{FF2B5EF4-FFF2-40B4-BE49-F238E27FC236}">
                <a16:creationId xmlns:a16="http://schemas.microsoft.com/office/drawing/2014/main" id="{BA076394-1060-FA73-AF0E-C4DB031B6C90}"/>
              </a:ext>
            </a:extLst>
          </p:cNvPr>
          <p:cNvSpPr>
            <a:spLocks noGrp="1"/>
          </p:cNvSpPr>
          <p:nvPr>
            <p:ph type="body" sz="quarter" idx="15" hasCustomPrompt="1"/>
          </p:nvPr>
        </p:nvSpPr>
        <p:spPr>
          <a:xfrm>
            <a:off x="4807763" y="1480906"/>
            <a:ext cx="3132349" cy="517485"/>
          </a:xfrm>
          <a:prstGeom prst="rect">
            <a:avLst/>
          </a:prstGeom>
        </p:spPr>
        <p:txBody>
          <a:bodyPr anchor="ctr"/>
          <a:lstStyle>
            <a:lvl1pPr marL="0" indent="0" algn="l">
              <a:buNone/>
              <a:defRPr sz="1800" b="1">
                <a:solidFill>
                  <a:schemeClr val="tx1"/>
                </a:solidFill>
                <a:latin typeface="Inter" panose="02000503000000020004" pitchFamily="2" charset="0"/>
                <a:ea typeface="Inter" panose="02000503000000020004" pitchFamily="2" charset="0"/>
              </a:defRPr>
            </a:lvl1pPr>
          </a:lstStyle>
          <a:p>
            <a:r>
              <a:rPr lang="en-US"/>
              <a:t>Focus Area</a:t>
            </a:r>
          </a:p>
        </p:txBody>
      </p:sp>
      <p:sp>
        <p:nvSpPr>
          <p:cNvPr id="15" name="Content Placeholder 2">
            <a:extLst>
              <a:ext uri="{FF2B5EF4-FFF2-40B4-BE49-F238E27FC236}">
                <a16:creationId xmlns:a16="http://schemas.microsoft.com/office/drawing/2014/main" id="{A0BB9241-8DF8-F757-AEF7-3DE064B36D3B}"/>
              </a:ext>
            </a:extLst>
          </p:cNvPr>
          <p:cNvSpPr>
            <a:spLocks noGrp="1"/>
          </p:cNvSpPr>
          <p:nvPr>
            <p:ph idx="16" hasCustomPrompt="1"/>
          </p:nvPr>
        </p:nvSpPr>
        <p:spPr>
          <a:xfrm>
            <a:off x="4807763" y="2082616"/>
            <a:ext cx="3132349" cy="1919238"/>
          </a:xfrm>
          <a:prstGeom prst="rect">
            <a:avLst/>
          </a:prstGeom>
        </p:spPr>
        <p:txBody>
          <a:bodyPr anchor="t"/>
          <a:lstStyle>
            <a:lvl1pPr marL="0" indent="0" algn="l">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gn="l">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gn="l">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gn="l">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6" name="Text Placeholder 15">
            <a:extLst>
              <a:ext uri="{FF2B5EF4-FFF2-40B4-BE49-F238E27FC236}">
                <a16:creationId xmlns:a16="http://schemas.microsoft.com/office/drawing/2014/main" id="{961018D0-E9E1-D5AB-E077-D5DCA76AD9A8}"/>
              </a:ext>
            </a:extLst>
          </p:cNvPr>
          <p:cNvSpPr>
            <a:spLocks noGrp="1"/>
          </p:cNvSpPr>
          <p:nvPr>
            <p:ph type="body" sz="quarter" idx="17" hasCustomPrompt="1"/>
          </p:nvPr>
        </p:nvSpPr>
        <p:spPr>
          <a:xfrm>
            <a:off x="8697942" y="1480906"/>
            <a:ext cx="3132349" cy="517485"/>
          </a:xfrm>
          <a:prstGeom prst="rect">
            <a:avLst/>
          </a:prstGeom>
        </p:spPr>
        <p:txBody>
          <a:bodyPr anchor="ctr"/>
          <a:lstStyle>
            <a:lvl1pPr marL="0" indent="0" algn="l">
              <a:buNone/>
              <a:defRPr sz="1800" b="1">
                <a:solidFill>
                  <a:schemeClr val="tx1"/>
                </a:solidFill>
                <a:latin typeface="Inter" panose="02000503000000020004" pitchFamily="2" charset="0"/>
                <a:ea typeface="Inter" panose="02000503000000020004" pitchFamily="2" charset="0"/>
              </a:defRPr>
            </a:lvl1pPr>
          </a:lstStyle>
          <a:p>
            <a:r>
              <a:rPr lang="en-US"/>
              <a:t>Focus Area</a:t>
            </a:r>
          </a:p>
        </p:txBody>
      </p:sp>
      <p:sp>
        <p:nvSpPr>
          <p:cNvPr id="17" name="Content Placeholder 2">
            <a:extLst>
              <a:ext uri="{FF2B5EF4-FFF2-40B4-BE49-F238E27FC236}">
                <a16:creationId xmlns:a16="http://schemas.microsoft.com/office/drawing/2014/main" id="{B2B6AA54-1202-4376-C0AB-D3572D6D0E64}"/>
              </a:ext>
            </a:extLst>
          </p:cNvPr>
          <p:cNvSpPr>
            <a:spLocks noGrp="1"/>
          </p:cNvSpPr>
          <p:nvPr>
            <p:ph idx="18" hasCustomPrompt="1"/>
          </p:nvPr>
        </p:nvSpPr>
        <p:spPr>
          <a:xfrm>
            <a:off x="8697942" y="2082616"/>
            <a:ext cx="3132349" cy="1919238"/>
          </a:xfrm>
          <a:prstGeom prst="rect">
            <a:avLst/>
          </a:prstGeom>
        </p:spPr>
        <p:txBody>
          <a:bodyPr anchor="t"/>
          <a:lstStyle>
            <a:lvl1pPr marL="0" indent="0" algn="l">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gn="l">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gn="l">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gn="l">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2" name="Text Placeholder 41">
            <a:extLst>
              <a:ext uri="{FF2B5EF4-FFF2-40B4-BE49-F238E27FC236}">
                <a16:creationId xmlns:a16="http://schemas.microsoft.com/office/drawing/2014/main" id="{F1CEFD42-5841-05BC-2A1D-73D148E2884A}"/>
              </a:ext>
            </a:extLst>
          </p:cNvPr>
          <p:cNvSpPr>
            <a:spLocks noGrp="1"/>
          </p:cNvSpPr>
          <p:nvPr>
            <p:ph type="body" sz="quarter" idx="26" hasCustomPrompt="1"/>
          </p:nvPr>
        </p:nvSpPr>
        <p:spPr>
          <a:xfrm>
            <a:off x="771524" y="6281846"/>
            <a:ext cx="11053762" cy="407185"/>
          </a:xfrm>
          <a:prstGeom prst="rect">
            <a:avLst/>
          </a:prstGeom>
        </p:spPr>
        <p:txBody>
          <a:bodyPr anchor="ctr"/>
          <a:lstStyle>
            <a:lvl1pPr marL="0" indent="0" algn="l">
              <a:buNone/>
              <a:defRPr sz="700" b="0" spc="0">
                <a:solidFill>
                  <a:schemeClr val="accent2"/>
                </a:solidFill>
                <a:latin typeface="Inter" panose="02000503000000020004" pitchFamily="2" charset="0"/>
                <a:ea typeface="Inter" panose="02000503000000020004" pitchFamily="2" charset="0"/>
              </a:defRPr>
            </a:lvl1pPr>
          </a:lstStyle>
          <a:p>
            <a:pPr lvl="0"/>
            <a:r>
              <a:rPr lang="en-US"/>
              <a:t>* Special Note or Attribution Goes Here</a:t>
            </a:r>
          </a:p>
        </p:txBody>
      </p:sp>
    </p:spTree>
    <p:extLst>
      <p:ext uri="{BB962C8B-B14F-4D97-AF65-F5344CB8AC3E}">
        <p14:creationId xmlns:p14="http://schemas.microsoft.com/office/powerpoint/2010/main" val="36674259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 Column Items">
    <p:spTree>
      <p:nvGrpSpPr>
        <p:cNvPr id="1" name=""/>
        <p:cNvGrpSpPr/>
        <p:nvPr/>
      </p:nvGrpSpPr>
      <p:grpSpPr>
        <a:xfrm>
          <a:off x="0" y="0"/>
          <a:ext cx="0" cy="0"/>
          <a:chOff x="0" y="0"/>
          <a:chExt cx="0" cy="0"/>
        </a:xfrm>
      </p:grpSpPr>
      <p:sp>
        <p:nvSpPr>
          <p:cNvPr id="45" name="Text Placeholder 44">
            <a:extLst>
              <a:ext uri="{FF2B5EF4-FFF2-40B4-BE49-F238E27FC236}">
                <a16:creationId xmlns:a16="http://schemas.microsoft.com/office/drawing/2014/main" id="{6E8BFDEA-FDDD-524E-9FD2-54DF0D59C4A3}"/>
              </a:ext>
            </a:extLst>
          </p:cNvPr>
          <p:cNvSpPr>
            <a:spLocks noGrp="1"/>
          </p:cNvSpPr>
          <p:nvPr>
            <p:ph type="body" sz="quarter" idx="11" hasCustomPrompt="1"/>
          </p:nvPr>
        </p:nvSpPr>
        <p:spPr>
          <a:xfrm>
            <a:off x="771525" y="372561"/>
            <a:ext cx="11058766" cy="650932"/>
          </a:xfrm>
          <a:prstGeom prst="rect">
            <a:avLst/>
          </a:prstGeom>
        </p:spPr>
        <p:txBody>
          <a:bodyPr anchor="ctr"/>
          <a:lstStyle>
            <a:lvl1pPr marL="0" indent="0" algn="l">
              <a:buNone/>
              <a:defRPr sz="3600" b="1" i="0">
                <a:solidFill>
                  <a:schemeClr val="tx1"/>
                </a:solidFill>
                <a:latin typeface="Inter Black" panose="02000503000000020004" pitchFamily="2" charset="0"/>
                <a:ea typeface="Inter Black" panose="02000503000000020004" pitchFamily="2" charset="0"/>
              </a:defRPr>
            </a:lvl1pPr>
          </a:lstStyle>
          <a:p>
            <a:pPr lvl="0"/>
            <a:r>
              <a:rPr lang="en-US"/>
              <a:t>Title Goes Here</a:t>
            </a:r>
          </a:p>
        </p:txBody>
      </p:sp>
      <p:sp>
        <p:nvSpPr>
          <p:cNvPr id="4" name="Slide Number Placeholder 5">
            <a:extLst>
              <a:ext uri="{FF2B5EF4-FFF2-40B4-BE49-F238E27FC236}">
                <a16:creationId xmlns:a16="http://schemas.microsoft.com/office/drawing/2014/main" id="{424E3B77-A394-002E-9A0F-D22A86A791CF}"/>
              </a:ext>
            </a:extLst>
          </p:cNvPr>
          <p:cNvSpPr>
            <a:spLocks noGrp="1"/>
          </p:cNvSpPr>
          <p:nvPr>
            <p:ph type="sldNum" sz="quarter" idx="12"/>
          </p:nvPr>
        </p:nvSpPr>
        <p:spPr>
          <a:xfrm>
            <a:off x="45012" y="6502866"/>
            <a:ext cx="348381" cy="301144"/>
          </a:xfrm>
        </p:spPr>
        <p:txBody>
          <a:bodyPr/>
          <a:lstStyle/>
          <a:p>
            <a:fld id="{B4F46690-C25B-4348-B0C0-019C781764AB}" type="slidenum">
              <a:rPr lang="en-US" smtClean="0"/>
              <a:t>‹#›</a:t>
            </a:fld>
            <a:endParaRPr lang="en-US"/>
          </a:p>
        </p:txBody>
      </p:sp>
      <p:sp>
        <p:nvSpPr>
          <p:cNvPr id="6" name="Text Placeholder 15">
            <a:extLst>
              <a:ext uri="{FF2B5EF4-FFF2-40B4-BE49-F238E27FC236}">
                <a16:creationId xmlns:a16="http://schemas.microsoft.com/office/drawing/2014/main" id="{AE959551-9E0F-65FA-D763-0698564AE04F}"/>
              </a:ext>
            </a:extLst>
          </p:cNvPr>
          <p:cNvSpPr>
            <a:spLocks noGrp="1"/>
          </p:cNvSpPr>
          <p:nvPr>
            <p:ph type="body" sz="quarter" idx="13" hasCustomPrompt="1"/>
          </p:nvPr>
        </p:nvSpPr>
        <p:spPr>
          <a:xfrm>
            <a:off x="771525" y="1409945"/>
            <a:ext cx="3425272" cy="517485"/>
          </a:xfrm>
          <a:prstGeom prst="rect">
            <a:avLst/>
          </a:prstGeom>
        </p:spPr>
        <p:txBody>
          <a:bodyPr anchor="ctr"/>
          <a:lstStyle>
            <a:lvl1pPr marL="0" indent="0" algn="l">
              <a:buNone/>
              <a:defRPr sz="1800" b="1">
                <a:solidFill>
                  <a:schemeClr val="tx1"/>
                </a:solidFill>
                <a:latin typeface="Inter" panose="02000503000000020004" pitchFamily="2" charset="0"/>
                <a:ea typeface="Inter" panose="02000503000000020004" pitchFamily="2" charset="0"/>
              </a:defRPr>
            </a:lvl1pPr>
          </a:lstStyle>
          <a:p>
            <a:r>
              <a:rPr lang="en-US"/>
              <a:t>Focus Area</a:t>
            </a:r>
          </a:p>
        </p:txBody>
      </p:sp>
      <p:sp>
        <p:nvSpPr>
          <p:cNvPr id="7" name="Content Placeholder 2">
            <a:extLst>
              <a:ext uri="{FF2B5EF4-FFF2-40B4-BE49-F238E27FC236}">
                <a16:creationId xmlns:a16="http://schemas.microsoft.com/office/drawing/2014/main" id="{2D006E32-F2F3-8A15-F7EF-F7901B0334E5}"/>
              </a:ext>
            </a:extLst>
          </p:cNvPr>
          <p:cNvSpPr>
            <a:spLocks noGrp="1"/>
          </p:cNvSpPr>
          <p:nvPr>
            <p:ph idx="14" hasCustomPrompt="1"/>
          </p:nvPr>
        </p:nvSpPr>
        <p:spPr>
          <a:xfrm>
            <a:off x="771525" y="1927431"/>
            <a:ext cx="3425272" cy="4354416"/>
          </a:xfrm>
          <a:prstGeom prst="rect">
            <a:avLst/>
          </a:prstGeom>
        </p:spPr>
        <p:txBody>
          <a:bodyPr anchor="t"/>
          <a:lstStyle>
            <a:lvl1pPr marL="0" indent="0">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2" name="Text Placeholder 15">
            <a:extLst>
              <a:ext uri="{FF2B5EF4-FFF2-40B4-BE49-F238E27FC236}">
                <a16:creationId xmlns:a16="http://schemas.microsoft.com/office/drawing/2014/main" id="{1DFFF14E-1A46-9587-A55C-07405092686E}"/>
              </a:ext>
            </a:extLst>
          </p:cNvPr>
          <p:cNvSpPr>
            <a:spLocks noGrp="1"/>
          </p:cNvSpPr>
          <p:nvPr>
            <p:ph type="body" sz="quarter" idx="15" hasCustomPrompt="1"/>
          </p:nvPr>
        </p:nvSpPr>
        <p:spPr>
          <a:xfrm>
            <a:off x="4588272" y="1409945"/>
            <a:ext cx="3425272" cy="517485"/>
          </a:xfrm>
          <a:prstGeom prst="rect">
            <a:avLst/>
          </a:prstGeom>
        </p:spPr>
        <p:txBody>
          <a:bodyPr anchor="ctr"/>
          <a:lstStyle>
            <a:lvl1pPr marL="0" indent="0" algn="l">
              <a:buNone/>
              <a:defRPr sz="1800" b="1">
                <a:solidFill>
                  <a:schemeClr val="tx1"/>
                </a:solidFill>
                <a:latin typeface="Inter" panose="02000503000000020004" pitchFamily="2" charset="0"/>
                <a:ea typeface="Inter" panose="02000503000000020004" pitchFamily="2" charset="0"/>
              </a:defRPr>
            </a:lvl1pPr>
          </a:lstStyle>
          <a:p>
            <a:r>
              <a:rPr lang="en-US"/>
              <a:t>Focus Area</a:t>
            </a:r>
          </a:p>
        </p:txBody>
      </p:sp>
      <p:sp>
        <p:nvSpPr>
          <p:cNvPr id="3" name="Content Placeholder 2">
            <a:extLst>
              <a:ext uri="{FF2B5EF4-FFF2-40B4-BE49-F238E27FC236}">
                <a16:creationId xmlns:a16="http://schemas.microsoft.com/office/drawing/2014/main" id="{DBB7EA6F-415B-7567-DF45-3EAED27DA91F}"/>
              </a:ext>
            </a:extLst>
          </p:cNvPr>
          <p:cNvSpPr>
            <a:spLocks noGrp="1"/>
          </p:cNvSpPr>
          <p:nvPr>
            <p:ph idx="16" hasCustomPrompt="1"/>
          </p:nvPr>
        </p:nvSpPr>
        <p:spPr>
          <a:xfrm>
            <a:off x="4588272" y="1927431"/>
            <a:ext cx="3425272" cy="4354416"/>
          </a:xfrm>
          <a:prstGeom prst="rect">
            <a:avLst/>
          </a:prstGeom>
        </p:spPr>
        <p:txBody>
          <a:bodyPr anchor="t"/>
          <a:lstStyle>
            <a:lvl1pPr marL="0" indent="0">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15">
            <a:extLst>
              <a:ext uri="{FF2B5EF4-FFF2-40B4-BE49-F238E27FC236}">
                <a16:creationId xmlns:a16="http://schemas.microsoft.com/office/drawing/2014/main" id="{8EF4B95F-8D8D-4054-1226-114A6A95EF1A}"/>
              </a:ext>
            </a:extLst>
          </p:cNvPr>
          <p:cNvSpPr>
            <a:spLocks noGrp="1"/>
          </p:cNvSpPr>
          <p:nvPr>
            <p:ph type="body" sz="quarter" idx="17" hasCustomPrompt="1"/>
          </p:nvPr>
        </p:nvSpPr>
        <p:spPr>
          <a:xfrm>
            <a:off x="8405019" y="1409945"/>
            <a:ext cx="3425272" cy="517485"/>
          </a:xfrm>
          <a:prstGeom prst="rect">
            <a:avLst/>
          </a:prstGeom>
        </p:spPr>
        <p:txBody>
          <a:bodyPr anchor="ctr"/>
          <a:lstStyle>
            <a:lvl1pPr marL="0" indent="0" algn="l">
              <a:buNone/>
              <a:defRPr sz="1800" b="1">
                <a:solidFill>
                  <a:schemeClr val="tx1"/>
                </a:solidFill>
                <a:latin typeface="Inter" panose="02000503000000020004" pitchFamily="2" charset="0"/>
                <a:ea typeface="Inter" panose="02000503000000020004" pitchFamily="2" charset="0"/>
              </a:defRPr>
            </a:lvl1pPr>
          </a:lstStyle>
          <a:p>
            <a:r>
              <a:rPr lang="en-US"/>
              <a:t>Focus Area</a:t>
            </a:r>
          </a:p>
        </p:txBody>
      </p:sp>
      <p:sp>
        <p:nvSpPr>
          <p:cNvPr id="13" name="Content Placeholder 2">
            <a:extLst>
              <a:ext uri="{FF2B5EF4-FFF2-40B4-BE49-F238E27FC236}">
                <a16:creationId xmlns:a16="http://schemas.microsoft.com/office/drawing/2014/main" id="{03CA84B8-934E-B9E9-4120-193B92BB49E1}"/>
              </a:ext>
            </a:extLst>
          </p:cNvPr>
          <p:cNvSpPr>
            <a:spLocks noGrp="1"/>
          </p:cNvSpPr>
          <p:nvPr>
            <p:ph idx="18" hasCustomPrompt="1"/>
          </p:nvPr>
        </p:nvSpPr>
        <p:spPr>
          <a:xfrm>
            <a:off x="8405019" y="1927431"/>
            <a:ext cx="3425272" cy="4354416"/>
          </a:xfrm>
          <a:prstGeom prst="rect">
            <a:avLst/>
          </a:prstGeom>
        </p:spPr>
        <p:txBody>
          <a:bodyPr anchor="t"/>
          <a:lstStyle>
            <a:lvl1pPr marL="0" indent="0">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1">
            <a:extLst>
              <a:ext uri="{FF2B5EF4-FFF2-40B4-BE49-F238E27FC236}">
                <a16:creationId xmlns:a16="http://schemas.microsoft.com/office/drawing/2014/main" id="{10B91EB5-EBB7-9302-6995-36450E88155A}"/>
              </a:ext>
            </a:extLst>
          </p:cNvPr>
          <p:cNvSpPr>
            <a:spLocks noGrp="1"/>
          </p:cNvSpPr>
          <p:nvPr>
            <p:ph type="body" sz="quarter" idx="26" hasCustomPrompt="1"/>
          </p:nvPr>
        </p:nvSpPr>
        <p:spPr>
          <a:xfrm>
            <a:off x="771524" y="6281846"/>
            <a:ext cx="11053762" cy="407185"/>
          </a:xfrm>
          <a:prstGeom prst="rect">
            <a:avLst/>
          </a:prstGeom>
        </p:spPr>
        <p:txBody>
          <a:bodyPr anchor="ctr"/>
          <a:lstStyle>
            <a:lvl1pPr marL="0" indent="0" algn="l">
              <a:buNone/>
              <a:defRPr sz="700" b="0" spc="0">
                <a:solidFill>
                  <a:schemeClr val="accent2"/>
                </a:solidFill>
                <a:latin typeface="Inter" panose="02000503000000020004" pitchFamily="2" charset="0"/>
                <a:ea typeface="Inter" panose="02000503000000020004" pitchFamily="2" charset="0"/>
              </a:defRPr>
            </a:lvl1pPr>
          </a:lstStyle>
          <a:p>
            <a:pPr lvl="0"/>
            <a:r>
              <a:rPr lang="en-US"/>
              <a:t>* Special Note or Attribution Goes Here</a:t>
            </a:r>
          </a:p>
        </p:txBody>
      </p:sp>
    </p:spTree>
    <p:extLst>
      <p:ext uri="{BB962C8B-B14F-4D97-AF65-F5344CB8AC3E}">
        <p14:creationId xmlns:p14="http://schemas.microsoft.com/office/powerpoint/2010/main" val="458547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1000"/>
                                        <p:tgtEl>
                                          <p:spTgt spid="7">
                                            <p:txEl>
                                              <p:pRg st="0" end="0"/>
                                            </p:txEl>
                                          </p:spTgt>
                                        </p:tgtEl>
                                      </p:cBhvr>
                                    </p:animEffect>
                                    <p:anim calcmode="lin" valueType="num">
                                      <p:cBhvr>
                                        <p:cTn id="13"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1000"/>
                                        <p:tgtEl>
                                          <p:spTgt spid="7">
                                            <p:txEl>
                                              <p:pRg st="1" end="1"/>
                                            </p:txEl>
                                          </p:spTgt>
                                        </p:tgtEl>
                                      </p:cBhvr>
                                    </p:animEffect>
                                    <p:anim calcmode="lin" valueType="num">
                                      <p:cBhvr>
                                        <p:cTn id="18"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7">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fade">
                                      <p:cBhvr>
                                        <p:cTn id="22" dur="1000"/>
                                        <p:tgtEl>
                                          <p:spTgt spid="7">
                                            <p:txEl>
                                              <p:pRg st="2" end="2"/>
                                            </p:txEl>
                                          </p:spTgt>
                                        </p:tgtEl>
                                      </p:cBhvr>
                                    </p:animEffect>
                                    <p:anim calcmode="lin" valueType="num">
                                      <p:cBhvr>
                                        <p:cTn id="23"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7">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fade">
                                      <p:cBhvr>
                                        <p:cTn id="27" dur="1000"/>
                                        <p:tgtEl>
                                          <p:spTgt spid="7">
                                            <p:txEl>
                                              <p:pRg st="3" end="3"/>
                                            </p:txEl>
                                          </p:spTgt>
                                        </p:tgtEl>
                                      </p:cBhvr>
                                    </p:animEffect>
                                    <p:anim calcmode="lin" valueType="num">
                                      <p:cBhvr>
                                        <p:cTn id="28"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7">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
                                            <p:txEl>
                                              <p:pRg st="4" end="4"/>
                                            </p:txEl>
                                          </p:spTgt>
                                        </p:tgtEl>
                                        <p:attrNameLst>
                                          <p:attrName>style.visibility</p:attrName>
                                        </p:attrNameLst>
                                      </p:cBhvr>
                                      <p:to>
                                        <p:strVal val="visible"/>
                                      </p:to>
                                    </p:set>
                                    <p:animEffect transition="in" filter="fade">
                                      <p:cBhvr>
                                        <p:cTn id="32" dur="1000"/>
                                        <p:tgtEl>
                                          <p:spTgt spid="7">
                                            <p:txEl>
                                              <p:pRg st="4" end="4"/>
                                            </p:txEl>
                                          </p:spTgt>
                                        </p:tgtEl>
                                      </p:cBhvr>
                                    </p:animEffect>
                                    <p:anim calcmode="lin" valueType="num">
                                      <p:cBhvr>
                                        <p:cTn id="33"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2">
                                            <p:txEl>
                                              <p:pRg st="0" end="0"/>
                                            </p:txEl>
                                          </p:spTgt>
                                        </p:tgtEl>
                                        <p:attrNameLst>
                                          <p:attrName>style.visibility</p:attrName>
                                        </p:attrNameLst>
                                      </p:cBhvr>
                                      <p:to>
                                        <p:strVal val="visible"/>
                                      </p:to>
                                    </p:set>
                                    <p:animEffect transition="in" filter="fade">
                                      <p:cBhvr>
                                        <p:cTn id="38" dur="1000"/>
                                        <p:tgtEl>
                                          <p:spTgt spid="2">
                                            <p:txEl>
                                              <p:pRg st="0" end="0"/>
                                            </p:txEl>
                                          </p:spTgt>
                                        </p:tgtEl>
                                      </p:cBhvr>
                                    </p:animEffect>
                                    <p:anim calcmode="lin" valueType="num">
                                      <p:cBhvr>
                                        <p:cTn id="39"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40" dur="1000" fill="hold"/>
                                        <p:tgtEl>
                                          <p:spTgt spid="2">
                                            <p:txEl>
                                              <p:pRg st="0" end="0"/>
                                            </p:txEl>
                                          </p:spTgt>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
                                            <p:txEl>
                                              <p:pRg st="0" end="0"/>
                                            </p:txEl>
                                          </p:spTgt>
                                        </p:tgtEl>
                                        <p:attrNameLst>
                                          <p:attrName>style.visibility</p:attrName>
                                        </p:attrNameLst>
                                      </p:cBhvr>
                                      <p:to>
                                        <p:strVal val="visible"/>
                                      </p:to>
                                    </p:set>
                                    <p:animEffect transition="in" filter="fade">
                                      <p:cBhvr>
                                        <p:cTn id="43" dur="1000"/>
                                        <p:tgtEl>
                                          <p:spTgt spid="3">
                                            <p:txEl>
                                              <p:pRg st="0" end="0"/>
                                            </p:txEl>
                                          </p:spTgt>
                                        </p:tgtEl>
                                      </p:cBhvr>
                                    </p:animEffect>
                                    <p:anim calcmode="lin" valueType="num">
                                      <p:cBhvr>
                                        <p:cTn id="4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0" end="0"/>
                                            </p:txEl>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3">
                                            <p:txEl>
                                              <p:pRg st="1" end="1"/>
                                            </p:txEl>
                                          </p:spTgt>
                                        </p:tgtEl>
                                        <p:attrNameLst>
                                          <p:attrName>style.visibility</p:attrName>
                                        </p:attrNameLst>
                                      </p:cBhvr>
                                      <p:to>
                                        <p:strVal val="visible"/>
                                      </p:to>
                                    </p:set>
                                    <p:animEffect transition="in" filter="fade">
                                      <p:cBhvr>
                                        <p:cTn id="48" dur="1000"/>
                                        <p:tgtEl>
                                          <p:spTgt spid="3">
                                            <p:txEl>
                                              <p:pRg st="1" end="1"/>
                                            </p:txEl>
                                          </p:spTgt>
                                        </p:tgtEl>
                                      </p:cBhvr>
                                    </p:animEffect>
                                    <p:anim calcmode="lin" valueType="num">
                                      <p:cBhvr>
                                        <p:cTn id="4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1" end="1"/>
                                            </p:txEl>
                                          </p:spTgt>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3">
                                            <p:txEl>
                                              <p:pRg st="2" end="2"/>
                                            </p:txEl>
                                          </p:spTgt>
                                        </p:tgtEl>
                                        <p:attrNameLst>
                                          <p:attrName>style.visibility</p:attrName>
                                        </p:attrNameLst>
                                      </p:cBhvr>
                                      <p:to>
                                        <p:strVal val="visible"/>
                                      </p:to>
                                    </p:set>
                                    <p:animEffect transition="in" filter="fade">
                                      <p:cBhvr>
                                        <p:cTn id="53" dur="1000"/>
                                        <p:tgtEl>
                                          <p:spTgt spid="3">
                                            <p:txEl>
                                              <p:pRg st="2" end="2"/>
                                            </p:txEl>
                                          </p:spTgt>
                                        </p:tgtEl>
                                      </p:cBhvr>
                                    </p:animEffect>
                                    <p:anim calcmode="lin" valueType="num">
                                      <p:cBhvr>
                                        <p:cTn id="5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55" dur="1000" fill="hold"/>
                                        <p:tgtEl>
                                          <p:spTgt spid="3">
                                            <p:txEl>
                                              <p:pRg st="2" end="2"/>
                                            </p:txEl>
                                          </p:spTgt>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3">
                                            <p:txEl>
                                              <p:pRg st="3" end="3"/>
                                            </p:txEl>
                                          </p:spTgt>
                                        </p:tgtEl>
                                        <p:attrNameLst>
                                          <p:attrName>style.visibility</p:attrName>
                                        </p:attrNameLst>
                                      </p:cBhvr>
                                      <p:to>
                                        <p:strVal val="visible"/>
                                      </p:to>
                                    </p:set>
                                    <p:animEffect transition="in" filter="fade">
                                      <p:cBhvr>
                                        <p:cTn id="58" dur="1000"/>
                                        <p:tgtEl>
                                          <p:spTgt spid="3">
                                            <p:txEl>
                                              <p:pRg st="3" end="3"/>
                                            </p:txEl>
                                          </p:spTgt>
                                        </p:tgtEl>
                                      </p:cBhvr>
                                    </p:animEffect>
                                    <p:anim calcmode="lin" valueType="num">
                                      <p:cBhvr>
                                        <p:cTn id="5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60" dur="1000" fill="hold"/>
                                        <p:tgtEl>
                                          <p:spTgt spid="3">
                                            <p:txEl>
                                              <p:pRg st="3" end="3"/>
                                            </p:txEl>
                                          </p:spTgt>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3">
                                            <p:txEl>
                                              <p:pRg st="4" end="4"/>
                                            </p:txEl>
                                          </p:spTgt>
                                        </p:tgtEl>
                                        <p:attrNameLst>
                                          <p:attrName>style.visibility</p:attrName>
                                        </p:attrNameLst>
                                      </p:cBhvr>
                                      <p:to>
                                        <p:strVal val="visible"/>
                                      </p:to>
                                    </p:set>
                                    <p:animEffect transition="in" filter="fade">
                                      <p:cBhvr>
                                        <p:cTn id="63" dur="1000"/>
                                        <p:tgtEl>
                                          <p:spTgt spid="3">
                                            <p:txEl>
                                              <p:pRg st="4" end="4"/>
                                            </p:txEl>
                                          </p:spTgt>
                                        </p:tgtEl>
                                      </p:cBhvr>
                                    </p:animEffect>
                                    <p:anim calcmode="lin" valueType="num">
                                      <p:cBhvr>
                                        <p:cTn id="6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66" fill="hold">
                            <p:stCondLst>
                              <p:cond delay="2000"/>
                            </p:stCondLst>
                            <p:childTnLst>
                              <p:par>
                                <p:cTn id="67" presetID="42" presetClass="entr" presetSubtype="0" fill="hold" grpId="0" nodeType="afterEffect">
                                  <p:stCondLst>
                                    <p:cond delay="0"/>
                                  </p:stCondLst>
                                  <p:childTnLst>
                                    <p:set>
                                      <p:cBhvr>
                                        <p:cTn id="68" dur="1" fill="hold">
                                          <p:stCondLst>
                                            <p:cond delay="0"/>
                                          </p:stCondLst>
                                        </p:cTn>
                                        <p:tgtEl>
                                          <p:spTgt spid="12">
                                            <p:txEl>
                                              <p:pRg st="0" end="0"/>
                                            </p:txEl>
                                          </p:spTgt>
                                        </p:tgtEl>
                                        <p:attrNameLst>
                                          <p:attrName>style.visibility</p:attrName>
                                        </p:attrNameLst>
                                      </p:cBhvr>
                                      <p:to>
                                        <p:strVal val="visible"/>
                                      </p:to>
                                    </p:set>
                                    <p:animEffect transition="in" filter="fade">
                                      <p:cBhvr>
                                        <p:cTn id="69" dur="1000"/>
                                        <p:tgtEl>
                                          <p:spTgt spid="12">
                                            <p:txEl>
                                              <p:pRg st="0" end="0"/>
                                            </p:txEl>
                                          </p:spTgt>
                                        </p:tgtEl>
                                      </p:cBhvr>
                                    </p:animEffect>
                                    <p:anim calcmode="lin" valueType="num">
                                      <p:cBhvr>
                                        <p:cTn id="70"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71" dur="1000" fill="hold"/>
                                        <p:tgtEl>
                                          <p:spTgt spid="12">
                                            <p:txEl>
                                              <p:pRg st="0" end="0"/>
                                            </p:txEl>
                                          </p:spTgt>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13">
                                            <p:txEl>
                                              <p:pRg st="0" end="0"/>
                                            </p:txEl>
                                          </p:spTgt>
                                        </p:tgtEl>
                                        <p:attrNameLst>
                                          <p:attrName>style.visibility</p:attrName>
                                        </p:attrNameLst>
                                      </p:cBhvr>
                                      <p:to>
                                        <p:strVal val="visible"/>
                                      </p:to>
                                    </p:set>
                                    <p:animEffect transition="in" filter="fade">
                                      <p:cBhvr>
                                        <p:cTn id="74" dur="1000"/>
                                        <p:tgtEl>
                                          <p:spTgt spid="13">
                                            <p:txEl>
                                              <p:pRg st="0" end="0"/>
                                            </p:txEl>
                                          </p:spTgt>
                                        </p:tgtEl>
                                      </p:cBhvr>
                                    </p:animEffect>
                                    <p:anim calcmode="lin" valueType="num">
                                      <p:cBhvr>
                                        <p:cTn id="75"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76" dur="1000" fill="hold"/>
                                        <p:tgtEl>
                                          <p:spTgt spid="13">
                                            <p:txEl>
                                              <p:pRg st="0" end="0"/>
                                            </p:txEl>
                                          </p:spTgt>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13">
                                            <p:txEl>
                                              <p:pRg st="1" end="1"/>
                                            </p:txEl>
                                          </p:spTgt>
                                        </p:tgtEl>
                                        <p:attrNameLst>
                                          <p:attrName>style.visibility</p:attrName>
                                        </p:attrNameLst>
                                      </p:cBhvr>
                                      <p:to>
                                        <p:strVal val="visible"/>
                                      </p:to>
                                    </p:set>
                                    <p:animEffect transition="in" filter="fade">
                                      <p:cBhvr>
                                        <p:cTn id="79" dur="1000"/>
                                        <p:tgtEl>
                                          <p:spTgt spid="13">
                                            <p:txEl>
                                              <p:pRg st="1" end="1"/>
                                            </p:txEl>
                                          </p:spTgt>
                                        </p:tgtEl>
                                      </p:cBhvr>
                                    </p:animEffect>
                                    <p:anim calcmode="lin" valueType="num">
                                      <p:cBhvr>
                                        <p:cTn id="80"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81" dur="1000" fill="hold"/>
                                        <p:tgtEl>
                                          <p:spTgt spid="13">
                                            <p:txEl>
                                              <p:pRg st="1" end="1"/>
                                            </p:txEl>
                                          </p:spTgt>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13">
                                            <p:txEl>
                                              <p:pRg st="2" end="2"/>
                                            </p:txEl>
                                          </p:spTgt>
                                        </p:tgtEl>
                                        <p:attrNameLst>
                                          <p:attrName>style.visibility</p:attrName>
                                        </p:attrNameLst>
                                      </p:cBhvr>
                                      <p:to>
                                        <p:strVal val="visible"/>
                                      </p:to>
                                    </p:set>
                                    <p:animEffect transition="in" filter="fade">
                                      <p:cBhvr>
                                        <p:cTn id="84" dur="1000"/>
                                        <p:tgtEl>
                                          <p:spTgt spid="13">
                                            <p:txEl>
                                              <p:pRg st="2" end="2"/>
                                            </p:txEl>
                                          </p:spTgt>
                                        </p:tgtEl>
                                      </p:cBhvr>
                                    </p:animEffect>
                                    <p:anim calcmode="lin" valueType="num">
                                      <p:cBhvr>
                                        <p:cTn id="85" dur="1000" fill="hold"/>
                                        <p:tgtEl>
                                          <p:spTgt spid="13">
                                            <p:txEl>
                                              <p:pRg st="2" end="2"/>
                                            </p:txEl>
                                          </p:spTgt>
                                        </p:tgtEl>
                                        <p:attrNameLst>
                                          <p:attrName>ppt_x</p:attrName>
                                        </p:attrNameLst>
                                      </p:cBhvr>
                                      <p:tavLst>
                                        <p:tav tm="0">
                                          <p:val>
                                            <p:strVal val="#ppt_x"/>
                                          </p:val>
                                        </p:tav>
                                        <p:tav tm="100000">
                                          <p:val>
                                            <p:strVal val="#ppt_x"/>
                                          </p:val>
                                        </p:tav>
                                      </p:tavLst>
                                    </p:anim>
                                    <p:anim calcmode="lin" valueType="num">
                                      <p:cBhvr>
                                        <p:cTn id="86" dur="1000" fill="hold"/>
                                        <p:tgtEl>
                                          <p:spTgt spid="13">
                                            <p:txEl>
                                              <p:pRg st="2" end="2"/>
                                            </p:txEl>
                                          </p:spTgt>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13">
                                            <p:txEl>
                                              <p:pRg st="3" end="3"/>
                                            </p:txEl>
                                          </p:spTgt>
                                        </p:tgtEl>
                                        <p:attrNameLst>
                                          <p:attrName>style.visibility</p:attrName>
                                        </p:attrNameLst>
                                      </p:cBhvr>
                                      <p:to>
                                        <p:strVal val="visible"/>
                                      </p:to>
                                    </p:set>
                                    <p:animEffect transition="in" filter="fade">
                                      <p:cBhvr>
                                        <p:cTn id="89" dur="1000"/>
                                        <p:tgtEl>
                                          <p:spTgt spid="13">
                                            <p:txEl>
                                              <p:pRg st="3" end="3"/>
                                            </p:txEl>
                                          </p:spTgt>
                                        </p:tgtEl>
                                      </p:cBhvr>
                                    </p:animEffect>
                                    <p:anim calcmode="lin" valueType="num">
                                      <p:cBhvr>
                                        <p:cTn id="90" dur="1000" fill="hold"/>
                                        <p:tgtEl>
                                          <p:spTgt spid="13">
                                            <p:txEl>
                                              <p:pRg st="3" end="3"/>
                                            </p:txEl>
                                          </p:spTgt>
                                        </p:tgtEl>
                                        <p:attrNameLst>
                                          <p:attrName>ppt_x</p:attrName>
                                        </p:attrNameLst>
                                      </p:cBhvr>
                                      <p:tavLst>
                                        <p:tav tm="0">
                                          <p:val>
                                            <p:strVal val="#ppt_x"/>
                                          </p:val>
                                        </p:tav>
                                        <p:tav tm="100000">
                                          <p:val>
                                            <p:strVal val="#ppt_x"/>
                                          </p:val>
                                        </p:tav>
                                      </p:tavLst>
                                    </p:anim>
                                    <p:anim calcmode="lin" valueType="num">
                                      <p:cBhvr>
                                        <p:cTn id="91" dur="1000" fill="hold"/>
                                        <p:tgtEl>
                                          <p:spTgt spid="13">
                                            <p:txEl>
                                              <p:pRg st="3" end="3"/>
                                            </p:txEl>
                                          </p:spTgt>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13">
                                            <p:txEl>
                                              <p:pRg st="4" end="4"/>
                                            </p:txEl>
                                          </p:spTgt>
                                        </p:tgtEl>
                                        <p:attrNameLst>
                                          <p:attrName>style.visibility</p:attrName>
                                        </p:attrNameLst>
                                      </p:cBhvr>
                                      <p:to>
                                        <p:strVal val="visible"/>
                                      </p:to>
                                    </p:set>
                                    <p:animEffect transition="in" filter="fade">
                                      <p:cBhvr>
                                        <p:cTn id="94" dur="1000"/>
                                        <p:tgtEl>
                                          <p:spTgt spid="13">
                                            <p:txEl>
                                              <p:pRg st="4" end="4"/>
                                            </p:txEl>
                                          </p:spTgt>
                                        </p:tgtEl>
                                      </p:cBhvr>
                                    </p:animEffect>
                                    <p:anim calcmode="lin" valueType="num">
                                      <p:cBhvr>
                                        <p:cTn id="95" dur="1000" fill="hold"/>
                                        <p:tgtEl>
                                          <p:spTgt spid="13">
                                            <p:txEl>
                                              <p:pRg st="4" end="4"/>
                                            </p:txEl>
                                          </p:spTgt>
                                        </p:tgtEl>
                                        <p:attrNameLst>
                                          <p:attrName>ppt_x</p:attrName>
                                        </p:attrNameLst>
                                      </p:cBhvr>
                                      <p:tavLst>
                                        <p:tav tm="0">
                                          <p:val>
                                            <p:strVal val="#ppt_x"/>
                                          </p:val>
                                        </p:tav>
                                        <p:tav tm="100000">
                                          <p:val>
                                            <p:strVal val="#ppt_x"/>
                                          </p:val>
                                        </p:tav>
                                      </p:tavLst>
                                    </p:anim>
                                    <p:anim calcmode="lin" valueType="num">
                                      <p:cBhvr>
                                        <p:cTn id="96" dur="1000" fill="hold"/>
                                        <p:tgtEl>
                                          <p:spTgt spid="1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42"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1000"/>
                        <p:tgtEl>
                          <p:spTgt spid="6"/>
                        </p:tgtEl>
                      </p:cBhvr>
                    </p:animEffect>
                    <p:anim calcmode="lin" valueType="num">
                      <p:cBhvr>
                        <p:cTn dur="1000" fill="hold"/>
                        <p:tgtEl>
                          <p:spTgt spid="6"/>
                        </p:tgtEl>
                        <p:attrNameLst>
                          <p:attrName>ppt_x</p:attrName>
                        </p:attrNameLst>
                      </p:cBhvr>
                      <p:tavLst>
                        <p:tav tm="0">
                          <p:val>
                            <p:strVal val="#ppt_x"/>
                          </p:val>
                        </p:tav>
                        <p:tav tm="100000">
                          <p:val>
                            <p:strVal val="#ppt_x"/>
                          </p:val>
                        </p:tav>
                      </p:tavLst>
                    </p:anim>
                    <p:anim calcmode="lin" valueType="num">
                      <p:cBhvr>
                        <p:cTn dur="1000" fill="hold"/>
                        <p:tgtEl>
                          <p:spTgt spid="6"/>
                        </p:tgtEl>
                        <p:attrNameLst>
                          <p:attrName>ppt_y</p:attrName>
                        </p:attrNameLst>
                      </p:cBhvr>
                      <p:tavLst>
                        <p:tav tm="0">
                          <p:val>
                            <p:strVal val="#ppt_y+.1"/>
                          </p:val>
                        </p:tav>
                        <p:tav tm="100000">
                          <p:val>
                            <p:strVal val="#ppt_y"/>
                          </p:val>
                        </p:tav>
                      </p:tavLst>
                    </p:anim>
                  </p:childTnLst>
                </p:cTn>
              </p:par>
            </p:tnLst>
          </p:tmpl>
        </p:tmplLst>
      </p:bldP>
      <p:bldP spid="7" grpId="0" build="p">
        <p:tmplLst>
          <p:tmpl lvl="1">
            <p:tnLst>
              <p:par>
                <p:cTn presetID="42"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Lst>
      </p:bldP>
      <p:bldP spid="2" grpId="0" build="p">
        <p:tmplLst>
          <p:tmpl lvl="1">
            <p:tnLst>
              <p:par>
                <p:cTn presetID="42" presetClass="entr" presetSubtype="0" fill="hold" nodeType="after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1000"/>
                        <p:tgtEl>
                          <p:spTgt spid="2"/>
                        </p:tgtEl>
                      </p:cBhvr>
                    </p:animEffect>
                    <p:anim calcmode="lin" valueType="num">
                      <p:cBhvr>
                        <p:cTn dur="1000" fill="hold"/>
                        <p:tgtEl>
                          <p:spTgt spid="2"/>
                        </p:tgtEl>
                        <p:attrNameLst>
                          <p:attrName>ppt_x</p:attrName>
                        </p:attrNameLst>
                      </p:cBhvr>
                      <p:tavLst>
                        <p:tav tm="0">
                          <p:val>
                            <p:strVal val="#ppt_x"/>
                          </p:val>
                        </p:tav>
                        <p:tav tm="100000">
                          <p:val>
                            <p:strVal val="#ppt_x"/>
                          </p:val>
                        </p:tav>
                      </p:tavLst>
                    </p:anim>
                    <p:anim calcmode="lin" valueType="num">
                      <p:cBhvr>
                        <p:cTn dur="1000" fill="hold"/>
                        <p:tgtEl>
                          <p:spTgt spid="2"/>
                        </p:tgtEl>
                        <p:attrNameLst>
                          <p:attrName>ppt_y</p:attrName>
                        </p:attrNameLst>
                      </p:cBhvr>
                      <p:tavLst>
                        <p:tav tm="0">
                          <p:val>
                            <p:strVal val="#ppt_y+.1"/>
                          </p:val>
                        </p:tav>
                        <p:tav tm="100000">
                          <p:val>
                            <p:strVal val="#ppt_y"/>
                          </p:val>
                        </p:tav>
                      </p:tavLst>
                    </p:anim>
                  </p:childTnLst>
                </p:cTn>
              </p:par>
            </p:tnLst>
          </p:tmpl>
        </p:tmplLst>
      </p:bldP>
      <p:bldP spid="3" grpId="0" build="p">
        <p:tmplLst>
          <p:tmpl lvl="1">
            <p:tnLst>
              <p:par>
                <p:cTn presetID="42"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42"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anim calcmode="lin" valueType="num">
                      <p:cBhvr>
                        <p:cTn dur="1000" fill="hold"/>
                        <p:tgtEl>
                          <p:spTgt spid="12"/>
                        </p:tgtEl>
                        <p:attrNameLst>
                          <p:attrName>ppt_x</p:attrName>
                        </p:attrNameLst>
                      </p:cBhvr>
                      <p:tavLst>
                        <p:tav tm="0">
                          <p:val>
                            <p:strVal val="#ppt_x"/>
                          </p:val>
                        </p:tav>
                        <p:tav tm="100000">
                          <p:val>
                            <p:strVal val="#ppt_x"/>
                          </p:val>
                        </p:tav>
                      </p:tavLst>
                    </p:anim>
                    <p:anim calcmode="lin" valueType="num">
                      <p:cBhvr>
                        <p:cTn dur="1000" fill="hold"/>
                        <p:tgtEl>
                          <p:spTgt spid="12"/>
                        </p:tgtEl>
                        <p:attrNameLst>
                          <p:attrName>ppt_y</p:attrName>
                        </p:attrNameLst>
                      </p:cBhvr>
                      <p:tavLst>
                        <p:tav tm="0">
                          <p:val>
                            <p:strVal val="#ppt_y+.1"/>
                          </p:val>
                        </p:tav>
                        <p:tav tm="100000">
                          <p:val>
                            <p:strVal val="#ppt_y"/>
                          </p:val>
                        </p:tav>
                      </p:tavLst>
                    </p:anim>
                  </p:childTnLst>
                </p:cTn>
              </p:par>
            </p:tnLst>
          </p:tmpl>
        </p:tmplLst>
      </p:bldP>
      <p:bldP spid="13" grpId="0" build="p">
        <p:tmplLst>
          <p:tmpl lvl="1">
            <p:tnLst>
              <p:par>
                <p:cTn presetID="42"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1000"/>
                        <p:tgtEl>
                          <p:spTgt spid="13"/>
                        </p:tgtEl>
                      </p:cBhvr>
                    </p:animEffect>
                    <p:anim calcmode="lin" valueType="num">
                      <p:cBhvr>
                        <p:cTn dur="1000" fill="hold"/>
                        <p:tgtEl>
                          <p:spTgt spid="13"/>
                        </p:tgtEl>
                        <p:attrNameLst>
                          <p:attrName>ppt_x</p:attrName>
                        </p:attrNameLst>
                      </p:cBhvr>
                      <p:tavLst>
                        <p:tav tm="0">
                          <p:val>
                            <p:strVal val="#ppt_x"/>
                          </p:val>
                        </p:tav>
                        <p:tav tm="100000">
                          <p:val>
                            <p:strVal val="#ppt_x"/>
                          </p:val>
                        </p:tav>
                      </p:tavLst>
                    </p:anim>
                    <p:anim calcmode="lin" valueType="num">
                      <p:cBhvr>
                        <p:cTn dur="1000" fill="hold"/>
                        <p:tgtEl>
                          <p:spTgt spid="13"/>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1000"/>
                        <p:tgtEl>
                          <p:spTgt spid="13"/>
                        </p:tgtEl>
                      </p:cBhvr>
                    </p:animEffect>
                    <p:anim calcmode="lin" valueType="num">
                      <p:cBhvr>
                        <p:cTn dur="1000" fill="hold"/>
                        <p:tgtEl>
                          <p:spTgt spid="13"/>
                        </p:tgtEl>
                        <p:attrNameLst>
                          <p:attrName>ppt_x</p:attrName>
                        </p:attrNameLst>
                      </p:cBhvr>
                      <p:tavLst>
                        <p:tav tm="0">
                          <p:val>
                            <p:strVal val="#ppt_x"/>
                          </p:val>
                        </p:tav>
                        <p:tav tm="100000">
                          <p:val>
                            <p:strVal val="#ppt_x"/>
                          </p:val>
                        </p:tav>
                      </p:tavLst>
                    </p:anim>
                    <p:anim calcmode="lin" valueType="num">
                      <p:cBhvr>
                        <p:cTn dur="1000" fill="hold"/>
                        <p:tgtEl>
                          <p:spTgt spid="13"/>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1000"/>
                        <p:tgtEl>
                          <p:spTgt spid="13"/>
                        </p:tgtEl>
                      </p:cBhvr>
                    </p:animEffect>
                    <p:anim calcmode="lin" valueType="num">
                      <p:cBhvr>
                        <p:cTn dur="1000" fill="hold"/>
                        <p:tgtEl>
                          <p:spTgt spid="13"/>
                        </p:tgtEl>
                        <p:attrNameLst>
                          <p:attrName>ppt_x</p:attrName>
                        </p:attrNameLst>
                      </p:cBhvr>
                      <p:tavLst>
                        <p:tav tm="0">
                          <p:val>
                            <p:strVal val="#ppt_x"/>
                          </p:val>
                        </p:tav>
                        <p:tav tm="100000">
                          <p:val>
                            <p:strVal val="#ppt_x"/>
                          </p:val>
                        </p:tav>
                      </p:tavLst>
                    </p:anim>
                    <p:anim calcmode="lin" valueType="num">
                      <p:cBhvr>
                        <p:cTn dur="1000" fill="hold"/>
                        <p:tgtEl>
                          <p:spTgt spid="13"/>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1000"/>
                        <p:tgtEl>
                          <p:spTgt spid="13"/>
                        </p:tgtEl>
                      </p:cBhvr>
                    </p:animEffect>
                    <p:anim calcmode="lin" valueType="num">
                      <p:cBhvr>
                        <p:cTn dur="1000" fill="hold"/>
                        <p:tgtEl>
                          <p:spTgt spid="13"/>
                        </p:tgtEl>
                        <p:attrNameLst>
                          <p:attrName>ppt_x</p:attrName>
                        </p:attrNameLst>
                      </p:cBhvr>
                      <p:tavLst>
                        <p:tav tm="0">
                          <p:val>
                            <p:strVal val="#ppt_x"/>
                          </p:val>
                        </p:tav>
                        <p:tav tm="100000">
                          <p:val>
                            <p:strVal val="#ppt_x"/>
                          </p:val>
                        </p:tav>
                      </p:tavLst>
                    </p:anim>
                    <p:anim calcmode="lin" valueType="num">
                      <p:cBhvr>
                        <p:cTn dur="1000" fill="hold"/>
                        <p:tgtEl>
                          <p:spTgt spid="13"/>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1000"/>
                        <p:tgtEl>
                          <p:spTgt spid="13"/>
                        </p:tgtEl>
                      </p:cBhvr>
                    </p:animEffect>
                    <p:anim calcmode="lin" valueType="num">
                      <p:cBhvr>
                        <p:cTn dur="1000" fill="hold"/>
                        <p:tgtEl>
                          <p:spTgt spid="13"/>
                        </p:tgtEl>
                        <p:attrNameLst>
                          <p:attrName>ppt_x</p:attrName>
                        </p:attrNameLst>
                      </p:cBhvr>
                      <p:tavLst>
                        <p:tav tm="0">
                          <p:val>
                            <p:strVal val="#ppt_x"/>
                          </p:val>
                        </p:tav>
                        <p:tav tm="100000">
                          <p:val>
                            <p:strVal val="#ppt_x"/>
                          </p:val>
                        </p:tav>
                      </p:tavLst>
                    </p:anim>
                    <p:anim calcmode="lin" valueType="num">
                      <p:cBhvr>
                        <p:cTn dur="1000" fill="hold"/>
                        <p:tgtEl>
                          <p:spTgt spid="13"/>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Column Items">
    <p:spTree>
      <p:nvGrpSpPr>
        <p:cNvPr id="1" name=""/>
        <p:cNvGrpSpPr/>
        <p:nvPr/>
      </p:nvGrpSpPr>
      <p:grpSpPr>
        <a:xfrm>
          <a:off x="0" y="0"/>
          <a:ext cx="0" cy="0"/>
          <a:chOff x="0" y="0"/>
          <a:chExt cx="0" cy="0"/>
        </a:xfrm>
      </p:grpSpPr>
      <p:sp>
        <p:nvSpPr>
          <p:cNvPr id="45" name="Text Placeholder 44">
            <a:extLst>
              <a:ext uri="{FF2B5EF4-FFF2-40B4-BE49-F238E27FC236}">
                <a16:creationId xmlns:a16="http://schemas.microsoft.com/office/drawing/2014/main" id="{6E8BFDEA-FDDD-524E-9FD2-54DF0D59C4A3}"/>
              </a:ext>
            </a:extLst>
          </p:cNvPr>
          <p:cNvSpPr>
            <a:spLocks noGrp="1"/>
          </p:cNvSpPr>
          <p:nvPr>
            <p:ph type="body" sz="quarter" idx="11" hasCustomPrompt="1"/>
          </p:nvPr>
        </p:nvSpPr>
        <p:spPr>
          <a:xfrm>
            <a:off x="771525" y="372561"/>
            <a:ext cx="11058766" cy="650932"/>
          </a:xfrm>
          <a:prstGeom prst="rect">
            <a:avLst/>
          </a:prstGeom>
        </p:spPr>
        <p:txBody>
          <a:bodyPr anchor="ctr"/>
          <a:lstStyle>
            <a:lvl1pPr marL="0" indent="0" algn="l">
              <a:buNone/>
              <a:defRPr sz="3600" b="1" i="0">
                <a:solidFill>
                  <a:schemeClr val="tx1"/>
                </a:solidFill>
                <a:latin typeface="Inter Black" panose="02000503000000020004" pitchFamily="2" charset="0"/>
                <a:ea typeface="Inter Black" panose="02000503000000020004" pitchFamily="2" charset="0"/>
              </a:defRPr>
            </a:lvl1pPr>
          </a:lstStyle>
          <a:p>
            <a:pPr lvl="0"/>
            <a:r>
              <a:rPr lang="en-US"/>
              <a:t>Title Goes Here</a:t>
            </a:r>
          </a:p>
        </p:txBody>
      </p:sp>
      <p:sp>
        <p:nvSpPr>
          <p:cNvPr id="4" name="Slide Number Placeholder 5">
            <a:extLst>
              <a:ext uri="{FF2B5EF4-FFF2-40B4-BE49-F238E27FC236}">
                <a16:creationId xmlns:a16="http://schemas.microsoft.com/office/drawing/2014/main" id="{424E3B77-A394-002E-9A0F-D22A86A791CF}"/>
              </a:ext>
            </a:extLst>
          </p:cNvPr>
          <p:cNvSpPr>
            <a:spLocks noGrp="1"/>
          </p:cNvSpPr>
          <p:nvPr>
            <p:ph type="sldNum" sz="quarter" idx="12"/>
          </p:nvPr>
        </p:nvSpPr>
        <p:spPr>
          <a:xfrm>
            <a:off x="45012" y="6502866"/>
            <a:ext cx="348381" cy="301144"/>
          </a:xfrm>
        </p:spPr>
        <p:txBody>
          <a:bodyPr/>
          <a:lstStyle/>
          <a:p>
            <a:fld id="{B4F46690-C25B-4348-B0C0-019C781764AB}" type="slidenum">
              <a:rPr lang="en-US" smtClean="0"/>
              <a:t>‹#›</a:t>
            </a:fld>
            <a:endParaRPr lang="en-US"/>
          </a:p>
        </p:txBody>
      </p:sp>
      <p:sp>
        <p:nvSpPr>
          <p:cNvPr id="6" name="Text Placeholder 15">
            <a:extLst>
              <a:ext uri="{FF2B5EF4-FFF2-40B4-BE49-F238E27FC236}">
                <a16:creationId xmlns:a16="http://schemas.microsoft.com/office/drawing/2014/main" id="{AE959551-9E0F-65FA-D763-0698564AE04F}"/>
              </a:ext>
            </a:extLst>
          </p:cNvPr>
          <p:cNvSpPr>
            <a:spLocks noGrp="1"/>
          </p:cNvSpPr>
          <p:nvPr>
            <p:ph type="body" sz="quarter" idx="13" hasCustomPrompt="1"/>
          </p:nvPr>
        </p:nvSpPr>
        <p:spPr>
          <a:xfrm>
            <a:off x="771525" y="1409945"/>
            <a:ext cx="2492605" cy="517485"/>
          </a:xfrm>
          <a:prstGeom prst="rect">
            <a:avLst/>
          </a:prstGeom>
        </p:spPr>
        <p:txBody>
          <a:bodyPr anchor="ctr"/>
          <a:lstStyle>
            <a:lvl1pPr marL="0" indent="0" algn="l">
              <a:buNone/>
              <a:defRPr sz="1800" b="1">
                <a:solidFill>
                  <a:schemeClr val="tx1"/>
                </a:solidFill>
                <a:latin typeface="Inter" panose="02000503000000020004" pitchFamily="2" charset="0"/>
                <a:ea typeface="Inter" panose="02000503000000020004" pitchFamily="2" charset="0"/>
              </a:defRPr>
            </a:lvl1pPr>
          </a:lstStyle>
          <a:p>
            <a:r>
              <a:rPr lang="en-US"/>
              <a:t>Focus Area</a:t>
            </a:r>
          </a:p>
        </p:txBody>
      </p:sp>
      <p:sp>
        <p:nvSpPr>
          <p:cNvPr id="7" name="Content Placeholder 2">
            <a:extLst>
              <a:ext uri="{FF2B5EF4-FFF2-40B4-BE49-F238E27FC236}">
                <a16:creationId xmlns:a16="http://schemas.microsoft.com/office/drawing/2014/main" id="{2D006E32-F2F3-8A15-F7EF-F7901B0334E5}"/>
              </a:ext>
            </a:extLst>
          </p:cNvPr>
          <p:cNvSpPr>
            <a:spLocks noGrp="1"/>
          </p:cNvSpPr>
          <p:nvPr>
            <p:ph idx="14" hasCustomPrompt="1"/>
          </p:nvPr>
        </p:nvSpPr>
        <p:spPr>
          <a:xfrm>
            <a:off x="771525" y="1927431"/>
            <a:ext cx="2492605" cy="4354416"/>
          </a:xfrm>
          <a:prstGeom prst="rect">
            <a:avLst/>
          </a:prstGeom>
        </p:spPr>
        <p:txBody>
          <a:bodyPr anchor="t"/>
          <a:lstStyle>
            <a:lvl1pPr marL="0" indent="0">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2" name="Text Placeholder 15">
            <a:extLst>
              <a:ext uri="{FF2B5EF4-FFF2-40B4-BE49-F238E27FC236}">
                <a16:creationId xmlns:a16="http://schemas.microsoft.com/office/drawing/2014/main" id="{1DFFF14E-1A46-9587-A55C-07405092686E}"/>
              </a:ext>
            </a:extLst>
          </p:cNvPr>
          <p:cNvSpPr>
            <a:spLocks noGrp="1"/>
          </p:cNvSpPr>
          <p:nvPr>
            <p:ph type="body" sz="quarter" idx="15" hasCustomPrompt="1"/>
          </p:nvPr>
        </p:nvSpPr>
        <p:spPr>
          <a:xfrm>
            <a:off x="3627459" y="1409945"/>
            <a:ext cx="2492605" cy="517485"/>
          </a:xfrm>
          <a:prstGeom prst="rect">
            <a:avLst/>
          </a:prstGeom>
        </p:spPr>
        <p:txBody>
          <a:bodyPr anchor="ctr"/>
          <a:lstStyle>
            <a:lvl1pPr marL="0" indent="0" algn="l">
              <a:buNone/>
              <a:defRPr sz="1800" b="1">
                <a:solidFill>
                  <a:schemeClr val="tx1"/>
                </a:solidFill>
                <a:latin typeface="Inter" panose="02000503000000020004" pitchFamily="2" charset="0"/>
                <a:ea typeface="Inter" panose="02000503000000020004" pitchFamily="2" charset="0"/>
              </a:defRPr>
            </a:lvl1pPr>
          </a:lstStyle>
          <a:p>
            <a:r>
              <a:rPr lang="en-US"/>
              <a:t>Focus Area</a:t>
            </a:r>
          </a:p>
        </p:txBody>
      </p:sp>
      <p:sp>
        <p:nvSpPr>
          <p:cNvPr id="3" name="Content Placeholder 2">
            <a:extLst>
              <a:ext uri="{FF2B5EF4-FFF2-40B4-BE49-F238E27FC236}">
                <a16:creationId xmlns:a16="http://schemas.microsoft.com/office/drawing/2014/main" id="{DBB7EA6F-415B-7567-DF45-3EAED27DA91F}"/>
              </a:ext>
            </a:extLst>
          </p:cNvPr>
          <p:cNvSpPr>
            <a:spLocks noGrp="1"/>
          </p:cNvSpPr>
          <p:nvPr>
            <p:ph idx="16" hasCustomPrompt="1"/>
          </p:nvPr>
        </p:nvSpPr>
        <p:spPr>
          <a:xfrm>
            <a:off x="3627459" y="1927431"/>
            <a:ext cx="2492605" cy="4354416"/>
          </a:xfrm>
          <a:prstGeom prst="rect">
            <a:avLst/>
          </a:prstGeom>
        </p:spPr>
        <p:txBody>
          <a:bodyPr anchor="t"/>
          <a:lstStyle>
            <a:lvl1pPr marL="0" indent="0">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15">
            <a:extLst>
              <a:ext uri="{FF2B5EF4-FFF2-40B4-BE49-F238E27FC236}">
                <a16:creationId xmlns:a16="http://schemas.microsoft.com/office/drawing/2014/main" id="{8EF4B95F-8D8D-4054-1226-114A6A95EF1A}"/>
              </a:ext>
            </a:extLst>
          </p:cNvPr>
          <p:cNvSpPr>
            <a:spLocks noGrp="1"/>
          </p:cNvSpPr>
          <p:nvPr>
            <p:ph type="body" sz="quarter" idx="17" hasCustomPrompt="1"/>
          </p:nvPr>
        </p:nvSpPr>
        <p:spPr>
          <a:xfrm>
            <a:off x="6483393" y="1409945"/>
            <a:ext cx="2492605" cy="517485"/>
          </a:xfrm>
          <a:prstGeom prst="rect">
            <a:avLst/>
          </a:prstGeom>
        </p:spPr>
        <p:txBody>
          <a:bodyPr anchor="ctr"/>
          <a:lstStyle>
            <a:lvl1pPr marL="0" indent="0" algn="l">
              <a:buNone/>
              <a:defRPr sz="1800" b="1">
                <a:solidFill>
                  <a:schemeClr val="tx1"/>
                </a:solidFill>
                <a:latin typeface="Inter" panose="02000503000000020004" pitchFamily="2" charset="0"/>
                <a:ea typeface="Inter" panose="02000503000000020004" pitchFamily="2" charset="0"/>
              </a:defRPr>
            </a:lvl1pPr>
          </a:lstStyle>
          <a:p>
            <a:r>
              <a:rPr lang="en-US"/>
              <a:t>Focus Area</a:t>
            </a:r>
          </a:p>
        </p:txBody>
      </p:sp>
      <p:sp>
        <p:nvSpPr>
          <p:cNvPr id="13" name="Content Placeholder 2">
            <a:extLst>
              <a:ext uri="{FF2B5EF4-FFF2-40B4-BE49-F238E27FC236}">
                <a16:creationId xmlns:a16="http://schemas.microsoft.com/office/drawing/2014/main" id="{03CA84B8-934E-B9E9-4120-193B92BB49E1}"/>
              </a:ext>
            </a:extLst>
          </p:cNvPr>
          <p:cNvSpPr>
            <a:spLocks noGrp="1"/>
          </p:cNvSpPr>
          <p:nvPr>
            <p:ph idx="18" hasCustomPrompt="1"/>
          </p:nvPr>
        </p:nvSpPr>
        <p:spPr>
          <a:xfrm>
            <a:off x="6483393" y="1927431"/>
            <a:ext cx="2492605" cy="4354416"/>
          </a:xfrm>
          <a:prstGeom prst="rect">
            <a:avLst/>
          </a:prstGeom>
        </p:spPr>
        <p:txBody>
          <a:bodyPr anchor="t"/>
          <a:lstStyle>
            <a:lvl1pPr marL="0" indent="0">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4" name="Text Placeholder 15">
            <a:extLst>
              <a:ext uri="{FF2B5EF4-FFF2-40B4-BE49-F238E27FC236}">
                <a16:creationId xmlns:a16="http://schemas.microsoft.com/office/drawing/2014/main" id="{1A0980CB-996E-017D-FE99-BD18543CB574}"/>
              </a:ext>
            </a:extLst>
          </p:cNvPr>
          <p:cNvSpPr>
            <a:spLocks noGrp="1"/>
          </p:cNvSpPr>
          <p:nvPr>
            <p:ph type="body" sz="quarter" idx="19" hasCustomPrompt="1"/>
          </p:nvPr>
        </p:nvSpPr>
        <p:spPr>
          <a:xfrm>
            <a:off x="9339328" y="1409945"/>
            <a:ext cx="2492605" cy="517485"/>
          </a:xfrm>
          <a:prstGeom prst="rect">
            <a:avLst/>
          </a:prstGeom>
        </p:spPr>
        <p:txBody>
          <a:bodyPr anchor="ctr"/>
          <a:lstStyle>
            <a:lvl1pPr marL="0" indent="0" algn="l">
              <a:buNone/>
              <a:defRPr sz="1800" b="1">
                <a:solidFill>
                  <a:schemeClr val="tx1"/>
                </a:solidFill>
                <a:latin typeface="Inter" panose="02000503000000020004" pitchFamily="2" charset="0"/>
                <a:ea typeface="Inter" panose="02000503000000020004" pitchFamily="2" charset="0"/>
              </a:defRPr>
            </a:lvl1pPr>
          </a:lstStyle>
          <a:p>
            <a:r>
              <a:rPr lang="en-US"/>
              <a:t>Focus Area</a:t>
            </a:r>
          </a:p>
        </p:txBody>
      </p:sp>
      <p:sp>
        <p:nvSpPr>
          <p:cNvPr id="15" name="Content Placeholder 2">
            <a:extLst>
              <a:ext uri="{FF2B5EF4-FFF2-40B4-BE49-F238E27FC236}">
                <a16:creationId xmlns:a16="http://schemas.microsoft.com/office/drawing/2014/main" id="{AC0CE7E1-847D-509D-F426-68B9FD534283}"/>
              </a:ext>
            </a:extLst>
          </p:cNvPr>
          <p:cNvSpPr>
            <a:spLocks noGrp="1"/>
          </p:cNvSpPr>
          <p:nvPr>
            <p:ph idx="20" hasCustomPrompt="1"/>
          </p:nvPr>
        </p:nvSpPr>
        <p:spPr>
          <a:xfrm>
            <a:off x="9339328" y="1927431"/>
            <a:ext cx="2492605" cy="4354416"/>
          </a:xfrm>
          <a:prstGeom prst="rect">
            <a:avLst/>
          </a:prstGeom>
        </p:spPr>
        <p:txBody>
          <a:bodyPr anchor="t"/>
          <a:lstStyle>
            <a:lvl1pPr marL="0" indent="0">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1">
            <a:extLst>
              <a:ext uri="{FF2B5EF4-FFF2-40B4-BE49-F238E27FC236}">
                <a16:creationId xmlns:a16="http://schemas.microsoft.com/office/drawing/2014/main" id="{DE2A4F88-48AC-AA28-76BB-2033A522E210}"/>
              </a:ext>
            </a:extLst>
          </p:cNvPr>
          <p:cNvSpPr>
            <a:spLocks noGrp="1"/>
          </p:cNvSpPr>
          <p:nvPr>
            <p:ph type="body" sz="quarter" idx="26" hasCustomPrompt="1"/>
          </p:nvPr>
        </p:nvSpPr>
        <p:spPr>
          <a:xfrm>
            <a:off x="771524" y="6281846"/>
            <a:ext cx="11053762" cy="407185"/>
          </a:xfrm>
          <a:prstGeom prst="rect">
            <a:avLst/>
          </a:prstGeom>
        </p:spPr>
        <p:txBody>
          <a:bodyPr anchor="ctr"/>
          <a:lstStyle>
            <a:lvl1pPr marL="0" indent="0" algn="l">
              <a:buNone/>
              <a:defRPr sz="700" b="0" spc="0">
                <a:solidFill>
                  <a:schemeClr val="accent2"/>
                </a:solidFill>
                <a:latin typeface="Inter" panose="02000503000000020004" pitchFamily="2" charset="0"/>
                <a:ea typeface="Inter" panose="02000503000000020004" pitchFamily="2" charset="0"/>
              </a:defRPr>
            </a:lvl1pPr>
          </a:lstStyle>
          <a:p>
            <a:pPr lvl="0"/>
            <a:r>
              <a:rPr lang="en-US"/>
              <a:t>* Special Note or Attribution Goes Here</a:t>
            </a:r>
          </a:p>
        </p:txBody>
      </p:sp>
    </p:spTree>
    <p:extLst>
      <p:ext uri="{BB962C8B-B14F-4D97-AF65-F5344CB8AC3E}">
        <p14:creationId xmlns:p14="http://schemas.microsoft.com/office/powerpoint/2010/main" val="1797494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1000"/>
                                        <p:tgtEl>
                                          <p:spTgt spid="7">
                                            <p:txEl>
                                              <p:pRg st="0" end="0"/>
                                            </p:txEl>
                                          </p:spTgt>
                                        </p:tgtEl>
                                      </p:cBhvr>
                                    </p:animEffect>
                                    <p:anim calcmode="lin" valueType="num">
                                      <p:cBhvr>
                                        <p:cTn id="13"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1000"/>
                                        <p:tgtEl>
                                          <p:spTgt spid="7">
                                            <p:txEl>
                                              <p:pRg st="1" end="1"/>
                                            </p:txEl>
                                          </p:spTgt>
                                        </p:tgtEl>
                                      </p:cBhvr>
                                    </p:animEffect>
                                    <p:anim calcmode="lin" valueType="num">
                                      <p:cBhvr>
                                        <p:cTn id="18"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7">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fade">
                                      <p:cBhvr>
                                        <p:cTn id="22" dur="1000"/>
                                        <p:tgtEl>
                                          <p:spTgt spid="7">
                                            <p:txEl>
                                              <p:pRg st="2" end="2"/>
                                            </p:txEl>
                                          </p:spTgt>
                                        </p:tgtEl>
                                      </p:cBhvr>
                                    </p:animEffect>
                                    <p:anim calcmode="lin" valueType="num">
                                      <p:cBhvr>
                                        <p:cTn id="23"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7">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fade">
                                      <p:cBhvr>
                                        <p:cTn id="27" dur="1000"/>
                                        <p:tgtEl>
                                          <p:spTgt spid="7">
                                            <p:txEl>
                                              <p:pRg st="3" end="3"/>
                                            </p:txEl>
                                          </p:spTgt>
                                        </p:tgtEl>
                                      </p:cBhvr>
                                    </p:animEffect>
                                    <p:anim calcmode="lin" valueType="num">
                                      <p:cBhvr>
                                        <p:cTn id="28"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7">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
                                            <p:txEl>
                                              <p:pRg st="4" end="4"/>
                                            </p:txEl>
                                          </p:spTgt>
                                        </p:tgtEl>
                                        <p:attrNameLst>
                                          <p:attrName>style.visibility</p:attrName>
                                        </p:attrNameLst>
                                      </p:cBhvr>
                                      <p:to>
                                        <p:strVal val="visible"/>
                                      </p:to>
                                    </p:set>
                                    <p:animEffect transition="in" filter="fade">
                                      <p:cBhvr>
                                        <p:cTn id="32" dur="1000"/>
                                        <p:tgtEl>
                                          <p:spTgt spid="7">
                                            <p:txEl>
                                              <p:pRg st="4" end="4"/>
                                            </p:txEl>
                                          </p:spTgt>
                                        </p:tgtEl>
                                      </p:cBhvr>
                                    </p:animEffect>
                                    <p:anim calcmode="lin" valueType="num">
                                      <p:cBhvr>
                                        <p:cTn id="33"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2">
                                            <p:txEl>
                                              <p:pRg st="0" end="0"/>
                                            </p:txEl>
                                          </p:spTgt>
                                        </p:tgtEl>
                                        <p:attrNameLst>
                                          <p:attrName>style.visibility</p:attrName>
                                        </p:attrNameLst>
                                      </p:cBhvr>
                                      <p:to>
                                        <p:strVal val="visible"/>
                                      </p:to>
                                    </p:set>
                                    <p:animEffect transition="in" filter="fade">
                                      <p:cBhvr>
                                        <p:cTn id="38" dur="1000"/>
                                        <p:tgtEl>
                                          <p:spTgt spid="2">
                                            <p:txEl>
                                              <p:pRg st="0" end="0"/>
                                            </p:txEl>
                                          </p:spTgt>
                                        </p:tgtEl>
                                      </p:cBhvr>
                                    </p:animEffect>
                                    <p:anim calcmode="lin" valueType="num">
                                      <p:cBhvr>
                                        <p:cTn id="39"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40" dur="1000" fill="hold"/>
                                        <p:tgtEl>
                                          <p:spTgt spid="2">
                                            <p:txEl>
                                              <p:pRg st="0" end="0"/>
                                            </p:txEl>
                                          </p:spTgt>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
                                            <p:txEl>
                                              <p:pRg st="0" end="0"/>
                                            </p:txEl>
                                          </p:spTgt>
                                        </p:tgtEl>
                                        <p:attrNameLst>
                                          <p:attrName>style.visibility</p:attrName>
                                        </p:attrNameLst>
                                      </p:cBhvr>
                                      <p:to>
                                        <p:strVal val="visible"/>
                                      </p:to>
                                    </p:set>
                                    <p:animEffect transition="in" filter="fade">
                                      <p:cBhvr>
                                        <p:cTn id="43" dur="1000"/>
                                        <p:tgtEl>
                                          <p:spTgt spid="3">
                                            <p:txEl>
                                              <p:pRg st="0" end="0"/>
                                            </p:txEl>
                                          </p:spTgt>
                                        </p:tgtEl>
                                      </p:cBhvr>
                                    </p:animEffect>
                                    <p:anim calcmode="lin" valueType="num">
                                      <p:cBhvr>
                                        <p:cTn id="4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0" end="0"/>
                                            </p:txEl>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3">
                                            <p:txEl>
                                              <p:pRg st="1" end="1"/>
                                            </p:txEl>
                                          </p:spTgt>
                                        </p:tgtEl>
                                        <p:attrNameLst>
                                          <p:attrName>style.visibility</p:attrName>
                                        </p:attrNameLst>
                                      </p:cBhvr>
                                      <p:to>
                                        <p:strVal val="visible"/>
                                      </p:to>
                                    </p:set>
                                    <p:animEffect transition="in" filter="fade">
                                      <p:cBhvr>
                                        <p:cTn id="48" dur="1000"/>
                                        <p:tgtEl>
                                          <p:spTgt spid="3">
                                            <p:txEl>
                                              <p:pRg st="1" end="1"/>
                                            </p:txEl>
                                          </p:spTgt>
                                        </p:tgtEl>
                                      </p:cBhvr>
                                    </p:animEffect>
                                    <p:anim calcmode="lin" valueType="num">
                                      <p:cBhvr>
                                        <p:cTn id="4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1" end="1"/>
                                            </p:txEl>
                                          </p:spTgt>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3">
                                            <p:txEl>
                                              <p:pRg st="2" end="2"/>
                                            </p:txEl>
                                          </p:spTgt>
                                        </p:tgtEl>
                                        <p:attrNameLst>
                                          <p:attrName>style.visibility</p:attrName>
                                        </p:attrNameLst>
                                      </p:cBhvr>
                                      <p:to>
                                        <p:strVal val="visible"/>
                                      </p:to>
                                    </p:set>
                                    <p:animEffect transition="in" filter="fade">
                                      <p:cBhvr>
                                        <p:cTn id="53" dur="1000"/>
                                        <p:tgtEl>
                                          <p:spTgt spid="3">
                                            <p:txEl>
                                              <p:pRg st="2" end="2"/>
                                            </p:txEl>
                                          </p:spTgt>
                                        </p:tgtEl>
                                      </p:cBhvr>
                                    </p:animEffect>
                                    <p:anim calcmode="lin" valueType="num">
                                      <p:cBhvr>
                                        <p:cTn id="5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55" dur="1000" fill="hold"/>
                                        <p:tgtEl>
                                          <p:spTgt spid="3">
                                            <p:txEl>
                                              <p:pRg st="2" end="2"/>
                                            </p:txEl>
                                          </p:spTgt>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3">
                                            <p:txEl>
                                              <p:pRg st="3" end="3"/>
                                            </p:txEl>
                                          </p:spTgt>
                                        </p:tgtEl>
                                        <p:attrNameLst>
                                          <p:attrName>style.visibility</p:attrName>
                                        </p:attrNameLst>
                                      </p:cBhvr>
                                      <p:to>
                                        <p:strVal val="visible"/>
                                      </p:to>
                                    </p:set>
                                    <p:animEffect transition="in" filter="fade">
                                      <p:cBhvr>
                                        <p:cTn id="58" dur="1000"/>
                                        <p:tgtEl>
                                          <p:spTgt spid="3">
                                            <p:txEl>
                                              <p:pRg st="3" end="3"/>
                                            </p:txEl>
                                          </p:spTgt>
                                        </p:tgtEl>
                                      </p:cBhvr>
                                    </p:animEffect>
                                    <p:anim calcmode="lin" valueType="num">
                                      <p:cBhvr>
                                        <p:cTn id="5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60" dur="1000" fill="hold"/>
                                        <p:tgtEl>
                                          <p:spTgt spid="3">
                                            <p:txEl>
                                              <p:pRg st="3" end="3"/>
                                            </p:txEl>
                                          </p:spTgt>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3">
                                            <p:txEl>
                                              <p:pRg st="4" end="4"/>
                                            </p:txEl>
                                          </p:spTgt>
                                        </p:tgtEl>
                                        <p:attrNameLst>
                                          <p:attrName>style.visibility</p:attrName>
                                        </p:attrNameLst>
                                      </p:cBhvr>
                                      <p:to>
                                        <p:strVal val="visible"/>
                                      </p:to>
                                    </p:set>
                                    <p:animEffect transition="in" filter="fade">
                                      <p:cBhvr>
                                        <p:cTn id="63" dur="1000"/>
                                        <p:tgtEl>
                                          <p:spTgt spid="3">
                                            <p:txEl>
                                              <p:pRg st="4" end="4"/>
                                            </p:txEl>
                                          </p:spTgt>
                                        </p:tgtEl>
                                      </p:cBhvr>
                                    </p:animEffect>
                                    <p:anim calcmode="lin" valueType="num">
                                      <p:cBhvr>
                                        <p:cTn id="6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66" fill="hold">
                            <p:stCondLst>
                              <p:cond delay="2000"/>
                            </p:stCondLst>
                            <p:childTnLst>
                              <p:par>
                                <p:cTn id="67" presetID="42" presetClass="entr" presetSubtype="0" fill="hold" grpId="0" nodeType="afterEffect">
                                  <p:stCondLst>
                                    <p:cond delay="0"/>
                                  </p:stCondLst>
                                  <p:childTnLst>
                                    <p:set>
                                      <p:cBhvr>
                                        <p:cTn id="68" dur="1" fill="hold">
                                          <p:stCondLst>
                                            <p:cond delay="0"/>
                                          </p:stCondLst>
                                        </p:cTn>
                                        <p:tgtEl>
                                          <p:spTgt spid="12">
                                            <p:txEl>
                                              <p:pRg st="0" end="0"/>
                                            </p:txEl>
                                          </p:spTgt>
                                        </p:tgtEl>
                                        <p:attrNameLst>
                                          <p:attrName>style.visibility</p:attrName>
                                        </p:attrNameLst>
                                      </p:cBhvr>
                                      <p:to>
                                        <p:strVal val="visible"/>
                                      </p:to>
                                    </p:set>
                                    <p:animEffect transition="in" filter="fade">
                                      <p:cBhvr>
                                        <p:cTn id="69" dur="1000"/>
                                        <p:tgtEl>
                                          <p:spTgt spid="12">
                                            <p:txEl>
                                              <p:pRg st="0" end="0"/>
                                            </p:txEl>
                                          </p:spTgt>
                                        </p:tgtEl>
                                      </p:cBhvr>
                                    </p:animEffect>
                                    <p:anim calcmode="lin" valueType="num">
                                      <p:cBhvr>
                                        <p:cTn id="70"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71" dur="1000" fill="hold"/>
                                        <p:tgtEl>
                                          <p:spTgt spid="12">
                                            <p:txEl>
                                              <p:pRg st="0" end="0"/>
                                            </p:txEl>
                                          </p:spTgt>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13">
                                            <p:txEl>
                                              <p:pRg st="0" end="0"/>
                                            </p:txEl>
                                          </p:spTgt>
                                        </p:tgtEl>
                                        <p:attrNameLst>
                                          <p:attrName>style.visibility</p:attrName>
                                        </p:attrNameLst>
                                      </p:cBhvr>
                                      <p:to>
                                        <p:strVal val="visible"/>
                                      </p:to>
                                    </p:set>
                                    <p:animEffect transition="in" filter="fade">
                                      <p:cBhvr>
                                        <p:cTn id="74" dur="1000"/>
                                        <p:tgtEl>
                                          <p:spTgt spid="13">
                                            <p:txEl>
                                              <p:pRg st="0" end="0"/>
                                            </p:txEl>
                                          </p:spTgt>
                                        </p:tgtEl>
                                      </p:cBhvr>
                                    </p:animEffect>
                                    <p:anim calcmode="lin" valueType="num">
                                      <p:cBhvr>
                                        <p:cTn id="75"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76" dur="1000" fill="hold"/>
                                        <p:tgtEl>
                                          <p:spTgt spid="13">
                                            <p:txEl>
                                              <p:pRg st="0" end="0"/>
                                            </p:txEl>
                                          </p:spTgt>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13">
                                            <p:txEl>
                                              <p:pRg st="1" end="1"/>
                                            </p:txEl>
                                          </p:spTgt>
                                        </p:tgtEl>
                                        <p:attrNameLst>
                                          <p:attrName>style.visibility</p:attrName>
                                        </p:attrNameLst>
                                      </p:cBhvr>
                                      <p:to>
                                        <p:strVal val="visible"/>
                                      </p:to>
                                    </p:set>
                                    <p:animEffect transition="in" filter="fade">
                                      <p:cBhvr>
                                        <p:cTn id="79" dur="1000"/>
                                        <p:tgtEl>
                                          <p:spTgt spid="13">
                                            <p:txEl>
                                              <p:pRg st="1" end="1"/>
                                            </p:txEl>
                                          </p:spTgt>
                                        </p:tgtEl>
                                      </p:cBhvr>
                                    </p:animEffect>
                                    <p:anim calcmode="lin" valueType="num">
                                      <p:cBhvr>
                                        <p:cTn id="80"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81" dur="1000" fill="hold"/>
                                        <p:tgtEl>
                                          <p:spTgt spid="13">
                                            <p:txEl>
                                              <p:pRg st="1" end="1"/>
                                            </p:txEl>
                                          </p:spTgt>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13">
                                            <p:txEl>
                                              <p:pRg st="2" end="2"/>
                                            </p:txEl>
                                          </p:spTgt>
                                        </p:tgtEl>
                                        <p:attrNameLst>
                                          <p:attrName>style.visibility</p:attrName>
                                        </p:attrNameLst>
                                      </p:cBhvr>
                                      <p:to>
                                        <p:strVal val="visible"/>
                                      </p:to>
                                    </p:set>
                                    <p:animEffect transition="in" filter="fade">
                                      <p:cBhvr>
                                        <p:cTn id="84" dur="1000"/>
                                        <p:tgtEl>
                                          <p:spTgt spid="13">
                                            <p:txEl>
                                              <p:pRg st="2" end="2"/>
                                            </p:txEl>
                                          </p:spTgt>
                                        </p:tgtEl>
                                      </p:cBhvr>
                                    </p:animEffect>
                                    <p:anim calcmode="lin" valueType="num">
                                      <p:cBhvr>
                                        <p:cTn id="85" dur="1000" fill="hold"/>
                                        <p:tgtEl>
                                          <p:spTgt spid="13">
                                            <p:txEl>
                                              <p:pRg st="2" end="2"/>
                                            </p:txEl>
                                          </p:spTgt>
                                        </p:tgtEl>
                                        <p:attrNameLst>
                                          <p:attrName>ppt_x</p:attrName>
                                        </p:attrNameLst>
                                      </p:cBhvr>
                                      <p:tavLst>
                                        <p:tav tm="0">
                                          <p:val>
                                            <p:strVal val="#ppt_x"/>
                                          </p:val>
                                        </p:tav>
                                        <p:tav tm="100000">
                                          <p:val>
                                            <p:strVal val="#ppt_x"/>
                                          </p:val>
                                        </p:tav>
                                      </p:tavLst>
                                    </p:anim>
                                    <p:anim calcmode="lin" valueType="num">
                                      <p:cBhvr>
                                        <p:cTn id="86" dur="1000" fill="hold"/>
                                        <p:tgtEl>
                                          <p:spTgt spid="13">
                                            <p:txEl>
                                              <p:pRg st="2" end="2"/>
                                            </p:txEl>
                                          </p:spTgt>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13">
                                            <p:txEl>
                                              <p:pRg st="3" end="3"/>
                                            </p:txEl>
                                          </p:spTgt>
                                        </p:tgtEl>
                                        <p:attrNameLst>
                                          <p:attrName>style.visibility</p:attrName>
                                        </p:attrNameLst>
                                      </p:cBhvr>
                                      <p:to>
                                        <p:strVal val="visible"/>
                                      </p:to>
                                    </p:set>
                                    <p:animEffect transition="in" filter="fade">
                                      <p:cBhvr>
                                        <p:cTn id="89" dur="1000"/>
                                        <p:tgtEl>
                                          <p:spTgt spid="13">
                                            <p:txEl>
                                              <p:pRg st="3" end="3"/>
                                            </p:txEl>
                                          </p:spTgt>
                                        </p:tgtEl>
                                      </p:cBhvr>
                                    </p:animEffect>
                                    <p:anim calcmode="lin" valueType="num">
                                      <p:cBhvr>
                                        <p:cTn id="90" dur="1000" fill="hold"/>
                                        <p:tgtEl>
                                          <p:spTgt spid="13">
                                            <p:txEl>
                                              <p:pRg st="3" end="3"/>
                                            </p:txEl>
                                          </p:spTgt>
                                        </p:tgtEl>
                                        <p:attrNameLst>
                                          <p:attrName>ppt_x</p:attrName>
                                        </p:attrNameLst>
                                      </p:cBhvr>
                                      <p:tavLst>
                                        <p:tav tm="0">
                                          <p:val>
                                            <p:strVal val="#ppt_x"/>
                                          </p:val>
                                        </p:tav>
                                        <p:tav tm="100000">
                                          <p:val>
                                            <p:strVal val="#ppt_x"/>
                                          </p:val>
                                        </p:tav>
                                      </p:tavLst>
                                    </p:anim>
                                    <p:anim calcmode="lin" valueType="num">
                                      <p:cBhvr>
                                        <p:cTn id="91" dur="1000" fill="hold"/>
                                        <p:tgtEl>
                                          <p:spTgt spid="13">
                                            <p:txEl>
                                              <p:pRg st="3" end="3"/>
                                            </p:txEl>
                                          </p:spTgt>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13">
                                            <p:txEl>
                                              <p:pRg st="4" end="4"/>
                                            </p:txEl>
                                          </p:spTgt>
                                        </p:tgtEl>
                                        <p:attrNameLst>
                                          <p:attrName>style.visibility</p:attrName>
                                        </p:attrNameLst>
                                      </p:cBhvr>
                                      <p:to>
                                        <p:strVal val="visible"/>
                                      </p:to>
                                    </p:set>
                                    <p:animEffect transition="in" filter="fade">
                                      <p:cBhvr>
                                        <p:cTn id="94" dur="1000"/>
                                        <p:tgtEl>
                                          <p:spTgt spid="13">
                                            <p:txEl>
                                              <p:pRg st="4" end="4"/>
                                            </p:txEl>
                                          </p:spTgt>
                                        </p:tgtEl>
                                      </p:cBhvr>
                                    </p:animEffect>
                                    <p:anim calcmode="lin" valueType="num">
                                      <p:cBhvr>
                                        <p:cTn id="95" dur="1000" fill="hold"/>
                                        <p:tgtEl>
                                          <p:spTgt spid="13">
                                            <p:txEl>
                                              <p:pRg st="4" end="4"/>
                                            </p:txEl>
                                          </p:spTgt>
                                        </p:tgtEl>
                                        <p:attrNameLst>
                                          <p:attrName>ppt_x</p:attrName>
                                        </p:attrNameLst>
                                      </p:cBhvr>
                                      <p:tavLst>
                                        <p:tav tm="0">
                                          <p:val>
                                            <p:strVal val="#ppt_x"/>
                                          </p:val>
                                        </p:tav>
                                        <p:tav tm="100000">
                                          <p:val>
                                            <p:strVal val="#ppt_x"/>
                                          </p:val>
                                        </p:tav>
                                      </p:tavLst>
                                    </p:anim>
                                    <p:anim calcmode="lin" valueType="num">
                                      <p:cBhvr>
                                        <p:cTn id="96" dur="1000" fill="hold"/>
                                        <p:tgtEl>
                                          <p:spTgt spid="13">
                                            <p:txEl>
                                              <p:pRg st="4" end="4"/>
                                            </p:txEl>
                                          </p:spTgt>
                                        </p:tgtEl>
                                        <p:attrNameLst>
                                          <p:attrName>ppt_y</p:attrName>
                                        </p:attrNameLst>
                                      </p:cBhvr>
                                      <p:tavLst>
                                        <p:tav tm="0">
                                          <p:val>
                                            <p:strVal val="#ppt_y+.1"/>
                                          </p:val>
                                        </p:tav>
                                        <p:tav tm="100000">
                                          <p:val>
                                            <p:strVal val="#ppt_y"/>
                                          </p:val>
                                        </p:tav>
                                      </p:tavLst>
                                    </p:anim>
                                  </p:childTnLst>
                                </p:cTn>
                              </p:par>
                            </p:childTnLst>
                          </p:cTn>
                        </p:par>
                        <p:par>
                          <p:cTn id="97" fill="hold">
                            <p:stCondLst>
                              <p:cond delay="3000"/>
                            </p:stCondLst>
                            <p:childTnLst>
                              <p:par>
                                <p:cTn id="98" presetID="42" presetClass="entr" presetSubtype="0" fill="hold" grpId="0" nodeType="afterEffect">
                                  <p:stCondLst>
                                    <p:cond delay="0"/>
                                  </p:stCondLst>
                                  <p:childTnLst>
                                    <p:set>
                                      <p:cBhvr>
                                        <p:cTn id="99" dur="1" fill="hold">
                                          <p:stCondLst>
                                            <p:cond delay="0"/>
                                          </p:stCondLst>
                                        </p:cTn>
                                        <p:tgtEl>
                                          <p:spTgt spid="14">
                                            <p:txEl>
                                              <p:pRg st="0" end="0"/>
                                            </p:txEl>
                                          </p:spTgt>
                                        </p:tgtEl>
                                        <p:attrNameLst>
                                          <p:attrName>style.visibility</p:attrName>
                                        </p:attrNameLst>
                                      </p:cBhvr>
                                      <p:to>
                                        <p:strVal val="visible"/>
                                      </p:to>
                                    </p:set>
                                    <p:animEffect transition="in" filter="fade">
                                      <p:cBhvr>
                                        <p:cTn id="100" dur="1000"/>
                                        <p:tgtEl>
                                          <p:spTgt spid="14">
                                            <p:txEl>
                                              <p:pRg st="0" end="0"/>
                                            </p:txEl>
                                          </p:spTgt>
                                        </p:tgtEl>
                                      </p:cBhvr>
                                    </p:animEffect>
                                    <p:anim calcmode="lin" valueType="num">
                                      <p:cBhvr>
                                        <p:cTn id="101"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102" dur="1000" fill="hold"/>
                                        <p:tgtEl>
                                          <p:spTgt spid="14">
                                            <p:txEl>
                                              <p:pRg st="0" end="0"/>
                                            </p:txEl>
                                          </p:spTgt>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15">
                                            <p:txEl>
                                              <p:pRg st="0" end="0"/>
                                            </p:txEl>
                                          </p:spTgt>
                                        </p:tgtEl>
                                        <p:attrNameLst>
                                          <p:attrName>style.visibility</p:attrName>
                                        </p:attrNameLst>
                                      </p:cBhvr>
                                      <p:to>
                                        <p:strVal val="visible"/>
                                      </p:to>
                                    </p:set>
                                    <p:animEffect transition="in" filter="fade">
                                      <p:cBhvr>
                                        <p:cTn id="105" dur="1000"/>
                                        <p:tgtEl>
                                          <p:spTgt spid="15">
                                            <p:txEl>
                                              <p:pRg st="0" end="0"/>
                                            </p:txEl>
                                          </p:spTgt>
                                        </p:tgtEl>
                                      </p:cBhvr>
                                    </p:animEffect>
                                    <p:anim calcmode="lin" valueType="num">
                                      <p:cBhvr>
                                        <p:cTn id="106"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107" dur="1000" fill="hold"/>
                                        <p:tgtEl>
                                          <p:spTgt spid="15">
                                            <p:txEl>
                                              <p:pRg st="0" end="0"/>
                                            </p:txEl>
                                          </p:spTgt>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15">
                                            <p:txEl>
                                              <p:pRg st="1" end="1"/>
                                            </p:txEl>
                                          </p:spTgt>
                                        </p:tgtEl>
                                        <p:attrNameLst>
                                          <p:attrName>style.visibility</p:attrName>
                                        </p:attrNameLst>
                                      </p:cBhvr>
                                      <p:to>
                                        <p:strVal val="visible"/>
                                      </p:to>
                                    </p:set>
                                    <p:animEffect transition="in" filter="fade">
                                      <p:cBhvr>
                                        <p:cTn id="110" dur="1000"/>
                                        <p:tgtEl>
                                          <p:spTgt spid="15">
                                            <p:txEl>
                                              <p:pRg st="1" end="1"/>
                                            </p:txEl>
                                          </p:spTgt>
                                        </p:tgtEl>
                                      </p:cBhvr>
                                    </p:animEffect>
                                    <p:anim calcmode="lin" valueType="num">
                                      <p:cBhvr>
                                        <p:cTn id="111" dur="1000" fill="hold"/>
                                        <p:tgtEl>
                                          <p:spTgt spid="15">
                                            <p:txEl>
                                              <p:pRg st="1" end="1"/>
                                            </p:txEl>
                                          </p:spTgt>
                                        </p:tgtEl>
                                        <p:attrNameLst>
                                          <p:attrName>ppt_x</p:attrName>
                                        </p:attrNameLst>
                                      </p:cBhvr>
                                      <p:tavLst>
                                        <p:tav tm="0">
                                          <p:val>
                                            <p:strVal val="#ppt_x"/>
                                          </p:val>
                                        </p:tav>
                                        <p:tav tm="100000">
                                          <p:val>
                                            <p:strVal val="#ppt_x"/>
                                          </p:val>
                                        </p:tav>
                                      </p:tavLst>
                                    </p:anim>
                                    <p:anim calcmode="lin" valueType="num">
                                      <p:cBhvr>
                                        <p:cTn id="112" dur="1000" fill="hold"/>
                                        <p:tgtEl>
                                          <p:spTgt spid="15">
                                            <p:txEl>
                                              <p:pRg st="1" end="1"/>
                                            </p:txEl>
                                          </p:spTgt>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0"/>
                                  </p:stCondLst>
                                  <p:childTnLst>
                                    <p:set>
                                      <p:cBhvr>
                                        <p:cTn id="114" dur="1" fill="hold">
                                          <p:stCondLst>
                                            <p:cond delay="0"/>
                                          </p:stCondLst>
                                        </p:cTn>
                                        <p:tgtEl>
                                          <p:spTgt spid="15">
                                            <p:txEl>
                                              <p:pRg st="2" end="2"/>
                                            </p:txEl>
                                          </p:spTgt>
                                        </p:tgtEl>
                                        <p:attrNameLst>
                                          <p:attrName>style.visibility</p:attrName>
                                        </p:attrNameLst>
                                      </p:cBhvr>
                                      <p:to>
                                        <p:strVal val="visible"/>
                                      </p:to>
                                    </p:set>
                                    <p:animEffect transition="in" filter="fade">
                                      <p:cBhvr>
                                        <p:cTn id="115" dur="1000"/>
                                        <p:tgtEl>
                                          <p:spTgt spid="15">
                                            <p:txEl>
                                              <p:pRg st="2" end="2"/>
                                            </p:txEl>
                                          </p:spTgt>
                                        </p:tgtEl>
                                      </p:cBhvr>
                                    </p:animEffect>
                                    <p:anim calcmode="lin" valueType="num">
                                      <p:cBhvr>
                                        <p:cTn id="116" dur="1000" fill="hold"/>
                                        <p:tgtEl>
                                          <p:spTgt spid="15">
                                            <p:txEl>
                                              <p:pRg st="2" end="2"/>
                                            </p:txEl>
                                          </p:spTgt>
                                        </p:tgtEl>
                                        <p:attrNameLst>
                                          <p:attrName>ppt_x</p:attrName>
                                        </p:attrNameLst>
                                      </p:cBhvr>
                                      <p:tavLst>
                                        <p:tav tm="0">
                                          <p:val>
                                            <p:strVal val="#ppt_x"/>
                                          </p:val>
                                        </p:tav>
                                        <p:tav tm="100000">
                                          <p:val>
                                            <p:strVal val="#ppt_x"/>
                                          </p:val>
                                        </p:tav>
                                      </p:tavLst>
                                    </p:anim>
                                    <p:anim calcmode="lin" valueType="num">
                                      <p:cBhvr>
                                        <p:cTn id="117" dur="1000" fill="hold"/>
                                        <p:tgtEl>
                                          <p:spTgt spid="15">
                                            <p:txEl>
                                              <p:pRg st="2" end="2"/>
                                            </p:txEl>
                                          </p:spTgt>
                                        </p:tgtEl>
                                        <p:attrNameLst>
                                          <p:attrName>ppt_y</p:attrName>
                                        </p:attrNameLst>
                                      </p:cBhvr>
                                      <p:tavLst>
                                        <p:tav tm="0">
                                          <p:val>
                                            <p:strVal val="#ppt_y+.1"/>
                                          </p:val>
                                        </p:tav>
                                        <p:tav tm="100000">
                                          <p:val>
                                            <p:strVal val="#ppt_y"/>
                                          </p:val>
                                        </p:tav>
                                      </p:tavLst>
                                    </p:anim>
                                  </p:childTnLst>
                                </p:cTn>
                              </p:par>
                              <p:par>
                                <p:cTn id="118" presetID="42" presetClass="entr" presetSubtype="0" fill="hold" grpId="0" nodeType="withEffect">
                                  <p:stCondLst>
                                    <p:cond delay="0"/>
                                  </p:stCondLst>
                                  <p:childTnLst>
                                    <p:set>
                                      <p:cBhvr>
                                        <p:cTn id="119" dur="1" fill="hold">
                                          <p:stCondLst>
                                            <p:cond delay="0"/>
                                          </p:stCondLst>
                                        </p:cTn>
                                        <p:tgtEl>
                                          <p:spTgt spid="15">
                                            <p:txEl>
                                              <p:pRg st="3" end="3"/>
                                            </p:txEl>
                                          </p:spTgt>
                                        </p:tgtEl>
                                        <p:attrNameLst>
                                          <p:attrName>style.visibility</p:attrName>
                                        </p:attrNameLst>
                                      </p:cBhvr>
                                      <p:to>
                                        <p:strVal val="visible"/>
                                      </p:to>
                                    </p:set>
                                    <p:animEffect transition="in" filter="fade">
                                      <p:cBhvr>
                                        <p:cTn id="120" dur="1000"/>
                                        <p:tgtEl>
                                          <p:spTgt spid="15">
                                            <p:txEl>
                                              <p:pRg st="3" end="3"/>
                                            </p:txEl>
                                          </p:spTgt>
                                        </p:tgtEl>
                                      </p:cBhvr>
                                    </p:animEffect>
                                    <p:anim calcmode="lin" valueType="num">
                                      <p:cBhvr>
                                        <p:cTn id="121" dur="1000" fill="hold"/>
                                        <p:tgtEl>
                                          <p:spTgt spid="15">
                                            <p:txEl>
                                              <p:pRg st="3" end="3"/>
                                            </p:txEl>
                                          </p:spTgt>
                                        </p:tgtEl>
                                        <p:attrNameLst>
                                          <p:attrName>ppt_x</p:attrName>
                                        </p:attrNameLst>
                                      </p:cBhvr>
                                      <p:tavLst>
                                        <p:tav tm="0">
                                          <p:val>
                                            <p:strVal val="#ppt_x"/>
                                          </p:val>
                                        </p:tav>
                                        <p:tav tm="100000">
                                          <p:val>
                                            <p:strVal val="#ppt_x"/>
                                          </p:val>
                                        </p:tav>
                                      </p:tavLst>
                                    </p:anim>
                                    <p:anim calcmode="lin" valueType="num">
                                      <p:cBhvr>
                                        <p:cTn id="122" dur="1000" fill="hold"/>
                                        <p:tgtEl>
                                          <p:spTgt spid="15">
                                            <p:txEl>
                                              <p:pRg st="3" end="3"/>
                                            </p:txEl>
                                          </p:spTgt>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0"/>
                                  </p:stCondLst>
                                  <p:childTnLst>
                                    <p:set>
                                      <p:cBhvr>
                                        <p:cTn id="124" dur="1" fill="hold">
                                          <p:stCondLst>
                                            <p:cond delay="0"/>
                                          </p:stCondLst>
                                        </p:cTn>
                                        <p:tgtEl>
                                          <p:spTgt spid="15">
                                            <p:txEl>
                                              <p:pRg st="4" end="4"/>
                                            </p:txEl>
                                          </p:spTgt>
                                        </p:tgtEl>
                                        <p:attrNameLst>
                                          <p:attrName>style.visibility</p:attrName>
                                        </p:attrNameLst>
                                      </p:cBhvr>
                                      <p:to>
                                        <p:strVal val="visible"/>
                                      </p:to>
                                    </p:set>
                                    <p:animEffect transition="in" filter="fade">
                                      <p:cBhvr>
                                        <p:cTn id="125" dur="1000"/>
                                        <p:tgtEl>
                                          <p:spTgt spid="15">
                                            <p:txEl>
                                              <p:pRg st="4" end="4"/>
                                            </p:txEl>
                                          </p:spTgt>
                                        </p:tgtEl>
                                      </p:cBhvr>
                                    </p:animEffect>
                                    <p:anim calcmode="lin" valueType="num">
                                      <p:cBhvr>
                                        <p:cTn id="126" dur="1000" fill="hold"/>
                                        <p:tgtEl>
                                          <p:spTgt spid="15">
                                            <p:txEl>
                                              <p:pRg st="4" end="4"/>
                                            </p:txEl>
                                          </p:spTgt>
                                        </p:tgtEl>
                                        <p:attrNameLst>
                                          <p:attrName>ppt_x</p:attrName>
                                        </p:attrNameLst>
                                      </p:cBhvr>
                                      <p:tavLst>
                                        <p:tav tm="0">
                                          <p:val>
                                            <p:strVal val="#ppt_x"/>
                                          </p:val>
                                        </p:tav>
                                        <p:tav tm="100000">
                                          <p:val>
                                            <p:strVal val="#ppt_x"/>
                                          </p:val>
                                        </p:tav>
                                      </p:tavLst>
                                    </p:anim>
                                    <p:anim calcmode="lin" valueType="num">
                                      <p:cBhvr>
                                        <p:cTn id="127" dur="1000" fill="hold"/>
                                        <p:tgtEl>
                                          <p:spTgt spid="1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42"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1000"/>
                        <p:tgtEl>
                          <p:spTgt spid="6"/>
                        </p:tgtEl>
                      </p:cBhvr>
                    </p:animEffect>
                    <p:anim calcmode="lin" valueType="num">
                      <p:cBhvr>
                        <p:cTn dur="1000" fill="hold"/>
                        <p:tgtEl>
                          <p:spTgt spid="6"/>
                        </p:tgtEl>
                        <p:attrNameLst>
                          <p:attrName>ppt_x</p:attrName>
                        </p:attrNameLst>
                      </p:cBhvr>
                      <p:tavLst>
                        <p:tav tm="0">
                          <p:val>
                            <p:strVal val="#ppt_x"/>
                          </p:val>
                        </p:tav>
                        <p:tav tm="100000">
                          <p:val>
                            <p:strVal val="#ppt_x"/>
                          </p:val>
                        </p:tav>
                      </p:tavLst>
                    </p:anim>
                    <p:anim calcmode="lin" valueType="num">
                      <p:cBhvr>
                        <p:cTn dur="1000" fill="hold"/>
                        <p:tgtEl>
                          <p:spTgt spid="6"/>
                        </p:tgtEl>
                        <p:attrNameLst>
                          <p:attrName>ppt_y</p:attrName>
                        </p:attrNameLst>
                      </p:cBhvr>
                      <p:tavLst>
                        <p:tav tm="0">
                          <p:val>
                            <p:strVal val="#ppt_y+.1"/>
                          </p:val>
                        </p:tav>
                        <p:tav tm="100000">
                          <p:val>
                            <p:strVal val="#ppt_y"/>
                          </p:val>
                        </p:tav>
                      </p:tavLst>
                    </p:anim>
                  </p:childTnLst>
                </p:cTn>
              </p:par>
            </p:tnLst>
          </p:tmpl>
        </p:tmplLst>
      </p:bldP>
      <p:bldP spid="7" grpId="0" build="p">
        <p:tmplLst>
          <p:tmpl lvl="1">
            <p:tnLst>
              <p:par>
                <p:cTn presetID="42"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Lst>
      </p:bldP>
      <p:bldP spid="2" grpId="0" build="p">
        <p:tmplLst>
          <p:tmpl lvl="1">
            <p:tnLst>
              <p:par>
                <p:cTn presetID="42" presetClass="entr" presetSubtype="0" fill="hold" nodeType="after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1000"/>
                        <p:tgtEl>
                          <p:spTgt spid="2"/>
                        </p:tgtEl>
                      </p:cBhvr>
                    </p:animEffect>
                    <p:anim calcmode="lin" valueType="num">
                      <p:cBhvr>
                        <p:cTn dur="1000" fill="hold"/>
                        <p:tgtEl>
                          <p:spTgt spid="2"/>
                        </p:tgtEl>
                        <p:attrNameLst>
                          <p:attrName>ppt_x</p:attrName>
                        </p:attrNameLst>
                      </p:cBhvr>
                      <p:tavLst>
                        <p:tav tm="0">
                          <p:val>
                            <p:strVal val="#ppt_x"/>
                          </p:val>
                        </p:tav>
                        <p:tav tm="100000">
                          <p:val>
                            <p:strVal val="#ppt_x"/>
                          </p:val>
                        </p:tav>
                      </p:tavLst>
                    </p:anim>
                    <p:anim calcmode="lin" valueType="num">
                      <p:cBhvr>
                        <p:cTn dur="1000" fill="hold"/>
                        <p:tgtEl>
                          <p:spTgt spid="2"/>
                        </p:tgtEl>
                        <p:attrNameLst>
                          <p:attrName>ppt_y</p:attrName>
                        </p:attrNameLst>
                      </p:cBhvr>
                      <p:tavLst>
                        <p:tav tm="0">
                          <p:val>
                            <p:strVal val="#ppt_y+.1"/>
                          </p:val>
                        </p:tav>
                        <p:tav tm="100000">
                          <p:val>
                            <p:strVal val="#ppt_y"/>
                          </p:val>
                        </p:tav>
                      </p:tavLst>
                    </p:anim>
                  </p:childTnLst>
                </p:cTn>
              </p:par>
            </p:tnLst>
          </p:tmpl>
        </p:tmplLst>
      </p:bldP>
      <p:bldP spid="3" grpId="0" build="p">
        <p:tmplLst>
          <p:tmpl lvl="1">
            <p:tnLst>
              <p:par>
                <p:cTn presetID="42"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42"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anim calcmode="lin" valueType="num">
                      <p:cBhvr>
                        <p:cTn dur="1000" fill="hold"/>
                        <p:tgtEl>
                          <p:spTgt spid="12"/>
                        </p:tgtEl>
                        <p:attrNameLst>
                          <p:attrName>ppt_x</p:attrName>
                        </p:attrNameLst>
                      </p:cBhvr>
                      <p:tavLst>
                        <p:tav tm="0">
                          <p:val>
                            <p:strVal val="#ppt_x"/>
                          </p:val>
                        </p:tav>
                        <p:tav tm="100000">
                          <p:val>
                            <p:strVal val="#ppt_x"/>
                          </p:val>
                        </p:tav>
                      </p:tavLst>
                    </p:anim>
                    <p:anim calcmode="lin" valueType="num">
                      <p:cBhvr>
                        <p:cTn dur="1000" fill="hold"/>
                        <p:tgtEl>
                          <p:spTgt spid="12"/>
                        </p:tgtEl>
                        <p:attrNameLst>
                          <p:attrName>ppt_y</p:attrName>
                        </p:attrNameLst>
                      </p:cBhvr>
                      <p:tavLst>
                        <p:tav tm="0">
                          <p:val>
                            <p:strVal val="#ppt_y+.1"/>
                          </p:val>
                        </p:tav>
                        <p:tav tm="100000">
                          <p:val>
                            <p:strVal val="#ppt_y"/>
                          </p:val>
                        </p:tav>
                      </p:tavLst>
                    </p:anim>
                  </p:childTnLst>
                </p:cTn>
              </p:par>
            </p:tnLst>
          </p:tmpl>
        </p:tmplLst>
      </p:bldP>
      <p:bldP spid="13" grpId="0" build="p">
        <p:tmplLst>
          <p:tmpl lvl="1">
            <p:tnLst>
              <p:par>
                <p:cTn presetID="42"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1000"/>
                        <p:tgtEl>
                          <p:spTgt spid="13"/>
                        </p:tgtEl>
                      </p:cBhvr>
                    </p:animEffect>
                    <p:anim calcmode="lin" valueType="num">
                      <p:cBhvr>
                        <p:cTn dur="1000" fill="hold"/>
                        <p:tgtEl>
                          <p:spTgt spid="13"/>
                        </p:tgtEl>
                        <p:attrNameLst>
                          <p:attrName>ppt_x</p:attrName>
                        </p:attrNameLst>
                      </p:cBhvr>
                      <p:tavLst>
                        <p:tav tm="0">
                          <p:val>
                            <p:strVal val="#ppt_x"/>
                          </p:val>
                        </p:tav>
                        <p:tav tm="100000">
                          <p:val>
                            <p:strVal val="#ppt_x"/>
                          </p:val>
                        </p:tav>
                      </p:tavLst>
                    </p:anim>
                    <p:anim calcmode="lin" valueType="num">
                      <p:cBhvr>
                        <p:cTn dur="1000" fill="hold"/>
                        <p:tgtEl>
                          <p:spTgt spid="13"/>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1000"/>
                        <p:tgtEl>
                          <p:spTgt spid="13"/>
                        </p:tgtEl>
                      </p:cBhvr>
                    </p:animEffect>
                    <p:anim calcmode="lin" valueType="num">
                      <p:cBhvr>
                        <p:cTn dur="1000" fill="hold"/>
                        <p:tgtEl>
                          <p:spTgt spid="13"/>
                        </p:tgtEl>
                        <p:attrNameLst>
                          <p:attrName>ppt_x</p:attrName>
                        </p:attrNameLst>
                      </p:cBhvr>
                      <p:tavLst>
                        <p:tav tm="0">
                          <p:val>
                            <p:strVal val="#ppt_x"/>
                          </p:val>
                        </p:tav>
                        <p:tav tm="100000">
                          <p:val>
                            <p:strVal val="#ppt_x"/>
                          </p:val>
                        </p:tav>
                      </p:tavLst>
                    </p:anim>
                    <p:anim calcmode="lin" valueType="num">
                      <p:cBhvr>
                        <p:cTn dur="1000" fill="hold"/>
                        <p:tgtEl>
                          <p:spTgt spid="13"/>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1000"/>
                        <p:tgtEl>
                          <p:spTgt spid="13"/>
                        </p:tgtEl>
                      </p:cBhvr>
                    </p:animEffect>
                    <p:anim calcmode="lin" valueType="num">
                      <p:cBhvr>
                        <p:cTn dur="1000" fill="hold"/>
                        <p:tgtEl>
                          <p:spTgt spid="13"/>
                        </p:tgtEl>
                        <p:attrNameLst>
                          <p:attrName>ppt_x</p:attrName>
                        </p:attrNameLst>
                      </p:cBhvr>
                      <p:tavLst>
                        <p:tav tm="0">
                          <p:val>
                            <p:strVal val="#ppt_x"/>
                          </p:val>
                        </p:tav>
                        <p:tav tm="100000">
                          <p:val>
                            <p:strVal val="#ppt_x"/>
                          </p:val>
                        </p:tav>
                      </p:tavLst>
                    </p:anim>
                    <p:anim calcmode="lin" valueType="num">
                      <p:cBhvr>
                        <p:cTn dur="1000" fill="hold"/>
                        <p:tgtEl>
                          <p:spTgt spid="13"/>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1000"/>
                        <p:tgtEl>
                          <p:spTgt spid="13"/>
                        </p:tgtEl>
                      </p:cBhvr>
                    </p:animEffect>
                    <p:anim calcmode="lin" valueType="num">
                      <p:cBhvr>
                        <p:cTn dur="1000" fill="hold"/>
                        <p:tgtEl>
                          <p:spTgt spid="13"/>
                        </p:tgtEl>
                        <p:attrNameLst>
                          <p:attrName>ppt_x</p:attrName>
                        </p:attrNameLst>
                      </p:cBhvr>
                      <p:tavLst>
                        <p:tav tm="0">
                          <p:val>
                            <p:strVal val="#ppt_x"/>
                          </p:val>
                        </p:tav>
                        <p:tav tm="100000">
                          <p:val>
                            <p:strVal val="#ppt_x"/>
                          </p:val>
                        </p:tav>
                      </p:tavLst>
                    </p:anim>
                    <p:anim calcmode="lin" valueType="num">
                      <p:cBhvr>
                        <p:cTn dur="1000" fill="hold"/>
                        <p:tgtEl>
                          <p:spTgt spid="13"/>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1000"/>
                        <p:tgtEl>
                          <p:spTgt spid="13"/>
                        </p:tgtEl>
                      </p:cBhvr>
                    </p:animEffect>
                    <p:anim calcmode="lin" valueType="num">
                      <p:cBhvr>
                        <p:cTn dur="1000" fill="hold"/>
                        <p:tgtEl>
                          <p:spTgt spid="13"/>
                        </p:tgtEl>
                        <p:attrNameLst>
                          <p:attrName>ppt_x</p:attrName>
                        </p:attrNameLst>
                      </p:cBhvr>
                      <p:tavLst>
                        <p:tav tm="0">
                          <p:val>
                            <p:strVal val="#ppt_x"/>
                          </p:val>
                        </p:tav>
                        <p:tav tm="100000">
                          <p:val>
                            <p:strVal val="#ppt_x"/>
                          </p:val>
                        </p:tav>
                      </p:tavLst>
                    </p:anim>
                    <p:anim calcmode="lin" valueType="num">
                      <p:cBhvr>
                        <p:cTn dur="1000" fill="hold"/>
                        <p:tgtEl>
                          <p:spTgt spid="13"/>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42"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1000"/>
                        <p:tgtEl>
                          <p:spTgt spid="14"/>
                        </p:tgtEl>
                      </p:cBhvr>
                    </p:animEffect>
                    <p:anim calcmode="lin" valueType="num">
                      <p:cBhvr>
                        <p:cTn dur="1000" fill="hold"/>
                        <p:tgtEl>
                          <p:spTgt spid="14"/>
                        </p:tgtEl>
                        <p:attrNameLst>
                          <p:attrName>ppt_x</p:attrName>
                        </p:attrNameLst>
                      </p:cBhvr>
                      <p:tavLst>
                        <p:tav tm="0">
                          <p:val>
                            <p:strVal val="#ppt_x"/>
                          </p:val>
                        </p:tav>
                        <p:tav tm="100000">
                          <p:val>
                            <p:strVal val="#ppt_x"/>
                          </p:val>
                        </p:tav>
                      </p:tavLst>
                    </p:anim>
                    <p:anim calcmode="lin" valueType="num">
                      <p:cBhvr>
                        <p:cTn dur="1000" fill="hold"/>
                        <p:tgtEl>
                          <p:spTgt spid="14"/>
                        </p:tgtEl>
                        <p:attrNameLst>
                          <p:attrName>ppt_y</p:attrName>
                        </p:attrNameLst>
                      </p:cBhvr>
                      <p:tavLst>
                        <p:tav tm="0">
                          <p:val>
                            <p:strVal val="#ppt_y+.1"/>
                          </p:val>
                        </p:tav>
                        <p:tav tm="100000">
                          <p:val>
                            <p:strVal val="#ppt_y"/>
                          </p:val>
                        </p:tav>
                      </p:tavLst>
                    </p:anim>
                  </p:childTnLst>
                </p:cTn>
              </p:par>
            </p:tnLst>
          </p:tmpl>
        </p:tmplLst>
      </p:bldP>
      <p:bldP spid="15" grpId="0" build="p">
        <p:tmplLst>
          <p:tmpl lvl="1">
            <p:tnLst>
              <p:par>
                <p:cTn presetID="42"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1000"/>
                        <p:tgtEl>
                          <p:spTgt spid="15"/>
                        </p:tgtEl>
                      </p:cBhvr>
                    </p:animEffect>
                    <p:anim calcmode="lin" valueType="num">
                      <p:cBhvr>
                        <p:cTn dur="1000" fill="hold"/>
                        <p:tgtEl>
                          <p:spTgt spid="15"/>
                        </p:tgtEl>
                        <p:attrNameLst>
                          <p:attrName>ppt_x</p:attrName>
                        </p:attrNameLst>
                      </p:cBhvr>
                      <p:tavLst>
                        <p:tav tm="0">
                          <p:val>
                            <p:strVal val="#ppt_x"/>
                          </p:val>
                        </p:tav>
                        <p:tav tm="100000">
                          <p:val>
                            <p:strVal val="#ppt_x"/>
                          </p:val>
                        </p:tav>
                      </p:tavLst>
                    </p:anim>
                    <p:anim calcmode="lin" valueType="num">
                      <p:cBhvr>
                        <p:cTn dur="1000" fill="hold"/>
                        <p:tgtEl>
                          <p:spTgt spid="15"/>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1000"/>
                        <p:tgtEl>
                          <p:spTgt spid="15"/>
                        </p:tgtEl>
                      </p:cBhvr>
                    </p:animEffect>
                    <p:anim calcmode="lin" valueType="num">
                      <p:cBhvr>
                        <p:cTn dur="1000" fill="hold"/>
                        <p:tgtEl>
                          <p:spTgt spid="15"/>
                        </p:tgtEl>
                        <p:attrNameLst>
                          <p:attrName>ppt_x</p:attrName>
                        </p:attrNameLst>
                      </p:cBhvr>
                      <p:tavLst>
                        <p:tav tm="0">
                          <p:val>
                            <p:strVal val="#ppt_x"/>
                          </p:val>
                        </p:tav>
                        <p:tav tm="100000">
                          <p:val>
                            <p:strVal val="#ppt_x"/>
                          </p:val>
                        </p:tav>
                      </p:tavLst>
                    </p:anim>
                    <p:anim calcmode="lin" valueType="num">
                      <p:cBhvr>
                        <p:cTn dur="1000" fill="hold"/>
                        <p:tgtEl>
                          <p:spTgt spid="15"/>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1000"/>
                        <p:tgtEl>
                          <p:spTgt spid="15"/>
                        </p:tgtEl>
                      </p:cBhvr>
                    </p:animEffect>
                    <p:anim calcmode="lin" valueType="num">
                      <p:cBhvr>
                        <p:cTn dur="1000" fill="hold"/>
                        <p:tgtEl>
                          <p:spTgt spid="15"/>
                        </p:tgtEl>
                        <p:attrNameLst>
                          <p:attrName>ppt_x</p:attrName>
                        </p:attrNameLst>
                      </p:cBhvr>
                      <p:tavLst>
                        <p:tav tm="0">
                          <p:val>
                            <p:strVal val="#ppt_x"/>
                          </p:val>
                        </p:tav>
                        <p:tav tm="100000">
                          <p:val>
                            <p:strVal val="#ppt_x"/>
                          </p:val>
                        </p:tav>
                      </p:tavLst>
                    </p:anim>
                    <p:anim calcmode="lin" valueType="num">
                      <p:cBhvr>
                        <p:cTn dur="1000" fill="hold"/>
                        <p:tgtEl>
                          <p:spTgt spid="15"/>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1000"/>
                        <p:tgtEl>
                          <p:spTgt spid="15"/>
                        </p:tgtEl>
                      </p:cBhvr>
                    </p:animEffect>
                    <p:anim calcmode="lin" valueType="num">
                      <p:cBhvr>
                        <p:cTn dur="1000" fill="hold"/>
                        <p:tgtEl>
                          <p:spTgt spid="15"/>
                        </p:tgtEl>
                        <p:attrNameLst>
                          <p:attrName>ppt_x</p:attrName>
                        </p:attrNameLst>
                      </p:cBhvr>
                      <p:tavLst>
                        <p:tav tm="0">
                          <p:val>
                            <p:strVal val="#ppt_x"/>
                          </p:val>
                        </p:tav>
                        <p:tav tm="100000">
                          <p:val>
                            <p:strVal val="#ppt_x"/>
                          </p:val>
                        </p:tav>
                      </p:tavLst>
                    </p:anim>
                    <p:anim calcmode="lin" valueType="num">
                      <p:cBhvr>
                        <p:cTn dur="1000" fill="hold"/>
                        <p:tgtEl>
                          <p:spTgt spid="15"/>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1000"/>
                        <p:tgtEl>
                          <p:spTgt spid="15"/>
                        </p:tgtEl>
                      </p:cBhvr>
                    </p:animEffect>
                    <p:anim calcmode="lin" valueType="num">
                      <p:cBhvr>
                        <p:cTn dur="1000" fill="hold"/>
                        <p:tgtEl>
                          <p:spTgt spid="15"/>
                        </p:tgtEl>
                        <p:attrNameLst>
                          <p:attrName>ppt_x</p:attrName>
                        </p:attrNameLst>
                      </p:cBhvr>
                      <p:tavLst>
                        <p:tav tm="0">
                          <p:val>
                            <p:strVal val="#ppt_x"/>
                          </p:val>
                        </p:tav>
                        <p:tav tm="100000">
                          <p:val>
                            <p:strVal val="#ppt_x"/>
                          </p:val>
                        </p:tav>
                      </p:tavLst>
                    </p:anim>
                    <p:anim calcmode="lin" valueType="num">
                      <p:cBhvr>
                        <p:cTn dur="1000" fill="hold"/>
                        <p:tgtEl>
                          <p:spTgt spid="15"/>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 Column Items">
    <p:spTree>
      <p:nvGrpSpPr>
        <p:cNvPr id="1" name=""/>
        <p:cNvGrpSpPr/>
        <p:nvPr/>
      </p:nvGrpSpPr>
      <p:grpSpPr>
        <a:xfrm>
          <a:off x="0" y="0"/>
          <a:ext cx="0" cy="0"/>
          <a:chOff x="0" y="0"/>
          <a:chExt cx="0" cy="0"/>
        </a:xfrm>
      </p:grpSpPr>
      <p:sp>
        <p:nvSpPr>
          <p:cNvPr id="45" name="Text Placeholder 44">
            <a:extLst>
              <a:ext uri="{FF2B5EF4-FFF2-40B4-BE49-F238E27FC236}">
                <a16:creationId xmlns:a16="http://schemas.microsoft.com/office/drawing/2014/main" id="{6E8BFDEA-FDDD-524E-9FD2-54DF0D59C4A3}"/>
              </a:ext>
            </a:extLst>
          </p:cNvPr>
          <p:cNvSpPr>
            <a:spLocks noGrp="1"/>
          </p:cNvSpPr>
          <p:nvPr>
            <p:ph type="body" sz="quarter" idx="11" hasCustomPrompt="1"/>
          </p:nvPr>
        </p:nvSpPr>
        <p:spPr>
          <a:xfrm>
            <a:off x="771525" y="372561"/>
            <a:ext cx="11058766" cy="650932"/>
          </a:xfrm>
          <a:prstGeom prst="rect">
            <a:avLst/>
          </a:prstGeom>
        </p:spPr>
        <p:txBody>
          <a:bodyPr anchor="ctr"/>
          <a:lstStyle>
            <a:lvl1pPr marL="0" indent="0" algn="l">
              <a:buNone/>
              <a:defRPr sz="3600" b="1" i="0">
                <a:solidFill>
                  <a:schemeClr val="tx1"/>
                </a:solidFill>
                <a:latin typeface="Inter Black" panose="02000503000000020004" pitchFamily="2" charset="0"/>
                <a:ea typeface="Inter Black" panose="02000503000000020004" pitchFamily="2" charset="0"/>
              </a:defRPr>
            </a:lvl1pPr>
          </a:lstStyle>
          <a:p>
            <a:pPr lvl="0"/>
            <a:r>
              <a:rPr lang="en-US"/>
              <a:t>Title Goes Here</a:t>
            </a:r>
          </a:p>
        </p:txBody>
      </p:sp>
      <p:sp>
        <p:nvSpPr>
          <p:cNvPr id="4" name="Slide Number Placeholder 5">
            <a:extLst>
              <a:ext uri="{FF2B5EF4-FFF2-40B4-BE49-F238E27FC236}">
                <a16:creationId xmlns:a16="http://schemas.microsoft.com/office/drawing/2014/main" id="{424E3B77-A394-002E-9A0F-D22A86A791CF}"/>
              </a:ext>
            </a:extLst>
          </p:cNvPr>
          <p:cNvSpPr>
            <a:spLocks noGrp="1"/>
          </p:cNvSpPr>
          <p:nvPr>
            <p:ph type="sldNum" sz="quarter" idx="12"/>
          </p:nvPr>
        </p:nvSpPr>
        <p:spPr>
          <a:xfrm>
            <a:off x="45012" y="6502866"/>
            <a:ext cx="348381" cy="301144"/>
          </a:xfrm>
        </p:spPr>
        <p:txBody>
          <a:bodyPr/>
          <a:lstStyle/>
          <a:p>
            <a:fld id="{B4F46690-C25B-4348-B0C0-019C781764AB}" type="slidenum">
              <a:rPr lang="en-US" smtClean="0"/>
              <a:t>‹#›</a:t>
            </a:fld>
            <a:endParaRPr lang="en-US"/>
          </a:p>
        </p:txBody>
      </p:sp>
      <p:sp>
        <p:nvSpPr>
          <p:cNvPr id="6" name="Text Placeholder 15">
            <a:extLst>
              <a:ext uri="{FF2B5EF4-FFF2-40B4-BE49-F238E27FC236}">
                <a16:creationId xmlns:a16="http://schemas.microsoft.com/office/drawing/2014/main" id="{AE959551-9E0F-65FA-D763-0698564AE04F}"/>
              </a:ext>
            </a:extLst>
          </p:cNvPr>
          <p:cNvSpPr>
            <a:spLocks noGrp="1"/>
          </p:cNvSpPr>
          <p:nvPr>
            <p:ph type="body" sz="quarter" idx="13" hasCustomPrompt="1"/>
          </p:nvPr>
        </p:nvSpPr>
        <p:spPr>
          <a:xfrm>
            <a:off x="771525" y="1409945"/>
            <a:ext cx="1996727" cy="517485"/>
          </a:xfrm>
          <a:prstGeom prst="rect">
            <a:avLst/>
          </a:prstGeom>
        </p:spPr>
        <p:txBody>
          <a:bodyPr anchor="ctr"/>
          <a:lstStyle>
            <a:lvl1pPr marL="0" indent="0" algn="l">
              <a:buNone/>
              <a:defRPr sz="1800" b="1">
                <a:solidFill>
                  <a:schemeClr val="tx1"/>
                </a:solidFill>
                <a:latin typeface="Inter" panose="02000503000000020004" pitchFamily="2" charset="0"/>
                <a:ea typeface="Inter" panose="02000503000000020004" pitchFamily="2" charset="0"/>
              </a:defRPr>
            </a:lvl1pPr>
          </a:lstStyle>
          <a:p>
            <a:r>
              <a:rPr lang="en-US"/>
              <a:t>Focus Area</a:t>
            </a:r>
          </a:p>
        </p:txBody>
      </p:sp>
      <p:sp>
        <p:nvSpPr>
          <p:cNvPr id="7" name="Content Placeholder 2">
            <a:extLst>
              <a:ext uri="{FF2B5EF4-FFF2-40B4-BE49-F238E27FC236}">
                <a16:creationId xmlns:a16="http://schemas.microsoft.com/office/drawing/2014/main" id="{2D006E32-F2F3-8A15-F7EF-F7901B0334E5}"/>
              </a:ext>
            </a:extLst>
          </p:cNvPr>
          <p:cNvSpPr>
            <a:spLocks noGrp="1"/>
          </p:cNvSpPr>
          <p:nvPr>
            <p:ph idx="14" hasCustomPrompt="1"/>
          </p:nvPr>
        </p:nvSpPr>
        <p:spPr>
          <a:xfrm>
            <a:off x="771525" y="1927431"/>
            <a:ext cx="1996727" cy="4354416"/>
          </a:xfrm>
          <a:prstGeom prst="rect">
            <a:avLst/>
          </a:prstGeom>
        </p:spPr>
        <p:txBody>
          <a:bodyPr anchor="t"/>
          <a:lstStyle>
            <a:lvl1pPr marL="0" indent="0" algn="l">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gn="l">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gn="l">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gn="l">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8" name="Text Placeholder 15">
            <a:extLst>
              <a:ext uri="{FF2B5EF4-FFF2-40B4-BE49-F238E27FC236}">
                <a16:creationId xmlns:a16="http://schemas.microsoft.com/office/drawing/2014/main" id="{CB348CC0-F283-882D-EFFB-485E9D46E4CD}"/>
              </a:ext>
            </a:extLst>
          </p:cNvPr>
          <p:cNvSpPr>
            <a:spLocks noGrp="1"/>
          </p:cNvSpPr>
          <p:nvPr>
            <p:ph type="body" sz="quarter" idx="21" hasCustomPrompt="1"/>
          </p:nvPr>
        </p:nvSpPr>
        <p:spPr>
          <a:xfrm>
            <a:off x="3035604" y="1409945"/>
            <a:ext cx="1996727" cy="517485"/>
          </a:xfrm>
          <a:prstGeom prst="rect">
            <a:avLst/>
          </a:prstGeom>
        </p:spPr>
        <p:txBody>
          <a:bodyPr anchor="ctr"/>
          <a:lstStyle>
            <a:lvl1pPr marL="0" indent="0" algn="l">
              <a:buNone/>
              <a:defRPr sz="1800" b="1">
                <a:solidFill>
                  <a:schemeClr val="tx1"/>
                </a:solidFill>
                <a:latin typeface="Inter" panose="02000503000000020004" pitchFamily="2" charset="0"/>
                <a:ea typeface="Inter" panose="02000503000000020004" pitchFamily="2" charset="0"/>
              </a:defRPr>
            </a:lvl1pPr>
          </a:lstStyle>
          <a:p>
            <a:r>
              <a:rPr lang="en-US"/>
              <a:t>Focus Area</a:t>
            </a:r>
          </a:p>
        </p:txBody>
      </p:sp>
      <p:sp>
        <p:nvSpPr>
          <p:cNvPr id="9" name="Content Placeholder 2">
            <a:extLst>
              <a:ext uri="{FF2B5EF4-FFF2-40B4-BE49-F238E27FC236}">
                <a16:creationId xmlns:a16="http://schemas.microsoft.com/office/drawing/2014/main" id="{5CF26869-98AA-9278-8CE7-CCD144A4CFCA}"/>
              </a:ext>
            </a:extLst>
          </p:cNvPr>
          <p:cNvSpPr>
            <a:spLocks noGrp="1"/>
          </p:cNvSpPr>
          <p:nvPr>
            <p:ph idx="22" hasCustomPrompt="1"/>
          </p:nvPr>
        </p:nvSpPr>
        <p:spPr>
          <a:xfrm>
            <a:off x="3035604" y="1927431"/>
            <a:ext cx="1996727" cy="4354416"/>
          </a:xfrm>
          <a:prstGeom prst="rect">
            <a:avLst/>
          </a:prstGeom>
        </p:spPr>
        <p:txBody>
          <a:bodyPr anchor="t"/>
          <a:lstStyle>
            <a:lvl1pPr marL="0" indent="0" algn="l">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gn="l">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gn="l">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gn="l">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15">
            <a:extLst>
              <a:ext uri="{FF2B5EF4-FFF2-40B4-BE49-F238E27FC236}">
                <a16:creationId xmlns:a16="http://schemas.microsoft.com/office/drawing/2014/main" id="{808FA55C-E739-751C-A222-D4A53A096B80}"/>
              </a:ext>
            </a:extLst>
          </p:cNvPr>
          <p:cNvSpPr>
            <a:spLocks noGrp="1"/>
          </p:cNvSpPr>
          <p:nvPr>
            <p:ph type="body" sz="quarter" idx="23" hasCustomPrompt="1"/>
          </p:nvPr>
        </p:nvSpPr>
        <p:spPr>
          <a:xfrm>
            <a:off x="5299683" y="1409945"/>
            <a:ext cx="1996727" cy="517485"/>
          </a:xfrm>
          <a:prstGeom prst="rect">
            <a:avLst/>
          </a:prstGeom>
        </p:spPr>
        <p:txBody>
          <a:bodyPr anchor="ctr"/>
          <a:lstStyle>
            <a:lvl1pPr marL="0" indent="0" algn="l">
              <a:buNone/>
              <a:defRPr sz="1800" b="1">
                <a:solidFill>
                  <a:schemeClr val="tx1"/>
                </a:solidFill>
                <a:latin typeface="Inter" panose="02000503000000020004" pitchFamily="2" charset="0"/>
                <a:ea typeface="Inter" panose="02000503000000020004" pitchFamily="2" charset="0"/>
              </a:defRPr>
            </a:lvl1pPr>
          </a:lstStyle>
          <a:p>
            <a:r>
              <a:rPr lang="en-US"/>
              <a:t>Focus Area</a:t>
            </a:r>
          </a:p>
        </p:txBody>
      </p:sp>
      <p:sp>
        <p:nvSpPr>
          <p:cNvPr id="11" name="Content Placeholder 2">
            <a:extLst>
              <a:ext uri="{FF2B5EF4-FFF2-40B4-BE49-F238E27FC236}">
                <a16:creationId xmlns:a16="http://schemas.microsoft.com/office/drawing/2014/main" id="{67388A60-54D9-4C90-8A36-920AFE736E11}"/>
              </a:ext>
            </a:extLst>
          </p:cNvPr>
          <p:cNvSpPr>
            <a:spLocks noGrp="1"/>
          </p:cNvSpPr>
          <p:nvPr>
            <p:ph idx="24" hasCustomPrompt="1"/>
          </p:nvPr>
        </p:nvSpPr>
        <p:spPr>
          <a:xfrm>
            <a:off x="5299683" y="1927431"/>
            <a:ext cx="1996727" cy="4354416"/>
          </a:xfrm>
          <a:prstGeom prst="rect">
            <a:avLst/>
          </a:prstGeom>
        </p:spPr>
        <p:txBody>
          <a:bodyPr anchor="t"/>
          <a:lstStyle>
            <a:lvl1pPr marL="0" indent="0" algn="l">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gn="l">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gn="l">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gn="l">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6" name="Text Placeholder 15">
            <a:extLst>
              <a:ext uri="{FF2B5EF4-FFF2-40B4-BE49-F238E27FC236}">
                <a16:creationId xmlns:a16="http://schemas.microsoft.com/office/drawing/2014/main" id="{A60FC5A8-26F1-86F1-4A80-6AE53ED0E7ED}"/>
              </a:ext>
            </a:extLst>
          </p:cNvPr>
          <p:cNvSpPr>
            <a:spLocks noGrp="1"/>
          </p:cNvSpPr>
          <p:nvPr>
            <p:ph type="body" sz="quarter" idx="25" hasCustomPrompt="1"/>
          </p:nvPr>
        </p:nvSpPr>
        <p:spPr>
          <a:xfrm>
            <a:off x="7563762" y="1409945"/>
            <a:ext cx="1996727" cy="517485"/>
          </a:xfrm>
          <a:prstGeom prst="rect">
            <a:avLst/>
          </a:prstGeom>
        </p:spPr>
        <p:txBody>
          <a:bodyPr anchor="ctr"/>
          <a:lstStyle>
            <a:lvl1pPr marL="0" indent="0" algn="l">
              <a:buNone/>
              <a:defRPr sz="1800" b="1">
                <a:solidFill>
                  <a:schemeClr val="tx1"/>
                </a:solidFill>
                <a:latin typeface="Inter" panose="02000503000000020004" pitchFamily="2" charset="0"/>
                <a:ea typeface="Inter" panose="02000503000000020004" pitchFamily="2" charset="0"/>
              </a:defRPr>
            </a:lvl1pPr>
          </a:lstStyle>
          <a:p>
            <a:r>
              <a:rPr lang="en-US"/>
              <a:t>Focus Area</a:t>
            </a:r>
          </a:p>
        </p:txBody>
      </p:sp>
      <p:sp>
        <p:nvSpPr>
          <p:cNvPr id="17" name="Content Placeholder 2">
            <a:extLst>
              <a:ext uri="{FF2B5EF4-FFF2-40B4-BE49-F238E27FC236}">
                <a16:creationId xmlns:a16="http://schemas.microsoft.com/office/drawing/2014/main" id="{EB38ECE5-F20C-FFC5-BBF1-CCAEEB1358F1}"/>
              </a:ext>
            </a:extLst>
          </p:cNvPr>
          <p:cNvSpPr>
            <a:spLocks noGrp="1"/>
          </p:cNvSpPr>
          <p:nvPr>
            <p:ph idx="26" hasCustomPrompt="1"/>
          </p:nvPr>
        </p:nvSpPr>
        <p:spPr>
          <a:xfrm>
            <a:off x="7563762" y="1927431"/>
            <a:ext cx="1996727" cy="4354416"/>
          </a:xfrm>
          <a:prstGeom prst="rect">
            <a:avLst/>
          </a:prstGeom>
        </p:spPr>
        <p:txBody>
          <a:bodyPr anchor="t"/>
          <a:lstStyle>
            <a:lvl1pPr marL="0" indent="0" algn="l">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gn="l">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gn="l">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gn="l">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8" name="Text Placeholder 15">
            <a:extLst>
              <a:ext uri="{FF2B5EF4-FFF2-40B4-BE49-F238E27FC236}">
                <a16:creationId xmlns:a16="http://schemas.microsoft.com/office/drawing/2014/main" id="{6F0BA805-015E-6652-C974-B6762E89D002}"/>
              </a:ext>
            </a:extLst>
          </p:cNvPr>
          <p:cNvSpPr>
            <a:spLocks noGrp="1"/>
          </p:cNvSpPr>
          <p:nvPr>
            <p:ph type="body" sz="quarter" idx="27" hasCustomPrompt="1"/>
          </p:nvPr>
        </p:nvSpPr>
        <p:spPr>
          <a:xfrm>
            <a:off x="9827843" y="1409945"/>
            <a:ext cx="1996727" cy="517485"/>
          </a:xfrm>
          <a:prstGeom prst="rect">
            <a:avLst/>
          </a:prstGeom>
        </p:spPr>
        <p:txBody>
          <a:bodyPr anchor="ctr"/>
          <a:lstStyle>
            <a:lvl1pPr marL="0" indent="0" algn="l">
              <a:buNone/>
              <a:defRPr sz="1800" b="1">
                <a:solidFill>
                  <a:schemeClr val="tx1"/>
                </a:solidFill>
                <a:latin typeface="Inter" panose="02000503000000020004" pitchFamily="2" charset="0"/>
                <a:ea typeface="Inter" panose="02000503000000020004" pitchFamily="2" charset="0"/>
              </a:defRPr>
            </a:lvl1pPr>
          </a:lstStyle>
          <a:p>
            <a:r>
              <a:rPr lang="en-US"/>
              <a:t>Focus Area</a:t>
            </a:r>
          </a:p>
        </p:txBody>
      </p:sp>
      <p:sp>
        <p:nvSpPr>
          <p:cNvPr id="19" name="Content Placeholder 2">
            <a:extLst>
              <a:ext uri="{FF2B5EF4-FFF2-40B4-BE49-F238E27FC236}">
                <a16:creationId xmlns:a16="http://schemas.microsoft.com/office/drawing/2014/main" id="{2C62970E-068D-900D-2B83-5E9BF1EB3917}"/>
              </a:ext>
            </a:extLst>
          </p:cNvPr>
          <p:cNvSpPr>
            <a:spLocks noGrp="1"/>
          </p:cNvSpPr>
          <p:nvPr>
            <p:ph idx="28" hasCustomPrompt="1"/>
          </p:nvPr>
        </p:nvSpPr>
        <p:spPr>
          <a:xfrm>
            <a:off x="9827843" y="1927431"/>
            <a:ext cx="1996727" cy="4354416"/>
          </a:xfrm>
          <a:prstGeom prst="rect">
            <a:avLst/>
          </a:prstGeom>
        </p:spPr>
        <p:txBody>
          <a:bodyPr anchor="t"/>
          <a:lstStyle>
            <a:lvl1pPr marL="0" indent="0" algn="l">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gn="l">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gn="l">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gn="l">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2" name="Text Placeholder 41">
            <a:extLst>
              <a:ext uri="{FF2B5EF4-FFF2-40B4-BE49-F238E27FC236}">
                <a16:creationId xmlns:a16="http://schemas.microsoft.com/office/drawing/2014/main" id="{0F680E50-BD7F-CAC7-837E-70F9140BC3BA}"/>
              </a:ext>
            </a:extLst>
          </p:cNvPr>
          <p:cNvSpPr>
            <a:spLocks noGrp="1"/>
          </p:cNvSpPr>
          <p:nvPr>
            <p:ph type="body" sz="quarter" idx="29" hasCustomPrompt="1"/>
          </p:nvPr>
        </p:nvSpPr>
        <p:spPr>
          <a:xfrm>
            <a:off x="771524" y="6281846"/>
            <a:ext cx="11053762" cy="407185"/>
          </a:xfrm>
          <a:prstGeom prst="rect">
            <a:avLst/>
          </a:prstGeom>
        </p:spPr>
        <p:txBody>
          <a:bodyPr anchor="ctr"/>
          <a:lstStyle>
            <a:lvl1pPr marL="0" indent="0" algn="l">
              <a:buNone/>
              <a:defRPr sz="700" b="0" spc="0">
                <a:solidFill>
                  <a:schemeClr val="accent2"/>
                </a:solidFill>
                <a:latin typeface="Inter" panose="02000503000000020004" pitchFamily="2" charset="0"/>
                <a:ea typeface="Inter" panose="02000503000000020004" pitchFamily="2" charset="0"/>
              </a:defRPr>
            </a:lvl1pPr>
          </a:lstStyle>
          <a:p>
            <a:pPr lvl="0"/>
            <a:r>
              <a:rPr lang="en-US"/>
              <a:t>* Special Note or Attribution Goes Here</a:t>
            </a:r>
          </a:p>
        </p:txBody>
      </p:sp>
    </p:spTree>
    <p:extLst>
      <p:ext uri="{BB962C8B-B14F-4D97-AF65-F5344CB8AC3E}">
        <p14:creationId xmlns:p14="http://schemas.microsoft.com/office/powerpoint/2010/main" val="1576078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1000"/>
                                        <p:tgtEl>
                                          <p:spTgt spid="7">
                                            <p:txEl>
                                              <p:pRg st="0" end="0"/>
                                            </p:txEl>
                                          </p:spTgt>
                                        </p:tgtEl>
                                      </p:cBhvr>
                                    </p:animEffect>
                                    <p:anim calcmode="lin" valueType="num">
                                      <p:cBhvr>
                                        <p:cTn id="13"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1000"/>
                                        <p:tgtEl>
                                          <p:spTgt spid="7">
                                            <p:txEl>
                                              <p:pRg st="1" end="1"/>
                                            </p:txEl>
                                          </p:spTgt>
                                        </p:tgtEl>
                                      </p:cBhvr>
                                    </p:animEffect>
                                    <p:anim calcmode="lin" valueType="num">
                                      <p:cBhvr>
                                        <p:cTn id="18"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7">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fade">
                                      <p:cBhvr>
                                        <p:cTn id="22" dur="1000"/>
                                        <p:tgtEl>
                                          <p:spTgt spid="7">
                                            <p:txEl>
                                              <p:pRg st="2" end="2"/>
                                            </p:txEl>
                                          </p:spTgt>
                                        </p:tgtEl>
                                      </p:cBhvr>
                                    </p:animEffect>
                                    <p:anim calcmode="lin" valueType="num">
                                      <p:cBhvr>
                                        <p:cTn id="23"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7">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fade">
                                      <p:cBhvr>
                                        <p:cTn id="27" dur="1000"/>
                                        <p:tgtEl>
                                          <p:spTgt spid="7">
                                            <p:txEl>
                                              <p:pRg st="3" end="3"/>
                                            </p:txEl>
                                          </p:spTgt>
                                        </p:tgtEl>
                                      </p:cBhvr>
                                    </p:animEffect>
                                    <p:anim calcmode="lin" valueType="num">
                                      <p:cBhvr>
                                        <p:cTn id="28"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7">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
                                            <p:txEl>
                                              <p:pRg st="4" end="4"/>
                                            </p:txEl>
                                          </p:spTgt>
                                        </p:tgtEl>
                                        <p:attrNameLst>
                                          <p:attrName>style.visibility</p:attrName>
                                        </p:attrNameLst>
                                      </p:cBhvr>
                                      <p:to>
                                        <p:strVal val="visible"/>
                                      </p:to>
                                    </p:set>
                                    <p:animEffect transition="in" filter="fade">
                                      <p:cBhvr>
                                        <p:cTn id="32" dur="1000"/>
                                        <p:tgtEl>
                                          <p:spTgt spid="7">
                                            <p:txEl>
                                              <p:pRg st="4" end="4"/>
                                            </p:txEl>
                                          </p:spTgt>
                                        </p:tgtEl>
                                      </p:cBhvr>
                                    </p:animEffect>
                                    <p:anim calcmode="lin" valueType="num">
                                      <p:cBhvr>
                                        <p:cTn id="33"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8">
                                            <p:txEl>
                                              <p:pRg st="0" end="0"/>
                                            </p:txEl>
                                          </p:spTgt>
                                        </p:tgtEl>
                                        <p:attrNameLst>
                                          <p:attrName>style.visibility</p:attrName>
                                        </p:attrNameLst>
                                      </p:cBhvr>
                                      <p:to>
                                        <p:strVal val="visible"/>
                                      </p:to>
                                    </p:set>
                                    <p:animEffect transition="in" filter="fade">
                                      <p:cBhvr>
                                        <p:cTn id="38" dur="1000"/>
                                        <p:tgtEl>
                                          <p:spTgt spid="8">
                                            <p:txEl>
                                              <p:pRg st="0" end="0"/>
                                            </p:txEl>
                                          </p:spTgt>
                                        </p:tgtEl>
                                      </p:cBhvr>
                                    </p:animEffect>
                                    <p:anim calcmode="lin" valueType="num">
                                      <p:cBhvr>
                                        <p:cTn id="39"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40" dur="1000" fill="hold"/>
                                        <p:tgtEl>
                                          <p:spTgt spid="8">
                                            <p:txEl>
                                              <p:pRg st="0" end="0"/>
                                            </p:txEl>
                                          </p:spTgt>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9">
                                            <p:txEl>
                                              <p:pRg st="0" end="0"/>
                                            </p:txEl>
                                          </p:spTgt>
                                        </p:tgtEl>
                                        <p:attrNameLst>
                                          <p:attrName>style.visibility</p:attrName>
                                        </p:attrNameLst>
                                      </p:cBhvr>
                                      <p:to>
                                        <p:strVal val="visible"/>
                                      </p:to>
                                    </p:set>
                                    <p:animEffect transition="in" filter="fade">
                                      <p:cBhvr>
                                        <p:cTn id="43" dur="1000"/>
                                        <p:tgtEl>
                                          <p:spTgt spid="9">
                                            <p:txEl>
                                              <p:pRg st="0" end="0"/>
                                            </p:txEl>
                                          </p:spTgt>
                                        </p:tgtEl>
                                      </p:cBhvr>
                                    </p:animEffect>
                                    <p:anim calcmode="lin" valueType="num">
                                      <p:cBhvr>
                                        <p:cTn id="44"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45" dur="1000" fill="hold"/>
                                        <p:tgtEl>
                                          <p:spTgt spid="9">
                                            <p:txEl>
                                              <p:pRg st="0" end="0"/>
                                            </p:txEl>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9">
                                            <p:txEl>
                                              <p:pRg st="1" end="1"/>
                                            </p:txEl>
                                          </p:spTgt>
                                        </p:tgtEl>
                                        <p:attrNameLst>
                                          <p:attrName>style.visibility</p:attrName>
                                        </p:attrNameLst>
                                      </p:cBhvr>
                                      <p:to>
                                        <p:strVal val="visible"/>
                                      </p:to>
                                    </p:set>
                                    <p:animEffect transition="in" filter="fade">
                                      <p:cBhvr>
                                        <p:cTn id="48" dur="1000"/>
                                        <p:tgtEl>
                                          <p:spTgt spid="9">
                                            <p:txEl>
                                              <p:pRg st="1" end="1"/>
                                            </p:txEl>
                                          </p:spTgt>
                                        </p:tgtEl>
                                      </p:cBhvr>
                                    </p:animEffect>
                                    <p:anim calcmode="lin" valueType="num">
                                      <p:cBhvr>
                                        <p:cTn id="49"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50" dur="1000" fill="hold"/>
                                        <p:tgtEl>
                                          <p:spTgt spid="9">
                                            <p:txEl>
                                              <p:pRg st="1" end="1"/>
                                            </p:txEl>
                                          </p:spTgt>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9">
                                            <p:txEl>
                                              <p:pRg st="2" end="2"/>
                                            </p:txEl>
                                          </p:spTgt>
                                        </p:tgtEl>
                                        <p:attrNameLst>
                                          <p:attrName>style.visibility</p:attrName>
                                        </p:attrNameLst>
                                      </p:cBhvr>
                                      <p:to>
                                        <p:strVal val="visible"/>
                                      </p:to>
                                    </p:set>
                                    <p:animEffect transition="in" filter="fade">
                                      <p:cBhvr>
                                        <p:cTn id="53" dur="1000"/>
                                        <p:tgtEl>
                                          <p:spTgt spid="9">
                                            <p:txEl>
                                              <p:pRg st="2" end="2"/>
                                            </p:txEl>
                                          </p:spTgt>
                                        </p:tgtEl>
                                      </p:cBhvr>
                                    </p:animEffect>
                                    <p:anim calcmode="lin" valueType="num">
                                      <p:cBhvr>
                                        <p:cTn id="54"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55" dur="1000" fill="hold"/>
                                        <p:tgtEl>
                                          <p:spTgt spid="9">
                                            <p:txEl>
                                              <p:pRg st="2" end="2"/>
                                            </p:txEl>
                                          </p:spTgt>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9">
                                            <p:txEl>
                                              <p:pRg st="3" end="3"/>
                                            </p:txEl>
                                          </p:spTgt>
                                        </p:tgtEl>
                                        <p:attrNameLst>
                                          <p:attrName>style.visibility</p:attrName>
                                        </p:attrNameLst>
                                      </p:cBhvr>
                                      <p:to>
                                        <p:strVal val="visible"/>
                                      </p:to>
                                    </p:set>
                                    <p:animEffect transition="in" filter="fade">
                                      <p:cBhvr>
                                        <p:cTn id="58" dur="1000"/>
                                        <p:tgtEl>
                                          <p:spTgt spid="9">
                                            <p:txEl>
                                              <p:pRg st="3" end="3"/>
                                            </p:txEl>
                                          </p:spTgt>
                                        </p:tgtEl>
                                      </p:cBhvr>
                                    </p:animEffect>
                                    <p:anim calcmode="lin" valueType="num">
                                      <p:cBhvr>
                                        <p:cTn id="59"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60" dur="1000" fill="hold"/>
                                        <p:tgtEl>
                                          <p:spTgt spid="9">
                                            <p:txEl>
                                              <p:pRg st="3" end="3"/>
                                            </p:txEl>
                                          </p:spTgt>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9">
                                            <p:txEl>
                                              <p:pRg st="4" end="4"/>
                                            </p:txEl>
                                          </p:spTgt>
                                        </p:tgtEl>
                                        <p:attrNameLst>
                                          <p:attrName>style.visibility</p:attrName>
                                        </p:attrNameLst>
                                      </p:cBhvr>
                                      <p:to>
                                        <p:strVal val="visible"/>
                                      </p:to>
                                    </p:set>
                                    <p:animEffect transition="in" filter="fade">
                                      <p:cBhvr>
                                        <p:cTn id="63" dur="1000"/>
                                        <p:tgtEl>
                                          <p:spTgt spid="9">
                                            <p:txEl>
                                              <p:pRg st="4" end="4"/>
                                            </p:txEl>
                                          </p:spTgt>
                                        </p:tgtEl>
                                      </p:cBhvr>
                                    </p:animEffect>
                                    <p:anim calcmode="lin" valueType="num">
                                      <p:cBhvr>
                                        <p:cTn id="64"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65" dur="10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par>
                          <p:cTn id="66" fill="hold">
                            <p:stCondLst>
                              <p:cond delay="2000"/>
                            </p:stCondLst>
                            <p:childTnLst>
                              <p:par>
                                <p:cTn id="67" presetID="42" presetClass="entr" presetSubtype="0" fill="hold" grpId="0" nodeType="afterEffect">
                                  <p:stCondLst>
                                    <p:cond delay="0"/>
                                  </p:stCondLst>
                                  <p:childTnLst>
                                    <p:set>
                                      <p:cBhvr>
                                        <p:cTn id="68" dur="1" fill="hold">
                                          <p:stCondLst>
                                            <p:cond delay="0"/>
                                          </p:stCondLst>
                                        </p:cTn>
                                        <p:tgtEl>
                                          <p:spTgt spid="10">
                                            <p:txEl>
                                              <p:pRg st="0" end="0"/>
                                            </p:txEl>
                                          </p:spTgt>
                                        </p:tgtEl>
                                        <p:attrNameLst>
                                          <p:attrName>style.visibility</p:attrName>
                                        </p:attrNameLst>
                                      </p:cBhvr>
                                      <p:to>
                                        <p:strVal val="visible"/>
                                      </p:to>
                                    </p:set>
                                    <p:animEffect transition="in" filter="fade">
                                      <p:cBhvr>
                                        <p:cTn id="69" dur="1000"/>
                                        <p:tgtEl>
                                          <p:spTgt spid="10">
                                            <p:txEl>
                                              <p:pRg st="0" end="0"/>
                                            </p:txEl>
                                          </p:spTgt>
                                        </p:tgtEl>
                                      </p:cBhvr>
                                    </p:animEffect>
                                    <p:anim calcmode="lin" valueType="num">
                                      <p:cBhvr>
                                        <p:cTn id="70"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71" dur="1000" fill="hold"/>
                                        <p:tgtEl>
                                          <p:spTgt spid="10">
                                            <p:txEl>
                                              <p:pRg st="0" end="0"/>
                                            </p:txEl>
                                          </p:spTgt>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11">
                                            <p:txEl>
                                              <p:pRg st="0" end="0"/>
                                            </p:txEl>
                                          </p:spTgt>
                                        </p:tgtEl>
                                        <p:attrNameLst>
                                          <p:attrName>style.visibility</p:attrName>
                                        </p:attrNameLst>
                                      </p:cBhvr>
                                      <p:to>
                                        <p:strVal val="visible"/>
                                      </p:to>
                                    </p:set>
                                    <p:animEffect transition="in" filter="fade">
                                      <p:cBhvr>
                                        <p:cTn id="74" dur="1000"/>
                                        <p:tgtEl>
                                          <p:spTgt spid="11">
                                            <p:txEl>
                                              <p:pRg st="0" end="0"/>
                                            </p:txEl>
                                          </p:spTgt>
                                        </p:tgtEl>
                                      </p:cBhvr>
                                    </p:animEffect>
                                    <p:anim calcmode="lin" valueType="num">
                                      <p:cBhvr>
                                        <p:cTn id="75"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76" dur="1000" fill="hold"/>
                                        <p:tgtEl>
                                          <p:spTgt spid="11">
                                            <p:txEl>
                                              <p:pRg st="0" end="0"/>
                                            </p:txEl>
                                          </p:spTgt>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11">
                                            <p:txEl>
                                              <p:pRg st="1" end="1"/>
                                            </p:txEl>
                                          </p:spTgt>
                                        </p:tgtEl>
                                        <p:attrNameLst>
                                          <p:attrName>style.visibility</p:attrName>
                                        </p:attrNameLst>
                                      </p:cBhvr>
                                      <p:to>
                                        <p:strVal val="visible"/>
                                      </p:to>
                                    </p:set>
                                    <p:animEffect transition="in" filter="fade">
                                      <p:cBhvr>
                                        <p:cTn id="79" dur="1000"/>
                                        <p:tgtEl>
                                          <p:spTgt spid="11">
                                            <p:txEl>
                                              <p:pRg st="1" end="1"/>
                                            </p:txEl>
                                          </p:spTgt>
                                        </p:tgtEl>
                                      </p:cBhvr>
                                    </p:animEffect>
                                    <p:anim calcmode="lin" valueType="num">
                                      <p:cBhvr>
                                        <p:cTn id="80"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81" dur="1000" fill="hold"/>
                                        <p:tgtEl>
                                          <p:spTgt spid="11">
                                            <p:txEl>
                                              <p:pRg st="1" end="1"/>
                                            </p:txEl>
                                          </p:spTgt>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11">
                                            <p:txEl>
                                              <p:pRg st="2" end="2"/>
                                            </p:txEl>
                                          </p:spTgt>
                                        </p:tgtEl>
                                        <p:attrNameLst>
                                          <p:attrName>style.visibility</p:attrName>
                                        </p:attrNameLst>
                                      </p:cBhvr>
                                      <p:to>
                                        <p:strVal val="visible"/>
                                      </p:to>
                                    </p:set>
                                    <p:animEffect transition="in" filter="fade">
                                      <p:cBhvr>
                                        <p:cTn id="84" dur="1000"/>
                                        <p:tgtEl>
                                          <p:spTgt spid="11">
                                            <p:txEl>
                                              <p:pRg st="2" end="2"/>
                                            </p:txEl>
                                          </p:spTgt>
                                        </p:tgtEl>
                                      </p:cBhvr>
                                    </p:animEffect>
                                    <p:anim calcmode="lin" valueType="num">
                                      <p:cBhvr>
                                        <p:cTn id="85"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86" dur="1000" fill="hold"/>
                                        <p:tgtEl>
                                          <p:spTgt spid="11">
                                            <p:txEl>
                                              <p:pRg st="2" end="2"/>
                                            </p:txEl>
                                          </p:spTgt>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11">
                                            <p:txEl>
                                              <p:pRg st="3" end="3"/>
                                            </p:txEl>
                                          </p:spTgt>
                                        </p:tgtEl>
                                        <p:attrNameLst>
                                          <p:attrName>style.visibility</p:attrName>
                                        </p:attrNameLst>
                                      </p:cBhvr>
                                      <p:to>
                                        <p:strVal val="visible"/>
                                      </p:to>
                                    </p:set>
                                    <p:animEffect transition="in" filter="fade">
                                      <p:cBhvr>
                                        <p:cTn id="89" dur="1000"/>
                                        <p:tgtEl>
                                          <p:spTgt spid="11">
                                            <p:txEl>
                                              <p:pRg st="3" end="3"/>
                                            </p:txEl>
                                          </p:spTgt>
                                        </p:tgtEl>
                                      </p:cBhvr>
                                    </p:animEffect>
                                    <p:anim calcmode="lin" valueType="num">
                                      <p:cBhvr>
                                        <p:cTn id="90"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91" dur="1000" fill="hold"/>
                                        <p:tgtEl>
                                          <p:spTgt spid="11">
                                            <p:txEl>
                                              <p:pRg st="3" end="3"/>
                                            </p:txEl>
                                          </p:spTgt>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11">
                                            <p:txEl>
                                              <p:pRg st="4" end="4"/>
                                            </p:txEl>
                                          </p:spTgt>
                                        </p:tgtEl>
                                        <p:attrNameLst>
                                          <p:attrName>style.visibility</p:attrName>
                                        </p:attrNameLst>
                                      </p:cBhvr>
                                      <p:to>
                                        <p:strVal val="visible"/>
                                      </p:to>
                                    </p:set>
                                    <p:animEffect transition="in" filter="fade">
                                      <p:cBhvr>
                                        <p:cTn id="94" dur="1000"/>
                                        <p:tgtEl>
                                          <p:spTgt spid="11">
                                            <p:txEl>
                                              <p:pRg st="4" end="4"/>
                                            </p:txEl>
                                          </p:spTgt>
                                        </p:tgtEl>
                                      </p:cBhvr>
                                    </p:animEffect>
                                    <p:anim calcmode="lin" valueType="num">
                                      <p:cBhvr>
                                        <p:cTn id="95"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96" dur="1000" fill="hold"/>
                                        <p:tgtEl>
                                          <p:spTgt spid="11">
                                            <p:txEl>
                                              <p:pRg st="4" end="4"/>
                                            </p:txEl>
                                          </p:spTgt>
                                        </p:tgtEl>
                                        <p:attrNameLst>
                                          <p:attrName>ppt_y</p:attrName>
                                        </p:attrNameLst>
                                      </p:cBhvr>
                                      <p:tavLst>
                                        <p:tav tm="0">
                                          <p:val>
                                            <p:strVal val="#ppt_y+.1"/>
                                          </p:val>
                                        </p:tav>
                                        <p:tav tm="100000">
                                          <p:val>
                                            <p:strVal val="#ppt_y"/>
                                          </p:val>
                                        </p:tav>
                                      </p:tavLst>
                                    </p:anim>
                                  </p:childTnLst>
                                </p:cTn>
                              </p:par>
                            </p:childTnLst>
                          </p:cTn>
                        </p:par>
                        <p:par>
                          <p:cTn id="97" fill="hold">
                            <p:stCondLst>
                              <p:cond delay="3000"/>
                            </p:stCondLst>
                            <p:childTnLst>
                              <p:par>
                                <p:cTn id="98" presetID="42" presetClass="entr" presetSubtype="0" fill="hold" grpId="0" nodeType="afterEffect">
                                  <p:stCondLst>
                                    <p:cond delay="0"/>
                                  </p:stCondLst>
                                  <p:childTnLst>
                                    <p:set>
                                      <p:cBhvr>
                                        <p:cTn id="99" dur="1" fill="hold">
                                          <p:stCondLst>
                                            <p:cond delay="0"/>
                                          </p:stCondLst>
                                        </p:cTn>
                                        <p:tgtEl>
                                          <p:spTgt spid="16">
                                            <p:txEl>
                                              <p:pRg st="0" end="0"/>
                                            </p:txEl>
                                          </p:spTgt>
                                        </p:tgtEl>
                                        <p:attrNameLst>
                                          <p:attrName>style.visibility</p:attrName>
                                        </p:attrNameLst>
                                      </p:cBhvr>
                                      <p:to>
                                        <p:strVal val="visible"/>
                                      </p:to>
                                    </p:set>
                                    <p:animEffect transition="in" filter="fade">
                                      <p:cBhvr>
                                        <p:cTn id="100" dur="1000"/>
                                        <p:tgtEl>
                                          <p:spTgt spid="16">
                                            <p:txEl>
                                              <p:pRg st="0" end="0"/>
                                            </p:txEl>
                                          </p:spTgt>
                                        </p:tgtEl>
                                      </p:cBhvr>
                                    </p:animEffect>
                                    <p:anim calcmode="lin" valueType="num">
                                      <p:cBhvr>
                                        <p:cTn id="101"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02" dur="1000" fill="hold"/>
                                        <p:tgtEl>
                                          <p:spTgt spid="16">
                                            <p:txEl>
                                              <p:pRg st="0" end="0"/>
                                            </p:txEl>
                                          </p:spTgt>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17">
                                            <p:txEl>
                                              <p:pRg st="0" end="0"/>
                                            </p:txEl>
                                          </p:spTgt>
                                        </p:tgtEl>
                                        <p:attrNameLst>
                                          <p:attrName>style.visibility</p:attrName>
                                        </p:attrNameLst>
                                      </p:cBhvr>
                                      <p:to>
                                        <p:strVal val="visible"/>
                                      </p:to>
                                    </p:set>
                                    <p:animEffect transition="in" filter="fade">
                                      <p:cBhvr>
                                        <p:cTn id="105" dur="1000"/>
                                        <p:tgtEl>
                                          <p:spTgt spid="17">
                                            <p:txEl>
                                              <p:pRg st="0" end="0"/>
                                            </p:txEl>
                                          </p:spTgt>
                                        </p:tgtEl>
                                      </p:cBhvr>
                                    </p:animEffect>
                                    <p:anim calcmode="lin" valueType="num">
                                      <p:cBhvr>
                                        <p:cTn id="106"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07" dur="1000" fill="hold"/>
                                        <p:tgtEl>
                                          <p:spTgt spid="17">
                                            <p:txEl>
                                              <p:pRg st="0" end="0"/>
                                            </p:txEl>
                                          </p:spTgt>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17">
                                            <p:txEl>
                                              <p:pRg st="1" end="1"/>
                                            </p:txEl>
                                          </p:spTgt>
                                        </p:tgtEl>
                                        <p:attrNameLst>
                                          <p:attrName>style.visibility</p:attrName>
                                        </p:attrNameLst>
                                      </p:cBhvr>
                                      <p:to>
                                        <p:strVal val="visible"/>
                                      </p:to>
                                    </p:set>
                                    <p:animEffect transition="in" filter="fade">
                                      <p:cBhvr>
                                        <p:cTn id="110" dur="1000"/>
                                        <p:tgtEl>
                                          <p:spTgt spid="17">
                                            <p:txEl>
                                              <p:pRg st="1" end="1"/>
                                            </p:txEl>
                                          </p:spTgt>
                                        </p:tgtEl>
                                      </p:cBhvr>
                                    </p:animEffect>
                                    <p:anim calcmode="lin" valueType="num">
                                      <p:cBhvr>
                                        <p:cTn id="111"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112" dur="1000" fill="hold"/>
                                        <p:tgtEl>
                                          <p:spTgt spid="17">
                                            <p:txEl>
                                              <p:pRg st="1" end="1"/>
                                            </p:txEl>
                                          </p:spTgt>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0"/>
                                  </p:stCondLst>
                                  <p:childTnLst>
                                    <p:set>
                                      <p:cBhvr>
                                        <p:cTn id="114" dur="1" fill="hold">
                                          <p:stCondLst>
                                            <p:cond delay="0"/>
                                          </p:stCondLst>
                                        </p:cTn>
                                        <p:tgtEl>
                                          <p:spTgt spid="17">
                                            <p:txEl>
                                              <p:pRg st="2" end="2"/>
                                            </p:txEl>
                                          </p:spTgt>
                                        </p:tgtEl>
                                        <p:attrNameLst>
                                          <p:attrName>style.visibility</p:attrName>
                                        </p:attrNameLst>
                                      </p:cBhvr>
                                      <p:to>
                                        <p:strVal val="visible"/>
                                      </p:to>
                                    </p:set>
                                    <p:animEffect transition="in" filter="fade">
                                      <p:cBhvr>
                                        <p:cTn id="115" dur="1000"/>
                                        <p:tgtEl>
                                          <p:spTgt spid="17">
                                            <p:txEl>
                                              <p:pRg st="2" end="2"/>
                                            </p:txEl>
                                          </p:spTgt>
                                        </p:tgtEl>
                                      </p:cBhvr>
                                    </p:animEffect>
                                    <p:anim calcmode="lin" valueType="num">
                                      <p:cBhvr>
                                        <p:cTn id="116"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117" dur="1000" fill="hold"/>
                                        <p:tgtEl>
                                          <p:spTgt spid="17">
                                            <p:txEl>
                                              <p:pRg st="2" end="2"/>
                                            </p:txEl>
                                          </p:spTgt>
                                        </p:tgtEl>
                                        <p:attrNameLst>
                                          <p:attrName>ppt_y</p:attrName>
                                        </p:attrNameLst>
                                      </p:cBhvr>
                                      <p:tavLst>
                                        <p:tav tm="0">
                                          <p:val>
                                            <p:strVal val="#ppt_y+.1"/>
                                          </p:val>
                                        </p:tav>
                                        <p:tav tm="100000">
                                          <p:val>
                                            <p:strVal val="#ppt_y"/>
                                          </p:val>
                                        </p:tav>
                                      </p:tavLst>
                                    </p:anim>
                                  </p:childTnLst>
                                </p:cTn>
                              </p:par>
                              <p:par>
                                <p:cTn id="118" presetID="42" presetClass="entr" presetSubtype="0" fill="hold" grpId="0" nodeType="withEffect">
                                  <p:stCondLst>
                                    <p:cond delay="0"/>
                                  </p:stCondLst>
                                  <p:childTnLst>
                                    <p:set>
                                      <p:cBhvr>
                                        <p:cTn id="119" dur="1" fill="hold">
                                          <p:stCondLst>
                                            <p:cond delay="0"/>
                                          </p:stCondLst>
                                        </p:cTn>
                                        <p:tgtEl>
                                          <p:spTgt spid="17">
                                            <p:txEl>
                                              <p:pRg st="3" end="3"/>
                                            </p:txEl>
                                          </p:spTgt>
                                        </p:tgtEl>
                                        <p:attrNameLst>
                                          <p:attrName>style.visibility</p:attrName>
                                        </p:attrNameLst>
                                      </p:cBhvr>
                                      <p:to>
                                        <p:strVal val="visible"/>
                                      </p:to>
                                    </p:set>
                                    <p:animEffect transition="in" filter="fade">
                                      <p:cBhvr>
                                        <p:cTn id="120" dur="1000"/>
                                        <p:tgtEl>
                                          <p:spTgt spid="17">
                                            <p:txEl>
                                              <p:pRg st="3" end="3"/>
                                            </p:txEl>
                                          </p:spTgt>
                                        </p:tgtEl>
                                      </p:cBhvr>
                                    </p:animEffect>
                                    <p:anim calcmode="lin" valueType="num">
                                      <p:cBhvr>
                                        <p:cTn id="121" dur="100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122" dur="1000" fill="hold"/>
                                        <p:tgtEl>
                                          <p:spTgt spid="17">
                                            <p:txEl>
                                              <p:pRg st="3" end="3"/>
                                            </p:txEl>
                                          </p:spTgt>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0"/>
                                  </p:stCondLst>
                                  <p:childTnLst>
                                    <p:set>
                                      <p:cBhvr>
                                        <p:cTn id="124" dur="1" fill="hold">
                                          <p:stCondLst>
                                            <p:cond delay="0"/>
                                          </p:stCondLst>
                                        </p:cTn>
                                        <p:tgtEl>
                                          <p:spTgt spid="17">
                                            <p:txEl>
                                              <p:pRg st="4" end="4"/>
                                            </p:txEl>
                                          </p:spTgt>
                                        </p:tgtEl>
                                        <p:attrNameLst>
                                          <p:attrName>style.visibility</p:attrName>
                                        </p:attrNameLst>
                                      </p:cBhvr>
                                      <p:to>
                                        <p:strVal val="visible"/>
                                      </p:to>
                                    </p:set>
                                    <p:animEffect transition="in" filter="fade">
                                      <p:cBhvr>
                                        <p:cTn id="125" dur="1000"/>
                                        <p:tgtEl>
                                          <p:spTgt spid="17">
                                            <p:txEl>
                                              <p:pRg st="4" end="4"/>
                                            </p:txEl>
                                          </p:spTgt>
                                        </p:tgtEl>
                                      </p:cBhvr>
                                    </p:animEffect>
                                    <p:anim calcmode="lin" valueType="num">
                                      <p:cBhvr>
                                        <p:cTn id="126" dur="1000" fill="hold"/>
                                        <p:tgtEl>
                                          <p:spTgt spid="17">
                                            <p:txEl>
                                              <p:pRg st="4" end="4"/>
                                            </p:txEl>
                                          </p:spTgt>
                                        </p:tgtEl>
                                        <p:attrNameLst>
                                          <p:attrName>ppt_x</p:attrName>
                                        </p:attrNameLst>
                                      </p:cBhvr>
                                      <p:tavLst>
                                        <p:tav tm="0">
                                          <p:val>
                                            <p:strVal val="#ppt_x"/>
                                          </p:val>
                                        </p:tav>
                                        <p:tav tm="100000">
                                          <p:val>
                                            <p:strVal val="#ppt_x"/>
                                          </p:val>
                                        </p:tav>
                                      </p:tavLst>
                                    </p:anim>
                                    <p:anim calcmode="lin" valueType="num">
                                      <p:cBhvr>
                                        <p:cTn id="127" dur="1000" fill="hold"/>
                                        <p:tgtEl>
                                          <p:spTgt spid="17">
                                            <p:txEl>
                                              <p:pRg st="4" end="4"/>
                                            </p:txEl>
                                          </p:spTgt>
                                        </p:tgtEl>
                                        <p:attrNameLst>
                                          <p:attrName>ppt_y</p:attrName>
                                        </p:attrNameLst>
                                      </p:cBhvr>
                                      <p:tavLst>
                                        <p:tav tm="0">
                                          <p:val>
                                            <p:strVal val="#ppt_y+.1"/>
                                          </p:val>
                                        </p:tav>
                                        <p:tav tm="100000">
                                          <p:val>
                                            <p:strVal val="#ppt_y"/>
                                          </p:val>
                                        </p:tav>
                                      </p:tavLst>
                                    </p:anim>
                                  </p:childTnLst>
                                </p:cTn>
                              </p:par>
                            </p:childTnLst>
                          </p:cTn>
                        </p:par>
                        <p:par>
                          <p:cTn id="128" fill="hold">
                            <p:stCondLst>
                              <p:cond delay="4000"/>
                            </p:stCondLst>
                            <p:childTnLst>
                              <p:par>
                                <p:cTn id="129" presetID="42" presetClass="entr" presetSubtype="0" fill="hold" grpId="0" nodeType="afterEffect">
                                  <p:stCondLst>
                                    <p:cond delay="0"/>
                                  </p:stCondLst>
                                  <p:childTnLst>
                                    <p:set>
                                      <p:cBhvr>
                                        <p:cTn id="130" dur="1" fill="hold">
                                          <p:stCondLst>
                                            <p:cond delay="0"/>
                                          </p:stCondLst>
                                        </p:cTn>
                                        <p:tgtEl>
                                          <p:spTgt spid="18">
                                            <p:txEl>
                                              <p:pRg st="0" end="0"/>
                                            </p:txEl>
                                          </p:spTgt>
                                        </p:tgtEl>
                                        <p:attrNameLst>
                                          <p:attrName>style.visibility</p:attrName>
                                        </p:attrNameLst>
                                      </p:cBhvr>
                                      <p:to>
                                        <p:strVal val="visible"/>
                                      </p:to>
                                    </p:set>
                                    <p:animEffect transition="in" filter="fade">
                                      <p:cBhvr>
                                        <p:cTn id="131" dur="1000"/>
                                        <p:tgtEl>
                                          <p:spTgt spid="18">
                                            <p:txEl>
                                              <p:pRg st="0" end="0"/>
                                            </p:txEl>
                                          </p:spTgt>
                                        </p:tgtEl>
                                      </p:cBhvr>
                                    </p:animEffect>
                                    <p:anim calcmode="lin" valueType="num">
                                      <p:cBhvr>
                                        <p:cTn id="132"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133" dur="1000" fill="hold"/>
                                        <p:tgtEl>
                                          <p:spTgt spid="18">
                                            <p:txEl>
                                              <p:pRg st="0" end="0"/>
                                            </p:txEl>
                                          </p:spTgt>
                                        </p:tgtEl>
                                        <p:attrNameLst>
                                          <p:attrName>ppt_y</p:attrName>
                                        </p:attrNameLst>
                                      </p:cBhvr>
                                      <p:tavLst>
                                        <p:tav tm="0">
                                          <p:val>
                                            <p:strVal val="#ppt_y+.1"/>
                                          </p:val>
                                        </p:tav>
                                        <p:tav tm="100000">
                                          <p:val>
                                            <p:strVal val="#ppt_y"/>
                                          </p:val>
                                        </p:tav>
                                      </p:tavLst>
                                    </p:anim>
                                  </p:childTnLst>
                                </p:cTn>
                              </p:par>
                              <p:par>
                                <p:cTn id="134" presetID="42" presetClass="entr" presetSubtype="0" fill="hold" grpId="0" nodeType="withEffect">
                                  <p:stCondLst>
                                    <p:cond delay="0"/>
                                  </p:stCondLst>
                                  <p:childTnLst>
                                    <p:set>
                                      <p:cBhvr>
                                        <p:cTn id="135" dur="1" fill="hold">
                                          <p:stCondLst>
                                            <p:cond delay="0"/>
                                          </p:stCondLst>
                                        </p:cTn>
                                        <p:tgtEl>
                                          <p:spTgt spid="19">
                                            <p:txEl>
                                              <p:pRg st="0" end="0"/>
                                            </p:txEl>
                                          </p:spTgt>
                                        </p:tgtEl>
                                        <p:attrNameLst>
                                          <p:attrName>style.visibility</p:attrName>
                                        </p:attrNameLst>
                                      </p:cBhvr>
                                      <p:to>
                                        <p:strVal val="visible"/>
                                      </p:to>
                                    </p:set>
                                    <p:animEffect transition="in" filter="fade">
                                      <p:cBhvr>
                                        <p:cTn id="136" dur="1000"/>
                                        <p:tgtEl>
                                          <p:spTgt spid="19">
                                            <p:txEl>
                                              <p:pRg st="0" end="0"/>
                                            </p:txEl>
                                          </p:spTgt>
                                        </p:tgtEl>
                                      </p:cBhvr>
                                    </p:animEffect>
                                    <p:anim calcmode="lin" valueType="num">
                                      <p:cBhvr>
                                        <p:cTn id="137"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138" dur="1000" fill="hold"/>
                                        <p:tgtEl>
                                          <p:spTgt spid="19">
                                            <p:txEl>
                                              <p:pRg st="0" end="0"/>
                                            </p:txEl>
                                          </p:spTgt>
                                        </p:tgtEl>
                                        <p:attrNameLst>
                                          <p:attrName>ppt_y</p:attrName>
                                        </p:attrNameLst>
                                      </p:cBhvr>
                                      <p:tavLst>
                                        <p:tav tm="0">
                                          <p:val>
                                            <p:strVal val="#ppt_y+.1"/>
                                          </p:val>
                                        </p:tav>
                                        <p:tav tm="100000">
                                          <p:val>
                                            <p:strVal val="#ppt_y"/>
                                          </p:val>
                                        </p:tav>
                                      </p:tavLst>
                                    </p:anim>
                                  </p:childTnLst>
                                </p:cTn>
                              </p:par>
                              <p:par>
                                <p:cTn id="139" presetID="42" presetClass="entr" presetSubtype="0" fill="hold" grpId="0" nodeType="withEffect">
                                  <p:stCondLst>
                                    <p:cond delay="0"/>
                                  </p:stCondLst>
                                  <p:childTnLst>
                                    <p:set>
                                      <p:cBhvr>
                                        <p:cTn id="140" dur="1" fill="hold">
                                          <p:stCondLst>
                                            <p:cond delay="0"/>
                                          </p:stCondLst>
                                        </p:cTn>
                                        <p:tgtEl>
                                          <p:spTgt spid="19">
                                            <p:txEl>
                                              <p:pRg st="1" end="1"/>
                                            </p:txEl>
                                          </p:spTgt>
                                        </p:tgtEl>
                                        <p:attrNameLst>
                                          <p:attrName>style.visibility</p:attrName>
                                        </p:attrNameLst>
                                      </p:cBhvr>
                                      <p:to>
                                        <p:strVal val="visible"/>
                                      </p:to>
                                    </p:set>
                                    <p:animEffect transition="in" filter="fade">
                                      <p:cBhvr>
                                        <p:cTn id="141" dur="1000"/>
                                        <p:tgtEl>
                                          <p:spTgt spid="19">
                                            <p:txEl>
                                              <p:pRg st="1" end="1"/>
                                            </p:txEl>
                                          </p:spTgt>
                                        </p:tgtEl>
                                      </p:cBhvr>
                                    </p:animEffect>
                                    <p:anim calcmode="lin" valueType="num">
                                      <p:cBhvr>
                                        <p:cTn id="142" dur="1000" fill="hold"/>
                                        <p:tgtEl>
                                          <p:spTgt spid="19">
                                            <p:txEl>
                                              <p:pRg st="1" end="1"/>
                                            </p:txEl>
                                          </p:spTgt>
                                        </p:tgtEl>
                                        <p:attrNameLst>
                                          <p:attrName>ppt_x</p:attrName>
                                        </p:attrNameLst>
                                      </p:cBhvr>
                                      <p:tavLst>
                                        <p:tav tm="0">
                                          <p:val>
                                            <p:strVal val="#ppt_x"/>
                                          </p:val>
                                        </p:tav>
                                        <p:tav tm="100000">
                                          <p:val>
                                            <p:strVal val="#ppt_x"/>
                                          </p:val>
                                        </p:tav>
                                      </p:tavLst>
                                    </p:anim>
                                    <p:anim calcmode="lin" valueType="num">
                                      <p:cBhvr>
                                        <p:cTn id="143" dur="1000" fill="hold"/>
                                        <p:tgtEl>
                                          <p:spTgt spid="19">
                                            <p:txEl>
                                              <p:pRg st="1" end="1"/>
                                            </p:txEl>
                                          </p:spTgt>
                                        </p:tgtEl>
                                        <p:attrNameLst>
                                          <p:attrName>ppt_y</p:attrName>
                                        </p:attrNameLst>
                                      </p:cBhvr>
                                      <p:tavLst>
                                        <p:tav tm="0">
                                          <p:val>
                                            <p:strVal val="#ppt_y+.1"/>
                                          </p:val>
                                        </p:tav>
                                        <p:tav tm="100000">
                                          <p:val>
                                            <p:strVal val="#ppt_y"/>
                                          </p:val>
                                        </p:tav>
                                      </p:tavLst>
                                    </p:anim>
                                  </p:childTnLst>
                                </p:cTn>
                              </p:par>
                              <p:par>
                                <p:cTn id="144" presetID="42" presetClass="entr" presetSubtype="0" fill="hold" grpId="0" nodeType="withEffect">
                                  <p:stCondLst>
                                    <p:cond delay="0"/>
                                  </p:stCondLst>
                                  <p:childTnLst>
                                    <p:set>
                                      <p:cBhvr>
                                        <p:cTn id="145" dur="1" fill="hold">
                                          <p:stCondLst>
                                            <p:cond delay="0"/>
                                          </p:stCondLst>
                                        </p:cTn>
                                        <p:tgtEl>
                                          <p:spTgt spid="19">
                                            <p:txEl>
                                              <p:pRg st="2" end="2"/>
                                            </p:txEl>
                                          </p:spTgt>
                                        </p:tgtEl>
                                        <p:attrNameLst>
                                          <p:attrName>style.visibility</p:attrName>
                                        </p:attrNameLst>
                                      </p:cBhvr>
                                      <p:to>
                                        <p:strVal val="visible"/>
                                      </p:to>
                                    </p:set>
                                    <p:animEffect transition="in" filter="fade">
                                      <p:cBhvr>
                                        <p:cTn id="146" dur="1000"/>
                                        <p:tgtEl>
                                          <p:spTgt spid="19">
                                            <p:txEl>
                                              <p:pRg st="2" end="2"/>
                                            </p:txEl>
                                          </p:spTgt>
                                        </p:tgtEl>
                                      </p:cBhvr>
                                    </p:animEffect>
                                    <p:anim calcmode="lin" valueType="num">
                                      <p:cBhvr>
                                        <p:cTn id="147" dur="1000" fill="hold"/>
                                        <p:tgtEl>
                                          <p:spTgt spid="19">
                                            <p:txEl>
                                              <p:pRg st="2" end="2"/>
                                            </p:txEl>
                                          </p:spTgt>
                                        </p:tgtEl>
                                        <p:attrNameLst>
                                          <p:attrName>ppt_x</p:attrName>
                                        </p:attrNameLst>
                                      </p:cBhvr>
                                      <p:tavLst>
                                        <p:tav tm="0">
                                          <p:val>
                                            <p:strVal val="#ppt_x"/>
                                          </p:val>
                                        </p:tav>
                                        <p:tav tm="100000">
                                          <p:val>
                                            <p:strVal val="#ppt_x"/>
                                          </p:val>
                                        </p:tav>
                                      </p:tavLst>
                                    </p:anim>
                                    <p:anim calcmode="lin" valueType="num">
                                      <p:cBhvr>
                                        <p:cTn id="148" dur="1000" fill="hold"/>
                                        <p:tgtEl>
                                          <p:spTgt spid="19">
                                            <p:txEl>
                                              <p:pRg st="2" end="2"/>
                                            </p:txEl>
                                          </p:spTgt>
                                        </p:tgtEl>
                                        <p:attrNameLst>
                                          <p:attrName>ppt_y</p:attrName>
                                        </p:attrNameLst>
                                      </p:cBhvr>
                                      <p:tavLst>
                                        <p:tav tm="0">
                                          <p:val>
                                            <p:strVal val="#ppt_y+.1"/>
                                          </p:val>
                                        </p:tav>
                                        <p:tav tm="100000">
                                          <p:val>
                                            <p:strVal val="#ppt_y"/>
                                          </p:val>
                                        </p:tav>
                                      </p:tavLst>
                                    </p:anim>
                                  </p:childTnLst>
                                </p:cTn>
                              </p:par>
                              <p:par>
                                <p:cTn id="149" presetID="42" presetClass="entr" presetSubtype="0" fill="hold" grpId="0" nodeType="withEffect">
                                  <p:stCondLst>
                                    <p:cond delay="0"/>
                                  </p:stCondLst>
                                  <p:childTnLst>
                                    <p:set>
                                      <p:cBhvr>
                                        <p:cTn id="150" dur="1" fill="hold">
                                          <p:stCondLst>
                                            <p:cond delay="0"/>
                                          </p:stCondLst>
                                        </p:cTn>
                                        <p:tgtEl>
                                          <p:spTgt spid="19">
                                            <p:txEl>
                                              <p:pRg st="3" end="3"/>
                                            </p:txEl>
                                          </p:spTgt>
                                        </p:tgtEl>
                                        <p:attrNameLst>
                                          <p:attrName>style.visibility</p:attrName>
                                        </p:attrNameLst>
                                      </p:cBhvr>
                                      <p:to>
                                        <p:strVal val="visible"/>
                                      </p:to>
                                    </p:set>
                                    <p:animEffect transition="in" filter="fade">
                                      <p:cBhvr>
                                        <p:cTn id="151" dur="1000"/>
                                        <p:tgtEl>
                                          <p:spTgt spid="19">
                                            <p:txEl>
                                              <p:pRg st="3" end="3"/>
                                            </p:txEl>
                                          </p:spTgt>
                                        </p:tgtEl>
                                      </p:cBhvr>
                                    </p:animEffect>
                                    <p:anim calcmode="lin" valueType="num">
                                      <p:cBhvr>
                                        <p:cTn id="152" dur="1000" fill="hold"/>
                                        <p:tgtEl>
                                          <p:spTgt spid="19">
                                            <p:txEl>
                                              <p:pRg st="3" end="3"/>
                                            </p:txEl>
                                          </p:spTgt>
                                        </p:tgtEl>
                                        <p:attrNameLst>
                                          <p:attrName>ppt_x</p:attrName>
                                        </p:attrNameLst>
                                      </p:cBhvr>
                                      <p:tavLst>
                                        <p:tav tm="0">
                                          <p:val>
                                            <p:strVal val="#ppt_x"/>
                                          </p:val>
                                        </p:tav>
                                        <p:tav tm="100000">
                                          <p:val>
                                            <p:strVal val="#ppt_x"/>
                                          </p:val>
                                        </p:tav>
                                      </p:tavLst>
                                    </p:anim>
                                    <p:anim calcmode="lin" valueType="num">
                                      <p:cBhvr>
                                        <p:cTn id="153" dur="1000" fill="hold"/>
                                        <p:tgtEl>
                                          <p:spTgt spid="19">
                                            <p:txEl>
                                              <p:pRg st="3" end="3"/>
                                            </p:txEl>
                                          </p:spTgt>
                                        </p:tgtEl>
                                        <p:attrNameLst>
                                          <p:attrName>ppt_y</p:attrName>
                                        </p:attrNameLst>
                                      </p:cBhvr>
                                      <p:tavLst>
                                        <p:tav tm="0">
                                          <p:val>
                                            <p:strVal val="#ppt_y+.1"/>
                                          </p:val>
                                        </p:tav>
                                        <p:tav tm="100000">
                                          <p:val>
                                            <p:strVal val="#ppt_y"/>
                                          </p:val>
                                        </p:tav>
                                      </p:tavLst>
                                    </p:anim>
                                  </p:childTnLst>
                                </p:cTn>
                              </p:par>
                              <p:par>
                                <p:cTn id="154" presetID="42" presetClass="entr" presetSubtype="0" fill="hold" grpId="0" nodeType="withEffect">
                                  <p:stCondLst>
                                    <p:cond delay="0"/>
                                  </p:stCondLst>
                                  <p:childTnLst>
                                    <p:set>
                                      <p:cBhvr>
                                        <p:cTn id="155" dur="1" fill="hold">
                                          <p:stCondLst>
                                            <p:cond delay="0"/>
                                          </p:stCondLst>
                                        </p:cTn>
                                        <p:tgtEl>
                                          <p:spTgt spid="19">
                                            <p:txEl>
                                              <p:pRg st="4" end="4"/>
                                            </p:txEl>
                                          </p:spTgt>
                                        </p:tgtEl>
                                        <p:attrNameLst>
                                          <p:attrName>style.visibility</p:attrName>
                                        </p:attrNameLst>
                                      </p:cBhvr>
                                      <p:to>
                                        <p:strVal val="visible"/>
                                      </p:to>
                                    </p:set>
                                    <p:animEffect transition="in" filter="fade">
                                      <p:cBhvr>
                                        <p:cTn id="156" dur="1000"/>
                                        <p:tgtEl>
                                          <p:spTgt spid="19">
                                            <p:txEl>
                                              <p:pRg st="4" end="4"/>
                                            </p:txEl>
                                          </p:spTgt>
                                        </p:tgtEl>
                                      </p:cBhvr>
                                    </p:animEffect>
                                    <p:anim calcmode="lin" valueType="num">
                                      <p:cBhvr>
                                        <p:cTn id="157" dur="1000" fill="hold"/>
                                        <p:tgtEl>
                                          <p:spTgt spid="19">
                                            <p:txEl>
                                              <p:pRg st="4" end="4"/>
                                            </p:txEl>
                                          </p:spTgt>
                                        </p:tgtEl>
                                        <p:attrNameLst>
                                          <p:attrName>ppt_x</p:attrName>
                                        </p:attrNameLst>
                                      </p:cBhvr>
                                      <p:tavLst>
                                        <p:tav tm="0">
                                          <p:val>
                                            <p:strVal val="#ppt_x"/>
                                          </p:val>
                                        </p:tav>
                                        <p:tav tm="100000">
                                          <p:val>
                                            <p:strVal val="#ppt_x"/>
                                          </p:val>
                                        </p:tav>
                                      </p:tavLst>
                                    </p:anim>
                                    <p:anim calcmode="lin" valueType="num">
                                      <p:cBhvr>
                                        <p:cTn id="158" dur="1000" fill="hold"/>
                                        <p:tgtEl>
                                          <p:spTgt spid="1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42"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1000"/>
                        <p:tgtEl>
                          <p:spTgt spid="6"/>
                        </p:tgtEl>
                      </p:cBhvr>
                    </p:animEffect>
                    <p:anim calcmode="lin" valueType="num">
                      <p:cBhvr>
                        <p:cTn dur="1000" fill="hold"/>
                        <p:tgtEl>
                          <p:spTgt spid="6"/>
                        </p:tgtEl>
                        <p:attrNameLst>
                          <p:attrName>ppt_x</p:attrName>
                        </p:attrNameLst>
                      </p:cBhvr>
                      <p:tavLst>
                        <p:tav tm="0">
                          <p:val>
                            <p:strVal val="#ppt_x"/>
                          </p:val>
                        </p:tav>
                        <p:tav tm="100000">
                          <p:val>
                            <p:strVal val="#ppt_x"/>
                          </p:val>
                        </p:tav>
                      </p:tavLst>
                    </p:anim>
                    <p:anim calcmode="lin" valueType="num">
                      <p:cBhvr>
                        <p:cTn dur="1000" fill="hold"/>
                        <p:tgtEl>
                          <p:spTgt spid="6"/>
                        </p:tgtEl>
                        <p:attrNameLst>
                          <p:attrName>ppt_y</p:attrName>
                        </p:attrNameLst>
                      </p:cBhvr>
                      <p:tavLst>
                        <p:tav tm="0">
                          <p:val>
                            <p:strVal val="#ppt_y+.1"/>
                          </p:val>
                        </p:tav>
                        <p:tav tm="100000">
                          <p:val>
                            <p:strVal val="#ppt_y"/>
                          </p:val>
                        </p:tav>
                      </p:tavLst>
                    </p:anim>
                  </p:childTnLst>
                </p:cTn>
              </p:par>
            </p:tnLst>
          </p:tmpl>
        </p:tmplLst>
      </p:bldP>
      <p:bldP spid="7" grpId="0" build="p">
        <p:tmplLst>
          <p:tmpl lvl="1">
            <p:tnLst>
              <p:par>
                <p:cTn presetID="42"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Lst>
      </p:bldP>
      <p:bldP spid="8" grpId="0" build="p">
        <p:tmplLst>
          <p:tmpl lvl="1">
            <p:tnLst>
              <p:par>
                <p:cTn presetID="42"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ppt_x</p:attrName>
                        </p:attrNameLst>
                      </p:cBhvr>
                      <p:tavLst>
                        <p:tav tm="0">
                          <p:val>
                            <p:strVal val="#ppt_x"/>
                          </p:val>
                        </p:tav>
                        <p:tav tm="100000">
                          <p:val>
                            <p:strVal val="#ppt_x"/>
                          </p:val>
                        </p:tav>
                      </p:tavLst>
                    </p:anim>
                    <p:anim calcmode="lin" valueType="num">
                      <p:cBhvr>
                        <p:cTn dur="10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1000"/>
                        <p:tgtEl>
                          <p:spTgt spid="9"/>
                        </p:tgtEl>
                      </p:cBhvr>
                    </p:animEffect>
                    <p:anim calcmode="lin" valueType="num">
                      <p:cBhvr>
                        <p:cTn dur="1000" fill="hold"/>
                        <p:tgtEl>
                          <p:spTgt spid="9"/>
                        </p:tgtEl>
                        <p:attrNameLst>
                          <p:attrName>ppt_x</p:attrName>
                        </p:attrNameLst>
                      </p:cBhvr>
                      <p:tavLst>
                        <p:tav tm="0">
                          <p:val>
                            <p:strVal val="#ppt_x"/>
                          </p:val>
                        </p:tav>
                        <p:tav tm="100000">
                          <p:val>
                            <p:strVal val="#ppt_x"/>
                          </p:val>
                        </p:tav>
                      </p:tavLst>
                    </p:anim>
                    <p:anim calcmode="lin" valueType="num">
                      <p:cBhvr>
                        <p:cTn dur="1000" fill="hold"/>
                        <p:tgtEl>
                          <p:spTgt spid="9"/>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1000"/>
                        <p:tgtEl>
                          <p:spTgt spid="9"/>
                        </p:tgtEl>
                      </p:cBhvr>
                    </p:animEffect>
                    <p:anim calcmode="lin" valueType="num">
                      <p:cBhvr>
                        <p:cTn dur="1000" fill="hold"/>
                        <p:tgtEl>
                          <p:spTgt spid="9"/>
                        </p:tgtEl>
                        <p:attrNameLst>
                          <p:attrName>ppt_x</p:attrName>
                        </p:attrNameLst>
                      </p:cBhvr>
                      <p:tavLst>
                        <p:tav tm="0">
                          <p:val>
                            <p:strVal val="#ppt_x"/>
                          </p:val>
                        </p:tav>
                        <p:tav tm="100000">
                          <p:val>
                            <p:strVal val="#ppt_x"/>
                          </p:val>
                        </p:tav>
                      </p:tavLst>
                    </p:anim>
                    <p:anim calcmode="lin" valueType="num">
                      <p:cBhvr>
                        <p:cTn dur="1000" fill="hold"/>
                        <p:tgtEl>
                          <p:spTgt spid="9"/>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1000"/>
                        <p:tgtEl>
                          <p:spTgt spid="9"/>
                        </p:tgtEl>
                      </p:cBhvr>
                    </p:animEffect>
                    <p:anim calcmode="lin" valueType="num">
                      <p:cBhvr>
                        <p:cTn dur="1000" fill="hold"/>
                        <p:tgtEl>
                          <p:spTgt spid="9"/>
                        </p:tgtEl>
                        <p:attrNameLst>
                          <p:attrName>ppt_x</p:attrName>
                        </p:attrNameLst>
                      </p:cBhvr>
                      <p:tavLst>
                        <p:tav tm="0">
                          <p:val>
                            <p:strVal val="#ppt_x"/>
                          </p:val>
                        </p:tav>
                        <p:tav tm="100000">
                          <p:val>
                            <p:strVal val="#ppt_x"/>
                          </p:val>
                        </p:tav>
                      </p:tavLst>
                    </p:anim>
                    <p:anim calcmode="lin" valueType="num">
                      <p:cBhvr>
                        <p:cTn dur="1000" fill="hold"/>
                        <p:tgtEl>
                          <p:spTgt spid="9"/>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1000"/>
                        <p:tgtEl>
                          <p:spTgt spid="9"/>
                        </p:tgtEl>
                      </p:cBhvr>
                    </p:animEffect>
                    <p:anim calcmode="lin" valueType="num">
                      <p:cBhvr>
                        <p:cTn dur="1000" fill="hold"/>
                        <p:tgtEl>
                          <p:spTgt spid="9"/>
                        </p:tgtEl>
                        <p:attrNameLst>
                          <p:attrName>ppt_x</p:attrName>
                        </p:attrNameLst>
                      </p:cBhvr>
                      <p:tavLst>
                        <p:tav tm="0">
                          <p:val>
                            <p:strVal val="#ppt_x"/>
                          </p:val>
                        </p:tav>
                        <p:tav tm="100000">
                          <p:val>
                            <p:strVal val="#ppt_x"/>
                          </p:val>
                        </p:tav>
                      </p:tavLst>
                    </p:anim>
                    <p:anim calcmode="lin" valueType="num">
                      <p:cBhvr>
                        <p:cTn dur="1000" fill="hold"/>
                        <p:tgtEl>
                          <p:spTgt spid="9"/>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1000"/>
                        <p:tgtEl>
                          <p:spTgt spid="9"/>
                        </p:tgtEl>
                      </p:cBhvr>
                    </p:animEffect>
                    <p:anim calcmode="lin" valueType="num">
                      <p:cBhvr>
                        <p:cTn dur="1000" fill="hold"/>
                        <p:tgtEl>
                          <p:spTgt spid="9"/>
                        </p:tgtEl>
                        <p:attrNameLst>
                          <p:attrName>ppt_x</p:attrName>
                        </p:attrNameLst>
                      </p:cBhvr>
                      <p:tavLst>
                        <p:tav tm="0">
                          <p:val>
                            <p:strVal val="#ppt_x"/>
                          </p:val>
                        </p:tav>
                        <p:tav tm="100000">
                          <p:val>
                            <p:strVal val="#ppt_x"/>
                          </p:val>
                        </p:tav>
                      </p:tavLst>
                    </p:anim>
                    <p:anim calcmode="lin" valueType="num">
                      <p:cBhvr>
                        <p:cTn dur="10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42"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1000"/>
                        <p:tgtEl>
                          <p:spTgt spid="10"/>
                        </p:tgtEl>
                      </p:cBhvr>
                    </p:animEffect>
                    <p:anim calcmode="lin" valueType="num">
                      <p:cBhvr>
                        <p:cTn dur="1000" fill="hold"/>
                        <p:tgtEl>
                          <p:spTgt spid="10"/>
                        </p:tgtEl>
                        <p:attrNameLst>
                          <p:attrName>ppt_x</p:attrName>
                        </p:attrNameLst>
                      </p:cBhvr>
                      <p:tavLst>
                        <p:tav tm="0">
                          <p:val>
                            <p:strVal val="#ppt_x"/>
                          </p:val>
                        </p:tav>
                        <p:tav tm="100000">
                          <p:val>
                            <p:strVal val="#ppt_x"/>
                          </p:val>
                        </p:tav>
                      </p:tavLst>
                    </p:anim>
                    <p:anim calcmode="lin" valueType="num">
                      <p:cBhvr>
                        <p:cTn dur="1000" fill="hold"/>
                        <p:tgtEl>
                          <p:spTgt spid="10"/>
                        </p:tgtEl>
                        <p:attrNameLst>
                          <p:attrName>ppt_y</p:attrName>
                        </p:attrNameLst>
                      </p:cBhvr>
                      <p:tavLst>
                        <p:tav tm="0">
                          <p:val>
                            <p:strVal val="#ppt_y+.1"/>
                          </p:val>
                        </p:tav>
                        <p:tav tm="100000">
                          <p:val>
                            <p:strVal val="#ppt_y"/>
                          </p:val>
                        </p:tav>
                      </p:tavLst>
                    </p:anim>
                  </p:childTnLst>
                </p:cTn>
              </p:par>
            </p:tnLst>
          </p:tmpl>
        </p:tmplLst>
      </p:bldP>
      <p:bldP spid="11" grpId="0" build="p">
        <p:tmplLst>
          <p:tmpl lvl="1">
            <p:tnLst>
              <p:par>
                <p:cTn presetID="42"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anim calcmode="lin" valueType="num">
                      <p:cBhvr>
                        <p:cTn dur="1000" fill="hold"/>
                        <p:tgtEl>
                          <p:spTgt spid="11"/>
                        </p:tgtEl>
                        <p:attrNameLst>
                          <p:attrName>ppt_x</p:attrName>
                        </p:attrNameLst>
                      </p:cBhvr>
                      <p:tavLst>
                        <p:tav tm="0">
                          <p:val>
                            <p:strVal val="#ppt_x"/>
                          </p:val>
                        </p:tav>
                        <p:tav tm="100000">
                          <p:val>
                            <p:strVal val="#ppt_x"/>
                          </p:val>
                        </p:tav>
                      </p:tavLst>
                    </p:anim>
                    <p:anim calcmode="lin" valueType="num">
                      <p:cBhvr>
                        <p:cTn dur="1000" fill="hold"/>
                        <p:tgtEl>
                          <p:spTgt spid="11"/>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anim calcmode="lin" valueType="num">
                      <p:cBhvr>
                        <p:cTn dur="1000" fill="hold"/>
                        <p:tgtEl>
                          <p:spTgt spid="11"/>
                        </p:tgtEl>
                        <p:attrNameLst>
                          <p:attrName>ppt_x</p:attrName>
                        </p:attrNameLst>
                      </p:cBhvr>
                      <p:tavLst>
                        <p:tav tm="0">
                          <p:val>
                            <p:strVal val="#ppt_x"/>
                          </p:val>
                        </p:tav>
                        <p:tav tm="100000">
                          <p:val>
                            <p:strVal val="#ppt_x"/>
                          </p:val>
                        </p:tav>
                      </p:tavLst>
                    </p:anim>
                    <p:anim calcmode="lin" valueType="num">
                      <p:cBhvr>
                        <p:cTn dur="1000" fill="hold"/>
                        <p:tgtEl>
                          <p:spTgt spid="11"/>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anim calcmode="lin" valueType="num">
                      <p:cBhvr>
                        <p:cTn dur="1000" fill="hold"/>
                        <p:tgtEl>
                          <p:spTgt spid="11"/>
                        </p:tgtEl>
                        <p:attrNameLst>
                          <p:attrName>ppt_x</p:attrName>
                        </p:attrNameLst>
                      </p:cBhvr>
                      <p:tavLst>
                        <p:tav tm="0">
                          <p:val>
                            <p:strVal val="#ppt_x"/>
                          </p:val>
                        </p:tav>
                        <p:tav tm="100000">
                          <p:val>
                            <p:strVal val="#ppt_x"/>
                          </p:val>
                        </p:tav>
                      </p:tavLst>
                    </p:anim>
                    <p:anim calcmode="lin" valueType="num">
                      <p:cBhvr>
                        <p:cTn dur="1000" fill="hold"/>
                        <p:tgtEl>
                          <p:spTgt spid="11"/>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anim calcmode="lin" valueType="num">
                      <p:cBhvr>
                        <p:cTn dur="1000" fill="hold"/>
                        <p:tgtEl>
                          <p:spTgt spid="11"/>
                        </p:tgtEl>
                        <p:attrNameLst>
                          <p:attrName>ppt_x</p:attrName>
                        </p:attrNameLst>
                      </p:cBhvr>
                      <p:tavLst>
                        <p:tav tm="0">
                          <p:val>
                            <p:strVal val="#ppt_x"/>
                          </p:val>
                        </p:tav>
                        <p:tav tm="100000">
                          <p:val>
                            <p:strVal val="#ppt_x"/>
                          </p:val>
                        </p:tav>
                      </p:tavLst>
                    </p:anim>
                    <p:anim calcmode="lin" valueType="num">
                      <p:cBhvr>
                        <p:cTn dur="1000" fill="hold"/>
                        <p:tgtEl>
                          <p:spTgt spid="11"/>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anim calcmode="lin" valueType="num">
                      <p:cBhvr>
                        <p:cTn dur="1000" fill="hold"/>
                        <p:tgtEl>
                          <p:spTgt spid="11"/>
                        </p:tgtEl>
                        <p:attrNameLst>
                          <p:attrName>ppt_x</p:attrName>
                        </p:attrNameLst>
                      </p:cBhvr>
                      <p:tavLst>
                        <p:tav tm="0">
                          <p:val>
                            <p:strVal val="#ppt_x"/>
                          </p:val>
                        </p:tav>
                        <p:tav tm="100000">
                          <p:val>
                            <p:strVal val="#ppt_x"/>
                          </p:val>
                        </p:tav>
                      </p:tavLst>
                    </p:anim>
                    <p:anim calcmode="lin" valueType="num">
                      <p:cBhvr>
                        <p:cTn dur="1000" fill="hold"/>
                        <p:tgtEl>
                          <p:spTgt spid="11"/>
                        </p:tgtEl>
                        <p:attrNameLst>
                          <p:attrName>ppt_y</p:attrName>
                        </p:attrNameLst>
                      </p:cBhvr>
                      <p:tavLst>
                        <p:tav tm="0">
                          <p:val>
                            <p:strVal val="#ppt_y+.1"/>
                          </p:val>
                        </p:tav>
                        <p:tav tm="100000">
                          <p:val>
                            <p:strVal val="#ppt_y"/>
                          </p:val>
                        </p:tav>
                      </p:tavLst>
                    </p:anim>
                  </p:childTnLst>
                </p:cTn>
              </p:par>
            </p:tnLst>
          </p:tmpl>
        </p:tmplLst>
      </p:bldP>
      <p:bldP spid="16" grpId="0" build="p">
        <p:tmplLst>
          <p:tmpl lvl="1">
            <p:tnLst>
              <p:par>
                <p:cTn presetID="42"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1000"/>
                        <p:tgtEl>
                          <p:spTgt spid="16"/>
                        </p:tgtEl>
                      </p:cBhvr>
                    </p:animEffect>
                    <p:anim calcmode="lin" valueType="num">
                      <p:cBhvr>
                        <p:cTn dur="1000" fill="hold"/>
                        <p:tgtEl>
                          <p:spTgt spid="16"/>
                        </p:tgtEl>
                        <p:attrNameLst>
                          <p:attrName>ppt_x</p:attrName>
                        </p:attrNameLst>
                      </p:cBhvr>
                      <p:tavLst>
                        <p:tav tm="0">
                          <p:val>
                            <p:strVal val="#ppt_x"/>
                          </p:val>
                        </p:tav>
                        <p:tav tm="100000">
                          <p:val>
                            <p:strVal val="#ppt_x"/>
                          </p:val>
                        </p:tav>
                      </p:tavLst>
                    </p:anim>
                    <p:anim calcmode="lin" valueType="num">
                      <p:cBhvr>
                        <p:cTn dur="1000" fill="hold"/>
                        <p:tgtEl>
                          <p:spTgt spid="16"/>
                        </p:tgtEl>
                        <p:attrNameLst>
                          <p:attrName>ppt_y</p:attrName>
                        </p:attrNameLst>
                      </p:cBhvr>
                      <p:tavLst>
                        <p:tav tm="0">
                          <p:val>
                            <p:strVal val="#ppt_y+.1"/>
                          </p:val>
                        </p:tav>
                        <p:tav tm="100000">
                          <p:val>
                            <p:strVal val="#ppt_y"/>
                          </p:val>
                        </p:tav>
                      </p:tavLst>
                    </p:anim>
                  </p:childTnLst>
                </p:cTn>
              </p:par>
            </p:tnLst>
          </p:tmpl>
        </p:tmplLst>
      </p:bldP>
      <p:bldP spid="17" grpId="0" build="p">
        <p:tmplLst>
          <p:tmpl lvl="1">
            <p:tnLst>
              <p:par>
                <p:cTn presetID="42"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1000"/>
                        <p:tgtEl>
                          <p:spTgt spid="17"/>
                        </p:tgtEl>
                      </p:cBhvr>
                    </p:animEffect>
                    <p:anim calcmode="lin" valueType="num">
                      <p:cBhvr>
                        <p:cTn dur="1000" fill="hold"/>
                        <p:tgtEl>
                          <p:spTgt spid="17"/>
                        </p:tgtEl>
                        <p:attrNameLst>
                          <p:attrName>ppt_x</p:attrName>
                        </p:attrNameLst>
                      </p:cBhvr>
                      <p:tavLst>
                        <p:tav tm="0">
                          <p:val>
                            <p:strVal val="#ppt_x"/>
                          </p:val>
                        </p:tav>
                        <p:tav tm="100000">
                          <p:val>
                            <p:strVal val="#ppt_x"/>
                          </p:val>
                        </p:tav>
                      </p:tavLst>
                    </p:anim>
                    <p:anim calcmode="lin" valueType="num">
                      <p:cBhvr>
                        <p:cTn dur="1000" fill="hold"/>
                        <p:tgtEl>
                          <p:spTgt spid="17"/>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1000"/>
                        <p:tgtEl>
                          <p:spTgt spid="17"/>
                        </p:tgtEl>
                      </p:cBhvr>
                    </p:animEffect>
                    <p:anim calcmode="lin" valueType="num">
                      <p:cBhvr>
                        <p:cTn dur="1000" fill="hold"/>
                        <p:tgtEl>
                          <p:spTgt spid="17"/>
                        </p:tgtEl>
                        <p:attrNameLst>
                          <p:attrName>ppt_x</p:attrName>
                        </p:attrNameLst>
                      </p:cBhvr>
                      <p:tavLst>
                        <p:tav tm="0">
                          <p:val>
                            <p:strVal val="#ppt_x"/>
                          </p:val>
                        </p:tav>
                        <p:tav tm="100000">
                          <p:val>
                            <p:strVal val="#ppt_x"/>
                          </p:val>
                        </p:tav>
                      </p:tavLst>
                    </p:anim>
                    <p:anim calcmode="lin" valueType="num">
                      <p:cBhvr>
                        <p:cTn dur="1000" fill="hold"/>
                        <p:tgtEl>
                          <p:spTgt spid="17"/>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1000"/>
                        <p:tgtEl>
                          <p:spTgt spid="17"/>
                        </p:tgtEl>
                      </p:cBhvr>
                    </p:animEffect>
                    <p:anim calcmode="lin" valueType="num">
                      <p:cBhvr>
                        <p:cTn dur="1000" fill="hold"/>
                        <p:tgtEl>
                          <p:spTgt spid="17"/>
                        </p:tgtEl>
                        <p:attrNameLst>
                          <p:attrName>ppt_x</p:attrName>
                        </p:attrNameLst>
                      </p:cBhvr>
                      <p:tavLst>
                        <p:tav tm="0">
                          <p:val>
                            <p:strVal val="#ppt_x"/>
                          </p:val>
                        </p:tav>
                        <p:tav tm="100000">
                          <p:val>
                            <p:strVal val="#ppt_x"/>
                          </p:val>
                        </p:tav>
                      </p:tavLst>
                    </p:anim>
                    <p:anim calcmode="lin" valueType="num">
                      <p:cBhvr>
                        <p:cTn dur="1000" fill="hold"/>
                        <p:tgtEl>
                          <p:spTgt spid="17"/>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1000"/>
                        <p:tgtEl>
                          <p:spTgt spid="17"/>
                        </p:tgtEl>
                      </p:cBhvr>
                    </p:animEffect>
                    <p:anim calcmode="lin" valueType="num">
                      <p:cBhvr>
                        <p:cTn dur="1000" fill="hold"/>
                        <p:tgtEl>
                          <p:spTgt spid="17"/>
                        </p:tgtEl>
                        <p:attrNameLst>
                          <p:attrName>ppt_x</p:attrName>
                        </p:attrNameLst>
                      </p:cBhvr>
                      <p:tavLst>
                        <p:tav tm="0">
                          <p:val>
                            <p:strVal val="#ppt_x"/>
                          </p:val>
                        </p:tav>
                        <p:tav tm="100000">
                          <p:val>
                            <p:strVal val="#ppt_x"/>
                          </p:val>
                        </p:tav>
                      </p:tavLst>
                    </p:anim>
                    <p:anim calcmode="lin" valueType="num">
                      <p:cBhvr>
                        <p:cTn dur="1000" fill="hold"/>
                        <p:tgtEl>
                          <p:spTgt spid="17"/>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1000"/>
                        <p:tgtEl>
                          <p:spTgt spid="17"/>
                        </p:tgtEl>
                      </p:cBhvr>
                    </p:animEffect>
                    <p:anim calcmode="lin" valueType="num">
                      <p:cBhvr>
                        <p:cTn dur="1000" fill="hold"/>
                        <p:tgtEl>
                          <p:spTgt spid="17"/>
                        </p:tgtEl>
                        <p:attrNameLst>
                          <p:attrName>ppt_x</p:attrName>
                        </p:attrNameLst>
                      </p:cBhvr>
                      <p:tavLst>
                        <p:tav tm="0">
                          <p:val>
                            <p:strVal val="#ppt_x"/>
                          </p:val>
                        </p:tav>
                        <p:tav tm="100000">
                          <p:val>
                            <p:strVal val="#ppt_x"/>
                          </p:val>
                        </p:tav>
                      </p:tavLst>
                    </p:anim>
                    <p:anim calcmode="lin" valueType="num">
                      <p:cBhvr>
                        <p:cTn dur="1000" fill="hold"/>
                        <p:tgtEl>
                          <p:spTgt spid="17"/>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42"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1000"/>
                        <p:tgtEl>
                          <p:spTgt spid="18"/>
                        </p:tgtEl>
                      </p:cBhvr>
                    </p:animEffect>
                    <p:anim calcmode="lin" valueType="num">
                      <p:cBhvr>
                        <p:cTn dur="1000" fill="hold"/>
                        <p:tgtEl>
                          <p:spTgt spid="18"/>
                        </p:tgtEl>
                        <p:attrNameLst>
                          <p:attrName>ppt_x</p:attrName>
                        </p:attrNameLst>
                      </p:cBhvr>
                      <p:tavLst>
                        <p:tav tm="0">
                          <p:val>
                            <p:strVal val="#ppt_x"/>
                          </p:val>
                        </p:tav>
                        <p:tav tm="100000">
                          <p:val>
                            <p:strVal val="#ppt_x"/>
                          </p:val>
                        </p:tav>
                      </p:tavLst>
                    </p:anim>
                    <p:anim calcmode="lin" valueType="num">
                      <p:cBhvr>
                        <p:cTn dur="1000" fill="hold"/>
                        <p:tgtEl>
                          <p:spTgt spid="18"/>
                        </p:tgtEl>
                        <p:attrNameLst>
                          <p:attrName>ppt_y</p:attrName>
                        </p:attrNameLst>
                      </p:cBhvr>
                      <p:tavLst>
                        <p:tav tm="0">
                          <p:val>
                            <p:strVal val="#ppt_y+.1"/>
                          </p:val>
                        </p:tav>
                        <p:tav tm="100000">
                          <p:val>
                            <p:strVal val="#ppt_y"/>
                          </p:val>
                        </p:tav>
                      </p:tavLst>
                    </p:anim>
                  </p:childTnLst>
                </p:cTn>
              </p:par>
            </p:tnLst>
          </p:tmpl>
        </p:tmplLst>
      </p:bldP>
      <p:bldP spid="19" grpId="0" build="p">
        <p:tmplLst>
          <p:tmpl lvl="1">
            <p:tnLst>
              <p:par>
                <p:cTn presetID="42"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1000"/>
                        <p:tgtEl>
                          <p:spTgt spid="19"/>
                        </p:tgtEl>
                      </p:cBhvr>
                    </p:animEffect>
                    <p:anim calcmode="lin" valueType="num">
                      <p:cBhvr>
                        <p:cTn dur="1000" fill="hold"/>
                        <p:tgtEl>
                          <p:spTgt spid="19"/>
                        </p:tgtEl>
                        <p:attrNameLst>
                          <p:attrName>ppt_x</p:attrName>
                        </p:attrNameLst>
                      </p:cBhvr>
                      <p:tavLst>
                        <p:tav tm="0">
                          <p:val>
                            <p:strVal val="#ppt_x"/>
                          </p:val>
                        </p:tav>
                        <p:tav tm="100000">
                          <p:val>
                            <p:strVal val="#ppt_x"/>
                          </p:val>
                        </p:tav>
                      </p:tavLst>
                    </p:anim>
                    <p:anim calcmode="lin" valueType="num">
                      <p:cBhvr>
                        <p:cTn dur="1000" fill="hold"/>
                        <p:tgtEl>
                          <p:spTgt spid="19"/>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1000"/>
                        <p:tgtEl>
                          <p:spTgt spid="19"/>
                        </p:tgtEl>
                      </p:cBhvr>
                    </p:animEffect>
                    <p:anim calcmode="lin" valueType="num">
                      <p:cBhvr>
                        <p:cTn dur="1000" fill="hold"/>
                        <p:tgtEl>
                          <p:spTgt spid="19"/>
                        </p:tgtEl>
                        <p:attrNameLst>
                          <p:attrName>ppt_x</p:attrName>
                        </p:attrNameLst>
                      </p:cBhvr>
                      <p:tavLst>
                        <p:tav tm="0">
                          <p:val>
                            <p:strVal val="#ppt_x"/>
                          </p:val>
                        </p:tav>
                        <p:tav tm="100000">
                          <p:val>
                            <p:strVal val="#ppt_x"/>
                          </p:val>
                        </p:tav>
                      </p:tavLst>
                    </p:anim>
                    <p:anim calcmode="lin" valueType="num">
                      <p:cBhvr>
                        <p:cTn dur="1000" fill="hold"/>
                        <p:tgtEl>
                          <p:spTgt spid="19"/>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1000"/>
                        <p:tgtEl>
                          <p:spTgt spid="19"/>
                        </p:tgtEl>
                      </p:cBhvr>
                    </p:animEffect>
                    <p:anim calcmode="lin" valueType="num">
                      <p:cBhvr>
                        <p:cTn dur="1000" fill="hold"/>
                        <p:tgtEl>
                          <p:spTgt spid="19"/>
                        </p:tgtEl>
                        <p:attrNameLst>
                          <p:attrName>ppt_x</p:attrName>
                        </p:attrNameLst>
                      </p:cBhvr>
                      <p:tavLst>
                        <p:tav tm="0">
                          <p:val>
                            <p:strVal val="#ppt_x"/>
                          </p:val>
                        </p:tav>
                        <p:tav tm="100000">
                          <p:val>
                            <p:strVal val="#ppt_x"/>
                          </p:val>
                        </p:tav>
                      </p:tavLst>
                    </p:anim>
                    <p:anim calcmode="lin" valueType="num">
                      <p:cBhvr>
                        <p:cTn dur="1000" fill="hold"/>
                        <p:tgtEl>
                          <p:spTgt spid="19"/>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1000"/>
                        <p:tgtEl>
                          <p:spTgt spid="19"/>
                        </p:tgtEl>
                      </p:cBhvr>
                    </p:animEffect>
                    <p:anim calcmode="lin" valueType="num">
                      <p:cBhvr>
                        <p:cTn dur="1000" fill="hold"/>
                        <p:tgtEl>
                          <p:spTgt spid="19"/>
                        </p:tgtEl>
                        <p:attrNameLst>
                          <p:attrName>ppt_x</p:attrName>
                        </p:attrNameLst>
                      </p:cBhvr>
                      <p:tavLst>
                        <p:tav tm="0">
                          <p:val>
                            <p:strVal val="#ppt_x"/>
                          </p:val>
                        </p:tav>
                        <p:tav tm="100000">
                          <p:val>
                            <p:strVal val="#ppt_x"/>
                          </p:val>
                        </p:tav>
                      </p:tavLst>
                    </p:anim>
                    <p:anim calcmode="lin" valueType="num">
                      <p:cBhvr>
                        <p:cTn dur="1000" fill="hold"/>
                        <p:tgtEl>
                          <p:spTgt spid="19"/>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1000"/>
                        <p:tgtEl>
                          <p:spTgt spid="19"/>
                        </p:tgtEl>
                      </p:cBhvr>
                    </p:animEffect>
                    <p:anim calcmode="lin" valueType="num">
                      <p:cBhvr>
                        <p:cTn dur="1000" fill="hold"/>
                        <p:tgtEl>
                          <p:spTgt spid="19"/>
                        </p:tgtEl>
                        <p:attrNameLst>
                          <p:attrName>ppt_x</p:attrName>
                        </p:attrNameLst>
                      </p:cBhvr>
                      <p:tavLst>
                        <p:tav tm="0">
                          <p:val>
                            <p:strVal val="#ppt_x"/>
                          </p:val>
                        </p:tav>
                        <p:tav tm="100000">
                          <p:val>
                            <p:strVal val="#ppt_x"/>
                          </p:val>
                        </p:tav>
                      </p:tavLst>
                    </p:anim>
                    <p:anim calcmode="lin" valueType="num">
                      <p:cBhvr>
                        <p:cTn dur="1000" fill="hold"/>
                        <p:tgtEl>
                          <p:spTgt spid="19"/>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About us 3" preserve="1" userDrawn="1">
  <p:cSld name="About us 3">
    <p:spTree>
      <p:nvGrpSpPr>
        <p:cNvPr id="1" name="Shape 172"/>
        <p:cNvGrpSpPr/>
        <p:nvPr/>
      </p:nvGrpSpPr>
      <p:grpSpPr>
        <a:xfrm>
          <a:off x="0" y="0"/>
          <a:ext cx="0" cy="0"/>
          <a:chOff x="0" y="0"/>
          <a:chExt cx="0" cy="0"/>
        </a:xfrm>
      </p:grpSpPr>
      <p:pic>
        <p:nvPicPr>
          <p:cNvPr id="11" name="Picture 10">
            <a:extLst>
              <a:ext uri="{FF2B5EF4-FFF2-40B4-BE49-F238E27FC236}">
                <a16:creationId xmlns:a16="http://schemas.microsoft.com/office/drawing/2014/main" id="{102C47F1-BE39-A8B3-7F15-461873AFF313}"/>
              </a:ext>
            </a:extLst>
          </p:cNvPr>
          <p:cNvPicPr>
            <a:picLocks noChangeAspect="1"/>
          </p:cNvPicPr>
          <p:nvPr userDrawn="1"/>
        </p:nvPicPr>
        <p:blipFill rotWithShape="1">
          <a:blip r:embed="rId2" cstate="screen">
            <a:alphaModFix amt="20000"/>
            <a:extLst>
              <a:ext uri="{28A0092B-C50C-407E-A947-70E740481C1C}">
                <a14:useLocalDpi xmlns:a14="http://schemas.microsoft.com/office/drawing/2010/main"/>
              </a:ext>
            </a:extLst>
          </a:blip>
          <a:srcRect/>
          <a:stretch/>
        </p:blipFill>
        <p:spPr>
          <a:xfrm>
            <a:off x="438971" y="0"/>
            <a:ext cx="11753029" cy="3176738"/>
          </a:xfrm>
          <a:prstGeom prst="rect">
            <a:avLst/>
          </a:prstGeom>
          <a:solidFill>
            <a:schemeClr val="bg2"/>
          </a:solidFill>
        </p:spPr>
      </p:pic>
      <p:sp>
        <p:nvSpPr>
          <p:cNvPr id="20" name="Content Placeholder 2">
            <a:extLst>
              <a:ext uri="{FF2B5EF4-FFF2-40B4-BE49-F238E27FC236}">
                <a16:creationId xmlns:a16="http://schemas.microsoft.com/office/drawing/2014/main" id="{89BCE656-8E11-FE4C-911D-026F70C0C697}"/>
              </a:ext>
            </a:extLst>
          </p:cNvPr>
          <p:cNvSpPr>
            <a:spLocks noGrp="1"/>
          </p:cNvSpPr>
          <p:nvPr>
            <p:ph idx="1" hasCustomPrompt="1"/>
          </p:nvPr>
        </p:nvSpPr>
        <p:spPr>
          <a:xfrm>
            <a:off x="742420" y="742037"/>
            <a:ext cx="11041237" cy="1815349"/>
          </a:xfrm>
          <a:prstGeom prst="rect">
            <a:avLst/>
          </a:prstGeom>
        </p:spPr>
        <p:txBody>
          <a:bodyPr anchor="ctr"/>
          <a:lstStyle>
            <a:lvl1pPr marL="0" indent="0" algn="l">
              <a:lnSpc>
                <a:spcPct val="100000"/>
              </a:lnSpc>
              <a:buNone/>
              <a:defRPr sz="2400" spc="0">
                <a:solidFill>
                  <a:schemeClr val="bg1"/>
                </a:solidFill>
                <a:latin typeface="Inter" panose="02000503000000020004" pitchFamily="2" charset="0"/>
                <a:ea typeface="Inter" panose="02000503000000020004" pitchFamily="2" charset="0"/>
              </a:defRPr>
            </a:lvl1pPr>
            <a:lvl2pPr marL="685800" indent="-228600" algn="ctr">
              <a:lnSpc>
                <a:spcPct val="150000"/>
              </a:lnSpc>
              <a:buClr>
                <a:schemeClr val="accent1"/>
              </a:buClr>
              <a:buFont typeface="Courier New" panose="02070309020205020404" pitchFamily="49" charset="0"/>
              <a:buChar char="o"/>
              <a:defRPr sz="1800">
                <a:solidFill>
                  <a:schemeClr val="tx1">
                    <a:lumMod val="75000"/>
                    <a:lumOff val="25000"/>
                  </a:schemeClr>
                </a:solidFill>
                <a:latin typeface="+mj-lt"/>
              </a:defRPr>
            </a:lvl2pPr>
            <a:lvl3pPr marL="1143000" indent="-228600" algn="ctr">
              <a:lnSpc>
                <a:spcPct val="150000"/>
              </a:lnSpc>
              <a:buClr>
                <a:schemeClr val="accent1"/>
              </a:buClr>
              <a:buFont typeface="Courier New" panose="02070309020205020404" pitchFamily="49" charset="0"/>
              <a:buChar char="o"/>
              <a:defRPr sz="1600">
                <a:solidFill>
                  <a:schemeClr val="tx1">
                    <a:lumMod val="75000"/>
                    <a:lumOff val="25000"/>
                  </a:schemeClr>
                </a:solidFill>
                <a:latin typeface="+mj-lt"/>
              </a:defRPr>
            </a:lvl3pPr>
            <a:lvl4pPr marL="1600200" indent="-228600" algn="ctr">
              <a:lnSpc>
                <a:spcPct val="150000"/>
              </a:lnSpc>
              <a:buClr>
                <a:schemeClr val="accent1"/>
              </a:buClr>
              <a:buFont typeface="Courier New" panose="02070309020205020404" pitchFamily="49" charset="0"/>
              <a:buChar char="o"/>
              <a:defRPr sz="1400">
                <a:solidFill>
                  <a:schemeClr val="tx1">
                    <a:lumMod val="75000"/>
                    <a:lumOff val="25000"/>
                  </a:schemeClr>
                </a:solidFill>
                <a:latin typeface="+mj-lt"/>
              </a:defRPr>
            </a:lvl4pPr>
            <a:lvl5pPr marL="2057400" indent="-228600" algn="ctr">
              <a:lnSpc>
                <a:spcPct val="150000"/>
              </a:lnSpc>
              <a:buClr>
                <a:schemeClr val="accent1"/>
              </a:buClr>
              <a:buFont typeface="Courier New" panose="02070309020205020404" pitchFamily="49" charset="0"/>
              <a:buChar char="o"/>
              <a:defRPr sz="1400">
                <a:solidFill>
                  <a:schemeClr val="tx1">
                    <a:lumMod val="75000"/>
                    <a:lumOff val="25000"/>
                  </a:schemeClr>
                </a:solidFill>
                <a:latin typeface="+mj-lt"/>
              </a:defRPr>
            </a:lvl5pPr>
          </a:lstStyle>
          <a:p>
            <a:pPr lvl="0"/>
            <a:r>
              <a:rPr lang="en-US"/>
              <a:t>Quote, title, paragraph or sentence goes here</a:t>
            </a:r>
          </a:p>
        </p:txBody>
      </p:sp>
      <p:sp>
        <p:nvSpPr>
          <p:cNvPr id="31" name="Slide Number Placeholder 2">
            <a:extLst>
              <a:ext uri="{FF2B5EF4-FFF2-40B4-BE49-F238E27FC236}">
                <a16:creationId xmlns:a16="http://schemas.microsoft.com/office/drawing/2014/main" id="{AE147D70-9CCA-7E84-3500-1F85929DCACF}"/>
              </a:ext>
            </a:extLst>
          </p:cNvPr>
          <p:cNvSpPr>
            <a:spLocks noGrp="1"/>
          </p:cNvSpPr>
          <p:nvPr>
            <p:ph type="sldNum" sz="quarter" idx="19"/>
          </p:nvPr>
        </p:nvSpPr>
        <p:spPr>
          <a:xfrm>
            <a:off x="45012" y="6502866"/>
            <a:ext cx="348381" cy="301144"/>
          </a:xfrm>
        </p:spPr>
        <p:txBody>
          <a:bodyPr/>
          <a:lstStyle/>
          <a:p>
            <a:fld id="{B4F46690-C25B-4348-B0C0-019C781764AB}" type="slidenum">
              <a:rPr lang="en-US" smtClean="0"/>
              <a:t>‹#›</a:t>
            </a:fld>
            <a:endParaRPr lang="en-US"/>
          </a:p>
        </p:txBody>
      </p:sp>
      <p:sp>
        <p:nvSpPr>
          <p:cNvPr id="4" name="Text Placeholder 15">
            <a:extLst>
              <a:ext uri="{FF2B5EF4-FFF2-40B4-BE49-F238E27FC236}">
                <a16:creationId xmlns:a16="http://schemas.microsoft.com/office/drawing/2014/main" id="{BE09F1EA-12A6-5DE6-A568-1096A99E2F86}"/>
              </a:ext>
            </a:extLst>
          </p:cNvPr>
          <p:cNvSpPr>
            <a:spLocks noGrp="1"/>
          </p:cNvSpPr>
          <p:nvPr>
            <p:ph type="body" sz="quarter" idx="20" hasCustomPrompt="1"/>
          </p:nvPr>
        </p:nvSpPr>
        <p:spPr>
          <a:xfrm>
            <a:off x="742420" y="3481720"/>
            <a:ext cx="5324475" cy="517485"/>
          </a:xfrm>
          <a:prstGeom prst="rect">
            <a:avLst/>
          </a:prstGeom>
        </p:spPr>
        <p:txBody>
          <a:bodyPr anchor="ctr"/>
          <a:lstStyle>
            <a:lvl1pPr marL="0" indent="0" algn="l">
              <a:buClr>
                <a:schemeClr val="tx2"/>
              </a:buClr>
              <a:buNone/>
              <a:defRPr sz="2000" b="1">
                <a:solidFill>
                  <a:schemeClr val="tx1"/>
                </a:solidFill>
                <a:latin typeface="Inter" panose="02000503000000020004" pitchFamily="2" charset="0"/>
                <a:ea typeface="Inter" panose="02000503000000020004" pitchFamily="2" charset="0"/>
              </a:defRPr>
            </a:lvl1pPr>
          </a:lstStyle>
          <a:p>
            <a:pPr lvl="0"/>
            <a:r>
              <a:rPr lang="en-US"/>
              <a:t>STAT 1</a:t>
            </a:r>
          </a:p>
        </p:txBody>
      </p:sp>
      <p:sp>
        <p:nvSpPr>
          <p:cNvPr id="5" name="Content Placeholder 2">
            <a:extLst>
              <a:ext uri="{FF2B5EF4-FFF2-40B4-BE49-F238E27FC236}">
                <a16:creationId xmlns:a16="http://schemas.microsoft.com/office/drawing/2014/main" id="{BC47C8BF-ED5D-ED55-86CC-E2F276807E88}"/>
              </a:ext>
            </a:extLst>
          </p:cNvPr>
          <p:cNvSpPr>
            <a:spLocks noGrp="1"/>
          </p:cNvSpPr>
          <p:nvPr>
            <p:ph idx="21" hasCustomPrompt="1"/>
          </p:nvPr>
        </p:nvSpPr>
        <p:spPr>
          <a:xfrm>
            <a:off x="771524" y="4151696"/>
            <a:ext cx="5324475" cy="1977659"/>
          </a:xfrm>
          <a:prstGeom prst="rect">
            <a:avLst/>
          </a:prstGeom>
        </p:spPr>
        <p:txBody>
          <a:bodyPr anchor="t"/>
          <a:lstStyle>
            <a:lvl1pPr marL="0" indent="0">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3" name="Text Placeholder 15">
            <a:extLst>
              <a:ext uri="{FF2B5EF4-FFF2-40B4-BE49-F238E27FC236}">
                <a16:creationId xmlns:a16="http://schemas.microsoft.com/office/drawing/2014/main" id="{3C523650-F286-8EE1-BFDC-9C09C37B616E}"/>
              </a:ext>
            </a:extLst>
          </p:cNvPr>
          <p:cNvSpPr>
            <a:spLocks noGrp="1"/>
          </p:cNvSpPr>
          <p:nvPr>
            <p:ph type="body" sz="quarter" idx="22" hasCustomPrompt="1"/>
          </p:nvPr>
        </p:nvSpPr>
        <p:spPr>
          <a:xfrm>
            <a:off x="6484372" y="3481720"/>
            <a:ext cx="5299285" cy="517485"/>
          </a:xfrm>
          <a:prstGeom prst="rect">
            <a:avLst/>
          </a:prstGeom>
        </p:spPr>
        <p:txBody>
          <a:bodyPr anchor="ctr"/>
          <a:lstStyle>
            <a:lvl1pPr marL="0" indent="0" algn="l">
              <a:buClr>
                <a:schemeClr val="tx2"/>
              </a:buClr>
              <a:buNone/>
              <a:defRPr sz="2000" b="1">
                <a:solidFill>
                  <a:schemeClr val="tx1"/>
                </a:solidFill>
                <a:latin typeface="Inter" panose="02000503000000020004" pitchFamily="2" charset="0"/>
                <a:ea typeface="Inter" panose="02000503000000020004" pitchFamily="2" charset="0"/>
              </a:defRPr>
            </a:lvl1pPr>
          </a:lstStyle>
          <a:p>
            <a:pPr lvl="0"/>
            <a:r>
              <a:rPr lang="en-US"/>
              <a:t>STAT 1</a:t>
            </a:r>
          </a:p>
        </p:txBody>
      </p:sp>
      <p:sp>
        <p:nvSpPr>
          <p:cNvPr id="6" name="Content Placeholder 2">
            <a:extLst>
              <a:ext uri="{FF2B5EF4-FFF2-40B4-BE49-F238E27FC236}">
                <a16:creationId xmlns:a16="http://schemas.microsoft.com/office/drawing/2014/main" id="{4750354A-C3D1-2C25-A37C-1778DF17F053}"/>
              </a:ext>
            </a:extLst>
          </p:cNvPr>
          <p:cNvSpPr>
            <a:spLocks noGrp="1"/>
          </p:cNvSpPr>
          <p:nvPr>
            <p:ph idx="23" hasCustomPrompt="1"/>
          </p:nvPr>
        </p:nvSpPr>
        <p:spPr>
          <a:xfrm>
            <a:off x="6484372" y="4151696"/>
            <a:ext cx="5324475" cy="1977659"/>
          </a:xfrm>
          <a:prstGeom prst="rect">
            <a:avLst/>
          </a:prstGeom>
        </p:spPr>
        <p:txBody>
          <a:bodyPr anchor="t"/>
          <a:lstStyle>
            <a:lvl1pPr marL="0" indent="0">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2" name="Text Placeholder 41">
            <a:extLst>
              <a:ext uri="{FF2B5EF4-FFF2-40B4-BE49-F238E27FC236}">
                <a16:creationId xmlns:a16="http://schemas.microsoft.com/office/drawing/2014/main" id="{244EDB02-F7E3-BDBC-0F39-A9F21857AE28}"/>
              </a:ext>
            </a:extLst>
          </p:cNvPr>
          <p:cNvSpPr>
            <a:spLocks noGrp="1"/>
          </p:cNvSpPr>
          <p:nvPr>
            <p:ph type="body" sz="quarter" idx="26" hasCustomPrompt="1"/>
          </p:nvPr>
        </p:nvSpPr>
        <p:spPr>
          <a:xfrm>
            <a:off x="771524" y="6281846"/>
            <a:ext cx="11053762" cy="407185"/>
          </a:xfrm>
          <a:prstGeom prst="rect">
            <a:avLst/>
          </a:prstGeom>
        </p:spPr>
        <p:txBody>
          <a:bodyPr anchor="ctr"/>
          <a:lstStyle>
            <a:lvl1pPr marL="0" indent="0" algn="l">
              <a:buNone/>
              <a:defRPr sz="700" b="0" spc="0">
                <a:solidFill>
                  <a:schemeClr val="accent2"/>
                </a:solidFill>
                <a:latin typeface="Inter" panose="02000503000000020004" pitchFamily="2" charset="0"/>
                <a:ea typeface="Inter" panose="02000503000000020004" pitchFamily="2" charset="0"/>
              </a:defRPr>
            </a:lvl1pPr>
          </a:lstStyle>
          <a:p>
            <a:pPr lvl="0"/>
            <a:r>
              <a:rPr lang="en-US"/>
              <a:t>* Special Note or Attribution Goes Here</a:t>
            </a:r>
          </a:p>
        </p:txBody>
      </p:sp>
    </p:spTree>
    <p:extLst>
      <p:ext uri="{BB962C8B-B14F-4D97-AF65-F5344CB8AC3E}">
        <p14:creationId xmlns:p14="http://schemas.microsoft.com/office/powerpoint/2010/main" val="1593206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anim calcmode="lin" valueType="num">
                                      <p:cBhvr>
                                        <p:cTn id="13"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1000"/>
                                        <p:tgtEl>
                                          <p:spTgt spid="5">
                                            <p:txEl>
                                              <p:pRg st="1" end="1"/>
                                            </p:txEl>
                                          </p:spTgt>
                                        </p:tgtEl>
                                      </p:cBhvr>
                                    </p:animEffect>
                                    <p:anim calcmode="lin" valueType="num">
                                      <p:cBhvr>
                                        <p:cTn id="18"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1000"/>
                                        <p:tgtEl>
                                          <p:spTgt spid="5">
                                            <p:txEl>
                                              <p:pRg st="2" end="2"/>
                                            </p:txEl>
                                          </p:spTgt>
                                        </p:tgtEl>
                                      </p:cBhvr>
                                    </p:animEffect>
                                    <p:anim calcmode="lin" valueType="num">
                                      <p:cBhvr>
                                        <p:cTn id="23"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5">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1000"/>
                                        <p:tgtEl>
                                          <p:spTgt spid="5">
                                            <p:txEl>
                                              <p:pRg st="3" end="3"/>
                                            </p:txEl>
                                          </p:spTgt>
                                        </p:tgtEl>
                                      </p:cBhvr>
                                    </p:animEffect>
                                    <p:anim calcmode="lin" valueType="num">
                                      <p:cBhvr>
                                        <p:cTn id="28"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5">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1000"/>
                                        <p:tgtEl>
                                          <p:spTgt spid="5">
                                            <p:txEl>
                                              <p:pRg st="4" end="4"/>
                                            </p:txEl>
                                          </p:spTgt>
                                        </p:tgtEl>
                                      </p:cBhvr>
                                    </p:animEffect>
                                    <p:anim calcmode="lin" valueType="num">
                                      <p:cBhvr>
                                        <p:cTn id="33"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5">
                                            <p:txEl>
                                              <p:pRg st="4" end="4"/>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
                                            <p:txEl>
                                              <p:pRg st="0" end="0"/>
                                            </p:txEl>
                                          </p:spTgt>
                                        </p:tgtEl>
                                        <p:attrNameLst>
                                          <p:attrName>style.visibility</p:attrName>
                                        </p:attrNameLst>
                                      </p:cBhvr>
                                      <p:to>
                                        <p:strVal val="visible"/>
                                      </p:to>
                                    </p:set>
                                    <p:animEffect transition="in" filter="fade">
                                      <p:cBhvr>
                                        <p:cTn id="37" dur="1000"/>
                                        <p:tgtEl>
                                          <p:spTgt spid="3">
                                            <p:txEl>
                                              <p:pRg st="0" end="0"/>
                                            </p:txEl>
                                          </p:spTgt>
                                        </p:tgtEl>
                                      </p:cBhvr>
                                    </p:animEffect>
                                    <p:anim calcmode="lin" valueType="num">
                                      <p:cBhvr>
                                        <p:cTn id="3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6">
                                            <p:txEl>
                                              <p:pRg st="0" end="0"/>
                                            </p:txEl>
                                          </p:spTgt>
                                        </p:tgtEl>
                                        <p:attrNameLst>
                                          <p:attrName>style.visibility</p:attrName>
                                        </p:attrNameLst>
                                      </p:cBhvr>
                                      <p:to>
                                        <p:strVal val="visible"/>
                                      </p:to>
                                    </p:set>
                                    <p:animEffect transition="in" filter="fade">
                                      <p:cBhvr>
                                        <p:cTn id="42" dur="1000"/>
                                        <p:tgtEl>
                                          <p:spTgt spid="6">
                                            <p:txEl>
                                              <p:pRg st="0" end="0"/>
                                            </p:txEl>
                                          </p:spTgt>
                                        </p:tgtEl>
                                      </p:cBhvr>
                                    </p:animEffect>
                                    <p:anim calcmode="lin" valueType="num">
                                      <p:cBhvr>
                                        <p:cTn id="4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6">
                                            <p:txEl>
                                              <p:pRg st="0" end="0"/>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6">
                                            <p:txEl>
                                              <p:pRg st="1" end="1"/>
                                            </p:txEl>
                                          </p:spTgt>
                                        </p:tgtEl>
                                        <p:attrNameLst>
                                          <p:attrName>style.visibility</p:attrName>
                                        </p:attrNameLst>
                                      </p:cBhvr>
                                      <p:to>
                                        <p:strVal val="visible"/>
                                      </p:to>
                                    </p:set>
                                    <p:animEffect transition="in" filter="fade">
                                      <p:cBhvr>
                                        <p:cTn id="47" dur="1000"/>
                                        <p:tgtEl>
                                          <p:spTgt spid="6">
                                            <p:txEl>
                                              <p:pRg st="1" end="1"/>
                                            </p:txEl>
                                          </p:spTgt>
                                        </p:tgtEl>
                                      </p:cBhvr>
                                    </p:animEffect>
                                    <p:anim calcmode="lin" valueType="num">
                                      <p:cBhvr>
                                        <p:cTn id="48"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49" dur="1000" fill="hold"/>
                                        <p:tgtEl>
                                          <p:spTgt spid="6">
                                            <p:txEl>
                                              <p:pRg st="1" end="1"/>
                                            </p:tx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6">
                                            <p:txEl>
                                              <p:pRg st="2" end="2"/>
                                            </p:txEl>
                                          </p:spTgt>
                                        </p:tgtEl>
                                        <p:attrNameLst>
                                          <p:attrName>style.visibility</p:attrName>
                                        </p:attrNameLst>
                                      </p:cBhvr>
                                      <p:to>
                                        <p:strVal val="visible"/>
                                      </p:to>
                                    </p:set>
                                    <p:animEffect transition="in" filter="fade">
                                      <p:cBhvr>
                                        <p:cTn id="52" dur="1000"/>
                                        <p:tgtEl>
                                          <p:spTgt spid="6">
                                            <p:txEl>
                                              <p:pRg st="2" end="2"/>
                                            </p:txEl>
                                          </p:spTgt>
                                        </p:tgtEl>
                                      </p:cBhvr>
                                    </p:animEffect>
                                    <p:anim calcmode="lin" valueType="num">
                                      <p:cBhvr>
                                        <p:cTn id="53"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54" dur="1000" fill="hold"/>
                                        <p:tgtEl>
                                          <p:spTgt spid="6">
                                            <p:txEl>
                                              <p:pRg st="2" end="2"/>
                                            </p:txEl>
                                          </p:spTgt>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6">
                                            <p:txEl>
                                              <p:pRg st="3" end="3"/>
                                            </p:txEl>
                                          </p:spTgt>
                                        </p:tgtEl>
                                        <p:attrNameLst>
                                          <p:attrName>style.visibility</p:attrName>
                                        </p:attrNameLst>
                                      </p:cBhvr>
                                      <p:to>
                                        <p:strVal val="visible"/>
                                      </p:to>
                                    </p:set>
                                    <p:animEffect transition="in" filter="fade">
                                      <p:cBhvr>
                                        <p:cTn id="57" dur="1000"/>
                                        <p:tgtEl>
                                          <p:spTgt spid="6">
                                            <p:txEl>
                                              <p:pRg st="3" end="3"/>
                                            </p:txEl>
                                          </p:spTgt>
                                        </p:tgtEl>
                                      </p:cBhvr>
                                    </p:animEffect>
                                    <p:anim calcmode="lin" valueType="num">
                                      <p:cBhvr>
                                        <p:cTn id="58"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59" dur="1000" fill="hold"/>
                                        <p:tgtEl>
                                          <p:spTgt spid="6">
                                            <p:txEl>
                                              <p:pRg st="3" end="3"/>
                                            </p:txEl>
                                          </p:spTgt>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6">
                                            <p:txEl>
                                              <p:pRg st="4" end="4"/>
                                            </p:txEl>
                                          </p:spTgt>
                                        </p:tgtEl>
                                        <p:attrNameLst>
                                          <p:attrName>style.visibility</p:attrName>
                                        </p:attrNameLst>
                                      </p:cBhvr>
                                      <p:to>
                                        <p:strVal val="visible"/>
                                      </p:to>
                                    </p:set>
                                    <p:animEffect transition="in" filter="fade">
                                      <p:cBhvr>
                                        <p:cTn id="62" dur="1000"/>
                                        <p:tgtEl>
                                          <p:spTgt spid="6">
                                            <p:txEl>
                                              <p:pRg st="4" end="4"/>
                                            </p:txEl>
                                          </p:spTgt>
                                        </p:tgtEl>
                                      </p:cBhvr>
                                    </p:animEffect>
                                    <p:anim calcmode="lin" valueType="num">
                                      <p:cBhvr>
                                        <p:cTn id="63"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64"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42"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1000"/>
                        <p:tgtEl>
                          <p:spTgt spid="4"/>
                        </p:tgtEl>
                      </p:cBhvr>
                    </p:animEffect>
                    <p:anim calcmode="lin" valueType="num">
                      <p:cBhvr>
                        <p:cTn dur="1000" fill="hold"/>
                        <p:tgtEl>
                          <p:spTgt spid="4"/>
                        </p:tgtEl>
                        <p:attrNameLst>
                          <p:attrName>ppt_x</p:attrName>
                        </p:attrNameLst>
                      </p:cBhvr>
                      <p:tavLst>
                        <p:tav tm="0">
                          <p:val>
                            <p:strVal val="#ppt_x"/>
                          </p:val>
                        </p:tav>
                        <p:tav tm="100000">
                          <p:val>
                            <p:strVal val="#ppt_x"/>
                          </p:val>
                        </p:tav>
                      </p:tavLst>
                    </p:anim>
                    <p:anim calcmode="lin" valueType="num">
                      <p:cBhvr>
                        <p:cTn dur="1000" fill="hold"/>
                        <p:tgtEl>
                          <p:spTgt spid="4"/>
                        </p:tgtEl>
                        <p:attrNameLst>
                          <p:attrName>ppt_y</p:attrName>
                        </p:attrNameLst>
                      </p:cBhvr>
                      <p:tavLst>
                        <p:tav tm="0">
                          <p:val>
                            <p:strVal val="#ppt_y+.1"/>
                          </p:val>
                        </p:tav>
                        <p:tav tm="100000">
                          <p:val>
                            <p:strVal val="#ppt_y"/>
                          </p:val>
                        </p:tav>
                      </p:tavLst>
                    </p:anim>
                  </p:childTnLst>
                </p:cTn>
              </p:par>
            </p:tnLst>
          </p:tmpl>
        </p:tmplLst>
      </p:bldP>
      <p:bldP spid="5" grpId="0" build="p">
        <p:tmplLst>
          <p:tmpl lvl="1">
            <p:tnLst>
              <p:par>
                <p:cTn presetID="42"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1000"/>
                        <p:tgtEl>
                          <p:spTgt spid="5"/>
                        </p:tgtEl>
                      </p:cBhvr>
                    </p:animEffect>
                    <p:anim calcmode="lin" valueType="num">
                      <p:cBhvr>
                        <p:cTn dur="1000" fill="hold"/>
                        <p:tgtEl>
                          <p:spTgt spid="5"/>
                        </p:tgtEl>
                        <p:attrNameLst>
                          <p:attrName>ppt_x</p:attrName>
                        </p:attrNameLst>
                      </p:cBhvr>
                      <p:tavLst>
                        <p:tav tm="0">
                          <p:val>
                            <p:strVal val="#ppt_x"/>
                          </p:val>
                        </p:tav>
                        <p:tav tm="100000">
                          <p:val>
                            <p:strVal val="#ppt_x"/>
                          </p:val>
                        </p:tav>
                      </p:tavLst>
                    </p:anim>
                    <p:anim calcmode="lin" valueType="num">
                      <p:cBhvr>
                        <p:cTn dur="1000" fill="hold"/>
                        <p:tgtEl>
                          <p:spTgt spid="5"/>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1000"/>
                        <p:tgtEl>
                          <p:spTgt spid="5"/>
                        </p:tgtEl>
                      </p:cBhvr>
                    </p:animEffect>
                    <p:anim calcmode="lin" valueType="num">
                      <p:cBhvr>
                        <p:cTn dur="1000" fill="hold"/>
                        <p:tgtEl>
                          <p:spTgt spid="5"/>
                        </p:tgtEl>
                        <p:attrNameLst>
                          <p:attrName>ppt_x</p:attrName>
                        </p:attrNameLst>
                      </p:cBhvr>
                      <p:tavLst>
                        <p:tav tm="0">
                          <p:val>
                            <p:strVal val="#ppt_x"/>
                          </p:val>
                        </p:tav>
                        <p:tav tm="100000">
                          <p:val>
                            <p:strVal val="#ppt_x"/>
                          </p:val>
                        </p:tav>
                      </p:tavLst>
                    </p:anim>
                    <p:anim calcmode="lin" valueType="num">
                      <p:cBhvr>
                        <p:cTn dur="1000" fill="hold"/>
                        <p:tgtEl>
                          <p:spTgt spid="5"/>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1000"/>
                        <p:tgtEl>
                          <p:spTgt spid="5"/>
                        </p:tgtEl>
                      </p:cBhvr>
                    </p:animEffect>
                    <p:anim calcmode="lin" valueType="num">
                      <p:cBhvr>
                        <p:cTn dur="1000" fill="hold"/>
                        <p:tgtEl>
                          <p:spTgt spid="5"/>
                        </p:tgtEl>
                        <p:attrNameLst>
                          <p:attrName>ppt_x</p:attrName>
                        </p:attrNameLst>
                      </p:cBhvr>
                      <p:tavLst>
                        <p:tav tm="0">
                          <p:val>
                            <p:strVal val="#ppt_x"/>
                          </p:val>
                        </p:tav>
                        <p:tav tm="100000">
                          <p:val>
                            <p:strVal val="#ppt_x"/>
                          </p:val>
                        </p:tav>
                      </p:tavLst>
                    </p:anim>
                    <p:anim calcmode="lin" valueType="num">
                      <p:cBhvr>
                        <p:cTn dur="1000" fill="hold"/>
                        <p:tgtEl>
                          <p:spTgt spid="5"/>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1000"/>
                        <p:tgtEl>
                          <p:spTgt spid="5"/>
                        </p:tgtEl>
                      </p:cBhvr>
                    </p:animEffect>
                    <p:anim calcmode="lin" valueType="num">
                      <p:cBhvr>
                        <p:cTn dur="1000" fill="hold"/>
                        <p:tgtEl>
                          <p:spTgt spid="5"/>
                        </p:tgtEl>
                        <p:attrNameLst>
                          <p:attrName>ppt_x</p:attrName>
                        </p:attrNameLst>
                      </p:cBhvr>
                      <p:tavLst>
                        <p:tav tm="0">
                          <p:val>
                            <p:strVal val="#ppt_x"/>
                          </p:val>
                        </p:tav>
                        <p:tav tm="100000">
                          <p:val>
                            <p:strVal val="#ppt_x"/>
                          </p:val>
                        </p:tav>
                      </p:tavLst>
                    </p:anim>
                    <p:anim calcmode="lin" valueType="num">
                      <p:cBhvr>
                        <p:cTn dur="1000" fill="hold"/>
                        <p:tgtEl>
                          <p:spTgt spid="5"/>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1000"/>
                        <p:tgtEl>
                          <p:spTgt spid="5"/>
                        </p:tgtEl>
                      </p:cBhvr>
                    </p:animEffect>
                    <p:anim calcmode="lin" valueType="num">
                      <p:cBhvr>
                        <p:cTn dur="1000" fill="hold"/>
                        <p:tgtEl>
                          <p:spTgt spid="5"/>
                        </p:tgtEl>
                        <p:attrNameLst>
                          <p:attrName>ppt_x</p:attrName>
                        </p:attrNameLst>
                      </p:cBhvr>
                      <p:tavLst>
                        <p:tav tm="0">
                          <p:val>
                            <p:strVal val="#ppt_x"/>
                          </p:val>
                        </p:tav>
                        <p:tav tm="100000">
                          <p:val>
                            <p:strVal val="#ppt_x"/>
                          </p:val>
                        </p:tav>
                      </p:tavLst>
                    </p:anim>
                    <p:anim calcmode="lin" valueType="num">
                      <p:cBhvr>
                        <p:cTn dur="1000" fill="hold"/>
                        <p:tgtEl>
                          <p:spTgt spid="5"/>
                        </p:tgtEl>
                        <p:attrNameLst>
                          <p:attrName>ppt_y</p:attrName>
                        </p:attrNameLst>
                      </p:cBhvr>
                      <p:tavLst>
                        <p:tav tm="0">
                          <p:val>
                            <p:strVal val="#ppt_y+.1"/>
                          </p:val>
                        </p:tav>
                        <p:tav tm="100000">
                          <p:val>
                            <p:strVal val="#ppt_y"/>
                          </p:val>
                        </p:tav>
                      </p:tavLst>
                    </p:anim>
                  </p:childTnLst>
                </p:cTn>
              </p:par>
            </p:tnLst>
          </p:tmpl>
        </p:tmplLst>
      </p:bldP>
      <p:bldP spid="3" grpId="0" build="p">
        <p:tmplLst>
          <p:tmpl lvl="1">
            <p:tnLst>
              <p:par>
                <p:cTn presetID="42"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1000"/>
                        <p:tgtEl>
                          <p:spTgt spid="6"/>
                        </p:tgtEl>
                      </p:cBhvr>
                    </p:animEffect>
                    <p:anim calcmode="lin" valueType="num">
                      <p:cBhvr>
                        <p:cTn dur="1000" fill="hold"/>
                        <p:tgtEl>
                          <p:spTgt spid="6"/>
                        </p:tgtEl>
                        <p:attrNameLst>
                          <p:attrName>ppt_x</p:attrName>
                        </p:attrNameLst>
                      </p:cBhvr>
                      <p:tavLst>
                        <p:tav tm="0">
                          <p:val>
                            <p:strVal val="#ppt_x"/>
                          </p:val>
                        </p:tav>
                        <p:tav tm="100000">
                          <p:val>
                            <p:strVal val="#ppt_x"/>
                          </p:val>
                        </p:tav>
                      </p:tavLst>
                    </p:anim>
                    <p:anim calcmode="lin" valueType="num">
                      <p:cBhvr>
                        <p:cTn dur="1000" fill="hold"/>
                        <p:tgtEl>
                          <p:spTgt spid="6"/>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1000"/>
                        <p:tgtEl>
                          <p:spTgt spid="6"/>
                        </p:tgtEl>
                      </p:cBhvr>
                    </p:animEffect>
                    <p:anim calcmode="lin" valueType="num">
                      <p:cBhvr>
                        <p:cTn dur="1000" fill="hold"/>
                        <p:tgtEl>
                          <p:spTgt spid="6"/>
                        </p:tgtEl>
                        <p:attrNameLst>
                          <p:attrName>ppt_x</p:attrName>
                        </p:attrNameLst>
                      </p:cBhvr>
                      <p:tavLst>
                        <p:tav tm="0">
                          <p:val>
                            <p:strVal val="#ppt_x"/>
                          </p:val>
                        </p:tav>
                        <p:tav tm="100000">
                          <p:val>
                            <p:strVal val="#ppt_x"/>
                          </p:val>
                        </p:tav>
                      </p:tavLst>
                    </p:anim>
                    <p:anim calcmode="lin" valueType="num">
                      <p:cBhvr>
                        <p:cTn dur="1000" fill="hold"/>
                        <p:tgtEl>
                          <p:spTgt spid="6"/>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1000"/>
                        <p:tgtEl>
                          <p:spTgt spid="6"/>
                        </p:tgtEl>
                      </p:cBhvr>
                    </p:animEffect>
                    <p:anim calcmode="lin" valueType="num">
                      <p:cBhvr>
                        <p:cTn dur="1000" fill="hold"/>
                        <p:tgtEl>
                          <p:spTgt spid="6"/>
                        </p:tgtEl>
                        <p:attrNameLst>
                          <p:attrName>ppt_x</p:attrName>
                        </p:attrNameLst>
                      </p:cBhvr>
                      <p:tavLst>
                        <p:tav tm="0">
                          <p:val>
                            <p:strVal val="#ppt_x"/>
                          </p:val>
                        </p:tav>
                        <p:tav tm="100000">
                          <p:val>
                            <p:strVal val="#ppt_x"/>
                          </p:val>
                        </p:tav>
                      </p:tavLst>
                    </p:anim>
                    <p:anim calcmode="lin" valueType="num">
                      <p:cBhvr>
                        <p:cTn dur="1000" fill="hold"/>
                        <p:tgtEl>
                          <p:spTgt spid="6"/>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1000"/>
                        <p:tgtEl>
                          <p:spTgt spid="6"/>
                        </p:tgtEl>
                      </p:cBhvr>
                    </p:animEffect>
                    <p:anim calcmode="lin" valueType="num">
                      <p:cBhvr>
                        <p:cTn dur="1000" fill="hold"/>
                        <p:tgtEl>
                          <p:spTgt spid="6"/>
                        </p:tgtEl>
                        <p:attrNameLst>
                          <p:attrName>ppt_x</p:attrName>
                        </p:attrNameLst>
                      </p:cBhvr>
                      <p:tavLst>
                        <p:tav tm="0">
                          <p:val>
                            <p:strVal val="#ppt_x"/>
                          </p:val>
                        </p:tav>
                        <p:tav tm="100000">
                          <p:val>
                            <p:strVal val="#ppt_x"/>
                          </p:val>
                        </p:tav>
                      </p:tavLst>
                    </p:anim>
                    <p:anim calcmode="lin" valueType="num">
                      <p:cBhvr>
                        <p:cTn dur="1000" fill="hold"/>
                        <p:tgtEl>
                          <p:spTgt spid="6"/>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1000"/>
                        <p:tgtEl>
                          <p:spTgt spid="6"/>
                        </p:tgtEl>
                      </p:cBhvr>
                    </p:animEffect>
                    <p:anim calcmode="lin" valueType="num">
                      <p:cBhvr>
                        <p:cTn dur="1000" fill="hold"/>
                        <p:tgtEl>
                          <p:spTgt spid="6"/>
                        </p:tgtEl>
                        <p:attrNameLst>
                          <p:attrName>ppt_x</p:attrName>
                        </p:attrNameLst>
                      </p:cBhvr>
                      <p:tavLst>
                        <p:tav tm="0">
                          <p:val>
                            <p:strVal val="#ppt_x"/>
                          </p:val>
                        </p:tav>
                        <p:tav tm="100000">
                          <p:val>
                            <p:strVal val="#ppt_x"/>
                          </p:val>
                        </p:tav>
                      </p:tavLst>
                    </p:anim>
                    <p:anim calcmode="lin" valueType="num">
                      <p:cBhvr>
                        <p:cTn dur="1000" fill="hold"/>
                        <p:tgtEl>
                          <p:spTgt spid="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About us 3" preserve="1" userDrawn="1">
  <p:cSld name="1_About us 3">
    <p:spTree>
      <p:nvGrpSpPr>
        <p:cNvPr id="1" name="Shape 172"/>
        <p:cNvGrpSpPr/>
        <p:nvPr/>
      </p:nvGrpSpPr>
      <p:grpSpPr>
        <a:xfrm>
          <a:off x="0" y="0"/>
          <a:ext cx="0" cy="0"/>
          <a:chOff x="0" y="0"/>
          <a:chExt cx="0" cy="0"/>
        </a:xfrm>
      </p:grpSpPr>
      <p:pic>
        <p:nvPicPr>
          <p:cNvPr id="11" name="Picture 10">
            <a:extLst>
              <a:ext uri="{FF2B5EF4-FFF2-40B4-BE49-F238E27FC236}">
                <a16:creationId xmlns:a16="http://schemas.microsoft.com/office/drawing/2014/main" id="{102C47F1-BE39-A8B3-7F15-461873AFF313}"/>
              </a:ext>
            </a:extLst>
          </p:cNvPr>
          <p:cNvPicPr>
            <a:picLocks noChangeAspect="1"/>
          </p:cNvPicPr>
          <p:nvPr userDrawn="1"/>
        </p:nvPicPr>
        <p:blipFill rotWithShape="1">
          <a:blip r:embed="rId2" cstate="screen">
            <a:alphaModFix amt="20000"/>
            <a:extLst>
              <a:ext uri="{28A0092B-C50C-407E-A947-70E740481C1C}">
                <a14:useLocalDpi xmlns:a14="http://schemas.microsoft.com/office/drawing/2010/main"/>
              </a:ext>
            </a:extLst>
          </a:blip>
          <a:srcRect/>
          <a:stretch/>
        </p:blipFill>
        <p:spPr>
          <a:xfrm>
            <a:off x="438971" y="0"/>
            <a:ext cx="11753029" cy="3176738"/>
          </a:xfrm>
          <a:prstGeom prst="rect">
            <a:avLst/>
          </a:prstGeom>
          <a:solidFill>
            <a:schemeClr val="bg2"/>
          </a:solidFill>
        </p:spPr>
      </p:pic>
      <p:sp>
        <p:nvSpPr>
          <p:cNvPr id="20" name="Content Placeholder 2">
            <a:extLst>
              <a:ext uri="{FF2B5EF4-FFF2-40B4-BE49-F238E27FC236}">
                <a16:creationId xmlns:a16="http://schemas.microsoft.com/office/drawing/2014/main" id="{89BCE656-8E11-FE4C-911D-026F70C0C697}"/>
              </a:ext>
            </a:extLst>
          </p:cNvPr>
          <p:cNvSpPr>
            <a:spLocks noGrp="1"/>
          </p:cNvSpPr>
          <p:nvPr>
            <p:ph idx="1" hasCustomPrompt="1"/>
          </p:nvPr>
        </p:nvSpPr>
        <p:spPr>
          <a:xfrm>
            <a:off x="742420" y="742037"/>
            <a:ext cx="11081771" cy="1815349"/>
          </a:xfrm>
          <a:prstGeom prst="rect">
            <a:avLst/>
          </a:prstGeom>
        </p:spPr>
        <p:txBody>
          <a:bodyPr anchor="ctr"/>
          <a:lstStyle>
            <a:lvl1pPr marL="0" indent="0" algn="l">
              <a:lnSpc>
                <a:spcPct val="100000"/>
              </a:lnSpc>
              <a:buNone/>
              <a:defRPr sz="2400" spc="0">
                <a:solidFill>
                  <a:schemeClr val="bg1"/>
                </a:solidFill>
                <a:latin typeface="Inter" panose="02000503000000020004" pitchFamily="2" charset="0"/>
                <a:ea typeface="Inter" panose="02000503000000020004" pitchFamily="2" charset="0"/>
              </a:defRPr>
            </a:lvl1pPr>
            <a:lvl2pPr marL="685800" indent="-228600" algn="ctr">
              <a:lnSpc>
                <a:spcPct val="150000"/>
              </a:lnSpc>
              <a:buClr>
                <a:schemeClr val="accent1"/>
              </a:buClr>
              <a:buFont typeface="Courier New" panose="02070309020205020404" pitchFamily="49" charset="0"/>
              <a:buChar char="o"/>
              <a:defRPr sz="1800">
                <a:solidFill>
                  <a:schemeClr val="tx1">
                    <a:lumMod val="75000"/>
                    <a:lumOff val="25000"/>
                  </a:schemeClr>
                </a:solidFill>
                <a:latin typeface="+mj-lt"/>
              </a:defRPr>
            </a:lvl2pPr>
            <a:lvl3pPr marL="1143000" indent="-228600" algn="ctr">
              <a:lnSpc>
                <a:spcPct val="150000"/>
              </a:lnSpc>
              <a:buClr>
                <a:schemeClr val="accent1"/>
              </a:buClr>
              <a:buFont typeface="Courier New" panose="02070309020205020404" pitchFamily="49" charset="0"/>
              <a:buChar char="o"/>
              <a:defRPr sz="1600">
                <a:solidFill>
                  <a:schemeClr val="tx1">
                    <a:lumMod val="75000"/>
                    <a:lumOff val="25000"/>
                  </a:schemeClr>
                </a:solidFill>
                <a:latin typeface="+mj-lt"/>
              </a:defRPr>
            </a:lvl3pPr>
            <a:lvl4pPr marL="1600200" indent="-228600" algn="ctr">
              <a:lnSpc>
                <a:spcPct val="150000"/>
              </a:lnSpc>
              <a:buClr>
                <a:schemeClr val="accent1"/>
              </a:buClr>
              <a:buFont typeface="Courier New" panose="02070309020205020404" pitchFamily="49" charset="0"/>
              <a:buChar char="o"/>
              <a:defRPr sz="1400">
                <a:solidFill>
                  <a:schemeClr val="tx1">
                    <a:lumMod val="75000"/>
                    <a:lumOff val="25000"/>
                  </a:schemeClr>
                </a:solidFill>
                <a:latin typeface="+mj-lt"/>
              </a:defRPr>
            </a:lvl4pPr>
            <a:lvl5pPr marL="2057400" indent="-228600" algn="ctr">
              <a:lnSpc>
                <a:spcPct val="150000"/>
              </a:lnSpc>
              <a:buClr>
                <a:schemeClr val="accent1"/>
              </a:buClr>
              <a:buFont typeface="Courier New" panose="02070309020205020404" pitchFamily="49" charset="0"/>
              <a:buChar char="o"/>
              <a:defRPr sz="1400">
                <a:solidFill>
                  <a:schemeClr val="tx1">
                    <a:lumMod val="75000"/>
                    <a:lumOff val="25000"/>
                  </a:schemeClr>
                </a:solidFill>
                <a:latin typeface="+mj-lt"/>
              </a:defRPr>
            </a:lvl5pPr>
          </a:lstStyle>
          <a:p>
            <a:pPr lvl="0"/>
            <a:r>
              <a:rPr lang="en-US"/>
              <a:t>Quote, title, paragraph or sentence goes here</a:t>
            </a:r>
          </a:p>
        </p:txBody>
      </p:sp>
      <p:sp>
        <p:nvSpPr>
          <p:cNvPr id="22" name="Text Placeholder 15">
            <a:extLst>
              <a:ext uri="{FF2B5EF4-FFF2-40B4-BE49-F238E27FC236}">
                <a16:creationId xmlns:a16="http://schemas.microsoft.com/office/drawing/2014/main" id="{6D16C255-334C-1338-8BB0-0026ED6F8590}"/>
              </a:ext>
            </a:extLst>
          </p:cNvPr>
          <p:cNvSpPr>
            <a:spLocks noGrp="1"/>
          </p:cNvSpPr>
          <p:nvPr>
            <p:ph type="body" sz="quarter" idx="11" hasCustomPrompt="1"/>
          </p:nvPr>
        </p:nvSpPr>
        <p:spPr>
          <a:xfrm>
            <a:off x="742420" y="3481720"/>
            <a:ext cx="3442122" cy="517485"/>
          </a:xfrm>
          <a:prstGeom prst="rect">
            <a:avLst/>
          </a:prstGeom>
        </p:spPr>
        <p:txBody>
          <a:bodyPr anchor="ctr"/>
          <a:lstStyle>
            <a:lvl1pPr marL="0" indent="0" algn="l">
              <a:buClr>
                <a:schemeClr val="tx2"/>
              </a:buClr>
              <a:buNone/>
              <a:defRPr sz="2000" b="1">
                <a:solidFill>
                  <a:schemeClr val="tx1"/>
                </a:solidFill>
                <a:latin typeface="Inter" panose="02000503000000020004" pitchFamily="2" charset="0"/>
                <a:ea typeface="Inter" panose="02000503000000020004" pitchFamily="2" charset="0"/>
              </a:defRPr>
            </a:lvl1pPr>
          </a:lstStyle>
          <a:p>
            <a:pPr lvl="0"/>
            <a:r>
              <a:rPr lang="en-US"/>
              <a:t>STAT 1</a:t>
            </a:r>
          </a:p>
        </p:txBody>
      </p:sp>
      <p:sp>
        <p:nvSpPr>
          <p:cNvPr id="31" name="Slide Number Placeholder 2">
            <a:extLst>
              <a:ext uri="{FF2B5EF4-FFF2-40B4-BE49-F238E27FC236}">
                <a16:creationId xmlns:a16="http://schemas.microsoft.com/office/drawing/2014/main" id="{AE147D70-9CCA-7E84-3500-1F85929DCACF}"/>
              </a:ext>
            </a:extLst>
          </p:cNvPr>
          <p:cNvSpPr>
            <a:spLocks noGrp="1"/>
          </p:cNvSpPr>
          <p:nvPr>
            <p:ph type="sldNum" sz="quarter" idx="19"/>
          </p:nvPr>
        </p:nvSpPr>
        <p:spPr>
          <a:xfrm>
            <a:off x="45012" y="6502866"/>
            <a:ext cx="348381" cy="301144"/>
          </a:xfrm>
        </p:spPr>
        <p:txBody>
          <a:bodyPr/>
          <a:lstStyle/>
          <a:p>
            <a:fld id="{B4F46690-C25B-4348-B0C0-019C781764AB}" type="slidenum">
              <a:rPr lang="en-US" smtClean="0"/>
              <a:t>‹#›</a:t>
            </a:fld>
            <a:endParaRPr lang="en-US"/>
          </a:p>
        </p:txBody>
      </p:sp>
      <p:sp>
        <p:nvSpPr>
          <p:cNvPr id="2" name="Content Placeholder 2">
            <a:extLst>
              <a:ext uri="{FF2B5EF4-FFF2-40B4-BE49-F238E27FC236}">
                <a16:creationId xmlns:a16="http://schemas.microsoft.com/office/drawing/2014/main" id="{BDCCC90F-75CD-B531-A2EE-2F6B6D74C30B}"/>
              </a:ext>
            </a:extLst>
          </p:cNvPr>
          <p:cNvSpPr>
            <a:spLocks noGrp="1"/>
          </p:cNvSpPr>
          <p:nvPr>
            <p:ph idx="14" hasCustomPrompt="1"/>
          </p:nvPr>
        </p:nvSpPr>
        <p:spPr>
          <a:xfrm>
            <a:off x="742420" y="4083176"/>
            <a:ext cx="3442122" cy="2032788"/>
          </a:xfrm>
          <a:prstGeom prst="rect">
            <a:avLst/>
          </a:prstGeom>
        </p:spPr>
        <p:txBody>
          <a:bodyPr anchor="t"/>
          <a:lstStyle>
            <a:lvl1pPr marL="0" indent="0">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3" name="Text Placeholder 41">
            <a:extLst>
              <a:ext uri="{FF2B5EF4-FFF2-40B4-BE49-F238E27FC236}">
                <a16:creationId xmlns:a16="http://schemas.microsoft.com/office/drawing/2014/main" id="{5D09B02C-D8D2-DA6C-0C38-6DCBD228515C}"/>
              </a:ext>
            </a:extLst>
          </p:cNvPr>
          <p:cNvSpPr>
            <a:spLocks noGrp="1"/>
          </p:cNvSpPr>
          <p:nvPr>
            <p:ph type="body" sz="quarter" idx="26" hasCustomPrompt="1"/>
          </p:nvPr>
        </p:nvSpPr>
        <p:spPr>
          <a:xfrm>
            <a:off x="771524" y="6281846"/>
            <a:ext cx="11053762" cy="407185"/>
          </a:xfrm>
          <a:prstGeom prst="rect">
            <a:avLst/>
          </a:prstGeom>
        </p:spPr>
        <p:txBody>
          <a:bodyPr anchor="ctr"/>
          <a:lstStyle>
            <a:lvl1pPr marL="0" indent="0" algn="l">
              <a:buNone/>
              <a:defRPr sz="700" b="0" spc="0">
                <a:solidFill>
                  <a:schemeClr val="accent2"/>
                </a:solidFill>
                <a:latin typeface="Inter" panose="02000503000000020004" pitchFamily="2" charset="0"/>
                <a:ea typeface="Inter" panose="02000503000000020004" pitchFamily="2" charset="0"/>
              </a:defRPr>
            </a:lvl1pPr>
          </a:lstStyle>
          <a:p>
            <a:pPr lvl="0"/>
            <a:r>
              <a:rPr lang="en-US"/>
              <a:t>* Special Note or Attribution Goes Here</a:t>
            </a:r>
          </a:p>
        </p:txBody>
      </p:sp>
      <p:sp>
        <p:nvSpPr>
          <p:cNvPr id="17" name="Text Placeholder 15">
            <a:extLst>
              <a:ext uri="{FF2B5EF4-FFF2-40B4-BE49-F238E27FC236}">
                <a16:creationId xmlns:a16="http://schemas.microsoft.com/office/drawing/2014/main" id="{418DF55A-0744-D845-4603-F7C5FF7F2A97}"/>
              </a:ext>
            </a:extLst>
          </p:cNvPr>
          <p:cNvSpPr>
            <a:spLocks noGrp="1"/>
          </p:cNvSpPr>
          <p:nvPr>
            <p:ph type="body" sz="quarter" idx="27" hasCustomPrompt="1"/>
          </p:nvPr>
        </p:nvSpPr>
        <p:spPr>
          <a:xfrm>
            <a:off x="8383084" y="3481720"/>
            <a:ext cx="3442122" cy="517485"/>
          </a:xfrm>
          <a:prstGeom prst="rect">
            <a:avLst/>
          </a:prstGeom>
        </p:spPr>
        <p:txBody>
          <a:bodyPr anchor="ctr"/>
          <a:lstStyle>
            <a:lvl1pPr marL="0" indent="0" algn="l">
              <a:buClr>
                <a:schemeClr val="tx2"/>
              </a:buClr>
              <a:buNone/>
              <a:defRPr sz="2000" b="1">
                <a:solidFill>
                  <a:schemeClr val="tx1"/>
                </a:solidFill>
                <a:latin typeface="Inter" panose="02000503000000020004" pitchFamily="2" charset="0"/>
                <a:ea typeface="Inter" panose="02000503000000020004" pitchFamily="2" charset="0"/>
              </a:defRPr>
            </a:lvl1pPr>
          </a:lstStyle>
          <a:p>
            <a:pPr lvl="0"/>
            <a:r>
              <a:rPr lang="en-US"/>
              <a:t>STAT 1</a:t>
            </a:r>
          </a:p>
        </p:txBody>
      </p:sp>
      <p:sp>
        <p:nvSpPr>
          <p:cNvPr id="18" name="Content Placeholder 2">
            <a:extLst>
              <a:ext uri="{FF2B5EF4-FFF2-40B4-BE49-F238E27FC236}">
                <a16:creationId xmlns:a16="http://schemas.microsoft.com/office/drawing/2014/main" id="{6FE05301-01A0-F72E-D92D-F0792887B284}"/>
              </a:ext>
            </a:extLst>
          </p:cNvPr>
          <p:cNvSpPr>
            <a:spLocks noGrp="1"/>
          </p:cNvSpPr>
          <p:nvPr>
            <p:ph idx="28" hasCustomPrompt="1"/>
          </p:nvPr>
        </p:nvSpPr>
        <p:spPr>
          <a:xfrm>
            <a:off x="8383084" y="4083176"/>
            <a:ext cx="3442122" cy="2032788"/>
          </a:xfrm>
          <a:prstGeom prst="rect">
            <a:avLst/>
          </a:prstGeom>
        </p:spPr>
        <p:txBody>
          <a:bodyPr anchor="t"/>
          <a:lstStyle>
            <a:lvl1pPr marL="0" indent="0">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9" name="Text Placeholder 15">
            <a:extLst>
              <a:ext uri="{FF2B5EF4-FFF2-40B4-BE49-F238E27FC236}">
                <a16:creationId xmlns:a16="http://schemas.microsoft.com/office/drawing/2014/main" id="{D58D86D1-47B0-2255-20DE-963394138DB2}"/>
              </a:ext>
            </a:extLst>
          </p:cNvPr>
          <p:cNvSpPr>
            <a:spLocks noGrp="1"/>
          </p:cNvSpPr>
          <p:nvPr>
            <p:ph type="body" sz="quarter" idx="29" hasCustomPrompt="1"/>
          </p:nvPr>
        </p:nvSpPr>
        <p:spPr>
          <a:xfrm>
            <a:off x="4585999" y="3481720"/>
            <a:ext cx="3442122" cy="517485"/>
          </a:xfrm>
          <a:prstGeom prst="rect">
            <a:avLst/>
          </a:prstGeom>
        </p:spPr>
        <p:txBody>
          <a:bodyPr anchor="ctr"/>
          <a:lstStyle>
            <a:lvl1pPr marL="0" indent="0" algn="l">
              <a:buClr>
                <a:schemeClr val="tx2"/>
              </a:buClr>
              <a:buNone/>
              <a:defRPr sz="2000" b="1">
                <a:solidFill>
                  <a:schemeClr val="tx1"/>
                </a:solidFill>
                <a:latin typeface="Inter" panose="02000503000000020004" pitchFamily="2" charset="0"/>
                <a:ea typeface="Inter" panose="02000503000000020004" pitchFamily="2" charset="0"/>
              </a:defRPr>
            </a:lvl1pPr>
          </a:lstStyle>
          <a:p>
            <a:pPr lvl="0"/>
            <a:r>
              <a:rPr lang="en-US"/>
              <a:t>STAT 1</a:t>
            </a:r>
          </a:p>
        </p:txBody>
      </p:sp>
      <p:sp>
        <p:nvSpPr>
          <p:cNvPr id="21" name="Content Placeholder 2">
            <a:extLst>
              <a:ext uri="{FF2B5EF4-FFF2-40B4-BE49-F238E27FC236}">
                <a16:creationId xmlns:a16="http://schemas.microsoft.com/office/drawing/2014/main" id="{C1E04907-458E-45BC-D584-986E4B9EF568}"/>
              </a:ext>
            </a:extLst>
          </p:cNvPr>
          <p:cNvSpPr>
            <a:spLocks noGrp="1"/>
          </p:cNvSpPr>
          <p:nvPr>
            <p:ph idx="30" hasCustomPrompt="1"/>
          </p:nvPr>
        </p:nvSpPr>
        <p:spPr>
          <a:xfrm>
            <a:off x="4585999" y="4083176"/>
            <a:ext cx="3442122" cy="2032788"/>
          </a:xfrm>
          <a:prstGeom prst="rect">
            <a:avLst/>
          </a:prstGeom>
        </p:spPr>
        <p:txBody>
          <a:bodyPr anchor="t"/>
          <a:lstStyle>
            <a:lvl1pPr marL="0" indent="0">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7801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1000"/>
                                        <p:tgtEl>
                                          <p:spTgt spid="22">
                                            <p:txEl>
                                              <p:pRg st="0" end="0"/>
                                            </p:txEl>
                                          </p:spTgt>
                                        </p:tgtEl>
                                      </p:cBhvr>
                                    </p:animEffect>
                                    <p:anim calcmode="lin" valueType="num">
                                      <p:cBhvr>
                                        <p:cTn id="8"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1000"/>
                                        <p:tgtEl>
                                          <p:spTgt spid="2">
                                            <p:txEl>
                                              <p:pRg st="0" end="0"/>
                                            </p:txEl>
                                          </p:spTgt>
                                        </p:tgtEl>
                                      </p:cBhvr>
                                    </p:animEffect>
                                    <p:anim calcmode="lin" valueType="num">
                                      <p:cBhvr>
                                        <p:cTn id="13"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fade">
                                      <p:cBhvr>
                                        <p:cTn id="17" dur="1000"/>
                                        <p:tgtEl>
                                          <p:spTgt spid="2">
                                            <p:txEl>
                                              <p:pRg st="1" end="1"/>
                                            </p:txEl>
                                          </p:spTgt>
                                        </p:tgtEl>
                                      </p:cBhvr>
                                    </p:animEffect>
                                    <p:anim calcmode="lin" valueType="num">
                                      <p:cBhvr>
                                        <p:cTn id="1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fade">
                                      <p:cBhvr>
                                        <p:cTn id="22" dur="1000"/>
                                        <p:tgtEl>
                                          <p:spTgt spid="2">
                                            <p:txEl>
                                              <p:pRg st="2" end="2"/>
                                            </p:txEl>
                                          </p:spTgt>
                                        </p:tgtEl>
                                      </p:cBhvr>
                                    </p:animEffect>
                                    <p:anim calcmode="lin" valueType="num">
                                      <p:cBhvr>
                                        <p:cTn id="23"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2">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Effect transition="in" filter="fade">
                                      <p:cBhvr>
                                        <p:cTn id="27" dur="1000"/>
                                        <p:tgtEl>
                                          <p:spTgt spid="2">
                                            <p:txEl>
                                              <p:pRg st="3" end="3"/>
                                            </p:txEl>
                                          </p:spTgt>
                                        </p:tgtEl>
                                      </p:cBhvr>
                                    </p:animEffect>
                                    <p:anim calcmode="lin" valueType="num">
                                      <p:cBhvr>
                                        <p:cTn id="28"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2">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
                                            <p:txEl>
                                              <p:pRg st="4" end="4"/>
                                            </p:txEl>
                                          </p:spTgt>
                                        </p:tgtEl>
                                        <p:attrNameLst>
                                          <p:attrName>style.visibility</p:attrName>
                                        </p:attrNameLst>
                                      </p:cBhvr>
                                      <p:to>
                                        <p:strVal val="visible"/>
                                      </p:to>
                                    </p:set>
                                    <p:animEffect transition="in" filter="fade">
                                      <p:cBhvr>
                                        <p:cTn id="32" dur="1000"/>
                                        <p:tgtEl>
                                          <p:spTgt spid="2">
                                            <p:txEl>
                                              <p:pRg st="4" end="4"/>
                                            </p:txEl>
                                          </p:spTgt>
                                        </p:tgtEl>
                                      </p:cBhvr>
                                    </p:animEffect>
                                    <p:anim calcmode="lin" valueType="num">
                                      <p:cBhvr>
                                        <p:cTn id="33"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2">
                                            <p:txEl>
                                              <p:pRg st="4" end="4"/>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7">
                                            <p:txEl>
                                              <p:pRg st="0" end="0"/>
                                            </p:txEl>
                                          </p:spTgt>
                                        </p:tgtEl>
                                        <p:attrNameLst>
                                          <p:attrName>style.visibility</p:attrName>
                                        </p:attrNameLst>
                                      </p:cBhvr>
                                      <p:to>
                                        <p:strVal val="visible"/>
                                      </p:to>
                                    </p:set>
                                    <p:animEffect transition="in" filter="fade">
                                      <p:cBhvr>
                                        <p:cTn id="37" dur="1000"/>
                                        <p:tgtEl>
                                          <p:spTgt spid="17">
                                            <p:txEl>
                                              <p:pRg st="0" end="0"/>
                                            </p:txEl>
                                          </p:spTgt>
                                        </p:tgtEl>
                                      </p:cBhvr>
                                    </p:animEffect>
                                    <p:anim calcmode="lin" valueType="num">
                                      <p:cBhvr>
                                        <p:cTn id="38"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9" dur="1000" fill="hold"/>
                                        <p:tgtEl>
                                          <p:spTgt spid="17">
                                            <p:txEl>
                                              <p:pRg st="0" end="0"/>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8">
                                            <p:txEl>
                                              <p:pRg st="0" end="0"/>
                                            </p:txEl>
                                          </p:spTgt>
                                        </p:tgtEl>
                                        <p:attrNameLst>
                                          <p:attrName>style.visibility</p:attrName>
                                        </p:attrNameLst>
                                      </p:cBhvr>
                                      <p:to>
                                        <p:strVal val="visible"/>
                                      </p:to>
                                    </p:set>
                                    <p:animEffect transition="in" filter="fade">
                                      <p:cBhvr>
                                        <p:cTn id="42" dur="1000"/>
                                        <p:tgtEl>
                                          <p:spTgt spid="18">
                                            <p:txEl>
                                              <p:pRg st="0" end="0"/>
                                            </p:txEl>
                                          </p:spTgt>
                                        </p:tgtEl>
                                      </p:cBhvr>
                                    </p:animEffect>
                                    <p:anim calcmode="lin" valueType="num">
                                      <p:cBhvr>
                                        <p:cTn id="43"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18">
                                            <p:txEl>
                                              <p:pRg st="0" end="0"/>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8">
                                            <p:txEl>
                                              <p:pRg st="1" end="1"/>
                                            </p:txEl>
                                          </p:spTgt>
                                        </p:tgtEl>
                                        <p:attrNameLst>
                                          <p:attrName>style.visibility</p:attrName>
                                        </p:attrNameLst>
                                      </p:cBhvr>
                                      <p:to>
                                        <p:strVal val="visible"/>
                                      </p:to>
                                    </p:set>
                                    <p:animEffect transition="in" filter="fade">
                                      <p:cBhvr>
                                        <p:cTn id="47" dur="1000"/>
                                        <p:tgtEl>
                                          <p:spTgt spid="18">
                                            <p:txEl>
                                              <p:pRg st="1" end="1"/>
                                            </p:txEl>
                                          </p:spTgt>
                                        </p:tgtEl>
                                      </p:cBhvr>
                                    </p:animEffect>
                                    <p:anim calcmode="lin" valueType="num">
                                      <p:cBhvr>
                                        <p:cTn id="48" dur="1000" fill="hold"/>
                                        <p:tgtEl>
                                          <p:spTgt spid="18">
                                            <p:txEl>
                                              <p:pRg st="1" end="1"/>
                                            </p:txEl>
                                          </p:spTgt>
                                        </p:tgtEl>
                                        <p:attrNameLst>
                                          <p:attrName>ppt_x</p:attrName>
                                        </p:attrNameLst>
                                      </p:cBhvr>
                                      <p:tavLst>
                                        <p:tav tm="0">
                                          <p:val>
                                            <p:strVal val="#ppt_x"/>
                                          </p:val>
                                        </p:tav>
                                        <p:tav tm="100000">
                                          <p:val>
                                            <p:strVal val="#ppt_x"/>
                                          </p:val>
                                        </p:tav>
                                      </p:tavLst>
                                    </p:anim>
                                    <p:anim calcmode="lin" valueType="num">
                                      <p:cBhvr>
                                        <p:cTn id="49" dur="1000" fill="hold"/>
                                        <p:tgtEl>
                                          <p:spTgt spid="18">
                                            <p:txEl>
                                              <p:pRg st="1" end="1"/>
                                            </p:tx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8">
                                            <p:txEl>
                                              <p:pRg st="2" end="2"/>
                                            </p:txEl>
                                          </p:spTgt>
                                        </p:tgtEl>
                                        <p:attrNameLst>
                                          <p:attrName>style.visibility</p:attrName>
                                        </p:attrNameLst>
                                      </p:cBhvr>
                                      <p:to>
                                        <p:strVal val="visible"/>
                                      </p:to>
                                    </p:set>
                                    <p:animEffect transition="in" filter="fade">
                                      <p:cBhvr>
                                        <p:cTn id="52" dur="1000"/>
                                        <p:tgtEl>
                                          <p:spTgt spid="18">
                                            <p:txEl>
                                              <p:pRg st="2" end="2"/>
                                            </p:txEl>
                                          </p:spTgt>
                                        </p:tgtEl>
                                      </p:cBhvr>
                                    </p:animEffect>
                                    <p:anim calcmode="lin" valueType="num">
                                      <p:cBhvr>
                                        <p:cTn id="53" dur="1000" fill="hold"/>
                                        <p:tgtEl>
                                          <p:spTgt spid="18">
                                            <p:txEl>
                                              <p:pRg st="2" end="2"/>
                                            </p:txEl>
                                          </p:spTgt>
                                        </p:tgtEl>
                                        <p:attrNameLst>
                                          <p:attrName>ppt_x</p:attrName>
                                        </p:attrNameLst>
                                      </p:cBhvr>
                                      <p:tavLst>
                                        <p:tav tm="0">
                                          <p:val>
                                            <p:strVal val="#ppt_x"/>
                                          </p:val>
                                        </p:tav>
                                        <p:tav tm="100000">
                                          <p:val>
                                            <p:strVal val="#ppt_x"/>
                                          </p:val>
                                        </p:tav>
                                      </p:tavLst>
                                    </p:anim>
                                    <p:anim calcmode="lin" valueType="num">
                                      <p:cBhvr>
                                        <p:cTn id="54" dur="1000" fill="hold"/>
                                        <p:tgtEl>
                                          <p:spTgt spid="18">
                                            <p:txEl>
                                              <p:pRg st="2" end="2"/>
                                            </p:txEl>
                                          </p:spTgt>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8">
                                            <p:txEl>
                                              <p:pRg st="3" end="3"/>
                                            </p:txEl>
                                          </p:spTgt>
                                        </p:tgtEl>
                                        <p:attrNameLst>
                                          <p:attrName>style.visibility</p:attrName>
                                        </p:attrNameLst>
                                      </p:cBhvr>
                                      <p:to>
                                        <p:strVal val="visible"/>
                                      </p:to>
                                    </p:set>
                                    <p:animEffect transition="in" filter="fade">
                                      <p:cBhvr>
                                        <p:cTn id="57" dur="1000"/>
                                        <p:tgtEl>
                                          <p:spTgt spid="18">
                                            <p:txEl>
                                              <p:pRg st="3" end="3"/>
                                            </p:txEl>
                                          </p:spTgt>
                                        </p:tgtEl>
                                      </p:cBhvr>
                                    </p:animEffect>
                                    <p:anim calcmode="lin" valueType="num">
                                      <p:cBhvr>
                                        <p:cTn id="58" dur="1000" fill="hold"/>
                                        <p:tgtEl>
                                          <p:spTgt spid="18">
                                            <p:txEl>
                                              <p:pRg st="3" end="3"/>
                                            </p:txEl>
                                          </p:spTgt>
                                        </p:tgtEl>
                                        <p:attrNameLst>
                                          <p:attrName>ppt_x</p:attrName>
                                        </p:attrNameLst>
                                      </p:cBhvr>
                                      <p:tavLst>
                                        <p:tav tm="0">
                                          <p:val>
                                            <p:strVal val="#ppt_x"/>
                                          </p:val>
                                        </p:tav>
                                        <p:tav tm="100000">
                                          <p:val>
                                            <p:strVal val="#ppt_x"/>
                                          </p:val>
                                        </p:tav>
                                      </p:tavLst>
                                    </p:anim>
                                    <p:anim calcmode="lin" valueType="num">
                                      <p:cBhvr>
                                        <p:cTn id="59" dur="1000" fill="hold"/>
                                        <p:tgtEl>
                                          <p:spTgt spid="18">
                                            <p:txEl>
                                              <p:pRg st="3" end="3"/>
                                            </p:txEl>
                                          </p:spTgt>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8">
                                            <p:txEl>
                                              <p:pRg st="4" end="4"/>
                                            </p:txEl>
                                          </p:spTgt>
                                        </p:tgtEl>
                                        <p:attrNameLst>
                                          <p:attrName>style.visibility</p:attrName>
                                        </p:attrNameLst>
                                      </p:cBhvr>
                                      <p:to>
                                        <p:strVal val="visible"/>
                                      </p:to>
                                    </p:set>
                                    <p:animEffect transition="in" filter="fade">
                                      <p:cBhvr>
                                        <p:cTn id="62" dur="1000"/>
                                        <p:tgtEl>
                                          <p:spTgt spid="18">
                                            <p:txEl>
                                              <p:pRg st="4" end="4"/>
                                            </p:txEl>
                                          </p:spTgt>
                                        </p:tgtEl>
                                      </p:cBhvr>
                                    </p:animEffect>
                                    <p:anim calcmode="lin" valueType="num">
                                      <p:cBhvr>
                                        <p:cTn id="63" dur="1000" fill="hold"/>
                                        <p:tgtEl>
                                          <p:spTgt spid="18">
                                            <p:txEl>
                                              <p:pRg st="4" end="4"/>
                                            </p:txEl>
                                          </p:spTgt>
                                        </p:tgtEl>
                                        <p:attrNameLst>
                                          <p:attrName>ppt_x</p:attrName>
                                        </p:attrNameLst>
                                      </p:cBhvr>
                                      <p:tavLst>
                                        <p:tav tm="0">
                                          <p:val>
                                            <p:strVal val="#ppt_x"/>
                                          </p:val>
                                        </p:tav>
                                        <p:tav tm="100000">
                                          <p:val>
                                            <p:strVal val="#ppt_x"/>
                                          </p:val>
                                        </p:tav>
                                      </p:tavLst>
                                    </p:anim>
                                    <p:anim calcmode="lin" valueType="num">
                                      <p:cBhvr>
                                        <p:cTn id="64" dur="1000" fill="hold"/>
                                        <p:tgtEl>
                                          <p:spTgt spid="18">
                                            <p:txEl>
                                              <p:pRg st="4" end="4"/>
                                            </p:tx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9">
                                            <p:txEl>
                                              <p:pRg st="0" end="0"/>
                                            </p:txEl>
                                          </p:spTgt>
                                        </p:tgtEl>
                                        <p:attrNameLst>
                                          <p:attrName>style.visibility</p:attrName>
                                        </p:attrNameLst>
                                      </p:cBhvr>
                                      <p:to>
                                        <p:strVal val="visible"/>
                                      </p:to>
                                    </p:set>
                                    <p:animEffect transition="in" filter="fade">
                                      <p:cBhvr>
                                        <p:cTn id="67" dur="1000"/>
                                        <p:tgtEl>
                                          <p:spTgt spid="19">
                                            <p:txEl>
                                              <p:pRg st="0" end="0"/>
                                            </p:txEl>
                                          </p:spTgt>
                                        </p:tgtEl>
                                      </p:cBhvr>
                                    </p:animEffect>
                                    <p:anim calcmode="lin" valueType="num">
                                      <p:cBhvr>
                                        <p:cTn id="68"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69" dur="1000" fill="hold"/>
                                        <p:tgtEl>
                                          <p:spTgt spid="19">
                                            <p:txEl>
                                              <p:pRg st="0" end="0"/>
                                            </p:txEl>
                                          </p:spTgt>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21">
                                            <p:txEl>
                                              <p:pRg st="0" end="0"/>
                                            </p:txEl>
                                          </p:spTgt>
                                        </p:tgtEl>
                                        <p:attrNameLst>
                                          <p:attrName>style.visibility</p:attrName>
                                        </p:attrNameLst>
                                      </p:cBhvr>
                                      <p:to>
                                        <p:strVal val="visible"/>
                                      </p:to>
                                    </p:set>
                                    <p:animEffect transition="in" filter="fade">
                                      <p:cBhvr>
                                        <p:cTn id="72" dur="1000"/>
                                        <p:tgtEl>
                                          <p:spTgt spid="21">
                                            <p:txEl>
                                              <p:pRg st="0" end="0"/>
                                            </p:txEl>
                                          </p:spTgt>
                                        </p:tgtEl>
                                      </p:cBhvr>
                                    </p:animEffect>
                                    <p:anim calcmode="lin" valueType="num">
                                      <p:cBhvr>
                                        <p:cTn id="73"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74" dur="1000" fill="hold"/>
                                        <p:tgtEl>
                                          <p:spTgt spid="21">
                                            <p:txEl>
                                              <p:pRg st="0" end="0"/>
                                            </p:txEl>
                                          </p:spTgt>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21">
                                            <p:txEl>
                                              <p:pRg st="1" end="1"/>
                                            </p:txEl>
                                          </p:spTgt>
                                        </p:tgtEl>
                                        <p:attrNameLst>
                                          <p:attrName>style.visibility</p:attrName>
                                        </p:attrNameLst>
                                      </p:cBhvr>
                                      <p:to>
                                        <p:strVal val="visible"/>
                                      </p:to>
                                    </p:set>
                                    <p:animEffect transition="in" filter="fade">
                                      <p:cBhvr>
                                        <p:cTn id="77" dur="1000"/>
                                        <p:tgtEl>
                                          <p:spTgt spid="21">
                                            <p:txEl>
                                              <p:pRg st="1" end="1"/>
                                            </p:txEl>
                                          </p:spTgt>
                                        </p:tgtEl>
                                      </p:cBhvr>
                                    </p:animEffect>
                                    <p:anim calcmode="lin" valueType="num">
                                      <p:cBhvr>
                                        <p:cTn id="78" dur="1000" fill="hold"/>
                                        <p:tgtEl>
                                          <p:spTgt spid="21">
                                            <p:txEl>
                                              <p:pRg st="1" end="1"/>
                                            </p:txEl>
                                          </p:spTgt>
                                        </p:tgtEl>
                                        <p:attrNameLst>
                                          <p:attrName>ppt_x</p:attrName>
                                        </p:attrNameLst>
                                      </p:cBhvr>
                                      <p:tavLst>
                                        <p:tav tm="0">
                                          <p:val>
                                            <p:strVal val="#ppt_x"/>
                                          </p:val>
                                        </p:tav>
                                        <p:tav tm="100000">
                                          <p:val>
                                            <p:strVal val="#ppt_x"/>
                                          </p:val>
                                        </p:tav>
                                      </p:tavLst>
                                    </p:anim>
                                    <p:anim calcmode="lin" valueType="num">
                                      <p:cBhvr>
                                        <p:cTn id="79" dur="1000" fill="hold"/>
                                        <p:tgtEl>
                                          <p:spTgt spid="21">
                                            <p:txEl>
                                              <p:pRg st="1" end="1"/>
                                            </p:txEl>
                                          </p:spTgt>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21">
                                            <p:txEl>
                                              <p:pRg st="2" end="2"/>
                                            </p:txEl>
                                          </p:spTgt>
                                        </p:tgtEl>
                                        <p:attrNameLst>
                                          <p:attrName>style.visibility</p:attrName>
                                        </p:attrNameLst>
                                      </p:cBhvr>
                                      <p:to>
                                        <p:strVal val="visible"/>
                                      </p:to>
                                    </p:set>
                                    <p:animEffect transition="in" filter="fade">
                                      <p:cBhvr>
                                        <p:cTn id="82" dur="1000"/>
                                        <p:tgtEl>
                                          <p:spTgt spid="21">
                                            <p:txEl>
                                              <p:pRg st="2" end="2"/>
                                            </p:txEl>
                                          </p:spTgt>
                                        </p:tgtEl>
                                      </p:cBhvr>
                                    </p:animEffect>
                                    <p:anim calcmode="lin" valueType="num">
                                      <p:cBhvr>
                                        <p:cTn id="83" dur="1000" fill="hold"/>
                                        <p:tgtEl>
                                          <p:spTgt spid="21">
                                            <p:txEl>
                                              <p:pRg st="2" end="2"/>
                                            </p:txEl>
                                          </p:spTgt>
                                        </p:tgtEl>
                                        <p:attrNameLst>
                                          <p:attrName>ppt_x</p:attrName>
                                        </p:attrNameLst>
                                      </p:cBhvr>
                                      <p:tavLst>
                                        <p:tav tm="0">
                                          <p:val>
                                            <p:strVal val="#ppt_x"/>
                                          </p:val>
                                        </p:tav>
                                        <p:tav tm="100000">
                                          <p:val>
                                            <p:strVal val="#ppt_x"/>
                                          </p:val>
                                        </p:tav>
                                      </p:tavLst>
                                    </p:anim>
                                    <p:anim calcmode="lin" valueType="num">
                                      <p:cBhvr>
                                        <p:cTn id="84" dur="1000" fill="hold"/>
                                        <p:tgtEl>
                                          <p:spTgt spid="21">
                                            <p:txEl>
                                              <p:pRg st="2" end="2"/>
                                            </p:txEl>
                                          </p:spTgt>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21">
                                            <p:txEl>
                                              <p:pRg st="3" end="3"/>
                                            </p:txEl>
                                          </p:spTgt>
                                        </p:tgtEl>
                                        <p:attrNameLst>
                                          <p:attrName>style.visibility</p:attrName>
                                        </p:attrNameLst>
                                      </p:cBhvr>
                                      <p:to>
                                        <p:strVal val="visible"/>
                                      </p:to>
                                    </p:set>
                                    <p:animEffect transition="in" filter="fade">
                                      <p:cBhvr>
                                        <p:cTn id="87" dur="1000"/>
                                        <p:tgtEl>
                                          <p:spTgt spid="21">
                                            <p:txEl>
                                              <p:pRg st="3" end="3"/>
                                            </p:txEl>
                                          </p:spTgt>
                                        </p:tgtEl>
                                      </p:cBhvr>
                                    </p:animEffect>
                                    <p:anim calcmode="lin" valueType="num">
                                      <p:cBhvr>
                                        <p:cTn id="88" dur="1000" fill="hold"/>
                                        <p:tgtEl>
                                          <p:spTgt spid="21">
                                            <p:txEl>
                                              <p:pRg st="3" end="3"/>
                                            </p:txEl>
                                          </p:spTgt>
                                        </p:tgtEl>
                                        <p:attrNameLst>
                                          <p:attrName>ppt_x</p:attrName>
                                        </p:attrNameLst>
                                      </p:cBhvr>
                                      <p:tavLst>
                                        <p:tav tm="0">
                                          <p:val>
                                            <p:strVal val="#ppt_x"/>
                                          </p:val>
                                        </p:tav>
                                        <p:tav tm="100000">
                                          <p:val>
                                            <p:strVal val="#ppt_x"/>
                                          </p:val>
                                        </p:tav>
                                      </p:tavLst>
                                    </p:anim>
                                    <p:anim calcmode="lin" valueType="num">
                                      <p:cBhvr>
                                        <p:cTn id="89" dur="1000" fill="hold"/>
                                        <p:tgtEl>
                                          <p:spTgt spid="21">
                                            <p:txEl>
                                              <p:pRg st="3" end="3"/>
                                            </p:txEl>
                                          </p:spTgt>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21">
                                            <p:txEl>
                                              <p:pRg st="4" end="4"/>
                                            </p:txEl>
                                          </p:spTgt>
                                        </p:tgtEl>
                                        <p:attrNameLst>
                                          <p:attrName>style.visibility</p:attrName>
                                        </p:attrNameLst>
                                      </p:cBhvr>
                                      <p:to>
                                        <p:strVal val="visible"/>
                                      </p:to>
                                    </p:set>
                                    <p:animEffect transition="in" filter="fade">
                                      <p:cBhvr>
                                        <p:cTn id="92" dur="1000"/>
                                        <p:tgtEl>
                                          <p:spTgt spid="21">
                                            <p:txEl>
                                              <p:pRg st="4" end="4"/>
                                            </p:txEl>
                                          </p:spTgt>
                                        </p:tgtEl>
                                      </p:cBhvr>
                                    </p:animEffect>
                                    <p:anim calcmode="lin" valueType="num">
                                      <p:cBhvr>
                                        <p:cTn id="93" dur="1000" fill="hold"/>
                                        <p:tgtEl>
                                          <p:spTgt spid="21">
                                            <p:txEl>
                                              <p:pRg st="4" end="4"/>
                                            </p:txEl>
                                          </p:spTgt>
                                        </p:tgtEl>
                                        <p:attrNameLst>
                                          <p:attrName>ppt_x</p:attrName>
                                        </p:attrNameLst>
                                      </p:cBhvr>
                                      <p:tavLst>
                                        <p:tav tm="0">
                                          <p:val>
                                            <p:strVal val="#ppt_x"/>
                                          </p:val>
                                        </p:tav>
                                        <p:tav tm="100000">
                                          <p:val>
                                            <p:strVal val="#ppt_x"/>
                                          </p:val>
                                        </p:tav>
                                      </p:tavLst>
                                    </p:anim>
                                    <p:anim calcmode="lin" valueType="num">
                                      <p:cBhvr>
                                        <p:cTn id="94" dur="1000" fill="hold"/>
                                        <p:tgtEl>
                                          <p:spTgt spid="21">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tmplLst>
          <p:tmpl lvl="1">
            <p:tnLst>
              <p:par>
                <p:cTn presetID="42"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1000"/>
                        <p:tgtEl>
                          <p:spTgt spid="22"/>
                        </p:tgtEl>
                      </p:cBhvr>
                    </p:animEffect>
                    <p:anim calcmode="lin" valueType="num">
                      <p:cBhvr>
                        <p:cTn dur="1000" fill="hold"/>
                        <p:tgtEl>
                          <p:spTgt spid="22"/>
                        </p:tgtEl>
                        <p:attrNameLst>
                          <p:attrName>ppt_x</p:attrName>
                        </p:attrNameLst>
                      </p:cBhvr>
                      <p:tavLst>
                        <p:tav tm="0">
                          <p:val>
                            <p:strVal val="#ppt_x"/>
                          </p:val>
                        </p:tav>
                        <p:tav tm="100000">
                          <p:val>
                            <p:strVal val="#ppt_x"/>
                          </p:val>
                        </p:tav>
                      </p:tavLst>
                    </p:anim>
                    <p:anim calcmode="lin" valueType="num">
                      <p:cBhvr>
                        <p:cTn dur="1000" fill="hold"/>
                        <p:tgtEl>
                          <p:spTgt spid="22"/>
                        </p:tgtEl>
                        <p:attrNameLst>
                          <p:attrName>ppt_y</p:attrName>
                        </p:attrNameLst>
                      </p:cBhvr>
                      <p:tavLst>
                        <p:tav tm="0">
                          <p:val>
                            <p:strVal val="#ppt_y+.1"/>
                          </p:val>
                        </p:tav>
                        <p:tav tm="100000">
                          <p:val>
                            <p:strVal val="#ppt_y"/>
                          </p:val>
                        </p:tav>
                      </p:tavLst>
                    </p:anim>
                  </p:childTnLst>
                </p:cTn>
              </p:par>
            </p:tnLst>
          </p:tmpl>
        </p:tmplLst>
      </p:bldP>
      <p:bldP spid="2" grpId="0" build="p">
        <p:tmplLst>
          <p:tmpl lvl="1">
            <p:tnLst>
              <p:par>
                <p:cTn presetID="42" presetClass="entr" presetSubtype="0" fill="hold" nodeType="with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1000"/>
                        <p:tgtEl>
                          <p:spTgt spid="2"/>
                        </p:tgtEl>
                      </p:cBhvr>
                    </p:animEffect>
                    <p:anim calcmode="lin" valueType="num">
                      <p:cBhvr>
                        <p:cTn dur="1000" fill="hold"/>
                        <p:tgtEl>
                          <p:spTgt spid="2"/>
                        </p:tgtEl>
                        <p:attrNameLst>
                          <p:attrName>ppt_x</p:attrName>
                        </p:attrNameLst>
                      </p:cBhvr>
                      <p:tavLst>
                        <p:tav tm="0">
                          <p:val>
                            <p:strVal val="#ppt_x"/>
                          </p:val>
                        </p:tav>
                        <p:tav tm="100000">
                          <p:val>
                            <p:strVal val="#ppt_x"/>
                          </p:val>
                        </p:tav>
                      </p:tavLst>
                    </p:anim>
                    <p:anim calcmode="lin" valueType="num">
                      <p:cBhvr>
                        <p:cTn dur="1000" fill="hold"/>
                        <p:tgtEl>
                          <p:spTgt spid="2"/>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1000"/>
                        <p:tgtEl>
                          <p:spTgt spid="2"/>
                        </p:tgtEl>
                      </p:cBhvr>
                    </p:animEffect>
                    <p:anim calcmode="lin" valueType="num">
                      <p:cBhvr>
                        <p:cTn dur="1000" fill="hold"/>
                        <p:tgtEl>
                          <p:spTgt spid="2"/>
                        </p:tgtEl>
                        <p:attrNameLst>
                          <p:attrName>ppt_x</p:attrName>
                        </p:attrNameLst>
                      </p:cBhvr>
                      <p:tavLst>
                        <p:tav tm="0">
                          <p:val>
                            <p:strVal val="#ppt_x"/>
                          </p:val>
                        </p:tav>
                        <p:tav tm="100000">
                          <p:val>
                            <p:strVal val="#ppt_x"/>
                          </p:val>
                        </p:tav>
                      </p:tavLst>
                    </p:anim>
                    <p:anim calcmode="lin" valueType="num">
                      <p:cBhvr>
                        <p:cTn dur="1000" fill="hold"/>
                        <p:tgtEl>
                          <p:spTgt spid="2"/>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1000"/>
                        <p:tgtEl>
                          <p:spTgt spid="2"/>
                        </p:tgtEl>
                      </p:cBhvr>
                    </p:animEffect>
                    <p:anim calcmode="lin" valueType="num">
                      <p:cBhvr>
                        <p:cTn dur="1000" fill="hold"/>
                        <p:tgtEl>
                          <p:spTgt spid="2"/>
                        </p:tgtEl>
                        <p:attrNameLst>
                          <p:attrName>ppt_x</p:attrName>
                        </p:attrNameLst>
                      </p:cBhvr>
                      <p:tavLst>
                        <p:tav tm="0">
                          <p:val>
                            <p:strVal val="#ppt_x"/>
                          </p:val>
                        </p:tav>
                        <p:tav tm="100000">
                          <p:val>
                            <p:strVal val="#ppt_x"/>
                          </p:val>
                        </p:tav>
                      </p:tavLst>
                    </p:anim>
                    <p:anim calcmode="lin" valueType="num">
                      <p:cBhvr>
                        <p:cTn dur="1000" fill="hold"/>
                        <p:tgtEl>
                          <p:spTgt spid="2"/>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1000"/>
                        <p:tgtEl>
                          <p:spTgt spid="2"/>
                        </p:tgtEl>
                      </p:cBhvr>
                    </p:animEffect>
                    <p:anim calcmode="lin" valueType="num">
                      <p:cBhvr>
                        <p:cTn dur="1000" fill="hold"/>
                        <p:tgtEl>
                          <p:spTgt spid="2"/>
                        </p:tgtEl>
                        <p:attrNameLst>
                          <p:attrName>ppt_x</p:attrName>
                        </p:attrNameLst>
                      </p:cBhvr>
                      <p:tavLst>
                        <p:tav tm="0">
                          <p:val>
                            <p:strVal val="#ppt_x"/>
                          </p:val>
                        </p:tav>
                        <p:tav tm="100000">
                          <p:val>
                            <p:strVal val="#ppt_x"/>
                          </p:val>
                        </p:tav>
                      </p:tavLst>
                    </p:anim>
                    <p:anim calcmode="lin" valueType="num">
                      <p:cBhvr>
                        <p:cTn dur="1000" fill="hold"/>
                        <p:tgtEl>
                          <p:spTgt spid="2"/>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1000"/>
                        <p:tgtEl>
                          <p:spTgt spid="2"/>
                        </p:tgtEl>
                      </p:cBhvr>
                    </p:animEffect>
                    <p:anim calcmode="lin" valueType="num">
                      <p:cBhvr>
                        <p:cTn dur="1000" fill="hold"/>
                        <p:tgtEl>
                          <p:spTgt spid="2"/>
                        </p:tgtEl>
                        <p:attrNameLst>
                          <p:attrName>ppt_x</p:attrName>
                        </p:attrNameLst>
                      </p:cBhvr>
                      <p:tavLst>
                        <p:tav tm="0">
                          <p:val>
                            <p:strVal val="#ppt_x"/>
                          </p:val>
                        </p:tav>
                        <p:tav tm="100000">
                          <p:val>
                            <p:strVal val="#ppt_x"/>
                          </p:val>
                        </p:tav>
                      </p:tavLst>
                    </p:anim>
                    <p:anim calcmode="lin" valueType="num">
                      <p:cBhvr>
                        <p:cTn dur="1000" fill="hold"/>
                        <p:tgtEl>
                          <p:spTgt spid="2"/>
                        </p:tgtEl>
                        <p:attrNameLst>
                          <p:attrName>ppt_y</p:attrName>
                        </p:attrNameLst>
                      </p:cBhvr>
                      <p:tavLst>
                        <p:tav tm="0">
                          <p:val>
                            <p:strVal val="#ppt_y+.1"/>
                          </p:val>
                        </p:tav>
                        <p:tav tm="100000">
                          <p:val>
                            <p:strVal val="#ppt_y"/>
                          </p:val>
                        </p:tav>
                      </p:tavLst>
                    </p:anim>
                  </p:childTnLst>
                </p:cTn>
              </p:par>
            </p:tnLst>
          </p:tmpl>
        </p:tmplLst>
      </p:bldP>
      <p:bldP spid="17" grpId="0" build="p">
        <p:tmplLst>
          <p:tmpl lvl="1">
            <p:tnLst>
              <p:par>
                <p:cTn presetID="42"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1000"/>
                        <p:tgtEl>
                          <p:spTgt spid="17"/>
                        </p:tgtEl>
                      </p:cBhvr>
                    </p:animEffect>
                    <p:anim calcmode="lin" valueType="num">
                      <p:cBhvr>
                        <p:cTn dur="1000" fill="hold"/>
                        <p:tgtEl>
                          <p:spTgt spid="17"/>
                        </p:tgtEl>
                        <p:attrNameLst>
                          <p:attrName>ppt_x</p:attrName>
                        </p:attrNameLst>
                      </p:cBhvr>
                      <p:tavLst>
                        <p:tav tm="0">
                          <p:val>
                            <p:strVal val="#ppt_x"/>
                          </p:val>
                        </p:tav>
                        <p:tav tm="100000">
                          <p:val>
                            <p:strVal val="#ppt_x"/>
                          </p:val>
                        </p:tav>
                      </p:tavLst>
                    </p:anim>
                    <p:anim calcmode="lin" valueType="num">
                      <p:cBhvr>
                        <p:cTn dur="1000" fill="hold"/>
                        <p:tgtEl>
                          <p:spTgt spid="17"/>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42"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1000"/>
                        <p:tgtEl>
                          <p:spTgt spid="18"/>
                        </p:tgtEl>
                      </p:cBhvr>
                    </p:animEffect>
                    <p:anim calcmode="lin" valueType="num">
                      <p:cBhvr>
                        <p:cTn dur="1000" fill="hold"/>
                        <p:tgtEl>
                          <p:spTgt spid="18"/>
                        </p:tgtEl>
                        <p:attrNameLst>
                          <p:attrName>ppt_x</p:attrName>
                        </p:attrNameLst>
                      </p:cBhvr>
                      <p:tavLst>
                        <p:tav tm="0">
                          <p:val>
                            <p:strVal val="#ppt_x"/>
                          </p:val>
                        </p:tav>
                        <p:tav tm="100000">
                          <p:val>
                            <p:strVal val="#ppt_x"/>
                          </p:val>
                        </p:tav>
                      </p:tavLst>
                    </p:anim>
                    <p:anim calcmode="lin" valueType="num">
                      <p:cBhvr>
                        <p:cTn dur="1000" fill="hold"/>
                        <p:tgtEl>
                          <p:spTgt spid="18"/>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1000"/>
                        <p:tgtEl>
                          <p:spTgt spid="18"/>
                        </p:tgtEl>
                      </p:cBhvr>
                    </p:animEffect>
                    <p:anim calcmode="lin" valueType="num">
                      <p:cBhvr>
                        <p:cTn dur="1000" fill="hold"/>
                        <p:tgtEl>
                          <p:spTgt spid="18"/>
                        </p:tgtEl>
                        <p:attrNameLst>
                          <p:attrName>ppt_x</p:attrName>
                        </p:attrNameLst>
                      </p:cBhvr>
                      <p:tavLst>
                        <p:tav tm="0">
                          <p:val>
                            <p:strVal val="#ppt_x"/>
                          </p:val>
                        </p:tav>
                        <p:tav tm="100000">
                          <p:val>
                            <p:strVal val="#ppt_x"/>
                          </p:val>
                        </p:tav>
                      </p:tavLst>
                    </p:anim>
                    <p:anim calcmode="lin" valueType="num">
                      <p:cBhvr>
                        <p:cTn dur="1000" fill="hold"/>
                        <p:tgtEl>
                          <p:spTgt spid="18"/>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1000"/>
                        <p:tgtEl>
                          <p:spTgt spid="18"/>
                        </p:tgtEl>
                      </p:cBhvr>
                    </p:animEffect>
                    <p:anim calcmode="lin" valueType="num">
                      <p:cBhvr>
                        <p:cTn dur="1000" fill="hold"/>
                        <p:tgtEl>
                          <p:spTgt spid="18"/>
                        </p:tgtEl>
                        <p:attrNameLst>
                          <p:attrName>ppt_x</p:attrName>
                        </p:attrNameLst>
                      </p:cBhvr>
                      <p:tavLst>
                        <p:tav tm="0">
                          <p:val>
                            <p:strVal val="#ppt_x"/>
                          </p:val>
                        </p:tav>
                        <p:tav tm="100000">
                          <p:val>
                            <p:strVal val="#ppt_x"/>
                          </p:val>
                        </p:tav>
                      </p:tavLst>
                    </p:anim>
                    <p:anim calcmode="lin" valueType="num">
                      <p:cBhvr>
                        <p:cTn dur="1000" fill="hold"/>
                        <p:tgtEl>
                          <p:spTgt spid="18"/>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1000"/>
                        <p:tgtEl>
                          <p:spTgt spid="18"/>
                        </p:tgtEl>
                      </p:cBhvr>
                    </p:animEffect>
                    <p:anim calcmode="lin" valueType="num">
                      <p:cBhvr>
                        <p:cTn dur="1000" fill="hold"/>
                        <p:tgtEl>
                          <p:spTgt spid="18"/>
                        </p:tgtEl>
                        <p:attrNameLst>
                          <p:attrName>ppt_x</p:attrName>
                        </p:attrNameLst>
                      </p:cBhvr>
                      <p:tavLst>
                        <p:tav tm="0">
                          <p:val>
                            <p:strVal val="#ppt_x"/>
                          </p:val>
                        </p:tav>
                        <p:tav tm="100000">
                          <p:val>
                            <p:strVal val="#ppt_x"/>
                          </p:val>
                        </p:tav>
                      </p:tavLst>
                    </p:anim>
                    <p:anim calcmode="lin" valueType="num">
                      <p:cBhvr>
                        <p:cTn dur="1000" fill="hold"/>
                        <p:tgtEl>
                          <p:spTgt spid="18"/>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1000"/>
                        <p:tgtEl>
                          <p:spTgt spid="18"/>
                        </p:tgtEl>
                      </p:cBhvr>
                    </p:animEffect>
                    <p:anim calcmode="lin" valueType="num">
                      <p:cBhvr>
                        <p:cTn dur="1000" fill="hold"/>
                        <p:tgtEl>
                          <p:spTgt spid="18"/>
                        </p:tgtEl>
                        <p:attrNameLst>
                          <p:attrName>ppt_x</p:attrName>
                        </p:attrNameLst>
                      </p:cBhvr>
                      <p:tavLst>
                        <p:tav tm="0">
                          <p:val>
                            <p:strVal val="#ppt_x"/>
                          </p:val>
                        </p:tav>
                        <p:tav tm="100000">
                          <p:val>
                            <p:strVal val="#ppt_x"/>
                          </p:val>
                        </p:tav>
                      </p:tavLst>
                    </p:anim>
                    <p:anim calcmode="lin" valueType="num">
                      <p:cBhvr>
                        <p:cTn dur="1000" fill="hold"/>
                        <p:tgtEl>
                          <p:spTgt spid="18"/>
                        </p:tgtEl>
                        <p:attrNameLst>
                          <p:attrName>ppt_y</p:attrName>
                        </p:attrNameLst>
                      </p:cBhvr>
                      <p:tavLst>
                        <p:tav tm="0">
                          <p:val>
                            <p:strVal val="#ppt_y+.1"/>
                          </p:val>
                        </p:tav>
                        <p:tav tm="100000">
                          <p:val>
                            <p:strVal val="#ppt_y"/>
                          </p:val>
                        </p:tav>
                      </p:tavLst>
                    </p:anim>
                  </p:childTnLst>
                </p:cTn>
              </p:par>
            </p:tnLst>
          </p:tmpl>
        </p:tmplLst>
      </p:bldP>
      <p:bldP spid="19" grpId="0" build="p">
        <p:tmplLst>
          <p:tmpl lvl="1">
            <p:tnLst>
              <p:par>
                <p:cTn presetID="42"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1000"/>
                        <p:tgtEl>
                          <p:spTgt spid="19"/>
                        </p:tgtEl>
                      </p:cBhvr>
                    </p:animEffect>
                    <p:anim calcmode="lin" valueType="num">
                      <p:cBhvr>
                        <p:cTn dur="1000" fill="hold"/>
                        <p:tgtEl>
                          <p:spTgt spid="19"/>
                        </p:tgtEl>
                        <p:attrNameLst>
                          <p:attrName>ppt_x</p:attrName>
                        </p:attrNameLst>
                      </p:cBhvr>
                      <p:tavLst>
                        <p:tav tm="0">
                          <p:val>
                            <p:strVal val="#ppt_x"/>
                          </p:val>
                        </p:tav>
                        <p:tav tm="100000">
                          <p:val>
                            <p:strVal val="#ppt_x"/>
                          </p:val>
                        </p:tav>
                      </p:tavLst>
                    </p:anim>
                    <p:anim calcmode="lin" valueType="num">
                      <p:cBhvr>
                        <p:cTn dur="1000" fill="hold"/>
                        <p:tgtEl>
                          <p:spTgt spid="19"/>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1000"/>
                        <p:tgtEl>
                          <p:spTgt spid="21"/>
                        </p:tgtEl>
                      </p:cBhvr>
                    </p:animEffect>
                    <p:anim calcmode="lin" valueType="num">
                      <p:cBhvr>
                        <p:cTn dur="1000" fill="hold"/>
                        <p:tgtEl>
                          <p:spTgt spid="21"/>
                        </p:tgtEl>
                        <p:attrNameLst>
                          <p:attrName>ppt_x</p:attrName>
                        </p:attrNameLst>
                      </p:cBhvr>
                      <p:tavLst>
                        <p:tav tm="0">
                          <p:val>
                            <p:strVal val="#ppt_x"/>
                          </p:val>
                        </p:tav>
                        <p:tav tm="100000">
                          <p:val>
                            <p:strVal val="#ppt_x"/>
                          </p:val>
                        </p:tav>
                      </p:tavLst>
                    </p:anim>
                    <p:anim calcmode="lin" valueType="num">
                      <p:cBhvr>
                        <p:cTn dur="1000" fill="hold"/>
                        <p:tgtEl>
                          <p:spTgt spid="21"/>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1000"/>
                        <p:tgtEl>
                          <p:spTgt spid="21"/>
                        </p:tgtEl>
                      </p:cBhvr>
                    </p:animEffect>
                    <p:anim calcmode="lin" valueType="num">
                      <p:cBhvr>
                        <p:cTn dur="1000" fill="hold"/>
                        <p:tgtEl>
                          <p:spTgt spid="21"/>
                        </p:tgtEl>
                        <p:attrNameLst>
                          <p:attrName>ppt_x</p:attrName>
                        </p:attrNameLst>
                      </p:cBhvr>
                      <p:tavLst>
                        <p:tav tm="0">
                          <p:val>
                            <p:strVal val="#ppt_x"/>
                          </p:val>
                        </p:tav>
                        <p:tav tm="100000">
                          <p:val>
                            <p:strVal val="#ppt_x"/>
                          </p:val>
                        </p:tav>
                      </p:tavLst>
                    </p:anim>
                    <p:anim calcmode="lin" valueType="num">
                      <p:cBhvr>
                        <p:cTn dur="1000" fill="hold"/>
                        <p:tgtEl>
                          <p:spTgt spid="21"/>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1000"/>
                        <p:tgtEl>
                          <p:spTgt spid="21"/>
                        </p:tgtEl>
                      </p:cBhvr>
                    </p:animEffect>
                    <p:anim calcmode="lin" valueType="num">
                      <p:cBhvr>
                        <p:cTn dur="1000" fill="hold"/>
                        <p:tgtEl>
                          <p:spTgt spid="21"/>
                        </p:tgtEl>
                        <p:attrNameLst>
                          <p:attrName>ppt_x</p:attrName>
                        </p:attrNameLst>
                      </p:cBhvr>
                      <p:tavLst>
                        <p:tav tm="0">
                          <p:val>
                            <p:strVal val="#ppt_x"/>
                          </p:val>
                        </p:tav>
                        <p:tav tm="100000">
                          <p:val>
                            <p:strVal val="#ppt_x"/>
                          </p:val>
                        </p:tav>
                      </p:tavLst>
                    </p:anim>
                    <p:anim calcmode="lin" valueType="num">
                      <p:cBhvr>
                        <p:cTn dur="1000" fill="hold"/>
                        <p:tgtEl>
                          <p:spTgt spid="21"/>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1000"/>
                        <p:tgtEl>
                          <p:spTgt spid="21"/>
                        </p:tgtEl>
                      </p:cBhvr>
                    </p:animEffect>
                    <p:anim calcmode="lin" valueType="num">
                      <p:cBhvr>
                        <p:cTn dur="1000" fill="hold"/>
                        <p:tgtEl>
                          <p:spTgt spid="21"/>
                        </p:tgtEl>
                        <p:attrNameLst>
                          <p:attrName>ppt_x</p:attrName>
                        </p:attrNameLst>
                      </p:cBhvr>
                      <p:tavLst>
                        <p:tav tm="0">
                          <p:val>
                            <p:strVal val="#ppt_x"/>
                          </p:val>
                        </p:tav>
                        <p:tav tm="100000">
                          <p:val>
                            <p:strVal val="#ppt_x"/>
                          </p:val>
                        </p:tav>
                      </p:tavLst>
                    </p:anim>
                    <p:anim calcmode="lin" valueType="num">
                      <p:cBhvr>
                        <p:cTn dur="1000" fill="hold"/>
                        <p:tgtEl>
                          <p:spTgt spid="21"/>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1000"/>
                        <p:tgtEl>
                          <p:spTgt spid="21"/>
                        </p:tgtEl>
                      </p:cBhvr>
                    </p:animEffect>
                    <p:anim calcmode="lin" valueType="num">
                      <p:cBhvr>
                        <p:cTn dur="1000" fill="hold"/>
                        <p:tgtEl>
                          <p:spTgt spid="21"/>
                        </p:tgtEl>
                        <p:attrNameLst>
                          <p:attrName>ppt_x</p:attrName>
                        </p:attrNameLst>
                      </p:cBhvr>
                      <p:tavLst>
                        <p:tav tm="0">
                          <p:val>
                            <p:strVal val="#ppt_x"/>
                          </p:val>
                        </p:tav>
                        <p:tav tm="100000">
                          <p:val>
                            <p:strVal val="#ppt_x"/>
                          </p:val>
                        </p:tav>
                      </p:tavLst>
                    </p:anim>
                    <p:anim calcmode="lin" valueType="num">
                      <p:cBhvr>
                        <p:cTn dur="1000" fill="hold"/>
                        <p:tgtEl>
                          <p:spTgt spid="21"/>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About us 3" preserve="1" userDrawn="1">
  <p:cSld name="1_About us 3">
    <p:spTree>
      <p:nvGrpSpPr>
        <p:cNvPr id="1" name="Shape 172"/>
        <p:cNvGrpSpPr/>
        <p:nvPr/>
      </p:nvGrpSpPr>
      <p:grpSpPr>
        <a:xfrm>
          <a:off x="0" y="0"/>
          <a:ext cx="0" cy="0"/>
          <a:chOff x="0" y="0"/>
          <a:chExt cx="0" cy="0"/>
        </a:xfrm>
      </p:grpSpPr>
      <p:sp>
        <p:nvSpPr>
          <p:cNvPr id="19" name="Rectangle 18">
            <a:extLst>
              <a:ext uri="{FF2B5EF4-FFF2-40B4-BE49-F238E27FC236}">
                <a16:creationId xmlns:a16="http://schemas.microsoft.com/office/drawing/2014/main" id="{47C4920A-0C2B-0F6D-EB2F-52F63DAB96F5}"/>
              </a:ext>
            </a:extLst>
          </p:cNvPr>
          <p:cNvSpPr/>
          <p:nvPr/>
        </p:nvSpPr>
        <p:spPr>
          <a:xfrm>
            <a:off x="442259" y="0"/>
            <a:ext cx="11749741" cy="4029711"/>
          </a:xfrm>
          <a:prstGeom prst="rect">
            <a:avLst/>
          </a:prstGeom>
          <a:solidFill>
            <a:schemeClr val="accent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Google Shape;4653;p97">
            <a:extLst>
              <a:ext uri="{FF2B5EF4-FFF2-40B4-BE49-F238E27FC236}">
                <a16:creationId xmlns:a16="http://schemas.microsoft.com/office/drawing/2014/main" id="{0C2D9F57-6B1A-E34E-4123-07771DC1FE36}"/>
              </a:ext>
            </a:extLst>
          </p:cNvPr>
          <p:cNvCxnSpPr/>
          <p:nvPr/>
        </p:nvCxnSpPr>
        <p:spPr>
          <a:xfrm rot="10800000">
            <a:off x="1385394" y="4994898"/>
            <a:ext cx="319427" cy="0"/>
          </a:xfrm>
          <a:prstGeom prst="straightConnector1">
            <a:avLst/>
          </a:prstGeom>
          <a:noFill/>
          <a:ln w="25400" cap="flat" cmpd="sng">
            <a:solidFill>
              <a:schemeClr val="tx2"/>
            </a:solidFill>
            <a:prstDash val="solid"/>
            <a:miter lim="800000"/>
            <a:headEnd type="none" w="sm" len="sm"/>
            <a:tailEnd type="none" w="sm" len="sm"/>
          </a:ln>
        </p:spPr>
      </p:cxnSp>
      <p:sp>
        <p:nvSpPr>
          <p:cNvPr id="20" name="Content Placeholder 2">
            <a:extLst>
              <a:ext uri="{FF2B5EF4-FFF2-40B4-BE49-F238E27FC236}">
                <a16:creationId xmlns:a16="http://schemas.microsoft.com/office/drawing/2014/main" id="{89BCE656-8E11-FE4C-911D-026F70C0C697}"/>
              </a:ext>
            </a:extLst>
          </p:cNvPr>
          <p:cNvSpPr>
            <a:spLocks noGrp="1"/>
          </p:cNvSpPr>
          <p:nvPr>
            <p:ph idx="1" hasCustomPrompt="1"/>
          </p:nvPr>
        </p:nvSpPr>
        <p:spPr>
          <a:xfrm>
            <a:off x="1289859" y="1504260"/>
            <a:ext cx="5190518" cy="1815349"/>
          </a:xfrm>
          <a:prstGeom prst="rect">
            <a:avLst/>
          </a:prstGeom>
        </p:spPr>
        <p:txBody>
          <a:bodyPr anchor="ctr"/>
          <a:lstStyle>
            <a:lvl1pPr marL="0" indent="0" algn="l">
              <a:lnSpc>
                <a:spcPct val="100000"/>
              </a:lnSpc>
              <a:buNone/>
              <a:defRPr sz="2400" spc="0">
                <a:solidFill>
                  <a:schemeClr val="tx1"/>
                </a:solidFill>
                <a:latin typeface="Inter" panose="02000503000000020004" pitchFamily="2" charset="0"/>
                <a:ea typeface="Inter" panose="02000503000000020004" pitchFamily="2" charset="0"/>
              </a:defRPr>
            </a:lvl1pPr>
            <a:lvl2pPr marL="685800" indent="-228600" algn="ctr">
              <a:lnSpc>
                <a:spcPct val="150000"/>
              </a:lnSpc>
              <a:buClr>
                <a:schemeClr val="accent1"/>
              </a:buClr>
              <a:buFont typeface="Courier New" panose="02070309020205020404" pitchFamily="49" charset="0"/>
              <a:buChar char="o"/>
              <a:defRPr sz="1800">
                <a:solidFill>
                  <a:schemeClr val="tx1">
                    <a:lumMod val="75000"/>
                    <a:lumOff val="25000"/>
                  </a:schemeClr>
                </a:solidFill>
                <a:latin typeface="+mj-lt"/>
              </a:defRPr>
            </a:lvl2pPr>
            <a:lvl3pPr marL="1143000" indent="-228600" algn="ctr">
              <a:lnSpc>
                <a:spcPct val="150000"/>
              </a:lnSpc>
              <a:buClr>
                <a:schemeClr val="accent1"/>
              </a:buClr>
              <a:buFont typeface="Courier New" panose="02070309020205020404" pitchFamily="49" charset="0"/>
              <a:buChar char="o"/>
              <a:defRPr sz="1600">
                <a:solidFill>
                  <a:schemeClr val="tx1">
                    <a:lumMod val="75000"/>
                    <a:lumOff val="25000"/>
                  </a:schemeClr>
                </a:solidFill>
                <a:latin typeface="+mj-lt"/>
              </a:defRPr>
            </a:lvl3pPr>
            <a:lvl4pPr marL="1600200" indent="-228600" algn="ctr">
              <a:lnSpc>
                <a:spcPct val="150000"/>
              </a:lnSpc>
              <a:buClr>
                <a:schemeClr val="accent1"/>
              </a:buClr>
              <a:buFont typeface="Courier New" panose="02070309020205020404" pitchFamily="49" charset="0"/>
              <a:buChar char="o"/>
              <a:defRPr sz="1400">
                <a:solidFill>
                  <a:schemeClr val="tx1">
                    <a:lumMod val="75000"/>
                    <a:lumOff val="25000"/>
                  </a:schemeClr>
                </a:solidFill>
                <a:latin typeface="+mj-lt"/>
              </a:defRPr>
            </a:lvl4pPr>
            <a:lvl5pPr marL="2057400" indent="-228600" algn="ctr">
              <a:lnSpc>
                <a:spcPct val="150000"/>
              </a:lnSpc>
              <a:buClr>
                <a:schemeClr val="accent1"/>
              </a:buClr>
              <a:buFont typeface="Courier New" panose="02070309020205020404" pitchFamily="49" charset="0"/>
              <a:buChar char="o"/>
              <a:defRPr sz="1400">
                <a:solidFill>
                  <a:schemeClr val="tx1">
                    <a:lumMod val="75000"/>
                    <a:lumOff val="25000"/>
                  </a:schemeClr>
                </a:solidFill>
                <a:latin typeface="+mj-lt"/>
              </a:defRPr>
            </a:lvl5pPr>
          </a:lstStyle>
          <a:p>
            <a:pPr lvl="0"/>
            <a:r>
              <a:rPr lang="en-US"/>
              <a:t>Quote, title, paragraph or sentence goes here</a:t>
            </a:r>
          </a:p>
        </p:txBody>
      </p:sp>
      <p:sp>
        <p:nvSpPr>
          <p:cNvPr id="21" name="Text Placeholder 15">
            <a:extLst>
              <a:ext uri="{FF2B5EF4-FFF2-40B4-BE49-F238E27FC236}">
                <a16:creationId xmlns:a16="http://schemas.microsoft.com/office/drawing/2014/main" id="{60E67118-B878-34D9-4705-A340583A16B8}"/>
              </a:ext>
            </a:extLst>
          </p:cNvPr>
          <p:cNvSpPr>
            <a:spLocks noGrp="1"/>
          </p:cNvSpPr>
          <p:nvPr>
            <p:ph type="body" sz="quarter" idx="10" hasCustomPrompt="1"/>
          </p:nvPr>
        </p:nvSpPr>
        <p:spPr>
          <a:xfrm>
            <a:off x="1289858" y="897712"/>
            <a:ext cx="4732547" cy="439738"/>
          </a:xfrm>
          <a:prstGeom prst="rect">
            <a:avLst/>
          </a:prstGeom>
        </p:spPr>
        <p:txBody>
          <a:bodyPr anchor="ctr"/>
          <a:lstStyle>
            <a:lvl1pPr marL="0" indent="0" algn="l">
              <a:buNone/>
              <a:defRPr sz="1600" b="1" spc="300">
                <a:solidFill>
                  <a:schemeClr val="tx2"/>
                </a:solidFill>
                <a:latin typeface="Inter" panose="02000503000000020004" pitchFamily="2" charset="0"/>
                <a:ea typeface="Inter" panose="02000503000000020004" pitchFamily="2" charset="0"/>
              </a:defRPr>
            </a:lvl1pPr>
          </a:lstStyle>
          <a:p>
            <a:pPr lvl="0"/>
            <a:r>
              <a:rPr lang="en-US"/>
              <a:t>SUBTITLE</a:t>
            </a:r>
          </a:p>
        </p:txBody>
      </p:sp>
      <p:sp>
        <p:nvSpPr>
          <p:cNvPr id="22" name="Text Placeholder 15">
            <a:extLst>
              <a:ext uri="{FF2B5EF4-FFF2-40B4-BE49-F238E27FC236}">
                <a16:creationId xmlns:a16="http://schemas.microsoft.com/office/drawing/2014/main" id="{6D16C255-334C-1338-8BB0-0026ED6F8590}"/>
              </a:ext>
            </a:extLst>
          </p:cNvPr>
          <p:cNvSpPr>
            <a:spLocks noGrp="1"/>
          </p:cNvSpPr>
          <p:nvPr>
            <p:ph type="body" sz="quarter" idx="11" hasCustomPrompt="1"/>
          </p:nvPr>
        </p:nvSpPr>
        <p:spPr>
          <a:xfrm>
            <a:off x="1289858" y="4361123"/>
            <a:ext cx="2303995" cy="517485"/>
          </a:xfrm>
          <a:prstGeom prst="rect">
            <a:avLst/>
          </a:prstGeom>
        </p:spPr>
        <p:txBody>
          <a:bodyPr anchor="ctr"/>
          <a:lstStyle>
            <a:lvl1pPr marL="0" indent="0" algn="l">
              <a:buNone/>
              <a:defRPr sz="2000" b="1">
                <a:solidFill>
                  <a:schemeClr val="tx1"/>
                </a:solidFill>
                <a:latin typeface="Inter" panose="02000503000000020004" pitchFamily="2" charset="0"/>
                <a:ea typeface="Inter" panose="02000503000000020004" pitchFamily="2" charset="0"/>
              </a:defRPr>
            </a:lvl1pPr>
          </a:lstStyle>
          <a:p>
            <a:pPr lvl="0"/>
            <a:r>
              <a:rPr lang="en-US"/>
              <a:t>STAT 1</a:t>
            </a:r>
          </a:p>
        </p:txBody>
      </p:sp>
      <p:sp>
        <p:nvSpPr>
          <p:cNvPr id="23" name="Content Placeholder 2">
            <a:extLst>
              <a:ext uri="{FF2B5EF4-FFF2-40B4-BE49-F238E27FC236}">
                <a16:creationId xmlns:a16="http://schemas.microsoft.com/office/drawing/2014/main" id="{3AB8676F-38C0-7B4B-A074-8F1D7DE527DF}"/>
              </a:ext>
            </a:extLst>
          </p:cNvPr>
          <p:cNvSpPr>
            <a:spLocks noGrp="1"/>
          </p:cNvSpPr>
          <p:nvPr>
            <p:ph idx="14" hasCustomPrompt="1"/>
          </p:nvPr>
        </p:nvSpPr>
        <p:spPr>
          <a:xfrm>
            <a:off x="1289857" y="5190571"/>
            <a:ext cx="2303995" cy="919792"/>
          </a:xfrm>
          <a:prstGeom prst="rect">
            <a:avLst/>
          </a:prstGeom>
        </p:spPr>
        <p:txBody>
          <a:bodyPr anchor="t"/>
          <a:lstStyle>
            <a:lvl1pPr marL="0" indent="0">
              <a:lnSpc>
                <a:spcPct val="100000"/>
              </a:lnSpc>
              <a:spcAft>
                <a:spcPts val="600"/>
              </a:spcAft>
              <a:buNone/>
              <a:defRPr sz="1400" b="1" i="0">
                <a:solidFill>
                  <a:schemeClr val="tx1"/>
                </a:solidFill>
                <a:latin typeface="Inter" panose="02000503000000020004" pitchFamily="2" charset="0"/>
                <a:ea typeface="Inter" panose="02000503000000020004" pitchFamily="2" charset="0"/>
                <a:cs typeface="Arial" panose="020B0604020202020204" pitchFamily="34" charset="0"/>
              </a:defRPr>
            </a:lvl1pPr>
            <a:lvl2pPr marL="0" indent="0">
              <a:lnSpc>
                <a:spcPct val="100000"/>
              </a:lnSpc>
              <a:spcAft>
                <a:spcPts val="600"/>
              </a:spcAft>
              <a:buClr>
                <a:schemeClr val="accent6"/>
              </a:buClr>
              <a:buFont typeface="Courier New" panose="02070309020205020404" pitchFamily="49" charset="0"/>
              <a:buNone/>
              <a:defRPr sz="14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accent6"/>
              </a:buClr>
              <a:buFont typeface="Arial" panose="020B0604020202020204" pitchFamily="34" charset="0"/>
              <a:buChar char="•"/>
              <a:defRPr sz="1000">
                <a:solidFill>
                  <a:schemeClr val="tx1">
                    <a:lumMod val="50000"/>
                    <a:lumOff val="50000"/>
                  </a:schemeClr>
                </a:solidFill>
                <a:latin typeface="+mn-lt"/>
              </a:defRPr>
            </a:lvl3pPr>
            <a:lvl4pPr marL="742950" marR="0" indent="-194310" algn="l" defTabSz="914400" rtl="0" eaLnBrk="1" fontAlgn="auto" latinLnBrk="0" hangingPunct="1">
              <a:lnSpc>
                <a:spcPct val="100000"/>
              </a:lnSpc>
              <a:spcBef>
                <a:spcPts val="500"/>
              </a:spcBef>
              <a:spcAft>
                <a:spcPts val="600"/>
              </a:spcAft>
              <a:buClr>
                <a:schemeClr val="accent6"/>
              </a:buClr>
              <a:buSzTx/>
              <a:buFont typeface="System Font Regular"/>
              <a:buChar char="–"/>
              <a:tabLst/>
              <a:defRPr sz="900">
                <a:solidFill>
                  <a:schemeClr val="tx1">
                    <a:lumMod val="50000"/>
                    <a:lumOff val="50000"/>
                  </a:schemeClr>
                </a:solidFill>
                <a:latin typeface="+mn-lt"/>
              </a:defRPr>
            </a:lvl4pPr>
            <a:lvl5pPr marL="925830" indent="-194310">
              <a:lnSpc>
                <a:spcPct val="100000"/>
              </a:lnSpc>
              <a:spcAft>
                <a:spcPts val="600"/>
              </a:spcAft>
              <a:buClr>
                <a:schemeClr val="accent6"/>
              </a:buClr>
              <a:buFont typeface="System Font Regular"/>
              <a:buChar char="-"/>
              <a:defRPr sz="900">
                <a:solidFill>
                  <a:schemeClr val="tx1">
                    <a:lumMod val="50000"/>
                    <a:lumOff val="50000"/>
                  </a:schemeClr>
                </a:solidFill>
                <a:latin typeface="+mn-lt"/>
              </a:defRPr>
            </a:lvl5pPr>
          </a:lstStyle>
          <a:p>
            <a:pPr lvl="0"/>
            <a:r>
              <a:rPr lang="en-US"/>
              <a:t>TITLE</a:t>
            </a:r>
          </a:p>
          <a:p>
            <a:pPr lvl="1"/>
            <a:r>
              <a:rPr lang="en-US"/>
              <a:t>Click to edit text</a:t>
            </a:r>
          </a:p>
        </p:txBody>
      </p:sp>
      <p:cxnSp>
        <p:nvCxnSpPr>
          <p:cNvPr id="25" name="Google Shape;4653;p97">
            <a:extLst>
              <a:ext uri="{FF2B5EF4-FFF2-40B4-BE49-F238E27FC236}">
                <a16:creationId xmlns:a16="http://schemas.microsoft.com/office/drawing/2014/main" id="{FAAABDE2-52E8-4FAC-A73C-4FBD6E8944AD}"/>
              </a:ext>
            </a:extLst>
          </p:cNvPr>
          <p:cNvCxnSpPr/>
          <p:nvPr/>
        </p:nvCxnSpPr>
        <p:spPr>
          <a:xfrm rot="10800000">
            <a:off x="4271918" y="4994898"/>
            <a:ext cx="319427" cy="0"/>
          </a:xfrm>
          <a:prstGeom prst="straightConnector1">
            <a:avLst/>
          </a:prstGeom>
          <a:noFill/>
          <a:ln w="25400" cap="flat" cmpd="sng">
            <a:solidFill>
              <a:schemeClr val="tx2"/>
            </a:solidFill>
            <a:prstDash val="solid"/>
            <a:miter lim="800000"/>
            <a:headEnd type="none" w="sm" len="sm"/>
            <a:tailEnd type="none" w="sm" len="sm"/>
          </a:ln>
        </p:spPr>
      </p:cxnSp>
      <p:sp>
        <p:nvSpPr>
          <p:cNvPr id="26" name="Text Placeholder 15">
            <a:extLst>
              <a:ext uri="{FF2B5EF4-FFF2-40B4-BE49-F238E27FC236}">
                <a16:creationId xmlns:a16="http://schemas.microsoft.com/office/drawing/2014/main" id="{93324F42-CC72-DC08-88DF-AC9D2CA035EE}"/>
              </a:ext>
            </a:extLst>
          </p:cNvPr>
          <p:cNvSpPr>
            <a:spLocks noGrp="1"/>
          </p:cNvSpPr>
          <p:nvPr>
            <p:ph type="body" sz="quarter" idx="15" hasCustomPrompt="1"/>
          </p:nvPr>
        </p:nvSpPr>
        <p:spPr>
          <a:xfrm>
            <a:off x="4176382" y="4361123"/>
            <a:ext cx="2303995" cy="517485"/>
          </a:xfrm>
          <a:prstGeom prst="rect">
            <a:avLst/>
          </a:prstGeom>
        </p:spPr>
        <p:txBody>
          <a:bodyPr anchor="ctr"/>
          <a:lstStyle>
            <a:lvl1pPr marL="0" indent="0" algn="l">
              <a:buNone/>
              <a:defRPr sz="2000" b="1">
                <a:solidFill>
                  <a:schemeClr val="tx1"/>
                </a:solidFill>
                <a:latin typeface="Inter" panose="02000503000000020004" pitchFamily="2" charset="0"/>
                <a:ea typeface="Inter" panose="02000503000000020004" pitchFamily="2" charset="0"/>
              </a:defRPr>
            </a:lvl1pPr>
          </a:lstStyle>
          <a:p>
            <a:pPr lvl="0"/>
            <a:r>
              <a:rPr lang="en-US"/>
              <a:t>STAT 2</a:t>
            </a:r>
          </a:p>
        </p:txBody>
      </p:sp>
      <p:sp>
        <p:nvSpPr>
          <p:cNvPr id="27" name="Content Placeholder 2">
            <a:extLst>
              <a:ext uri="{FF2B5EF4-FFF2-40B4-BE49-F238E27FC236}">
                <a16:creationId xmlns:a16="http://schemas.microsoft.com/office/drawing/2014/main" id="{3CE0A1FF-74A1-5680-BCF9-8F401A2FA30E}"/>
              </a:ext>
            </a:extLst>
          </p:cNvPr>
          <p:cNvSpPr>
            <a:spLocks noGrp="1"/>
          </p:cNvSpPr>
          <p:nvPr>
            <p:ph idx="16" hasCustomPrompt="1"/>
          </p:nvPr>
        </p:nvSpPr>
        <p:spPr>
          <a:xfrm>
            <a:off x="4176381" y="5190571"/>
            <a:ext cx="2303995" cy="919792"/>
          </a:xfrm>
          <a:prstGeom prst="rect">
            <a:avLst/>
          </a:prstGeom>
        </p:spPr>
        <p:txBody>
          <a:bodyPr anchor="t"/>
          <a:lstStyle>
            <a:lvl1pPr marL="0" indent="0">
              <a:lnSpc>
                <a:spcPct val="100000"/>
              </a:lnSpc>
              <a:spcAft>
                <a:spcPts val="600"/>
              </a:spcAft>
              <a:buNone/>
              <a:defRPr sz="1400" b="1" i="0">
                <a:solidFill>
                  <a:schemeClr val="tx1"/>
                </a:solidFill>
                <a:latin typeface="Inter" panose="02000503000000020004" pitchFamily="2" charset="0"/>
                <a:ea typeface="Inter" panose="02000503000000020004" pitchFamily="2" charset="0"/>
                <a:cs typeface="Arial" panose="020B0604020202020204" pitchFamily="34" charset="0"/>
              </a:defRPr>
            </a:lvl1pPr>
            <a:lvl2pPr marL="0" indent="0">
              <a:lnSpc>
                <a:spcPct val="100000"/>
              </a:lnSpc>
              <a:spcAft>
                <a:spcPts val="600"/>
              </a:spcAft>
              <a:buClr>
                <a:schemeClr val="accent6"/>
              </a:buClr>
              <a:buFont typeface="Courier New" panose="02070309020205020404" pitchFamily="49" charset="0"/>
              <a:buNone/>
              <a:defRPr sz="14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accent6"/>
              </a:buClr>
              <a:buFont typeface="Arial" panose="020B0604020202020204" pitchFamily="34" charset="0"/>
              <a:buChar char="•"/>
              <a:defRPr sz="1000">
                <a:solidFill>
                  <a:schemeClr val="tx1">
                    <a:lumMod val="50000"/>
                    <a:lumOff val="50000"/>
                  </a:schemeClr>
                </a:solidFill>
                <a:latin typeface="+mn-lt"/>
              </a:defRPr>
            </a:lvl3pPr>
            <a:lvl4pPr marL="742950" marR="0" indent="-194310" algn="l" defTabSz="914400" rtl="0" eaLnBrk="1" fontAlgn="auto" latinLnBrk="0" hangingPunct="1">
              <a:lnSpc>
                <a:spcPct val="100000"/>
              </a:lnSpc>
              <a:spcBef>
                <a:spcPts val="500"/>
              </a:spcBef>
              <a:spcAft>
                <a:spcPts val="600"/>
              </a:spcAft>
              <a:buClr>
                <a:schemeClr val="accent6"/>
              </a:buClr>
              <a:buSzTx/>
              <a:buFont typeface="System Font Regular"/>
              <a:buChar char="–"/>
              <a:tabLst/>
              <a:defRPr sz="900">
                <a:solidFill>
                  <a:schemeClr val="tx1">
                    <a:lumMod val="50000"/>
                    <a:lumOff val="50000"/>
                  </a:schemeClr>
                </a:solidFill>
                <a:latin typeface="+mn-lt"/>
              </a:defRPr>
            </a:lvl4pPr>
            <a:lvl5pPr marL="925830" indent="-194310">
              <a:lnSpc>
                <a:spcPct val="100000"/>
              </a:lnSpc>
              <a:spcAft>
                <a:spcPts val="600"/>
              </a:spcAft>
              <a:buClr>
                <a:schemeClr val="accent6"/>
              </a:buClr>
              <a:buFont typeface="System Font Regular"/>
              <a:buChar char="-"/>
              <a:defRPr sz="900">
                <a:solidFill>
                  <a:schemeClr val="tx1">
                    <a:lumMod val="50000"/>
                    <a:lumOff val="50000"/>
                  </a:schemeClr>
                </a:solidFill>
                <a:latin typeface="+mn-lt"/>
              </a:defRPr>
            </a:lvl5pPr>
          </a:lstStyle>
          <a:p>
            <a:pPr lvl="0"/>
            <a:r>
              <a:rPr lang="en-US"/>
              <a:t>TITLE</a:t>
            </a:r>
          </a:p>
          <a:p>
            <a:pPr lvl="1"/>
            <a:r>
              <a:rPr lang="en-US"/>
              <a:t>Click to edit text</a:t>
            </a:r>
          </a:p>
        </p:txBody>
      </p:sp>
      <p:sp>
        <p:nvSpPr>
          <p:cNvPr id="31" name="Slide Number Placeholder 2">
            <a:extLst>
              <a:ext uri="{FF2B5EF4-FFF2-40B4-BE49-F238E27FC236}">
                <a16:creationId xmlns:a16="http://schemas.microsoft.com/office/drawing/2014/main" id="{AE147D70-9CCA-7E84-3500-1F85929DCACF}"/>
              </a:ext>
            </a:extLst>
          </p:cNvPr>
          <p:cNvSpPr>
            <a:spLocks noGrp="1"/>
          </p:cNvSpPr>
          <p:nvPr>
            <p:ph type="sldNum" sz="quarter" idx="19"/>
          </p:nvPr>
        </p:nvSpPr>
        <p:spPr>
          <a:xfrm>
            <a:off x="45012" y="6502866"/>
            <a:ext cx="348381" cy="301144"/>
          </a:xfrm>
        </p:spPr>
        <p:txBody>
          <a:bodyPr/>
          <a:lstStyle/>
          <a:p>
            <a:fld id="{B4F46690-C25B-4348-B0C0-019C781764AB}" type="slidenum">
              <a:rPr lang="en-US" smtClean="0"/>
              <a:t>‹#›</a:t>
            </a:fld>
            <a:endParaRPr lang="en-US"/>
          </a:p>
        </p:txBody>
      </p:sp>
      <p:sp>
        <p:nvSpPr>
          <p:cNvPr id="12" name="Google Shape;5574;p128">
            <a:extLst>
              <a:ext uri="{FF2B5EF4-FFF2-40B4-BE49-F238E27FC236}">
                <a16:creationId xmlns:a16="http://schemas.microsoft.com/office/drawing/2014/main" id="{60BD5E74-E5B7-5F11-2C32-7DF42AEE6045}"/>
              </a:ext>
            </a:extLst>
          </p:cNvPr>
          <p:cNvSpPr/>
          <p:nvPr/>
        </p:nvSpPr>
        <p:spPr>
          <a:xfrm>
            <a:off x="7205430" y="2743203"/>
            <a:ext cx="4145058" cy="3614416"/>
          </a:xfrm>
          <a:prstGeom prst="roundRect">
            <a:avLst>
              <a:gd name="adj" fmla="val 3072"/>
            </a:avLst>
          </a:prstGeom>
          <a:gradFill>
            <a:gsLst>
              <a:gs pos="0">
                <a:schemeClr val="tx2"/>
              </a:gs>
              <a:gs pos="100000">
                <a:schemeClr val="tx2">
                  <a:lumMod val="50000"/>
                </a:schemeClr>
              </a:gs>
            </a:gsLst>
            <a:lin ang="2700000" scaled="0"/>
          </a:gradFill>
          <a:ln>
            <a:noFill/>
          </a:ln>
          <a:effectLst>
            <a:outerShdw blurRad="127000" dist="152400" dir="2700000" algn="tl" rotWithShape="0">
              <a:srgbClr val="000000">
                <a:alpha val="15294"/>
              </a:srgbClr>
            </a:outerShdw>
          </a:effectLst>
        </p:spPr>
        <p:txBody>
          <a:bodyPr spcFirstLastPara="1" wrap="square" lIns="91400" tIns="45675" rIns="91400" bIns="45675" anchor="ctr" anchorCtr="0">
            <a:noAutofit/>
          </a:bodyPr>
          <a:lstStyle/>
          <a:p>
            <a:endParaRPr sz="1799">
              <a:solidFill>
                <a:schemeClr val="dk1"/>
              </a:solidFill>
              <a:latin typeface="Calibri"/>
              <a:ea typeface="Calibri"/>
              <a:cs typeface="Calibri"/>
              <a:sym typeface="Calibri"/>
            </a:endParaRPr>
          </a:p>
        </p:txBody>
      </p:sp>
      <p:sp>
        <p:nvSpPr>
          <p:cNvPr id="16" name="Content Placeholder 2">
            <a:extLst>
              <a:ext uri="{FF2B5EF4-FFF2-40B4-BE49-F238E27FC236}">
                <a16:creationId xmlns:a16="http://schemas.microsoft.com/office/drawing/2014/main" id="{598BC846-68F3-68BB-93E9-BE485B83BF47}"/>
              </a:ext>
            </a:extLst>
          </p:cNvPr>
          <p:cNvSpPr>
            <a:spLocks noGrp="1"/>
          </p:cNvSpPr>
          <p:nvPr>
            <p:ph idx="20" hasCustomPrompt="1"/>
          </p:nvPr>
        </p:nvSpPr>
        <p:spPr>
          <a:xfrm>
            <a:off x="7518330" y="3081392"/>
            <a:ext cx="3562607" cy="2964162"/>
          </a:xfrm>
          <a:prstGeom prst="rect">
            <a:avLst/>
          </a:prstGeom>
        </p:spPr>
        <p:txBody>
          <a:bodyPr anchor="ctr"/>
          <a:lstStyle>
            <a:lvl1pPr marL="0" indent="0" algn="r">
              <a:lnSpc>
                <a:spcPct val="100000"/>
              </a:lnSpc>
              <a:buNone/>
              <a:defRPr sz="2400" b="1" i="0" spc="0">
                <a:solidFill>
                  <a:schemeClr val="bg1"/>
                </a:solidFill>
                <a:latin typeface="Inter Black" panose="02000503000000020004" pitchFamily="2" charset="0"/>
                <a:ea typeface="Inter Black" panose="02000503000000020004" pitchFamily="2" charset="0"/>
              </a:defRPr>
            </a:lvl1pPr>
            <a:lvl2pPr marL="685800" indent="-228600" algn="ctr">
              <a:lnSpc>
                <a:spcPct val="150000"/>
              </a:lnSpc>
              <a:buClr>
                <a:schemeClr val="accent1"/>
              </a:buClr>
              <a:buFont typeface="Courier New" panose="02070309020205020404" pitchFamily="49" charset="0"/>
              <a:buChar char="o"/>
              <a:defRPr sz="1800">
                <a:solidFill>
                  <a:schemeClr val="tx1">
                    <a:lumMod val="75000"/>
                    <a:lumOff val="25000"/>
                  </a:schemeClr>
                </a:solidFill>
                <a:latin typeface="+mj-lt"/>
              </a:defRPr>
            </a:lvl2pPr>
            <a:lvl3pPr marL="1143000" indent="-228600" algn="ctr">
              <a:lnSpc>
                <a:spcPct val="150000"/>
              </a:lnSpc>
              <a:buClr>
                <a:schemeClr val="accent1"/>
              </a:buClr>
              <a:buFont typeface="Courier New" panose="02070309020205020404" pitchFamily="49" charset="0"/>
              <a:buChar char="o"/>
              <a:defRPr sz="1600">
                <a:solidFill>
                  <a:schemeClr val="tx1">
                    <a:lumMod val="75000"/>
                    <a:lumOff val="25000"/>
                  </a:schemeClr>
                </a:solidFill>
                <a:latin typeface="+mj-lt"/>
              </a:defRPr>
            </a:lvl3pPr>
            <a:lvl4pPr marL="1600200" indent="-228600" algn="ctr">
              <a:lnSpc>
                <a:spcPct val="150000"/>
              </a:lnSpc>
              <a:buClr>
                <a:schemeClr val="accent1"/>
              </a:buClr>
              <a:buFont typeface="Courier New" panose="02070309020205020404" pitchFamily="49" charset="0"/>
              <a:buChar char="o"/>
              <a:defRPr sz="1400">
                <a:solidFill>
                  <a:schemeClr val="tx1">
                    <a:lumMod val="75000"/>
                    <a:lumOff val="25000"/>
                  </a:schemeClr>
                </a:solidFill>
                <a:latin typeface="+mj-lt"/>
              </a:defRPr>
            </a:lvl4pPr>
            <a:lvl5pPr marL="2057400" indent="-228600" algn="ctr">
              <a:lnSpc>
                <a:spcPct val="150000"/>
              </a:lnSpc>
              <a:buClr>
                <a:schemeClr val="accent1"/>
              </a:buClr>
              <a:buFont typeface="Courier New" panose="02070309020205020404" pitchFamily="49" charset="0"/>
              <a:buChar char="o"/>
              <a:defRPr sz="1400">
                <a:solidFill>
                  <a:schemeClr val="tx1">
                    <a:lumMod val="75000"/>
                    <a:lumOff val="25000"/>
                  </a:schemeClr>
                </a:solidFill>
                <a:latin typeface="+mj-lt"/>
              </a:defRPr>
            </a:lvl5pPr>
          </a:lstStyle>
          <a:p>
            <a:pPr lvl="0"/>
            <a:r>
              <a:rPr lang="en-US"/>
              <a:t>Quote, title, paragraph or sentence goes here</a:t>
            </a:r>
          </a:p>
        </p:txBody>
      </p:sp>
      <p:sp>
        <p:nvSpPr>
          <p:cNvPr id="2" name="Text Placeholder 41">
            <a:extLst>
              <a:ext uri="{FF2B5EF4-FFF2-40B4-BE49-F238E27FC236}">
                <a16:creationId xmlns:a16="http://schemas.microsoft.com/office/drawing/2014/main" id="{EF0C5CEF-786A-6856-5917-4CA6C3340219}"/>
              </a:ext>
            </a:extLst>
          </p:cNvPr>
          <p:cNvSpPr>
            <a:spLocks noGrp="1"/>
          </p:cNvSpPr>
          <p:nvPr>
            <p:ph type="body" sz="quarter" idx="26" hasCustomPrompt="1"/>
          </p:nvPr>
        </p:nvSpPr>
        <p:spPr>
          <a:xfrm>
            <a:off x="771524" y="6281846"/>
            <a:ext cx="6109723" cy="407185"/>
          </a:xfrm>
          <a:prstGeom prst="rect">
            <a:avLst/>
          </a:prstGeom>
        </p:spPr>
        <p:txBody>
          <a:bodyPr anchor="ctr"/>
          <a:lstStyle>
            <a:lvl1pPr marL="0" indent="0" algn="l">
              <a:buNone/>
              <a:defRPr sz="700" b="0" spc="0">
                <a:solidFill>
                  <a:schemeClr val="accent2"/>
                </a:solidFill>
                <a:latin typeface="Inter" panose="02000503000000020004" pitchFamily="2" charset="0"/>
                <a:ea typeface="Inter" panose="02000503000000020004" pitchFamily="2" charset="0"/>
              </a:defRPr>
            </a:lvl1pPr>
          </a:lstStyle>
          <a:p>
            <a:pPr lvl="0"/>
            <a:r>
              <a:rPr lang="en-US"/>
              <a:t>* Special Note or Attribution Goes Here</a:t>
            </a:r>
          </a:p>
        </p:txBody>
      </p:sp>
    </p:spTree>
    <p:extLst>
      <p:ext uri="{BB962C8B-B14F-4D97-AF65-F5344CB8AC3E}">
        <p14:creationId xmlns:p14="http://schemas.microsoft.com/office/powerpoint/2010/main" val="1382458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
                                            <p:txEl>
                                              <p:pRg st="0" end="0"/>
                                            </p:txEl>
                                          </p:spTgt>
                                        </p:tgtEl>
                                        <p:attrNameLst>
                                          <p:attrName>style.visibility</p:attrName>
                                        </p:attrNameLst>
                                      </p:cBhvr>
                                      <p:to>
                                        <p:strVal val="visible"/>
                                      </p:to>
                                    </p:set>
                                    <p:animEffect transition="in" filter="fade">
                                      <p:cBhvr>
                                        <p:cTn id="12" dur="1000"/>
                                        <p:tgtEl>
                                          <p:spTgt spid="22">
                                            <p:txEl>
                                              <p:pRg st="0" end="0"/>
                                            </p:txEl>
                                          </p:spTgt>
                                        </p:tgtEl>
                                      </p:cBhvr>
                                    </p:animEffect>
                                    <p:anim calcmode="lin" valueType="num">
                                      <p:cBhvr>
                                        <p:cTn id="13"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2">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3">
                                            <p:txEl>
                                              <p:pRg st="0" end="0"/>
                                            </p:txEl>
                                          </p:spTgt>
                                        </p:tgtEl>
                                        <p:attrNameLst>
                                          <p:attrName>style.visibility</p:attrName>
                                        </p:attrNameLst>
                                      </p:cBhvr>
                                      <p:to>
                                        <p:strVal val="visible"/>
                                      </p:to>
                                    </p:set>
                                    <p:animEffect transition="in" filter="fade">
                                      <p:cBhvr>
                                        <p:cTn id="17" dur="1000"/>
                                        <p:tgtEl>
                                          <p:spTgt spid="23">
                                            <p:txEl>
                                              <p:pRg st="0" end="0"/>
                                            </p:txEl>
                                          </p:spTgt>
                                        </p:tgtEl>
                                      </p:cBhvr>
                                    </p:animEffect>
                                    <p:anim calcmode="lin" valueType="num">
                                      <p:cBhvr>
                                        <p:cTn id="18"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23">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3">
                                            <p:txEl>
                                              <p:pRg st="1" end="1"/>
                                            </p:txEl>
                                          </p:spTgt>
                                        </p:tgtEl>
                                        <p:attrNameLst>
                                          <p:attrName>style.visibility</p:attrName>
                                        </p:attrNameLst>
                                      </p:cBhvr>
                                      <p:to>
                                        <p:strVal val="visible"/>
                                      </p:to>
                                    </p:set>
                                    <p:animEffect transition="in" filter="fade">
                                      <p:cBhvr>
                                        <p:cTn id="22" dur="1000"/>
                                        <p:tgtEl>
                                          <p:spTgt spid="23">
                                            <p:txEl>
                                              <p:pRg st="1" end="1"/>
                                            </p:txEl>
                                          </p:spTgt>
                                        </p:tgtEl>
                                      </p:cBhvr>
                                    </p:animEffect>
                                    <p:anim calcmode="lin" valueType="num">
                                      <p:cBhvr>
                                        <p:cTn id="23" dur="1000" fill="hold"/>
                                        <p:tgtEl>
                                          <p:spTgt spid="23">
                                            <p:txEl>
                                              <p:pRg st="1" end="1"/>
                                            </p:txEl>
                                          </p:spTgt>
                                        </p:tgtEl>
                                        <p:attrNameLst>
                                          <p:attrName>ppt_x</p:attrName>
                                        </p:attrNameLst>
                                      </p:cBhvr>
                                      <p:tavLst>
                                        <p:tav tm="0">
                                          <p:val>
                                            <p:strVal val="#ppt_x"/>
                                          </p:val>
                                        </p:tav>
                                        <p:tav tm="100000">
                                          <p:val>
                                            <p:strVal val="#ppt_x"/>
                                          </p:val>
                                        </p:tav>
                                      </p:tavLst>
                                    </p:anim>
                                    <p:anim calcmode="lin" valueType="num">
                                      <p:cBhvr>
                                        <p:cTn id="24" dur="1000" fill="hold"/>
                                        <p:tgtEl>
                                          <p:spTgt spid="23">
                                            <p:txEl>
                                              <p:pRg st="1" end="1"/>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6">
                                            <p:txEl>
                                              <p:pRg st="0" end="0"/>
                                            </p:txEl>
                                          </p:spTgt>
                                        </p:tgtEl>
                                        <p:attrNameLst>
                                          <p:attrName>style.visibility</p:attrName>
                                        </p:attrNameLst>
                                      </p:cBhvr>
                                      <p:to>
                                        <p:strVal val="visible"/>
                                      </p:to>
                                    </p:set>
                                    <p:animEffect transition="in" filter="fade">
                                      <p:cBhvr>
                                        <p:cTn id="32" dur="1000"/>
                                        <p:tgtEl>
                                          <p:spTgt spid="26">
                                            <p:txEl>
                                              <p:pRg st="0" end="0"/>
                                            </p:txEl>
                                          </p:spTgt>
                                        </p:tgtEl>
                                      </p:cBhvr>
                                    </p:animEffect>
                                    <p:anim calcmode="lin" valueType="num">
                                      <p:cBhvr>
                                        <p:cTn id="33" dur="10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34" dur="1000" fill="hold"/>
                                        <p:tgtEl>
                                          <p:spTgt spid="26">
                                            <p:txEl>
                                              <p:pRg st="0" end="0"/>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7">
                                            <p:txEl>
                                              <p:pRg st="0" end="0"/>
                                            </p:txEl>
                                          </p:spTgt>
                                        </p:tgtEl>
                                        <p:attrNameLst>
                                          <p:attrName>style.visibility</p:attrName>
                                        </p:attrNameLst>
                                      </p:cBhvr>
                                      <p:to>
                                        <p:strVal val="visible"/>
                                      </p:to>
                                    </p:set>
                                    <p:animEffect transition="in" filter="fade">
                                      <p:cBhvr>
                                        <p:cTn id="37" dur="1000"/>
                                        <p:tgtEl>
                                          <p:spTgt spid="27">
                                            <p:txEl>
                                              <p:pRg st="0" end="0"/>
                                            </p:txEl>
                                          </p:spTgt>
                                        </p:tgtEl>
                                      </p:cBhvr>
                                    </p:animEffect>
                                    <p:anim calcmode="lin" valueType="num">
                                      <p:cBhvr>
                                        <p:cTn id="38" dur="10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39" dur="1000" fill="hold"/>
                                        <p:tgtEl>
                                          <p:spTgt spid="27">
                                            <p:txEl>
                                              <p:pRg st="0" end="0"/>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7">
                                            <p:txEl>
                                              <p:pRg st="1" end="1"/>
                                            </p:txEl>
                                          </p:spTgt>
                                        </p:tgtEl>
                                        <p:attrNameLst>
                                          <p:attrName>style.visibility</p:attrName>
                                        </p:attrNameLst>
                                      </p:cBhvr>
                                      <p:to>
                                        <p:strVal val="visible"/>
                                      </p:to>
                                    </p:set>
                                    <p:animEffect transition="in" filter="fade">
                                      <p:cBhvr>
                                        <p:cTn id="42" dur="1000"/>
                                        <p:tgtEl>
                                          <p:spTgt spid="27">
                                            <p:txEl>
                                              <p:pRg st="1" end="1"/>
                                            </p:txEl>
                                          </p:spTgt>
                                        </p:tgtEl>
                                      </p:cBhvr>
                                    </p:animEffect>
                                    <p:anim calcmode="lin" valueType="num">
                                      <p:cBhvr>
                                        <p:cTn id="43" dur="1000" fill="hold"/>
                                        <p:tgtEl>
                                          <p:spTgt spid="27">
                                            <p:txEl>
                                              <p:pRg st="1" end="1"/>
                                            </p:txEl>
                                          </p:spTgt>
                                        </p:tgtEl>
                                        <p:attrNameLst>
                                          <p:attrName>ppt_x</p:attrName>
                                        </p:attrNameLst>
                                      </p:cBhvr>
                                      <p:tavLst>
                                        <p:tav tm="0">
                                          <p:val>
                                            <p:strVal val="#ppt_x"/>
                                          </p:val>
                                        </p:tav>
                                        <p:tav tm="100000">
                                          <p:val>
                                            <p:strVal val="#ppt_x"/>
                                          </p:val>
                                        </p:tav>
                                      </p:tavLst>
                                    </p:anim>
                                    <p:anim calcmode="lin" valueType="num">
                                      <p:cBhvr>
                                        <p:cTn id="44" dur="1000" fill="hold"/>
                                        <p:tgtEl>
                                          <p:spTgt spid="27">
                                            <p:txEl>
                                              <p:pRg st="1" end="1"/>
                                            </p:txEl>
                                          </p:spTgt>
                                        </p:tgtEl>
                                        <p:attrNameLst>
                                          <p:attrName>ppt_y</p:attrName>
                                        </p:attrNameLst>
                                      </p:cBhvr>
                                      <p:tavLst>
                                        <p:tav tm="0">
                                          <p:val>
                                            <p:strVal val="#ppt_y+.1"/>
                                          </p:val>
                                        </p:tav>
                                        <p:tav tm="100000">
                                          <p:val>
                                            <p:strVal val="#ppt_y"/>
                                          </p:val>
                                        </p:tav>
                                      </p:tavLst>
                                    </p:anim>
                                  </p:childTnLst>
                                </p:cTn>
                              </p:par>
                            </p:childTnLst>
                          </p:cTn>
                        </p:par>
                        <p:par>
                          <p:cTn id="45" fill="hold">
                            <p:stCondLst>
                              <p:cond delay="1000"/>
                            </p:stCondLst>
                            <p:childTnLst>
                              <p:par>
                                <p:cTn id="46" presetID="53" presetClass="entr" presetSubtype="16" fill="hold" grpId="0" nodeType="afterEffect">
                                  <p:stCondLst>
                                    <p:cond delay="0"/>
                                  </p:stCondLst>
                                  <p:childTnLst>
                                    <p:set>
                                      <p:cBhvr>
                                        <p:cTn id="47" dur="1" fill="hold">
                                          <p:stCondLst>
                                            <p:cond delay="0"/>
                                          </p:stCondLst>
                                        </p:cTn>
                                        <p:tgtEl>
                                          <p:spTgt spid="12"/>
                                        </p:tgtEl>
                                        <p:attrNameLst>
                                          <p:attrName>style.visibility</p:attrName>
                                        </p:attrNameLst>
                                      </p:cBhvr>
                                      <p:to>
                                        <p:strVal val="visible"/>
                                      </p:to>
                                    </p:set>
                                    <p:anim calcmode="lin" valueType="num">
                                      <p:cBhvr>
                                        <p:cTn id="48" dur="500" fill="hold"/>
                                        <p:tgtEl>
                                          <p:spTgt spid="12"/>
                                        </p:tgtEl>
                                        <p:attrNameLst>
                                          <p:attrName>ppt_w</p:attrName>
                                        </p:attrNameLst>
                                      </p:cBhvr>
                                      <p:tavLst>
                                        <p:tav tm="0">
                                          <p:val>
                                            <p:fltVal val="0"/>
                                          </p:val>
                                        </p:tav>
                                        <p:tav tm="100000">
                                          <p:val>
                                            <p:strVal val="#ppt_w"/>
                                          </p:val>
                                        </p:tav>
                                      </p:tavLst>
                                    </p:anim>
                                    <p:anim calcmode="lin" valueType="num">
                                      <p:cBhvr>
                                        <p:cTn id="49" dur="500" fill="hold"/>
                                        <p:tgtEl>
                                          <p:spTgt spid="12"/>
                                        </p:tgtEl>
                                        <p:attrNameLst>
                                          <p:attrName>ppt_h</p:attrName>
                                        </p:attrNameLst>
                                      </p:cBhvr>
                                      <p:tavLst>
                                        <p:tav tm="0">
                                          <p:val>
                                            <p:fltVal val="0"/>
                                          </p:val>
                                        </p:tav>
                                        <p:tav tm="100000">
                                          <p:val>
                                            <p:strVal val="#ppt_h"/>
                                          </p:val>
                                        </p:tav>
                                      </p:tavLst>
                                    </p:anim>
                                    <p:animEffect transition="in" filter="fade">
                                      <p:cBhvr>
                                        <p:cTn id="50" dur="500"/>
                                        <p:tgtEl>
                                          <p:spTgt spid="12"/>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16">
                                            <p:txEl>
                                              <p:pRg st="0" end="0"/>
                                            </p:txEl>
                                          </p:spTgt>
                                        </p:tgtEl>
                                        <p:attrNameLst>
                                          <p:attrName>style.visibility</p:attrName>
                                        </p:attrNameLst>
                                      </p:cBhvr>
                                      <p:to>
                                        <p:strVal val="visible"/>
                                      </p:to>
                                    </p:set>
                                    <p:anim calcmode="lin" valueType="num">
                                      <p:cBhvr>
                                        <p:cTn id="53" dur="500" fill="hold"/>
                                        <p:tgtEl>
                                          <p:spTgt spid="16">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16">
                                            <p:txEl>
                                              <p:pRg st="0" end="0"/>
                                            </p:txEl>
                                          </p:spTgt>
                                        </p:tgtEl>
                                        <p:attrNameLst>
                                          <p:attrName>ppt_h</p:attrName>
                                        </p:attrNameLst>
                                      </p:cBhvr>
                                      <p:tavLst>
                                        <p:tav tm="0">
                                          <p:val>
                                            <p:fltVal val="0"/>
                                          </p:val>
                                        </p:tav>
                                        <p:tav tm="100000">
                                          <p:val>
                                            <p:strVal val="#ppt_h"/>
                                          </p:val>
                                        </p:tav>
                                      </p:tavLst>
                                    </p:anim>
                                    <p:animEffect transition="in" filter="fade">
                                      <p:cBhvr>
                                        <p:cTn id="55"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tmplLst>
          <p:tmpl lvl="1">
            <p:tnLst>
              <p:par>
                <p:cTn presetID="42"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1000"/>
                        <p:tgtEl>
                          <p:spTgt spid="22"/>
                        </p:tgtEl>
                      </p:cBhvr>
                    </p:animEffect>
                    <p:anim calcmode="lin" valueType="num">
                      <p:cBhvr>
                        <p:cTn dur="1000" fill="hold"/>
                        <p:tgtEl>
                          <p:spTgt spid="22"/>
                        </p:tgtEl>
                        <p:attrNameLst>
                          <p:attrName>ppt_x</p:attrName>
                        </p:attrNameLst>
                      </p:cBhvr>
                      <p:tavLst>
                        <p:tav tm="0">
                          <p:val>
                            <p:strVal val="#ppt_x"/>
                          </p:val>
                        </p:tav>
                        <p:tav tm="100000">
                          <p:val>
                            <p:strVal val="#ppt_x"/>
                          </p:val>
                        </p:tav>
                      </p:tavLst>
                    </p:anim>
                    <p:anim calcmode="lin" valueType="num">
                      <p:cBhvr>
                        <p:cTn dur="1000" fill="hold"/>
                        <p:tgtEl>
                          <p:spTgt spid="22"/>
                        </p:tgtEl>
                        <p:attrNameLst>
                          <p:attrName>ppt_y</p:attrName>
                        </p:attrNameLst>
                      </p:cBhvr>
                      <p:tavLst>
                        <p:tav tm="0">
                          <p:val>
                            <p:strVal val="#ppt_y+.1"/>
                          </p:val>
                        </p:tav>
                        <p:tav tm="100000">
                          <p:val>
                            <p:strVal val="#ppt_y"/>
                          </p:val>
                        </p:tav>
                      </p:tavLst>
                    </p:anim>
                  </p:childTnLst>
                </p:cTn>
              </p:par>
            </p:tnLst>
          </p:tmpl>
        </p:tmplLst>
      </p:bldP>
      <p:bldP spid="23" grpId="0" build="p">
        <p:tmplLst>
          <p:tmpl lvl="1">
            <p:tnLst>
              <p:par>
                <p:cTn presetID="42"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1000"/>
                        <p:tgtEl>
                          <p:spTgt spid="23"/>
                        </p:tgtEl>
                      </p:cBhvr>
                    </p:animEffect>
                    <p:anim calcmode="lin" valueType="num">
                      <p:cBhvr>
                        <p:cTn dur="1000" fill="hold"/>
                        <p:tgtEl>
                          <p:spTgt spid="23"/>
                        </p:tgtEl>
                        <p:attrNameLst>
                          <p:attrName>ppt_x</p:attrName>
                        </p:attrNameLst>
                      </p:cBhvr>
                      <p:tavLst>
                        <p:tav tm="0">
                          <p:val>
                            <p:strVal val="#ppt_x"/>
                          </p:val>
                        </p:tav>
                        <p:tav tm="100000">
                          <p:val>
                            <p:strVal val="#ppt_x"/>
                          </p:val>
                        </p:tav>
                      </p:tavLst>
                    </p:anim>
                    <p:anim calcmode="lin" valueType="num">
                      <p:cBhvr>
                        <p:cTn dur="1000" fill="hold"/>
                        <p:tgtEl>
                          <p:spTgt spid="23"/>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1000"/>
                        <p:tgtEl>
                          <p:spTgt spid="23"/>
                        </p:tgtEl>
                      </p:cBhvr>
                    </p:animEffect>
                    <p:anim calcmode="lin" valueType="num">
                      <p:cBhvr>
                        <p:cTn dur="1000" fill="hold"/>
                        <p:tgtEl>
                          <p:spTgt spid="23"/>
                        </p:tgtEl>
                        <p:attrNameLst>
                          <p:attrName>ppt_x</p:attrName>
                        </p:attrNameLst>
                      </p:cBhvr>
                      <p:tavLst>
                        <p:tav tm="0">
                          <p:val>
                            <p:strVal val="#ppt_x"/>
                          </p:val>
                        </p:tav>
                        <p:tav tm="100000">
                          <p:val>
                            <p:strVal val="#ppt_x"/>
                          </p:val>
                        </p:tav>
                      </p:tavLst>
                    </p:anim>
                    <p:anim calcmode="lin" valueType="num">
                      <p:cBhvr>
                        <p:cTn dur="1000" fill="hold"/>
                        <p:tgtEl>
                          <p:spTgt spid="23"/>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42"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1000"/>
                        <p:tgtEl>
                          <p:spTgt spid="26"/>
                        </p:tgtEl>
                      </p:cBhvr>
                    </p:animEffect>
                    <p:anim calcmode="lin" valueType="num">
                      <p:cBhvr>
                        <p:cTn dur="1000" fill="hold"/>
                        <p:tgtEl>
                          <p:spTgt spid="26"/>
                        </p:tgtEl>
                        <p:attrNameLst>
                          <p:attrName>ppt_x</p:attrName>
                        </p:attrNameLst>
                      </p:cBhvr>
                      <p:tavLst>
                        <p:tav tm="0">
                          <p:val>
                            <p:strVal val="#ppt_x"/>
                          </p:val>
                        </p:tav>
                        <p:tav tm="100000">
                          <p:val>
                            <p:strVal val="#ppt_x"/>
                          </p:val>
                        </p:tav>
                      </p:tavLst>
                    </p:anim>
                    <p:anim calcmode="lin" valueType="num">
                      <p:cBhvr>
                        <p:cTn dur="100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42"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1000"/>
                        <p:tgtEl>
                          <p:spTgt spid="27"/>
                        </p:tgtEl>
                      </p:cBhvr>
                    </p:animEffect>
                    <p:anim calcmode="lin" valueType="num">
                      <p:cBhvr>
                        <p:cTn dur="1000" fill="hold"/>
                        <p:tgtEl>
                          <p:spTgt spid="27"/>
                        </p:tgtEl>
                        <p:attrNameLst>
                          <p:attrName>ppt_x</p:attrName>
                        </p:attrNameLst>
                      </p:cBhvr>
                      <p:tavLst>
                        <p:tav tm="0">
                          <p:val>
                            <p:strVal val="#ppt_x"/>
                          </p:val>
                        </p:tav>
                        <p:tav tm="100000">
                          <p:val>
                            <p:strVal val="#ppt_x"/>
                          </p:val>
                        </p:tav>
                      </p:tavLst>
                    </p:anim>
                    <p:anim calcmode="lin" valueType="num">
                      <p:cBhvr>
                        <p:cTn dur="1000" fill="hold"/>
                        <p:tgtEl>
                          <p:spTgt spid="27"/>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1000"/>
                        <p:tgtEl>
                          <p:spTgt spid="27"/>
                        </p:tgtEl>
                      </p:cBhvr>
                    </p:animEffect>
                    <p:anim calcmode="lin" valueType="num">
                      <p:cBhvr>
                        <p:cTn dur="1000" fill="hold"/>
                        <p:tgtEl>
                          <p:spTgt spid="27"/>
                        </p:tgtEl>
                        <p:attrNameLst>
                          <p:attrName>ppt_x</p:attrName>
                        </p:attrNameLst>
                      </p:cBhvr>
                      <p:tavLst>
                        <p:tav tm="0">
                          <p:val>
                            <p:strVal val="#ppt_x"/>
                          </p:val>
                        </p:tav>
                        <p:tav tm="100000">
                          <p:val>
                            <p:strVal val="#ppt_x"/>
                          </p:val>
                        </p:tav>
                      </p:tavLst>
                    </p:anim>
                    <p:anim calcmode="lin" valueType="num">
                      <p:cBhvr>
                        <p:cTn dur="1000" fill="hold"/>
                        <p:tgtEl>
                          <p:spTgt spid="27"/>
                        </p:tgtEl>
                        <p:attrNameLst>
                          <p:attrName>ppt_y</p:attrName>
                        </p:attrNameLst>
                      </p:cBhvr>
                      <p:tavLst>
                        <p:tav tm="0">
                          <p:val>
                            <p:strVal val="#ppt_y+.1"/>
                          </p:val>
                        </p:tav>
                        <p:tav tm="100000">
                          <p:val>
                            <p:strVal val="#ppt_y"/>
                          </p:val>
                        </p:tav>
                      </p:tavLst>
                    </p:anim>
                  </p:childTnLst>
                </p:cTn>
              </p:par>
            </p:tnLst>
          </p:tmpl>
        </p:tmplLst>
      </p:bldP>
      <p:bldP spid="12" grpId="0" animBg="1"/>
      <p:bldP spid="16" grpId="0" build="p">
        <p:tmplLst>
          <p:tmpl lvl="1">
            <p:tnLst>
              <p:par>
                <p:cTn presetID="53" presetClass="entr" presetSubtype="16"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p:cTn dur="500" fill="hold"/>
                        <p:tgtEl>
                          <p:spTgt spid="16"/>
                        </p:tgtEl>
                        <p:attrNameLst>
                          <p:attrName>ppt_w</p:attrName>
                        </p:attrNameLst>
                      </p:cBhvr>
                      <p:tavLst>
                        <p:tav tm="0">
                          <p:val>
                            <p:fltVal val="0"/>
                          </p:val>
                        </p:tav>
                        <p:tav tm="100000">
                          <p:val>
                            <p:strVal val="#ppt_w"/>
                          </p:val>
                        </p:tav>
                      </p:tavLst>
                    </p:anim>
                    <p:anim calcmode="lin" valueType="num">
                      <p:cBhvr>
                        <p:cTn dur="500" fill="hold"/>
                        <p:tgtEl>
                          <p:spTgt spid="16"/>
                        </p:tgtEl>
                        <p:attrNameLst>
                          <p:attrName>ppt_h</p:attrName>
                        </p:attrNameLst>
                      </p:cBhvr>
                      <p:tavLst>
                        <p:tav tm="0">
                          <p:val>
                            <p:fltVal val="0"/>
                          </p:val>
                        </p:tav>
                        <p:tav tm="100000">
                          <p:val>
                            <p:strVal val="#ppt_h"/>
                          </p:val>
                        </p:tav>
                      </p:tavLst>
                    </p:anim>
                    <p:animEffect transition="in" filter="fade">
                      <p:cBhvr>
                        <p:cTn dur="500"/>
                        <p:tgtEl>
                          <p:spTgt spid="16"/>
                        </p:tgtEl>
                      </p:cBhvr>
                    </p:animEffect>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ervice 1" preserve="1" userDrawn="1">
  <p:cSld name="Service 1">
    <p:bg>
      <p:bgPr>
        <a:solidFill>
          <a:schemeClr val="accent1">
            <a:alpha val="23000"/>
          </a:schemeClr>
        </a:solidFill>
        <a:effectLst/>
      </p:bgPr>
    </p:bg>
    <p:spTree>
      <p:nvGrpSpPr>
        <p:cNvPr id="1" name="Shape 197"/>
        <p:cNvGrpSpPr/>
        <p:nvPr/>
      </p:nvGrpSpPr>
      <p:grpSpPr>
        <a:xfrm>
          <a:off x="0" y="0"/>
          <a:ext cx="0" cy="0"/>
          <a:chOff x="0" y="0"/>
          <a:chExt cx="0" cy="0"/>
        </a:xfrm>
      </p:grpSpPr>
      <p:sp>
        <p:nvSpPr>
          <p:cNvPr id="27" name="Google Shape;5574;p128">
            <a:extLst>
              <a:ext uri="{FF2B5EF4-FFF2-40B4-BE49-F238E27FC236}">
                <a16:creationId xmlns:a16="http://schemas.microsoft.com/office/drawing/2014/main" id="{A13D9729-7976-F485-C7FA-AF32A33B881C}"/>
              </a:ext>
            </a:extLst>
          </p:cNvPr>
          <p:cNvSpPr/>
          <p:nvPr/>
        </p:nvSpPr>
        <p:spPr>
          <a:xfrm>
            <a:off x="443203" y="-1"/>
            <a:ext cx="5651321" cy="4900881"/>
          </a:xfrm>
          <a:prstGeom prst="roundRect">
            <a:avLst>
              <a:gd name="adj" fmla="val 0"/>
            </a:avLst>
          </a:prstGeom>
          <a:gradFill>
            <a:gsLst>
              <a:gs pos="27000">
                <a:schemeClr val="bg2"/>
              </a:gs>
              <a:gs pos="100000">
                <a:schemeClr val="tx2"/>
              </a:gs>
            </a:gsLst>
            <a:lin ang="2700000" scaled="0"/>
          </a:gradFill>
          <a:ln>
            <a:noFill/>
          </a:ln>
          <a:effectLst>
            <a:outerShdw blurRad="127000" dist="152400" dir="2700000" algn="tl" rotWithShape="0">
              <a:schemeClr val="bg2">
                <a:alpha val="15000"/>
              </a:schemeClr>
            </a:outerShdw>
          </a:effectLst>
        </p:spPr>
        <p:txBody>
          <a:bodyPr spcFirstLastPara="1" wrap="square" lIns="91400" tIns="45675" rIns="91400" bIns="45675" anchor="ctr" anchorCtr="0">
            <a:noAutofit/>
          </a:bodyPr>
          <a:lstStyle/>
          <a:p>
            <a:endParaRPr sz="1799">
              <a:solidFill>
                <a:schemeClr val="dk1"/>
              </a:solidFill>
              <a:latin typeface="Calibri"/>
              <a:ea typeface="Calibri"/>
              <a:cs typeface="Calibri"/>
              <a:sym typeface="Calibri"/>
            </a:endParaRPr>
          </a:p>
        </p:txBody>
      </p:sp>
      <p:sp>
        <p:nvSpPr>
          <p:cNvPr id="3" name="Google Shape;4879;p106">
            <a:extLst>
              <a:ext uri="{FF2B5EF4-FFF2-40B4-BE49-F238E27FC236}">
                <a16:creationId xmlns:a16="http://schemas.microsoft.com/office/drawing/2014/main" id="{E53D8E1D-6A8E-1070-F359-61FD02D59B27}"/>
              </a:ext>
            </a:extLst>
          </p:cNvPr>
          <p:cNvSpPr/>
          <p:nvPr/>
        </p:nvSpPr>
        <p:spPr>
          <a:xfrm>
            <a:off x="5202135" y="1264689"/>
            <a:ext cx="6225007" cy="4791208"/>
          </a:xfrm>
          <a:prstGeom prst="roundRect">
            <a:avLst>
              <a:gd name="adj" fmla="val 6064"/>
            </a:avLst>
          </a:prstGeom>
          <a:solidFill>
            <a:schemeClr val="lt1"/>
          </a:solidFill>
          <a:ln w="12700" cap="flat" cmpd="sng">
            <a:solidFill>
              <a:srgbClr val="F2F2F2"/>
            </a:solidFill>
            <a:prstDash val="solid"/>
            <a:miter lim="800000"/>
            <a:headEnd type="none" w="sm" len="sm"/>
            <a:tailEnd type="none" w="sm" len="sm"/>
          </a:ln>
          <a:effectLst>
            <a:outerShdw blurRad="349235" dist="38100" dir="2700000" algn="tl" rotWithShape="0">
              <a:schemeClr val="bg2">
                <a:alpha val="40000"/>
              </a:schemeClr>
            </a:outerShdw>
          </a:effectLst>
        </p:spPr>
        <p:txBody>
          <a:bodyPr spcFirstLastPara="1" wrap="square" lIns="91400" tIns="45675" rIns="91400" bIns="45675" anchor="ctr" anchorCtr="0">
            <a:noAutofit/>
          </a:bodyPr>
          <a:lstStyle/>
          <a:p>
            <a:pPr algn="ctr"/>
            <a:endParaRPr sz="1799">
              <a:solidFill>
                <a:schemeClr val="lt1"/>
              </a:solidFill>
              <a:latin typeface="Calibri"/>
              <a:ea typeface="Calibri"/>
              <a:cs typeface="Calibri"/>
              <a:sym typeface="Calibri"/>
            </a:endParaRPr>
          </a:p>
        </p:txBody>
      </p:sp>
      <p:sp>
        <p:nvSpPr>
          <p:cNvPr id="16" name="Google Shape;4894;p106">
            <a:extLst>
              <a:ext uri="{FF2B5EF4-FFF2-40B4-BE49-F238E27FC236}">
                <a16:creationId xmlns:a16="http://schemas.microsoft.com/office/drawing/2014/main" id="{53677E29-8BFC-9D5F-4D5F-29020F6E41A0}"/>
              </a:ext>
            </a:extLst>
          </p:cNvPr>
          <p:cNvSpPr/>
          <p:nvPr/>
        </p:nvSpPr>
        <p:spPr>
          <a:xfrm>
            <a:off x="5901593" y="1878491"/>
            <a:ext cx="601823" cy="601823"/>
          </a:xfrm>
          <a:prstGeom prst="ellipse">
            <a:avLst/>
          </a:prstGeom>
          <a:solidFill>
            <a:schemeClr val="tx2"/>
          </a:solidFill>
          <a:ln>
            <a:noFill/>
          </a:ln>
        </p:spPr>
        <p:txBody>
          <a:bodyPr spcFirstLastPara="1" wrap="square" lIns="91400" tIns="45675" rIns="91400" bIns="45675" anchor="ctr" anchorCtr="0">
            <a:noAutofit/>
          </a:bodyPr>
          <a:lstStyle/>
          <a:p>
            <a:endParaRPr sz="1799">
              <a:solidFill>
                <a:schemeClr val="dk1"/>
              </a:solidFill>
              <a:latin typeface="Calibri"/>
              <a:ea typeface="Calibri"/>
              <a:cs typeface="Calibri"/>
              <a:sym typeface="Calibri"/>
            </a:endParaRPr>
          </a:p>
        </p:txBody>
      </p:sp>
      <p:sp>
        <p:nvSpPr>
          <p:cNvPr id="19" name="Google Shape;4897;p106">
            <a:extLst>
              <a:ext uri="{FF2B5EF4-FFF2-40B4-BE49-F238E27FC236}">
                <a16:creationId xmlns:a16="http://schemas.microsoft.com/office/drawing/2014/main" id="{50AD708D-FDE5-E622-0594-617BEC722C06}"/>
              </a:ext>
            </a:extLst>
          </p:cNvPr>
          <p:cNvSpPr/>
          <p:nvPr/>
        </p:nvSpPr>
        <p:spPr>
          <a:xfrm>
            <a:off x="5901593" y="3825205"/>
            <a:ext cx="601823" cy="601823"/>
          </a:xfrm>
          <a:prstGeom prst="ellipse">
            <a:avLst/>
          </a:prstGeom>
          <a:solidFill>
            <a:schemeClr val="bg2"/>
          </a:solidFill>
          <a:ln>
            <a:noFill/>
          </a:ln>
        </p:spPr>
        <p:txBody>
          <a:bodyPr spcFirstLastPara="1" wrap="square" lIns="91400" tIns="45675" rIns="91400" bIns="45675" anchor="ctr" anchorCtr="0">
            <a:noAutofit/>
          </a:bodyPr>
          <a:lstStyle/>
          <a:p>
            <a:endParaRPr sz="1799">
              <a:solidFill>
                <a:schemeClr val="dk1"/>
              </a:solidFill>
              <a:latin typeface="Calibri"/>
              <a:ea typeface="Calibri"/>
              <a:cs typeface="Calibri"/>
              <a:sym typeface="Calibri"/>
            </a:endParaRPr>
          </a:p>
        </p:txBody>
      </p:sp>
      <p:sp>
        <p:nvSpPr>
          <p:cNvPr id="22" name="Google Shape;4900;p106">
            <a:extLst>
              <a:ext uri="{FF2B5EF4-FFF2-40B4-BE49-F238E27FC236}">
                <a16:creationId xmlns:a16="http://schemas.microsoft.com/office/drawing/2014/main" id="{7C824CEF-0674-431B-48C5-1025CA6E7E06}"/>
              </a:ext>
            </a:extLst>
          </p:cNvPr>
          <p:cNvSpPr/>
          <p:nvPr/>
        </p:nvSpPr>
        <p:spPr>
          <a:xfrm>
            <a:off x="8768619" y="3825205"/>
            <a:ext cx="601823" cy="601823"/>
          </a:xfrm>
          <a:prstGeom prst="ellipse">
            <a:avLst/>
          </a:prstGeom>
          <a:solidFill>
            <a:schemeClr val="accent2">
              <a:lumMod val="60000"/>
              <a:lumOff val="40000"/>
            </a:schemeClr>
          </a:solidFill>
          <a:ln>
            <a:noFill/>
          </a:ln>
        </p:spPr>
        <p:txBody>
          <a:bodyPr spcFirstLastPara="1" wrap="square" lIns="91400" tIns="45675" rIns="91400" bIns="45675" anchor="ctr" anchorCtr="0">
            <a:noAutofit/>
          </a:bodyPr>
          <a:lstStyle/>
          <a:p>
            <a:endParaRPr sz="1799">
              <a:solidFill>
                <a:schemeClr val="dk1"/>
              </a:solidFill>
              <a:latin typeface="Calibri"/>
              <a:ea typeface="Calibri"/>
              <a:cs typeface="Calibri"/>
              <a:sym typeface="Calibri"/>
            </a:endParaRPr>
          </a:p>
        </p:txBody>
      </p:sp>
      <p:sp>
        <p:nvSpPr>
          <p:cNvPr id="25" name="Google Shape;4903;p106">
            <a:extLst>
              <a:ext uri="{FF2B5EF4-FFF2-40B4-BE49-F238E27FC236}">
                <a16:creationId xmlns:a16="http://schemas.microsoft.com/office/drawing/2014/main" id="{529AAB16-D17D-DABB-B375-86AB9B6CAB26}"/>
              </a:ext>
            </a:extLst>
          </p:cNvPr>
          <p:cNvSpPr/>
          <p:nvPr/>
        </p:nvSpPr>
        <p:spPr>
          <a:xfrm>
            <a:off x="8762397" y="1878491"/>
            <a:ext cx="601823" cy="601823"/>
          </a:xfrm>
          <a:prstGeom prst="ellipse">
            <a:avLst/>
          </a:prstGeom>
          <a:solidFill>
            <a:schemeClr val="tx2">
              <a:lumMod val="40000"/>
              <a:lumOff val="60000"/>
            </a:schemeClr>
          </a:solidFill>
          <a:ln>
            <a:noFill/>
          </a:ln>
        </p:spPr>
        <p:txBody>
          <a:bodyPr spcFirstLastPara="1" wrap="square" lIns="91400" tIns="45675" rIns="91400" bIns="45675" anchor="ctr" anchorCtr="0">
            <a:noAutofit/>
          </a:bodyPr>
          <a:lstStyle/>
          <a:p>
            <a:endParaRPr sz="1799">
              <a:solidFill>
                <a:schemeClr val="dk1"/>
              </a:solidFill>
              <a:latin typeface="Calibri"/>
              <a:ea typeface="Calibri"/>
              <a:cs typeface="Calibri"/>
              <a:sym typeface="Calibri"/>
            </a:endParaRPr>
          </a:p>
        </p:txBody>
      </p:sp>
      <p:sp>
        <p:nvSpPr>
          <p:cNvPr id="28" name="Content Placeholder 2">
            <a:extLst>
              <a:ext uri="{FF2B5EF4-FFF2-40B4-BE49-F238E27FC236}">
                <a16:creationId xmlns:a16="http://schemas.microsoft.com/office/drawing/2014/main" id="{A6841F51-9114-7635-B98A-01022387E0A9}"/>
              </a:ext>
            </a:extLst>
          </p:cNvPr>
          <p:cNvSpPr>
            <a:spLocks noGrp="1"/>
          </p:cNvSpPr>
          <p:nvPr>
            <p:ph idx="20" hasCustomPrompt="1"/>
          </p:nvPr>
        </p:nvSpPr>
        <p:spPr>
          <a:xfrm>
            <a:off x="787033" y="338188"/>
            <a:ext cx="4191367" cy="4019185"/>
          </a:xfrm>
          <a:prstGeom prst="rect">
            <a:avLst/>
          </a:prstGeom>
        </p:spPr>
        <p:txBody>
          <a:bodyPr anchor="ctr"/>
          <a:lstStyle>
            <a:lvl1pPr marL="0" indent="0" algn="l">
              <a:lnSpc>
                <a:spcPct val="100000"/>
              </a:lnSpc>
              <a:buNone/>
              <a:defRPr sz="3200" b="1" spc="0">
                <a:solidFill>
                  <a:schemeClr val="bg1"/>
                </a:solidFill>
                <a:latin typeface="Inter" panose="02000503000000020004" pitchFamily="2" charset="0"/>
                <a:ea typeface="Inter" panose="02000503000000020004" pitchFamily="2" charset="0"/>
              </a:defRPr>
            </a:lvl1pPr>
            <a:lvl2pPr marL="685800" indent="-228600" algn="ctr">
              <a:lnSpc>
                <a:spcPct val="150000"/>
              </a:lnSpc>
              <a:buClr>
                <a:schemeClr val="accent1"/>
              </a:buClr>
              <a:buFont typeface="Courier New" panose="02070309020205020404" pitchFamily="49" charset="0"/>
              <a:buChar char="o"/>
              <a:defRPr sz="1800">
                <a:solidFill>
                  <a:schemeClr val="tx1">
                    <a:lumMod val="75000"/>
                    <a:lumOff val="25000"/>
                  </a:schemeClr>
                </a:solidFill>
                <a:latin typeface="+mj-lt"/>
              </a:defRPr>
            </a:lvl2pPr>
            <a:lvl3pPr marL="1143000" indent="-228600" algn="ctr">
              <a:lnSpc>
                <a:spcPct val="150000"/>
              </a:lnSpc>
              <a:buClr>
                <a:schemeClr val="accent1"/>
              </a:buClr>
              <a:buFont typeface="Courier New" panose="02070309020205020404" pitchFamily="49" charset="0"/>
              <a:buChar char="o"/>
              <a:defRPr sz="1600">
                <a:solidFill>
                  <a:schemeClr val="tx1">
                    <a:lumMod val="75000"/>
                    <a:lumOff val="25000"/>
                  </a:schemeClr>
                </a:solidFill>
                <a:latin typeface="+mj-lt"/>
              </a:defRPr>
            </a:lvl3pPr>
            <a:lvl4pPr marL="1600200" indent="-228600" algn="ctr">
              <a:lnSpc>
                <a:spcPct val="150000"/>
              </a:lnSpc>
              <a:buClr>
                <a:schemeClr val="accent1"/>
              </a:buClr>
              <a:buFont typeface="Courier New" panose="02070309020205020404" pitchFamily="49" charset="0"/>
              <a:buChar char="o"/>
              <a:defRPr sz="1400">
                <a:solidFill>
                  <a:schemeClr val="tx1">
                    <a:lumMod val="75000"/>
                    <a:lumOff val="25000"/>
                  </a:schemeClr>
                </a:solidFill>
                <a:latin typeface="+mj-lt"/>
              </a:defRPr>
            </a:lvl4pPr>
            <a:lvl5pPr marL="2057400" indent="-228600" algn="ctr">
              <a:lnSpc>
                <a:spcPct val="150000"/>
              </a:lnSpc>
              <a:buClr>
                <a:schemeClr val="accent1"/>
              </a:buClr>
              <a:buFont typeface="Courier New" panose="02070309020205020404" pitchFamily="49" charset="0"/>
              <a:buChar char="o"/>
              <a:defRPr sz="1400">
                <a:solidFill>
                  <a:schemeClr val="tx1">
                    <a:lumMod val="75000"/>
                    <a:lumOff val="25000"/>
                  </a:schemeClr>
                </a:solidFill>
                <a:latin typeface="+mj-lt"/>
              </a:defRPr>
            </a:lvl5pPr>
          </a:lstStyle>
          <a:p>
            <a:pPr lvl="0"/>
            <a:r>
              <a:rPr lang="en-US"/>
              <a:t>Quote, title, paragraph or sentence goes here</a:t>
            </a:r>
          </a:p>
        </p:txBody>
      </p:sp>
      <p:sp>
        <p:nvSpPr>
          <p:cNvPr id="29" name="Content Placeholder 2">
            <a:extLst>
              <a:ext uri="{FF2B5EF4-FFF2-40B4-BE49-F238E27FC236}">
                <a16:creationId xmlns:a16="http://schemas.microsoft.com/office/drawing/2014/main" id="{7DC4468E-35F3-E0CB-B10B-9635604BEB8D}"/>
              </a:ext>
            </a:extLst>
          </p:cNvPr>
          <p:cNvSpPr>
            <a:spLocks noGrp="1"/>
          </p:cNvSpPr>
          <p:nvPr>
            <p:ph idx="14" hasCustomPrompt="1"/>
          </p:nvPr>
        </p:nvSpPr>
        <p:spPr>
          <a:xfrm>
            <a:off x="5901593" y="2597926"/>
            <a:ext cx="2168942" cy="919792"/>
          </a:xfrm>
          <a:prstGeom prst="rect">
            <a:avLst/>
          </a:prstGeom>
        </p:spPr>
        <p:txBody>
          <a:bodyPr anchor="t"/>
          <a:lstStyle>
            <a:lvl1pPr marL="0" indent="0">
              <a:lnSpc>
                <a:spcPct val="100000"/>
              </a:lnSpc>
              <a:spcAft>
                <a:spcPts val="600"/>
              </a:spcAft>
              <a:buNone/>
              <a:defRPr sz="1200" b="1" i="0">
                <a:solidFill>
                  <a:schemeClr val="tx1"/>
                </a:solidFill>
                <a:latin typeface="Inter" panose="02000503000000020004" pitchFamily="2" charset="0"/>
                <a:ea typeface="Inter" panose="02000503000000020004" pitchFamily="2" charset="0"/>
                <a:cs typeface="Arial" panose="020B0604020202020204" pitchFamily="34" charset="0"/>
              </a:defRPr>
            </a:lvl1pPr>
            <a:lvl2pPr marL="0" indent="0">
              <a:lnSpc>
                <a:spcPct val="100000"/>
              </a:lnSpc>
              <a:spcAft>
                <a:spcPts val="600"/>
              </a:spcAft>
              <a:buClr>
                <a:schemeClr val="accent6"/>
              </a:buClr>
              <a:buFont typeface="Courier New" panose="02070309020205020404" pitchFamily="49" charset="0"/>
              <a:buNone/>
              <a:defRPr sz="12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accent6"/>
              </a:buClr>
              <a:buFont typeface="Arial" panose="020B0604020202020204" pitchFamily="34" charset="0"/>
              <a:buChar char="•"/>
              <a:defRPr sz="1000">
                <a:solidFill>
                  <a:schemeClr val="tx1">
                    <a:lumMod val="50000"/>
                    <a:lumOff val="50000"/>
                  </a:schemeClr>
                </a:solidFill>
                <a:latin typeface="+mn-lt"/>
              </a:defRPr>
            </a:lvl3pPr>
            <a:lvl4pPr marL="742950" marR="0" indent="-194310" algn="l" defTabSz="914400" rtl="0" eaLnBrk="1" fontAlgn="auto" latinLnBrk="0" hangingPunct="1">
              <a:lnSpc>
                <a:spcPct val="100000"/>
              </a:lnSpc>
              <a:spcBef>
                <a:spcPts val="500"/>
              </a:spcBef>
              <a:spcAft>
                <a:spcPts val="600"/>
              </a:spcAft>
              <a:buClr>
                <a:schemeClr val="accent6"/>
              </a:buClr>
              <a:buSzTx/>
              <a:buFont typeface="System Font Regular"/>
              <a:buChar char="–"/>
              <a:tabLst/>
              <a:defRPr sz="900">
                <a:solidFill>
                  <a:schemeClr val="tx1">
                    <a:lumMod val="50000"/>
                    <a:lumOff val="50000"/>
                  </a:schemeClr>
                </a:solidFill>
                <a:latin typeface="+mn-lt"/>
              </a:defRPr>
            </a:lvl4pPr>
            <a:lvl5pPr marL="925830" indent="-194310">
              <a:lnSpc>
                <a:spcPct val="100000"/>
              </a:lnSpc>
              <a:spcAft>
                <a:spcPts val="600"/>
              </a:spcAft>
              <a:buClr>
                <a:schemeClr val="accent6"/>
              </a:buClr>
              <a:buFont typeface="System Font Regular"/>
              <a:buChar char="-"/>
              <a:defRPr sz="900">
                <a:solidFill>
                  <a:schemeClr val="tx1">
                    <a:lumMod val="50000"/>
                    <a:lumOff val="50000"/>
                  </a:schemeClr>
                </a:solidFill>
                <a:latin typeface="+mn-lt"/>
              </a:defRPr>
            </a:lvl5pPr>
          </a:lstStyle>
          <a:p>
            <a:pPr lvl="0"/>
            <a:r>
              <a:rPr lang="en-US"/>
              <a:t>TITLE</a:t>
            </a:r>
          </a:p>
          <a:p>
            <a:pPr lvl="1"/>
            <a:r>
              <a:rPr lang="en-US"/>
              <a:t>Click to edit text</a:t>
            </a:r>
          </a:p>
        </p:txBody>
      </p:sp>
      <p:sp>
        <p:nvSpPr>
          <p:cNvPr id="30" name="Content Placeholder 2">
            <a:extLst>
              <a:ext uri="{FF2B5EF4-FFF2-40B4-BE49-F238E27FC236}">
                <a16:creationId xmlns:a16="http://schemas.microsoft.com/office/drawing/2014/main" id="{9D8B5344-23FF-8190-441B-44B1408933F1}"/>
              </a:ext>
            </a:extLst>
          </p:cNvPr>
          <p:cNvSpPr>
            <a:spLocks noGrp="1"/>
          </p:cNvSpPr>
          <p:nvPr>
            <p:ph idx="21" hasCustomPrompt="1"/>
          </p:nvPr>
        </p:nvSpPr>
        <p:spPr>
          <a:xfrm>
            <a:off x="8769992" y="2597926"/>
            <a:ext cx="2168942" cy="919792"/>
          </a:xfrm>
          <a:prstGeom prst="rect">
            <a:avLst/>
          </a:prstGeom>
        </p:spPr>
        <p:txBody>
          <a:bodyPr anchor="t"/>
          <a:lstStyle>
            <a:lvl1pPr marL="0" indent="0">
              <a:lnSpc>
                <a:spcPct val="100000"/>
              </a:lnSpc>
              <a:spcAft>
                <a:spcPts val="600"/>
              </a:spcAft>
              <a:buNone/>
              <a:defRPr sz="1200" b="1" i="0">
                <a:solidFill>
                  <a:schemeClr val="tx1"/>
                </a:solidFill>
                <a:latin typeface="Inter" panose="02000503000000020004" pitchFamily="2" charset="0"/>
                <a:ea typeface="Inter" panose="02000503000000020004" pitchFamily="2" charset="0"/>
                <a:cs typeface="Arial" panose="020B0604020202020204" pitchFamily="34" charset="0"/>
              </a:defRPr>
            </a:lvl1pPr>
            <a:lvl2pPr marL="0" indent="0">
              <a:lnSpc>
                <a:spcPct val="100000"/>
              </a:lnSpc>
              <a:spcAft>
                <a:spcPts val="600"/>
              </a:spcAft>
              <a:buClr>
                <a:schemeClr val="accent6"/>
              </a:buClr>
              <a:buFont typeface="Courier New" panose="02070309020205020404" pitchFamily="49" charset="0"/>
              <a:buNone/>
              <a:defRPr sz="12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accent6"/>
              </a:buClr>
              <a:buFont typeface="Arial" panose="020B0604020202020204" pitchFamily="34" charset="0"/>
              <a:buChar char="•"/>
              <a:defRPr sz="1000">
                <a:solidFill>
                  <a:schemeClr val="tx1">
                    <a:lumMod val="50000"/>
                    <a:lumOff val="50000"/>
                  </a:schemeClr>
                </a:solidFill>
                <a:latin typeface="+mn-lt"/>
              </a:defRPr>
            </a:lvl3pPr>
            <a:lvl4pPr marL="742950" marR="0" indent="-194310" algn="l" defTabSz="914400" rtl="0" eaLnBrk="1" fontAlgn="auto" latinLnBrk="0" hangingPunct="1">
              <a:lnSpc>
                <a:spcPct val="100000"/>
              </a:lnSpc>
              <a:spcBef>
                <a:spcPts val="500"/>
              </a:spcBef>
              <a:spcAft>
                <a:spcPts val="600"/>
              </a:spcAft>
              <a:buClr>
                <a:schemeClr val="accent6"/>
              </a:buClr>
              <a:buSzTx/>
              <a:buFont typeface="System Font Regular"/>
              <a:buChar char="–"/>
              <a:tabLst/>
              <a:defRPr sz="900">
                <a:solidFill>
                  <a:schemeClr val="tx1">
                    <a:lumMod val="50000"/>
                    <a:lumOff val="50000"/>
                  </a:schemeClr>
                </a:solidFill>
                <a:latin typeface="+mn-lt"/>
              </a:defRPr>
            </a:lvl4pPr>
            <a:lvl5pPr marL="925830" indent="-194310">
              <a:lnSpc>
                <a:spcPct val="100000"/>
              </a:lnSpc>
              <a:spcAft>
                <a:spcPts val="600"/>
              </a:spcAft>
              <a:buClr>
                <a:schemeClr val="accent6"/>
              </a:buClr>
              <a:buFont typeface="System Font Regular"/>
              <a:buChar char="-"/>
              <a:defRPr sz="900">
                <a:solidFill>
                  <a:schemeClr val="tx1">
                    <a:lumMod val="50000"/>
                    <a:lumOff val="50000"/>
                  </a:schemeClr>
                </a:solidFill>
                <a:latin typeface="+mn-lt"/>
              </a:defRPr>
            </a:lvl5pPr>
          </a:lstStyle>
          <a:p>
            <a:pPr lvl="0"/>
            <a:r>
              <a:rPr lang="en-US"/>
              <a:t>TITLE</a:t>
            </a:r>
          </a:p>
          <a:p>
            <a:pPr lvl="1"/>
            <a:r>
              <a:rPr lang="en-US"/>
              <a:t>Click to edit text</a:t>
            </a:r>
          </a:p>
        </p:txBody>
      </p:sp>
      <p:sp>
        <p:nvSpPr>
          <p:cNvPr id="31" name="Content Placeholder 2">
            <a:extLst>
              <a:ext uri="{FF2B5EF4-FFF2-40B4-BE49-F238E27FC236}">
                <a16:creationId xmlns:a16="http://schemas.microsoft.com/office/drawing/2014/main" id="{B5D07F83-A177-ED36-B02F-2E3907D19B6E}"/>
              </a:ext>
            </a:extLst>
          </p:cNvPr>
          <p:cNvSpPr>
            <a:spLocks noGrp="1"/>
          </p:cNvSpPr>
          <p:nvPr>
            <p:ph idx="22" hasCustomPrompt="1"/>
          </p:nvPr>
        </p:nvSpPr>
        <p:spPr>
          <a:xfrm>
            <a:off x="5901593" y="4596059"/>
            <a:ext cx="2168942" cy="919792"/>
          </a:xfrm>
          <a:prstGeom prst="rect">
            <a:avLst/>
          </a:prstGeom>
        </p:spPr>
        <p:txBody>
          <a:bodyPr anchor="t"/>
          <a:lstStyle>
            <a:lvl1pPr marL="0" indent="0">
              <a:lnSpc>
                <a:spcPct val="100000"/>
              </a:lnSpc>
              <a:spcAft>
                <a:spcPts val="600"/>
              </a:spcAft>
              <a:buNone/>
              <a:defRPr sz="1200" b="1" i="0">
                <a:solidFill>
                  <a:schemeClr val="tx1"/>
                </a:solidFill>
                <a:latin typeface="Inter" panose="02000503000000020004" pitchFamily="2" charset="0"/>
                <a:ea typeface="Inter" panose="02000503000000020004" pitchFamily="2" charset="0"/>
                <a:cs typeface="Arial" panose="020B0604020202020204" pitchFamily="34" charset="0"/>
              </a:defRPr>
            </a:lvl1pPr>
            <a:lvl2pPr marL="0" indent="0">
              <a:lnSpc>
                <a:spcPct val="100000"/>
              </a:lnSpc>
              <a:spcAft>
                <a:spcPts val="600"/>
              </a:spcAft>
              <a:buClr>
                <a:schemeClr val="accent6"/>
              </a:buClr>
              <a:buFont typeface="Courier New" panose="02070309020205020404" pitchFamily="49" charset="0"/>
              <a:buNone/>
              <a:defRPr sz="12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accent6"/>
              </a:buClr>
              <a:buFont typeface="Arial" panose="020B0604020202020204" pitchFamily="34" charset="0"/>
              <a:buChar char="•"/>
              <a:defRPr sz="1000">
                <a:solidFill>
                  <a:schemeClr val="tx1">
                    <a:lumMod val="50000"/>
                    <a:lumOff val="50000"/>
                  </a:schemeClr>
                </a:solidFill>
                <a:latin typeface="+mn-lt"/>
              </a:defRPr>
            </a:lvl3pPr>
            <a:lvl4pPr marL="742950" marR="0" indent="-194310" algn="l" defTabSz="914400" rtl="0" eaLnBrk="1" fontAlgn="auto" latinLnBrk="0" hangingPunct="1">
              <a:lnSpc>
                <a:spcPct val="100000"/>
              </a:lnSpc>
              <a:spcBef>
                <a:spcPts val="500"/>
              </a:spcBef>
              <a:spcAft>
                <a:spcPts val="600"/>
              </a:spcAft>
              <a:buClr>
                <a:schemeClr val="accent6"/>
              </a:buClr>
              <a:buSzTx/>
              <a:buFont typeface="System Font Regular"/>
              <a:buChar char="–"/>
              <a:tabLst/>
              <a:defRPr sz="900">
                <a:solidFill>
                  <a:schemeClr val="tx1">
                    <a:lumMod val="50000"/>
                    <a:lumOff val="50000"/>
                  </a:schemeClr>
                </a:solidFill>
                <a:latin typeface="+mn-lt"/>
              </a:defRPr>
            </a:lvl4pPr>
            <a:lvl5pPr marL="925830" indent="-194310">
              <a:lnSpc>
                <a:spcPct val="100000"/>
              </a:lnSpc>
              <a:spcAft>
                <a:spcPts val="600"/>
              </a:spcAft>
              <a:buClr>
                <a:schemeClr val="accent6"/>
              </a:buClr>
              <a:buFont typeface="System Font Regular"/>
              <a:buChar char="-"/>
              <a:defRPr sz="900">
                <a:solidFill>
                  <a:schemeClr val="tx1">
                    <a:lumMod val="50000"/>
                    <a:lumOff val="50000"/>
                  </a:schemeClr>
                </a:solidFill>
                <a:latin typeface="+mn-lt"/>
              </a:defRPr>
            </a:lvl5pPr>
          </a:lstStyle>
          <a:p>
            <a:pPr lvl="0"/>
            <a:r>
              <a:rPr lang="en-US"/>
              <a:t>TITLE</a:t>
            </a:r>
          </a:p>
          <a:p>
            <a:pPr lvl="1"/>
            <a:r>
              <a:rPr lang="en-US"/>
              <a:t>Click to edit text</a:t>
            </a:r>
          </a:p>
        </p:txBody>
      </p:sp>
      <p:sp>
        <p:nvSpPr>
          <p:cNvPr id="32" name="Content Placeholder 2">
            <a:extLst>
              <a:ext uri="{FF2B5EF4-FFF2-40B4-BE49-F238E27FC236}">
                <a16:creationId xmlns:a16="http://schemas.microsoft.com/office/drawing/2014/main" id="{F92850AB-7E9B-A65C-4BE3-ABA9A2BAA25D}"/>
              </a:ext>
            </a:extLst>
          </p:cNvPr>
          <p:cNvSpPr>
            <a:spLocks noGrp="1"/>
          </p:cNvSpPr>
          <p:nvPr>
            <p:ph idx="23" hasCustomPrompt="1"/>
          </p:nvPr>
        </p:nvSpPr>
        <p:spPr>
          <a:xfrm>
            <a:off x="8769992" y="4596059"/>
            <a:ext cx="2168942" cy="919792"/>
          </a:xfrm>
          <a:prstGeom prst="rect">
            <a:avLst/>
          </a:prstGeom>
        </p:spPr>
        <p:txBody>
          <a:bodyPr anchor="t"/>
          <a:lstStyle>
            <a:lvl1pPr marL="0" indent="0">
              <a:lnSpc>
                <a:spcPct val="100000"/>
              </a:lnSpc>
              <a:spcAft>
                <a:spcPts val="600"/>
              </a:spcAft>
              <a:buNone/>
              <a:defRPr sz="1200" b="1" i="0">
                <a:solidFill>
                  <a:schemeClr val="tx1"/>
                </a:solidFill>
                <a:latin typeface="Inter" panose="02000503000000020004" pitchFamily="2" charset="0"/>
                <a:ea typeface="Inter" panose="02000503000000020004" pitchFamily="2" charset="0"/>
                <a:cs typeface="Arial" panose="020B0604020202020204" pitchFamily="34" charset="0"/>
              </a:defRPr>
            </a:lvl1pPr>
            <a:lvl2pPr marL="0" indent="0">
              <a:lnSpc>
                <a:spcPct val="100000"/>
              </a:lnSpc>
              <a:spcAft>
                <a:spcPts val="600"/>
              </a:spcAft>
              <a:buClr>
                <a:schemeClr val="accent6"/>
              </a:buClr>
              <a:buFont typeface="Courier New" panose="02070309020205020404" pitchFamily="49" charset="0"/>
              <a:buNone/>
              <a:defRPr sz="12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accent6"/>
              </a:buClr>
              <a:buFont typeface="Arial" panose="020B0604020202020204" pitchFamily="34" charset="0"/>
              <a:buChar char="•"/>
              <a:defRPr sz="1000">
                <a:solidFill>
                  <a:schemeClr val="tx1">
                    <a:lumMod val="50000"/>
                    <a:lumOff val="50000"/>
                  </a:schemeClr>
                </a:solidFill>
                <a:latin typeface="+mn-lt"/>
              </a:defRPr>
            </a:lvl3pPr>
            <a:lvl4pPr marL="742950" marR="0" indent="-194310" algn="l" defTabSz="914400" rtl="0" eaLnBrk="1" fontAlgn="auto" latinLnBrk="0" hangingPunct="1">
              <a:lnSpc>
                <a:spcPct val="100000"/>
              </a:lnSpc>
              <a:spcBef>
                <a:spcPts val="500"/>
              </a:spcBef>
              <a:spcAft>
                <a:spcPts val="600"/>
              </a:spcAft>
              <a:buClr>
                <a:schemeClr val="accent6"/>
              </a:buClr>
              <a:buSzTx/>
              <a:buFont typeface="System Font Regular"/>
              <a:buChar char="–"/>
              <a:tabLst/>
              <a:defRPr sz="900">
                <a:solidFill>
                  <a:schemeClr val="tx1">
                    <a:lumMod val="50000"/>
                    <a:lumOff val="50000"/>
                  </a:schemeClr>
                </a:solidFill>
                <a:latin typeface="+mn-lt"/>
              </a:defRPr>
            </a:lvl4pPr>
            <a:lvl5pPr marL="925830" indent="-194310">
              <a:lnSpc>
                <a:spcPct val="100000"/>
              </a:lnSpc>
              <a:spcAft>
                <a:spcPts val="600"/>
              </a:spcAft>
              <a:buClr>
                <a:schemeClr val="accent6"/>
              </a:buClr>
              <a:buFont typeface="System Font Regular"/>
              <a:buChar char="-"/>
              <a:defRPr sz="900">
                <a:solidFill>
                  <a:schemeClr val="tx1">
                    <a:lumMod val="50000"/>
                    <a:lumOff val="50000"/>
                  </a:schemeClr>
                </a:solidFill>
                <a:latin typeface="+mn-lt"/>
              </a:defRPr>
            </a:lvl5pPr>
          </a:lstStyle>
          <a:p>
            <a:pPr lvl="0"/>
            <a:r>
              <a:rPr lang="en-US"/>
              <a:t>TITLE</a:t>
            </a:r>
          </a:p>
          <a:p>
            <a:pPr lvl="1"/>
            <a:r>
              <a:rPr lang="en-US"/>
              <a:t>Click to edit text</a:t>
            </a:r>
          </a:p>
        </p:txBody>
      </p:sp>
      <p:sp>
        <p:nvSpPr>
          <p:cNvPr id="33" name="Picture Placeholder 13">
            <a:extLst>
              <a:ext uri="{FF2B5EF4-FFF2-40B4-BE49-F238E27FC236}">
                <a16:creationId xmlns:a16="http://schemas.microsoft.com/office/drawing/2014/main" id="{A0F6C912-4D73-2EA8-FF96-9BD07B773F51}"/>
              </a:ext>
            </a:extLst>
          </p:cNvPr>
          <p:cNvSpPr>
            <a:spLocks noGrp="1" noChangeAspect="1"/>
          </p:cNvSpPr>
          <p:nvPr>
            <p:ph type="pic" sz="quarter" idx="34" hasCustomPrompt="1"/>
          </p:nvPr>
        </p:nvSpPr>
        <p:spPr>
          <a:xfrm>
            <a:off x="5981154" y="1939612"/>
            <a:ext cx="457200" cy="457200"/>
          </a:xfrm>
          <a:prstGeom prst="rect">
            <a:avLst/>
          </a:prstGeom>
        </p:spPr>
        <p:txBody>
          <a:bodyPr anchor="ctr"/>
          <a:lstStyle>
            <a:lvl1pPr marL="0" indent="0" algn="ctr">
              <a:buNone/>
              <a:defRPr sz="2000">
                <a:solidFill>
                  <a:schemeClr val="bg1"/>
                </a:solidFill>
              </a:defRPr>
            </a:lvl1pPr>
          </a:lstStyle>
          <a:p>
            <a:r>
              <a:rPr lang="en-US"/>
              <a:t>Icon</a:t>
            </a:r>
          </a:p>
        </p:txBody>
      </p:sp>
      <p:sp>
        <p:nvSpPr>
          <p:cNvPr id="34" name="Picture Placeholder 13">
            <a:extLst>
              <a:ext uri="{FF2B5EF4-FFF2-40B4-BE49-F238E27FC236}">
                <a16:creationId xmlns:a16="http://schemas.microsoft.com/office/drawing/2014/main" id="{6163FB7C-06DA-E607-1C6A-D3A3E3EDDAEB}"/>
              </a:ext>
            </a:extLst>
          </p:cNvPr>
          <p:cNvSpPr>
            <a:spLocks noGrp="1" noChangeAspect="1"/>
          </p:cNvSpPr>
          <p:nvPr>
            <p:ph type="pic" sz="quarter" idx="35" hasCustomPrompt="1"/>
          </p:nvPr>
        </p:nvSpPr>
        <p:spPr>
          <a:xfrm>
            <a:off x="8835715" y="1939612"/>
            <a:ext cx="457200" cy="457200"/>
          </a:xfrm>
          <a:prstGeom prst="rect">
            <a:avLst/>
          </a:prstGeom>
        </p:spPr>
        <p:txBody>
          <a:bodyPr anchor="ctr"/>
          <a:lstStyle>
            <a:lvl1pPr marL="0" indent="0" algn="ctr">
              <a:buNone/>
              <a:defRPr sz="2000">
                <a:solidFill>
                  <a:schemeClr val="bg1"/>
                </a:solidFill>
              </a:defRPr>
            </a:lvl1pPr>
          </a:lstStyle>
          <a:p>
            <a:r>
              <a:rPr lang="en-US"/>
              <a:t>Icon</a:t>
            </a:r>
          </a:p>
        </p:txBody>
      </p:sp>
      <p:sp>
        <p:nvSpPr>
          <p:cNvPr id="35" name="Picture Placeholder 13">
            <a:extLst>
              <a:ext uri="{FF2B5EF4-FFF2-40B4-BE49-F238E27FC236}">
                <a16:creationId xmlns:a16="http://schemas.microsoft.com/office/drawing/2014/main" id="{168917A3-0459-CA3D-B1D8-921EDC27CF29}"/>
              </a:ext>
            </a:extLst>
          </p:cNvPr>
          <p:cNvSpPr>
            <a:spLocks noGrp="1" noChangeAspect="1"/>
          </p:cNvSpPr>
          <p:nvPr>
            <p:ph type="pic" sz="quarter" idx="36" hasCustomPrompt="1"/>
          </p:nvPr>
        </p:nvSpPr>
        <p:spPr>
          <a:xfrm>
            <a:off x="5991705" y="3888755"/>
            <a:ext cx="457200" cy="457200"/>
          </a:xfrm>
          <a:prstGeom prst="rect">
            <a:avLst/>
          </a:prstGeom>
        </p:spPr>
        <p:txBody>
          <a:bodyPr anchor="ctr"/>
          <a:lstStyle>
            <a:lvl1pPr marL="0" indent="0" algn="ctr">
              <a:buNone/>
              <a:defRPr sz="2000">
                <a:solidFill>
                  <a:schemeClr val="bg1"/>
                </a:solidFill>
              </a:defRPr>
            </a:lvl1pPr>
          </a:lstStyle>
          <a:p>
            <a:r>
              <a:rPr lang="en-US"/>
              <a:t>Icon</a:t>
            </a:r>
          </a:p>
        </p:txBody>
      </p:sp>
      <p:sp>
        <p:nvSpPr>
          <p:cNvPr id="36" name="Picture Placeholder 13">
            <a:extLst>
              <a:ext uri="{FF2B5EF4-FFF2-40B4-BE49-F238E27FC236}">
                <a16:creationId xmlns:a16="http://schemas.microsoft.com/office/drawing/2014/main" id="{B6C349B8-BF6A-CD85-4754-373B1E7C8D00}"/>
              </a:ext>
            </a:extLst>
          </p:cNvPr>
          <p:cNvSpPr>
            <a:spLocks noGrp="1" noChangeAspect="1"/>
          </p:cNvSpPr>
          <p:nvPr>
            <p:ph type="pic" sz="quarter" idx="37" hasCustomPrompt="1"/>
          </p:nvPr>
        </p:nvSpPr>
        <p:spPr>
          <a:xfrm>
            <a:off x="8848180" y="3920812"/>
            <a:ext cx="457200" cy="457200"/>
          </a:xfrm>
          <a:prstGeom prst="rect">
            <a:avLst/>
          </a:prstGeom>
        </p:spPr>
        <p:txBody>
          <a:bodyPr anchor="ctr"/>
          <a:lstStyle>
            <a:lvl1pPr marL="0" indent="0" algn="ctr">
              <a:buNone/>
              <a:defRPr sz="2000">
                <a:solidFill>
                  <a:schemeClr val="bg1"/>
                </a:solidFill>
              </a:defRPr>
            </a:lvl1pPr>
          </a:lstStyle>
          <a:p>
            <a:r>
              <a:rPr lang="en-US"/>
              <a:t>Icon</a:t>
            </a:r>
          </a:p>
        </p:txBody>
      </p:sp>
      <p:sp>
        <p:nvSpPr>
          <p:cNvPr id="37" name="Slide Number Placeholder 2">
            <a:extLst>
              <a:ext uri="{FF2B5EF4-FFF2-40B4-BE49-F238E27FC236}">
                <a16:creationId xmlns:a16="http://schemas.microsoft.com/office/drawing/2014/main" id="{9B9DD75C-FCE6-507C-2C8C-6E80CC58A01C}"/>
              </a:ext>
            </a:extLst>
          </p:cNvPr>
          <p:cNvSpPr>
            <a:spLocks noGrp="1"/>
          </p:cNvSpPr>
          <p:nvPr>
            <p:ph type="sldNum" sz="quarter" idx="10"/>
          </p:nvPr>
        </p:nvSpPr>
        <p:spPr>
          <a:xfrm>
            <a:off x="45012" y="6502866"/>
            <a:ext cx="348381" cy="301144"/>
          </a:xfrm>
        </p:spPr>
        <p:txBody>
          <a:bodyPr/>
          <a:lstStyle/>
          <a:p>
            <a:fld id="{48F63A3B-78C7-47BE-AE5E-E10140E04643}" type="slidenum">
              <a:rPr lang="en-US" smtClean="0"/>
              <a:pPr/>
              <a:t>‹#›</a:t>
            </a:fld>
            <a:endParaRPr lang="en-US"/>
          </a:p>
        </p:txBody>
      </p:sp>
      <p:sp>
        <p:nvSpPr>
          <p:cNvPr id="2" name="Text Placeholder 41">
            <a:extLst>
              <a:ext uri="{FF2B5EF4-FFF2-40B4-BE49-F238E27FC236}">
                <a16:creationId xmlns:a16="http://schemas.microsoft.com/office/drawing/2014/main" id="{F186C9A1-09A2-FF65-C1D5-08B9672C55A0}"/>
              </a:ext>
            </a:extLst>
          </p:cNvPr>
          <p:cNvSpPr>
            <a:spLocks noGrp="1"/>
          </p:cNvSpPr>
          <p:nvPr>
            <p:ph type="body" sz="quarter" idx="26" hasCustomPrompt="1"/>
          </p:nvPr>
        </p:nvSpPr>
        <p:spPr>
          <a:xfrm>
            <a:off x="771524" y="6281846"/>
            <a:ext cx="11053762" cy="407185"/>
          </a:xfrm>
          <a:prstGeom prst="rect">
            <a:avLst/>
          </a:prstGeom>
        </p:spPr>
        <p:txBody>
          <a:bodyPr anchor="ctr"/>
          <a:lstStyle>
            <a:lvl1pPr marL="0" indent="0" algn="l">
              <a:buNone/>
              <a:defRPr sz="700" b="0" spc="0">
                <a:solidFill>
                  <a:schemeClr val="accent2"/>
                </a:solidFill>
                <a:latin typeface="Inter" panose="02000503000000020004" pitchFamily="2" charset="0"/>
                <a:ea typeface="Inter" panose="02000503000000020004" pitchFamily="2" charset="0"/>
              </a:defRPr>
            </a:lvl1pPr>
          </a:lstStyle>
          <a:p>
            <a:pPr lvl="0"/>
            <a:r>
              <a:rPr lang="en-US"/>
              <a:t>* Special Note or Attribution Goes Here</a:t>
            </a:r>
          </a:p>
        </p:txBody>
      </p:sp>
    </p:spTree>
    <p:extLst>
      <p:ext uri="{BB962C8B-B14F-4D97-AF65-F5344CB8AC3E}">
        <p14:creationId xmlns:p14="http://schemas.microsoft.com/office/powerpoint/2010/main" val="420134130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45" name="Text Placeholder 44">
            <a:extLst>
              <a:ext uri="{FF2B5EF4-FFF2-40B4-BE49-F238E27FC236}">
                <a16:creationId xmlns:a16="http://schemas.microsoft.com/office/drawing/2014/main" id="{6E8BFDEA-FDDD-524E-9FD2-54DF0D59C4A3}"/>
              </a:ext>
            </a:extLst>
          </p:cNvPr>
          <p:cNvSpPr>
            <a:spLocks noGrp="1"/>
          </p:cNvSpPr>
          <p:nvPr>
            <p:ph type="body" sz="quarter" idx="11" hasCustomPrompt="1"/>
          </p:nvPr>
        </p:nvSpPr>
        <p:spPr>
          <a:xfrm>
            <a:off x="771525" y="372561"/>
            <a:ext cx="11058766" cy="650932"/>
          </a:xfrm>
          <a:prstGeom prst="rect">
            <a:avLst/>
          </a:prstGeom>
        </p:spPr>
        <p:txBody>
          <a:bodyPr anchor="ctr"/>
          <a:lstStyle>
            <a:lvl1pPr marL="0" indent="0" algn="l">
              <a:buNone/>
              <a:defRPr sz="3600" b="1" i="0">
                <a:solidFill>
                  <a:schemeClr val="tx1"/>
                </a:solidFill>
                <a:latin typeface="Inter Black" panose="02000503000000020004" pitchFamily="2" charset="0"/>
                <a:ea typeface="Inter Black" panose="02000503000000020004" pitchFamily="2" charset="0"/>
              </a:defRPr>
            </a:lvl1pPr>
          </a:lstStyle>
          <a:p>
            <a:pPr lvl="0"/>
            <a:r>
              <a:rPr lang="en-US"/>
              <a:t>Title Goes Here</a:t>
            </a:r>
          </a:p>
        </p:txBody>
      </p:sp>
      <p:sp>
        <p:nvSpPr>
          <p:cNvPr id="4" name="Slide Number Placeholder 5">
            <a:extLst>
              <a:ext uri="{FF2B5EF4-FFF2-40B4-BE49-F238E27FC236}">
                <a16:creationId xmlns:a16="http://schemas.microsoft.com/office/drawing/2014/main" id="{424E3B77-A394-002E-9A0F-D22A86A791CF}"/>
              </a:ext>
            </a:extLst>
          </p:cNvPr>
          <p:cNvSpPr>
            <a:spLocks noGrp="1"/>
          </p:cNvSpPr>
          <p:nvPr>
            <p:ph type="sldNum" sz="quarter" idx="12"/>
          </p:nvPr>
        </p:nvSpPr>
        <p:spPr>
          <a:xfrm>
            <a:off x="45012" y="6502866"/>
            <a:ext cx="348381" cy="301144"/>
          </a:xfrm>
        </p:spPr>
        <p:txBody>
          <a:bodyPr/>
          <a:lstStyle/>
          <a:p>
            <a:fld id="{B4F46690-C25B-4348-B0C0-019C781764AB}" type="slidenum">
              <a:rPr lang="en-US" smtClean="0"/>
              <a:t>‹#›</a:t>
            </a:fld>
            <a:endParaRPr lang="en-US"/>
          </a:p>
        </p:txBody>
      </p:sp>
      <p:sp>
        <p:nvSpPr>
          <p:cNvPr id="6" name="Text Placeholder 15">
            <a:extLst>
              <a:ext uri="{FF2B5EF4-FFF2-40B4-BE49-F238E27FC236}">
                <a16:creationId xmlns:a16="http://schemas.microsoft.com/office/drawing/2014/main" id="{AE959551-9E0F-65FA-D763-0698564AE04F}"/>
              </a:ext>
            </a:extLst>
          </p:cNvPr>
          <p:cNvSpPr>
            <a:spLocks noGrp="1"/>
          </p:cNvSpPr>
          <p:nvPr>
            <p:ph type="body" sz="quarter" idx="13" hasCustomPrompt="1"/>
          </p:nvPr>
        </p:nvSpPr>
        <p:spPr>
          <a:xfrm>
            <a:off x="771525" y="1409945"/>
            <a:ext cx="2492605" cy="279707"/>
          </a:xfrm>
          <a:prstGeom prst="rect">
            <a:avLst/>
          </a:prstGeom>
        </p:spPr>
        <p:txBody>
          <a:bodyPr anchor="ctr"/>
          <a:lstStyle>
            <a:lvl1pPr marL="0" indent="0" algn="ctr">
              <a:buNone/>
              <a:defRPr sz="1200" b="1" spc="300">
                <a:solidFill>
                  <a:schemeClr val="tx1"/>
                </a:solidFill>
                <a:latin typeface="Inter" panose="02000503000000020004" pitchFamily="2" charset="0"/>
                <a:ea typeface="Inter" panose="02000503000000020004" pitchFamily="2" charset="0"/>
              </a:defRPr>
            </a:lvl1pPr>
          </a:lstStyle>
          <a:p>
            <a:r>
              <a:rPr lang="en-US"/>
              <a:t>FOCUS AREA</a:t>
            </a:r>
          </a:p>
        </p:txBody>
      </p:sp>
      <p:sp>
        <p:nvSpPr>
          <p:cNvPr id="2" name="Text Placeholder 15">
            <a:extLst>
              <a:ext uri="{FF2B5EF4-FFF2-40B4-BE49-F238E27FC236}">
                <a16:creationId xmlns:a16="http://schemas.microsoft.com/office/drawing/2014/main" id="{1DFFF14E-1A46-9587-A55C-07405092686E}"/>
              </a:ext>
            </a:extLst>
          </p:cNvPr>
          <p:cNvSpPr>
            <a:spLocks noGrp="1"/>
          </p:cNvSpPr>
          <p:nvPr>
            <p:ph type="body" sz="quarter" idx="15" hasCustomPrompt="1"/>
          </p:nvPr>
        </p:nvSpPr>
        <p:spPr>
          <a:xfrm>
            <a:off x="3627459" y="1409945"/>
            <a:ext cx="2492605" cy="279707"/>
          </a:xfrm>
          <a:prstGeom prst="rect">
            <a:avLst/>
          </a:prstGeom>
        </p:spPr>
        <p:txBody>
          <a:bodyPr anchor="ctr"/>
          <a:lstStyle>
            <a:lvl1pPr marL="0" indent="0" algn="ctr">
              <a:buNone/>
              <a:defRPr sz="1200" b="1" spc="300">
                <a:solidFill>
                  <a:schemeClr val="tx1"/>
                </a:solidFill>
                <a:latin typeface="Inter" panose="02000503000000020004" pitchFamily="2" charset="0"/>
                <a:ea typeface="Inter" panose="02000503000000020004" pitchFamily="2" charset="0"/>
              </a:defRPr>
            </a:lvl1pPr>
          </a:lstStyle>
          <a:p>
            <a:r>
              <a:rPr lang="en-US"/>
              <a:t>FOCUS AREA</a:t>
            </a:r>
          </a:p>
        </p:txBody>
      </p:sp>
      <p:sp>
        <p:nvSpPr>
          <p:cNvPr id="12" name="Text Placeholder 15">
            <a:extLst>
              <a:ext uri="{FF2B5EF4-FFF2-40B4-BE49-F238E27FC236}">
                <a16:creationId xmlns:a16="http://schemas.microsoft.com/office/drawing/2014/main" id="{8EF4B95F-8D8D-4054-1226-114A6A95EF1A}"/>
              </a:ext>
            </a:extLst>
          </p:cNvPr>
          <p:cNvSpPr>
            <a:spLocks noGrp="1"/>
          </p:cNvSpPr>
          <p:nvPr>
            <p:ph type="body" sz="quarter" idx="17" hasCustomPrompt="1"/>
          </p:nvPr>
        </p:nvSpPr>
        <p:spPr>
          <a:xfrm>
            <a:off x="6483393" y="1409945"/>
            <a:ext cx="2492605" cy="279707"/>
          </a:xfrm>
          <a:prstGeom prst="rect">
            <a:avLst/>
          </a:prstGeom>
        </p:spPr>
        <p:txBody>
          <a:bodyPr anchor="ctr"/>
          <a:lstStyle>
            <a:lvl1pPr marL="0" indent="0" algn="ctr">
              <a:buNone/>
              <a:defRPr sz="1200" b="1" spc="300">
                <a:solidFill>
                  <a:schemeClr val="tx1"/>
                </a:solidFill>
                <a:latin typeface="Inter" panose="02000503000000020004" pitchFamily="2" charset="0"/>
                <a:ea typeface="Inter" panose="02000503000000020004" pitchFamily="2" charset="0"/>
              </a:defRPr>
            </a:lvl1pPr>
          </a:lstStyle>
          <a:p>
            <a:r>
              <a:rPr lang="en-US"/>
              <a:t>FOCUS AREA</a:t>
            </a:r>
          </a:p>
        </p:txBody>
      </p:sp>
      <p:sp>
        <p:nvSpPr>
          <p:cNvPr id="14" name="Text Placeholder 15">
            <a:extLst>
              <a:ext uri="{FF2B5EF4-FFF2-40B4-BE49-F238E27FC236}">
                <a16:creationId xmlns:a16="http://schemas.microsoft.com/office/drawing/2014/main" id="{1A0980CB-996E-017D-FE99-BD18543CB574}"/>
              </a:ext>
            </a:extLst>
          </p:cNvPr>
          <p:cNvSpPr>
            <a:spLocks noGrp="1"/>
          </p:cNvSpPr>
          <p:nvPr>
            <p:ph type="body" sz="quarter" idx="19" hasCustomPrompt="1"/>
          </p:nvPr>
        </p:nvSpPr>
        <p:spPr>
          <a:xfrm>
            <a:off x="9339328" y="1409945"/>
            <a:ext cx="2492605" cy="279707"/>
          </a:xfrm>
          <a:prstGeom prst="rect">
            <a:avLst/>
          </a:prstGeom>
        </p:spPr>
        <p:txBody>
          <a:bodyPr anchor="ctr"/>
          <a:lstStyle>
            <a:lvl1pPr marL="0" indent="0" algn="ctr">
              <a:buNone/>
              <a:defRPr sz="1200" b="1" spc="300">
                <a:solidFill>
                  <a:schemeClr val="tx1"/>
                </a:solidFill>
                <a:latin typeface="Inter" panose="02000503000000020004" pitchFamily="2" charset="0"/>
                <a:ea typeface="Inter" panose="02000503000000020004" pitchFamily="2" charset="0"/>
              </a:defRPr>
            </a:lvl1pPr>
          </a:lstStyle>
          <a:p>
            <a:r>
              <a:rPr lang="en-US"/>
              <a:t>FOCUS AREA</a:t>
            </a:r>
          </a:p>
        </p:txBody>
      </p:sp>
      <p:cxnSp>
        <p:nvCxnSpPr>
          <p:cNvPr id="8" name="Straight Connector 7">
            <a:extLst>
              <a:ext uri="{FF2B5EF4-FFF2-40B4-BE49-F238E27FC236}">
                <a16:creationId xmlns:a16="http://schemas.microsoft.com/office/drawing/2014/main" id="{3AEAC7E5-BDC4-EC75-ECB2-3B509D51048B}"/>
              </a:ext>
            </a:extLst>
          </p:cNvPr>
          <p:cNvCxnSpPr/>
          <p:nvPr userDrawn="1"/>
        </p:nvCxnSpPr>
        <p:spPr>
          <a:xfrm>
            <a:off x="3438939" y="1409945"/>
            <a:ext cx="0" cy="5092921"/>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4A3628AA-3FDC-9FD1-BB58-16320038FA4C}"/>
              </a:ext>
            </a:extLst>
          </p:cNvPr>
          <p:cNvCxnSpPr/>
          <p:nvPr userDrawn="1"/>
        </p:nvCxnSpPr>
        <p:spPr>
          <a:xfrm>
            <a:off x="6301408" y="1409945"/>
            <a:ext cx="0" cy="5092921"/>
          </a:xfrm>
          <a:prstGeom prst="line">
            <a:avLst/>
          </a:prstGeom>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FA599C71-457B-1BD3-57F4-E46350A340D1}"/>
              </a:ext>
            </a:extLst>
          </p:cNvPr>
          <p:cNvCxnSpPr/>
          <p:nvPr userDrawn="1"/>
        </p:nvCxnSpPr>
        <p:spPr>
          <a:xfrm>
            <a:off x="9163878" y="1409945"/>
            <a:ext cx="0" cy="5092921"/>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510D306F-2293-7056-B6BB-AD193D09F699}"/>
              </a:ext>
            </a:extLst>
          </p:cNvPr>
          <p:cNvCxnSpPr>
            <a:cxnSpLocks/>
          </p:cNvCxnSpPr>
          <p:nvPr userDrawn="1"/>
        </p:nvCxnSpPr>
        <p:spPr>
          <a:xfrm flipH="1">
            <a:off x="771525" y="1888434"/>
            <a:ext cx="11058766"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4284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cstate="screen">
            <a:alphaModFix amt="77081"/>
            <a:duotone>
              <a:schemeClr val="bg2">
                <a:shade val="45000"/>
                <a:satMod val="135000"/>
              </a:schemeClr>
              <a:prstClr val="white"/>
            </a:duotone>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E6F89C8-9031-9A40-D303-00D15211EA03}"/>
              </a:ext>
            </a:extLst>
          </p:cNvPr>
          <p:cNvSpPr>
            <a:spLocks noGrp="1"/>
          </p:cNvSpPr>
          <p:nvPr>
            <p:ph type="body" sz="quarter" idx="10" hasCustomPrompt="1"/>
          </p:nvPr>
        </p:nvSpPr>
        <p:spPr>
          <a:xfrm>
            <a:off x="1802155" y="2491591"/>
            <a:ext cx="8541995" cy="1874817"/>
          </a:xfrm>
          <a:prstGeom prst="roundRect">
            <a:avLst>
              <a:gd name="adj" fmla="val 0"/>
            </a:avLst>
          </a:prstGeom>
          <a:noFill/>
          <a:ln w="25400" cap="rnd">
            <a:noFill/>
            <a:round/>
          </a:ln>
        </p:spPr>
        <p:style>
          <a:lnRef idx="2">
            <a:schemeClr val="accent2"/>
          </a:lnRef>
          <a:fillRef idx="1">
            <a:schemeClr val="lt1"/>
          </a:fillRef>
          <a:effectRef idx="0">
            <a:schemeClr val="accent2"/>
          </a:effectRef>
          <a:fontRef idx="minor">
            <a:schemeClr val="dk1"/>
          </a:fontRef>
        </p:style>
        <p:txBody>
          <a:bodyPr anchor="ctr"/>
          <a:lstStyle>
            <a:lvl1pPr marL="0" indent="0" algn="ctr">
              <a:buNone/>
              <a:defRPr sz="6600" b="1" i="0" spc="300">
                <a:solidFill>
                  <a:schemeClr val="tx1"/>
                </a:solidFill>
                <a:latin typeface="Inter Black" panose="02000503000000020004" pitchFamily="2" charset="0"/>
                <a:ea typeface="Inter Black" panose="02000503000000020004" pitchFamily="2" charset="0"/>
              </a:defRPr>
            </a:lvl1pPr>
          </a:lstStyle>
          <a:p>
            <a:pPr lvl="0"/>
            <a:r>
              <a:rPr lang="en-US"/>
              <a:t>Presentation Title Goes Here</a:t>
            </a:r>
          </a:p>
        </p:txBody>
      </p:sp>
    </p:spTree>
    <p:extLst>
      <p:ext uri="{BB962C8B-B14F-4D97-AF65-F5344CB8AC3E}">
        <p14:creationId xmlns:p14="http://schemas.microsoft.com/office/powerpoint/2010/main" val="465657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500" fill="hold"/>
                                        <p:tgtEl>
                                          <p:spTgt spid="2">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2">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tmplLst>
          <p:tmpl lvl="1">
            <p:tnLst>
              <p:par>
                <p:cTn presetID="41" presetClass="entr" presetSubtype="0" fill="hold" nodeType="withEffect">
                  <p:stCondLst>
                    <p:cond delay="0"/>
                  </p:stCondLst>
                  <p:iterate type="lt">
                    <p:tmPct val="10000"/>
                  </p:iterate>
                  <p:childTnLst>
                    <p:set>
                      <p:cBhvr>
                        <p:cTn dur="1" fill="hold">
                          <p:stCondLst>
                            <p:cond delay="0"/>
                          </p:stCondLst>
                        </p:cTn>
                        <p:tgtEl>
                          <p:spTgt spid="2"/>
                        </p:tgtEl>
                        <p:attrNameLst>
                          <p:attrName>style.visibility</p:attrName>
                        </p:attrNameLst>
                      </p:cBhvr>
                      <p:to>
                        <p:strVal val="visible"/>
                      </p:to>
                    </p:set>
                    <p:anim calcmode="lin" valueType="num">
                      <p:cBhvr>
                        <p:cTn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dur="500" fill="hold"/>
                        <p:tgtEl>
                          <p:spTgt spid="2"/>
                        </p:tgtEl>
                        <p:attrNameLst>
                          <p:attrName>ppt_y</p:attrName>
                        </p:attrNameLst>
                      </p:cBhvr>
                      <p:tavLst>
                        <p:tav tm="0">
                          <p:val>
                            <p:strVal val="#ppt_y"/>
                          </p:val>
                        </p:tav>
                        <p:tav tm="100000">
                          <p:val>
                            <p:strVal val="#ppt_y"/>
                          </p:val>
                        </p:tav>
                      </p:tavLst>
                    </p:anim>
                    <p:anim calcmode="lin" valueType="num">
                      <p:cBhvr>
                        <p:cTn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dur="500" tmFilter="0,0; .5, 1; 1, 1"/>
                        <p:tgtEl>
                          <p:spTgt spid="2"/>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6 Services">
    <p:bg>
      <p:bgPr>
        <a:solidFill>
          <a:schemeClr val="bg1">
            <a:alpha val="23000"/>
          </a:schemeClr>
        </a:solid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4247BA2F-58D1-1120-5226-0614BF26A324}"/>
              </a:ext>
            </a:extLst>
          </p:cNvPr>
          <p:cNvSpPr>
            <a:spLocks noGrp="1"/>
          </p:cNvSpPr>
          <p:nvPr>
            <p:ph idx="14" hasCustomPrompt="1"/>
          </p:nvPr>
        </p:nvSpPr>
        <p:spPr>
          <a:xfrm>
            <a:off x="771524" y="2673351"/>
            <a:ext cx="3458633" cy="3327399"/>
          </a:xfrm>
          <a:prstGeom prst="rect">
            <a:avLst/>
          </a:prstGeom>
        </p:spPr>
        <p:txBody>
          <a:bodyPr anchor="t"/>
          <a:lstStyle>
            <a:lvl1pPr marL="0" indent="0">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3" name="Text Placeholder 44">
            <a:extLst>
              <a:ext uri="{FF2B5EF4-FFF2-40B4-BE49-F238E27FC236}">
                <a16:creationId xmlns:a16="http://schemas.microsoft.com/office/drawing/2014/main" id="{5E3BA45C-B43D-CF1A-630A-C6483DE01FA7}"/>
              </a:ext>
            </a:extLst>
          </p:cNvPr>
          <p:cNvSpPr>
            <a:spLocks noGrp="1"/>
          </p:cNvSpPr>
          <p:nvPr>
            <p:ph type="body" sz="quarter" idx="15" hasCustomPrompt="1"/>
          </p:nvPr>
        </p:nvSpPr>
        <p:spPr>
          <a:xfrm>
            <a:off x="771525" y="1654868"/>
            <a:ext cx="3458632" cy="650932"/>
          </a:xfrm>
          <a:prstGeom prst="rect">
            <a:avLst/>
          </a:prstGeom>
        </p:spPr>
        <p:txBody>
          <a:bodyPr anchor="ctr"/>
          <a:lstStyle>
            <a:lvl1pPr marL="0" indent="0" algn="l">
              <a:buClr>
                <a:schemeClr val="tx2"/>
              </a:buClr>
              <a:buNone/>
              <a:defRPr sz="3600" b="1" i="0">
                <a:solidFill>
                  <a:schemeClr val="tx1"/>
                </a:solidFill>
                <a:latin typeface="Inter Black" panose="02000503000000020004" pitchFamily="2" charset="0"/>
                <a:ea typeface="Inter Black" panose="02000503000000020004" pitchFamily="2" charset="0"/>
              </a:defRPr>
            </a:lvl1pPr>
          </a:lstStyle>
          <a:p>
            <a:pPr lvl="0"/>
            <a:r>
              <a:rPr lang="en-US"/>
              <a:t>Title Goes Here</a:t>
            </a:r>
          </a:p>
        </p:txBody>
      </p:sp>
      <p:sp>
        <p:nvSpPr>
          <p:cNvPr id="8" name="Slide Number Placeholder 5">
            <a:extLst>
              <a:ext uri="{FF2B5EF4-FFF2-40B4-BE49-F238E27FC236}">
                <a16:creationId xmlns:a16="http://schemas.microsoft.com/office/drawing/2014/main" id="{FA7E8C9E-C026-02D1-546E-96123E330326}"/>
              </a:ext>
            </a:extLst>
          </p:cNvPr>
          <p:cNvSpPr>
            <a:spLocks noGrp="1"/>
          </p:cNvSpPr>
          <p:nvPr>
            <p:ph type="sldNum" sz="quarter" idx="12"/>
          </p:nvPr>
        </p:nvSpPr>
        <p:spPr>
          <a:xfrm>
            <a:off x="45012" y="6502866"/>
            <a:ext cx="348381" cy="301144"/>
          </a:xfrm>
        </p:spPr>
        <p:txBody>
          <a:bodyPr/>
          <a:lstStyle/>
          <a:p>
            <a:fld id="{B4F46690-C25B-4348-B0C0-019C781764AB}" type="slidenum">
              <a:rPr lang="en-US" smtClean="0"/>
              <a:t>‹#›</a:t>
            </a:fld>
            <a:endParaRPr lang="en-US"/>
          </a:p>
        </p:txBody>
      </p:sp>
      <p:sp>
        <p:nvSpPr>
          <p:cNvPr id="11" name="Rectangle: Rounded Corners 2">
            <a:extLst>
              <a:ext uri="{FF2B5EF4-FFF2-40B4-BE49-F238E27FC236}">
                <a16:creationId xmlns:a16="http://schemas.microsoft.com/office/drawing/2014/main" id="{56382CFD-8FC4-B602-B0DC-C015FBE7094F}"/>
              </a:ext>
            </a:extLst>
          </p:cNvPr>
          <p:cNvSpPr/>
          <p:nvPr userDrawn="1"/>
        </p:nvSpPr>
        <p:spPr>
          <a:xfrm>
            <a:off x="4631003" y="844550"/>
            <a:ext cx="3340100" cy="1511300"/>
          </a:xfrm>
          <a:prstGeom prst="roundRect">
            <a:avLst>
              <a:gd name="adj" fmla="val 5042"/>
            </a:avLst>
          </a:prstGeom>
          <a:solidFill>
            <a:schemeClr val="bg1"/>
          </a:solidFill>
          <a:ln>
            <a:noFill/>
          </a:ln>
          <a:effectLst>
            <a:outerShdw blurRad="201474" dist="38100" dir="2700000" algn="tl" rotWithShape="0">
              <a:schemeClr val="bg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Rectangle: Rounded Corners 7">
            <a:extLst>
              <a:ext uri="{FF2B5EF4-FFF2-40B4-BE49-F238E27FC236}">
                <a16:creationId xmlns:a16="http://schemas.microsoft.com/office/drawing/2014/main" id="{A27E2A59-74DA-8A33-0F28-3CC1AE5F4BBE}"/>
              </a:ext>
            </a:extLst>
          </p:cNvPr>
          <p:cNvSpPr/>
          <p:nvPr userDrawn="1"/>
        </p:nvSpPr>
        <p:spPr>
          <a:xfrm>
            <a:off x="4631003" y="2673351"/>
            <a:ext cx="3340100" cy="1511300"/>
          </a:xfrm>
          <a:prstGeom prst="roundRect">
            <a:avLst>
              <a:gd name="adj" fmla="val 5042"/>
            </a:avLst>
          </a:prstGeom>
          <a:solidFill>
            <a:schemeClr val="bg1"/>
          </a:solidFill>
          <a:ln>
            <a:noFill/>
          </a:ln>
          <a:effectLst>
            <a:outerShdw blurRad="201474" dist="38100" dir="2700000" algn="tl" rotWithShape="0">
              <a:schemeClr val="bg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Rectangle: Rounded Corners 9">
            <a:extLst>
              <a:ext uri="{FF2B5EF4-FFF2-40B4-BE49-F238E27FC236}">
                <a16:creationId xmlns:a16="http://schemas.microsoft.com/office/drawing/2014/main" id="{4D115E2A-B308-94FC-7F73-52C4068E013C}"/>
              </a:ext>
            </a:extLst>
          </p:cNvPr>
          <p:cNvSpPr/>
          <p:nvPr userDrawn="1"/>
        </p:nvSpPr>
        <p:spPr>
          <a:xfrm>
            <a:off x="4631003" y="4489450"/>
            <a:ext cx="3340100" cy="1511300"/>
          </a:xfrm>
          <a:prstGeom prst="roundRect">
            <a:avLst>
              <a:gd name="adj" fmla="val 5042"/>
            </a:avLst>
          </a:prstGeom>
          <a:solidFill>
            <a:schemeClr val="bg1"/>
          </a:solidFill>
          <a:ln>
            <a:noFill/>
          </a:ln>
          <a:effectLst>
            <a:outerShdw blurRad="201474" dist="38100" dir="2700000" algn="tl" rotWithShape="0">
              <a:schemeClr val="bg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5" name="Oval 34">
            <a:extLst>
              <a:ext uri="{FF2B5EF4-FFF2-40B4-BE49-F238E27FC236}">
                <a16:creationId xmlns:a16="http://schemas.microsoft.com/office/drawing/2014/main" id="{0C63A59C-B580-AD95-802F-1DBED8459884}"/>
              </a:ext>
            </a:extLst>
          </p:cNvPr>
          <p:cNvSpPr/>
          <p:nvPr userDrawn="1"/>
        </p:nvSpPr>
        <p:spPr>
          <a:xfrm>
            <a:off x="4851135" y="3064669"/>
            <a:ext cx="728664" cy="728662"/>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6" name="Oval 35">
            <a:extLst>
              <a:ext uri="{FF2B5EF4-FFF2-40B4-BE49-F238E27FC236}">
                <a16:creationId xmlns:a16="http://schemas.microsoft.com/office/drawing/2014/main" id="{CF44FE35-8F49-2CE4-119B-AA3D89E77503}"/>
              </a:ext>
            </a:extLst>
          </p:cNvPr>
          <p:cNvSpPr/>
          <p:nvPr userDrawn="1"/>
        </p:nvSpPr>
        <p:spPr>
          <a:xfrm>
            <a:off x="4851135" y="1240740"/>
            <a:ext cx="728664" cy="728662"/>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7" name="Oval 36">
            <a:extLst>
              <a:ext uri="{FF2B5EF4-FFF2-40B4-BE49-F238E27FC236}">
                <a16:creationId xmlns:a16="http://schemas.microsoft.com/office/drawing/2014/main" id="{EC414986-CE74-943F-35B1-7140296281AD}"/>
              </a:ext>
            </a:extLst>
          </p:cNvPr>
          <p:cNvSpPr/>
          <p:nvPr userDrawn="1"/>
        </p:nvSpPr>
        <p:spPr>
          <a:xfrm>
            <a:off x="4851135" y="4880769"/>
            <a:ext cx="728664" cy="728662"/>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1" name="Text Placeholder 15">
            <a:extLst>
              <a:ext uri="{FF2B5EF4-FFF2-40B4-BE49-F238E27FC236}">
                <a16:creationId xmlns:a16="http://schemas.microsoft.com/office/drawing/2014/main" id="{5B738F17-C358-7D46-B900-7873470E73AB}"/>
              </a:ext>
            </a:extLst>
          </p:cNvPr>
          <p:cNvSpPr>
            <a:spLocks noGrp="1"/>
          </p:cNvSpPr>
          <p:nvPr>
            <p:ph type="body" sz="quarter" idx="16" hasCustomPrompt="1"/>
          </p:nvPr>
        </p:nvSpPr>
        <p:spPr>
          <a:xfrm>
            <a:off x="771523" y="887920"/>
            <a:ext cx="3458633" cy="396190"/>
          </a:xfrm>
          <a:prstGeom prst="rect">
            <a:avLst/>
          </a:prstGeom>
        </p:spPr>
        <p:txBody>
          <a:bodyPr anchor="ctr"/>
          <a:lstStyle>
            <a:lvl1pPr marL="0" indent="0" algn="l">
              <a:buNone/>
              <a:defRPr sz="1200" b="1" spc="300" baseline="0">
                <a:solidFill>
                  <a:schemeClr val="tx2"/>
                </a:solidFill>
                <a:latin typeface="Inter" panose="02000503000000020004" pitchFamily="2" charset="0"/>
                <a:ea typeface="Inter" panose="02000503000000020004" pitchFamily="2" charset="0"/>
              </a:defRPr>
            </a:lvl1pPr>
          </a:lstStyle>
          <a:p>
            <a:pPr lvl="0"/>
            <a:r>
              <a:rPr lang="en-US"/>
              <a:t>SUBTITLE</a:t>
            </a:r>
          </a:p>
        </p:txBody>
      </p:sp>
      <p:sp>
        <p:nvSpPr>
          <p:cNvPr id="42" name="Picture Placeholder 13">
            <a:extLst>
              <a:ext uri="{FF2B5EF4-FFF2-40B4-BE49-F238E27FC236}">
                <a16:creationId xmlns:a16="http://schemas.microsoft.com/office/drawing/2014/main" id="{23CF4178-68F6-8C60-C7C7-66335FC0B579}"/>
              </a:ext>
            </a:extLst>
          </p:cNvPr>
          <p:cNvSpPr>
            <a:spLocks noGrp="1" noChangeAspect="1"/>
          </p:cNvSpPr>
          <p:nvPr>
            <p:ph type="pic" sz="quarter" idx="34" hasCustomPrompt="1"/>
          </p:nvPr>
        </p:nvSpPr>
        <p:spPr>
          <a:xfrm>
            <a:off x="4987979" y="1366470"/>
            <a:ext cx="457200" cy="457200"/>
          </a:xfrm>
          <a:prstGeom prst="rect">
            <a:avLst/>
          </a:prstGeom>
        </p:spPr>
        <p:txBody>
          <a:bodyPr anchor="ctr"/>
          <a:lstStyle>
            <a:lvl1pPr marL="0" indent="0" algn="ctr">
              <a:buNone/>
              <a:defRPr sz="2000">
                <a:solidFill>
                  <a:schemeClr val="bg1"/>
                </a:solidFill>
              </a:defRPr>
            </a:lvl1pPr>
          </a:lstStyle>
          <a:p>
            <a:r>
              <a:rPr lang="en-US"/>
              <a:t>Icon</a:t>
            </a:r>
          </a:p>
        </p:txBody>
      </p:sp>
      <p:sp>
        <p:nvSpPr>
          <p:cNvPr id="43" name="Picture Placeholder 13">
            <a:extLst>
              <a:ext uri="{FF2B5EF4-FFF2-40B4-BE49-F238E27FC236}">
                <a16:creationId xmlns:a16="http://schemas.microsoft.com/office/drawing/2014/main" id="{2326EB9C-2FA1-66A5-1E54-F2CD9E196445}"/>
              </a:ext>
            </a:extLst>
          </p:cNvPr>
          <p:cNvSpPr>
            <a:spLocks noGrp="1" noChangeAspect="1"/>
          </p:cNvSpPr>
          <p:nvPr>
            <p:ph type="pic" sz="quarter" idx="35" hasCustomPrompt="1"/>
          </p:nvPr>
        </p:nvSpPr>
        <p:spPr>
          <a:xfrm>
            <a:off x="4987979" y="3212203"/>
            <a:ext cx="457200" cy="457200"/>
          </a:xfrm>
          <a:prstGeom prst="rect">
            <a:avLst/>
          </a:prstGeom>
        </p:spPr>
        <p:txBody>
          <a:bodyPr anchor="ctr"/>
          <a:lstStyle>
            <a:lvl1pPr marL="0" indent="0" algn="ctr">
              <a:buNone/>
              <a:defRPr sz="2000">
                <a:solidFill>
                  <a:schemeClr val="bg1"/>
                </a:solidFill>
              </a:defRPr>
            </a:lvl1pPr>
          </a:lstStyle>
          <a:p>
            <a:r>
              <a:rPr lang="en-US"/>
              <a:t>Icon</a:t>
            </a:r>
          </a:p>
        </p:txBody>
      </p:sp>
      <p:sp>
        <p:nvSpPr>
          <p:cNvPr id="44" name="Picture Placeholder 13">
            <a:extLst>
              <a:ext uri="{FF2B5EF4-FFF2-40B4-BE49-F238E27FC236}">
                <a16:creationId xmlns:a16="http://schemas.microsoft.com/office/drawing/2014/main" id="{72BD47DD-8B5F-B828-86BB-955C7E0EA40C}"/>
              </a:ext>
            </a:extLst>
          </p:cNvPr>
          <p:cNvSpPr>
            <a:spLocks noGrp="1" noChangeAspect="1"/>
          </p:cNvSpPr>
          <p:nvPr>
            <p:ph type="pic" sz="quarter" idx="36" hasCustomPrompt="1"/>
          </p:nvPr>
        </p:nvSpPr>
        <p:spPr>
          <a:xfrm>
            <a:off x="4987979" y="5007136"/>
            <a:ext cx="457200" cy="457200"/>
          </a:xfrm>
          <a:prstGeom prst="rect">
            <a:avLst/>
          </a:prstGeom>
        </p:spPr>
        <p:txBody>
          <a:bodyPr anchor="ctr"/>
          <a:lstStyle>
            <a:lvl1pPr marL="0" indent="0" algn="ctr">
              <a:buNone/>
              <a:defRPr sz="2000">
                <a:solidFill>
                  <a:schemeClr val="bg1"/>
                </a:solidFill>
              </a:defRPr>
            </a:lvl1pPr>
          </a:lstStyle>
          <a:p>
            <a:r>
              <a:rPr lang="en-US"/>
              <a:t>Icon</a:t>
            </a:r>
          </a:p>
        </p:txBody>
      </p:sp>
      <p:sp>
        <p:nvSpPr>
          <p:cNvPr id="45" name="Content Placeholder 2">
            <a:extLst>
              <a:ext uri="{FF2B5EF4-FFF2-40B4-BE49-F238E27FC236}">
                <a16:creationId xmlns:a16="http://schemas.microsoft.com/office/drawing/2014/main" id="{395BF9B2-716E-5D5F-3371-CE01982D52E3}"/>
              </a:ext>
            </a:extLst>
          </p:cNvPr>
          <p:cNvSpPr>
            <a:spLocks noGrp="1"/>
          </p:cNvSpPr>
          <p:nvPr>
            <p:ph idx="37" hasCustomPrompt="1"/>
          </p:nvPr>
        </p:nvSpPr>
        <p:spPr>
          <a:xfrm>
            <a:off x="5690980" y="1141264"/>
            <a:ext cx="2064487" cy="919792"/>
          </a:xfrm>
          <a:prstGeom prst="rect">
            <a:avLst/>
          </a:prstGeom>
        </p:spPr>
        <p:txBody>
          <a:bodyPr anchor="ctr"/>
          <a:lstStyle>
            <a:lvl1pPr marL="0" indent="0">
              <a:lnSpc>
                <a:spcPct val="100000"/>
              </a:lnSpc>
              <a:spcAft>
                <a:spcPts val="600"/>
              </a:spcAft>
              <a:buNone/>
              <a:defRPr sz="1200" b="1" i="0">
                <a:solidFill>
                  <a:schemeClr val="tx1"/>
                </a:solidFill>
                <a:latin typeface="Inter" panose="02000503000000020004" pitchFamily="2" charset="0"/>
                <a:ea typeface="Inter" panose="02000503000000020004" pitchFamily="2" charset="0"/>
                <a:cs typeface="Arial" panose="020B0604020202020204" pitchFamily="34" charset="0"/>
              </a:defRPr>
            </a:lvl1pPr>
            <a:lvl2pPr marL="0" indent="0">
              <a:lnSpc>
                <a:spcPct val="100000"/>
              </a:lnSpc>
              <a:spcAft>
                <a:spcPts val="600"/>
              </a:spcAft>
              <a:buClr>
                <a:schemeClr val="accent6"/>
              </a:buClr>
              <a:buFont typeface="Courier New" panose="02070309020205020404" pitchFamily="49" charset="0"/>
              <a:buNone/>
              <a:defRPr sz="12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accent6"/>
              </a:buClr>
              <a:buFont typeface="Arial" panose="020B0604020202020204" pitchFamily="34" charset="0"/>
              <a:buChar char="•"/>
              <a:defRPr sz="1000">
                <a:solidFill>
                  <a:schemeClr val="tx1">
                    <a:lumMod val="50000"/>
                    <a:lumOff val="50000"/>
                  </a:schemeClr>
                </a:solidFill>
                <a:latin typeface="+mn-lt"/>
              </a:defRPr>
            </a:lvl3pPr>
            <a:lvl4pPr marL="742950" marR="0" indent="-194310" algn="l" defTabSz="914400" rtl="0" eaLnBrk="1" fontAlgn="auto" latinLnBrk="0" hangingPunct="1">
              <a:lnSpc>
                <a:spcPct val="100000"/>
              </a:lnSpc>
              <a:spcBef>
                <a:spcPts val="500"/>
              </a:spcBef>
              <a:spcAft>
                <a:spcPts val="600"/>
              </a:spcAft>
              <a:buClr>
                <a:schemeClr val="accent6"/>
              </a:buClr>
              <a:buSzTx/>
              <a:buFont typeface="System Font Regular"/>
              <a:buChar char="–"/>
              <a:tabLst/>
              <a:defRPr sz="900">
                <a:solidFill>
                  <a:schemeClr val="tx1">
                    <a:lumMod val="50000"/>
                    <a:lumOff val="50000"/>
                  </a:schemeClr>
                </a:solidFill>
                <a:latin typeface="+mn-lt"/>
              </a:defRPr>
            </a:lvl4pPr>
            <a:lvl5pPr marL="925830" indent="-194310">
              <a:lnSpc>
                <a:spcPct val="100000"/>
              </a:lnSpc>
              <a:spcAft>
                <a:spcPts val="600"/>
              </a:spcAft>
              <a:buClr>
                <a:schemeClr val="accent6"/>
              </a:buClr>
              <a:buFont typeface="System Font Regular"/>
              <a:buChar char="-"/>
              <a:defRPr sz="900">
                <a:solidFill>
                  <a:schemeClr val="tx1">
                    <a:lumMod val="50000"/>
                    <a:lumOff val="50000"/>
                  </a:schemeClr>
                </a:solidFill>
                <a:latin typeface="+mn-lt"/>
              </a:defRPr>
            </a:lvl5pPr>
          </a:lstStyle>
          <a:p>
            <a:pPr lvl="0"/>
            <a:r>
              <a:rPr lang="en-US"/>
              <a:t>TITLE</a:t>
            </a:r>
          </a:p>
          <a:p>
            <a:pPr lvl="1"/>
            <a:r>
              <a:rPr lang="en-US"/>
              <a:t>Click to edit text</a:t>
            </a:r>
          </a:p>
        </p:txBody>
      </p:sp>
      <p:sp>
        <p:nvSpPr>
          <p:cNvPr id="46" name="Content Placeholder 2">
            <a:extLst>
              <a:ext uri="{FF2B5EF4-FFF2-40B4-BE49-F238E27FC236}">
                <a16:creationId xmlns:a16="http://schemas.microsoft.com/office/drawing/2014/main" id="{3738DBC7-5A4A-9FFC-5215-AD950F97126F}"/>
              </a:ext>
            </a:extLst>
          </p:cNvPr>
          <p:cNvSpPr>
            <a:spLocks noGrp="1"/>
          </p:cNvSpPr>
          <p:nvPr>
            <p:ph idx="38" hasCustomPrompt="1"/>
          </p:nvPr>
        </p:nvSpPr>
        <p:spPr>
          <a:xfrm>
            <a:off x="5690980" y="2970064"/>
            <a:ext cx="2064487" cy="919792"/>
          </a:xfrm>
          <a:prstGeom prst="rect">
            <a:avLst/>
          </a:prstGeom>
        </p:spPr>
        <p:txBody>
          <a:bodyPr anchor="ctr"/>
          <a:lstStyle>
            <a:lvl1pPr marL="0" indent="0">
              <a:lnSpc>
                <a:spcPct val="100000"/>
              </a:lnSpc>
              <a:spcAft>
                <a:spcPts val="600"/>
              </a:spcAft>
              <a:buNone/>
              <a:defRPr sz="1200" b="1" i="0">
                <a:solidFill>
                  <a:schemeClr val="tx1"/>
                </a:solidFill>
                <a:latin typeface="Inter" panose="02000503000000020004" pitchFamily="2" charset="0"/>
                <a:ea typeface="Inter" panose="02000503000000020004" pitchFamily="2" charset="0"/>
                <a:cs typeface="Arial" panose="020B0604020202020204" pitchFamily="34" charset="0"/>
              </a:defRPr>
            </a:lvl1pPr>
            <a:lvl2pPr marL="0" indent="0">
              <a:lnSpc>
                <a:spcPct val="100000"/>
              </a:lnSpc>
              <a:spcAft>
                <a:spcPts val="600"/>
              </a:spcAft>
              <a:buClr>
                <a:schemeClr val="accent6"/>
              </a:buClr>
              <a:buFont typeface="Courier New" panose="02070309020205020404" pitchFamily="49" charset="0"/>
              <a:buNone/>
              <a:defRPr sz="12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accent6"/>
              </a:buClr>
              <a:buFont typeface="Arial" panose="020B0604020202020204" pitchFamily="34" charset="0"/>
              <a:buChar char="•"/>
              <a:defRPr sz="1000">
                <a:solidFill>
                  <a:schemeClr val="tx1">
                    <a:lumMod val="50000"/>
                    <a:lumOff val="50000"/>
                  </a:schemeClr>
                </a:solidFill>
                <a:latin typeface="+mn-lt"/>
              </a:defRPr>
            </a:lvl3pPr>
            <a:lvl4pPr marL="742950" marR="0" indent="-194310" algn="l" defTabSz="914400" rtl="0" eaLnBrk="1" fontAlgn="auto" latinLnBrk="0" hangingPunct="1">
              <a:lnSpc>
                <a:spcPct val="100000"/>
              </a:lnSpc>
              <a:spcBef>
                <a:spcPts val="500"/>
              </a:spcBef>
              <a:spcAft>
                <a:spcPts val="600"/>
              </a:spcAft>
              <a:buClr>
                <a:schemeClr val="accent6"/>
              </a:buClr>
              <a:buSzTx/>
              <a:buFont typeface="System Font Regular"/>
              <a:buChar char="–"/>
              <a:tabLst/>
              <a:defRPr sz="900">
                <a:solidFill>
                  <a:schemeClr val="tx1">
                    <a:lumMod val="50000"/>
                    <a:lumOff val="50000"/>
                  </a:schemeClr>
                </a:solidFill>
                <a:latin typeface="+mn-lt"/>
              </a:defRPr>
            </a:lvl4pPr>
            <a:lvl5pPr marL="925830" indent="-194310">
              <a:lnSpc>
                <a:spcPct val="100000"/>
              </a:lnSpc>
              <a:spcAft>
                <a:spcPts val="600"/>
              </a:spcAft>
              <a:buClr>
                <a:schemeClr val="accent6"/>
              </a:buClr>
              <a:buFont typeface="System Font Regular"/>
              <a:buChar char="-"/>
              <a:defRPr sz="900">
                <a:solidFill>
                  <a:schemeClr val="tx1">
                    <a:lumMod val="50000"/>
                    <a:lumOff val="50000"/>
                  </a:schemeClr>
                </a:solidFill>
                <a:latin typeface="+mn-lt"/>
              </a:defRPr>
            </a:lvl5pPr>
          </a:lstStyle>
          <a:p>
            <a:pPr lvl="0"/>
            <a:r>
              <a:rPr lang="en-US"/>
              <a:t>TITLE</a:t>
            </a:r>
          </a:p>
          <a:p>
            <a:pPr lvl="1"/>
            <a:r>
              <a:rPr lang="en-US"/>
              <a:t>Click to edit text</a:t>
            </a:r>
          </a:p>
        </p:txBody>
      </p:sp>
      <p:sp>
        <p:nvSpPr>
          <p:cNvPr id="47" name="Content Placeholder 2">
            <a:extLst>
              <a:ext uri="{FF2B5EF4-FFF2-40B4-BE49-F238E27FC236}">
                <a16:creationId xmlns:a16="http://schemas.microsoft.com/office/drawing/2014/main" id="{D65F3316-17C7-F46C-DBCA-19118E3AB850}"/>
              </a:ext>
            </a:extLst>
          </p:cNvPr>
          <p:cNvSpPr>
            <a:spLocks noGrp="1"/>
          </p:cNvSpPr>
          <p:nvPr>
            <p:ph idx="39" hasCustomPrompt="1"/>
          </p:nvPr>
        </p:nvSpPr>
        <p:spPr>
          <a:xfrm>
            <a:off x="5690980" y="4781930"/>
            <a:ext cx="2064487" cy="919792"/>
          </a:xfrm>
          <a:prstGeom prst="rect">
            <a:avLst/>
          </a:prstGeom>
        </p:spPr>
        <p:txBody>
          <a:bodyPr anchor="ctr"/>
          <a:lstStyle>
            <a:lvl1pPr marL="0" indent="0">
              <a:lnSpc>
                <a:spcPct val="100000"/>
              </a:lnSpc>
              <a:spcAft>
                <a:spcPts val="600"/>
              </a:spcAft>
              <a:buNone/>
              <a:defRPr sz="1200" b="1" i="0">
                <a:solidFill>
                  <a:schemeClr val="tx1"/>
                </a:solidFill>
                <a:latin typeface="Inter" panose="02000503000000020004" pitchFamily="2" charset="0"/>
                <a:ea typeface="Inter" panose="02000503000000020004" pitchFamily="2" charset="0"/>
                <a:cs typeface="Arial" panose="020B0604020202020204" pitchFamily="34" charset="0"/>
              </a:defRPr>
            </a:lvl1pPr>
            <a:lvl2pPr marL="0" indent="0">
              <a:lnSpc>
                <a:spcPct val="100000"/>
              </a:lnSpc>
              <a:spcAft>
                <a:spcPts val="600"/>
              </a:spcAft>
              <a:buClr>
                <a:schemeClr val="accent6"/>
              </a:buClr>
              <a:buFont typeface="Courier New" panose="02070309020205020404" pitchFamily="49" charset="0"/>
              <a:buNone/>
              <a:defRPr sz="12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accent6"/>
              </a:buClr>
              <a:buFont typeface="Arial" panose="020B0604020202020204" pitchFamily="34" charset="0"/>
              <a:buChar char="•"/>
              <a:defRPr sz="1000">
                <a:solidFill>
                  <a:schemeClr val="tx1">
                    <a:lumMod val="50000"/>
                    <a:lumOff val="50000"/>
                  </a:schemeClr>
                </a:solidFill>
                <a:latin typeface="+mn-lt"/>
              </a:defRPr>
            </a:lvl3pPr>
            <a:lvl4pPr marL="742950" marR="0" indent="-194310" algn="l" defTabSz="914400" rtl="0" eaLnBrk="1" fontAlgn="auto" latinLnBrk="0" hangingPunct="1">
              <a:lnSpc>
                <a:spcPct val="100000"/>
              </a:lnSpc>
              <a:spcBef>
                <a:spcPts val="500"/>
              </a:spcBef>
              <a:spcAft>
                <a:spcPts val="600"/>
              </a:spcAft>
              <a:buClr>
                <a:schemeClr val="accent6"/>
              </a:buClr>
              <a:buSzTx/>
              <a:buFont typeface="System Font Regular"/>
              <a:buChar char="–"/>
              <a:tabLst/>
              <a:defRPr sz="900">
                <a:solidFill>
                  <a:schemeClr val="tx1">
                    <a:lumMod val="50000"/>
                    <a:lumOff val="50000"/>
                  </a:schemeClr>
                </a:solidFill>
                <a:latin typeface="+mn-lt"/>
              </a:defRPr>
            </a:lvl4pPr>
            <a:lvl5pPr marL="925830" indent="-194310">
              <a:lnSpc>
                <a:spcPct val="100000"/>
              </a:lnSpc>
              <a:spcAft>
                <a:spcPts val="600"/>
              </a:spcAft>
              <a:buClr>
                <a:schemeClr val="accent6"/>
              </a:buClr>
              <a:buFont typeface="System Font Regular"/>
              <a:buChar char="-"/>
              <a:defRPr sz="900">
                <a:solidFill>
                  <a:schemeClr val="tx1">
                    <a:lumMod val="50000"/>
                    <a:lumOff val="50000"/>
                  </a:schemeClr>
                </a:solidFill>
                <a:latin typeface="+mn-lt"/>
              </a:defRPr>
            </a:lvl5pPr>
          </a:lstStyle>
          <a:p>
            <a:pPr lvl="0"/>
            <a:r>
              <a:rPr lang="en-US"/>
              <a:t>TITLE</a:t>
            </a:r>
          </a:p>
          <a:p>
            <a:pPr lvl="1"/>
            <a:r>
              <a:rPr lang="en-US"/>
              <a:t>Click to edit text</a:t>
            </a:r>
          </a:p>
        </p:txBody>
      </p:sp>
      <p:sp>
        <p:nvSpPr>
          <p:cNvPr id="48" name="Rectangle: Rounded Corners 2">
            <a:extLst>
              <a:ext uri="{FF2B5EF4-FFF2-40B4-BE49-F238E27FC236}">
                <a16:creationId xmlns:a16="http://schemas.microsoft.com/office/drawing/2014/main" id="{C9708B26-53E2-0EE7-468B-3FF03755AEE8}"/>
              </a:ext>
            </a:extLst>
          </p:cNvPr>
          <p:cNvSpPr/>
          <p:nvPr userDrawn="1"/>
        </p:nvSpPr>
        <p:spPr>
          <a:xfrm>
            <a:off x="8371949" y="844550"/>
            <a:ext cx="3340100" cy="1511300"/>
          </a:xfrm>
          <a:prstGeom prst="roundRect">
            <a:avLst>
              <a:gd name="adj" fmla="val 5042"/>
            </a:avLst>
          </a:prstGeom>
          <a:solidFill>
            <a:schemeClr val="bg1"/>
          </a:solidFill>
          <a:ln>
            <a:noFill/>
          </a:ln>
          <a:effectLst>
            <a:outerShdw blurRad="201474" dist="38100" dir="2700000" algn="tl" rotWithShape="0">
              <a:schemeClr val="bg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9" name="Rectangle: Rounded Corners 7">
            <a:extLst>
              <a:ext uri="{FF2B5EF4-FFF2-40B4-BE49-F238E27FC236}">
                <a16:creationId xmlns:a16="http://schemas.microsoft.com/office/drawing/2014/main" id="{5838D388-F50F-EC4E-664F-E87178831BC4}"/>
              </a:ext>
            </a:extLst>
          </p:cNvPr>
          <p:cNvSpPr/>
          <p:nvPr userDrawn="1"/>
        </p:nvSpPr>
        <p:spPr>
          <a:xfrm>
            <a:off x="8371949" y="2673351"/>
            <a:ext cx="3340100" cy="1511300"/>
          </a:xfrm>
          <a:prstGeom prst="roundRect">
            <a:avLst>
              <a:gd name="adj" fmla="val 5042"/>
            </a:avLst>
          </a:prstGeom>
          <a:solidFill>
            <a:schemeClr val="bg1"/>
          </a:solidFill>
          <a:ln>
            <a:noFill/>
          </a:ln>
          <a:effectLst>
            <a:outerShdw blurRad="201474" dist="38100" dir="2700000" algn="tl" rotWithShape="0">
              <a:schemeClr val="bg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0" name="Rectangle: Rounded Corners 9">
            <a:extLst>
              <a:ext uri="{FF2B5EF4-FFF2-40B4-BE49-F238E27FC236}">
                <a16:creationId xmlns:a16="http://schemas.microsoft.com/office/drawing/2014/main" id="{309ABF74-2F80-07B7-2199-9A1146503493}"/>
              </a:ext>
            </a:extLst>
          </p:cNvPr>
          <p:cNvSpPr/>
          <p:nvPr userDrawn="1"/>
        </p:nvSpPr>
        <p:spPr>
          <a:xfrm>
            <a:off x="8371949" y="4489450"/>
            <a:ext cx="3340100" cy="1511300"/>
          </a:xfrm>
          <a:prstGeom prst="roundRect">
            <a:avLst>
              <a:gd name="adj" fmla="val 5042"/>
            </a:avLst>
          </a:prstGeom>
          <a:solidFill>
            <a:schemeClr val="bg1"/>
          </a:solidFill>
          <a:ln>
            <a:noFill/>
          </a:ln>
          <a:effectLst>
            <a:outerShdw blurRad="201474" dist="38100" dir="2700000" algn="tl" rotWithShape="0">
              <a:schemeClr val="bg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1" name="Oval 50">
            <a:extLst>
              <a:ext uri="{FF2B5EF4-FFF2-40B4-BE49-F238E27FC236}">
                <a16:creationId xmlns:a16="http://schemas.microsoft.com/office/drawing/2014/main" id="{E5BAA4AC-04E6-9B49-E26F-E262D03147A7}"/>
              </a:ext>
            </a:extLst>
          </p:cNvPr>
          <p:cNvSpPr/>
          <p:nvPr userDrawn="1"/>
        </p:nvSpPr>
        <p:spPr>
          <a:xfrm>
            <a:off x="8592081" y="3064669"/>
            <a:ext cx="728664" cy="728662"/>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2" name="Oval 51">
            <a:extLst>
              <a:ext uri="{FF2B5EF4-FFF2-40B4-BE49-F238E27FC236}">
                <a16:creationId xmlns:a16="http://schemas.microsoft.com/office/drawing/2014/main" id="{CC8B4070-3B51-BE18-E479-1BF416BE0462}"/>
              </a:ext>
            </a:extLst>
          </p:cNvPr>
          <p:cNvSpPr/>
          <p:nvPr userDrawn="1"/>
        </p:nvSpPr>
        <p:spPr>
          <a:xfrm>
            <a:off x="8592081" y="1240740"/>
            <a:ext cx="728664" cy="728662"/>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3" name="Oval 52">
            <a:extLst>
              <a:ext uri="{FF2B5EF4-FFF2-40B4-BE49-F238E27FC236}">
                <a16:creationId xmlns:a16="http://schemas.microsoft.com/office/drawing/2014/main" id="{B05B6FD2-AC80-4090-C35A-0982CE0A00D8}"/>
              </a:ext>
            </a:extLst>
          </p:cNvPr>
          <p:cNvSpPr/>
          <p:nvPr userDrawn="1"/>
        </p:nvSpPr>
        <p:spPr>
          <a:xfrm>
            <a:off x="8592081" y="4880769"/>
            <a:ext cx="728664" cy="728662"/>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4" name="Picture Placeholder 13">
            <a:extLst>
              <a:ext uri="{FF2B5EF4-FFF2-40B4-BE49-F238E27FC236}">
                <a16:creationId xmlns:a16="http://schemas.microsoft.com/office/drawing/2014/main" id="{28AA362C-EA32-BE0E-777E-892D0FFAFFDC}"/>
              </a:ext>
            </a:extLst>
          </p:cNvPr>
          <p:cNvSpPr>
            <a:spLocks noGrp="1" noChangeAspect="1"/>
          </p:cNvSpPr>
          <p:nvPr>
            <p:ph type="pic" sz="quarter" idx="40" hasCustomPrompt="1"/>
          </p:nvPr>
        </p:nvSpPr>
        <p:spPr>
          <a:xfrm>
            <a:off x="8728925" y="1366470"/>
            <a:ext cx="457200" cy="457200"/>
          </a:xfrm>
          <a:prstGeom prst="rect">
            <a:avLst/>
          </a:prstGeom>
        </p:spPr>
        <p:txBody>
          <a:bodyPr anchor="ctr"/>
          <a:lstStyle>
            <a:lvl1pPr marL="0" indent="0" algn="ctr">
              <a:buNone/>
              <a:defRPr sz="2000">
                <a:solidFill>
                  <a:schemeClr val="bg1"/>
                </a:solidFill>
              </a:defRPr>
            </a:lvl1pPr>
          </a:lstStyle>
          <a:p>
            <a:r>
              <a:rPr lang="en-US"/>
              <a:t>Icon</a:t>
            </a:r>
          </a:p>
        </p:txBody>
      </p:sp>
      <p:sp>
        <p:nvSpPr>
          <p:cNvPr id="55" name="Picture Placeholder 13">
            <a:extLst>
              <a:ext uri="{FF2B5EF4-FFF2-40B4-BE49-F238E27FC236}">
                <a16:creationId xmlns:a16="http://schemas.microsoft.com/office/drawing/2014/main" id="{35A37D2A-B173-1253-7044-BE5362B002A5}"/>
              </a:ext>
            </a:extLst>
          </p:cNvPr>
          <p:cNvSpPr>
            <a:spLocks noGrp="1" noChangeAspect="1"/>
          </p:cNvSpPr>
          <p:nvPr>
            <p:ph type="pic" sz="quarter" idx="41" hasCustomPrompt="1"/>
          </p:nvPr>
        </p:nvSpPr>
        <p:spPr>
          <a:xfrm>
            <a:off x="8728925" y="3212203"/>
            <a:ext cx="457200" cy="457200"/>
          </a:xfrm>
          <a:prstGeom prst="rect">
            <a:avLst/>
          </a:prstGeom>
        </p:spPr>
        <p:txBody>
          <a:bodyPr anchor="ctr"/>
          <a:lstStyle>
            <a:lvl1pPr marL="0" indent="0" algn="ctr">
              <a:buNone/>
              <a:defRPr sz="2000">
                <a:solidFill>
                  <a:schemeClr val="bg1"/>
                </a:solidFill>
              </a:defRPr>
            </a:lvl1pPr>
          </a:lstStyle>
          <a:p>
            <a:r>
              <a:rPr lang="en-US"/>
              <a:t>Icon</a:t>
            </a:r>
          </a:p>
        </p:txBody>
      </p:sp>
      <p:sp>
        <p:nvSpPr>
          <p:cNvPr id="56" name="Picture Placeholder 13">
            <a:extLst>
              <a:ext uri="{FF2B5EF4-FFF2-40B4-BE49-F238E27FC236}">
                <a16:creationId xmlns:a16="http://schemas.microsoft.com/office/drawing/2014/main" id="{77F6CD6F-E154-4E05-03A6-5A0129DC1ABC}"/>
              </a:ext>
            </a:extLst>
          </p:cNvPr>
          <p:cNvSpPr>
            <a:spLocks noGrp="1" noChangeAspect="1"/>
          </p:cNvSpPr>
          <p:nvPr>
            <p:ph type="pic" sz="quarter" idx="42" hasCustomPrompt="1"/>
          </p:nvPr>
        </p:nvSpPr>
        <p:spPr>
          <a:xfrm>
            <a:off x="8728925" y="5007136"/>
            <a:ext cx="457200" cy="457200"/>
          </a:xfrm>
          <a:prstGeom prst="rect">
            <a:avLst/>
          </a:prstGeom>
        </p:spPr>
        <p:txBody>
          <a:bodyPr anchor="ctr"/>
          <a:lstStyle>
            <a:lvl1pPr marL="0" indent="0" algn="ctr">
              <a:buNone/>
              <a:defRPr sz="2000">
                <a:solidFill>
                  <a:schemeClr val="bg1"/>
                </a:solidFill>
              </a:defRPr>
            </a:lvl1pPr>
          </a:lstStyle>
          <a:p>
            <a:r>
              <a:rPr lang="en-US"/>
              <a:t>Icon</a:t>
            </a:r>
          </a:p>
        </p:txBody>
      </p:sp>
      <p:sp>
        <p:nvSpPr>
          <p:cNvPr id="57" name="Content Placeholder 2">
            <a:extLst>
              <a:ext uri="{FF2B5EF4-FFF2-40B4-BE49-F238E27FC236}">
                <a16:creationId xmlns:a16="http://schemas.microsoft.com/office/drawing/2014/main" id="{13E3B38C-FD50-3BC3-8C3D-5B86DEEC1D7F}"/>
              </a:ext>
            </a:extLst>
          </p:cNvPr>
          <p:cNvSpPr>
            <a:spLocks noGrp="1"/>
          </p:cNvSpPr>
          <p:nvPr>
            <p:ph idx="43" hasCustomPrompt="1"/>
          </p:nvPr>
        </p:nvSpPr>
        <p:spPr>
          <a:xfrm>
            <a:off x="9431926" y="1141264"/>
            <a:ext cx="2064487" cy="919792"/>
          </a:xfrm>
          <a:prstGeom prst="rect">
            <a:avLst/>
          </a:prstGeom>
        </p:spPr>
        <p:txBody>
          <a:bodyPr anchor="ctr"/>
          <a:lstStyle>
            <a:lvl1pPr marL="0" indent="0">
              <a:lnSpc>
                <a:spcPct val="100000"/>
              </a:lnSpc>
              <a:spcAft>
                <a:spcPts val="600"/>
              </a:spcAft>
              <a:buNone/>
              <a:defRPr sz="1200" b="1" i="0">
                <a:solidFill>
                  <a:schemeClr val="tx1"/>
                </a:solidFill>
                <a:latin typeface="Inter" panose="02000503000000020004" pitchFamily="2" charset="0"/>
                <a:ea typeface="Inter" panose="02000503000000020004" pitchFamily="2" charset="0"/>
                <a:cs typeface="Arial" panose="020B0604020202020204" pitchFamily="34" charset="0"/>
              </a:defRPr>
            </a:lvl1pPr>
            <a:lvl2pPr marL="0" indent="0">
              <a:lnSpc>
                <a:spcPct val="100000"/>
              </a:lnSpc>
              <a:spcAft>
                <a:spcPts val="600"/>
              </a:spcAft>
              <a:buClr>
                <a:schemeClr val="accent6"/>
              </a:buClr>
              <a:buFont typeface="Courier New" panose="02070309020205020404" pitchFamily="49" charset="0"/>
              <a:buNone/>
              <a:defRPr sz="12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accent6"/>
              </a:buClr>
              <a:buFont typeface="Arial" panose="020B0604020202020204" pitchFamily="34" charset="0"/>
              <a:buChar char="•"/>
              <a:defRPr sz="1000">
                <a:solidFill>
                  <a:schemeClr val="tx1">
                    <a:lumMod val="50000"/>
                    <a:lumOff val="50000"/>
                  </a:schemeClr>
                </a:solidFill>
                <a:latin typeface="+mn-lt"/>
              </a:defRPr>
            </a:lvl3pPr>
            <a:lvl4pPr marL="742950" marR="0" indent="-194310" algn="l" defTabSz="914400" rtl="0" eaLnBrk="1" fontAlgn="auto" latinLnBrk="0" hangingPunct="1">
              <a:lnSpc>
                <a:spcPct val="100000"/>
              </a:lnSpc>
              <a:spcBef>
                <a:spcPts val="500"/>
              </a:spcBef>
              <a:spcAft>
                <a:spcPts val="600"/>
              </a:spcAft>
              <a:buClr>
                <a:schemeClr val="accent6"/>
              </a:buClr>
              <a:buSzTx/>
              <a:buFont typeface="System Font Regular"/>
              <a:buChar char="–"/>
              <a:tabLst/>
              <a:defRPr sz="900">
                <a:solidFill>
                  <a:schemeClr val="tx1">
                    <a:lumMod val="50000"/>
                    <a:lumOff val="50000"/>
                  </a:schemeClr>
                </a:solidFill>
                <a:latin typeface="+mn-lt"/>
              </a:defRPr>
            </a:lvl4pPr>
            <a:lvl5pPr marL="925830" indent="-194310">
              <a:lnSpc>
                <a:spcPct val="100000"/>
              </a:lnSpc>
              <a:spcAft>
                <a:spcPts val="600"/>
              </a:spcAft>
              <a:buClr>
                <a:schemeClr val="accent6"/>
              </a:buClr>
              <a:buFont typeface="System Font Regular"/>
              <a:buChar char="-"/>
              <a:defRPr sz="900">
                <a:solidFill>
                  <a:schemeClr val="tx1">
                    <a:lumMod val="50000"/>
                    <a:lumOff val="50000"/>
                  </a:schemeClr>
                </a:solidFill>
                <a:latin typeface="+mn-lt"/>
              </a:defRPr>
            </a:lvl5pPr>
          </a:lstStyle>
          <a:p>
            <a:pPr lvl="0"/>
            <a:r>
              <a:rPr lang="en-US"/>
              <a:t>TITLE</a:t>
            </a:r>
          </a:p>
          <a:p>
            <a:pPr lvl="1"/>
            <a:r>
              <a:rPr lang="en-US"/>
              <a:t>Click to edit text</a:t>
            </a:r>
          </a:p>
        </p:txBody>
      </p:sp>
      <p:sp>
        <p:nvSpPr>
          <p:cNvPr id="58" name="Content Placeholder 2">
            <a:extLst>
              <a:ext uri="{FF2B5EF4-FFF2-40B4-BE49-F238E27FC236}">
                <a16:creationId xmlns:a16="http://schemas.microsoft.com/office/drawing/2014/main" id="{AA7326B1-2C41-18BB-226F-DA5642C649DE}"/>
              </a:ext>
            </a:extLst>
          </p:cNvPr>
          <p:cNvSpPr>
            <a:spLocks noGrp="1"/>
          </p:cNvSpPr>
          <p:nvPr>
            <p:ph idx="44" hasCustomPrompt="1"/>
          </p:nvPr>
        </p:nvSpPr>
        <p:spPr>
          <a:xfrm>
            <a:off x="9431926" y="2970064"/>
            <a:ext cx="2064487" cy="919792"/>
          </a:xfrm>
          <a:prstGeom prst="rect">
            <a:avLst/>
          </a:prstGeom>
        </p:spPr>
        <p:txBody>
          <a:bodyPr anchor="ctr"/>
          <a:lstStyle>
            <a:lvl1pPr marL="0" indent="0">
              <a:lnSpc>
                <a:spcPct val="100000"/>
              </a:lnSpc>
              <a:spcAft>
                <a:spcPts val="600"/>
              </a:spcAft>
              <a:buNone/>
              <a:defRPr sz="1200" b="1" i="0">
                <a:solidFill>
                  <a:schemeClr val="tx1"/>
                </a:solidFill>
                <a:latin typeface="Inter" panose="02000503000000020004" pitchFamily="2" charset="0"/>
                <a:ea typeface="Inter" panose="02000503000000020004" pitchFamily="2" charset="0"/>
                <a:cs typeface="Arial" panose="020B0604020202020204" pitchFamily="34" charset="0"/>
              </a:defRPr>
            </a:lvl1pPr>
            <a:lvl2pPr marL="0" indent="0">
              <a:lnSpc>
                <a:spcPct val="100000"/>
              </a:lnSpc>
              <a:spcAft>
                <a:spcPts val="600"/>
              </a:spcAft>
              <a:buClr>
                <a:schemeClr val="accent6"/>
              </a:buClr>
              <a:buFont typeface="Courier New" panose="02070309020205020404" pitchFamily="49" charset="0"/>
              <a:buNone/>
              <a:defRPr sz="12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accent6"/>
              </a:buClr>
              <a:buFont typeface="Arial" panose="020B0604020202020204" pitchFamily="34" charset="0"/>
              <a:buChar char="•"/>
              <a:defRPr sz="1000">
                <a:solidFill>
                  <a:schemeClr val="tx1">
                    <a:lumMod val="50000"/>
                    <a:lumOff val="50000"/>
                  </a:schemeClr>
                </a:solidFill>
                <a:latin typeface="+mn-lt"/>
              </a:defRPr>
            </a:lvl3pPr>
            <a:lvl4pPr marL="742950" marR="0" indent="-194310" algn="l" defTabSz="914400" rtl="0" eaLnBrk="1" fontAlgn="auto" latinLnBrk="0" hangingPunct="1">
              <a:lnSpc>
                <a:spcPct val="100000"/>
              </a:lnSpc>
              <a:spcBef>
                <a:spcPts val="500"/>
              </a:spcBef>
              <a:spcAft>
                <a:spcPts val="600"/>
              </a:spcAft>
              <a:buClr>
                <a:schemeClr val="accent6"/>
              </a:buClr>
              <a:buSzTx/>
              <a:buFont typeface="System Font Regular"/>
              <a:buChar char="–"/>
              <a:tabLst/>
              <a:defRPr sz="900">
                <a:solidFill>
                  <a:schemeClr val="tx1">
                    <a:lumMod val="50000"/>
                    <a:lumOff val="50000"/>
                  </a:schemeClr>
                </a:solidFill>
                <a:latin typeface="+mn-lt"/>
              </a:defRPr>
            </a:lvl4pPr>
            <a:lvl5pPr marL="925830" indent="-194310">
              <a:lnSpc>
                <a:spcPct val="100000"/>
              </a:lnSpc>
              <a:spcAft>
                <a:spcPts val="600"/>
              </a:spcAft>
              <a:buClr>
                <a:schemeClr val="accent6"/>
              </a:buClr>
              <a:buFont typeface="System Font Regular"/>
              <a:buChar char="-"/>
              <a:defRPr sz="900">
                <a:solidFill>
                  <a:schemeClr val="tx1">
                    <a:lumMod val="50000"/>
                    <a:lumOff val="50000"/>
                  </a:schemeClr>
                </a:solidFill>
                <a:latin typeface="+mn-lt"/>
              </a:defRPr>
            </a:lvl5pPr>
          </a:lstStyle>
          <a:p>
            <a:pPr lvl="0"/>
            <a:r>
              <a:rPr lang="en-US"/>
              <a:t>TITLE</a:t>
            </a:r>
          </a:p>
          <a:p>
            <a:pPr lvl="1"/>
            <a:r>
              <a:rPr lang="en-US"/>
              <a:t>Click to edit text</a:t>
            </a:r>
          </a:p>
        </p:txBody>
      </p:sp>
      <p:sp>
        <p:nvSpPr>
          <p:cNvPr id="59" name="Content Placeholder 2">
            <a:extLst>
              <a:ext uri="{FF2B5EF4-FFF2-40B4-BE49-F238E27FC236}">
                <a16:creationId xmlns:a16="http://schemas.microsoft.com/office/drawing/2014/main" id="{986A1EB9-BD86-7A46-9363-48FFB1E58994}"/>
              </a:ext>
            </a:extLst>
          </p:cNvPr>
          <p:cNvSpPr>
            <a:spLocks noGrp="1"/>
          </p:cNvSpPr>
          <p:nvPr>
            <p:ph idx="45" hasCustomPrompt="1"/>
          </p:nvPr>
        </p:nvSpPr>
        <p:spPr>
          <a:xfrm>
            <a:off x="9431926" y="4781930"/>
            <a:ext cx="2064487" cy="919792"/>
          </a:xfrm>
          <a:prstGeom prst="rect">
            <a:avLst/>
          </a:prstGeom>
        </p:spPr>
        <p:txBody>
          <a:bodyPr anchor="ctr"/>
          <a:lstStyle>
            <a:lvl1pPr marL="0" indent="0">
              <a:lnSpc>
                <a:spcPct val="100000"/>
              </a:lnSpc>
              <a:spcAft>
                <a:spcPts val="600"/>
              </a:spcAft>
              <a:buNone/>
              <a:defRPr sz="1200" b="1" i="0">
                <a:solidFill>
                  <a:schemeClr val="tx1"/>
                </a:solidFill>
                <a:latin typeface="Inter" panose="02000503000000020004" pitchFamily="2" charset="0"/>
                <a:ea typeface="Inter" panose="02000503000000020004" pitchFamily="2" charset="0"/>
                <a:cs typeface="Arial" panose="020B0604020202020204" pitchFamily="34" charset="0"/>
              </a:defRPr>
            </a:lvl1pPr>
            <a:lvl2pPr marL="0" indent="0">
              <a:lnSpc>
                <a:spcPct val="100000"/>
              </a:lnSpc>
              <a:spcAft>
                <a:spcPts val="600"/>
              </a:spcAft>
              <a:buClr>
                <a:schemeClr val="accent6"/>
              </a:buClr>
              <a:buFont typeface="Courier New" panose="02070309020205020404" pitchFamily="49" charset="0"/>
              <a:buNone/>
              <a:defRPr sz="12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accent6"/>
              </a:buClr>
              <a:buFont typeface="Arial" panose="020B0604020202020204" pitchFamily="34" charset="0"/>
              <a:buChar char="•"/>
              <a:defRPr sz="1000">
                <a:solidFill>
                  <a:schemeClr val="tx1">
                    <a:lumMod val="50000"/>
                    <a:lumOff val="50000"/>
                  </a:schemeClr>
                </a:solidFill>
                <a:latin typeface="+mn-lt"/>
              </a:defRPr>
            </a:lvl3pPr>
            <a:lvl4pPr marL="742950" marR="0" indent="-194310" algn="l" defTabSz="914400" rtl="0" eaLnBrk="1" fontAlgn="auto" latinLnBrk="0" hangingPunct="1">
              <a:lnSpc>
                <a:spcPct val="100000"/>
              </a:lnSpc>
              <a:spcBef>
                <a:spcPts val="500"/>
              </a:spcBef>
              <a:spcAft>
                <a:spcPts val="600"/>
              </a:spcAft>
              <a:buClr>
                <a:schemeClr val="accent6"/>
              </a:buClr>
              <a:buSzTx/>
              <a:buFont typeface="System Font Regular"/>
              <a:buChar char="–"/>
              <a:tabLst/>
              <a:defRPr sz="900">
                <a:solidFill>
                  <a:schemeClr val="tx1">
                    <a:lumMod val="50000"/>
                    <a:lumOff val="50000"/>
                  </a:schemeClr>
                </a:solidFill>
                <a:latin typeface="+mn-lt"/>
              </a:defRPr>
            </a:lvl4pPr>
            <a:lvl5pPr marL="925830" indent="-194310">
              <a:lnSpc>
                <a:spcPct val="100000"/>
              </a:lnSpc>
              <a:spcAft>
                <a:spcPts val="600"/>
              </a:spcAft>
              <a:buClr>
                <a:schemeClr val="accent6"/>
              </a:buClr>
              <a:buFont typeface="System Font Regular"/>
              <a:buChar char="-"/>
              <a:defRPr sz="900">
                <a:solidFill>
                  <a:schemeClr val="tx1">
                    <a:lumMod val="50000"/>
                    <a:lumOff val="50000"/>
                  </a:schemeClr>
                </a:solidFill>
                <a:latin typeface="+mn-lt"/>
              </a:defRPr>
            </a:lvl5pPr>
          </a:lstStyle>
          <a:p>
            <a:pPr lvl="0"/>
            <a:r>
              <a:rPr lang="en-US"/>
              <a:t>TITLE</a:t>
            </a:r>
          </a:p>
          <a:p>
            <a:pPr lvl="1"/>
            <a:r>
              <a:rPr lang="en-US"/>
              <a:t>Click to edit text</a:t>
            </a:r>
          </a:p>
        </p:txBody>
      </p:sp>
      <p:sp>
        <p:nvSpPr>
          <p:cNvPr id="4" name="Text Placeholder 41">
            <a:extLst>
              <a:ext uri="{FF2B5EF4-FFF2-40B4-BE49-F238E27FC236}">
                <a16:creationId xmlns:a16="http://schemas.microsoft.com/office/drawing/2014/main" id="{27F930B8-0B61-B2CE-5200-22535A6FFBA2}"/>
              </a:ext>
            </a:extLst>
          </p:cNvPr>
          <p:cNvSpPr>
            <a:spLocks noGrp="1"/>
          </p:cNvSpPr>
          <p:nvPr>
            <p:ph type="body" sz="quarter" idx="26" hasCustomPrompt="1"/>
          </p:nvPr>
        </p:nvSpPr>
        <p:spPr>
          <a:xfrm>
            <a:off x="771524" y="6281846"/>
            <a:ext cx="11053762" cy="407185"/>
          </a:xfrm>
          <a:prstGeom prst="rect">
            <a:avLst/>
          </a:prstGeom>
        </p:spPr>
        <p:txBody>
          <a:bodyPr anchor="ctr"/>
          <a:lstStyle>
            <a:lvl1pPr marL="0" indent="0" algn="l">
              <a:buNone/>
              <a:defRPr sz="700" b="0" spc="0">
                <a:solidFill>
                  <a:schemeClr val="accent2"/>
                </a:solidFill>
                <a:latin typeface="Inter" panose="02000503000000020004" pitchFamily="2" charset="0"/>
                <a:ea typeface="Inter" panose="02000503000000020004" pitchFamily="2" charset="0"/>
              </a:defRPr>
            </a:lvl1pPr>
          </a:lstStyle>
          <a:p>
            <a:pPr lvl="0"/>
            <a:r>
              <a:rPr lang="en-US"/>
              <a:t>* Special Note or Attribution Goes Here</a:t>
            </a:r>
          </a:p>
        </p:txBody>
      </p:sp>
    </p:spTree>
    <p:extLst>
      <p:ext uri="{BB962C8B-B14F-4D97-AF65-F5344CB8AC3E}">
        <p14:creationId xmlns:p14="http://schemas.microsoft.com/office/powerpoint/2010/main" val="59147609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 Services">
    <p:bg>
      <p:bgPr>
        <a:solidFill>
          <a:schemeClr val="bg1">
            <a:alpha val="23000"/>
          </a:schemeClr>
        </a:solid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4247BA2F-58D1-1120-5226-0614BF26A324}"/>
              </a:ext>
            </a:extLst>
          </p:cNvPr>
          <p:cNvSpPr>
            <a:spLocks noGrp="1"/>
          </p:cNvSpPr>
          <p:nvPr>
            <p:ph idx="14" hasCustomPrompt="1"/>
          </p:nvPr>
        </p:nvSpPr>
        <p:spPr>
          <a:xfrm>
            <a:off x="771524" y="2673351"/>
            <a:ext cx="3458633" cy="3327399"/>
          </a:xfrm>
          <a:prstGeom prst="rect">
            <a:avLst/>
          </a:prstGeom>
        </p:spPr>
        <p:txBody>
          <a:bodyPr anchor="t"/>
          <a:lstStyle>
            <a:lvl1pPr marL="0" indent="0">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3" name="Text Placeholder 44">
            <a:extLst>
              <a:ext uri="{FF2B5EF4-FFF2-40B4-BE49-F238E27FC236}">
                <a16:creationId xmlns:a16="http://schemas.microsoft.com/office/drawing/2014/main" id="{5E3BA45C-B43D-CF1A-630A-C6483DE01FA7}"/>
              </a:ext>
            </a:extLst>
          </p:cNvPr>
          <p:cNvSpPr>
            <a:spLocks noGrp="1"/>
          </p:cNvSpPr>
          <p:nvPr>
            <p:ph type="body" sz="quarter" idx="15" hasCustomPrompt="1"/>
          </p:nvPr>
        </p:nvSpPr>
        <p:spPr>
          <a:xfrm>
            <a:off x="771525" y="1654868"/>
            <a:ext cx="3458632" cy="650932"/>
          </a:xfrm>
          <a:prstGeom prst="rect">
            <a:avLst/>
          </a:prstGeom>
        </p:spPr>
        <p:txBody>
          <a:bodyPr anchor="ctr"/>
          <a:lstStyle>
            <a:lvl1pPr marL="0" indent="0" algn="l">
              <a:buClr>
                <a:schemeClr val="tx2"/>
              </a:buClr>
              <a:buNone/>
              <a:defRPr sz="3600" b="1" i="0">
                <a:solidFill>
                  <a:schemeClr val="tx1"/>
                </a:solidFill>
                <a:latin typeface="Inter Black" panose="02000503000000020004" pitchFamily="2" charset="0"/>
                <a:ea typeface="Inter Black" panose="02000503000000020004" pitchFamily="2" charset="0"/>
              </a:defRPr>
            </a:lvl1pPr>
          </a:lstStyle>
          <a:p>
            <a:pPr lvl="0"/>
            <a:r>
              <a:rPr lang="en-US"/>
              <a:t>Title Goes Here</a:t>
            </a:r>
          </a:p>
        </p:txBody>
      </p:sp>
      <p:sp>
        <p:nvSpPr>
          <p:cNvPr id="8" name="Slide Number Placeholder 5">
            <a:extLst>
              <a:ext uri="{FF2B5EF4-FFF2-40B4-BE49-F238E27FC236}">
                <a16:creationId xmlns:a16="http://schemas.microsoft.com/office/drawing/2014/main" id="{FA7E8C9E-C026-02D1-546E-96123E330326}"/>
              </a:ext>
            </a:extLst>
          </p:cNvPr>
          <p:cNvSpPr>
            <a:spLocks noGrp="1"/>
          </p:cNvSpPr>
          <p:nvPr>
            <p:ph type="sldNum" sz="quarter" idx="12"/>
          </p:nvPr>
        </p:nvSpPr>
        <p:spPr>
          <a:xfrm>
            <a:off x="45012" y="6502866"/>
            <a:ext cx="348381" cy="301144"/>
          </a:xfrm>
        </p:spPr>
        <p:txBody>
          <a:bodyPr/>
          <a:lstStyle/>
          <a:p>
            <a:fld id="{B4F46690-C25B-4348-B0C0-019C781764AB}" type="slidenum">
              <a:rPr lang="en-US" smtClean="0"/>
              <a:t>‹#›</a:t>
            </a:fld>
            <a:endParaRPr lang="en-US"/>
          </a:p>
        </p:txBody>
      </p:sp>
      <p:sp>
        <p:nvSpPr>
          <p:cNvPr id="11" name="Rectangle: Rounded Corners 2">
            <a:extLst>
              <a:ext uri="{FF2B5EF4-FFF2-40B4-BE49-F238E27FC236}">
                <a16:creationId xmlns:a16="http://schemas.microsoft.com/office/drawing/2014/main" id="{56382CFD-8FC4-B602-B0DC-C015FBE7094F}"/>
              </a:ext>
            </a:extLst>
          </p:cNvPr>
          <p:cNvSpPr/>
          <p:nvPr userDrawn="1"/>
        </p:nvSpPr>
        <p:spPr>
          <a:xfrm>
            <a:off x="4631003" y="844550"/>
            <a:ext cx="3340100" cy="1511300"/>
          </a:xfrm>
          <a:prstGeom prst="roundRect">
            <a:avLst>
              <a:gd name="adj" fmla="val 5042"/>
            </a:avLst>
          </a:prstGeom>
          <a:solidFill>
            <a:schemeClr val="bg1"/>
          </a:solidFill>
          <a:ln>
            <a:noFill/>
          </a:ln>
          <a:effectLst>
            <a:outerShdw blurRad="201474" dist="38100" dir="2700000" algn="tl" rotWithShape="0">
              <a:schemeClr val="bg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Rectangle: Rounded Corners 7">
            <a:extLst>
              <a:ext uri="{FF2B5EF4-FFF2-40B4-BE49-F238E27FC236}">
                <a16:creationId xmlns:a16="http://schemas.microsoft.com/office/drawing/2014/main" id="{A27E2A59-74DA-8A33-0F28-3CC1AE5F4BBE}"/>
              </a:ext>
            </a:extLst>
          </p:cNvPr>
          <p:cNvSpPr/>
          <p:nvPr userDrawn="1"/>
        </p:nvSpPr>
        <p:spPr>
          <a:xfrm>
            <a:off x="4631003" y="2673351"/>
            <a:ext cx="3340100" cy="1511300"/>
          </a:xfrm>
          <a:prstGeom prst="roundRect">
            <a:avLst>
              <a:gd name="adj" fmla="val 5042"/>
            </a:avLst>
          </a:prstGeom>
          <a:solidFill>
            <a:schemeClr val="bg1"/>
          </a:solidFill>
          <a:ln>
            <a:noFill/>
          </a:ln>
          <a:effectLst>
            <a:outerShdw blurRad="201474" dist="38100" dir="2700000" algn="tl" rotWithShape="0">
              <a:schemeClr val="bg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5" name="Oval 34">
            <a:extLst>
              <a:ext uri="{FF2B5EF4-FFF2-40B4-BE49-F238E27FC236}">
                <a16:creationId xmlns:a16="http://schemas.microsoft.com/office/drawing/2014/main" id="{0C63A59C-B580-AD95-802F-1DBED8459884}"/>
              </a:ext>
            </a:extLst>
          </p:cNvPr>
          <p:cNvSpPr/>
          <p:nvPr userDrawn="1"/>
        </p:nvSpPr>
        <p:spPr>
          <a:xfrm>
            <a:off x="4851135" y="3064669"/>
            <a:ext cx="728664" cy="728662"/>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6" name="Oval 35">
            <a:extLst>
              <a:ext uri="{FF2B5EF4-FFF2-40B4-BE49-F238E27FC236}">
                <a16:creationId xmlns:a16="http://schemas.microsoft.com/office/drawing/2014/main" id="{CF44FE35-8F49-2CE4-119B-AA3D89E77503}"/>
              </a:ext>
            </a:extLst>
          </p:cNvPr>
          <p:cNvSpPr/>
          <p:nvPr userDrawn="1"/>
        </p:nvSpPr>
        <p:spPr>
          <a:xfrm>
            <a:off x="4851135" y="1240740"/>
            <a:ext cx="728664" cy="728662"/>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1" name="Text Placeholder 15">
            <a:extLst>
              <a:ext uri="{FF2B5EF4-FFF2-40B4-BE49-F238E27FC236}">
                <a16:creationId xmlns:a16="http://schemas.microsoft.com/office/drawing/2014/main" id="{5B738F17-C358-7D46-B900-7873470E73AB}"/>
              </a:ext>
            </a:extLst>
          </p:cNvPr>
          <p:cNvSpPr>
            <a:spLocks noGrp="1"/>
          </p:cNvSpPr>
          <p:nvPr>
            <p:ph type="body" sz="quarter" idx="16" hasCustomPrompt="1"/>
          </p:nvPr>
        </p:nvSpPr>
        <p:spPr>
          <a:xfrm>
            <a:off x="771523" y="887920"/>
            <a:ext cx="3458633" cy="396190"/>
          </a:xfrm>
          <a:prstGeom prst="rect">
            <a:avLst/>
          </a:prstGeom>
        </p:spPr>
        <p:txBody>
          <a:bodyPr anchor="ctr"/>
          <a:lstStyle>
            <a:lvl1pPr marL="0" indent="0" algn="l">
              <a:buNone/>
              <a:defRPr sz="1200" b="1" spc="300" baseline="0">
                <a:solidFill>
                  <a:schemeClr val="tx2"/>
                </a:solidFill>
                <a:latin typeface="Inter" panose="02000503000000020004" pitchFamily="2" charset="0"/>
                <a:ea typeface="Inter" panose="02000503000000020004" pitchFamily="2" charset="0"/>
              </a:defRPr>
            </a:lvl1pPr>
          </a:lstStyle>
          <a:p>
            <a:pPr lvl="0"/>
            <a:r>
              <a:rPr lang="en-US"/>
              <a:t>SUBTITLE</a:t>
            </a:r>
          </a:p>
        </p:txBody>
      </p:sp>
      <p:sp>
        <p:nvSpPr>
          <p:cNvPr id="42" name="Picture Placeholder 13">
            <a:extLst>
              <a:ext uri="{FF2B5EF4-FFF2-40B4-BE49-F238E27FC236}">
                <a16:creationId xmlns:a16="http://schemas.microsoft.com/office/drawing/2014/main" id="{23CF4178-68F6-8C60-C7C7-66335FC0B579}"/>
              </a:ext>
            </a:extLst>
          </p:cNvPr>
          <p:cNvSpPr>
            <a:spLocks noGrp="1" noChangeAspect="1"/>
          </p:cNvSpPr>
          <p:nvPr>
            <p:ph type="pic" sz="quarter" idx="34" hasCustomPrompt="1"/>
          </p:nvPr>
        </p:nvSpPr>
        <p:spPr>
          <a:xfrm>
            <a:off x="4987979" y="1366470"/>
            <a:ext cx="457200" cy="457200"/>
          </a:xfrm>
          <a:prstGeom prst="rect">
            <a:avLst/>
          </a:prstGeom>
        </p:spPr>
        <p:txBody>
          <a:bodyPr anchor="ctr"/>
          <a:lstStyle>
            <a:lvl1pPr marL="0" indent="0" algn="ctr">
              <a:buNone/>
              <a:defRPr sz="2000">
                <a:solidFill>
                  <a:schemeClr val="bg1"/>
                </a:solidFill>
              </a:defRPr>
            </a:lvl1pPr>
          </a:lstStyle>
          <a:p>
            <a:r>
              <a:rPr lang="en-US"/>
              <a:t>Icon</a:t>
            </a:r>
          </a:p>
        </p:txBody>
      </p:sp>
      <p:sp>
        <p:nvSpPr>
          <p:cNvPr id="43" name="Picture Placeholder 13">
            <a:extLst>
              <a:ext uri="{FF2B5EF4-FFF2-40B4-BE49-F238E27FC236}">
                <a16:creationId xmlns:a16="http://schemas.microsoft.com/office/drawing/2014/main" id="{2326EB9C-2FA1-66A5-1E54-F2CD9E196445}"/>
              </a:ext>
            </a:extLst>
          </p:cNvPr>
          <p:cNvSpPr>
            <a:spLocks noGrp="1" noChangeAspect="1"/>
          </p:cNvSpPr>
          <p:nvPr>
            <p:ph type="pic" sz="quarter" idx="35" hasCustomPrompt="1"/>
          </p:nvPr>
        </p:nvSpPr>
        <p:spPr>
          <a:xfrm>
            <a:off x="4987979" y="3212203"/>
            <a:ext cx="457200" cy="457200"/>
          </a:xfrm>
          <a:prstGeom prst="rect">
            <a:avLst/>
          </a:prstGeom>
        </p:spPr>
        <p:txBody>
          <a:bodyPr anchor="ctr"/>
          <a:lstStyle>
            <a:lvl1pPr marL="0" indent="0" algn="ctr">
              <a:buNone/>
              <a:defRPr sz="2000">
                <a:solidFill>
                  <a:schemeClr val="bg1"/>
                </a:solidFill>
              </a:defRPr>
            </a:lvl1pPr>
          </a:lstStyle>
          <a:p>
            <a:r>
              <a:rPr lang="en-US"/>
              <a:t>Icon</a:t>
            </a:r>
          </a:p>
        </p:txBody>
      </p:sp>
      <p:sp>
        <p:nvSpPr>
          <p:cNvPr id="45" name="Content Placeholder 2">
            <a:extLst>
              <a:ext uri="{FF2B5EF4-FFF2-40B4-BE49-F238E27FC236}">
                <a16:creationId xmlns:a16="http://schemas.microsoft.com/office/drawing/2014/main" id="{395BF9B2-716E-5D5F-3371-CE01982D52E3}"/>
              </a:ext>
            </a:extLst>
          </p:cNvPr>
          <p:cNvSpPr>
            <a:spLocks noGrp="1"/>
          </p:cNvSpPr>
          <p:nvPr>
            <p:ph idx="37" hasCustomPrompt="1"/>
          </p:nvPr>
        </p:nvSpPr>
        <p:spPr>
          <a:xfrm>
            <a:off x="5690980" y="1141264"/>
            <a:ext cx="2064487" cy="919792"/>
          </a:xfrm>
          <a:prstGeom prst="rect">
            <a:avLst/>
          </a:prstGeom>
        </p:spPr>
        <p:txBody>
          <a:bodyPr anchor="ctr"/>
          <a:lstStyle>
            <a:lvl1pPr marL="0" indent="0">
              <a:lnSpc>
                <a:spcPct val="100000"/>
              </a:lnSpc>
              <a:spcAft>
                <a:spcPts val="600"/>
              </a:spcAft>
              <a:buNone/>
              <a:defRPr sz="1200" b="1" i="0">
                <a:solidFill>
                  <a:schemeClr val="tx1"/>
                </a:solidFill>
                <a:latin typeface="Inter" panose="02000503000000020004" pitchFamily="2" charset="0"/>
                <a:ea typeface="Inter" panose="02000503000000020004" pitchFamily="2" charset="0"/>
                <a:cs typeface="Arial" panose="020B0604020202020204" pitchFamily="34" charset="0"/>
              </a:defRPr>
            </a:lvl1pPr>
            <a:lvl2pPr marL="0" indent="0">
              <a:lnSpc>
                <a:spcPct val="100000"/>
              </a:lnSpc>
              <a:spcAft>
                <a:spcPts val="600"/>
              </a:spcAft>
              <a:buClr>
                <a:schemeClr val="accent6"/>
              </a:buClr>
              <a:buFont typeface="Courier New" panose="02070309020205020404" pitchFamily="49" charset="0"/>
              <a:buNone/>
              <a:defRPr sz="12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accent6"/>
              </a:buClr>
              <a:buFont typeface="Arial" panose="020B0604020202020204" pitchFamily="34" charset="0"/>
              <a:buChar char="•"/>
              <a:defRPr sz="1000">
                <a:solidFill>
                  <a:schemeClr val="tx1">
                    <a:lumMod val="50000"/>
                    <a:lumOff val="50000"/>
                  </a:schemeClr>
                </a:solidFill>
                <a:latin typeface="+mn-lt"/>
              </a:defRPr>
            </a:lvl3pPr>
            <a:lvl4pPr marL="742950" marR="0" indent="-194310" algn="l" defTabSz="914400" rtl="0" eaLnBrk="1" fontAlgn="auto" latinLnBrk="0" hangingPunct="1">
              <a:lnSpc>
                <a:spcPct val="100000"/>
              </a:lnSpc>
              <a:spcBef>
                <a:spcPts val="500"/>
              </a:spcBef>
              <a:spcAft>
                <a:spcPts val="600"/>
              </a:spcAft>
              <a:buClr>
                <a:schemeClr val="accent6"/>
              </a:buClr>
              <a:buSzTx/>
              <a:buFont typeface="System Font Regular"/>
              <a:buChar char="–"/>
              <a:tabLst/>
              <a:defRPr sz="900">
                <a:solidFill>
                  <a:schemeClr val="tx1">
                    <a:lumMod val="50000"/>
                    <a:lumOff val="50000"/>
                  </a:schemeClr>
                </a:solidFill>
                <a:latin typeface="+mn-lt"/>
              </a:defRPr>
            </a:lvl4pPr>
            <a:lvl5pPr marL="925830" indent="-194310">
              <a:lnSpc>
                <a:spcPct val="100000"/>
              </a:lnSpc>
              <a:spcAft>
                <a:spcPts val="600"/>
              </a:spcAft>
              <a:buClr>
                <a:schemeClr val="accent6"/>
              </a:buClr>
              <a:buFont typeface="System Font Regular"/>
              <a:buChar char="-"/>
              <a:defRPr sz="900">
                <a:solidFill>
                  <a:schemeClr val="tx1">
                    <a:lumMod val="50000"/>
                    <a:lumOff val="50000"/>
                  </a:schemeClr>
                </a:solidFill>
                <a:latin typeface="+mn-lt"/>
              </a:defRPr>
            </a:lvl5pPr>
          </a:lstStyle>
          <a:p>
            <a:pPr lvl="0"/>
            <a:r>
              <a:rPr lang="en-US"/>
              <a:t>TITLE</a:t>
            </a:r>
          </a:p>
          <a:p>
            <a:pPr lvl="1"/>
            <a:r>
              <a:rPr lang="en-US"/>
              <a:t>Click to edit text</a:t>
            </a:r>
          </a:p>
        </p:txBody>
      </p:sp>
      <p:sp>
        <p:nvSpPr>
          <p:cNvPr id="46" name="Content Placeholder 2">
            <a:extLst>
              <a:ext uri="{FF2B5EF4-FFF2-40B4-BE49-F238E27FC236}">
                <a16:creationId xmlns:a16="http://schemas.microsoft.com/office/drawing/2014/main" id="{3738DBC7-5A4A-9FFC-5215-AD950F97126F}"/>
              </a:ext>
            </a:extLst>
          </p:cNvPr>
          <p:cNvSpPr>
            <a:spLocks noGrp="1"/>
          </p:cNvSpPr>
          <p:nvPr>
            <p:ph idx="38" hasCustomPrompt="1"/>
          </p:nvPr>
        </p:nvSpPr>
        <p:spPr>
          <a:xfrm>
            <a:off x="5690980" y="2970064"/>
            <a:ext cx="2064487" cy="919792"/>
          </a:xfrm>
          <a:prstGeom prst="rect">
            <a:avLst/>
          </a:prstGeom>
        </p:spPr>
        <p:txBody>
          <a:bodyPr anchor="ctr"/>
          <a:lstStyle>
            <a:lvl1pPr marL="0" indent="0">
              <a:lnSpc>
                <a:spcPct val="100000"/>
              </a:lnSpc>
              <a:spcAft>
                <a:spcPts val="600"/>
              </a:spcAft>
              <a:buNone/>
              <a:defRPr sz="1200" b="1" i="0">
                <a:solidFill>
                  <a:schemeClr val="tx1"/>
                </a:solidFill>
                <a:latin typeface="Inter" panose="02000503000000020004" pitchFamily="2" charset="0"/>
                <a:ea typeface="Inter" panose="02000503000000020004" pitchFamily="2" charset="0"/>
                <a:cs typeface="Arial" panose="020B0604020202020204" pitchFamily="34" charset="0"/>
              </a:defRPr>
            </a:lvl1pPr>
            <a:lvl2pPr marL="0" indent="0">
              <a:lnSpc>
                <a:spcPct val="100000"/>
              </a:lnSpc>
              <a:spcAft>
                <a:spcPts val="600"/>
              </a:spcAft>
              <a:buClr>
                <a:schemeClr val="accent6"/>
              </a:buClr>
              <a:buFont typeface="Courier New" panose="02070309020205020404" pitchFamily="49" charset="0"/>
              <a:buNone/>
              <a:defRPr sz="12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accent6"/>
              </a:buClr>
              <a:buFont typeface="Arial" panose="020B0604020202020204" pitchFamily="34" charset="0"/>
              <a:buChar char="•"/>
              <a:defRPr sz="1000">
                <a:solidFill>
                  <a:schemeClr val="tx1">
                    <a:lumMod val="50000"/>
                    <a:lumOff val="50000"/>
                  </a:schemeClr>
                </a:solidFill>
                <a:latin typeface="+mn-lt"/>
              </a:defRPr>
            </a:lvl3pPr>
            <a:lvl4pPr marL="742950" marR="0" indent="-194310" algn="l" defTabSz="914400" rtl="0" eaLnBrk="1" fontAlgn="auto" latinLnBrk="0" hangingPunct="1">
              <a:lnSpc>
                <a:spcPct val="100000"/>
              </a:lnSpc>
              <a:spcBef>
                <a:spcPts val="500"/>
              </a:spcBef>
              <a:spcAft>
                <a:spcPts val="600"/>
              </a:spcAft>
              <a:buClr>
                <a:schemeClr val="accent6"/>
              </a:buClr>
              <a:buSzTx/>
              <a:buFont typeface="System Font Regular"/>
              <a:buChar char="–"/>
              <a:tabLst/>
              <a:defRPr sz="900">
                <a:solidFill>
                  <a:schemeClr val="tx1">
                    <a:lumMod val="50000"/>
                    <a:lumOff val="50000"/>
                  </a:schemeClr>
                </a:solidFill>
                <a:latin typeface="+mn-lt"/>
              </a:defRPr>
            </a:lvl4pPr>
            <a:lvl5pPr marL="925830" indent="-194310">
              <a:lnSpc>
                <a:spcPct val="100000"/>
              </a:lnSpc>
              <a:spcAft>
                <a:spcPts val="600"/>
              </a:spcAft>
              <a:buClr>
                <a:schemeClr val="accent6"/>
              </a:buClr>
              <a:buFont typeface="System Font Regular"/>
              <a:buChar char="-"/>
              <a:defRPr sz="900">
                <a:solidFill>
                  <a:schemeClr val="tx1">
                    <a:lumMod val="50000"/>
                    <a:lumOff val="50000"/>
                  </a:schemeClr>
                </a:solidFill>
                <a:latin typeface="+mn-lt"/>
              </a:defRPr>
            </a:lvl5pPr>
          </a:lstStyle>
          <a:p>
            <a:pPr lvl="0"/>
            <a:r>
              <a:rPr lang="en-US"/>
              <a:t>TITLE</a:t>
            </a:r>
          </a:p>
          <a:p>
            <a:pPr lvl="1"/>
            <a:r>
              <a:rPr lang="en-US"/>
              <a:t>Click to edit text</a:t>
            </a:r>
          </a:p>
        </p:txBody>
      </p:sp>
      <p:sp>
        <p:nvSpPr>
          <p:cNvPr id="48" name="Rectangle: Rounded Corners 2">
            <a:extLst>
              <a:ext uri="{FF2B5EF4-FFF2-40B4-BE49-F238E27FC236}">
                <a16:creationId xmlns:a16="http://schemas.microsoft.com/office/drawing/2014/main" id="{C9708B26-53E2-0EE7-468B-3FF03755AEE8}"/>
              </a:ext>
            </a:extLst>
          </p:cNvPr>
          <p:cNvSpPr/>
          <p:nvPr userDrawn="1"/>
        </p:nvSpPr>
        <p:spPr>
          <a:xfrm>
            <a:off x="8371949" y="844550"/>
            <a:ext cx="3340100" cy="1511300"/>
          </a:xfrm>
          <a:prstGeom prst="roundRect">
            <a:avLst>
              <a:gd name="adj" fmla="val 5042"/>
            </a:avLst>
          </a:prstGeom>
          <a:solidFill>
            <a:schemeClr val="bg1"/>
          </a:solidFill>
          <a:ln>
            <a:noFill/>
          </a:ln>
          <a:effectLst>
            <a:outerShdw blurRad="201474" dist="38100" dir="2700000" algn="tl" rotWithShape="0">
              <a:schemeClr val="bg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9" name="Rectangle: Rounded Corners 7">
            <a:extLst>
              <a:ext uri="{FF2B5EF4-FFF2-40B4-BE49-F238E27FC236}">
                <a16:creationId xmlns:a16="http://schemas.microsoft.com/office/drawing/2014/main" id="{5838D388-F50F-EC4E-664F-E87178831BC4}"/>
              </a:ext>
            </a:extLst>
          </p:cNvPr>
          <p:cNvSpPr/>
          <p:nvPr userDrawn="1"/>
        </p:nvSpPr>
        <p:spPr>
          <a:xfrm>
            <a:off x="8371949" y="2673351"/>
            <a:ext cx="3340100" cy="1511300"/>
          </a:xfrm>
          <a:prstGeom prst="roundRect">
            <a:avLst>
              <a:gd name="adj" fmla="val 5042"/>
            </a:avLst>
          </a:prstGeom>
          <a:solidFill>
            <a:schemeClr val="bg1"/>
          </a:solidFill>
          <a:ln>
            <a:noFill/>
          </a:ln>
          <a:effectLst>
            <a:outerShdw blurRad="201474" dist="38100" dir="2700000" algn="tl" rotWithShape="0">
              <a:schemeClr val="bg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0" name="Rectangle: Rounded Corners 9">
            <a:extLst>
              <a:ext uri="{FF2B5EF4-FFF2-40B4-BE49-F238E27FC236}">
                <a16:creationId xmlns:a16="http://schemas.microsoft.com/office/drawing/2014/main" id="{309ABF74-2F80-07B7-2199-9A1146503493}"/>
              </a:ext>
            </a:extLst>
          </p:cNvPr>
          <p:cNvSpPr/>
          <p:nvPr userDrawn="1"/>
        </p:nvSpPr>
        <p:spPr>
          <a:xfrm>
            <a:off x="6554579" y="4489450"/>
            <a:ext cx="3340100" cy="1511300"/>
          </a:xfrm>
          <a:prstGeom prst="roundRect">
            <a:avLst>
              <a:gd name="adj" fmla="val 5042"/>
            </a:avLst>
          </a:prstGeom>
          <a:solidFill>
            <a:schemeClr val="bg1"/>
          </a:solidFill>
          <a:ln>
            <a:noFill/>
          </a:ln>
          <a:effectLst>
            <a:outerShdw blurRad="201474" dist="38100" dir="2700000" algn="tl" rotWithShape="0">
              <a:schemeClr val="bg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1" name="Oval 50">
            <a:extLst>
              <a:ext uri="{FF2B5EF4-FFF2-40B4-BE49-F238E27FC236}">
                <a16:creationId xmlns:a16="http://schemas.microsoft.com/office/drawing/2014/main" id="{E5BAA4AC-04E6-9B49-E26F-E262D03147A7}"/>
              </a:ext>
            </a:extLst>
          </p:cNvPr>
          <p:cNvSpPr/>
          <p:nvPr userDrawn="1"/>
        </p:nvSpPr>
        <p:spPr>
          <a:xfrm>
            <a:off x="8592081" y="3064669"/>
            <a:ext cx="728664" cy="728662"/>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2" name="Oval 51">
            <a:extLst>
              <a:ext uri="{FF2B5EF4-FFF2-40B4-BE49-F238E27FC236}">
                <a16:creationId xmlns:a16="http://schemas.microsoft.com/office/drawing/2014/main" id="{CC8B4070-3B51-BE18-E479-1BF416BE0462}"/>
              </a:ext>
            </a:extLst>
          </p:cNvPr>
          <p:cNvSpPr/>
          <p:nvPr userDrawn="1"/>
        </p:nvSpPr>
        <p:spPr>
          <a:xfrm>
            <a:off x="8592081" y="1240740"/>
            <a:ext cx="728664" cy="728662"/>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3" name="Oval 52">
            <a:extLst>
              <a:ext uri="{FF2B5EF4-FFF2-40B4-BE49-F238E27FC236}">
                <a16:creationId xmlns:a16="http://schemas.microsoft.com/office/drawing/2014/main" id="{B05B6FD2-AC80-4090-C35A-0982CE0A00D8}"/>
              </a:ext>
            </a:extLst>
          </p:cNvPr>
          <p:cNvSpPr/>
          <p:nvPr userDrawn="1"/>
        </p:nvSpPr>
        <p:spPr>
          <a:xfrm>
            <a:off x="6774711" y="4880769"/>
            <a:ext cx="728664" cy="728662"/>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4" name="Picture Placeholder 13">
            <a:extLst>
              <a:ext uri="{FF2B5EF4-FFF2-40B4-BE49-F238E27FC236}">
                <a16:creationId xmlns:a16="http://schemas.microsoft.com/office/drawing/2014/main" id="{28AA362C-EA32-BE0E-777E-892D0FFAFFDC}"/>
              </a:ext>
            </a:extLst>
          </p:cNvPr>
          <p:cNvSpPr>
            <a:spLocks noGrp="1" noChangeAspect="1"/>
          </p:cNvSpPr>
          <p:nvPr>
            <p:ph type="pic" sz="quarter" idx="40" hasCustomPrompt="1"/>
          </p:nvPr>
        </p:nvSpPr>
        <p:spPr>
          <a:xfrm>
            <a:off x="8728925" y="1366470"/>
            <a:ext cx="457200" cy="457200"/>
          </a:xfrm>
          <a:prstGeom prst="rect">
            <a:avLst/>
          </a:prstGeom>
        </p:spPr>
        <p:txBody>
          <a:bodyPr anchor="ctr"/>
          <a:lstStyle>
            <a:lvl1pPr marL="0" indent="0" algn="ctr">
              <a:buNone/>
              <a:defRPr sz="2000">
                <a:solidFill>
                  <a:schemeClr val="bg1"/>
                </a:solidFill>
              </a:defRPr>
            </a:lvl1pPr>
          </a:lstStyle>
          <a:p>
            <a:r>
              <a:rPr lang="en-US"/>
              <a:t>Icon</a:t>
            </a:r>
          </a:p>
        </p:txBody>
      </p:sp>
      <p:sp>
        <p:nvSpPr>
          <p:cNvPr id="55" name="Picture Placeholder 13">
            <a:extLst>
              <a:ext uri="{FF2B5EF4-FFF2-40B4-BE49-F238E27FC236}">
                <a16:creationId xmlns:a16="http://schemas.microsoft.com/office/drawing/2014/main" id="{35A37D2A-B173-1253-7044-BE5362B002A5}"/>
              </a:ext>
            </a:extLst>
          </p:cNvPr>
          <p:cNvSpPr>
            <a:spLocks noGrp="1" noChangeAspect="1"/>
          </p:cNvSpPr>
          <p:nvPr>
            <p:ph type="pic" sz="quarter" idx="41" hasCustomPrompt="1"/>
          </p:nvPr>
        </p:nvSpPr>
        <p:spPr>
          <a:xfrm>
            <a:off x="8728925" y="3212203"/>
            <a:ext cx="457200" cy="457200"/>
          </a:xfrm>
          <a:prstGeom prst="rect">
            <a:avLst/>
          </a:prstGeom>
        </p:spPr>
        <p:txBody>
          <a:bodyPr anchor="ctr"/>
          <a:lstStyle>
            <a:lvl1pPr marL="0" indent="0" algn="ctr">
              <a:buNone/>
              <a:defRPr sz="2000">
                <a:solidFill>
                  <a:schemeClr val="bg1"/>
                </a:solidFill>
              </a:defRPr>
            </a:lvl1pPr>
          </a:lstStyle>
          <a:p>
            <a:r>
              <a:rPr lang="en-US"/>
              <a:t>Icon</a:t>
            </a:r>
          </a:p>
        </p:txBody>
      </p:sp>
      <p:sp>
        <p:nvSpPr>
          <p:cNvPr id="56" name="Picture Placeholder 13">
            <a:extLst>
              <a:ext uri="{FF2B5EF4-FFF2-40B4-BE49-F238E27FC236}">
                <a16:creationId xmlns:a16="http://schemas.microsoft.com/office/drawing/2014/main" id="{77F6CD6F-E154-4E05-03A6-5A0129DC1ABC}"/>
              </a:ext>
            </a:extLst>
          </p:cNvPr>
          <p:cNvSpPr>
            <a:spLocks noGrp="1" noChangeAspect="1"/>
          </p:cNvSpPr>
          <p:nvPr>
            <p:ph type="pic" sz="quarter" idx="42" hasCustomPrompt="1"/>
          </p:nvPr>
        </p:nvSpPr>
        <p:spPr>
          <a:xfrm>
            <a:off x="6911555" y="5007136"/>
            <a:ext cx="457200" cy="457200"/>
          </a:xfrm>
          <a:prstGeom prst="rect">
            <a:avLst/>
          </a:prstGeom>
        </p:spPr>
        <p:txBody>
          <a:bodyPr anchor="ctr"/>
          <a:lstStyle>
            <a:lvl1pPr marL="0" indent="0" algn="ctr">
              <a:buNone/>
              <a:defRPr sz="2000">
                <a:solidFill>
                  <a:schemeClr val="bg1"/>
                </a:solidFill>
              </a:defRPr>
            </a:lvl1pPr>
          </a:lstStyle>
          <a:p>
            <a:r>
              <a:rPr lang="en-US"/>
              <a:t>Icon</a:t>
            </a:r>
          </a:p>
        </p:txBody>
      </p:sp>
      <p:sp>
        <p:nvSpPr>
          <p:cNvPr id="57" name="Content Placeholder 2">
            <a:extLst>
              <a:ext uri="{FF2B5EF4-FFF2-40B4-BE49-F238E27FC236}">
                <a16:creationId xmlns:a16="http://schemas.microsoft.com/office/drawing/2014/main" id="{13E3B38C-FD50-3BC3-8C3D-5B86DEEC1D7F}"/>
              </a:ext>
            </a:extLst>
          </p:cNvPr>
          <p:cNvSpPr>
            <a:spLocks noGrp="1"/>
          </p:cNvSpPr>
          <p:nvPr>
            <p:ph idx="43" hasCustomPrompt="1"/>
          </p:nvPr>
        </p:nvSpPr>
        <p:spPr>
          <a:xfrm>
            <a:off x="9431926" y="1141264"/>
            <a:ext cx="2064487" cy="919792"/>
          </a:xfrm>
          <a:prstGeom prst="rect">
            <a:avLst/>
          </a:prstGeom>
        </p:spPr>
        <p:txBody>
          <a:bodyPr anchor="ctr"/>
          <a:lstStyle>
            <a:lvl1pPr marL="0" indent="0">
              <a:lnSpc>
                <a:spcPct val="100000"/>
              </a:lnSpc>
              <a:spcAft>
                <a:spcPts val="600"/>
              </a:spcAft>
              <a:buNone/>
              <a:defRPr sz="1200" b="1" i="0">
                <a:solidFill>
                  <a:schemeClr val="tx1"/>
                </a:solidFill>
                <a:latin typeface="Inter" panose="02000503000000020004" pitchFamily="2" charset="0"/>
                <a:ea typeface="Inter" panose="02000503000000020004" pitchFamily="2" charset="0"/>
                <a:cs typeface="Arial" panose="020B0604020202020204" pitchFamily="34" charset="0"/>
              </a:defRPr>
            </a:lvl1pPr>
            <a:lvl2pPr marL="0" indent="0">
              <a:lnSpc>
                <a:spcPct val="100000"/>
              </a:lnSpc>
              <a:spcAft>
                <a:spcPts val="600"/>
              </a:spcAft>
              <a:buClr>
                <a:schemeClr val="accent6"/>
              </a:buClr>
              <a:buFont typeface="Courier New" panose="02070309020205020404" pitchFamily="49" charset="0"/>
              <a:buNone/>
              <a:defRPr sz="12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accent6"/>
              </a:buClr>
              <a:buFont typeface="Arial" panose="020B0604020202020204" pitchFamily="34" charset="0"/>
              <a:buChar char="•"/>
              <a:defRPr sz="1000">
                <a:solidFill>
                  <a:schemeClr val="tx1">
                    <a:lumMod val="50000"/>
                    <a:lumOff val="50000"/>
                  </a:schemeClr>
                </a:solidFill>
                <a:latin typeface="+mn-lt"/>
              </a:defRPr>
            </a:lvl3pPr>
            <a:lvl4pPr marL="742950" marR="0" indent="-194310" algn="l" defTabSz="914400" rtl="0" eaLnBrk="1" fontAlgn="auto" latinLnBrk="0" hangingPunct="1">
              <a:lnSpc>
                <a:spcPct val="100000"/>
              </a:lnSpc>
              <a:spcBef>
                <a:spcPts val="500"/>
              </a:spcBef>
              <a:spcAft>
                <a:spcPts val="600"/>
              </a:spcAft>
              <a:buClr>
                <a:schemeClr val="accent6"/>
              </a:buClr>
              <a:buSzTx/>
              <a:buFont typeface="System Font Regular"/>
              <a:buChar char="–"/>
              <a:tabLst/>
              <a:defRPr sz="900">
                <a:solidFill>
                  <a:schemeClr val="tx1">
                    <a:lumMod val="50000"/>
                    <a:lumOff val="50000"/>
                  </a:schemeClr>
                </a:solidFill>
                <a:latin typeface="+mn-lt"/>
              </a:defRPr>
            </a:lvl4pPr>
            <a:lvl5pPr marL="925830" indent="-194310">
              <a:lnSpc>
                <a:spcPct val="100000"/>
              </a:lnSpc>
              <a:spcAft>
                <a:spcPts val="600"/>
              </a:spcAft>
              <a:buClr>
                <a:schemeClr val="accent6"/>
              </a:buClr>
              <a:buFont typeface="System Font Regular"/>
              <a:buChar char="-"/>
              <a:defRPr sz="900">
                <a:solidFill>
                  <a:schemeClr val="tx1">
                    <a:lumMod val="50000"/>
                    <a:lumOff val="50000"/>
                  </a:schemeClr>
                </a:solidFill>
                <a:latin typeface="+mn-lt"/>
              </a:defRPr>
            </a:lvl5pPr>
          </a:lstStyle>
          <a:p>
            <a:pPr lvl="0"/>
            <a:r>
              <a:rPr lang="en-US"/>
              <a:t>TITLE</a:t>
            </a:r>
          </a:p>
          <a:p>
            <a:pPr lvl="1"/>
            <a:r>
              <a:rPr lang="en-US"/>
              <a:t>Click to edit text</a:t>
            </a:r>
          </a:p>
        </p:txBody>
      </p:sp>
      <p:sp>
        <p:nvSpPr>
          <p:cNvPr id="58" name="Content Placeholder 2">
            <a:extLst>
              <a:ext uri="{FF2B5EF4-FFF2-40B4-BE49-F238E27FC236}">
                <a16:creationId xmlns:a16="http://schemas.microsoft.com/office/drawing/2014/main" id="{AA7326B1-2C41-18BB-226F-DA5642C649DE}"/>
              </a:ext>
            </a:extLst>
          </p:cNvPr>
          <p:cNvSpPr>
            <a:spLocks noGrp="1"/>
          </p:cNvSpPr>
          <p:nvPr>
            <p:ph idx="44" hasCustomPrompt="1"/>
          </p:nvPr>
        </p:nvSpPr>
        <p:spPr>
          <a:xfrm>
            <a:off x="9431926" y="2970064"/>
            <a:ext cx="2064487" cy="919792"/>
          </a:xfrm>
          <a:prstGeom prst="rect">
            <a:avLst/>
          </a:prstGeom>
        </p:spPr>
        <p:txBody>
          <a:bodyPr anchor="ctr"/>
          <a:lstStyle>
            <a:lvl1pPr marL="0" indent="0">
              <a:lnSpc>
                <a:spcPct val="100000"/>
              </a:lnSpc>
              <a:spcAft>
                <a:spcPts val="600"/>
              </a:spcAft>
              <a:buNone/>
              <a:defRPr sz="1200" b="1" i="0">
                <a:solidFill>
                  <a:schemeClr val="tx1"/>
                </a:solidFill>
                <a:latin typeface="Inter" panose="02000503000000020004" pitchFamily="2" charset="0"/>
                <a:ea typeface="Inter" panose="02000503000000020004" pitchFamily="2" charset="0"/>
                <a:cs typeface="Arial" panose="020B0604020202020204" pitchFamily="34" charset="0"/>
              </a:defRPr>
            </a:lvl1pPr>
            <a:lvl2pPr marL="0" indent="0">
              <a:lnSpc>
                <a:spcPct val="100000"/>
              </a:lnSpc>
              <a:spcAft>
                <a:spcPts val="600"/>
              </a:spcAft>
              <a:buClr>
                <a:schemeClr val="accent6"/>
              </a:buClr>
              <a:buFont typeface="Courier New" panose="02070309020205020404" pitchFamily="49" charset="0"/>
              <a:buNone/>
              <a:defRPr sz="12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accent6"/>
              </a:buClr>
              <a:buFont typeface="Arial" panose="020B0604020202020204" pitchFamily="34" charset="0"/>
              <a:buChar char="•"/>
              <a:defRPr sz="1000">
                <a:solidFill>
                  <a:schemeClr val="tx1">
                    <a:lumMod val="50000"/>
                    <a:lumOff val="50000"/>
                  </a:schemeClr>
                </a:solidFill>
                <a:latin typeface="+mn-lt"/>
              </a:defRPr>
            </a:lvl3pPr>
            <a:lvl4pPr marL="742950" marR="0" indent="-194310" algn="l" defTabSz="914400" rtl="0" eaLnBrk="1" fontAlgn="auto" latinLnBrk="0" hangingPunct="1">
              <a:lnSpc>
                <a:spcPct val="100000"/>
              </a:lnSpc>
              <a:spcBef>
                <a:spcPts val="500"/>
              </a:spcBef>
              <a:spcAft>
                <a:spcPts val="600"/>
              </a:spcAft>
              <a:buClr>
                <a:schemeClr val="accent6"/>
              </a:buClr>
              <a:buSzTx/>
              <a:buFont typeface="System Font Regular"/>
              <a:buChar char="–"/>
              <a:tabLst/>
              <a:defRPr sz="900">
                <a:solidFill>
                  <a:schemeClr val="tx1">
                    <a:lumMod val="50000"/>
                    <a:lumOff val="50000"/>
                  </a:schemeClr>
                </a:solidFill>
                <a:latin typeface="+mn-lt"/>
              </a:defRPr>
            </a:lvl4pPr>
            <a:lvl5pPr marL="925830" indent="-194310">
              <a:lnSpc>
                <a:spcPct val="100000"/>
              </a:lnSpc>
              <a:spcAft>
                <a:spcPts val="600"/>
              </a:spcAft>
              <a:buClr>
                <a:schemeClr val="accent6"/>
              </a:buClr>
              <a:buFont typeface="System Font Regular"/>
              <a:buChar char="-"/>
              <a:defRPr sz="900">
                <a:solidFill>
                  <a:schemeClr val="tx1">
                    <a:lumMod val="50000"/>
                    <a:lumOff val="50000"/>
                  </a:schemeClr>
                </a:solidFill>
                <a:latin typeface="+mn-lt"/>
              </a:defRPr>
            </a:lvl5pPr>
          </a:lstStyle>
          <a:p>
            <a:pPr lvl="0"/>
            <a:r>
              <a:rPr lang="en-US"/>
              <a:t>TITLE</a:t>
            </a:r>
          </a:p>
          <a:p>
            <a:pPr lvl="1"/>
            <a:r>
              <a:rPr lang="en-US"/>
              <a:t>Click to edit text</a:t>
            </a:r>
          </a:p>
        </p:txBody>
      </p:sp>
      <p:sp>
        <p:nvSpPr>
          <p:cNvPr id="59" name="Content Placeholder 2">
            <a:extLst>
              <a:ext uri="{FF2B5EF4-FFF2-40B4-BE49-F238E27FC236}">
                <a16:creationId xmlns:a16="http://schemas.microsoft.com/office/drawing/2014/main" id="{986A1EB9-BD86-7A46-9363-48FFB1E58994}"/>
              </a:ext>
            </a:extLst>
          </p:cNvPr>
          <p:cNvSpPr>
            <a:spLocks noGrp="1"/>
          </p:cNvSpPr>
          <p:nvPr>
            <p:ph idx="45" hasCustomPrompt="1"/>
          </p:nvPr>
        </p:nvSpPr>
        <p:spPr>
          <a:xfrm>
            <a:off x="7614556" y="4781930"/>
            <a:ext cx="2064487" cy="919792"/>
          </a:xfrm>
          <a:prstGeom prst="rect">
            <a:avLst/>
          </a:prstGeom>
        </p:spPr>
        <p:txBody>
          <a:bodyPr anchor="ctr"/>
          <a:lstStyle>
            <a:lvl1pPr marL="0" indent="0">
              <a:lnSpc>
                <a:spcPct val="100000"/>
              </a:lnSpc>
              <a:spcAft>
                <a:spcPts val="600"/>
              </a:spcAft>
              <a:buNone/>
              <a:defRPr sz="1200" b="1" i="0">
                <a:solidFill>
                  <a:schemeClr val="tx1"/>
                </a:solidFill>
                <a:latin typeface="Inter" panose="02000503000000020004" pitchFamily="2" charset="0"/>
                <a:ea typeface="Inter" panose="02000503000000020004" pitchFamily="2" charset="0"/>
                <a:cs typeface="Arial" panose="020B0604020202020204" pitchFamily="34" charset="0"/>
              </a:defRPr>
            </a:lvl1pPr>
            <a:lvl2pPr marL="0" indent="0">
              <a:lnSpc>
                <a:spcPct val="100000"/>
              </a:lnSpc>
              <a:spcAft>
                <a:spcPts val="600"/>
              </a:spcAft>
              <a:buClr>
                <a:schemeClr val="accent6"/>
              </a:buClr>
              <a:buFont typeface="Courier New" panose="02070309020205020404" pitchFamily="49" charset="0"/>
              <a:buNone/>
              <a:defRPr sz="12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accent6"/>
              </a:buClr>
              <a:buFont typeface="Arial" panose="020B0604020202020204" pitchFamily="34" charset="0"/>
              <a:buChar char="•"/>
              <a:defRPr sz="1000">
                <a:solidFill>
                  <a:schemeClr val="tx1">
                    <a:lumMod val="50000"/>
                    <a:lumOff val="50000"/>
                  </a:schemeClr>
                </a:solidFill>
                <a:latin typeface="+mn-lt"/>
              </a:defRPr>
            </a:lvl3pPr>
            <a:lvl4pPr marL="742950" marR="0" indent="-194310" algn="l" defTabSz="914400" rtl="0" eaLnBrk="1" fontAlgn="auto" latinLnBrk="0" hangingPunct="1">
              <a:lnSpc>
                <a:spcPct val="100000"/>
              </a:lnSpc>
              <a:spcBef>
                <a:spcPts val="500"/>
              </a:spcBef>
              <a:spcAft>
                <a:spcPts val="600"/>
              </a:spcAft>
              <a:buClr>
                <a:schemeClr val="accent6"/>
              </a:buClr>
              <a:buSzTx/>
              <a:buFont typeface="System Font Regular"/>
              <a:buChar char="–"/>
              <a:tabLst/>
              <a:defRPr sz="900">
                <a:solidFill>
                  <a:schemeClr val="tx1">
                    <a:lumMod val="50000"/>
                    <a:lumOff val="50000"/>
                  </a:schemeClr>
                </a:solidFill>
                <a:latin typeface="+mn-lt"/>
              </a:defRPr>
            </a:lvl4pPr>
            <a:lvl5pPr marL="925830" indent="-194310">
              <a:lnSpc>
                <a:spcPct val="100000"/>
              </a:lnSpc>
              <a:spcAft>
                <a:spcPts val="600"/>
              </a:spcAft>
              <a:buClr>
                <a:schemeClr val="accent6"/>
              </a:buClr>
              <a:buFont typeface="System Font Regular"/>
              <a:buChar char="-"/>
              <a:defRPr sz="900">
                <a:solidFill>
                  <a:schemeClr val="tx1">
                    <a:lumMod val="50000"/>
                    <a:lumOff val="50000"/>
                  </a:schemeClr>
                </a:solidFill>
                <a:latin typeface="+mn-lt"/>
              </a:defRPr>
            </a:lvl5pPr>
          </a:lstStyle>
          <a:p>
            <a:pPr lvl="0"/>
            <a:r>
              <a:rPr lang="en-US"/>
              <a:t>TITLE</a:t>
            </a:r>
          </a:p>
          <a:p>
            <a:pPr lvl="1"/>
            <a:r>
              <a:rPr lang="en-US"/>
              <a:t>Click to edit text</a:t>
            </a:r>
          </a:p>
        </p:txBody>
      </p:sp>
      <p:sp>
        <p:nvSpPr>
          <p:cNvPr id="4" name="Text Placeholder 41">
            <a:extLst>
              <a:ext uri="{FF2B5EF4-FFF2-40B4-BE49-F238E27FC236}">
                <a16:creationId xmlns:a16="http://schemas.microsoft.com/office/drawing/2014/main" id="{2D26C442-859F-C116-1582-2562920CE455}"/>
              </a:ext>
            </a:extLst>
          </p:cNvPr>
          <p:cNvSpPr>
            <a:spLocks noGrp="1"/>
          </p:cNvSpPr>
          <p:nvPr>
            <p:ph type="body" sz="quarter" idx="26" hasCustomPrompt="1"/>
          </p:nvPr>
        </p:nvSpPr>
        <p:spPr>
          <a:xfrm>
            <a:off x="771524" y="6281846"/>
            <a:ext cx="11053762" cy="407185"/>
          </a:xfrm>
          <a:prstGeom prst="rect">
            <a:avLst/>
          </a:prstGeom>
        </p:spPr>
        <p:txBody>
          <a:bodyPr anchor="ctr"/>
          <a:lstStyle>
            <a:lvl1pPr marL="0" indent="0" algn="l">
              <a:buNone/>
              <a:defRPr sz="700" b="0" spc="0">
                <a:solidFill>
                  <a:schemeClr val="accent2"/>
                </a:solidFill>
                <a:latin typeface="Inter" panose="02000503000000020004" pitchFamily="2" charset="0"/>
                <a:ea typeface="Inter" panose="02000503000000020004" pitchFamily="2" charset="0"/>
              </a:defRPr>
            </a:lvl1pPr>
          </a:lstStyle>
          <a:p>
            <a:pPr lvl="0"/>
            <a:r>
              <a:rPr lang="en-US"/>
              <a:t>* Special Note or Attribution Goes Here</a:t>
            </a:r>
          </a:p>
        </p:txBody>
      </p:sp>
    </p:spTree>
    <p:extLst>
      <p:ext uri="{BB962C8B-B14F-4D97-AF65-F5344CB8AC3E}">
        <p14:creationId xmlns:p14="http://schemas.microsoft.com/office/powerpoint/2010/main" val="165742060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 Services">
    <p:bg>
      <p:bgPr>
        <a:solidFill>
          <a:schemeClr val="bg1">
            <a:alpha val="23000"/>
          </a:schemeClr>
        </a:solid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4247BA2F-58D1-1120-5226-0614BF26A324}"/>
              </a:ext>
            </a:extLst>
          </p:cNvPr>
          <p:cNvSpPr>
            <a:spLocks noGrp="1"/>
          </p:cNvSpPr>
          <p:nvPr>
            <p:ph idx="14" hasCustomPrompt="1"/>
          </p:nvPr>
        </p:nvSpPr>
        <p:spPr>
          <a:xfrm>
            <a:off x="771524" y="2673351"/>
            <a:ext cx="3458633" cy="3327399"/>
          </a:xfrm>
          <a:prstGeom prst="rect">
            <a:avLst/>
          </a:prstGeom>
        </p:spPr>
        <p:txBody>
          <a:bodyPr anchor="t"/>
          <a:lstStyle>
            <a:lvl1pPr marL="0" indent="0">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3" name="Text Placeholder 44">
            <a:extLst>
              <a:ext uri="{FF2B5EF4-FFF2-40B4-BE49-F238E27FC236}">
                <a16:creationId xmlns:a16="http://schemas.microsoft.com/office/drawing/2014/main" id="{5E3BA45C-B43D-CF1A-630A-C6483DE01FA7}"/>
              </a:ext>
            </a:extLst>
          </p:cNvPr>
          <p:cNvSpPr>
            <a:spLocks noGrp="1"/>
          </p:cNvSpPr>
          <p:nvPr>
            <p:ph type="body" sz="quarter" idx="15" hasCustomPrompt="1"/>
          </p:nvPr>
        </p:nvSpPr>
        <p:spPr>
          <a:xfrm>
            <a:off x="771525" y="1654868"/>
            <a:ext cx="3458632" cy="650932"/>
          </a:xfrm>
          <a:prstGeom prst="rect">
            <a:avLst/>
          </a:prstGeom>
        </p:spPr>
        <p:txBody>
          <a:bodyPr anchor="ctr"/>
          <a:lstStyle>
            <a:lvl1pPr marL="0" indent="0" algn="l">
              <a:buClr>
                <a:schemeClr val="tx2"/>
              </a:buClr>
              <a:buNone/>
              <a:defRPr sz="3600" b="1" i="0">
                <a:solidFill>
                  <a:schemeClr val="tx1"/>
                </a:solidFill>
                <a:latin typeface="Inter Black" panose="02000503000000020004" pitchFamily="2" charset="0"/>
                <a:ea typeface="Inter Black" panose="02000503000000020004" pitchFamily="2" charset="0"/>
              </a:defRPr>
            </a:lvl1pPr>
          </a:lstStyle>
          <a:p>
            <a:pPr lvl="0"/>
            <a:r>
              <a:rPr lang="en-US"/>
              <a:t>Title Goes Here</a:t>
            </a:r>
          </a:p>
        </p:txBody>
      </p:sp>
      <p:sp>
        <p:nvSpPr>
          <p:cNvPr id="8" name="Slide Number Placeholder 5">
            <a:extLst>
              <a:ext uri="{FF2B5EF4-FFF2-40B4-BE49-F238E27FC236}">
                <a16:creationId xmlns:a16="http://schemas.microsoft.com/office/drawing/2014/main" id="{FA7E8C9E-C026-02D1-546E-96123E330326}"/>
              </a:ext>
            </a:extLst>
          </p:cNvPr>
          <p:cNvSpPr>
            <a:spLocks noGrp="1"/>
          </p:cNvSpPr>
          <p:nvPr>
            <p:ph type="sldNum" sz="quarter" idx="12"/>
          </p:nvPr>
        </p:nvSpPr>
        <p:spPr>
          <a:xfrm>
            <a:off x="45012" y="6502866"/>
            <a:ext cx="348381" cy="301144"/>
          </a:xfrm>
        </p:spPr>
        <p:txBody>
          <a:bodyPr/>
          <a:lstStyle/>
          <a:p>
            <a:fld id="{B4F46690-C25B-4348-B0C0-019C781764AB}" type="slidenum">
              <a:rPr lang="en-US" smtClean="0"/>
              <a:t>‹#›</a:t>
            </a:fld>
            <a:endParaRPr lang="en-US"/>
          </a:p>
        </p:txBody>
      </p:sp>
      <p:sp>
        <p:nvSpPr>
          <p:cNvPr id="11" name="Rectangle: Rounded Corners 2">
            <a:extLst>
              <a:ext uri="{FF2B5EF4-FFF2-40B4-BE49-F238E27FC236}">
                <a16:creationId xmlns:a16="http://schemas.microsoft.com/office/drawing/2014/main" id="{56382CFD-8FC4-B602-B0DC-C015FBE7094F}"/>
              </a:ext>
            </a:extLst>
          </p:cNvPr>
          <p:cNvSpPr/>
          <p:nvPr userDrawn="1"/>
        </p:nvSpPr>
        <p:spPr>
          <a:xfrm>
            <a:off x="4631003" y="1030816"/>
            <a:ext cx="3340100" cy="2226360"/>
          </a:xfrm>
          <a:prstGeom prst="roundRect">
            <a:avLst>
              <a:gd name="adj" fmla="val 5042"/>
            </a:avLst>
          </a:prstGeom>
          <a:solidFill>
            <a:schemeClr val="bg1"/>
          </a:solidFill>
          <a:ln>
            <a:noFill/>
          </a:ln>
          <a:effectLst>
            <a:outerShdw blurRad="201474" dist="38100" dir="2700000" algn="tl" rotWithShape="0">
              <a:schemeClr val="bg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Rectangle: Rounded Corners 7">
            <a:extLst>
              <a:ext uri="{FF2B5EF4-FFF2-40B4-BE49-F238E27FC236}">
                <a16:creationId xmlns:a16="http://schemas.microsoft.com/office/drawing/2014/main" id="{A27E2A59-74DA-8A33-0F28-3CC1AE5F4BBE}"/>
              </a:ext>
            </a:extLst>
          </p:cNvPr>
          <p:cNvSpPr/>
          <p:nvPr userDrawn="1"/>
        </p:nvSpPr>
        <p:spPr>
          <a:xfrm>
            <a:off x="4631003" y="3507317"/>
            <a:ext cx="3340100" cy="2226360"/>
          </a:xfrm>
          <a:prstGeom prst="roundRect">
            <a:avLst>
              <a:gd name="adj" fmla="val 5042"/>
            </a:avLst>
          </a:prstGeom>
          <a:solidFill>
            <a:schemeClr val="bg1"/>
          </a:solidFill>
          <a:ln>
            <a:noFill/>
          </a:ln>
          <a:effectLst>
            <a:outerShdw blurRad="201474" dist="38100" dir="2700000" algn="tl" rotWithShape="0">
              <a:schemeClr val="bg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5" name="Oval 34">
            <a:extLst>
              <a:ext uri="{FF2B5EF4-FFF2-40B4-BE49-F238E27FC236}">
                <a16:creationId xmlns:a16="http://schemas.microsoft.com/office/drawing/2014/main" id="{0C63A59C-B580-AD95-802F-1DBED8459884}"/>
              </a:ext>
            </a:extLst>
          </p:cNvPr>
          <p:cNvSpPr/>
          <p:nvPr userDrawn="1"/>
        </p:nvSpPr>
        <p:spPr>
          <a:xfrm>
            <a:off x="4851135" y="4264261"/>
            <a:ext cx="728664" cy="728662"/>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6" name="Oval 35">
            <a:extLst>
              <a:ext uri="{FF2B5EF4-FFF2-40B4-BE49-F238E27FC236}">
                <a16:creationId xmlns:a16="http://schemas.microsoft.com/office/drawing/2014/main" id="{CF44FE35-8F49-2CE4-119B-AA3D89E77503}"/>
              </a:ext>
            </a:extLst>
          </p:cNvPr>
          <p:cNvSpPr/>
          <p:nvPr userDrawn="1"/>
        </p:nvSpPr>
        <p:spPr>
          <a:xfrm>
            <a:off x="4851135" y="1792632"/>
            <a:ext cx="728664" cy="728662"/>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1" name="Text Placeholder 15">
            <a:extLst>
              <a:ext uri="{FF2B5EF4-FFF2-40B4-BE49-F238E27FC236}">
                <a16:creationId xmlns:a16="http://schemas.microsoft.com/office/drawing/2014/main" id="{5B738F17-C358-7D46-B900-7873470E73AB}"/>
              </a:ext>
            </a:extLst>
          </p:cNvPr>
          <p:cNvSpPr>
            <a:spLocks noGrp="1"/>
          </p:cNvSpPr>
          <p:nvPr>
            <p:ph type="body" sz="quarter" idx="16" hasCustomPrompt="1"/>
          </p:nvPr>
        </p:nvSpPr>
        <p:spPr>
          <a:xfrm>
            <a:off x="771523" y="887920"/>
            <a:ext cx="3458633" cy="396190"/>
          </a:xfrm>
          <a:prstGeom prst="rect">
            <a:avLst/>
          </a:prstGeom>
        </p:spPr>
        <p:txBody>
          <a:bodyPr anchor="ctr"/>
          <a:lstStyle>
            <a:lvl1pPr marL="0" indent="0" algn="l">
              <a:buNone/>
              <a:defRPr sz="1200" b="1" spc="300" baseline="0">
                <a:solidFill>
                  <a:schemeClr val="tx2"/>
                </a:solidFill>
                <a:latin typeface="Inter" panose="02000503000000020004" pitchFamily="2" charset="0"/>
                <a:ea typeface="Inter" panose="02000503000000020004" pitchFamily="2" charset="0"/>
              </a:defRPr>
            </a:lvl1pPr>
          </a:lstStyle>
          <a:p>
            <a:pPr lvl="0"/>
            <a:r>
              <a:rPr lang="en-US"/>
              <a:t>SUBTITLE</a:t>
            </a:r>
          </a:p>
        </p:txBody>
      </p:sp>
      <p:sp>
        <p:nvSpPr>
          <p:cNvPr id="42" name="Picture Placeholder 13">
            <a:extLst>
              <a:ext uri="{FF2B5EF4-FFF2-40B4-BE49-F238E27FC236}">
                <a16:creationId xmlns:a16="http://schemas.microsoft.com/office/drawing/2014/main" id="{23CF4178-68F6-8C60-C7C7-66335FC0B579}"/>
              </a:ext>
            </a:extLst>
          </p:cNvPr>
          <p:cNvSpPr>
            <a:spLocks noGrp="1"/>
          </p:cNvSpPr>
          <p:nvPr>
            <p:ph type="pic" sz="quarter" idx="34" hasCustomPrompt="1"/>
          </p:nvPr>
        </p:nvSpPr>
        <p:spPr>
          <a:xfrm>
            <a:off x="4862249" y="1792632"/>
            <a:ext cx="717550" cy="717550"/>
          </a:xfrm>
          <a:prstGeom prst="rect">
            <a:avLst/>
          </a:prstGeom>
        </p:spPr>
        <p:txBody>
          <a:bodyPr anchor="ctr"/>
          <a:lstStyle>
            <a:lvl1pPr marL="0" indent="0" algn="ctr">
              <a:buNone/>
              <a:defRPr sz="2000">
                <a:solidFill>
                  <a:schemeClr val="bg1"/>
                </a:solidFill>
              </a:defRPr>
            </a:lvl1pPr>
          </a:lstStyle>
          <a:p>
            <a:r>
              <a:rPr lang="en-US"/>
              <a:t>Icon</a:t>
            </a:r>
          </a:p>
        </p:txBody>
      </p:sp>
      <p:sp>
        <p:nvSpPr>
          <p:cNvPr id="43" name="Picture Placeholder 13">
            <a:extLst>
              <a:ext uri="{FF2B5EF4-FFF2-40B4-BE49-F238E27FC236}">
                <a16:creationId xmlns:a16="http://schemas.microsoft.com/office/drawing/2014/main" id="{2326EB9C-2FA1-66A5-1E54-F2CD9E196445}"/>
              </a:ext>
            </a:extLst>
          </p:cNvPr>
          <p:cNvSpPr>
            <a:spLocks noGrp="1"/>
          </p:cNvSpPr>
          <p:nvPr>
            <p:ph type="pic" sz="quarter" idx="35" hasCustomPrompt="1"/>
          </p:nvPr>
        </p:nvSpPr>
        <p:spPr>
          <a:xfrm>
            <a:off x="4862249" y="4286065"/>
            <a:ext cx="717550" cy="717550"/>
          </a:xfrm>
          <a:prstGeom prst="rect">
            <a:avLst/>
          </a:prstGeom>
        </p:spPr>
        <p:txBody>
          <a:bodyPr anchor="ctr"/>
          <a:lstStyle>
            <a:lvl1pPr marL="0" indent="0" algn="ctr">
              <a:buNone/>
              <a:defRPr sz="2000">
                <a:solidFill>
                  <a:schemeClr val="bg1"/>
                </a:solidFill>
              </a:defRPr>
            </a:lvl1pPr>
          </a:lstStyle>
          <a:p>
            <a:r>
              <a:rPr lang="en-US"/>
              <a:t>Icon</a:t>
            </a:r>
          </a:p>
        </p:txBody>
      </p:sp>
      <p:sp>
        <p:nvSpPr>
          <p:cNvPr id="45" name="Content Placeholder 2">
            <a:extLst>
              <a:ext uri="{FF2B5EF4-FFF2-40B4-BE49-F238E27FC236}">
                <a16:creationId xmlns:a16="http://schemas.microsoft.com/office/drawing/2014/main" id="{395BF9B2-716E-5D5F-3371-CE01982D52E3}"/>
              </a:ext>
            </a:extLst>
          </p:cNvPr>
          <p:cNvSpPr>
            <a:spLocks noGrp="1"/>
          </p:cNvSpPr>
          <p:nvPr>
            <p:ph idx="37" hasCustomPrompt="1"/>
          </p:nvPr>
        </p:nvSpPr>
        <p:spPr>
          <a:xfrm>
            <a:off x="5690980" y="1265767"/>
            <a:ext cx="2064487" cy="1833032"/>
          </a:xfrm>
          <a:prstGeom prst="rect">
            <a:avLst/>
          </a:prstGeom>
        </p:spPr>
        <p:txBody>
          <a:bodyPr anchor="ctr"/>
          <a:lstStyle>
            <a:lvl1pPr marL="0" indent="0">
              <a:lnSpc>
                <a:spcPct val="100000"/>
              </a:lnSpc>
              <a:spcAft>
                <a:spcPts val="600"/>
              </a:spcAft>
              <a:buNone/>
              <a:defRPr sz="1200" b="1" i="0">
                <a:solidFill>
                  <a:schemeClr val="tx1"/>
                </a:solidFill>
                <a:latin typeface="Inter" panose="02000503000000020004" pitchFamily="2" charset="0"/>
                <a:ea typeface="Inter" panose="02000503000000020004" pitchFamily="2" charset="0"/>
                <a:cs typeface="Arial" panose="020B0604020202020204" pitchFamily="34" charset="0"/>
              </a:defRPr>
            </a:lvl1pPr>
            <a:lvl2pPr marL="0" indent="0">
              <a:lnSpc>
                <a:spcPct val="100000"/>
              </a:lnSpc>
              <a:spcAft>
                <a:spcPts val="600"/>
              </a:spcAft>
              <a:buClr>
                <a:schemeClr val="accent6"/>
              </a:buClr>
              <a:buFont typeface="Courier New" panose="02070309020205020404" pitchFamily="49" charset="0"/>
              <a:buNone/>
              <a:defRPr sz="12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accent6"/>
              </a:buClr>
              <a:buFont typeface="Arial" panose="020B0604020202020204" pitchFamily="34" charset="0"/>
              <a:buChar char="•"/>
              <a:defRPr sz="1000">
                <a:solidFill>
                  <a:schemeClr val="tx1">
                    <a:lumMod val="50000"/>
                    <a:lumOff val="50000"/>
                  </a:schemeClr>
                </a:solidFill>
                <a:latin typeface="+mn-lt"/>
              </a:defRPr>
            </a:lvl3pPr>
            <a:lvl4pPr marL="742950" marR="0" indent="-194310" algn="l" defTabSz="914400" rtl="0" eaLnBrk="1" fontAlgn="auto" latinLnBrk="0" hangingPunct="1">
              <a:lnSpc>
                <a:spcPct val="100000"/>
              </a:lnSpc>
              <a:spcBef>
                <a:spcPts val="500"/>
              </a:spcBef>
              <a:spcAft>
                <a:spcPts val="600"/>
              </a:spcAft>
              <a:buClr>
                <a:schemeClr val="accent6"/>
              </a:buClr>
              <a:buSzTx/>
              <a:buFont typeface="System Font Regular"/>
              <a:buChar char="–"/>
              <a:tabLst/>
              <a:defRPr sz="900">
                <a:solidFill>
                  <a:schemeClr val="tx1">
                    <a:lumMod val="50000"/>
                    <a:lumOff val="50000"/>
                  </a:schemeClr>
                </a:solidFill>
                <a:latin typeface="+mn-lt"/>
              </a:defRPr>
            </a:lvl4pPr>
            <a:lvl5pPr marL="925830" indent="-194310">
              <a:lnSpc>
                <a:spcPct val="100000"/>
              </a:lnSpc>
              <a:spcAft>
                <a:spcPts val="600"/>
              </a:spcAft>
              <a:buClr>
                <a:schemeClr val="accent6"/>
              </a:buClr>
              <a:buFont typeface="System Font Regular"/>
              <a:buChar char="-"/>
              <a:defRPr sz="900">
                <a:solidFill>
                  <a:schemeClr val="tx1">
                    <a:lumMod val="50000"/>
                    <a:lumOff val="50000"/>
                  </a:schemeClr>
                </a:solidFill>
                <a:latin typeface="+mn-lt"/>
              </a:defRPr>
            </a:lvl5pPr>
          </a:lstStyle>
          <a:p>
            <a:pPr lvl="0"/>
            <a:r>
              <a:rPr lang="en-US"/>
              <a:t>TITLE</a:t>
            </a:r>
          </a:p>
          <a:p>
            <a:pPr lvl="1"/>
            <a:r>
              <a:rPr lang="en-US"/>
              <a:t>Click to edit text</a:t>
            </a:r>
          </a:p>
        </p:txBody>
      </p:sp>
      <p:sp>
        <p:nvSpPr>
          <p:cNvPr id="46" name="Content Placeholder 2">
            <a:extLst>
              <a:ext uri="{FF2B5EF4-FFF2-40B4-BE49-F238E27FC236}">
                <a16:creationId xmlns:a16="http://schemas.microsoft.com/office/drawing/2014/main" id="{3738DBC7-5A4A-9FFC-5215-AD950F97126F}"/>
              </a:ext>
            </a:extLst>
          </p:cNvPr>
          <p:cNvSpPr>
            <a:spLocks noGrp="1"/>
          </p:cNvSpPr>
          <p:nvPr>
            <p:ph idx="38" hasCustomPrompt="1"/>
          </p:nvPr>
        </p:nvSpPr>
        <p:spPr>
          <a:xfrm>
            <a:off x="5690980" y="3742267"/>
            <a:ext cx="2064487" cy="1833032"/>
          </a:xfrm>
          <a:prstGeom prst="rect">
            <a:avLst/>
          </a:prstGeom>
        </p:spPr>
        <p:txBody>
          <a:bodyPr anchor="ctr"/>
          <a:lstStyle>
            <a:lvl1pPr marL="0" indent="0">
              <a:lnSpc>
                <a:spcPct val="100000"/>
              </a:lnSpc>
              <a:spcAft>
                <a:spcPts val="600"/>
              </a:spcAft>
              <a:buNone/>
              <a:defRPr sz="1200" b="1" i="0">
                <a:solidFill>
                  <a:schemeClr val="tx1"/>
                </a:solidFill>
                <a:latin typeface="Inter" panose="02000503000000020004" pitchFamily="2" charset="0"/>
                <a:ea typeface="Inter" panose="02000503000000020004" pitchFamily="2" charset="0"/>
                <a:cs typeface="Arial" panose="020B0604020202020204" pitchFamily="34" charset="0"/>
              </a:defRPr>
            </a:lvl1pPr>
            <a:lvl2pPr marL="0" indent="0">
              <a:lnSpc>
                <a:spcPct val="100000"/>
              </a:lnSpc>
              <a:spcAft>
                <a:spcPts val="600"/>
              </a:spcAft>
              <a:buClr>
                <a:schemeClr val="accent6"/>
              </a:buClr>
              <a:buFont typeface="Courier New" panose="02070309020205020404" pitchFamily="49" charset="0"/>
              <a:buNone/>
              <a:defRPr sz="12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accent6"/>
              </a:buClr>
              <a:buFont typeface="Arial" panose="020B0604020202020204" pitchFamily="34" charset="0"/>
              <a:buChar char="•"/>
              <a:defRPr sz="1000">
                <a:solidFill>
                  <a:schemeClr val="tx1">
                    <a:lumMod val="50000"/>
                    <a:lumOff val="50000"/>
                  </a:schemeClr>
                </a:solidFill>
                <a:latin typeface="+mn-lt"/>
              </a:defRPr>
            </a:lvl3pPr>
            <a:lvl4pPr marL="742950" marR="0" indent="-194310" algn="l" defTabSz="914400" rtl="0" eaLnBrk="1" fontAlgn="auto" latinLnBrk="0" hangingPunct="1">
              <a:lnSpc>
                <a:spcPct val="100000"/>
              </a:lnSpc>
              <a:spcBef>
                <a:spcPts val="500"/>
              </a:spcBef>
              <a:spcAft>
                <a:spcPts val="600"/>
              </a:spcAft>
              <a:buClr>
                <a:schemeClr val="accent6"/>
              </a:buClr>
              <a:buSzTx/>
              <a:buFont typeface="System Font Regular"/>
              <a:buChar char="–"/>
              <a:tabLst/>
              <a:defRPr sz="900">
                <a:solidFill>
                  <a:schemeClr val="tx1">
                    <a:lumMod val="50000"/>
                    <a:lumOff val="50000"/>
                  </a:schemeClr>
                </a:solidFill>
                <a:latin typeface="+mn-lt"/>
              </a:defRPr>
            </a:lvl4pPr>
            <a:lvl5pPr marL="925830" indent="-194310">
              <a:lnSpc>
                <a:spcPct val="100000"/>
              </a:lnSpc>
              <a:spcAft>
                <a:spcPts val="600"/>
              </a:spcAft>
              <a:buClr>
                <a:schemeClr val="accent6"/>
              </a:buClr>
              <a:buFont typeface="System Font Regular"/>
              <a:buChar char="-"/>
              <a:defRPr sz="900">
                <a:solidFill>
                  <a:schemeClr val="tx1">
                    <a:lumMod val="50000"/>
                    <a:lumOff val="50000"/>
                  </a:schemeClr>
                </a:solidFill>
                <a:latin typeface="+mn-lt"/>
              </a:defRPr>
            </a:lvl5pPr>
          </a:lstStyle>
          <a:p>
            <a:pPr lvl="0"/>
            <a:r>
              <a:rPr lang="en-US"/>
              <a:t>TITLE</a:t>
            </a:r>
          </a:p>
          <a:p>
            <a:pPr lvl="1"/>
            <a:r>
              <a:rPr lang="en-US"/>
              <a:t>Click to edit text</a:t>
            </a:r>
          </a:p>
        </p:txBody>
      </p:sp>
      <p:sp>
        <p:nvSpPr>
          <p:cNvPr id="48" name="Rectangle: Rounded Corners 2">
            <a:extLst>
              <a:ext uri="{FF2B5EF4-FFF2-40B4-BE49-F238E27FC236}">
                <a16:creationId xmlns:a16="http://schemas.microsoft.com/office/drawing/2014/main" id="{C9708B26-53E2-0EE7-468B-3FF03755AEE8}"/>
              </a:ext>
            </a:extLst>
          </p:cNvPr>
          <p:cNvSpPr/>
          <p:nvPr userDrawn="1"/>
        </p:nvSpPr>
        <p:spPr>
          <a:xfrm>
            <a:off x="8371949" y="1030816"/>
            <a:ext cx="3340100" cy="2226360"/>
          </a:xfrm>
          <a:prstGeom prst="roundRect">
            <a:avLst>
              <a:gd name="adj" fmla="val 5042"/>
            </a:avLst>
          </a:prstGeom>
          <a:solidFill>
            <a:schemeClr val="bg1"/>
          </a:solidFill>
          <a:ln>
            <a:noFill/>
          </a:ln>
          <a:effectLst>
            <a:outerShdw blurRad="201474" dist="38100" dir="2700000" algn="tl" rotWithShape="0">
              <a:schemeClr val="bg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9" name="Rectangle: Rounded Corners 7">
            <a:extLst>
              <a:ext uri="{FF2B5EF4-FFF2-40B4-BE49-F238E27FC236}">
                <a16:creationId xmlns:a16="http://schemas.microsoft.com/office/drawing/2014/main" id="{5838D388-F50F-EC4E-664F-E87178831BC4}"/>
              </a:ext>
            </a:extLst>
          </p:cNvPr>
          <p:cNvSpPr/>
          <p:nvPr userDrawn="1"/>
        </p:nvSpPr>
        <p:spPr>
          <a:xfrm>
            <a:off x="8371949" y="3507317"/>
            <a:ext cx="3340100" cy="2226360"/>
          </a:xfrm>
          <a:prstGeom prst="roundRect">
            <a:avLst>
              <a:gd name="adj" fmla="val 5042"/>
            </a:avLst>
          </a:prstGeom>
          <a:solidFill>
            <a:schemeClr val="bg1"/>
          </a:solidFill>
          <a:ln>
            <a:noFill/>
          </a:ln>
          <a:effectLst>
            <a:outerShdw blurRad="201474" dist="38100" dir="2700000" algn="tl" rotWithShape="0">
              <a:schemeClr val="bg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1" name="Oval 50">
            <a:extLst>
              <a:ext uri="{FF2B5EF4-FFF2-40B4-BE49-F238E27FC236}">
                <a16:creationId xmlns:a16="http://schemas.microsoft.com/office/drawing/2014/main" id="{E5BAA4AC-04E6-9B49-E26F-E262D03147A7}"/>
              </a:ext>
            </a:extLst>
          </p:cNvPr>
          <p:cNvSpPr/>
          <p:nvPr userDrawn="1"/>
        </p:nvSpPr>
        <p:spPr>
          <a:xfrm>
            <a:off x="8592081" y="4264261"/>
            <a:ext cx="728664" cy="728662"/>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2" name="Oval 51">
            <a:extLst>
              <a:ext uri="{FF2B5EF4-FFF2-40B4-BE49-F238E27FC236}">
                <a16:creationId xmlns:a16="http://schemas.microsoft.com/office/drawing/2014/main" id="{CC8B4070-3B51-BE18-E479-1BF416BE0462}"/>
              </a:ext>
            </a:extLst>
          </p:cNvPr>
          <p:cNvSpPr/>
          <p:nvPr userDrawn="1"/>
        </p:nvSpPr>
        <p:spPr>
          <a:xfrm>
            <a:off x="8592081" y="1792632"/>
            <a:ext cx="728664" cy="728662"/>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4" name="Picture Placeholder 13">
            <a:extLst>
              <a:ext uri="{FF2B5EF4-FFF2-40B4-BE49-F238E27FC236}">
                <a16:creationId xmlns:a16="http://schemas.microsoft.com/office/drawing/2014/main" id="{28AA362C-EA32-BE0E-777E-892D0FFAFFDC}"/>
              </a:ext>
            </a:extLst>
          </p:cNvPr>
          <p:cNvSpPr>
            <a:spLocks noGrp="1"/>
          </p:cNvSpPr>
          <p:nvPr>
            <p:ph type="pic" sz="quarter" idx="40" hasCustomPrompt="1"/>
          </p:nvPr>
        </p:nvSpPr>
        <p:spPr>
          <a:xfrm>
            <a:off x="8603195" y="1792632"/>
            <a:ext cx="717550" cy="717550"/>
          </a:xfrm>
          <a:prstGeom prst="rect">
            <a:avLst/>
          </a:prstGeom>
        </p:spPr>
        <p:txBody>
          <a:bodyPr anchor="ctr"/>
          <a:lstStyle>
            <a:lvl1pPr marL="0" indent="0" algn="ctr">
              <a:buNone/>
              <a:defRPr sz="2000">
                <a:solidFill>
                  <a:schemeClr val="bg1"/>
                </a:solidFill>
              </a:defRPr>
            </a:lvl1pPr>
          </a:lstStyle>
          <a:p>
            <a:r>
              <a:rPr lang="en-US"/>
              <a:t>Icon</a:t>
            </a:r>
          </a:p>
        </p:txBody>
      </p:sp>
      <p:sp>
        <p:nvSpPr>
          <p:cNvPr id="55" name="Picture Placeholder 13">
            <a:extLst>
              <a:ext uri="{FF2B5EF4-FFF2-40B4-BE49-F238E27FC236}">
                <a16:creationId xmlns:a16="http://schemas.microsoft.com/office/drawing/2014/main" id="{35A37D2A-B173-1253-7044-BE5362B002A5}"/>
              </a:ext>
            </a:extLst>
          </p:cNvPr>
          <p:cNvSpPr>
            <a:spLocks noGrp="1"/>
          </p:cNvSpPr>
          <p:nvPr>
            <p:ph type="pic" sz="quarter" idx="41" hasCustomPrompt="1"/>
          </p:nvPr>
        </p:nvSpPr>
        <p:spPr>
          <a:xfrm>
            <a:off x="8603195" y="4286065"/>
            <a:ext cx="717550" cy="717550"/>
          </a:xfrm>
          <a:prstGeom prst="rect">
            <a:avLst/>
          </a:prstGeom>
        </p:spPr>
        <p:txBody>
          <a:bodyPr anchor="ctr"/>
          <a:lstStyle>
            <a:lvl1pPr marL="0" indent="0" algn="ctr">
              <a:buNone/>
              <a:defRPr sz="2000">
                <a:solidFill>
                  <a:schemeClr val="bg1"/>
                </a:solidFill>
              </a:defRPr>
            </a:lvl1pPr>
          </a:lstStyle>
          <a:p>
            <a:r>
              <a:rPr lang="en-US"/>
              <a:t>Icon</a:t>
            </a:r>
          </a:p>
        </p:txBody>
      </p:sp>
      <p:sp>
        <p:nvSpPr>
          <p:cNvPr id="57" name="Content Placeholder 2">
            <a:extLst>
              <a:ext uri="{FF2B5EF4-FFF2-40B4-BE49-F238E27FC236}">
                <a16:creationId xmlns:a16="http://schemas.microsoft.com/office/drawing/2014/main" id="{13E3B38C-FD50-3BC3-8C3D-5B86DEEC1D7F}"/>
              </a:ext>
            </a:extLst>
          </p:cNvPr>
          <p:cNvSpPr>
            <a:spLocks noGrp="1"/>
          </p:cNvSpPr>
          <p:nvPr>
            <p:ph idx="43" hasCustomPrompt="1"/>
          </p:nvPr>
        </p:nvSpPr>
        <p:spPr>
          <a:xfrm>
            <a:off x="9431926" y="1265767"/>
            <a:ext cx="2064487" cy="1833032"/>
          </a:xfrm>
          <a:prstGeom prst="rect">
            <a:avLst/>
          </a:prstGeom>
        </p:spPr>
        <p:txBody>
          <a:bodyPr anchor="ctr"/>
          <a:lstStyle>
            <a:lvl1pPr marL="0" indent="0">
              <a:lnSpc>
                <a:spcPct val="100000"/>
              </a:lnSpc>
              <a:spcAft>
                <a:spcPts val="600"/>
              </a:spcAft>
              <a:buNone/>
              <a:defRPr sz="1200" b="1" i="0">
                <a:solidFill>
                  <a:schemeClr val="tx1"/>
                </a:solidFill>
                <a:latin typeface="Inter" panose="02000503000000020004" pitchFamily="2" charset="0"/>
                <a:ea typeface="Inter" panose="02000503000000020004" pitchFamily="2" charset="0"/>
                <a:cs typeface="Arial" panose="020B0604020202020204" pitchFamily="34" charset="0"/>
              </a:defRPr>
            </a:lvl1pPr>
            <a:lvl2pPr marL="0" indent="0">
              <a:lnSpc>
                <a:spcPct val="100000"/>
              </a:lnSpc>
              <a:spcAft>
                <a:spcPts val="600"/>
              </a:spcAft>
              <a:buClr>
                <a:schemeClr val="accent6"/>
              </a:buClr>
              <a:buFont typeface="Courier New" panose="02070309020205020404" pitchFamily="49" charset="0"/>
              <a:buNone/>
              <a:defRPr sz="12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accent6"/>
              </a:buClr>
              <a:buFont typeface="Arial" panose="020B0604020202020204" pitchFamily="34" charset="0"/>
              <a:buChar char="•"/>
              <a:defRPr sz="1000">
                <a:solidFill>
                  <a:schemeClr val="tx1">
                    <a:lumMod val="50000"/>
                    <a:lumOff val="50000"/>
                  </a:schemeClr>
                </a:solidFill>
                <a:latin typeface="+mn-lt"/>
              </a:defRPr>
            </a:lvl3pPr>
            <a:lvl4pPr marL="742950" marR="0" indent="-194310" algn="l" defTabSz="914400" rtl="0" eaLnBrk="1" fontAlgn="auto" latinLnBrk="0" hangingPunct="1">
              <a:lnSpc>
                <a:spcPct val="100000"/>
              </a:lnSpc>
              <a:spcBef>
                <a:spcPts val="500"/>
              </a:spcBef>
              <a:spcAft>
                <a:spcPts val="600"/>
              </a:spcAft>
              <a:buClr>
                <a:schemeClr val="accent6"/>
              </a:buClr>
              <a:buSzTx/>
              <a:buFont typeface="System Font Regular"/>
              <a:buChar char="–"/>
              <a:tabLst/>
              <a:defRPr sz="900">
                <a:solidFill>
                  <a:schemeClr val="tx1">
                    <a:lumMod val="50000"/>
                    <a:lumOff val="50000"/>
                  </a:schemeClr>
                </a:solidFill>
                <a:latin typeface="+mn-lt"/>
              </a:defRPr>
            </a:lvl4pPr>
            <a:lvl5pPr marL="925830" indent="-194310">
              <a:lnSpc>
                <a:spcPct val="100000"/>
              </a:lnSpc>
              <a:spcAft>
                <a:spcPts val="600"/>
              </a:spcAft>
              <a:buClr>
                <a:schemeClr val="accent6"/>
              </a:buClr>
              <a:buFont typeface="System Font Regular"/>
              <a:buChar char="-"/>
              <a:defRPr sz="900">
                <a:solidFill>
                  <a:schemeClr val="tx1">
                    <a:lumMod val="50000"/>
                    <a:lumOff val="50000"/>
                  </a:schemeClr>
                </a:solidFill>
                <a:latin typeface="+mn-lt"/>
              </a:defRPr>
            </a:lvl5pPr>
          </a:lstStyle>
          <a:p>
            <a:pPr lvl="0"/>
            <a:r>
              <a:rPr lang="en-US"/>
              <a:t>TITLE</a:t>
            </a:r>
          </a:p>
          <a:p>
            <a:pPr lvl="1"/>
            <a:r>
              <a:rPr lang="en-US"/>
              <a:t>Click to edit text</a:t>
            </a:r>
          </a:p>
        </p:txBody>
      </p:sp>
      <p:sp>
        <p:nvSpPr>
          <p:cNvPr id="58" name="Content Placeholder 2">
            <a:extLst>
              <a:ext uri="{FF2B5EF4-FFF2-40B4-BE49-F238E27FC236}">
                <a16:creationId xmlns:a16="http://schemas.microsoft.com/office/drawing/2014/main" id="{AA7326B1-2C41-18BB-226F-DA5642C649DE}"/>
              </a:ext>
            </a:extLst>
          </p:cNvPr>
          <p:cNvSpPr>
            <a:spLocks noGrp="1"/>
          </p:cNvSpPr>
          <p:nvPr>
            <p:ph idx="44" hasCustomPrompt="1"/>
          </p:nvPr>
        </p:nvSpPr>
        <p:spPr>
          <a:xfrm>
            <a:off x="9431926" y="3742267"/>
            <a:ext cx="2064487" cy="1833032"/>
          </a:xfrm>
          <a:prstGeom prst="rect">
            <a:avLst/>
          </a:prstGeom>
        </p:spPr>
        <p:txBody>
          <a:bodyPr anchor="ctr"/>
          <a:lstStyle>
            <a:lvl1pPr marL="0" indent="0">
              <a:lnSpc>
                <a:spcPct val="100000"/>
              </a:lnSpc>
              <a:spcAft>
                <a:spcPts val="600"/>
              </a:spcAft>
              <a:buNone/>
              <a:defRPr sz="1200" b="1" i="0">
                <a:solidFill>
                  <a:schemeClr val="tx1"/>
                </a:solidFill>
                <a:latin typeface="Inter" panose="02000503000000020004" pitchFamily="2" charset="0"/>
                <a:ea typeface="Inter" panose="02000503000000020004" pitchFamily="2" charset="0"/>
                <a:cs typeface="Arial" panose="020B0604020202020204" pitchFamily="34" charset="0"/>
              </a:defRPr>
            </a:lvl1pPr>
            <a:lvl2pPr marL="0" indent="0">
              <a:lnSpc>
                <a:spcPct val="100000"/>
              </a:lnSpc>
              <a:spcAft>
                <a:spcPts val="600"/>
              </a:spcAft>
              <a:buClr>
                <a:schemeClr val="accent6"/>
              </a:buClr>
              <a:buFont typeface="Courier New" panose="02070309020205020404" pitchFamily="49" charset="0"/>
              <a:buNone/>
              <a:defRPr sz="12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accent6"/>
              </a:buClr>
              <a:buFont typeface="Arial" panose="020B0604020202020204" pitchFamily="34" charset="0"/>
              <a:buChar char="•"/>
              <a:defRPr sz="1000">
                <a:solidFill>
                  <a:schemeClr val="tx1">
                    <a:lumMod val="50000"/>
                    <a:lumOff val="50000"/>
                  </a:schemeClr>
                </a:solidFill>
                <a:latin typeface="+mn-lt"/>
              </a:defRPr>
            </a:lvl3pPr>
            <a:lvl4pPr marL="742950" marR="0" indent="-194310" algn="l" defTabSz="914400" rtl="0" eaLnBrk="1" fontAlgn="auto" latinLnBrk="0" hangingPunct="1">
              <a:lnSpc>
                <a:spcPct val="100000"/>
              </a:lnSpc>
              <a:spcBef>
                <a:spcPts val="500"/>
              </a:spcBef>
              <a:spcAft>
                <a:spcPts val="600"/>
              </a:spcAft>
              <a:buClr>
                <a:schemeClr val="accent6"/>
              </a:buClr>
              <a:buSzTx/>
              <a:buFont typeface="System Font Regular"/>
              <a:buChar char="–"/>
              <a:tabLst/>
              <a:defRPr sz="900">
                <a:solidFill>
                  <a:schemeClr val="tx1">
                    <a:lumMod val="50000"/>
                    <a:lumOff val="50000"/>
                  </a:schemeClr>
                </a:solidFill>
                <a:latin typeface="+mn-lt"/>
              </a:defRPr>
            </a:lvl4pPr>
            <a:lvl5pPr marL="925830" indent="-194310">
              <a:lnSpc>
                <a:spcPct val="100000"/>
              </a:lnSpc>
              <a:spcAft>
                <a:spcPts val="600"/>
              </a:spcAft>
              <a:buClr>
                <a:schemeClr val="accent6"/>
              </a:buClr>
              <a:buFont typeface="System Font Regular"/>
              <a:buChar char="-"/>
              <a:defRPr sz="900">
                <a:solidFill>
                  <a:schemeClr val="tx1">
                    <a:lumMod val="50000"/>
                    <a:lumOff val="50000"/>
                  </a:schemeClr>
                </a:solidFill>
                <a:latin typeface="+mn-lt"/>
              </a:defRPr>
            </a:lvl5pPr>
          </a:lstStyle>
          <a:p>
            <a:pPr lvl="0"/>
            <a:r>
              <a:rPr lang="en-US"/>
              <a:t>TITLE</a:t>
            </a:r>
          </a:p>
          <a:p>
            <a:pPr lvl="1"/>
            <a:r>
              <a:rPr lang="en-US"/>
              <a:t>Click to edit text</a:t>
            </a:r>
          </a:p>
        </p:txBody>
      </p:sp>
      <p:sp>
        <p:nvSpPr>
          <p:cNvPr id="4" name="Text Placeholder 41">
            <a:extLst>
              <a:ext uri="{FF2B5EF4-FFF2-40B4-BE49-F238E27FC236}">
                <a16:creationId xmlns:a16="http://schemas.microsoft.com/office/drawing/2014/main" id="{66B2683D-810A-8F77-07D1-6ACFD2401B7D}"/>
              </a:ext>
            </a:extLst>
          </p:cNvPr>
          <p:cNvSpPr>
            <a:spLocks noGrp="1"/>
          </p:cNvSpPr>
          <p:nvPr>
            <p:ph type="body" sz="quarter" idx="26" hasCustomPrompt="1"/>
          </p:nvPr>
        </p:nvSpPr>
        <p:spPr>
          <a:xfrm>
            <a:off x="771524" y="6281846"/>
            <a:ext cx="11053762" cy="407185"/>
          </a:xfrm>
          <a:prstGeom prst="rect">
            <a:avLst/>
          </a:prstGeom>
        </p:spPr>
        <p:txBody>
          <a:bodyPr anchor="ctr"/>
          <a:lstStyle>
            <a:lvl1pPr marL="0" indent="0" algn="l">
              <a:buNone/>
              <a:defRPr sz="700" b="0" spc="0">
                <a:solidFill>
                  <a:schemeClr val="accent2"/>
                </a:solidFill>
                <a:latin typeface="Inter" panose="02000503000000020004" pitchFamily="2" charset="0"/>
                <a:ea typeface="Inter" panose="02000503000000020004" pitchFamily="2" charset="0"/>
              </a:defRPr>
            </a:lvl1pPr>
          </a:lstStyle>
          <a:p>
            <a:pPr lvl="0"/>
            <a:r>
              <a:rPr lang="en-US"/>
              <a:t>* Special Note or Attribution Goes Here</a:t>
            </a:r>
          </a:p>
        </p:txBody>
      </p:sp>
    </p:spTree>
    <p:extLst>
      <p:ext uri="{BB962C8B-B14F-4D97-AF65-F5344CB8AC3E}">
        <p14:creationId xmlns:p14="http://schemas.microsoft.com/office/powerpoint/2010/main" val="80870415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 Services">
    <p:bg>
      <p:bgPr>
        <a:solidFill>
          <a:schemeClr val="bg1">
            <a:alpha val="23000"/>
          </a:schemeClr>
        </a:solid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4247BA2F-58D1-1120-5226-0614BF26A324}"/>
              </a:ext>
            </a:extLst>
          </p:cNvPr>
          <p:cNvSpPr>
            <a:spLocks noGrp="1"/>
          </p:cNvSpPr>
          <p:nvPr>
            <p:ph idx="14" hasCustomPrompt="1"/>
          </p:nvPr>
        </p:nvSpPr>
        <p:spPr>
          <a:xfrm>
            <a:off x="771524" y="2673351"/>
            <a:ext cx="3458633" cy="3327399"/>
          </a:xfrm>
          <a:prstGeom prst="rect">
            <a:avLst/>
          </a:prstGeom>
        </p:spPr>
        <p:txBody>
          <a:bodyPr anchor="t"/>
          <a:lstStyle>
            <a:lvl1pPr marL="0" indent="0">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3" name="Text Placeholder 44">
            <a:extLst>
              <a:ext uri="{FF2B5EF4-FFF2-40B4-BE49-F238E27FC236}">
                <a16:creationId xmlns:a16="http://schemas.microsoft.com/office/drawing/2014/main" id="{5E3BA45C-B43D-CF1A-630A-C6483DE01FA7}"/>
              </a:ext>
            </a:extLst>
          </p:cNvPr>
          <p:cNvSpPr>
            <a:spLocks noGrp="1"/>
          </p:cNvSpPr>
          <p:nvPr>
            <p:ph type="body" sz="quarter" idx="15" hasCustomPrompt="1"/>
          </p:nvPr>
        </p:nvSpPr>
        <p:spPr>
          <a:xfrm>
            <a:off x="771525" y="1654868"/>
            <a:ext cx="3458632" cy="650932"/>
          </a:xfrm>
          <a:prstGeom prst="rect">
            <a:avLst/>
          </a:prstGeom>
        </p:spPr>
        <p:txBody>
          <a:bodyPr anchor="ctr"/>
          <a:lstStyle>
            <a:lvl1pPr marL="0" indent="0" algn="l">
              <a:buClr>
                <a:schemeClr val="tx2"/>
              </a:buClr>
              <a:buNone/>
              <a:defRPr sz="3600" b="1" i="0">
                <a:solidFill>
                  <a:schemeClr val="tx1"/>
                </a:solidFill>
                <a:latin typeface="Inter Black" panose="02000503000000020004" pitchFamily="2" charset="0"/>
                <a:ea typeface="Inter Black" panose="02000503000000020004" pitchFamily="2" charset="0"/>
              </a:defRPr>
            </a:lvl1pPr>
          </a:lstStyle>
          <a:p>
            <a:pPr lvl="0"/>
            <a:r>
              <a:rPr lang="en-US"/>
              <a:t>Title Goes Here</a:t>
            </a:r>
          </a:p>
        </p:txBody>
      </p:sp>
      <p:sp>
        <p:nvSpPr>
          <p:cNvPr id="8" name="Slide Number Placeholder 5">
            <a:extLst>
              <a:ext uri="{FF2B5EF4-FFF2-40B4-BE49-F238E27FC236}">
                <a16:creationId xmlns:a16="http://schemas.microsoft.com/office/drawing/2014/main" id="{FA7E8C9E-C026-02D1-546E-96123E330326}"/>
              </a:ext>
            </a:extLst>
          </p:cNvPr>
          <p:cNvSpPr>
            <a:spLocks noGrp="1"/>
          </p:cNvSpPr>
          <p:nvPr>
            <p:ph type="sldNum" sz="quarter" idx="12"/>
          </p:nvPr>
        </p:nvSpPr>
        <p:spPr>
          <a:xfrm>
            <a:off x="45012" y="6502866"/>
            <a:ext cx="348381" cy="301144"/>
          </a:xfrm>
        </p:spPr>
        <p:txBody>
          <a:bodyPr/>
          <a:lstStyle/>
          <a:p>
            <a:fld id="{B4F46690-C25B-4348-B0C0-019C781764AB}" type="slidenum">
              <a:rPr lang="en-US" smtClean="0"/>
              <a:t>‹#›</a:t>
            </a:fld>
            <a:endParaRPr lang="en-US"/>
          </a:p>
        </p:txBody>
      </p:sp>
      <p:sp>
        <p:nvSpPr>
          <p:cNvPr id="11" name="Rectangle: Rounded Corners 2">
            <a:extLst>
              <a:ext uri="{FF2B5EF4-FFF2-40B4-BE49-F238E27FC236}">
                <a16:creationId xmlns:a16="http://schemas.microsoft.com/office/drawing/2014/main" id="{56382CFD-8FC4-B602-B0DC-C015FBE7094F}"/>
              </a:ext>
            </a:extLst>
          </p:cNvPr>
          <p:cNvSpPr/>
          <p:nvPr userDrawn="1"/>
        </p:nvSpPr>
        <p:spPr>
          <a:xfrm>
            <a:off x="4631003" y="750049"/>
            <a:ext cx="6934464" cy="1555751"/>
          </a:xfrm>
          <a:prstGeom prst="roundRect">
            <a:avLst>
              <a:gd name="adj" fmla="val 5042"/>
            </a:avLst>
          </a:prstGeom>
          <a:solidFill>
            <a:schemeClr val="bg1"/>
          </a:solidFill>
          <a:ln>
            <a:noFill/>
          </a:ln>
          <a:effectLst>
            <a:outerShdw blurRad="201474" dist="38100" dir="2700000" algn="tl" rotWithShape="0">
              <a:schemeClr val="bg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6" name="Oval 35">
            <a:extLst>
              <a:ext uri="{FF2B5EF4-FFF2-40B4-BE49-F238E27FC236}">
                <a16:creationId xmlns:a16="http://schemas.microsoft.com/office/drawing/2014/main" id="{CF44FE35-8F49-2CE4-119B-AA3D89E77503}"/>
              </a:ext>
            </a:extLst>
          </p:cNvPr>
          <p:cNvSpPr/>
          <p:nvPr userDrawn="1"/>
        </p:nvSpPr>
        <p:spPr>
          <a:xfrm>
            <a:off x="4851135" y="1151356"/>
            <a:ext cx="728664" cy="728662"/>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1" name="Text Placeholder 15">
            <a:extLst>
              <a:ext uri="{FF2B5EF4-FFF2-40B4-BE49-F238E27FC236}">
                <a16:creationId xmlns:a16="http://schemas.microsoft.com/office/drawing/2014/main" id="{5B738F17-C358-7D46-B900-7873470E73AB}"/>
              </a:ext>
            </a:extLst>
          </p:cNvPr>
          <p:cNvSpPr>
            <a:spLocks noGrp="1"/>
          </p:cNvSpPr>
          <p:nvPr>
            <p:ph type="body" sz="quarter" idx="16" hasCustomPrompt="1"/>
          </p:nvPr>
        </p:nvSpPr>
        <p:spPr>
          <a:xfrm>
            <a:off x="771523" y="887920"/>
            <a:ext cx="3458633" cy="396190"/>
          </a:xfrm>
          <a:prstGeom prst="rect">
            <a:avLst/>
          </a:prstGeom>
        </p:spPr>
        <p:txBody>
          <a:bodyPr anchor="ctr"/>
          <a:lstStyle>
            <a:lvl1pPr marL="0" indent="0" algn="l">
              <a:buNone/>
              <a:defRPr sz="1200" b="1" spc="300" baseline="0">
                <a:solidFill>
                  <a:schemeClr val="tx2"/>
                </a:solidFill>
                <a:latin typeface="Inter" panose="02000503000000020004" pitchFamily="2" charset="0"/>
                <a:ea typeface="Inter" panose="02000503000000020004" pitchFamily="2" charset="0"/>
              </a:defRPr>
            </a:lvl1pPr>
          </a:lstStyle>
          <a:p>
            <a:pPr lvl="0"/>
            <a:r>
              <a:rPr lang="en-US"/>
              <a:t>SUBTITLE</a:t>
            </a:r>
          </a:p>
        </p:txBody>
      </p:sp>
      <p:sp>
        <p:nvSpPr>
          <p:cNvPr id="42" name="Picture Placeholder 13">
            <a:extLst>
              <a:ext uri="{FF2B5EF4-FFF2-40B4-BE49-F238E27FC236}">
                <a16:creationId xmlns:a16="http://schemas.microsoft.com/office/drawing/2014/main" id="{23CF4178-68F6-8C60-C7C7-66335FC0B579}"/>
              </a:ext>
            </a:extLst>
          </p:cNvPr>
          <p:cNvSpPr>
            <a:spLocks noGrp="1" noChangeAspect="1"/>
          </p:cNvSpPr>
          <p:nvPr>
            <p:ph type="pic" sz="quarter" idx="34" hasCustomPrompt="1"/>
          </p:nvPr>
        </p:nvSpPr>
        <p:spPr>
          <a:xfrm>
            <a:off x="4993114" y="1292466"/>
            <a:ext cx="457200" cy="457200"/>
          </a:xfrm>
          <a:prstGeom prst="rect">
            <a:avLst/>
          </a:prstGeom>
        </p:spPr>
        <p:txBody>
          <a:bodyPr anchor="ctr"/>
          <a:lstStyle>
            <a:lvl1pPr marL="0" indent="0" algn="ctr">
              <a:buNone/>
              <a:defRPr sz="2000">
                <a:solidFill>
                  <a:schemeClr val="bg1"/>
                </a:solidFill>
              </a:defRPr>
            </a:lvl1pPr>
          </a:lstStyle>
          <a:p>
            <a:r>
              <a:rPr lang="en-US"/>
              <a:t>Icon</a:t>
            </a:r>
          </a:p>
        </p:txBody>
      </p:sp>
      <p:sp>
        <p:nvSpPr>
          <p:cNvPr id="45" name="Content Placeholder 2">
            <a:extLst>
              <a:ext uri="{FF2B5EF4-FFF2-40B4-BE49-F238E27FC236}">
                <a16:creationId xmlns:a16="http://schemas.microsoft.com/office/drawing/2014/main" id="{395BF9B2-716E-5D5F-3371-CE01982D52E3}"/>
              </a:ext>
            </a:extLst>
          </p:cNvPr>
          <p:cNvSpPr>
            <a:spLocks noGrp="1"/>
          </p:cNvSpPr>
          <p:nvPr>
            <p:ph idx="37" hasCustomPrompt="1"/>
          </p:nvPr>
        </p:nvSpPr>
        <p:spPr>
          <a:xfrm>
            <a:off x="5690979" y="954407"/>
            <a:ext cx="5610963" cy="1119134"/>
          </a:xfrm>
          <a:prstGeom prst="rect">
            <a:avLst/>
          </a:prstGeom>
        </p:spPr>
        <p:txBody>
          <a:bodyPr anchor="ctr"/>
          <a:lstStyle>
            <a:lvl1pPr marL="0" indent="0">
              <a:lnSpc>
                <a:spcPct val="100000"/>
              </a:lnSpc>
              <a:spcAft>
                <a:spcPts val="600"/>
              </a:spcAft>
              <a:buNone/>
              <a:defRPr sz="1200" b="1" i="0">
                <a:solidFill>
                  <a:schemeClr val="tx1"/>
                </a:solidFill>
                <a:latin typeface="Inter" panose="02000503000000020004" pitchFamily="2" charset="0"/>
                <a:ea typeface="Inter" panose="02000503000000020004" pitchFamily="2" charset="0"/>
                <a:cs typeface="Arial" panose="020B0604020202020204" pitchFamily="34" charset="0"/>
              </a:defRPr>
            </a:lvl1pPr>
            <a:lvl2pPr marL="0" indent="0">
              <a:lnSpc>
                <a:spcPct val="100000"/>
              </a:lnSpc>
              <a:spcAft>
                <a:spcPts val="600"/>
              </a:spcAft>
              <a:buClr>
                <a:schemeClr val="accent6"/>
              </a:buClr>
              <a:buFont typeface="Courier New" panose="02070309020205020404" pitchFamily="49" charset="0"/>
              <a:buNone/>
              <a:defRPr sz="12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accent6"/>
              </a:buClr>
              <a:buFont typeface="Arial" panose="020B0604020202020204" pitchFamily="34" charset="0"/>
              <a:buChar char="•"/>
              <a:defRPr sz="1000">
                <a:solidFill>
                  <a:schemeClr val="tx1">
                    <a:lumMod val="50000"/>
                    <a:lumOff val="50000"/>
                  </a:schemeClr>
                </a:solidFill>
                <a:latin typeface="+mn-lt"/>
              </a:defRPr>
            </a:lvl3pPr>
            <a:lvl4pPr marL="742950" marR="0" indent="-194310" algn="l" defTabSz="914400" rtl="0" eaLnBrk="1" fontAlgn="auto" latinLnBrk="0" hangingPunct="1">
              <a:lnSpc>
                <a:spcPct val="100000"/>
              </a:lnSpc>
              <a:spcBef>
                <a:spcPts val="500"/>
              </a:spcBef>
              <a:spcAft>
                <a:spcPts val="600"/>
              </a:spcAft>
              <a:buClr>
                <a:schemeClr val="accent6"/>
              </a:buClr>
              <a:buSzTx/>
              <a:buFont typeface="System Font Regular"/>
              <a:buChar char="–"/>
              <a:tabLst/>
              <a:defRPr sz="900">
                <a:solidFill>
                  <a:schemeClr val="tx1">
                    <a:lumMod val="50000"/>
                    <a:lumOff val="50000"/>
                  </a:schemeClr>
                </a:solidFill>
                <a:latin typeface="+mn-lt"/>
              </a:defRPr>
            </a:lvl4pPr>
            <a:lvl5pPr marL="925830" indent="-194310">
              <a:lnSpc>
                <a:spcPct val="100000"/>
              </a:lnSpc>
              <a:spcAft>
                <a:spcPts val="600"/>
              </a:spcAft>
              <a:buClr>
                <a:schemeClr val="accent6"/>
              </a:buClr>
              <a:buFont typeface="System Font Regular"/>
              <a:buChar char="-"/>
              <a:defRPr sz="900">
                <a:solidFill>
                  <a:schemeClr val="tx1">
                    <a:lumMod val="50000"/>
                    <a:lumOff val="50000"/>
                  </a:schemeClr>
                </a:solidFill>
                <a:latin typeface="+mn-lt"/>
              </a:defRPr>
            </a:lvl5pPr>
          </a:lstStyle>
          <a:p>
            <a:pPr lvl="0"/>
            <a:r>
              <a:rPr lang="en-US"/>
              <a:t>TITLE</a:t>
            </a:r>
          </a:p>
          <a:p>
            <a:pPr lvl="1"/>
            <a:r>
              <a:rPr lang="en-US"/>
              <a:t>Click to edit text</a:t>
            </a:r>
          </a:p>
        </p:txBody>
      </p:sp>
      <p:sp>
        <p:nvSpPr>
          <p:cNvPr id="16" name="Rectangle: Rounded Corners 2">
            <a:extLst>
              <a:ext uri="{FF2B5EF4-FFF2-40B4-BE49-F238E27FC236}">
                <a16:creationId xmlns:a16="http://schemas.microsoft.com/office/drawing/2014/main" id="{12055190-6CF3-D0C3-A4CD-DF610C37792E}"/>
              </a:ext>
            </a:extLst>
          </p:cNvPr>
          <p:cNvSpPr/>
          <p:nvPr userDrawn="1"/>
        </p:nvSpPr>
        <p:spPr>
          <a:xfrm>
            <a:off x="4631003" y="2646582"/>
            <a:ext cx="6934464" cy="1555751"/>
          </a:xfrm>
          <a:prstGeom prst="roundRect">
            <a:avLst>
              <a:gd name="adj" fmla="val 5042"/>
            </a:avLst>
          </a:prstGeom>
          <a:solidFill>
            <a:schemeClr val="bg1"/>
          </a:solidFill>
          <a:ln>
            <a:noFill/>
          </a:ln>
          <a:effectLst>
            <a:outerShdw blurRad="201474" dist="38100" dir="2700000" algn="tl" rotWithShape="0">
              <a:schemeClr val="bg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 name="Oval 16">
            <a:extLst>
              <a:ext uri="{FF2B5EF4-FFF2-40B4-BE49-F238E27FC236}">
                <a16:creationId xmlns:a16="http://schemas.microsoft.com/office/drawing/2014/main" id="{E2507B08-8FA4-2458-CE60-2B03F1D87652}"/>
              </a:ext>
            </a:extLst>
          </p:cNvPr>
          <p:cNvSpPr/>
          <p:nvPr userDrawn="1"/>
        </p:nvSpPr>
        <p:spPr>
          <a:xfrm>
            <a:off x="4851135" y="3047889"/>
            <a:ext cx="728664" cy="728662"/>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Picture Placeholder 13">
            <a:extLst>
              <a:ext uri="{FF2B5EF4-FFF2-40B4-BE49-F238E27FC236}">
                <a16:creationId xmlns:a16="http://schemas.microsoft.com/office/drawing/2014/main" id="{CB318E7A-7DF2-86CD-475B-EEAE18A8BC5A}"/>
              </a:ext>
            </a:extLst>
          </p:cNvPr>
          <p:cNvSpPr>
            <a:spLocks noGrp="1" noChangeAspect="1"/>
          </p:cNvSpPr>
          <p:nvPr>
            <p:ph type="pic" sz="quarter" idx="38" hasCustomPrompt="1"/>
          </p:nvPr>
        </p:nvSpPr>
        <p:spPr>
          <a:xfrm>
            <a:off x="4993114" y="3188999"/>
            <a:ext cx="457200" cy="457200"/>
          </a:xfrm>
          <a:prstGeom prst="rect">
            <a:avLst/>
          </a:prstGeom>
        </p:spPr>
        <p:txBody>
          <a:bodyPr anchor="ctr"/>
          <a:lstStyle>
            <a:lvl1pPr marL="0" indent="0" algn="ctr">
              <a:buNone/>
              <a:defRPr sz="2000">
                <a:solidFill>
                  <a:schemeClr val="bg1"/>
                </a:solidFill>
              </a:defRPr>
            </a:lvl1pPr>
          </a:lstStyle>
          <a:p>
            <a:r>
              <a:rPr lang="en-US"/>
              <a:t>Icon</a:t>
            </a:r>
          </a:p>
        </p:txBody>
      </p:sp>
      <p:sp>
        <p:nvSpPr>
          <p:cNvPr id="19" name="Content Placeholder 2">
            <a:extLst>
              <a:ext uri="{FF2B5EF4-FFF2-40B4-BE49-F238E27FC236}">
                <a16:creationId xmlns:a16="http://schemas.microsoft.com/office/drawing/2014/main" id="{73121979-0A47-C57C-EB78-252D8A7BE5AE}"/>
              </a:ext>
            </a:extLst>
          </p:cNvPr>
          <p:cNvSpPr>
            <a:spLocks noGrp="1"/>
          </p:cNvSpPr>
          <p:nvPr>
            <p:ph idx="39" hasCustomPrompt="1"/>
          </p:nvPr>
        </p:nvSpPr>
        <p:spPr>
          <a:xfrm>
            <a:off x="5690979" y="2850940"/>
            <a:ext cx="5610963" cy="1119134"/>
          </a:xfrm>
          <a:prstGeom prst="rect">
            <a:avLst/>
          </a:prstGeom>
        </p:spPr>
        <p:txBody>
          <a:bodyPr anchor="ctr"/>
          <a:lstStyle>
            <a:lvl1pPr marL="0" indent="0">
              <a:lnSpc>
                <a:spcPct val="100000"/>
              </a:lnSpc>
              <a:spcAft>
                <a:spcPts val="600"/>
              </a:spcAft>
              <a:buNone/>
              <a:defRPr sz="1200" b="1" i="0">
                <a:solidFill>
                  <a:schemeClr val="tx1"/>
                </a:solidFill>
                <a:latin typeface="Inter" panose="02000503000000020004" pitchFamily="2" charset="0"/>
                <a:ea typeface="Inter" panose="02000503000000020004" pitchFamily="2" charset="0"/>
                <a:cs typeface="Arial" panose="020B0604020202020204" pitchFamily="34" charset="0"/>
              </a:defRPr>
            </a:lvl1pPr>
            <a:lvl2pPr marL="0" indent="0">
              <a:lnSpc>
                <a:spcPct val="100000"/>
              </a:lnSpc>
              <a:spcAft>
                <a:spcPts val="600"/>
              </a:spcAft>
              <a:buClr>
                <a:schemeClr val="accent6"/>
              </a:buClr>
              <a:buFont typeface="Courier New" panose="02070309020205020404" pitchFamily="49" charset="0"/>
              <a:buNone/>
              <a:defRPr sz="12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accent6"/>
              </a:buClr>
              <a:buFont typeface="Arial" panose="020B0604020202020204" pitchFamily="34" charset="0"/>
              <a:buChar char="•"/>
              <a:defRPr sz="1000">
                <a:solidFill>
                  <a:schemeClr val="tx1">
                    <a:lumMod val="50000"/>
                    <a:lumOff val="50000"/>
                  </a:schemeClr>
                </a:solidFill>
                <a:latin typeface="+mn-lt"/>
              </a:defRPr>
            </a:lvl3pPr>
            <a:lvl4pPr marL="742950" marR="0" indent="-194310" algn="l" defTabSz="914400" rtl="0" eaLnBrk="1" fontAlgn="auto" latinLnBrk="0" hangingPunct="1">
              <a:lnSpc>
                <a:spcPct val="100000"/>
              </a:lnSpc>
              <a:spcBef>
                <a:spcPts val="500"/>
              </a:spcBef>
              <a:spcAft>
                <a:spcPts val="600"/>
              </a:spcAft>
              <a:buClr>
                <a:schemeClr val="accent6"/>
              </a:buClr>
              <a:buSzTx/>
              <a:buFont typeface="System Font Regular"/>
              <a:buChar char="–"/>
              <a:tabLst/>
              <a:defRPr sz="900">
                <a:solidFill>
                  <a:schemeClr val="tx1">
                    <a:lumMod val="50000"/>
                    <a:lumOff val="50000"/>
                  </a:schemeClr>
                </a:solidFill>
                <a:latin typeface="+mn-lt"/>
              </a:defRPr>
            </a:lvl4pPr>
            <a:lvl5pPr marL="925830" indent="-194310">
              <a:lnSpc>
                <a:spcPct val="100000"/>
              </a:lnSpc>
              <a:spcAft>
                <a:spcPts val="600"/>
              </a:spcAft>
              <a:buClr>
                <a:schemeClr val="accent6"/>
              </a:buClr>
              <a:buFont typeface="System Font Regular"/>
              <a:buChar char="-"/>
              <a:defRPr sz="900">
                <a:solidFill>
                  <a:schemeClr val="tx1">
                    <a:lumMod val="50000"/>
                    <a:lumOff val="50000"/>
                  </a:schemeClr>
                </a:solidFill>
                <a:latin typeface="+mn-lt"/>
              </a:defRPr>
            </a:lvl5pPr>
          </a:lstStyle>
          <a:p>
            <a:pPr lvl="0"/>
            <a:r>
              <a:rPr lang="en-US"/>
              <a:t>TITLE</a:t>
            </a:r>
          </a:p>
          <a:p>
            <a:pPr lvl="1"/>
            <a:r>
              <a:rPr lang="en-US"/>
              <a:t>Click to edit text</a:t>
            </a:r>
          </a:p>
        </p:txBody>
      </p:sp>
      <p:sp>
        <p:nvSpPr>
          <p:cNvPr id="20" name="Rectangle: Rounded Corners 2">
            <a:extLst>
              <a:ext uri="{FF2B5EF4-FFF2-40B4-BE49-F238E27FC236}">
                <a16:creationId xmlns:a16="http://schemas.microsoft.com/office/drawing/2014/main" id="{8A2DC080-C015-5657-7A54-6DB46C0D2B2E}"/>
              </a:ext>
            </a:extLst>
          </p:cNvPr>
          <p:cNvSpPr/>
          <p:nvPr userDrawn="1"/>
        </p:nvSpPr>
        <p:spPr>
          <a:xfrm>
            <a:off x="4631003" y="4407649"/>
            <a:ext cx="6934464" cy="1555751"/>
          </a:xfrm>
          <a:prstGeom prst="roundRect">
            <a:avLst>
              <a:gd name="adj" fmla="val 5042"/>
            </a:avLst>
          </a:prstGeom>
          <a:solidFill>
            <a:schemeClr val="bg1"/>
          </a:solidFill>
          <a:ln>
            <a:noFill/>
          </a:ln>
          <a:effectLst>
            <a:outerShdw blurRad="201474" dist="38100" dir="2700000" algn="tl" rotWithShape="0">
              <a:schemeClr val="bg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Oval 20">
            <a:extLst>
              <a:ext uri="{FF2B5EF4-FFF2-40B4-BE49-F238E27FC236}">
                <a16:creationId xmlns:a16="http://schemas.microsoft.com/office/drawing/2014/main" id="{7A69F144-88BC-3B54-83D8-486D33ED9E5A}"/>
              </a:ext>
            </a:extLst>
          </p:cNvPr>
          <p:cNvSpPr/>
          <p:nvPr userDrawn="1"/>
        </p:nvSpPr>
        <p:spPr>
          <a:xfrm>
            <a:off x="4851135" y="4808956"/>
            <a:ext cx="728664" cy="728662"/>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2" name="Picture Placeholder 13">
            <a:extLst>
              <a:ext uri="{FF2B5EF4-FFF2-40B4-BE49-F238E27FC236}">
                <a16:creationId xmlns:a16="http://schemas.microsoft.com/office/drawing/2014/main" id="{95966FA5-8E1E-190D-6E8F-EF4328C39776}"/>
              </a:ext>
            </a:extLst>
          </p:cNvPr>
          <p:cNvSpPr>
            <a:spLocks noGrp="1" noChangeAspect="1"/>
          </p:cNvSpPr>
          <p:nvPr>
            <p:ph type="pic" sz="quarter" idx="40" hasCustomPrompt="1"/>
          </p:nvPr>
        </p:nvSpPr>
        <p:spPr>
          <a:xfrm>
            <a:off x="4993114" y="4950066"/>
            <a:ext cx="457200" cy="457200"/>
          </a:xfrm>
          <a:prstGeom prst="rect">
            <a:avLst/>
          </a:prstGeom>
        </p:spPr>
        <p:txBody>
          <a:bodyPr anchor="ctr"/>
          <a:lstStyle>
            <a:lvl1pPr marL="0" indent="0" algn="ctr">
              <a:buNone/>
              <a:defRPr sz="2000">
                <a:solidFill>
                  <a:schemeClr val="bg1"/>
                </a:solidFill>
              </a:defRPr>
            </a:lvl1pPr>
          </a:lstStyle>
          <a:p>
            <a:r>
              <a:rPr lang="en-US"/>
              <a:t>Icon</a:t>
            </a:r>
          </a:p>
        </p:txBody>
      </p:sp>
      <p:sp>
        <p:nvSpPr>
          <p:cNvPr id="23" name="Content Placeholder 2">
            <a:extLst>
              <a:ext uri="{FF2B5EF4-FFF2-40B4-BE49-F238E27FC236}">
                <a16:creationId xmlns:a16="http://schemas.microsoft.com/office/drawing/2014/main" id="{D2E954E6-C418-0418-DF79-80837DEF59DE}"/>
              </a:ext>
            </a:extLst>
          </p:cNvPr>
          <p:cNvSpPr>
            <a:spLocks noGrp="1"/>
          </p:cNvSpPr>
          <p:nvPr>
            <p:ph idx="41" hasCustomPrompt="1"/>
          </p:nvPr>
        </p:nvSpPr>
        <p:spPr>
          <a:xfrm>
            <a:off x="5690979" y="4612007"/>
            <a:ext cx="5610963" cy="1119134"/>
          </a:xfrm>
          <a:prstGeom prst="rect">
            <a:avLst/>
          </a:prstGeom>
        </p:spPr>
        <p:txBody>
          <a:bodyPr anchor="ctr"/>
          <a:lstStyle>
            <a:lvl1pPr marL="0" indent="0">
              <a:lnSpc>
                <a:spcPct val="100000"/>
              </a:lnSpc>
              <a:spcAft>
                <a:spcPts val="600"/>
              </a:spcAft>
              <a:buNone/>
              <a:defRPr sz="1200" b="1" i="0">
                <a:solidFill>
                  <a:schemeClr val="tx1"/>
                </a:solidFill>
                <a:latin typeface="Inter" panose="02000503000000020004" pitchFamily="2" charset="0"/>
                <a:ea typeface="Inter" panose="02000503000000020004" pitchFamily="2" charset="0"/>
                <a:cs typeface="Arial" panose="020B0604020202020204" pitchFamily="34" charset="0"/>
              </a:defRPr>
            </a:lvl1pPr>
            <a:lvl2pPr marL="0" indent="0">
              <a:lnSpc>
                <a:spcPct val="100000"/>
              </a:lnSpc>
              <a:spcAft>
                <a:spcPts val="600"/>
              </a:spcAft>
              <a:buClr>
                <a:schemeClr val="accent6"/>
              </a:buClr>
              <a:buFont typeface="Courier New" panose="02070309020205020404" pitchFamily="49" charset="0"/>
              <a:buNone/>
              <a:defRPr sz="12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accent6"/>
              </a:buClr>
              <a:buFont typeface="Arial" panose="020B0604020202020204" pitchFamily="34" charset="0"/>
              <a:buChar char="•"/>
              <a:defRPr sz="1000">
                <a:solidFill>
                  <a:schemeClr val="tx1">
                    <a:lumMod val="50000"/>
                    <a:lumOff val="50000"/>
                  </a:schemeClr>
                </a:solidFill>
                <a:latin typeface="+mn-lt"/>
              </a:defRPr>
            </a:lvl3pPr>
            <a:lvl4pPr marL="742950" marR="0" indent="-194310" algn="l" defTabSz="914400" rtl="0" eaLnBrk="1" fontAlgn="auto" latinLnBrk="0" hangingPunct="1">
              <a:lnSpc>
                <a:spcPct val="100000"/>
              </a:lnSpc>
              <a:spcBef>
                <a:spcPts val="500"/>
              </a:spcBef>
              <a:spcAft>
                <a:spcPts val="600"/>
              </a:spcAft>
              <a:buClr>
                <a:schemeClr val="accent6"/>
              </a:buClr>
              <a:buSzTx/>
              <a:buFont typeface="System Font Regular"/>
              <a:buChar char="–"/>
              <a:tabLst/>
              <a:defRPr sz="900">
                <a:solidFill>
                  <a:schemeClr val="tx1">
                    <a:lumMod val="50000"/>
                    <a:lumOff val="50000"/>
                  </a:schemeClr>
                </a:solidFill>
                <a:latin typeface="+mn-lt"/>
              </a:defRPr>
            </a:lvl4pPr>
            <a:lvl5pPr marL="925830" indent="-194310">
              <a:lnSpc>
                <a:spcPct val="100000"/>
              </a:lnSpc>
              <a:spcAft>
                <a:spcPts val="600"/>
              </a:spcAft>
              <a:buClr>
                <a:schemeClr val="accent6"/>
              </a:buClr>
              <a:buFont typeface="System Font Regular"/>
              <a:buChar char="-"/>
              <a:defRPr sz="900">
                <a:solidFill>
                  <a:schemeClr val="tx1">
                    <a:lumMod val="50000"/>
                    <a:lumOff val="50000"/>
                  </a:schemeClr>
                </a:solidFill>
                <a:latin typeface="+mn-lt"/>
              </a:defRPr>
            </a:lvl5pPr>
          </a:lstStyle>
          <a:p>
            <a:pPr lvl="0"/>
            <a:r>
              <a:rPr lang="en-US"/>
              <a:t>TITLE</a:t>
            </a:r>
          </a:p>
          <a:p>
            <a:pPr lvl="1"/>
            <a:r>
              <a:rPr lang="en-US"/>
              <a:t>Click to edit text</a:t>
            </a:r>
          </a:p>
        </p:txBody>
      </p:sp>
      <p:sp>
        <p:nvSpPr>
          <p:cNvPr id="4" name="Text Placeholder 41">
            <a:extLst>
              <a:ext uri="{FF2B5EF4-FFF2-40B4-BE49-F238E27FC236}">
                <a16:creationId xmlns:a16="http://schemas.microsoft.com/office/drawing/2014/main" id="{D1FFE50C-A25F-2E14-61B2-ABD5083344E7}"/>
              </a:ext>
            </a:extLst>
          </p:cNvPr>
          <p:cNvSpPr>
            <a:spLocks noGrp="1"/>
          </p:cNvSpPr>
          <p:nvPr>
            <p:ph type="body" sz="quarter" idx="26" hasCustomPrompt="1"/>
          </p:nvPr>
        </p:nvSpPr>
        <p:spPr>
          <a:xfrm>
            <a:off x="771524" y="6281846"/>
            <a:ext cx="11053762" cy="407185"/>
          </a:xfrm>
          <a:prstGeom prst="rect">
            <a:avLst/>
          </a:prstGeom>
        </p:spPr>
        <p:txBody>
          <a:bodyPr anchor="ctr"/>
          <a:lstStyle>
            <a:lvl1pPr marL="0" indent="0" algn="l">
              <a:buNone/>
              <a:defRPr sz="700" b="0" spc="0">
                <a:solidFill>
                  <a:schemeClr val="accent2"/>
                </a:solidFill>
                <a:latin typeface="Inter" panose="02000503000000020004" pitchFamily="2" charset="0"/>
                <a:ea typeface="Inter" panose="02000503000000020004" pitchFamily="2" charset="0"/>
              </a:defRPr>
            </a:lvl1pPr>
          </a:lstStyle>
          <a:p>
            <a:pPr lvl="0"/>
            <a:r>
              <a:rPr lang="en-US"/>
              <a:t>* Special Note or Attribution Goes Here</a:t>
            </a:r>
          </a:p>
        </p:txBody>
      </p:sp>
    </p:spTree>
    <p:extLst>
      <p:ext uri="{BB962C8B-B14F-4D97-AF65-F5344CB8AC3E}">
        <p14:creationId xmlns:p14="http://schemas.microsoft.com/office/powerpoint/2010/main" val="424893875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 Services">
    <p:bg>
      <p:bgPr>
        <a:solidFill>
          <a:schemeClr val="bg1">
            <a:alpha val="23000"/>
          </a:schemeClr>
        </a:solid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4247BA2F-58D1-1120-5226-0614BF26A324}"/>
              </a:ext>
            </a:extLst>
          </p:cNvPr>
          <p:cNvSpPr>
            <a:spLocks noGrp="1"/>
          </p:cNvSpPr>
          <p:nvPr>
            <p:ph idx="14" hasCustomPrompt="1"/>
          </p:nvPr>
        </p:nvSpPr>
        <p:spPr>
          <a:xfrm>
            <a:off x="771524" y="2673351"/>
            <a:ext cx="3458633" cy="3327399"/>
          </a:xfrm>
          <a:prstGeom prst="rect">
            <a:avLst/>
          </a:prstGeom>
        </p:spPr>
        <p:txBody>
          <a:bodyPr anchor="t"/>
          <a:lstStyle>
            <a:lvl1pPr marL="0" indent="0">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3" name="Text Placeholder 44">
            <a:extLst>
              <a:ext uri="{FF2B5EF4-FFF2-40B4-BE49-F238E27FC236}">
                <a16:creationId xmlns:a16="http://schemas.microsoft.com/office/drawing/2014/main" id="{5E3BA45C-B43D-CF1A-630A-C6483DE01FA7}"/>
              </a:ext>
            </a:extLst>
          </p:cNvPr>
          <p:cNvSpPr>
            <a:spLocks noGrp="1"/>
          </p:cNvSpPr>
          <p:nvPr>
            <p:ph type="body" sz="quarter" idx="15" hasCustomPrompt="1"/>
          </p:nvPr>
        </p:nvSpPr>
        <p:spPr>
          <a:xfrm>
            <a:off x="771525" y="1654868"/>
            <a:ext cx="3458632" cy="650932"/>
          </a:xfrm>
          <a:prstGeom prst="rect">
            <a:avLst/>
          </a:prstGeom>
        </p:spPr>
        <p:txBody>
          <a:bodyPr anchor="ctr"/>
          <a:lstStyle>
            <a:lvl1pPr marL="0" indent="0" algn="l">
              <a:buClr>
                <a:schemeClr val="tx2"/>
              </a:buClr>
              <a:buNone/>
              <a:defRPr sz="3600" b="1" i="0">
                <a:solidFill>
                  <a:schemeClr val="tx1"/>
                </a:solidFill>
                <a:latin typeface="Inter Black" panose="02000503000000020004" pitchFamily="2" charset="0"/>
                <a:ea typeface="Inter Black" panose="02000503000000020004" pitchFamily="2" charset="0"/>
              </a:defRPr>
            </a:lvl1pPr>
          </a:lstStyle>
          <a:p>
            <a:pPr lvl="0"/>
            <a:r>
              <a:rPr lang="en-US"/>
              <a:t>Title Goes Here</a:t>
            </a:r>
          </a:p>
        </p:txBody>
      </p:sp>
      <p:sp>
        <p:nvSpPr>
          <p:cNvPr id="8" name="Slide Number Placeholder 5">
            <a:extLst>
              <a:ext uri="{FF2B5EF4-FFF2-40B4-BE49-F238E27FC236}">
                <a16:creationId xmlns:a16="http://schemas.microsoft.com/office/drawing/2014/main" id="{FA7E8C9E-C026-02D1-546E-96123E330326}"/>
              </a:ext>
            </a:extLst>
          </p:cNvPr>
          <p:cNvSpPr>
            <a:spLocks noGrp="1"/>
          </p:cNvSpPr>
          <p:nvPr>
            <p:ph type="sldNum" sz="quarter" idx="12"/>
          </p:nvPr>
        </p:nvSpPr>
        <p:spPr>
          <a:xfrm>
            <a:off x="45012" y="6502866"/>
            <a:ext cx="348381" cy="301144"/>
          </a:xfrm>
        </p:spPr>
        <p:txBody>
          <a:bodyPr/>
          <a:lstStyle/>
          <a:p>
            <a:fld id="{B4F46690-C25B-4348-B0C0-019C781764AB}" type="slidenum">
              <a:rPr lang="en-US" smtClean="0"/>
              <a:t>‹#›</a:t>
            </a:fld>
            <a:endParaRPr lang="en-US"/>
          </a:p>
        </p:txBody>
      </p:sp>
      <p:sp>
        <p:nvSpPr>
          <p:cNvPr id="11" name="Rectangle: Rounded Corners 2">
            <a:extLst>
              <a:ext uri="{FF2B5EF4-FFF2-40B4-BE49-F238E27FC236}">
                <a16:creationId xmlns:a16="http://schemas.microsoft.com/office/drawing/2014/main" id="{56382CFD-8FC4-B602-B0DC-C015FBE7094F}"/>
              </a:ext>
            </a:extLst>
          </p:cNvPr>
          <p:cNvSpPr/>
          <p:nvPr userDrawn="1"/>
        </p:nvSpPr>
        <p:spPr>
          <a:xfrm>
            <a:off x="4631003" y="1030816"/>
            <a:ext cx="6934464" cy="2226360"/>
          </a:xfrm>
          <a:prstGeom prst="roundRect">
            <a:avLst>
              <a:gd name="adj" fmla="val 5042"/>
            </a:avLst>
          </a:prstGeom>
          <a:solidFill>
            <a:schemeClr val="bg1"/>
          </a:solidFill>
          <a:ln>
            <a:noFill/>
          </a:ln>
          <a:effectLst>
            <a:outerShdw blurRad="201474" dist="38100" dir="2700000" algn="tl" rotWithShape="0">
              <a:schemeClr val="bg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Rectangle: Rounded Corners 7">
            <a:extLst>
              <a:ext uri="{FF2B5EF4-FFF2-40B4-BE49-F238E27FC236}">
                <a16:creationId xmlns:a16="http://schemas.microsoft.com/office/drawing/2014/main" id="{A27E2A59-74DA-8A33-0F28-3CC1AE5F4BBE}"/>
              </a:ext>
            </a:extLst>
          </p:cNvPr>
          <p:cNvSpPr/>
          <p:nvPr userDrawn="1"/>
        </p:nvSpPr>
        <p:spPr>
          <a:xfrm>
            <a:off x="4631003" y="3717615"/>
            <a:ext cx="6934464" cy="2226360"/>
          </a:xfrm>
          <a:prstGeom prst="roundRect">
            <a:avLst>
              <a:gd name="adj" fmla="val 5042"/>
            </a:avLst>
          </a:prstGeom>
          <a:solidFill>
            <a:schemeClr val="bg1"/>
          </a:solidFill>
          <a:ln>
            <a:noFill/>
          </a:ln>
          <a:effectLst>
            <a:outerShdw blurRad="201474" dist="38100" dir="2700000" algn="tl" rotWithShape="0">
              <a:schemeClr val="bg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5" name="Oval 34">
            <a:extLst>
              <a:ext uri="{FF2B5EF4-FFF2-40B4-BE49-F238E27FC236}">
                <a16:creationId xmlns:a16="http://schemas.microsoft.com/office/drawing/2014/main" id="{0C63A59C-B580-AD95-802F-1DBED8459884}"/>
              </a:ext>
            </a:extLst>
          </p:cNvPr>
          <p:cNvSpPr/>
          <p:nvPr userDrawn="1"/>
        </p:nvSpPr>
        <p:spPr>
          <a:xfrm>
            <a:off x="4851135" y="4474559"/>
            <a:ext cx="728664" cy="728662"/>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6" name="Oval 35">
            <a:extLst>
              <a:ext uri="{FF2B5EF4-FFF2-40B4-BE49-F238E27FC236}">
                <a16:creationId xmlns:a16="http://schemas.microsoft.com/office/drawing/2014/main" id="{CF44FE35-8F49-2CE4-119B-AA3D89E77503}"/>
              </a:ext>
            </a:extLst>
          </p:cNvPr>
          <p:cNvSpPr/>
          <p:nvPr userDrawn="1"/>
        </p:nvSpPr>
        <p:spPr>
          <a:xfrm>
            <a:off x="4851135" y="1792632"/>
            <a:ext cx="728664" cy="728662"/>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1" name="Text Placeholder 15">
            <a:extLst>
              <a:ext uri="{FF2B5EF4-FFF2-40B4-BE49-F238E27FC236}">
                <a16:creationId xmlns:a16="http://schemas.microsoft.com/office/drawing/2014/main" id="{5B738F17-C358-7D46-B900-7873470E73AB}"/>
              </a:ext>
            </a:extLst>
          </p:cNvPr>
          <p:cNvSpPr>
            <a:spLocks noGrp="1"/>
          </p:cNvSpPr>
          <p:nvPr>
            <p:ph type="body" sz="quarter" idx="16" hasCustomPrompt="1"/>
          </p:nvPr>
        </p:nvSpPr>
        <p:spPr>
          <a:xfrm>
            <a:off x="771523" y="887920"/>
            <a:ext cx="3458633" cy="396190"/>
          </a:xfrm>
          <a:prstGeom prst="rect">
            <a:avLst/>
          </a:prstGeom>
        </p:spPr>
        <p:txBody>
          <a:bodyPr anchor="ctr"/>
          <a:lstStyle>
            <a:lvl1pPr marL="0" indent="0" algn="l">
              <a:buNone/>
              <a:defRPr sz="1200" b="1" spc="300" baseline="0">
                <a:solidFill>
                  <a:schemeClr val="tx2"/>
                </a:solidFill>
                <a:latin typeface="Inter" panose="02000503000000020004" pitchFamily="2" charset="0"/>
                <a:ea typeface="Inter" panose="02000503000000020004" pitchFamily="2" charset="0"/>
              </a:defRPr>
            </a:lvl1pPr>
          </a:lstStyle>
          <a:p>
            <a:pPr lvl="0"/>
            <a:r>
              <a:rPr lang="en-US"/>
              <a:t>SUBTITLE</a:t>
            </a:r>
          </a:p>
        </p:txBody>
      </p:sp>
      <p:sp>
        <p:nvSpPr>
          <p:cNvPr id="42" name="Picture Placeholder 13">
            <a:extLst>
              <a:ext uri="{FF2B5EF4-FFF2-40B4-BE49-F238E27FC236}">
                <a16:creationId xmlns:a16="http://schemas.microsoft.com/office/drawing/2014/main" id="{23CF4178-68F6-8C60-C7C7-66335FC0B579}"/>
              </a:ext>
            </a:extLst>
          </p:cNvPr>
          <p:cNvSpPr>
            <a:spLocks noGrp="1" noChangeAspect="1"/>
          </p:cNvSpPr>
          <p:nvPr>
            <p:ph type="pic" sz="quarter" idx="34" hasCustomPrompt="1"/>
          </p:nvPr>
        </p:nvSpPr>
        <p:spPr>
          <a:xfrm>
            <a:off x="4993114" y="1916482"/>
            <a:ext cx="457200" cy="457200"/>
          </a:xfrm>
          <a:prstGeom prst="rect">
            <a:avLst/>
          </a:prstGeom>
        </p:spPr>
        <p:txBody>
          <a:bodyPr anchor="ctr"/>
          <a:lstStyle>
            <a:lvl1pPr marL="0" indent="0" algn="ctr">
              <a:buNone/>
              <a:defRPr sz="2000">
                <a:solidFill>
                  <a:schemeClr val="bg1"/>
                </a:solidFill>
              </a:defRPr>
            </a:lvl1pPr>
          </a:lstStyle>
          <a:p>
            <a:r>
              <a:rPr lang="en-US"/>
              <a:t>Icon</a:t>
            </a:r>
          </a:p>
        </p:txBody>
      </p:sp>
      <p:sp>
        <p:nvSpPr>
          <p:cNvPr id="43" name="Picture Placeholder 13">
            <a:extLst>
              <a:ext uri="{FF2B5EF4-FFF2-40B4-BE49-F238E27FC236}">
                <a16:creationId xmlns:a16="http://schemas.microsoft.com/office/drawing/2014/main" id="{2326EB9C-2FA1-66A5-1E54-F2CD9E196445}"/>
              </a:ext>
            </a:extLst>
          </p:cNvPr>
          <p:cNvSpPr>
            <a:spLocks noGrp="1" noChangeAspect="1"/>
          </p:cNvSpPr>
          <p:nvPr>
            <p:ph type="pic" sz="quarter" idx="35" hasCustomPrompt="1"/>
          </p:nvPr>
        </p:nvSpPr>
        <p:spPr>
          <a:xfrm>
            <a:off x="4993114" y="4620213"/>
            <a:ext cx="457200" cy="457200"/>
          </a:xfrm>
          <a:prstGeom prst="rect">
            <a:avLst/>
          </a:prstGeom>
        </p:spPr>
        <p:txBody>
          <a:bodyPr anchor="ctr"/>
          <a:lstStyle>
            <a:lvl1pPr marL="0" indent="0" algn="ctr">
              <a:buNone/>
              <a:defRPr sz="2000">
                <a:solidFill>
                  <a:schemeClr val="bg1"/>
                </a:solidFill>
              </a:defRPr>
            </a:lvl1pPr>
          </a:lstStyle>
          <a:p>
            <a:r>
              <a:rPr lang="en-US"/>
              <a:t>Icon</a:t>
            </a:r>
          </a:p>
        </p:txBody>
      </p:sp>
      <p:sp>
        <p:nvSpPr>
          <p:cNvPr id="45" name="Content Placeholder 2">
            <a:extLst>
              <a:ext uri="{FF2B5EF4-FFF2-40B4-BE49-F238E27FC236}">
                <a16:creationId xmlns:a16="http://schemas.microsoft.com/office/drawing/2014/main" id="{395BF9B2-716E-5D5F-3371-CE01982D52E3}"/>
              </a:ext>
            </a:extLst>
          </p:cNvPr>
          <p:cNvSpPr>
            <a:spLocks noGrp="1"/>
          </p:cNvSpPr>
          <p:nvPr>
            <p:ph idx="37" hasCustomPrompt="1"/>
          </p:nvPr>
        </p:nvSpPr>
        <p:spPr>
          <a:xfrm>
            <a:off x="5690979" y="1265767"/>
            <a:ext cx="5610963" cy="1833032"/>
          </a:xfrm>
          <a:prstGeom prst="rect">
            <a:avLst/>
          </a:prstGeom>
        </p:spPr>
        <p:txBody>
          <a:bodyPr anchor="ctr"/>
          <a:lstStyle>
            <a:lvl1pPr marL="0" indent="0">
              <a:lnSpc>
                <a:spcPct val="100000"/>
              </a:lnSpc>
              <a:spcAft>
                <a:spcPts val="600"/>
              </a:spcAft>
              <a:buNone/>
              <a:defRPr sz="1200" b="1" i="0">
                <a:solidFill>
                  <a:schemeClr val="tx1"/>
                </a:solidFill>
                <a:latin typeface="Inter" panose="02000503000000020004" pitchFamily="2" charset="0"/>
                <a:ea typeface="Inter" panose="02000503000000020004" pitchFamily="2" charset="0"/>
                <a:cs typeface="Arial" panose="020B0604020202020204" pitchFamily="34" charset="0"/>
              </a:defRPr>
            </a:lvl1pPr>
            <a:lvl2pPr marL="0" indent="0">
              <a:lnSpc>
                <a:spcPct val="100000"/>
              </a:lnSpc>
              <a:spcAft>
                <a:spcPts val="600"/>
              </a:spcAft>
              <a:buClr>
                <a:schemeClr val="accent6"/>
              </a:buClr>
              <a:buFont typeface="Courier New" panose="02070309020205020404" pitchFamily="49" charset="0"/>
              <a:buNone/>
              <a:defRPr sz="12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accent6"/>
              </a:buClr>
              <a:buFont typeface="Arial" panose="020B0604020202020204" pitchFamily="34" charset="0"/>
              <a:buChar char="•"/>
              <a:defRPr sz="1000">
                <a:solidFill>
                  <a:schemeClr val="tx1">
                    <a:lumMod val="50000"/>
                    <a:lumOff val="50000"/>
                  </a:schemeClr>
                </a:solidFill>
                <a:latin typeface="+mn-lt"/>
              </a:defRPr>
            </a:lvl3pPr>
            <a:lvl4pPr marL="742950" marR="0" indent="-194310" algn="l" defTabSz="914400" rtl="0" eaLnBrk="1" fontAlgn="auto" latinLnBrk="0" hangingPunct="1">
              <a:lnSpc>
                <a:spcPct val="100000"/>
              </a:lnSpc>
              <a:spcBef>
                <a:spcPts val="500"/>
              </a:spcBef>
              <a:spcAft>
                <a:spcPts val="600"/>
              </a:spcAft>
              <a:buClr>
                <a:schemeClr val="accent6"/>
              </a:buClr>
              <a:buSzTx/>
              <a:buFont typeface="System Font Regular"/>
              <a:buChar char="–"/>
              <a:tabLst/>
              <a:defRPr sz="900">
                <a:solidFill>
                  <a:schemeClr val="tx1">
                    <a:lumMod val="50000"/>
                    <a:lumOff val="50000"/>
                  </a:schemeClr>
                </a:solidFill>
                <a:latin typeface="+mn-lt"/>
              </a:defRPr>
            </a:lvl4pPr>
            <a:lvl5pPr marL="925830" indent="-194310">
              <a:lnSpc>
                <a:spcPct val="100000"/>
              </a:lnSpc>
              <a:spcAft>
                <a:spcPts val="600"/>
              </a:spcAft>
              <a:buClr>
                <a:schemeClr val="accent6"/>
              </a:buClr>
              <a:buFont typeface="System Font Regular"/>
              <a:buChar char="-"/>
              <a:defRPr sz="900">
                <a:solidFill>
                  <a:schemeClr val="tx1">
                    <a:lumMod val="50000"/>
                    <a:lumOff val="50000"/>
                  </a:schemeClr>
                </a:solidFill>
                <a:latin typeface="+mn-lt"/>
              </a:defRPr>
            </a:lvl5pPr>
          </a:lstStyle>
          <a:p>
            <a:pPr lvl="0"/>
            <a:r>
              <a:rPr lang="en-US"/>
              <a:t>TITLE</a:t>
            </a:r>
          </a:p>
          <a:p>
            <a:pPr lvl="1"/>
            <a:r>
              <a:rPr lang="en-US"/>
              <a:t>Click to edit text</a:t>
            </a:r>
          </a:p>
        </p:txBody>
      </p:sp>
      <p:sp>
        <p:nvSpPr>
          <p:cNvPr id="46" name="Content Placeholder 2">
            <a:extLst>
              <a:ext uri="{FF2B5EF4-FFF2-40B4-BE49-F238E27FC236}">
                <a16:creationId xmlns:a16="http://schemas.microsoft.com/office/drawing/2014/main" id="{3738DBC7-5A4A-9FFC-5215-AD950F97126F}"/>
              </a:ext>
            </a:extLst>
          </p:cNvPr>
          <p:cNvSpPr>
            <a:spLocks noGrp="1"/>
          </p:cNvSpPr>
          <p:nvPr>
            <p:ph idx="38" hasCustomPrompt="1"/>
          </p:nvPr>
        </p:nvSpPr>
        <p:spPr>
          <a:xfrm>
            <a:off x="5690979" y="3952565"/>
            <a:ext cx="5610963" cy="1833032"/>
          </a:xfrm>
          <a:prstGeom prst="rect">
            <a:avLst/>
          </a:prstGeom>
        </p:spPr>
        <p:txBody>
          <a:bodyPr anchor="ctr"/>
          <a:lstStyle>
            <a:lvl1pPr marL="0" indent="0">
              <a:lnSpc>
                <a:spcPct val="100000"/>
              </a:lnSpc>
              <a:spcAft>
                <a:spcPts val="600"/>
              </a:spcAft>
              <a:buNone/>
              <a:defRPr sz="1200" b="1" i="0">
                <a:solidFill>
                  <a:schemeClr val="tx1"/>
                </a:solidFill>
                <a:latin typeface="Inter" panose="02000503000000020004" pitchFamily="2" charset="0"/>
                <a:ea typeface="Inter" panose="02000503000000020004" pitchFamily="2" charset="0"/>
                <a:cs typeface="Arial" panose="020B0604020202020204" pitchFamily="34" charset="0"/>
              </a:defRPr>
            </a:lvl1pPr>
            <a:lvl2pPr marL="0" indent="0">
              <a:lnSpc>
                <a:spcPct val="100000"/>
              </a:lnSpc>
              <a:spcAft>
                <a:spcPts val="600"/>
              </a:spcAft>
              <a:buClr>
                <a:schemeClr val="accent6"/>
              </a:buClr>
              <a:buFont typeface="Courier New" panose="02070309020205020404" pitchFamily="49" charset="0"/>
              <a:buNone/>
              <a:defRPr sz="12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accent6"/>
              </a:buClr>
              <a:buFont typeface="Arial" panose="020B0604020202020204" pitchFamily="34" charset="0"/>
              <a:buChar char="•"/>
              <a:defRPr sz="1000">
                <a:solidFill>
                  <a:schemeClr val="tx1">
                    <a:lumMod val="50000"/>
                    <a:lumOff val="50000"/>
                  </a:schemeClr>
                </a:solidFill>
                <a:latin typeface="+mn-lt"/>
              </a:defRPr>
            </a:lvl3pPr>
            <a:lvl4pPr marL="742950" marR="0" indent="-194310" algn="l" defTabSz="914400" rtl="0" eaLnBrk="1" fontAlgn="auto" latinLnBrk="0" hangingPunct="1">
              <a:lnSpc>
                <a:spcPct val="100000"/>
              </a:lnSpc>
              <a:spcBef>
                <a:spcPts val="500"/>
              </a:spcBef>
              <a:spcAft>
                <a:spcPts val="600"/>
              </a:spcAft>
              <a:buClr>
                <a:schemeClr val="accent6"/>
              </a:buClr>
              <a:buSzTx/>
              <a:buFont typeface="System Font Regular"/>
              <a:buChar char="–"/>
              <a:tabLst/>
              <a:defRPr sz="900">
                <a:solidFill>
                  <a:schemeClr val="tx1">
                    <a:lumMod val="50000"/>
                    <a:lumOff val="50000"/>
                  </a:schemeClr>
                </a:solidFill>
                <a:latin typeface="+mn-lt"/>
              </a:defRPr>
            </a:lvl4pPr>
            <a:lvl5pPr marL="925830" indent="-194310">
              <a:lnSpc>
                <a:spcPct val="100000"/>
              </a:lnSpc>
              <a:spcAft>
                <a:spcPts val="600"/>
              </a:spcAft>
              <a:buClr>
                <a:schemeClr val="accent6"/>
              </a:buClr>
              <a:buFont typeface="System Font Regular"/>
              <a:buChar char="-"/>
              <a:defRPr sz="900">
                <a:solidFill>
                  <a:schemeClr val="tx1">
                    <a:lumMod val="50000"/>
                    <a:lumOff val="50000"/>
                  </a:schemeClr>
                </a:solidFill>
                <a:latin typeface="+mn-lt"/>
              </a:defRPr>
            </a:lvl5pPr>
          </a:lstStyle>
          <a:p>
            <a:pPr lvl="0"/>
            <a:r>
              <a:rPr lang="en-US"/>
              <a:t>TITLE</a:t>
            </a:r>
          </a:p>
          <a:p>
            <a:pPr lvl="1"/>
            <a:r>
              <a:rPr lang="en-US"/>
              <a:t>Click to edit text</a:t>
            </a:r>
          </a:p>
        </p:txBody>
      </p:sp>
      <p:sp>
        <p:nvSpPr>
          <p:cNvPr id="4" name="Text Placeholder 41">
            <a:extLst>
              <a:ext uri="{FF2B5EF4-FFF2-40B4-BE49-F238E27FC236}">
                <a16:creationId xmlns:a16="http://schemas.microsoft.com/office/drawing/2014/main" id="{DF389674-6DA5-95A7-C8D8-AF77EB5C5084}"/>
              </a:ext>
            </a:extLst>
          </p:cNvPr>
          <p:cNvSpPr>
            <a:spLocks noGrp="1"/>
          </p:cNvSpPr>
          <p:nvPr>
            <p:ph type="body" sz="quarter" idx="26" hasCustomPrompt="1"/>
          </p:nvPr>
        </p:nvSpPr>
        <p:spPr>
          <a:xfrm>
            <a:off x="771524" y="6281846"/>
            <a:ext cx="11053762" cy="407185"/>
          </a:xfrm>
          <a:prstGeom prst="rect">
            <a:avLst/>
          </a:prstGeom>
        </p:spPr>
        <p:txBody>
          <a:bodyPr anchor="ctr"/>
          <a:lstStyle>
            <a:lvl1pPr marL="0" indent="0" algn="l">
              <a:buNone/>
              <a:defRPr sz="700" b="0" spc="0">
                <a:solidFill>
                  <a:schemeClr val="accent2"/>
                </a:solidFill>
                <a:latin typeface="Inter" panose="02000503000000020004" pitchFamily="2" charset="0"/>
                <a:ea typeface="Inter" panose="02000503000000020004" pitchFamily="2" charset="0"/>
              </a:defRPr>
            </a:lvl1pPr>
          </a:lstStyle>
          <a:p>
            <a:pPr lvl="0"/>
            <a:r>
              <a:rPr lang="en-US"/>
              <a:t>* Special Note or Attribution Goes Here</a:t>
            </a:r>
          </a:p>
        </p:txBody>
      </p:sp>
    </p:spTree>
    <p:extLst>
      <p:ext uri="{BB962C8B-B14F-4D97-AF65-F5344CB8AC3E}">
        <p14:creationId xmlns:p14="http://schemas.microsoft.com/office/powerpoint/2010/main" val="3692663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 Services">
    <p:bg>
      <p:bgPr>
        <a:solidFill>
          <a:schemeClr val="bg1">
            <a:alpha val="23000"/>
          </a:schemeClr>
        </a:solid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4247BA2F-58D1-1120-5226-0614BF26A324}"/>
              </a:ext>
            </a:extLst>
          </p:cNvPr>
          <p:cNvSpPr>
            <a:spLocks noGrp="1"/>
          </p:cNvSpPr>
          <p:nvPr>
            <p:ph idx="14" hasCustomPrompt="1"/>
          </p:nvPr>
        </p:nvSpPr>
        <p:spPr>
          <a:xfrm>
            <a:off x="771524" y="2673351"/>
            <a:ext cx="3458633" cy="3327399"/>
          </a:xfrm>
          <a:prstGeom prst="rect">
            <a:avLst/>
          </a:prstGeom>
        </p:spPr>
        <p:txBody>
          <a:bodyPr anchor="t"/>
          <a:lstStyle>
            <a:lvl1pPr marL="0" indent="0">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3" name="Text Placeholder 44">
            <a:extLst>
              <a:ext uri="{FF2B5EF4-FFF2-40B4-BE49-F238E27FC236}">
                <a16:creationId xmlns:a16="http://schemas.microsoft.com/office/drawing/2014/main" id="{5E3BA45C-B43D-CF1A-630A-C6483DE01FA7}"/>
              </a:ext>
            </a:extLst>
          </p:cNvPr>
          <p:cNvSpPr>
            <a:spLocks noGrp="1"/>
          </p:cNvSpPr>
          <p:nvPr>
            <p:ph type="body" sz="quarter" idx="15" hasCustomPrompt="1"/>
          </p:nvPr>
        </p:nvSpPr>
        <p:spPr>
          <a:xfrm>
            <a:off x="771525" y="1654868"/>
            <a:ext cx="3458632" cy="650932"/>
          </a:xfrm>
          <a:prstGeom prst="rect">
            <a:avLst/>
          </a:prstGeom>
        </p:spPr>
        <p:txBody>
          <a:bodyPr anchor="ctr"/>
          <a:lstStyle>
            <a:lvl1pPr marL="0" indent="0" algn="l">
              <a:buClr>
                <a:schemeClr val="tx2"/>
              </a:buClr>
              <a:buNone/>
              <a:defRPr sz="3600" b="1" i="0">
                <a:solidFill>
                  <a:schemeClr val="tx1"/>
                </a:solidFill>
                <a:latin typeface="Inter Black" panose="02000503000000020004" pitchFamily="2" charset="0"/>
                <a:ea typeface="Inter Black" panose="02000503000000020004" pitchFamily="2" charset="0"/>
              </a:defRPr>
            </a:lvl1pPr>
          </a:lstStyle>
          <a:p>
            <a:pPr lvl="0"/>
            <a:r>
              <a:rPr lang="en-US"/>
              <a:t>Title Goes Here</a:t>
            </a:r>
          </a:p>
        </p:txBody>
      </p:sp>
      <p:sp>
        <p:nvSpPr>
          <p:cNvPr id="8" name="Slide Number Placeholder 5">
            <a:extLst>
              <a:ext uri="{FF2B5EF4-FFF2-40B4-BE49-F238E27FC236}">
                <a16:creationId xmlns:a16="http://schemas.microsoft.com/office/drawing/2014/main" id="{FA7E8C9E-C026-02D1-546E-96123E330326}"/>
              </a:ext>
            </a:extLst>
          </p:cNvPr>
          <p:cNvSpPr>
            <a:spLocks noGrp="1"/>
          </p:cNvSpPr>
          <p:nvPr>
            <p:ph type="sldNum" sz="quarter" idx="12"/>
          </p:nvPr>
        </p:nvSpPr>
        <p:spPr>
          <a:xfrm>
            <a:off x="45012" y="6502866"/>
            <a:ext cx="348381" cy="301144"/>
          </a:xfrm>
        </p:spPr>
        <p:txBody>
          <a:bodyPr/>
          <a:lstStyle/>
          <a:p>
            <a:fld id="{B4F46690-C25B-4348-B0C0-019C781764AB}" type="slidenum">
              <a:rPr lang="en-US" smtClean="0"/>
              <a:t>‹#›</a:t>
            </a:fld>
            <a:endParaRPr lang="en-US"/>
          </a:p>
        </p:txBody>
      </p:sp>
      <p:sp>
        <p:nvSpPr>
          <p:cNvPr id="11" name="Rectangle: Rounded Corners 2">
            <a:extLst>
              <a:ext uri="{FF2B5EF4-FFF2-40B4-BE49-F238E27FC236}">
                <a16:creationId xmlns:a16="http://schemas.microsoft.com/office/drawing/2014/main" id="{56382CFD-8FC4-B602-B0DC-C015FBE7094F}"/>
              </a:ext>
            </a:extLst>
          </p:cNvPr>
          <p:cNvSpPr/>
          <p:nvPr userDrawn="1"/>
        </p:nvSpPr>
        <p:spPr>
          <a:xfrm>
            <a:off x="4631003" y="1030816"/>
            <a:ext cx="6934464" cy="4969934"/>
          </a:xfrm>
          <a:prstGeom prst="roundRect">
            <a:avLst>
              <a:gd name="adj" fmla="val 5042"/>
            </a:avLst>
          </a:prstGeom>
          <a:solidFill>
            <a:schemeClr val="bg1"/>
          </a:solidFill>
          <a:ln>
            <a:noFill/>
          </a:ln>
          <a:effectLst>
            <a:outerShdw blurRad="201474" dist="38100" dir="2700000" algn="tl" rotWithShape="0">
              <a:schemeClr val="bg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6" name="Oval 35">
            <a:extLst>
              <a:ext uri="{FF2B5EF4-FFF2-40B4-BE49-F238E27FC236}">
                <a16:creationId xmlns:a16="http://schemas.microsoft.com/office/drawing/2014/main" id="{CF44FE35-8F49-2CE4-119B-AA3D89E77503}"/>
              </a:ext>
            </a:extLst>
          </p:cNvPr>
          <p:cNvSpPr/>
          <p:nvPr userDrawn="1"/>
        </p:nvSpPr>
        <p:spPr>
          <a:xfrm>
            <a:off x="7708635" y="1265767"/>
            <a:ext cx="728664" cy="728662"/>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1" name="Text Placeholder 15">
            <a:extLst>
              <a:ext uri="{FF2B5EF4-FFF2-40B4-BE49-F238E27FC236}">
                <a16:creationId xmlns:a16="http://schemas.microsoft.com/office/drawing/2014/main" id="{5B738F17-C358-7D46-B900-7873470E73AB}"/>
              </a:ext>
            </a:extLst>
          </p:cNvPr>
          <p:cNvSpPr>
            <a:spLocks noGrp="1"/>
          </p:cNvSpPr>
          <p:nvPr>
            <p:ph type="body" sz="quarter" idx="16" hasCustomPrompt="1"/>
          </p:nvPr>
        </p:nvSpPr>
        <p:spPr>
          <a:xfrm>
            <a:off x="771523" y="887920"/>
            <a:ext cx="3458633" cy="396190"/>
          </a:xfrm>
          <a:prstGeom prst="rect">
            <a:avLst/>
          </a:prstGeom>
        </p:spPr>
        <p:txBody>
          <a:bodyPr anchor="ctr"/>
          <a:lstStyle>
            <a:lvl1pPr marL="0" indent="0" algn="l">
              <a:buNone/>
              <a:defRPr sz="1200" b="1" spc="300" baseline="0">
                <a:solidFill>
                  <a:schemeClr val="tx2"/>
                </a:solidFill>
                <a:latin typeface="Inter" panose="02000503000000020004" pitchFamily="2" charset="0"/>
                <a:ea typeface="Inter" panose="02000503000000020004" pitchFamily="2" charset="0"/>
              </a:defRPr>
            </a:lvl1pPr>
          </a:lstStyle>
          <a:p>
            <a:pPr lvl="0"/>
            <a:r>
              <a:rPr lang="en-US"/>
              <a:t>SUBTITLE</a:t>
            </a:r>
          </a:p>
        </p:txBody>
      </p:sp>
      <p:sp>
        <p:nvSpPr>
          <p:cNvPr id="42" name="Picture Placeholder 13">
            <a:extLst>
              <a:ext uri="{FF2B5EF4-FFF2-40B4-BE49-F238E27FC236}">
                <a16:creationId xmlns:a16="http://schemas.microsoft.com/office/drawing/2014/main" id="{23CF4178-68F6-8C60-C7C7-66335FC0B579}"/>
              </a:ext>
            </a:extLst>
          </p:cNvPr>
          <p:cNvSpPr>
            <a:spLocks noGrp="1" noChangeAspect="1"/>
          </p:cNvSpPr>
          <p:nvPr>
            <p:ph type="pic" sz="quarter" idx="34" hasCustomPrompt="1"/>
          </p:nvPr>
        </p:nvSpPr>
        <p:spPr>
          <a:xfrm>
            <a:off x="7850614" y="1389617"/>
            <a:ext cx="457200" cy="457200"/>
          </a:xfrm>
          <a:prstGeom prst="rect">
            <a:avLst/>
          </a:prstGeom>
        </p:spPr>
        <p:txBody>
          <a:bodyPr anchor="ctr"/>
          <a:lstStyle>
            <a:lvl1pPr marL="0" indent="0" algn="ctr">
              <a:buNone/>
              <a:defRPr sz="2000">
                <a:solidFill>
                  <a:schemeClr val="bg1"/>
                </a:solidFill>
              </a:defRPr>
            </a:lvl1pPr>
          </a:lstStyle>
          <a:p>
            <a:r>
              <a:rPr lang="en-US"/>
              <a:t>Icon</a:t>
            </a:r>
          </a:p>
        </p:txBody>
      </p:sp>
      <p:sp>
        <p:nvSpPr>
          <p:cNvPr id="45" name="Content Placeholder 2">
            <a:extLst>
              <a:ext uri="{FF2B5EF4-FFF2-40B4-BE49-F238E27FC236}">
                <a16:creationId xmlns:a16="http://schemas.microsoft.com/office/drawing/2014/main" id="{395BF9B2-716E-5D5F-3371-CE01982D52E3}"/>
              </a:ext>
            </a:extLst>
          </p:cNvPr>
          <p:cNvSpPr>
            <a:spLocks noGrp="1"/>
          </p:cNvSpPr>
          <p:nvPr>
            <p:ph idx="37" hasCustomPrompt="1"/>
          </p:nvPr>
        </p:nvSpPr>
        <p:spPr>
          <a:xfrm>
            <a:off x="4892040" y="2118278"/>
            <a:ext cx="6409903" cy="3585291"/>
          </a:xfrm>
          <a:prstGeom prst="rect">
            <a:avLst/>
          </a:prstGeom>
        </p:spPr>
        <p:txBody>
          <a:bodyPr anchor="t"/>
          <a:lstStyle>
            <a:lvl1pPr marL="0" indent="0">
              <a:lnSpc>
                <a:spcPct val="100000"/>
              </a:lnSpc>
              <a:spcAft>
                <a:spcPts val="600"/>
              </a:spcAft>
              <a:buNone/>
              <a:defRPr sz="1200" b="1" i="0">
                <a:solidFill>
                  <a:schemeClr val="tx1"/>
                </a:solidFill>
                <a:latin typeface="Inter" panose="02000503000000020004" pitchFamily="2" charset="0"/>
                <a:ea typeface="Inter" panose="02000503000000020004" pitchFamily="2" charset="0"/>
                <a:cs typeface="Arial" panose="020B0604020202020204" pitchFamily="34" charset="0"/>
              </a:defRPr>
            </a:lvl1pPr>
            <a:lvl2pPr marL="0" indent="0">
              <a:lnSpc>
                <a:spcPct val="100000"/>
              </a:lnSpc>
              <a:spcAft>
                <a:spcPts val="600"/>
              </a:spcAft>
              <a:buClr>
                <a:schemeClr val="accent6"/>
              </a:buClr>
              <a:buFont typeface="Courier New" panose="02070309020205020404" pitchFamily="49" charset="0"/>
              <a:buNone/>
              <a:defRPr sz="12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accent6"/>
              </a:buClr>
              <a:buFont typeface="Arial" panose="020B0604020202020204" pitchFamily="34" charset="0"/>
              <a:buChar char="•"/>
              <a:defRPr sz="1000">
                <a:solidFill>
                  <a:schemeClr val="tx1">
                    <a:lumMod val="50000"/>
                    <a:lumOff val="50000"/>
                  </a:schemeClr>
                </a:solidFill>
                <a:latin typeface="+mn-lt"/>
              </a:defRPr>
            </a:lvl3pPr>
            <a:lvl4pPr marL="742950" marR="0" indent="-194310" algn="l" defTabSz="914400" rtl="0" eaLnBrk="1" fontAlgn="auto" latinLnBrk="0" hangingPunct="1">
              <a:lnSpc>
                <a:spcPct val="100000"/>
              </a:lnSpc>
              <a:spcBef>
                <a:spcPts val="500"/>
              </a:spcBef>
              <a:spcAft>
                <a:spcPts val="600"/>
              </a:spcAft>
              <a:buClr>
                <a:schemeClr val="accent6"/>
              </a:buClr>
              <a:buSzTx/>
              <a:buFont typeface="System Font Regular"/>
              <a:buChar char="–"/>
              <a:tabLst/>
              <a:defRPr sz="900">
                <a:solidFill>
                  <a:schemeClr val="tx1">
                    <a:lumMod val="50000"/>
                    <a:lumOff val="50000"/>
                  </a:schemeClr>
                </a:solidFill>
                <a:latin typeface="+mn-lt"/>
              </a:defRPr>
            </a:lvl4pPr>
            <a:lvl5pPr marL="925830" indent="-194310">
              <a:lnSpc>
                <a:spcPct val="100000"/>
              </a:lnSpc>
              <a:spcAft>
                <a:spcPts val="600"/>
              </a:spcAft>
              <a:buClr>
                <a:schemeClr val="accent6"/>
              </a:buClr>
              <a:buFont typeface="System Font Regular"/>
              <a:buChar char="-"/>
              <a:defRPr sz="900">
                <a:solidFill>
                  <a:schemeClr val="tx1">
                    <a:lumMod val="50000"/>
                    <a:lumOff val="50000"/>
                  </a:schemeClr>
                </a:solidFill>
                <a:latin typeface="+mn-lt"/>
              </a:defRPr>
            </a:lvl5pPr>
          </a:lstStyle>
          <a:p>
            <a:pPr lvl="0"/>
            <a:r>
              <a:rPr lang="en-US"/>
              <a:t>TITLE</a:t>
            </a:r>
          </a:p>
          <a:p>
            <a:pPr lvl="1"/>
            <a:r>
              <a:rPr lang="en-US"/>
              <a:t>Click to edit text</a:t>
            </a:r>
          </a:p>
        </p:txBody>
      </p:sp>
      <p:sp>
        <p:nvSpPr>
          <p:cNvPr id="4" name="Text Placeholder 41">
            <a:extLst>
              <a:ext uri="{FF2B5EF4-FFF2-40B4-BE49-F238E27FC236}">
                <a16:creationId xmlns:a16="http://schemas.microsoft.com/office/drawing/2014/main" id="{EC0BCE52-D494-883E-59F7-DEDC5DE3C619}"/>
              </a:ext>
            </a:extLst>
          </p:cNvPr>
          <p:cNvSpPr>
            <a:spLocks noGrp="1"/>
          </p:cNvSpPr>
          <p:nvPr>
            <p:ph type="body" sz="quarter" idx="26" hasCustomPrompt="1"/>
          </p:nvPr>
        </p:nvSpPr>
        <p:spPr>
          <a:xfrm>
            <a:off x="771524" y="6281846"/>
            <a:ext cx="11053762" cy="407185"/>
          </a:xfrm>
          <a:prstGeom prst="rect">
            <a:avLst/>
          </a:prstGeom>
        </p:spPr>
        <p:txBody>
          <a:bodyPr anchor="ctr"/>
          <a:lstStyle>
            <a:lvl1pPr marL="0" indent="0" algn="l">
              <a:buNone/>
              <a:defRPr sz="700" b="0" spc="0">
                <a:solidFill>
                  <a:schemeClr val="accent2"/>
                </a:solidFill>
                <a:latin typeface="Inter" panose="02000503000000020004" pitchFamily="2" charset="0"/>
                <a:ea typeface="Inter" panose="02000503000000020004" pitchFamily="2" charset="0"/>
              </a:defRPr>
            </a:lvl1pPr>
          </a:lstStyle>
          <a:p>
            <a:pPr lvl="0"/>
            <a:r>
              <a:rPr lang="en-US"/>
              <a:t>* Special Note or Attribution Goes Here</a:t>
            </a:r>
          </a:p>
        </p:txBody>
      </p:sp>
    </p:spTree>
    <p:extLst>
      <p:ext uri="{BB962C8B-B14F-4D97-AF65-F5344CB8AC3E}">
        <p14:creationId xmlns:p14="http://schemas.microsoft.com/office/powerpoint/2010/main" val="19289025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About us 2" preserve="1" userDrawn="1">
  <p:cSld name="About us 2">
    <p:spTree>
      <p:nvGrpSpPr>
        <p:cNvPr id="1" name="Shape 168"/>
        <p:cNvGrpSpPr/>
        <p:nvPr/>
      </p:nvGrpSpPr>
      <p:grpSpPr>
        <a:xfrm>
          <a:off x="0" y="0"/>
          <a:ext cx="0" cy="0"/>
          <a:chOff x="0" y="0"/>
          <a:chExt cx="0" cy="0"/>
        </a:xfrm>
      </p:grpSpPr>
      <p:sp>
        <p:nvSpPr>
          <p:cNvPr id="8" name="Slide Number Placeholder 2">
            <a:extLst>
              <a:ext uri="{FF2B5EF4-FFF2-40B4-BE49-F238E27FC236}">
                <a16:creationId xmlns:a16="http://schemas.microsoft.com/office/drawing/2014/main" id="{A72118DD-09D7-F6FC-24B8-0A5AA77D190B}"/>
              </a:ext>
            </a:extLst>
          </p:cNvPr>
          <p:cNvSpPr>
            <a:spLocks noGrp="1"/>
          </p:cNvSpPr>
          <p:nvPr>
            <p:ph type="sldNum" sz="quarter" idx="10"/>
          </p:nvPr>
        </p:nvSpPr>
        <p:spPr>
          <a:xfrm>
            <a:off x="45012" y="6502866"/>
            <a:ext cx="348381" cy="301144"/>
          </a:xfrm>
        </p:spPr>
        <p:txBody>
          <a:bodyPr/>
          <a:lstStyle/>
          <a:p>
            <a:fld id="{B4F46690-C25B-4348-B0C0-019C781764AB}" type="slidenum">
              <a:rPr lang="en-US" smtClean="0"/>
              <a:t>‹#›</a:t>
            </a:fld>
            <a:endParaRPr lang="en-US"/>
          </a:p>
        </p:txBody>
      </p:sp>
      <p:sp>
        <p:nvSpPr>
          <p:cNvPr id="9" name="Content Placeholder 2">
            <a:extLst>
              <a:ext uri="{FF2B5EF4-FFF2-40B4-BE49-F238E27FC236}">
                <a16:creationId xmlns:a16="http://schemas.microsoft.com/office/drawing/2014/main" id="{B5DA6931-7F9F-B2DF-0661-AEDD192865ED}"/>
              </a:ext>
            </a:extLst>
          </p:cNvPr>
          <p:cNvSpPr>
            <a:spLocks noGrp="1"/>
          </p:cNvSpPr>
          <p:nvPr>
            <p:ph idx="14" hasCustomPrompt="1"/>
          </p:nvPr>
        </p:nvSpPr>
        <p:spPr>
          <a:xfrm>
            <a:off x="6910466" y="2999423"/>
            <a:ext cx="4691921" cy="2563177"/>
          </a:xfrm>
          <a:prstGeom prst="rect">
            <a:avLst/>
          </a:prstGeom>
        </p:spPr>
        <p:txBody>
          <a:bodyPr anchor="t"/>
          <a:lstStyle>
            <a:lvl1pPr marL="0" indent="0">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44">
            <a:extLst>
              <a:ext uri="{FF2B5EF4-FFF2-40B4-BE49-F238E27FC236}">
                <a16:creationId xmlns:a16="http://schemas.microsoft.com/office/drawing/2014/main" id="{D3B905C1-8FB5-41C9-EE8D-335AE030E7B9}"/>
              </a:ext>
            </a:extLst>
          </p:cNvPr>
          <p:cNvSpPr>
            <a:spLocks noGrp="1"/>
          </p:cNvSpPr>
          <p:nvPr>
            <p:ph type="body" sz="quarter" idx="15" hasCustomPrompt="1"/>
          </p:nvPr>
        </p:nvSpPr>
        <p:spPr>
          <a:xfrm>
            <a:off x="6910467" y="2201361"/>
            <a:ext cx="4691920" cy="650932"/>
          </a:xfrm>
          <a:prstGeom prst="rect">
            <a:avLst/>
          </a:prstGeom>
        </p:spPr>
        <p:txBody>
          <a:bodyPr anchor="ctr"/>
          <a:lstStyle>
            <a:lvl1pPr marL="0" indent="0" algn="l">
              <a:buNone/>
              <a:defRPr sz="3600" b="1" i="0">
                <a:solidFill>
                  <a:schemeClr val="tx1"/>
                </a:solidFill>
                <a:latin typeface="Inter Black" panose="02000503000000020004" pitchFamily="2" charset="0"/>
                <a:ea typeface="Inter Black" panose="02000503000000020004" pitchFamily="2" charset="0"/>
              </a:defRPr>
            </a:lvl1pPr>
          </a:lstStyle>
          <a:p>
            <a:pPr lvl="0"/>
            <a:r>
              <a:rPr lang="en-US"/>
              <a:t>Title Goes Here</a:t>
            </a:r>
          </a:p>
        </p:txBody>
      </p:sp>
      <p:sp>
        <p:nvSpPr>
          <p:cNvPr id="11" name="Text Placeholder 15">
            <a:extLst>
              <a:ext uri="{FF2B5EF4-FFF2-40B4-BE49-F238E27FC236}">
                <a16:creationId xmlns:a16="http://schemas.microsoft.com/office/drawing/2014/main" id="{7C585D9C-A779-501B-1F72-C2773EF1D529}"/>
              </a:ext>
            </a:extLst>
          </p:cNvPr>
          <p:cNvSpPr>
            <a:spLocks noGrp="1"/>
          </p:cNvSpPr>
          <p:nvPr>
            <p:ph type="body" sz="quarter" idx="16" hasCustomPrompt="1"/>
          </p:nvPr>
        </p:nvSpPr>
        <p:spPr>
          <a:xfrm>
            <a:off x="6910466" y="1614493"/>
            <a:ext cx="4691920" cy="439738"/>
          </a:xfrm>
          <a:prstGeom prst="rect">
            <a:avLst/>
          </a:prstGeom>
        </p:spPr>
        <p:txBody>
          <a:bodyPr anchor="ctr"/>
          <a:lstStyle>
            <a:lvl1pPr marL="0" indent="0" algn="l">
              <a:buNone/>
              <a:defRPr sz="1600" b="1" spc="300">
                <a:solidFill>
                  <a:schemeClr val="tx2"/>
                </a:solidFill>
                <a:latin typeface="Inter" panose="02000503000000020004" pitchFamily="2" charset="0"/>
                <a:ea typeface="Inter" panose="02000503000000020004" pitchFamily="2" charset="0"/>
              </a:defRPr>
            </a:lvl1pPr>
          </a:lstStyle>
          <a:p>
            <a:pPr lvl="0"/>
            <a:r>
              <a:rPr lang="en-US"/>
              <a:t>SUBTITLE</a:t>
            </a:r>
          </a:p>
        </p:txBody>
      </p:sp>
      <p:sp>
        <p:nvSpPr>
          <p:cNvPr id="4" name="Picture Placeholder 3">
            <a:extLst>
              <a:ext uri="{FF2B5EF4-FFF2-40B4-BE49-F238E27FC236}">
                <a16:creationId xmlns:a16="http://schemas.microsoft.com/office/drawing/2014/main" id="{3C6796E8-2D30-11A8-4C08-8EA0992BE21C}"/>
              </a:ext>
            </a:extLst>
          </p:cNvPr>
          <p:cNvSpPr>
            <a:spLocks noGrp="1"/>
          </p:cNvSpPr>
          <p:nvPr>
            <p:ph type="pic" sz="quarter" idx="17" hasCustomPrompt="1"/>
          </p:nvPr>
        </p:nvSpPr>
        <p:spPr>
          <a:xfrm>
            <a:off x="459780" y="1"/>
            <a:ext cx="5950379" cy="6858000"/>
          </a:xfrm>
          <a:custGeom>
            <a:avLst/>
            <a:gdLst>
              <a:gd name="connsiteX0" fmla="*/ 8934784 w 11898433"/>
              <a:gd name="connsiteY0" fmla="*/ 0 h 13715999"/>
              <a:gd name="connsiteX1" fmla="*/ 9104038 w 11898433"/>
              <a:gd name="connsiteY1" fmla="*/ 222647 h 13715999"/>
              <a:gd name="connsiteX2" fmla="*/ 9626107 w 11898433"/>
              <a:gd name="connsiteY2" fmla="*/ 1029930 h 13715999"/>
              <a:gd name="connsiteX3" fmla="*/ 10638726 w 11898433"/>
              <a:gd name="connsiteY3" fmla="*/ 2783839 h 13715999"/>
              <a:gd name="connsiteX4" fmla="*/ 9712816 w 11898433"/>
              <a:gd name="connsiteY4" fmla="*/ 13504076 h 13715999"/>
              <a:gd name="connsiteX5" fmla="*/ 9526599 w 11898433"/>
              <a:gd name="connsiteY5" fmla="*/ 13715999 h 13715999"/>
              <a:gd name="connsiteX6" fmla="*/ 0 w 11898433"/>
              <a:gd name="connsiteY6" fmla="*/ 13715999 h 13715999"/>
              <a:gd name="connsiteX7" fmla="*/ 0 w 11898433"/>
              <a:gd name="connsiteY7" fmla="*/ 1 h 13715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98433" h="13715999">
                <a:moveTo>
                  <a:pt x="8934784" y="0"/>
                </a:moveTo>
                <a:lnTo>
                  <a:pt x="9104038" y="222647"/>
                </a:lnTo>
                <a:cubicBezTo>
                  <a:pt x="9289651" y="480016"/>
                  <a:pt x="9464031" y="749207"/>
                  <a:pt x="9626107" y="1029930"/>
                </a:cubicBezTo>
                <a:lnTo>
                  <a:pt x="10638726" y="2783839"/>
                </a:lnTo>
                <a:cubicBezTo>
                  <a:pt x="12664679" y="6292891"/>
                  <a:pt x="12168568" y="10565972"/>
                  <a:pt x="9712816" y="13504076"/>
                </a:cubicBezTo>
                <a:lnTo>
                  <a:pt x="9526599" y="13715999"/>
                </a:lnTo>
                <a:lnTo>
                  <a:pt x="0" y="13715999"/>
                </a:lnTo>
                <a:lnTo>
                  <a:pt x="0" y="1"/>
                </a:lnTo>
                <a:close/>
              </a:path>
            </a:pathLst>
          </a:custGeom>
          <a:pattFill prst="pct20">
            <a:fgClr>
              <a:schemeClr val="accent1"/>
            </a:fgClr>
            <a:bgClr>
              <a:schemeClr val="bg1"/>
            </a:bgClr>
          </a:pattFill>
        </p:spPr>
        <p:txBody>
          <a:bodyPr wrap="square">
            <a:noAutofit/>
          </a:bodyPr>
          <a:lstStyle>
            <a:lvl1pPr>
              <a:defRPr sz="2000" b="0" i="0">
                <a:latin typeface="Karla" pitchFamily="2" charset="77"/>
              </a:defRPr>
            </a:lvl1pPr>
          </a:lstStyle>
          <a:p>
            <a:r>
              <a:rPr lang="en-US"/>
              <a:t>Drag Picture here</a:t>
            </a:r>
          </a:p>
        </p:txBody>
      </p:sp>
      <p:sp>
        <p:nvSpPr>
          <p:cNvPr id="2" name="Text Placeholder 41">
            <a:extLst>
              <a:ext uri="{FF2B5EF4-FFF2-40B4-BE49-F238E27FC236}">
                <a16:creationId xmlns:a16="http://schemas.microsoft.com/office/drawing/2014/main" id="{217E55A2-41D9-BB82-5D03-17615B094064}"/>
              </a:ext>
            </a:extLst>
          </p:cNvPr>
          <p:cNvSpPr>
            <a:spLocks noGrp="1"/>
          </p:cNvSpPr>
          <p:nvPr>
            <p:ph type="body" sz="quarter" idx="26" hasCustomPrompt="1"/>
          </p:nvPr>
        </p:nvSpPr>
        <p:spPr>
          <a:xfrm>
            <a:off x="6910466" y="6281846"/>
            <a:ext cx="4914820" cy="407185"/>
          </a:xfrm>
          <a:prstGeom prst="rect">
            <a:avLst/>
          </a:prstGeom>
        </p:spPr>
        <p:txBody>
          <a:bodyPr anchor="ctr"/>
          <a:lstStyle>
            <a:lvl1pPr marL="0" indent="0" algn="l">
              <a:buNone/>
              <a:defRPr sz="700" b="0" spc="0">
                <a:solidFill>
                  <a:schemeClr val="accent2"/>
                </a:solidFill>
                <a:latin typeface="Inter" panose="02000503000000020004" pitchFamily="2" charset="0"/>
                <a:ea typeface="Inter" panose="02000503000000020004" pitchFamily="2" charset="0"/>
              </a:defRPr>
            </a:lvl1pPr>
          </a:lstStyle>
          <a:p>
            <a:pPr lvl="0"/>
            <a:r>
              <a:rPr lang="en-US"/>
              <a:t>* Special Note or Attribution Goes Here</a:t>
            </a:r>
          </a:p>
        </p:txBody>
      </p:sp>
    </p:spTree>
    <p:extLst>
      <p:ext uri="{BB962C8B-B14F-4D97-AF65-F5344CB8AC3E}">
        <p14:creationId xmlns:p14="http://schemas.microsoft.com/office/powerpoint/2010/main" val="409333960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About us 2" preserve="1" userDrawn="1">
  <p:cSld name="1_About us 2">
    <p:spTree>
      <p:nvGrpSpPr>
        <p:cNvPr id="1" name="Shape 168"/>
        <p:cNvGrpSpPr/>
        <p:nvPr/>
      </p:nvGrpSpPr>
      <p:grpSpPr>
        <a:xfrm>
          <a:off x="0" y="0"/>
          <a:ext cx="0" cy="0"/>
          <a:chOff x="0" y="0"/>
          <a:chExt cx="0" cy="0"/>
        </a:xfrm>
      </p:grpSpPr>
      <p:sp>
        <p:nvSpPr>
          <p:cNvPr id="8" name="Slide Number Placeholder 2">
            <a:extLst>
              <a:ext uri="{FF2B5EF4-FFF2-40B4-BE49-F238E27FC236}">
                <a16:creationId xmlns:a16="http://schemas.microsoft.com/office/drawing/2014/main" id="{A72118DD-09D7-F6FC-24B8-0A5AA77D190B}"/>
              </a:ext>
            </a:extLst>
          </p:cNvPr>
          <p:cNvSpPr>
            <a:spLocks noGrp="1"/>
          </p:cNvSpPr>
          <p:nvPr>
            <p:ph type="sldNum" sz="quarter" idx="10"/>
          </p:nvPr>
        </p:nvSpPr>
        <p:spPr>
          <a:xfrm>
            <a:off x="45012" y="6502866"/>
            <a:ext cx="348381" cy="301144"/>
          </a:xfrm>
        </p:spPr>
        <p:txBody>
          <a:bodyPr/>
          <a:lstStyle/>
          <a:p>
            <a:fld id="{B4F46690-C25B-4348-B0C0-019C781764AB}" type="slidenum">
              <a:rPr lang="en-US" smtClean="0"/>
              <a:t>‹#›</a:t>
            </a:fld>
            <a:endParaRPr lang="en-US"/>
          </a:p>
        </p:txBody>
      </p:sp>
      <p:sp>
        <p:nvSpPr>
          <p:cNvPr id="100" name="Picture Placeholder 99">
            <a:extLst>
              <a:ext uri="{FF2B5EF4-FFF2-40B4-BE49-F238E27FC236}">
                <a16:creationId xmlns:a16="http://schemas.microsoft.com/office/drawing/2014/main" id="{12E74431-3600-6AFE-C671-5FC0E28D280B}"/>
              </a:ext>
            </a:extLst>
          </p:cNvPr>
          <p:cNvSpPr>
            <a:spLocks noGrp="1"/>
          </p:cNvSpPr>
          <p:nvPr>
            <p:ph type="pic" sz="quarter" idx="11"/>
          </p:nvPr>
        </p:nvSpPr>
        <p:spPr>
          <a:xfrm>
            <a:off x="6387348" y="-20372"/>
            <a:ext cx="5804398" cy="6878373"/>
          </a:xfrm>
          <a:custGeom>
            <a:avLst/>
            <a:gdLst>
              <a:gd name="connsiteX0" fmla="*/ 2387321 w 5804398"/>
              <a:gd name="connsiteY0" fmla="*/ 3056567 h 6878373"/>
              <a:gd name="connsiteX1" fmla="*/ 1169814 w 5804398"/>
              <a:gd name="connsiteY1" fmla="*/ 3434428 h 6878373"/>
              <a:gd name="connsiteX2" fmla="*/ 1169444 w 5804398"/>
              <a:gd name="connsiteY2" fmla="*/ 3434706 h 6878373"/>
              <a:gd name="connsiteX3" fmla="*/ 1152236 w 5804398"/>
              <a:gd name="connsiteY3" fmla="*/ 3447387 h 6878373"/>
              <a:gd name="connsiteX4" fmla="*/ 1150342 w 5804398"/>
              <a:gd name="connsiteY4" fmla="*/ 3448773 h 6878373"/>
              <a:gd name="connsiteX5" fmla="*/ 1134058 w 5804398"/>
              <a:gd name="connsiteY5" fmla="*/ 3461084 h 6878373"/>
              <a:gd name="connsiteX6" fmla="*/ 1131495 w 5804398"/>
              <a:gd name="connsiteY6" fmla="*/ 3463025 h 6878373"/>
              <a:gd name="connsiteX7" fmla="*/ 1112878 w 5804398"/>
              <a:gd name="connsiteY7" fmla="*/ 3477461 h 6878373"/>
              <a:gd name="connsiteX8" fmla="*/ 1104077 w 5804398"/>
              <a:gd name="connsiteY8" fmla="*/ 3485176 h 6878373"/>
              <a:gd name="connsiteX9" fmla="*/ 1072595 w 5804398"/>
              <a:gd name="connsiteY9" fmla="*/ 3554195 h 6878373"/>
              <a:gd name="connsiteX10" fmla="*/ 1089480 w 5804398"/>
              <a:gd name="connsiteY10" fmla="*/ 3618294 h 6878373"/>
              <a:gd name="connsiteX11" fmla="*/ 1103177 w 5804398"/>
              <a:gd name="connsiteY11" fmla="*/ 3635179 h 6878373"/>
              <a:gd name="connsiteX12" fmla="*/ 1754143 w 5804398"/>
              <a:gd name="connsiteY12" fmla="*/ 4286193 h 6878373"/>
              <a:gd name="connsiteX13" fmla="*/ 1817732 w 5804398"/>
              <a:gd name="connsiteY13" fmla="*/ 4316151 h 6878373"/>
              <a:gd name="connsiteX14" fmla="*/ 1883538 w 5804398"/>
              <a:gd name="connsiteY14" fmla="*/ 4300906 h 6878373"/>
              <a:gd name="connsiteX15" fmla="*/ 2949850 w 5804398"/>
              <a:gd name="connsiteY15" fmla="*/ 4427071 h 6878373"/>
              <a:gd name="connsiteX16" fmla="*/ 3165052 w 5804398"/>
              <a:gd name="connsiteY16" fmla="*/ 4783577 h 6878373"/>
              <a:gd name="connsiteX17" fmla="*/ 3165930 w 5804398"/>
              <a:gd name="connsiteY17" fmla="*/ 4786325 h 6878373"/>
              <a:gd name="connsiteX18" fmla="*/ 3167062 w 5804398"/>
              <a:gd name="connsiteY18" fmla="*/ 4790160 h 6878373"/>
              <a:gd name="connsiteX19" fmla="*/ 3170989 w 5804398"/>
              <a:gd name="connsiteY19" fmla="*/ 4803511 h 6878373"/>
              <a:gd name="connsiteX20" fmla="*/ 3176578 w 5804398"/>
              <a:gd name="connsiteY20" fmla="*/ 4824392 h 6878373"/>
              <a:gd name="connsiteX21" fmla="*/ 3076034 w 5804398"/>
              <a:gd name="connsiteY21" fmla="*/ 5493399 h 6878373"/>
              <a:gd name="connsiteX22" fmla="*/ 3085041 w 5804398"/>
              <a:gd name="connsiteY22" fmla="*/ 5616584 h 6878373"/>
              <a:gd name="connsiteX23" fmla="*/ 3086174 w 5804398"/>
              <a:gd name="connsiteY23" fmla="*/ 5617878 h 6878373"/>
              <a:gd name="connsiteX24" fmla="*/ 3087767 w 5804398"/>
              <a:gd name="connsiteY24" fmla="*/ 5619657 h 6878373"/>
              <a:gd name="connsiteX25" fmla="*/ 3090747 w 5804398"/>
              <a:gd name="connsiteY25" fmla="*/ 5622775 h 6878373"/>
              <a:gd name="connsiteX26" fmla="*/ 3443358 w 5804398"/>
              <a:gd name="connsiteY26" fmla="*/ 5975400 h 6878373"/>
              <a:gd name="connsiteX27" fmla="*/ 3741713 w 5804398"/>
              <a:gd name="connsiteY27" fmla="*/ 6273788 h 6878373"/>
              <a:gd name="connsiteX28" fmla="*/ 3829324 w 5804398"/>
              <a:gd name="connsiteY28" fmla="*/ 6303747 h 6878373"/>
              <a:gd name="connsiteX29" fmla="*/ 3867579 w 5804398"/>
              <a:gd name="connsiteY29" fmla="*/ 6291309 h 6878373"/>
              <a:gd name="connsiteX30" fmla="*/ 3899409 w 5804398"/>
              <a:gd name="connsiteY30" fmla="*/ 6264125 h 6878373"/>
              <a:gd name="connsiteX31" fmla="*/ 3899403 w 5804398"/>
              <a:gd name="connsiteY31" fmla="*/ 6264133 h 6878373"/>
              <a:gd name="connsiteX32" fmla="*/ 3899426 w 5804398"/>
              <a:gd name="connsiteY32" fmla="*/ 6264110 h 6878373"/>
              <a:gd name="connsiteX33" fmla="*/ 3899409 w 5804398"/>
              <a:gd name="connsiteY33" fmla="*/ 6264125 h 6878373"/>
              <a:gd name="connsiteX34" fmla="*/ 4006173 w 5804398"/>
              <a:gd name="connsiteY34" fmla="*/ 6114137 h 6878373"/>
              <a:gd name="connsiteX35" fmla="*/ 3739704 w 5804398"/>
              <a:gd name="connsiteY35" fmla="*/ 3637212 h 6878373"/>
              <a:gd name="connsiteX36" fmla="*/ 3724390 w 5804398"/>
              <a:gd name="connsiteY36" fmla="*/ 3622082 h 6878373"/>
              <a:gd name="connsiteX37" fmla="*/ 3720210 w 5804398"/>
              <a:gd name="connsiteY37" fmla="*/ 3618017 h 6878373"/>
              <a:gd name="connsiteX38" fmla="*/ 3708383 w 5804398"/>
              <a:gd name="connsiteY38" fmla="*/ 3606583 h 6878373"/>
              <a:gd name="connsiteX39" fmla="*/ 3704249 w 5804398"/>
              <a:gd name="connsiteY39" fmla="*/ 3602633 h 6878373"/>
              <a:gd name="connsiteX40" fmla="*/ 3688681 w 5804398"/>
              <a:gd name="connsiteY40" fmla="*/ 3587942 h 6878373"/>
              <a:gd name="connsiteX41" fmla="*/ 3687919 w 5804398"/>
              <a:gd name="connsiteY41" fmla="*/ 3587226 h 6878373"/>
              <a:gd name="connsiteX42" fmla="*/ 3673090 w 5804398"/>
              <a:gd name="connsiteY42" fmla="*/ 3573575 h 6878373"/>
              <a:gd name="connsiteX43" fmla="*/ 3668470 w 5804398"/>
              <a:gd name="connsiteY43" fmla="*/ 3569371 h 6878373"/>
              <a:gd name="connsiteX44" fmla="*/ 3656713 w 5804398"/>
              <a:gd name="connsiteY44" fmla="*/ 3558792 h 6878373"/>
              <a:gd name="connsiteX45" fmla="*/ 3652232 w 5804398"/>
              <a:gd name="connsiteY45" fmla="*/ 3554796 h 6878373"/>
              <a:gd name="connsiteX46" fmla="*/ 3636549 w 5804398"/>
              <a:gd name="connsiteY46" fmla="*/ 3541029 h 6878373"/>
              <a:gd name="connsiteX47" fmla="*/ 3634147 w 5804398"/>
              <a:gd name="connsiteY47" fmla="*/ 3538973 h 6878373"/>
              <a:gd name="connsiteX48" fmla="*/ 3620634 w 5804398"/>
              <a:gd name="connsiteY48" fmla="*/ 3527377 h 6878373"/>
              <a:gd name="connsiteX49" fmla="*/ 3615299 w 5804398"/>
              <a:gd name="connsiteY49" fmla="*/ 3522873 h 6878373"/>
              <a:gd name="connsiteX50" fmla="*/ 3603958 w 5804398"/>
              <a:gd name="connsiteY50" fmla="*/ 3513356 h 6878373"/>
              <a:gd name="connsiteX51" fmla="*/ 3598853 w 5804398"/>
              <a:gd name="connsiteY51" fmla="*/ 3509106 h 6878373"/>
              <a:gd name="connsiteX52" fmla="*/ 3583285 w 5804398"/>
              <a:gd name="connsiteY52" fmla="*/ 3496356 h 6878373"/>
              <a:gd name="connsiteX53" fmla="*/ 3579058 w 5804398"/>
              <a:gd name="connsiteY53" fmla="*/ 3492960 h 6878373"/>
              <a:gd name="connsiteX54" fmla="*/ 3567140 w 5804398"/>
              <a:gd name="connsiteY54" fmla="*/ 3483444 h 6878373"/>
              <a:gd name="connsiteX55" fmla="*/ 3560811 w 5804398"/>
              <a:gd name="connsiteY55" fmla="*/ 3478454 h 6878373"/>
              <a:gd name="connsiteX56" fmla="*/ 3550371 w 5804398"/>
              <a:gd name="connsiteY56" fmla="*/ 3470301 h 6878373"/>
              <a:gd name="connsiteX57" fmla="*/ 3544204 w 5804398"/>
              <a:gd name="connsiteY57" fmla="*/ 3465519 h 6878373"/>
              <a:gd name="connsiteX58" fmla="*/ 3528982 w 5804398"/>
              <a:gd name="connsiteY58" fmla="*/ 3453924 h 6878373"/>
              <a:gd name="connsiteX59" fmla="*/ 3522677 w 5804398"/>
              <a:gd name="connsiteY59" fmla="*/ 3449212 h 6878373"/>
              <a:gd name="connsiteX60" fmla="*/ 3512652 w 5804398"/>
              <a:gd name="connsiteY60" fmla="*/ 3441774 h 6878373"/>
              <a:gd name="connsiteX61" fmla="*/ 3505030 w 5804398"/>
              <a:gd name="connsiteY61" fmla="*/ 3436184 h 6878373"/>
              <a:gd name="connsiteX62" fmla="*/ 3495999 w 5804398"/>
              <a:gd name="connsiteY62" fmla="*/ 3429624 h 6878373"/>
              <a:gd name="connsiteX63" fmla="*/ 3488307 w 5804398"/>
              <a:gd name="connsiteY63" fmla="*/ 3424080 h 6878373"/>
              <a:gd name="connsiteX64" fmla="*/ 3473686 w 5804398"/>
              <a:gd name="connsiteY64" fmla="*/ 3413732 h 6878373"/>
              <a:gd name="connsiteX65" fmla="*/ 3465001 w 5804398"/>
              <a:gd name="connsiteY65" fmla="*/ 3407703 h 6878373"/>
              <a:gd name="connsiteX66" fmla="*/ 3457310 w 5804398"/>
              <a:gd name="connsiteY66" fmla="*/ 3402391 h 6878373"/>
              <a:gd name="connsiteX67" fmla="*/ 3447955 w 5804398"/>
              <a:gd name="connsiteY67" fmla="*/ 3396015 h 6878373"/>
              <a:gd name="connsiteX68" fmla="*/ 3441095 w 5804398"/>
              <a:gd name="connsiteY68" fmla="*/ 3391396 h 6878373"/>
              <a:gd name="connsiteX69" fmla="*/ 3406194 w 5804398"/>
              <a:gd name="connsiteY69" fmla="*/ 3368482 h 6878373"/>
              <a:gd name="connsiteX70" fmla="*/ 3401182 w 5804398"/>
              <a:gd name="connsiteY70" fmla="*/ 3365271 h 6878373"/>
              <a:gd name="connsiteX71" fmla="*/ 3389748 w 5804398"/>
              <a:gd name="connsiteY71" fmla="*/ 3358041 h 6878373"/>
              <a:gd name="connsiteX72" fmla="*/ 3385868 w 5804398"/>
              <a:gd name="connsiteY72" fmla="*/ 3355616 h 6878373"/>
              <a:gd name="connsiteX73" fmla="*/ 3346302 w 5804398"/>
              <a:gd name="connsiteY73" fmla="*/ 3331570 h 6878373"/>
              <a:gd name="connsiteX74" fmla="*/ 3344338 w 5804398"/>
              <a:gd name="connsiteY74" fmla="*/ 3330415 h 6878373"/>
              <a:gd name="connsiteX75" fmla="*/ 2387321 w 5804398"/>
              <a:gd name="connsiteY75" fmla="*/ 3056567 h 6878373"/>
              <a:gd name="connsiteX76" fmla="*/ 4296006 w 5804398"/>
              <a:gd name="connsiteY76" fmla="*/ 2402892 h 6878373"/>
              <a:gd name="connsiteX77" fmla="*/ 4034848 w 5804398"/>
              <a:gd name="connsiteY77" fmla="*/ 2458232 h 6878373"/>
              <a:gd name="connsiteX78" fmla="*/ 3684546 w 5804398"/>
              <a:gd name="connsiteY78" fmla="*/ 3342034 h 6878373"/>
              <a:gd name="connsiteX79" fmla="*/ 4568363 w 5804398"/>
              <a:gd name="connsiteY79" fmla="*/ 3692371 h 6878373"/>
              <a:gd name="connsiteX80" fmla="*/ 4918664 w 5804398"/>
              <a:gd name="connsiteY80" fmla="*/ 2808569 h 6878373"/>
              <a:gd name="connsiteX81" fmla="*/ 4296006 w 5804398"/>
              <a:gd name="connsiteY81" fmla="*/ 2402892 h 6878373"/>
              <a:gd name="connsiteX82" fmla="*/ 1763382 w 5804398"/>
              <a:gd name="connsiteY82" fmla="*/ 0 h 6878373"/>
              <a:gd name="connsiteX83" fmla="*/ 5804144 w 5804398"/>
              <a:gd name="connsiteY83" fmla="*/ 0 h 6878373"/>
              <a:gd name="connsiteX84" fmla="*/ 5804398 w 5804398"/>
              <a:gd name="connsiteY84" fmla="*/ 20373 h 6878373"/>
              <a:gd name="connsiteX85" fmla="*/ 5804398 w 5804398"/>
              <a:gd name="connsiteY85" fmla="*/ 6878373 h 6878373"/>
              <a:gd name="connsiteX86" fmla="*/ 3250014 w 5804398"/>
              <a:gd name="connsiteY86" fmla="*/ 6878373 h 6878373"/>
              <a:gd name="connsiteX87" fmla="*/ 3365103 w 5804398"/>
              <a:gd name="connsiteY87" fmla="*/ 6817254 h 6878373"/>
              <a:gd name="connsiteX88" fmla="*/ 3384575 w 5804398"/>
              <a:gd name="connsiteY88" fmla="*/ 6805404 h 6878373"/>
              <a:gd name="connsiteX89" fmla="*/ 3435783 w 5804398"/>
              <a:gd name="connsiteY89" fmla="*/ 6773251 h 6878373"/>
              <a:gd name="connsiteX90" fmla="*/ 3448902 w 5804398"/>
              <a:gd name="connsiteY90" fmla="*/ 6765213 h 6878373"/>
              <a:gd name="connsiteX91" fmla="*/ 3462437 w 5804398"/>
              <a:gd name="connsiteY91" fmla="*/ 6756759 h 6878373"/>
              <a:gd name="connsiteX92" fmla="*/ 3476412 w 5804398"/>
              <a:gd name="connsiteY92" fmla="*/ 6747034 h 6878373"/>
              <a:gd name="connsiteX93" fmla="*/ 3520413 w 5804398"/>
              <a:gd name="connsiteY93" fmla="*/ 6716567 h 6878373"/>
              <a:gd name="connsiteX94" fmla="*/ 3597421 w 5804398"/>
              <a:gd name="connsiteY94" fmla="*/ 6659859 h 6878373"/>
              <a:gd name="connsiteX95" fmla="*/ 3598691 w 5804398"/>
              <a:gd name="connsiteY95" fmla="*/ 6659005 h 6878373"/>
              <a:gd name="connsiteX96" fmla="*/ 3742568 w 5804398"/>
              <a:gd name="connsiteY96" fmla="*/ 6540532 h 6878373"/>
              <a:gd name="connsiteX97" fmla="*/ 3719724 w 5804398"/>
              <a:gd name="connsiteY97" fmla="*/ 6430513 h 6878373"/>
              <a:gd name="connsiteX98" fmla="*/ 3625786 w 5804398"/>
              <a:gd name="connsiteY98" fmla="*/ 6368724 h 6878373"/>
              <a:gd name="connsiteX99" fmla="*/ 3558501 w 5804398"/>
              <a:gd name="connsiteY99" fmla="*/ 6371265 h 6878373"/>
              <a:gd name="connsiteX100" fmla="*/ 3017296 w 5804398"/>
              <a:gd name="connsiteY100" fmla="*/ 5829208 h 6878373"/>
              <a:gd name="connsiteX101" fmla="*/ 3019836 w 5804398"/>
              <a:gd name="connsiteY101" fmla="*/ 5818213 h 6878373"/>
              <a:gd name="connsiteX102" fmla="*/ 2903885 w 5804398"/>
              <a:gd name="connsiteY102" fmla="*/ 5646405 h 6878373"/>
              <a:gd name="connsiteX103" fmla="*/ 2732083 w 5804398"/>
              <a:gd name="connsiteY103" fmla="*/ 5762776 h 6878373"/>
              <a:gd name="connsiteX104" fmla="*/ 2729543 w 5804398"/>
              <a:gd name="connsiteY104" fmla="*/ 5785205 h 6878373"/>
              <a:gd name="connsiteX105" fmla="*/ 1909499 w 5804398"/>
              <a:gd name="connsiteY105" fmla="*/ 5742888 h 6878373"/>
              <a:gd name="connsiteX106" fmla="*/ 1912040 w 5804398"/>
              <a:gd name="connsiteY106" fmla="*/ 5732725 h 6878373"/>
              <a:gd name="connsiteX107" fmla="*/ 1889612 w 5804398"/>
              <a:gd name="connsiteY107" fmla="*/ 5622705 h 6878373"/>
              <a:gd name="connsiteX108" fmla="*/ 1796089 w 5804398"/>
              <a:gd name="connsiteY108" fmla="*/ 5560916 h 6878373"/>
              <a:gd name="connsiteX109" fmla="*/ 1720351 w 5804398"/>
              <a:gd name="connsiteY109" fmla="*/ 5565999 h 6878373"/>
              <a:gd name="connsiteX110" fmla="*/ 1650965 w 5804398"/>
              <a:gd name="connsiteY110" fmla="*/ 4688364 h 6878373"/>
              <a:gd name="connsiteX111" fmla="*/ 1780868 w 5804398"/>
              <a:gd name="connsiteY111" fmla="*/ 4569891 h 6878373"/>
              <a:gd name="connsiteX112" fmla="*/ 1664501 w 5804398"/>
              <a:gd name="connsiteY112" fmla="*/ 4397667 h 6878373"/>
              <a:gd name="connsiteX113" fmla="*/ 1589178 w 5804398"/>
              <a:gd name="connsiteY113" fmla="*/ 4402748 h 6878373"/>
              <a:gd name="connsiteX114" fmla="*/ 1003971 w 5804398"/>
              <a:gd name="connsiteY114" fmla="*/ 3817520 h 6878373"/>
              <a:gd name="connsiteX115" fmla="*/ 885502 w 5804398"/>
              <a:gd name="connsiteY115" fmla="*/ 3671952 h 6878373"/>
              <a:gd name="connsiteX116" fmla="*/ 713701 w 5804398"/>
              <a:gd name="connsiteY116" fmla="*/ 3787908 h 6878373"/>
              <a:gd name="connsiteX117" fmla="*/ 729361 w 5804398"/>
              <a:gd name="connsiteY117" fmla="*/ 3887347 h 6878373"/>
              <a:gd name="connsiteX118" fmla="*/ 468286 w 5804398"/>
              <a:gd name="connsiteY118" fmla="*/ 4371866 h 6878373"/>
              <a:gd name="connsiteX119" fmla="*/ 322307 w 5804398"/>
              <a:gd name="connsiteY119" fmla="*/ 4490778 h 6878373"/>
              <a:gd name="connsiteX120" fmla="*/ 388321 w 5804398"/>
              <a:gd name="connsiteY120" fmla="*/ 4642698 h 6878373"/>
              <a:gd name="connsiteX121" fmla="*/ 343696 w 5804398"/>
              <a:gd name="connsiteY121" fmla="*/ 5127655 h 6878373"/>
              <a:gd name="connsiteX122" fmla="*/ 0 w 5804398"/>
              <a:gd name="connsiteY122" fmla="*/ 3449558 h 6878373"/>
              <a:gd name="connsiteX123" fmla="*/ 1763382 w 5804398"/>
              <a:gd name="connsiteY123" fmla="*/ 0 h 6878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5804398" h="6878373">
                <a:moveTo>
                  <a:pt x="2387321" y="3056567"/>
                </a:moveTo>
                <a:cubicBezTo>
                  <a:pt x="1960543" y="3045670"/>
                  <a:pt x="1530903" y="3171644"/>
                  <a:pt x="1169814" y="3434428"/>
                </a:cubicBezTo>
                <a:cubicBezTo>
                  <a:pt x="1169698" y="3434521"/>
                  <a:pt x="1169560" y="3434613"/>
                  <a:pt x="1169444" y="3434706"/>
                </a:cubicBezTo>
                <a:cubicBezTo>
                  <a:pt x="1163693" y="3438886"/>
                  <a:pt x="1157965" y="3443137"/>
                  <a:pt x="1152236" y="3447387"/>
                </a:cubicBezTo>
                <a:cubicBezTo>
                  <a:pt x="1151590" y="3447849"/>
                  <a:pt x="1150966" y="3448311"/>
                  <a:pt x="1150342" y="3448773"/>
                </a:cubicBezTo>
                <a:cubicBezTo>
                  <a:pt x="1144891" y="3452838"/>
                  <a:pt x="1139463" y="3456950"/>
                  <a:pt x="1134058" y="3461084"/>
                </a:cubicBezTo>
                <a:cubicBezTo>
                  <a:pt x="1133204" y="3461731"/>
                  <a:pt x="1132349" y="3462378"/>
                  <a:pt x="1131495" y="3463025"/>
                </a:cubicBezTo>
                <a:cubicBezTo>
                  <a:pt x="1125281" y="3467806"/>
                  <a:pt x="1119068" y="3472611"/>
                  <a:pt x="1112878" y="3477461"/>
                </a:cubicBezTo>
                <a:cubicBezTo>
                  <a:pt x="1109759" y="3479910"/>
                  <a:pt x="1106826" y="3482473"/>
                  <a:pt x="1104077" y="3485176"/>
                </a:cubicBezTo>
                <a:cubicBezTo>
                  <a:pt x="1084768" y="3504071"/>
                  <a:pt x="1074166" y="3528856"/>
                  <a:pt x="1072595" y="3554195"/>
                </a:cubicBezTo>
                <a:cubicBezTo>
                  <a:pt x="1071209" y="3576347"/>
                  <a:pt x="1076799" y="3598891"/>
                  <a:pt x="1089480" y="3618294"/>
                </a:cubicBezTo>
                <a:cubicBezTo>
                  <a:pt x="1093383" y="3624253"/>
                  <a:pt x="1097910" y="3629913"/>
                  <a:pt x="1103177" y="3635179"/>
                </a:cubicBezTo>
                <a:lnTo>
                  <a:pt x="1754143" y="4286193"/>
                </a:lnTo>
                <a:cubicBezTo>
                  <a:pt x="1771767" y="4303794"/>
                  <a:pt x="1794334" y="4313888"/>
                  <a:pt x="1817732" y="4316151"/>
                </a:cubicBezTo>
                <a:cubicBezTo>
                  <a:pt x="1840114" y="4318323"/>
                  <a:pt x="1863234" y="4313357"/>
                  <a:pt x="1883538" y="4300906"/>
                </a:cubicBezTo>
                <a:cubicBezTo>
                  <a:pt x="2217879" y="4096067"/>
                  <a:pt x="2660411" y="4137622"/>
                  <a:pt x="2949850" y="4427071"/>
                </a:cubicBezTo>
                <a:cubicBezTo>
                  <a:pt x="3053143" y="4530369"/>
                  <a:pt x="3124839" y="4653161"/>
                  <a:pt x="3165052" y="4783577"/>
                </a:cubicBezTo>
                <a:cubicBezTo>
                  <a:pt x="3165353" y="4784477"/>
                  <a:pt x="3165653" y="4785401"/>
                  <a:pt x="3165930" y="4786325"/>
                </a:cubicBezTo>
                <a:cubicBezTo>
                  <a:pt x="3166323" y="4787596"/>
                  <a:pt x="3166669" y="4788889"/>
                  <a:pt x="3167062" y="4790160"/>
                </a:cubicBezTo>
                <a:cubicBezTo>
                  <a:pt x="3168402" y="4794594"/>
                  <a:pt x="3169718" y="4799053"/>
                  <a:pt x="3170989" y="4803511"/>
                </a:cubicBezTo>
                <a:cubicBezTo>
                  <a:pt x="3172952" y="4810440"/>
                  <a:pt x="3174800" y="4817416"/>
                  <a:pt x="3176578" y="4824392"/>
                </a:cubicBezTo>
                <a:cubicBezTo>
                  <a:pt x="3233792" y="5048357"/>
                  <a:pt x="3200184" y="5290754"/>
                  <a:pt x="3076034" y="5493399"/>
                </a:cubicBezTo>
                <a:cubicBezTo>
                  <a:pt x="3052058" y="5532552"/>
                  <a:pt x="3055754" y="5582168"/>
                  <a:pt x="3085041" y="5616584"/>
                </a:cubicBezTo>
                <a:cubicBezTo>
                  <a:pt x="3085411" y="5617023"/>
                  <a:pt x="3085804" y="5617439"/>
                  <a:pt x="3086174" y="5617878"/>
                </a:cubicBezTo>
                <a:cubicBezTo>
                  <a:pt x="3086705" y="5618456"/>
                  <a:pt x="3087236" y="5619079"/>
                  <a:pt x="3087767" y="5619657"/>
                </a:cubicBezTo>
                <a:cubicBezTo>
                  <a:pt x="3088737" y="5620696"/>
                  <a:pt x="3089730" y="5621759"/>
                  <a:pt x="3090747" y="5622775"/>
                </a:cubicBezTo>
                <a:lnTo>
                  <a:pt x="3443358" y="5975400"/>
                </a:lnTo>
                <a:lnTo>
                  <a:pt x="3741713" y="6273788"/>
                </a:lnTo>
                <a:cubicBezTo>
                  <a:pt x="3765782" y="6297857"/>
                  <a:pt x="3798326" y="6307605"/>
                  <a:pt x="3829324" y="6303747"/>
                </a:cubicBezTo>
                <a:cubicBezTo>
                  <a:pt x="3842616" y="6302096"/>
                  <a:pt x="3855632" y="6297932"/>
                  <a:pt x="3867579" y="6291309"/>
                </a:cubicBezTo>
                <a:lnTo>
                  <a:pt x="3899409" y="6264125"/>
                </a:lnTo>
                <a:lnTo>
                  <a:pt x="3899403" y="6264133"/>
                </a:lnTo>
                <a:lnTo>
                  <a:pt x="3899426" y="6264110"/>
                </a:lnTo>
                <a:lnTo>
                  <a:pt x="3899409" y="6264125"/>
                </a:lnTo>
                <a:lnTo>
                  <a:pt x="4006173" y="6114137"/>
                </a:lnTo>
                <a:cubicBezTo>
                  <a:pt x="4501119" y="5345441"/>
                  <a:pt x="4412479" y="4310033"/>
                  <a:pt x="3739704" y="3637212"/>
                </a:cubicBezTo>
                <a:cubicBezTo>
                  <a:pt x="3734623" y="3632130"/>
                  <a:pt x="3729518" y="3627094"/>
                  <a:pt x="3724390" y="3622082"/>
                </a:cubicBezTo>
                <a:cubicBezTo>
                  <a:pt x="3723004" y="3620719"/>
                  <a:pt x="3721595" y="3619379"/>
                  <a:pt x="3720210" y="3618017"/>
                </a:cubicBezTo>
                <a:cubicBezTo>
                  <a:pt x="3716283" y="3614182"/>
                  <a:pt x="3712333" y="3610371"/>
                  <a:pt x="3708383" y="3606583"/>
                </a:cubicBezTo>
                <a:cubicBezTo>
                  <a:pt x="3706997" y="3605266"/>
                  <a:pt x="3705635" y="3603950"/>
                  <a:pt x="3704249" y="3602633"/>
                </a:cubicBezTo>
                <a:cubicBezTo>
                  <a:pt x="3699075" y="3597690"/>
                  <a:pt x="3693901" y="3592793"/>
                  <a:pt x="3688681" y="3587942"/>
                </a:cubicBezTo>
                <a:cubicBezTo>
                  <a:pt x="3688427" y="3587711"/>
                  <a:pt x="3688173" y="3587457"/>
                  <a:pt x="3687919" y="3587226"/>
                </a:cubicBezTo>
                <a:cubicBezTo>
                  <a:pt x="3682999" y="3582652"/>
                  <a:pt x="3678056" y="3578102"/>
                  <a:pt x="3673090" y="3573575"/>
                </a:cubicBezTo>
                <a:cubicBezTo>
                  <a:pt x="3671565" y="3572166"/>
                  <a:pt x="3670018" y="3570780"/>
                  <a:pt x="3668470" y="3569371"/>
                </a:cubicBezTo>
                <a:cubicBezTo>
                  <a:pt x="3664567" y="3565837"/>
                  <a:pt x="3660640" y="3562303"/>
                  <a:pt x="3656713" y="3558792"/>
                </a:cubicBezTo>
                <a:cubicBezTo>
                  <a:pt x="3655212" y="3557452"/>
                  <a:pt x="3653734" y="3556135"/>
                  <a:pt x="3652232" y="3554796"/>
                </a:cubicBezTo>
                <a:cubicBezTo>
                  <a:pt x="3647012" y="3550176"/>
                  <a:pt x="3641792" y="3545579"/>
                  <a:pt x="3636549" y="3541029"/>
                </a:cubicBezTo>
                <a:cubicBezTo>
                  <a:pt x="3635741" y="3540336"/>
                  <a:pt x="3634955" y="3539666"/>
                  <a:pt x="3634147" y="3538973"/>
                </a:cubicBezTo>
                <a:cubicBezTo>
                  <a:pt x="3629643" y="3535092"/>
                  <a:pt x="3625162" y="3531212"/>
                  <a:pt x="3620634" y="3527377"/>
                </a:cubicBezTo>
                <a:cubicBezTo>
                  <a:pt x="3618856" y="3525876"/>
                  <a:pt x="3617078" y="3524375"/>
                  <a:pt x="3615299" y="3522873"/>
                </a:cubicBezTo>
                <a:cubicBezTo>
                  <a:pt x="3611534" y="3519685"/>
                  <a:pt x="3607746" y="3516521"/>
                  <a:pt x="3603958" y="3513356"/>
                </a:cubicBezTo>
                <a:cubicBezTo>
                  <a:pt x="3602272" y="3511947"/>
                  <a:pt x="3600563" y="3510515"/>
                  <a:pt x="3598853" y="3509106"/>
                </a:cubicBezTo>
                <a:cubicBezTo>
                  <a:pt x="3593679" y="3504833"/>
                  <a:pt x="3588506" y="3500583"/>
                  <a:pt x="3583285" y="3496356"/>
                </a:cubicBezTo>
                <a:cubicBezTo>
                  <a:pt x="3581876" y="3495224"/>
                  <a:pt x="3580468" y="3494092"/>
                  <a:pt x="3579058" y="3492960"/>
                </a:cubicBezTo>
                <a:cubicBezTo>
                  <a:pt x="3575086" y="3489773"/>
                  <a:pt x="3571113" y="3486608"/>
                  <a:pt x="3567140" y="3483444"/>
                </a:cubicBezTo>
                <a:cubicBezTo>
                  <a:pt x="3565038" y="3481781"/>
                  <a:pt x="3562913" y="3480118"/>
                  <a:pt x="3560811" y="3478454"/>
                </a:cubicBezTo>
                <a:cubicBezTo>
                  <a:pt x="3557347" y="3475729"/>
                  <a:pt x="3553859" y="3473003"/>
                  <a:pt x="3550371" y="3470301"/>
                </a:cubicBezTo>
                <a:cubicBezTo>
                  <a:pt x="3548315" y="3468707"/>
                  <a:pt x="3546259" y="3467113"/>
                  <a:pt x="3544204" y="3465519"/>
                </a:cubicBezTo>
                <a:cubicBezTo>
                  <a:pt x="3539145" y="3461639"/>
                  <a:pt x="3534064" y="3457758"/>
                  <a:pt x="3528982" y="3453924"/>
                </a:cubicBezTo>
                <a:cubicBezTo>
                  <a:pt x="3526880" y="3452353"/>
                  <a:pt x="3524778" y="3450782"/>
                  <a:pt x="3522677" y="3449212"/>
                </a:cubicBezTo>
                <a:cubicBezTo>
                  <a:pt x="3519327" y="3446717"/>
                  <a:pt x="3516001" y="3444245"/>
                  <a:pt x="3512652" y="3441774"/>
                </a:cubicBezTo>
                <a:cubicBezTo>
                  <a:pt x="3510111" y="3439903"/>
                  <a:pt x="3507571" y="3438055"/>
                  <a:pt x="3505030" y="3436184"/>
                </a:cubicBezTo>
                <a:cubicBezTo>
                  <a:pt x="3502027" y="3433989"/>
                  <a:pt x="3499001" y="3431795"/>
                  <a:pt x="3495999" y="3429624"/>
                </a:cubicBezTo>
                <a:cubicBezTo>
                  <a:pt x="3493435" y="3427776"/>
                  <a:pt x="3490871" y="3425905"/>
                  <a:pt x="3488307" y="3424080"/>
                </a:cubicBezTo>
                <a:cubicBezTo>
                  <a:pt x="3483457" y="3420615"/>
                  <a:pt x="3478583" y="3417151"/>
                  <a:pt x="3473686" y="3413732"/>
                </a:cubicBezTo>
                <a:cubicBezTo>
                  <a:pt x="3470799" y="3411699"/>
                  <a:pt x="3467888" y="3409713"/>
                  <a:pt x="3465001" y="3407703"/>
                </a:cubicBezTo>
                <a:cubicBezTo>
                  <a:pt x="3462437" y="3405924"/>
                  <a:pt x="3459873" y="3404146"/>
                  <a:pt x="3457310" y="3402391"/>
                </a:cubicBezTo>
                <a:cubicBezTo>
                  <a:pt x="3454191" y="3400265"/>
                  <a:pt x="3451073" y="3398140"/>
                  <a:pt x="3447955" y="3396015"/>
                </a:cubicBezTo>
                <a:cubicBezTo>
                  <a:pt x="3445668" y="3394468"/>
                  <a:pt x="3443382" y="3392920"/>
                  <a:pt x="3441095" y="3391396"/>
                </a:cubicBezTo>
                <a:cubicBezTo>
                  <a:pt x="3429523" y="3383611"/>
                  <a:pt x="3417882" y="3375989"/>
                  <a:pt x="3406194" y="3368482"/>
                </a:cubicBezTo>
                <a:cubicBezTo>
                  <a:pt x="3404531" y="3367419"/>
                  <a:pt x="3402868" y="3366334"/>
                  <a:pt x="3401182" y="3365271"/>
                </a:cubicBezTo>
                <a:cubicBezTo>
                  <a:pt x="3397371" y="3362846"/>
                  <a:pt x="3393560" y="3360443"/>
                  <a:pt x="3389748" y="3358041"/>
                </a:cubicBezTo>
                <a:cubicBezTo>
                  <a:pt x="3388455" y="3357232"/>
                  <a:pt x="3387161" y="3356424"/>
                  <a:pt x="3385868" y="3355616"/>
                </a:cubicBezTo>
                <a:cubicBezTo>
                  <a:pt x="3372748" y="3347439"/>
                  <a:pt x="3359560" y="3339423"/>
                  <a:pt x="3346302" y="3331570"/>
                </a:cubicBezTo>
                <a:cubicBezTo>
                  <a:pt x="3345632" y="3331177"/>
                  <a:pt x="3344985" y="3330808"/>
                  <a:pt x="3344338" y="3330415"/>
                </a:cubicBezTo>
                <a:cubicBezTo>
                  <a:pt x="3049465" y="3156315"/>
                  <a:pt x="2719259" y="3065041"/>
                  <a:pt x="2387321" y="3056567"/>
                </a:cubicBezTo>
                <a:close/>
                <a:moveTo>
                  <a:pt x="4296006" y="2402892"/>
                </a:moveTo>
                <a:cubicBezTo>
                  <a:pt x="4208683" y="2403580"/>
                  <a:pt x="4120050" y="2421401"/>
                  <a:pt x="4034848" y="2458232"/>
                </a:cubicBezTo>
                <a:cubicBezTo>
                  <a:pt x="3694039" y="2605555"/>
                  <a:pt x="3537205" y="3001282"/>
                  <a:pt x="3684546" y="3342034"/>
                </a:cubicBezTo>
                <a:cubicBezTo>
                  <a:pt x="3831864" y="3682855"/>
                  <a:pt x="4227554" y="3839695"/>
                  <a:pt x="4568363" y="3692371"/>
                </a:cubicBezTo>
                <a:cubicBezTo>
                  <a:pt x="4909079" y="3545071"/>
                  <a:pt x="5065936" y="3149367"/>
                  <a:pt x="4918664" y="2808569"/>
                </a:cubicBezTo>
                <a:cubicBezTo>
                  <a:pt x="4808175" y="2552953"/>
                  <a:pt x="4557978" y="2400827"/>
                  <a:pt x="4296006" y="2402892"/>
                </a:cubicBezTo>
                <a:close/>
                <a:moveTo>
                  <a:pt x="1763382" y="0"/>
                </a:moveTo>
                <a:lnTo>
                  <a:pt x="5804144" y="0"/>
                </a:lnTo>
                <a:cubicBezTo>
                  <a:pt x="5804306" y="6768"/>
                  <a:pt x="5804398" y="13559"/>
                  <a:pt x="5804398" y="20373"/>
                </a:cubicBezTo>
                <a:lnTo>
                  <a:pt x="5804398" y="6878373"/>
                </a:lnTo>
                <a:lnTo>
                  <a:pt x="3250014" y="6878373"/>
                </a:lnTo>
                <a:lnTo>
                  <a:pt x="3365103" y="6817254"/>
                </a:lnTo>
                <a:lnTo>
                  <a:pt x="3384575" y="6805404"/>
                </a:lnTo>
                <a:cubicBezTo>
                  <a:pt x="3402360" y="6794826"/>
                  <a:pt x="3419291" y="6784246"/>
                  <a:pt x="3435783" y="6773251"/>
                </a:cubicBezTo>
                <a:cubicBezTo>
                  <a:pt x="3440009" y="6770710"/>
                  <a:pt x="3444675" y="6767754"/>
                  <a:pt x="3448902" y="6765213"/>
                </a:cubicBezTo>
                <a:cubicBezTo>
                  <a:pt x="3453545" y="6762256"/>
                  <a:pt x="3458210" y="6759715"/>
                  <a:pt x="3462437" y="6756759"/>
                </a:cubicBezTo>
                <a:lnTo>
                  <a:pt x="3476412" y="6747034"/>
                </a:lnTo>
                <a:cubicBezTo>
                  <a:pt x="3491633" y="6737309"/>
                  <a:pt x="3506462" y="6727146"/>
                  <a:pt x="3520413" y="6716567"/>
                </a:cubicBezTo>
                <a:cubicBezTo>
                  <a:pt x="3546213" y="6698365"/>
                  <a:pt x="3572452" y="6678893"/>
                  <a:pt x="3597421" y="6659859"/>
                </a:cubicBezTo>
                <a:lnTo>
                  <a:pt x="3598691" y="6659005"/>
                </a:lnTo>
                <a:cubicBezTo>
                  <a:pt x="3666415" y="6658590"/>
                  <a:pt x="3729033" y="6610359"/>
                  <a:pt x="3742568" y="6540532"/>
                </a:cubicBezTo>
                <a:cubicBezTo>
                  <a:pt x="3749775" y="6502027"/>
                  <a:pt x="3741737" y="6463105"/>
                  <a:pt x="3719724" y="6430513"/>
                </a:cubicBezTo>
                <a:cubicBezTo>
                  <a:pt x="3697712" y="6398336"/>
                  <a:pt x="3664705" y="6376346"/>
                  <a:pt x="3625786" y="6368724"/>
                </a:cubicBezTo>
                <a:cubicBezTo>
                  <a:pt x="3603773" y="6364497"/>
                  <a:pt x="3580513" y="6365351"/>
                  <a:pt x="3558501" y="6371265"/>
                </a:cubicBezTo>
                <a:lnTo>
                  <a:pt x="3017296" y="5829208"/>
                </a:lnTo>
                <a:cubicBezTo>
                  <a:pt x="3018150" y="5825836"/>
                  <a:pt x="3018982" y="5822024"/>
                  <a:pt x="3019836" y="5818213"/>
                </a:cubicBezTo>
                <a:cubicBezTo>
                  <a:pt x="3035058" y="5738661"/>
                  <a:pt x="2983018" y="5661627"/>
                  <a:pt x="2903885" y="5646405"/>
                </a:cubicBezTo>
                <a:cubicBezTo>
                  <a:pt x="2824336" y="5630744"/>
                  <a:pt x="2747328" y="5683224"/>
                  <a:pt x="2732083" y="5762776"/>
                </a:cubicBezTo>
                <a:cubicBezTo>
                  <a:pt x="2730397" y="5770399"/>
                  <a:pt x="2729543" y="5778021"/>
                  <a:pt x="2729543" y="5785205"/>
                </a:cubicBezTo>
                <a:cubicBezTo>
                  <a:pt x="2467197" y="5924005"/>
                  <a:pt x="2155769" y="5907928"/>
                  <a:pt x="1909499" y="5742888"/>
                </a:cubicBezTo>
                <a:cubicBezTo>
                  <a:pt x="1910354" y="5739908"/>
                  <a:pt x="1911186" y="5736536"/>
                  <a:pt x="1912040" y="5732725"/>
                </a:cubicBezTo>
                <a:cubicBezTo>
                  <a:pt x="1919224" y="5694219"/>
                  <a:pt x="1911624" y="5655298"/>
                  <a:pt x="1889612" y="5622705"/>
                </a:cubicBezTo>
                <a:cubicBezTo>
                  <a:pt x="1867600" y="5590113"/>
                  <a:pt x="1834593" y="5568100"/>
                  <a:pt x="1796089" y="5560916"/>
                </a:cubicBezTo>
                <a:cubicBezTo>
                  <a:pt x="1770704" y="5555835"/>
                  <a:pt x="1744050" y="5557960"/>
                  <a:pt x="1720351" y="5565999"/>
                </a:cubicBezTo>
                <a:cubicBezTo>
                  <a:pt x="1523188" y="5312952"/>
                  <a:pt x="1496094" y="4971022"/>
                  <a:pt x="1650965" y="4688364"/>
                </a:cubicBezTo>
                <a:cubicBezTo>
                  <a:pt x="1715270" y="4681596"/>
                  <a:pt x="1768603" y="4633782"/>
                  <a:pt x="1780868" y="4569891"/>
                </a:cubicBezTo>
                <a:cubicBezTo>
                  <a:pt x="1796528" y="4490339"/>
                  <a:pt x="1744050" y="4413328"/>
                  <a:pt x="1664501" y="4397667"/>
                </a:cubicBezTo>
                <a:cubicBezTo>
                  <a:pt x="1638677" y="4393024"/>
                  <a:pt x="1613293" y="4394710"/>
                  <a:pt x="1589178" y="4402748"/>
                </a:cubicBezTo>
                <a:lnTo>
                  <a:pt x="1003971" y="3817520"/>
                </a:lnTo>
                <a:cubicBezTo>
                  <a:pt x="1005242" y="3747277"/>
                  <a:pt x="955743" y="3685488"/>
                  <a:pt x="885502" y="3671952"/>
                </a:cubicBezTo>
                <a:cubicBezTo>
                  <a:pt x="805953" y="3656730"/>
                  <a:pt x="728922" y="3708772"/>
                  <a:pt x="713701" y="3787908"/>
                </a:cubicBezTo>
                <a:cubicBezTo>
                  <a:pt x="706933" y="3822186"/>
                  <a:pt x="712430" y="3857296"/>
                  <a:pt x="729361" y="3887347"/>
                </a:cubicBezTo>
                <a:cubicBezTo>
                  <a:pt x="620200" y="4037142"/>
                  <a:pt x="532175" y="4200057"/>
                  <a:pt x="468286" y="4371866"/>
                </a:cubicBezTo>
                <a:cubicBezTo>
                  <a:pt x="398461" y="4371034"/>
                  <a:pt x="335843" y="4420119"/>
                  <a:pt x="322307" y="4490778"/>
                </a:cubicBezTo>
                <a:cubicBezTo>
                  <a:pt x="310458" y="4550880"/>
                  <a:pt x="337552" y="4610960"/>
                  <a:pt x="388321" y="4642698"/>
                </a:cubicBezTo>
                <a:cubicBezTo>
                  <a:pt x="354021" y="4802425"/>
                  <a:pt x="339169" y="4964925"/>
                  <a:pt x="343696" y="5127655"/>
                </a:cubicBezTo>
                <a:cubicBezTo>
                  <a:pt x="122511" y="4612785"/>
                  <a:pt x="0" y="4045481"/>
                  <a:pt x="0" y="3449558"/>
                </a:cubicBezTo>
                <a:cubicBezTo>
                  <a:pt x="0" y="2030097"/>
                  <a:pt x="695061" y="772998"/>
                  <a:pt x="1763382" y="0"/>
                </a:cubicBezTo>
                <a:close/>
              </a:path>
            </a:pathLst>
          </a:custGeom>
        </p:spPr>
        <p:txBody>
          <a:bodyPr wrap="square">
            <a:noAutofit/>
          </a:bodyPr>
          <a:lstStyle/>
          <a:p>
            <a:r>
              <a:rPr lang="en-US"/>
              <a:t>Click icon to add picture</a:t>
            </a:r>
          </a:p>
        </p:txBody>
      </p:sp>
      <p:sp>
        <p:nvSpPr>
          <p:cNvPr id="101" name="Content Placeholder 2">
            <a:extLst>
              <a:ext uri="{FF2B5EF4-FFF2-40B4-BE49-F238E27FC236}">
                <a16:creationId xmlns:a16="http://schemas.microsoft.com/office/drawing/2014/main" id="{94548A25-2CD0-C915-FA6E-CA46583E1528}"/>
              </a:ext>
            </a:extLst>
          </p:cNvPr>
          <p:cNvSpPr>
            <a:spLocks noGrp="1"/>
          </p:cNvSpPr>
          <p:nvPr>
            <p:ph idx="14" hasCustomPrompt="1"/>
          </p:nvPr>
        </p:nvSpPr>
        <p:spPr>
          <a:xfrm>
            <a:off x="771524" y="2999423"/>
            <a:ext cx="4844733" cy="2563177"/>
          </a:xfrm>
          <a:prstGeom prst="rect">
            <a:avLst/>
          </a:prstGeom>
        </p:spPr>
        <p:txBody>
          <a:bodyPr anchor="t"/>
          <a:lstStyle>
            <a:lvl1pPr marL="0" indent="0">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02" name="Text Placeholder 44">
            <a:extLst>
              <a:ext uri="{FF2B5EF4-FFF2-40B4-BE49-F238E27FC236}">
                <a16:creationId xmlns:a16="http://schemas.microsoft.com/office/drawing/2014/main" id="{C4D2488A-7C11-5873-5CA0-D0AB248AE5FD}"/>
              </a:ext>
            </a:extLst>
          </p:cNvPr>
          <p:cNvSpPr>
            <a:spLocks noGrp="1"/>
          </p:cNvSpPr>
          <p:nvPr>
            <p:ph type="body" sz="quarter" idx="15" hasCustomPrompt="1"/>
          </p:nvPr>
        </p:nvSpPr>
        <p:spPr>
          <a:xfrm>
            <a:off x="771525" y="2201361"/>
            <a:ext cx="4844732" cy="650932"/>
          </a:xfrm>
          <a:prstGeom prst="rect">
            <a:avLst/>
          </a:prstGeom>
        </p:spPr>
        <p:txBody>
          <a:bodyPr anchor="ctr"/>
          <a:lstStyle>
            <a:lvl1pPr marL="0" indent="0" algn="l">
              <a:buNone/>
              <a:defRPr sz="3600" b="1" i="0">
                <a:solidFill>
                  <a:schemeClr val="tx1"/>
                </a:solidFill>
                <a:latin typeface="Inter Black" panose="02000503000000020004" pitchFamily="2" charset="0"/>
                <a:ea typeface="Inter Black" panose="02000503000000020004" pitchFamily="2" charset="0"/>
              </a:defRPr>
            </a:lvl1pPr>
          </a:lstStyle>
          <a:p>
            <a:pPr lvl="0"/>
            <a:r>
              <a:rPr lang="en-US"/>
              <a:t>Title Goes Here</a:t>
            </a:r>
          </a:p>
        </p:txBody>
      </p:sp>
      <p:sp>
        <p:nvSpPr>
          <p:cNvPr id="103" name="Text Placeholder 15">
            <a:extLst>
              <a:ext uri="{FF2B5EF4-FFF2-40B4-BE49-F238E27FC236}">
                <a16:creationId xmlns:a16="http://schemas.microsoft.com/office/drawing/2014/main" id="{0D445E2C-7D8D-89AF-117C-318AA90A6845}"/>
              </a:ext>
            </a:extLst>
          </p:cNvPr>
          <p:cNvSpPr>
            <a:spLocks noGrp="1"/>
          </p:cNvSpPr>
          <p:nvPr>
            <p:ph type="body" sz="quarter" idx="16" hasCustomPrompt="1"/>
          </p:nvPr>
        </p:nvSpPr>
        <p:spPr>
          <a:xfrm>
            <a:off x="771524" y="1614493"/>
            <a:ext cx="4844732" cy="439738"/>
          </a:xfrm>
          <a:prstGeom prst="rect">
            <a:avLst/>
          </a:prstGeom>
        </p:spPr>
        <p:txBody>
          <a:bodyPr anchor="ctr"/>
          <a:lstStyle>
            <a:lvl1pPr marL="0" indent="0" algn="l">
              <a:buNone/>
              <a:defRPr sz="1600" b="1" spc="300">
                <a:solidFill>
                  <a:schemeClr val="tx2"/>
                </a:solidFill>
                <a:latin typeface="Inter" panose="02000503000000020004" pitchFamily="2" charset="0"/>
                <a:ea typeface="Inter" panose="02000503000000020004" pitchFamily="2" charset="0"/>
              </a:defRPr>
            </a:lvl1pPr>
          </a:lstStyle>
          <a:p>
            <a:pPr lvl="0"/>
            <a:r>
              <a:rPr lang="en-US"/>
              <a:t>SUBTITLE</a:t>
            </a:r>
          </a:p>
        </p:txBody>
      </p:sp>
      <p:sp>
        <p:nvSpPr>
          <p:cNvPr id="2" name="Text Placeholder 41">
            <a:extLst>
              <a:ext uri="{FF2B5EF4-FFF2-40B4-BE49-F238E27FC236}">
                <a16:creationId xmlns:a16="http://schemas.microsoft.com/office/drawing/2014/main" id="{7111B4F5-9426-BD40-5D98-B65942418E7E}"/>
              </a:ext>
            </a:extLst>
          </p:cNvPr>
          <p:cNvSpPr>
            <a:spLocks noGrp="1"/>
          </p:cNvSpPr>
          <p:nvPr>
            <p:ph type="body" sz="quarter" idx="26" hasCustomPrompt="1"/>
          </p:nvPr>
        </p:nvSpPr>
        <p:spPr>
          <a:xfrm>
            <a:off x="771524" y="6281846"/>
            <a:ext cx="4844732" cy="407185"/>
          </a:xfrm>
          <a:prstGeom prst="rect">
            <a:avLst/>
          </a:prstGeom>
        </p:spPr>
        <p:txBody>
          <a:bodyPr anchor="ctr"/>
          <a:lstStyle>
            <a:lvl1pPr marL="0" indent="0" algn="l">
              <a:buNone/>
              <a:defRPr sz="700" b="0" spc="0">
                <a:solidFill>
                  <a:schemeClr val="accent2"/>
                </a:solidFill>
                <a:latin typeface="Inter" panose="02000503000000020004" pitchFamily="2" charset="0"/>
                <a:ea typeface="Inter" panose="02000503000000020004" pitchFamily="2" charset="0"/>
              </a:defRPr>
            </a:lvl1pPr>
          </a:lstStyle>
          <a:p>
            <a:pPr lvl="0"/>
            <a:r>
              <a:rPr lang="en-US"/>
              <a:t>* Special Note or Attribution Goes Here</a:t>
            </a:r>
          </a:p>
        </p:txBody>
      </p:sp>
    </p:spTree>
    <p:extLst>
      <p:ext uri="{BB962C8B-B14F-4D97-AF65-F5344CB8AC3E}">
        <p14:creationId xmlns:p14="http://schemas.microsoft.com/office/powerpoint/2010/main" val="150035914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20. Empty" preserve="1" userDrawn="1">
  <p:cSld name="1_20. Empty">
    <p:bg>
      <p:bgPr>
        <a:solidFill>
          <a:schemeClr val="accent1">
            <a:alpha val="23000"/>
          </a:schemeClr>
        </a:solidFill>
        <a:effectLst/>
      </p:bgPr>
    </p:bg>
    <p:spTree>
      <p:nvGrpSpPr>
        <p:cNvPr id="1" name="Shape 1857"/>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C5E31E04-1DC1-5FF2-1928-EA362A908897}"/>
              </a:ext>
            </a:extLst>
          </p:cNvPr>
          <p:cNvSpPr>
            <a:spLocks noGrp="1"/>
          </p:cNvSpPr>
          <p:nvPr>
            <p:ph type="sldNum" sz="quarter" idx="10"/>
          </p:nvPr>
        </p:nvSpPr>
        <p:spPr>
          <a:xfrm>
            <a:off x="45012" y="6502866"/>
            <a:ext cx="348381" cy="301144"/>
          </a:xfrm>
        </p:spPr>
        <p:txBody>
          <a:bodyPr/>
          <a:lstStyle/>
          <a:p>
            <a:fld id="{B4F46690-C25B-4348-B0C0-019C781764AB}" type="slidenum">
              <a:rPr lang="en-US" smtClean="0"/>
              <a:t>‹#›</a:t>
            </a:fld>
            <a:endParaRPr lang="en-US"/>
          </a:p>
        </p:txBody>
      </p:sp>
      <p:sp>
        <p:nvSpPr>
          <p:cNvPr id="3" name="Rounded Rectangle 2">
            <a:extLst>
              <a:ext uri="{FF2B5EF4-FFF2-40B4-BE49-F238E27FC236}">
                <a16:creationId xmlns:a16="http://schemas.microsoft.com/office/drawing/2014/main" id="{6E1DC6C3-BFEA-B2F1-593A-8AECA7DEED37}"/>
              </a:ext>
            </a:extLst>
          </p:cNvPr>
          <p:cNvSpPr/>
          <p:nvPr/>
        </p:nvSpPr>
        <p:spPr>
          <a:xfrm>
            <a:off x="1645962" y="1286933"/>
            <a:ext cx="4450038" cy="5198506"/>
          </a:xfrm>
          <a:prstGeom prst="roundRect">
            <a:avLst>
              <a:gd name="adj" fmla="val 4652"/>
            </a:avLst>
          </a:prstGeom>
          <a:solidFill>
            <a:schemeClr val="lt1"/>
          </a:solidFill>
          <a:ln>
            <a:noFill/>
          </a:ln>
          <a:effectLst>
            <a:outerShdw blurRad="391711" dist="38100" dir="8100000" algn="tr" rotWithShape="0">
              <a:schemeClr val="bg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44">
            <a:extLst>
              <a:ext uri="{FF2B5EF4-FFF2-40B4-BE49-F238E27FC236}">
                <a16:creationId xmlns:a16="http://schemas.microsoft.com/office/drawing/2014/main" id="{621D8565-49C2-B63A-9D04-AAABBB3262FF}"/>
              </a:ext>
            </a:extLst>
          </p:cNvPr>
          <p:cNvSpPr>
            <a:spLocks noGrp="1"/>
          </p:cNvSpPr>
          <p:nvPr>
            <p:ph type="body" sz="quarter" idx="11" hasCustomPrompt="1"/>
          </p:nvPr>
        </p:nvSpPr>
        <p:spPr>
          <a:xfrm>
            <a:off x="771525" y="372561"/>
            <a:ext cx="11058766" cy="650932"/>
          </a:xfrm>
          <a:prstGeom prst="rect">
            <a:avLst/>
          </a:prstGeom>
        </p:spPr>
        <p:txBody>
          <a:bodyPr anchor="ctr"/>
          <a:lstStyle>
            <a:lvl1pPr marL="0" indent="0" algn="l">
              <a:buNone/>
              <a:defRPr sz="3600" b="1" i="0">
                <a:solidFill>
                  <a:schemeClr val="tx1"/>
                </a:solidFill>
                <a:latin typeface="Inter Black" panose="02000503000000020004" pitchFamily="2" charset="0"/>
                <a:ea typeface="Inter Black" panose="02000503000000020004" pitchFamily="2" charset="0"/>
              </a:defRPr>
            </a:lvl1pPr>
          </a:lstStyle>
          <a:p>
            <a:pPr lvl="0"/>
            <a:r>
              <a:rPr lang="en-US"/>
              <a:t>Title Goes Here</a:t>
            </a:r>
          </a:p>
        </p:txBody>
      </p:sp>
      <p:sp>
        <p:nvSpPr>
          <p:cNvPr id="8" name="Content Placeholder 2">
            <a:extLst>
              <a:ext uri="{FF2B5EF4-FFF2-40B4-BE49-F238E27FC236}">
                <a16:creationId xmlns:a16="http://schemas.microsoft.com/office/drawing/2014/main" id="{291C4217-3176-DC36-DCDF-EF98F509F2EC}"/>
              </a:ext>
            </a:extLst>
          </p:cNvPr>
          <p:cNvSpPr>
            <a:spLocks noGrp="1"/>
          </p:cNvSpPr>
          <p:nvPr>
            <p:ph idx="14" hasCustomPrompt="1"/>
          </p:nvPr>
        </p:nvSpPr>
        <p:spPr>
          <a:xfrm>
            <a:off x="1916457" y="3490489"/>
            <a:ext cx="3914030" cy="2740978"/>
          </a:xfrm>
          <a:prstGeom prst="rect">
            <a:avLst/>
          </a:prstGeom>
        </p:spPr>
        <p:txBody>
          <a:bodyPr anchor="t"/>
          <a:lstStyle>
            <a:lvl1pPr marL="0" indent="0" algn="l">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gn="l">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gn="l">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gn="l">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9" name="Text Placeholder 44">
            <a:extLst>
              <a:ext uri="{FF2B5EF4-FFF2-40B4-BE49-F238E27FC236}">
                <a16:creationId xmlns:a16="http://schemas.microsoft.com/office/drawing/2014/main" id="{1530592D-8011-859B-03B3-43B432B27640}"/>
              </a:ext>
            </a:extLst>
          </p:cNvPr>
          <p:cNvSpPr>
            <a:spLocks noGrp="1"/>
          </p:cNvSpPr>
          <p:nvPr>
            <p:ph type="body" sz="quarter" idx="15" hasCustomPrompt="1"/>
          </p:nvPr>
        </p:nvSpPr>
        <p:spPr>
          <a:xfrm>
            <a:off x="1916456" y="2791831"/>
            <a:ext cx="3914029" cy="650932"/>
          </a:xfrm>
          <a:prstGeom prst="rect">
            <a:avLst/>
          </a:prstGeom>
        </p:spPr>
        <p:txBody>
          <a:bodyPr anchor="ctr"/>
          <a:lstStyle>
            <a:lvl1pPr marL="0" indent="0" algn="l">
              <a:buNone/>
              <a:defRPr sz="2000" b="1" i="0">
                <a:solidFill>
                  <a:schemeClr val="tx1"/>
                </a:solidFill>
                <a:latin typeface="Inter Black" panose="02000503000000020004" pitchFamily="2" charset="0"/>
                <a:ea typeface="Inter Black" panose="02000503000000020004" pitchFamily="2" charset="0"/>
              </a:defRPr>
            </a:lvl1pPr>
          </a:lstStyle>
          <a:p>
            <a:pPr lvl="0"/>
            <a:r>
              <a:rPr lang="en-US"/>
              <a:t>Title Goes Here</a:t>
            </a:r>
          </a:p>
        </p:txBody>
      </p:sp>
      <p:sp>
        <p:nvSpPr>
          <p:cNvPr id="10" name="Text Placeholder 15">
            <a:extLst>
              <a:ext uri="{FF2B5EF4-FFF2-40B4-BE49-F238E27FC236}">
                <a16:creationId xmlns:a16="http://schemas.microsoft.com/office/drawing/2014/main" id="{9A4DFEDA-2776-874F-3660-EF49E84C7916}"/>
              </a:ext>
            </a:extLst>
          </p:cNvPr>
          <p:cNvSpPr>
            <a:spLocks noGrp="1"/>
          </p:cNvSpPr>
          <p:nvPr>
            <p:ph type="body" sz="quarter" idx="16" hasCustomPrompt="1"/>
          </p:nvPr>
        </p:nvSpPr>
        <p:spPr>
          <a:xfrm>
            <a:off x="1916456" y="2304367"/>
            <a:ext cx="3914029" cy="439738"/>
          </a:xfrm>
          <a:prstGeom prst="rect">
            <a:avLst/>
          </a:prstGeom>
        </p:spPr>
        <p:txBody>
          <a:bodyPr anchor="ctr"/>
          <a:lstStyle>
            <a:lvl1pPr marL="0" indent="0" algn="l">
              <a:buNone/>
              <a:defRPr sz="1100" b="1" spc="300">
                <a:solidFill>
                  <a:schemeClr val="tx2"/>
                </a:solidFill>
                <a:latin typeface="Inter" panose="02000503000000020004" pitchFamily="2" charset="0"/>
                <a:ea typeface="Inter" panose="02000503000000020004" pitchFamily="2" charset="0"/>
              </a:defRPr>
            </a:lvl1pPr>
          </a:lstStyle>
          <a:p>
            <a:pPr lvl="0"/>
            <a:r>
              <a:rPr lang="en-US"/>
              <a:t>SUBTITLE</a:t>
            </a:r>
          </a:p>
        </p:txBody>
      </p:sp>
      <p:sp>
        <p:nvSpPr>
          <p:cNvPr id="11" name="Picture Placeholder 13">
            <a:extLst>
              <a:ext uri="{FF2B5EF4-FFF2-40B4-BE49-F238E27FC236}">
                <a16:creationId xmlns:a16="http://schemas.microsoft.com/office/drawing/2014/main" id="{3D77D172-5AD8-7BA7-5C47-F1ED9B2F394B}"/>
              </a:ext>
            </a:extLst>
          </p:cNvPr>
          <p:cNvSpPr>
            <a:spLocks noGrp="1"/>
          </p:cNvSpPr>
          <p:nvPr>
            <p:ph type="pic" sz="quarter" idx="34" hasCustomPrompt="1"/>
          </p:nvPr>
        </p:nvSpPr>
        <p:spPr>
          <a:xfrm>
            <a:off x="1916457" y="1476891"/>
            <a:ext cx="731520" cy="728218"/>
          </a:xfrm>
          <a:prstGeom prst="rect">
            <a:avLst/>
          </a:prstGeom>
        </p:spPr>
        <p:txBody>
          <a:bodyPr anchor="ctr"/>
          <a:lstStyle>
            <a:lvl1pPr marL="0" indent="0" algn="ctr">
              <a:buNone/>
              <a:defRPr sz="1200"/>
            </a:lvl1pPr>
          </a:lstStyle>
          <a:p>
            <a:r>
              <a:rPr lang="en-US"/>
              <a:t>INSERT GRAPHIC</a:t>
            </a:r>
          </a:p>
        </p:txBody>
      </p:sp>
      <p:sp>
        <p:nvSpPr>
          <p:cNvPr id="22" name="Rounded Rectangle 21">
            <a:extLst>
              <a:ext uri="{FF2B5EF4-FFF2-40B4-BE49-F238E27FC236}">
                <a16:creationId xmlns:a16="http://schemas.microsoft.com/office/drawing/2014/main" id="{F6E62AFA-1694-79A7-98D5-EF89EF418B74}"/>
              </a:ext>
            </a:extLst>
          </p:cNvPr>
          <p:cNvSpPr/>
          <p:nvPr/>
        </p:nvSpPr>
        <p:spPr>
          <a:xfrm>
            <a:off x="6557293" y="1286933"/>
            <a:ext cx="4450038" cy="5198506"/>
          </a:xfrm>
          <a:prstGeom prst="roundRect">
            <a:avLst>
              <a:gd name="adj" fmla="val 5174"/>
            </a:avLst>
          </a:prstGeom>
          <a:solidFill>
            <a:schemeClr val="lt1"/>
          </a:solidFill>
          <a:ln>
            <a:noFill/>
          </a:ln>
          <a:effectLst>
            <a:outerShdw blurRad="391711" dist="38100" dir="8100000" algn="tr" rotWithShape="0">
              <a:schemeClr val="bg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ontent Placeholder 2">
            <a:extLst>
              <a:ext uri="{FF2B5EF4-FFF2-40B4-BE49-F238E27FC236}">
                <a16:creationId xmlns:a16="http://schemas.microsoft.com/office/drawing/2014/main" id="{0A7A8604-53EF-BC0F-0102-F6EEB4DEEABB}"/>
              </a:ext>
            </a:extLst>
          </p:cNvPr>
          <p:cNvSpPr>
            <a:spLocks noGrp="1"/>
          </p:cNvSpPr>
          <p:nvPr>
            <p:ph idx="35" hasCustomPrompt="1"/>
          </p:nvPr>
        </p:nvSpPr>
        <p:spPr>
          <a:xfrm>
            <a:off x="6827788" y="3490489"/>
            <a:ext cx="3914030" cy="2740978"/>
          </a:xfrm>
          <a:prstGeom prst="rect">
            <a:avLst/>
          </a:prstGeom>
        </p:spPr>
        <p:txBody>
          <a:bodyPr anchor="t"/>
          <a:lstStyle>
            <a:lvl1pPr marL="0" indent="0" algn="l">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gn="l">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gn="l">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gn="l">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24" name="Text Placeholder 44">
            <a:extLst>
              <a:ext uri="{FF2B5EF4-FFF2-40B4-BE49-F238E27FC236}">
                <a16:creationId xmlns:a16="http://schemas.microsoft.com/office/drawing/2014/main" id="{1314B84F-21EF-B2DA-4EB7-A39E98DD9D36}"/>
              </a:ext>
            </a:extLst>
          </p:cNvPr>
          <p:cNvSpPr>
            <a:spLocks noGrp="1"/>
          </p:cNvSpPr>
          <p:nvPr>
            <p:ph type="body" sz="quarter" idx="36" hasCustomPrompt="1"/>
          </p:nvPr>
        </p:nvSpPr>
        <p:spPr>
          <a:xfrm>
            <a:off x="6827787" y="2791831"/>
            <a:ext cx="3914029" cy="650932"/>
          </a:xfrm>
          <a:prstGeom prst="rect">
            <a:avLst/>
          </a:prstGeom>
        </p:spPr>
        <p:txBody>
          <a:bodyPr anchor="ctr"/>
          <a:lstStyle>
            <a:lvl1pPr marL="0" indent="0" algn="l">
              <a:buNone/>
              <a:defRPr sz="2000" b="1" i="0">
                <a:solidFill>
                  <a:schemeClr val="tx1"/>
                </a:solidFill>
                <a:latin typeface="Inter Black" panose="02000503000000020004" pitchFamily="2" charset="0"/>
                <a:ea typeface="Inter Black" panose="02000503000000020004" pitchFamily="2" charset="0"/>
              </a:defRPr>
            </a:lvl1pPr>
          </a:lstStyle>
          <a:p>
            <a:pPr lvl="0"/>
            <a:r>
              <a:rPr lang="en-US"/>
              <a:t>Title Goes Here</a:t>
            </a:r>
          </a:p>
        </p:txBody>
      </p:sp>
      <p:sp>
        <p:nvSpPr>
          <p:cNvPr id="25" name="Text Placeholder 15">
            <a:extLst>
              <a:ext uri="{FF2B5EF4-FFF2-40B4-BE49-F238E27FC236}">
                <a16:creationId xmlns:a16="http://schemas.microsoft.com/office/drawing/2014/main" id="{2ADFB68E-4CE7-50EB-7D85-984494B90ECA}"/>
              </a:ext>
            </a:extLst>
          </p:cNvPr>
          <p:cNvSpPr>
            <a:spLocks noGrp="1"/>
          </p:cNvSpPr>
          <p:nvPr>
            <p:ph type="body" sz="quarter" idx="37" hasCustomPrompt="1"/>
          </p:nvPr>
        </p:nvSpPr>
        <p:spPr>
          <a:xfrm>
            <a:off x="6827787" y="2304367"/>
            <a:ext cx="3914029" cy="439738"/>
          </a:xfrm>
          <a:prstGeom prst="rect">
            <a:avLst/>
          </a:prstGeom>
        </p:spPr>
        <p:txBody>
          <a:bodyPr anchor="ctr"/>
          <a:lstStyle>
            <a:lvl1pPr marL="0" indent="0" algn="l">
              <a:buNone/>
              <a:defRPr sz="1100" b="1" spc="300">
                <a:solidFill>
                  <a:schemeClr val="tx2"/>
                </a:solidFill>
                <a:latin typeface="Inter" panose="02000503000000020004" pitchFamily="2" charset="0"/>
                <a:ea typeface="Inter" panose="02000503000000020004" pitchFamily="2" charset="0"/>
              </a:defRPr>
            </a:lvl1pPr>
          </a:lstStyle>
          <a:p>
            <a:pPr lvl="0"/>
            <a:r>
              <a:rPr lang="en-US"/>
              <a:t>SUBTITLE</a:t>
            </a:r>
          </a:p>
        </p:txBody>
      </p:sp>
      <p:sp>
        <p:nvSpPr>
          <p:cNvPr id="26" name="Picture Placeholder 13">
            <a:extLst>
              <a:ext uri="{FF2B5EF4-FFF2-40B4-BE49-F238E27FC236}">
                <a16:creationId xmlns:a16="http://schemas.microsoft.com/office/drawing/2014/main" id="{900A59FB-F576-F8F7-801C-7913D3968723}"/>
              </a:ext>
            </a:extLst>
          </p:cNvPr>
          <p:cNvSpPr>
            <a:spLocks noGrp="1"/>
          </p:cNvSpPr>
          <p:nvPr>
            <p:ph type="pic" sz="quarter" idx="38" hasCustomPrompt="1"/>
          </p:nvPr>
        </p:nvSpPr>
        <p:spPr>
          <a:xfrm>
            <a:off x="6827788" y="1476891"/>
            <a:ext cx="731520" cy="728218"/>
          </a:xfrm>
          <a:prstGeom prst="rect">
            <a:avLst/>
          </a:prstGeom>
        </p:spPr>
        <p:txBody>
          <a:bodyPr anchor="ctr"/>
          <a:lstStyle>
            <a:lvl1pPr marL="0" indent="0" algn="ctr">
              <a:buNone/>
              <a:defRPr sz="1200"/>
            </a:lvl1pPr>
          </a:lstStyle>
          <a:p>
            <a:r>
              <a:rPr lang="en-US"/>
              <a:t>INSERT GRAPHIC</a:t>
            </a:r>
          </a:p>
        </p:txBody>
      </p:sp>
    </p:spTree>
    <p:extLst>
      <p:ext uri="{BB962C8B-B14F-4D97-AF65-F5344CB8AC3E}">
        <p14:creationId xmlns:p14="http://schemas.microsoft.com/office/powerpoint/2010/main" val="4131238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000"/>
                                        <p:tgtEl>
                                          <p:spTgt spid="8">
                                            <p:txEl>
                                              <p:pRg st="0" end="0"/>
                                            </p:txEl>
                                          </p:spTgt>
                                        </p:tgtEl>
                                      </p:cBhvr>
                                    </p:animEffect>
                                    <p:anim calcmode="lin" valueType="num">
                                      <p:cBhvr>
                                        <p:cTn id="1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1000"/>
                                        <p:tgtEl>
                                          <p:spTgt spid="8">
                                            <p:txEl>
                                              <p:pRg st="1" end="1"/>
                                            </p:txEl>
                                          </p:spTgt>
                                        </p:tgtEl>
                                      </p:cBhvr>
                                    </p:animEffect>
                                    <p:anim calcmode="lin" valueType="num">
                                      <p:cBhvr>
                                        <p:cTn id="18"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8">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1000"/>
                                        <p:tgtEl>
                                          <p:spTgt spid="8">
                                            <p:txEl>
                                              <p:pRg st="2" end="2"/>
                                            </p:txEl>
                                          </p:spTgt>
                                        </p:tgtEl>
                                      </p:cBhvr>
                                    </p:animEffect>
                                    <p:anim calcmode="lin" valueType="num">
                                      <p:cBhvr>
                                        <p:cTn id="23"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8">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fade">
                                      <p:cBhvr>
                                        <p:cTn id="27" dur="1000"/>
                                        <p:tgtEl>
                                          <p:spTgt spid="8">
                                            <p:txEl>
                                              <p:pRg st="3" end="3"/>
                                            </p:txEl>
                                          </p:spTgt>
                                        </p:tgtEl>
                                      </p:cBhvr>
                                    </p:animEffect>
                                    <p:anim calcmode="lin" valueType="num">
                                      <p:cBhvr>
                                        <p:cTn id="28"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8">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fade">
                                      <p:cBhvr>
                                        <p:cTn id="32" dur="1000"/>
                                        <p:tgtEl>
                                          <p:spTgt spid="8">
                                            <p:txEl>
                                              <p:pRg st="4" end="4"/>
                                            </p:txEl>
                                          </p:spTgt>
                                        </p:tgtEl>
                                      </p:cBhvr>
                                    </p:animEffect>
                                    <p:anim calcmode="lin" valueType="num">
                                      <p:cBhvr>
                                        <p:cTn id="33"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8">
                                            <p:txEl>
                                              <p:pRg st="4" end="4"/>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animEffect transition="in" filter="fade">
                                      <p:cBhvr>
                                        <p:cTn id="37" dur="1000"/>
                                        <p:tgtEl>
                                          <p:spTgt spid="9">
                                            <p:txEl>
                                              <p:pRg st="0" end="0"/>
                                            </p:txEl>
                                          </p:spTgt>
                                        </p:tgtEl>
                                      </p:cBhvr>
                                    </p:animEffect>
                                    <p:anim calcmode="lin" valueType="num">
                                      <p:cBhvr>
                                        <p:cTn id="3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39" dur="1000" fill="hold"/>
                                        <p:tgtEl>
                                          <p:spTgt spid="9">
                                            <p:txEl>
                                              <p:pRg st="0" end="0"/>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0">
                                            <p:txEl>
                                              <p:pRg st="0" end="0"/>
                                            </p:txEl>
                                          </p:spTgt>
                                        </p:tgtEl>
                                        <p:attrNameLst>
                                          <p:attrName>style.visibility</p:attrName>
                                        </p:attrNameLst>
                                      </p:cBhvr>
                                      <p:to>
                                        <p:strVal val="visible"/>
                                      </p:to>
                                    </p:set>
                                    <p:animEffect transition="in" filter="fade">
                                      <p:cBhvr>
                                        <p:cTn id="42" dur="1000"/>
                                        <p:tgtEl>
                                          <p:spTgt spid="10">
                                            <p:txEl>
                                              <p:pRg st="0" end="0"/>
                                            </p:txEl>
                                          </p:spTgt>
                                        </p:tgtEl>
                                      </p:cBhvr>
                                    </p:animEffect>
                                    <p:anim calcmode="lin" valueType="num">
                                      <p:cBhvr>
                                        <p:cTn id="4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10">
                                            <p:txEl>
                                              <p:pRg st="0" end="0"/>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1000"/>
                                        <p:tgtEl>
                                          <p:spTgt spid="11"/>
                                        </p:tgtEl>
                                      </p:cBhvr>
                                    </p:animEffect>
                                    <p:anim calcmode="lin" valueType="num">
                                      <p:cBhvr>
                                        <p:cTn id="48" dur="1000" fill="hold"/>
                                        <p:tgtEl>
                                          <p:spTgt spid="11"/>
                                        </p:tgtEl>
                                        <p:attrNameLst>
                                          <p:attrName>ppt_x</p:attrName>
                                        </p:attrNameLst>
                                      </p:cBhvr>
                                      <p:tavLst>
                                        <p:tav tm="0">
                                          <p:val>
                                            <p:strVal val="#ppt_x"/>
                                          </p:val>
                                        </p:tav>
                                        <p:tav tm="100000">
                                          <p:val>
                                            <p:strVal val="#ppt_x"/>
                                          </p:val>
                                        </p:tav>
                                      </p:tavLst>
                                    </p:anim>
                                    <p:anim calcmode="lin" valueType="num">
                                      <p:cBhvr>
                                        <p:cTn id="49" dur="1000" fill="hold"/>
                                        <p:tgtEl>
                                          <p:spTgt spid="11"/>
                                        </p:tgtEl>
                                        <p:attrNameLst>
                                          <p:attrName>ppt_y</p:attrName>
                                        </p:attrNameLst>
                                      </p:cBhvr>
                                      <p:tavLst>
                                        <p:tav tm="0">
                                          <p:val>
                                            <p:strVal val="#ppt_y+.1"/>
                                          </p:val>
                                        </p:tav>
                                        <p:tav tm="100000">
                                          <p:val>
                                            <p:strVal val="#ppt_y"/>
                                          </p:val>
                                        </p:tav>
                                      </p:tavLst>
                                    </p:anim>
                                  </p:childTnLst>
                                </p:cTn>
                              </p:par>
                            </p:childTnLst>
                          </p:cTn>
                        </p:par>
                        <p:par>
                          <p:cTn id="50" fill="hold">
                            <p:stCondLst>
                              <p:cond delay="1000"/>
                            </p:stCondLst>
                            <p:childTnLst>
                              <p:par>
                                <p:cTn id="51" presetID="42" presetClass="entr" presetSubtype="0" fill="hold" grpId="0" nodeType="after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1000"/>
                                        <p:tgtEl>
                                          <p:spTgt spid="22"/>
                                        </p:tgtEl>
                                      </p:cBhvr>
                                    </p:animEffect>
                                    <p:anim calcmode="lin" valueType="num">
                                      <p:cBhvr>
                                        <p:cTn id="54" dur="1000" fill="hold"/>
                                        <p:tgtEl>
                                          <p:spTgt spid="22"/>
                                        </p:tgtEl>
                                        <p:attrNameLst>
                                          <p:attrName>ppt_x</p:attrName>
                                        </p:attrNameLst>
                                      </p:cBhvr>
                                      <p:tavLst>
                                        <p:tav tm="0">
                                          <p:val>
                                            <p:strVal val="#ppt_x"/>
                                          </p:val>
                                        </p:tav>
                                        <p:tav tm="100000">
                                          <p:val>
                                            <p:strVal val="#ppt_x"/>
                                          </p:val>
                                        </p:tav>
                                      </p:tavLst>
                                    </p:anim>
                                    <p:anim calcmode="lin" valueType="num">
                                      <p:cBhvr>
                                        <p:cTn id="55" dur="1000" fill="hold"/>
                                        <p:tgtEl>
                                          <p:spTgt spid="22"/>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23">
                                            <p:txEl>
                                              <p:pRg st="0" end="0"/>
                                            </p:txEl>
                                          </p:spTgt>
                                        </p:tgtEl>
                                        <p:attrNameLst>
                                          <p:attrName>style.visibility</p:attrName>
                                        </p:attrNameLst>
                                      </p:cBhvr>
                                      <p:to>
                                        <p:strVal val="visible"/>
                                      </p:to>
                                    </p:set>
                                    <p:animEffect transition="in" filter="fade">
                                      <p:cBhvr>
                                        <p:cTn id="58" dur="1000"/>
                                        <p:tgtEl>
                                          <p:spTgt spid="23">
                                            <p:txEl>
                                              <p:pRg st="0" end="0"/>
                                            </p:txEl>
                                          </p:spTgt>
                                        </p:tgtEl>
                                      </p:cBhvr>
                                    </p:animEffect>
                                    <p:anim calcmode="lin" valueType="num">
                                      <p:cBhvr>
                                        <p:cTn id="59"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60" dur="1000" fill="hold"/>
                                        <p:tgtEl>
                                          <p:spTgt spid="23">
                                            <p:txEl>
                                              <p:pRg st="0" end="0"/>
                                            </p:txEl>
                                          </p:spTgt>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23">
                                            <p:txEl>
                                              <p:pRg st="1" end="1"/>
                                            </p:txEl>
                                          </p:spTgt>
                                        </p:tgtEl>
                                        <p:attrNameLst>
                                          <p:attrName>style.visibility</p:attrName>
                                        </p:attrNameLst>
                                      </p:cBhvr>
                                      <p:to>
                                        <p:strVal val="visible"/>
                                      </p:to>
                                    </p:set>
                                    <p:animEffect transition="in" filter="fade">
                                      <p:cBhvr>
                                        <p:cTn id="63" dur="1000"/>
                                        <p:tgtEl>
                                          <p:spTgt spid="23">
                                            <p:txEl>
                                              <p:pRg st="1" end="1"/>
                                            </p:txEl>
                                          </p:spTgt>
                                        </p:tgtEl>
                                      </p:cBhvr>
                                    </p:animEffect>
                                    <p:anim calcmode="lin" valueType="num">
                                      <p:cBhvr>
                                        <p:cTn id="64" dur="1000" fill="hold"/>
                                        <p:tgtEl>
                                          <p:spTgt spid="23">
                                            <p:txEl>
                                              <p:pRg st="1" end="1"/>
                                            </p:txEl>
                                          </p:spTgt>
                                        </p:tgtEl>
                                        <p:attrNameLst>
                                          <p:attrName>ppt_x</p:attrName>
                                        </p:attrNameLst>
                                      </p:cBhvr>
                                      <p:tavLst>
                                        <p:tav tm="0">
                                          <p:val>
                                            <p:strVal val="#ppt_x"/>
                                          </p:val>
                                        </p:tav>
                                        <p:tav tm="100000">
                                          <p:val>
                                            <p:strVal val="#ppt_x"/>
                                          </p:val>
                                        </p:tav>
                                      </p:tavLst>
                                    </p:anim>
                                    <p:anim calcmode="lin" valueType="num">
                                      <p:cBhvr>
                                        <p:cTn id="65" dur="1000" fill="hold"/>
                                        <p:tgtEl>
                                          <p:spTgt spid="23">
                                            <p:txEl>
                                              <p:pRg st="1" end="1"/>
                                            </p:txEl>
                                          </p:spTgt>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23">
                                            <p:txEl>
                                              <p:pRg st="2" end="2"/>
                                            </p:txEl>
                                          </p:spTgt>
                                        </p:tgtEl>
                                        <p:attrNameLst>
                                          <p:attrName>style.visibility</p:attrName>
                                        </p:attrNameLst>
                                      </p:cBhvr>
                                      <p:to>
                                        <p:strVal val="visible"/>
                                      </p:to>
                                    </p:set>
                                    <p:animEffect transition="in" filter="fade">
                                      <p:cBhvr>
                                        <p:cTn id="68" dur="1000"/>
                                        <p:tgtEl>
                                          <p:spTgt spid="23">
                                            <p:txEl>
                                              <p:pRg st="2" end="2"/>
                                            </p:txEl>
                                          </p:spTgt>
                                        </p:tgtEl>
                                      </p:cBhvr>
                                    </p:animEffect>
                                    <p:anim calcmode="lin" valueType="num">
                                      <p:cBhvr>
                                        <p:cTn id="69" dur="1000" fill="hold"/>
                                        <p:tgtEl>
                                          <p:spTgt spid="23">
                                            <p:txEl>
                                              <p:pRg st="2" end="2"/>
                                            </p:txEl>
                                          </p:spTgt>
                                        </p:tgtEl>
                                        <p:attrNameLst>
                                          <p:attrName>ppt_x</p:attrName>
                                        </p:attrNameLst>
                                      </p:cBhvr>
                                      <p:tavLst>
                                        <p:tav tm="0">
                                          <p:val>
                                            <p:strVal val="#ppt_x"/>
                                          </p:val>
                                        </p:tav>
                                        <p:tav tm="100000">
                                          <p:val>
                                            <p:strVal val="#ppt_x"/>
                                          </p:val>
                                        </p:tav>
                                      </p:tavLst>
                                    </p:anim>
                                    <p:anim calcmode="lin" valueType="num">
                                      <p:cBhvr>
                                        <p:cTn id="70" dur="1000" fill="hold"/>
                                        <p:tgtEl>
                                          <p:spTgt spid="23">
                                            <p:txEl>
                                              <p:pRg st="2" end="2"/>
                                            </p:txEl>
                                          </p:spTgt>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23">
                                            <p:txEl>
                                              <p:pRg st="3" end="3"/>
                                            </p:txEl>
                                          </p:spTgt>
                                        </p:tgtEl>
                                        <p:attrNameLst>
                                          <p:attrName>style.visibility</p:attrName>
                                        </p:attrNameLst>
                                      </p:cBhvr>
                                      <p:to>
                                        <p:strVal val="visible"/>
                                      </p:to>
                                    </p:set>
                                    <p:animEffect transition="in" filter="fade">
                                      <p:cBhvr>
                                        <p:cTn id="73" dur="1000"/>
                                        <p:tgtEl>
                                          <p:spTgt spid="23">
                                            <p:txEl>
                                              <p:pRg st="3" end="3"/>
                                            </p:txEl>
                                          </p:spTgt>
                                        </p:tgtEl>
                                      </p:cBhvr>
                                    </p:animEffect>
                                    <p:anim calcmode="lin" valueType="num">
                                      <p:cBhvr>
                                        <p:cTn id="74" dur="1000" fill="hold"/>
                                        <p:tgtEl>
                                          <p:spTgt spid="23">
                                            <p:txEl>
                                              <p:pRg st="3" end="3"/>
                                            </p:txEl>
                                          </p:spTgt>
                                        </p:tgtEl>
                                        <p:attrNameLst>
                                          <p:attrName>ppt_x</p:attrName>
                                        </p:attrNameLst>
                                      </p:cBhvr>
                                      <p:tavLst>
                                        <p:tav tm="0">
                                          <p:val>
                                            <p:strVal val="#ppt_x"/>
                                          </p:val>
                                        </p:tav>
                                        <p:tav tm="100000">
                                          <p:val>
                                            <p:strVal val="#ppt_x"/>
                                          </p:val>
                                        </p:tav>
                                      </p:tavLst>
                                    </p:anim>
                                    <p:anim calcmode="lin" valueType="num">
                                      <p:cBhvr>
                                        <p:cTn id="75" dur="1000" fill="hold"/>
                                        <p:tgtEl>
                                          <p:spTgt spid="23">
                                            <p:txEl>
                                              <p:pRg st="3" end="3"/>
                                            </p:txEl>
                                          </p:spTgt>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23">
                                            <p:txEl>
                                              <p:pRg st="4" end="4"/>
                                            </p:txEl>
                                          </p:spTgt>
                                        </p:tgtEl>
                                        <p:attrNameLst>
                                          <p:attrName>style.visibility</p:attrName>
                                        </p:attrNameLst>
                                      </p:cBhvr>
                                      <p:to>
                                        <p:strVal val="visible"/>
                                      </p:to>
                                    </p:set>
                                    <p:animEffect transition="in" filter="fade">
                                      <p:cBhvr>
                                        <p:cTn id="78" dur="1000"/>
                                        <p:tgtEl>
                                          <p:spTgt spid="23">
                                            <p:txEl>
                                              <p:pRg st="4" end="4"/>
                                            </p:txEl>
                                          </p:spTgt>
                                        </p:tgtEl>
                                      </p:cBhvr>
                                    </p:animEffect>
                                    <p:anim calcmode="lin" valueType="num">
                                      <p:cBhvr>
                                        <p:cTn id="79" dur="1000" fill="hold"/>
                                        <p:tgtEl>
                                          <p:spTgt spid="23">
                                            <p:txEl>
                                              <p:pRg st="4" end="4"/>
                                            </p:txEl>
                                          </p:spTgt>
                                        </p:tgtEl>
                                        <p:attrNameLst>
                                          <p:attrName>ppt_x</p:attrName>
                                        </p:attrNameLst>
                                      </p:cBhvr>
                                      <p:tavLst>
                                        <p:tav tm="0">
                                          <p:val>
                                            <p:strVal val="#ppt_x"/>
                                          </p:val>
                                        </p:tav>
                                        <p:tav tm="100000">
                                          <p:val>
                                            <p:strVal val="#ppt_x"/>
                                          </p:val>
                                        </p:tav>
                                      </p:tavLst>
                                    </p:anim>
                                    <p:anim calcmode="lin" valueType="num">
                                      <p:cBhvr>
                                        <p:cTn id="80" dur="1000" fill="hold"/>
                                        <p:tgtEl>
                                          <p:spTgt spid="23">
                                            <p:txEl>
                                              <p:pRg st="4" end="4"/>
                                            </p:txEl>
                                          </p:spTgt>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24">
                                            <p:txEl>
                                              <p:pRg st="0" end="0"/>
                                            </p:txEl>
                                          </p:spTgt>
                                        </p:tgtEl>
                                        <p:attrNameLst>
                                          <p:attrName>style.visibility</p:attrName>
                                        </p:attrNameLst>
                                      </p:cBhvr>
                                      <p:to>
                                        <p:strVal val="visible"/>
                                      </p:to>
                                    </p:set>
                                    <p:animEffect transition="in" filter="fade">
                                      <p:cBhvr>
                                        <p:cTn id="83" dur="1000"/>
                                        <p:tgtEl>
                                          <p:spTgt spid="24">
                                            <p:txEl>
                                              <p:pRg st="0" end="0"/>
                                            </p:txEl>
                                          </p:spTgt>
                                        </p:tgtEl>
                                      </p:cBhvr>
                                    </p:animEffect>
                                    <p:anim calcmode="lin" valueType="num">
                                      <p:cBhvr>
                                        <p:cTn id="84"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85" dur="1000" fill="hold"/>
                                        <p:tgtEl>
                                          <p:spTgt spid="24">
                                            <p:txEl>
                                              <p:pRg st="0" end="0"/>
                                            </p:txEl>
                                          </p:spTgt>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25">
                                            <p:txEl>
                                              <p:pRg st="0" end="0"/>
                                            </p:txEl>
                                          </p:spTgt>
                                        </p:tgtEl>
                                        <p:attrNameLst>
                                          <p:attrName>style.visibility</p:attrName>
                                        </p:attrNameLst>
                                      </p:cBhvr>
                                      <p:to>
                                        <p:strVal val="visible"/>
                                      </p:to>
                                    </p:set>
                                    <p:animEffect transition="in" filter="fade">
                                      <p:cBhvr>
                                        <p:cTn id="88" dur="1000"/>
                                        <p:tgtEl>
                                          <p:spTgt spid="25">
                                            <p:txEl>
                                              <p:pRg st="0" end="0"/>
                                            </p:txEl>
                                          </p:spTgt>
                                        </p:tgtEl>
                                      </p:cBhvr>
                                    </p:animEffect>
                                    <p:anim calcmode="lin" valueType="num">
                                      <p:cBhvr>
                                        <p:cTn id="89" dur="10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90" dur="1000" fill="hold"/>
                                        <p:tgtEl>
                                          <p:spTgt spid="25">
                                            <p:txEl>
                                              <p:pRg st="0" end="0"/>
                                            </p:txEl>
                                          </p:spTgt>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fade">
                                      <p:cBhvr>
                                        <p:cTn id="93" dur="1000"/>
                                        <p:tgtEl>
                                          <p:spTgt spid="26"/>
                                        </p:tgtEl>
                                      </p:cBhvr>
                                    </p:animEffect>
                                    <p:anim calcmode="lin" valueType="num">
                                      <p:cBhvr>
                                        <p:cTn id="94" dur="1000" fill="hold"/>
                                        <p:tgtEl>
                                          <p:spTgt spid="26"/>
                                        </p:tgtEl>
                                        <p:attrNameLst>
                                          <p:attrName>ppt_x</p:attrName>
                                        </p:attrNameLst>
                                      </p:cBhvr>
                                      <p:tavLst>
                                        <p:tav tm="0">
                                          <p:val>
                                            <p:strVal val="#ppt_x"/>
                                          </p:val>
                                        </p:tav>
                                        <p:tav tm="100000">
                                          <p:val>
                                            <p:strVal val="#ppt_x"/>
                                          </p:val>
                                        </p:tav>
                                      </p:tavLst>
                                    </p:anim>
                                    <p:anim calcmode="lin" valueType="num">
                                      <p:cBhvr>
                                        <p:cTn id="9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build="p">
        <p:tmplLst>
          <p:tmpl lvl="1">
            <p:tnLst>
              <p:par>
                <p:cTn presetID="42"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ppt_x</p:attrName>
                        </p:attrNameLst>
                      </p:cBhvr>
                      <p:tavLst>
                        <p:tav tm="0">
                          <p:val>
                            <p:strVal val="#ppt_x"/>
                          </p:val>
                        </p:tav>
                        <p:tav tm="100000">
                          <p:val>
                            <p:strVal val="#ppt_x"/>
                          </p:val>
                        </p:tav>
                      </p:tavLst>
                    </p:anim>
                    <p:anim calcmode="lin" valueType="num">
                      <p:cBhvr>
                        <p:cTn dur="1000" fill="hold"/>
                        <p:tgtEl>
                          <p:spTgt spid="8"/>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ppt_x</p:attrName>
                        </p:attrNameLst>
                      </p:cBhvr>
                      <p:tavLst>
                        <p:tav tm="0">
                          <p:val>
                            <p:strVal val="#ppt_x"/>
                          </p:val>
                        </p:tav>
                        <p:tav tm="100000">
                          <p:val>
                            <p:strVal val="#ppt_x"/>
                          </p:val>
                        </p:tav>
                      </p:tavLst>
                    </p:anim>
                    <p:anim calcmode="lin" valueType="num">
                      <p:cBhvr>
                        <p:cTn dur="1000" fill="hold"/>
                        <p:tgtEl>
                          <p:spTgt spid="8"/>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ppt_x</p:attrName>
                        </p:attrNameLst>
                      </p:cBhvr>
                      <p:tavLst>
                        <p:tav tm="0">
                          <p:val>
                            <p:strVal val="#ppt_x"/>
                          </p:val>
                        </p:tav>
                        <p:tav tm="100000">
                          <p:val>
                            <p:strVal val="#ppt_x"/>
                          </p:val>
                        </p:tav>
                      </p:tavLst>
                    </p:anim>
                    <p:anim calcmode="lin" valueType="num">
                      <p:cBhvr>
                        <p:cTn dur="1000" fill="hold"/>
                        <p:tgtEl>
                          <p:spTgt spid="8"/>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ppt_x</p:attrName>
                        </p:attrNameLst>
                      </p:cBhvr>
                      <p:tavLst>
                        <p:tav tm="0">
                          <p:val>
                            <p:strVal val="#ppt_x"/>
                          </p:val>
                        </p:tav>
                        <p:tav tm="100000">
                          <p:val>
                            <p:strVal val="#ppt_x"/>
                          </p:val>
                        </p:tav>
                      </p:tavLst>
                    </p:anim>
                    <p:anim calcmode="lin" valueType="num">
                      <p:cBhvr>
                        <p:cTn dur="1000" fill="hold"/>
                        <p:tgtEl>
                          <p:spTgt spid="8"/>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ppt_x</p:attrName>
                        </p:attrNameLst>
                      </p:cBhvr>
                      <p:tavLst>
                        <p:tav tm="0">
                          <p:val>
                            <p:strVal val="#ppt_x"/>
                          </p:val>
                        </p:tav>
                        <p:tav tm="100000">
                          <p:val>
                            <p:strVal val="#ppt_x"/>
                          </p:val>
                        </p:tav>
                      </p:tavLst>
                    </p:anim>
                    <p:anim calcmode="lin" valueType="num">
                      <p:cBhvr>
                        <p:cTn dur="10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1000"/>
                        <p:tgtEl>
                          <p:spTgt spid="9"/>
                        </p:tgtEl>
                      </p:cBhvr>
                    </p:animEffect>
                    <p:anim calcmode="lin" valueType="num">
                      <p:cBhvr>
                        <p:cTn dur="1000" fill="hold"/>
                        <p:tgtEl>
                          <p:spTgt spid="9"/>
                        </p:tgtEl>
                        <p:attrNameLst>
                          <p:attrName>ppt_x</p:attrName>
                        </p:attrNameLst>
                      </p:cBhvr>
                      <p:tavLst>
                        <p:tav tm="0">
                          <p:val>
                            <p:strVal val="#ppt_x"/>
                          </p:val>
                        </p:tav>
                        <p:tav tm="100000">
                          <p:val>
                            <p:strVal val="#ppt_x"/>
                          </p:val>
                        </p:tav>
                      </p:tavLst>
                    </p:anim>
                    <p:anim calcmode="lin" valueType="num">
                      <p:cBhvr>
                        <p:cTn dur="10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42"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1000"/>
                        <p:tgtEl>
                          <p:spTgt spid="10"/>
                        </p:tgtEl>
                      </p:cBhvr>
                    </p:animEffect>
                    <p:anim calcmode="lin" valueType="num">
                      <p:cBhvr>
                        <p:cTn dur="1000" fill="hold"/>
                        <p:tgtEl>
                          <p:spTgt spid="10"/>
                        </p:tgtEl>
                        <p:attrNameLst>
                          <p:attrName>ppt_x</p:attrName>
                        </p:attrNameLst>
                      </p:cBhvr>
                      <p:tavLst>
                        <p:tav tm="0">
                          <p:val>
                            <p:strVal val="#ppt_x"/>
                          </p:val>
                        </p:tav>
                        <p:tav tm="100000">
                          <p:val>
                            <p:strVal val="#ppt_x"/>
                          </p:val>
                        </p:tav>
                      </p:tavLst>
                    </p:anim>
                    <p:anim calcmode="lin" valueType="num">
                      <p:cBhvr>
                        <p:cTn dur="1000" fill="hold"/>
                        <p:tgtEl>
                          <p:spTgt spid="10"/>
                        </p:tgtEl>
                        <p:attrNameLst>
                          <p:attrName>ppt_y</p:attrName>
                        </p:attrNameLst>
                      </p:cBhvr>
                      <p:tavLst>
                        <p:tav tm="0">
                          <p:val>
                            <p:strVal val="#ppt_y+.1"/>
                          </p:val>
                        </p:tav>
                        <p:tav tm="100000">
                          <p:val>
                            <p:strVal val="#ppt_y"/>
                          </p:val>
                        </p:tav>
                      </p:tavLst>
                    </p:anim>
                  </p:childTnLst>
                </p:cTn>
              </p:par>
            </p:tnLst>
          </p:tmpl>
        </p:tmplLst>
      </p:bldP>
      <p:bldP spid="11" grpId="0"/>
      <p:bldP spid="22" grpId="0" animBg="1"/>
      <p:bldP spid="23" grpId="0" build="p">
        <p:tmplLst>
          <p:tmpl lvl="1">
            <p:tnLst>
              <p:par>
                <p:cTn presetID="42"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1000"/>
                        <p:tgtEl>
                          <p:spTgt spid="23"/>
                        </p:tgtEl>
                      </p:cBhvr>
                    </p:animEffect>
                    <p:anim calcmode="lin" valueType="num">
                      <p:cBhvr>
                        <p:cTn dur="1000" fill="hold"/>
                        <p:tgtEl>
                          <p:spTgt spid="23"/>
                        </p:tgtEl>
                        <p:attrNameLst>
                          <p:attrName>ppt_x</p:attrName>
                        </p:attrNameLst>
                      </p:cBhvr>
                      <p:tavLst>
                        <p:tav tm="0">
                          <p:val>
                            <p:strVal val="#ppt_x"/>
                          </p:val>
                        </p:tav>
                        <p:tav tm="100000">
                          <p:val>
                            <p:strVal val="#ppt_x"/>
                          </p:val>
                        </p:tav>
                      </p:tavLst>
                    </p:anim>
                    <p:anim calcmode="lin" valueType="num">
                      <p:cBhvr>
                        <p:cTn dur="1000" fill="hold"/>
                        <p:tgtEl>
                          <p:spTgt spid="23"/>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1000"/>
                        <p:tgtEl>
                          <p:spTgt spid="23"/>
                        </p:tgtEl>
                      </p:cBhvr>
                    </p:animEffect>
                    <p:anim calcmode="lin" valueType="num">
                      <p:cBhvr>
                        <p:cTn dur="1000" fill="hold"/>
                        <p:tgtEl>
                          <p:spTgt spid="23"/>
                        </p:tgtEl>
                        <p:attrNameLst>
                          <p:attrName>ppt_x</p:attrName>
                        </p:attrNameLst>
                      </p:cBhvr>
                      <p:tavLst>
                        <p:tav tm="0">
                          <p:val>
                            <p:strVal val="#ppt_x"/>
                          </p:val>
                        </p:tav>
                        <p:tav tm="100000">
                          <p:val>
                            <p:strVal val="#ppt_x"/>
                          </p:val>
                        </p:tav>
                      </p:tavLst>
                    </p:anim>
                    <p:anim calcmode="lin" valueType="num">
                      <p:cBhvr>
                        <p:cTn dur="1000" fill="hold"/>
                        <p:tgtEl>
                          <p:spTgt spid="23"/>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1000"/>
                        <p:tgtEl>
                          <p:spTgt spid="23"/>
                        </p:tgtEl>
                      </p:cBhvr>
                    </p:animEffect>
                    <p:anim calcmode="lin" valueType="num">
                      <p:cBhvr>
                        <p:cTn dur="1000" fill="hold"/>
                        <p:tgtEl>
                          <p:spTgt spid="23"/>
                        </p:tgtEl>
                        <p:attrNameLst>
                          <p:attrName>ppt_x</p:attrName>
                        </p:attrNameLst>
                      </p:cBhvr>
                      <p:tavLst>
                        <p:tav tm="0">
                          <p:val>
                            <p:strVal val="#ppt_x"/>
                          </p:val>
                        </p:tav>
                        <p:tav tm="100000">
                          <p:val>
                            <p:strVal val="#ppt_x"/>
                          </p:val>
                        </p:tav>
                      </p:tavLst>
                    </p:anim>
                    <p:anim calcmode="lin" valueType="num">
                      <p:cBhvr>
                        <p:cTn dur="1000" fill="hold"/>
                        <p:tgtEl>
                          <p:spTgt spid="23"/>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1000"/>
                        <p:tgtEl>
                          <p:spTgt spid="23"/>
                        </p:tgtEl>
                      </p:cBhvr>
                    </p:animEffect>
                    <p:anim calcmode="lin" valueType="num">
                      <p:cBhvr>
                        <p:cTn dur="1000" fill="hold"/>
                        <p:tgtEl>
                          <p:spTgt spid="23"/>
                        </p:tgtEl>
                        <p:attrNameLst>
                          <p:attrName>ppt_x</p:attrName>
                        </p:attrNameLst>
                      </p:cBhvr>
                      <p:tavLst>
                        <p:tav tm="0">
                          <p:val>
                            <p:strVal val="#ppt_x"/>
                          </p:val>
                        </p:tav>
                        <p:tav tm="100000">
                          <p:val>
                            <p:strVal val="#ppt_x"/>
                          </p:val>
                        </p:tav>
                      </p:tavLst>
                    </p:anim>
                    <p:anim calcmode="lin" valueType="num">
                      <p:cBhvr>
                        <p:cTn dur="1000" fill="hold"/>
                        <p:tgtEl>
                          <p:spTgt spid="23"/>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1000"/>
                        <p:tgtEl>
                          <p:spTgt spid="23"/>
                        </p:tgtEl>
                      </p:cBhvr>
                    </p:animEffect>
                    <p:anim calcmode="lin" valueType="num">
                      <p:cBhvr>
                        <p:cTn dur="1000" fill="hold"/>
                        <p:tgtEl>
                          <p:spTgt spid="23"/>
                        </p:tgtEl>
                        <p:attrNameLst>
                          <p:attrName>ppt_x</p:attrName>
                        </p:attrNameLst>
                      </p:cBhvr>
                      <p:tavLst>
                        <p:tav tm="0">
                          <p:val>
                            <p:strVal val="#ppt_x"/>
                          </p:val>
                        </p:tav>
                        <p:tav tm="100000">
                          <p:val>
                            <p:strVal val="#ppt_x"/>
                          </p:val>
                        </p:tav>
                      </p:tavLst>
                    </p:anim>
                    <p:anim calcmode="lin" valueType="num">
                      <p:cBhvr>
                        <p:cTn dur="1000" fill="hold"/>
                        <p:tgtEl>
                          <p:spTgt spid="23"/>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42"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1000"/>
                        <p:tgtEl>
                          <p:spTgt spid="24"/>
                        </p:tgtEl>
                      </p:cBhvr>
                    </p:animEffect>
                    <p:anim calcmode="lin" valueType="num">
                      <p:cBhvr>
                        <p:cTn dur="1000" fill="hold"/>
                        <p:tgtEl>
                          <p:spTgt spid="24"/>
                        </p:tgtEl>
                        <p:attrNameLst>
                          <p:attrName>ppt_x</p:attrName>
                        </p:attrNameLst>
                      </p:cBhvr>
                      <p:tavLst>
                        <p:tav tm="0">
                          <p:val>
                            <p:strVal val="#ppt_x"/>
                          </p:val>
                        </p:tav>
                        <p:tav tm="100000">
                          <p:val>
                            <p:strVal val="#ppt_x"/>
                          </p:val>
                        </p:tav>
                      </p:tavLst>
                    </p:anim>
                    <p:anim calcmode="lin" valueType="num">
                      <p:cBhvr>
                        <p:cTn dur="1000" fill="hold"/>
                        <p:tgtEl>
                          <p:spTgt spid="24"/>
                        </p:tgtEl>
                        <p:attrNameLst>
                          <p:attrName>ppt_y</p:attrName>
                        </p:attrNameLst>
                      </p:cBhvr>
                      <p:tavLst>
                        <p:tav tm="0">
                          <p:val>
                            <p:strVal val="#ppt_y+.1"/>
                          </p:val>
                        </p:tav>
                        <p:tav tm="100000">
                          <p:val>
                            <p:strVal val="#ppt_y"/>
                          </p:val>
                        </p:tav>
                      </p:tavLst>
                    </p:anim>
                  </p:childTnLst>
                </p:cTn>
              </p:par>
            </p:tnLst>
          </p:tmpl>
        </p:tmplLst>
      </p:bldP>
      <p:bldP spid="25" grpId="0" build="p">
        <p:tmplLst>
          <p:tmpl lvl="1">
            <p:tnLst>
              <p:par>
                <p:cTn presetID="42"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1000"/>
                        <p:tgtEl>
                          <p:spTgt spid="25"/>
                        </p:tgtEl>
                      </p:cBhvr>
                    </p:animEffect>
                    <p:anim calcmode="lin" valueType="num">
                      <p:cBhvr>
                        <p:cTn dur="1000" fill="hold"/>
                        <p:tgtEl>
                          <p:spTgt spid="25"/>
                        </p:tgtEl>
                        <p:attrNameLst>
                          <p:attrName>ppt_x</p:attrName>
                        </p:attrNameLst>
                      </p:cBhvr>
                      <p:tavLst>
                        <p:tav tm="0">
                          <p:val>
                            <p:strVal val="#ppt_x"/>
                          </p:val>
                        </p:tav>
                        <p:tav tm="100000">
                          <p:val>
                            <p:strVal val="#ppt_x"/>
                          </p:val>
                        </p:tav>
                      </p:tavLst>
                    </p:anim>
                    <p:anim calcmode="lin" valueType="num">
                      <p:cBhvr>
                        <p:cTn dur="1000" fill="hold"/>
                        <p:tgtEl>
                          <p:spTgt spid="25"/>
                        </p:tgtEl>
                        <p:attrNameLst>
                          <p:attrName>ppt_y</p:attrName>
                        </p:attrNameLst>
                      </p:cBhvr>
                      <p:tavLst>
                        <p:tav tm="0">
                          <p:val>
                            <p:strVal val="#ppt_y+.1"/>
                          </p:val>
                        </p:tav>
                        <p:tav tm="100000">
                          <p:val>
                            <p:strVal val="#ppt_y"/>
                          </p:val>
                        </p:tav>
                      </p:tavLst>
                    </p:anim>
                  </p:childTnLst>
                </p:cTn>
              </p:par>
            </p:tnLst>
          </p:tmpl>
        </p:tmplLst>
      </p:bldP>
      <p:bldP spid="26" grpId="0"/>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20. Empty" preserve="1" userDrawn="1">
  <p:cSld name="1_20. Empty">
    <p:bg>
      <p:bgPr>
        <a:solidFill>
          <a:schemeClr val="accent1">
            <a:alpha val="23000"/>
          </a:schemeClr>
        </a:solidFill>
        <a:effectLst/>
      </p:bgPr>
    </p:bg>
    <p:spTree>
      <p:nvGrpSpPr>
        <p:cNvPr id="1" name="Shape 1857"/>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C5E31E04-1DC1-5FF2-1928-EA362A908897}"/>
              </a:ext>
            </a:extLst>
          </p:cNvPr>
          <p:cNvSpPr>
            <a:spLocks noGrp="1"/>
          </p:cNvSpPr>
          <p:nvPr>
            <p:ph type="sldNum" sz="quarter" idx="10"/>
          </p:nvPr>
        </p:nvSpPr>
        <p:spPr>
          <a:xfrm>
            <a:off x="45012" y="6502866"/>
            <a:ext cx="348381" cy="301144"/>
          </a:xfrm>
        </p:spPr>
        <p:txBody>
          <a:bodyPr/>
          <a:lstStyle/>
          <a:p>
            <a:fld id="{B4F46690-C25B-4348-B0C0-019C781764AB}" type="slidenum">
              <a:rPr lang="en-US" smtClean="0"/>
              <a:t>‹#›</a:t>
            </a:fld>
            <a:endParaRPr lang="en-US"/>
          </a:p>
        </p:txBody>
      </p:sp>
      <p:sp>
        <p:nvSpPr>
          <p:cNvPr id="3" name="Rounded Rectangle 2">
            <a:extLst>
              <a:ext uri="{FF2B5EF4-FFF2-40B4-BE49-F238E27FC236}">
                <a16:creationId xmlns:a16="http://schemas.microsoft.com/office/drawing/2014/main" id="{6E1DC6C3-BFEA-B2F1-593A-8AECA7DEED37}"/>
              </a:ext>
            </a:extLst>
          </p:cNvPr>
          <p:cNvSpPr/>
          <p:nvPr/>
        </p:nvSpPr>
        <p:spPr>
          <a:xfrm>
            <a:off x="771526" y="1286933"/>
            <a:ext cx="2632074" cy="5198506"/>
          </a:xfrm>
          <a:prstGeom prst="roundRect">
            <a:avLst>
              <a:gd name="adj" fmla="val 9719"/>
            </a:avLst>
          </a:prstGeom>
          <a:solidFill>
            <a:schemeClr val="lt1"/>
          </a:solidFill>
          <a:ln>
            <a:noFill/>
          </a:ln>
          <a:effectLst>
            <a:outerShdw blurRad="391711" dist="38100" dir="8100000" algn="tr" rotWithShape="0">
              <a:schemeClr val="bg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44">
            <a:extLst>
              <a:ext uri="{FF2B5EF4-FFF2-40B4-BE49-F238E27FC236}">
                <a16:creationId xmlns:a16="http://schemas.microsoft.com/office/drawing/2014/main" id="{621D8565-49C2-B63A-9D04-AAABBB3262FF}"/>
              </a:ext>
            </a:extLst>
          </p:cNvPr>
          <p:cNvSpPr>
            <a:spLocks noGrp="1"/>
          </p:cNvSpPr>
          <p:nvPr>
            <p:ph type="body" sz="quarter" idx="11" hasCustomPrompt="1"/>
          </p:nvPr>
        </p:nvSpPr>
        <p:spPr>
          <a:xfrm>
            <a:off x="771525" y="372561"/>
            <a:ext cx="11058766" cy="650932"/>
          </a:xfrm>
          <a:prstGeom prst="rect">
            <a:avLst/>
          </a:prstGeom>
        </p:spPr>
        <p:txBody>
          <a:bodyPr anchor="ctr"/>
          <a:lstStyle>
            <a:lvl1pPr marL="0" indent="0" algn="l">
              <a:buClr>
                <a:schemeClr val="tx2"/>
              </a:buClr>
              <a:buNone/>
              <a:defRPr sz="3600" b="1" i="0">
                <a:solidFill>
                  <a:schemeClr val="tx1"/>
                </a:solidFill>
                <a:latin typeface="Inter Black" panose="02000503000000020004" pitchFamily="2" charset="0"/>
                <a:ea typeface="Inter Black" panose="02000503000000020004" pitchFamily="2" charset="0"/>
              </a:defRPr>
            </a:lvl1pPr>
          </a:lstStyle>
          <a:p>
            <a:pPr lvl="0"/>
            <a:r>
              <a:rPr lang="en-US"/>
              <a:t>Title Goes Here</a:t>
            </a:r>
          </a:p>
        </p:txBody>
      </p:sp>
      <p:sp>
        <p:nvSpPr>
          <p:cNvPr id="8" name="Content Placeholder 2">
            <a:extLst>
              <a:ext uri="{FF2B5EF4-FFF2-40B4-BE49-F238E27FC236}">
                <a16:creationId xmlns:a16="http://schemas.microsoft.com/office/drawing/2014/main" id="{291C4217-3176-DC36-DCDF-EF98F509F2EC}"/>
              </a:ext>
            </a:extLst>
          </p:cNvPr>
          <p:cNvSpPr>
            <a:spLocks noGrp="1"/>
          </p:cNvSpPr>
          <p:nvPr>
            <p:ph idx="14" hasCustomPrompt="1"/>
          </p:nvPr>
        </p:nvSpPr>
        <p:spPr>
          <a:xfrm>
            <a:off x="974902" y="3223245"/>
            <a:ext cx="2225323" cy="2946428"/>
          </a:xfrm>
          <a:prstGeom prst="rect">
            <a:avLst/>
          </a:prstGeom>
        </p:spPr>
        <p:txBody>
          <a:bodyPr anchor="t"/>
          <a:lstStyle>
            <a:lvl1pPr marL="0" indent="0" algn="l">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gn="l">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gn="l">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gn="l">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9" name="Text Placeholder 44">
            <a:extLst>
              <a:ext uri="{FF2B5EF4-FFF2-40B4-BE49-F238E27FC236}">
                <a16:creationId xmlns:a16="http://schemas.microsoft.com/office/drawing/2014/main" id="{1530592D-8011-859B-03B3-43B432B27640}"/>
              </a:ext>
            </a:extLst>
          </p:cNvPr>
          <p:cNvSpPr>
            <a:spLocks noGrp="1"/>
          </p:cNvSpPr>
          <p:nvPr>
            <p:ph type="body" sz="quarter" idx="15" hasCustomPrompt="1"/>
          </p:nvPr>
        </p:nvSpPr>
        <p:spPr>
          <a:xfrm>
            <a:off x="974902" y="2639961"/>
            <a:ext cx="2225323" cy="582583"/>
          </a:xfrm>
          <a:prstGeom prst="rect">
            <a:avLst/>
          </a:prstGeom>
        </p:spPr>
        <p:txBody>
          <a:bodyPr anchor="ctr"/>
          <a:lstStyle>
            <a:lvl1pPr marL="0" indent="0" algn="l">
              <a:buClr>
                <a:schemeClr val="tx2"/>
              </a:buClr>
              <a:buNone/>
              <a:defRPr sz="1800" b="1" i="0">
                <a:solidFill>
                  <a:schemeClr val="tx1"/>
                </a:solidFill>
                <a:latin typeface="Inter Black" panose="02000503000000020004" pitchFamily="2" charset="0"/>
                <a:ea typeface="Inter Black" panose="02000503000000020004" pitchFamily="2" charset="0"/>
              </a:defRPr>
            </a:lvl1pPr>
          </a:lstStyle>
          <a:p>
            <a:pPr lvl="0"/>
            <a:r>
              <a:rPr lang="en-US"/>
              <a:t>Title Goes Here</a:t>
            </a:r>
          </a:p>
        </p:txBody>
      </p:sp>
      <p:sp>
        <p:nvSpPr>
          <p:cNvPr id="11" name="Picture Placeholder 13">
            <a:extLst>
              <a:ext uri="{FF2B5EF4-FFF2-40B4-BE49-F238E27FC236}">
                <a16:creationId xmlns:a16="http://schemas.microsoft.com/office/drawing/2014/main" id="{3D77D172-5AD8-7BA7-5C47-F1ED9B2F394B}"/>
              </a:ext>
            </a:extLst>
          </p:cNvPr>
          <p:cNvSpPr>
            <a:spLocks noGrp="1"/>
          </p:cNvSpPr>
          <p:nvPr>
            <p:ph type="pic" sz="quarter" idx="34" hasCustomPrompt="1"/>
          </p:nvPr>
        </p:nvSpPr>
        <p:spPr>
          <a:xfrm>
            <a:off x="974902" y="1476891"/>
            <a:ext cx="731520" cy="728218"/>
          </a:xfrm>
          <a:prstGeom prst="rect">
            <a:avLst/>
          </a:prstGeom>
        </p:spPr>
        <p:txBody>
          <a:bodyPr anchor="ctr"/>
          <a:lstStyle>
            <a:lvl1pPr marL="0" indent="0" algn="ctr">
              <a:buNone/>
              <a:defRPr sz="1200"/>
            </a:lvl1pPr>
          </a:lstStyle>
          <a:p>
            <a:r>
              <a:rPr lang="en-US"/>
              <a:t>INSERT GRAPHIC</a:t>
            </a:r>
          </a:p>
        </p:txBody>
      </p:sp>
      <p:sp>
        <p:nvSpPr>
          <p:cNvPr id="46" name="Rounded Rectangle 45">
            <a:extLst>
              <a:ext uri="{FF2B5EF4-FFF2-40B4-BE49-F238E27FC236}">
                <a16:creationId xmlns:a16="http://schemas.microsoft.com/office/drawing/2014/main" id="{747BCDE6-F0DA-D3F0-DD63-653F69FC20CE}"/>
              </a:ext>
            </a:extLst>
          </p:cNvPr>
          <p:cNvSpPr/>
          <p:nvPr userDrawn="1"/>
        </p:nvSpPr>
        <p:spPr>
          <a:xfrm>
            <a:off x="3582461" y="1286933"/>
            <a:ext cx="2632074" cy="5198506"/>
          </a:xfrm>
          <a:prstGeom prst="roundRect">
            <a:avLst>
              <a:gd name="adj" fmla="val 8329"/>
            </a:avLst>
          </a:prstGeom>
          <a:solidFill>
            <a:schemeClr val="lt1"/>
          </a:solidFill>
          <a:ln>
            <a:noFill/>
          </a:ln>
          <a:effectLst>
            <a:outerShdw blurRad="391711" dist="38100" dir="8100000" algn="tr" rotWithShape="0">
              <a:schemeClr val="bg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ontent Placeholder 2">
            <a:extLst>
              <a:ext uri="{FF2B5EF4-FFF2-40B4-BE49-F238E27FC236}">
                <a16:creationId xmlns:a16="http://schemas.microsoft.com/office/drawing/2014/main" id="{4D00F5B4-EC6A-6DA7-A68E-10C5C7B25CD9}"/>
              </a:ext>
            </a:extLst>
          </p:cNvPr>
          <p:cNvSpPr>
            <a:spLocks noGrp="1"/>
          </p:cNvSpPr>
          <p:nvPr>
            <p:ph idx="35" hasCustomPrompt="1"/>
          </p:nvPr>
        </p:nvSpPr>
        <p:spPr>
          <a:xfrm>
            <a:off x="3785837" y="3223245"/>
            <a:ext cx="2225323" cy="2946428"/>
          </a:xfrm>
          <a:prstGeom prst="rect">
            <a:avLst/>
          </a:prstGeom>
        </p:spPr>
        <p:txBody>
          <a:bodyPr anchor="t"/>
          <a:lstStyle>
            <a:lvl1pPr marL="0" indent="0" algn="l">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gn="l">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gn="l">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gn="l">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8" name="Text Placeholder 44">
            <a:extLst>
              <a:ext uri="{FF2B5EF4-FFF2-40B4-BE49-F238E27FC236}">
                <a16:creationId xmlns:a16="http://schemas.microsoft.com/office/drawing/2014/main" id="{C75FFEB6-08F6-BAD1-DCA2-86443106DF65}"/>
              </a:ext>
            </a:extLst>
          </p:cNvPr>
          <p:cNvSpPr>
            <a:spLocks noGrp="1"/>
          </p:cNvSpPr>
          <p:nvPr>
            <p:ph type="body" sz="quarter" idx="36" hasCustomPrompt="1"/>
          </p:nvPr>
        </p:nvSpPr>
        <p:spPr>
          <a:xfrm>
            <a:off x="3785837" y="2639961"/>
            <a:ext cx="2225323" cy="537986"/>
          </a:xfrm>
          <a:prstGeom prst="rect">
            <a:avLst/>
          </a:prstGeom>
        </p:spPr>
        <p:txBody>
          <a:bodyPr anchor="ctr"/>
          <a:lstStyle>
            <a:lvl1pPr marL="0" indent="0" algn="l">
              <a:buClr>
                <a:schemeClr val="tx2"/>
              </a:buClr>
              <a:buNone/>
              <a:defRPr sz="1800" b="1" i="0">
                <a:solidFill>
                  <a:schemeClr val="tx1"/>
                </a:solidFill>
                <a:latin typeface="Inter Black" panose="02000503000000020004" pitchFamily="2" charset="0"/>
                <a:ea typeface="Inter Black" panose="02000503000000020004" pitchFamily="2" charset="0"/>
              </a:defRPr>
            </a:lvl1pPr>
          </a:lstStyle>
          <a:p>
            <a:pPr lvl="0"/>
            <a:r>
              <a:rPr lang="en-US"/>
              <a:t>Title Goes Here</a:t>
            </a:r>
          </a:p>
        </p:txBody>
      </p:sp>
      <p:sp>
        <p:nvSpPr>
          <p:cNvPr id="49" name="Picture Placeholder 13">
            <a:extLst>
              <a:ext uri="{FF2B5EF4-FFF2-40B4-BE49-F238E27FC236}">
                <a16:creationId xmlns:a16="http://schemas.microsoft.com/office/drawing/2014/main" id="{7F190F0A-9FA7-2613-E1EA-0BCBCA87629C}"/>
              </a:ext>
            </a:extLst>
          </p:cNvPr>
          <p:cNvSpPr>
            <a:spLocks noGrp="1"/>
          </p:cNvSpPr>
          <p:nvPr>
            <p:ph type="pic" sz="quarter" idx="37" hasCustomPrompt="1"/>
          </p:nvPr>
        </p:nvSpPr>
        <p:spPr>
          <a:xfrm>
            <a:off x="3785837" y="1476891"/>
            <a:ext cx="731520" cy="728218"/>
          </a:xfrm>
          <a:prstGeom prst="rect">
            <a:avLst/>
          </a:prstGeom>
        </p:spPr>
        <p:txBody>
          <a:bodyPr anchor="ctr"/>
          <a:lstStyle>
            <a:lvl1pPr marL="0" indent="0" algn="ctr">
              <a:buNone/>
              <a:defRPr sz="1200"/>
            </a:lvl1pPr>
          </a:lstStyle>
          <a:p>
            <a:r>
              <a:rPr lang="en-US"/>
              <a:t>INSERT GRAPHIC</a:t>
            </a:r>
          </a:p>
        </p:txBody>
      </p:sp>
      <p:sp>
        <p:nvSpPr>
          <p:cNvPr id="50" name="Rounded Rectangle 49">
            <a:extLst>
              <a:ext uri="{FF2B5EF4-FFF2-40B4-BE49-F238E27FC236}">
                <a16:creationId xmlns:a16="http://schemas.microsoft.com/office/drawing/2014/main" id="{B82F7A94-509C-2E42-C9FD-BC78DAF6F1D9}"/>
              </a:ext>
            </a:extLst>
          </p:cNvPr>
          <p:cNvSpPr/>
          <p:nvPr userDrawn="1"/>
        </p:nvSpPr>
        <p:spPr>
          <a:xfrm>
            <a:off x="6393391" y="1286933"/>
            <a:ext cx="2632074" cy="5198506"/>
          </a:xfrm>
          <a:prstGeom prst="roundRect">
            <a:avLst>
              <a:gd name="adj" fmla="val 6940"/>
            </a:avLst>
          </a:prstGeom>
          <a:solidFill>
            <a:schemeClr val="lt1"/>
          </a:solidFill>
          <a:ln>
            <a:noFill/>
          </a:ln>
          <a:effectLst>
            <a:outerShdw blurRad="391711" dist="38100" dir="8100000" algn="tr" rotWithShape="0">
              <a:schemeClr val="bg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Content Placeholder 2">
            <a:extLst>
              <a:ext uri="{FF2B5EF4-FFF2-40B4-BE49-F238E27FC236}">
                <a16:creationId xmlns:a16="http://schemas.microsoft.com/office/drawing/2014/main" id="{ADC90E7A-256A-EB6E-3724-E1CED9DBC619}"/>
              </a:ext>
            </a:extLst>
          </p:cNvPr>
          <p:cNvSpPr>
            <a:spLocks noGrp="1"/>
          </p:cNvSpPr>
          <p:nvPr>
            <p:ph idx="38" hasCustomPrompt="1"/>
          </p:nvPr>
        </p:nvSpPr>
        <p:spPr>
          <a:xfrm>
            <a:off x="6596767" y="3223245"/>
            <a:ext cx="2225323" cy="2946428"/>
          </a:xfrm>
          <a:prstGeom prst="rect">
            <a:avLst/>
          </a:prstGeom>
        </p:spPr>
        <p:txBody>
          <a:bodyPr anchor="t"/>
          <a:lstStyle>
            <a:lvl1pPr marL="0" indent="0" algn="l">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gn="l">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gn="l">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gn="l">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2" name="Text Placeholder 44">
            <a:extLst>
              <a:ext uri="{FF2B5EF4-FFF2-40B4-BE49-F238E27FC236}">
                <a16:creationId xmlns:a16="http://schemas.microsoft.com/office/drawing/2014/main" id="{F6F65F14-E45C-BBB2-23A6-BE6E480E8D81}"/>
              </a:ext>
            </a:extLst>
          </p:cNvPr>
          <p:cNvSpPr>
            <a:spLocks noGrp="1"/>
          </p:cNvSpPr>
          <p:nvPr>
            <p:ph type="body" sz="quarter" idx="39" hasCustomPrompt="1"/>
          </p:nvPr>
        </p:nvSpPr>
        <p:spPr>
          <a:xfrm>
            <a:off x="6596767" y="2639961"/>
            <a:ext cx="2225323" cy="537986"/>
          </a:xfrm>
          <a:prstGeom prst="rect">
            <a:avLst/>
          </a:prstGeom>
        </p:spPr>
        <p:txBody>
          <a:bodyPr anchor="ctr"/>
          <a:lstStyle>
            <a:lvl1pPr marL="0" indent="0" algn="l">
              <a:buClr>
                <a:schemeClr val="tx2"/>
              </a:buClr>
              <a:buNone/>
              <a:defRPr sz="1800" b="1" i="0">
                <a:solidFill>
                  <a:schemeClr val="tx1"/>
                </a:solidFill>
                <a:latin typeface="Inter Black" panose="02000503000000020004" pitchFamily="2" charset="0"/>
                <a:ea typeface="Inter Black" panose="02000503000000020004" pitchFamily="2" charset="0"/>
              </a:defRPr>
            </a:lvl1pPr>
          </a:lstStyle>
          <a:p>
            <a:pPr lvl="0"/>
            <a:r>
              <a:rPr lang="en-US"/>
              <a:t>Title Goes Here</a:t>
            </a:r>
          </a:p>
        </p:txBody>
      </p:sp>
      <p:sp>
        <p:nvSpPr>
          <p:cNvPr id="53" name="Picture Placeholder 13">
            <a:extLst>
              <a:ext uri="{FF2B5EF4-FFF2-40B4-BE49-F238E27FC236}">
                <a16:creationId xmlns:a16="http://schemas.microsoft.com/office/drawing/2014/main" id="{BD67C44C-70D7-05D8-59F1-E76695A769C9}"/>
              </a:ext>
            </a:extLst>
          </p:cNvPr>
          <p:cNvSpPr>
            <a:spLocks noGrp="1"/>
          </p:cNvSpPr>
          <p:nvPr>
            <p:ph type="pic" sz="quarter" idx="40" hasCustomPrompt="1"/>
          </p:nvPr>
        </p:nvSpPr>
        <p:spPr>
          <a:xfrm>
            <a:off x="6596767" y="1476891"/>
            <a:ext cx="731520" cy="728218"/>
          </a:xfrm>
          <a:prstGeom prst="rect">
            <a:avLst/>
          </a:prstGeom>
        </p:spPr>
        <p:txBody>
          <a:bodyPr anchor="ctr"/>
          <a:lstStyle>
            <a:lvl1pPr marL="0" indent="0" algn="ctr">
              <a:buNone/>
              <a:defRPr sz="1200"/>
            </a:lvl1pPr>
          </a:lstStyle>
          <a:p>
            <a:r>
              <a:rPr lang="en-US"/>
              <a:t>INSERT GRAPHIC</a:t>
            </a:r>
          </a:p>
        </p:txBody>
      </p:sp>
      <p:sp>
        <p:nvSpPr>
          <p:cNvPr id="54" name="Rounded Rectangle 53">
            <a:extLst>
              <a:ext uri="{FF2B5EF4-FFF2-40B4-BE49-F238E27FC236}">
                <a16:creationId xmlns:a16="http://schemas.microsoft.com/office/drawing/2014/main" id="{FC23B2D0-F5F8-6F59-1475-7DCE971D37D8}"/>
              </a:ext>
            </a:extLst>
          </p:cNvPr>
          <p:cNvSpPr/>
          <p:nvPr userDrawn="1"/>
        </p:nvSpPr>
        <p:spPr>
          <a:xfrm>
            <a:off x="9204326" y="1286933"/>
            <a:ext cx="2632074" cy="5198506"/>
          </a:xfrm>
          <a:prstGeom prst="roundRect">
            <a:avLst>
              <a:gd name="adj" fmla="val 6940"/>
            </a:avLst>
          </a:prstGeom>
          <a:solidFill>
            <a:schemeClr val="lt1"/>
          </a:solidFill>
          <a:ln>
            <a:noFill/>
          </a:ln>
          <a:effectLst>
            <a:outerShdw blurRad="391711" dist="38100" dir="8100000" algn="tr" rotWithShape="0">
              <a:schemeClr val="bg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ontent Placeholder 2">
            <a:extLst>
              <a:ext uri="{FF2B5EF4-FFF2-40B4-BE49-F238E27FC236}">
                <a16:creationId xmlns:a16="http://schemas.microsoft.com/office/drawing/2014/main" id="{4A993166-6F01-693A-0C0A-215A9E153309}"/>
              </a:ext>
            </a:extLst>
          </p:cNvPr>
          <p:cNvSpPr>
            <a:spLocks noGrp="1"/>
          </p:cNvSpPr>
          <p:nvPr>
            <p:ph idx="41" hasCustomPrompt="1"/>
          </p:nvPr>
        </p:nvSpPr>
        <p:spPr>
          <a:xfrm>
            <a:off x="9407702" y="3223245"/>
            <a:ext cx="2225323" cy="2946428"/>
          </a:xfrm>
          <a:prstGeom prst="rect">
            <a:avLst/>
          </a:prstGeom>
        </p:spPr>
        <p:txBody>
          <a:bodyPr anchor="t"/>
          <a:lstStyle>
            <a:lvl1pPr marL="0" indent="0" algn="l">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gn="l">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gn="l">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gn="l">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6" name="Text Placeholder 44">
            <a:extLst>
              <a:ext uri="{FF2B5EF4-FFF2-40B4-BE49-F238E27FC236}">
                <a16:creationId xmlns:a16="http://schemas.microsoft.com/office/drawing/2014/main" id="{984971A6-47F7-7B39-E34B-C8EF25C9FE23}"/>
              </a:ext>
            </a:extLst>
          </p:cNvPr>
          <p:cNvSpPr>
            <a:spLocks noGrp="1"/>
          </p:cNvSpPr>
          <p:nvPr>
            <p:ph type="body" sz="quarter" idx="42" hasCustomPrompt="1"/>
          </p:nvPr>
        </p:nvSpPr>
        <p:spPr>
          <a:xfrm>
            <a:off x="9407702" y="2639961"/>
            <a:ext cx="2225323" cy="537986"/>
          </a:xfrm>
          <a:prstGeom prst="rect">
            <a:avLst/>
          </a:prstGeom>
        </p:spPr>
        <p:txBody>
          <a:bodyPr anchor="ctr"/>
          <a:lstStyle>
            <a:lvl1pPr marL="0" indent="0" algn="l">
              <a:buClr>
                <a:schemeClr val="tx2"/>
              </a:buClr>
              <a:buNone/>
              <a:defRPr sz="1800" b="1" i="0">
                <a:solidFill>
                  <a:schemeClr val="tx1"/>
                </a:solidFill>
                <a:latin typeface="Inter Black" panose="02000503000000020004" pitchFamily="2" charset="0"/>
                <a:ea typeface="Inter Black" panose="02000503000000020004" pitchFamily="2" charset="0"/>
              </a:defRPr>
            </a:lvl1pPr>
          </a:lstStyle>
          <a:p>
            <a:pPr lvl="0"/>
            <a:r>
              <a:rPr lang="en-US"/>
              <a:t>Title Goes Here</a:t>
            </a:r>
          </a:p>
        </p:txBody>
      </p:sp>
      <p:sp>
        <p:nvSpPr>
          <p:cNvPr id="57" name="Picture Placeholder 13">
            <a:extLst>
              <a:ext uri="{FF2B5EF4-FFF2-40B4-BE49-F238E27FC236}">
                <a16:creationId xmlns:a16="http://schemas.microsoft.com/office/drawing/2014/main" id="{D0CDD1CF-D684-3B49-DA25-D9060C70B87C}"/>
              </a:ext>
            </a:extLst>
          </p:cNvPr>
          <p:cNvSpPr>
            <a:spLocks noGrp="1"/>
          </p:cNvSpPr>
          <p:nvPr>
            <p:ph type="pic" sz="quarter" idx="43" hasCustomPrompt="1"/>
          </p:nvPr>
        </p:nvSpPr>
        <p:spPr>
          <a:xfrm>
            <a:off x="9407702" y="1476891"/>
            <a:ext cx="731520" cy="728218"/>
          </a:xfrm>
          <a:prstGeom prst="rect">
            <a:avLst/>
          </a:prstGeom>
        </p:spPr>
        <p:txBody>
          <a:bodyPr anchor="ctr"/>
          <a:lstStyle>
            <a:lvl1pPr marL="0" indent="0" algn="ctr">
              <a:buNone/>
              <a:defRPr sz="1200"/>
            </a:lvl1pPr>
          </a:lstStyle>
          <a:p>
            <a:r>
              <a:rPr lang="en-US"/>
              <a:t>INSERT GRAPHIC</a:t>
            </a:r>
          </a:p>
        </p:txBody>
      </p:sp>
      <p:sp>
        <p:nvSpPr>
          <p:cNvPr id="4" name="Text Placeholder 15">
            <a:extLst>
              <a:ext uri="{FF2B5EF4-FFF2-40B4-BE49-F238E27FC236}">
                <a16:creationId xmlns:a16="http://schemas.microsoft.com/office/drawing/2014/main" id="{F0C84452-E774-B8A0-96BB-A1B52C7D3CFD}"/>
              </a:ext>
            </a:extLst>
          </p:cNvPr>
          <p:cNvSpPr>
            <a:spLocks noGrp="1"/>
          </p:cNvSpPr>
          <p:nvPr>
            <p:ph type="body" sz="quarter" idx="16" hasCustomPrompt="1"/>
          </p:nvPr>
        </p:nvSpPr>
        <p:spPr>
          <a:xfrm>
            <a:off x="974902" y="2304368"/>
            <a:ext cx="2225323" cy="335594"/>
          </a:xfrm>
          <a:prstGeom prst="rect">
            <a:avLst/>
          </a:prstGeom>
        </p:spPr>
        <p:txBody>
          <a:bodyPr anchor="ctr"/>
          <a:lstStyle>
            <a:lvl1pPr marL="0" indent="0" algn="l">
              <a:buClr>
                <a:schemeClr val="tx2"/>
              </a:buClr>
              <a:buNone/>
              <a:defRPr sz="1100" b="1" spc="300">
                <a:solidFill>
                  <a:schemeClr val="tx2"/>
                </a:solidFill>
                <a:latin typeface="Inter" panose="02000503000000020004" pitchFamily="2" charset="0"/>
                <a:ea typeface="Inter" panose="02000503000000020004" pitchFamily="2" charset="0"/>
              </a:defRPr>
            </a:lvl1pPr>
          </a:lstStyle>
          <a:p>
            <a:pPr lvl="0"/>
            <a:r>
              <a:rPr lang="en-US"/>
              <a:t>SUBTITLE</a:t>
            </a:r>
          </a:p>
        </p:txBody>
      </p:sp>
      <p:sp>
        <p:nvSpPr>
          <p:cNvPr id="5" name="Text Placeholder 15">
            <a:extLst>
              <a:ext uri="{FF2B5EF4-FFF2-40B4-BE49-F238E27FC236}">
                <a16:creationId xmlns:a16="http://schemas.microsoft.com/office/drawing/2014/main" id="{E9A00FEB-43BD-975B-4041-852EF161031E}"/>
              </a:ext>
            </a:extLst>
          </p:cNvPr>
          <p:cNvSpPr>
            <a:spLocks noGrp="1"/>
          </p:cNvSpPr>
          <p:nvPr>
            <p:ph type="body" sz="quarter" idx="44" hasCustomPrompt="1"/>
          </p:nvPr>
        </p:nvSpPr>
        <p:spPr>
          <a:xfrm>
            <a:off x="3762347" y="2304368"/>
            <a:ext cx="2225323" cy="335594"/>
          </a:xfrm>
          <a:prstGeom prst="rect">
            <a:avLst/>
          </a:prstGeom>
        </p:spPr>
        <p:txBody>
          <a:bodyPr anchor="ctr"/>
          <a:lstStyle>
            <a:lvl1pPr marL="0" indent="0" algn="l">
              <a:buClr>
                <a:schemeClr val="tx2"/>
              </a:buClr>
              <a:buNone/>
              <a:defRPr sz="1100" b="1" spc="300">
                <a:solidFill>
                  <a:schemeClr val="tx2"/>
                </a:solidFill>
                <a:latin typeface="Inter" panose="02000503000000020004" pitchFamily="2" charset="0"/>
                <a:ea typeface="Inter" panose="02000503000000020004" pitchFamily="2" charset="0"/>
              </a:defRPr>
            </a:lvl1pPr>
          </a:lstStyle>
          <a:p>
            <a:pPr lvl="0"/>
            <a:r>
              <a:rPr lang="en-US"/>
              <a:t>SUBTITLE</a:t>
            </a:r>
          </a:p>
        </p:txBody>
      </p:sp>
      <p:sp>
        <p:nvSpPr>
          <p:cNvPr id="6" name="Text Placeholder 15">
            <a:extLst>
              <a:ext uri="{FF2B5EF4-FFF2-40B4-BE49-F238E27FC236}">
                <a16:creationId xmlns:a16="http://schemas.microsoft.com/office/drawing/2014/main" id="{142B1005-8F33-0F49-C3C3-F5C434937464}"/>
              </a:ext>
            </a:extLst>
          </p:cNvPr>
          <p:cNvSpPr>
            <a:spLocks noGrp="1"/>
          </p:cNvSpPr>
          <p:nvPr>
            <p:ph type="body" sz="quarter" idx="45" hasCustomPrompt="1"/>
          </p:nvPr>
        </p:nvSpPr>
        <p:spPr>
          <a:xfrm>
            <a:off x="6579289" y="2304368"/>
            <a:ext cx="2225323" cy="335594"/>
          </a:xfrm>
          <a:prstGeom prst="rect">
            <a:avLst/>
          </a:prstGeom>
        </p:spPr>
        <p:txBody>
          <a:bodyPr anchor="ctr"/>
          <a:lstStyle>
            <a:lvl1pPr marL="0" indent="0" algn="l">
              <a:buClr>
                <a:schemeClr val="tx2"/>
              </a:buClr>
              <a:buNone/>
              <a:defRPr sz="1100" b="1" spc="300">
                <a:solidFill>
                  <a:schemeClr val="tx2"/>
                </a:solidFill>
                <a:latin typeface="Inter" panose="02000503000000020004" pitchFamily="2" charset="0"/>
                <a:ea typeface="Inter" panose="02000503000000020004" pitchFamily="2" charset="0"/>
              </a:defRPr>
            </a:lvl1pPr>
          </a:lstStyle>
          <a:p>
            <a:pPr lvl="0"/>
            <a:r>
              <a:rPr lang="en-US"/>
              <a:t>SUBTITLE</a:t>
            </a:r>
          </a:p>
        </p:txBody>
      </p:sp>
      <p:sp>
        <p:nvSpPr>
          <p:cNvPr id="10" name="Text Placeholder 15">
            <a:extLst>
              <a:ext uri="{FF2B5EF4-FFF2-40B4-BE49-F238E27FC236}">
                <a16:creationId xmlns:a16="http://schemas.microsoft.com/office/drawing/2014/main" id="{EC766B59-7EDD-A82A-93AE-E385E0EF8D39}"/>
              </a:ext>
            </a:extLst>
          </p:cNvPr>
          <p:cNvSpPr>
            <a:spLocks noGrp="1"/>
          </p:cNvSpPr>
          <p:nvPr>
            <p:ph type="body" sz="quarter" idx="46" hasCustomPrompt="1"/>
          </p:nvPr>
        </p:nvSpPr>
        <p:spPr>
          <a:xfrm>
            <a:off x="9396230" y="2304368"/>
            <a:ext cx="2236795" cy="335593"/>
          </a:xfrm>
          <a:prstGeom prst="rect">
            <a:avLst/>
          </a:prstGeom>
        </p:spPr>
        <p:txBody>
          <a:bodyPr anchor="ctr"/>
          <a:lstStyle>
            <a:lvl1pPr marL="0" indent="0" algn="l">
              <a:buClr>
                <a:schemeClr val="tx2"/>
              </a:buClr>
              <a:buNone/>
              <a:defRPr sz="1100" b="1" spc="300">
                <a:solidFill>
                  <a:schemeClr val="tx2"/>
                </a:solidFill>
                <a:latin typeface="Inter" panose="02000503000000020004" pitchFamily="2" charset="0"/>
                <a:ea typeface="Inter" panose="02000503000000020004" pitchFamily="2" charset="0"/>
              </a:defRPr>
            </a:lvl1pPr>
          </a:lstStyle>
          <a:p>
            <a:pPr lvl="0"/>
            <a:r>
              <a:rPr lang="en-US"/>
              <a:t>SUBTITLE</a:t>
            </a:r>
          </a:p>
        </p:txBody>
      </p:sp>
    </p:spTree>
    <p:extLst>
      <p:ext uri="{BB962C8B-B14F-4D97-AF65-F5344CB8AC3E}">
        <p14:creationId xmlns:p14="http://schemas.microsoft.com/office/powerpoint/2010/main" val="639480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000"/>
                                        <p:tgtEl>
                                          <p:spTgt spid="8">
                                            <p:txEl>
                                              <p:pRg st="0" end="0"/>
                                            </p:txEl>
                                          </p:spTgt>
                                        </p:tgtEl>
                                      </p:cBhvr>
                                    </p:animEffect>
                                    <p:anim calcmode="lin" valueType="num">
                                      <p:cBhvr>
                                        <p:cTn id="1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1000"/>
                                        <p:tgtEl>
                                          <p:spTgt spid="8">
                                            <p:txEl>
                                              <p:pRg st="1" end="1"/>
                                            </p:txEl>
                                          </p:spTgt>
                                        </p:tgtEl>
                                      </p:cBhvr>
                                    </p:animEffect>
                                    <p:anim calcmode="lin" valueType="num">
                                      <p:cBhvr>
                                        <p:cTn id="18"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8">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1000"/>
                                        <p:tgtEl>
                                          <p:spTgt spid="8">
                                            <p:txEl>
                                              <p:pRg st="2" end="2"/>
                                            </p:txEl>
                                          </p:spTgt>
                                        </p:tgtEl>
                                      </p:cBhvr>
                                    </p:animEffect>
                                    <p:anim calcmode="lin" valueType="num">
                                      <p:cBhvr>
                                        <p:cTn id="23"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8">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fade">
                                      <p:cBhvr>
                                        <p:cTn id="27" dur="1000"/>
                                        <p:tgtEl>
                                          <p:spTgt spid="8">
                                            <p:txEl>
                                              <p:pRg st="3" end="3"/>
                                            </p:txEl>
                                          </p:spTgt>
                                        </p:tgtEl>
                                      </p:cBhvr>
                                    </p:animEffect>
                                    <p:anim calcmode="lin" valueType="num">
                                      <p:cBhvr>
                                        <p:cTn id="28"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8">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fade">
                                      <p:cBhvr>
                                        <p:cTn id="32" dur="1000"/>
                                        <p:tgtEl>
                                          <p:spTgt spid="8">
                                            <p:txEl>
                                              <p:pRg st="4" end="4"/>
                                            </p:txEl>
                                          </p:spTgt>
                                        </p:tgtEl>
                                      </p:cBhvr>
                                    </p:animEffect>
                                    <p:anim calcmode="lin" valueType="num">
                                      <p:cBhvr>
                                        <p:cTn id="33"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8">
                                            <p:txEl>
                                              <p:pRg st="4" end="4"/>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animEffect transition="in" filter="fade">
                                      <p:cBhvr>
                                        <p:cTn id="37" dur="1000"/>
                                        <p:tgtEl>
                                          <p:spTgt spid="9">
                                            <p:txEl>
                                              <p:pRg st="0" end="0"/>
                                            </p:txEl>
                                          </p:spTgt>
                                        </p:tgtEl>
                                      </p:cBhvr>
                                    </p:animEffect>
                                    <p:anim calcmode="lin" valueType="num">
                                      <p:cBhvr>
                                        <p:cTn id="3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39" dur="1000" fill="hold"/>
                                        <p:tgtEl>
                                          <p:spTgt spid="9">
                                            <p:txEl>
                                              <p:pRg st="0" end="0"/>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
                                            <p:txEl>
                                              <p:pRg st="0" end="0"/>
                                            </p:txEl>
                                          </p:spTgt>
                                        </p:tgtEl>
                                        <p:attrNameLst>
                                          <p:attrName>style.visibility</p:attrName>
                                        </p:attrNameLst>
                                      </p:cBhvr>
                                      <p:to>
                                        <p:strVal val="visible"/>
                                      </p:to>
                                    </p:set>
                                    <p:animEffect transition="in" filter="fade">
                                      <p:cBhvr>
                                        <p:cTn id="47" dur="1000"/>
                                        <p:tgtEl>
                                          <p:spTgt spid="4">
                                            <p:txEl>
                                              <p:pRg st="0" end="0"/>
                                            </p:txEl>
                                          </p:spTgt>
                                        </p:tgtEl>
                                      </p:cBhvr>
                                    </p:animEffect>
                                    <p:anim calcmode="lin" valueType="num">
                                      <p:cBhvr>
                                        <p:cTn id="4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4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50" fill="hold">
                            <p:stCondLst>
                              <p:cond delay="1000"/>
                            </p:stCondLst>
                            <p:childTnLst>
                              <p:par>
                                <p:cTn id="51" presetID="42" presetClass="entr" presetSubtype="0" fill="hold" grpId="0" nodeType="after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fade">
                                      <p:cBhvr>
                                        <p:cTn id="53" dur="1000"/>
                                        <p:tgtEl>
                                          <p:spTgt spid="46"/>
                                        </p:tgtEl>
                                      </p:cBhvr>
                                    </p:animEffect>
                                    <p:anim calcmode="lin" valueType="num">
                                      <p:cBhvr>
                                        <p:cTn id="54" dur="1000" fill="hold"/>
                                        <p:tgtEl>
                                          <p:spTgt spid="46"/>
                                        </p:tgtEl>
                                        <p:attrNameLst>
                                          <p:attrName>ppt_x</p:attrName>
                                        </p:attrNameLst>
                                      </p:cBhvr>
                                      <p:tavLst>
                                        <p:tav tm="0">
                                          <p:val>
                                            <p:strVal val="#ppt_x"/>
                                          </p:val>
                                        </p:tav>
                                        <p:tav tm="100000">
                                          <p:val>
                                            <p:strVal val="#ppt_x"/>
                                          </p:val>
                                        </p:tav>
                                      </p:tavLst>
                                    </p:anim>
                                    <p:anim calcmode="lin" valueType="num">
                                      <p:cBhvr>
                                        <p:cTn id="55" dur="1000" fill="hold"/>
                                        <p:tgtEl>
                                          <p:spTgt spid="46"/>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47">
                                            <p:txEl>
                                              <p:pRg st="0" end="0"/>
                                            </p:txEl>
                                          </p:spTgt>
                                        </p:tgtEl>
                                        <p:attrNameLst>
                                          <p:attrName>style.visibility</p:attrName>
                                        </p:attrNameLst>
                                      </p:cBhvr>
                                      <p:to>
                                        <p:strVal val="visible"/>
                                      </p:to>
                                    </p:set>
                                    <p:animEffect transition="in" filter="fade">
                                      <p:cBhvr>
                                        <p:cTn id="58" dur="1000"/>
                                        <p:tgtEl>
                                          <p:spTgt spid="47">
                                            <p:txEl>
                                              <p:pRg st="0" end="0"/>
                                            </p:txEl>
                                          </p:spTgt>
                                        </p:tgtEl>
                                      </p:cBhvr>
                                    </p:animEffect>
                                    <p:anim calcmode="lin" valueType="num">
                                      <p:cBhvr>
                                        <p:cTn id="59" dur="1000" fill="hold"/>
                                        <p:tgtEl>
                                          <p:spTgt spid="47">
                                            <p:txEl>
                                              <p:pRg st="0" end="0"/>
                                            </p:txEl>
                                          </p:spTgt>
                                        </p:tgtEl>
                                        <p:attrNameLst>
                                          <p:attrName>ppt_x</p:attrName>
                                        </p:attrNameLst>
                                      </p:cBhvr>
                                      <p:tavLst>
                                        <p:tav tm="0">
                                          <p:val>
                                            <p:strVal val="#ppt_x"/>
                                          </p:val>
                                        </p:tav>
                                        <p:tav tm="100000">
                                          <p:val>
                                            <p:strVal val="#ppt_x"/>
                                          </p:val>
                                        </p:tav>
                                      </p:tavLst>
                                    </p:anim>
                                    <p:anim calcmode="lin" valueType="num">
                                      <p:cBhvr>
                                        <p:cTn id="60" dur="1000" fill="hold"/>
                                        <p:tgtEl>
                                          <p:spTgt spid="47">
                                            <p:txEl>
                                              <p:pRg st="0" end="0"/>
                                            </p:txEl>
                                          </p:spTgt>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47">
                                            <p:txEl>
                                              <p:pRg st="1" end="1"/>
                                            </p:txEl>
                                          </p:spTgt>
                                        </p:tgtEl>
                                        <p:attrNameLst>
                                          <p:attrName>style.visibility</p:attrName>
                                        </p:attrNameLst>
                                      </p:cBhvr>
                                      <p:to>
                                        <p:strVal val="visible"/>
                                      </p:to>
                                    </p:set>
                                    <p:animEffect transition="in" filter="fade">
                                      <p:cBhvr>
                                        <p:cTn id="63" dur="1000"/>
                                        <p:tgtEl>
                                          <p:spTgt spid="47">
                                            <p:txEl>
                                              <p:pRg st="1" end="1"/>
                                            </p:txEl>
                                          </p:spTgt>
                                        </p:tgtEl>
                                      </p:cBhvr>
                                    </p:animEffect>
                                    <p:anim calcmode="lin" valueType="num">
                                      <p:cBhvr>
                                        <p:cTn id="64" dur="1000" fill="hold"/>
                                        <p:tgtEl>
                                          <p:spTgt spid="47">
                                            <p:txEl>
                                              <p:pRg st="1" end="1"/>
                                            </p:txEl>
                                          </p:spTgt>
                                        </p:tgtEl>
                                        <p:attrNameLst>
                                          <p:attrName>ppt_x</p:attrName>
                                        </p:attrNameLst>
                                      </p:cBhvr>
                                      <p:tavLst>
                                        <p:tav tm="0">
                                          <p:val>
                                            <p:strVal val="#ppt_x"/>
                                          </p:val>
                                        </p:tav>
                                        <p:tav tm="100000">
                                          <p:val>
                                            <p:strVal val="#ppt_x"/>
                                          </p:val>
                                        </p:tav>
                                      </p:tavLst>
                                    </p:anim>
                                    <p:anim calcmode="lin" valueType="num">
                                      <p:cBhvr>
                                        <p:cTn id="65" dur="1000" fill="hold"/>
                                        <p:tgtEl>
                                          <p:spTgt spid="47">
                                            <p:txEl>
                                              <p:pRg st="1" end="1"/>
                                            </p:txEl>
                                          </p:spTgt>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47">
                                            <p:txEl>
                                              <p:pRg st="2" end="2"/>
                                            </p:txEl>
                                          </p:spTgt>
                                        </p:tgtEl>
                                        <p:attrNameLst>
                                          <p:attrName>style.visibility</p:attrName>
                                        </p:attrNameLst>
                                      </p:cBhvr>
                                      <p:to>
                                        <p:strVal val="visible"/>
                                      </p:to>
                                    </p:set>
                                    <p:animEffect transition="in" filter="fade">
                                      <p:cBhvr>
                                        <p:cTn id="68" dur="1000"/>
                                        <p:tgtEl>
                                          <p:spTgt spid="47">
                                            <p:txEl>
                                              <p:pRg st="2" end="2"/>
                                            </p:txEl>
                                          </p:spTgt>
                                        </p:tgtEl>
                                      </p:cBhvr>
                                    </p:animEffect>
                                    <p:anim calcmode="lin" valueType="num">
                                      <p:cBhvr>
                                        <p:cTn id="69" dur="1000" fill="hold"/>
                                        <p:tgtEl>
                                          <p:spTgt spid="47">
                                            <p:txEl>
                                              <p:pRg st="2" end="2"/>
                                            </p:txEl>
                                          </p:spTgt>
                                        </p:tgtEl>
                                        <p:attrNameLst>
                                          <p:attrName>ppt_x</p:attrName>
                                        </p:attrNameLst>
                                      </p:cBhvr>
                                      <p:tavLst>
                                        <p:tav tm="0">
                                          <p:val>
                                            <p:strVal val="#ppt_x"/>
                                          </p:val>
                                        </p:tav>
                                        <p:tav tm="100000">
                                          <p:val>
                                            <p:strVal val="#ppt_x"/>
                                          </p:val>
                                        </p:tav>
                                      </p:tavLst>
                                    </p:anim>
                                    <p:anim calcmode="lin" valueType="num">
                                      <p:cBhvr>
                                        <p:cTn id="70" dur="1000" fill="hold"/>
                                        <p:tgtEl>
                                          <p:spTgt spid="47">
                                            <p:txEl>
                                              <p:pRg st="2" end="2"/>
                                            </p:txEl>
                                          </p:spTgt>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47">
                                            <p:txEl>
                                              <p:pRg st="3" end="3"/>
                                            </p:txEl>
                                          </p:spTgt>
                                        </p:tgtEl>
                                        <p:attrNameLst>
                                          <p:attrName>style.visibility</p:attrName>
                                        </p:attrNameLst>
                                      </p:cBhvr>
                                      <p:to>
                                        <p:strVal val="visible"/>
                                      </p:to>
                                    </p:set>
                                    <p:animEffect transition="in" filter="fade">
                                      <p:cBhvr>
                                        <p:cTn id="73" dur="1000"/>
                                        <p:tgtEl>
                                          <p:spTgt spid="47">
                                            <p:txEl>
                                              <p:pRg st="3" end="3"/>
                                            </p:txEl>
                                          </p:spTgt>
                                        </p:tgtEl>
                                      </p:cBhvr>
                                    </p:animEffect>
                                    <p:anim calcmode="lin" valueType="num">
                                      <p:cBhvr>
                                        <p:cTn id="74" dur="1000" fill="hold"/>
                                        <p:tgtEl>
                                          <p:spTgt spid="47">
                                            <p:txEl>
                                              <p:pRg st="3" end="3"/>
                                            </p:txEl>
                                          </p:spTgt>
                                        </p:tgtEl>
                                        <p:attrNameLst>
                                          <p:attrName>ppt_x</p:attrName>
                                        </p:attrNameLst>
                                      </p:cBhvr>
                                      <p:tavLst>
                                        <p:tav tm="0">
                                          <p:val>
                                            <p:strVal val="#ppt_x"/>
                                          </p:val>
                                        </p:tav>
                                        <p:tav tm="100000">
                                          <p:val>
                                            <p:strVal val="#ppt_x"/>
                                          </p:val>
                                        </p:tav>
                                      </p:tavLst>
                                    </p:anim>
                                    <p:anim calcmode="lin" valueType="num">
                                      <p:cBhvr>
                                        <p:cTn id="75" dur="1000" fill="hold"/>
                                        <p:tgtEl>
                                          <p:spTgt spid="47">
                                            <p:txEl>
                                              <p:pRg st="3" end="3"/>
                                            </p:txEl>
                                          </p:spTgt>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47">
                                            <p:txEl>
                                              <p:pRg st="4" end="4"/>
                                            </p:txEl>
                                          </p:spTgt>
                                        </p:tgtEl>
                                        <p:attrNameLst>
                                          <p:attrName>style.visibility</p:attrName>
                                        </p:attrNameLst>
                                      </p:cBhvr>
                                      <p:to>
                                        <p:strVal val="visible"/>
                                      </p:to>
                                    </p:set>
                                    <p:animEffect transition="in" filter="fade">
                                      <p:cBhvr>
                                        <p:cTn id="78" dur="1000"/>
                                        <p:tgtEl>
                                          <p:spTgt spid="47">
                                            <p:txEl>
                                              <p:pRg st="4" end="4"/>
                                            </p:txEl>
                                          </p:spTgt>
                                        </p:tgtEl>
                                      </p:cBhvr>
                                    </p:animEffect>
                                    <p:anim calcmode="lin" valueType="num">
                                      <p:cBhvr>
                                        <p:cTn id="79" dur="1000" fill="hold"/>
                                        <p:tgtEl>
                                          <p:spTgt spid="47">
                                            <p:txEl>
                                              <p:pRg st="4" end="4"/>
                                            </p:txEl>
                                          </p:spTgt>
                                        </p:tgtEl>
                                        <p:attrNameLst>
                                          <p:attrName>ppt_x</p:attrName>
                                        </p:attrNameLst>
                                      </p:cBhvr>
                                      <p:tavLst>
                                        <p:tav tm="0">
                                          <p:val>
                                            <p:strVal val="#ppt_x"/>
                                          </p:val>
                                        </p:tav>
                                        <p:tav tm="100000">
                                          <p:val>
                                            <p:strVal val="#ppt_x"/>
                                          </p:val>
                                        </p:tav>
                                      </p:tavLst>
                                    </p:anim>
                                    <p:anim calcmode="lin" valueType="num">
                                      <p:cBhvr>
                                        <p:cTn id="80" dur="1000" fill="hold"/>
                                        <p:tgtEl>
                                          <p:spTgt spid="47">
                                            <p:txEl>
                                              <p:pRg st="4" end="4"/>
                                            </p:txEl>
                                          </p:spTgt>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48">
                                            <p:txEl>
                                              <p:pRg st="0" end="0"/>
                                            </p:txEl>
                                          </p:spTgt>
                                        </p:tgtEl>
                                        <p:attrNameLst>
                                          <p:attrName>style.visibility</p:attrName>
                                        </p:attrNameLst>
                                      </p:cBhvr>
                                      <p:to>
                                        <p:strVal val="visible"/>
                                      </p:to>
                                    </p:set>
                                    <p:animEffect transition="in" filter="fade">
                                      <p:cBhvr>
                                        <p:cTn id="83" dur="1000"/>
                                        <p:tgtEl>
                                          <p:spTgt spid="48">
                                            <p:txEl>
                                              <p:pRg st="0" end="0"/>
                                            </p:txEl>
                                          </p:spTgt>
                                        </p:tgtEl>
                                      </p:cBhvr>
                                    </p:animEffect>
                                    <p:anim calcmode="lin" valueType="num">
                                      <p:cBhvr>
                                        <p:cTn id="84" dur="1000" fill="hold"/>
                                        <p:tgtEl>
                                          <p:spTgt spid="48">
                                            <p:txEl>
                                              <p:pRg st="0" end="0"/>
                                            </p:txEl>
                                          </p:spTgt>
                                        </p:tgtEl>
                                        <p:attrNameLst>
                                          <p:attrName>ppt_x</p:attrName>
                                        </p:attrNameLst>
                                      </p:cBhvr>
                                      <p:tavLst>
                                        <p:tav tm="0">
                                          <p:val>
                                            <p:strVal val="#ppt_x"/>
                                          </p:val>
                                        </p:tav>
                                        <p:tav tm="100000">
                                          <p:val>
                                            <p:strVal val="#ppt_x"/>
                                          </p:val>
                                        </p:tav>
                                      </p:tavLst>
                                    </p:anim>
                                    <p:anim calcmode="lin" valueType="num">
                                      <p:cBhvr>
                                        <p:cTn id="85" dur="1000" fill="hold"/>
                                        <p:tgtEl>
                                          <p:spTgt spid="48">
                                            <p:txEl>
                                              <p:pRg st="0" end="0"/>
                                            </p:txEl>
                                          </p:spTgt>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49"/>
                                        </p:tgtEl>
                                        <p:attrNameLst>
                                          <p:attrName>style.visibility</p:attrName>
                                        </p:attrNameLst>
                                      </p:cBhvr>
                                      <p:to>
                                        <p:strVal val="visible"/>
                                      </p:to>
                                    </p:set>
                                    <p:animEffect transition="in" filter="fade">
                                      <p:cBhvr>
                                        <p:cTn id="88" dur="1000"/>
                                        <p:tgtEl>
                                          <p:spTgt spid="49"/>
                                        </p:tgtEl>
                                      </p:cBhvr>
                                    </p:animEffect>
                                    <p:anim calcmode="lin" valueType="num">
                                      <p:cBhvr>
                                        <p:cTn id="89" dur="1000" fill="hold"/>
                                        <p:tgtEl>
                                          <p:spTgt spid="49"/>
                                        </p:tgtEl>
                                        <p:attrNameLst>
                                          <p:attrName>ppt_x</p:attrName>
                                        </p:attrNameLst>
                                      </p:cBhvr>
                                      <p:tavLst>
                                        <p:tav tm="0">
                                          <p:val>
                                            <p:strVal val="#ppt_x"/>
                                          </p:val>
                                        </p:tav>
                                        <p:tav tm="100000">
                                          <p:val>
                                            <p:strVal val="#ppt_x"/>
                                          </p:val>
                                        </p:tav>
                                      </p:tavLst>
                                    </p:anim>
                                    <p:anim calcmode="lin" valueType="num">
                                      <p:cBhvr>
                                        <p:cTn id="90" dur="1000" fill="hold"/>
                                        <p:tgtEl>
                                          <p:spTgt spid="49"/>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5">
                                            <p:txEl>
                                              <p:pRg st="0" end="0"/>
                                            </p:txEl>
                                          </p:spTgt>
                                        </p:tgtEl>
                                        <p:attrNameLst>
                                          <p:attrName>style.visibility</p:attrName>
                                        </p:attrNameLst>
                                      </p:cBhvr>
                                      <p:to>
                                        <p:strVal val="visible"/>
                                      </p:to>
                                    </p:set>
                                    <p:animEffect transition="in" filter="fade">
                                      <p:cBhvr>
                                        <p:cTn id="93" dur="1000"/>
                                        <p:tgtEl>
                                          <p:spTgt spid="5">
                                            <p:txEl>
                                              <p:pRg st="0" end="0"/>
                                            </p:txEl>
                                          </p:spTgt>
                                        </p:tgtEl>
                                      </p:cBhvr>
                                    </p:animEffect>
                                    <p:anim calcmode="lin" valueType="num">
                                      <p:cBhvr>
                                        <p:cTn id="94"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5"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par>
                          <p:cTn id="96" fill="hold">
                            <p:stCondLst>
                              <p:cond delay="2000"/>
                            </p:stCondLst>
                            <p:childTnLst>
                              <p:par>
                                <p:cTn id="97" presetID="42" presetClass="entr" presetSubtype="0" fill="hold" grpId="0" nodeType="afterEffect">
                                  <p:stCondLst>
                                    <p:cond delay="0"/>
                                  </p:stCondLst>
                                  <p:childTnLst>
                                    <p:set>
                                      <p:cBhvr>
                                        <p:cTn id="98" dur="1" fill="hold">
                                          <p:stCondLst>
                                            <p:cond delay="0"/>
                                          </p:stCondLst>
                                        </p:cTn>
                                        <p:tgtEl>
                                          <p:spTgt spid="50"/>
                                        </p:tgtEl>
                                        <p:attrNameLst>
                                          <p:attrName>style.visibility</p:attrName>
                                        </p:attrNameLst>
                                      </p:cBhvr>
                                      <p:to>
                                        <p:strVal val="visible"/>
                                      </p:to>
                                    </p:set>
                                    <p:animEffect transition="in" filter="fade">
                                      <p:cBhvr>
                                        <p:cTn id="99" dur="1000"/>
                                        <p:tgtEl>
                                          <p:spTgt spid="50"/>
                                        </p:tgtEl>
                                      </p:cBhvr>
                                    </p:animEffect>
                                    <p:anim calcmode="lin" valueType="num">
                                      <p:cBhvr>
                                        <p:cTn id="100" dur="1000" fill="hold"/>
                                        <p:tgtEl>
                                          <p:spTgt spid="50"/>
                                        </p:tgtEl>
                                        <p:attrNameLst>
                                          <p:attrName>ppt_x</p:attrName>
                                        </p:attrNameLst>
                                      </p:cBhvr>
                                      <p:tavLst>
                                        <p:tav tm="0">
                                          <p:val>
                                            <p:strVal val="#ppt_x"/>
                                          </p:val>
                                        </p:tav>
                                        <p:tav tm="100000">
                                          <p:val>
                                            <p:strVal val="#ppt_x"/>
                                          </p:val>
                                        </p:tav>
                                      </p:tavLst>
                                    </p:anim>
                                    <p:anim calcmode="lin" valueType="num">
                                      <p:cBhvr>
                                        <p:cTn id="101" dur="1000" fill="hold"/>
                                        <p:tgtEl>
                                          <p:spTgt spid="50"/>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6">
                                            <p:txEl>
                                              <p:pRg st="0" end="0"/>
                                            </p:txEl>
                                          </p:spTgt>
                                        </p:tgtEl>
                                        <p:attrNameLst>
                                          <p:attrName>style.visibility</p:attrName>
                                        </p:attrNameLst>
                                      </p:cBhvr>
                                      <p:to>
                                        <p:strVal val="visible"/>
                                      </p:to>
                                    </p:set>
                                    <p:animEffect transition="in" filter="fade">
                                      <p:cBhvr>
                                        <p:cTn id="104" dur="1000"/>
                                        <p:tgtEl>
                                          <p:spTgt spid="6">
                                            <p:txEl>
                                              <p:pRg st="0" end="0"/>
                                            </p:txEl>
                                          </p:spTgt>
                                        </p:tgtEl>
                                      </p:cBhvr>
                                    </p:animEffect>
                                    <p:anim calcmode="lin" valueType="num">
                                      <p:cBhvr>
                                        <p:cTn id="10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06"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51">
                                            <p:txEl>
                                              <p:pRg st="0" end="0"/>
                                            </p:txEl>
                                          </p:spTgt>
                                        </p:tgtEl>
                                        <p:attrNameLst>
                                          <p:attrName>style.visibility</p:attrName>
                                        </p:attrNameLst>
                                      </p:cBhvr>
                                      <p:to>
                                        <p:strVal val="visible"/>
                                      </p:to>
                                    </p:set>
                                    <p:animEffect transition="in" filter="fade">
                                      <p:cBhvr>
                                        <p:cTn id="109" dur="1000"/>
                                        <p:tgtEl>
                                          <p:spTgt spid="51">
                                            <p:txEl>
                                              <p:pRg st="0" end="0"/>
                                            </p:txEl>
                                          </p:spTgt>
                                        </p:tgtEl>
                                      </p:cBhvr>
                                    </p:animEffect>
                                    <p:anim calcmode="lin" valueType="num">
                                      <p:cBhvr>
                                        <p:cTn id="110" dur="1000" fill="hold"/>
                                        <p:tgtEl>
                                          <p:spTgt spid="51">
                                            <p:txEl>
                                              <p:pRg st="0" end="0"/>
                                            </p:txEl>
                                          </p:spTgt>
                                        </p:tgtEl>
                                        <p:attrNameLst>
                                          <p:attrName>ppt_x</p:attrName>
                                        </p:attrNameLst>
                                      </p:cBhvr>
                                      <p:tavLst>
                                        <p:tav tm="0">
                                          <p:val>
                                            <p:strVal val="#ppt_x"/>
                                          </p:val>
                                        </p:tav>
                                        <p:tav tm="100000">
                                          <p:val>
                                            <p:strVal val="#ppt_x"/>
                                          </p:val>
                                        </p:tav>
                                      </p:tavLst>
                                    </p:anim>
                                    <p:anim calcmode="lin" valueType="num">
                                      <p:cBhvr>
                                        <p:cTn id="111" dur="1000" fill="hold"/>
                                        <p:tgtEl>
                                          <p:spTgt spid="51">
                                            <p:txEl>
                                              <p:pRg st="0" end="0"/>
                                            </p:txEl>
                                          </p:spTgt>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51">
                                            <p:txEl>
                                              <p:pRg st="1" end="1"/>
                                            </p:txEl>
                                          </p:spTgt>
                                        </p:tgtEl>
                                        <p:attrNameLst>
                                          <p:attrName>style.visibility</p:attrName>
                                        </p:attrNameLst>
                                      </p:cBhvr>
                                      <p:to>
                                        <p:strVal val="visible"/>
                                      </p:to>
                                    </p:set>
                                    <p:animEffect transition="in" filter="fade">
                                      <p:cBhvr>
                                        <p:cTn id="114" dur="1000"/>
                                        <p:tgtEl>
                                          <p:spTgt spid="51">
                                            <p:txEl>
                                              <p:pRg st="1" end="1"/>
                                            </p:txEl>
                                          </p:spTgt>
                                        </p:tgtEl>
                                      </p:cBhvr>
                                    </p:animEffect>
                                    <p:anim calcmode="lin" valueType="num">
                                      <p:cBhvr>
                                        <p:cTn id="115" dur="1000" fill="hold"/>
                                        <p:tgtEl>
                                          <p:spTgt spid="51">
                                            <p:txEl>
                                              <p:pRg st="1" end="1"/>
                                            </p:txEl>
                                          </p:spTgt>
                                        </p:tgtEl>
                                        <p:attrNameLst>
                                          <p:attrName>ppt_x</p:attrName>
                                        </p:attrNameLst>
                                      </p:cBhvr>
                                      <p:tavLst>
                                        <p:tav tm="0">
                                          <p:val>
                                            <p:strVal val="#ppt_x"/>
                                          </p:val>
                                        </p:tav>
                                        <p:tav tm="100000">
                                          <p:val>
                                            <p:strVal val="#ppt_x"/>
                                          </p:val>
                                        </p:tav>
                                      </p:tavLst>
                                    </p:anim>
                                    <p:anim calcmode="lin" valueType="num">
                                      <p:cBhvr>
                                        <p:cTn id="116" dur="1000" fill="hold"/>
                                        <p:tgtEl>
                                          <p:spTgt spid="51">
                                            <p:txEl>
                                              <p:pRg st="1" end="1"/>
                                            </p:txEl>
                                          </p:spTgt>
                                        </p:tgtEl>
                                        <p:attrNameLst>
                                          <p:attrName>ppt_y</p:attrName>
                                        </p:attrNameLst>
                                      </p:cBhvr>
                                      <p:tavLst>
                                        <p:tav tm="0">
                                          <p:val>
                                            <p:strVal val="#ppt_y+.1"/>
                                          </p:val>
                                        </p:tav>
                                        <p:tav tm="100000">
                                          <p:val>
                                            <p:strVal val="#ppt_y"/>
                                          </p:val>
                                        </p:tav>
                                      </p:tavLst>
                                    </p:anim>
                                  </p:childTnLst>
                                </p:cTn>
                              </p:par>
                              <p:par>
                                <p:cTn id="117" presetID="42" presetClass="entr" presetSubtype="0" fill="hold" grpId="0" nodeType="withEffect">
                                  <p:stCondLst>
                                    <p:cond delay="0"/>
                                  </p:stCondLst>
                                  <p:childTnLst>
                                    <p:set>
                                      <p:cBhvr>
                                        <p:cTn id="118" dur="1" fill="hold">
                                          <p:stCondLst>
                                            <p:cond delay="0"/>
                                          </p:stCondLst>
                                        </p:cTn>
                                        <p:tgtEl>
                                          <p:spTgt spid="51">
                                            <p:txEl>
                                              <p:pRg st="2" end="2"/>
                                            </p:txEl>
                                          </p:spTgt>
                                        </p:tgtEl>
                                        <p:attrNameLst>
                                          <p:attrName>style.visibility</p:attrName>
                                        </p:attrNameLst>
                                      </p:cBhvr>
                                      <p:to>
                                        <p:strVal val="visible"/>
                                      </p:to>
                                    </p:set>
                                    <p:animEffect transition="in" filter="fade">
                                      <p:cBhvr>
                                        <p:cTn id="119" dur="1000"/>
                                        <p:tgtEl>
                                          <p:spTgt spid="51">
                                            <p:txEl>
                                              <p:pRg st="2" end="2"/>
                                            </p:txEl>
                                          </p:spTgt>
                                        </p:tgtEl>
                                      </p:cBhvr>
                                    </p:animEffect>
                                    <p:anim calcmode="lin" valueType="num">
                                      <p:cBhvr>
                                        <p:cTn id="120" dur="1000" fill="hold"/>
                                        <p:tgtEl>
                                          <p:spTgt spid="51">
                                            <p:txEl>
                                              <p:pRg st="2" end="2"/>
                                            </p:txEl>
                                          </p:spTgt>
                                        </p:tgtEl>
                                        <p:attrNameLst>
                                          <p:attrName>ppt_x</p:attrName>
                                        </p:attrNameLst>
                                      </p:cBhvr>
                                      <p:tavLst>
                                        <p:tav tm="0">
                                          <p:val>
                                            <p:strVal val="#ppt_x"/>
                                          </p:val>
                                        </p:tav>
                                        <p:tav tm="100000">
                                          <p:val>
                                            <p:strVal val="#ppt_x"/>
                                          </p:val>
                                        </p:tav>
                                      </p:tavLst>
                                    </p:anim>
                                    <p:anim calcmode="lin" valueType="num">
                                      <p:cBhvr>
                                        <p:cTn id="121" dur="1000" fill="hold"/>
                                        <p:tgtEl>
                                          <p:spTgt spid="51">
                                            <p:txEl>
                                              <p:pRg st="2" end="2"/>
                                            </p:txEl>
                                          </p:spTgt>
                                        </p:tgtEl>
                                        <p:attrNameLst>
                                          <p:attrName>ppt_y</p:attrName>
                                        </p:attrNameLst>
                                      </p:cBhvr>
                                      <p:tavLst>
                                        <p:tav tm="0">
                                          <p:val>
                                            <p:strVal val="#ppt_y+.1"/>
                                          </p:val>
                                        </p:tav>
                                        <p:tav tm="100000">
                                          <p:val>
                                            <p:strVal val="#ppt_y"/>
                                          </p:val>
                                        </p:tav>
                                      </p:tavLst>
                                    </p:anim>
                                  </p:childTnLst>
                                </p:cTn>
                              </p:par>
                              <p:par>
                                <p:cTn id="122" presetID="42" presetClass="entr" presetSubtype="0" fill="hold" grpId="0" nodeType="withEffect">
                                  <p:stCondLst>
                                    <p:cond delay="0"/>
                                  </p:stCondLst>
                                  <p:childTnLst>
                                    <p:set>
                                      <p:cBhvr>
                                        <p:cTn id="123" dur="1" fill="hold">
                                          <p:stCondLst>
                                            <p:cond delay="0"/>
                                          </p:stCondLst>
                                        </p:cTn>
                                        <p:tgtEl>
                                          <p:spTgt spid="51">
                                            <p:txEl>
                                              <p:pRg st="3" end="3"/>
                                            </p:txEl>
                                          </p:spTgt>
                                        </p:tgtEl>
                                        <p:attrNameLst>
                                          <p:attrName>style.visibility</p:attrName>
                                        </p:attrNameLst>
                                      </p:cBhvr>
                                      <p:to>
                                        <p:strVal val="visible"/>
                                      </p:to>
                                    </p:set>
                                    <p:animEffect transition="in" filter="fade">
                                      <p:cBhvr>
                                        <p:cTn id="124" dur="1000"/>
                                        <p:tgtEl>
                                          <p:spTgt spid="51">
                                            <p:txEl>
                                              <p:pRg st="3" end="3"/>
                                            </p:txEl>
                                          </p:spTgt>
                                        </p:tgtEl>
                                      </p:cBhvr>
                                    </p:animEffect>
                                    <p:anim calcmode="lin" valueType="num">
                                      <p:cBhvr>
                                        <p:cTn id="125" dur="1000" fill="hold"/>
                                        <p:tgtEl>
                                          <p:spTgt spid="51">
                                            <p:txEl>
                                              <p:pRg st="3" end="3"/>
                                            </p:txEl>
                                          </p:spTgt>
                                        </p:tgtEl>
                                        <p:attrNameLst>
                                          <p:attrName>ppt_x</p:attrName>
                                        </p:attrNameLst>
                                      </p:cBhvr>
                                      <p:tavLst>
                                        <p:tav tm="0">
                                          <p:val>
                                            <p:strVal val="#ppt_x"/>
                                          </p:val>
                                        </p:tav>
                                        <p:tav tm="100000">
                                          <p:val>
                                            <p:strVal val="#ppt_x"/>
                                          </p:val>
                                        </p:tav>
                                      </p:tavLst>
                                    </p:anim>
                                    <p:anim calcmode="lin" valueType="num">
                                      <p:cBhvr>
                                        <p:cTn id="126" dur="1000" fill="hold"/>
                                        <p:tgtEl>
                                          <p:spTgt spid="51">
                                            <p:txEl>
                                              <p:pRg st="3" end="3"/>
                                            </p:txEl>
                                          </p:spTgt>
                                        </p:tgtEl>
                                        <p:attrNameLst>
                                          <p:attrName>ppt_y</p:attrName>
                                        </p:attrNameLst>
                                      </p:cBhvr>
                                      <p:tavLst>
                                        <p:tav tm="0">
                                          <p:val>
                                            <p:strVal val="#ppt_y+.1"/>
                                          </p:val>
                                        </p:tav>
                                        <p:tav tm="100000">
                                          <p:val>
                                            <p:strVal val="#ppt_y"/>
                                          </p:val>
                                        </p:tav>
                                      </p:tavLst>
                                    </p:anim>
                                  </p:childTnLst>
                                </p:cTn>
                              </p:par>
                              <p:par>
                                <p:cTn id="127" presetID="42" presetClass="entr" presetSubtype="0" fill="hold" grpId="0" nodeType="withEffect">
                                  <p:stCondLst>
                                    <p:cond delay="0"/>
                                  </p:stCondLst>
                                  <p:childTnLst>
                                    <p:set>
                                      <p:cBhvr>
                                        <p:cTn id="128" dur="1" fill="hold">
                                          <p:stCondLst>
                                            <p:cond delay="0"/>
                                          </p:stCondLst>
                                        </p:cTn>
                                        <p:tgtEl>
                                          <p:spTgt spid="51">
                                            <p:txEl>
                                              <p:pRg st="4" end="4"/>
                                            </p:txEl>
                                          </p:spTgt>
                                        </p:tgtEl>
                                        <p:attrNameLst>
                                          <p:attrName>style.visibility</p:attrName>
                                        </p:attrNameLst>
                                      </p:cBhvr>
                                      <p:to>
                                        <p:strVal val="visible"/>
                                      </p:to>
                                    </p:set>
                                    <p:animEffect transition="in" filter="fade">
                                      <p:cBhvr>
                                        <p:cTn id="129" dur="1000"/>
                                        <p:tgtEl>
                                          <p:spTgt spid="51">
                                            <p:txEl>
                                              <p:pRg st="4" end="4"/>
                                            </p:txEl>
                                          </p:spTgt>
                                        </p:tgtEl>
                                      </p:cBhvr>
                                    </p:animEffect>
                                    <p:anim calcmode="lin" valueType="num">
                                      <p:cBhvr>
                                        <p:cTn id="130" dur="1000" fill="hold"/>
                                        <p:tgtEl>
                                          <p:spTgt spid="51">
                                            <p:txEl>
                                              <p:pRg st="4" end="4"/>
                                            </p:txEl>
                                          </p:spTgt>
                                        </p:tgtEl>
                                        <p:attrNameLst>
                                          <p:attrName>ppt_x</p:attrName>
                                        </p:attrNameLst>
                                      </p:cBhvr>
                                      <p:tavLst>
                                        <p:tav tm="0">
                                          <p:val>
                                            <p:strVal val="#ppt_x"/>
                                          </p:val>
                                        </p:tav>
                                        <p:tav tm="100000">
                                          <p:val>
                                            <p:strVal val="#ppt_x"/>
                                          </p:val>
                                        </p:tav>
                                      </p:tavLst>
                                    </p:anim>
                                    <p:anim calcmode="lin" valueType="num">
                                      <p:cBhvr>
                                        <p:cTn id="131" dur="1000" fill="hold"/>
                                        <p:tgtEl>
                                          <p:spTgt spid="51">
                                            <p:txEl>
                                              <p:pRg st="4" end="4"/>
                                            </p:txEl>
                                          </p:spTgt>
                                        </p:tgtEl>
                                        <p:attrNameLst>
                                          <p:attrName>ppt_y</p:attrName>
                                        </p:attrNameLst>
                                      </p:cBhvr>
                                      <p:tavLst>
                                        <p:tav tm="0">
                                          <p:val>
                                            <p:strVal val="#ppt_y+.1"/>
                                          </p:val>
                                        </p:tav>
                                        <p:tav tm="100000">
                                          <p:val>
                                            <p:strVal val="#ppt_y"/>
                                          </p:val>
                                        </p:tav>
                                      </p:tavLst>
                                    </p:anim>
                                  </p:childTnLst>
                                </p:cTn>
                              </p:par>
                              <p:par>
                                <p:cTn id="132" presetID="42" presetClass="entr" presetSubtype="0" fill="hold" grpId="0" nodeType="withEffect">
                                  <p:stCondLst>
                                    <p:cond delay="0"/>
                                  </p:stCondLst>
                                  <p:childTnLst>
                                    <p:set>
                                      <p:cBhvr>
                                        <p:cTn id="133" dur="1" fill="hold">
                                          <p:stCondLst>
                                            <p:cond delay="0"/>
                                          </p:stCondLst>
                                        </p:cTn>
                                        <p:tgtEl>
                                          <p:spTgt spid="52">
                                            <p:txEl>
                                              <p:pRg st="0" end="0"/>
                                            </p:txEl>
                                          </p:spTgt>
                                        </p:tgtEl>
                                        <p:attrNameLst>
                                          <p:attrName>style.visibility</p:attrName>
                                        </p:attrNameLst>
                                      </p:cBhvr>
                                      <p:to>
                                        <p:strVal val="visible"/>
                                      </p:to>
                                    </p:set>
                                    <p:animEffect transition="in" filter="fade">
                                      <p:cBhvr>
                                        <p:cTn id="134" dur="1000"/>
                                        <p:tgtEl>
                                          <p:spTgt spid="52">
                                            <p:txEl>
                                              <p:pRg st="0" end="0"/>
                                            </p:txEl>
                                          </p:spTgt>
                                        </p:tgtEl>
                                      </p:cBhvr>
                                    </p:animEffect>
                                    <p:anim calcmode="lin" valueType="num">
                                      <p:cBhvr>
                                        <p:cTn id="135" dur="1000" fill="hold"/>
                                        <p:tgtEl>
                                          <p:spTgt spid="52">
                                            <p:txEl>
                                              <p:pRg st="0" end="0"/>
                                            </p:txEl>
                                          </p:spTgt>
                                        </p:tgtEl>
                                        <p:attrNameLst>
                                          <p:attrName>ppt_x</p:attrName>
                                        </p:attrNameLst>
                                      </p:cBhvr>
                                      <p:tavLst>
                                        <p:tav tm="0">
                                          <p:val>
                                            <p:strVal val="#ppt_x"/>
                                          </p:val>
                                        </p:tav>
                                        <p:tav tm="100000">
                                          <p:val>
                                            <p:strVal val="#ppt_x"/>
                                          </p:val>
                                        </p:tav>
                                      </p:tavLst>
                                    </p:anim>
                                    <p:anim calcmode="lin" valueType="num">
                                      <p:cBhvr>
                                        <p:cTn id="136" dur="1000" fill="hold"/>
                                        <p:tgtEl>
                                          <p:spTgt spid="52">
                                            <p:txEl>
                                              <p:pRg st="0" end="0"/>
                                            </p:txEl>
                                          </p:spTgt>
                                        </p:tgtEl>
                                        <p:attrNameLst>
                                          <p:attrName>ppt_y</p:attrName>
                                        </p:attrNameLst>
                                      </p:cBhvr>
                                      <p:tavLst>
                                        <p:tav tm="0">
                                          <p:val>
                                            <p:strVal val="#ppt_y+.1"/>
                                          </p:val>
                                        </p:tav>
                                        <p:tav tm="100000">
                                          <p:val>
                                            <p:strVal val="#ppt_y"/>
                                          </p:val>
                                        </p:tav>
                                      </p:tavLst>
                                    </p:anim>
                                  </p:childTnLst>
                                </p:cTn>
                              </p:par>
                              <p:par>
                                <p:cTn id="137" presetID="42" presetClass="entr" presetSubtype="0" fill="hold" grpId="0" nodeType="withEffect">
                                  <p:stCondLst>
                                    <p:cond delay="0"/>
                                  </p:stCondLst>
                                  <p:childTnLst>
                                    <p:set>
                                      <p:cBhvr>
                                        <p:cTn id="138" dur="1" fill="hold">
                                          <p:stCondLst>
                                            <p:cond delay="0"/>
                                          </p:stCondLst>
                                        </p:cTn>
                                        <p:tgtEl>
                                          <p:spTgt spid="53"/>
                                        </p:tgtEl>
                                        <p:attrNameLst>
                                          <p:attrName>style.visibility</p:attrName>
                                        </p:attrNameLst>
                                      </p:cBhvr>
                                      <p:to>
                                        <p:strVal val="visible"/>
                                      </p:to>
                                    </p:set>
                                    <p:animEffect transition="in" filter="fade">
                                      <p:cBhvr>
                                        <p:cTn id="139" dur="1000"/>
                                        <p:tgtEl>
                                          <p:spTgt spid="53"/>
                                        </p:tgtEl>
                                      </p:cBhvr>
                                    </p:animEffect>
                                    <p:anim calcmode="lin" valueType="num">
                                      <p:cBhvr>
                                        <p:cTn id="140" dur="1000" fill="hold"/>
                                        <p:tgtEl>
                                          <p:spTgt spid="53"/>
                                        </p:tgtEl>
                                        <p:attrNameLst>
                                          <p:attrName>ppt_x</p:attrName>
                                        </p:attrNameLst>
                                      </p:cBhvr>
                                      <p:tavLst>
                                        <p:tav tm="0">
                                          <p:val>
                                            <p:strVal val="#ppt_x"/>
                                          </p:val>
                                        </p:tav>
                                        <p:tav tm="100000">
                                          <p:val>
                                            <p:strVal val="#ppt_x"/>
                                          </p:val>
                                        </p:tav>
                                      </p:tavLst>
                                    </p:anim>
                                    <p:anim calcmode="lin" valueType="num">
                                      <p:cBhvr>
                                        <p:cTn id="141" dur="1000" fill="hold"/>
                                        <p:tgtEl>
                                          <p:spTgt spid="53"/>
                                        </p:tgtEl>
                                        <p:attrNameLst>
                                          <p:attrName>ppt_y</p:attrName>
                                        </p:attrNameLst>
                                      </p:cBhvr>
                                      <p:tavLst>
                                        <p:tav tm="0">
                                          <p:val>
                                            <p:strVal val="#ppt_y+.1"/>
                                          </p:val>
                                        </p:tav>
                                        <p:tav tm="100000">
                                          <p:val>
                                            <p:strVal val="#ppt_y"/>
                                          </p:val>
                                        </p:tav>
                                      </p:tavLst>
                                    </p:anim>
                                  </p:childTnLst>
                                </p:cTn>
                              </p:par>
                            </p:childTnLst>
                          </p:cTn>
                        </p:par>
                        <p:par>
                          <p:cTn id="142" fill="hold">
                            <p:stCondLst>
                              <p:cond delay="3000"/>
                            </p:stCondLst>
                            <p:childTnLst>
                              <p:par>
                                <p:cTn id="143" presetID="42" presetClass="entr" presetSubtype="0" fill="hold" grpId="0" nodeType="afterEffect">
                                  <p:stCondLst>
                                    <p:cond delay="0"/>
                                  </p:stCondLst>
                                  <p:childTnLst>
                                    <p:set>
                                      <p:cBhvr>
                                        <p:cTn id="144" dur="1" fill="hold">
                                          <p:stCondLst>
                                            <p:cond delay="0"/>
                                          </p:stCondLst>
                                        </p:cTn>
                                        <p:tgtEl>
                                          <p:spTgt spid="54"/>
                                        </p:tgtEl>
                                        <p:attrNameLst>
                                          <p:attrName>style.visibility</p:attrName>
                                        </p:attrNameLst>
                                      </p:cBhvr>
                                      <p:to>
                                        <p:strVal val="visible"/>
                                      </p:to>
                                    </p:set>
                                    <p:animEffect transition="in" filter="fade">
                                      <p:cBhvr>
                                        <p:cTn id="145" dur="1000"/>
                                        <p:tgtEl>
                                          <p:spTgt spid="54"/>
                                        </p:tgtEl>
                                      </p:cBhvr>
                                    </p:animEffect>
                                    <p:anim calcmode="lin" valueType="num">
                                      <p:cBhvr>
                                        <p:cTn id="146" dur="1000" fill="hold"/>
                                        <p:tgtEl>
                                          <p:spTgt spid="54"/>
                                        </p:tgtEl>
                                        <p:attrNameLst>
                                          <p:attrName>ppt_x</p:attrName>
                                        </p:attrNameLst>
                                      </p:cBhvr>
                                      <p:tavLst>
                                        <p:tav tm="0">
                                          <p:val>
                                            <p:strVal val="#ppt_x"/>
                                          </p:val>
                                        </p:tav>
                                        <p:tav tm="100000">
                                          <p:val>
                                            <p:strVal val="#ppt_x"/>
                                          </p:val>
                                        </p:tav>
                                      </p:tavLst>
                                    </p:anim>
                                    <p:anim calcmode="lin" valueType="num">
                                      <p:cBhvr>
                                        <p:cTn id="147" dur="1000" fill="hold"/>
                                        <p:tgtEl>
                                          <p:spTgt spid="54"/>
                                        </p:tgtEl>
                                        <p:attrNameLst>
                                          <p:attrName>ppt_y</p:attrName>
                                        </p:attrNameLst>
                                      </p:cBhvr>
                                      <p:tavLst>
                                        <p:tav tm="0">
                                          <p:val>
                                            <p:strVal val="#ppt_y+.1"/>
                                          </p:val>
                                        </p:tav>
                                        <p:tav tm="100000">
                                          <p:val>
                                            <p:strVal val="#ppt_y"/>
                                          </p:val>
                                        </p:tav>
                                      </p:tavLst>
                                    </p:anim>
                                  </p:childTnLst>
                                </p:cTn>
                              </p:par>
                              <p:par>
                                <p:cTn id="148" presetID="42" presetClass="entr" presetSubtype="0" fill="hold" grpId="0" nodeType="withEffect">
                                  <p:stCondLst>
                                    <p:cond delay="0"/>
                                  </p:stCondLst>
                                  <p:childTnLst>
                                    <p:set>
                                      <p:cBhvr>
                                        <p:cTn id="149" dur="1" fill="hold">
                                          <p:stCondLst>
                                            <p:cond delay="0"/>
                                          </p:stCondLst>
                                        </p:cTn>
                                        <p:tgtEl>
                                          <p:spTgt spid="55">
                                            <p:txEl>
                                              <p:pRg st="0" end="0"/>
                                            </p:txEl>
                                          </p:spTgt>
                                        </p:tgtEl>
                                        <p:attrNameLst>
                                          <p:attrName>style.visibility</p:attrName>
                                        </p:attrNameLst>
                                      </p:cBhvr>
                                      <p:to>
                                        <p:strVal val="visible"/>
                                      </p:to>
                                    </p:set>
                                    <p:animEffect transition="in" filter="fade">
                                      <p:cBhvr>
                                        <p:cTn id="150" dur="1000"/>
                                        <p:tgtEl>
                                          <p:spTgt spid="55">
                                            <p:txEl>
                                              <p:pRg st="0" end="0"/>
                                            </p:txEl>
                                          </p:spTgt>
                                        </p:tgtEl>
                                      </p:cBhvr>
                                    </p:animEffect>
                                    <p:anim calcmode="lin" valueType="num">
                                      <p:cBhvr>
                                        <p:cTn id="151" dur="1000" fill="hold"/>
                                        <p:tgtEl>
                                          <p:spTgt spid="55">
                                            <p:txEl>
                                              <p:pRg st="0" end="0"/>
                                            </p:txEl>
                                          </p:spTgt>
                                        </p:tgtEl>
                                        <p:attrNameLst>
                                          <p:attrName>ppt_x</p:attrName>
                                        </p:attrNameLst>
                                      </p:cBhvr>
                                      <p:tavLst>
                                        <p:tav tm="0">
                                          <p:val>
                                            <p:strVal val="#ppt_x"/>
                                          </p:val>
                                        </p:tav>
                                        <p:tav tm="100000">
                                          <p:val>
                                            <p:strVal val="#ppt_x"/>
                                          </p:val>
                                        </p:tav>
                                      </p:tavLst>
                                    </p:anim>
                                    <p:anim calcmode="lin" valueType="num">
                                      <p:cBhvr>
                                        <p:cTn id="152" dur="1000" fill="hold"/>
                                        <p:tgtEl>
                                          <p:spTgt spid="55">
                                            <p:txEl>
                                              <p:pRg st="0" end="0"/>
                                            </p:txEl>
                                          </p:spTgt>
                                        </p:tgtEl>
                                        <p:attrNameLst>
                                          <p:attrName>ppt_y</p:attrName>
                                        </p:attrNameLst>
                                      </p:cBhvr>
                                      <p:tavLst>
                                        <p:tav tm="0">
                                          <p:val>
                                            <p:strVal val="#ppt_y+.1"/>
                                          </p:val>
                                        </p:tav>
                                        <p:tav tm="100000">
                                          <p:val>
                                            <p:strVal val="#ppt_y"/>
                                          </p:val>
                                        </p:tav>
                                      </p:tavLst>
                                    </p:anim>
                                  </p:childTnLst>
                                </p:cTn>
                              </p:par>
                              <p:par>
                                <p:cTn id="153" presetID="42" presetClass="entr" presetSubtype="0" fill="hold" grpId="0" nodeType="withEffect">
                                  <p:stCondLst>
                                    <p:cond delay="0"/>
                                  </p:stCondLst>
                                  <p:childTnLst>
                                    <p:set>
                                      <p:cBhvr>
                                        <p:cTn id="154" dur="1" fill="hold">
                                          <p:stCondLst>
                                            <p:cond delay="0"/>
                                          </p:stCondLst>
                                        </p:cTn>
                                        <p:tgtEl>
                                          <p:spTgt spid="55">
                                            <p:txEl>
                                              <p:pRg st="1" end="1"/>
                                            </p:txEl>
                                          </p:spTgt>
                                        </p:tgtEl>
                                        <p:attrNameLst>
                                          <p:attrName>style.visibility</p:attrName>
                                        </p:attrNameLst>
                                      </p:cBhvr>
                                      <p:to>
                                        <p:strVal val="visible"/>
                                      </p:to>
                                    </p:set>
                                    <p:animEffect transition="in" filter="fade">
                                      <p:cBhvr>
                                        <p:cTn id="155" dur="1000"/>
                                        <p:tgtEl>
                                          <p:spTgt spid="55">
                                            <p:txEl>
                                              <p:pRg st="1" end="1"/>
                                            </p:txEl>
                                          </p:spTgt>
                                        </p:tgtEl>
                                      </p:cBhvr>
                                    </p:animEffect>
                                    <p:anim calcmode="lin" valueType="num">
                                      <p:cBhvr>
                                        <p:cTn id="156" dur="1000" fill="hold"/>
                                        <p:tgtEl>
                                          <p:spTgt spid="55">
                                            <p:txEl>
                                              <p:pRg st="1" end="1"/>
                                            </p:txEl>
                                          </p:spTgt>
                                        </p:tgtEl>
                                        <p:attrNameLst>
                                          <p:attrName>ppt_x</p:attrName>
                                        </p:attrNameLst>
                                      </p:cBhvr>
                                      <p:tavLst>
                                        <p:tav tm="0">
                                          <p:val>
                                            <p:strVal val="#ppt_x"/>
                                          </p:val>
                                        </p:tav>
                                        <p:tav tm="100000">
                                          <p:val>
                                            <p:strVal val="#ppt_x"/>
                                          </p:val>
                                        </p:tav>
                                      </p:tavLst>
                                    </p:anim>
                                    <p:anim calcmode="lin" valueType="num">
                                      <p:cBhvr>
                                        <p:cTn id="157" dur="1000" fill="hold"/>
                                        <p:tgtEl>
                                          <p:spTgt spid="55">
                                            <p:txEl>
                                              <p:pRg st="1" end="1"/>
                                            </p:txEl>
                                          </p:spTgt>
                                        </p:tgtEl>
                                        <p:attrNameLst>
                                          <p:attrName>ppt_y</p:attrName>
                                        </p:attrNameLst>
                                      </p:cBhvr>
                                      <p:tavLst>
                                        <p:tav tm="0">
                                          <p:val>
                                            <p:strVal val="#ppt_y+.1"/>
                                          </p:val>
                                        </p:tav>
                                        <p:tav tm="100000">
                                          <p:val>
                                            <p:strVal val="#ppt_y"/>
                                          </p:val>
                                        </p:tav>
                                      </p:tavLst>
                                    </p:anim>
                                  </p:childTnLst>
                                </p:cTn>
                              </p:par>
                              <p:par>
                                <p:cTn id="158" presetID="42" presetClass="entr" presetSubtype="0" fill="hold" grpId="0" nodeType="withEffect">
                                  <p:stCondLst>
                                    <p:cond delay="0"/>
                                  </p:stCondLst>
                                  <p:childTnLst>
                                    <p:set>
                                      <p:cBhvr>
                                        <p:cTn id="159" dur="1" fill="hold">
                                          <p:stCondLst>
                                            <p:cond delay="0"/>
                                          </p:stCondLst>
                                        </p:cTn>
                                        <p:tgtEl>
                                          <p:spTgt spid="55">
                                            <p:txEl>
                                              <p:pRg st="2" end="2"/>
                                            </p:txEl>
                                          </p:spTgt>
                                        </p:tgtEl>
                                        <p:attrNameLst>
                                          <p:attrName>style.visibility</p:attrName>
                                        </p:attrNameLst>
                                      </p:cBhvr>
                                      <p:to>
                                        <p:strVal val="visible"/>
                                      </p:to>
                                    </p:set>
                                    <p:animEffect transition="in" filter="fade">
                                      <p:cBhvr>
                                        <p:cTn id="160" dur="1000"/>
                                        <p:tgtEl>
                                          <p:spTgt spid="55">
                                            <p:txEl>
                                              <p:pRg st="2" end="2"/>
                                            </p:txEl>
                                          </p:spTgt>
                                        </p:tgtEl>
                                      </p:cBhvr>
                                    </p:animEffect>
                                    <p:anim calcmode="lin" valueType="num">
                                      <p:cBhvr>
                                        <p:cTn id="161" dur="1000" fill="hold"/>
                                        <p:tgtEl>
                                          <p:spTgt spid="55">
                                            <p:txEl>
                                              <p:pRg st="2" end="2"/>
                                            </p:txEl>
                                          </p:spTgt>
                                        </p:tgtEl>
                                        <p:attrNameLst>
                                          <p:attrName>ppt_x</p:attrName>
                                        </p:attrNameLst>
                                      </p:cBhvr>
                                      <p:tavLst>
                                        <p:tav tm="0">
                                          <p:val>
                                            <p:strVal val="#ppt_x"/>
                                          </p:val>
                                        </p:tav>
                                        <p:tav tm="100000">
                                          <p:val>
                                            <p:strVal val="#ppt_x"/>
                                          </p:val>
                                        </p:tav>
                                      </p:tavLst>
                                    </p:anim>
                                    <p:anim calcmode="lin" valueType="num">
                                      <p:cBhvr>
                                        <p:cTn id="162" dur="1000" fill="hold"/>
                                        <p:tgtEl>
                                          <p:spTgt spid="55">
                                            <p:txEl>
                                              <p:pRg st="2" end="2"/>
                                            </p:txEl>
                                          </p:spTgt>
                                        </p:tgtEl>
                                        <p:attrNameLst>
                                          <p:attrName>ppt_y</p:attrName>
                                        </p:attrNameLst>
                                      </p:cBhvr>
                                      <p:tavLst>
                                        <p:tav tm="0">
                                          <p:val>
                                            <p:strVal val="#ppt_y+.1"/>
                                          </p:val>
                                        </p:tav>
                                        <p:tav tm="100000">
                                          <p:val>
                                            <p:strVal val="#ppt_y"/>
                                          </p:val>
                                        </p:tav>
                                      </p:tavLst>
                                    </p:anim>
                                  </p:childTnLst>
                                </p:cTn>
                              </p:par>
                              <p:par>
                                <p:cTn id="163" presetID="42" presetClass="entr" presetSubtype="0" fill="hold" grpId="0" nodeType="withEffect">
                                  <p:stCondLst>
                                    <p:cond delay="0"/>
                                  </p:stCondLst>
                                  <p:childTnLst>
                                    <p:set>
                                      <p:cBhvr>
                                        <p:cTn id="164" dur="1" fill="hold">
                                          <p:stCondLst>
                                            <p:cond delay="0"/>
                                          </p:stCondLst>
                                        </p:cTn>
                                        <p:tgtEl>
                                          <p:spTgt spid="55">
                                            <p:txEl>
                                              <p:pRg st="3" end="3"/>
                                            </p:txEl>
                                          </p:spTgt>
                                        </p:tgtEl>
                                        <p:attrNameLst>
                                          <p:attrName>style.visibility</p:attrName>
                                        </p:attrNameLst>
                                      </p:cBhvr>
                                      <p:to>
                                        <p:strVal val="visible"/>
                                      </p:to>
                                    </p:set>
                                    <p:animEffect transition="in" filter="fade">
                                      <p:cBhvr>
                                        <p:cTn id="165" dur="1000"/>
                                        <p:tgtEl>
                                          <p:spTgt spid="55">
                                            <p:txEl>
                                              <p:pRg st="3" end="3"/>
                                            </p:txEl>
                                          </p:spTgt>
                                        </p:tgtEl>
                                      </p:cBhvr>
                                    </p:animEffect>
                                    <p:anim calcmode="lin" valueType="num">
                                      <p:cBhvr>
                                        <p:cTn id="166" dur="1000" fill="hold"/>
                                        <p:tgtEl>
                                          <p:spTgt spid="55">
                                            <p:txEl>
                                              <p:pRg st="3" end="3"/>
                                            </p:txEl>
                                          </p:spTgt>
                                        </p:tgtEl>
                                        <p:attrNameLst>
                                          <p:attrName>ppt_x</p:attrName>
                                        </p:attrNameLst>
                                      </p:cBhvr>
                                      <p:tavLst>
                                        <p:tav tm="0">
                                          <p:val>
                                            <p:strVal val="#ppt_x"/>
                                          </p:val>
                                        </p:tav>
                                        <p:tav tm="100000">
                                          <p:val>
                                            <p:strVal val="#ppt_x"/>
                                          </p:val>
                                        </p:tav>
                                      </p:tavLst>
                                    </p:anim>
                                    <p:anim calcmode="lin" valueType="num">
                                      <p:cBhvr>
                                        <p:cTn id="167" dur="1000" fill="hold"/>
                                        <p:tgtEl>
                                          <p:spTgt spid="55">
                                            <p:txEl>
                                              <p:pRg st="3" end="3"/>
                                            </p:txEl>
                                          </p:spTgt>
                                        </p:tgtEl>
                                        <p:attrNameLst>
                                          <p:attrName>ppt_y</p:attrName>
                                        </p:attrNameLst>
                                      </p:cBhvr>
                                      <p:tavLst>
                                        <p:tav tm="0">
                                          <p:val>
                                            <p:strVal val="#ppt_y+.1"/>
                                          </p:val>
                                        </p:tav>
                                        <p:tav tm="100000">
                                          <p:val>
                                            <p:strVal val="#ppt_y"/>
                                          </p:val>
                                        </p:tav>
                                      </p:tavLst>
                                    </p:anim>
                                  </p:childTnLst>
                                </p:cTn>
                              </p:par>
                              <p:par>
                                <p:cTn id="168" presetID="42" presetClass="entr" presetSubtype="0" fill="hold" grpId="0" nodeType="withEffect">
                                  <p:stCondLst>
                                    <p:cond delay="0"/>
                                  </p:stCondLst>
                                  <p:childTnLst>
                                    <p:set>
                                      <p:cBhvr>
                                        <p:cTn id="169" dur="1" fill="hold">
                                          <p:stCondLst>
                                            <p:cond delay="0"/>
                                          </p:stCondLst>
                                        </p:cTn>
                                        <p:tgtEl>
                                          <p:spTgt spid="55">
                                            <p:txEl>
                                              <p:pRg st="4" end="4"/>
                                            </p:txEl>
                                          </p:spTgt>
                                        </p:tgtEl>
                                        <p:attrNameLst>
                                          <p:attrName>style.visibility</p:attrName>
                                        </p:attrNameLst>
                                      </p:cBhvr>
                                      <p:to>
                                        <p:strVal val="visible"/>
                                      </p:to>
                                    </p:set>
                                    <p:animEffect transition="in" filter="fade">
                                      <p:cBhvr>
                                        <p:cTn id="170" dur="1000"/>
                                        <p:tgtEl>
                                          <p:spTgt spid="55">
                                            <p:txEl>
                                              <p:pRg st="4" end="4"/>
                                            </p:txEl>
                                          </p:spTgt>
                                        </p:tgtEl>
                                      </p:cBhvr>
                                    </p:animEffect>
                                    <p:anim calcmode="lin" valueType="num">
                                      <p:cBhvr>
                                        <p:cTn id="171" dur="1000" fill="hold"/>
                                        <p:tgtEl>
                                          <p:spTgt spid="55">
                                            <p:txEl>
                                              <p:pRg st="4" end="4"/>
                                            </p:txEl>
                                          </p:spTgt>
                                        </p:tgtEl>
                                        <p:attrNameLst>
                                          <p:attrName>ppt_x</p:attrName>
                                        </p:attrNameLst>
                                      </p:cBhvr>
                                      <p:tavLst>
                                        <p:tav tm="0">
                                          <p:val>
                                            <p:strVal val="#ppt_x"/>
                                          </p:val>
                                        </p:tav>
                                        <p:tav tm="100000">
                                          <p:val>
                                            <p:strVal val="#ppt_x"/>
                                          </p:val>
                                        </p:tav>
                                      </p:tavLst>
                                    </p:anim>
                                    <p:anim calcmode="lin" valueType="num">
                                      <p:cBhvr>
                                        <p:cTn id="172" dur="1000" fill="hold"/>
                                        <p:tgtEl>
                                          <p:spTgt spid="55">
                                            <p:txEl>
                                              <p:pRg st="4" end="4"/>
                                            </p:txEl>
                                          </p:spTgt>
                                        </p:tgtEl>
                                        <p:attrNameLst>
                                          <p:attrName>ppt_y</p:attrName>
                                        </p:attrNameLst>
                                      </p:cBhvr>
                                      <p:tavLst>
                                        <p:tav tm="0">
                                          <p:val>
                                            <p:strVal val="#ppt_y+.1"/>
                                          </p:val>
                                        </p:tav>
                                        <p:tav tm="100000">
                                          <p:val>
                                            <p:strVal val="#ppt_y"/>
                                          </p:val>
                                        </p:tav>
                                      </p:tavLst>
                                    </p:anim>
                                  </p:childTnLst>
                                </p:cTn>
                              </p:par>
                              <p:par>
                                <p:cTn id="173" presetID="42" presetClass="entr" presetSubtype="0" fill="hold" grpId="0" nodeType="withEffect">
                                  <p:stCondLst>
                                    <p:cond delay="0"/>
                                  </p:stCondLst>
                                  <p:childTnLst>
                                    <p:set>
                                      <p:cBhvr>
                                        <p:cTn id="174" dur="1" fill="hold">
                                          <p:stCondLst>
                                            <p:cond delay="0"/>
                                          </p:stCondLst>
                                        </p:cTn>
                                        <p:tgtEl>
                                          <p:spTgt spid="56">
                                            <p:txEl>
                                              <p:pRg st="0" end="0"/>
                                            </p:txEl>
                                          </p:spTgt>
                                        </p:tgtEl>
                                        <p:attrNameLst>
                                          <p:attrName>style.visibility</p:attrName>
                                        </p:attrNameLst>
                                      </p:cBhvr>
                                      <p:to>
                                        <p:strVal val="visible"/>
                                      </p:to>
                                    </p:set>
                                    <p:animEffect transition="in" filter="fade">
                                      <p:cBhvr>
                                        <p:cTn id="175" dur="1000"/>
                                        <p:tgtEl>
                                          <p:spTgt spid="56">
                                            <p:txEl>
                                              <p:pRg st="0" end="0"/>
                                            </p:txEl>
                                          </p:spTgt>
                                        </p:tgtEl>
                                      </p:cBhvr>
                                    </p:animEffect>
                                    <p:anim calcmode="lin" valueType="num">
                                      <p:cBhvr>
                                        <p:cTn id="176" dur="1000" fill="hold"/>
                                        <p:tgtEl>
                                          <p:spTgt spid="56">
                                            <p:txEl>
                                              <p:pRg st="0" end="0"/>
                                            </p:txEl>
                                          </p:spTgt>
                                        </p:tgtEl>
                                        <p:attrNameLst>
                                          <p:attrName>ppt_x</p:attrName>
                                        </p:attrNameLst>
                                      </p:cBhvr>
                                      <p:tavLst>
                                        <p:tav tm="0">
                                          <p:val>
                                            <p:strVal val="#ppt_x"/>
                                          </p:val>
                                        </p:tav>
                                        <p:tav tm="100000">
                                          <p:val>
                                            <p:strVal val="#ppt_x"/>
                                          </p:val>
                                        </p:tav>
                                      </p:tavLst>
                                    </p:anim>
                                    <p:anim calcmode="lin" valueType="num">
                                      <p:cBhvr>
                                        <p:cTn id="177" dur="1000" fill="hold"/>
                                        <p:tgtEl>
                                          <p:spTgt spid="56">
                                            <p:txEl>
                                              <p:pRg st="0" end="0"/>
                                            </p:txEl>
                                          </p:spTgt>
                                        </p:tgtEl>
                                        <p:attrNameLst>
                                          <p:attrName>ppt_y</p:attrName>
                                        </p:attrNameLst>
                                      </p:cBhvr>
                                      <p:tavLst>
                                        <p:tav tm="0">
                                          <p:val>
                                            <p:strVal val="#ppt_y+.1"/>
                                          </p:val>
                                        </p:tav>
                                        <p:tav tm="100000">
                                          <p:val>
                                            <p:strVal val="#ppt_y"/>
                                          </p:val>
                                        </p:tav>
                                      </p:tavLst>
                                    </p:anim>
                                  </p:childTnLst>
                                </p:cTn>
                              </p:par>
                              <p:par>
                                <p:cTn id="178" presetID="42" presetClass="entr" presetSubtype="0" fill="hold" grpId="0" nodeType="withEffect">
                                  <p:stCondLst>
                                    <p:cond delay="0"/>
                                  </p:stCondLst>
                                  <p:childTnLst>
                                    <p:set>
                                      <p:cBhvr>
                                        <p:cTn id="179" dur="1" fill="hold">
                                          <p:stCondLst>
                                            <p:cond delay="0"/>
                                          </p:stCondLst>
                                        </p:cTn>
                                        <p:tgtEl>
                                          <p:spTgt spid="57"/>
                                        </p:tgtEl>
                                        <p:attrNameLst>
                                          <p:attrName>style.visibility</p:attrName>
                                        </p:attrNameLst>
                                      </p:cBhvr>
                                      <p:to>
                                        <p:strVal val="visible"/>
                                      </p:to>
                                    </p:set>
                                    <p:animEffect transition="in" filter="fade">
                                      <p:cBhvr>
                                        <p:cTn id="180" dur="1000"/>
                                        <p:tgtEl>
                                          <p:spTgt spid="57"/>
                                        </p:tgtEl>
                                      </p:cBhvr>
                                    </p:animEffect>
                                    <p:anim calcmode="lin" valueType="num">
                                      <p:cBhvr>
                                        <p:cTn id="181" dur="1000" fill="hold"/>
                                        <p:tgtEl>
                                          <p:spTgt spid="57"/>
                                        </p:tgtEl>
                                        <p:attrNameLst>
                                          <p:attrName>ppt_x</p:attrName>
                                        </p:attrNameLst>
                                      </p:cBhvr>
                                      <p:tavLst>
                                        <p:tav tm="0">
                                          <p:val>
                                            <p:strVal val="#ppt_x"/>
                                          </p:val>
                                        </p:tav>
                                        <p:tav tm="100000">
                                          <p:val>
                                            <p:strVal val="#ppt_x"/>
                                          </p:val>
                                        </p:tav>
                                      </p:tavLst>
                                    </p:anim>
                                    <p:anim calcmode="lin" valueType="num">
                                      <p:cBhvr>
                                        <p:cTn id="182" dur="1000" fill="hold"/>
                                        <p:tgtEl>
                                          <p:spTgt spid="57"/>
                                        </p:tgtEl>
                                        <p:attrNameLst>
                                          <p:attrName>ppt_y</p:attrName>
                                        </p:attrNameLst>
                                      </p:cBhvr>
                                      <p:tavLst>
                                        <p:tav tm="0">
                                          <p:val>
                                            <p:strVal val="#ppt_y+.1"/>
                                          </p:val>
                                        </p:tav>
                                        <p:tav tm="100000">
                                          <p:val>
                                            <p:strVal val="#ppt_y"/>
                                          </p:val>
                                        </p:tav>
                                      </p:tavLst>
                                    </p:anim>
                                  </p:childTnLst>
                                </p:cTn>
                              </p:par>
                              <p:par>
                                <p:cTn id="183" presetID="42" presetClass="entr" presetSubtype="0" fill="hold" grpId="0" nodeType="withEffect">
                                  <p:stCondLst>
                                    <p:cond delay="0"/>
                                  </p:stCondLst>
                                  <p:childTnLst>
                                    <p:set>
                                      <p:cBhvr>
                                        <p:cTn id="184" dur="1" fill="hold">
                                          <p:stCondLst>
                                            <p:cond delay="0"/>
                                          </p:stCondLst>
                                        </p:cTn>
                                        <p:tgtEl>
                                          <p:spTgt spid="10">
                                            <p:txEl>
                                              <p:pRg st="0" end="0"/>
                                            </p:txEl>
                                          </p:spTgt>
                                        </p:tgtEl>
                                        <p:attrNameLst>
                                          <p:attrName>style.visibility</p:attrName>
                                        </p:attrNameLst>
                                      </p:cBhvr>
                                      <p:to>
                                        <p:strVal val="visible"/>
                                      </p:to>
                                    </p:set>
                                    <p:animEffect transition="in" filter="fade">
                                      <p:cBhvr>
                                        <p:cTn id="185" dur="1000"/>
                                        <p:tgtEl>
                                          <p:spTgt spid="10">
                                            <p:txEl>
                                              <p:pRg st="0" end="0"/>
                                            </p:txEl>
                                          </p:spTgt>
                                        </p:tgtEl>
                                      </p:cBhvr>
                                    </p:animEffect>
                                    <p:anim calcmode="lin" valueType="num">
                                      <p:cBhvr>
                                        <p:cTn id="186"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87"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build="p">
        <p:tmplLst>
          <p:tmpl lvl="1">
            <p:tnLst>
              <p:par>
                <p:cTn presetID="42"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ppt_x</p:attrName>
                        </p:attrNameLst>
                      </p:cBhvr>
                      <p:tavLst>
                        <p:tav tm="0">
                          <p:val>
                            <p:strVal val="#ppt_x"/>
                          </p:val>
                        </p:tav>
                        <p:tav tm="100000">
                          <p:val>
                            <p:strVal val="#ppt_x"/>
                          </p:val>
                        </p:tav>
                      </p:tavLst>
                    </p:anim>
                    <p:anim calcmode="lin" valueType="num">
                      <p:cBhvr>
                        <p:cTn dur="1000" fill="hold"/>
                        <p:tgtEl>
                          <p:spTgt spid="8"/>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ppt_x</p:attrName>
                        </p:attrNameLst>
                      </p:cBhvr>
                      <p:tavLst>
                        <p:tav tm="0">
                          <p:val>
                            <p:strVal val="#ppt_x"/>
                          </p:val>
                        </p:tav>
                        <p:tav tm="100000">
                          <p:val>
                            <p:strVal val="#ppt_x"/>
                          </p:val>
                        </p:tav>
                      </p:tavLst>
                    </p:anim>
                    <p:anim calcmode="lin" valueType="num">
                      <p:cBhvr>
                        <p:cTn dur="1000" fill="hold"/>
                        <p:tgtEl>
                          <p:spTgt spid="8"/>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ppt_x</p:attrName>
                        </p:attrNameLst>
                      </p:cBhvr>
                      <p:tavLst>
                        <p:tav tm="0">
                          <p:val>
                            <p:strVal val="#ppt_x"/>
                          </p:val>
                        </p:tav>
                        <p:tav tm="100000">
                          <p:val>
                            <p:strVal val="#ppt_x"/>
                          </p:val>
                        </p:tav>
                      </p:tavLst>
                    </p:anim>
                    <p:anim calcmode="lin" valueType="num">
                      <p:cBhvr>
                        <p:cTn dur="1000" fill="hold"/>
                        <p:tgtEl>
                          <p:spTgt spid="8"/>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ppt_x</p:attrName>
                        </p:attrNameLst>
                      </p:cBhvr>
                      <p:tavLst>
                        <p:tav tm="0">
                          <p:val>
                            <p:strVal val="#ppt_x"/>
                          </p:val>
                        </p:tav>
                        <p:tav tm="100000">
                          <p:val>
                            <p:strVal val="#ppt_x"/>
                          </p:val>
                        </p:tav>
                      </p:tavLst>
                    </p:anim>
                    <p:anim calcmode="lin" valueType="num">
                      <p:cBhvr>
                        <p:cTn dur="1000" fill="hold"/>
                        <p:tgtEl>
                          <p:spTgt spid="8"/>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ppt_x</p:attrName>
                        </p:attrNameLst>
                      </p:cBhvr>
                      <p:tavLst>
                        <p:tav tm="0">
                          <p:val>
                            <p:strVal val="#ppt_x"/>
                          </p:val>
                        </p:tav>
                        <p:tav tm="100000">
                          <p:val>
                            <p:strVal val="#ppt_x"/>
                          </p:val>
                        </p:tav>
                      </p:tavLst>
                    </p:anim>
                    <p:anim calcmode="lin" valueType="num">
                      <p:cBhvr>
                        <p:cTn dur="10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1000"/>
                        <p:tgtEl>
                          <p:spTgt spid="9"/>
                        </p:tgtEl>
                      </p:cBhvr>
                    </p:animEffect>
                    <p:anim calcmode="lin" valueType="num">
                      <p:cBhvr>
                        <p:cTn dur="1000" fill="hold"/>
                        <p:tgtEl>
                          <p:spTgt spid="9"/>
                        </p:tgtEl>
                        <p:attrNameLst>
                          <p:attrName>ppt_x</p:attrName>
                        </p:attrNameLst>
                      </p:cBhvr>
                      <p:tavLst>
                        <p:tav tm="0">
                          <p:val>
                            <p:strVal val="#ppt_x"/>
                          </p:val>
                        </p:tav>
                        <p:tav tm="100000">
                          <p:val>
                            <p:strVal val="#ppt_x"/>
                          </p:val>
                        </p:tav>
                      </p:tavLst>
                    </p:anim>
                    <p:anim calcmode="lin" valueType="num">
                      <p:cBhvr>
                        <p:cTn dur="1000" fill="hold"/>
                        <p:tgtEl>
                          <p:spTgt spid="9"/>
                        </p:tgtEl>
                        <p:attrNameLst>
                          <p:attrName>ppt_y</p:attrName>
                        </p:attrNameLst>
                      </p:cBhvr>
                      <p:tavLst>
                        <p:tav tm="0">
                          <p:val>
                            <p:strVal val="#ppt_y+.1"/>
                          </p:val>
                        </p:tav>
                        <p:tav tm="100000">
                          <p:val>
                            <p:strVal val="#ppt_y"/>
                          </p:val>
                        </p:tav>
                      </p:tavLst>
                    </p:anim>
                  </p:childTnLst>
                </p:cTn>
              </p:par>
            </p:tnLst>
          </p:tmpl>
        </p:tmplLst>
      </p:bldP>
      <p:bldP spid="11" grpId="0"/>
      <p:bldP spid="46" grpId="0" animBg="1"/>
      <p:bldP spid="47" grpId="0" build="p">
        <p:tmplLst>
          <p:tmpl lvl="1">
            <p:tnLst>
              <p:par>
                <p:cTn presetID="42" presetClass="entr" presetSubtype="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1000"/>
                        <p:tgtEl>
                          <p:spTgt spid="47"/>
                        </p:tgtEl>
                      </p:cBhvr>
                    </p:animEffect>
                    <p:anim calcmode="lin" valueType="num">
                      <p:cBhvr>
                        <p:cTn dur="1000" fill="hold"/>
                        <p:tgtEl>
                          <p:spTgt spid="47"/>
                        </p:tgtEl>
                        <p:attrNameLst>
                          <p:attrName>ppt_x</p:attrName>
                        </p:attrNameLst>
                      </p:cBhvr>
                      <p:tavLst>
                        <p:tav tm="0">
                          <p:val>
                            <p:strVal val="#ppt_x"/>
                          </p:val>
                        </p:tav>
                        <p:tav tm="100000">
                          <p:val>
                            <p:strVal val="#ppt_x"/>
                          </p:val>
                        </p:tav>
                      </p:tavLst>
                    </p:anim>
                    <p:anim calcmode="lin" valueType="num">
                      <p:cBhvr>
                        <p:cTn dur="1000" fill="hold"/>
                        <p:tgtEl>
                          <p:spTgt spid="47"/>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1000"/>
                        <p:tgtEl>
                          <p:spTgt spid="47"/>
                        </p:tgtEl>
                      </p:cBhvr>
                    </p:animEffect>
                    <p:anim calcmode="lin" valueType="num">
                      <p:cBhvr>
                        <p:cTn dur="1000" fill="hold"/>
                        <p:tgtEl>
                          <p:spTgt spid="47"/>
                        </p:tgtEl>
                        <p:attrNameLst>
                          <p:attrName>ppt_x</p:attrName>
                        </p:attrNameLst>
                      </p:cBhvr>
                      <p:tavLst>
                        <p:tav tm="0">
                          <p:val>
                            <p:strVal val="#ppt_x"/>
                          </p:val>
                        </p:tav>
                        <p:tav tm="100000">
                          <p:val>
                            <p:strVal val="#ppt_x"/>
                          </p:val>
                        </p:tav>
                      </p:tavLst>
                    </p:anim>
                    <p:anim calcmode="lin" valueType="num">
                      <p:cBhvr>
                        <p:cTn dur="1000" fill="hold"/>
                        <p:tgtEl>
                          <p:spTgt spid="47"/>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1000"/>
                        <p:tgtEl>
                          <p:spTgt spid="47"/>
                        </p:tgtEl>
                      </p:cBhvr>
                    </p:animEffect>
                    <p:anim calcmode="lin" valueType="num">
                      <p:cBhvr>
                        <p:cTn dur="1000" fill="hold"/>
                        <p:tgtEl>
                          <p:spTgt spid="47"/>
                        </p:tgtEl>
                        <p:attrNameLst>
                          <p:attrName>ppt_x</p:attrName>
                        </p:attrNameLst>
                      </p:cBhvr>
                      <p:tavLst>
                        <p:tav tm="0">
                          <p:val>
                            <p:strVal val="#ppt_x"/>
                          </p:val>
                        </p:tav>
                        <p:tav tm="100000">
                          <p:val>
                            <p:strVal val="#ppt_x"/>
                          </p:val>
                        </p:tav>
                      </p:tavLst>
                    </p:anim>
                    <p:anim calcmode="lin" valueType="num">
                      <p:cBhvr>
                        <p:cTn dur="1000" fill="hold"/>
                        <p:tgtEl>
                          <p:spTgt spid="47"/>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1000"/>
                        <p:tgtEl>
                          <p:spTgt spid="47"/>
                        </p:tgtEl>
                      </p:cBhvr>
                    </p:animEffect>
                    <p:anim calcmode="lin" valueType="num">
                      <p:cBhvr>
                        <p:cTn dur="1000" fill="hold"/>
                        <p:tgtEl>
                          <p:spTgt spid="47"/>
                        </p:tgtEl>
                        <p:attrNameLst>
                          <p:attrName>ppt_x</p:attrName>
                        </p:attrNameLst>
                      </p:cBhvr>
                      <p:tavLst>
                        <p:tav tm="0">
                          <p:val>
                            <p:strVal val="#ppt_x"/>
                          </p:val>
                        </p:tav>
                        <p:tav tm="100000">
                          <p:val>
                            <p:strVal val="#ppt_x"/>
                          </p:val>
                        </p:tav>
                      </p:tavLst>
                    </p:anim>
                    <p:anim calcmode="lin" valueType="num">
                      <p:cBhvr>
                        <p:cTn dur="1000" fill="hold"/>
                        <p:tgtEl>
                          <p:spTgt spid="47"/>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1000"/>
                        <p:tgtEl>
                          <p:spTgt spid="47"/>
                        </p:tgtEl>
                      </p:cBhvr>
                    </p:animEffect>
                    <p:anim calcmode="lin" valueType="num">
                      <p:cBhvr>
                        <p:cTn dur="1000" fill="hold"/>
                        <p:tgtEl>
                          <p:spTgt spid="47"/>
                        </p:tgtEl>
                        <p:attrNameLst>
                          <p:attrName>ppt_x</p:attrName>
                        </p:attrNameLst>
                      </p:cBhvr>
                      <p:tavLst>
                        <p:tav tm="0">
                          <p:val>
                            <p:strVal val="#ppt_x"/>
                          </p:val>
                        </p:tav>
                        <p:tav tm="100000">
                          <p:val>
                            <p:strVal val="#ppt_x"/>
                          </p:val>
                        </p:tav>
                      </p:tavLst>
                    </p:anim>
                    <p:anim calcmode="lin" valueType="num">
                      <p:cBhvr>
                        <p:cTn dur="1000" fill="hold"/>
                        <p:tgtEl>
                          <p:spTgt spid="47"/>
                        </p:tgtEl>
                        <p:attrNameLst>
                          <p:attrName>ppt_y</p:attrName>
                        </p:attrNameLst>
                      </p:cBhvr>
                      <p:tavLst>
                        <p:tav tm="0">
                          <p:val>
                            <p:strVal val="#ppt_y+.1"/>
                          </p:val>
                        </p:tav>
                        <p:tav tm="100000">
                          <p:val>
                            <p:strVal val="#ppt_y"/>
                          </p:val>
                        </p:tav>
                      </p:tavLst>
                    </p:anim>
                  </p:childTnLst>
                </p:cTn>
              </p:par>
            </p:tnLst>
          </p:tmpl>
        </p:tmplLst>
      </p:bldP>
      <p:bldP spid="48" grpId="0" build="p">
        <p:tmplLst>
          <p:tmpl lvl="1">
            <p:tnLst>
              <p:par>
                <p:cTn presetID="42" presetClass="entr" presetSubtype="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1000"/>
                        <p:tgtEl>
                          <p:spTgt spid="48"/>
                        </p:tgtEl>
                      </p:cBhvr>
                    </p:animEffect>
                    <p:anim calcmode="lin" valueType="num">
                      <p:cBhvr>
                        <p:cTn dur="1000" fill="hold"/>
                        <p:tgtEl>
                          <p:spTgt spid="48"/>
                        </p:tgtEl>
                        <p:attrNameLst>
                          <p:attrName>ppt_x</p:attrName>
                        </p:attrNameLst>
                      </p:cBhvr>
                      <p:tavLst>
                        <p:tav tm="0">
                          <p:val>
                            <p:strVal val="#ppt_x"/>
                          </p:val>
                        </p:tav>
                        <p:tav tm="100000">
                          <p:val>
                            <p:strVal val="#ppt_x"/>
                          </p:val>
                        </p:tav>
                      </p:tavLst>
                    </p:anim>
                    <p:anim calcmode="lin" valueType="num">
                      <p:cBhvr>
                        <p:cTn dur="1000" fill="hold"/>
                        <p:tgtEl>
                          <p:spTgt spid="48"/>
                        </p:tgtEl>
                        <p:attrNameLst>
                          <p:attrName>ppt_y</p:attrName>
                        </p:attrNameLst>
                      </p:cBhvr>
                      <p:tavLst>
                        <p:tav tm="0">
                          <p:val>
                            <p:strVal val="#ppt_y+.1"/>
                          </p:val>
                        </p:tav>
                        <p:tav tm="100000">
                          <p:val>
                            <p:strVal val="#ppt_y"/>
                          </p:val>
                        </p:tav>
                      </p:tavLst>
                    </p:anim>
                  </p:childTnLst>
                </p:cTn>
              </p:par>
            </p:tnLst>
          </p:tmpl>
        </p:tmplLst>
      </p:bldP>
      <p:bldP spid="49" grpId="0"/>
      <p:bldP spid="50" grpId="0" animBg="1"/>
      <p:bldP spid="51" grpId="0" build="p">
        <p:tmplLst>
          <p:tmpl lvl="1">
            <p:tnLst>
              <p:par>
                <p:cTn presetID="42" presetClass="entr" presetSubtype="0"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1000"/>
                        <p:tgtEl>
                          <p:spTgt spid="51"/>
                        </p:tgtEl>
                      </p:cBhvr>
                    </p:animEffect>
                    <p:anim calcmode="lin" valueType="num">
                      <p:cBhvr>
                        <p:cTn dur="1000" fill="hold"/>
                        <p:tgtEl>
                          <p:spTgt spid="51"/>
                        </p:tgtEl>
                        <p:attrNameLst>
                          <p:attrName>ppt_x</p:attrName>
                        </p:attrNameLst>
                      </p:cBhvr>
                      <p:tavLst>
                        <p:tav tm="0">
                          <p:val>
                            <p:strVal val="#ppt_x"/>
                          </p:val>
                        </p:tav>
                        <p:tav tm="100000">
                          <p:val>
                            <p:strVal val="#ppt_x"/>
                          </p:val>
                        </p:tav>
                      </p:tavLst>
                    </p:anim>
                    <p:anim calcmode="lin" valueType="num">
                      <p:cBhvr>
                        <p:cTn dur="1000" fill="hold"/>
                        <p:tgtEl>
                          <p:spTgt spid="51"/>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1000"/>
                        <p:tgtEl>
                          <p:spTgt spid="51"/>
                        </p:tgtEl>
                      </p:cBhvr>
                    </p:animEffect>
                    <p:anim calcmode="lin" valueType="num">
                      <p:cBhvr>
                        <p:cTn dur="1000" fill="hold"/>
                        <p:tgtEl>
                          <p:spTgt spid="51"/>
                        </p:tgtEl>
                        <p:attrNameLst>
                          <p:attrName>ppt_x</p:attrName>
                        </p:attrNameLst>
                      </p:cBhvr>
                      <p:tavLst>
                        <p:tav tm="0">
                          <p:val>
                            <p:strVal val="#ppt_x"/>
                          </p:val>
                        </p:tav>
                        <p:tav tm="100000">
                          <p:val>
                            <p:strVal val="#ppt_x"/>
                          </p:val>
                        </p:tav>
                      </p:tavLst>
                    </p:anim>
                    <p:anim calcmode="lin" valueType="num">
                      <p:cBhvr>
                        <p:cTn dur="1000" fill="hold"/>
                        <p:tgtEl>
                          <p:spTgt spid="51"/>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1000"/>
                        <p:tgtEl>
                          <p:spTgt spid="51"/>
                        </p:tgtEl>
                      </p:cBhvr>
                    </p:animEffect>
                    <p:anim calcmode="lin" valueType="num">
                      <p:cBhvr>
                        <p:cTn dur="1000" fill="hold"/>
                        <p:tgtEl>
                          <p:spTgt spid="51"/>
                        </p:tgtEl>
                        <p:attrNameLst>
                          <p:attrName>ppt_x</p:attrName>
                        </p:attrNameLst>
                      </p:cBhvr>
                      <p:tavLst>
                        <p:tav tm="0">
                          <p:val>
                            <p:strVal val="#ppt_x"/>
                          </p:val>
                        </p:tav>
                        <p:tav tm="100000">
                          <p:val>
                            <p:strVal val="#ppt_x"/>
                          </p:val>
                        </p:tav>
                      </p:tavLst>
                    </p:anim>
                    <p:anim calcmode="lin" valueType="num">
                      <p:cBhvr>
                        <p:cTn dur="1000" fill="hold"/>
                        <p:tgtEl>
                          <p:spTgt spid="51"/>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1000"/>
                        <p:tgtEl>
                          <p:spTgt spid="51"/>
                        </p:tgtEl>
                      </p:cBhvr>
                    </p:animEffect>
                    <p:anim calcmode="lin" valueType="num">
                      <p:cBhvr>
                        <p:cTn dur="1000" fill="hold"/>
                        <p:tgtEl>
                          <p:spTgt spid="51"/>
                        </p:tgtEl>
                        <p:attrNameLst>
                          <p:attrName>ppt_x</p:attrName>
                        </p:attrNameLst>
                      </p:cBhvr>
                      <p:tavLst>
                        <p:tav tm="0">
                          <p:val>
                            <p:strVal val="#ppt_x"/>
                          </p:val>
                        </p:tav>
                        <p:tav tm="100000">
                          <p:val>
                            <p:strVal val="#ppt_x"/>
                          </p:val>
                        </p:tav>
                      </p:tavLst>
                    </p:anim>
                    <p:anim calcmode="lin" valueType="num">
                      <p:cBhvr>
                        <p:cTn dur="1000" fill="hold"/>
                        <p:tgtEl>
                          <p:spTgt spid="51"/>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1000"/>
                        <p:tgtEl>
                          <p:spTgt spid="51"/>
                        </p:tgtEl>
                      </p:cBhvr>
                    </p:animEffect>
                    <p:anim calcmode="lin" valueType="num">
                      <p:cBhvr>
                        <p:cTn dur="1000" fill="hold"/>
                        <p:tgtEl>
                          <p:spTgt spid="51"/>
                        </p:tgtEl>
                        <p:attrNameLst>
                          <p:attrName>ppt_x</p:attrName>
                        </p:attrNameLst>
                      </p:cBhvr>
                      <p:tavLst>
                        <p:tav tm="0">
                          <p:val>
                            <p:strVal val="#ppt_x"/>
                          </p:val>
                        </p:tav>
                        <p:tav tm="100000">
                          <p:val>
                            <p:strVal val="#ppt_x"/>
                          </p:val>
                        </p:tav>
                      </p:tavLst>
                    </p:anim>
                    <p:anim calcmode="lin" valueType="num">
                      <p:cBhvr>
                        <p:cTn dur="1000" fill="hold"/>
                        <p:tgtEl>
                          <p:spTgt spid="51"/>
                        </p:tgtEl>
                        <p:attrNameLst>
                          <p:attrName>ppt_y</p:attrName>
                        </p:attrNameLst>
                      </p:cBhvr>
                      <p:tavLst>
                        <p:tav tm="0">
                          <p:val>
                            <p:strVal val="#ppt_y+.1"/>
                          </p:val>
                        </p:tav>
                        <p:tav tm="100000">
                          <p:val>
                            <p:strVal val="#ppt_y"/>
                          </p:val>
                        </p:tav>
                      </p:tavLst>
                    </p:anim>
                  </p:childTnLst>
                </p:cTn>
              </p:par>
            </p:tnLst>
          </p:tmpl>
        </p:tmplLst>
      </p:bldP>
      <p:bldP spid="52" grpId="0" build="p">
        <p:tmplLst>
          <p:tmpl lvl="1">
            <p:tnLst>
              <p:par>
                <p:cTn presetID="42" presetClass="entr" presetSubtype="0"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fade">
                      <p:cBhvr>
                        <p:cTn dur="1000"/>
                        <p:tgtEl>
                          <p:spTgt spid="52"/>
                        </p:tgtEl>
                      </p:cBhvr>
                    </p:animEffect>
                    <p:anim calcmode="lin" valueType="num">
                      <p:cBhvr>
                        <p:cTn dur="1000" fill="hold"/>
                        <p:tgtEl>
                          <p:spTgt spid="52"/>
                        </p:tgtEl>
                        <p:attrNameLst>
                          <p:attrName>ppt_x</p:attrName>
                        </p:attrNameLst>
                      </p:cBhvr>
                      <p:tavLst>
                        <p:tav tm="0">
                          <p:val>
                            <p:strVal val="#ppt_x"/>
                          </p:val>
                        </p:tav>
                        <p:tav tm="100000">
                          <p:val>
                            <p:strVal val="#ppt_x"/>
                          </p:val>
                        </p:tav>
                      </p:tavLst>
                    </p:anim>
                    <p:anim calcmode="lin" valueType="num">
                      <p:cBhvr>
                        <p:cTn dur="1000" fill="hold"/>
                        <p:tgtEl>
                          <p:spTgt spid="52"/>
                        </p:tgtEl>
                        <p:attrNameLst>
                          <p:attrName>ppt_y</p:attrName>
                        </p:attrNameLst>
                      </p:cBhvr>
                      <p:tavLst>
                        <p:tav tm="0">
                          <p:val>
                            <p:strVal val="#ppt_y+.1"/>
                          </p:val>
                        </p:tav>
                        <p:tav tm="100000">
                          <p:val>
                            <p:strVal val="#ppt_y"/>
                          </p:val>
                        </p:tav>
                      </p:tavLst>
                    </p:anim>
                  </p:childTnLst>
                </p:cTn>
              </p:par>
            </p:tnLst>
          </p:tmpl>
        </p:tmplLst>
      </p:bldP>
      <p:bldP spid="53" grpId="0"/>
      <p:bldP spid="54" grpId="0" animBg="1"/>
      <p:bldP spid="55" grpId="0" build="p">
        <p:tmplLst>
          <p:tmpl lvl="1">
            <p:tnLst>
              <p:par>
                <p:cTn presetID="42" presetClass="entr" presetSubtype="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1000"/>
                        <p:tgtEl>
                          <p:spTgt spid="55"/>
                        </p:tgtEl>
                      </p:cBhvr>
                    </p:animEffect>
                    <p:anim calcmode="lin" valueType="num">
                      <p:cBhvr>
                        <p:cTn dur="1000" fill="hold"/>
                        <p:tgtEl>
                          <p:spTgt spid="55"/>
                        </p:tgtEl>
                        <p:attrNameLst>
                          <p:attrName>ppt_x</p:attrName>
                        </p:attrNameLst>
                      </p:cBhvr>
                      <p:tavLst>
                        <p:tav tm="0">
                          <p:val>
                            <p:strVal val="#ppt_x"/>
                          </p:val>
                        </p:tav>
                        <p:tav tm="100000">
                          <p:val>
                            <p:strVal val="#ppt_x"/>
                          </p:val>
                        </p:tav>
                      </p:tavLst>
                    </p:anim>
                    <p:anim calcmode="lin" valueType="num">
                      <p:cBhvr>
                        <p:cTn dur="1000" fill="hold"/>
                        <p:tgtEl>
                          <p:spTgt spid="55"/>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1000"/>
                        <p:tgtEl>
                          <p:spTgt spid="55"/>
                        </p:tgtEl>
                      </p:cBhvr>
                    </p:animEffect>
                    <p:anim calcmode="lin" valueType="num">
                      <p:cBhvr>
                        <p:cTn dur="1000" fill="hold"/>
                        <p:tgtEl>
                          <p:spTgt spid="55"/>
                        </p:tgtEl>
                        <p:attrNameLst>
                          <p:attrName>ppt_x</p:attrName>
                        </p:attrNameLst>
                      </p:cBhvr>
                      <p:tavLst>
                        <p:tav tm="0">
                          <p:val>
                            <p:strVal val="#ppt_x"/>
                          </p:val>
                        </p:tav>
                        <p:tav tm="100000">
                          <p:val>
                            <p:strVal val="#ppt_x"/>
                          </p:val>
                        </p:tav>
                      </p:tavLst>
                    </p:anim>
                    <p:anim calcmode="lin" valueType="num">
                      <p:cBhvr>
                        <p:cTn dur="1000" fill="hold"/>
                        <p:tgtEl>
                          <p:spTgt spid="55"/>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1000"/>
                        <p:tgtEl>
                          <p:spTgt spid="55"/>
                        </p:tgtEl>
                      </p:cBhvr>
                    </p:animEffect>
                    <p:anim calcmode="lin" valueType="num">
                      <p:cBhvr>
                        <p:cTn dur="1000" fill="hold"/>
                        <p:tgtEl>
                          <p:spTgt spid="55"/>
                        </p:tgtEl>
                        <p:attrNameLst>
                          <p:attrName>ppt_x</p:attrName>
                        </p:attrNameLst>
                      </p:cBhvr>
                      <p:tavLst>
                        <p:tav tm="0">
                          <p:val>
                            <p:strVal val="#ppt_x"/>
                          </p:val>
                        </p:tav>
                        <p:tav tm="100000">
                          <p:val>
                            <p:strVal val="#ppt_x"/>
                          </p:val>
                        </p:tav>
                      </p:tavLst>
                    </p:anim>
                    <p:anim calcmode="lin" valueType="num">
                      <p:cBhvr>
                        <p:cTn dur="1000" fill="hold"/>
                        <p:tgtEl>
                          <p:spTgt spid="55"/>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1000"/>
                        <p:tgtEl>
                          <p:spTgt spid="55"/>
                        </p:tgtEl>
                      </p:cBhvr>
                    </p:animEffect>
                    <p:anim calcmode="lin" valueType="num">
                      <p:cBhvr>
                        <p:cTn dur="1000" fill="hold"/>
                        <p:tgtEl>
                          <p:spTgt spid="55"/>
                        </p:tgtEl>
                        <p:attrNameLst>
                          <p:attrName>ppt_x</p:attrName>
                        </p:attrNameLst>
                      </p:cBhvr>
                      <p:tavLst>
                        <p:tav tm="0">
                          <p:val>
                            <p:strVal val="#ppt_x"/>
                          </p:val>
                        </p:tav>
                        <p:tav tm="100000">
                          <p:val>
                            <p:strVal val="#ppt_x"/>
                          </p:val>
                        </p:tav>
                      </p:tavLst>
                    </p:anim>
                    <p:anim calcmode="lin" valueType="num">
                      <p:cBhvr>
                        <p:cTn dur="1000" fill="hold"/>
                        <p:tgtEl>
                          <p:spTgt spid="55"/>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1000"/>
                        <p:tgtEl>
                          <p:spTgt spid="55"/>
                        </p:tgtEl>
                      </p:cBhvr>
                    </p:animEffect>
                    <p:anim calcmode="lin" valueType="num">
                      <p:cBhvr>
                        <p:cTn dur="1000" fill="hold"/>
                        <p:tgtEl>
                          <p:spTgt spid="55"/>
                        </p:tgtEl>
                        <p:attrNameLst>
                          <p:attrName>ppt_x</p:attrName>
                        </p:attrNameLst>
                      </p:cBhvr>
                      <p:tavLst>
                        <p:tav tm="0">
                          <p:val>
                            <p:strVal val="#ppt_x"/>
                          </p:val>
                        </p:tav>
                        <p:tav tm="100000">
                          <p:val>
                            <p:strVal val="#ppt_x"/>
                          </p:val>
                        </p:tav>
                      </p:tavLst>
                    </p:anim>
                    <p:anim calcmode="lin" valueType="num">
                      <p:cBhvr>
                        <p:cTn dur="1000" fill="hold"/>
                        <p:tgtEl>
                          <p:spTgt spid="55"/>
                        </p:tgtEl>
                        <p:attrNameLst>
                          <p:attrName>ppt_y</p:attrName>
                        </p:attrNameLst>
                      </p:cBhvr>
                      <p:tavLst>
                        <p:tav tm="0">
                          <p:val>
                            <p:strVal val="#ppt_y+.1"/>
                          </p:val>
                        </p:tav>
                        <p:tav tm="100000">
                          <p:val>
                            <p:strVal val="#ppt_y"/>
                          </p:val>
                        </p:tav>
                      </p:tavLst>
                    </p:anim>
                  </p:childTnLst>
                </p:cTn>
              </p:par>
            </p:tnLst>
          </p:tmpl>
        </p:tmplLst>
      </p:bldP>
      <p:bldP spid="56" grpId="0" build="p">
        <p:tmplLst>
          <p:tmpl lvl="1">
            <p:tnLst>
              <p:par>
                <p:cTn presetID="42" presetClass="entr" presetSubtype="0" fill="hold" nodeType="with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1000"/>
                        <p:tgtEl>
                          <p:spTgt spid="56"/>
                        </p:tgtEl>
                      </p:cBhvr>
                    </p:animEffect>
                    <p:anim calcmode="lin" valueType="num">
                      <p:cBhvr>
                        <p:cTn dur="1000" fill="hold"/>
                        <p:tgtEl>
                          <p:spTgt spid="56"/>
                        </p:tgtEl>
                        <p:attrNameLst>
                          <p:attrName>ppt_x</p:attrName>
                        </p:attrNameLst>
                      </p:cBhvr>
                      <p:tavLst>
                        <p:tav tm="0">
                          <p:val>
                            <p:strVal val="#ppt_x"/>
                          </p:val>
                        </p:tav>
                        <p:tav tm="100000">
                          <p:val>
                            <p:strVal val="#ppt_x"/>
                          </p:val>
                        </p:tav>
                      </p:tavLst>
                    </p:anim>
                    <p:anim calcmode="lin" valueType="num">
                      <p:cBhvr>
                        <p:cTn dur="1000" fill="hold"/>
                        <p:tgtEl>
                          <p:spTgt spid="56"/>
                        </p:tgtEl>
                        <p:attrNameLst>
                          <p:attrName>ppt_y</p:attrName>
                        </p:attrNameLst>
                      </p:cBhvr>
                      <p:tavLst>
                        <p:tav tm="0">
                          <p:val>
                            <p:strVal val="#ppt_y+.1"/>
                          </p:val>
                        </p:tav>
                        <p:tav tm="100000">
                          <p:val>
                            <p:strVal val="#ppt_y"/>
                          </p:val>
                        </p:tav>
                      </p:tavLst>
                    </p:anim>
                  </p:childTnLst>
                </p:cTn>
              </p:par>
            </p:tnLst>
          </p:tmpl>
        </p:tmplLst>
      </p:bldP>
      <p:bldP spid="57" grpId="0"/>
      <p:bldP spid="4" grpId="0" build="p">
        <p:tmplLst>
          <p:tmpl lvl="1">
            <p:tnLst>
              <p:par>
                <p:cTn presetID="42"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1000"/>
                        <p:tgtEl>
                          <p:spTgt spid="4"/>
                        </p:tgtEl>
                      </p:cBhvr>
                    </p:animEffect>
                    <p:anim calcmode="lin" valueType="num">
                      <p:cBhvr>
                        <p:cTn dur="1000" fill="hold"/>
                        <p:tgtEl>
                          <p:spTgt spid="4"/>
                        </p:tgtEl>
                        <p:attrNameLst>
                          <p:attrName>ppt_x</p:attrName>
                        </p:attrNameLst>
                      </p:cBhvr>
                      <p:tavLst>
                        <p:tav tm="0">
                          <p:val>
                            <p:strVal val="#ppt_x"/>
                          </p:val>
                        </p:tav>
                        <p:tav tm="100000">
                          <p:val>
                            <p:strVal val="#ppt_x"/>
                          </p:val>
                        </p:tav>
                      </p:tavLst>
                    </p:anim>
                    <p:anim calcmode="lin" valueType="num">
                      <p:cBhvr>
                        <p:cTn dur="1000" fill="hold"/>
                        <p:tgtEl>
                          <p:spTgt spid="4"/>
                        </p:tgtEl>
                        <p:attrNameLst>
                          <p:attrName>ppt_y</p:attrName>
                        </p:attrNameLst>
                      </p:cBhvr>
                      <p:tavLst>
                        <p:tav tm="0">
                          <p:val>
                            <p:strVal val="#ppt_y+.1"/>
                          </p:val>
                        </p:tav>
                        <p:tav tm="100000">
                          <p:val>
                            <p:strVal val="#ppt_y"/>
                          </p:val>
                        </p:tav>
                      </p:tavLst>
                    </p:anim>
                  </p:childTnLst>
                </p:cTn>
              </p:par>
            </p:tnLst>
          </p:tmpl>
        </p:tmplLst>
      </p:bldP>
      <p:bldP spid="5" grpId="0" build="p">
        <p:tmplLst>
          <p:tmpl lvl="1">
            <p:tnLst>
              <p:par>
                <p:cTn presetID="42"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1000"/>
                        <p:tgtEl>
                          <p:spTgt spid="5"/>
                        </p:tgtEl>
                      </p:cBhvr>
                    </p:animEffect>
                    <p:anim calcmode="lin" valueType="num">
                      <p:cBhvr>
                        <p:cTn dur="1000" fill="hold"/>
                        <p:tgtEl>
                          <p:spTgt spid="5"/>
                        </p:tgtEl>
                        <p:attrNameLst>
                          <p:attrName>ppt_x</p:attrName>
                        </p:attrNameLst>
                      </p:cBhvr>
                      <p:tavLst>
                        <p:tav tm="0">
                          <p:val>
                            <p:strVal val="#ppt_x"/>
                          </p:val>
                        </p:tav>
                        <p:tav tm="100000">
                          <p:val>
                            <p:strVal val="#ppt_x"/>
                          </p:val>
                        </p:tav>
                      </p:tavLst>
                    </p:anim>
                    <p:anim calcmode="lin" valueType="num">
                      <p:cBhvr>
                        <p:cTn dur="1000" fill="hold"/>
                        <p:tgtEl>
                          <p:spTgt spid="5"/>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1000"/>
                        <p:tgtEl>
                          <p:spTgt spid="6"/>
                        </p:tgtEl>
                      </p:cBhvr>
                    </p:animEffect>
                    <p:anim calcmode="lin" valueType="num">
                      <p:cBhvr>
                        <p:cTn dur="1000" fill="hold"/>
                        <p:tgtEl>
                          <p:spTgt spid="6"/>
                        </p:tgtEl>
                        <p:attrNameLst>
                          <p:attrName>ppt_x</p:attrName>
                        </p:attrNameLst>
                      </p:cBhvr>
                      <p:tavLst>
                        <p:tav tm="0">
                          <p:val>
                            <p:strVal val="#ppt_x"/>
                          </p:val>
                        </p:tav>
                        <p:tav tm="100000">
                          <p:val>
                            <p:strVal val="#ppt_x"/>
                          </p:val>
                        </p:tav>
                      </p:tavLst>
                    </p:anim>
                    <p:anim calcmode="lin" valueType="num">
                      <p:cBhvr>
                        <p:cTn dur="1000" fill="hold"/>
                        <p:tgtEl>
                          <p:spTgt spid="6"/>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42"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1000"/>
                        <p:tgtEl>
                          <p:spTgt spid="10"/>
                        </p:tgtEl>
                      </p:cBhvr>
                    </p:animEffect>
                    <p:anim calcmode="lin" valueType="num">
                      <p:cBhvr>
                        <p:cTn dur="1000" fill="hold"/>
                        <p:tgtEl>
                          <p:spTgt spid="10"/>
                        </p:tgtEl>
                        <p:attrNameLst>
                          <p:attrName>ppt_x</p:attrName>
                        </p:attrNameLst>
                      </p:cBhvr>
                      <p:tavLst>
                        <p:tav tm="0">
                          <p:val>
                            <p:strVal val="#ppt_x"/>
                          </p:val>
                        </p:tav>
                        <p:tav tm="100000">
                          <p:val>
                            <p:strVal val="#ppt_x"/>
                          </p:val>
                        </p:tav>
                      </p:tavLst>
                    </p:anim>
                    <p:anim calcmode="lin" valueType="num">
                      <p:cBhvr>
                        <p:cTn dur="1000" fill="hold"/>
                        <p:tgtEl>
                          <p:spTgt spid="10"/>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F9F17ED-6F81-8DD6-396E-8A2A2E6AF1EC}"/>
              </a:ext>
            </a:extLst>
          </p:cNvPr>
          <p:cNvSpPr/>
          <p:nvPr/>
        </p:nvSpPr>
        <p:spPr>
          <a:xfrm>
            <a:off x="401218" y="0"/>
            <a:ext cx="5328070" cy="6858000"/>
          </a:xfrm>
          <a:prstGeom prst="rect">
            <a:avLst/>
          </a:prstGeom>
          <a:blipFill>
            <a:blip r:embed="rId2" cstate="screen">
              <a:extLst>
                <a:ext uri="{28A0092B-C50C-407E-A947-70E740481C1C}">
                  <a14:useLocalDpi xmlns:a14="http://schemas.microsoft.com/office/drawing/2010/main"/>
                </a:ext>
              </a:extLst>
            </a:blip>
            <a:stretch>
              <a:fillRect r="294"/>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259AF64A-CFC7-174C-B704-887D2F37E068}"/>
              </a:ext>
            </a:extLst>
          </p:cNvPr>
          <p:cNvSpPr>
            <a:spLocks noGrp="1"/>
          </p:cNvSpPr>
          <p:nvPr>
            <p:ph type="body" sz="quarter" idx="10"/>
          </p:nvPr>
        </p:nvSpPr>
        <p:spPr>
          <a:xfrm>
            <a:off x="6095999" y="757238"/>
            <a:ext cx="5793299" cy="5429250"/>
          </a:xfrm>
          <a:prstGeom prst="rect">
            <a:avLst/>
          </a:prstGeom>
        </p:spPr>
        <p:txBody>
          <a:bodyPr numCol="1" spcCol="274320" anchor="ctr"/>
          <a:lstStyle>
            <a:lvl1pPr marL="514350" indent="-365760" algn="l">
              <a:lnSpc>
                <a:spcPct val="100000"/>
              </a:lnSpc>
              <a:spcAft>
                <a:spcPts val="600"/>
              </a:spcAft>
              <a:buClr>
                <a:schemeClr val="tx2"/>
              </a:buClr>
              <a:buFont typeface="+mj-lt"/>
              <a:buAutoNum type="arabicPeriod"/>
              <a:defRPr sz="2000">
                <a:solidFill>
                  <a:schemeClr val="tx1"/>
                </a:solidFill>
                <a:latin typeface="Inter" panose="02000503000000020004" pitchFamily="2" charset="0"/>
                <a:ea typeface="Inter" panose="02000503000000020004" pitchFamily="2" charset="0"/>
              </a:defRPr>
            </a:lvl1pPr>
            <a:lvl2pPr marL="914400" indent="-365760" algn="l">
              <a:lnSpc>
                <a:spcPct val="100000"/>
              </a:lnSpc>
              <a:spcAft>
                <a:spcPts val="600"/>
              </a:spcAft>
              <a:buClr>
                <a:schemeClr val="tx2"/>
              </a:buClr>
              <a:buFont typeface="Courier New" panose="02070309020205020404" pitchFamily="49" charset="0"/>
              <a:buChar char="o"/>
              <a:defRPr sz="1800">
                <a:solidFill>
                  <a:schemeClr val="tx1"/>
                </a:solidFill>
                <a:latin typeface="Inter" panose="02000503000000020004" pitchFamily="2" charset="0"/>
                <a:ea typeface="Inter" panose="02000503000000020004" pitchFamily="2" charset="0"/>
              </a:defRPr>
            </a:lvl2pPr>
            <a:lvl3pPr marL="1371600" indent="-365760" algn="l">
              <a:lnSpc>
                <a:spcPct val="100000"/>
              </a:lnSpc>
              <a:spcAft>
                <a:spcPts val="600"/>
              </a:spcAft>
              <a:buClr>
                <a:schemeClr val="tx2"/>
              </a:buClr>
              <a:buFont typeface="System Font Regular"/>
              <a:buChar char="-"/>
              <a:defRPr sz="1600">
                <a:solidFill>
                  <a:schemeClr val="tx1"/>
                </a:solidFill>
                <a:latin typeface="Inter" panose="02000503000000020004" pitchFamily="2" charset="0"/>
                <a:ea typeface="Inter" panose="02000503000000020004" pitchFamily="2" charset="0"/>
              </a:defRPr>
            </a:lvl3pPr>
            <a:lvl4pPr marL="1714500" indent="-342900">
              <a:lnSpc>
                <a:spcPct val="150000"/>
              </a:lnSpc>
              <a:buClr>
                <a:schemeClr val="accent1"/>
              </a:buClr>
              <a:buFont typeface="+mj-lt"/>
              <a:buAutoNum type="arabicPeriod"/>
              <a:defRPr sz="1600">
                <a:solidFill>
                  <a:schemeClr val="tx1"/>
                </a:solidFill>
                <a:latin typeface="+mj-lt"/>
              </a:defRPr>
            </a:lvl4pPr>
            <a:lvl5pPr marL="2171700" indent="-342900">
              <a:lnSpc>
                <a:spcPct val="150000"/>
              </a:lnSpc>
              <a:buClr>
                <a:schemeClr val="accent1"/>
              </a:buClr>
              <a:buFont typeface="+mj-lt"/>
              <a:buAutoNum type="arabicPeriod"/>
              <a:defRPr sz="1600">
                <a:solidFill>
                  <a:schemeClr val="tx1"/>
                </a:solidFill>
                <a:latin typeface="+mj-lt"/>
              </a:defRPr>
            </a:lvl5pPr>
          </a:lstStyle>
          <a:p>
            <a:pPr lvl="0"/>
            <a:r>
              <a:rPr lang="en-US"/>
              <a:t>Click to edit Master text styles</a:t>
            </a:r>
          </a:p>
          <a:p>
            <a:pPr lvl="1"/>
            <a:r>
              <a:rPr lang="en-US"/>
              <a:t>Second level</a:t>
            </a:r>
          </a:p>
          <a:p>
            <a:pPr lvl="2"/>
            <a:r>
              <a:rPr lang="en-US"/>
              <a:t>Third level</a:t>
            </a:r>
          </a:p>
        </p:txBody>
      </p:sp>
      <p:sp>
        <p:nvSpPr>
          <p:cNvPr id="9" name="Slide Number Placeholder 5">
            <a:extLst>
              <a:ext uri="{FF2B5EF4-FFF2-40B4-BE49-F238E27FC236}">
                <a16:creationId xmlns:a16="http://schemas.microsoft.com/office/drawing/2014/main" id="{1B1E88A1-B288-FE40-8843-54A02924D8B1}"/>
              </a:ext>
            </a:extLst>
          </p:cNvPr>
          <p:cNvSpPr txBox="1">
            <a:spLocks/>
          </p:cNvSpPr>
          <p:nvPr/>
        </p:nvSpPr>
        <p:spPr>
          <a:xfrm>
            <a:off x="11442401" y="6508015"/>
            <a:ext cx="348381" cy="301144"/>
          </a:xfrm>
          <a:prstGeom prst="rect">
            <a:avLst/>
          </a:prstGeom>
        </p:spPr>
        <p:txBody>
          <a:bodyPr vert="horz" lIns="91440" tIns="45720" rIns="91440" bIns="45720" rtlCol="0" anchor="ctr"/>
          <a:lstStyle>
            <a:defPPr>
              <a:defRPr lang="en-US"/>
            </a:defPPr>
            <a:lvl1pPr marL="0" algn="ctr" defTabSz="914400" rtl="0" eaLnBrk="1" latinLnBrk="0" hangingPunct="1">
              <a:defRPr sz="8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29CE69-DA72-2F40-AFC8-C054FAE273ED}" type="slidenum">
              <a:rPr lang="en-US" smtClean="0"/>
              <a:pPr/>
              <a:t>‹#›</a:t>
            </a:fld>
            <a:endParaRPr lang="en-US"/>
          </a:p>
        </p:txBody>
      </p:sp>
      <p:sp>
        <p:nvSpPr>
          <p:cNvPr id="2" name="Rectangle 1">
            <a:extLst>
              <a:ext uri="{FF2B5EF4-FFF2-40B4-BE49-F238E27FC236}">
                <a16:creationId xmlns:a16="http://schemas.microsoft.com/office/drawing/2014/main" id="{AF8BD022-4E2D-10F6-637F-F5438E49A4C0}"/>
              </a:ext>
            </a:extLst>
          </p:cNvPr>
          <p:cNvSpPr/>
          <p:nvPr/>
        </p:nvSpPr>
        <p:spPr>
          <a:xfrm>
            <a:off x="393393" y="0"/>
            <a:ext cx="5320245" cy="6858000"/>
          </a:xfrm>
          <a:prstGeom prst="rect">
            <a:avLst/>
          </a:prstGeom>
          <a:gradFill flip="none" rotWithShape="1">
            <a:gsLst>
              <a:gs pos="0">
                <a:schemeClr val="bg2"/>
              </a:gs>
              <a:gs pos="98000">
                <a:schemeClr val="tx2">
                  <a:alpha val="46955"/>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D2135A9-287E-F94F-A9DF-E567A1BDBE26}"/>
              </a:ext>
            </a:extLst>
          </p:cNvPr>
          <p:cNvSpPr txBox="1"/>
          <p:nvPr/>
        </p:nvSpPr>
        <p:spPr>
          <a:xfrm>
            <a:off x="690563" y="2614613"/>
            <a:ext cx="4786313" cy="1200329"/>
          </a:xfrm>
          <a:prstGeom prst="rect">
            <a:avLst/>
          </a:prstGeom>
          <a:noFill/>
        </p:spPr>
        <p:txBody>
          <a:bodyPr wrap="square" rtlCol="0">
            <a:spAutoFit/>
          </a:bodyPr>
          <a:lstStyle/>
          <a:p>
            <a:pPr algn="ctr"/>
            <a:r>
              <a:rPr lang="en-US" sz="7200" b="1" i="0">
                <a:solidFill>
                  <a:schemeClr val="bg1"/>
                </a:solidFill>
                <a:latin typeface="Inter" panose="02000503000000020004" pitchFamily="2" charset="0"/>
                <a:ea typeface="Inter" panose="02000503000000020004" pitchFamily="2" charset="0"/>
                <a:cs typeface="Arial Black" panose="020B0604020202020204" pitchFamily="34" charset="0"/>
              </a:rPr>
              <a:t>Agenda</a:t>
            </a:r>
          </a:p>
        </p:txBody>
      </p:sp>
      <p:sp>
        <p:nvSpPr>
          <p:cNvPr id="17" name="Slide Number Placeholder 5">
            <a:extLst>
              <a:ext uri="{FF2B5EF4-FFF2-40B4-BE49-F238E27FC236}">
                <a16:creationId xmlns:a16="http://schemas.microsoft.com/office/drawing/2014/main" id="{D9BB1C16-3214-23C9-3163-E183110894BA}"/>
              </a:ext>
            </a:extLst>
          </p:cNvPr>
          <p:cNvSpPr>
            <a:spLocks noGrp="1"/>
          </p:cNvSpPr>
          <p:nvPr>
            <p:ph type="sldNum" sz="quarter" idx="12"/>
          </p:nvPr>
        </p:nvSpPr>
        <p:spPr>
          <a:xfrm>
            <a:off x="45012" y="6502866"/>
            <a:ext cx="348381" cy="301144"/>
          </a:xfrm>
        </p:spPr>
        <p:txBody>
          <a:bodyPr/>
          <a:lstStyle/>
          <a:p>
            <a:fld id="{B4F46690-C25B-4348-B0C0-019C781764AB}" type="slidenum">
              <a:rPr lang="en-US" smtClean="0"/>
              <a:t>‹#›</a:t>
            </a:fld>
            <a:endParaRPr lang="en-US"/>
          </a:p>
        </p:txBody>
      </p:sp>
    </p:spTree>
    <p:extLst>
      <p:ext uri="{BB962C8B-B14F-4D97-AF65-F5344CB8AC3E}">
        <p14:creationId xmlns:p14="http://schemas.microsoft.com/office/powerpoint/2010/main" val="4256908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1000"/>
                                        <p:tgtEl>
                                          <p:spTgt spid="7">
                                            <p:txEl>
                                              <p:pRg st="1" end="1"/>
                                            </p:txEl>
                                          </p:spTgt>
                                        </p:tgtEl>
                                      </p:cBhvr>
                                    </p:animEffect>
                                    <p:anim calcmode="lin" valueType="num">
                                      <p:cBhvr>
                                        <p:cTn id="13"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1000"/>
                                        <p:tgtEl>
                                          <p:spTgt spid="7">
                                            <p:txEl>
                                              <p:pRg st="2" end="2"/>
                                            </p:txEl>
                                          </p:spTgt>
                                        </p:tgtEl>
                                      </p:cBhvr>
                                    </p:animEffect>
                                    <p:anim calcmode="lin" valueType="num">
                                      <p:cBhvr>
                                        <p:cTn id="18"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42"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20. Empty" preserve="1" userDrawn="1">
  <p:cSld name="1_20. Empty">
    <p:bg>
      <p:bgPr>
        <a:solidFill>
          <a:schemeClr val="accent1">
            <a:alpha val="23000"/>
          </a:schemeClr>
        </a:solidFill>
        <a:effectLst/>
      </p:bgPr>
    </p:bg>
    <p:spTree>
      <p:nvGrpSpPr>
        <p:cNvPr id="1" name="Shape 1857"/>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C5E31E04-1DC1-5FF2-1928-EA362A908897}"/>
              </a:ext>
            </a:extLst>
          </p:cNvPr>
          <p:cNvSpPr>
            <a:spLocks noGrp="1"/>
          </p:cNvSpPr>
          <p:nvPr>
            <p:ph type="sldNum" sz="quarter" idx="10"/>
          </p:nvPr>
        </p:nvSpPr>
        <p:spPr>
          <a:xfrm>
            <a:off x="45012" y="6502866"/>
            <a:ext cx="348381" cy="301144"/>
          </a:xfrm>
        </p:spPr>
        <p:txBody>
          <a:bodyPr/>
          <a:lstStyle/>
          <a:p>
            <a:fld id="{B4F46690-C25B-4348-B0C0-019C781764AB}" type="slidenum">
              <a:rPr lang="en-US" smtClean="0"/>
              <a:t>‹#›</a:t>
            </a:fld>
            <a:endParaRPr lang="en-US"/>
          </a:p>
        </p:txBody>
      </p:sp>
      <p:sp>
        <p:nvSpPr>
          <p:cNvPr id="3" name="Rounded Rectangle 2">
            <a:extLst>
              <a:ext uri="{FF2B5EF4-FFF2-40B4-BE49-F238E27FC236}">
                <a16:creationId xmlns:a16="http://schemas.microsoft.com/office/drawing/2014/main" id="{6E1DC6C3-BFEA-B2F1-593A-8AECA7DEED37}"/>
              </a:ext>
            </a:extLst>
          </p:cNvPr>
          <p:cNvSpPr/>
          <p:nvPr/>
        </p:nvSpPr>
        <p:spPr>
          <a:xfrm>
            <a:off x="771525" y="1286933"/>
            <a:ext cx="3500733" cy="5198506"/>
          </a:xfrm>
          <a:prstGeom prst="roundRect">
            <a:avLst>
              <a:gd name="adj" fmla="val 5174"/>
            </a:avLst>
          </a:prstGeom>
          <a:solidFill>
            <a:schemeClr val="lt1"/>
          </a:solidFill>
          <a:ln>
            <a:noFill/>
          </a:ln>
          <a:effectLst>
            <a:outerShdw blurRad="391711" dist="38100" dir="8100000" algn="tr" rotWithShape="0">
              <a:schemeClr val="bg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44">
            <a:extLst>
              <a:ext uri="{FF2B5EF4-FFF2-40B4-BE49-F238E27FC236}">
                <a16:creationId xmlns:a16="http://schemas.microsoft.com/office/drawing/2014/main" id="{621D8565-49C2-B63A-9D04-AAABBB3262FF}"/>
              </a:ext>
            </a:extLst>
          </p:cNvPr>
          <p:cNvSpPr>
            <a:spLocks noGrp="1"/>
          </p:cNvSpPr>
          <p:nvPr>
            <p:ph type="body" sz="quarter" idx="11" hasCustomPrompt="1"/>
          </p:nvPr>
        </p:nvSpPr>
        <p:spPr>
          <a:xfrm>
            <a:off x="771525" y="372561"/>
            <a:ext cx="11058766" cy="650932"/>
          </a:xfrm>
          <a:prstGeom prst="rect">
            <a:avLst/>
          </a:prstGeom>
        </p:spPr>
        <p:txBody>
          <a:bodyPr anchor="ctr"/>
          <a:lstStyle>
            <a:lvl1pPr marL="0" indent="0" algn="l">
              <a:buClr>
                <a:schemeClr val="tx2"/>
              </a:buClr>
              <a:buNone/>
              <a:defRPr sz="3600" b="1" i="0">
                <a:solidFill>
                  <a:schemeClr val="tx1"/>
                </a:solidFill>
                <a:latin typeface="Inter Black" panose="02000503000000020004" pitchFamily="2" charset="0"/>
                <a:ea typeface="Inter Black" panose="02000503000000020004" pitchFamily="2" charset="0"/>
              </a:defRPr>
            </a:lvl1pPr>
          </a:lstStyle>
          <a:p>
            <a:pPr lvl="0"/>
            <a:r>
              <a:rPr lang="en-US"/>
              <a:t>Title Goes Here</a:t>
            </a:r>
          </a:p>
        </p:txBody>
      </p:sp>
      <p:sp>
        <p:nvSpPr>
          <p:cNvPr id="8" name="Content Placeholder 2">
            <a:extLst>
              <a:ext uri="{FF2B5EF4-FFF2-40B4-BE49-F238E27FC236}">
                <a16:creationId xmlns:a16="http://schemas.microsoft.com/office/drawing/2014/main" id="{291C4217-3176-DC36-DCDF-EF98F509F2EC}"/>
              </a:ext>
            </a:extLst>
          </p:cNvPr>
          <p:cNvSpPr>
            <a:spLocks noGrp="1"/>
          </p:cNvSpPr>
          <p:nvPr>
            <p:ph idx="14" hasCustomPrompt="1"/>
          </p:nvPr>
        </p:nvSpPr>
        <p:spPr>
          <a:xfrm>
            <a:off x="1042020" y="4067264"/>
            <a:ext cx="2959743" cy="2080578"/>
          </a:xfrm>
          <a:prstGeom prst="rect">
            <a:avLst/>
          </a:prstGeom>
        </p:spPr>
        <p:txBody>
          <a:bodyPr anchor="t"/>
          <a:lstStyle>
            <a:lvl1pPr marL="0" indent="0" algn="l">
              <a:lnSpc>
                <a:spcPts val="164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gn="l">
              <a:lnSpc>
                <a:spcPts val="164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gn="l">
              <a:lnSpc>
                <a:spcPts val="164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ts val="164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gn="l">
              <a:lnSpc>
                <a:spcPts val="164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15">
            <a:extLst>
              <a:ext uri="{FF2B5EF4-FFF2-40B4-BE49-F238E27FC236}">
                <a16:creationId xmlns:a16="http://schemas.microsoft.com/office/drawing/2014/main" id="{9A4DFEDA-2776-874F-3660-EF49E84C7916}"/>
              </a:ext>
            </a:extLst>
          </p:cNvPr>
          <p:cNvSpPr>
            <a:spLocks noGrp="1"/>
          </p:cNvSpPr>
          <p:nvPr>
            <p:ph type="body" sz="quarter" idx="16" hasCustomPrompt="1"/>
          </p:nvPr>
        </p:nvSpPr>
        <p:spPr>
          <a:xfrm>
            <a:off x="1042020" y="3566037"/>
            <a:ext cx="2959742" cy="439738"/>
          </a:xfrm>
          <a:prstGeom prst="rect">
            <a:avLst/>
          </a:prstGeom>
        </p:spPr>
        <p:txBody>
          <a:bodyPr anchor="ctr"/>
          <a:lstStyle>
            <a:lvl1pPr marL="0" indent="0" algn="l">
              <a:buClr>
                <a:schemeClr val="tx2"/>
              </a:buClr>
              <a:buNone/>
              <a:defRPr sz="1200" b="1" spc="300">
                <a:solidFill>
                  <a:schemeClr val="tx2"/>
                </a:solidFill>
                <a:latin typeface="Inter" panose="02000503000000020004" pitchFamily="2" charset="0"/>
                <a:ea typeface="Inter" panose="02000503000000020004" pitchFamily="2" charset="0"/>
              </a:defRPr>
            </a:lvl1pPr>
          </a:lstStyle>
          <a:p>
            <a:pPr lvl="0"/>
            <a:r>
              <a:rPr lang="en-US"/>
              <a:t>SUBTITLE</a:t>
            </a:r>
          </a:p>
        </p:txBody>
      </p:sp>
      <p:sp>
        <p:nvSpPr>
          <p:cNvPr id="11" name="Picture Placeholder 13">
            <a:extLst>
              <a:ext uri="{FF2B5EF4-FFF2-40B4-BE49-F238E27FC236}">
                <a16:creationId xmlns:a16="http://schemas.microsoft.com/office/drawing/2014/main" id="{3D77D172-5AD8-7BA7-5C47-F1ED9B2F394B}"/>
              </a:ext>
            </a:extLst>
          </p:cNvPr>
          <p:cNvSpPr>
            <a:spLocks noGrp="1"/>
          </p:cNvSpPr>
          <p:nvPr>
            <p:ph type="pic" sz="quarter" idx="34" hasCustomPrompt="1"/>
          </p:nvPr>
        </p:nvSpPr>
        <p:spPr>
          <a:xfrm>
            <a:off x="771525" y="1286933"/>
            <a:ext cx="3500732" cy="2142067"/>
          </a:xfrm>
          <a:prstGeom prst="round2SameRect">
            <a:avLst>
              <a:gd name="adj1" fmla="val 8129"/>
              <a:gd name="adj2" fmla="val 0"/>
            </a:avLst>
          </a:prstGeom>
        </p:spPr>
        <p:txBody>
          <a:bodyPr anchor="ctr"/>
          <a:lstStyle>
            <a:lvl1pPr marL="0" indent="0" algn="ctr">
              <a:buNone/>
              <a:defRPr sz="1200"/>
            </a:lvl1pPr>
          </a:lstStyle>
          <a:p>
            <a:r>
              <a:rPr lang="en-US"/>
              <a:t>INSERT GRAPHIC</a:t>
            </a:r>
          </a:p>
        </p:txBody>
      </p:sp>
      <p:sp>
        <p:nvSpPr>
          <p:cNvPr id="22" name="Rounded Rectangle 21">
            <a:extLst>
              <a:ext uri="{FF2B5EF4-FFF2-40B4-BE49-F238E27FC236}">
                <a16:creationId xmlns:a16="http://schemas.microsoft.com/office/drawing/2014/main" id="{F6E62AFA-1694-79A7-98D5-EF89EF418B74}"/>
              </a:ext>
            </a:extLst>
          </p:cNvPr>
          <p:cNvSpPr/>
          <p:nvPr/>
        </p:nvSpPr>
        <p:spPr>
          <a:xfrm>
            <a:off x="4547658" y="1286933"/>
            <a:ext cx="3500733" cy="5198506"/>
          </a:xfrm>
          <a:prstGeom prst="roundRect">
            <a:avLst>
              <a:gd name="adj" fmla="val 5696"/>
            </a:avLst>
          </a:prstGeom>
          <a:solidFill>
            <a:schemeClr val="lt1"/>
          </a:solidFill>
          <a:ln>
            <a:noFill/>
          </a:ln>
          <a:effectLst>
            <a:outerShdw blurRad="391711" dist="38100" dir="8100000" algn="tr" rotWithShape="0">
              <a:schemeClr val="bg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ontent Placeholder 2">
            <a:extLst>
              <a:ext uri="{FF2B5EF4-FFF2-40B4-BE49-F238E27FC236}">
                <a16:creationId xmlns:a16="http://schemas.microsoft.com/office/drawing/2014/main" id="{0A7A8604-53EF-BC0F-0102-F6EEB4DEEABB}"/>
              </a:ext>
            </a:extLst>
          </p:cNvPr>
          <p:cNvSpPr>
            <a:spLocks noGrp="1"/>
          </p:cNvSpPr>
          <p:nvPr>
            <p:ph idx="35" hasCustomPrompt="1"/>
          </p:nvPr>
        </p:nvSpPr>
        <p:spPr>
          <a:xfrm>
            <a:off x="4818153" y="4067264"/>
            <a:ext cx="2959743" cy="2080578"/>
          </a:xfrm>
          <a:prstGeom prst="rect">
            <a:avLst/>
          </a:prstGeom>
        </p:spPr>
        <p:txBody>
          <a:bodyPr anchor="t"/>
          <a:lstStyle>
            <a:lvl1pPr marL="0" indent="0" algn="l">
              <a:lnSpc>
                <a:spcPts val="164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gn="l">
              <a:lnSpc>
                <a:spcPts val="164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gn="l">
              <a:lnSpc>
                <a:spcPts val="164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ts val="164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gn="l">
              <a:lnSpc>
                <a:spcPts val="164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25" name="Text Placeholder 15">
            <a:extLst>
              <a:ext uri="{FF2B5EF4-FFF2-40B4-BE49-F238E27FC236}">
                <a16:creationId xmlns:a16="http://schemas.microsoft.com/office/drawing/2014/main" id="{2ADFB68E-4CE7-50EB-7D85-984494B90ECA}"/>
              </a:ext>
            </a:extLst>
          </p:cNvPr>
          <p:cNvSpPr>
            <a:spLocks noGrp="1"/>
          </p:cNvSpPr>
          <p:nvPr>
            <p:ph type="body" sz="quarter" idx="37" hasCustomPrompt="1"/>
          </p:nvPr>
        </p:nvSpPr>
        <p:spPr>
          <a:xfrm>
            <a:off x="4818153" y="3566037"/>
            <a:ext cx="2959742" cy="439738"/>
          </a:xfrm>
          <a:prstGeom prst="rect">
            <a:avLst/>
          </a:prstGeom>
        </p:spPr>
        <p:txBody>
          <a:bodyPr anchor="ctr"/>
          <a:lstStyle>
            <a:lvl1pPr marL="0" indent="0" algn="l">
              <a:buClr>
                <a:schemeClr val="tx2"/>
              </a:buClr>
              <a:buNone/>
              <a:defRPr sz="1200" b="1" spc="300">
                <a:solidFill>
                  <a:schemeClr val="tx2"/>
                </a:solidFill>
                <a:latin typeface="Inter" panose="02000503000000020004" pitchFamily="2" charset="0"/>
                <a:ea typeface="Inter" panose="02000503000000020004" pitchFamily="2" charset="0"/>
              </a:defRPr>
            </a:lvl1pPr>
          </a:lstStyle>
          <a:p>
            <a:pPr lvl="0"/>
            <a:r>
              <a:rPr lang="en-US"/>
              <a:t>SUBTITLE</a:t>
            </a:r>
          </a:p>
        </p:txBody>
      </p:sp>
      <p:sp>
        <p:nvSpPr>
          <p:cNvPr id="27" name="Rounded Rectangle 26">
            <a:extLst>
              <a:ext uri="{FF2B5EF4-FFF2-40B4-BE49-F238E27FC236}">
                <a16:creationId xmlns:a16="http://schemas.microsoft.com/office/drawing/2014/main" id="{E07B99CF-CBB2-09DC-9D81-5490CEF77938}"/>
              </a:ext>
            </a:extLst>
          </p:cNvPr>
          <p:cNvSpPr/>
          <p:nvPr/>
        </p:nvSpPr>
        <p:spPr>
          <a:xfrm>
            <a:off x="8323792" y="1286933"/>
            <a:ext cx="3500733" cy="5198506"/>
          </a:xfrm>
          <a:prstGeom prst="roundRect">
            <a:avLst>
              <a:gd name="adj" fmla="val 5174"/>
            </a:avLst>
          </a:prstGeom>
          <a:solidFill>
            <a:schemeClr val="lt1"/>
          </a:solidFill>
          <a:ln>
            <a:noFill/>
          </a:ln>
          <a:effectLst>
            <a:outerShdw blurRad="391711" dist="38100" dir="8100000" algn="tr" rotWithShape="0">
              <a:schemeClr val="bg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ontent Placeholder 2">
            <a:extLst>
              <a:ext uri="{FF2B5EF4-FFF2-40B4-BE49-F238E27FC236}">
                <a16:creationId xmlns:a16="http://schemas.microsoft.com/office/drawing/2014/main" id="{84883E6A-DBDE-D777-B6D6-B9715F279D78}"/>
              </a:ext>
            </a:extLst>
          </p:cNvPr>
          <p:cNvSpPr>
            <a:spLocks noGrp="1"/>
          </p:cNvSpPr>
          <p:nvPr>
            <p:ph idx="39" hasCustomPrompt="1"/>
          </p:nvPr>
        </p:nvSpPr>
        <p:spPr>
          <a:xfrm>
            <a:off x="8594287" y="4067264"/>
            <a:ext cx="2959743" cy="2080578"/>
          </a:xfrm>
          <a:prstGeom prst="rect">
            <a:avLst/>
          </a:prstGeom>
        </p:spPr>
        <p:txBody>
          <a:bodyPr anchor="t"/>
          <a:lstStyle>
            <a:lvl1pPr marL="0" indent="0" algn="l">
              <a:lnSpc>
                <a:spcPts val="164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gn="l">
              <a:lnSpc>
                <a:spcPts val="164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gn="l">
              <a:lnSpc>
                <a:spcPts val="164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ts val="164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gn="l">
              <a:lnSpc>
                <a:spcPts val="164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30" name="Text Placeholder 15">
            <a:extLst>
              <a:ext uri="{FF2B5EF4-FFF2-40B4-BE49-F238E27FC236}">
                <a16:creationId xmlns:a16="http://schemas.microsoft.com/office/drawing/2014/main" id="{F952F48D-317C-A0E9-1B1B-F064C80F5C18}"/>
              </a:ext>
            </a:extLst>
          </p:cNvPr>
          <p:cNvSpPr>
            <a:spLocks noGrp="1"/>
          </p:cNvSpPr>
          <p:nvPr>
            <p:ph type="body" sz="quarter" idx="41" hasCustomPrompt="1"/>
          </p:nvPr>
        </p:nvSpPr>
        <p:spPr>
          <a:xfrm>
            <a:off x="8594287" y="3566037"/>
            <a:ext cx="2959742" cy="439738"/>
          </a:xfrm>
          <a:prstGeom prst="rect">
            <a:avLst/>
          </a:prstGeom>
        </p:spPr>
        <p:txBody>
          <a:bodyPr anchor="ctr"/>
          <a:lstStyle>
            <a:lvl1pPr marL="0" indent="0" algn="l">
              <a:buClr>
                <a:schemeClr val="tx2"/>
              </a:buClr>
              <a:buNone/>
              <a:defRPr sz="1200" b="1" spc="300">
                <a:solidFill>
                  <a:schemeClr val="tx2"/>
                </a:solidFill>
                <a:latin typeface="Inter" panose="02000503000000020004" pitchFamily="2" charset="0"/>
                <a:ea typeface="Inter" panose="02000503000000020004" pitchFamily="2" charset="0"/>
              </a:defRPr>
            </a:lvl1pPr>
          </a:lstStyle>
          <a:p>
            <a:pPr lvl="0"/>
            <a:r>
              <a:rPr lang="en-US"/>
              <a:t>SUBTITLE</a:t>
            </a:r>
          </a:p>
        </p:txBody>
      </p:sp>
      <p:sp>
        <p:nvSpPr>
          <p:cNvPr id="4" name="Picture Placeholder 13">
            <a:extLst>
              <a:ext uri="{FF2B5EF4-FFF2-40B4-BE49-F238E27FC236}">
                <a16:creationId xmlns:a16="http://schemas.microsoft.com/office/drawing/2014/main" id="{8F7055A4-78CD-2D59-0E7B-2450DC97C145}"/>
              </a:ext>
            </a:extLst>
          </p:cNvPr>
          <p:cNvSpPr>
            <a:spLocks noGrp="1"/>
          </p:cNvSpPr>
          <p:nvPr>
            <p:ph type="pic" sz="quarter" idx="42" hasCustomPrompt="1"/>
          </p:nvPr>
        </p:nvSpPr>
        <p:spPr>
          <a:xfrm>
            <a:off x="4555734" y="1286933"/>
            <a:ext cx="3492657" cy="2142067"/>
          </a:xfrm>
          <a:prstGeom prst="round2SameRect">
            <a:avLst>
              <a:gd name="adj1" fmla="val 8129"/>
              <a:gd name="adj2" fmla="val 0"/>
            </a:avLst>
          </a:prstGeom>
        </p:spPr>
        <p:txBody>
          <a:bodyPr anchor="ctr"/>
          <a:lstStyle>
            <a:lvl1pPr marL="0" indent="0" algn="ctr">
              <a:buNone/>
              <a:defRPr sz="1200"/>
            </a:lvl1pPr>
          </a:lstStyle>
          <a:p>
            <a:r>
              <a:rPr lang="en-US"/>
              <a:t>INSERT GRAPHIC</a:t>
            </a:r>
          </a:p>
        </p:txBody>
      </p:sp>
      <p:sp>
        <p:nvSpPr>
          <p:cNvPr id="5" name="Picture Placeholder 13">
            <a:extLst>
              <a:ext uri="{FF2B5EF4-FFF2-40B4-BE49-F238E27FC236}">
                <a16:creationId xmlns:a16="http://schemas.microsoft.com/office/drawing/2014/main" id="{65DE777A-6C21-57EB-3E73-516BFF70D8E6}"/>
              </a:ext>
            </a:extLst>
          </p:cNvPr>
          <p:cNvSpPr>
            <a:spLocks noGrp="1"/>
          </p:cNvSpPr>
          <p:nvPr>
            <p:ph type="pic" sz="quarter" idx="43" hasCustomPrompt="1"/>
          </p:nvPr>
        </p:nvSpPr>
        <p:spPr>
          <a:xfrm>
            <a:off x="8325875" y="1286933"/>
            <a:ext cx="3500732" cy="2142067"/>
          </a:xfrm>
          <a:prstGeom prst="round2SameRect">
            <a:avLst>
              <a:gd name="adj1" fmla="val 8129"/>
              <a:gd name="adj2" fmla="val 0"/>
            </a:avLst>
          </a:prstGeom>
        </p:spPr>
        <p:txBody>
          <a:bodyPr anchor="ctr"/>
          <a:lstStyle>
            <a:lvl1pPr marL="0" indent="0" algn="ctr">
              <a:buNone/>
              <a:defRPr sz="1200"/>
            </a:lvl1pPr>
          </a:lstStyle>
          <a:p>
            <a:r>
              <a:rPr lang="en-US"/>
              <a:t>INSERT GRAPHIC</a:t>
            </a:r>
          </a:p>
        </p:txBody>
      </p:sp>
    </p:spTree>
    <p:extLst>
      <p:ext uri="{BB962C8B-B14F-4D97-AF65-F5344CB8AC3E}">
        <p14:creationId xmlns:p14="http://schemas.microsoft.com/office/powerpoint/2010/main" val="1490014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000"/>
                                        <p:tgtEl>
                                          <p:spTgt spid="8">
                                            <p:txEl>
                                              <p:pRg st="0" end="0"/>
                                            </p:txEl>
                                          </p:spTgt>
                                        </p:tgtEl>
                                      </p:cBhvr>
                                    </p:animEffect>
                                    <p:anim calcmode="lin" valueType="num">
                                      <p:cBhvr>
                                        <p:cTn id="1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1000"/>
                                        <p:tgtEl>
                                          <p:spTgt spid="8">
                                            <p:txEl>
                                              <p:pRg st="1" end="1"/>
                                            </p:txEl>
                                          </p:spTgt>
                                        </p:tgtEl>
                                      </p:cBhvr>
                                    </p:animEffect>
                                    <p:anim calcmode="lin" valueType="num">
                                      <p:cBhvr>
                                        <p:cTn id="18"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8">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1000"/>
                                        <p:tgtEl>
                                          <p:spTgt spid="8">
                                            <p:txEl>
                                              <p:pRg st="2" end="2"/>
                                            </p:txEl>
                                          </p:spTgt>
                                        </p:tgtEl>
                                      </p:cBhvr>
                                    </p:animEffect>
                                    <p:anim calcmode="lin" valueType="num">
                                      <p:cBhvr>
                                        <p:cTn id="23"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8">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fade">
                                      <p:cBhvr>
                                        <p:cTn id="27" dur="1000"/>
                                        <p:tgtEl>
                                          <p:spTgt spid="8">
                                            <p:txEl>
                                              <p:pRg st="3" end="3"/>
                                            </p:txEl>
                                          </p:spTgt>
                                        </p:tgtEl>
                                      </p:cBhvr>
                                    </p:animEffect>
                                    <p:anim calcmode="lin" valueType="num">
                                      <p:cBhvr>
                                        <p:cTn id="28"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8">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fade">
                                      <p:cBhvr>
                                        <p:cTn id="32" dur="1000"/>
                                        <p:tgtEl>
                                          <p:spTgt spid="8">
                                            <p:txEl>
                                              <p:pRg st="4" end="4"/>
                                            </p:txEl>
                                          </p:spTgt>
                                        </p:tgtEl>
                                      </p:cBhvr>
                                    </p:animEffect>
                                    <p:anim calcmode="lin" valueType="num">
                                      <p:cBhvr>
                                        <p:cTn id="33"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8">
                                            <p:txEl>
                                              <p:pRg st="4" end="4"/>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animEffect transition="in" filter="fade">
                                      <p:cBhvr>
                                        <p:cTn id="37" dur="1000"/>
                                        <p:tgtEl>
                                          <p:spTgt spid="10">
                                            <p:txEl>
                                              <p:pRg st="0" end="0"/>
                                            </p:txEl>
                                          </p:spTgt>
                                        </p:tgtEl>
                                      </p:cBhvr>
                                    </p:animEffect>
                                    <p:anim calcmode="lin" valueType="num">
                                      <p:cBhvr>
                                        <p:cTn id="3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39" dur="1000" fill="hold"/>
                                        <p:tgtEl>
                                          <p:spTgt spid="10">
                                            <p:txEl>
                                              <p:pRg st="0" end="0"/>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childTnLst>
                          </p:cTn>
                        </p:par>
                        <p:par>
                          <p:cTn id="45" fill="hold">
                            <p:stCondLst>
                              <p:cond delay="1000"/>
                            </p:stCondLst>
                            <p:childTnLst>
                              <p:par>
                                <p:cTn id="46" presetID="42" presetClass="entr" presetSubtype="0" fill="hold" grpId="0" nodeType="after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1000"/>
                                        <p:tgtEl>
                                          <p:spTgt spid="22"/>
                                        </p:tgtEl>
                                      </p:cBhvr>
                                    </p:animEffect>
                                    <p:anim calcmode="lin" valueType="num">
                                      <p:cBhvr>
                                        <p:cTn id="49" dur="1000" fill="hold"/>
                                        <p:tgtEl>
                                          <p:spTgt spid="22"/>
                                        </p:tgtEl>
                                        <p:attrNameLst>
                                          <p:attrName>ppt_x</p:attrName>
                                        </p:attrNameLst>
                                      </p:cBhvr>
                                      <p:tavLst>
                                        <p:tav tm="0">
                                          <p:val>
                                            <p:strVal val="#ppt_x"/>
                                          </p:val>
                                        </p:tav>
                                        <p:tav tm="100000">
                                          <p:val>
                                            <p:strVal val="#ppt_x"/>
                                          </p:val>
                                        </p:tav>
                                      </p:tavLst>
                                    </p:anim>
                                    <p:anim calcmode="lin" valueType="num">
                                      <p:cBhvr>
                                        <p:cTn id="50" dur="1000" fill="hold"/>
                                        <p:tgtEl>
                                          <p:spTgt spid="22"/>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23">
                                            <p:txEl>
                                              <p:pRg st="0" end="0"/>
                                            </p:txEl>
                                          </p:spTgt>
                                        </p:tgtEl>
                                        <p:attrNameLst>
                                          <p:attrName>style.visibility</p:attrName>
                                        </p:attrNameLst>
                                      </p:cBhvr>
                                      <p:to>
                                        <p:strVal val="visible"/>
                                      </p:to>
                                    </p:set>
                                    <p:animEffect transition="in" filter="fade">
                                      <p:cBhvr>
                                        <p:cTn id="53" dur="1000"/>
                                        <p:tgtEl>
                                          <p:spTgt spid="23">
                                            <p:txEl>
                                              <p:pRg st="0" end="0"/>
                                            </p:txEl>
                                          </p:spTgt>
                                        </p:tgtEl>
                                      </p:cBhvr>
                                    </p:animEffect>
                                    <p:anim calcmode="lin" valueType="num">
                                      <p:cBhvr>
                                        <p:cTn id="54"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55" dur="1000" fill="hold"/>
                                        <p:tgtEl>
                                          <p:spTgt spid="23">
                                            <p:txEl>
                                              <p:pRg st="0" end="0"/>
                                            </p:txEl>
                                          </p:spTgt>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23">
                                            <p:txEl>
                                              <p:pRg st="1" end="1"/>
                                            </p:txEl>
                                          </p:spTgt>
                                        </p:tgtEl>
                                        <p:attrNameLst>
                                          <p:attrName>style.visibility</p:attrName>
                                        </p:attrNameLst>
                                      </p:cBhvr>
                                      <p:to>
                                        <p:strVal val="visible"/>
                                      </p:to>
                                    </p:set>
                                    <p:animEffect transition="in" filter="fade">
                                      <p:cBhvr>
                                        <p:cTn id="58" dur="1000"/>
                                        <p:tgtEl>
                                          <p:spTgt spid="23">
                                            <p:txEl>
                                              <p:pRg st="1" end="1"/>
                                            </p:txEl>
                                          </p:spTgt>
                                        </p:tgtEl>
                                      </p:cBhvr>
                                    </p:animEffect>
                                    <p:anim calcmode="lin" valueType="num">
                                      <p:cBhvr>
                                        <p:cTn id="59" dur="1000" fill="hold"/>
                                        <p:tgtEl>
                                          <p:spTgt spid="23">
                                            <p:txEl>
                                              <p:pRg st="1" end="1"/>
                                            </p:txEl>
                                          </p:spTgt>
                                        </p:tgtEl>
                                        <p:attrNameLst>
                                          <p:attrName>ppt_x</p:attrName>
                                        </p:attrNameLst>
                                      </p:cBhvr>
                                      <p:tavLst>
                                        <p:tav tm="0">
                                          <p:val>
                                            <p:strVal val="#ppt_x"/>
                                          </p:val>
                                        </p:tav>
                                        <p:tav tm="100000">
                                          <p:val>
                                            <p:strVal val="#ppt_x"/>
                                          </p:val>
                                        </p:tav>
                                      </p:tavLst>
                                    </p:anim>
                                    <p:anim calcmode="lin" valueType="num">
                                      <p:cBhvr>
                                        <p:cTn id="60" dur="1000" fill="hold"/>
                                        <p:tgtEl>
                                          <p:spTgt spid="23">
                                            <p:txEl>
                                              <p:pRg st="1" end="1"/>
                                            </p:txEl>
                                          </p:spTgt>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23">
                                            <p:txEl>
                                              <p:pRg st="2" end="2"/>
                                            </p:txEl>
                                          </p:spTgt>
                                        </p:tgtEl>
                                        <p:attrNameLst>
                                          <p:attrName>style.visibility</p:attrName>
                                        </p:attrNameLst>
                                      </p:cBhvr>
                                      <p:to>
                                        <p:strVal val="visible"/>
                                      </p:to>
                                    </p:set>
                                    <p:animEffect transition="in" filter="fade">
                                      <p:cBhvr>
                                        <p:cTn id="63" dur="1000"/>
                                        <p:tgtEl>
                                          <p:spTgt spid="23">
                                            <p:txEl>
                                              <p:pRg st="2" end="2"/>
                                            </p:txEl>
                                          </p:spTgt>
                                        </p:tgtEl>
                                      </p:cBhvr>
                                    </p:animEffect>
                                    <p:anim calcmode="lin" valueType="num">
                                      <p:cBhvr>
                                        <p:cTn id="64" dur="1000" fill="hold"/>
                                        <p:tgtEl>
                                          <p:spTgt spid="23">
                                            <p:txEl>
                                              <p:pRg st="2" end="2"/>
                                            </p:txEl>
                                          </p:spTgt>
                                        </p:tgtEl>
                                        <p:attrNameLst>
                                          <p:attrName>ppt_x</p:attrName>
                                        </p:attrNameLst>
                                      </p:cBhvr>
                                      <p:tavLst>
                                        <p:tav tm="0">
                                          <p:val>
                                            <p:strVal val="#ppt_x"/>
                                          </p:val>
                                        </p:tav>
                                        <p:tav tm="100000">
                                          <p:val>
                                            <p:strVal val="#ppt_x"/>
                                          </p:val>
                                        </p:tav>
                                      </p:tavLst>
                                    </p:anim>
                                    <p:anim calcmode="lin" valueType="num">
                                      <p:cBhvr>
                                        <p:cTn id="65" dur="1000" fill="hold"/>
                                        <p:tgtEl>
                                          <p:spTgt spid="23">
                                            <p:txEl>
                                              <p:pRg st="2" end="2"/>
                                            </p:txEl>
                                          </p:spTgt>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23">
                                            <p:txEl>
                                              <p:pRg st="3" end="3"/>
                                            </p:txEl>
                                          </p:spTgt>
                                        </p:tgtEl>
                                        <p:attrNameLst>
                                          <p:attrName>style.visibility</p:attrName>
                                        </p:attrNameLst>
                                      </p:cBhvr>
                                      <p:to>
                                        <p:strVal val="visible"/>
                                      </p:to>
                                    </p:set>
                                    <p:animEffect transition="in" filter="fade">
                                      <p:cBhvr>
                                        <p:cTn id="68" dur="1000"/>
                                        <p:tgtEl>
                                          <p:spTgt spid="23">
                                            <p:txEl>
                                              <p:pRg st="3" end="3"/>
                                            </p:txEl>
                                          </p:spTgt>
                                        </p:tgtEl>
                                      </p:cBhvr>
                                    </p:animEffect>
                                    <p:anim calcmode="lin" valueType="num">
                                      <p:cBhvr>
                                        <p:cTn id="69" dur="1000" fill="hold"/>
                                        <p:tgtEl>
                                          <p:spTgt spid="23">
                                            <p:txEl>
                                              <p:pRg st="3" end="3"/>
                                            </p:txEl>
                                          </p:spTgt>
                                        </p:tgtEl>
                                        <p:attrNameLst>
                                          <p:attrName>ppt_x</p:attrName>
                                        </p:attrNameLst>
                                      </p:cBhvr>
                                      <p:tavLst>
                                        <p:tav tm="0">
                                          <p:val>
                                            <p:strVal val="#ppt_x"/>
                                          </p:val>
                                        </p:tav>
                                        <p:tav tm="100000">
                                          <p:val>
                                            <p:strVal val="#ppt_x"/>
                                          </p:val>
                                        </p:tav>
                                      </p:tavLst>
                                    </p:anim>
                                    <p:anim calcmode="lin" valueType="num">
                                      <p:cBhvr>
                                        <p:cTn id="70" dur="1000" fill="hold"/>
                                        <p:tgtEl>
                                          <p:spTgt spid="23">
                                            <p:txEl>
                                              <p:pRg st="3" end="3"/>
                                            </p:txEl>
                                          </p:spTgt>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23">
                                            <p:txEl>
                                              <p:pRg st="4" end="4"/>
                                            </p:txEl>
                                          </p:spTgt>
                                        </p:tgtEl>
                                        <p:attrNameLst>
                                          <p:attrName>style.visibility</p:attrName>
                                        </p:attrNameLst>
                                      </p:cBhvr>
                                      <p:to>
                                        <p:strVal val="visible"/>
                                      </p:to>
                                    </p:set>
                                    <p:animEffect transition="in" filter="fade">
                                      <p:cBhvr>
                                        <p:cTn id="73" dur="1000"/>
                                        <p:tgtEl>
                                          <p:spTgt spid="23">
                                            <p:txEl>
                                              <p:pRg st="4" end="4"/>
                                            </p:txEl>
                                          </p:spTgt>
                                        </p:tgtEl>
                                      </p:cBhvr>
                                    </p:animEffect>
                                    <p:anim calcmode="lin" valueType="num">
                                      <p:cBhvr>
                                        <p:cTn id="74" dur="1000" fill="hold"/>
                                        <p:tgtEl>
                                          <p:spTgt spid="23">
                                            <p:txEl>
                                              <p:pRg st="4" end="4"/>
                                            </p:txEl>
                                          </p:spTgt>
                                        </p:tgtEl>
                                        <p:attrNameLst>
                                          <p:attrName>ppt_x</p:attrName>
                                        </p:attrNameLst>
                                      </p:cBhvr>
                                      <p:tavLst>
                                        <p:tav tm="0">
                                          <p:val>
                                            <p:strVal val="#ppt_x"/>
                                          </p:val>
                                        </p:tav>
                                        <p:tav tm="100000">
                                          <p:val>
                                            <p:strVal val="#ppt_x"/>
                                          </p:val>
                                        </p:tav>
                                      </p:tavLst>
                                    </p:anim>
                                    <p:anim calcmode="lin" valueType="num">
                                      <p:cBhvr>
                                        <p:cTn id="75" dur="1000" fill="hold"/>
                                        <p:tgtEl>
                                          <p:spTgt spid="23">
                                            <p:txEl>
                                              <p:pRg st="4" end="4"/>
                                            </p:txEl>
                                          </p:spTgt>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25">
                                            <p:txEl>
                                              <p:pRg st="0" end="0"/>
                                            </p:txEl>
                                          </p:spTgt>
                                        </p:tgtEl>
                                        <p:attrNameLst>
                                          <p:attrName>style.visibility</p:attrName>
                                        </p:attrNameLst>
                                      </p:cBhvr>
                                      <p:to>
                                        <p:strVal val="visible"/>
                                      </p:to>
                                    </p:set>
                                    <p:animEffect transition="in" filter="fade">
                                      <p:cBhvr>
                                        <p:cTn id="78" dur="1000"/>
                                        <p:tgtEl>
                                          <p:spTgt spid="25">
                                            <p:txEl>
                                              <p:pRg st="0" end="0"/>
                                            </p:txEl>
                                          </p:spTgt>
                                        </p:tgtEl>
                                      </p:cBhvr>
                                    </p:animEffect>
                                    <p:anim calcmode="lin" valueType="num">
                                      <p:cBhvr>
                                        <p:cTn id="79" dur="10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80" dur="1000" fill="hold"/>
                                        <p:tgtEl>
                                          <p:spTgt spid="25">
                                            <p:txEl>
                                              <p:pRg st="0" end="0"/>
                                            </p:txEl>
                                          </p:spTgt>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4"/>
                                        </p:tgtEl>
                                        <p:attrNameLst>
                                          <p:attrName>style.visibility</p:attrName>
                                        </p:attrNameLst>
                                      </p:cBhvr>
                                      <p:to>
                                        <p:strVal val="visible"/>
                                      </p:to>
                                    </p:set>
                                    <p:animEffect transition="in" filter="fade">
                                      <p:cBhvr>
                                        <p:cTn id="83" dur="1000"/>
                                        <p:tgtEl>
                                          <p:spTgt spid="4"/>
                                        </p:tgtEl>
                                      </p:cBhvr>
                                    </p:animEffect>
                                    <p:anim calcmode="lin" valueType="num">
                                      <p:cBhvr>
                                        <p:cTn id="84" dur="1000" fill="hold"/>
                                        <p:tgtEl>
                                          <p:spTgt spid="4"/>
                                        </p:tgtEl>
                                        <p:attrNameLst>
                                          <p:attrName>ppt_x</p:attrName>
                                        </p:attrNameLst>
                                      </p:cBhvr>
                                      <p:tavLst>
                                        <p:tav tm="0">
                                          <p:val>
                                            <p:strVal val="#ppt_x"/>
                                          </p:val>
                                        </p:tav>
                                        <p:tav tm="100000">
                                          <p:val>
                                            <p:strVal val="#ppt_x"/>
                                          </p:val>
                                        </p:tav>
                                      </p:tavLst>
                                    </p:anim>
                                    <p:anim calcmode="lin" valueType="num">
                                      <p:cBhvr>
                                        <p:cTn id="85" dur="1000" fill="hold"/>
                                        <p:tgtEl>
                                          <p:spTgt spid="4"/>
                                        </p:tgtEl>
                                        <p:attrNameLst>
                                          <p:attrName>ppt_y</p:attrName>
                                        </p:attrNameLst>
                                      </p:cBhvr>
                                      <p:tavLst>
                                        <p:tav tm="0">
                                          <p:val>
                                            <p:strVal val="#ppt_y+.1"/>
                                          </p:val>
                                        </p:tav>
                                        <p:tav tm="100000">
                                          <p:val>
                                            <p:strVal val="#ppt_y"/>
                                          </p:val>
                                        </p:tav>
                                      </p:tavLst>
                                    </p:anim>
                                  </p:childTnLst>
                                </p:cTn>
                              </p:par>
                            </p:childTnLst>
                          </p:cTn>
                        </p:par>
                        <p:par>
                          <p:cTn id="86" fill="hold">
                            <p:stCondLst>
                              <p:cond delay="2000"/>
                            </p:stCondLst>
                            <p:childTnLst>
                              <p:par>
                                <p:cTn id="87" presetID="42" presetClass="entr" presetSubtype="0" fill="hold" grpId="0" nodeType="afterEffect">
                                  <p:stCondLst>
                                    <p:cond delay="0"/>
                                  </p:stCondLst>
                                  <p:childTnLst>
                                    <p:set>
                                      <p:cBhvr>
                                        <p:cTn id="88" dur="1" fill="hold">
                                          <p:stCondLst>
                                            <p:cond delay="0"/>
                                          </p:stCondLst>
                                        </p:cTn>
                                        <p:tgtEl>
                                          <p:spTgt spid="27"/>
                                        </p:tgtEl>
                                        <p:attrNameLst>
                                          <p:attrName>style.visibility</p:attrName>
                                        </p:attrNameLst>
                                      </p:cBhvr>
                                      <p:to>
                                        <p:strVal val="visible"/>
                                      </p:to>
                                    </p:set>
                                    <p:animEffect transition="in" filter="fade">
                                      <p:cBhvr>
                                        <p:cTn id="89" dur="1000"/>
                                        <p:tgtEl>
                                          <p:spTgt spid="27"/>
                                        </p:tgtEl>
                                      </p:cBhvr>
                                    </p:animEffect>
                                    <p:anim calcmode="lin" valueType="num">
                                      <p:cBhvr>
                                        <p:cTn id="90" dur="1000" fill="hold"/>
                                        <p:tgtEl>
                                          <p:spTgt spid="27"/>
                                        </p:tgtEl>
                                        <p:attrNameLst>
                                          <p:attrName>ppt_x</p:attrName>
                                        </p:attrNameLst>
                                      </p:cBhvr>
                                      <p:tavLst>
                                        <p:tav tm="0">
                                          <p:val>
                                            <p:strVal val="#ppt_x"/>
                                          </p:val>
                                        </p:tav>
                                        <p:tav tm="100000">
                                          <p:val>
                                            <p:strVal val="#ppt_x"/>
                                          </p:val>
                                        </p:tav>
                                      </p:tavLst>
                                    </p:anim>
                                    <p:anim calcmode="lin" valueType="num">
                                      <p:cBhvr>
                                        <p:cTn id="91" dur="1000" fill="hold"/>
                                        <p:tgtEl>
                                          <p:spTgt spid="27"/>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28">
                                            <p:txEl>
                                              <p:pRg st="0" end="0"/>
                                            </p:txEl>
                                          </p:spTgt>
                                        </p:tgtEl>
                                        <p:attrNameLst>
                                          <p:attrName>style.visibility</p:attrName>
                                        </p:attrNameLst>
                                      </p:cBhvr>
                                      <p:to>
                                        <p:strVal val="visible"/>
                                      </p:to>
                                    </p:set>
                                    <p:animEffect transition="in" filter="fade">
                                      <p:cBhvr>
                                        <p:cTn id="94" dur="1000"/>
                                        <p:tgtEl>
                                          <p:spTgt spid="28">
                                            <p:txEl>
                                              <p:pRg st="0" end="0"/>
                                            </p:txEl>
                                          </p:spTgt>
                                        </p:tgtEl>
                                      </p:cBhvr>
                                    </p:animEffect>
                                    <p:anim calcmode="lin" valueType="num">
                                      <p:cBhvr>
                                        <p:cTn id="95" dur="10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96" dur="1000" fill="hold"/>
                                        <p:tgtEl>
                                          <p:spTgt spid="28">
                                            <p:txEl>
                                              <p:pRg st="0" end="0"/>
                                            </p:txEl>
                                          </p:spTgt>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28">
                                            <p:txEl>
                                              <p:pRg st="1" end="1"/>
                                            </p:txEl>
                                          </p:spTgt>
                                        </p:tgtEl>
                                        <p:attrNameLst>
                                          <p:attrName>style.visibility</p:attrName>
                                        </p:attrNameLst>
                                      </p:cBhvr>
                                      <p:to>
                                        <p:strVal val="visible"/>
                                      </p:to>
                                    </p:set>
                                    <p:animEffect transition="in" filter="fade">
                                      <p:cBhvr>
                                        <p:cTn id="99" dur="1000"/>
                                        <p:tgtEl>
                                          <p:spTgt spid="28">
                                            <p:txEl>
                                              <p:pRg st="1" end="1"/>
                                            </p:txEl>
                                          </p:spTgt>
                                        </p:tgtEl>
                                      </p:cBhvr>
                                    </p:animEffect>
                                    <p:anim calcmode="lin" valueType="num">
                                      <p:cBhvr>
                                        <p:cTn id="100" dur="1000" fill="hold"/>
                                        <p:tgtEl>
                                          <p:spTgt spid="28">
                                            <p:txEl>
                                              <p:pRg st="1" end="1"/>
                                            </p:txEl>
                                          </p:spTgt>
                                        </p:tgtEl>
                                        <p:attrNameLst>
                                          <p:attrName>ppt_x</p:attrName>
                                        </p:attrNameLst>
                                      </p:cBhvr>
                                      <p:tavLst>
                                        <p:tav tm="0">
                                          <p:val>
                                            <p:strVal val="#ppt_x"/>
                                          </p:val>
                                        </p:tav>
                                        <p:tav tm="100000">
                                          <p:val>
                                            <p:strVal val="#ppt_x"/>
                                          </p:val>
                                        </p:tav>
                                      </p:tavLst>
                                    </p:anim>
                                    <p:anim calcmode="lin" valueType="num">
                                      <p:cBhvr>
                                        <p:cTn id="101" dur="1000" fill="hold"/>
                                        <p:tgtEl>
                                          <p:spTgt spid="28">
                                            <p:txEl>
                                              <p:pRg st="1" end="1"/>
                                            </p:txEl>
                                          </p:spTgt>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28">
                                            <p:txEl>
                                              <p:pRg st="2" end="2"/>
                                            </p:txEl>
                                          </p:spTgt>
                                        </p:tgtEl>
                                        <p:attrNameLst>
                                          <p:attrName>style.visibility</p:attrName>
                                        </p:attrNameLst>
                                      </p:cBhvr>
                                      <p:to>
                                        <p:strVal val="visible"/>
                                      </p:to>
                                    </p:set>
                                    <p:animEffect transition="in" filter="fade">
                                      <p:cBhvr>
                                        <p:cTn id="104" dur="1000"/>
                                        <p:tgtEl>
                                          <p:spTgt spid="28">
                                            <p:txEl>
                                              <p:pRg st="2" end="2"/>
                                            </p:txEl>
                                          </p:spTgt>
                                        </p:tgtEl>
                                      </p:cBhvr>
                                    </p:animEffect>
                                    <p:anim calcmode="lin" valueType="num">
                                      <p:cBhvr>
                                        <p:cTn id="105" dur="1000" fill="hold"/>
                                        <p:tgtEl>
                                          <p:spTgt spid="28">
                                            <p:txEl>
                                              <p:pRg st="2" end="2"/>
                                            </p:txEl>
                                          </p:spTgt>
                                        </p:tgtEl>
                                        <p:attrNameLst>
                                          <p:attrName>ppt_x</p:attrName>
                                        </p:attrNameLst>
                                      </p:cBhvr>
                                      <p:tavLst>
                                        <p:tav tm="0">
                                          <p:val>
                                            <p:strVal val="#ppt_x"/>
                                          </p:val>
                                        </p:tav>
                                        <p:tav tm="100000">
                                          <p:val>
                                            <p:strVal val="#ppt_x"/>
                                          </p:val>
                                        </p:tav>
                                      </p:tavLst>
                                    </p:anim>
                                    <p:anim calcmode="lin" valueType="num">
                                      <p:cBhvr>
                                        <p:cTn id="106" dur="1000" fill="hold"/>
                                        <p:tgtEl>
                                          <p:spTgt spid="28">
                                            <p:txEl>
                                              <p:pRg st="2" end="2"/>
                                            </p:txEl>
                                          </p:spTgt>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28">
                                            <p:txEl>
                                              <p:pRg st="3" end="3"/>
                                            </p:txEl>
                                          </p:spTgt>
                                        </p:tgtEl>
                                        <p:attrNameLst>
                                          <p:attrName>style.visibility</p:attrName>
                                        </p:attrNameLst>
                                      </p:cBhvr>
                                      <p:to>
                                        <p:strVal val="visible"/>
                                      </p:to>
                                    </p:set>
                                    <p:animEffect transition="in" filter="fade">
                                      <p:cBhvr>
                                        <p:cTn id="109" dur="1000"/>
                                        <p:tgtEl>
                                          <p:spTgt spid="28">
                                            <p:txEl>
                                              <p:pRg st="3" end="3"/>
                                            </p:txEl>
                                          </p:spTgt>
                                        </p:tgtEl>
                                      </p:cBhvr>
                                    </p:animEffect>
                                    <p:anim calcmode="lin" valueType="num">
                                      <p:cBhvr>
                                        <p:cTn id="110" dur="1000" fill="hold"/>
                                        <p:tgtEl>
                                          <p:spTgt spid="28">
                                            <p:txEl>
                                              <p:pRg st="3" end="3"/>
                                            </p:txEl>
                                          </p:spTgt>
                                        </p:tgtEl>
                                        <p:attrNameLst>
                                          <p:attrName>ppt_x</p:attrName>
                                        </p:attrNameLst>
                                      </p:cBhvr>
                                      <p:tavLst>
                                        <p:tav tm="0">
                                          <p:val>
                                            <p:strVal val="#ppt_x"/>
                                          </p:val>
                                        </p:tav>
                                        <p:tav tm="100000">
                                          <p:val>
                                            <p:strVal val="#ppt_x"/>
                                          </p:val>
                                        </p:tav>
                                      </p:tavLst>
                                    </p:anim>
                                    <p:anim calcmode="lin" valueType="num">
                                      <p:cBhvr>
                                        <p:cTn id="111" dur="1000" fill="hold"/>
                                        <p:tgtEl>
                                          <p:spTgt spid="28">
                                            <p:txEl>
                                              <p:pRg st="3" end="3"/>
                                            </p:txEl>
                                          </p:spTgt>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28">
                                            <p:txEl>
                                              <p:pRg st="4" end="4"/>
                                            </p:txEl>
                                          </p:spTgt>
                                        </p:tgtEl>
                                        <p:attrNameLst>
                                          <p:attrName>style.visibility</p:attrName>
                                        </p:attrNameLst>
                                      </p:cBhvr>
                                      <p:to>
                                        <p:strVal val="visible"/>
                                      </p:to>
                                    </p:set>
                                    <p:animEffect transition="in" filter="fade">
                                      <p:cBhvr>
                                        <p:cTn id="114" dur="1000"/>
                                        <p:tgtEl>
                                          <p:spTgt spid="28">
                                            <p:txEl>
                                              <p:pRg st="4" end="4"/>
                                            </p:txEl>
                                          </p:spTgt>
                                        </p:tgtEl>
                                      </p:cBhvr>
                                    </p:animEffect>
                                    <p:anim calcmode="lin" valueType="num">
                                      <p:cBhvr>
                                        <p:cTn id="115" dur="1000" fill="hold"/>
                                        <p:tgtEl>
                                          <p:spTgt spid="28">
                                            <p:txEl>
                                              <p:pRg st="4" end="4"/>
                                            </p:txEl>
                                          </p:spTgt>
                                        </p:tgtEl>
                                        <p:attrNameLst>
                                          <p:attrName>ppt_x</p:attrName>
                                        </p:attrNameLst>
                                      </p:cBhvr>
                                      <p:tavLst>
                                        <p:tav tm="0">
                                          <p:val>
                                            <p:strVal val="#ppt_x"/>
                                          </p:val>
                                        </p:tav>
                                        <p:tav tm="100000">
                                          <p:val>
                                            <p:strVal val="#ppt_x"/>
                                          </p:val>
                                        </p:tav>
                                      </p:tavLst>
                                    </p:anim>
                                    <p:anim calcmode="lin" valueType="num">
                                      <p:cBhvr>
                                        <p:cTn id="116" dur="1000" fill="hold"/>
                                        <p:tgtEl>
                                          <p:spTgt spid="28">
                                            <p:txEl>
                                              <p:pRg st="4" end="4"/>
                                            </p:txEl>
                                          </p:spTgt>
                                        </p:tgtEl>
                                        <p:attrNameLst>
                                          <p:attrName>ppt_y</p:attrName>
                                        </p:attrNameLst>
                                      </p:cBhvr>
                                      <p:tavLst>
                                        <p:tav tm="0">
                                          <p:val>
                                            <p:strVal val="#ppt_y+.1"/>
                                          </p:val>
                                        </p:tav>
                                        <p:tav tm="100000">
                                          <p:val>
                                            <p:strVal val="#ppt_y"/>
                                          </p:val>
                                        </p:tav>
                                      </p:tavLst>
                                    </p:anim>
                                  </p:childTnLst>
                                </p:cTn>
                              </p:par>
                              <p:par>
                                <p:cTn id="117" presetID="42" presetClass="entr" presetSubtype="0" fill="hold" grpId="0" nodeType="withEffect">
                                  <p:stCondLst>
                                    <p:cond delay="0"/>
                                  </p:stCondLst>
                                  <p:childTnLst>
                                    <p:set>
                                      <p:cBhvr>
                                        <p:cTn id="118" dur="1" fill="hold">
                                          <p:stCondLst>
                                            <p:cond delay="0"/>
                                          </p:stCondLst>
                                        </p:cTn>
                                        <p:tgtEl>
                                          <p:spTgt spid="30">
                                            <p:txEl>
                                              <p:pRg st="0" end="0"/>
                                            </p:txEl>
                                          </p:spTgt>
                                        </p:tgtEl>
                                        <p:attrNameLst>
                                          <p:attrName>style.visibility</p:attrName>
                                        </p:attrNameLst>
                                      </p:cBhvr>
                                      <p:to>
                                        <p:strVal val="visible"/>
                                      </p:to>
                                    </p:set>
                                    <p:animEffect transition="in" filter="fade">
                                      <p:cBhvr>
                                        <p:cTn id="119" dur="1000"/>
                                        <p:tgtEl>
                                          <p:spTgt spid="30">
                                            <p:txEl>
                                              <p:pRg st="0" end="0"/>
                                            </p:txEl>
                                          </p:spTgt>
                                        </p:tgtEl>
                                      </p:cBhvr>
                                    </p:animEffect>
                                    <p:anim calcmode="lin" valueType="num">
                                      <p:cBhvr>
                                        <p:cTn id="120" dur="10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121" dur="1000" fill="hold"/>
                                        <p:tgtEl>
                                          <p:spTgt spid="30">
                                            <p:txEl>
                                              <p:pRg st="0" end="0"/>
                                            </p:txEl>
                                          </p:spTgt>
                                        </p:tgtEl>
                                        <p:attrNameLst>
                                          <p:attrName>ppt_y</p:attrName>
                                        </p:attrNameLst>
                                      </p:cBhvr>
                                      <p:tavLst>
                                        <p:tav tm="0">
                                          <p:val>
                                            <p:strVal val="#ppt_y+.1"/>
                                          </p:val>
                                        </p:tav>
                                        <p:tav tm="100000">
                                          <p:val>
                                            <p:strVal val="#ppt_y"/>
                                          </p:val>
                                        </p:tav>
                                      </p:tavLst>
                                    </p:anim>
                                  </p:childTnLst>
                                </p:cTn>
                              </p:par>
                              <p:par>
                                <p:cTn id="122" presetID="42" presetClass="entr" presetSubtype="0" fill="hold" grpId="0" nodeType="withEffect">
                                  <p:stCondLst>
                                    <p:cond delay="0"/>
                                  </p:stCondLst>
                                  <p:childTnLst>
                                    <p:set>
                                      <p:cBhvr>
                                        <p:cTn id="123" dur="1" fill="hold">
                                          <p:stCondLst>
                                            <p:cond delay="0"/>
                                          </p:stCondLst>
                                        </p:cTn>
                                        <p:tgtEl>
                                          <p:spTgt spid="5"/>
                                        </p:tgtEl>
                                        <p:attrNameLst>
                                          <p:attrName>style.visibility</p:attrName>
                                        </p:attrNameLst>
                                      </p:cBhvr>
                                      <p:to>
                                        <p:strVal val="visible"/>
                                      </p:to>
                                    </p:set>
                                    <p:animEffect transition="in" filter="fade">
                                      <p:cBhvr>
                                        <p:cTn id="124" dur="1000"/>
                                        <p:tgtEl>
                                          <p:spTgt spid="5"/>
                                        </p:tgtEl>
                                      </p:cBhvr>
                                    </p:animEffect>
                                    <p:anim calcmode="lin" valueType="num">
                                      <p:cBhvr>
                                        <p:cTn id="125" dur="1000" fill="hold"/>
                                        <p:tgtEl>
                                          <p:spTgt spid="5"/>
                                        </p:tgtEl>
                                        <p:attrNameLst>
                                          <p:attrName>ppt_x</p:attrName>
                                        </p:attrNameLst>
                                      </p:cBhvr>
                                      <p:tavLst>
                                        <p:tav tm="0">
                                          <p:val>
                                            <p:strVal val="#ppt_x"/>
                                          </p:val>
                                        </p:tav>
                                        <p:tav tm="100000">
                                          <p:val>
                                            <p:strVal val="#ppt_x"/>
                                          </p:val>
                                        </p:tav>
                                      </p:tavLst>
                                    </p:anim>
                                    <p:anim calcmode="lin" valueType="num">
                                      <p:cBhvr>
                                        <p:cTn id="1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build="p">
        <p:tmplLst>
          <p:tmpl lvl="1">
            <p:tnLst>
              <p:par>
                <p:cTn presetID="42"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ppt_x</p:attrName>
                        </p:attrNameLst>
                      </p:cBhvr>
                      <p:tavLst>
                        <p:tav tm="0">
                          <p:val>
                            <p:strVal val="#ppt_x"/>
                          </p:val>
                        </p:tav>
                        <p:tav tm="100000">
                          <p:val>
                            <p:strVal val="#ppt_x"/>
                          </p:val>
                        </p:tav>
                      </p:tavLst>
                    </p:anim>
                    <p:anim calcmode="lin" valueType="num">
                      <p:cBhvr>
                        <p:cTn dur="1000" fill="hold"/>
                        <p:tgtEl>
                          <p:spTgt spid="8"/>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ppt_x</p:attrName>
                        </p:attrNameLst>
                      </p:cBhvr>
                      <p:tavLst>
                        <p:tav tm="0">
                          <p:val>
                            <p:strVal val="#ppt_x"/>
                          </p:val>
                        </p:tav>
                        <p:tav tm="100000">
                          <p:val>
                            <p:strVal val="#ppt_x"/>
                          </p:val>
                        </p:tav>
                      </p:tavLst>
                    </p:anim>
                    <p:anim calcmode="lin" valueType="num">
                      <p:cBhvr>
                        <p:cTn dur="1000" fill="hold"/>
                        <p:tgtEl>
                          <p:spTgt spid="8"/>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ppt_x</p:attrName>
                        </p:attrNameLst>
                      </p:cBhvr>
                      <p:tavLst>
                        <p:tav tm="0">
                          <p:val>
                            <p:strVal val="#ppt_x"/>
                          </p:val>
                        </p:tav>
                        <p:tav tm="100000">
                          <p:val>
                            <p:strVal val="#ppt_x"/>
                          </p:val>
                        </p:tav>
                      </p:tavLst>
                    </p:anim>
                    <p:anim calcmode="lin" valueType="num">
                      <p:cBhvr>
                        <p:cTn dur="1000" fill="hold"/>
                        <p:tgtEl>
                          <p:spTgt spid="8"/>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ppt_x</p:attrName>
                        </p:attrNameLst>
                      </p:cBhvr>
                      <p:tavLst>
                        <p:tav tm="0">
                          <p:val>
                            <p:strVal val="#ppt_x"/>
                          </p:val>
                        </p:tav>
                        <p:tav tm="100000">
                          <p:val>
                            <p:strVal val="#ppt_x"/>
                          </p:val>
                        </p:tav>
                      </p:tavLst>
                    </p:anim>
                    <p:anim calcmode="lin" valueType="num">
                      <p:cBhvr>
                        <p:cTn dur="1000" fill="hold"/>
                        <p:tgtEl>
                          <p:spTgt spid="8"/>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ppt_x</p:attrName>
                        </p:attrNameLst>
                      </p:cBhvr>
                      <p:tavLst>
                        <p:tav tm="0">
                          <p:val>
                            <p:strVal val="#ppt_x"/>
                          </p:val>
                        </p:tav>
                        <p:tav tm="100000">
                          <p:val>
                            <p:strVal val="#ppt_x"/>
                          </p:val>
                        </p:tav>
                      </p:tavLst>
                    </p:anim>
                    <p:anim calcmode="lin" valueType="num">
                      <p:cBhvr>
                        <p:cTn dur="1000" fill="hold"/>
                        <p:tgtEl>
                          <p:spTgt spid="8"/>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42"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1000"/>
                        <p:tgtEl>
                          <p:spTgt spid="10"/>
                        </p:tgtEl>
                      </p:cBhvr>
                    </p:animEffect>
                    <p:anim calcmode="lin" valueType="num">
                      <p:cBhvr>
                        <p:cTn dur="1000" fill="hold"/>
                        <p:tgtEl>
                          <p:spTgt spid="10"/>
                        </p:tgtEl>
                        <p:attrNameLst>
                          <p:attrName>ppt_x</p:attrName>
                        </p:attrNameLst>
                      </p:cBhvr>
                      <p:tavLst>
                        <p:tav tm="0">
                          <p:val>
                            <p:strVal val="#ppt_x"/>
                          </p:val>
                        </p:tav>
                        <p:tav tm="100000">
                          <p:val>
                            <p:strVal val="#ppt_x"/>
                          </p:val>
                        </p:tav>
                      </p:tavLst>
                    </p:anim>
                    <p:anim calcmode="lin" valueType="num">
                      <p:cBhvr>
                        <p:cTn dur="1000" fill="hold"/>
                        <p:tgtEl>
                          <p:spTgt spid="10"/>
                        </p:tgtEl>
                        <p:attrNameLst>
                          <p:attrName>ppt_y</p:attrName>
                        </p:attrNameLst>
                      </p:cBhvr>
                      <p:tavLst>
                        <p:tav tm="0">
                          <p:val>
                            <p:strVal val="#ppt_y+.1"/>
                          </p:val>
                        </p:tav>
                        <p:tav tm="100000">
                          <p:val>
                            <p:strVal val="#ppt_y"/>
                          </p:val>
                        </p:tav>
                      </p:tavLst>
                    </p:anim>
                  </p:childTnLst>
                </p:cTn>
              </p:par>
            </p:tnLst>
          </p:tmpl>
        </p:tmplLst>
      </p:bldP>
      <p:bldP spid="11" grpId="0"/>
      <p:bldP spid="22" grpId="0" animBg="1"/>
      <p:bldP spid="23" grpId="0" build="p">
        <p:tmplLst>
          <p:tmpl lvl="1">
            <p:tnLst>
              <p:par>
                <p:cTn presetID="42"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1000"/>
                        <p:tgtEl>
                          <p:spTgt spid="23"/>
                        </p:tgtEl>
                      </p:cBhvr>
                    </p:animEffect>
                    <p:anim calcmode="lin" valueType="num">
                      <p:cBhvr>
                        <p:cTn dur="1000" fill="hold"/>
                        <p:tgtEl>
                          <p:spTgt spid="23"/>
                        </p:tgtEl>
                        <p:attrNameLst>
                          <p:attrName>ppt_x</p:attrName>
                        </p:attrNameLst>
                      </p:cBhvr>
                      <p:tavLst>
                        <p:tav tm="0">
                          <p:val>
                            <p:strVal val="#ppt_x"/>
                          </p:val>
                        </p:tav>
                        <p:tav tm="100000">
                          <p:val>
                            <p:strVal val="#ppt_x"/>
                          </p:val>
                        </p:tav>
                      </p:tavLst>
                    </p:anim>
                    <p:anim calcmode="lin" valueType="num">
                      <p:cBhvr>
                        <p:cTn dur="1000" fill="hold"/>
                        <p:tgtEl>
                          <p:spTgt spid="23"/>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1000"/>
                        <p:tgtEl>
                          <p:spTgt spid="23"/>
                        </p:tgtEl>
                      </p:cBhvr>
                    </p:animEffect>
                    <p:anim calcmode="lin" valueType="num">
                      <p:cBhvr>
                        <p:cTn dur="1000" fill="hold"/>
                        <p:tgtEl>
                          <p:spTgt spid="23"/>
                        </p:tgtEl>
                        <p:attrNameLst>
                          <p:attrName>ppt_x</p:attrName>
                        </p:attrNameLst>
                      </p:cBhvr>
                      <p:tavLst>
                        <p:tav tm="0">
                          <p:val>
                            <p:strVal val="#ppt_x"/>
                          </p:val>
                        </p:tav>
                        <p:tav tm="100000">
                          <p:val>
                            <p:strVal val="#ppt_x"/>
                          </p:val>
                        </p:tav>
                      </p:tavLst>
                    </p:anim>
                    <p:anim calcmode="lin" valueType="num">
                      <p:cBhvr>
                        <p:cTn dur="1000" fill="hold"/>
                        <p:tgtEl>
                          <p:spTgt spid="23"/>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1000"/>
                        <p:tgtEl>
                          <p:spTgt spid="23"/>
                        </p:tgtEl>
                      </p:cBhvr>
                    </p:animEffect>
                    <p:anim calcmode="lin" valueType="num">
                      <p:cBhvr>
                        <p:cTn dur="1000" fill="hold"/>
                        <p:tgtEl>
                          <p:spTgt spid="23"/>
                        </p:tgtEl>
                        <p:attrNameLst>
                          <p:attrName>ppt_x</p:attrName>
                        </p:attrNameLst>
                      </p:cBhvr>
                      <p:tavLst>
                        <p:tav tm="0">
                          <p:val>
                            <p:strVal val="#ppt_x"/>
                          </p:val>
                        </p:tav>
                        <p:tav tm="100000">
                          <p:val>
                            <p:strVal val="#ppt_x"/>
                          </p:val>
                        </p:tav>
                      </p:tavLst>
                    </p:anim>
                    <p:anim calcmode="lin" valueType="num">
                      <p:cBhvr>
                        <p:cTn dur="1000" fill="hold"/>
                        <p:tgtEl>
                          <p:spTgt spid="23"/>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1000"/>
                        <p:tgtEl>
                          <p:spTgt spid="23"/>
                        </p:tgtEl>
                      </p:cBhvr>
                    </p:animEffect>
                    <p:anim calcmode="lin" valueType="num">
                      <p:cBhvr>
                        <p:cTn dur="1000" fill="hold"/>
                        <p:tgtEl>
                          <p:spTgt spid="23"/>
                        </p:tgtEl>
                        <p:attrNameLst>
                          <p:attrName>ppt_x</p:attrName>
                        </p:attrNameLst>
                      </p:cBhvr>
                      <p:tavLst>
                        <p:tav tm="0">
                          <p:val>
                            <p:strVal val="#ppt_x"/>
                          </p:val>
                        </p:tav>
                        <p:tav tm="100000">
                          <p:val>
                            <p:strVal val="#ppt_x"/>
                          </p:val>
                        </p:tav>
                      </p:tavLst>
                    </p:anim>
                    <p:anim calcmode="lin" valueType="num">
                      <p:cBhvr>
                        <p:cTn dur="1000" fill="hold"/>
                        <p:tgtEl>
                          <p:spTgt spid="23"/>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1000"/>
                        <p:tgtEl>
                          <p:spTgt spid="23"/>
                        </p:tgtEl>
                      </p:cBhvr>
                    </p:animEffect>
                    <p:anim calcmode="lin" valueType="num">
                      <p:cBhvr>
                        <p:cTn dur="1000" fill="hold"/>
                        <p:tgtEl>
                          <p:spTgt spid="23"/>
                        </p:tgtEl>
                        <p:attrNameLst>
                          <p:attrName>ppt_x</p:attrName>
                        </p:attrNameLst>
                      </p:cBhvr>
                      <p:tavLst>
                        <p:tav tm="0">
                          <p:val>
                            <p:strVal val="#ppt_x"/>
                          </p:val>
                        </p:tav>
                        <p:tav tm="100000">
                          <p:val>
                            <p:strVal val="#ppt_x"/>
                          </p:val>
                        </p:tav>
                      </p:tavLst>
                    </p:anim>
                    <p:anim calcmode="lin" valueType="num">
                      <p:cBhvr>
                        <p:cTn dur="1000" fill="hold"/>
                        <p:tgtEl>
                          <p:spTgt spid="23"/>
                        </p:tgtEl>
                        <p:attrNameLst>
                          <p:attrName>ppt_y</p:attrName>
                        </p:attrNameLst>
                      </p:cBhvr>
                      <p:tavLst>
                        <p:tav tm="0">
                          <p:val>
                            <p:strVal val="#ppt_y+.1"/>
                          </p:val>
                        </p:tav>
                        <p:tav tm="100000">
                          <p:val>
                            <p:strVal val="#ppt_y"/>
                          </p:val>
                        </p:tav>
                      </p:tavLst>
                    </p:anim>
                  </p:childTnLst>
                </p:cTn>
              </p:par>
            </p:tnLst>
          </p:tmpl>
        </p:tmplLst>
      </p:bldP>
      <p:bldP spid="25" grpId="0" build="p">
        <p:tmplLst>
          <p:tmpl lvl="1">
            <p:tnLst>
              <p:par>
                <p:cTn presetID="42"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1000"/>
                        <p:tgtEl>
                          <p:spTgt spid="25"/>
                        </p:tgtEl>
                      </p:cBhvr>
                    </p:animEffect>
                    <p:anim calcmode="lin" valueType="num">
                      <p:cBhvr>
                        <p:cTn dur="1000" fill="hold"/>
                        <p:tgtEl>
                          <p:spTgt spid="25"/>
                        </p:tgtEl>
                        <p:attrNameLst>
                          <p:attrName>ppt_x</p:attrName>
                        </p:attrNameLst>
                      </p:cBhvr>
                      <p:tavLst>
                        <p:tav tm="0">
                          <p:val>
                            <p:strVal val="#ppt_x"/>
                          </p:val>
                        </p:tav>
                        <p:tav tm="100000">
                          <p:val>
                            <p:strVal val="#ppt_x"/>
                          </p:val>
                        </p:tav>
                      </p:tavLst>
                    </p:anim>
                    <p:anim calcmode="lin" valueType="num">
                      <p:cBhvr>
                        <p:cTn dur="1000" fill="hold"/>
                        <p:tgtEl>
                          <p:spTgt spid="25"/>
                        </p:tgtEl>
                        <p:attrNameLst>
                          <p:attrName>ppt_y</p:attrName>
                        </p:attrNameLst>
                      </p:cBhvr>
                      <p:tavLst>
                        <p:tav tm="0">
                          <p:val>
                            <p:strVal val="#ppt_y+.1"/>
                          </p:val>
                        </p:tav>
                        <p:tav tm="100000">
                          <p:val>
                            <p:strVal val="#ppt_y"/>
                          </p:val>
                        </p:tav>
                      </p:tavLst>
                    </p:anim>
                  </p:childTnLst>
                </p:cTn>
              </p:par>
            </p:tnLst>
          </p:tmpl>
        </p:tmplLst>
      </p:bldP>
      <p:bldP spid="27" grpId="0" animBg="1"/>
      <p:bldP spid="28" grpId="0" build="p">
        <p:tmplLst>
          <p:tmpl lvl="1">
            <p:tnLst>
              <p:par>
                <p:cTn presetID="42"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anim calcmode="lin" valueType="num">
                      <p:cBhvr>
                        <p:cTn dur="1000" fill="hold"/>
                        <p:tgtEl>
                          <p:spTgt spid="28"/>
                        </p:tgtEl>
                        <p:attrNameLst>
                          <p:attrName>ppt_x</p:attrName>
                        </p:attrNameLst>
                      </p:cBhvr>
                      <p:tavLst>
                        <p:tav tm="0">
                          <p:val>
                            <p:strVal val="#ppt_x"/>
                          </p:val>
                        </p:tav>
                        <p:tav tm="100000">
                          <p:val>
                            <p:strVal val="#ppt_x"/>
                          </p:val>
                        </p:tav>
                      </p:tavLst>
                    </p:anim>
                    <p:anim calcmode="lin" valueType="num">
                      <p:cBhvr>
                        <p:cTn dur="1000" fill="hold"/>
                        <p:tgtEl>
                          <p:spTgt spid="28"/>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anim calcmode="lin" valueType="num">
                      <p:cBhvr>
                        <p:cTn dur="1000" fill="hold"/>
                        <p:tgtEl>
                          <p:spTgt spid="28"/>
                        </p:tgtEl>
                        <p:attrNameLst>
                          <p:attrName>ppt_x</p:attrName>
                        </p:attrNameLst>
                      </p:cBhvr>
                      <p:tavLst>
                        <p:tav tm="0">
                          <p:val>
                            <p:strVal val="#ppt_x"/>
                          </p:val>
                        </p:tav>
                        <p:tav tm="100000">
                          <p:val>
                            <p:strVal val="#ppt_x"/>
                          </p:val>
                        </p:tav>
                      </p:tavLst>
                    </p:anim>
                    <p:anim calcmode="lin" valueType="num">
                      <p:cBhvr>
                        <p:cTn dur="1000" fill="hold"/>
                        <p:tgtEl>
                          <p:spTgt spid="28"/>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anim calcmode="lin" valueType="num">
                      <p:cBhvr>
                        <p:cTn dur="1000" fill="hold"/>
                        <p:tgtEl>
                          <p:spTgt spid="28"/>
                        </p:tgtEl>
                        <p:attrNameLst>
                          <p:attrName>ppt_x</p:attrName>
                        </p:attrNameLst>
                      </p:cBhvr>
                      <p:tavLst>
                        <p:tav tm="0">
                          <p:val>
                            <p:strVal val="#ppt_x"/>
                          </p:val>
                        </p:tav>
                        <p:tav tm="100000">
                          <p:val>
                            <p:strVal val="#ppt_x"/>
                          </p:val>
                        </p:tav>
                      </p:tavLst>
                    </p:anim>
                    <p:anim calcmode="lin" valueType="num">
                      <p:cBhvr>
                        <p:cTn dur="1000" fill="hold"/>
                        <p:tgtEl>
                          <p:spTgt spid="28"/>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anim calcmode="lin" valueType="num">
                      <p:cBhvr>
                        <p:cTn dur="1000" fill="hold"/>
                        <p:tgtEl>
                          <p:spTgt spid="28"/>
                        </p:tgtEl>
                        <p:attrNameLst>
                          <p:attrName>ppt_x</p:attrName>
                        </p:attrNameLst>
                      </p:cBhvr>
                      <p:tavLst>
                        <p:tav tm="0">
                          <p:val>
                            <p:strVal val="#ppt_x"/>
                          </p:val>
                        </p:tav>
                        <p:tav tm="100000">
                          <p:val>
                            <p:strVal val="#ppt_x"/>
                          </p:val>
                        </p:tav>
                      </p:tavLst>
                    </p:anim>
                    <p:anim calcmode="lin" valueType="num">
                      <p:cBhvr>
                        <p:cTn dur="1000" fill="hold"/>
                        <p:tgtEl>
                          <p:spTgt spid="28"/>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anim calcmode="lin" valueType="num">
                      <p:cBhvr>
                        <p:cTn dur="1000" fill="hold"/>
                        <p:tgtEl>
                          <p:spTgt spid="28"/>
                        </p:tgtEl>
                        <p:attrNameLst>
                          <p:attrName>ppt_x</p:attrName>
                        </p:attrNameLst>
                      </p:cBhvr>
                      <p:tavLst>
                        <p:tav tm="0">
                          <p:val>
                            <p:strVal val="#ppt_x"/>
                          </p:val>
                        </p:tav>
                        <p:tav tm="100000">
                          <p:val>
                            <p:strVal val="#ppt_x"/>
                          </p:val>
                        </p:tav>
                      </p:tavLst>
                    </p:anim>
                    <p:anim calcmode="lin" valueType="num">
                      <p:cBhvr>
                        <p:cTn dur="1000" fill="hold"/>
                        <p:tgtEl>
                          <p:spTgt spid="28"/>
                        </p:tgtEl>
                        <p:attrNameLst>
                          <p:attrName>ppt_y</p:attrName>
                        </p:attrNameLst>
                      </p:cBhvr>
                      <p:tavLst>
                        <p:tav tm="0">
                          <p:val>
                            <p:strVal val="#ppt_y+.1"/>
                          </p:val>
                        </p:tav>
                        <p:tav tm="100000">
                          <p:val>
                            <p:strVal val="#ppt_y"/>
                          </p:val>
                        </p:tav>
                      </p:tavLst>
                    </p:anim>
                  </p:childTnLst>
                </p:cTn>
              </p:par>
            </p:tnLst>
          </p:tmpl>
        </p:tmplLst>
      </p:bldP>
      <p:bldP spid="30" grpId="0" build="p">
        <p:tmplLst>
          <p:tmpl lvl="1">
            <p:tnLst>
              <p:par>
                <p:cTn presetID="42"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1000"/>
                        <p:tgtEl>
                          <p:spTgt spid="30"/>
                        </p:tgtEl>
                      </p:cBhvr>
                    </p:animEffect>
                    <p:anim calcmode="lin" valueType="num">
                      <p:cBhvr>
                        <p:cTn dur="1000" fill="hold"/>
                        <p:tgtEl>
                          <p:spTgt spid="30"/>
                        </p:tgtEl>
                        <p:attrNameLst>
                          <p:attrName>ppt_x</p:attrName>
                        </p:attrNameLst>
                      </p:cBhvr>
                      <p:tavLst>
                        <p:tav tm="0">
                          <p:val>
                            <p:strVal val="#ppt_x"/>
                          </p:val>
                        </p:tav>
                        <p:tav tm="100000">
                          <p:val>
                            <p:strVal val="#ppt_x"/>
                          </p:val>
                        </p:tav>
                      </p:tavLst>
                    </p:anim>
                    <p:anim calcmode="lin" valueType="num">
                      <p:cBhvr>
                        <p:cTn dur="1000" fill="hold"/>
                        <p:tgtEl>
                          <p:spTgt spid="30"/>
                        </p:tgtEl>
                        <p:attrNameLst>
                          <p:attrName>ppt_y</p:attrName>
                        </p:attrNameLst>
                      </p:cBhvr>
                      <p:tavLst>
                        <p:tav tm="0">
                          <p:val>
                            <p:strVal val="#ppt_y+.1"/>
                          </p:val>
                        </p:tav>
                        <p:tav tm="100000">
                          <p:val>
                            <p:strVal val="#ppt_y"/>
                          </p:val>
                        </p:tav>
                      </p:tavLst>
                    </p:anim>
                  </p:childTnLst>
                </p:cTn>
              </p:par>
            </p:tnLst>
          </p:tmpl>
        </p:tmplLst>
      </p:bldP>
      <p:bldP spid="4" grpId="0"/>
      <p:bldP spid="5" grpId="0"/>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 Pricing Item">
    <p:bg>
      <p:bgPr>
        <a:solidFill>
          <a:schemeClr val="bg1"/>
        </a:solidFill>
        <a:effectLst/>
      </p:bgPr>
    </p:bg>
    <p:spTree>
      <p:nvGrpSpPr>
        <p:cNvPr id="1" name=""/>
        <p:cNvGrpSpPr/>
        <p:nvPr/>
      </p:nvGrpSpPr>
      <p:grpSpPr>
        <a:xfrm>
          <a:off x="0" y="0"/>
          <a:ext cx="0" cy="0"/>
          <a:chOff x="0" y="0"/>
          <a:chExt cx="0" cy="0"/>
        </a:xfrm>
      </p:grpSpPr>
      <p:sp>
        <p:nvSpPr>
          <p:cNvPr id="106" name="Rectangle: Rounded Corners 7">
            <a:extLst>
              <a:ext uri="{FF2B5EF4-FFF2-40B4-BE49-F238E27FC236}">
                <a16:creationId xmlns:a16="http://schemas.microsoft.com/office/drawing/2014/main" id="{8B1DE3B6-4B81-804A-12DC-71A65546BD95}"/>
              </a:ext>
            </a:extLst>
          </p:cNvPr>
          <p:cNvSpPr/>
          <p:nvPr userDrawn="1"/>
        </p:nvSpPr>
        <p:spPr>
          <a:xfrm>
            <a:off x="6628136" y="331006"/>
            <a:ext cx="3056972" cy="1497793"/>
          </a:xfrm>
          <a:prstGeom prst="roundRect">
            <a:avLst>
              <a:gd name="adj" fmla="val 12681"/>
            </a:avLst>
          </a:prstGeom>
          <a:solidFill>
            <a:schemeClr val="bg2"/>
          </a:solidFill>
          <a:ln>
            <a:noFill/>
          </a:ln>
          <a:effectLst>
            <a:outerShdw blurRad="82760" dist="38100" dir="5400000" algn="t" rotWithShape="0">
              <a:schemeClr val="accent1">
                <a:alpha val="15294"/>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107" name="Rectangle: Rounded Corners 7">
            <a:extLst>
              <a:ext uri="{FF2B5EF4-FFF2-40B4-BE49-F238E27FC236}">
                <a16:creationId xmlns:a16="http://schemas.microsoft.com/office/drawing/2014/main" id="{70906999-6FB2-5DD8-98BC-6ABE75E13AF8}"/>
              </a:ext>
            </a:extLst>
          </p:cNvPr>
          <p:cNvSpPr/>
          <p:nvPr userDrawn="1"/>
        </p:nvSpPr>
        <p:spPr>
          <a:xfrm>
            <a:off x="6628136" y="1460501"/>
            <a:ext cx="3056972" cy="3007383"/>
          </a:xfrm>
          <a:prstGeom prst="round2SameRect">
            <a:avLst>
              <a:gd name="adj1" fmla="val 0"/>
              <a:gd name="adj2" fmla="val 8373"/>
            </a:avLst>
          </a:prstGeom>
          <a:solidFill>
            <a:schemeClr val="bg1"/>
          </a:solidFill>
          <a:ln>
            <a:noFill/>
          </a:ln>
          <a:effectLst>
            <a:outerShdw blurRad="509773" dist="495300" dir="5400000" sx="89000" sy="89000" algn="t" rotWithShape="0">
              <a:schemeClr val="bg2">
                <a:alpha val="5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108" name="Rectangle: Rounded Corners 7">
            <a:extLst>
              <a:ext uri="{FF2B5EF4-FFF2-40B4-BE49-F238E27FC236}">
                <a16:creationId xmlns:a16="http://schemas.microsoft.com/office/drawing/2014/main" id="{F378741C-CEF3-2942-155B-9E3A16D54D4D}"/>
              </a:ext>
            </a:extLst>
          </p:cNvPr>
          <p:cNvSpPr/>
          <p:nvPr userDrawn="1"/>
        </p:nvSpPr>
        <p:spPr>
          <a:xfrm>
            <a:off x="7006394" y="3750988"/>
            <a:ext cx="2300455" cy="565363"/>
          </a:xfrm>
          <a:prstGeom prst="roundRect">
            <a:avLst>
              <a:gd name="adj" fmla="val 16747"/>
            </a:avLst>
          </a:prstGeom>
          <a:gradFill>
            <a:gsLst>
              <a:gs pos="27000">
                <a:schemeClr val="tx2"/>
              </a:gs>
              <a:gs pos="100000">
                <a:schemeClr val="tx2">
                  <a:lumMod val="75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109" name="Content Placeholder 2">
            <a:extLst>
              <a:ext uri="{FF2B5EF4-FFF2-40B4-BE49-F238E27FC236}">
                <a16:creationId xmlns:a16="http://schemas.microsoft.com/office/drawing/2014/main" id="{9106B704-042F-E5B9-C638-3C8A3B409BC6}"/>
              </a:ext>
            </a:extLst>
          </p:cNvPr>
          <p:cNvSpPr>
            <a:spLocks noGrp="1"/>
          </p:cNvSpPr>
          <p:nvPr>
            <p:ph idx="30" hasCustomPrompt="1"/>
          </p:nvPr>
        </p:nvSpPr>
        <p:spPr>
          <a:xfrm>
            <a:off x="6841438" y="1598915"/>
            <a:ext cx="2671862" cy="1905584"/>
          </a:xfrm>
          <a:prstGeom prst="rect">
            <a:avLst/>
          </a:prstGeom>
        </p:spPr>
        <p:txBody>
          <a:bodyPr anchor="ctr"/>
          <a:lstStyle>
            <a:lvl1pPr marL="0" indent="0">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10" name="Text Placeholder 15">
            <a:extLst>
              <a:ext uri="{FF2B5EF4-FFF2-40B4-BE49-F238E27FC236}">
                <a16:creationId xmlns:a16="http://schemas.microsoft.com/office/drawing/2014/main" id="{5EA5536E-CDFA-ACF9-8B78-039772499C93}"/>
              </a:ext>
            </a:extLst>
          </p:cNvPr>
          <p:cNvSpPr>
            <a:spLocks noGrp="1"/>
          </p:cNvSpPr>
          <p:nvPr>
            <p:ph type="body" sz="quarter" idx="31" hasCustomPrompt="1"/>
          </p:nvPr>
        </p:nvSpPr>
        <p:spPr>
          <a:xfrm>
            <a:off x="6846164" y="513158"/>
            <a:ext cx="2671861" cy="769229"/>
          </a:xfrm>
          <a:prstGeom prst="rect">
            <a:avLst/>
          </a:prstGeom>
        </p:spPr>
        <p:txBody>
          <a:bodyPr anchor="ctr"/>
          <a:lstStyle>
            <a:lvl1pPr marL="0" indent="0" algn="ctr">
              <a:buNone/>
              <a:defRPr sz="1600" b="1" spc="300" baseline="0">
                <a:solidFill>
                  <a:schemeClr val="bg1"/>
                </a:solidFill>
                <a:latin typeface="Inter" panose="02000503000000020004" pitchFamily="2" charset="0"/>
                <a:ea typeface="Inter" panose="02000503000000020004" pitchFamily="2" charset="0"/>
              </a:defRPr>
            </a:lvl1pPr>
          </a:lstStyle>
          <a:p>
            <a:pPr lvl="0"/>
            <a:r>
              <a:rPr lang="en-US"/>
              <a:t>OFFERING</a:t>
            </a:r>
          </a:p>
        </p:txBody>
      </p:sp>
      <p:sp>
        <p:nvSpPr>
          <p:cNvPr id="111" name="Text Placeholder 15">
            <a:extLst>
              <a:ext uri="{FF2B5EF4-FFF2-40B4-BE49-F238E27FC236}">
                <a16:creationId xmlns:a16="http://schemas.microsoft.com/office/drawing/2014/main" id="{B27CE4DD-7BF8-21C9-2FD2-5910F6F61729}"/>
              </a:ext>
            </a:extLst>
          </p:cNvPr>
          <p:cNvSpPr>
            <a:spLocks noGrp="1"/>
          </p:cNvSpPr>
          <p:nvPr>
            <p:ph type="body" sz="quarter" idx="32" hasCustomPrompt="1"/>
          </p:nvPr>
        </p:nvSpPr>
        <p:spPr>
          <a:xfrm>
            <a:off x="7275788" y="3811781"/>
            <a:ext cx="1803161" cy="439738"/>
          </a:xfrm>
          <a:prstGeom prst="rect">
            <a:avLst/>
          </a:prstGeom>
        </p:spPr>
        <p:txBody>
          <a:bodyPr anchor="ctr"/>
          <a:lstStyle>
            <a:lvl1pPr marL="0" indent="0" algn="ctr">
              <a:buNone/>
              <a:defRPr sz="1400" b="1" spc="300" baseline="0">
                <a:solidFill>
                  <a:schemeClr val="bg1"/>
                </a:solidFill>
                <a:latin typeface="Inter" panose="02000503000000020004" pitchFamily="2" charset="0"/>
                <a:ea typeface="Inter" panose="02000503000000020004" pitchFamily="2" charset="0"/>
              </a:defRPr>
            </a:lvl1pPr>
          </a:lstStyle>
          <a:p>
            <a:pPr lvl="0"/>
            <a:r>
              <a:rPr lang="en-US"/>
              <a:t>PRICING</a:t>
            </a:r>
          </a:p>
        </p:txBody>
      </p:sp>
      <p:sp>
        <p:nvSpPr>
          <p:cNvPr id="4" name="Slide Number Placeholder 2">
            <a:extLst>
              <a:ext uri="{FF2B5EF4-FFF2-40B4-BE49-F238E27FC236}">
                <a16:creationId xmlns:a16="http://schemas.microsoft.com/office/drawing/2014/main" id="{09FB33BA-FC6D-5443-1736-26E4BA032251}"/>
              </a:ext>
            </a:extLst>
          </p:cNvPr>
          <p:cNvSpPr>
            <a:spLocks noGrp="1"/>
          </p:cNvSpPr>
          <p:nvPr>
            <p:ph type="sldNum" sz="quarter" idx="10"/>
          </p:nvPr>
        </p:nvSpPr>
        <p:spPr>
          <a:xfrm>
            <a:off x="45012" y="6502866"/>
            <a:ext cx="348381" cy="301144"/>
          </a:xfrm>
        </p:spPr>
        <p:txBody>
          <a:bodyPr/>
          <a:lstStyle/>
          <a:p>
            <a:fld id="{B4F46690-C25B-4348-B0C0-019C781764AB}" type="slidenum">
              <a:rPr lang="en-US" smtClean="0"/>
              <a:t>‹#›</a:t>
            </a:fld>
            <a:endParaRPr lang="en-US"/>
          </a:p>
        </p:txBody>
      </p:sp>
      <p:sp>
        <p:nvSpPr>
          <p:cNvPr id="5" name="Google Shape;1884;p158">
            <a:extLst>
              <a:ext uri="{FF2B5EF4-FFF2-40B4-BE49-F238E27FC236}">
                <a16:creationId xmlns:a16="http://schemas.microsoft.com/office/drawing/2014/main" id="{2C90D208-D0D1-CE34-EB65-952DF0BB451D}"/>
              </a:ext>
            </a:extLst>
          </p:cNvPr>
          <p:cNvSpPr/>
          <p:nvPr userDrawn="1"/>
        </p:nvSpPr>
        <p:spPr>
          <a:xfrm>
            <a:off x="419101" y="0"/>
            <a:ext cx="3606800" cy="6858000"/>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 name="Google Shape;1884;p158">
            <a:extLst>
              <a:ext uri="{FF2B5EF4-FFF2-40B4-BE49-F238E27FC236}">
                <a16:creationId xmlns:a16="http://schemas.microsoft.com/office/drawing/2014/main" id="{4B6EB373-B329-368E-7FE1-C86D08E25638}"/>
              </a:ext>
            </a:extLst>
          </p:cNvPr>
          <p:cNvSpPr/>
          <p:nvPr userDrawn="1"/>
        </p:nvSpPr>
        <p:spPr>
          <a:xfrm>
            <a:off x="454287" y="0"/>
            <a:ext cx="3581093" cy="6858000"/>
          </a:xfrm>
          <a:prstGeom prst="rect">
            <a:avLst/>
          </a:prstGeom>
          <a:blipFill dpi="0" rotWithShape="1">
            <a:blip r:embed="rId2" cstate="print">
              <a:alphaModFix amt="27125"/>
              <a:extLst>
                <a:ext uri="{28A0092B-C50C-407E-A947-70E740481C1C}">
                  <a14:useLocalDpi xmlns:a14="http://schemas.microsoft.com/office/drawing/2010/main"/>
                </a:ext>
              </a:extLst>
            </a:blip>
            <a:srcRect/>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 name="Text Placeholder 44">
            <a:extLst>
              <a:ext uri="{FF2B5EF4-FFF2-40B4-BE49-F238E27FC236}">
                <a16:creationId xmlns:a16="http://schemas.microsoft.com/office/drawing/2014/main" id="{91716C2E-6780-5121-B997-53373347CD4E}"/>
              </a:ext>
            </a:extLst>
          </p:cNvPr>
          <p:cNvSpPr>
            <a:spLocks noGrp="1"/>
          </p:cNvSpPr>
          <p:nvPr>
            <p:ph type="body" sz="quarter" idx="18" hasCustomPrompt="1"/>
          </p:nvPr>
        </p:nvSpPr>
        <p:spPr>
          <a:xfrm>
            <a:off x="796724" y="1828800"/>
            <a:ext cx="2987675" cy="1829348"/>
          </a:xfrm>
          <a:prstGeom prst="rect">
            <a:avLst/>
          </a:prstGeom>
        </p:spPr>
        <p:txBody>
          <a:bodyPr anchor="ctr"/>
          <a:lstStyle>
            <a:lvl1pPr marL="0" indent="0" algn="l">
              <a:buNone/>
              <a:defRPr sz="3200" b="1">
                <a:solidFill>
                  <a:schemeClr val="bg1"/>
                </a:solidFill>
                <a:latin typeface="Inter" panose="02000503000000020004" pitchFamily="2" charset="0"/>
                <a:ea typeface="Inter" panose="02000503000000020004" pitchFamily="2" charset="0"/>
              </a:defRPr>
            </a:lvl1pPr>
          </a:lstStyle>
          <a:p>
            <a:r>
              <a:rPr lang="en-US" sz="3600"/>
              <a:t>Proposed </a:t>
            </a:r>
            <a:r>
              <a:rPr lang="en-US" sz="3600" err="1"/>
              <a:t>TalentNeuron</a:t>
            </a:r>
            <a:r>
              <a:rPr lang="en-US" sz="3600"/>
              <a:t> Solution</a:t>
            </a:r>
          </a:p>
        </p:txBody>
      </p:sp>
      <p:sp>
        <p:nvSpPr>
          <p:cNvPr id="8" name="Text Placeholder 15">
            <a:extLst>
              <a:ext uri="{FF2B5EF4-FFF2-40B4-BE49-F238E27FC236}">
                <a16:creationId xmlns:a16="http://schemas.microsoft.com/office/drawing/2014/main" id="{3B114480-56F5-86D1-133D-AB6094682E75}"/>
              </a:ext>
            </a:extLst>
          </p:cNvPr>
          <p:cNvSpPr>
            <a:spLocks noGrp="1"/>
          </p:cNvSpPr>
          <p:nvPr>
            <p:ph type="body" sz="quarter" idx="16" hasCustomPrompt="1"/>
          </p:nvPr>
        </p:nvSpPr>
        <p:spPr>
          <a:xfrm>
            <a:off x="796724" y="3605432"/>
            <a:ext cx="2987675" cy="1055468"/>
          </a:xfrm>
          <a:prstGeom prst="rect">
            <a:avLst/>
          </a:prstGeom>
        </p:spPr>
        <p:txBody>
          <a:bodyPr anchor="ctr"/>
          <a:lstStyle>
            <a:lvl1pPr marL="0" indent="0" algn="l">
              <a:buNone/>
              <a:defRPr sz="1200" b="1" spc="300" baseline="0">
                <a:solidFill>
                  <a:schemeClr val="bg1"/>
                </a:solidFill>
                <a:latin typeface="Inter" panose="02000503000000020004" pitchFamily="2" charset="0"/>
                <a:ea typeface="Inter" panose="02000503000000020004" pitchFamily="2" charset="0"/>
              </a:defRPr>
            </a:lvl1pPr>
          </a:lstStyle>
          <a:p>
            <a:pPr lvl="0"/>
            <a:r>
              <a:rPr lang="en-US"/>
              <a:t>PREPARED FOR</a:t>
            </a:r>
          </a:p>
        </p:txBody>
      </p:sp>
      <p:sp>
        <p:nvSpPr>
          <p:cNvPr id="9" name="Text Placeholder 41">
            <a:extLst>
              <a:ext uri="{FF2B5EF4-FFF2-40B4-BE49-F238E27FC236}">
                <a16:creationId xmlns:a16="http://schemas.microsoft.com/office/drawing/2014/main" id="{BD2E92F1-4105-CAEE-6CD4-807740C74119}"/>
              </a:ext>
            </a:extLst>
          </p:cNvPr>
          <p:cNvSpPr>
            <a:spLocks noGrp="1"/>
          </p:cNvSpPr>
          <p:nvPr>
            <p:ph type="body" sz="quarter" idx="29" hasCustomPrompt="1"/>
          </p:nvPr>
        </p:nvSpPr>
        <p:spPr>
          <a:xfrm>
            <a:off x="796724" y="5851294"/>
            <a:ext cx="2987675" cy="837737"/>
          </a:xfrm>
          <a:prstGeom prst="rect">
            <a:avLst/>
          </a:prstGeom>
        </p:spPr>
        <p:txBody>
          <a:bodyPr anchor="ctr"/>
          <a:lstStyle>
            <a:lvl1pPr marL="0" indent="0" algn="l">
              <a:buNone/>
              <a:defRPr sz="800" b="0" spc="0">
                <a:solidFill>
                  <a:schemeClr val="bg1"/>
                </a:solidFill>
                <a:latin typeface="Inter" panose="02000503000000020004" pitchFamily="2" charset="0"/>
                <a:ea typeface="Inter" panose="02000503000000020004" pitchFamily="2" charset="0"/>
              </a:defRPr>
            </a:lvl1pPr>
          </a:lstStyle>
          <a:p>
            <a:pPr lvl="0"/>
            <a:r>
              <a:rPr lang="en-US"/>
              <a:t>* Special Note or Attribution Goes Here</a:t>
            </a:r>
          </a:p>
        </p:txBody>
      </p:sp>
      <p:sp>
        <p:nvSpPr>
          <p:cNvPr id="10" name="Text Placeholder 15">
            <a:extLst>
              <a:ext uri="{FF2B5EF4-FFF2-40B4-BE49-F238E27FC236}">
                <a16:creationId xmlns:a16="http://schemas.microsoft.com/office/drawing/2014/main" id="{0FD75AF1-5451-640A-FC64-1608F0E2B729}"/>
              </a:ext>
            </a:extLst>
          </p:cNvPr>
          <p:cNvSpPr>
            <a:spLocks noGrp="1"/>
          </p:cNvSpPr>
          <p:nvPr>
            <p:ph type="body" sz="quarter" idx="25" hasCustomPrompt="1"/>
          </p:nvPr>
        </p:nvSpPr>
        <p:spPr>
          <a:xfrm>
            <a:off x="7120328" y="5536686"/>
            <a:ext cx="2021638" cy="439738"/>
          </a:xfrm>
          <a:prstGeom prst="rect">
            <a:avLst/>
          </a:prstGeom>
        </p:spPr>
        <p:txBody>
          <a:bodyPr anchor="ctr"/>
          <a:lstStyle>
            <a:lvl1pPr marL="0" indent="0" algn="ctr">
              <a:buNone/>
              <a:defRPr sz="1800" b="1" spc="300" baseline="0">
                <a:solidFill>
                  <a:schemeClr val="tx2"/>
                </a:solidFill>
                <a:latin typeface="Inter" panose="02000503000000020004" pitchFamily="2" charset="0"/>
                <a:ea typeface="Inter" panose="02000503000000020004" pitchFamily="2" charset="0"/>
              </a:defRPr>
            </a:lvl1pPr>
          </a:lstStyle>
          <a:p>
            <a:pPr lvl="0"/>
            <a:r>
              <a:rPr lang="en-US"/>
              <a:t>$COST</a:t>
            </a:r>
          </a:p>
        </p:txBody>
      </p:sp>
      <p:sp>
        <p:nvSpPr>
          <p:cNvPr id="11" name="Text Placeholder 44">
            <a:extLst>
              <a:ext uri="{FF2B5EF4-FFF2-40B4-BE49-F238E27FC236}">
                <a16:creationId xmlns:a16="http://schemas.microsoft.com/office/drawing/2014/main" id="{F2A72CA0-16F7-A02D-B996-F2A37586A747}"/>
              </a:ext>
            </a:extLst>
          </p:cNvPr>
          <p:cNvSpPr>
            <a:spLocks noGrp="1"/>
          </p:cNvSpPr>
          <p:nvPr>
            <p:ph type="body" sz="quarter" idx="26" hasCustomPrompt="1"/>
          </p:nvPr>
        </p:nvSpPr>
        <p:spPr>
          <a:xfrm>
            <a:off x="7006394" y="4951114"/>
            <a:ext cx="2266207" cy="512610"/>
          </a:xfrm>
          <a:prstGeom prst="rect">
            <a:avLst/>
          </a:prstGeom>
        </p:spPr>
        <p:txBody>
          <a:bodyPr anchor="ctr"/>
          <a:lstStyle>
            <a:lvl1pPr marL="0" indent="0" algn="ctr">
              <a:buNone/>
              <a:defRPr sz="2400" b="1">
                <a:solidFill>
                  <a:schemeClr val="bg2"/>
                </a:solidFill>
                <a:latin typeface="Inter" panose="02000503000000020004" pitchFamily="2" charset="0"/>
                <a:ea typeface="Inter" panose="02000503000000020004" pitchFamily="2" charset="0"/>
              </a:defRPr>
            </a:lvl1pPr>
          </a:lstStyle>
          <a:p>
            <a:pPr lvl="0"/>
            <a:r>
              <a:rPr lang="en-US"/>
              <a:t>TOTAL COST</a:t>
            </a:r>
          </a:p>
        </p:txBody>
      </p:sp>
      <p:sp>
        <p:nvSpPr>
          <p:cNvPr id="12" name="Text Placeholder 41">
            <a:extLst>
              <a:ext uri="{FF2B5EF4-FFF2-40B4-BE49-F238E27FC236}">
                <a16:creationId xmlns:a16="http://schemas.microsoft.com/office/drawing/2014/main" id="{B9811E21-EC95-3EF2-D0E0-E5F9B7B9A190}"/>
              </a:ext>
            </a:extLst>
          </p:cNvPr>
          <p:cNvSpPr>
            <a:spLocks noGrp="1"/>
          </p:cNvSpPr>
          <p:nvPr>
            <p:ph type="body" sz="quarter" idx="33" hasCustomPrompt="1"/>
          </p:nvPr>
        </p:nvSpPr>
        <p:spPr>
          <a:xfrm>
            <a:off x="5141350" y="6074696"/>
            <a:ext cx="6250445" cy="309535"/>
          </a:xfrm>
          <a:prstGeom prst="rect">
            <a:avLst/>
          </a:prstGeom>
        </p:spPr>
        <p:txBody>
          <a:bodyPr anchor="ctr"/>
          <a:lstStyle>
            <a:lvl1pPr marL="0" indent="0" algn="ctr">
              <a:buNone/>
              <a:defRPr sz="800" b="0" spc="0">
                <a:solidFill>
                  <a:schemeClr val="bg2"/>
                </a:solidFill>
                <a:latin typeface="Inter" panose="02000503000000020004" pitchFamily="2" charset="0"/>
                <a:ea typeface="Inter" panose="02000503000000020004" pitchFamily="2" charset="0"/>
              </a:defRPr>
            </a:lvl1pPr>
          </a:lstStyle>
          <a:p>
            <a:pPr lvl="0"/>
            <a:r>
              <a:rPr lang="en-US"/>
              <a:t>* Special Note or Attribution Goes Here</a:t>
            </a:r>
          </a:p>
        </p:txBody>
      </p:sp>
    </p:spTree>
    <p:extLst>
      <p:ext uri="{BB962C8B-B14F-4D97-AF65-F5344CB8AC3E}">
        <p14:creationId xmlns:p14="http://schemas.microsoft.com/office/powerpoint/2010/main" val="87942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1000"/>
                                        <p:tgtEl>
                                          <p:spTgt spid="106"/>
                                        </p:tgtEl>
                                      </p:cBhvr>
                                    </p:animEffect>
                                    <p:anim calcmode="lin" valueType="num">
                                      <p:cBhvr>
                                        <p:cTn id="8" dur="1000" fill="hold"/>
                                        <p:tgtEl>
                                          <p:spTgt spid="106"/>
                                        </p:tgtEl>
                                        <p:attrNameLst>
                                          <p:attrName>ppt_x</p:attrName>
                                        </p:attrNameLst>
                                      </p:cBhvr>
                                      <p:tavLst>
                                        <p:tav tm="0">
                                          <p:val>
                                            <p:strVal val="#ppt_x"/>
                                          </p:val>
                                        </p:tav>
                                        <p:tav tm="100000">
                                          <p:val>
                                            <p:strVal val="#ppt_x"/>
                                          </p:val>
                                        </p:tav>
                                      </p:tavLst>
                                    </p:anim>
                                    <p:anim calcmode="lin" valueType="num">
                                      <p:cBhvr>
                                        <p:cTn id="9" dur="1000" fill="hold"/>
                                        <p:tgtEl>
                                          <p:spTgt spid="106"/>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07"/>
                                        </p:tgtEl>
                                        <p:attrNameLst>
                                          <p:attrName>style.visibility</p:attrName>
                                        </p:attrNameLst>
                                      </p:cBhvr>
                                      <p:to>
                                        <p:strVal val="visible"/>
                                      </p:to>
                                    </p:set>
                                    <p:animEffect transition="in" filter="fade">
                                      <p:cBhvr>
                                        <p:cTn id="12" dur="1000"/>
                                        <p:tgtEl>
                                          <p:spTgt spid="107"/>
                                        </p:tgtEl>
                                      </p:cBhvr>
                                    </p:animEffect>
                                    <p:anim calcmode="lin" valueType="num">
                                      <p:cBhvr>
                                        <p:cTn id="13" dur="1000" fill="hold"/>
                                        <p:tgtEl>
                                          <p:spTgt spid="107"/>
                                        </p:tgtEl>
                                        <p:attrNameLst>
                                          <p:attrName>ppt_x</p:attrName>
                                        </p:attrNameLst>
                                      </p:cBhvr>
                                      <p:tavLst>
                                        <p:tav tm="0">
                                          <p:val>
                                            <p:strVal val="#ppt_x"/>
                                          </p:val>
                                        </p:tav>
                                        <p:tav tm="100000">
                                          <p:val>
                                            <p:strVal val="#ppt_x"/>
                                          </p:val>
                                        </p:tav>
                                      </p:tavLst>
                                    </p:anim>
                                    <p:anim calcmode="lin" valueType="num">
                                      <p:cBhvr>
                                        <p:cTn id="14" dur="1000" fill="hold"/>
                                        <p:tgtEl>
                                          <p:spTgt spid="107"/>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108"/>
                                        </p:tgtEl>
                                        <p:attrNameLst>
                                          <p:attrName>style.visibility</p:attrName>
                                        </p:attrNameLst>
                                      </p:cBhvr>
                                      <p:to>
                                        <p:strVal val="visible"/>
                                      </p:to>
                                    </p:set>
                                    <p:animEffect transition="in" filter="fade">
                                      <p:cBhvr>
                                        <p:cTn id="17" dur="1000"/>
                                        <p:tgtEl>
                                          <p:spTgt spid="108"/>
                                        </p:tgtEl>
                                      </p:cBhvr>
                                    </p:animEffect>
                                    <p:anim calcmode="lin" valueType="num">
                                      <p:cBhvr>
                                        <p:cTn id="18" dur="1000" fill="hold"/>
                                        <p:tgtEl>
                                          <p:spTgt spid="108"/>
                                        </p:tgtEl>
                                        <p:attrNameLst>
                                          <p:attrName>ppt_x</p:attrName>
                                        </p:attrNameLst>
                                      </p:cBhvr>
                                      <p:tavLst>
                                        <p:tav tm="0">
                                          <p:val>
                                            <p:strVal val="#ppt_x"/>
                                          </p:val>
                                        </p:tav>
                                        <p:tav tm="100000">
                                          <p:val>
                                            <p:strVal val="#ppt_x"/>
                                          </p:val>
                                        </p:tav>
                                      </p:tavLst>
                                    </p:anim>
                                    <p:anim calcmode="lin" valueType="num">
                                      <p:cBhvr>
                                        <p:cTn id="19" dur="1000" fill="hold"/>
                                        <p:tgtEl>
                                          <p:spTgt spid="108"/>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109">
                                            <p:txEl>
                                              <p:pRg st="0" end="0"/>
                                            </p:txEl>
                                          </p:spTgt>
                                        </p:tgtEl>
                                        <p:attrNameLst>
                                          <p:attrName>style.visibility</p:attrName>
                                        </p:attrNameLst>
                                      </p:cBhvr>
                                      <p:to>
                                        <p:strVal val="visible"/>
                                      </p:to>
                                    </p:set>
                                    <p:animEffect transition="in" filter="fade">
                                      <p:cBhvr>
                                        <p:cTn id="22" dur="1000"/>
                                        <p:tgtEl>
                                          <p:spTgt spid="109">
                                            <p:txEl>
                                              <p:pRg st="0" end="0"/>
                                            </p:txEl>
                                          </p:spTgt>
                                        </p:tgtEl>
                                      </p:cBhvr>
                                    </p:animEffect>
                                    <p:anim calcmode="lin" valueType="num">
                                      <p:cBhvr>
                                        <p:cTn id="23" dur="1000" fill="hold"/>
                                        <p:tgtEl>
                                          <p:spTgt spid="109">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109">
                                            <p:txEl>
                                              <p:pRg st="0" end="0"/>
                                            </p:txEl>
                                          </p:spTgt>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109">
                                            <p:txEl>
                                              <p:pRg st="1" end="1"/>
                                            </p:txEl>
                                          </p:spTgt>
                                        </p:tgtEl>
                                        <p:attrNameLst>
                                          <p:attrName>style.visibility</p:attrName>
                                        </p:attrNameLst>
                                      </p:cBhvr>
                                      <p:to>
                                        <p:strVal val="visible"/>
                                      </p:to>
                                    </p:set>
                                    <p:animEffect transition="in" filter="fade">
                                      <p:cBhvr>
                                        <p:cTn id="27" dur="1000"/>
                                        <p:tgtEl>
                                          <p:spTgt spid="109">
                                            <p:txEl>
                                              <p:pRg st="1" end="1"/>
                                            </p:txEl>
                                          </p:spTgt>
                                        </p:tgtEl>
                                      </p:cBhvr>
                                    </p:animEffect>
                                    <p:anim calcmode="lin" valueType="num">
                                      <p:cBhvr>
                                        <p:cTn id="28" dur="1000" fill="hold"/>
                                        <p:tgtEl>
                                          <p:spTgt spid="109">
                                            <p:txEl>
                                              <p:pRg st="1" end="1"/>
                                            </p:txEl>
                                          </p:spTgt>
                                        </p:tgtEl>
                                        <p:attrNameLst>
                                          <p:attrName>ppt_x</p:attrName>
                                        </p:attrNameLst>
                                      </p:cBhvr>
                                      <p:tavLst>
                                        <p:tav tm="0">
                                          <p:val>
                                            <p:strVal val="#ppt_x"/>
                                          </p:val>
                                        </p:tav>
                                        <p:tav tm="100000">
                                          <p:val>
                                            <p:strVal val="#ppt_x"/>
                                          </p:val>
                                        </p:tav>
                                      </p:tavLst>
                                    </p:anim>
                                    <p:anim calcmode="lin" valueType="num">
                                      <p:cBhvr>
                                        <p:cTn id="29" dur="1000" fill="hold"/>
                                        <p:tgtEl>
                                          <p:spTgt spid="109">
                                            <p:txEl>
                                              <p:pRg st="1" end="1"/>
                                            </p:txEl>
                                          </p:spTgt>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109">
                                            <p:txEl>
                                              <p:pRg st="2" end="2"/>
                                            </p:txEl>
                                          </p:spTgt>
                                        </p:tgtEl>
                                        <p:attrNameLst>
                                          <p:attrName>style.visibility</p:attrName>
                                        </p:attrNameLst>
                                      </p:cBhvr>
                                      <p:to>
                                        <p:strVal val="visible"/>
                                      </p:to>
                                    </p:set>
                                    <p:animEffect transition="in" filter="fade">
                                      <p:cBhvr>
                                        <p:cTn id="32" dur="1000"/>
                                        <p:tgtEl>
                                          <p:spTgt spid="109">
                                            <p:txEl>
                                              <p:pRg st="2" end="2"/>
                                            </p:txEl>
                                          </p:spTgt>
                                        </p:tgtEl>
                                      </p:cBhvr>
                                    </p:animEffect>
                                    <p:anim calcmode="lin" valueType="num">
                                      <p:cBhvr>
                                        <p:cTn id="33" dur="1000" fill="hold"/>
                                        <p:tgtEl>
                                          <p:spTgt spid="109">
                                            <p:txEl>
                                              <p:pRg st="2" end="2"/>
                                            </p:txEl>
                                          </p:spTgt>
                                        </p:tgtEl>
                                        <p:attrNameLst>
                                          <p:attrName>ppt_x</p:attrName>
                                        </p:attrNameLst>
                                      </p:cBhvr>
                                      <p:tavLst>
                                        <p:tav tm="0">
                                          <p:val>
                                            <p:strVal val="#ppt_x"/>
                                          </p:val>
                                        </p:tav>
                                        <p:tav tm="100000">
                                          <p:val>
                                            <p:strVal val="#ppt_x"/>
                                          </p:val>
                                        </p:tav>
                                      </p:tavLst>
                                    </p:anim>
                                    <p:anim calcmode="lin" valueType="num">
                                      <p:cBhvr>
                                        <p:cTn id="34" dur="1000" fill="hold"/>
                                        <p:tgtEl>
                                          <p:spTgt spid="109">
                                            <p:txEl>
                                              <p:pRg st="2" end="2"/>
                                            </p:txEl>
                                          </p:spTgt>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109">
                                            <p:txEl>
                                              <p:pRg st="3" end="3"/>
                                            </p:txEl>
                                          </p:spTgt>
                                        </p:tgtEl>
                                        <p:attrNameLst>
                                          <p:attrName>style.visibility</p:attrName>
                                        </p:attrNameLst>
                                      </p:cBhvr>
                                      <p:to>
                                        <p:strVal val="visible"/>
                                      </p:to>
                                    </p:set>
                                    <p:animEffect transition="in" filter="fade">
                                      <p:cBhvr>
                                        <p:cTn id="37" dur="1000"/>
                                        <p:tgtEl>
                                          <p:spTgt spid="109">
                                            <p:txEl>
                                              <p:pRg st="3" end="3"/>
                                            </p:txEl>
                                          </p:spTgt>
                                        </p:tgtEl>
                                      </p:cBhvr>
                                    </p:animEffect>
                                    <p:anim calcmode="lin" valueType="num">
                                      <p:cBhvr>
                                        <p:cTn id="38" dur="1000" fill="hold"/>
                                        <p:tgtEl>
                                          <p:spTgt spid="109">
                                            <p:txEl>
                                              <p:pRg st="3" end="3"/>
                                            </p:txEl>
                                          </p:spTgt>
                                        </p:tgtEl>
                                        <p:attrNameLst>
                                          <p:attrName>ppt_x</p:attrName>
                                        </p:attrNameLst>
                                      </p:cBhvr>
                                      <p:tavLst>
                                        <p:tav tm="0">
                                          <p:val>
                                            <p:strVal val="#ppt_x"/>
                                          </p:val>
                                        </p:tav>
                                        <p:tav tm="100000">
                                          <p:val>
                                            <p:strVal val="#ppt_x"/>
                                          </p:val>
                                        </p:tav>
                                      </p:tavLst>
                                    </p:anim>
                                    <p:anim calcmode="lin" valueType="num">
                                      <p:cBhvr>
                                        <p:cTn id="39" dur="1000" fill="hold"/>
                                        <p:tgtEl>
                                          <p:spTgt spid="109">
                                            <p:txEl>
                                              <p:pRg st="3" end="3"/>
                                            </p:txEl>
                                          </p:spTgt>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1" fill="hold">
                                          <p:stCondLst>
                                            <p:cond delay="0"/>
                                          </p:stCondLst>
                                        </p:cTn>
                                        <p:tgtEl>
                                          <p:spTgt spid="109">
                                            <p:txEl>
                                              <p:pRg st="4" end="4"/>
                                            </p:txEl>
                                          </p:spTgt>
                                        </p:tgtEl>
                                        <p:attrNameLst>
                                          <p:attrName>style.visibility</p:attrName>
                                        </p:attrNameLst>
                                      </p:cBhvr>
                                      <p:to>
                                        <p:strVal val="visible"/>
                                      </p:to>
                                    </p:set>
                                    <p:animEffect transition="in" filter="fade">
                                      <p:cBhvr>
                                        <p:cTn id="42" dur="1000"/>
                                        <p:tgtEl>
                                          <p:spTgt spid="109">
                                            <p:txEl>
                                              <p:pRg st="4" end="4"/>
                                            </p:txEl>
                                          </p:spTgt>
                                        </p:tgtEl>
                                      </p:cBhvr>
                                    </p:animEffect>
                                    <p:anim calcmode="lin" valueType="num">
                                      <p:cBhvr>
                                        <p:cTn id="43" dur="1000" fill="hold"/>
                                        <p:tgtEl>
                                          <p:spTgt spid="109">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109">
                                            <p:txEl>
                                              <p:pRg st="4" end="4"/>
                                            </p:txEl>
                                          </p:spTgt>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0"/>
                                  </p:stCondLst>
                                  <p:childTnLst>
                                    <p:set>
                                      <p:cBhvr>
                                        <p:cTn id="46" dur="1" fill="hold">
                                          <p:stCondLst>
                                            <p:cond delay="0"/>
                                          </p:stCondLst>
                                        </p:cTn>
                                        <p:tgtEl>
                                          <p:spTgt spid="110">
                                            <p:txEl>
                                              <p:pRg st="0" end="0"/>
                                            </p:txEl>
                                          </p:spTgt>
                                        </p:tgtEl>
                                        <p:attrNameLst>
                                          <p:attrName>style.visibility</p:attrName>
                                        </p:attrNameLst>
                                      </p:cBhvr>
                                      <p:to>
                                        <p:strVal val="visible"/>
                                      </p:to>
                                    </p:set>
                                    <p:animEffect transition="in" filter="fade">
                                      <p:cBhvr>
                                        <p:cTn id="47" dur="1000"/>
                                        <p:tgtEl>
                                          <p:spTgt spid="110">
                                            <p:txEl>
                                              <p:pRg st="0" end="0"/>
                                            </p:txEl>
                                          </p:spTgt>
                                        </p:tgtEl>
                                      </p:cBhvr>
                                    </p:animEffect>
                                    <p:anim calcmode="lin" valueType="num">
                                      <p:cBhvr>
                                        <p:cTn id="48" dur="1000" fill="hold"/>
                                        <p:tgtEl>
                                          <p:spTgt spid="110">
                                            <p:txEl>
                                              <p:pRg st="0" end="0"/>
                                            </p:txEl>
                                          </p:spTgt>
                                        </p:tgtEl>
                                        <p:attrNameLst>
                                          <p:attrName>ppt_x</p:attrName>
                                        </p:attrNameLst>
                                      </p:cBhvr>
                                      <p:tavLst>
                                        <p:tav tm="0">
                                          <p:val>
                                            <p:strVal val="#ppt_x"/>
                                          </p:val>
                                        </p:tav>
                                        <p:tav tm="100000">
                                          <p:val>
                                            <p:strVal val="#ppt_x"/>
                                          </p:val>
                                        </p:tav>
                                      </p:tavLst>
                                    </p:anim>
                                    <p:anim calcmode="lin" valueType="num">
                                      <p:cBhvr>
                                        <p:cTn id="49" dur="1000" fill="hold"/>
                                        <p:tgtEl>
                                          <p:spTgt spid="110">
                                            <p:txEl>
                                              <p:pRg st="0" end="0"/>
                                            </p:txEl>
                                          </p:spTgt>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0"/>
                                  </p:stCondLst>
                                  <p:childTnLst>
                                    <p:set>
                                      <p:cBhvr>
                                        <p:cTn id="51" dur="1" fill="hold">
                                          <p:stCondLst>
                                            <p:cond delay="0"/>
                                          </p:stCondLst>
                                        </p:cTn>
                                        <p:tgtEl>
                                          <p:spTgt spid="111">
                                            <p:txEl>
                                              <p:pRg st="0" end="0"/>
                                            </p:txEl>
                                          </p:spTgt>
                                        </p:tgtEl>
                                        <p:attrNameLst>
                                          <p:attrName>style.visibility</p:attrName>
                                        </p:attrNameLst>
                                      </p:cBhvr>
                                      <p:to>
                                        <p:strVal val="visible"/>
                                      </p:to>
                                    </p:set>
                                    <p:animEffect transition="in" filter="fade">
                                      <p:cBhvr>
                                        <p:cTn id="52" dur="1000"/>
                                        <p:tgtEl>
                                          <p:spTgt spid="111">
                                            <p:txEl>
                                              <p:pRg st="0" end="0"/>
                                            </p:txEl>
                                          </p:spTgt>
                                        </p:tgtEl>
                                      </p:cBhvr>
                                    </p:animEffect>
                                    <p:anim calcmode="lin" valueType="num">
                                      <p:cBhvr>
                                        <p:cTn id="53" dur="1000" fill="hold"/>
                                        <p:tgtEl>
                                          <p:spTgt spid="111">
                                            <p:txEl>
                                              <p:pRg st="0" end="0"/>
                                            </p:txEl>
                                          </p:spTgt>
                                        </p:tgtEl>
                                        <p:attrNameLst>
                                          <p:attrName>ppt_x</p:attrName>
                                        </p:attrNameLst>
                                      </p:cBhvr>
                                      <p:tavLst>
                                        <p:tav tm="0">
                                          <p:val>
                                            <p:strVal val="#ppt_x"/>
                                          </p:val>
                                        </p:tav>
                                        <p:tav tm="100000">
                                          <p:val>
                                            <p:strVal val="#ppt_x"/>
                                          </p:val>
                                        </p:tav>
                                      </p:tavLst>
                                    </p:anim>
                                    <p:anim calcmode="lin" valueType="num">
                                      <p:cBhvr>
                                        <p:cTn id="54" dur="1000" fill="hold"/>
                                        <p:tgtEl>
                                          <p:spTgt spid="111">
                                            <p:txEl>
                                              <p:pRg st="0" end="0"/>
                                            </p:txEl>
                                          </p:spTgt>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0">
                                            <p:txEl>
                                              <p:pRg st="0" end="0"/>
                                            </p:txEl>
                                          </p:spTgt>
                                        </p:tgtEl>
                                        <p:attrNameLst>
                                          <p:attrName>style.visibility</p:attrName>
                                        </p:attrNameLst>
                                      </p:cBhvr>
                                      <p:to>
                                        <p:strVal val="visible"/>
                                      </p:to>
                                    </p:set>
                                    <p:animEffect transition="in" filter="fade">
                                      <p:cBhvr>
                                        <p:cTn id="57" dur="1000"/>
                                        <p:tgtEl>
                                          <p:spTgt spid="10">
                                            <p:txEl>
                                              <p:pRg st="0" end="0"/>
                                            </p:txEl>
                                          </p:spTgt>
                                        </p:tgtEl>
                                      </p:cBhvr>
                                    </p:animEffect>
                                    <p:anim calcmode="lin" valueType="num">
                                      <p:cBhvr>
                                        <p:cTn id="5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59" dur="1000" fill="hold"/>
                                        <p:tgtEl>
                                          <p:spTgt spid="10">
                                            <p:txEl>
                                              <p:pRg st="0" end="0"/>
                                            </p:txEl>
                                          </p:spTgt>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1">
                                            <p:txEl>
                                              <p:pRg st="0" end="0"/>
                                            </p:txEl>
                                          </p:spTgt>
                                        </p:tgtEl>
                                        <p:attrNameLst>
                                          <p:attrName>style.visibility</p:attrName>
                                        </p:attrNameLst>
                                      </p:cBhvr>
                                      <p:to>
                                        <p:strVal val="visible"/>
                                      </p:to>
                                    </p:set>
                                    <p:animEffect transition="in" filter="fade">
                                      <p:cBhvr>
                                        <p:cTn id="62" dur="1000"/>
                                        <p:tgtEl>
                                          <p:spTgt spid="11">
                                            <p:txEl>
                                              <p:pRg st="0" end="0"/>
                                            </p:txEl>
                                          </p:spTgt>
                                        </p:tgtEl>
                                      </p:cBhvr>
                                    </p:animEffect>
                                    <p:anim calcmode="lin" valueType="num">
                                      <p:cBhvr>
                                        <p:cTn id="63"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64" dur="1000" fill="hold"/>
                                        <p:tgtEl>
                                          <p:spTgt spid="11">
                                            <p:txEl>
                                              <p:pRg st="0" end="0"/>
                                            </p:tx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2">
                                            <p:txEl>
                                              <p:pRg st="0" end="0"/>
                                            </p:txEl>
                                          </p:spTgt>
                                        </p:tgtEl>
                                        <p:attrNameLst>
                                          <p:attrName>style.visibility</p:attrName>
                                        </p:attrNameLst>
                                      </p:cBhvr>
                                      <p:to>
                                        <p:strVal val="visible"/>
                                      </p:to>
                                    </p:set>
                                    <p:animEffect transition="in" filter="fade">
                                      <p:cBhvr>
                                        <p:cTn id="67" dur="1000"/>
                                        <p:tgtEl>
                                          <p:spTgt spid="12">
                                            <p:txEl>
                                              <p:pRg st="0" end="0"/>
                                            </p:txEl>
                                          </p:spTgt>
                                        </p:tgtEl>
                                      </p:cBhvr>
                                    </p:animEffect>
                                    <p:anim calcmode="lin" valueType="num">
                                      <p:cBhvr>
                                        <p:cTn id="6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6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P spid="107" grpId="0" animBg="1"/>
      <p:bldP spid="108" grpId="0" animBg="1"/>
      <p:bldP spid="109" grpId="0" build="p">
        <p:tmplLst>
          <p:tmpl lvl="1">
            <p:tnLst>
              <p:par>
                <p:cTn presetID="47" presetClass="entr" presetSubtype="0" fill="hold" nodeType="withEffect">
                  <p:stCondLst>
                    <p:cond delay="0"/>
                  </p:stCondLst>
                  <p:childTnLst>
                    <p:set>
                      <p:cBhvr>
                        <p:cTn dur="1" fill="hold">
                          <p:stCondLst>
                            <p:cond delay="0"/>
                          </p:stCondLst>
                        </p:cTn>
                        <p:tgtEl>
                          <p:spTgt spid="109"/>
                        </p:tgtEl>
                        <p:attrNameLst>
                          <p:attrName>style.visibility</p:attrName>
                        </p:attrNameLst>
                      </p:cBhvr>
                      <p:to>
                        <p:strVal val="visible"/>
                      </p:to>
                    </p:set>
                    <p:animEffect transition="in" filter="fade">
                      <p:cBhvr>
                        <p:cTn dur="1000"/>
                        <p:tgtEl>
                          <p:spTgt spid="109"/>
                        </p:tgtEl>
                      </p:cBhvr>
                    </p:animEffect>
                    <p:anim calcmode="lin" valueType="num">
                      <p:cBhvr>
                        <p:cTn dur="1000" fill="hold"/>
                        <p:tgtEl>
                          <p:spTgt spid="109"/>
                        </p:tgtEl>
                        <p:attrNameLst>
                          <p:attrName>ppt_x</p:attrName>
                        </p:attrNameLst>
                      </p:cBhvr>
                      <p:tavLst>
                        <p:tav tm="0">
                          <p:val>
                            <p:strVal val="#ppt_x"/>
                          </p:val>
                        </p:tav>
                        <p:tav tm="100000">
                          <p:val>
                            <p:strVal val="#ppt_x"/>
                          </p:val>
                        </p:tav>
                      </p:tavLst>
                    </p:anim>
                    <p:anim calcmode="lin" valueType="num">
                      <p:cBhvr>
                        <p:cTn dur="1000" fill="hold"/>
                        <p:tgtEl>
                          <p:spTgt spid="109"/>
                        </p:tgtEl>
                        <p:attrNameLst>
                          <p:attrName>ppt_y</p:attrName>
                        </p:attrNameLst>
                      </p:cBhvr>
                      <p:tavLst>
                        <p:tav tm="0">
                          <p:val>
                            <p:strVal val="#ppt_y-.1"/>
                          </p:val>
                        </p:tav>
                        <p:tav tm="100000">
                          <p:val>
                            <p:strVal val="#ppt_y"/>
                          </p:val>
                        </p:tav>
                      </p:tavLst>
                    </p:anim>
                  </p:childTnLst>
                </p:cTn>
              </p:par>
            </p:tnLst>
          </p:tmpl>
          <p:tmpl lvl="2">
            <p:tnLst>
              <p:par>
                <p:cTn presetID="47" presetClass="entr" presetSubtype="0" fill="hold" nodeType="withEffect">
                  <p:stCondLst>
                    <p:cond delay="0"/>
                  </p:stCondLst>
                  <p:childTnLst>
                    <p:set>
                      <p:cBhvr>
                        <p:cTn dur="1" fill="hold">
                          <p:stCondLst>
                            <p:cond delay="0"/>
                          </p:stCondLst>
                        </p:cTn>
                        <p:tgtEl>
                          <p:spTgt spid="109"/>
                        </p:tgtEl>
                        <p:attrNameLst>
                          <p:attrName>style.visibility</p:attrName>
                        </p:attrNameLst>
                      </p:cBhvr>
                      <p:to>
                        <p:strVal val="visible"/>
                      </p:to>
                    </p:set>
                    <p:animEffect transition="in" filter="fade">
                      <p:cBhvr>
                        <p:cTn dur="1000"/>
                        <p:tgtEl>
                          <p:spTgt spid="109"/>
                        </p:tgtEl>
                      </p:cBhvr>
                    </p:animEffect>
                    <p:anim calcmode="lin" valueType="num">
                      <p:cBhvr>
                        <p:cTn dur="1000" fill="hold"/>
                        <p:tgtEl>
                          <p:spTgt spid="109"/>
                        </p:tgtEl>
                        <p:attrNameLst>
                          <p:attrName>ppt_x</p:attrName>
                        </p:attrNameLst>
                      </p:cBhvr>
                      <p:tavLst>
                        <p:tav tm="0">
                          <p:val>
                            <p:strVal val="#ppt_x"/>
                          </p:val>
                        </p:tav>
                        <p:tav tm="100000">
                          <p:val>
                            <p:strVal val="#ppt_x"/>
                          </p:val>
                        </p:tav>
                      </p:tavLst>
                    </p:anim>
                    <p:anim calcmode="lin" valueType="num">
                      <p:cBhvr>
                        <p:cTn dur="1000" fill="hold"/>
                        <p:tgtEl>
                          <p:spTgt spid="109"/>
                        </p:tgtEl>
                        <p:attrNameLst>
                          <p:attrName>ppt_y</p:attrName>
                        </p:attrNameLst>
                      </p:cBhvr>
                      <p:tavLst>
                        <p:tav tm="0">
                          <p:val>
                            <p:strVal val="#ppt_y-.1"/>
                          </p:val>
                        </p:tav>
                        <p:tav tm="100000">
                          <p:val>
                            <p:strVal val="#ppt_y"/>
                          </p:val>
                        </p:tav>
                      </p:tavLst>
                    </p:anim>
                  </p:childTnLst>
                </p:cTn>
              </p:par>
            </p:tnLst>
          </p:tmpl>
          <p:tmpl lvl="3">
            <p:tnLst>
              <p:par>
                <p:cTn presetID="47" presetClass="entr" presetSubtype="0" fill="hold" nodeType="withEffect">
                  <p:stCondLst>
                    <p:cond delay="0"/>
                  </p:stCondLst>
                  <p:childTnLst>
                    <p:set>
                      <p:cBhvr>
                        <p:cTn dur="1" fill="hold">
                          <p:stCondLst>
                            <p:cond delay="0"/>
                          </p:stCondLst>
                        </p:cTn>
                        <p:tgtEl>
                          <p:spTgt spid="109"/>
                        </p:tgtEl>
                        <p:attrNameLst>
                          <p:attrName>style.visibility</p:attrName>
                        </p:attrNameLst>
                      </p:cBhvr>
                      <p:to>
                        <p:strVal val="visible"/>
                      </p:to>
                    </p:set>
                    <p:animEffect transition="in" filter="fade">
                      <p:cBhvr>
                        <p:cTn dur="1000"/>
                        <p:tgtEl>
                          <p:spTgt spid="109"/>
                        </p:tgtEl>
                      </p:cBhvr>
                    </p:animEffect>
                    <p:anim calcmode="lin" valueType="num">
                      <p:cBhvr>
                        <p:cTn dur="1000" fill="hold"/>
                        <p:tgtEl>
                          <p:spTgt spid="109"/>
                        </p:tgtEl>
                        <p:attrNameLst>
                          <p:attrName>ppt_x</p:attrName>
                        </p:attrNameLst>
                      </p:cBhvr>
                      <p:tavLst>
                        <p:tav tm="0">
                          <p:val>
                            <p:strVal val="#ppt_x"/>
                          </p:val>
                        </p:tav>
                        <p:tav tm="100000">
                          <p:val>
                            <p:strVal val="#ppt_x"/>
                          </p:val>
                        </p:tav>
                      </p:tavLst>
                    </p:anim>
                    <p:anim calcmode="lin" valueType="num">
                      <p:cBhvr>
                        <p:cTn dur="1000" fill="hold"/>
                        <p:tgtEl>
                          <p:spTgt spid="109"/>
                        </p:tgtEl>
                        <p:attrNameLst>
                          <p:attrName>ppt_y</p:attrName>
                        </p:attrNameLst>
                      </p:cBhvr>
                      <p:tavLst>
                        <p:tav tm="0">
                          <p:val>
                            <p:strVal val="#ppt_y-.1"/>
                          </p:val>
                        </p:tav>
                        <p:tav tm="100000">
                          <p:val>
                            <p:strVal val="#ppt_y"/>
                          </p:val>
                        </p:tav>
                      </p:tavLst>
                    </p:anim>
                  </p:childTnLst>
                </p:cTn>
              </p:par>
            </p:tnLst>
          </p:tmpl>
          <p:tmpl lvl="4">
            <p:tnLst>
              <p:par>
                <p:cTn presetID="47" presetClass="entr" presetSubtype="0" fill="hold" nodeType="withEffect">
                  <p:stCondLst>
                    <p:cond delay="0"/>
                  </p:stCondLst>
                  <p:childTnLst>
                    <p:set>
                      <p:cBhvr>
                        <p:cTn dur="1" fill="hold">
                          <p:stCondLst>
                            <p:cond delay="0"/>
                          </p:stCondLst>
                        </p:cTn>
                        <p:tgtEl>
                          <p:spTgt spid="109"/>
                        </p:tgtEl>
                        <p:attrNameLst>
                          <p:attrName>style.visibility</p:attrName>
                        </p:attrNameLst>
                      </p:cBhvr>
                      <p:to>
                        <p:strVal val="visible"/>
                      </p:to>
                    </p:set>
                    <p:animEffect transition="in" filter="fade">
                      <p:cBhvr>
                        <p:cTn dur="1000"/>
                        <p:tgtEl>
                          <p:spTgt spid="109"/>
                        </p:tgtEl>
                      </p:cBhvr>
                    </p:animEffect>
                    <p:anim calcmode="lin" valueType="num">
                      <p:cBhvr>
                        <p:cTn dur="1000" fill="hold"/>
                        <p:tgtEl>
                          <p:spTgt spid="109"/>
                        </p:tgtEl>
                        <p:attrNameLst>
                          <p:attrName>ppt_x</p:attrName>
                        </p:attrNameLst>
                      </p:cBhvr>
                      <p:tavLst>
                        <p:tav tm="0">
                          <p:val>
                            <p:strVal val="#ppt_x"/>
                          </p:val>
                        </p:tav>
                        <p:tav tm="100000">
                          <p:val>
                            <p:strVal val="#ppt_x"/>
                          </p:val>
                        </p:tav>
                      </p:tavLst>
                    </p:anim>
                    <p:anim calcmode="lin" valueType="num">
                      <p:cBhvr>
                        <p:cTn dur="1000" fill="hold"/>
                        <p:tgtEl>
                          <p:spTgt spid="109"/>
                        </p:tgtEl>
                        <p:attrNameLst>
                          <p:attrName>ppt_y</p:attrName>
                        </p:attrNameLst>
                      </p:cBhvr>
                      <p:tavLst>
                        <p:tav tm="0">
                          <p:val>
                            <p:strVal val="#ppt_y-.1"/>
                          </p:val>
                        </p:tav>
                        <p:tav tm="100000">
                          <p:val>
                            <p:strVal val="#ppt_y"/>
                          </p:val>
                        </p:tav>
                      </p:tavLst>
                    </p:anim>
                  </p:childTnLst>
                </p:cTn>
              </p:par>
            </p:tnLst>
          </p:tmpl>
          <p:tmpl lvl="5">
            <p:tnLst>
              <p:par>
                <p:cTn presetID="47" presetClass="entr" presetSubtype="0" fill="hold" nodeType="withEffect">
                  <p:stCondLst>
                    <p:cond delay="0"/>
                  </p:stCondLst>
                  <p:childTnLst>
                    <p:set>
                      <p:cBhvr>
                        <p:cTn dur="1" fill="hold">
                          <p:stCondLst>
                            <p:cond delay="0"/>
                          </p:stCondLst>
                        </p:cTn>
                        <p:tgtEl>
                          <p:spTgt spid="109"/>
                        </p:tgtEl>
                        <p:attrNameLst>
                          <p:attrName>style.visibility</p:attrName>
                        </p:attrNameLst>
                      </p:cBhvr>
                      <p:to>
                        <p:strVal val="visible"/>
                      </p:to>
                    </p:set>
                    <p:animEffect transition="in" filter="fade">
                      <p:cBhvr>
                        <p:cTn dur="1000"/>
                        <p:tgtEl>
                          <p:spTgt spid="109"/>
                        </p:tgtEl>
                      </p:cBhvr>
                    </p:animEffect>
                    <p:anim calcmode="lin" valueType="num">
                      <p:cBhvr>
                        <p:cTn dur="1000" fill="hold"/>
                        <p:tgtEl>
                          <p:spTgt spid="109"/>
                        </p:tgtEl>
                        <p:attrNameLst>
                          <p:attrName>ppt_x</p:attrName>
                        </p:attrNameLst>
                      </p:cBhvr>
                      <p:tavLst>
                        <p:tav tm="0">
                          <p:val>
                            <p:strVal val="#ppt_x"/>
                          </p:val>
                        </p:tav>
                        <p:tav tm="100000">
                          <p:val>
                            <p:strVal val="#ppt_x"/>
                          </p:val>
                        </p:tav>
                      </p:tavLst>
                    </p:anim>
                    <p:anim calcmode="lin" valueType="num">
                      <p:cBhvr>
                        <p:cTn dur="1000" fill="hold"/>
                        <p:tgtEl>
                          <p:spTgt spid="109"/>
                        </p:tgtEl>
                        <p:attrNameLst>
                          <p:attrName>ppt_y</p:attrName>
                        </p:attrNameLst>
                      </p:cBhvr>
                      <p:tavLst>
                        <p:tav tm="0">
                          <p:val>
                            <p:strVal val="#ppt_y-.1"/>
                          </p:val>
                        </p:tav>
                        <p:tav tm="100000">
                          <p:val>
                            <p:strVal val="#ppt_y"/>
                          </p:val>
                        </p:tav>
                      </p:tavLst>
                    </p:anim>
                  </p:childTnLst>
                </p:cTn>
              </p:par>
            </p:tnLst>
          </p:tmpl>
        </p:tmplLst>
      </p:bldP>
      <p:bldP spid="110" grpId="0" build="p">
        <p:tmplLst>
          <p:tmpl lvl="1">
            <p:tnLst>
              <p:par>
                <p:cTn presetID="47" presetClass="entr" presetSubtype="0" fill="hold" nodeType="withEffect">
                  <p:stCondLst>
                    <p:cond delay="0"/>
                  </p:stCondLst>
                  <p:childTnLst>
                    <p:set>
                      <p:cBhvr>
                        <p:cTn dur="1" fill="hold">
                          <p:stCondLst>
                            <p:cond delay="0"/>
                          </p:stCondLst>
                        </p:cTn>
                        <p:tgtEl>
                          <p:spTgt spid="110"/>
                        </p:tgtEl>
                        <p:attrNameLst>
                          <p:attrName>style.visibility</p:attrName>
                        </p:attrNameLst>
                      </p:cBhvr>
                      <p:to>
                        <p:strVal val="visible"/>
                      </p:to>
                    </p:set>
                    <p:animEffect transition="in" filter="fade">
                      <p:cBhvr>
                        <p:cTn dur="1000"/>
                        <p:tgtEl>
                          <p:spTgt spid="110"/>
                        </p:tgtEl>
                      </p:cBhvr>
                    </p:animEffect>
                    <p:anim calcmode="lin" valueType="num">
                      <p:cBhvr>
                        <p:cTn dur="1000" fill="hold"/>
                        <p:tgtEl>
                          <p:spTgt spid="110"/>
                        </p:tgtEl>
                        <p:attrNameLst>
                          <p:attrName>ppt_x</p:attrName>
                        </p:attrNameLst>
                      </p:cBhvr>
                      <p:tavLst>
                        <p:tav tm="0">
                          <p:val>
                            <p:strVal val="#ppt_x"/>
                          </p:val>
                        </p:tav>
                        <p:tav tm="100000">
                          <p:val>
                            <p:strVal val="#ppt_x"/>
                          </p:val>
                        </p:tav>
                      </p:tavLst>
                    </p:anim>
                    <p:anim calcmode="lin" valueType="num">
                      <p:cBhvr>
                        <p:cTn dur="1000" fill="hold"/>
                        <p:tgtEl>
                          <p:spTgt spid="110"/>
                        </p:tgtEl>
                        <p:attrNameLst>
                          <p:attrName>ppt_y</p:attrName>
                        </p:attrNameLst>
                      </p:cBhvr>
                      <p:tavLst>
                        <p:tav tm="0">
                          <p:val>
                            <p:strVal val="#ppt_y-.1"/>
                          </p:val>
                        </p:tav>
                        <p:tav tm="100000">
                          <p:val>
                            <p:strVal val="#ppt_y"/>
                          </p:val>
                        </p:tav>
                      </p:tavLst>
                    </p:anim>
                  </p:childTnLst>
                </p:cTn>
              </p:par>
            </p:tnLst>
          </p:tmpl>
        </p:tmplLst>
      </p:bldP>
      <p:bldP spid="111" grpId="0" build="p">
        <p:tmplLst>
          <p:tmpl lvl="1">
            <p:tnLst>
              <p:par>
                <p:cTn presetID="47" presetClass="entr" presetSubtype="0" fill="hold" nodeType="withEffect">
                  <p:stCondLst>
                    <p:cond delay="0"/>
                  </p:stCondLst>
                  <p:childTnLst>
                    <p:set>
                      <p:cBhvr>
                        <p:cTn dur="1" fill="hold">
                          <p:stCondLst>
                            <p:cond delay="0"/>
                          </p:stCondLst>
                        </p:cTn>
                        <p:tgtEl>
                          <p:spTgt spid="111"/>
                        </p:tgtEl>
                        <p:attrNameLst>
                          <p:attrName>style.visibility</p:attrName>
                        </p:attrNameLst>
                      </p:cBhvr>
                      <p:to>
                        <p:strVal val="visible"/>
                      </p:to>
                    </p:set>
                    <p:animEffect transition="in" filter="fade">
                      <p:cBhvr>
                        <p:cTn dur="1000"/>
                        <p:tgtEl>
                          <p:spTgt spid="111"/>
                        </p:tgtEl>
                      </p:cBhvr>
                    </p:animEffect>
                    <p:anim calcmode="lin" valueType="num">
                      <p:cBhvr>
                        <p:cTn dur="1000" fill="hold"/>
                        <p:tgtEl>
                          <p:spTgt spid="111"/>
                        </p:tgtEl>
                        <p:attrNameLst>
                          <p:attrName>ppt_x</p:attrName>
                        </p:attrNameLst>
                      </p:cBhvr>
                      <p:tavLst>
                        <p:tav tm="0">
                          <p:val>
                            <p:strVal val="#ppt_x"/>
                          </p:val>
                        </p:tav>
                        <p:tav tm="100000">
                          <p:val>
                            <p:strVal val="#ppt_x"/>
                          </p:val>
                        </p:tav>
                      </p:tavLst>
                    </p:anim>
                    <p:anim calcmode="lin" valueType="num">
                      <p:cBhvr>
                        <p:cTn dur="1000" fill="hold"/>
                        <p:tgtEl>
                          <p:spTgt spid="111"/>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42"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1000"/>
                        <p:tgtEl>
                          <p:spTgt spid="10"/>
                        </p:tgtEl>
                      </p:cBhvr>
                    </p:animEffect>
                    <p:anim calcmode="lin" valueType="num">
                      <p:cBhvr>
                        <p:cTn dur="1000" fill="hold"/>
                        <p:tgtEl>
                          <p:spTgt spid="10"/>
                        </p:tgtEl>
                        <p:attrNameLst>
                          <p:attrName>ppt_x</p:attrName>
                        </p:attrNameLst>
                      </p:cBhvr>
                      <p:tavLst>
                        <p:tav tm="0">
                          <p:val>
                            <p:strVal val="#ppt_x"/>
                          </p:val>
                        </p:tav>
                        <p:tav tm="100000">
                          <p:val>
                            <p:strVal val="#ppt_x"/>
                          </p:val>
                        </p:tav>
                      </p:tavLst>
                    </p:anim>
                    <p:anim calcmode="lin" valueType="num">
                      <p:cBhvr>
                        <p:cTn dur="1000" fill="hold"/>
                        <p:tgtEl>
                          <p:spTgt spid="10"/>
                        </p:tgtEl>
                        <p:attrNameLst>
                          <p:attrName>ppt_y</p:attrName>
                        </p:attrNameLst>
                      </p:cBhvr>
                      <p:tavLst>
                        <p:tav tm="0">
                          <p:val>
                            <p:strVal val="#ppt_y+.1"/>
                          </p:val>
                        </p:tav>
                        <p:tav tm="100000">
                          <p:val>
                            <p:strVal val="#ppt_y"/>
                          </p:val>
                        </p:tav>
                      </p:tavLst>
                    </p:anim>
                  </p:childTnLst>
                </p:cTn>
              </p:par>
            </p:tnLst>
          </p:tmpl>
        </p:tmplLst>
      </p:bldP>
      <p:bldP spid="11" grpId="0" build="p">
        <p:tmplLst>
          <p:tmpl lvl="1">
            <p:tnLst>
              <p:par>
                <p:cTn presetID="42"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anim calcmode="lin" valueType="num">
                      <p:cBhvr>
                        <p:cTn dur="1000" fill="hold"/>
                        <p:tgtEl>
                          <p:spTgt spid="11"/>
                        </p:tgtEl>
                        <p:attrNameLst>
                          <p:attrName>ppt_x</p:attrName>
                        </p:attrNameLst>
                      </p:cBhvr>
                      <p:tavLst>
                        <p:tav tm="0">
                          <p:val>
                            <p:strVal val="#ppt_x"/>
                          </p:val>
                        </p:tav>
                        <p:tav tm="100000">
                          <p:val>
                            <p:strVal val="#ppt_x"/>
                          </p:val>
                        </p:tav>
                      </p:tavLst>
                    </p:anim>
                    <p:anim calcmode="lin" valueType="num">
                      <p:cBhvr>
                        <p:cTn dur="1000" fill="hold"/>
                        <p:tgtEl>
                          <p:spTgt spid="11"/>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42"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anim calcmode="lin" valueType="num">
                      <p:cBhvr>
                        <p:cTn dur="1000" fill="hold"/>
                        <p:tgtEl>
                          <p:spTgt spid="12"/>
                        </p:tgtEl>
                        <p:attrNameLst>
                          <p:attrName>ppt_x</p:attrName>
                        </p:attrNameLst>
                      </p:cBhvr>
                      <p:tavLst>
                        <p:tav tm="0">
                          <p:val>
                            <p:strVal val="#ppt_x"/>
                          </p:val>
                        </p:tav>
                        <p:tav tm="100000">
                          <p:val>
                            <p:strVal val="#ppt_x"/>
                          </p:val>
                        </p:tav>
                      </p:tavLst>
                    </p:anim>
                    <p:anim calcmode="lin" valueType="num">
                      <p:cBhvr>
                        <p:cTn dur="1000" fill="hold"/>
                        <p:tgtEl>
                          <p:spTgt spid="12"/>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 Pricing Item">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E6334E-F759-0A9D-9271-2027125E2897}"/>
              </a:ext>
            </a:extLst>
          </p:cNvPr>
          <p:cNvSpPr>
            <a:spLocks noGrp="1"/>
          </p:cNvSpPr>
          <p:nvPr>
            <p:ph type="sldNum" sz="quarter" idx="10"/>
          </p:nvPr>
        </p:nvSpPr>
        <p:spPr/>
        <p:txBody>
          <a:bodyPr/>
          <a:lstStyle/>
          <a:p>
            <a:fld id="{B4F46690-C25B-4348-B0C0-019C781764AB}" type="slidenum">
              <a:rPr lang="en-US" smtClean="0"/>
              <a:t>‹#›</a:t>
            </a:fld>
            <a:endParaRPr lang="en-US"/>
          </a:p>
        </p:txBody>
      </p:sp>
      <p:sp>
        <p:nvSpPr>
          <p:cNvPr id="4" name="Google Shape;1884;p158">
            <a:extLst>
              <a:ext uri="{FF2B5EF4-FFF2-40B4-BE49-F238E27FC236}">
                <a16:creationId xmlns:a16="http://schemas.microsoft.com/office/drawing/2014/main" id="{22DEA568-074F-B26F-8830-435805C3C93E}"/>
              </a:ext>
            </a:extLst>
          </p:cNvPr>
          <p:cNvSpPr/>
          <p:nvPr userDrawn="1"/>
        </p:nvSpPr>
        <p:spPr>
          <a:xfrm>
            <a:off x="419101" y="0"/>
            <a:ext cx="3606800" cy="6858000"/>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 name="Google Shape;1884;p158">
            <a:extLst>
              <a:ext uri="{FF2B5EF4-FFF2-40B4-BE49-F238E27FC236}">
                <a16:creationId xmlns:a16="http://schemas.microsoft.com/office/drawing/2014/main" id="{AD568DA8-F349-2840-70E0-1B9E206EE86F}"/>
              </a:ext>
            </a:extLst>
          </p:cNvPr>
          <p:cNvSpPr/>
          <p:nvPr userDrawn="1"/>
        </p:nvSpPr>
        <p:spPr>
          <a:xfrm>
            <a:off x="454287" y="0"/>
            <a:ext cx="3581093" cy="6858000"/>
          </a:xfrm>
          <a:prstGeom prst="rect">
            <a:avLst/>
          </a:prstGeom>
          <a:blipFill dpi="0" rotWithShape="1">
            <a:blip r:embed="rId2" cstate="print">
              <a:alphaModFix amt="27125"/>
              <a:extLst>
                <a:ext uri="{28A0092B-C50C-407E-A947-70E740481C1C}">
                  <a14:useLocalDpi xmlns:a14="http://schemas.microsoft.com/office/drawing/2010/main"/>
                </a:ext>
              </a:extLst>
            </a:blip>
            <a:srcRect/>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 name="Text Placeholder 44">
            <a:extLst>
              <a:ext uri="{FF2B5EF4-FFF2-40B4-BE49-F238E27FC236}">
                <a16:creationId xmlns:a16="http://schemas.microsoft.com/office/drawing/2014/main" id="{45911209-995B-C83F-2DC4-95F42213DAB9}"/>
              </a:ext>
            </a:extLst>
          </p:cNvPr>
          <p:cNvSpPr>
            <a:spLocks noGrp="1"/>
          </p:cNvSpPr>
          <p:nvPr>
            <p:ph type="body" sz="quarter" idx="18" hasCustomPrompt="1"/>
          </p:nvPr>
        </p:nvSpPr>
        <p:spPr>
          <a:xfrm>
            <a:off x="796724" y="1828800"/>
            <a:ext cx="2987675" cy="1829348"/>
          </a:xfrm>
          <a:prstGeom prst="rect">
            <a:avLst/>
          </a:prstGeom>
        </p:spPr>
        <p:txBody>
          <a:bodyPr anchor="ctr"/>
          <a:lstStyle>
            <a:lvl1pPr marL="0" indent="0" algn="l">
              <a:buNone/>
              <a:defRPr sz="3200" b="1">
                <a:solidFill>
                  <a:schemeClr val="bg1"/>
                </a:solidFill>
                <a:latin typeface="Inter" panose="02000503000000020004" pitchFamily="2" charset="0"/>
                <a:ea typeface="Inter" panose="02000503000000020004" pitchFamily="2" charset="0"/>
              </a:defRPr>
            </a:lvl1pPr>
          </a:lstStyle>
          <a:p>
            <a:r>
              <a:rPr lang="en-US" sz="3600"/>
              <a:t>Proposed </a:t>
            </a:r>
            <a:r>
              <a:rPr lang="en-US" sz="3600" err="1"/>
              <a:t>TalentNeuron</a:t>
            </a:r>
            <a:r>
              <a:rPr lang="en-US" sz="3600"/>
              <a:t> Solution</a:t>
            </a:r>
          </a:p>
        </p:txBody>
      </p:sp>
      <p:sp>
        <p:nvSpPr>
          <p:cNvPr id="7" name="Text Placeholder 15">
            <a:extLst>
              <a:ext uri="{FF2B5EF4-FFF2-40B4-BE49-F238E27FC236}">
                <a16:creationId xmlns:a16="http://schemas.microsoft.com/office/drawing/2014/main" id="{E0881396-1450-E888-3F10-CF327A1FA7F8}"/>
              </a:ext>
            </a:extLst>
          </p:cNvPr>
          <p:cNvSpPr>
            <a:spLocks noGrp="1"/>
          </p:cNvSpPr>
          <p:nvPr>
            <p:ph type="body" sz="quarter" idx="16" hasCustomPrompt="1"/>
          </p:nvPr>
        </p:nvSpPr>
        <p:spPr>
          <a:xfrm>
            <a:off x="796724" y="3605432"/>
            <a:ext cx="2987675" cy="1055468"/>
          </a:xfrm>
          <a:prstGeom prst="rect">
            <a:avLst/>
          </a:prstGeom>
        </p:spPr>
        <p:txBody>
          <a:bodyPr anchor="ctr"/>
          <a:lstStyle>
            <a:lvl1pPr marL="0" indent="0" algn="l">
              <a:buNone/>
              <a:defRPr sz="1200" b="1" spc="300" baseline="0">
                <a:solidFill>
                  <a:schemeClr val="bg1"/>
                </a:solidFill>
                <a:latin typeface="Inter" panose="02000503000000020004" pitchFamily="2" charset="0"/>
                <a:ea typeface="Inter" panose="02000503000000020004" pitchFamily="2" charset="0"/>
              </a:defRPr>
            </a:lvl1pPr>
          </a:lstStyle>
          <a:p>
            <a:pPr lvl="0"/>
            <a:r>
              <a:rPr lang="en-US"/>
              <a:t>PREPARED FOR</a:t>
            </a:r>
          </a:p>
        </p:txBody>
      </p:sp>
      <p:sp>
        <p:nvSpPr>
          <p:cNvPr id="8" name="Text Placeholder 41">
            <a:extLst>
              <a:ext uri="{FF2B5EF4-FFF2-40B4-BE49-F238E27FC236}">
                <a16:creationId xmlns:a16="http://schemas.microsoft.com/office/drawing/2014/main" id="{5F0F2722-DA43-6AF9-694C-5AA60E8ED2D5}"/>
              </a:ext>
            </a:extLst>
          </p:cNvPr>
          <p:cNvSpPr>
            <a:spLocks noGrp="1"/>
          </p:cNvSpPr>
          <p:nvPr>
            <p:ph type="body" sz="quarter" idx="29" hasCustomPrompt="1"/>
          </p:nvPr>
        </p:nvSpPr>
        <p:spPr>
          <a:xfrm>
            <a:off x="796724" y="5851294"/>
            <a:ext cx="2987675" cy="837737"/>
          </a:xfrm>
          <a:prstGeom prst="rect">
            <a:avLst/>
          </a:prstGeom>
        </p:spPr>
        <p:txBody>
          <a:bodyPr anchor="ctr"/>
          <a:lstStyle>
            <a:lvl1pPr marL="0" indent="0" algn="l">
              <a:buNone/>
              <a:defRPr sz="800" b="0" spc="0">
                <a:solidFill>
                  <a:schemeClr val="bg1"/>
                </a:solidFill>
                <a:latin typeface="Inter" panose="02000503000000020004" pitchFamily="2" charset="0"/>
                <a:ea typeface="Inter" panose="02000503000000020004" pitchFamily="2" charset="0"/>
              </a:defRPr>
            </a:lvl1pPr>
          </a:lstStyle>
          <a:p>
            <a:pPr lvl="0"/>
            <a:r>
              <a:rPr lang="en-US"/>
              <a:t>* Special Note or Attribution Goes Here</a:t>
            </a:r>
          </a:p>
        </p:txBody>
      </p:sp>
      <p:sp>
        <p:nvSpPr>
          <p:cNvPr id="15" name="Rectangle: Rounded Corners 7">
            <a:extLst>
              <a:ext uri="{FF2B5EF4-FFF2-40B4-BE49-F238E27FC236}">
                <a16:creationId xmlns:a16="http://schemas.microsoft.com/office/drawing/2014/main" id="{CE548B83-D753-2E6F-C5D5-C63C86727F62}"/>
              </a:ext>
            </a:extLst>
          </p:cNvPr>
          <p:cNvSpPr/>
          <p:nvPr userDrawn="1"/>
        </p:nvSpPr>
        <p:spPr>
          <a:xfrm>
            <a:off x="4822605" y="331006"/>
            <a:ext cx="3056972" cy="1497793"/>
          </a:xfrm>
          <a:prstGeom prst="roundRect">
            <a:avLst>
              <a:gd name="adj" fmla="val 12681"/>
            </a:avLst>
          </a:prstGeom>
          <a:solidFill>
            <a:schemeClr val="bg2"/>
          </a:solidFill>
          <a:ln>
            <a:noFill/>
          </a:ln>
          <a:effectLst>
            <a:outerShdw blurRad="82760" dist="38100" dir="5400000" algn="t" rotWithShape="0">
              <a:schemeClr val="accent1">
                <a:alpha val="15294"/>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16" name="Rectangle: Rounded Corners 7">
            <a:extLst>
              <a:ext uri="{FF2B5EF4-FFF2-40B4-BE49-F238E27FC236}">
                <a16:creationId xmlns:a16="http://schemas.microsoft.com/office/drawing/2014/main" id="{B5F47121-1E13-B77D-EFC8-97C23FD11B14}"/>
              </a:ext>
            </a:extLst>
          </p:cNvPr>
          <p:cNvSpPr/>
          <p:nvPr userDrawn="1"/>
        </p:nvSpPr>
        <p:spPr>
          <a:xfrm>
            <a:off x="4822605" y="1460501"/>
            <a:ext cx="3056972" cy="3007383"/>
          </a:xfrm>
          <a:prstGeom prst="round2SameRect">
            <a:avLst>
              <a:gd name="adj1" fmla="val 0"/>
              <a:gd name="adj2" fmla="val 7491"/>
            </a:avLst>
          </a:prstGeom>
          <a:solidFill>
            <a:schemeClr val="bg1"/>
          </a:solidFill>
          <a:ln>
            <a:noFill/>
          </a:ln>
          <a:effectLst>
            <a:outerShdw blurRad="509773" dist="495300" dir="5400000" sx="89000" sy="89000" algn="t" rotWithShape="0">
              <a:schemeClr val="bg2">
                <a:alpha val="5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18" name="Content Placeholder 2">
            <a:extLst>
              <a:ext uri="{FF2B5EF4-FFF2-40B4-BE49-F238E27FC236}">
                <a16:creationId xmlns:a16="http://schemas.microsoft.com/office/drawing/2014/main" id="{0D6C924D-C1E7-7531-450F-5E51B4BA93A3}"/>
              </a:ext>
            </a:extLst>
          </p:cNvPr>
          <p:cNvSpPr>
            <a:spLocks noGrp="1"/>
          </p:cNvSpPr>
          <p:nvPr>
            <p:ph idx="30" hasCustomPrompt="1"/>
          </p:nvPr>
        </p:nvSpPr>
        <p:spPr>
          <a:xfrm>
            <a:off x="5035907" y="1598915"/>
            <a:ext cx="2671862" cy="1905584"/>
          </a:xfrm>
          <a:prstGeom prst="rect">
            <a:avLst/>
          </a:prstGeom>
        </p:spPr>
        <p:txBody>
          <a:bodyPr anchor="ctr"/>
          <a:lstStyle>
            <a:lvl1pPr marL="0" indent="0">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9" name="Text Placeholder 15">
            <a:extLst>
              <a:ext uri="{FF2B5EF4-FFF2-40B4-BE49-F238E27FC236}">
                <a16:creationId xmlns:a16="http://schemas.microsoft.com/office/drawing/2014/main" id="{1B4F2031-5112-88F8-8140-0F337202B020}"/>
              </a:ext>
            </a:extLst>
          </p:cNvPr>
          <p:cNvSpPr>
            <a:spLocks noGrp="1"/>
          </p:cNvSpPr>
          <p:nvPr>
            <p:ph type="body" sz="quarter" idx="31" hasCustomPrompt="1"/>
          </p:nvPr>
        </p:nvSpPr>
        <p:spPr>
          <a:xfrm>
            <a:off x="5040633" y="513158"/>
            <a:ext cx="2671861" cy="769229"/>
          </a:xfrm>
          <a:prstGeom prst="rect">
            <a:avLst/>
          </a:prstGeom>
        </p:spPr>
        <p:txBody>
          <a:bodyPr anchor="ctr"/>
          <a:lstStyle>
            <a:lvl1pPr marL="0" indent="0" algn="ctr">
              <a:buNone/>
              <a:defRPr sz="1600" b="1" spc="300" baseline="0">
                <a:solidFill>
                  <a:schemeClr val="bg1"/>
                </a:solidFill>
                <a:latin typeface="Inter" panose="02000503000000020004" pitchFamily="2" charset="0"/>
                <a:ea typeface="Inter" panose="02000503000000020004" pitchFamily="2" charset="0"/>
              </a:defRPr>
            </a:lvl1pPr>
          </a:lstStyle>
          <a:p>
            <a:pPr lvl="0"/>
            <a:r>
              <a:rPr lang="en-US"/>
              <a:t>OFFERING</a:t>
            </a:r>
          </a:p>
        </p:txBody>
      </p:sp>
      <p:sp>
        <p:nvSpPr>
          <p:cNvPr id="22" name="Rectangle: Rounded Corners 7">
            <a:extLst>
              <a:ext uri="{FF2B5EF4-FFF2-40B4-BE49-F238E27FC236}">
                <a16:creationId xmlns:a16="http://schemas.microsoft.com/office/drawing/2014/main" id="{36FA4880-E1E7-C3F5-31EE-B2B023D73ACB}"/>
              </a:ext>
            </a:extLst>
          </p:cNvPr>
          <p:cNvSpPr/>
          <p:nvPr userDrawn="1"/>
        </p:nvSpPr>
        <p:spPr>
          <a:xfrm>
            <a:off x="8383952" y="331006"/>
            <a:ext cx="3056972" cy="1497793"/>
          </a:xfrm>
          <a:prstGeom prst="roundRect">
            <a:avLst>
              <a:gd name="adj" fmla="val 12681"/>
            </a:avLst>
          </a:prstGeom>
          <a:solidFill>
            <a:schemeClr val="bg2"/>
          </a:solidFill>
          <a:ln>
            <a:noFill/>
          </a:ln>
          <a:effectLst>
            <a:outerShdw blurRad="82760" dist="38100" dir="5400000" algn="t" rotWithShape="0">
              <a:schemeClr val="accent1">
                <a:alpha val="15294"/>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23" name="Rectangle: Rounded Corners 7">
            <a:extLst>
              <a:ext uri="{FF2B5EF4-FFF2-40B4-BE49-F238E27FC236}">
                <a16:creationId xmlns:a16="http://schemas.microsoft.com/office/drawing/2014/main" id="{07531D46-BE4A-B3FA-4368-9DB7A4041829}"/>
              </a:ext>
            </a:extLst>
          </p:cNvPr>
          <p:cNvSpPr/>
          <p:nvPr userDrawn="1"/>
        </p:nvSpPr>
        <p:spPr>
          <a:xfrm>
            <a:off x="8383952" y="1460501"/>
            <a:ext cx="3056972" cy="3007383"/>
          </a:xfrm>
          <a:prstGeom prst="round2SameRect">
            <a:avLst>
              <a:gd name="adj1" fmla="val 0"/>
              <a:gd name="adj2" fmla="val 7491"/>
            </a:avLst>
          </a:prstGeom>
          <a:solidFill>
            <a:schemeClr val="bg1"/>
          </a:solidFill>
          <a:ln>
            <a:noFill/>
          </a:ln>
          <a:effectLst>
            <a:outerShdw blurRad="509773" dist="495300" dir="5400000" sx="89000" sy="89000" algn="t" rotWithShape="0">
              <a:schemeClr val="bg2">
                <a:alpha val="5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25" name="Content Placeholder 2">
            <a:extLst>
              <a:ext uri="{FF2B5EF4-FFF2-40B4-BE49-F238E27FC236}">
                <a16:creationId xmlns:a16="http://schemas.microsoft.com/office/drawing/2014/main" id="{D90DE342-771F-6B20-D1B8-1E291ECFBAAA}"/>
              </a:ext>
            </a:extLst>
          </p:cNvPr>
          <p:cNvSpPr>
            <a:spLocks noGrp="1"/>
          </p:cNvSpPr>
          <p:nvPr>
            <p:ph idx="34" hasCustomPrompt="1"/>
          </p:nvPr>
        </p:nvSpPr>
        <p:spPr>
          <a:xfrm>
            <a:off x="8597254" y="1598915"/>
            <a:ext cx="2671862" cy="1905584"/>
          </a:xfrm>
          <a:prstGeom prst="rect">
            <a:avLst/>
          </a:prstGeom>
        </p:spPr>
        <p:txBody>
          <a:bodyPr anchor="ctr"/>
          <a:lstStyle>
            <a:lvl1pPr marL="0" indent="0">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26" name="Text Placeholder 15">
            <a:extLst>
              <a:ext uri="{FF2B5EF4-FFF2-40B4-BE49-F238E27FC236}">
                <a16:creationId xmlns:a16="http://schemas.microsoft.com/office/drawing/2014/main" id="{917DFE36-A8EA-C853-95B9-4DD06FE34D5D}"/>
              </a:ext>
            </a:extLst>
          </p:cNvPr>
          <p:cNvSpPr>
            <a:spLocks noGrp="1"/>
          </p:cNvSpPr>
          <p:nvPr>
            <p:ph type="body" sz="quarter" idx="35" hasCustomPrompt="1"/>
          </p:nvPr>
        </p:nvSpPr>
        <p:spPr>
          <a:xfrm>
            <a:off x="8601980" y="513158"/>
            <a:ext cx="2671861" cy="769229"/>
          </a:xfrm>
          <a:prstGeom prst="rect">
            <a:avLst/>
          </a:prstGeom>
        </p:spPr>
        <p:txBody>
          <a:bodyPr anchor="ctr"/>
          <a:lstStyle>
            <a:lvl1pPr marL="0" indent="0" algn="ctr">
              <a:buNone/>
              <a:defRPr sz="1600" b="1" spc="300" baseline="0">
                <a:solidFill>
                  <a:schemeClr val="bg1"/>
                </a:solidFill>
                <a:latin typeface="Inter" panose="02000503000000020004" pitchFamily="2" charset="0"/>
                <a:ea typeface="Inter" panose="02000503000000020004" pitchFamily="2" charset="0"/>
              </a:defRPr>
            </a:lvl1pPr>
          </a:lstStyle>
          <a:p>
            <a:pPr lvl="0"/>
            <a:r>
              <a:rPr lang="en-US"/>
              <a:t>OFFERING</a:t>
            </a:r>
          </a:p>
        </p:txBody>
      </p:sp>
      <p:sp>
        <p:nvSpPr>
          <p:cNvPr id="29" name="Rectangle: Rounded Corners 7">
            <a:extLst>
              <a:ext uri="{FF2B5EF4-FFF2-40B4-BE49-F238E27FC236}">
                <a16:creationId xmlns:a16="http://schemas.microsoft.com/office/drawing/2014/main" id="{66889BA1-99B7-F9F5-511B-29F259DEB092}"/>
              </a:ext>
            </a:extLst>
          </p:cNvPr>
          <p:cNvSpPr/>
          <p:nvPr userDrawn="1"/>
        </p:nvSpPr>
        <p:spPr>
          <a:xfrm>
            <a:off x="5198437" y="3750988"/>
            <a:ext cx="2300455" cy="565363"/>
          </a:xfrm>
          <a:prstGeom prst="roundRect">
            <a:avLst>
              <a:gd name="adj" fmla="val 16747"/>
            </a:avLst>
          </a:prstGeom>
          <a:gradFill>
            <a:gsLst>
              <a:gs pos="27000">
                <a:schemeClr val="tx2"/>
              </a:gs>
              <a:gs pos="100000">
                <a:schemeClr val="tx2">
                  <a:lumMod val="75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30" name="Text Placeholder 15">
            <a:extLst>
              <a:ext uri="{FF2B5EF4-FFF2-40B4-BE49-F238E27FC236}">
                <a16:creationId xmlns:a16="http://schemas.microsoft.com/office/drawing/2014/main" id="{3F431804-2707-F20D-2535-4F33F8ED0A92}"/>
              </a:ext>
            </a:extLst>
          </p:cNvPr>
          <p:cNvSpPr>
            <a:spLocks noGrp="1"/>
          </p:cNvSpPr>
          <p:nvPr>
            <p:ph type="body" sz="quarter" idx="32" hasCustomPrompt="1"/>
          </p:nvPr>
        </p:nvSpPr>
        <p:spPr>
          <a:xfrm>
            <a:off x="5467831" y="3811781"/>
            <a:ext cx="1803161" cy="439738"/>
          </a:xfrm>
          <a:prstGeom prst="rect">
            <a:avLst/>
          </a:prstGeom>
        </p:spPr>
        <p:txBody>
          <a:bodyPr anchor="ctr"/>
          <a:lstStyle>
            <a:lvl1pPr marL="0" indent="0" algn="ctr">
              <a:buNone/>
              <a:defRPr sz="1400" b="1" spc="300" baseline="0">
                <a:solidFill>
                  <a:schemeClr val="bg1"/>
                </a:solidFill>
                <a:latin typeface="Inter" panose="02000503000000020004" pitchFamily="2" charset="0"/>
                <a:ea typeface="Inter" panose="02000503000000020004" pitchFamily="2" charset="0"/>
              </a:defRPr>
            </a:lvl1pPr>
          </a:lstStyle>
          <a:p>
            <a:pPr lvl="0"/>
            <a:r>
              <a:rPr lang="en-US"/>
              <a:t>PRICING</a:t>
            </a:r>
          </a:p>
        </p:txBody>
      </p:sp>
      <p:sp>
        <p:nvSpPr>
          <p:cNvPr id="31" name="Rectangle: Rounded Corners 7">
            <a:extLst>
              <a:ext uri="{FF2B5EF4-FFF2-40B4-BE49-F238E27FC236}">
                <a16:creationId xmlns:a16="http://schemas.microsoft.com/office/drawing/2014/main" id="{484B8D39-B48B-3AF7-0302-E371FD0F299D}"/>
              </a:ext>
            </a:extLst>
          </p:cNvPr>
          <p:cNvSpPr/>
          <p:nvPr userDrawn="1"/>
        </p:nvSpPr>
        <p:spPr>
          <a:xfrm>
            <a:off x="8781086" y="3750988"/>
            <a:ext cx="2300455" cy="565363"/>
          </a:xfrm>
          <a:prstGeom prst="roundRect">
            <a:avLst>
              <a:gd name="adj" fmla="val 16747"/>
            </a:avLst>
          </a:prstGeom>
          <a:gradFill>
            <a:gsLst>
              <a:gs pos="27000">
                <a:schemeClr val="tx2"/>
              </a:gs>
              <a:gs pos="100000">
                <a:schemeClr val="tx2">
                  <a:lumMod val="75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32" name="Text Placeholder 15">
            <a:extLst>
              <a:ext uri="{FF2B5EF4-FFF2-40B4-BE49-F238E27FC236}">
                <a16:creationId xmlns:a16="http://schemas.microsoft.com/office/drawing/2014/main" id="{2CE58FBB-84D0-2968-2E7B-BACC2194F8A4}"/>
              </a:ext>
            </a:extLst>
          </p:cNvPr>
          <p:cNvSpPr>
            <a:spLocks noGrp="1"/>
          </p:cNvSpPr>
          <p:nvPr>
            <p:ph type="body" sz="quarter" idx="36" hasCustomPrompt="1"/>
          </p:nvPr>
        </p:nvSpPr>
        <p:spPr>
          <a:xfrm>
            <a:off x="9050480" y="3811781"/>
            <a:ext cx="1803161" cy="439738"/>
          </a:xfrm>
          <a:prstGeom prst="rect">
            <a:avLst/>
          </a:prstGeom>
        </p:spPr>
        <p:txBody>
          <a:bodyPr anchor="ctr"/>
          <a:lstStyle>
            <a:lvl1pPr marL="0" indent="0" algn="ctr">
              <a:buNone/>
              <a:defRPr sz="1400" b="1" spc="300" baseline="0">
                <a:solidFill>
                  <a:schemeClr val="bg1"/>
                </a:solidFill>
                <a:latin typeface="Inter" panose="02000503000000020004" pitchFamily="2" charset="0"/>
                <a:ea typeface="Inter" panose="02000503000000020004" pitchFamily="2" charset="0"/>
              </a:defRPr>
            </a:lvl1pPr>
          </a:lstStyle>
          <a:p>
            <a:pPr lvl="0"/>
            <a:r>
              <a:rPr lang="en-US"/>
              <a:t>PRICING</a:t>
            </a:r>
          </a:p>
        </p:txBody>
      </p:sp>
      <p:sp>
        <p:nvSpPr>
          <p:cNvPr id="37" name="Text Placeholder 15">
            <a:extLst>
              <a:ext uri="{FF2B5EF4-FFF2-40B4-BE49-F238E27FC236}">
                <a16:creationId xmlns:a16="http://schemas.microsoft.com/office/drawing/2014/main" id="{F57AC6FF-9CCC-2CAD-0BFF-F16408ADDF0D}"/>
              </a:ext>
            </a:extLst>
          </p:cNvPr>
          <p:cNvSpPr>
            <a:spLocks noGrp="1"/>
          </p:cNvSpPr>
          <p:nvPr>
            <p:ph type="body" sz="quarter" idx="25" hasCustomPrompt="1"/>
          </p:nvPr>
        </p:nvSpPr>
        <p:spPr>
          <a:xfrm>
            <a:off x="7120328" y="5536686"/>
            <a:ext cx="2021638" cy="439738"/>
          </a:xfrm>
          <a:prstGeom prst="rect">
            <a:avLst/>
          </a:prstGeom>
        </p:spPr>
        <p:txBody>
          <a:bodyPr anchor="ctr"/>
          <a:lstStyle>
            <a:lvl1pPr marL="0" indent="0" algn="ctr">
              <a:buNone/>
              <a:defRPr sz="1800" b="1" spc="300" baseline="0">
                <a:solidFill>
                  <a:schemeClr val="tx2"/>
                </a:solidFill>
                <a:latin typeface="Inter" panose="02000503000000020004" pitchFamily="2" charset="0"/>
                <a:ea typeface="Inter" panose="02000503000000020004" pitchFamily="2" charset="0"/>
              </a:defRPr>
            </a:lvl1pPr>
          </a:lstStyle>
          <a:p>
            <a:pPr lvl="0"/>
            <a:r>
              <a:rPr lang="en-US"/>
              <a:t>$COST</a:t>
            </a:r>
          </a:p>
        </p:txBody>
      </p:sp>
      <p:sp>
        <p:nvSpPr>
          <p:cNvPr id="38" name="Text Placeholder 44">
            <a:extLst>
              <a:ext uri="{FF2B5EF4-FFF2-40B4-BE49-F238E27FC236}">
                <a16:creationId xmlns:a16="http://schemas.microsoft.com/office/drawing/2014/main" id="{FD31A187-BE34-3804-02D8-2598615DE90E}"/>
              </a:ext>
            </a:extLst>
          </p:cNvPr>
          <p:cNvSpPr>
            <a:spLocks noGrp="1"/>
          </p:cNvSpPr>
          <p:nvPr>
            <p:ph type="body" sz="quarter" idx="26" hasCustomPrompt="1"/>
          </p:nvPr>
        </p:nvSpPr>
        <p:spPr>
          <a:xfrm>
            <a:off x="7006394" y="4951114"/>
            <a:ext cx="2266207" cy="512610"/>
          </a:xfrm>
          <a:prstGeom prst="rect">
            <a:avLst/>
          </a:prstGeom>
        </p:spPr>
        <p:txBody>
          <a:bodyPr anchor="ctr"/>
          <a:lstStyle>
            <a:lvl1pPr marL="0" indent="0" algn="ctr">
              <a:buNone/>
              <a:defRPr sz="2400" b="1">
                <a:solidFill>
                  <a:schemeClr val="bg2"/>
                </a:solidFill>
                <a:latin typeface="Inter" panose="02000503000000020004" pitchFamily="2" charset="0"/>
                <a:ea typeface="Inter" panose="02000503000000020004" pitchFamily="2" charset="0"/>
              </a:defRPr>
            </a:lvl1pPr>
          </a:lstStyle>
          <a:p>
            <a:pPr lvl="0"/>
            <a:r>
              <a:rPr lang="en-US"/>
              <a:t>TOTAL COST</a:t>
            </a:r>
          </a:p>
        </p:txBody>
      </p:sp>
      <p:sp>
        <p:nvSpPr>
          <p:cNvPr id="39" name="Text Placeholder 41">
            <a:extLst>
              <a:ext uri="{FF2B5EF4-FFF2-40B4-BE49-F238E27FC236}">
                <a16:creationId xmlns:a16="http://schemas.microsoft.com/office/drawing/2014/main" id="{043AFB2A-F10C-FBB0-46BE-1F3553746E5B}"/>
              </a:ext>
            </a:extLst>
          </p:cNvPr>
          <p:cNvSpPr>
            <a:spLocks noGrp="1"/>
          </p:cNvSpPr>
          <p:nvPr>
            <p:ph type="body" sz="quarter" idx="33" hasCustomPrompt="1"/>
          </p:nvPr>
        </p:nvSpPr>
        <p:spPr>
          <a:xfrm>
            <a:off x="5141350" y="6074696"/>
            <a:ext cx="6250445" cy="309535"/>
          </a:xfrm>
          <a:prstGeom prst="rect">
            <a:avLst/>
          </a:prstGeom>
        </p:spPr>
        <p:txBody>
          <a:bodyPr anchor="ctr"/>
          <a:lstStyle>
            <a:lvl1pPr marL="0" indent="0" algn="ctr">
              <a:buNone/>
              <a:defRPr sz="800" b="0" spc="0">
                <a:solidFill>
                  <a:schemeClr val="bg2"/>
                </a:solidFill>
                <a:latin typeface="Inter" panose="02000503000000020004" pitchFamily="2" charset="0"/>
                <a:ea typeface="Inter" panose="02000503000000020004" pitchFamily="2" charset="0"/>
              </a:defRPr>
            </a:lvl1pPr>
          </a:lstStyle>
          <a:p>
            <a:pPr lvl="0"/>
            <a:r>
              <a:rPr lang="en-US"/>
              <a:t>* Special Note or Attribution Goes Here</a:t>
            </a:r>
          </a:p>
        </p:txBody>
      </p:sp>
    </p:spTree>
    <p:extLst>
      <p:ext uri="{BB962C8B-B14F-4D97-AF65-F5344CB8AC3E}">
        <p14:creationId xmlns:p14="http://schemas.microsoft.com/office/powerpoint/2010/main" val="655918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18">
                                            <p:txEl>
                                              <p:pRg st="0" end="0"/>
                                            </p:txEl>
                                          </p:spTgt>
                                        </p:tgtEl>
                                        <p:attrNameLst>
                                          <p:attrName>style.visibility</p:attrName>
                                        </p:attrNameLst>
                                      </p:cBhvr>
                                      <p:to>
                                        <p:strVal val="visible"/>
                                      </p:to>
                                    </p:set>
                                    <p:animEffect transition="in" filter="fade">
                                      <p:cBhvr>
                                        <p:cTn id="17" dur="1000"/>
                                        <p:tgtEl>
                                          <p:spTgt spid="18">
                                            <p:txEl>
                                              <p:pRg st="0" end="0"/>
                                            </p:txEl>
                                          </p:spTgt>
                                        </p:tgtEl>
                                      </p:cBhvr>
                                    </p:animEffect>
                                    <p:anim calcmode="lin" valueType="num">
                                      <p:cBhvr>
                                        <p:cTn id="18"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8">
                                            <p:txEl>
                                              <p:pRg st="0" end="0"/>
                                            </p:txEl>
                                          </p:spTgt>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18">
                                            <p:txEl>
                                              <p:pRg st="1" end="1"/>
                                            </p:txEl>
                                          </p:spTgt>
                                        </p:tgtEl>
                                        <p:attrNameLst>
                                          <p:attrName>style.visibility</p:attrName>
                                        </p:attrNameLst>
                                      </p:cBhvr>
                                      <p:to>
                                        <p:strVal val="visible"/>
                                      </p:to>
                                    </p:set>
                                    <p:animEffect transition="in" filter="fade">
                                      <p:cBhvr>
                                        <p:cTn id="22" dur="1000"/>
                                        <p:tgtEl>
                                          <p:spTgt spid="18">
                                            <p:txEl>
                                              <p:pRg st="1" end="1"/>
                                            </p:txEl>
                                          </p:spTgt>
                                        </p:tgtEl>
                                      </p:cBhvr>
                                    </p:animEffect>
                                    <p:anim calcmode="lin" valueType="num">
                                      <p:cBhvr>
                                        <p:cTn id="23" dur="1000" fill="hold"/>
                                        <p:tgtEl>
                                          <p:spTgt spid="18">
                                            <p:txEl>
                                              <p:pRg st="1" end="1"/>
                                            </p:txEl>
                                          </p:spTgt>
                                        </p:tgtEl>
                                        <p:attrNameLst>
                                          <p:attrName>ppt_x</p:attrName>
                                        </p:attrNameLst>
                                      </p:cBhvr>
                                      <p:tavLst>
                                        <p:tav tm="0">
                                          <p:val>
                                            <p:strVal val="#ppt_x"/>
                                          </p:val>
                                        </p:tav>
                                        <p:tav tm="100000">
                                          <p:val>
                                            <p:strVal val="#ppt_x"/>
                                          </p:val>
                                        </p:tav>
                                      </p:tavLst>
                                    </p:anim>
                                    <p:anim calcmode="lin" valueType="num">
                                      <p:cBhvr>
                                        <p:cTn id="24" dur="1000" fill="hold"/>
                                        <p:tgtEl>
                                          <p:spTgt spid="18">
                                            <p:txEl>
                                              <p:pRg st="1" end="1"/>
                                            </p:txEl>
                                          </p:spTgt>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18">
                                            <p:txEl>
                                              <p:pRg st="2" end="2"/>
                                            </p:txEl>
                                          </p:spTgt>
                                        </p:tgtEl>
                                        <p:attrNameLst>
                                          <p:attrName>style.visibility</p:attrName>
                                        </p:attrNameLst>
                                      </p:cBhvr>
                                      <p:to>
                                        <p:strVal val="visible"/>
                                      </p:to>
                                    </p:set>
                                    <p:animEffect transition="in" filter="fade">
                                      <p:cBhvr>
                                        <p:cTn id="27" dur="1000"/>
                                        <p:tgtEl>
                                          <p:spTgt spid="18">
                                            <p:txEl>
                                              <p:pRg st="2" end="2"/>
                                            </p:txEl>
                                          </p:spTgt>
                                        </p:tgtEl>
                                      </p:cBhvr>
                                    </p:animEffect>
                                    <p:anim calcmode="lin" valueType="num">
                                      <p:cBhvr>
                                        <p:cTn id="28" dur="1000" fill="hold"/>
                                        <p:tgtEl>
                                          <p:spTgt spid="18">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18">
                                            <p:txEl>
                                              <p:pRg st="2" end="2"/>
                                            </p:txEl>
                                          </p:spTgt>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18">
                                            <p:txEl>
                                              <p:pRg st="3" end="3"/>
                                            </p:txEl>
                                          </p:spTgt>
                                        </p:tgtEl>
                                        <p:attrNameLst>
                                          <p:attrName>style.visibility</p:attrName>
                                        </p:attrNameLst>
                                      </p:cBhvr>
                                      <p:to>
                                        <p:strVal val="visible"/>
                                      </p:to>
                                    </p:set>
                                    <p:animEffect transition="in" filter="fade">
                                      <p:cBhvr>
                                        <p:cTn id="32" dur="1000"/>
                                        <p:tgtEl>
                                          <p:spTgt spid="18">
                                            <p:txEl>
                                              <p:pRg st="3" end="3"/>
                                            </p:txEl>
                                          </p:spTgt>
                                        </p:tgtEl>
                                      </p:cBhvr>
                                    </p:animEffect>
                                    <p:anim calcmode="lin" valueType="num">
                                      <p:cBhvr>
                                        <p:cTn id="33" dur="1000" fill="hold"/>
                                        <p:tgtEl>
                                          <p:spTgt spid="18">
                                            <p:txEl>
                                              <p:pRg st="3" end="3"/>
                                            </p:txEl>
                                          </p:spTgt>
                                        </p:tgtEl>
                                        <p:attrNameLst>
                                          <p:attrName>ppt_x</p:attrName>
                                        </p:attrNameLst>
                                      </p:cBhvr>
                                      <p:tavLst>
                                        <p:tav tm="0">
                                          <p:val>
                                            <p:strVal val="#ppt_x"/>
                                          </p:val>
                                        </p:tav>
                                        <p:tav tm="100000">
                                          <p:val>
                                            <p:strVal val="#ppt_x"/>
                                          </p:val>
                                        </p:tav>
                                      </p:tavLst>
                                    </p:anim>
                                    <p:anim calcmode="lin" valueType="num">
                                      <p:cBhvr>
                                        <p:cTn id="34" dur="1000" fill="hold"/>
                                        <p:tgtEl>
                                          <p:spTgt spid="18">
                                            <p:txEl>
                                              <p:pRg st="3" end="3"/>
                                            </p:txEl>
                                          </p:spTgt>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18">
                                            <p:txEl>
                                              <p:pRg st="4" end="4"/>
                                            </p:txEl>
                                          </p:spTgt>
                                        </p:tgtEl>
                                        <p:attrNameLst>
                                          <p:attrName>style.visibility</p:attrName>
                                        </p:attrNameLst>
                                      </p:cBhvr>
                                      <p:to>
                                        <p:strVal val="visible"/>
                                      </p:to>
                                    </p:set>
                                    <p:animEffect transition="in" filter="fade">
                                      <p:cBhvr>
                                        <p:cTn id="37" dur="1000"/>
                                        <p:tgtEl>
                                          <p:spTgt spid="18">
                                            <p:txEl>
                                              <p:pRg st="4" end="4"/>
                                            </p:txEl>
                                          </p:spTgt>
                                        </p:tgtEl>
                                      </p:cBhvr>
                                    </p:animEffect>
                                    <p:anim calcmode="lin" valueType="num">
                                      <p:cBhvr>
                                        <p:cTn id="38" dur="1000" fill="hold"/>
                                        <p:tgtEl>
                                          <p:spTgt spid="18">
                                            <p:txEl>
                                              <p:pRg st="4" end="4"/>
                                            </p:txEl>
                                          </p:spTgt>
                                        </p:tgtEl>
                                        <p:attrNameLst>
                                          <p:attrName>ppt_x</p:attrName>
                                        </p:attrNameLst>
                                      </p:cBhvr>
                                      <p:tavLst>
                                        <p:tav tm="0">
                                          <p:val>
                                            <p:strVal val="#ppt_x"/>
                                          </p:val>
                                        </p:tav>
                                        <p:tav tm="100000">
                                          <p:val>
                                            <p:strVal val="#ppt_x"/>
                                          </p:val>
                                        </p:tav>
                                      </p:tavLst>
                                    </p:anim>
                                    <p:anim calcmode="lin" valueType="num">
                                      <p:cBhvr>
                                        <p:cTn id="39" dur="1000" fill="hold"/>
                                        <p:tgtEl>
                                          <p:spTgt spid="18">
                                            <p:txEl>
                                              <p:pRg st="4" end="4"/>
                                            </p:txEl>
                                          </p:spTgt>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1" fill="hold">
                                          <p:stCondLst>
                                            <p:cond delay="0"/>
                                          </p:stCondLst>
                                        </p:cTn>
                                        <p:tgtEl>
                                          <p:spTgt spid="19">
                                            <p:txEl>
                                              <p:pRg st="0" end="0"/>
                                            </p:txEl>
                                          </p:spTgt>
                                        </p:tgtEl>
                                        <p:attrNameLst>
                                          <p:attrName>style.visibility</p:attrName>
                                        </p:attrNameLst>
                                      </p:cBhvr>
                                      <p:to>
                                        <p:strVal val="visible"/>
                                      </p:to>
                                    </p:set>
                                    <p:animEffect transition="in" filter="fade">
                                      <p:cBhvr>
                                        <p:cTn id="42" dur="1000"/>
                                        <p:tgtEl>
                                          <p:spTgt spid="19">
                                            <p:txEl>
                                              <p:pRg st="0" end="0"/>
                                            </p:txEl>
                                          </p:spTgt>
                                        </p:tgtEl>
                                      </p:cBhvr>
                                    </p:animEffect>
                                    <p:anim calcmode="lin" valueType="num">
                                      <p:cBhvr>
                                        <p:cTn id="43"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19">
                                            <p:txEl>
                                              <p:pRg st="0" end="0"/>
                                            </p:txEl>
                                          </p:spTgt>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1000"/>
                                        <p:tgtEl>
                                          <p:spTgt spid="22"/>
                                        </p:tgtEl>
                                      </p:cBhvr>
                                    </p:animEffect>
                                    <p:anim calcmode="lin" valueType="num">
                                      <p:cBhvr>
                                        <p:cTn id="48" dur="1000" fill="hold"/>
                                        <p:tgtEl>
                                          <p:spTgt spid="22"/>
                                        </p:tgtEl>
                                        <p:attrNameLst>
                                          <p:attrName>ppt_x</p:attrName>
                                        </p:attrNameLst>
                                      </p:cBhvr>
                                      <p:tavLst>
                                        <p:tav tm="0">
                                          <p:val>
                                            <p:strVal val="#ppt_x"/>
                                          </p:val>
                                        </p:tav>
                                        <p:tav tm="100000">
                                          <p:val>
                                            <p:strVal val="#ppt_x"/>
                                          </p:val>
                                        </p:tav>
                                      </p:tavLst>
                                    </p:anim>
                                    <p:anim calcmode="lin" valueType="num">
                                      <p:cBhvr>
                                        <p:cTn id="49" dur="1000" fill="hold"/>
                                        <p:tgtEl>
                                          <p:spTgt spid="22"/>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1000"/>
                                        <p:tgtEl>
                                          <p:spTgt spid="23"/>
                                        </p:tgtEl>
                                      </p:cBhvr>
                                    </p:animEffect>
                                    <p:anim calcmode="lin" valueType="num">
                                      <p:cBhvr>
                                        <p:cTn id="53" dur="1000" fill="hold"/>
                                        <p:tgtEl>
                                          <p:spTgt spid="23"/>
                                        </p:tgtEl>
                                        <p:attrNameLst>
                                          <p:attrName>ppt_x</p:attrName>
                                        </p:attrNameLst>
                                      </p:cBhvr>
                                      <p:tavLst>
                                        <p:tav tm="0">
                                          <p:val>
                                            <p:strVal val="#ppt_x"/>
                                          </p:val>
                                        </p:tav>
                                        <p:tav tm="100000">
                                          <p:val>
                                            <p:strVal val="#ppt_x"/>
                                          </p:val>
                                        </p:tav>
                                      </p:tavLst>
                                    </p:anim>
                                    <p:anim calcmode="lin" valueType="num">
                                      <p:cBhvr>
                                        <p:cTn id="54" dur="1000" fill="hold"/>
                                        <p:tgtEl>
                                          <p:spTgt spid="23"/>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0"/>
                                  </p:stCondLst>
                                  <p:childTnLst>
                                    <p:set>
                                      <p:cBhvr>
                                        <p:cTn id="56" dur="1" fill="hold">
                                          <p:stCondLst>
                                            <p:cond delay="0"/>
                                          </p:stCondLst>
                                        </p:cTn>
                                        <p:tgtEl>
                                          <p:spTgt spid="25">
                                            <p:txEl>
                                              <p:pRg st="0" end="0"/>
                                            </p:txEl>
                                          </p:spTgt>
                                        </p:tgtEl>
                                        <p:attrNameLst>
                                          <p:attrName>style.visibility</p:attrName>
                                        </p:attrNameLst>
                                      </p:cBhvr>
                                      <p:to>
                                        <p:strVal val="visible"/>
                                      </p:to>
                                    </p:set>
                                    <p:animEffect transition="in" filter="fade">
                                      <p:cBhvr>
                                        <p:cTn id="57" dur="1000"/>
                                        <p:tgtEl>
                                          <p:spTgt spid="25">
                                            <p:txEl>
                                              <p:pRg st="0" end="0"/>
                                            </p:txEl>
                                          </p:spTgt>
                                        </p:tgtEl>
                                      </p:cBhvr>
                                    </p:animEffect>
                                    <p:anim calcmode="lin" valueType="num">
                                      <p:cBhvr>
                                        <p:cTn id="58" dur="10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59" dur="1000" fill="hold"/>
                                        <p:tgtEl>
                                          <p:spTgt spid="25">
                                            <p:txEl>
                                              <p:pRg st="0" end="0"/>
                                            </p:txEl>
                                          </p:spTgt>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0"/>
                                  </p:stCondLst>
                                  <p:childTnLst>
                                    <p:set>
                                      <p:cBhvr>
                                        <p:cTn id="61" dur="1" fill="hold">
                                          <p:stCondLst>
                                            <p:cond delay="0"/>
                                          </p:stCondLst>
                                        </p:cTn>
                                        <p:tgtEl>
                                          <p:spTgt spid="25">
                                            <p:txEl>
                                              <p:pRg st="1" end="1"/>
                                            </p:txEl>
                                          </p:spTgt>
                                        </p:tgtEl>
                                        <p:attrNameLst>
                                          <p:attrName>style.visibility</p:attrName>
                                        </p:attrNameLst>
                                      </p:cBhvr>
                                      <p:to>
                                        <p:strVal val="visible"/>
                                      </p:to>
                                    </p:set>
                                    <p:animEffect transition="in" filter="fade">
                                      <p:cBhvr>
                                        <p:cTn id="62" dur="1000"/>
                                        <p:tgtEl>
                                          <p:spTgt spid="25">
                                            <p:txEl>
                                              <p:pRg st="1" end="1"/>
                                            </p:txEl>
                                          </p:spTgt>
                                        </p:tgtEl>
                                      </p:cBhvr>
                                    </p:animEffect>
                                    <p:anim calcmode="lin" valueType="num">
                                      <p:cBhvr>
                                        <p:cTn id="63" dur="1000" fill="hold"/>
                                        <p:tgtEl>
                                          <p:spTgt spid="25">
                                            <p:txEl>
                                              <p:pRg st="1" end="1"/>
                                            </p:txEl>
                                          </p:spTgt>
                                        </p:tgtEl>
                                        <p:attrNameLst>
                                          <p:attrName>ppt_x</p:attrName>
                                        </p:attrNameLst>
                                      </p:cBhvr>
                                      <p:tavLst>
                                        <p:tav tm="0">
                                          <p:val>
                                            <p:strVal val="#ppt_x"/>
                                          </p:val>
                                        </p:tav>
                                        <p:tav tm="100000">
                                          <p:val>
                                            <p:strVal val="#ppt_x"/>
                                          </p:val>
                                        </p:tav>
                                      </p:tavLst>
                                    </p:anim>
                                    <p:anim calcmode="lin" valueType="num">
                                      <p:cBhvr>
                                        <p:cTn id="64" dur="1000" fill="hold"/>
                                        <p:tgtEl>
                                          <p:spTgt spid="25">
                                            <p:txEl>
                                              <p:pRg st="1" end="1"/>
                                            </p:txEl>
                                          </p:spTgt>
                                        </p:tgtEl>
                                        <p:attrNameLst>
                                          <p:attrName>ppt_y</p:attrName>
                                        </p:attrNameLst>
                                      </p:cBhvr>
                                      <p:tavLst>
                                        <p:tav tm="0">
                                          <p:val>
                                            <p:strVal val="#ppt_y-.1"/>
                                          </p:val>
                                        </p:tav>
                                        <p:tav tm="100000">
                                          <p:val>
                                            <p:strVal val="#ppt_y"/>
                                          </p:val>
                                        </p:tav>
                                      </p:tavLst>
                                    </p:anim>
                                  </p:childTnLst>
                                </p:cTn>
                              </p:par>
                              <p:par>
                                <p:cTn id="65" presetID="47" presetClass="entr" presetSubtype="0" fill="hold" grpId="0" nodeType="withEffect">
                                  <p:stCondLst>
                                    <p:cond delay="0"/>
                                  </p:stCondLst>
                                  <p:childTnLst>
                                    <p:set>
                                      <p:cBhvr>
                                        <p:cTn id="66" dur="1" fill="hold">
                                          <p:stCondLst>
                                            <p:cond delay="0"/>
                                          </p:stCondLst>
                                        </p:cTn>
                                        <p:tgtEl>
                                          <p:spTgt spid="25">
                                            <p:txEl>
                                              <p:pRg st="2" end="2"/>
                                            </p:txEl>
                                          </p:spTgt>
                                        </p:tgtEl>
                                        <p:attrNameLst>
                                          <p:attrName>style.visibility</p:attrName>
                                        </p:attrNameLst>
                                      </p:cBhvr>
                                      <p:to>
                                        <p:strVal val="visible"/>
                                      </p:to>
                                    </p:set>
                                    <p:animEffect transition="in" filter="fade">
                                      <p:cBhvr>
                                        <p:cTn id="67" dur="1000"/>
                                        <p:tgtEl>
                                          <p:spTgt spid="25">
                                            <p:txEl>
                                              <p:pRg st="2" end="2"/>
                                            </p:txEl>
                                          </p:spTgt>
                                        </p:tgtEl>
                                      </p:cBhvr>
                                    </p:animEffect>
                                    <p:anim calcmode="lin" valueType="num">
                                      <p:cBhvr>
                                        <p:cTn id="68" dur="1000" fill="hold"/>
                                        <p:tgtEl>
                                          <p:spTgt spid="25">
                                            <p:txEl>
                                              <p:pRg st="2" end="2"/>
                                            </p:txEl>
                                          </p:spTgt>
                                        </p:tgtEl>
                                        <p:attrNameLst>
                                          <p:attrName>ppt_x</p:attrName>
                                        </p:attrNameLst>
                                      </p:cBhvr>
                                      <p:tavLst>
                                        <p:tav tm="0">
                                          <p:val>
                                            <p:strVal val="#ppt_x"/>
                                          </p:val>
                                        </p:tav>
                                        <p:tav tm="100000">
                                          <p:val>
                                            <p:strVal val="#ppt_x"/>
                                          </p:val>
                                        </p:tav>
                                      </p:tavLst>
                                    </p:anim>
                                    <p:anim calcmode="lin" valueType="num">
                                      <p:cBhvr>
                                        <p:cTn id="69" dur="1000" fill="hold"/>
                                        <p:tgtEl>
                                          <p:spTgt spid="25">
                                            <p:txEl>
                                              <p:pRg st="2" end="2"/>
                                            </p:txEl>
                                          </p:spTgt>
                                        </p:tgtEl>
                                        <p:attrNameLst>
                                          <p:attrName>ppt_y</p:attrName>
                                        </p:attrNameLst>
                                      </p:cBhvr>
                                      <p:tavLst>
                                        <p:tav tm="0">
                                          <p:val>
                                            <p:strVal val="#ppt_y-.1"/>
                                          </p:val>
                                        </p:tav>
                                        <p:tav tm="100000">
                                          <p:val>
                                            <p:strVal val="#ppt_y"/>
                                          </p:val>
                                        </p:tav>
                                      </p:tavLst>
                                    </p:anim>
                                  </p:childTnLst>
                                </p:cTn>
                              </p:par>
                              <p:par>
                                <p:cTn id="70" presetID="47" presetClass="entr" presetSubtype="0" fill="hold" grpId="0" nodeType="withEffect">
                                  <p:stCondLst>
                                    <p:cond delay="0"/>
                                  </p:stCondLst>
                                  <p:childTnLst>
                                    <p:set>
                                      <p:cBhvr>
                                        <p:cTn id="71" dur="1" fill="hold">
                                          <p:stCondLst>
                                            <p:cond delay="0"/>
                                          </p:stCondLst>
                                        </p:cTn>
                                        <p:tgtEl>
                                          <p:spTgt spid="25">
                                            <p:txEl>
                                              <p:pRg st="3" end="3"/>
                                            </p:txEl>
                                          </p:spTgt>
                                        </p:tgtEl>
                                        <p:attrNameLst>
                                          <p:attrName>style.visibility</p:attrName>
                                        </p:attrNameLst>
                                      </p:cBhvr>
                                      <p:to>
                                        <p:strVal val="visible"/>
                                      </p:to>
                                    </p:set>
                                    <p:animEffect transition="in" filter="fade">
                                      <p:cBhvr>
                                        <p:cTn id="72" dur="1000"/>
                                        <p:tgtEl>
                                          <p:spTgt spid="25">
                                            <p:txEl>
                                              <p:pRg st="3" end="3"/>
                                            </p:txEl>
                                          </p:spTgt>
                                        </p:tgtEl>
                                      </p:cBhvr>
                                    </p:animEffect>
                                    <p:anim calcmode="lin" valueType="num">
                                      <p:cBhvr>
                                        <p:cTn id="73" dur="1000" fill="hold"/>
                                        <p:tgtEl>
                                          <p:spTgt spid="25">
                                            <p:txEl>
                                              <p:pRg st="3" end="3"/>
                                            </p:txEl>
                                          </p:spTgt>
                                        </p:tgtEl>
                                        <p:attrNameLst>
                                          <p:attrName>ppt_x</p:attrName>
                                        </p:attrNameLst>
                                      </p:cBhvr>
                                      <p:tavLst>
                                        <p:tav tm="0">
                                          <p:val>
                                            <p:strVal val="#ppt_x"/>
                                          </p:val>
                                        </p:tav>
                                        <p:tav tm="100000">
                                          <p:val>
                                            <p:strVal val="#ppt_x"/>
                                          </p:val>
                                        </p:tav>
                                      </p:tavLst>
                                    </p:anim>
                                    <p:anim calcmode="lin" valueType="num">
                                      <p:cBhvr>
                                        <p:cTn id="74" dur="1000" fill="hold"/>
                                        <p:tgtEl>
                                          <p:spTgt spid="25">
                                            <p:txEl>
                                              <p:pRg st="3" end="3"/>
                                            </p:txEl>
                                          </p:spTgt>
                                        </p:tgtEl>
                                        <p:attrNameLst>
                                          <p:attrName>ppt_y</p:attrName>
                                        </p:attrNameLst>
                                      </p:cBhvr>
                                      <p:tavLst>
                                        <p:tav tm="0">
                                          <p:val>
                                            <p:strVal val="#ppt_y-.1"/>
                                          </p:val>
                                        </p:tav>
                                        <p:tav tm="100000">
                                          <p:val>
                                            <p:strVal val="#ppt_y"/>
                                          </p:val>
                                        </p:tav>
                                      </p:tavLst>
                                    </p:anim>
                                  </p:childTnLst>
                                </p:cTn>
                              </p:par>
                              <p:par>
                                <p:cTn id="75" presetID="47" presetClass="entr" presetSubtype="0" fill="hold" grpId="0" nodeType="withEffect">
                                  <p:stCondLst>
                                    <p:cond delay="0"/>
                                  </p:stCondLst>
                                  <p:childTnLst>
                                    <p:set>
                                      <p:cBhvr>
                                        <p:cTn id="76" dur="1" fill="hold">
                                          <p:stCondLst>
                                            <p:cond delay="0"/>
                                          </p:stCondLst>
                                        </p:cTn>
                                        <p:tgtEl>
                                          <p:spTgt spid="25">
                                            <p:txEl>
                                              <p:pRg st="4" end="4"/>
                                            </p:txEl>
                                          </p:spTgt>
                                        </p:tgtEl>
                                        <p:attrNameLst>
                                          <p:attrName>style.visibility</p:attrName>
                                        </p:attrNameLst>
                                      </p:cBhvr>
                                      <p:to>
                                        <p:strVal val="visible"/>
                                      </p:to>
                                    </p:set>
                                    <p:animEffect transition="in" filter="fade">
                                      <p:cBhvr>
                                        <p:cTn id="77" dur="1000"/>
                                        <p:tgtEl>
                                          <p:spTgt spid="25">
                                            <p:txEl>
                                              <p:pRg st="4" end="4"/>
                                            </p:txEl>
                                          </p:spTgt>
                                        </p:tgtEl>
                                      </p:cBhvr>
                                    </p:animEffect>
                                    <p:anim calcmode="lin" valueType="num">
                                      <p:cBhvr>
                                        <p:cTn id="78" dur="1000" fill="hold"/>
                                        <p:tgtEl>
                                          <p:spTgt spid="25">
                                            <p:txEl>
                                              <p:pRg st="4" end="4"/>
                                            </p:txEl>
                                          </p:spTgt>
                                        </p:tgtEl>
                                        <p:attrNameLst>
                                          <p:attrName>ppt_x</p:attrName>
                                        </p:attrNameLst>
                                      </p:cBhvr>
                                      <p:tavLst>
                                        <p:tav tm="0">
                                          <p:val>
                                            <p:strVal val="#ppt_x"/>
                                          </p:val>
                                        </p:tav>
                                        <p:tav tm="100000">
                                          <p:val>
                                            <p:strVal val="#ppt_x"/>
                                          </p:val>
                                        </p:tav>
                                      </p:tavLst>
                                    </p:anim>
                                    <p:anim calcmode="lin" valueType="num">
                                      <p:cBhvr>
                                        <p:cTn id="79" dur="1000" fill="hold"/>
                                        <p:tgtEl>
                                          <p:spTgt spid="25">
                                            <p:txEl>
                                              <p:pRg st="4" end="4"/>
                                            </p:txEl>
                                          </p:spTgt>
                                        </p:tgtEl>
                                        <p:attrNameLst>
                                          <p:attrName>ppt_y</p:attrName>
                                        </p:attrNameLst>
                                      </p:cBhvr>
                                      <p:tavLst>
                                        <p:tav tm="0">
                                          <p:val>
                                            <p:strVal val="#ppt_y-.1"/>
                                          </p:val>
                                        </p:tav>
                                        <p:tav tm="100000">
                                          <p:val>
                                            <p:strVal val="#ppt_y"/>
                                          </p:val>
                                        </p:tav>
                                      </p:tavLst>
                                    </p:anim>
                                  </p:childTnLst>
                                </p:cTn>
                              </p:par>
                              <p:par>
                                <p:cTn id="80" presetID="47" presetClass="entr" presetSubtype="0" fill="hold" grpId="0" nodeType="withEffect">
                                  <p:stCondLst>
                                    <p:cond delay="0"/>
                                  </p:stCondLst>
                                  <p:childTnLst>
                                    <p:set>
                                      <p:cBhvr>
                                        <p:cTn id="81" dur="1" fill="hold">
                                          <p:stCondLst>
                                            <p:cond delay="0"/>
                                          </p:stCondLst>
                                        </p:cTn>
                                        <p:tgtEl>
                                          <p:spTgt spid="26">
                                            <p:txEl>
                                              <p:pRg st="0" end="0"/>
                                            </p:txEl>
                                          </p:spTgt>
                                        </p:tgtEl>
                                        <p:attrNameLst>
                                          <p:attrName>style.visibility</p:attrName>
                                        </p:attrNameLst>
                                      </p:cBhvr>
                                      <p:to>
                                        <p:strVal val="visible"/>
                                      </p:to>
                                    </p:set>
                                    <p:animEffect transition="in" filter="fade">
                                      <p:cBhvr>
                                        <p:cTn id="82" dur="1000"/>
                                        <p:tgtEl>
                                          <p:spTgt spid="26">
                                            <p:txEl>
                                              <p:pRg st="0" end="0"/>
                                            </p:txEl>
                                          </p:spTgt>
                                        </p:tgtEl>
                                      </p:cBhvr>
                                    </p:animEffect>
                                    <p:anim calcmode="lin" valueType="num">
                                      <p:cBhvr>
                                        <p:cTn id="83" dur="10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84" dur="1000" fill="hold"/>
                                        <p:tgtEl>
                                          <p:spTgt spid="26">
                                            <p:txEl>
                                              <p:pRg st="0" end="0"/>
                                            </p:txEl>
                                          </p:spTgt>
                                        </p:tgtEl>
                                        <p:attrNameLst>
                                          <p:attrName>ppt_y</p:attrName>
                                        </p:attrNameLst>
                                      </p:cBhvr>
                                      <p:tavLst>
                                        <p:tav tm="0">
                                          <p:val>
                                            <p:strVal val="#ppt_y-.1"/>
                                          </p:val>
                                        </p:tav>
                                        <p:tav tm="100000">
                                          <p:val>
                                            <p:strVal val="#ppt_y"/>
                                          </p:val>
                                        </p:tav>
                                      </p:tavLst>
                                    </p:anim>
                                  </p:childTnLst>
                                </p:cTn>
                              </p:par>
                              <p:par>
                                <p:cTn id="85" presetID="47" presetClass="entr" presetSubtype="0" fill="hold" grpId="0" nodeType="with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fade">
                                      <p:cBhvr>
                                        <p:cTn id="87" dur="1000"/>
                                        <p:tgtEl>
                                          <p:spTgt spid="29"/>
                                        </p:tgtEl>
                                      </p:cBhvr>
                                    </p:animEffect>
                                    <p:anim calcmode="lin" valueType="num">
                                      <p:cBhvr>
                                        <p:cTn id="88" dur="1000" fill="hold"/>
                                        <p:tgtEl>
                                          <p:spTgt spid="29"/>
                                        </p:tgtEl>
                                        <p:attrNameLst>
                                          <p:attrName>ppt_x</p:attrName>
                                        </p:attrNameLst>
                                      </p:cBhvr>
                                      <p:tavLst>
                                        <p:tav tm="0">
                                          <p:val>
                                            <p:strVal val="#ppt_x"/>
                                          </p:val>
                                        </p:tav>
                                        <p:tav tm="100000">
                                          <p:val>
                                            <p:strVal val="#ppt_x"/>
                                          </p:val>
                                        </p:tav>
                                      </p:tavLst>
                                    </p:anim>
                                    <p:anim calcmode="lin" valueType="num">
                                      <p:cBhvr>
                                        <p:cTn id="89" dur="1000" fill="hold"/>
                                        <p:tgtEl>
                                          <p:spTgt spid="29"/>
                                        </p:tgtEl>
                                        <p:attrNameLst>
                                          <p:attrName>ppt_y</p:attrName>
                                        </p:attrNameLst>
                                      </p:cBhvr>
                                      <p:tavLst>
                                        <p:tav tm="0">
                                          <p:val>
                                            <p:strVal val="#ppt_y-.1"/>
                                          </p:val>
                                        </p:tav>
                                        <p:tav tm="100000">
                                          <p:val>
                                            <p:strVal val="#ppt_y"/>
                                          </p:val>
                                        </p:tav>
                                      </p:tavLst>
                                    </p:anim>
                                  </p:childTnLst>
                                </p:cTn>
                              </p:par>
                              <p:par>
                                <p:cTn id="90" presetID="47" presetClass="entr" presetSubtype="0" fill="hold" grpId="0" nodeType="withEffect">
                                  <p:stCondLst>
                                    <p:cond delay="0"/>
                                  </p:stCondLst>
                                  <p:childTnLst>
                                    <p:set>
                                      <p:cBhvr>
                                        <p:cTn id="91" dur="1" fill="hold">
                                          <p:stCondLst>
                                            <p:cond delay="0"/>
                                          </p:stCondLst>
                                        </p:cTn>
                                        <p:tgtEl>
                                          <p:spTgt spid="30">
                                            <p:txEl>
                                              <p:pRg st="0" end="0"/>
                                            </p:txEl>
                                          </p:spTgt>
                                        </p:tgtEl>
                                        <p:attrNameLst>
                                          <p:attrName>style.visibility</p:attrName>
                                        </p:attrNameLst>
                                      </p:cBhvr>
                                      <p:to>
                                        <p:strVal val="visible"/>
                                      </p:to>
                                    </p:set>
                                    <p:animEffect transition="in" filter="fade">
                                      <p:cBhvr>
                                        <p:cTn id="92" dur="1000"/>
                                        <p:tgtEl>
                                          <p:spTgt spid="30">
                                            <p:txEl>
                                              <p:pRg st="0" end="0"/>
                                            </p:txEl>
                                          </p:spTgt>
                                        </p:tgtEl>
                                      </p:cBhvr>
                                    </p:animEffect>
                                    <p:anim calcmode="lin" valueType="num">
                                      <p:cBhvr>
                                        <p:cTn id="93" dur="10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94" dur="1000" fill="hold"/>
                                        <p:tgtEl>
                                          <p:spTgt spid="30">
                                            <p:txEl>
                                              <p:pRg st="0" end="0"/>
                                            </p:txEl>
                                          </p:spTgt>
                                        </p:tgtEl>
                                        <p:attrNameLst>
                                          <p:attrName>ppt_y</p:attrName>
                                        </p:attrNameLst>
                                      </p:cBhvr>
                                      <p:tavLst>
                                        <p:tav tm="0">
                                          <p:val>
                                            <p:strVal val="#ppt_y-.1"/>
                                          </p:val>
                                        </p:tav>
                                        <p:tav tm="100000">
                                          <p:val>
                                            <p:strVal val="#ppt_y"/>
                                          </p:val>
                                        </p:tav>
                                      </p:tavLst>
                                    </p:anim>
                                  </p:childTnLst>
                                </p:cTn>
                              </p:par>
                              <p:par>
                                <p:cTn id="95" presetID="47" presetClass="entr" presetSubtype="0" fill="hold" grpId="0" nodeType="withEffect">
                                  <p:stCondLst>
                                    <p:cond delay="0"/>
                                  </p:stCondLst>
                                  <p:childTnLst>
                                    <p:set>
                                      <p:cBhvr>
                                        <p:cTn id="96" dur="1" fill="hold">
                                          <p:stCondLst>
                                            <p:cond delay="0"/>
                                          </p:stCondLst>
                                        </p:cTn>
                                        <p:tgtEl>
                                          <p:spTgt spid="31"/>
                                        </p:tgtEl>
                                        <p:attrNameLst>
                                          <p:attrName>style.visibility</p:attrName>
                                        </p:attrNameLst>
                                      </p:cBhvr>
                                      <p:to>
                                        <p:strVal val="visible"/>
                                      </p:to>
                                    </p:set>
                                    <p:animEffect transition="in" filter="fade">
                                      <p:cBhvr>
                                        <p:cTn id="97" dur="1000"/>
                                        <p:tgtEl>
                                          <p:spTgt spid="31"/>
                                        </p:tgtEl>
                                      </p:cBhvr>
                                    </p:animEffect>
                                    <p:anim calcmode="lin" valueType="num">
                                      <p:cBhvr>
                                        <p:cTn id="98" dur="1000" fill="hold"/>
                                        <p:tgtEl>
                                          <p:spTgt spid="31"/>
                                        </p:tgtEl>
                                        <p:attrNameLst>
                                          <p:attrName>ppt_x</p:attrName>
                                        </p:attrNameLst>
                                      </p:cBhvr>
                                      <p:tavLst>
                                        <p:tav tm="0">
                                          <p:val>
                                            <p:strVal val="#ppt_x"/>
                                          </p:val>
                                        </p:tav>
                                        <p:tav tm="100000">
                                          <p:val>
                                            <p:strVal val="#ppt_x"/>
                                          </p:val>
                                        </p:tav>
                                      </p:tavLst>
                                    </p:anim>
                                    <p:anim calcmode="lin" valueType="num">
                                      <p:cBhvr>
                                        <p:cTn id="99" dur="1000" fill="hold"/>
                                        <p:tgtEl>
                                          <p:spTgt spid="31"/>
                                        </p:tgtEl>
                                        <p:attrNameLst>
                                          <p:attrName>ppt_y</p:attrName>
                                        </p:attrNameLst>
                                      </p:cBhvr>
                                      <p:tavLst>
                                        <p:tav tm="0">
                                          <p:val>
                                            <p:strVal val="#ppt_y-.1"/>
                                          </p:val>
                                        </p:tav>
                                        <p:tav tm="100000">
                                          <p:val>
                                            <p:strVal val="#ppt_y"/>
                                          </p:val>
                                        </p:tav>
                                      </p:tavLst>
                                    </p:anim>
                                  </p:childTnLst>
                                </p:cTn>
                              </p:par>
                              <p:par>
                                <p:cTn id="100" presetID="47" presetClass="entr" presetSubtype="0" fill="hold" grpId="0" nodeType="withEffect">
                                  <p:stCondLst>
                                    <p:cond delay="0"/>
                                  </p:stCondLst>
                                  <p:childTnLst>
                                    <p:set>
                                      <p:cBhvr>
                                        <p:cTn id="101" dur="1" fill="hold">
                                          <p:stCondLst>
                                            <p:cond delay="0"/>
                                          </p:stCondLst>
                                        </p:cTn>
                                        <p:tgtEl>
                                          <p:spTgt spid="32">
                                            <p:txEl>
                                              <p:pRg st="0" end="0"/>
                                            </p:txEl>
                                          </p:spTgt>
                                        </p:tgtEl>
                                        <p:attrNameLst>
                                          <p:attrName>style.visibility</p:attrName>
                                        </p:attrNameLst>
                                      </p:cBhvr>
                                      <p:to>
                                        <p:strVal val="visible"/>
                                      </p:to>
                                    </p:set>
                                    <p:animEffect transition="in" filter="fade">
                                      <p:cBhvr>
                                        <p:cTn id="102" dur="1000"/>
                                        <p:tgtEl>
                                          <p:spTgt spid="32">
                                            <p:txEl>
                                              <p:pRg st="0" end="0"/>
                                            </p:txEl>
                                          </p:spTgt>
                                        </p:tgtEl>
                                      </p:cBhvr>
                                    </p:animEffect>
                                    <p:anim calcmode="lin" valueType="num">
                                      <p:cBhvr>
                                        <p:cTn id="103" dur="10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104" dur="1000" fill="hold"/>
                                        <p:tgtEl>
                                          <p:spTgt spid="32">
                                            <p:txEl>
                                              <p:pRg st="0" end="0"/>
                                            </p:txEl>
                                          </p:spTgt>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37">
                                            <p:txEl>
                                              <p:pRg st="0" end="0"/>
                                            </p:txEl>
                                          </p:spTgt>
                                        </p:tgtEl>
                                        <p:attrNameLst>
                                          <p:attrName>style.visibility</p:attrName>
                                        </p:attrNameLst>
                                      </p:cBhvr>
                                      <p:to>
                                        <p:strVal val="visible"/>
                                      </p:to>
                                    </p:set>
                                    <p:animEffect transition="in" filter="fade">
                                      <p:cBhvr>
                                        <p:cTn id="107" dur="1000"/>
                                        <p:tgtEl>
                                          <p:spTgt spid="37">
                                            <p:txEl>
                                              <p:pRg st="0" end="0"/>
                                            </p:txEl>
                                          </p:spTgt>
                                        </p:tgtEl>
                                      </p:cBhvr>
                                    </p:animEffect>
                                    <p:anim calcmode="lin" valueType="num">
                                      <p:cBhvr>
                                        <p:cTn id="108" dur="10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109" dur="1000" fill="hold"/>
                                        <p:tgtEl>
                                          <p:spTgt spid="37">
                                            <p:txEl>
                                              <p:pRg st="0" end="0"/>
                                            </p:txEl>
                                          </p:spTgt>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38">
                                            <p:txEl>
                                              <p:pRg st="0" end="0"/>
                                            </p:txEl>
                                          </p:spTgt>
                                        </p:tgtEl>
                                        <p:attrNameLst>
                                          <p:attrName>style.visibility</p:attrName>
                                        </p:attrNameLst>
                                      </p:cBhvr>
                                      <p:to>
                                        <p:strVal val="visible"/>
                                      </p:to>
                                    </p:set>
                                    <p:animEffect transition="in" filter="fade">
                                      <p:cBhvr>
                                        <p:cTn id="112" dur="1000"/>
                                        <p:tgtEl>
                                          <p:spTgt spid="38">
                                            <p:txEl>
                                              <p:pRg st="0" end="0"/>
                                            </p:txEl>
                                          </p:spTgt>
                                        </p:tgtEl>
                                      </p:cBhvr>
                                    </p:animEffect>
                                    <p:anim calcmode="lin" valueType="num">
                                      <p:cBhvr>
                                        <p:cTn id="113" dur="10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114" dur="1000" fill="hold"/>
                                        <p:tgtEl>
                                          <p:spTgt spid="38">
                                            <p:txEl>
                                              <p:pRg st="0" end="0"/>
                                            </p:txEl>
                                          </p:spTgt>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39">
                                            <p:txEl>
                                              <p:pRg st="0" end="0"/>
                                            </p:txEl>
                                          </p:spTgt>
                                        </p:tgtEl>
                                        <p:attrNameLst>
                                          <p:attrName>style.visibility</p:attrName>
                                        </p:attrNameLst>
                                      </p:cBhvr>
                                      <p:to>
                                        <p:strVal val="visible"/>
                                      </p:to>
                                    </p:set>
                                    <p:animEffect transition="in" filter="fade">
                                      <p:cBhvr>
                                        <p:cTn id="117" dur="1000"/>
                                        <p:tgtEl>
                                          <p:spTgt spid="39">
                                            <p:txEl>
                                              <p:pRg st="0" end="0"/>
                                            </p:txEl>
                                          </p:spTgt>
                                        </p:tgtEl>
                                      </p:cBhvr>
                                    </p:animEffect>
                                    <p:anim calcmode="lin" valueType="num">
                                      <p:cBhvr>
                                        <p:cTn id="118" dur="10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119" dur="1000" fill="hold"/>
                                        <p:tgtEl>
                                          <p:spTgt spid="3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8" grpId="0" build="p">
        <p:tmplLst>
          <p:tmpl lvl="1">
            <p:tnLst>
              <p:par>
                <p:cTn presetID="47"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1000"/>
                        <p:tgtEl>
                          <p:spTgt spid="18"/>
                        </p:tgtEl>
                      </p:cBhvr>
                    </p:animEffect>
                    <p:anim calcmode="lin" valueType="num">
                      <p:cBhvr>
                        <p:cTn dur="1000" fill="hold"/>
                        <p:tgtEl>
                          <p:spTgt spid="18"/>
                        </p:tgtEl>
                        <p:attrNameLst>
                          <p:attrName>ppt_x</p:attrName>
                        </p:attrNameLst>
                      </p:cBhvr>
                      <p:tavLst>
                        <p:tav tm="0">
                          <p:val>
                            <p:strVal val="#ppt_x"/>
                          </p:val>
                        </p:tav>
                        <p:tav tm="100000">
                          <p:val>
                            <p:strVal val="#ppt_x"/>
                          </p:val>
                        </p:tav>
                      </p:tavLst>
                    </p:anim>
                    <p:anim calcmode="lin" valueType="num">
                      <p:cBhvr>
                        <p:cTn dur="1000" fill="hold"/>
                        <p:tgtEl>
                          <p:spTgt spid="18"/>
                        </p:tgtEl>
                        <p:attrNameLst>
                          <p:attrName>ppt_y</p:attrName>
                        </p:attrNameLst>
                      </p:cBhvr>
                      <p:tavLst>
                        <p:tav tm="0">
                          <p:val>
                            <p:strVal val="#ppt_y-.1"/>
                          </p:val>
                        </p:tav>
                        <p:tav tm="100000">
                          <p:val>
                            <p:strVal val="#ppt_y"/>
                          </p:val>
                        </p:tav>
                      </p:tavLst>
                    </p:anim>
                  </p:childTnLst>
                </p:cTn>
              </p:par>
            </p:tnLst>
          </p:tmpl>
          <p:tmpl lvl="2">
            <p:tnLst>
              <p:par>
                <p:cTn presetID="47"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1000"/>
                        <p:tgtEl>
                          <p:spTgt spid="18"/>
                        </p:tgtEl>
                      </p:cBhvr>
                    </p:animEffect>
                    <p:anim calcmode="lin" valueType="num">
                      <p:cBhvr>
                        <p:cTn dur="1000" fill="hold"/>
                        <p:tgtEl>
                          <p:spTgt spid="18"/>
                        </p:tgtEl>
                        <p:attrNameLst>
                          <p:attrName>ppt_x</p:attrName>
                        </p:attrNameLst>
                      </p:cBhvr>
                      <p:tavLst>
                        <p:tav tm="0">
                          <p:val>
                            <p:strVal val="#ppt_x"/>
                          </p:val>
                        </p:tav>
                        <p:tav tm="100000">
                          <p:val>
                            <p:strVal val="#ppt_x"/>
                          </p:val>
                        </p:tav>
                      </p:tavLst>
                    </p:anim>
                    <p:anim calcmode="lin" valueType="num">
                      <p:cBhvr>
                        <p:cTn dur="1000" fill="hold"/>
                        <p:tgtEl>
                          <p:spTgt spid="18"/>
                        </p:tgtEl>
                        <p:attrNameLst>
                          <p:attrName>ppt_y</p:attrName>
                        </p:attrNameLst>
                      </p:cBhvr>
                      <p:tavLst>
                        <p:tav tm="0">
                          <p:val>
                            <p:strVal val="#ppt_y-.1"/>
                          </p:val>
                        </p:tav>
                        <p:tav tm="100000">
                          <p:val>
                            <p:strVal val="#ppt_y"/>
                          </p:val>
                        </p:tav>
                      </p:tavLst>
                    </p:anim>
                  </p:childTnLst>
                </p:cTn>
              </p:par>
            </p:tnLst>
          </p:tmpl>
          <p:tmpl lvl="3">
            <p:tnLst>
              <p:par>
                <p:cTn presetID="47"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1000"/>
                        <p:tgtEl>
                          <p:spTgt spid="18"/>
                        </p:tgtEl>
                      </p:cBhvr>
                    </p:animEffect>
                    <p:anim calcmode="lin" valueType="num">
                      <p:cBhvr>
                        <p:cTn dur="1000" fill="hold"/>
                        <p:tgtEl>
                          <p:spTgt spid="18"/>
                        </p:tgtEl>
                        <p:attrNameLst>
                          <p:attrName>ppt_x</p:attrName>
                        </p:attrNameLst>
                      </p:cBhvr>
                      <p:tavLst>
                        <p:tav tm="0">
                          <p:val>
                            <p:strVal val="#ppt_x"/>
                          </p:val>
                        </p:tav>
                        <p:tav tm="100000">
                          <p:val>
                            <p:strVal val="#ppt_x"/>
                          </p:val>
                        </p:tav>
                      </p:tavLst>
                    </p:anim>
                    <p:anim calcmode="lin" valueType="num">
                      <p:cBhvr>
                        <p:cTn dur="1000" fill="hold"/>
                        <p:tgtEl>
                          <p:spTgt spid="18"/>
                        </p:tgtEl>
                        <p:attrNameLst>
                          <p:attrName>ppt_y</p:attrName>
                        </p:attrNameLst>
                      </p:cBhvr>
                      <p:tavLst>
                        <p:tav tm="0">
                          <p:val>
                            <p:strVal val="#ppt_y-.1"/>
                          </p:val>
                        </p:tav>
                        <p:tav tm="100000">
                          <p:val>
                            <p:strVal val="#ppt_y"/>
                          </p:val>
                        </p:tav>
                      </p:tavLst>
                    </p:anim>
                  </p:childTnLst>
                </p:cTn>
              </p:par>
            </p:tnLst>
          </p:tmpl>
          <p:tmpl lvl="4">
            <p:tnLst>
              <p:par>
                <p:cTn presetID="47"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1000"/>
                        <p:tgtEl>
                          <p:spTgt spid="18"/>
                        </p:tgtEl>
                      </p:cBhvr>
                    </p:animEffect>
                    <p:anim calcmode="lin" valueType="num">
                      <p:cBhvr>
                        <p:cTn dur="1000" fill="hold"/>
                        <p:tgtEl>
                          <p:spTgt spid="18"/>
                        </p:tgtEl>
                        <p:attrNameLst>
                          <p:attrName>ppt_x</p:attrName>
                        </p:attrNameLst>
                      </p:cBhvr>
                      <p:tavLst>
                        <p:tav tm="0">
                          <p:val>
                            <p:strVal val="#ppt_x"/>
                          </p:val>
                        </p:tav>
                        <p:tav tm="100000">
                          <p:val>
                            <p:strVal val="#ppt_x"/>
                          </p:val>
                        </p:tav>
                      </p:tavLst>
                    </p:anim>
                    <p:anim calcmode="lin" valueType="num">
                      <p:cBhvr>
                        <p:cTn dur="1000" fill="hold"/>
                        <p:tgtEl>
                          <p:spTgt spid="18"/>
                        </p:tgtEl>
                        <p:attrNameLst>
                          <p:attrName>ppt_y</p:attrName>
                        </p:attrNameLst>
                      </p:cBhvr>
                      <p:tavLst>
                        <p:tav tm="0">
                          <p:val>
                            <p:strVal val="#ppt_y-.1"/>
                          </p:val>
                        </p:tav>
                        <p:tav tm="100000">
                          <p:val>
                            <p:strVal val="#ppt_y"/>
                          </p:val>
                        </p:tav>
                      </p:tavLst>
                    </p:anim>
                  </p:childTnLst>
                </p:cTn>
              </p:par>
            </p:tnLst>
          </p:tmpl>
          <p:tmpl lvl="5">
            <p:tnLst>
              <p:par>
                <p:cTn presetID="47"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1000"/>
                        <p:tgtEl>
                          <p:spTgt spid="18"/>
                        </p:tgtEl>
                      </p:cBhvr>
                    </p:animEffect>
                    <p:anim calcmode="lin" valueType="num">
                      <p:cBhvr>
                        <p:cTn dur="1000" fill="hold"/>
                        <p:tgtEl>
                          <p:spTgt spid="18"/>
                        </p:tgtEl>
                        <p:attrNameLst>
                          <p:attrName>ppt_x</p:attrName>
                        </p:attrNameLst>
                      </p:cBhvr>
                      <p:tavLst>
                        <p:tav tm="0">
                          <p:val>
                            <p:strVal val="#ppt_x"/>
                          </p:val>
                        </p:tav>
                        <p:tav tm="100000">
                          <p:val>
                            <p:strVal val="#ppt_x"/>
                          </p:val>
                        </p:tav>
                      </p:tavLst>
                    </p:anim>
                    <p:anim calcmode="lin" valueType="num">
                      <p:cBhvr>
                        <p:cTn dur="1000" fill="hold"/>
                        <p:tgtEl>
                          <p:spTgt spid="18"/>
                        </p:tgtEl>
                        <p:attrNameLst>
                          <p:attrName>ppt_y</p:attrName>
                        </p:attrNameLst>
                      </p:cBhvr>
                      <p:tavLst>
                        <p:tav tm="0">
                          <p:val>
                            <p:strVal val="#ppt_y-.1"/>
                          </p:val>
                        </p:tav>
                        <p:tav tm="100000">
                          <p:val>
                            <p:strVal val="#ppt_y"/>
                          </p:val>
                        </p:tav>
                      </p:tavLst>
                    </p:anim>
                  </p:childTnLst>
                </p:cTn>
              </p:par>
            </p:tnLst>
          </p:tmpl>
        </p:tmplLst>
      </p:bldP>
      <p:bldP spid="19" grpId="0" build="p">
        <p:tmplLst>
          <p:tmpl lvl="1">
            <p:tnLst>
              <p:par>
                <p:cTn presetID="47"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1000"/>
                        <p:tgtEl>
                          <p:spTgt spid="19"/>
                        </p:tgtEl>
                      </p:cBhvr>
                    </p:animEffect>
                    <p:anim calcmode="lin" valueType="num">
                      <p:cBhvr>
                        <p:cTn dur="1000" fill="hold"/>
                        <p:tgtEl>
                          <p:spTgt spid="19"/>
                        </p:tgtEl>
                        <p:attrNameLst>
                          <p:attrName>ppt_x</p:attrName>
                        </p:attrNameLst>
                      </p:cBhvr>
                      <p:tavLst>
                        <p:tav tm="0">
                          <p:val>
                            <p:strVal val="#ppt_x"/>
                          </p:val>
                        </p:tav>
                        <p:tav tm="100000">
                          <p:val>
                            <p:strVal val="#ppt_x"/>
                          </p:val>
                        </p:tav>
                      </p:tavLst>
                    </p:anim>
                    <p:anim calcmode="lin" valueType="num">
                      <p:cBhvr>
                        <p:cTn dur="1000" fill="hold"/>
                        <p:tgtEl>
                          <p:spTgt spid="19"/>
                        </p:tgtEl>
                        <p:attrNameLst>
                          <p:attrName>ppt_y</p:attrName>
                        </p:attrNameLst>
                      </p:cBhvr>
                      <p:tavLst>
                        <p:tav tm="0">
                          <p:val>
                            <p:strVal val="#ppt_y-.1"/>
                          </p:val>
                        </p:tav>
                        <p:tav tm="100000">
                          <p:val>
                            <p:strVal val="#ppt_y"/>
                          </p:val>
                        </p:tav>
                      </p:tavLst>
                    </p:anim>
                  </p:childTnLst>
                </p:cTn>
              </p:par>
            </p:tnLst>
          </p:tmpl>
        </p:tmplLst>
      </p:bldP>
      <p:bldP spid="22" grpId="0" animBg="1"/>
      <p:bldP spid="23" grpId="0" animBg="1"/>
      <p:bldP spid="25" grpId="0" build="p">
        <p:tmplLst>
          <p:tmpl lvl="1">
            <p:tnLst>
              <p:par>
                <p:cTn presetID="47"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1000"/>
                        <p:tgtEl>
                          <p:spTgt spid="25"/>
                        </p:tgtEl>
                      </p:cBhvr>
                    </p:animEffect>
                    <p:anim calcmode="lin" valueType="num">
                      <p:cBhvr>
                        <p:cTn dur="1000" fill="hold"/>
                        <p:tgtEl>
                          <p:spTgt spid="25"/>
                        </p:tgtEl>
                        <p:attrNameLst>
                          <p:attrName>ppt_x</p:attrName>
                        </p:attrNameLst>
                      </p:cBhvr>
                      <p:tavLst>
                        <p:tav tm="0">
                          <p:val>
                            <p:strVal val="#ppt_x"/>
                          </p:val>
                        </p:tav>
                        <p:tav tm="100000">
                          <p:val>
                            <p:strVal val="#ppt_x"/>
                          </p:val>
                        </p:tav>
                      </p:tavLst>
                    </p:anim>
                    <p:anim calcmode="lin" valueType="num">
                      <p:cBhvr>
                        <p:cTn dur="1000" fill="hold"/>
                        <p:tgtEl>
                          <p:spTgt spid="25"/>
                        </p:tgtEl>
                        <p:attrNameLst>
                          <p:attrName>ppt_y</p:attrName>
                        </p:attrNameLst>
                      </p:cBhvr>
                      <p:tavLst>
                        <p:tav tm="0">
                          <p:val>
                            <p:strVal val="#ppt_y-.1"/>
                          </p:val>
                        </p:tav>
                        <p:tav tm="100000">
                          <p:val>
                            <p:strVal val="#ppt_y"/>
                          </p:val>
                        </p:tav>
                      </p:tavLst>
                    </p:anim>
                  </p:childTnLst>
                </p:cTn>
              </p:par>
            </p:tnLst>
          </p:tmpl>
          <p:tmpl lvl="2">
            <p:tnLst>
              <p:par>
                <p:cTn presetID="47"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1000"/>
                        <p:tgtEl>
                          <p:spTgt spid="25"/>
                        </p:tgtEl>
                      </p:cBhvr>
                    </p:animEffect>
                    <p:anim calcmode="lin" valueType="num">
                      <p:cBhvr>
                        <p:cTn dur="1000" fill="hold"/>
                        <p:tgtEl>
                          <p:spTgt spid="25"/>
                        </p:tgtEl>
                        <p:attrNameLst>
                          <p:attrName>ppt_x</p:attrName>
                        </p:attrNameLst>
                      </p:cBhvr>
                      <p:tavLst>
                        <p:tav tm="0">
                          <p:val>
                            <p:strVal val="#ppt_x"/>
                          </p:val>
                        </p:tav>
                        <p:tav tm="100000">
                          <p:val>
                            <p:strVal val="#ppt_x"/>
                          </p:val>
                        </p:tav>
                      </p:tavLst>
                    </p:anim>
                    <p:anim calcmode="lin" valueType="num">
                      <p:cBhvr>
                        <p:cTn dur="1000" fill="hold"/>
                        <p:tgtEl>
                          <p:spTgt spid="25"/>
                        </p:tgtEl>
                        <p:attrNameLst>
                          <p:attrName>ppt_y</p:attrName>
                        </p:attrNameLst>
                      </p:cBhvr>
                      <p:tavLst>
                        <p:tav tm="0">
                          <p:val>
                            <p:strVal val="#ppt_y-.1"/>
                          </p:val>
                        </p:tav>
                        <p:tav tm="100000">
                          <p:val>
                            <p:strVal val="#ppt_y"/>
                          </p:val>
                        </p:tav>
                      </p:tavLst>
                    </p:anim>
                  </p:childTnLst>
                </p:cTn>
              </p:par>
            </p:tnLst>
          </p:tmpl>
          <p:tmpl lvl="3">
            <p:tnLst>
              <p:par>
                <p:cTn presetID="47"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1000"/>
                        <p:tgtEl>
                          <p:spTgt spid="25"/>
                        </p:tgtEl>
                      </p:cBhvr>
                    </p:animEffect>
                    <p:anim calcmode="lin" valueType="num">
                      <p:cBhvr>
                        <p:cTn dur="1000" fill="hold"/>
                        <p:tgtEl>
                          <p:spTgt spid="25"/>
                        </p:tgtEl>
                        <p:attrNameLst>
                          <p:attrName>ppt_x</p:attrName>
                        </p:attrNameLst>
                      </p:cBhvr>
                      <p:tavLst>
                        <p:tav tm="0">
                          <p:val>
                            <p:strVal val="#ppt_x"/>
                          </p:val>
                        </p:tav>
                        <p:tav tm="100000">
                          <p:val>
                            <p:strVal val="#ppt_x"/>
                          </p:val>
                        </p:tav>
                      </p:tavLst>
                    </p:anim>
                    <p:anim calcmode="lin" valueType="num">
                      <p:cBhvr>
                        <p:cTn dur="1000" fill="hold"/>
                        <p:tgtEl>
                          <p:spTgt spid="25"/>
                        </p:tgtEl>
                        <p:attrNameLst>
                          <p:attrName>ppt_y</p:attrName>
                        </p:attrNameLst>
                      </p:cBhvr>
                      <p:tavLst>
                        <p:tav tm="0">
                          <p:val>
                            <p:strVal val="#ppt_y-.1"/>
                          </p:val>
                        </p:tav>
                        <p:tav tm="100000">
                          <p:val>
                            <p:strVal val="#ppt_y"/>
                          </p:val>
                        </p:tav>
                      </p:tavLst>
                    </p:anim>
                  </p:childTnLst>
                </p:cTn>
              </p:par>
            </p:tnLst>
          </p:tmpl>
          <p:tmpl lvl="4">
            <p:tnLst>
              <p:par>
                <p:cTn presetID="47"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1000"/>
                        <p:tgtEl>
                          <p:spTgt spid="25"/>
                        </p:tgtEl>
                      </p:cBhvr>
                    </p:animEffect>
                    <p:anim calcmode="lin" valueType="num">
                      <p:cBhvr>
                        <p:cTn dur="1000" fill="hold"/>
                        <p:tgtEl>
                          <p:spTgt spid="25"/>
                        </p:tgtEl>
                        <p:attrNameLst>
                          <p:attrName>ppt_x</p:attrName>
                        </p:attrNameLst>
                      </p:cBhvr>
                      <p:tavLst>
                        <p:tav tm="0">
                          <p:val>
                            <p:strVal val="#ppt_x"/>
                          </p:val>
                        </p:tav>
                        <p:tav tm="100000">
                          <p:val>
                            <p:strVal val="#ppt_x"/>
                          </p:val>
                        </p:tav>
                      </p:tavLst>
                    </p:anim>
                    <p:anim calcmode="lin" valueType="num">
                      <p:cBhvr>
                        <p:cTn dur="1000" fill="hold"/>
                        <p:tgtEl>
                          <p:spTgt spid="25"/>
                        </p:tgtEl>
                        <p:attrNameLst>
                          <p:attrName>ppt_y</p:attrName>
                        </p:attrNameLst>
                      </p:cBhvr>
                      <p:tavLst>
                        <p:tav tm="0">
                          <p:val>
                            <p:strVal val="#ppt_y-.1"/>
                          </p:val>
                        </p:tav>
                        <p:tav tm="100000">
                          <p:val>
                            <p:strVal val="#ppt_y"/>
                          </p:val>
                        </p:tav>
                      </p:tavLst>
                    </p:anim>
                  </p:childTnLst>
                </p:cTn>
              </p:par>
            </p:tnLst>
          </p:tmpl>
          <p:tmpl lvl="5">
            <p:tnLst>
              <p:par>
                <p:cTn presetID="47"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1000"/>
                        <p:tgtEl>
                          <p:spTgt spid="25"/>
                        </p:tgtEl>
                      </p:cBhvr>
                    </p:animEffect>
                    <p:anim calcmode="lin" valueType="num">
                      <p:cBhvr>
                        <p:cTn dur="1000" fill="hold"/>
                        <p:tgtEl>
                          <p:spTgt spid="25"/>
                        </p:tgtEl>
                        <p:attrNameLst>
                          <p:attrName>ppt_x</p:attrName>
                        </p:attrNameLst>
                      </p:cBhvr>
                      <p:tavLst>
                        <p:tav tm="0">
                          <p:val>
                            <p:strVal val="#ppt_x"/>
                          </p:val>
                        </p:tav>
                        <p:tav tm="100000">
                          <p:val>
                            <p:strVal val="#ppt_x"/>
                          </p:val>
                        </p:tav>
                      </p:tavLst>
                    </p:anim>
                    <p:anim calcmode="lin" valueType="num">
                      <p:cBhvr>
                        <p:cTn dur="10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47"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1000"/>
                        <p:tgtEl>
                          <p:spTgt spid="26"/>
                        </p:tgtEl>
                      </p:cBhvr>
                    </p:animEffect>
                    <p:anim calcmode="lin" valueType="num">
                      <p:cBhvr>
                        <p:cTn dur="1000" fill="hold"/>
                        <p:tgtEl>
                          <p:spTgt spid="26"/>
                        </p:tgtEl>
                        <p:attrNameLst>
                          <p:attrName>ppt_x</p:attrName>
                        </p:attrNameLst>
                      </p:cBhvr>
                      <p:tavLst>
                        <p:tav tm="0">
                          <p:val>
                            <p:strVal val="#ppt_x"/>
                          </p:val>
                        </p:tav>
                        <p:tav tm="100000">
                          <p:val>
                            <p:strVal val="#ppt_x"/>
                          </p:val>
                        </p:tav>
                      </p:tavLst>
                    </p:anim>
                    <p:anim calcmode="lin" valueType="num">
                      <p:cBhvr>
                        <p:cTn dur="1000" fill="hold"/>
                        <p:tgtEl>
                          <p:spTgt spid="26"/>
                        </p:tgtEl>
                        <p:attrNameLst>
                          <p:attrName>ppt_y</p:attrName>
                        </p:attrNameLst>
                      </p:cBhvr>
                      <p:tavLst>
                        <p:tav tm="0">
                          <p:val>
                            <p:strVal val="#ppt_y-.1"/>
                          </p:val>
                        </p:tav>
                        <p:tav tm="100000">
                          <p:val>
                            <p:strVal val="#ppt_y"/>
                          </p:val>
                        </p:tav>
                      </p:tavLst>
                    </p:anim>
                  </p:childTnLst>
                </p:cTn>
              </p:par>
            </p:tnLst>
          </p:tmpl>
        </p:tmplLst>
      </p:bldP>
      <p:bldP spid="29" grpId="0" animBg="1"/>
      <p:bldP spid="30" grpId="0" build="p">
        <p:tmplLst>
          <p:tmpl lvl="1">
            <p:tnLst>
              <p:par>
                <p:cTn presetID="47"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1000"/>
                        <p:tgtEl>
                          <p:spTgt spid="30"/>
                        </p:tgtEl>
                      </p:cBhvr>
                    </p:animEffect>
                    <p:anim calcmode="lin" valueType="num">
                      <p:cBhvr>
                        <p:cTn dur="1000" fill="hold"/>
                        <p:tgtEl>
                          <p:spTgt spid="30"/>
                        </p:tgtEl>
                        <p:attrNameLst>
                          <p:attrName>ppt_x</p:attrName>
                        </p:attrNameLst>
                      </p:cBhvr>
                      <p:tavLst>
                        <p:tav tm="0">
                          <p:val>
                            <p:strVal val="#ppt_x"/>
                          </p:val>
                        </p:tav>
                        <p:tav tm="100000">
                          <p:val>
                            <p:strVal val="#ppt_x"/>
                          </p:val>
                        </p:tav>
                      </p:tavLst>
                    </p:anim>
                    <p:anim calcmode="lin" valueType="num">
                      <p:cBhvr>
                        <p:cTn dur="1000" fill="hold"/>
                        <p:tgtEl>
                          <p:spTgt spid="30"/>
                        </p:tgtEl>
                        <p:attrNameLst>
                          <p:attrName>ppt_y</p:attrName>
                        </p:attrNameLst>
                      </p:cBhvr>
                      <p:tavLst>
                        <p:tav tm="0">
                          <p:val>
                            <p:strVal val="#ppt_y-.1"/>
                          </p:val>
                        </p:tav>
                        <p:tav tm="100000">
                          <p:val>
                            <p:strVal val="#ppt_y"/>
                          </p:val>
                        </p:tav>
                      </p:tavLst>
                    </p:anim>
                  </p:childTnLst>
                </p:cTn>
              </p:par>
            </p:tnLst>
          </p:tmpl>
        </p:tmplLst>
      </p:bldP>
      <p:bldP spid="31" grpId="0" animBg="1"/>
      <p:bldP spid="32" grpId="0" build="p">
        <p:tmplLst>
          <p:tmpl lvl="1">
            <p:tnLst>
              <p:par>
                <p:cTn presetID="47"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1000"/>
                        <p:tgtEl>
                          <p:spTgt spid="32"/>
                        </p:tgtEl>
                      </p:cBhvr>
                    </p:animEffect>
                    <p:anim calcmode="lin" valueType="num">
                      <p:cBhvr>
                        <p:cTn dur="1000" fill="hold"/>
                        <p:tgtEl>
                          <p:spTgt spid="32"/>
                        </p:tgtEl>
                        <p:attrNameLst>
                          <p:attrName>ppt_x</p:attrName>
                        </p:attrNameLst>
                      </p:cBhvr>
                      <p:tavLst>
                        <p:tav tm="0">
                          <p:val>
                            <p:strVal val="#ppt_x"/>
                          </p:val>
                        </p:tav>
                        <p:tav tm="100000">
                          <p:val>
                            <p:strVal val="#ppt_x"/>
                          </p:val>
                        </p:tav>
                      </p:tavLst>
                    </p:anim>
                    <p:anim calcmode="lin" valueType="num">
                      <p:cBhvr>
                        <p:cTn dur="1000" fill="hold"/>
                        <p:tgtEl>
                          <p:spTgt spid="32"/>
                        </p:tgtEl>
                        <p:attrNameLst>
                          <p:attrName>ppt_y</p:attrName>
                        </p:attrNameLst>
                      </p:cBhvr>
                      <p:tavLst>
                        <p:tav tm="0">
                          <p:val>
                            <p:strVal val="#ppt_y-.1"/>
                          </p:val>
                        </p:tav>
                        <p:tav tm="100000">
                          <p:val>
                            <p:strVal val="#ppt_y"/>
                          </p:val>
                        </p:tav>
                      </p:tavLst>
                    </p:anim>
                  </p:childTnLst>
                </p:cTn>
              </p:par>
            </p:tnLst>
          </p:tmpl>
        </p:tmplLst>
      </p:bldP>
      <p:bldP spid="37" grpId="0" build="p">
        <p:tmplLst>
          <p:tmpl lvl="1">
            <p:tnLst>
              <p:par>
                <p:cTn presetID="42"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1000"/>
                        <p:tgtEl>
                          <p:spTgt spid="37"/>
                        </p:tgtEl>
                      </p:cBhvr>
                    </p:animEffect>
                    <p:anim calcmode="lin" valueType="num">
                      <p:cBhvr>
                        <p:cTn dur="1000" fill="hold"/>
                        <p:tgtEl>
                          <p:spTgt spid="37"/>
                        </p:tgtEl>
                        <p:attrNameLst>
                          <p:attrName>ppt_x</p:attrName>
                        </p:attrNameLst>
                      </p:cBhvr>
                      <p:tavLst>
                        <p:tav tm="0">
                          <p:val>
                            <p:strVal val="#ppt_x"/>
                          </p:val>
                        </p:tav>
                        <p:tav tm="100000">
                          <p:val>
                            <p:strVal val="#ppt_x"/>
                          </p:val>
                        </p:tav>
                      </p:tavLst>
                    </p:anim>
                    <p:anim calcmode="lin" valueType="num">
                      <p:cBhvr>
                        <p:cTn dur="1000" fill="hold"/>
                        <p:tgtEl>
                          <p:spTgt spid="37"/>
                        </p:tgtEl>
                        <p:attrNameLst>
                          <p:attrName>ppt_y</p:attrName>
                        </p:attrNameLst>
                      </p:cBhvr>
                      <p:tavLst>
                        <p:tav tm="0">
                          <p:val>
                            <p:strVal val="#ppt_y+.1"/>
                          </p:val>
                        </p:tav>
                        <p:tav tm="100000">
                          <p:val>
                            <p:strVal val="#ppt_y"/>
                          </p:val>
                        </p:tav>
                      </p:tavLst>
                    </p:anim>
                  </p:childTnLst>
                </p:cTn>
              </p:par>
            </p:tnLst>
          </p:tmpl>
        </p:tmplLst>
      </p:bldP>
      <p:bldP spid="38" grpId="0" build="p">
        <p:tmplLst>
          <p:tmpl lvl="1">
            <p:tnLst>
              <p:par>
                <p:cTn presetID="42"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1000"/>
                        <p:tgtEl>
                          <p:spTgt spid="38"/>
                        </p:tgtEl>
                      </p:cBhvr>
                    </p:animEffect>
                    <p:anim calcmode="lin" valueType="num">
                      <p:cBhvr>
                        <p:cTn dur="1000" fill="hold"/>
                        <p:tgtEl>
                          <p:spTgt spid="38"/>
                        </p:tgtEl>
                        <p:attrNameLst>
                          <p:attrName>ppt_x</p:attrName>
                        </p:attrNameLst>
                      </p:cBhvr>
                      <p:tavLst>
                        <p:tav tm="0">
                          <p:val>
                            <p:strVal val="#ppt_x"/>
                          </p:val>
                        </p:tav>
                        <p:tav tm="100000">
                          <p:val>
                            <p:strVal val="#ppt_x"/>
                          </p:val>
                        </p:tav>
                      </p:tavLst>
                    </p:anim>
                    <p:anim calcmode="lin" valueType="num">
                      <p:cBhvr>
                        <p:cTn dur="1000" fill="hold"/>
                        <p:tgtEl>
                          <p:spTgt spid="38"/>
                        </p:tgtEl>
                        <p:attrNameLst>
                          <p:attrName>ppt_y</p:attrName>
                        </p:attrNameLst>
                      </p:cBhvr>
                      <p:tavLst>
                        <p:tav tm="0">
                          <p:val>
                            <p:strVal val="#ppt_y+.1"/>
                          </p:val>
                        </p:tav>
                        <p:tav tm="100000">
                          <p:val>
                            <p:strVal val="#ppt_y"/>
                          </p:val>
                        </p:tav>
                      </p:tavLst>
                    </p:anim>
                  </p:childTnLst>
                </p:cTn>
              </p:par>
            </p:tnLst>
          </p:tmpl>
        </p:tmplLst>
      </p:bldP>
      <p:bldP spid="39" grpId="0" build="p">
        <p:tmplLst>
          <p:tmpl lvl="1">
            <p:tnLst>
              <p:par>
                <p:cTn presetID="42"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1000"/>
                        <p:tgtEl>
                          <p:spTgt spid="39"/>
                        </p:tgtEl>
                      </p:cBhvr>
                    </p:animEffect>
                    <p:anim calcmode="lin" valueType="num">
                      <p:cBhvr>
                        <p:cTn dur="1000" fill="hold"/>
                        <p:tgtEl>
                          <p:spTgt spid="39"/>
                        </p:tgtEl>
                        <p:attrNameLst>
                          <p:attrName>ppt_x</p:attrName>
                        </p:attrNameLst>
                      </p:cBhvr>
                      <p:tavLst>
                        <p:tav tm="0">
                          <p:val>
                            <p:strVal val="#ppt_x"/>
                          </p:val>
                        </p:tav>
                        <p:tav tm="100000">
                          <p:val>
                            <p:strVal val="#ppt_x"/>
                          </p:val>
                        </p:tav>
                      </p:tavLst>
                    </p:anim>
                    <p:anim calcmode="lin" valueType="num">
                      <p:cBhvr>
                        <p:cTn dur="1000" fill="hold"/>
                        <p:tgtEl>
                          <p:spTgt spid="39"/>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 Pricing Item">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E6334E-F759-0A9D-9271-2027125E2897}"/>
              </a:ext>
            </a:extLst>
          </p:cNvPr>
          <p:cNvSpPr>
            <a:spLocks noGrp="1"/>
          </p:cNvSpPr>
          <p:nvPr>
            <p:ph type="sldNum" sz="quarter" idx="10"/>
          </p:nvPr>
        </p:nvSpPr>
        <p:spPr/>
        <p:txBody>
          <a:bodyPr/>
          <a:lstStyle/>
          <a:p>
            <a:fld id="{B4F46690-C25B-4348-B0C0-019C781764AB}" type="slidenum">
              <a:rPr lang="en-US" smtClean="0"/>
              <a:t>‹#›</a:t>
            </a:fld>
            <a:endParaRPr lang="en-US"/>
          </a:p>
        </p:txBody>
      </p:sp>
      <p:pic>
        <p:nvPicPr>
          <p:cNvPr id="103" name="Graphic 102" descr="Badge Follow outline">
            <a:extLst>
              <a:ext uri="{FF2B5EF4-FFF2-40B4-BE49-F238E27FC236}">
                <a16:creationId xmlns:a16="http://schemas.microsoft.com/office/drawing/2014/main" id="{6D6C34A1-8070-F326-CE49-CD2175767E4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612396" y="3811781"/>
            <a:ext cx="457200" cy="457200"/>
          </a:xfrm>
          <a:prstGeom prst="rect">
            <a:avLst/>
          </a:prstGeom>
        </p:spPr>
      </p:pic>
      <p:pic>
        <p:nvPicPr>
          <p:cNvPr id="16" name="Graphic 15" descr="Badge Follow outline">
            <a:extLst>
              <a:ext uri="{FF2B5EF4-FFF2-40B4-BE49-F238E27FC236}">
                <a16:creationId xmlns:a16="http://schemas.microsoft.com/office/drawing/2014/main" id="{398C2DA4-8424-3EC4-6EE2-2484A167CAC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217870" y="3811781"/>
            <a:ext cx="457200" cy="457200"/>
          </a:xfrm>
          <a:prstGeom prst="rect">
            <a:avLst/>
          </a:prstGeom>
        </p:spPr>
      </p:pic>
      <p:sp>
        <p:nvSpPr>
          <p:cNvPr id="17" name="Google Shape;1884;p158">
            <a:extLst>
              <a:ext uri="{FF2B5EF4-FFF2-40B4-BE49-F238E27FC236}">
                <a16:creationId xmlns:a16="http://schemas.microsoft.com/office/drawing/2014/main" id="{77769DB2-0C28-C1E9-A5AB-B3167AB5810A}"/>
              </a:ext>
            </a:extLst>
          </p:cNvPr>
          <p:cNvSpPr/>
          <p:nvPr userDrawn="1"/>
        </p:nvSpPr>
        <p:spPr>
          <a:xfrm>
            <a:off x="419101" y="0"/>
            <a:ext cx="3606800" cy="6858000"/>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 name="Google Shape;1884;p158">
            <a:extLst>
              <a:ext uri="{FF2B5EF4-FFF2-40B4-BE49-F238E27FC236}">
                <a16:creationId xmlns:a16="http://schemas.microsoft.com/office/drawing/2014/main" id="{5E0E5E13-E355-AE2A-708F-E3744A0F1F13}"/>
              </a:ext>
            </a:extLst>
          </p:cNvPr>
          <p:cNvSpPr/>
          <p:nvPr userDrawn="1"/>
        </p:nvSpPr>
        <p:spPr>
          <a:xfrm>
            <a:off x="444808" y="0"/>
            <a:ext cx="3581093" cy="6858000"/>
          </a:xfrm>
          <a:prstGeom prst="rect">
            <a:avLst/>
          </a:prstGeom>
          <a:blipFill dpi="0" rotWithShape="1">
            <a:blip r:embed="rId4" cstate="print">
              <a:alphaModFix amt="27125"/>
              <a:extLst>
                <a:ext uri="{28A0092B-C50C-407E-A947-70E740481C1C}">
                  <a14:useLocalDpi xmlns:a14="http://schemas.microsoft.com/office/drawing/2010/main"/>
                </a:ext>
              </a:extLst>
            </a:blip>
            <a:srcRect/>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 name="Text Placeholder 44">
            <a:extLst>
              <a:ext uri="{FF2B5EF4-FFF2-40B4-BE49-F238E27FC236}">
                <a16:creationId xmlns:a16="http://schemas.microsoft.com/office/drawing/2014/main" id="{9B784EB7-7BAC-EA3A-D6AE-9807A9C7E167}"/>
              </a:ext>
            </a:extLst>
          </p:cNvPr>
          <p:cNvSpPr>
            <a:spLocks noGrp="1"/>
          </p:cNvSpPr>
          <p:nvPr>
            <p:ph type="body" sz="quarter" idx="18" hasCustomPrompt="1"/>
          </p:nvPr>
        </p:nvSpPr>
        <p:spPr>
          <a:xfrm>
            <a:off x="787245" y="1828800"/>
            <a:ext cx="2987675" cy="1829348"/>
          </a:xfrm>
          <a:prstGeom prst="rect">
            <a:avLst/>
          </a:prstGeom>
        </p:spPr>
        <p:txBody>
          <a:bodyPr anchor="ctr"/>
          <a:lstStyle>
            <a:lvl1pPr marL="0" indent="0" algn="l">
              <a:buNone/>
              <a:defRPr sz="3200" b="1">
                <a:solidFill>
                  <a:schemeClr val="bg1"/>
                </a:solidFill>
                <a:latin typeface="Inter" panose="02000503000000020004" pitchFamily="2" charset="0"/>
                <a:ea typeface="Inter" panose="02000503000000020004" pitchFamily="2" charset="0"/>
              </a:defRPr>
            </a:lvl1pPr>
          </a:lstStyle>
          <a:p>
            <a:r>
              <a:rPr lang="en-US" sz="3600"/>
              <a:t>Proposed </a:t>
            </a:r>
            <a:r>
              <a:rPr lang="en-US" sz="3600" err="1"/>
              <a:t>TalentNeuron</a:t>
            </a:r>
            <a:r>
              <a:rPr lang="en-US" sz="3600"/>
              <a:t> Solution</a:t>
            </a:r>
          </a:p>
        </p:txBody>
      </p:sp>
      <p:sp>
        <p:nvSpPr>
          <p:cNvPr id="20" name="Text Placeholder 15">
            <a:extLst>
              <a:ext uri="{FF2B5EF4-FFF2-40B4-BE49-F238E27FC236}">
                <a16:creationId xmlns:a16="http://schemas.microsoft.com/office/drawing/2014/main" id="{B8D9C638-18CD-E4F0-CEF3-A09A9720563D}"/>
              </a:ext>
            </a:extLst>
          </p:cNvPr>
          <p:cNvSpPr>
            <a:spLocks noGrp="1"/>
          </p:cNvSpPr>
          <p:nvPr>
            <p:ph type="body" sz="quarter" idx="16" hasCustomPrompt="1"/>
          </p:nvPr>
        </p:nvSpPr>
        <p:spPr>
          <a:xfrm>
            <a:off x="787245" y="3605432"/>
            <a:ext cx="2987675" cy="1055468"/>
          </a:xfrm>
          <a:prstGeom prst="rect">
            <a:avLst/>
          </a:prstGeom>
        </p:spPr>
        <p:txBody>
          <a:bodyPr anchor="ctr"/>
          <a:lstStyle>
            <a:lvl1pPr marL="0" indent="0" algn="l">
              <a:buNone/>
              <a:defRPr sz="1200" b="1" spc="300" baseline="0">
                <a:solidFill>
                  <a:schemeClr val="bg1"/>
                </a:solidFill>
                <a:latin typeface="Inter" panose="02000503000000020004" pitchFamily="2" charset="0"/>
                <a:ea typeface="Inter" panose="02000503000000020004" pitchFamily="2" charset="0"/>
              </a:defRPr>
            </a:lvl1pPr>
          </a:lstStyle>
          <a:p>
            <a:pPr lvl="0"/>
            <a:r>
              <a:rPr lang="en-US"/>
              <a:t>PREPARED FOR</a:t>
            </a:r>
          </a:p>
        </p:txBody>
      </p:sp>
      <p:sp>
        <p:nvSpPr>
          <p:cNvPr id="21" name="Text Placeholder 41">
            <a:extLst>
              <a:ext uri="{FF2B5EF4-FFF2-40B4-BE49-F238E27FC236}">
                <a16:creationId xmlns:a16="http://schemas.microsoft.com/office/drawing/2014/main" id="{933D700E-D7C8-18BC-FD5C-5444484459FB}"/>
              </a:ext>
            </a:extLst>
          </p:cNvPr>
          <p:cNvSpPr>
            <a:spLocks noGrp="1"/>
          </p:cNvSpPr>
          <p:nvPr>
            <p:ph type="body" sz="quarter" idx="29" hasCustomPrompt="1"/>
          </p:nvPr>
        </p:nvSpPr>
        <p:spPr>
          <a:xfrm>
            <a:off x="787245" y="5851294"/>
            <a:ext cx="2987675" cy="837737"/>
          </a:xfrm>
          <a:prstGeom prst="rect">
            <a:avLst/>
          </a:prstGeom>
        </p:spPr>
        <p:txBody>
          <a:bodyPr anchor="ctr"/>
          <a:lstStyle>
            <a:lvl1pPr marL="0" indent="0" algn="l">
              <a:buNone/>
              <a:defRPr sz="800" b="0" spc="0">
                <a:solidFill>
                  <a:schemeClr val="bg1"/>
                </a:solidFill>
                <a:latin typeface="Inter" panose="02000503000000020004" pitchFamily="2" charset="0"/>
                <a:ea typeface="Inter" panose="02000503000000020004" pitchFamily="2" charset="0"/>
              </a:defRPr>
            </a:lvl1pPr>
          </a:lstStyle>
          <a:p>
            <a:pPr lvl="0"/>
            <a:r>
              <a:rPr lang="en-US"/>
              <a:t>* Special Note or Attribution Goes Here</a:t>
            </a:r>
          </a:p>
        </p:txBody>
      </p:sp>
      <p:sp>
        <p:nvSpPr>
          <p:cNvPr id="26" name="Text Placeholder 15">
            <a:extLst>
              <a:ext uri="{FF2B5EF4-FFF2-40B4-BE49-F238E27FC236}">
                <a16:creationId xmlns:a16="http://schemas.microsoft.com/office/drawing/2014/main" id="{EF4B9B4E-2059-A633-96C4-D58ED6885AF7}"/>
              </a:ext>
            </a:extLst>
          </p:cNvPr>
          <p:cNvSpPr>
            <a:spLocks noGrp="1"/>
          </p:cNvSpPr>
          <p:nvPr>
            <p:ph type="body" sz="quarter" idx="25" hasCustomPrompt="1"/>
          </p:nvPr>
        </p:nvSpPr>
        <p:spPr>
          <a:xfrm>
            <a:off x="7260066" y="5536686"/>
            <a:ext cx="1741174" cy="439738"/>
          </a:xfrm>
          <a:prstGeom prst="rect">
            <a:avLst/>
          </a:prstGeom>
        </p:spPr>
        <p:txBody>
          <a:bodyPr anchor="ctr"/>
          <a:lstStyle>
            <a:lvl1pPr marL="0" indent="0" algn="ctr">
              <a:buNone/>
              <a:defRPr sz="1800" b="1" spc="300" baseline="0">
                <a:solidFill>
                  <a:schemeClr val="tx2"/>
                </a:solidFill>
                <a:latin typeface="Inter" panose="02000503000000020004" pitchFamily="2" charset="0"/>
                <a:ea typeface="Inter" panose="02000503000000020004" pitchFamily="2" charset="0"/>
              </a:defRPr>
            </a:lvl1pPr>
          </a:lstStyle>
          <a:p>
            <a:pPr lvl="0"/>
            <a:r>
              <a:rPr lang="en-US"/>
              <a:t>$COST</a:t>
            </a:r>
          </a:p>
        </p:txBody>
      </p:sp>
      <p:sp>
        <p:nvSpPr>
          <p:cNvPr id="28" name="Text Placeholder 44">
            <a:extLst>
              <a:ext uri="{FF2B5EF4-FFF2-40B4-BE49-F238E27FC236}">
                <a16:creationId xmlns:a16="http://schemas.microsoft.com/office/drawing/2014/main" id="{533F63E1-8097-50F3-4CA5-264B0CB87038}"/>
              </a:ext>
            </a:extLst>
          </p:cNvPr>
          <p:cNvSpPr>
            <a:spLocks noGrp="1"/>
          </p:cNvSpPr>
          <p:nvPr>
            <p:ph type="body" sz="quarter" idx="26" hasCustomPrompt="1"/>
          </p:nvPr>
        </p:nvSpPr>
        <p:spPr>
          <a:xfrm>
            <a:off x="6997550" y="4951114"/>
            <a:ext cx="2266207" cy="512610"/>
          </a:xfrm>
          <a:prstGeom prst="rect">
            <a:avLst/>
          </a:prstGeom>
        </p:spPr>
        <p:txBody>
          <a:bodyPr anchor="ctr"/>
          <a:lstStyle>
            <a:lvl1pPr marL="0" indent="0" algn="ctr">
              <a:buNone/>
              <a:defRPr sz="2400" b="1">
                <a:solidFill>
                  <a:schemeClr val="bg2"/>
                </a:solidFill>
                <a:latin typeface="Inter" panose="02000503000000020004" pitchFamily="2" charset="0"/>
                <a:ea typeface="Inter" panose="02000503000000020004" pitchFamily="2" charset="0"/>
              </a:defRPr>
            </a:lvl1pPr>
          </a:lstStyle>
          <a:p>
            <a:pPr lvl="0"/>
            <a:r>
              <a:rPr lang="en-US"/>
              <a:t>TOTAL COST</a:t>
            </a:r>
          </a:p>
        </p:txBody>
      </p:sp>
      <p:sp>
        <p:nvSpPr>
          <p:cNvPr id="29" name="Rectangle: Rounded Corners 7">
            <a:extLst>
              <a:ext uri="{FF2B5EF4-FFF2-40B4-BE49-F238E27FC236}">
                <a16:creationId xmlns:a16="http://schemas.microsoft.com/office/drawing/2014/main" id="{C514574C-BEB9-CB5C-09CB-F9B029464555}"/>
              </a:ext>
            </a:extLst>
          </p:cNvPr>
          <p:cNvSpPr/>
          <p:nvPr userDrawn="1"/>
        </p:nvSpPr>
        <p:spPr>
          <a:xfrm>
            <a:off x="4507666" y="331006"/>
            <a:ext cx="2058286" cy="1497793"/>
          </a:xfrm>
          <a:prstGeom prst="roundRect">
            <a:avLst>
              <a:gd name="adj" fmla="val 12681"/>
            </a:avLst>
          </a:prstGeom>
          <a:solidFill>
            <a:schemeClr val="bg2"/>
          </a:solidFill>
          <a:ln>
            <a:noFill/>
          </a:ln>
          <a:effectLst>
            <a:outerShdw blurRad="82760" dist="38100" dir="5400000" algn="t" rotWithShape="0">
              <a:schemeClr val="accent1">
                <a:alpha val="15294"/>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30" name="Rectangle: Rounded Corners 7">
            <a:extLst>
              <a:ext uri="{FF2B5EF4-FFF2-40B4-BE49-F238E27FC236}">
                <a16:creationId xmlns:a16="http://schemas.microsoft.com/office/drawing/2014/main" id="{AE85DF3D-3C67-DF19-D30A-D3C5B8E945DF}"/>
              </a:ext>
            </a:extLst>
          </p:cNvPr>
          <p:cNvSpPr/>
          <p:nvPr userDrawn="1"/>
        </p:nvSpPr>
        <p:spPr>
          <a:xfrm rot="10800000">
            <a:off x="4507666" y="1460501"/>
            <a:ext cx="2058286" cy="3007383"/>
          </a:xfrm>
          <a:prstGeom prst="round2SameRect">
            <a:avLst/>
          </a:prstGeom>
          <a:solidFill>
            <a:schemeClr val="bg1"/>
          </a:solidFill>
          <a:ln>
            <a:noFill/>
          </a:ln>
          <a:effectLst>
            <a:outerShdw blurRad="509773" dist="495300" dir="5400000" sx="89000" sy="89000" algn="t" rotWithShape="0">
              <a:schemeClr val="bg2">
                <a:alpha val="5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32" name="Content Placeholder 2">
            <a:extLst>
              <a:ext uri="{FF2B5EF4-FFF2-40B4-BE49-F238E27FC236}">
                <a16:creationId xmlns:a16="http://schemas.microsoft.com/office/drawing/2014/main" id="{1A6828AF-C6CE-47D4-175D-5E5620AFA3E4}"/>
              </a:ext>
            </a:extLst>
          </p:cNvPr>
          <p:cNvSpPr>
            <a:spLocks noGrp="1"/>
          </p:cNvSpPr>
          <p:nvPr>
            <p:ph idx="30" hasCustomPrompt="1"/>
          </p:nvPr>
        </p:nvSpPr>
        <p:spPr>
          <a:xfrm>
            <a:off x="4720967" y="1598915"/>
            <a:ext cx="1699746" cy="1905584"/>
          </a:xfrm>
          <a:prstGeom prst="rect">
            <a:avLst/>
          </a:prstGeom>
        </p:spPr>
        <p:txBody>
          <a:bodyPr anchor="ctr"/>
          <a:lstStyle>
            <a:lvl1pPr marL="0" indent="0">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33" name="Text Placeholder 15">
            <a:extLst>
              <a:ext uri="{FF2B5EF4-FFF2-40B4-BE49-F238E27FC236}">
                <a16:creationId xmlns:a16="http://schemas.microsoft.com/office/drawing/2014/main" id="{688C895A-95CD-6A77-EE04-00EA04735331}"/>
              </a:ext>
            </a:extLst>
          </p:cNvPr>
          <p:cNvSpPr>
            <a:spLocks noGrp="1"/>
          </p:cNvSpPr>
          <p:nvPr>
            <p:ph type="body" sz="quarter" idx="31" hasCustomPrompt="1"/>
          </p:nvPr>
        </p:nvSpPr>
        <p:spPr>
          <a:xfrm>
            <a:off x="4725694" y="513158"/>
            <a:ext cx="1699746" cy="769229"/>
          </a:xfrm>
          <a:prstGeom prst="rect">
            <a:avLst/>
          </a:prstGeom>
        </p:spPr>
        <p:txBody>
          <a:bodyPr anchor="ctr"/>
          <a:lstStyle>
            <a:lvl1pPr marL="0" indent="0" algn="ctr">
              <a:buNone/>
              <a:defRPr sz="1600" b="1" spc="300" baseline="0">
                <a:solidFill>
                  <a:schemeClr val="bg1"/>
                </a:solidFill>
                <a:latin typeface="Inter" panose="02000503000000020004" pitchFamily="2" charset="0"/>
                <a:ea typeface="Inter" panose="02000503000000020004" pitchFamily="2" charset="0"/>
              </a:defRPr>
            </a:lvl1pPr>
          </a:lstStyle>
          <a:p>
            <a:pPr lvl="0"/>
            <a:r>
              <a:rPr lang="en-US"/>
              <a:t>OFFERING</a:t>
            </a:r>
          </a:p>
        </p:txBody>
      </p:sp>
      <p:sp>
        <p:nvSpPr>
          <p:cNvPr id="35" name="Text Placeholder 41">
            <a:extLst>
              <a:ext uri="{FF2B5EF4-FFF2-40B4-BE49-F238E27FC236}">
                <a16:creationId xmlns:a16="http://schemas.microsoft.com/office/drawing/2014/main" id="{E77CEDF6-FCF6-A2DE-927A-92D249AB37FE}"/>
              </a:ext>
            </a:extLst>
          </p:cNvPr>
          <p:cNvSpPr>
            <a:spLocks noGrp="1"/>
          </p:cNvSpPr>
          <p:nvPr>
            <p:ph type="body" sz="quarter" idx="33" hasCustomPrompt="1"/>
          </p:nvPr>
        </p:nvSpPr>
        <p:spPr>
          <a:xfrm>
            <a:off x="5000624" y="6074696"/>
            <a:ext cx="6250445" cy="309535"/>
          </a:xfrm>
          <a:prstGeom prst="rect">
            <a:avLst/>
          </a:prstGeom>
        </p:spPr>
        <p:txBody>
          <a:bodyPr anchor="ctr"/>
          <a:lstStyle>
            <a:lvl1pPr marL="0" indent="0" algn="ctr">
              <a:buNone/>
              <a:defRPr sz="800" b="0" spc="0">
                <a:solidFill>
                  <a:schemeClr val="bg2"/>
                </a:solidFill>
                <a:latin typeface="Inter" panose="02000503000000020004" pitchFamily="2" charset="0"/>
                <a:ea typeface="Inter" panose="02000503000000020004" pitchFamily="2" charset="0"/>
              </a:defRPr>
            </a:lvl1pPr>
          </a:lstStyle>
          <a:p>
            <a:pPr lvl="0"/>
            <a:r>
              <a:rPr lang="en-US"/>
              <a:t>* Special Note or Attribution Goes Here</a:t>
            </a:r>
          </a:p>
        </p:txBody>
      </p:sp>
      <p:sp>
        <p:nvSpPr>
          <p:cNvPr id="48" name="Rectangle: Rounded Corners 7">
            <a:extLst>
              <a:ext uri="{FF2B5EF4-FFF2-40B4-BE49-F238E27FC236}">
                <a16:creationId xmlns:a16="http://schemas.microsoft.com/office/drawing/2014/main" id="{8D11EEB9-82BE-1D1C-E251-8D5780EE65C8}"/>
              </a:ext>
            </a:extLst>
          </p:cNvPr>
          <p:cNvSpPr/>
          <p:nvPr userDrawn="1"/>
        </p:nvSpPr>
        <p:spPr>
          <a:xfrm>
            <a:off x="7106487" y="331006"/>
            <a:ext cx="2058286" cy="1497793"/>
          </a:xfrm>
          <a:prstGeom prst="roundRect">
            <a:avLst>
              <a:gd name="adj" fmla="val 12681"/>
            </a:avLst>
          </a:prstGeom>
          <a:solidFill>
            <a:schemeClr val="bg2"/>
          </a:solidFill>
          <a:ln>
            <a:noFill/>
          </a:ln>
          <a:effectLst>
            <a:outerShdw blurRad="82760" dist="38100" dir="5400000" algn="t" rotWithShape="0">
              <a:schemeClr val="accent1">
                <a:alpha val="15294"/>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49" name="Rectangle: Rounded Corners 7">
            <a:extLst>
              <a:ext uri="{FF2B5EF4-FFF2-40B4-BE49-F238E27FC236}">
                <a16:creationId xmlns:a16="http://schemas.microsoft.com/office/drawing/2014/main" id="{7CF99C50-4008-3FBF-6763-A9A3AEB499FF}"/>
              </a:ext>
            </a:extLst>
          </p:cNvPr>
          <p:cNvSpPr/>
          <p:nvPr userDrawn="1"/>
        </p:nvSpPr>
        <p:spPr>
          <a:xfrm rot="10800000">
            <a:off x="7106487" y="1460501"/>
            <a:ext cx="2058286" cy="3007383"/>
          </a:xfrm>
          <a:prstGeom prst="round2SameRect">
            <a:avLst/>
          </a:prstGeom>
          <a:solidFill>
            <a:schemeClr val="bg1"/>
          </a:solidFill>
          <a:ln>
            <a:noFill/>
          </a:ln>
          <a:effectLst>
            <a:outerShdw blurRad="509773" dist="495300" dir="5400000" sx="89000" sy="89000" algn="t" rotWithShape="0">
              <a:schemeClr val="bg2">
                <a:alpha val="5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51" name="Content Placeholder 2">
            <a:extLst>
              <a:ext uri="{FF2B5EF4-FFF2-40B4-BE49-F238E27FC236}">
                <a16:creationId xmlns:a16="http://schemas.microsoft.com/office/drawing/2014/main" id="{64DB49D1-0DB2-4583-CA69-B46131C8BE41}"/>
              </a:ext>
            </a:extLst>
          </p:cNvPr>
          <p:cNvSpPr>
            <a:spLocks noGrp="1"/>
          </p:cNvSpPr>
          <p:nvPr>
            <p:ph idx="34" hasCustomPrompt="1"/>
          </p:nvPr>
        </p:nvSpPr>
        <p:spPr>
          <a:xfrm>
            <a:off x="7319788" y="1598915"/>
            <a:ext cx="1699746" cy="1905584"/>
          </a:xfrm>
          <a:prstGeom prst="rect">
            <a:avLst/>
          </a:prstGeom>
        </p:spPr>
        <p:txBody>
          <a:bodyPr anchor="ctr"/>
          <a:lstStyle>
            <a:lvl1pPr marL="0" indent="0">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2" name="Text Placeholder 15">
            <a:extLst>
              <a:ext uri="{FF2B5EF4-FFF2-40B4-BE49-F238E27FC236}">
                <a16:creationId xmlns:a16="http://schemas.microsoft.com/office/drawing/2014/main" id="{91E89E77-E633-FDF0-B8A0-5BBE3A154E15}"/>
              </a:ext>
            </a:extLst>
          </p:cNvPr>
          <p:cNvSpPr>
            <a:spLocks noGrp="1"/>
          </p:cNvSpPr>
          <p:nvPr>
            <p:ph type="body" sz="quarter" idx="35" hasCustomPrompt="1"/>
          </p:nvPr>
        </p:nvSpPr>
        <p:spPr>
          <a:xfrm>
            <a:off x="7324515" y="513158"/>
            <a:ext cx="1699746" cy="769229"/>
          </a:xfrm>
          <a:prstGeom prst="rect">
            <a:avLst/>
          </a:prstGeom>
        </p:spPr>
        <p:txBody>
          <a:bodyPr anchor="ctr"/>
          <a:lstStyle>
            <a:lvl1pPr marL="0" indent="0" algn="ctr">
              <a:buNone/>
              <a:defRPr sz="1600" b="1" spc="300" baseline="0">
                <a:solidFill>
                  <a:schemeClr val="bg1"/>
                </a:solidFill>
                <a:latin typeface="Inter" panose="02000503000000020004" pitchFamily="2" charset="0"/>
                <a:ea typeface="Inter" panose="02000503000000020004" pitchFamily="2" charset="0"/>
              </a:defRPr>
            </a:lvl1pPr>
          </a:lstStyle>
          <a:p>
            <a:pPr lvl="0"/>
            <a:r>
              <a:rPr lang="en-US"/>
              <a:t>OFFERING</a:t>
            </a:r>
          </a:p>
        </p:txBody>
      </p:sp>
      <p:sp>
        <p:nvSpPr>
          <p:cNvPr id="54" name="Rectangle: Rounded Corners 7">
            <a:extLst>
              <a:ext uri="{FF2B5EF4-FFF2-40B4-BE49-F238E27FC236}">
                <a16:creationId xmlns:a16="http://schemas.microsoft.com/office/drawing/2014/main" id="{BF1A0296-BCC6-B7FC-CE8F-760AD4742635}"/>
              </a:ext>
            </a:extLst>
          </p:cNvPr>
          <p:cNvSpPr/>
          <p:nvPr userDrawn="1"/>
        </p:nvSpPr>
        <p:spPr>
          <a:xfrm>
            <a:off x="9705308" y="331006"/>
            <a:ext cx="2058286" cy="1497793"/>
          </a:xfrm>
          <a:prstGeom prst="roundRect">
            <a:avLst>
              <a:gd name="adj" fmla="val 12681"/>
            </a:avLst>
          </a:prstGeom>
          <a:solidFill>
            <a:schemeClr val="bg2"/>
          </a:solidFill>
          <a:ln>
            <a:noFill/>
          </a:ln>
          <a:effectLst>
            <a:outerShdw blurRad="82760" dist="38100" dir="5400000" algn="t" rotWithShape="0">
              <a:schemeClr val="accent1">
                <a:alpha val="15294"/>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55" name="Rectangle: Rounded Corners 7">
            <a:extLst>
              <a:ext uri="{FF2B5EF4-FFF2-40B4-BE49-F238E27FC236}">
                <a16:creationId xmlns:a16="http://schemas.microsoft.com/office/drawing/2014/main" id="{4C1699C9-8516-B42A-7298-C88A2B6A14A9}"/>
              </a:ext>
            </a:extLst>
          </p:cNvPr>
          <p:cNvSpPr/>
          <p:nvPr userDrawn="1"/>
        </p:nvSpPr>
        <p:spPr>
          <a:xfrm rot="10800000">
            <a:off x="9705308" y="1460501"/>
            <a:ext cx="2058286" cy="3007383"/>
          </a:xfrm>
          <a:prstGeom prst="round2SameRect">
            <a:avLst/>
          </a:prstGeom>
          <a:solidFill>
            <a:schemeClr val="bg1"/>
          </a:solidFill>
          <a:ln>
            <a:noFill/>
          </a:ln>
          <a:effectLst>
            <a:outerShdw blurRad="509773" dist="495300" dir="5400000" sx="89000" sy="89000" algn="t" rotWithShape="0">
              <a:schemeClr val="bg2">
                <a:alpha val="5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57" name="Content Placeholder 2">
            <a:extLst>
              <a:ext uri="{FF2B5EF4-FFF2-40B4-BE49-F238E27FC236}">
                <a16:creationId xmlns:a16="http://schemas.microsoft.com/office/drawing/2014/main" id="{28CB5F0E-7D42-2F69-A12C-9CF54308313E}"/>
              </a:ext>
            </a:extLst>
          </p:cNvPr>
          <p:cNvSpPr>
            <a:spLocks noGrp="1"/>
          </p:cNvSpPr>
          <p:nvPr>
            <p:ph idx="37" hasCustomPrompt="1"/>
          </p:nvPr>
        </p:nvSpPr>
        <p:spPr>
          <a:xfrm>
            <a:off x="9918609" y="1598915"/>
            <a:ext cx="1699746" cy="1905584"/>
          </a:xfrm>
          <a:prstGeom prst="rect">
            <a:avLst/>
          </a:prstGeom>
        </p:spPr>
        <p:txBody>
          <a:bodyPr anchor="ctr"/>
          <a:lstStyle>
            <a:lvl1pPr marL="0" indent="0">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8" name="Text Placeholder 15">
            <a:extLst>
              <a:ext uri="{FF2B5EF4-FFF2-40B4-BE49-F238E27FC236}">
                <a16:creationId xmlns:a16="http://schemas.microsoft.com/office/drawing/2014/main" id="{E2FC5D37-457A-1E3E-DEF7-B32DA8B8D649}"/>
              </a:ext>
            </a:extLst>
          </p:cNvPr>
          <p:cNvSpPr>
            <a:spLocks noGrp="1"/>
          </p:cNvSpPr>
          <p:nvPr>
            <p:ph type="body" sz="quarter" idx="38" hasCustomPrompt="1"/>
          </p:nvPr>
        </p:nvSpPr>
        <p:spPr>
          <a:xfrm>
            <a:off x="9923336" y="513158"/>
            <a:ext cx="1699746" cy="769229"/>
          </a:xfrm>
          <a:prstGeom prst="rect">
            <a:avLst/>
          </a:prstGeom>
        </p:spPr>
        <p:txBody>
          <a:bodyPr anchor="ctr"/>
          <a:lstStyle>
            <a:lvl1pPr marL="0" indent="0" algn="ctr">
              <a:buNone/>
              <a:defRPr sz="1600" b="1" spc="300" baseline="0">
                <a:solidFill>
                  <a:schemeClr val="bg1"/>
                </a:solidFill>
                <a:latin typeface="Inter" panose="02000503000000020004" pitchFamily="2" charset="0"/>
                <a:ea typeface="Inter" panose="02000503000000020004" pitchFamily="2" charset="0"/>
              </a:defRPr>
            </a:lvl1pPr>
          </a:lstStyle>
          <a:p>
            <a:pPr lvl="0"/>
            <a:r>
              <a:rPr lang="en-US"/>
              <a:t>OFFERING</a:t>
            </a:r>
          </a:p>
        </p:txBody>
      </p:sp>
      <p:sp>
        <p:nvSpPr>
          <p:cNvPr id="60" name="Rectangle: Rounded Corners 7">
            <a:extLst>
              <a:ext uri="{FF2B5EF4-FFF2-40B4-BE49-F238E27FC236}">
                <a16:creationId xmlns:a16="http://schemas.microsoft.com/office/drawing/2014/main" id="{F4D076C0-21A6-41A8-83F6-8AAE1450273A}"/>
              </a:ext>
            </a:extLst>
          </p:cNvPr>
          <p:cNvSpPr/>
          <p:nvPr userDrawn="1"/>
        </p:nvSpPr>
        <p:spPr>
          <a:xfrm>
            <a:off x="4781192" y="3750988"/>
            <a:ext cx="1448058" cy="565363"/>
          </a:xfrm>
          <a:prstGeom prst="roundRect">
            <a:avLst>
              <a:gd name="adj" fmla="val 16747"/>
            </a:avLst>
          </a:prstGeom>
          <a:gradFill>
            <a:gsLst>
              <a:gs pos="27000">
                <a:schemeClr val="tx2"/>
              </a:gs>
              <a:gs pos="100000">
                <a:schemeClr val="tx2">
                  <a:lumMod val="75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61" name="Text Placeholder 15">
            <a:extLst>
              <a:ext uri="{FF2B5EF4-FFF2-40B4-BE49-F238E27FC236}">
                <a16:creationId xmlns:a16="http://schemas.microsoft.com/office/drawing/2014/main" id="{A29D0E61-28FC-7671-5612-DCDFC7ED05CA}"/>
              </a:ext>
            </a:extLst>
          </p:cNvPr>
          <p:cNvSpPr>
            <a:spLocks noGrp="1"/>
          </p:cNvSpPr>
          <p:nvPr>
            <p:ph type="body" sz="quarter" idx="32" hasCustomPrompt="1"/>
          </p:nvPr>
        </p:nvSpPr>
        <p:spPr>
          <a:xfrm>
            <a:off x="4822605" y="3811781"/>
            <a:ext cx="1363009" cy="439738"/>
          </a:xfrm>
          <a:prstGeom prst="rect">
            <a:avLst/>
          </a:prstGeom>
        </p:spPr>
        <p:txBody>
          <a:bodyPr anchor="ctr"/>
          <a:lstStyle>
            <a:lvl1pPr marL="0" indent="0" algn="ctr">
              <a:buNone/>
              <a:defRPr sz="1400" b="1" spc="300" baseline="0">
                <a:solidFill>
                  <a:schemeClr val="bg1"/>
                </a:solidFill>
                <a:latin typeface="Inter" panose="02000503000000020004" pitchFamily="2" charset="0"/>
                <a:ea typeface="Inter" panose="02000503000000020004" pitchFamily="2" charset="0"/>
              </a:defRPr>
            </a:lvl1pPr>
          </a:lstStyle>
          <a:p>
            <a:pPr lvl="0"/>
            <a:r>
              <a:rPr lang="en-US"/>
              <a:t>PRICING</a:t>
            </a:r>
          </a:p>
        </p:txBody>
      </p:sp>
      <p:sp>
        <p:nvSpPr>
          <p:cNvPr id="65" name="Rectangle: Rounded Corners 7">
            <a:extLst>
              <a:ext uri="{FF2B5EF4-FFF2-40B4-BE49-F238E27FC236}">
                <a16:creationId xmlns:a16="http://schemas.microsoft.com/office/drawing/2014/main" id="{B34C005B-4DE9-AF00-3183-3C9C253B4B71}"/>
              </a:ext>
            </a:extLst>
          </p:cNvPr>
          <p:cNvSpPr/>
          <p:nvPr userDrawn="1"/>
        </p:nvSpPr>
        <p:spPr>
          <a:xfrm>
            <a:off x="7419461" y="3750988"/>
            <a:ext cx="1448058" cy="565363"/>
          </a:xfrm>
          <a:prstGeom prst="roundRect">
            <a:avLst>
              <a:gd name="adj" fmla="val 16747"/>
            </a:avLst>
          </a:prstGeom>
          <a:gradFill>
            <a:gsLst>
              <a:gs pos="27000">
                <a:schemeClr val="tx2"/>
              </a:gs>
              <a:gs pos="100000">
                <a:schemeClr val="tx2">
                  <a:lumMod val="75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66" name="Text Placeholder 15">
            <a:extLst>
              <a:ext uri="{FF2B5EF4-FFF2-40B4-BE49-F238E27FC236}">
                <a16:creationId xmlns:a16="http://schemas.microsoft.com/office/drawing/2014/main" id="{CBFFF7B4-AB48-CDC7-3189-E7D286A59D4A}"/>
              </a:ext>
            </a:extLst>
          </p:cNvPr>
          <p:cNvSpPr>
            <a:spLocks noGrp="1"/>
          </p:cNvSpPr>
          <p:nvPr>
            <p:ph type="body" sz="quarter" idx="39" hasCustomPrompt="1"/>
          </p:nvPr>
        </p:nvSpPr>
        <p:spPr>
          <a:xfrm>
            <a:off x="7460874" y="3811781"/>
            <a:ext cx="1363009" cy="439738"/>
          </a:xfrm>
          <a:prstGeom prst="rect">
            <a:avLst/>
          </a:prstGeom>
        </p:spPr>
        <p:txBody>
          <a:bodyPr anchor="ctr"/>
          <a:lstStyle>
            <a:lvl1pPr marL="0" indent="0" algn="ctr">
              <a:buNone/>
              <a:defRPr sz="1400" b="1" spc="300" baseline="0">
                <a:solidFill>
                  <a:schemeClr val="bg1"/>
                </a:solidFill>
                <a:latin typeface="Inter" panose="02000503000000020004" pitchFamily="2" charset="0"/>
                <a:ea typeface="Inter" panose="02000503000000020004" pitchFamily="2" charset="0"/>
              </a:defRPr>
            </a:lvl1pPr>
          </a:lstStyle>
          <a:p>
            <a:pPr lvl="0"/>
            <a:r>
              <a:rPr lang="en-US"/>
              <a:t>PRICING</a:t>
            </a:r>
          </a:p>
        </p:txBody>
      </p:sp>
      <p:sp>
        <p:nvSpPr>
          <p:cNvPr id="67" name="Rectangle: Rounded Corners 7">
            <a:extLst>
              <a:ext uri="{FF2B5EF4-FFF2-40B4-BE49-F238E27FC236}">
                <a16:creationId xmlns:a16="http://schemas.microsoft.com/office/drawing/2014/main" id="{D8C47805-1FB8-E11D-6871-6268342460DF}"/>
              </a:ext>
            </a:extLst>
          </p:cNvPr>
          <p:cNvSpPr/>
          <p:nvPr userDrawn="1"/>
        </p:nvSpPr>
        <p:spPr>
          <a:xfrm>
            <a:off x="10042740" y="3750988"/>
            <a:ext cx="1448058" cy="565363"/>
          </a:xfrm>
          <a:prstGeom prst="roundRect">
            <a:avLst>
              <a:gd name="adj" fmla="val 16747"/>
            </a:avLst>
          </a:prstGeom>
          <a:gradFill>
            <a:gsLst>
              <a:gs pos="27000">
                <a:schemeClr val="tx2"/>
              </a:gs>
              <a:gs pos="100000">
                <a:schemeClr val="tx2">
                  <a:lumMod val="75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69" name="Text Placeholder 15">
            <a:extLst>
              <a:ext uri="{FF2B5EF4-FFF2-40B4-BE49-F238E27FC236}">
                <a16:creationId xmlns:a16="http://schemas.microsoft.com/office/drawing/2014/main" id="{CE86DFD2-B0FE-6FAA-F02E-DB2B555C6565}"/>
              </a:ext>
            </a:extLst>
          </p:cNvPr>
          <p:cNvSpPr>
            <a:spLocks noGrp="1"/>
          </p:cNvSpPr>
          <p:nvPr>
            <p:ph type="body" sz="quarter" idx="40" hasCustomPrompt="1"/>
          </p:nvPr>
        </p:nvSpPr>
        <p:spPr>
          <a:xfrm>
            <a:off x="10084153" y="3811781"/>
            <a:ext cx="1363009" cy="439738"/>
          </a:xfrm>
          <a:prstGeom prst="rect">
            <a:avLst/>
          </a:prstGeom>
        </p:spPr>
        <p:txBody>
          <a:bodyPr anchor="ctr"/>
          <a:lstStyle>
            <a:lvl1pPr marL="0" indent="0" algn="ctr">
              <a:buNone/>
              <a:defRPr sz="1400" b="1" spc="300" baseline="0">
                <a:solidFill>
                  <a:schemeClr val="bg1"/>
                </a:solidFill>
                <a:latin typeface="Inter" panose="02000503000000020004" pitchFamily="2" charset="0"/>
                <a:ea typeface="Inter" panose="02000503000000020004" pitchFamily="2" charset="0"/>
              </a:defRPr>
            </a:lvl1pPr>
          </a:lstStyle>
          <a:p>
            <a:pPr lvl="0"/>
            <a:r>
              <a:rPr lang="en-US"/>
              <a:t>PRICING</a:t>
            </a:r>
          </a:p>
        </p:txBody>
      </p:sp>
    </p:spTree>
    <p:extLst>
      <p:ext uri="{BB962C8B-B14F-4D97-AF65-F5344CB8AC3E}">
        <p14:creationId xmlns:p14="http://schemas.microsoft.com/office/powerpoint/2010/main" val="3224449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1000"/>
                                        <p:tgtEl>
                                          <p:spTgt spid="103"/>
                                        </p:tgtEl>
                                      </p:cBhvr>
                                    </p:animEffect>
                                    <p:anim calcmode="lin" valueType="num">
                                      <p:cBhvr>
                                        <p:cTn id="8" dur="1000" fill="hold"/>
                                        <p:tgtEl>
                                          <p:spTgt spid="103"/>
                                        </p:tgtEl>
                                        <p:attrNameLst>
                                          <p:attrName>ppt_x</p:attrName>
                                        </p:attrNameLst>
                                      </p:cBhvr>
                                      <p:tavLst>
                                        <p:tav tm="0">
                                          <p:val>
                                            <p:strVal val="#ppt_x"/>
                                          </p:val>
                                        </p:tav>
                                        <p:tav tm="100000">
                                          <p:val>
                                            <p:strVal val="#ppt_x"/>
                                          </p:val>
                                        </p:tav>
                                      </p:tavLst>
                                    </p:anim>
                                    <p:anim calcmode="lin" valueType="num">
                                      <p:cBhvr>
                                        <p:cTn id="9" dur="1000" fill="hold"/>
                                        <p:tgtEl>
                                          <p:spTgt spid="103"/>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1000"/>
                                        <p:tgtEl>
                                          <p:spTgt spid="29"/>
                                        </p:tgtEl>
                                      </p:cBhvr>
                                    </p:animEffect>
                                    <p:anim calcmode="lin" valueType="num">
                                      <p:cBhvr>
                                        <p:cTn id="18" dur="1000" fill="hold"/>
                                        <p:tgtEl>
                                          <p:spTgt spid="29"/>
                                        </p:tgtEl>
                                        <p:attrNameLst>
                                          <p:attrName>ppt_x</p:attrName>
                                        </p:attrNameLst>
                                      </p:cBhvr>
                                      <p:tavLst>
                                        <p:tav tm="0">
                                          <p:val>
                                            <p:strVal val="#ppt_x"/>
                                          </p:val>
                                        </p:tav>
                                        <p:tav tm="100000">
                                          <p:val>
                                            <p:strVal val="#ppt_x"/>
                                          </p:val>
                                        </p:tav>
                                      </p:tavLst>
                                    </p:anim>
                                    <p:anim calcmode="lin" valueType="num">
                                      <p:cBhvr>
                                        <p:cTn id="19" dur="1000" fill="hold"/>
                                        <p:tgtEl>
                                          <p:spTgt spid="29"/>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1000"/>
                                        <p:tgtEl>
                                          <p:spTgt spid="30"/>
                                        </p:tgtEl>
                                      </p:cBhvr>
                                    </p:animEffect>
                                    <p:anim calcmode="lin" valueType="num">
                                      <p:cBhvr>
                                        <p:cTn id="23" dur="1000" fill="hold"/>
                                        <p:tgtEl>
                                          <p:spTgt spid="30"/>
                                        </p:tgtEl>
                                        <p:attrNameLst>
                                          <p:attrName>ppt_x</p:attrName>
                                        </p:attrNameLst>
                                      </p:cBhvr>
                                      <p:tavLst>
                                        <p:tav tm="0">
                                          <p:val>
                                            <p:strVal val="#ppt_x"/>
                                          </p:val>
                                        </p:tav>
                                        <p:tav tm="100000">
                                          <p:val>
                                            <p:strVal val="#ppt_x"/>
                                          </p:val>
                                        </p:tav>
                                      </p:tavLst>
                                    </p:anim>
                                    <p:anim calcmode="lin" valueType="num">
                                      <p:cBhvr>
                                        <p:cTn id="24" dur="1000" fill="hold"/>
                                        <p:tgtEl>
                                          <p:spTgt spid="30"/>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32">
                                            <p:txEl>
                                              <p:pRg st="0" end="0"/>
                                            </p:txEl>
                                          </p:spTgt>
                                        </p:tgtEl>
                                        <p:attrNameLst>
                                          <p:attrName>style.visibility</p:attrName>
                                        </p:attrNameLst>
                                      </p:cBhvr>
                                      <p:to>
                                        <p:strVal val="visible"/>
                                      </p:to>
                                    </p:set>
                                    <p:animEffect transition="in" filter="fade">
                                      <p:cBhvr>
                                        <p:cTn id="27" dur="1000"/>
                                        <p:tgtEl>
                                          <p:spTgt spid="32">
                                            <p:txEl>
                                              <p:pRg st="0" end="0"/>
                                            </p:txEl>
                                          </p:spTgt>
                                        </p:tgtEl>
                                      </p:cBhvr>
                                    </p:animEffect>
                                    <p:anim calcmode="lin" valueType="num">
                                      <p:cBhvr>
                                        <p:cTn id="28" dur="10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32">
                                            <p:txEl>
                                              <p:pRg st="0" end="0"/>
                                            </p:txEl>
                                          </p:spTgt>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32">
                                            <p:txEl>
                                              <p:pRg st="1" end="1"/>
                                            </p:txEl>
                                          </p:spTgt>
                                        </p:tgtEl>
                                        <p:attrNameLst>
                                          <p:attrName>style.visibility</p:attrName>
                                        </p:attrNameLst>
                                      </p:cBhvr>
                                      <p:to>
                                        <p:strVal val="visible"/>
                                      </p:to>
                                    </p:set>
                                    <p:animEffect transition="in" filter="fade">
                                      <p:cBhvr>
                                        <p:cTn id="32" dur="1000"/>
                                        <p:tgtEl>
                                          <p:spTgt spid="32">
                                            <p:txEl>
                                              <p:pRg st="1" end="1"/>
                                            </p:txEl>
                                          </p:spTgt>
                                        </p:tgtEl>
                                      </p:cBhvr>
                                    </p:animEffect>
                                    <p:anim calcmode="lin" valueType="num">
                                      <p:cBhvr>
                                        <p:cTn id="33" dur="1000" fill="hold"/>
                                        <p:tgtEl>
                                          <p:spTgt spid="32">
                                            <p:txEl>
                                              <p:pRg st="1" end="1"/>
                                            </p:txEl>
                                          </p:spTgt>
                                        </p:tgtEl>
                                        <p:attrNameLst>
                                          <p:attrName>ppt_x</p:attrName>
                                        </p:attrNameLst>
                                      </p:cBhvr>
                                      <p:tavLst>
                                        <p:tav tm="0">
                                          <p:val>
                                            <p:strVal val="#ppt_x"/>
                                          </p:val>
                                        </p:tav>
                                        <p:tav tm="100000">
                                          <p:val>
                                            <p:strVal val="#ppt_x"/>
                                          </p:val>
                                        </p:tav>
                                      </p:tavLst>
                                    </p:anim>
                                    <p:anim calcmode="lin" valueType="num">
                                      <p:cBhvr>
                                        <p:cTn id="34" dur="1000" fill="hold"/>
                                        <p:tgtEl>
                                          <p:spTgt spid="32">
                                            <p:txEl>
                                              <p:pRg st="1" end="1"/>
                                            </p:txEl>
                                          </p:spTgt>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32">
                                            <p:txEl>
                                              <p:pRg st="2" end="2"/>
                                            </p:txEl>
                                          </p:spTgt>
                                        </p:tgtEl>
                                        <p:attrNameLst>
                                          <p:attrName>style.visibility</p:attrName>
                                        </p:attrNameLst>
                                      </p:cBhvr>
                                      <p:to>
                                        <p:strVal val="visible"/>
                                      </p:to>
                                    </p:set>
                                    <p:animEffect transition="in" filter="fade">
                                      <p:cBhvr>
                                        <p:cTn id="37" dur="1000"/>
                                        <p:tgtEl>
                                          <p:spTgt spid="32">
                                            <p:txEl>
                                              <p:pRg st="2" end="2"/>
                                            </p:txEl>
                                          </p:spTgt>
                                        </p:tgtEl>
                                      </p:cBhvr>
                                    </p:animEffect>
                                    <p:anim calcmode="lin" valueType="num">
                                      <p:cBhvr>
                                        <p:cTn id="38" dur="1000" fill="hold"/>
                                        <p:tgtEl>
                                          <p:spTgt spid="32">
                                            <p:txEl>
                                              <p:pRg st="2" end="2"/>
                                            </p:txEl>
                                          </p:spTgt>
                                        </p:tgtEl>
                                        <p:attrNameLst>
                                          <p:attrName>ppt_x</p:attrName>
                                        </p:attrNameLst>
                                      </p:cBhvr>
                                      <p:tavLst>
                                        <p:tav tm="0">
                                          <p:val>
                                            <p:strVal val="#ppt_x"/>
                                          </p:val>
                                        </p:tav>
                                        <p:tav tm="100000">
                                          <p:val>
                                            <p:strVal val="#ppt_x"/>
                                          </p:val>
                                        </p:tav>
                                      </p:tavLst>
                                    </p:anim>
                                    <p:anim calcmode="lin" valueType="num">
                                      <p:cBhvr>
                                        <p:cTn id="39" dur="1000" fill="hold"/>
                                        <p:tgtEl>
                                          <p:spTgt spid="32">
                                            <p:txEl>
                                              <p:pRg st="2" end="2"/>
                                            </p:txEl>
                                          </p:spTgt>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1" fill="hold">
                                          <p:stCondLst>
                                            <p:cond delay="0"/>
                                          </p:stCondLst>
                                        </p:cTn>
                                        <p:tgtEl>
                                          <p:spTgt spid="32">
                                            <p:txEl>
                                              <p:pRg st="3" end="3"/>
                                            </p:txEl>
                                          </p:spTgt>
                                        </p:tgtEl>
                                        <p:attrNameLst>
                                          <p:attrName>style.visibility</p:attrName>
                                        </p:attrNameLst>
                                      </p:cBhvr>
                                      <p:to>
                                        <p:strVal val="visible"/>
                                      </p:to>
                                    </p:set>
                                    <p:animEffect transition="in" filter="fade">
                                      <p:cBhvr>
                                        <p:cTn id="42" dur="1000"/>
                                        <p:tgtEl>
                                          <p:spTgt spid="32">
                                            <p:txEl>
                                              <p:pRg st="3" end="3"/>
                                            </p:txEl>
                                          </p:spTgt>
                                        </p:tgtEl>
                                      </p:cBhvr>
                                    </p:animEffect>
                                    <p:anim calcmode="lin" valueType="num">
                                      <p:cBhvr>
                                        <p:cTn id="43" dur="1000" fill="hold"/>
                                        <p:tgtEl>
                                          <p:spTgt spid="32">
                                            <p:txEl>
                                              <p:pRg st="3" end="3"/>
                                            </p:txEl>
                                          </p:spTgt>
                                        </p:tgtEl>
                                        <p:attrNameLst>
                                          <p:attrName>ppt_x</p:attrName>
                                        </p:attrNameLst>
                                      </p:cBhvr>
                                      <p:tavLst>
                                        <p:tav tm="0">
                                          <p:val>
                                            <p:strVal val="#ppt_x"/>
                                          </p:val>
                                        </p:tav>
                                        <p:tav tm="100000">
                                          <p:val>
                                            <p:strVal val="#ppt_x"/>
                                          </p:val>
                                        </p:tav>
                                      </p:tavLst>
                                    </p:anim>
                                    <p:anim calcmode="lin" valueType="num">
                                      <p:cBhvr>
                                        <p:cTn id="44" dur="1000" fill="hold"/>
                                        <p:tgtEl>
                                          <p:spTgt spid="32">
                                            <p:txEl>
                                              <p:pRg st="3" end="3"/>
                                            </p:txEl>
                                          </p:spTgt>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0"/>
                                  </p:stCondLst>
                                  <p:childTnLst>
                                    <p:set>
                                      <p:cBhvr>
                                        <p:cTn id="46" dur="1" fill="hold">
                                          <p:stCondLst>
                                            <p:cond delay="0"/>
                                          </p:stCondLst>
                                        </p:cTn>
                                        <p:tgtEl>
                                          <p:spTgt spid="32">
                                            <p:txEl>
                                              <p:pRg st="4" end="4"/>
                                            </p:txEl>
                                          </p:spTgt>
                                        </p:tgtEl>
                                        <p:attrNameLst>
                                          <p:attrName>style.visibility</p:attrName>
                                        </p:attrNameLst>
                                      </p:cBhvr>
                                      <p:to>
                                        <p:strVal val="visible"/>
                                      </p:to>
                                    </p:set>
                                    <p:animEffect transition="in" filter="fade">
                                      <p:cBhvr>
                                        <p:cTn id="47" dur="1000"/>
                                        <p:tgtEl>
                                          <p:spTgt spid="32">
                                            <p:txEl>
                                              <p:pRg st="4" end="4"/>
                                            </p:txEl>
                                          </p:spTgt>
                                        </p:tgtEl>
                                      </p:cBhvr>
                                    </p:animEffect>
                                    <p:anim calcmode="lin" valueType="num">
                                      <p:cBhvr>
                                        <p:cTn id="48" dur="1000" fill="hold"/>
                                        <p:tgtEl>
                                          <p:spTgt spid="32">
                                            <p:txEl>
                                              <p:pRg st="4" end="4"/>
                                            </p:txEl>
                                          </p:spTgt>
                                        </p:tgtEl>
                                        <p:attrNameLst>
                                          <p:attrName>ppt_x</p:attrName>
                                        </p:attrNameLst>
                                      </p:cBhvr>
                                      <p:tavLst>
                                        <p:tav tm="0">
                                          <p:val>
                                            <p:strVal val="#ppt_x"/>
                                          </p:val>
                                        </p:tav>
                                        <p:tav tm="100000">
                                          <p:val>
                                            <p:strVal val="#ppt_x"/>
                                          </p:val>
                                        </p:tav>
                                      </p:tavLst>
                                    </p:anim>
                                    <p:anim calcmode="lin" valueType="num">
                                      <p:cBhvr>
                                        <p:cTn id="49" dur="1000" fill="hold"/>
                                        <p:tgtEl>
                                          <p:spTgt spid="32">
                                            <p:txEl>
                                              <p:pRg st="4" end="4"/>
                                            </p:txEl>
                                          </p:spTgt>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0"/>
                                  </p:stCondLst>
                                  <p:childTnLst>
                                    <p:set>
                                      <p:cBhvr>
                                        <p:cTn id="51" dur="1" fill="hold">
                                          <p:stCondLst>
                                            <p:cond delay="0"/>
                                          </p:stCondLst>
                                        </p:cTn>
                                        <p:tgtEl>
                                          <p:spTgt spid="33">
                                            <p:txEl>
                                              <p:pRg st="0" end="0"/>
                                            </p:txEl>
                                          </p:spTgt>
                                        </p:tgtEl>
                                        <p:attrNameLst>
                                          <p:attrName>style.visibility</p:attrName>
                                        </p:attrNameLst>
                                      </p:cBhvr>
                                      <p:to>
                                        <p:strVal val="visible"/>
                                      </p:to>
                                    </p:set>
                                    <p:animEffect transition="in" filter="fade">
                                      <p:cBhvr>
                                        <p:cTn id="52" dur="1000"/>
                                        <p:tgtEl>
                                          <p:spTgt spid="33">
                                            <p:txEl>
                                              <p:pRg st="0" end="0"/>
                                            </p:txEl>
                                          </p:spTgt>
                                        </p:tgtEl>
                                      </p:cBhvr>
                                    </p:animEffect>
                                    <p:anim calcmode="lin" valueType="num">
                                      <p:cBhvr>
                                        <p:cTn id="53" dur="10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54" dur="1000" fill="hold"/>
                                        <p:tgtEl>
                                          <p:spTgt spid="33">
                                            <p:txEl>
                                              <p:pRg st="0" end="0"/>
                                            </p:txEl>
                                          </p:spTgt>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6">
                                            <p:txEl>
                                              <p:pRg st="0" end="0"/>
                                            </p:txEl>
                                          </p:spTgt>
                                        </p:tgtEl>
                                        <p:attrNameLst>
                                          <p:attrName>style.visibility</p:attrName>
                                        </p:attrNameLst>
                                      </p:cBhvr>
                                      <p:to>
                                        <p:strVal val="visible"/>
                                      </p:to>
                                    </p:set>
                                    <p:animEffect transition="in" filter="fade">
                                      <p:cBhvr>
                                        <p:cTn id="57" dur="1000"/>
                                        <p:tgtEl>
                                          <p:spTgt spid="26">
                                            <p:txEl>
                                              <p:pRg st="0" end="0"/>
                                            </p:txEl>
                                          </p:spTgt>
                                        </p:tgtEl>
                                      </p:cBhvr>
                                    </p:animEffect>
                                    <p:anim calcmode="lin" valueType="num">
                                      <p:cBhvr>
                                        <p:cTn id="58" dur="10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59" dur="1000" fill="hold"/>
                                        <p:tgtEl>
                                          <p:spTgt spid="26">
                                            <p:txEl>
                                              <p:pRg st="0" end="0"/>
                                            </p:txEl>
                                          </p:spTgt>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8">
                                            <p:txEl>
                                              <p:pRg st="0" end="0"/>
                                            </p:txEl>
                                          </p:spTgt>
                                        </p:tgtEl>
                                        <p:attrNameLst>
                                          <p:attrName>style.visibility</p:attrName>
                                        </p:attrNameLst>
                                      </p:cBhvr>
                                      <p:to>
                                        <p:strVal val="visible"/>
                                      </p:to>
                                    </p:set>
                                    <p:animEffect transition="in" filter="fade">
                                      <p:cBhvr>
                                        <p:cTn id="62" dur="1000"/>
                                        <p:tgtEl>
                                          <p:spTgt spid="28">
                                            <p:txEl>
                                              <p:pRg st="0" end="0"/>
                                            </p:txEl>
                                          </p:spTgt>
                                        </p:tgtEl>
                                      </p:cBhvr>
                                    </p:animEffect>
                                    <p:anim calcmode="lin" valueType="num">
                                      <p:cBhvr>
                                        <p:cTn id="63" dur="10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64" dur="1000" fill="hold"/>
                                        <p:tgtEl>
                                          <p:spTgt spid="28">
                                            <p:txEl>
                                              <p:pRg st="0" end="0"/>
                                            </p:tx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35">
                                            <p:txEl>
                                              <p:pRg st="0" end="0"/>
                                            </p:txEl>
                                          </p:spTgt>
                                        </p:tgtEl>
                                        <p:attrNameLst>
                                          <p:attrName>style.visibility</p:attrName>
                                        </p:attrNameLst>
                                      </p:cBhvr>
                                      <p:to>
                                        <p:strVal val="visible"/>
                                      </p:to>
                                    </p:set>
                                    <p:animEffect transition="in" filter="fade">
                                      <p:cBhvr>
                                        <p:cTn id="67" dur="1000"/>
                                        <p:tgtEl>
                                          <p:spTgt spid="35">
                                            <p:txEl>
                                              <p:pRg st="0" end="0"/>
                                            </p:txEl>
                                          </p:spTgt>
                                        </p:tgtEl>
                                      </p:cBhvr>
                                    </p:animEffect>
                                    <p:anim calcmode="lin" valueType="num">
                                      <p:cBhvr>
                                        <p:cTn id="68" dur="10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69" dur="1000" fill="hold"/>
                                        <p:tgtEl>
                                          <p:spTgt spid="35">
                                            <p:txEl>
                                              <p:pRg st="0" end="0"/>
                                            </p:txEl>
                                          </p:spTgt>
                                        </p:tgtEl>
                                        <p:attrNameLst>
                                          <p:attrName>ppt_y</p:attrName>
                                        </p:attrNameLst>
                                      </p:cBhvr>
                                      <p:tavLst>
                                        <p:tav tm="0">
                                          <p:val>
                                            <p:strVal val="#ppt_y+.1"/>
                                          </p:val>
                                        </p:tav>
                                        <p:tav tm="100000">
                                          <p:val>
                                            <p:strVal val="#ppt_y"/>
                                          </p:val>
                                        </p:tav>
                                      </p:tavLst>
                                    </p:anim>
                                  </p:childTnLst>
                                </p:cTn>
                              </p:par>
                              <p:par>
                                <p:cTn id="70" presetID="47" presetClass="entr" presetSubtype="0" fill="hold" grpId="0" nodeType="withEffect">
                                  <p:stCondLst>
                                    <p:cond delay="0"/>
                                  </p:stCondLst>
                                  <p:childTnLst>
                                    <p:set>
                                      <p:cBhvr>
                                        <p:cTn id="71" dur="1" fill="hold">
                                          <p:stCondLst>
                                            <p:cond delay="0"/>
                                          </p:stCondLst>
                                        </p:cTn>
                                        <p:tgtEl>
                                          <p:spTgt spid="48"/>
                                        </p:tgtEl>
                                        <p:attrNameLst>
                                          <p:attrName>style.visibility</p:attrName>
                                        </p:attrNameLst>
                                      </p:cBhvr>
                                      <p:to>
                                        <p:strVal val="visible"/>
                                      </p:to>
                                    </p:set>
                                    <p:animEffect transition="in" filter="fade">
                                      <p:cBhvr>
                                        <p:cTn id="72" dur="1000"/>
                                        <p:tgtEl>
                                          <p:spTgt spid="48"/>
                                        </p:tgtEl>
                                      </p:cBhvr>
                                    </p:animEffect>
                                    <p:anim calcmode="lin" valueType="num">
                                      <p:cBhvr>
                                        <p:cTn id="73" dur="1000" fill="hold"/>
                                        <p:tgtEl>
                                          <p:spTgt spid="48"/>
                                        </p:tgtEl>
                                        <p:attrNameLst>
                                          <p:attrName>ppt_x</p:attrName>
                                        </p:attrNameLst>
                                      </p:cBhvr>
                                      <p:tavLst>
                                        <p:tav tm="0">
                                          <p:val>
                                            <p:strVal val="#ppt_x"/>
                                          </p:val>
                                        </p:tav>
                                        <p:tav tm="100000">
                                          <p:val>
                                            <p:strVal val="#ppt_x"/>
                                          </p:val>
                                        </p:tav>
                                      </p:tavLst>
                                    </p:anim>
                                    <p:anim calcmode="lin" valueType="num">
                                      <p:cBhvr>
                                        <p:cTn id="74" dur="1000" fill="hold"/>
                                        <p:tgtEl>
                                          <p:spTgt spid="48"/>
                                        </p:tgtEl>
                                        <p:attrNameLst>
                                          <p:attrName>ppt_y</p:attrName>
                                        </p:attrNameLst>
                                      </p:cBhvr>
                                      <p:tavLst>
                                        <p:tav tm="0">
                                          <p:val>
                                            <p:strVal val="#ppt_y-.1"/>
                                          </p:val>
                                        </p:tav>
                                        <p:tav tm="100000">
                                          <p:val>
                                            <p:strVal val="#ppt_y"/>
                                          </p:val>
                                        </p:tav>
                                      </p:tavLst>
                                    </p:anim>
                                  </p:childTnLst>
                                </p:cTn>
                              </p:par>
                              <p:par>
                                <p:cTn id="75" presetID="47" presetClass="entr" presetSubtype="0" fill="hold" grpId="0" nodeType="withEffect">
                                  <p:stCondLst>
                                    <p:cond delay="0"/>
                                  </p:stCondLst>
                                  <p:childTnLst>
                                    <p:set>
                                      <p:cBhvr>
                                        <p:cTn id="76" dur="1" fill="hold">
                                          <p:stCondLst>
                                            <p:cond delay="0"/>
                                          </p:stCondLst>
                                        </p:cTn>
                                        <p:tgtEl>
                                          <p:spTgt spid="49"/>
                                        </p:tgtEl>
                                        <p:attrNameLst>
                                          <p:attrName>style.visibility</p:attrName>
                                        </p:attrNameLst>
                                      </p:cBhvr>
                                      <p:to>
                                        <p:strVal val="visible"/>
                                      </p:to>
                                    </p:set>
                                    <p:animEffect transition="in" filter="fade">
                                      <p:cBhvr>
                                        <p:cTn id="77" dur="1000"/>
                                        <p:tgtEl>
                                          <p:spTgt spid="49"/>
                                        </p:tgtEl>
                                      </p:cBhvr>
                                    </p:animEffect>
                                    <p:anim calcmode="lin" valueType="num">
                                      <p:cBhvr>
                                        <p:cTn id="78" dur="1000" fill="hold"/>
                                        <p:tgtEl>
                                          <p:spTgt spid="49"/>
                                        </p:tgtEl>
                                        <p:attrNameLst>
                                          <p:attrName>ppt_x</p:attrName>
                                        </p:attrNameLst>
                                      </p:cBhvr>
                                      <p:tavLst>
                                        <p:tav tm="0">
                                          <p:val>
                                            <p:strVal val="#ppt_x"/>
                                          </p:val>
                                        </p:tav>
                                        <p:tav tm="100000">
                                          <p:val>
                                            <p:strVal val="#ppt_x"/>
                                          </p:val>
                                        </p:tav>
                                      </p:tavLst>
                                    </p:anim>
                                    <p:anim calcmode="lin" valueType="num">
                                      <p:cBhvr>
                                        <p:cTn id="79" dur="1000" fill="hold"/>
                                        <p:tgtEl>
                                          <p:spTgt spid="49"/>
                                        </p:tgtEl>
                                        <p:attrNameLst>
                                          <p:attrName>ppt_y</p:attrName>
                                        </p:attrNameLst>
                                      </p:cBhvr>
                                      <p:tavLst>
                                        <p:tav tm="0">
                                          <p:val>
                                            <p:strVal val="#ppt_y-.1"/>
                                          </p:val>
                                        </p:tav>
                                        <p:tav tm="100000">
                                          <p:val>
                                            <p:strVal val="#ppt_y"/>
                                          </p:val>
                                        </p:tav>
                                      </p:tavLst>
                                    </p:anim>
                                  </p:childTnLst>
                                </p:cTn>
                              </p:par>
                              <p:par>
                                <p:cTn id="80" presetID="47" presetClass="entr" presetSubtype="0" fill="hold" grpId="0" nodeType="withEffect">
                                  <p:stCondLst>
                                    <p:cond delay="0"/>
                                  </p:stCondLst>
                                  <p:childTnLst>
                                    <p:set>
                                      <p:cBhvr>
                                        <p:cTn id="81" dur="1" fill="hold">
                                          <p:stCondLst>
                                            <p:cond delay="0"/>
                                          </p:stCondLst>
                                        </p:cTn>
                                        <p:tgtEl>
                                          <p:spTgt spid="51">
                                            <p:txEl>
                                              <p:pRg st="0" end="0"/>
                                            </p:txEl>
                                          </p:spTgt>
                                        </p:tgtEl>
                                        <p:attrNameLst>
                                          <p:attrName>style.visibility</p:attrName>
                                        </p:attrNameLst>
                                      </p:cBhvr>
                                      <p:to>
                                        <p:strVal val="visible"/>
                                      </p:to>
                                    </p:set>
                                    <p:animEffect transition="in" filter="fade">
                                      <p:cBhvr>
                                        <p:cTn id="82" dur="1000"/>
                                        <p:tgtEl>
                                          <p:spTgt spid="51">
                                            <p:txEl>
                                              <p:pRg st="0" end="0"/>
                                            </p:txEl>
                                          </p:spTgt>
                                        </p:tgtEl>
                                      </p:cBhvr>
                                    </p:animEffect>
                                    <p:anim calcmode="lin" valueType="num">
                                      <p:cBhvr>
                                        <p:cTn id="83" dur="1000" fill="hold"/>
                                        <p:tgtEl>
                                          <p:spTgt spid="51">
                                            <p:txEl>
                                              <p:pRg st="0" end="0"/>
                                            </p:txEl>
                                          </p:spTgt>
                                        </p:tgtEl>
                                        <p:attrNameLst>
                                          <p:attrName>ppt_x</p:attrName>
                                        </p:attrNameLst>
                                      </p:cBhvr>
                                      <p:tavLst>
                                        <p:tav tm="0">
                                          <p:val>
                                            <p:strVal val="#ppt_x"/>
                                          </p:val>
                                        </p:tav>
                                        <p:tav tm="100000">
                                          <p:val>
                                            <p:strVal val="#ppt_x"/>
                                          </p:val>
                                        </p:tav>
                                      </p:tavLst>
                                    </p:anim>
                                    <p:anim calcmode="lin" valueType="num">
                                      <p:cBhvr>
                                        <p:cTn id="84" dur="1000" fill="hold"/>
                                        <p:tgtEl>
                                          <p:spTgt spid="51">
                                            <p:txEl>
                                              <p:pRg st="0" end="0"/>
                                            </p:txEl>
                                          </p:spTgt>
                                        </p:tgtEl>
                                        <p:attrNameLst>
                                          <p:attrName>ppt_y</p:attrName>
                                        </p:attrNameLst>
                                      </p:cBhvr>
                                      <p:tavLst>
                                        <p:tav tm="0">
                                          <p:val>
                                            <p:strVal val="#ppt_y-.1"/>
                                          </p:val>
                                        </p:tav>
                                        <p:tav tm="100000">
                                          <p:val>
                                            <p:strVal val="#ppt_y"/>
                                          </p:val>
                                        </p:tav>
                                      </p:tavLst>
                                    </p:anim>
                                  </p:childTnLst>
                                </p:cTn>
                              </p:par>
                              <p:par>
                                <p:cTn id="85" presetID="47" presetClass="entr" presetSubtype="0" fill="hold" grpId="0" nodeType="withEffect">
                                  <p:stCondLst>
                                    <p:cond delay="0"/>
                                  </p:stCondLst>
                                  <p:childTnLst>
                                    <p:set>
                                      <p:cBhvr>
                                        <p:cTn id="86" dur="1" fill="hold">
                                          <p:stCondLst>
                                            <p:cond delay="0"/>
                                          </p:stCondLst>
                                        </p:cTn>
                                        <p:tgtEl>
                                          <p:spTgt spid="51">
                                            <p:txEl>
                                              <p:pRg st="1" end="1"/>
                                            </p:txEl>
                                          </p:spTgt>
                                        </p:tgtEl>
                                        <p:attrNameLst>
                                          <p:attrName>style.visibility</p:attrName>
                                        </p:attrNameLst>
                                      </p:cBhvr>
                                      <p:to>
                                        <p:strVal val="visible"/>
                                      </p:to>
                                    </p:set>
                                    <p:animEffect transition="in" filter="fade">
                                      <p:cBhvr>
                                        <p:cTn id="87" dur="1000"/>
                                        <p:tgtEl>
                                          <p:spTgt spid="51">
                                            <p:txEl>
                                              <p:pRg st="1" end="1"/>
                                            </p:txEl>
                                          </p:spTgt>
                                        </p:tgtEl>
                                      </p:cBhvr>
                                    </p:animEffect>
                                    <p:anim calcmode="lin" valueType="num">
                                      <p:cBhvr>
                                        <p:cTn id="88" dur="1000" fill="hold"/>
                                        <p:tgtEl>
                                          <p:spTgt spid="51">
                                            <p:txEl>
                                              <p:pRg st="1" end="1"/>
                                            </p:txEl>
                                          </p:spTgt>
                                        </p:tgtEl>
                                        <p:attrNameLst>
                                          <p:attrName>ppt_x</p:attrName>
                                        </p:attrNameLst>
                                      </p:cBhvr>
                                      <p:tavLst>
                                        <p:tav tm="0">
                                          <p:val>
                                            <p:strVal val="#ppt_x"/>
                                          </p:val>
                                        </p:tav>
                                        <p:tav tm="100000">
                                          <p:val>
                                            <p:strVal val="#ppt_x"/>
                                          </p:val>
                                        </p:tav>
                                      </p:tavLst>
                                    </p:anim>
                                    <p:anim calcmode="lin" valueType="num">
                                      <p:cBhvr>
                                        <p:cTn id="89" dur="1000" fill="hold"/>
                                        <p:tgtEl>
                                          <p:spTgt spid="51">
                                            <p:txEl>
                                              <p:pRg st="1" end="1"/>
                                            </p:txEl>
                                          </p:spTgt>
                                        </p:tgtEl>
                                        <p:attrNameLst>
                                          <p:attrName>ppt_y</p:attrName>
                                        </p:attrNameLst>
                                      </p:cBhvr>
                                      <p:tavLst>
                                        <p:tav tm="0">
                                          <p:val>
                                            <p:strVal val="#ppt_y-.1"/>
                                          </p:val>
                                        </p:tav>
                                        <p:tav tm="100000">
                                          <p:val>
                                            <p:strVal val="#ppt_y"/>
                                          </p:val>
                                        </p:tav>
                                      </p:tavLst>
                                    </p:anim>
                                  </p:childTnLst>
                                </p:cTn>
                              </p:par>
                              <p:par>
                                <p:cTn id="90" presetID="47" presetClass="entr" presetSubtype="0" fill="hold" grpId="0" nodeType="withEffect">
                                  <p:stCondLst>
                                    <p:cond delay="0"/>
                                  </p:stCondLst>
                                  <p:childTnLst>
                                    <p:set>
                                      <p:cBhvr>
                                        <p:cTn id="91" dur="1" fill="hold">
                                          <p:stCondLst>
                                            <p:cond delay="0"/>
                                          </p:stCondLst>
                                        </p:cTn>
                                        <p:tgtEl>
                                          <p:spTgt spid="51">
                                            <p:txEl>
                                              <p:pRg st="2" end="2"/>
                                            </p:txEl>
                                          </p:spTgt>
                                        </p:tgtEl>
                                        <p:attrNameLst>
                                          <p:attrName>style.visibility</p:attrName>
                                        </p:attrNameLst>
                                      </p:cBhvr>
                                      <p:to>
                                        <p:strVal val="visible"/>
                                      </p:to>
                                    </p:set>
                                    <p:animEffect transition="in" filter="fade">
                                      <p:cBhvr>
                                        <p:cTn id="92" dur="1000"/>
                                        <p:tgtEl>
                                          <p:spTgt spid="51">
                                            <p:txEl>
                                              <p:pRg st="2" end="2"/>
                                            </p:txEl>
                                          </p:spTgt>
                                        </p:tgtEl>
                                      </p:cBhvr>
                                    </p:animEffect>
                                    <p:anim calcmode="lin" valueType="num">
                                      <p:cBhvr>
                                        <p:cTn id="93" dur="1000" fill="hold"/>
                                        <p:tgtEl>
                                          <p:spTgt spid="51">
                                            <p:txEl>
                                              <p:pRg st="2" end="2"/>
                                            </p:txEl>
                                          </p:spTgt>
                                        </p:tgtEl>
                                        <p:attrNameLst>
                                          <p:attrName>ppt_x</p:attrName>
                                        </p:attrNameLst>
                                      </p:cBhvr>
                                      <p:tavLst>
                                        <p:tav tm="0">
                                          <p:val>
                                            <p:strVal val="#ppt_x"/>
                                          </p:val>
                                        </p:tav>
                                        <p:tav tm="100000">
                                          <p:val>
                                            <p:strVal val="#ppt_x"/>
                                          </p:val>
                                        </p:tav>
                                      </p:tavLst>
                                    </p:anim>
                                    <p:anim calcmode="lin" valueType="num">
                                      <p:cBhvr>
                                        <p:cTn id="94" dur="1000" fill="hold"/>
                                        <p:tgtEl>
                                          <p:spTgt spid="51">
                                            <p:txEl>
                                              <p:pRg st="2" end="2"/>
                                            </p:txEl>
                                          </p:spTgt>
                                        </p:tgtEl>
                                        <p:attrNameLst>
                                          <p:attrName>ppt_y</p:attrName>
                                        </p:attrNameLst>
                                      </p:cBhvr>
                                      <p:tavLst>
                                        <p:tav tm="0">
                                          <p:val>
                                            <p:strVal val="#ppt_y-.1"/>
                                          </p:val>
                                        </p:tav>
                                        <p:tav tm="100000">
                                          <p:val>
                                            <p:strVal val="#ppt_y"/>
                                          </p:val>
                                        </p:tav>
                                      </p:tavLst>
                                    </p:anim>
                                  </p:childTnLst>
                                </p:cTn>
                              </p:par>
                              <p:par>
                                <p:cTn id="95" presetID="47" presetClass="entr" presetSubtype="0" fill="hold" grpId="0" nodeType="withEffect">
                                  <p:stCondLst>
                                    <p:cond delay="0"/>
                                  </p:stCondLst>
                                  <p:childTnLst>
                                    <p:set>
                                      <p:cBhvr>
                                        <p:cTn id="96" dur="1" fill="hold">
                                          <p:stCondLst>
                                            <p:cond delay="0"/>
                                          </p:stCondLst>
                                        </p:cTn>
                                        <p:tgtEl>
                                          <p:spTgt spid="51">
                                            <p:txEl>
                                              <p:pRg st="3" end="3"/>
                                            </p:txEl>
                                          </p:spTgt>
                                        </p:tgtEl>
                                        <p:attrNameLst>
                                          <p:attrName>style.visibility</p:attrName>
                                        </p:attrNameLst>
                                      </p:cBhvr>
                                      <p:to>
                                        <p:strVal val="visible"/>
                                      </p:to>
                                    </p:set>
                                    <p:animEffect transition="in" filter="fade">
                                      <p:cBhvr>
                                        <p:cTn id="97" dur="1000"/>
                                        <p:tgtEl>
                                          <p:spTgt spid="51">
                                            <p:txEl>
                                              <p:pRg st="3" end="3"/>
                                            </p:txEl>
                                          </p:spTgt>
                                        </p:tgtEl>
                                      </p:cBhvr>
                                    </p:animEffect>
                                    <p:anim calcmode="lin" valueType="num">
                                      <p:cBhvr>
                                        <p:cTn id="98" dur="1000" fill="hold"/>
                                        <p:tgtEl>
                                          <p:spTgt spid="51">
                                            <p:txEl>
                                              <p:pRg st="3" end="3"/>
                                            </p:txEl>
                                          </p:spTgt>
                                        </p:tgtEl>
                                        <p:attrNameLst>
                                          <p:attrName>ppt_x</p:attrName>
                                        </p:attrNameLst>
                                      </p:cBhvr>
                                      <p:tavLst>
                                        <p:tav tm="0">
                                          <p:val>
                                            <p:strVal val="#ppt_x"/>
                                          </p:val>
                                        </p:tav>
                                        <p:tav tm="100000">
                                          <p:val>
                                            <p:strVal val="#ppt_x"/>
                                          </p:val>
                                        </p:tav>
                                      </p:tavLst>
                                    </p:anim>
                                    <p:anim calcmode="lin" valueType="num">
                                      <p:cBhvr>
                                        <p:cTn id="99" dur="1000" fill="hold"/>
                                        <p:tgtEl>
                                          <p:spTgt spid="51">
                                            <p:txEl>
                                              <p:pRg st="3" end="3"/>
                                            </p:txEl>
                                          </p:spTgt>
                                        </p:tgtEl>
                                        <p:attrNameLst>
                                          <p:attrName>ppt_y</p:attrName>
                                        </p:attrNameLst>
                                      </p:cBhvr>
                                      <p:tavLst>
                                        <p:tav tm="0">
                                          <p:val>
                                            <p:strVal val="#ppt_y-.1"/>
                                          </p:val>
                                        </p:tav>
                                        <p:tav tm="100000">
                                          <p:val>
                                            <p:strVal val="#ppt_y"/>
                                          </p:val>
                                        </p:tav>
                                      </p:tavLst>
                                    </p:anim>
                                  </p:childTnLst>
                                </p:cTn>
                              </p:par>
                              <p:par>
                                <p:cTn id="100" presetID="47" presetClass="entr" presetSubtype="0" fill="hold" grpId="0" nodeType="withEffect">
                                  <p:stCondLst>
                                    <p:cond delay="0"/>
                                  </p:stCondLst>
                                  <p:childTnLst>
                                    <p:set>
                                      <p:cBhvr>
                                        <p:cTn id="101" dur="1" fill="hold">
                                          <p:stCondLst>
                                            <p:cond delay="0"/>
                                          </p:stCondLst>
                                        </p:cTn>
                                        <p:tgtEl>
                                          <p:spTgt spid="51">
                                            <p:txEl>
                                              <p:pRg st="4" end="4"/>
                                            </p:txEl>
                                          </p:spTgt>
                                        </p:tgtEl>
                                        <p:attrNameLst>
                                          <p:attrName>style.visibility</p:attrName>
                                        </p:attrNameLst>
                                      </p:cBhvr>
                                      <p:to>
                                        <p:strVal val="visible"/>
                                      </p:to>
                                    </p:set>
                                    <p:animEffect transition="in" filter="fade">
                                      <p:cBhvr>
                                        <p:cTn id="102" dur="1000"/>
                                        <p:tgtEl>
                                          <p:spTgt spid="51">
                                            <p:txEl>
                                              <p:pRg st="4" end="4"/>
                                            </p:txEl>
                                          </p:spTgt>
                                        </p:tgtEl>
                                      </p:cBhvr>
                                    </p:animEffect>
                                    <p:anim calcmode="lin" valueType="num">
                                      <p:cBhvr>
                                        <p:cTn id="103" dur="1000" fill="hold"/>
                                        <p:tgtEl>
                                          <p:spTgt spid="51">
                                            <p:txEl>
                                              <p:pRg st="4" end="4"/>
                                            </p:txEl>
                                          </p:spTgt>
                                        </p:tgtEl>
                                        <p:attrNameLst>
                                          <p:attrName>ppt_x</p:attrName>
                                        </p:attrNameLst>
                                      </p:cBhvr>
                                      <p:tavLst>
                                        <p:tav tm="0">
                                          <p:val>
                                            <p:strVal val="#ppt_x"/>
                                          </p:val>
                                        </p:tav>
                                        <p:tav tm="100000">
                                          <p:val>
                                            <p:strVal val="#ppt_x"/>
                                          </p:val>
                                        </p:tav>
                                      </p:tavLst>
                                    </p:anim>
                                    <p:anim calcmode="lin" valueType="num">
                                      <p:cBhvr>
                                        <p:cTn id="104" dur="1000" fill="hold"/>
                                        <p:tgtEl>
                                          <p:spTgt spid="51">
                                            <p:txEl>
                                              <p:pRg st="4" end="4"/>
                                            </p:txEl>
                                          </p:spTgt>
                                        </p:tgtEl>
                                        <p:attrNameLst>
                                          <p:attrName>ppt_y</p:attrName>
                                        </p:attrNameLst>
                                      </p:cBhvr>
                                      <p:tavLst>
                                        <p:tav tm="0">
                                          <p:val>
                                            <p:strVal val="#ppt_y-.1"/>
                                          </p:val>
                                        </p:tav>
                                        <p:tav tm="100000">
                                          <p:val>
                                            <p:strVal val="#ppt_y"/>
                                          </p:val>
                                        </p:tav>
                                      </p:tavLst>
                                    </p:anim>
                                  </p:childTnLst>
                                </p:cTn>
                              </p:par>
                              <p:par>
                                <p:cTn id="105" presetID="47" presetClass="entr" presetSubtype="0" fill="hold" grpId="0" nodeType="withEffect">
                                  <p:stCondLst>
                                    <p:cond delay="0"/>
                                  </p:stCondLst>
                                  <p:childTnLst>
                                    <p:set>
                                      <p:cBhvr>
                                        <p:cTn id="106" dur="1" fill="hold">
                                          <p:stCondLst>
                                            <p:cond delay="0"/>
                                          </p:stCondLst>
                                        </p:cTn>
                                        <p:tgtEl>
                                          <p:spTgt spid="52">
                                            <p:txEl>
                                              <p:pRg st="0" end="0"/>
                                            </p:txEl>
                                          </p:spTgt>
                                        </p:tgtEl>
                                        <p:attrNameLst>
                                          <p:attrName>style.visibility</p:attrName>
                                        </p:attrNameLst>
                                      </p:cBhvr>
                                      <p:to>
                                        <p:strVal val="visible"/>
                                      </p:to>
                                    </p:set>
                                    <p:animEffect transition="in" filter="fade">
                                      <p:cBhvr>
                                        <p:cTn id="107" dur="1000"/>
                                        <p:tgtEl>
                                          <p:spTgt spid="52">
                                            <p:txEl>
                                              <p:pRg st="0" end="0"/>
                                            </p:txEl>
                                          </p:spTgt>
                                        </p:tgtEl>
                                      </p:cBhvr>
                                    </p:animEffect>
                                    <p:anim calcmode="lin" valueType="num">
                                      <p:cBhvr>
                                        <p:cTn id="108" dur="1000" fill="hold"/>
                                        <p:tgtEl>
                                          <p:spTgt spid="52">
                                            <p:txEl>
                                              <p:pRg st="0" end="0"/>
                                            </p:txEl>
                                          </p:spTgt>
                                        </p:tgtEl>
                                        <p:attrNameLst>
                                          <p:attrName>ppt_x</p:attrName>
                                        </p:attrNameLst>
                                      </p:cBhvr>
                                      <p:tavLst>
                                        <p:tav tm="0">
                                          <p:val>
                                            <p:strVal val="#ppt_x"/>
                                          </p:val>
                                        </p:tav>
                                        <p:tav tm="100000">
                                          <p:val>
                                            <p:strVal val="#ppt_x"/>
                                          </p:val>
                                        </p:tav>
                                      </p:tavLst>
                                    </p:anim>
                                    <p:anim calcmode="lin" valueType="num">
                                      <p:cBhvr>
                                        <p:cTn id="109" dur="1000" fill="hold"/>
                                        <p:tgtEl>
                                          <p:spTgt spid="52">
                                            <p:txEl>
                                              <p:pRg st="0" end="0"/>
                                            </p:txEl>
                                          </p:spTgt>
                                        </p:tgtEl>
                                        <p:attrNameLst>
                                          <p:attrName>ppt_y</p:attrName>
                                        </p:attrNameLst>
                                      </p:cBhvr>
                                      <p:tavLst>
                                        <p:tav tm="0">
                                          <p:val>
                                            <p:strVal val="#ppt_y-.1"/>
                                          </p:val>
                                        </p:tav>
                                        <p:tav tm="100000">
                                          <p:val>
                                            <p:strVal val="#ppt_y"/>
                                          </p:val>
                                        </p:tav>
                                      </p:tavLst>
                                    </p:anim>
                                  </p:childTnLst>
                                </p:cTn>
                              </p:par>
                              <p:par>
                                <p:cTn id="110" presetID="47" presetClass="entr" presetSubtype="0" fill="hold" grpId="0" nodeType="withEffect">
                                  <p:stCondLst>
                                    <p:cond delay="0"/>
                                  </p:stCondLst>
                                  <p:childTnLst>
                                    <p:set>
                                      <p:cBhvr>
                                        <p:cTn id="111" dur="1" fill="hold">
                                          <p:stCondLst>
                                            <p:cond delay="0"/>
                                          </p:stCondLst>
                                        </p:cTn>
                                        <p:tgtEl>
                                          <p:spTgt spid="54"/>
                                        </p:tgtEl>
                                        <p:attrNameLst>
                                          <p:attrName>style.visibility</p:attrName>
                                        </p:attrNameLst>
                                      </p:cBhvr>
                                      <p:to>
                                        <p:strVal val="visible"/>
                                      </p:to>
                                    </p:set>
                                    <p:animEffect transition="in" filter="fade">
                                      <p:cBhvr>
                                        <p:cTn id="112" dur="1000"/>
                                        <p:tgtEl>
                                          <p:spTgt spid="54"/>
                                        </p:tgtEl>
                                      </p:cBhvr>
                                    </p:animEffect>
                                    <p:anim calcmode="lin" valueType="num">
                                      <p:cBhvr>
                                        <p:cTn id="113" dur="1000" fill="hold"/>
                                        <p:tgtEl>
                                          <p:spTgt spid="54"/>
                                        </p:tgtEl>
                                        <p:attrNameLst>
                                          <p:attrName>ppt_x</p:attrName>
                                        </p:attrNameLst>
                                      </p:cBhvr>
                                      <p:tavLst>
                                        <p:tav tm="0">
                                          <p:val>
                                            <p:strVal val="#ppt_x"/>
                                          </p:val>
                                        </p:tav>
                                        <p:tav tm="100000">
                                          <p:val>
                                            <p:strVal val="#ppt_x"/>
                                          </p:val>
                                        </p:tav>
                                      </p:tavLst>
                                    </p:anim>
                                    <p:anim calcmode="lin" valueType="num">
                                      <p:cBhvr>
                                        <p:cTn id="114" dur="1000" fill="hold"/>
                                        <p:tgtEl>
                                          <p:spTgt spid="54"/>
                                        </p:tgtEl>
                                        <p:attrNameLst>
                                          <p:attrName>ppt_y</p:attrName>
                                        </p:attrNameLst>
                                      </p:cBhvr>
                                      <p:tavLst>
                                        <p:tav tm="0">
                                          <p:val>
                                            <p:strVal val="#ppt_y-.1"/>
                                          </p:val>
                                        </p:tav>
                                        <p:tav tm="100000">
                                          <p:val>
                                            <p:strVal val="#ppt_y"/>
                                          </p:val>
                                        </p:tav>
                                      </p:tavLst>
                                    </p:anim>
                                  </p:childTnLst>
                                </p:cTn>
                              </p:par>
                              <p:par>
                                <p:cTn id="115" presetID="47" presetClass="entr" presetSubtype="0" fill="hold" grpId="0" nodeType="withEffect">
                                  <p:stCondLst>
                                    <p:cond delay="0"/>
                                  </p:stCondLst>
                                  <p:childTnLst>
                                    <p:set>
                                      <p:cBhvr>
                                        <p:cTn id="116" dur="1" fill="hold">
                                          <p:stCondLst>
                                            <p:cond delay="0"/>
                                          </p:stCondLst>
                                        </p:cTn>
                                        <p:tgtEl>
                                          <p:spTgt spid="55"/>
                                        </p:tgtEl>
                                        <p:attrNameLst>
                                          <p:attrName>style.visibility</p:attrName>
                                        </p:attrNameLst>
                                      </p:cBhvr>
                                      <p:to>
                                        <p:strVal val="visible"/>
                                      </p:to>
                                    </p:set>
                                    <p:animEffect transition="in" filter="fade">
                                      <p:cBhvr>
                                        <p:cTn id="117" dur="1000"/>
                                        <p:tgtEl>
                                          <p:spTgt spid="55"/>
                                        </p:tgtEl>
                                      </p:cBhvr>
                                    </p:animEffect>
                                    <p:anim calcmode="lin" valueType="num">
                                      <p:cBhvr>
                                        <p:cTn id="118" dur="1000" fill="hold"/>
                                        <p:tgtEl>
                                          <p:spTgt spid="55"/>
                                        </p:tgtEl>
                                        <p:attrNameLst>
                                          <p:attrName>ppt_x</p:attrName>
                                        </p:attrNameLst>
                                      </p:cBhvr>
                                      <p:tavLst>
                                        <p:tav tm="0">
                                          <p:val>
                                            <p:strVal val="#ppt_x"/>
                                          </p:val>
                                        </p:tav>
                                        <p:tav tm="100000">
                                          <p:val>
                                            <p:strVal val="#ppt_x"/>
                                          </p:val>
                                        </p:tav>
                                      </p:tavLst>
                                    </p:anim>
                                    <p:anim calcmode="lin" valueType="num">
                                      <p:cBhvr>
                                        <p:cTn id="119" dur="1000" fill="hold"/>
                                        <p:tgtEl>
                                          <p:spTgt spid="55"/>
                                        </p:tgtEl>
                                        <p:attrNameLst>
                                          <p:attrName>ppt_y</p:attrName>
                                        </p:attrNameLst>
                                      </p:cBhvr>
                                      <p:tavLst>
                                        <p:tav tm="0">
                                          <p:val>
                                            <p:strVal val="#ppt_y-.1"/>
                                          </p:val>
                                        </p:tav>
                                        <p:tav tm="100000">
                                          <p:val>
                                            <p:strVal val="#ppt_y"/>
                                          </p:val>
                                        </p:tav>
                                      </p:tavLst>
                                    </p:anim>
                                  </p:childTnLst>
                                </p:cTn>
                              </p:par>
                              <p:par>
                                <p:cTn id="120" presetID="47" presetClass="entr" presetSubtype="0" fill="hold" grpId="0" nodeType="withEffect">
                                  <p:stCondLst>
                                    <p:cond delay="0"/>
                                  </p:stCondLst>
                                  <p:childTnLst>
                                    <p:set>
                                      <p:cBhvr>
                                        <p:cTn id="121" dur="1" fill="hold">
                                          <p:stCondLst>
                                            <p:cond delay="0"/>
                                          </p:stCondLst>
                                        </p:cTn>
                                        <p:tgtEl>
                                          <p:spTgt spid="57">
                                            <p:txEl>
                                              <p:pRg st="0" end="0"/>
                                            </p:txEl>
                                          </p:spTgt>
                                        </p:tgtEl>
                                        <p:attrNameLst>
                                          <p:attrName>style.visibility</p:attrName>
                                        </p:attrNameLst>
                                      </p:cBhvr>
                                      <p:to>
                                        <p:strVal val="visible"/>
                                      </p:to>
                                    </p:set>
                                    <p:animEffect transition="in" filter="fade">
                                      <p:cBhvr>
                                        <p:cTn id="122" dur="1000"/>
                                        <p:tgtEl>
                                          <p:spTgt spid="57">
                                            <p:txEl>
                                              <p:pRg st="0" end="0"/>
                                            </p:txEl>
                                          </p:spTgt>
                                        </p:tgtEl>
                                      </p:cBhvr>
                                    </p:animEffect>
                                    <p:anim calcmode="lin" valueType="num">
                                      <p:cBhvr>
                                        <p:cTn id="123" dur="1000" fill="hold"/>
                                        <p:tgtEl>
                                          <p:spTgt spid="57">
                                            <p:txEl>
                                              <p:pRg st="0" end="0"/>
                                            </p:txEl>
                                          </p:spTgt>
                                        </p:tgtEl>
                                        <p:attrNameLst>
                                          <p:attrName>ppt_x</p:attrName>
                                        </p:attrNameLst>
                                      </p:cBhvr>
                                      <p:tavLst>
                                        <p:tav tm="0">
                                          <p:val>
                                            <p:strVal val="#ppt_x"/>
                                          </p:val>
                                        </p:tav>
                                        <p:tav tm="100000">
                                          <p:val>
                                            <p:strVal val="#ppt_x"/>
                                          </p:val>
                                        </p:tav>
                                      </p:tavLst>
                                    </p:anim>
                                    <p:anim calcmode="lin" valueType="num">
                                      <p:cBhvr>
                                        <p:cTn id="124" dur="1000" fill="hold"/>
                                        <p:tgtEl>
                                          <p:spTgt spid="57">
                                            <p:txEl>
                                              <p:pRg st="0" end="0"/>
                                            </p:txEl>
                                          </p:spTgt>
                                        </p:tgtEl>
                                        <p:attrNameLst>
                                          <p:attrName>ppt_y</p:attrName>
                                        </p:attrNameLst>
                                      </p:cBhvr>
                                      <p:tavLst>
                                        <p:tav tm="0">
                                          <p:val>
                                            <p:strVal val="#ppt_y-.1"/>
                                          </p:val>
                                        </p:tav>
                                        <p:tav tm="100000">
                                          <p:val>
                                            <p:strVal val="#ppt_y"/>
                                          </p:val>
                                        </p:tav>
                                      </p:tavLst>
                                    </p:anim>
                                  </p:childTnLst>
                                </p:cTn>
                              </p:par>
                              <p:par>
                                <p:cTn id="125" presetID="47" presetClass="entr" presetSubtype="0" fill="hold" grpId="0" nodeType="withEffect">
                                  <p:stCondLst>
                                    <p:cond delay="0"/>
                                  </p:stCondLst>
                                  <p:childTnLst>
                                    <p:set>
                                      <p:cBhvr>
                                        <p:cTn id="126" dur="1" fill="hold">
                                          <p:stCondLst>
                                            <p:cond delay="0"/>
                                          </p:stCondLst>
                                        </p:cTn>
                                        <p:tgtEl>
                                          <p:spTgt spid="57">
                                            <p:txEl>
                                              <p:pRg st="1" end="1"/>
                                            </p:txEl>
                                          </p:spTgt>
                                        </p:tgtEl>
                                        <p:attrNameLst>
                                          <p:attrName>style.visibility</p:attrName>
                                        </p:attrNameLst>
                                      </p:cBhvr>
                                      <p:to>
                                        <p:strVal val="visible"/>
                                      </p:to>
                                    </p:set>
                                    <p:animEffect transition="in" filter="fade">
                                      <p:cBhvr>
                                        <p:cTn id="127" dur="1000"/>
                                        <p:tgtEl>
                                          <p:spTgt spid="57">
                                            <p:txEl>
                                              <p:pRg st="1" end="1"/>
                                            </p:txEl>
                                          </p:spTgt>
                                        </p:tgtEl>
                                      </p:cBhvr>
                                    </p:animEffect>
                                    <p:anim calcmode="lin" valueType="num">
                                      <p:cBhvr>
                                        <p:cTn id="128" dur="1000" fill="hold"/>
                                        <p:tgtEl>
                                          <p:spTgt spid="57">
                                            <p:txEl>
                                              <p:pRg st="1" end="1"/>
                                            </p:txEl>
                                          </p:spTgt>
                                        </p:tgtEl>
                                        <p:attrNameLst>
                                          <p:attrName>ppt_x</p:attrName>
                                        </p:attrNameLst>
                                      </p:cBhvr>
                                      <p:tavLst>
                                        <p:tav tm="0">
                                          <p:val>
                                            <p:strVal val="#ppt_x"/>
                                          </p:val>
                                        </p:tav>
                                        <p:tav tm="100000">
                                          <p:val>
                                            <p:strVal val="#ppt_x"/>
                                          </p:val>
                                        </p:tav>
                                      </p:tavLst>
                                    </p:anim>
                                    <p:anim calcmode="lin" valueType="num">
                                      <p:cBhvr>
                                        <p:cTn id="129" dur="1000" fill="hold"/>
                                        <p:tgtEl>
                                          <p:spTgt spid="57">
                                            <p:txEl>
                                              <p:pRg st="1" end="1"/>
                                            </p:txEl>
                                          </p:spTgt>
                                        </p:tgtEl>
                                        <p:attrNameLst>
                                          <p:attrName>ppt_y</p:attrName>
                                        </p:attrNameLst>
                                      </p:cBhvr>
                                      <p:tavLst>
                                        <p:tav tm="0">
                                          <p:val>
                                            <p:strVal val="#ppt_y-.1"/>
                                          </p:val>
                                        </p:tav>
                                        <p:tav tm="100000">
                                          <p:val>
                                            <p:strVal val="#ppt_y"/>
                                          </p:val>
                                        </p:tav>
                                      </p:tavLst>
                                    </p:anim>
                                  </p:childTnLst>
                                </p:cTn>
                              </p:par>
                              <p:par>
                                <p:cTn id="130" presetID="47" presetClass="entr" presetSubtype="0" fill="hold" grpId="0" nodeType="withEffect">
                                  <p:stCondLst>
                                    <p:cond delay="0"/>
                                  </p:stCondLst>
                                  <p:childTnLst>
                                    <p:set>
                                      <p:cBhvr>
                                        <p:cTn id="131" dur="1" fill="hold">
                                          <p:stCondLst>
                                            <p:cond delay="0"/>
                                          </p:stCondLst>
                                        </p:cTn>
                                        <p:tgtEl>
                                          <p:spTgt spid="57">
                                            <p:txEl>
                                              <p:pRg st="2" end="2"/>
                                            </p:txEl>
                                          </p:spTgt>
                                        </p:tgtEl>
                                        <p:attrNameLst>
                                          <p:attrName>style.visibility</p:attrName>
                                        </p:attrNameLst>
                                      </p:cBhvr>
                                      <p:to>
                                        <p:strVal val="visible"/>
                                      </p:to>
                                    </p:set>
                                    <p:animEffect transition="in" filter="fade">
                                      <p:cBhvr>
                                        <p:cTn id="132" dur="1000"/>
                                        <p:tgtEl>
                                          <p:spTgt spid="57">
                                            <p:txEl>
                                              <p:pRg st="2" end="2"/>
                                            </p:txEl>
                                          </p:spTgt>
                                        </p:tgtEl>
                                      </p:cBhvr>
                                    </p:animEffect>
                                    <p:anim calcmode="lin" valueType="num">
                                      <p:cBhvr>
                                        <p:cTn id="133" dur="1000" fill="hold"/>
                                        <p:tgtEl>
                                          <p:spTgt spid="57">
                                            <p:txEl>
                                              <p:pRg st="2" end="2"/>
                                            </p:txEl>
                                          </p:spTgt>
                                        </p:tgtEl>
                                        <p:attrNameLst>
                                          <p:attrName>ppt_x</p:attrName>
                                        </p:attrNameLst>
                                      </p:cBhvr>
                                      <p:tavLst>
                                        <p:tav tm="0">
                                          <p:val>
                                            <p:strVal val="#ppt_x"/>
                                          </p:val>
                                        </p:tav>
                                        <p:tav tm="100000">
                                          <p:val>
                                            <p:strVal val="#ppt_x"/>
                                          </p:val>
                                        </p:tav>
                                      </p:tavLst>
                                    </p:anim>
                                    <p:anim calcmode="lin" valueType="num">
                                      <p:cBhvr>
                                        <p:cTn id="134" dur="1000" fill="hold"/>
                                        <p:tgtEl>
                                          <p:spTgt spid="57">
                                            <p:txEl>
                                              <p:pRg st="2" end="2"/>
                                            </p:txEl>
                                          </p:spTgt>
                                        </p:tgtEl>
                                        <p:attrNameLst>
                                          <p:attrName>ppt_y</p:attrName>
                                        </p:attrNameLst>
                                      </p:cBhvr>
                                      <p:tavLst>
                                        <p:tav tm="0">
                                          <p:val>
                                            <p:strVal val="#ppt_y-.1"/>
                                          </p:val>
                                        </p:tav>
                                        <p:tav tm="100000">
                                          <p:val>
                                            <p:strVal val="#ppt_y"/>
                                          </p:val>
                                        </p:tav>
                                      </p:tavLst>
                                    </p:anim>
                                  </p:childTnLst>
                                </p:cTn>
                              </p:par>
                              <p:par>
                                <p:cTn id="135" presetID="47" presetClass="entr" presetSubtype="0" fill="hold" grpId="0" nodeType="withEffect">
                                  <p:stCondLst>
                                    <p:cond delay="0"/>
                                  </p:stCondLst>
                                  <p:childTnLst>
                                    <p:set>
                                      <p:cBhvr>
                                        <p:cTn id="136" dur="1" fill="hold">
                                          <p:stCondLst>
                                            <p:cond delay="0"/>
                                          </p:stCondLst>
                                        </p:cTn>
                                        <p:tgtEl>
                                          <p:spTgt spid="57">
                                            <p:txEl>
                                              <p:pRg st="3" end="3"/>
                                            </p:txEl>
                                          </p:spTgt>
                                        </p:tgtEl>
                                        <p:attrNameLst>
                                          <p:attrName>style.visibility</p:attrName>
                                        </p:attrNameLst>
                                      </p:cBhvr>
                                      <p:to>
                                        <p:strVal val="visible"/>
                                      </p:to>
                                    </p:set>
                                    <p:animEffect transition="in" filter="fade">
                                      <p:cBhvr>
                                        <p:cTn id="137" dur="1000"/>
                                        <p:tgtEl>
                                          <p:spTgt spid="57">
                                            <p:txEl>
                                              <p:pRg st="3" end="3"/>
                                            </p:txEl>
                                          </p:spTgt>
                                        </p:tgtEl>
                                      </p:cBhvr>
                                    </p:animEffect>
                                    <p:anim calcmode="lin" valueType="num">
                                      <p:cBhvr>
                                        <p:cTn id="138" dur="1000" fill="hold"/>
                                        <p:tgtEl>
                                          <p:spTgt spid="57">
                                            <p:txEl>
                                              <p:pRg st="3" end="3"/>
                                            </p:txEl>
                                          </p:spTgt>
                                        </p:tgtEl>
                                        <p:attrNameLst>
                                          <p:attrName>ppt_x</p:attrName>
                                        </p:attrNameLst>
                                      </p:cBhvr>
                                      <p:tavLst>
                                        <p:tav tm="0">
                                          <p:val>
                                            <p:strVal val="#ppt_x"/>
                                          </p:val>
                                        </p:tav>
                                        <p:tav tm="100000">
                                          <p:val>
                                            <p:strVal val="#ppt_x"/>
                                          </p:val>
                                        </p:tav>
                                      </p:tavLst>
                                    </p:anim>
                                    <p:anim calcmode="lin" valueType="num">
                                      <p:cBhvr>
                                        <p:cTn id="139" dur="1000" fill="hold"/>
                                        <p:tgtEl>
                                          <p:spTgt spid="57">
                                            <p:txEl>
                                              <p:pRg st="3" end="3"/>
                                            </p:txEl>
                                          </p:spTgt>
                                        </p:tgtEl>
                                        <p:attrNameLst>
                                          <p:attrName>ppt_y</p:attrName>
                                        </p:attrNameLst>
                                      </p:cBhvr>
                                      <p:tavLst>
                                        <p:tav tm="0">
                                          <p:val>
                                            <p:strVal val="#ppt_y-.1"/>
                                          </p:val>
                                        </p:tav>
                                        <p:tav tm="100000">
                                          <p:val>
                                            <p:strVal val="#ppt_y"/>
                                          </p:val>
                                        </p:tav>
                                      </p:tavLst>
                                    </p:anim>
                                  </p:childTnLst>
                                </p:cTn>
                              </p:par>
                              <p:par>
                                <p:cTn id="140" presetID="47" presetClass="entr" presetSubtype="0" fill="hold" grpId="0" nodeType="withEffect">
                                  <p:stCondLst>
                                    <p:cond delay="0"/>
                                  </p:stCondLst>
                                  <p:childTnLst>
                                    <p:set>
                                      <p:cBhvr>
                                        <p:cTn id="141" dur="1" fill="hold">
                                          <p:stCondLst>
                                            <p:cond delay="0"/>
                                          </p:stCondLst>
                                        </p:cTn>
                                        <p:tgtEl>
                                          <p:spTgt spid="57">
                                            <p:txEl>
                                              <p:pRg st="4" end="4"/>
                                            </p:txEl>
                                          </p:spTgt>
                                        </p:tgtEl>
                                        <p:attrNameLst>
                                          <p:attrName>style.visibility</p:attrName>
                                        </p:attrNameLst>
                                      </p:cBhvr>
                                      <p:to>
                                        <p:strVal val="visible"/>
                                      </p:to>
                                    </p:set>
                                    <p:animEffect transition="in" filter="fade">
                                      <p:cBhvr>
                                        <p:cTn id="142" dur="1000"/>
                                        <p:tgtEl>
                                          <p:spTgt spid="57">
                                            <p:txEl>
                                              <p:pRg st="4" end="4"/>
                                            </p:txEl>
                                          </p:spTgt>
                                        </p:tgtEl>
                                      </p:cBhvr>
                                    </p:animEffect>
                                    <p:anim calcmode="lin" valueType="num">
                                      <p:cBhvr>
                                        <p:cTn id="143" dur="1000" fill="hold"/>
                                        <p:tgtEl>
                                          <p:spTgt spid="57">
                                            <p:txEl>
                                              <p:pRg st="4" end="4"/>
                                            </p:txEl>
                                          </p:spTgt>
                                        </p:tgtEl>
                                        <p:attrNameLst>
                                          <p:attrName>ppt_x</p:attrName>
                                        </p:attrNameLst>
                                      </p:cBhvr>
                                      <p:tavLst>
                                        <p:tav tm="0">
                                          <p:val>
                                            <p:strVal val="#ppt_x"/>
                                          </p:val>
                                        </p:tav>
                                        <p:tav tm="100000">
                                          <p:val>
                                            <p:strVal val="#ppt_x"/>
                                          </p:val>
                                        </p:tav>
                                      </p:tavLst>
                                    </p:anim>
                                    <p:anim calcmode="lin" valueType="num">
                                      <p:cBhvr>
                                        <p:cTn id="144" dur="1000" fill="hold"/>
                                        <p:tgtEl>
                                          <p:spTgt spid="57">
                                            <p:txEl>
                                              <p:pRg st="4" end="4"/>
                                            </p:txEl>
                                          </p:spTgt>
                                        </p:tgtEl>
                                        <p:attrNameLst>
                                          <p:attrName>ppt_y</p:attrName>
                                        </p:attrNameLst>
                                      </p:cBhvr>
                                      <p:tavLst>
                                        <p:tav tm="0">
                                          <p:val>
                                            <p:strVal val="#ppt_y-.1"/>
                                          </p:val>
                                        </p:tav>
                                        <p:tav tm="100000">
                                          <p:val>
                                            <p:strVal val="#ppt_y"/>
                                          </p:val>
                                        </p:tav>
                                      </p:tavLst>
                                    </p:anim>
                                  </p:childTnLst>
                                </p:cTn>
                              </p:par>
                              <p:par>
                                <p:cTn id="145" presetID="47" presetClass="entr" presetSubtype="0" fill="hold" grpId="0" nodeType="withEffect">
                                  <p:stCondLst>
                                    <p:cond delay="0"/>
                                  </p:stCondLst>
                                  <p:childTnLst>
                                    <p:set>
                                      <p:cBhvr>
                                        <p:cTn id="146" dur="1" fill="hold">
                                          <p:stCondLst>
                                            <p:cond delay="0"/>
                                          </p:stCondLst>
                                        </p:cTn>
                                        <p:tgtEl>
                                          <p:spTgt spid="58">
                                            <p:txEl>
                                              <p:pRg st="0" end="0"/>
                                            </p:txEl>
                                          </p:spTgt>
                                        </p:tgtEl>
                                        <p:attrNameLst>
                                          <p:attrName>style.visibility</p:attrName>
                                        </p:attrNameLst>
                                      </p:cBhvr>
                                      <p:to>
                                        <p:strVal val="visible"/>
                                      </p:to>
                                    </p:set>
                                    <p:animEffect transition="in" filter="fade">
                                      <p:cBhvr>
                                        <p:cTn id="147" dur="1000"/>
                                        <p:tgtEl>
                                          <p:spTgt spid="58">
                                            <p:txEl>
                                              <p:pRg st="0" end="0"/>
                                            </p:txEl>
                                          </p:spTgt>
                                        </p:tgtEl>
                                      </p:cBhvr>
                                    </p:animEffect>
                                    <p:anim calcmode="lin" valueType="num">
                                      <p:cBhvr>
                                        <p:cTn id="148" dur="1000" fill="hold"/>
                                        <p:tgtEl>
                                          <p:spTgt spid="58">
                                            <p:txEl>
                                              <p:pRg st="0" end="0"/>
                                            </p:txEl>
                                          </p:spTgt>
                                        </p:tgtEl>
                                        <p:attrNameLst>
                                          <p:attrName>ppt_x</p:attrName>
                                        </p:attrNameLst>
                                      </p:cBhvr>
                                      <p:tavLst>
                                        <p:tav tm="0">
                                          <p:val>
                                            <p:strVal val="#ppt_x"/>
                                          </p:val>
                                        </p:tav>
                                        <p:tav tm="100000">
                                          <p:val>
                                            <p:strVal val="#ppt_x"/>
                                          </p:val>
                                        </p:tav>
                                      </p:tavLst>
                                    </p:anim>
                                    <p:anim calcmode="lin" valueType="num">
                                      <p:cBhvr>
                                        <p:cTn id="149" dur="1000" fill="hold"/>
                                        <p:tgtEl>
                                          <p:spTgt spid="58">
                                            <p:txEl>
                                              <p:pRg st="0" end="0"/>
                                            </p:txEl>
                                          </p:spTgt>
                                        </p:tgtEl>
                                        <p:attrNameLst>
                                          <p:attrName>ppt_y</p:attrName>
                                        </p:attrNameLst>
                                      </p:cBhvr>
                                      <p:tavLst>
                                        <p:tav tm="0">
                                          <p:val>
                                            <p:strVal val="#ppt_y-.1"/>
                                          </p:val>
                                        </p:tav>
                                        <p:tav tm="100000">
                                          <p:val>
                                            <p:strVal val="#ppt_y"/>
                                          </p:val>
                                        </p:tav>
                                      </p:tavLst>
                                    </p:anim>
                                  </p:childTnLst>
                                </p:cTn>
                              </p:par>
                              <p:par>
                                <p:cTn id="150" presetID="47" presetClass="entr" presetSubtype="0" fill="hold" grpId="0" nodeType="withEffect">
                                  <p:stCondLst>
                                    <p:cond delay="0"/>
                                  </p:stCondLst>
                                  <p:childTnLst>
                                    <p:set>
                                      <p:cBhvr>
                                        <p:cTn id="151" dur="1" fill="hold">
                                          <p:stCondLst>
                                            <p:cond delay="0"/>
                                          </p:stCondLst>
                                        </p:cTn>
                                        <p:tgtEl>
                                          <p:spTgt spid="60"/>
                                        </p:tgtEl>
                                        <p:attrNameLst>
                                          <p:attrName>style.visibility</p:attrName>
                                        </p:attrNameLst>
                                      </p:cBhvr>
                                      <p:to>
                                        <p:strVal val="visible"/>
                                      </p:to>
                                    </p:set>
                                    <p:animEffect transition="in" filter="fade">
                                      <p:cBhvr>
                                        <p:cTn id="152" dur="1000"/>
                                        <p:tgtEl>
                                          <p:spTgt spid="60"/>
                                        </p:tgtEl>
                                      </p:cBhvr>
                                    </p:animEffect>
                                    <p:anim calcmode="lin" valueType="num">
                                      <p:cBhvr>
                                        <p:cTn id="153" dur="1000" fill="hold"/>
                                        <p:tgtEl>
                                          <p:spTgt spid="60"/>
                                        </p:tgtEl>
                                        <p:attrNameLst>
                                          <p:attrName>ppt_x</p:attrName>
                                        </p:attrNameLst>
                                      </p:cBhvr>
                                      <p:tavLst>
                                        <p:tav tm="0">
                                          <p:val>
                                            <p:strVal val="#ppt_x"/>
                                          </p:val>
                                        </p:tav>
                                        <p:tav tm="100000">
                                          <p:val>
                                            <p:strVal val="#ppt_x"/>
                                          </p:val>
                                        </p:tav>
                                      </p:tavLst>
                                    </p:anim>
                                    <p:anim calcmode="lin" valueType="num">
                                      <p:cBhvr>
                                        <p:cTn id="154" dur="1000" fill="hold"/>
                                        <p:tgtEl>
                                          <p:spTgt spid="60"/>
                                        </p:tgtEl>
                                        <p:attrNameLst>
                                          <p:attrName>ppt_y</p:attrName>
                                        </p:attrNameLst>
                                      </p:cBhvr>
                                      <p:tavLst>
                                        <p:tav tm="0">
                                          <p:val>
                                            <p:strVal val="#ppt_y-.1"/>
                                          </p:val>
                                        </p:tav>
                                        <p:tav tm="100000">
                                          <p:val>
                                            <p:strVal val="#ppt_y"/>
                                          </p:val>
                                        </p:tav>
                                      </p:tavLst>
                                    </p:anim>
                                  </p:childTnLst>
                                </p:cTn>
                              </p:par>
                              <p:par>
                                <p:cTn id="155" presetID="47" presetClass="entr" presetSubtype="0" fill="hold" grpId="0" nodeType="withEffect">
                                  <p:stCondLst>
                                    <p:cond delay="0"/>
                                  </p:stCondLst>
                                  <p:childTnLst>
                                    <p:set>
                                      <p:cBhvr>
                                        <p:cTn id="156" dur="1" fill="hold">
                                          <p:stCondLst>
                                            <p:cond delay="0"/>
                                          </p:stCondLst>
                                        </p:cTn>
                                        <p:tgtEl>
                                          <p:spTgt spid="61">
                                            <p:txEl>
                                              <p:pRg st="0" end="0"/>
                                            </p:txEl>
                                          </p:spTgt>
                                        </p:tgtEl>
                                        <p:attrNameLst>
                                          <p:attrName>style.visibility</p:attrName>
                                        </p:attrNameLst>
                                      </p:cBhvr>
                                      <p:to>
                                        <p:strVal val="visible"/>
                                      </p:to>
                                    </p:set>
                                    <p:animEffect transition="in" filter="fade">
                                      <p:cBhvr>
                                        <p:cTn id="157" dur="1000"/>
                                        <p:tgtEl>
                                          <p:spTgt spid="61">
                                            <p:txEl>
                                              <p:pRg st="0" end="0"/>
                                            </p:txEl>
                                          </p:spTgt>
                                        </p:tgtEl>
                                      </p:cBhvr>
                                    </p:animEffect>
                                    <p:anim calcmode="lin" valueType="num">
                                      <p:cBhvr>
                                        <p:cTn id="158" dur="1000" fill="hold"/>
                                        <p:tgtEl>
                                          <p:spTgt spid="61">
                                            <p:txEl>
                                              <p:pRg st="0" end="0"/>
                                            </p:txEl>
                                          </p:spTgt>
                                        </p:tgtEl>
                                        <p:attrNameLst>
                                          <p:attrName>ppt_x</p:attrName>
                                        </p:attrNameLst>
                                      </p:cBhvr>
                                      <p:tavLst>
                                        <p:tav tm="0">
                                          <p:val>
                                            <p:strVal val="#ppt_x"/>
                                          </p:val>
                                        </p:tav>
                                        <p:tav tm="100000">
                                          <p:val>
                                            <p:strVal val="#ppt_x"/>
                                          </p:val>
                                        </p:tav>
                                      </p:tavLst>
                                    </p:anim>
                                    <p:anim calcmode="lin" valueType="num">
                                      <p:cBhvr>
                                        <p:cTn id="159" dur="1000" fill="hold"/>
                                        <p:tgtEl>
                                          <p:spTgt spid="61">
                                            <p:txEl>
                                              <p:pRg st="0" end="0"/>
                                            </p:txEl>
                                          </p:spTgt>
                                        </p:tgtEl>
                                        <p:attrNameLst>
                                          <p:attrName>ppt_y</p:attrName>
                                        </p:attrNameLst>
                                      </p:cBhvr>
                                      <p:tavLst>
                                        <p:tav tm="0">
                                          <p:val>
                                            <p:strVal val="#ppt_y-.1"/>
                                          </p:val>
                                        </p:tav>
                                        <p:tav tm="100000">
                                          <p:val>
                                            <p:strVal val="#ppt_y"/>
                                          </p:val>
                                        </p:tav>
                                      </p:tavLst>
                                    </p:anim>
                                  </p:childTnLst>
                                </p:cTn>
                              </p:par>
                              <p:par>
                                <p:cTn id="160" presetID="47" presetClass="entr" presetSubtype="0" fill="hold" grpId="0" nodeType="withEffect">
                                  <p:stCondLst>
                                    <p:cond delay="0"/>
                                  </p:stCondLst>
                                  <p:childTnLst>
                                    <p:set>
                                      <p:cBhvr>
                                        <p:cTn id="161" dur="1" fill="hold">
                                          <p:stCondLst>
                                            <p:cond delay="0"/>
                                          </p:stCondLst>
                                        </p:cTn>
                                        <p:tgtEl>
                                          <p:spTgt spid="65"/>
                                        </p:tgtEl>
                                        <p:attrNameLst>
                                          <p:attrName>style.visibility</p:attrName>
                                        </p:attrNameLst>
                                      </p:cBhvr>
                                      <p:to>
                                        <p:strVal val="visible"/>
                                      </p:to>
                                    </p:set>
                                    <p:animEffect transition="in" filter="fade">
                                      <p:cBhvr>
                                        <p:cTn id="162" dur="1000"/>
                                        <p:tgtEl>
                                          <p:spTgt spid="65"/>
                                        </p:tgtEl>
                                      </p:cBhvr>
                                    </p:animEffect>
                                    <p:anim calcmode="lin" valueType="num">
                                      <p:cBhvr>
                                        <p:cTn id="163" dur="1000" fill="hold"/>
                                        <p:tgtEl>
                                          <p:spTgt spid="65"/>
                                        </p:tgtEl>
                                        <p:attrNameLst>
                                          <p:attrName>ppt_x</p:attrName>
                                        </p:attrNameLst>
                                      </p:cBhvr>
                                      <p:tavLst>
                                        <p:tav tm="0">
                                          <p:val>
                                            <p:strVal val="#ppt_x"/>
                                          </p:val>
                                        </p:tav>
                                        <p:tav tm="100000">
                                          <p:val>
                                            <p:strVal val="#ppt_x"/>
                                          </p:val>
                                        </p:tav>
                                      </p:tavLst>
                                    </p:anim>
                                    <p:anim calcmode="lin" valueType="num">
                                      <p:cBhvr>
                                        <p:cTn id="164" dur="1000" fill="hold"/>
                                        <p:tgtEl>
                                          <p:spTgt spid="65"/>
                                        </p:tgtEl>
                                        <p:attrNameLst>
                                          <p:attrName>ppt_y</p:attrName>
                                        </p:attrNameLst>
                                      </p:cBhvr>
                                      <p:tavLst>
                                        <p:tav tm="0">
                                          <p:val>
                                            <p:strVal val="#ppt_y-.1"/>
                                          </p:val>
                                        </p:tav>
                                        <p:tav tm="100000">
                                          <p:val>
                                            <p:strVal val="#ppt_y"/>
                                          </p:val>
                                        </p:tav>
                                      </p:tavLst>
                                    </p:anim>
                                  </p:childTnLst>
                                </p:cTn>
                              </p:par>
                              <p:par>
                                <p:cTn id="165" presetID="47" presetClass="entr" presetSubtype="0" fill="hold" grpId="0" nodeType="withEffect">
                                  <p:stCondLst>
                                    <p:cond delay="0"/>
                                  </p:stCondLst>
                                  <p:childTnLst>
                                    <p:set>
                                      <p:cBhvr>
                                        <p:cTn id="166" dur="1" fill="hold">
                                          <p:stCondLst>
                                            <p:cond delay="0"/>
                                          </p:stCondLst>
                                        </p:cTn>
                                        <p:tgtEl>
                                          <p:spTgt spid="66">
                                            <p:txEl>
                                              <p:pRg st="0" end="0"/>
                                            </p:txEl>
                                          </p:spTgt>
                                        </p:tgtEl>
                                        <p:attrNameLst>
                                          <p:attrName>style.visibility</p:attrName>
                                        </p:attrNameLst>
                                      </p:cBhvr>
                                      <p:to>
                                        <p:strVal val="visible"/>
                                      </p:to>
                                    </p:set>
                                    <p:animEffect transition="in" filter="fade">
                                      <p:cBhvr>
                                        <p:cTn id="167" dur="1000"/>
                                        <p:tgtEl>
                                          <p:spTgt spid="66">
                                            <p:txEl>
                                              <p:pRg st="0" end="0"/>
                                            </p:txEl>
                                          </p:spTgt>
                                        </p:tgtEl>
                                      </p:cBhvr>
                                    </p:animEffect>
                                    <p:anim calcmode="lin" valueType="num">
                                      <p:cBhvr>
                                        <p:cTn id="168" dur="1000" fill="hold"/>
                                        <p:tgtEl>
                                          <p:spTgt spid="66">
                                            <p:txEl>
                                              <p:pRg st="0" end="0"/>
                                            </p:txEl>
                                          </p:spTgt>
                                        </p:tgtEl>
                                        <p:attrNameLst>
                                          <p:attrName>ppt_x</p:attrName>
                                        </p:attrNameLst>
                                      </p:cBhvr>
                                      <p:tavLst>
                                        <p:tav tm="0">
                                          <p:val>
                                            <p:strVal val="#ppt_x"/>
                                          </p:val>
                                        </p:tav>
                                        <p:tav tm="100000">
                                          <p:val>
                                            <p:strVal val="#ppt_x"/>
                                          </p:val>
                                        </p:tav>
                                      </p:tavLst>
                                    </p:anim>
                                    <p:anim calcmode="lin" valueType="num">
                                      <p:cBhvr>
                                        <p:cTn id="169" dur="1000" fill="hold"/>
                                        <p:tgtEl>
                                          <p:spTgt spid="66">
                                            <p:txEl>
                                              <p:pRg st="0" end="0"/>
                                            </p:txEl>
                                          </p:spTgt>
                                        </p:tgtEl>
                                        <p:attrNameLst>
                                          <p:attrName>ppt_y</p:attrName>
                                        </p:attrNameLst>
                                      </p:cBhvr>
                                      <p:tavLst>
                                        <p:tav tm="0">
                                          <p:val>
                                            <p:strVal val="#ppt_y-.1"/>
                                          </p:val>
                                        </p:tav>
                                        <p:tav tm="100000">
                                          <p:val>
                                            <p:strVal val="#ppt_y"/>
                                          </p:val>
                                        </p:tav>
                                      </p:tavLst>
                                    </p:anim>
                                  </p:childTnLst>
                                </p:cTn>
                              </p:par>
                              <p:par>
                                <p:cTn id="170" presetID="47" presetClass="entr" presetSubtype="0" fill="hold" grpId="0" nodeType="withEffect">
                                  <p:stCondLst>
                                    <p:cond delay="0"/>
                                  </p:stCondLst>
                                  <p:childTnLst>
                                    <p:set>
                                      <p:cBhvr>
                                        <p:cTn id="171" dur="1" fill="hold">
                                          <p:stCondLst>
                                            <p:cond delay="0"/>
                                          </p:stCondLst>
                                        </p:cTn>
                                        <p:tgtEl>
                                          <p:spTgt spid="67"/>
                                        </p:tgtEl>
                                        <p:attrNameLst>
                                          <p:attrName>style.visibility</p:attrName>
                                        </p:attrNameLst>
                                      </p:cBhvr>
                                      <p:to>
                                        <p:strVal val="visible"/>
                                      </p:to>
                                    </p:set>
                                    <p:animEffect transition="in" filter="fade">
                                      <p:cBhvr>
                                        <p:cTn id="172" dur="1000"/>
                                        <p:tgtEl>
                                          <p:spTgt spid="67"/>
                                        </p:tgtEl>
                                      </p:cBhvr>
                                    </p:animEffect>
                                    <p:anim calcmode="lin" valueType="num">
                                      <p:cBhvr>
                                        <p:cTn id="173" dur="1000" fill="hold"/>
                                        <p:tgtEl>
                                          <p:spTgt spid="67"/>
                                        </p:tgtEl>
                                        <p:attrNameLst>
                                          <p:attrName>ppt_x</p:attrName>
                                        </p:attrNameLst>
                                      </p:cBhvr>
                                      <p:tavLst>
                                        <p:tav tm="0">
                                          <p:val>
                                            <p:strVal val="#ppt_x"/>
                                          </p:val>
                                        </p:tav>
                                        <p:tav tm="100000">
                                          <p:val>
                                            <p:strVal val="#ppt_x"/>
                                          </p:val>
                                        </p:tav>
                                      </p:tavLst>
                                    </p:anim>
                                    <p:anim calcmode="lin" valueType="num">
                                      <p:cBhvr>
                                        <p:cTn id="174" dur="1000" fill="hold"/>
                                        <p:tgtEl>
                                          <p:spTgt spid="67"/>
                                        </p:tgtEl>
                                        <p:attrNameLst>
                                          <p:attrName>ppt_y</p:attrName>
                                        </p:attrNameLst>
                                      </p:cBhvr>
                                      <p:tavLst>
                                        <p:tav tm="0">
                                          <p:val>
                                            <p:strVal val="#ppt_y-.1"/>
                                          </p:val>
                                        </p:tav>
                                        <p:tav tm="100000">
                                          <p:val>
                                            <p:strVal val="#ppt_y"/>
                                          </p:val>
                                        </p:tav>
                                      </p:tavLst>
                                    </p:anim>
                                  </p:childTnLst>
                                </p:cTn>
                              </p:par>
                              <p:par>
                                <p:cTn id="175" presetID="47" presetClass="entr" presetSubtype="0" fill="hold" grpId="0" nodeType="withEffect">
                                  <p:stCondLst>
                                    <p:cond delay="0"/>
                                  </p:stCondLst>
                                  <p:childTnLst>
                                    <p:set>
                                      <p:cBhvr>
                                        <p:cTn id="176" dur="1" fill="hold">
                                          <p:stCondLst>
                                            <p:cond delay="0"/>
                                          </p:stCondLst>
                                        </p:cTn>
                                        <p:tgtEl>
                                          <p:spTgt spid="69">
                                            <p:txEl>
                                              <p:pRg st="0" end="0"/>
                                            </p:txEl>
                                          </p:spTgt>
                                        </p:tgtEl>
                                        <p:attrNameLst>
                                          <p:attrName>style.visibility</p:attrName>
                                        </p:attrNameLst>
                                      </p:cBhvr>
                                      <p:to>
                                        <p:strVal val="visible"/>
                                      </p:to>
                                    </p:set>
                                    <p:animEffect transition="in" filter="fade">
                                      <p:cBhvr>
                                        <p:cTn id="177" dur="1000"/>
                                        <p:tgtEl>
                                          <p:spTgt spid="69">
                                            <p:txEl>
                                              <p:pRg st="0" end="0"/>
                                            </p:txEl>
                                          </p:spTgt>
                                        </p:tgtEl>
                                      </p:cBhvr>
                                    </p:animEffect>
                                    <p:anim calcmode="lin" valueType="num">
                                      <p:cBhvr>
                                        <p:cTn id="178" dur="1000" fill="hold"/>
                                        <p:tgtEl>
                                          <p:spTgt spid="69">
                                            <p:txEl>
                                              <p:pRg st="0" end="0"/>
                                            </p:txEl>
                                          </p:spTgt>
                                        </p:tgtEl>
                                        <p:attrNameLst>
                                          <p:attrName>ppt_x</p:attrName>
                                        </p:attrNameLst>
                                      </p:cBhvr>
                                      <p:tavLst>
                                        <p:tav tm="0">
                                          <p:val>
                                            <p:strVal val="#ppt_x"/>
                                          </p:val>
                                        </p:tav>
                                        <p:tav tm="100000">
                                          <p:val>
                                            <p:strVal val="#ppt_x"/>
                                          </p:val>
                                        </p:tav>
                                      </p:tavLst>
                                    </p:anim>
                                    <p:anim calcmode="lin" valueType="num">
                                      <p:cBhvr>
                                        <p:cTn id="179" dur="1000" fill="hold"/>
                                        <p:tgtEl>
                                          <p:spTgt spid="6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tmplLst>
          <p:tmpl lvl="1">
            <p:tnLst>
              <p:par>
                <p:cTn presetID="42"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1000"/>
                        <p:tgtEl>
                          <p:spTgt spid="26"/>
                        </p:tgtEl>
                      </p:cBhvr>
                    </p:animEffect>
                    <p:anim calcmode="lin" valueType="num">
                      <p:cBhvr>
                        <p:cTn dur="1000" fill="hold"/>
                        <p:tgtEl>
                          <p:spTgt spid="26"/>
                        </p:tgtEl>
                        <p:attrNameLst>
                          <p:attrName>ppt_x</p:attrName>
                        </p:attrNameLst>
                      </p:cBhvr>
                      <p:tavLst>
                        <p:tav tm="0">
                          <p:val>
                            <p:strVal val="#ppt_x"/>
                          </p:val>
                        </p:tav>
                        <p:tav tm="100000">
                          <p:val>
                            <p:strVal val="#ppt_x"/>
                          </p:val>
                        </p:tav>
                      </p:tavLst>
                    </p:anim>
                    <p:anim calcmode="lin" valueType="num">
                      <p:cBhvr>
                        <p:cTn dur="1000" fill="hold"/>
                        <p:tgtEl>
                          <p:spTgt spid="26"/>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2"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anim calcmode="lin" valueType="num">
                      <p:cBhvr>
                        <p:cTn dur="1000" fill="hold"/>
                        <p:tgtEl>
                          <p:spTgt spid="28"/>
                        </p:tgtEl>
                        <p:attrNameLst>
                          <p:attrName>ppt_x</p:attrName>
                        </p:attrNameLst>
                      </p:cBhvr>
                      <p:tavLst>
                        <p:tav tm="0">
                          <p:val>
                            <p:strVal val="#ppt_x"/>
                          </p:val>
                        </p:tav>
                        <p:tav tm="100000">
                          <p:val>
                            <p:strVal val="#ppt_x"/>
                          </p:val>
                        </p:tav>
                      </p:tavLst>
                    </p:anim>
                    <p:anim calcmode="lin" valueType="num">
                      <p:cBhvr>
                        <p:cTn dur="10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30" grpId="0" animBg="1"/>
      <p:bldP spid="32" grpId="0" build="p">
        <p:tmplLst>
          <p:tmpl lvl="1">
            <p:tnLst>
              <p:par>
                <p:cTn presetID="47"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1000"/>
                        <p:tgtEl>
                          <p:spTgt spid="32"/>
                        </p:tgtEl>
                      </p:cBhvr>
                    </p:animEffect>
                    <p:anim calcmode="lin" valueType="num">
                      <p:cBhvr>
                        <p:cTn dur="1000" fill="hold"/>
                        <p:tgtEl>
                          <p:spTgt spid="32"/>
                        </p:tgtEl>
                        <p:attrNameLst>
                          <p:attrName>ppt_x</p:attrName>
                        </p:attrNameLst>
                      </p:cBhvr>
                      <p:tavLst>
                        <p:tav tm="0">
                          <p:val>
                            <p:strVal val="#ppt_x"/>
                          </p:val>
                        </p:tav>
                        <p:tav tm="100000">
                          <p:val>
                            <p:strVal val="#ppt_x"/>
                          </p:val>
                        </p:tav>
                      </p:tavLst>
                    </p:anim>
                    <p:anim calcmode="lin" valueType="num">
                      <p:cBhvr>
                        <p:cTn dur="1000" fill="hold"/>
                        <p:tgtEl>
                          <p:spTgt spid="32"/>
                        </p:tgtEl>
                        <p:attrNameLst>
                          <p:attrName>ppt_y</p:attrName>
                        </p:attrNameLst>
                      </p:cBhvr>
                      <p:tavLst>
                        <p:tav tm="0">
                          <p:val>
                            <p:strVal val="#ppt_y-.1"/>
                          </p:val>
                        </p:tav>
                        <p:tav tm="100000">
                          <p:val>
                            <p:strVal val="#ppt_y"/>
                          </p:val>
                        </p:tav>
                      </p:tavLst>
                    </p:anim>
                  </p:childTnLst>
                </p:cTn>
              </p:par>
            </p:tnLst>
          </p:tmpl>
          <p:tmpl lvl="2">
            <p:tnLst>
              <p:par>
                <p:cTn presetID="47"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1000"/>
                        <p:tgtEl>
                          <p:spTgt spid="32"/>
                        </p:tgtEl>
                      </p:cBhvr>
                    </p:animEffect>
                    <p:anim calcmode="lin" valueType="num">
                      <p:cBhvr>
                        <p:cTn dur="1000" fill="hold"/>
                        <p:tgtEl>
                          <p:spTgt spid="32"/>
                        </p:tgtEl>
                        <p:attrNameLst>
                          <p:attrName>ppt_x</p:attrName>
                        </p:attrNameLst>
                      </p:cBhvr>
                      <p:tavLst>
                        <p:tav tm="0">
                          <p:val>
                            <p:strVal val="#ppt_x"/>
                          </p:val>
                        </p:tav>
                        <p:tav tm="100000">
                          <p:val>
                            <p:strVal val="#ppt_x"/>
                          </p:val>
                        </p:tav>
                      </p:tavLst>
                    </p:anim>
                    <p:anim calcmode="lin" valueType="num">
                      <p:cBhvr>
                        <p:cTn dur="1000" fill="hold"/>
                        <p:tgtEl>
                          <p:spTgt spid="32"/>
                        </p:tgtEl>
                        <p:attrNameLst>
                          <p:attrName>ppt_y</p:attrName>
                        </p:attrNameLst>
                      </p:cBhvr>
                      <p:tavLst>
                        <p:tav tm="0">
                          <p:val>
                            <p:strVal val="#ppt_y-.1"/>
                          </p:val>
                        </p:tav>
                        <p:tav tm="100000">
                          <p:val>
                            <p:strVal val="#ppt_y"/>
                          </p:val>
                        </p:tav>
                      </p:tavLst>
                    </p:anim>
                  </p:childTnLst>
                </p:cTn>
              </p:par>
            </p:tnLst>
          </p:tmpl>
          <p:tmpl lvl="3">
            <p:tnLst>
              <p:par>
                <p:cTn presetID="47"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1000"/>
                        <p:tgtEl>
                          <p:spTgt spid="32"/>
                        </p:tgtEl>
                      </p:cBhvr>
                    </p:animEffect>
                    <p:anim calcmode="lin" valueType="num">
                      <p:cBhvr>
                        <p:cTn dur="1000" fill="hold"/>
                        <p:tgtEl>
                          <p:spTgt spid="32"/>
                        </p:tgtEl>
                        <p:attrNameLst>
                          <p:attrName>ppt_x</p:attrName>
                        </p:attrNameLst>
                      </p:cBhvr>
                      <p:tavLst>
                        <p:tav tm="0">
                          <p:val>
                            <p:strVal val="#ppt_x"/>
                          </p:val>
                        </p:tav>
                        <p:tav tm="100000">
                          <p:val>
                            <p:strVal val="#ppt_x"/>
                          </p:val>
                        </p:tav>
                      </p:tavLst>
                    </p:anim>
                    <p:anim calcmode="lin" valueType="num">
                      <p:cBhvr>
                        <p:cTn dur="1000" fill="hold"/>
                        <p:tgtEl>
                          <p:spTgt spid="32"/>
                        </p:tgtEl>
                        <p:attrNameLst>
                          <p:attrName>ppt_y</p:attrName>
                        </p:attrNameLst>
                      </p:cBhvr>
                      <p:tavLst>
                        <p:tav tm="0">
                          <p:val>
                            <p:strVal val="#ppt_y-.1"/>
                          </p:val>
                        </p:tav>
                        <p:tav tm="100000">
                          <p:val>
                            <p:strVal val="#ppt_y"/>
                          </p:val>
                        </p:tav>
                      </p:tavLst>
                    </p:anim>
                  </p:childTnLst>
                </p:cTn>
              </p:par>
            </p:tnLst>
          </p:tmpl>
          <p:tmpl lvl="4">
            <p:tnLst>
              <p:par>
                <p:cTn presetID="47"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1000"/>
                        <p:tgtEl>
                          <p:spTgt spid="32"/>
                        </p:tgtEl>
                      </p:cBhvr>
                    </p:animEffect>
                    <p:anim calcmode="lin" valueType="num">
                      <p:cBhvr>
                        <p:cTn dur="1000" fill="hold"/>
                        <p:tgtEl>
                          <p:spTgt spid="32"/>
                        </p:tgtEl>
                        <p:attrNameLst>
                          <p:attrName>ppt_x</p:attrName>
                        </p:attrNameLst>
                      </p:cBhvr>
                      <p:tavLst>
                        <p:tav tm="0">
                          <p:val>
                            <p:strVal val="#ppt_x"/>
                          </p:val>
                        </p:tav>
                        <p:tav tm="100000">
                          <p:val>
                            <p:strVal val="#ppt_x"/>
                          </p:val>
                        </p:tav>
                      </p:tavLst>
                    </p:anim>
                    <p:anim calcmode="lin" valueType="num">
                      <p:cBhvr>
                        <p:cTn dur="1000" fill="hold"/>
                        <p:tgtEl>
                          <p:spTgt spid="32"/>
                        </p:tgtEl>
                        <p:attrNameLst>
                          <p:attrName>ppt_y</p:attrName>
                        </p:attrNameLst>
                      </p:cBhvr>
                      <p:tavLst>
                        <p:tav tm="0">
                          <p:val>
                            <p:strVal val="#ppt_y-.1"/>
                          </p:val>
                        </p:tav>
                        <p:tav tm="100000">
                          <p:val>
                            <p:strVal val="#ppt_y"/>
                          </p:val>
                        </p:tav>
                      </p:tavLst>
                    </p:anim>
                  </p:childTnLst>
                </p:cTn>
              </p:par>
            </p:tnLst>
          </p:tmpl>
          <p:tmpl lvl="5">
            <p:tnLst>
              <p:par>
                <p:cTn presetID="47"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1000"/>
                        <p:tgtEl>
                          <p:spTgt spid="32"/>
                        </p:tgtEl>
                      </p:cBhvr>
                    </p:animEffect>
                    <p:anim calcmode="lin" valueType="num">
                      <p:cBhvr>
                        <p:cTn dur="1000" fill="hold"/>
                        <p:tgtEl>
                          <p:spTgt spid="32"/>
                        </p:tgtEl>
                        <p:attrNameLst>
                          <p:attrName>ppt_x</p:attrName>
                        </p:attrNameLst>
                      </p:cBhvr>
                      <p:tavLst>
                        <p:tav tm="0">
                          <p:val>
                            <p:strVal val="#ppt_x"/>
                          </p:val>
                        </p:tav>
                        <p:tav tm="100000">
                          <p:val>
                            <p:strVal val="#ppt_x"/>
                          </p:val>
                        </p:tav>
                      </p:tavLst>
                    </p:anim>
                    <p:anim calcmode="lin" valueType="num">
                      <p:cBhvr>
                        <p:cTn dur="1000" fill="hold"/>
                        <p:tgtEl>
                          <p:spTgt spid="32"/>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47"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1000"/>
                        <p:tgtEl>
                          <p:spTgt spid="33"/>
                        </p:tgtEl>
                      </p:cBhvr>
                    </p:animEffect>
                    <p:anim calcmode="lin" valueType="num">
                      <p:cBhvr>
                        <p:cTn dur="1000" fill="hold"/>
                        <p:tgtEl>
                          <p:spTgt spid="33"/>
                        </p:tgtEl>
                        <p:attrNameLst>
                          <p:attrName>ppt_x</p:attrName>
                        </p:attrNameLst>
                      </p:cBhvr>
                      <p:tavLst>
                        <p:tav tm="0">
                          <p:val>
                            <p:strVal val="#ppt_x"/>
                          </p:val>
                        </p:tav>
                        <p:tav tm="100000">
                          <p:val>
                            <p:strVal val="#ppt_x"/>
                          </p:val>
                        </p:tav>
                      </p:tavLst>
                    </p:anim>
                    <p:anim calcmode="lin" valueType="num">
                      <p:cBhvr>
                        <p:cTn dur="1000" fill="hold"/>
                        <p:tgtEl>
                          <p:spTgt spid="33"/>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42"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1000"/>
                        <p:tgtEl>
                          <p:spTgt spid="35"/>
                        </p:tgtEl>
                      </p:cBhvr>
                    </p:animEffect>
                    <p:anim calcmode="lin" valueType="num">
                      <p:cBhvr>
                        <p:cTn dur="1000" fill="hold"/>
                        <p:tgtEl>
                          <p:spTgt spid="35"/>
                        </p:tgtEl>
                        <p:attrNameLst>
                          <p:attrName>ppt_x</p:attrName>
                        </p:attrNameLst>
                      </p:cBhvr>
                      <p:tavLst>
                        <p:tav tm="0">
                          <p:val>
                            <p:strVal val="#ppt_x"/>
                          </p:val>
                        </p:tav>
                        <p:tav tm="100000">
                          <p:val>
                            <p:strVal val="#ppt_x"/>
                          </p:val>
                        </p:tav>
                      </p:tavLst>
                    </p:anim>
                    <p:anim calcmode="lin" valueType="num">
                      <p:cBhvr>
                        <p:cTn dur="1000" fill="hold"/>
                        <p:tgtEl>
                          <p:spTgt spid="35"/>
                        </p:tgtEl>
                        <p:attrNameLst>
                          <p:attrName>ppt_y</p:attrName>
                        </p:attrNameLst>
                      </p:cBhvr>
                      <p:tavLst>
                        <p:tav tm="0">
                          <p:val>
                            <p:strVal val="#ppt_y+.1"/>
                          </p:val>
                        </p:tav>
                        <p:tav tm="100000">
                          <p:val>
                            <p:strVal val="#ppt_y"/>
                          </p:val>
                        </p:tav>
                      </p:tavLst>
                    </p:anim>
                  </p:childTnLst>
                </p:cTn>
              </p:par>
            </p:tnLst>
          </p:tmpl>
        </p:tmplLst>
      </p:bldP>
      <p:bldP spid="48" grpId="0" animBg="1"/>
      <p:bldP spid="49" grpId="0" animBg="1"/>
      <p:bldP spid="51" grpId="0" build="p">
        <p:tmplLst>
          <p:tmpl lvl="1">
            <p:tnLst>
              <p:par>
                <p:cTn presetID="47" presetClass="entr" presetSubtype="0"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1000"/>
                        <p:tgtEl>
                          <p:spTgt spid="51"/>
                        </p:tgtEl>
                      </p:cBhvr>
                    </p:animEffect>
                    <p:anim calcmode="lin" valueType="num">
                      <p:cBhvr>
                        <p:cTn dur="1000" fill="hold"/>
                        <p:tgtEl>
                          <p:spTgt spid="51"/>
                        </p:tgtEl>
                        <p:attrNameLst>
                          <p:attrName>ppt_x</p:attrName>
                        </p:attrNameLst>
                      </p:cBhvr>
                      <p:tavLst>
                        <p:tav tm="0">
                          <p:val>
                            <p:strVal val="#ppt_x"/>
                          </p:val>
                        </p:tav>
                        <p:tav tm="100000">
                          <p:val>
                            <p:strVal val="#ppt_x"/>
                          </p:val>
                        </p:tav>
                      </p:tavLst>
                    </p:anim>
                    <p:anim calcmode="lin" valueType="num">
                      <p:cBhvr>
                        <p:cTn dur="1000" fill="hold"/>
                        <p:tgtEl>
                          <p:spTgt spid="51"/>
                        </p:tgtEl>
                        <p:attrNameLst>
                          <p:attrName>ppt_y</p:attrName>
                        </p:attrNameLst>
                      </p:cBhvr>
                      <p:tavLst>
                        <p:tav tm="0">
                          <p:val>
                            <p:strVal val="#ppt_y-.1"/>
                          </p:val>
                        </p:tav>
                        <p:tav tm="100000">
                          <p:val>
                            <p:strVal val="#ppt_y"/>
                          </p:val>
                        </p:tav>
                      </p:tavLst>
                    </p:anim>
                  </p:childTnLst>
                </p:cTn>
              </p:par>
            </p:tnLst>
          </p:tmpl>
          <p:tmpl lvl="2">
            <p:tnLst>
              <p:par>
                <p:cTn presetID="47" presetClass="entr" presetSubtype="0"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1000"/>
                        <p:tgtEl>
                          <p:spTgt spid="51"/>
                        </p:tgtEl>
                      </p:cBhvr>
                    </p:animEffect>
                    <p:anim calcmode="lin" valueType="num">
                      <p:cBhvr>
                        <p:cTn dur="1000" fill="hold"/>
                        <p:tgtEl>
                          <p:spTgt spid="51"/>
                        </p:tgtEl>
                        <p:attrNameLst>
                          <p:attrName>ppt_x</p:attrName>
                        </p:attrNameLst>
                      </p:cBhvr>
                      <p:tavLst>
                        <p:tav tm="0">
                          <p:val>
                            <p:strVal val="#ppt_x"/>
                          </p:val>
                        </p:tav>
                        <p:tav tm="100000">
                          <p:val>
                            <p:strVal val="#ppt_x"/>
                          </p:val>
                        </p:tav>
                      </p:tavLst>
                    </p:anim>
                    <p:anim calcmode="lin" valueType="num">
                      <p:cBhvr>
                        <p:cTn dur="1000" fill="hold"/>
                        <p:tgtEl>
                          <p:spTgt spid="51"/>
                        </p:tgtEl>
                        <p:attrNameLst>
                          <p:attrName>ppt_y</p:attrName>
                        </p:attrNameLst>
                      </p:cBhvr>
                      <p:tavLst>
                        <p:tav tm="0">
                          <p:val>
                            <p:strVal val="#ppt_y-.1"/>
                          </p:val>
                        </p:tav>
                        <p:tav tm="100000">
                          <p:val>
                            <p:strVal val="#ppt_y"/>
                          </p:val>
                        </p:tav>
                      </p:tavLst>
                    </p:anim>
                  </p:childTnLst>
                </p:cTn>
              </p:par>
            </p:tnLst>
          </p:tmpl>
          <p:tmpl lvl="3">
            <p:tnLst>
              <p:par>
                <p:cTn presetID="47" presetClass="entr" presetSubtype="0"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1000"/>
                        <p:tgtEl>
                          <p:spTgt spid="51"/>
                        </p:tgtEl>
                      </p:cBhvr>
                    </p:animEffect>
                    <p:anim calcmode="lin" valueType="num">
                      <p:cBhvr>
                        <p:cTn dur="1000" fill="hold"/>
                        <p:tgtEl>
                          <p:spTgt spid="51"/>
                        </p:tgtEl>
                        <p:attrNameLst>
                          <p:attrName>ppt_x</p:attrName>
                        </p:attrNameLst>
                      </p:cBhvr>
                      <p:tavLst>
                        <p:tav tm="0">
                          <p:val>
                            <p:strVal val="#ppt_x"/>
                          </p:val>
                        </p:tav>
                        <p:tav tm="100000">
                          <p:val>
                            <p:strVal val="#ppt_x"/>
                          </p:val>
                        </p:tav>
                      </p:tavLst>
                    </p:anim>
                    <p:anim calcmode="lin" valueType="num">
                      <p:cBhvr>
                        <p:cTn dur="1000" fill="hold"/>
                        <p:tgtEl>
                          <p:spTgt spid="51"/>
                        </p:tgtEl>
                        <p:attrNameLst>
                          <p:attrName>ppt_y</p:attrName>
                        </p:attrNameLst>
                      </p:cBhvr>
                      <p:tavLst>
                        <p:tav tm="0">
                          <p:val>
                            <p:strVal val="#ppt_y-.1"/>
                          </p:val>
                        </p:tav>
                        <p:tav tm="100000">
                          <p:val>
                            <p:strVal val="#ppt_y"/>
                          </p:val>
                        </p:tav>
                      </p:tavLst>
                    </p:anim>
                  </p:childTnLst>
                </p:cTn>
              </p:par>
            </p:tnLst>
          </p:tmpl>
          <p:tmpl lvl="4">
            <p:tnLst>
              <p:par>
                <p:cTn presetID="47" presetClass="entr" presetSubtype="0"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1000"/>
                        <p:tgtEl>
                          <p:spTgt spid="51"/>
                        </p:tgtEl>
                      </p:cBhvr>
                    </p:animEffect>
                    <p:anim calcmode="lin" valueType="num">
                      <p:cBhvr>
                        <p:cTn dur="1000" fill="hold"/>
                        <p:tgtEl>
                          <p:spTgt spid="51"/>
                        </p:tgtEl>
                        <p:attrNameLst>
                          <p:attrName>ppt_x</p:attrName>
                        </p:attrNameLst>
                      </p:cBhvr>
                      <p:tavLst>
                        <p:tav tm="0">
                          <p:val>
                            <p:strVal val="#ppt_x"/>
                          </p:val>
                        </p:tav>
                        <p:tav tm="100000">
                          <p:val>
                            <p:strVal val="#ppt_x"/>
                          </p:val>
                        </p:tav>
                      </p:tavLst>
                    </p:anim>
                    <p:anim calcmode="lin" valueType="num">
                      <p:cBhvr>
                        <p:cTn dur="1000" fill="hold"/>
                        <p:tgtEl>
                          <p:spTgt spid="51"/>
                        </p:tgtEl>
                        <p:attrNameLst>
                          <p:attrName>ppt_y</p:attrName>
                        </p:attrNameLst>
                      </p:cBhvr>
                      <p:tavLst>
                        <p:tav tm="0">
                          <p:val>
                            <p:strVal val="#ppt_y-.1"/>
                          </p:val>
                        </p:tav>
                        <p:tav tm="100000">
                          <p:val>
                            <p:strVal val="#ppt_y"/>
                          </p:val>
                        </p:tav>
                      </p:tavLst>
                    </p:anim>
                  </p:childTnLst>
                </p:cTn>
              </p:par>
            </p:tnLst>
          </p:tmpl>
          <p:tmpl lvl="5">
            <p:tnLst>
              <p:par>
                <p:cTn presetID="47" presetClass="entr" presetSubtype="0"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1000"/>
                        <p:tgtEl>
                          <p:spTgt spid="51"/>
                        </p:tgtEl>
                      </p:cBhvr>
                    </p:animEffect>
                    <p:anim calcmode="lin" valueType="num">
                      <p:cBhvr>
                        <p:cTn dur="1000" fill="hold"/>
                        <p:tgtEl>
                          <p:spTgt spid="51"/>
                        </p:tgtEl>
                        <p:attrNameLst>
                          <p:attrName>ppt_x</p:attrName>
                        </p:attrNameLst>
                      </p:cBhvr>
                      <p:tavLst>
                        <p:tav tm="0">
                          <p:val>
                            <p:strVal val="#ppt_x"/>
                          </p:val>
                        </p:tav>
                        <p:tav tm="100000">
                          <p:val>
                            <p:strVal val="#ppt_x"/>
                          </p:val>
                        </p:tav>
                      </p:tavLst>
                    </p:anim>
                    <p:anim calcmode="lin" valueType="num">
                      <p:cBhvr>
                        <p:cTn dur="1000" fill="hold"/>
                        <p:tgtEl>
                          <p:spTgt spid="51"/>
                        </p:tgtEl>
                        <p:attrNameLst>
                          <p:attrName>ppt_y</p:attrName>
                        </p:attrNameLst>
                      </p:cBhvr>
                      <p:tavLst>
                        <p:tav tm="0">
                          <p:val>
                            <p:strVal val="#ppt_y-.1"/>
                          </p:val>
                        </p:tav>
                        <p:tav tm="100000">
                          <p:val>
                            <p:strVal val="#ppt_y"/>
                          </p:val>
                        </p:tav>
                      </p:tavLst>
                    </p:anim>
                  </p:childTnLst>
                </p:cTn>
              </p:par>
            </p:tnLst>
          </p:tmpl>
        </p:tmplLst>
      </p:bldP>
      <p:bldP spid="52" grpId="0" build="p">
        <p:tmplLst>
          <p:tmpl lvl="1">
            <p:tnLst>
              <p:par>
                <p:cTn presetID="47" presetClass="entr" presetSubtype="0"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fade">
                      <p:cBhvr>
                        <p:cTn dur="1000"/>
                        <p:tgtEl>
                          <p:spTgt spid="52"/>
                        </p:tgtEl>
                      </p:cBhvr>
                    </p:animEffect>
                    <p:anim calcmode="lin" valueType="num">
                      <p:cBhvr>
                        <p:cTn dur="1000" fill="hold"/>
                        <p:tgtEl>
                          <p:spTgt spid="52"/>
                        </p:tgtEl>
                        <p:attrNameLst>
                          <p:attrName>ppt_x</p:attrName>
                        </p:attrNameLst>
                      </p:cBhvr>
                      <p:tavLst>
                        <p:tav tm="0">
                          <p:val>
                            <p:strVal val="#ppt_x"/>
                          </p:val>
                        </p:tav>
                        <p:tav tm="100000">
                          <p:val>
                            <p:strVal val="#ppt_x"/>
                          </p:val>
                        </p:tav>
                      </p:tavLst>
                    </p:anim>
                    <p:anim calcmode="lin" valueType="num">
                      <p:cBhvr>
                        <p:cTn dur="1000" fill="hold"/>
                        <p:tgtEl>
                          <p:spTgt spid="52"/>
                        </p:tgtEl>
                        <p:attrNameLst>
                          <p:attrName>ppt_y</p:attrName>
                        </p:attrNameLst>
                      </p:cBhvr>
                      <p:tavLst>
                        <p:tav tm="0">
                          <p:val>
                            <p:strVal val="#ppt_y-.1"/>
                          </p:val>
                        </p:tav>
                        <p:tav tm="100000">
                          <p:val>
                            <p:strVal val="#ppt_y"/>
                          </p:val>
                        </p:tav>
                      </p:tavLst>
                    </p:anim>
                  </p:childTnLst>
                </p:cTn>
              </p:par>
            </p:tnLst>
          </p:tmpl>
        </p:tmplLst>
      </p:bldP>
      <p:bldP spid="54" grpId="0" animBg="1"/>
      <p:bldP spid="55" grpId="0" animBg="1"/>
      <p:bldP spid="57" grpId="0" build="p">
        <p:tmplLst>
          <p:tmpl lvl="1">
            <p:tnLst>
              <p:par>
                <p:cTn presetID="47" presetClass="entr" presetSubtype="0" fill="hold" nodeType="with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1000"/>
                        <p:tgtEl>
                          <p:spTgt spid="57"/>
                        </p:tgtEl>
                      </p:cBhvr>
                    </p:animEffect>
                    <p:anim calcmode="lin" valueType="num">
                      <p:cBhvr>
                        <p:cTn dur="1000" fill="hold"/>
                        <p:tgtEl>
                          <p:spTgt spid="57"/>
                        </p:tgtEl>
                        <p:attrNameLst>
                          <p:attrName>ppt_x</p:attrName>
                        </p:attrNameLst>
                      </p:cBhvr>
                      <p:tavLst>
                        <p:tav tm="0">
                          <p:val>
                            <p:strVal val="#ppt_x"/>
                          </p:val>
                        </p:tav>
                        <p:tav tm="100000">
                          <p:val>
                            <p:strVal val="#ppt_x"/>
                          </p:val>
                        </p:tav>
                      </p:tavLst>
                    </p:anim>
                    <p:anim calcmode="lin" valueType="num">
                      <p:cBhvr>
                        <p:cTn dur="1000" fill="hold"/>
                        <p:tgtEl>
                          <p:spTgt spid="57"/>
                        </p:tgtEl>
                        <p:attrNameLst>
                          <p:attrName>ppt_y</p:attrName>
                        </p:attrNameLst>
                      </p:cBhvr>
                      <p:tavLst>
                        <p:tav tm="0">
                          <p:val>
                            <p:strVal val="#ppt_y-.1"/>
                          </p:val>
                        </p:tav>
                        <p:tav tm="100000">
                          <p:val>
                            <p:strVal val="#ppt_y"/>
                          </p:val>
                        </p:tav>
                      </p:tavLst>
                    </p:anim>
                  </p:childTnLst>
                </p:cTn>
              </p:par>
            </p:tnLst>
          </p:tmpl>
          <p:tmpl lvl="2">
            <p:tnLst>
              <p:par>
                <p:cTn presetID="47" presetClass="entr" presetSubtype="0" fill="hold" nodeType="with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1000"/>
                        <p:tgtEl>
                          <p:spTgt spid="57"/>
                        </p:tgtEl>
                      </p:cBhvr>
                    </p:animEffect>
                    <p:anim calcmode="lin" valueType="num">
                      <p:cBhvr>
                        <p:cTn dur="1000" fill="hold"/>
                        <p:tgtEl>
                          <p:spTgt spid="57"/>
                        </p:tgtEl>
                        <p:attrNameLst>
                          <p:attrName>ppt_x</p:attrName>
                        </p:attrNameLst>
                      </p:cBhvr>
                      <p:tavLst>
                        <p:tav tm="0">
                          <p:val>
                            <p:strVal val="#ppt_x"/>
                          </p:val>
                        </p:tav>
                        <p:tav tm="100000">
                          <p:val>
                            <p:strVal val="#ppt_x"/>
                          </p:val>
                        </p:tav>
                      </p:tavLst>
                    </p:anim>
                    <p:anim calcmode="lin" valueType="num">
                      <p:cBhvr>
                        <p:cTn dur="1000" fill="hold"/>
                        <p:tgtEl>
                          <p:spTgt spid="57"/>
                        </p:tgtEl>
                        <p:attrNameLst>
                          <p:attrName>ppt_y</p:attrName>
                        </p:attrNameLst>
                      </p:cBhvr>
                      <p:tavLst>
                        <p:tav tm="0">
                          <p:val>
                            <p:strVal val="#ppt_y-.1"/>
                          </p:val>
                        </p:tav>
                        <p:tav tm="100000">
                          <p:val>
                            <p:strVal val="#ppt_y"/>
                          </p:val>
                        </p:tav>
                      </p:tavLst>
                    </p:anim>
                  </p:childTnLst>
                </p:cTn>
              </p:par>
            </p:tnLst>
          </p:tmpl>
          <p:tmpl lvl="3">
            <p:tnLst>
              <p:par>
                <p:cTn presetID="47" presetClass="entr" presetSubtype="0" fill="hold" nodeType="with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1000"/>
                        <p:tgtEl>
                          <p:spTgt spid="57"/>
                        </p:tgtEl>
                      </p:cBhvr>
                    </p:animEffect>
                    <p:anim calcmode="lin" valueType="num">
                      <p:cBhvr>
                        <p:cTn dur="1000" fill="hold"/>
                        <p:tgtEl>
                          <p:spTgt spid="57"/>
                        </p:tgtEl>
                        <p:attrNameLst>
                          <p:attrName>ppt_x</p:attrName>
                        </p:attrNameLst>
                      </p:cBhvr>
                      <p:tavLst>
                        <p:tav tm="0">
                          <p:val>
                            <p:strVal val="#ppt_x"/>
                          </p:val>
                        </p:tav>
                        <p:tav tm="100000">
                          <p:val>
                            <p:strVal val="#ppt_x"/>
                          </p:val>
                        </p:tav>
                      </p:tavLst>
                    </p:anim>
                    <p:anim calcmode="lin" valueType="num">
                      <p:cBhvr>
                        <p:cTn dur="1000" fill="hold"/>
                        <p:tgtEl>
                          <p:spTgt spid="57"/>
                        </p:tgtEl>
                        <p:attrNameLst>
                          <p:attrName>ppt_y</p:attrName>
                        </p:attrNameLst>
                      </p:cBhvr>
                      <p:tavLst>
                        <p:tav tm="0">
                          <p:val>
                            <p:strVal val="#ppt_y-.1"/>
                          </p:val>
                        </p:tav>
                        <p:tav tm="100000">
                          <p:val>
                            <p:strVal val="#ppt_y"/>
                          </p:val>
                        </p:tav>
                      </p:tavLst>
                    </p:anim>
                  </p:childTnLst>
                </p:cTn>
              </p:par>
            </p:tnLst>
          </p:tmpl>
          <p:tmpl lvl="4">
            <p:tnLst>
              <p:par>
                <p:cTn presetID="47" presetClass="entr" presetSubtype="0" fill="hold" nodeType="with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1000"/>
                        <p:tgtEl>
                          <p:spTgt spid="57"/>
                        </p:tgtEl>
                      </p:cBhvr>
                    </p:animEffect>
                    <p:anim calcmode="lin" valueType="num">
                      <p:cBhvr>
                        <p:cTn dur="1000" fill="hold"/>
                        <p:tgtEl>
                          <p:spTgt spid="57"/>
                        </p:tgtEl>
                        <p:attrNameLst>
                          <p:attrName>ppt_x</p:attrName>
                        </p:attrNameLst>
                      </p:cBhvr>
                      <p:tavLst>
                        <p:tav tm="0">
                          <p:val>
                            <p:strVal val="#ppt_x"/>
                          </p:val>
                        </p:tav>
                        <p:tav tm="100000">
                          <p:val>
                            <p:strVal val="#ppt_x"/>
                          </p:val>
                        </p:tav>
                      </p:tavLst>
                    </p:anim>
                    <p:anim calcmode="lin" valueType="num">
                      <p:cBhvr>
                        <p:cTn dur="1000" fill="hold"/>
                        <p:tgtEl>
                          <p:spTgt spid="57"/>
                        </p:tgtEl>
                        <p:attrNameLst>
                          <p:attrName>ppt_y</p:attrName>
                        </p:attrNameLst>
                      </p:cBhvr>
                      <p:tavLst>
                        <p:tav tm="0">
                          <p:val>
                            <p:strVal val="#ppt_y-.1"/>
                          </p:val>
                        </p:tav>
                        <p:tav tm="100000">
                          <p:val>
                            <p:strVal val="#ppt_y"/>
                          </p:val>
                        </p:tav>
                      </p:tavLst>
                    </p:anim>
                  </p:childTnLst>
                </p:cTn>
              </p:par>
            </p:tnLst>
          </p:tmpl>
          <p:tmpl lvl="5">
            <p:tnLst>
              <p:par>
                <p:cTn presetID="47" presetClass="entr" presetSubtype="0" fill="hold" nodeType="with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1000"/>
                        <p:tgtEl>
                          <p:spTgt spid="57"/>
                        </p:tgtEl>
                      </p:cBhvr>
                    </p:animEffect>
                    <p:anim calcmode="lin" valueType="num">
                      <p:cBhvr>
                        <p:cTn dur="1000" fill="hold"/>
                        <p:tgtEl>
                          <p:spTgt spid="57"/>
                        </p:tgtEl>
                        <p:attrNameLst>
                          <p:attrName>ppt_x</p:attrName>
                        </p:attrNameLst>
                      </p:cBhvr>
                      <p:tavLst>
                        <p:tav tm="0">
                          <p:val>
                            <p:strVal val="#ppt_x"/>
                          </p:val>
                        </p:tav>
                        <p:tav tm="100000">
                          <p:val>
                            <p:strVal val="#ppt_x"/>
                          </p:val>
                        </p:tav>
                      </p:tavLst>
                    </p:anim>
                    <p:anim calcmode="lin" valueType="num">
                      <p:cBhvr>
                        <p:cTn dur="1000" fill="hold"/>
                        <p:tgtEl>
                          <p:spTgt spid="57"/>
                        </p:tgtEl>
                        <p:attrNameLst>
                          <p:attrName>ppt_y</p:attrName>
                        </p:attrNameLst>
                      </p:cBhvr>
                      <p:tavLst>
                        <p:tav tm="0">
                          <p:val>
                            <p:strVal val="#ppt_y-.1"/>
                          </p:val>
                        </p:tav>
                        <p:tav tm="100000">
                          <p:val>
                            <p:strVal val="#ppt_y"/>
                          </p:val>
                        </p:tav>
                      </p:tavLst>
                    </p:anim>
                  </p:childTnLst>
                </p:cTn>
              </p:par>
            </p:tnLst>
          </p:tmpl>
        </p:tmplLst>
      </p:bldP>
      <p:bldP spid="58" grpId="0" build="p">
        <p:tmplLst>
          <p:tmpl lvl="1">
            <p:tnLst>
              <p:par>
                <p:cTn presetID="47" presetClass="entr" presetSubtype="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1000"/>
                        <p:tgtEl>
                          <p:spTgt spid="58"/>
                        </p:tgtEl>
                      </p:cBhvr>
                    </p:animEffect>
                    <p:anim calcmode="lin" valueType="num">
                      <p:cBhvr>
                        <p:cTn dur="1000" fill="hold"/>
                        <p:tgtEl>
                          <p:spTgt spid="58"/>
                        </p:tgtEl>
                        <p:attrNameLst>
                          <p:attrName>ppt_x</p:attrName>
                        </p:attrNameLst>
                      </p:cBhvr>
                      <p:tavLst>
                        <p:tav tm="0">
                          <p:val>
                            <p:strVal val="#ppt_x"/>
                          </p:val>
                        </p:tav>
                        <p:tav tm="100000">
                          <p:val>
                            <p:strVal val="#ppt_x"/>
                          </p:val>
                        </p:tav>
                      </p:tavLst>
                    </p:anim>
                    <p:anim calcmode="lin" valueType="num">
                      <p:cBhvr>
                        <p:cTn dur="1000" fill="hold"/>
                        <p:tgtEl>
                          <p:spTgt spid="58"/>
                        </p:tgtEl>
                        <p:attrNameLst>
                          <p:attrName>ppt_y</p:attrName>
                        </p:attrNameLst>
                      </p:cBhvr>
                      <p:tavLst>
                        <p:tav tm="0">
                          <p:val>
                            <p:strVal val="#ppt_y-.1"/>
                          </p:val>
                        </p:tav>
                        <p:tav tm="100000">
                          <p:val>
                            <p:strVal val="#ppt_y"/>
                          </p:val>
                        </p:tav>
                      </p:tavLst>
                    </p:anim>
                  </p:childTnLst>
                </p:cTn>
              </p:par>
            </p:tnLst>
          </p:tmpl>
        </p:tmplLst>
      </p:bldP>
      <p:bldP spid="60" grpId="0" animBg="1"/>
      <p:bldP spid="61" grpId="0" build="p">
        <p:tmplLst>
          <p:tmpl lvl="1">
            <p:tnLst>
              <p:par>
                <p:cTn presetID="47"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1000"/>
                        <p:tgtEl>
                          <p:spTgt spid="61"/>
                        </p:tgtEl>
                      </p:cBhvr>
                    </p:animEffect>
                    <p:anim calcmode="lin" valueType="num">
                      <p:cBhvr>
                        <p:cTn dur="1000" fill="hold"/>
                        <p:tgtEl>
                          <p:spTgt spid="61"/>
                        </p:tgtEl>
                        <p:attrNameLst>
                          <p:attrName>ppt_x</p:attrName>
                        </p:attrNameLst>
                      </p:cBhvr>
                      <p:tavLst>
                        <p:tav tm="0">
                          <p:val>
                            <p:strVal val="#ppt_x"/>
                          </p:val>
                        </p:tav>
                        <p:tav tm="100000">
                          <p:val>
                            <p:strVal val="#ppt_x"/>
                          </p:val>
                        </p:tav>
                      </p:tavLst>
                    </p:anim>
                    <p:anim calcmode="lin" valueType="num">
                      <p:cBhvr>
                        <p:cTn dur="1000" fill="hold"/>
                        <p:tgtEl>
                          <p:spTgt spid="61"/>
                        </p:tgtEl>
                        <p:attrNameLst>
                          <p:attrName>ppt_y</p:attrName>
                        </p:attrNameLst>
                      </p:cBhvr>
                      <p:tavLst>
                        <p:tav tm="0">
                          <p:val>
                            <p:strVal val="#ppt_y-.1"/>
                          </p:val>
                        </p:tav>
                        <p:tav tm="100000">
                          <p:val>
                            <p:strVal val="#ppt_y"/>
                          </p:val>
                        </p:tav>
                      </p:tavLst>
                    </p:anim>
                  </p:childTnLst>
                </p:cTn>
              </p:par>
            </p:tnLst>
          </p:tmpl>
        </p:tmplLst>
      </p:bldP>
      <p:bldP spid="65" grpId="0" animBg="1"/>
      <p:bldP spid="66" grpId="0" build="p">
        <p:tmplLst>
          <p:tmpl lvl="1">
            <p:tnLst>
              <p:par>
                <p:cTn presetID="47" presetClass="entr" presetSubtype="0" fill="hold" nodeType="with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1000"/>
                        <p:tgtEl>
                          <p:spTgt spid="66"/>
                        </p:tgtEl>
                      </p:cBhvr>
                    </p:animEffect>
                    <p:anim calcmode="lin" valueType="num">
                      <p:cBhvr>
                        <p:cTn dur="1000" fill="hold"/>
                        <p:tgtEl>
                          <p:spTgt spid="66"/>
                        </p:tgtEl>
                        <p:attrNameLst>
                          <p:attrName>ppt_x</p:attrName>
                        </p:attrNameLst>
                      </p:cBhvr>
                      <p:tavLst>
                        <p:tav tm="0">
                          <p:val>
                            <p:strVal val="#ppt_x"/>
                          </p:val>
                        </p:tav>
                        <p:tav tm="100000">
                          <p:val>
                            <p:strVal val="#ppt_x"/>
                          </p:val>
                        </p:tav>
                      </p:tavLst>
                    </p:anim>
                    <p:anim calcmode="lin" valueType="num">
                      <p:cBhvr>
                        <p:cTn dur="1000" fill="hold"/>
                        <p:tgtEl>
                          <p:spTgt spid="66"/>
                        </p:tgtEl>
                        <p:attrNameLst>
                          <p:attrName>ppt_y</p:attrName>
                        </p:attrNameLst>
                      </p:cBhvr>
                      <p:tavLst>
                        <p:tav tm="0">
                          <p:val>
                            <p:strVal val="#ppt_y-.1"/>
                          </p:val>
                        </p:tav>
                        <p:tav tm="100000">
                          <p:val>
                            <p:strVal val="#ppt_y"/>
                          </p:val>
                        </p:tav>
                      </p:tavLst>
                    </p:anim>
                  </p:childTnLst>
                </p:cTn>
              </p:par>
            </p:tnLst>
          </p:tmpl>
        </p:tmplLst>
      </p:bldP>
      <p:bldP spid="67" grpId="0" animBg="1"/>
      <p:bldP spid="69" grpId="0" build="p">
        <p:tmplLst>
          <p:tmpl lvl="1">
            <p:tnLst>
              <p:par>
                <p:cTn presetID="47"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1000"/>
                        <p:tgtEl>
                          <p:spTgt spid="69"/>
                        </p:tgtEl>
                      </p:cBhvr>
                    </p:animEffect>
                    <p:anim calcmode="lin" valueType="num">
                      <p:cBhvr>
                        <p:cTn dur="1000" fill="hold"/>
                        <p:tgtEl>
                          <p:spTgt spid="69"/>
                        </p:tgtEl>
                        <p:attrNameLst>
                          <p:attrName>ppt_x</p:attrName>
                        </p:attrNameLst>
                      </p:cBhvr>
                      <p:tavLst>
                        <p:tav tm="0">
                          <p:val>
                            <p:strVal val="#ppt_x"/>
                          </p:val>
                        </p:tav>
                        <p:tav tm="100000">
                          <p:val>
                            <p:strVal val="#ppt_x"/>
                          </p:val>
                        </p:tav>
                      </p:tavLst>
                    </p:anim>
                    <p:anim calcmode="lin" valueType="num">
                      <p:cBhvr>
                        <p:cTn dur="1000" fill="hold"/>
                        <p:tgtEl>
                          <p:spTgt spid="69"/>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 Pricing Item no total">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E6334E-F759-0A9D-9271-2027125E2897}"/>
              </a:ext>
            </a:extLst>
          </p:cNvPr>
          <p:cNvSpPr>
            <a:spLocks noGrp="1"/>
          </p:cNvSpPr>
          <p:nvPr>
            <p:ph type="sldNum" sz="quarter" idx="10"/>
          </p:nvPr>
        </p:nvSpPr>
        <p:spPr/>
        <p:txBody>
          <a:bodyPr/>
          <a:lstStyle/>
          <a:p>
            <a:fld id="{B4F46690-C25B-4348-B0C0-019C781764AB}" type="slidenum">
              <a:rPr lang="en-US" smtClean="0"/>
              <a:t>‹#›</a:t>
            </a:fld>
            <a:endParaRPr lang="en-US"/>
          </a:p>
        </p:txBody>
      </p:sp>
      <p:sp>
        <p:nvSpPr>
          <p:cNvPr id="17" name="Google Shape;1884;p158">
            <a:extLst>
              <a:ext uri="{FF2B5EF4-FFF2-40B4-BE49-F238E27FC236}">
                <a16:creationId xmlns:a16="http://schemas.microsoft.com/office/drawing/2014/main" id="{CE758AEB-F71D-356A-052F-5913AFBFDBCC}"/>
              </a:ext>
            </a:extLst>
          </p:cNvPr>
          <p:cNvSpPr/>
          <p:nvPr userDrawn="1"/>
        </p:nvSpPr>
        <p:spPr>
          <a:xfrm>
            <a:off x="419101" y="0"/>
            <a:ext cx="3606800" cy="6858000"/>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 name="Google Shape;1884;p158">
            <a:extLst>
              <a:ext uri="{FF2B5EF4-FFF2-40B4-BE49-F238E27FC236}">
                <a16:creationId xmlns:a16="http://schemas.microsoft.com/office/drawing/2014/main" id="{6536828F-85BB-C6E7-442D-EBC902A774F4}"/>
              </a:ext>
            </a:extLst>
          </p:cNvPr>
          <p:cNvSpPr/>
          <p:nvPr userDrawn="1"/>
        </p:nvSpPr>
        <p:spPr>
          <a:xfrm>
            <a:off x="444808" y="0"/>
            <a:ext cx="3581093" cy="6858000"/>
          </a:xfrm>
          <a:prstGeom prst="rect">
            <a:avLst/>
          </a:prstGeom>
          <a:blipFill dpi="0" rotWithShape="1">
            <a:blip r:embed="rId2" cstate="print">
              <a:alphaModFix amt="27125"/>
              <a:extLst>
                <a:ext uri="{28A0092B-C50C-407E-A947-70E740481C1C}">
                  <a14:useLocalDpi xmlns:a14="http://schemas.microsoft.com/office/drawing/2010/main"/>
                </a:ext>
              </a:extLst>
            </a:blip>
            <a:srcRect/>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 name="Text Placeholder 44">
            <a:extLst>
              <a:ext uri="{FF2B5EF4-FFF2-40B4-BE49-F238E27FC236}">
                <a16:creationId xmlns:a16="http://schemas.microsoft.com/office/drawing/2014/main" id="{A5810B26-17CC-9109-228A-C1E19612A19E}"/>
              </a:ext>
            </a:extLst>
          </p:cNvPr>
          <p:cNvSpPr>
            <a:spLocks noGrp="1"/>
          </p:cNvSpPr>
          <p:nvPr>
            <p:ph type="body" sz="quarter" idx="18" hasCustomPrompt="1"/>
          </p:nvPr>
        </p:nvSpPr>
        <p:spPr>
          <a:xfrm>
            <a:off x="787245" y="1828800"/>
            <a:ext cx="2987675" cy="1829348"/>
          </a:xfrm>
          <a:prstGeom prst="rect">
            <a:avLst/>
          </a:prstGeom>
        </p:spPr>
        <p:txBody>
          <a:bodyPr anchor="ctr"/>
          <a:lstStyle>
            <a:lvl1pPr marL="0" indent="0" algn="l">
              <a:buNone/>
              <a:defRPr sz="3200" b="1">
                <a:solidFill>
                  <a:schemeClr val="bg1"/>
                </a:solidFill>
                <a:latin typeface="Inter" panose="02000503000000020004" pitchFamily="2" charset="0"/>
                <a:ea typeface="Inter" panose="02000503000000020004" pitchFamily="2" charset="0"/>
              </a:defRPr>
            </a:lvl1pPr>
          </a:lstStyle>
          <a:p>
            <a:r>
              <a:rPr lang="en-US" sz="3600"/>
              <a:t>Proposed </a:t>
            </a:r>
            <a:r>
              <a:rPr lang="en-US" sz="3600" err="1"/>
              <a:t>TalentNeuron</a:t>
            </a:r>
            <a:r>
              <a:rPr lang="en-US" sz="3600"/>
              <a:t> Solution</a:t>
            </a:r>
          </a:p>
        </p:txBody>
      </p:sp>
      <p:sp>
        <p:nvSpPr>
          <p:cNvPr id="20" name="Text Placeholder 15">
            <a:extLst>
              <a:ext uri="{FF2B5EF4-FFF2-40B4-BE49-F238E27FC236}">
                <a16:creationId xmlns:a16="http://schemas.microsoft.com/office/drawing/2014/main" id="{41CDE332-23DF-AEDF-CDC7-AF386B440BE9}"/>
              </a:ext>
            </a:extLst>
          </p:cNvPr>
          <p:cNvSpPr>
            <a:spLocks noGrp="1"/>
          </p:cNvSpPr>
          <p:nvPr>
            <p:ph type="body" sz="quarter" idx="16" hasCustomPrompt="1"/>
          </p:nvPr>
        </p:nvSpPr>
        <p:spPr>
          <a:xfrm>
            <a:off x="787245" y="3605432"/>
            <a:ext cx="2987675" cy="1055468"/>
          </a:xfrm>
          <a:prstGeom prst="rect">
            <a:avLst/>
          </a:prstGeom>
        </p:spPr>
        <p:txBody>
          <a:bodyPr anchor="ctr"/>
          <a:lstStyle>
            <a:lvl1pPr marL="0" indent="0" algn="l">
              <a:buNone/>
              <a:defRPr sz="1200" b="1" spc="300" baseline="0">
                <a:solidFill>
                  <a:schemeClr val="bg1"/>
                </a:solidFill>
                <a:latin typeface="Inter" panose="02000503000000020004" pitchFamily="2" charset="0"/>
                <a:ea typeface="Inter" panose="02000503000000020004" pitchFamily="2" charset="0"/>
              </a:defRPr>
            </a:lvl1pPr>
          </a:lstStyle>
          <a:p>
            <a:pPr lvl="0"/>
            <a:r>
              <a:rPr lang="en-US"/>
              <a:t>PREPARED FOR</a:t>
            </a:r>
          </a:p>
        </p:txBody>
      </p:sp>
      <p:sp>
        <p:nvSpPr>
          <p:cNvPr id="21" name="Text Placeholder 41">
            <a:extLst>
              <a:ext uri="{FF2B5EF4-FFF2-40B4-BE49-F238E27FC236}">
                <a16:creationId xmlns:a16="http://schemas.microsoft.com/office/drawing/2014/main" id="{EF58169A-E94E-702E-EB05-CAEC5A959FA5}"/>
              </a:ext>
            </a:extLst>
          </p:cNvPr>
          <p:cNvSpPr>
            <a:spLocks noGrp="1"/>
          </p:cNvSpPr>
          <p:nvPr>
            <p:ph type="body" sz="quarter" idx="29" hasCustomPrompt="1"/>
          </p:nvPr>
        </p:nvSpPr>
        <p:spPr>
          <a:xfrm>
            <a:off x="787245" y="5851294"/>
            <a:ext cx="2987675" cy="837737"/>
          </a:xfrm>
          <a:prstGeom prst="rect">
            <a:avLst/>
          </a:prstGeom>
        </p:spPr>
        <p:txBody>
          <a:bodyPr anchor="ctr"/>
          <a:lstStyle>
            <a:lvl1pPr marL="0" indent="0" algn="l">
              <a:buNone/>
              <a:defRPr sz="800" b="0" spc="0">
                <a:solidFill>
                  <a:schemeClr val="bg1"/>
                </a:solidFill>
                <a:latin typeface="Inter" panose="02000503000000020004" pitchFamily="2" charset="0"/>
                <a:ea typeface="Inter" panose="02000503000000020004" pitchFamily="2" charset="0"/>
              </a:defRPr>
            </a:lvl1pPr>
          </a:lstStyle>
          <a:p>
            <a:pPr lvl="0"/>
            <a:r>
              <a:rPr lang="en-US"/>
              <a:t>* Special Note or Attribution Goes Here</a:t>
            </a:r>
          </a:p>
        </p:txBody>
      </p:sp>
      <p:pic>
        <p:nvPicPr>
          <p:cNvPr id="22" name="Graphic 21" descr="Badge Follow outline">
            <a:extLst>
              <a:ext uri="{FF2B5EF4-FFF2-40B4-BE49-F238E27FC236}">
                <a16:creationId xmlns:a16="http://schemas.microsoft.com/office/drawing/2014/main" id="{7BFAB936-AF68-76F3-42AD-E230F7D92C32}"/>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612396" y="4968182"/>
            <a:ext cx="457200" cy="457200"/>
          </a:xfrm>
          <a:prstGeom prst="rect">
            <a:avLst/>
          </a:prstGeom>
        </p:spPr>
      </p:pic>
      <p:pic>
        <p:nvPicPr>
          <p:cNvPr id="23" name="Graphic 22" descr="Badge Follow outline">
            <a:extLst>
              <a:ext uri="{FF2B5EF4-FFF2-40B4-BE49-F238E27FC236}">
                <a16:creationId xmlns:a16="http://schemas.microsoft.com/office/drawing/2014/main" id="{04982D47-581B-8A54-D3CF-7D0A1D732338}"/>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217870" y="4968182"/>
            <a:ext cx="457200" cy="457200"/>
          </a:xfrm>
          <a:prstGeom prst="rect">
            <a:avLst/>
          </a:prstGeom>
        </p:spPr>
      </p:pic>
      <p:sp>
        <p:nvSpPr>
          <p:cNvPr id="24" name="Rectangle: Rounded Corners 7">
            <a:extLst>
              <a:ext uri="{FF2B5EF4-FFF2-40B4-BE49-F238E27FC236}">
                <a16:creationId xmlns:a16="http://schemas.microsoft.com/office/drawing/2014/main" id="{8E3D5345-C738-4E90-9FA0-2BBA4A64D679}"/>
              </a:ext>
            </a:extLst>
          </p:cNvPr>
          <p:cNvSpPr/>
          <p:nvPr userDrawn="1"/>
        </p:nvSpPr>
        <p:spPr>
          <a:xfrm>
            <a:off x="4507666" y="1487407"/>
            <a:ext cx="2058286" cy="1497793"/>
          </a:xfrm>
          <a:prstGeom prst="roundRect">
            <a:avLst>
              <a:gd name="adj" fmla="val 12681"/>
            </a:avLst>
          </a:prstGeom>
          <a:solidFill>
            <a:schemeClr val="bg2"/>
          </a:solidFill>
          <a:ln>
            <a:noFill/>
          </a:ln>
          <a:effectLst>
            <a:outerShdw blurRad="82760" dist="38100" dir="5400000" algn="t" rotWithShape="0">
              <a:schemeClr val="accent1">
                <a:alpha val="15294"/>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25" name="Rectangle: Rounded Corners 7">
            <a:extLst>
              <a:ext uri="{FF2B5EF4-FFF2-40B4-BE49-F238E27FC236}">
                <a16:creationId xmlns:a16="http://schemas.microsoft.com/office/drawing/2014/main" id="{CA0BA4DC-691B-A124-D284-02994CE99330}"/>
              </a:ext>
            </a:extLst>
          </p:cNvPr>
          <p:cNvSpPr/>
          <p:nvPr userDrawn="1"/>
        </p:nvSpPr>
        <p:spPr>
          <a:xfrm rot="10800000">
            <a:off x="4507666" y="2616902"/>
            <a:ext cx="2058286" cy="3007383"/>
          </a:xfrm>
          <a:prstGeom prst="round2SameRect">
            <a:avLst/>
          </a:prstGeom>
          <a:solidFill>
            <a:schemeClr val="bg1"/>
          </a:solidFill>
          <a:ln>
            <a:noFill/>
          </a:ln>
          <a:effectLst>
            <a:outerShdw blurRad="509773" dist="495300" dir="5400000" sx="89000" sy="89000" algn="t" rotWithShape="0">
              <a:schemeClr val="bg2">
                <a:alpha val="5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28" name="Content Placeholder 2">
            <a:extLst>
              <a:ext uri="{FF2B5EF4-FFF2-40B4-BE49-F238E27FC236}">
                <a16:creationId xmlns:a16="http://schemas.microsoft.com/office/drawing/2014/main" id="{B6188E11-D3CA-3227-F31C-D3863E3B9E92}"/>
              </a:ext>
            </a:extLst>
          </p:cNvPr>
          <p:cNvSpPr>
            <a:spLocks noGrp="1"/>
          </p:cNvSpPr>
          <p:nvPr>
            <p:ph idx="30" hasCustomPrompt="1"/>
          </p:nvPr>
        </p:nvSpPr>
        <p:spPr>
          <a:xfrm>
            <a:off x="4720967" y="2755316"/>
            <a:ext cx="1699746" cy="1905584"/>
          </a:xfrm>
          <a:prstGeom prst="rect">
            <a:avLst/>
          </a:prstGeom>
        </p:spPr>
        <p:txBody>
          <a:bodyPr anchor="ctr"/>
          <a:lstStyle>
            <a:lvl1pPr marL="0" indent="0">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29" name="Text Placeholder 15">
            <a:extLst>
              <a:ext uri="{FF2B5EF4-FFF2-40B4-BE49-F238E27FC236}">
                <a16:creationId xmlns:a16="http://schemas.microsoft.com/office/drawing/2014/main" id="{C78B051A-566A-7F85-50F5-A715AE57AECA}"/>
              </a:ext>
            </a:extLst>
          </p:cNvPr>
          <p:cNvSpPr>
            <a:spLocks noGrp="1"/>
          </p:cNvSpPr>
          <p:nvPr>
            <p:ph type="body" sz="quarter" idx="31" hasCustomPrompt="1"/>
          </p:nvPr>
        </p:nvSpPr>
        <p:spPr>
          <a:xfrm>
            <a:off x="4725694" y="1669559"/>
            <a:ext cx="1699746" cy="769229"/>
          </a:xfrm>
          <a:prstGeom prst="rect">
            <a:avLst/>
          </a:prstGeom>
        </p:spPr>
        <p:txBody>
          <a:bodyPr anchor="ctr"/>
          <a:lstStyle>
            <a:lvl1pPr marL="0" indent="0" algn="ctr">
              <a:buNone/>
              <a:defRPr sz="1600" b="1" spc="300" baseline="0">
                <a:solidFill>
                  <a:schemeClr val="bg1"/>
                </a:solidFill>
                <a:latin typeface="Inter" panose="02000503000000020004" pitchFamily="2" charset="0"/>
                <a:ea typeface="Inter" panose="02000503000000020004" pitchFamily="2" charset="0"/>
              </a:defRPr>
            </a:lvl1pPr>
          </a:lstStyle>
          <a:p>
            <a:pPr lvl="0"/>
            <a:r>
              <a:rPr lang="en-US"/>
              <a:t>OFFERING</a:t>
            </a:r>
          </a:p>
        </p:txBody>
      </p:sp>
      <p:sp>
        <p:nvSpPr>
          <p:cNvPr id="31" name="Rectangle: Rounded Corners 7">
            <a:extLst>
              <a:ext uri="{FF2B5EF4-FFF2-40B4-BE49-F238E27FC236}">
                <a16:creationId xmlns:a16="http://schemas.microsoft.com/office/drawing/2014/main" id="{C4515565-AA82-A74F-A3FD-39393568100A}"/>
              </a:ext>
            </a:extLst>
          </p:cNvPr>
          <p:cNvSpPr/>
          <p:nvPr userDrawn="1"/>
        </p:nvSpPr>
        <p:spPr>
          <a:xfrm>
            <a:off x="7106487" y="1487407"/>
            <a:ext cx="2058286" cy="1497793"/>
          </a:xfrm>
          <a:prstGeom prst="roundRect">
            <a:avLst>
              <a:gd name="adj" fmla="val 12681"/>
            </a:avLst>
          </a:prstGeom>
          <a:solidFill>
            <a:schemeClr val="bg2"/>
          </a:solidFill>
          <a:ln>
            <a:noFill/>
          </a:ln>
          <a:effectLst>
            <a:outerShdw blurRad="82760" dist="38100" dir="5400000" algn="t" rotWithShape="0">
              <a:schemeClr val="accent1">
                <a:alpha val="15294"/>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32" name="Rectangle: Rounded Corners 7">
            <a:extLst>
              <a:ext uri="{FF2B5EF4-FFF2-40B4-BE49-F238E27FC236}">
                <a16:creationId xmlns:a16="http://schemas.microsoft.com/office/drawing/2014/main" id="{02AC1762-7D03-BA9A-9E8A-0F50BD96C23F}"/>
              </a:ext>
            </a:extLst>
          </p:cNvPr>
          <p:cNvSpPr/>
          <p:nvPr userDrawn="1"/>
        </p:nvSpPr>
        <p:spPr>
          <a:xfrm rot="10800000">
            <a:off x="7106487" y="2616902"/>
            <a:ext cx="2058286" cy="3007383"/>
          </a:xfrm>
          <a:prstGeom prst="round2SameRect">
            <a:avLst/>
          </a:prstGeom>
          <a:solidFill>
            <a:schemeClr val="bg1"/>
          </a:solidFill>
          <a:ln>
            <a:noFill/>
          </a:ln>
          <a:effectLst>
            <a:outerShdw blurRad="509773" dist="495300" dir="5400000" sx="89000" sy="89000" algn="t" rotWithShape="0">
              <a:schemeClr val="bg2">
                <a:alpha val="5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34" name="Content Placeholder 2">
            <a:extLst>
              <a:ext uri="{FF2B5EF4-FFF2-40B4-BE49-F238E27FC236}">
                <a16:creationId xmlns:a16="http://schemas.microsoft.com/office/drawing/2014/main" id="{7CDD18D9-3951-249D-F05E-5EE20F208B0C}"/>
              </a:ext>
            </a:extLst>
          </p:cNvPr>
          <p:cNvSpPr>
            <a:spLocks noGrp="1"/>
          </p:cNvSpPr>
          <p:nvPr>
            <p:ph idx="34" hasCustomPrompt="1"/>
          </p:nvPr>
        </p:nvSpPr>
        <p:spPr>
          <a:xfrm>
            <a:off x="7319788" y="2755316"/>
            <a:ext cx="1699746" cy="1905584"/>
          </a:xfrm>
          <a:prstGeom prst="rect">
            <a:avLst/>
          </a:prstGeom>
        </p:spPr>
        <p:txBody>
          <a:bodyPr anchor="ctr"/>
          <a:lstStyle>
            <a:lvl1pPr marL="0" indent="0">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35" name="Text Placeholder 15">
            <a:extLst>
              <a:ext uri="{FF2B5EF4-FFF2-40B4-BE49-F238E27FC236}">
                <a16:creationId xmlns:a16="http://schemas.microsoft.com/office/drawing/2014/main" id="{48D767E4-B7E1-26F9-BAB4-47C367E0A5D4}"/>
              </a:ext>
            </a:extLst>
          </p:cNvPr>
          <p:cNvSpPr>
            <a:spLocks noGrp="1"/>
          </p:cNvSpPr>
          <p:nvPr>
            <p:ph type="body" sz="quarter" idx="35" hasCustomPrompt="1"/>
          </p:nvPr>
        </p:nvSpPr>
        <p:spPr>
          <a:xfrm>
            <a:off x="7324515" y="1669559"/>
            <a:ext cx="1699746" cy="769229"/>
          </a:xfrm>
          <a:prstGeom prst="rect">
            <a:avLst/>
          </a:prstGeom>
        </p:spPr>
        <p:txBody>
          <a:bodyPr anchor="ctr"/>
          <a:lstStyle>
            <a:lvl1pPr marL="0" indent="0" algn="ctr">
              <a:buNone/>
              <a:defRPr sz="1600" b="1" spc="300" baseline="0">
                <a:solidFill>
                  <a:schemeClr val="bg1"/>
                </a:solidFill>
                <a:latin typeface="Inter" panose="02000503000000020004" pitchFamily="2" charset="0"/>
                <a:ea typeface="Inter" panose="02000503000000020004" pitchFamily="2" charset="0"/>
              </a:defRPr>
            </a:lvl1pPr>
          </a:lstStyle>
          <a:p>
            <a:pPr lvl="0"/>
            <a:r>
              <a:rPr lang="en-US"/>
              <a:t>OFFERING</a:t>
            </a:r>
          </a:p>
        </p:txBody>
      </p:sp>
      <p:sp>
        <p:nvSpPr>
          <p:cNvPr id="37" name="Rectangle: Rounded Corners 7">
            <a:extLst>
              <a:ext uri="{FF2B5EF4-FFF2-40B4-BE49-F238E27FC236}">
                <a16:creationId xmlns:a16="http://schemas.microsoft.com/office/drawing/2014/main" id="{F6727FE6-5763-8D25-9F25-C0D5967444EE}"/>
              </a:ext>
            </a:extLst>
          </p:cNvPr>
          <p:cNvSpPr/>
          <p:nvPr userDrawn="1"/>
        </p:nvSpPr>
        <p:spPr>
          <a:xfrm>
            <a:off x="9705308" y="1487407"/>
            <a:ext cx="2058286" cy="1497793"/>
          </a:xfrm>
          <a:prstGeom prst="roundRect">
            <a:avLst>
              <a:gd name="adj" fmla="val 12681"/>
            </a:avLst>
          </a:prstGeom>
          <a:solidFill>
            <a:schemeClr val="bg2"/>
          </a:solidFill>
          <a:ln>
            <a:noFill/>
          </a:ln>
          <a:effectLst>
            <a:outerShdw blurRad="82760" dist="38100" dir="5400000" algn="t" rotWithShape="0">
              <a:schemeClr val="accent1">
                <a:alpha val="15294"/>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38" name="Rectangle: Rounded Corners 7">
            <a:extLst>
              <a:ext uri="{FF2B5EF4-FFF2-40B4-BE49-F238E27FC236}">
                <a16:creationId xmlns:a16="http://schemas.microsoft.com/office/drawing/2014/main" id="{9DA54B6C-CE84-F9AD-1900-5CF556390BF7}"/>
              </a:ext>
            </a:extLst>
          </p:cNvPr>
          <p:cNvSpPr/>
          <p:nvPr userDrawn="1"/>
        </p:nvSpPr>
        <p:spPr>
          <a:xfrm rot="10800000">
            <a:off x="9705308" y="2616902"/>
            <a:ext cx="2058286" cy="3007383"/>
          </a:xfrm>
          <a:prstGeom prst="round2SameRect">
            <a:avLst/>
          </a:prstGeom>
          <a:solidFill>
            <a:schemeClr val="bg1"/>
          </a:solidFill>
          <a:ln>
            <a:noFill/>
          </a:ln>
          <a:effectLst>
            <a:outerShdw blurRad="509773" dist="495300" dir="5400000" sx="89000" sy="89000" algn="t" rotWithShape="0">
              <a:schemeClr val="bg2">
                <a:alpha val="5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40" name="Content Placeholder 2">
            <a:extLst>
              <a:ext uri="{FF2B5EF4-FFF2-40B4-BE49-F238E27FC236}">
                <a16:creationId xmlns:a16="http://schemas.microsoft.com/office/drawing/2014/main" id="{01A5C9AA-7E1B-748D-F71B-C4078FD7F105}"/>
              </a:ext>
            </a:extLst>
          </p:cNvPr>
          <p:cNvSpPr>
            <a:spLocks noGrp="1"/>
          </p:cNvSpPr>
          <p:nvPr>
            <p:ph idx="37" hasCustomPrompt="1"/>
          </p:nvPr>
        </p:nvSpPr>
        <p:spPr>
          <a:xfrm>
            <a:off x="9918609" y="2755316"/>
            <a:ext cx="1699746" cy="1905584"/>
          </a:xfrm>
          <a:prstGeom prst="rect">
            <a:avLst/>
          </a:prstGeom>
        </p:spPr>
        <p:txBody>
          <a:bodyPr anchor="ctr"/>
          <a:lstStyle>
            <a:lvl1pPr marL="0" indent="0">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1" name="Text Placeholder 15">
            <a:extLst>
              <a:ext uri="{FF2B5EF4-FFF2-40B4-BE49-F238E27FC236}">
                <a16:creationId xmlns:a16="http://schemas.microsoft.com/office/drawing/2014/main" id="{E4B215AC-B7DD-129D-BF3B-EF8638BD6782}"/>
              </a:ext>
            </a:extLst>
          </p:cNvPr>
          <p:cNvSpPr>
            <a:spLocks noGrp="1"/>
          </p:cNvSpPr>
          <p:nvPr>
            <p:ph type="body" sz="quarter" idx="38" hasCustomPrompt="1"/>
          </p:nvPr>
        </p:nvSpPr>
        <p:spPr>
          <a:xfrm>
            <a:off x="9923336" y="1669559"/>
            <a:ext cx="1699746" cy="769229"/>
          </a:xfrm>
          <a:prstGeom prst="rect">
            <a:avLst/>
          </a:prstGeom>
        </p:spPr>
        <p:txBody>
          <a:bodyPr anchor="ctr"/>
          <a:lstStyle>
            <a:lvl1pPr marL="0" indent="0" algn="ctr">
              <a:buNone/>
              <a:defRPr sz="1600" b="1" spc="300" baseline="0">
                <a:solidFill>
                  <a:schemeClr val="bg1"/>
                </a:solidFill>
                <a:latin typeface="Inter" panose="02000503000000020004" pitchFamily="2" charset="0"/>
                <a:ea typeface="Inter" panose="02000503000000020004" pitchFamily="2" charset="0"/>
              </a:defRPr>
            </a:lvl1pPr>
          </a:lstStyle>
          <a:p>
            <a:pPr lvl="0"/>
            <a:r>
              <a:rPr lang="en-US"/>
              <a:t>OFFERING</a:t>
            </a:r>
          </a:p>
        </p:txBody>
      </p:sp>
      <p:sp>
        <p:nvSpPr>
          <p:cNvPr id="43" name="Rectangle: Rounded Corners 7">
            <a:extLst>
              <a:ext uri="{FF2B5EF4-FFF2-40B4-BE49-F238E27FC236}">
                <a16:creationId xmlns:a16="http://schemas.microsoft.com/office/drawing/2014/main" id="{851849A6-7C3F-F03C-5FFD-0016888BEE03}"/>
              </a:ext>
            </a:extLst>
          </p:cNvPr>
          <p:cNvSpPr/>
          <p:nvPr userDrawn="1"/>
        </p:nvSpPr>
        <p:spPr>
          <a:xfrm>
            <a:off x="10042740" y="4864613"/>
            <a:ext cx="1448058" cy="565363"/>
          </a:xfrm>
          <a:prstGeom prst="roundRect">
            <a:avLst>
              <a:gd name="adj" fmla="val 16747"/>
            </a:avLst>
          </a:prstGeom>
          <a:gradFill>
            <a:gsLst>
              <a:gs pos="27000">
                <a:schemeClr val="tx2"/>
              </a:gs>
              <a:gs pos="100000">
                <a:schemeClr val="tx2">
                  <a:lumMod val="75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44" name="Text Placeholder 15">
            <a:extLst>
              <a:ext uri="{FF2B5EF4-FFF2-40B4-BE49-F238E27FC236}">
                <a16:creationId xmlns:a16="http://schemas.microsoft.com/office/drawing/2014/main" id="{673A7AEA-4092-A359-E84E-AB8FCB3F0DB6}"/>
              </a:ext>
            </a:extLst>
          </p:cNvPr>
          <p:cNvSpPr>
            <a:spLocks noGrp="1"/>
          </p:cNvSpPr>
          <p:nvPr>
            <p:ph type="body" sz="quarter" idx="40" hasCustomPrompt="1"/>
          </p:nvPr>
        </p:nvSpPr>
        <p:spPr>
          <a:xfrm>
            <a:off x="10084153" y="4925406"/>
            <a:ext cx="1363009" cy="439738"/>
          </a:xfrm>
          <a:prstGeom prst="rect">
            <a:avLst/>
          </a:prstGeom>
        </p:spPr>
        <p:txBody>
          <a:bodyPr anchor="ctr"/>
          <a:lstStyle>
            <a:lvl1pPr marL="0" indent="0" algn="ctr">
              <a:buNone/>
              <a:defRPr sz="1400" b="1" spc="300" baseline="0">
                <a:solidFill>
                  <a:schemeClr val="bg1"/>
                </a:solidFill>
                <a:latin typeface="Inter" panose="02000503000000020004" pitchFamily="2" charset="0"/>
                <a:ea typeface="Inter" panose="02000503000000020004" pitchFamily="2" charset="0"/>
              </a:defRPr>
            </a:lvl1pPr>
          </a:lstStyle>
          <a:p>
            <a:pPr lvl="0"/>
            <a:r>
              <a:rPr lang="en-US"/>
              <a:t>PRICING</a:t>
            </a:r>
          </a:p>
        </p:txBody>
      </p:sp>
      <p:sp>
        <p:nvSpPr>
          <p:cNvPr id="45" name="Rectangle: Rounded Corners 7">
            <a:extLst>
              <a:ext uri="{FF2B5EF4-FFF2-40B4-BE49-F238E27FC236}">
                <a16:creationId xmlns:a16="http://schemas.microsoft.com/office/drawing/2014/main" id="{3EDAA273-812D-6BF8-A562-C1B683045620}"/>
              </a:ext>
            </a:extLst>
          </p:cNvPr>
          <p:cNvSpPr/>
          <p:nvPr userDrawn="1"/>
        </p:nvSpPr>
        <p:spPr>
          <a:xfrm>
            <a:off x="7404471" y="4864613"/>
            <a:ext cx="1448058" cy="565363"/>
          </a:xfrm>
          <a:prstGeom prst="roundRect">
            <a:avLst>
              <a:gd name="adj" fmla="val 16747"/>
            </a:avLst>
          </a:prstGeom>
          <a:gradFill>
            <a:gsLst>
              <a:gs pos="27000">
                <a:schemeClr val="tx2"/>
              </a:gs>
              <a:gs pos="100000">
                <a:schemeClr val="tx2">
                  <a:lumMod val="75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46" name="Text Placeholder 15">
            <a:extLst>
              <a:ext uri="{FF2B5EF4-FFF2-40B4-BE49-F238E27FC236}">
                <a16:creationId xmlns:a16="http://schemas.microsoft.com/office/drawing/2014/main" id="{B1D4F091-A76C-C958-A520-752D2CE6F70A}"/>
              </a:ext>
            </a:extLst>
          </p:cNvPr>
          <p:cNvSpPr>
            <a:spLocks noGrp="1"/>
          </p:cNvSpPr>
          <p:nvPr>
            <p:ph type="body" sz="quarter" idx="41" hasCustomPrompt="1"/>
          </p:nvPr>
        </p:nvSpPr>
        <p:spPr>
          <a:xfrm>
            <a:off x="7445884" y="4925406"/>
            <a:ext cx="1363009" cy="439738"/>
          </a:xfrm>
          <a:prstGeom prst="rect">
            <a:avLst/>
          </a:prstGeom>
        </p:spPr>
        <p:txBody>
          <a:bodyPr anchor="ctr"/>
          <a:lstStyle>
            <a:lvl1pPr marL="0" indent="0" algn="ctr">
              <a:buNone/>
              <a:defRPr sz="1400" b="1" spc="300" baseline="0">
                <a:solidFill>
                  <a:schemeClr val="bg1"/>
                </a:solidFill>
                <a:latin typeface="Inter" panose="02000503000000020004" pitchFamily="2" charset="0"/>
                <a:ea typeface="Inter" panose="02000503000000020004" pitchFamily="2" charset="0"/>
              </a:defRPr>
            </a:lvl1pPr>
          </a:lstStyle>
          <a:p>
            <a:pPr lvl="0"/>
            <a:r>
              <a:rPr lang="en-US"/>
              <a:t>PRICING</a:t>
            </a:r>
          </a:p>
        </p:txBody>
      </p:sp>
      <p:sp>
        <p:nvSpPr>
          <p:cNvPr id="47" name="Rectangle: Rounded Corners 7">
            <a:extLst>
              <a:ext uri="{FF2B5EF4-FFF2-40B4-BE49-F238E27FC236}">
                <a16:creationId xmlns:a16="http://schemas.microsoft.com/office/drawing/2014/main" id="{6CD4A741-1539-0AEC-41BA-6E935BB7E3BE}"/>
              </a:ext>
            </a:extLst>
          </p:cNvPr>
          <p:cNvSpPr/>
          <p:nvPr userDrawn="1"/>
        </p:nvSpPr>
        <p:spPr>
          <a:xfrm>
            <a:off x="4826163" y="4864613"/>
            <a:ext cx="1448058" cy="565363"/>
          </a:xfrm>
          <a:prstGeom prst="roundRect">
            <a:avLst>
              <a:gd name="adj" fmla="val 16747"/>
            </a:avLst>
          </a:prstGeom>
          <a:gradFill>
            <a:gsLst>
              <a:gs pos="27000">
                <a:schemeClr val="tx2"/>
              </a:gs>
              <a:gs pos="100000">
                <a:schemeClr val="tx2">
                  <a:lumMod val="75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48" name="Text Placeholder 15">
            <a:extLst>
              <a:ext uri="{FF2B5EF4-FFF2-40B4-BE49-F238E27FC236}">
                <a16:creationId xmlns:a16="http://schemas.microsoft.com/office/drawing/2014/main" id="{7E7ED39C-C94D-328F-CAE2-15F0A12A2D50}"/>
              </a:ext>
            </a:extLst>
          </p:cNvPr>
          <p:cNvSpPr>
            <a:spLocks noGrp="1"/>
          </p:cNvSpPr>
          <p:nvPr>
            <p:ph type="body" sz="quarter" idx="42" hasCustomPrompt="1"/>
          </p:nvPr>
        </p:nvSpPr>
        <p:spPr>
          <a:xfrm>
            <a:off x="4867576" y="4925406"/>
            <a:ext cx="1363009" cy="439738"/>
          </a:xfrm>
          <a:prstGeom prst="rect">
            <a:avLst/>
          </a:prstGeom>
        </p:spPr>
        <p:txBody>
          <a:bodyPr anchor="ctr"/>
          <a:lstStyle>
            <a:lvl1pPr marL="0" indent="0" algn="ctr">
              <a:buNone/>
              <a:defRPr sz="1400" b="1" spc="300" baseline="0">
                <a:solidFill>
                  <a:schemeClr val="bg1"/>
                </a:solidFill>
                <a:latin typeface="Inter" panose="02000503000000020004" pitchFamily="2" charset="0"/>
                <a:ea typeface="Inter" panose="02000503000000020004" pitchFamily="2" charset="0"/>
              </a:defRPr>
            </a:lvl1pPr>
          </a:lstStyle>
          <a:p>
            <a:pPr lvl="0"/>
            <a:r>
              <a:rPr lang="en-US"/>
              <a:t>PRICING</a:t>
            </a:r>
          </a:p>
        </p:txBody>
      </p:sp>
    </p:spTree>
    <p:extLst>
      <p:ext uri="{BB962C8B-B14F-4D97-AF65-F5344CB8AC3E}">
        <p14:creationId xmlns:p14="http://schemas.microsoft.com/office/powerpoint/2010/main" val="307562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1000"/>
                                        <p:tgtEl>
                                          <p:spTgt spid="24"/>
                                        </p:tgtEl>
                                      </p:cBhvr>
                                    </p:animEffect>
                                    <p:anim calcmode="lin" valueType="num">
                                      <p:cBhvr>
                                        <p:cTn id="18" dur="1000" fill="hold"/>
                                        <p:tgtEl>
                                          <p:spTgt spid="24"/>
                                        </p:tgtEl>
                                        <p:attrNameLst>
                                          <p:attrName>ppt_x</p:attrName>
                                        </p:attrNameLst>
                                      </p:cBhvr>
                                      <p:tavLst>
                                        <p:tav tm="0">
                                          <p:val>
                                            <p:strVal val="#ppt_x"/>
                                          </p:val>
                                        </p:tav>
                                        <p:tav tm="100000">
                                          <p:val>
                                            <p:strVal val="#ppt_x"/>
                                          </p:val>
                                        </p:tav>
                                      </p:tavLst>
                                    </p:anim>
                                    <p:anim calcmode="lin" valueType="num">
                                      <p:cBhvr>
                                        <p:cTn id="19" dur="1000" fill="hold"/>
                                        <p:tgtEl>
                                          <p:spTgt spid="24"/>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1000"/>
                                        <p:tgtEl>
                                          <p:spTgt spid="25"/>
                                        </p:tgtEl>
                                      </p:cBhvr>
                                    </p:animEffect>
                                    <p:anim calcmode="lin" valueType="num">
                                      <p:cBhvr>
                                        <p:cTn id="23" dur="1000" fill="hold"/>
                                        <p:tgtEl>
                                          <p:spTgt spid="25"/>
                                        </p:tgtEl>
                                        <p:attrNameLst>
                                          <p:attrName>ppt_x</p:attrName>
                                        </p:attrNameLst>
                                      </p:cBhvr>
                                      <p:tavLst>
                                        <p:tav tm="0">
                                          <p:val>
                                            <p:strVal val="#ppt_x"/>
                                          </p:val>
                                        </p:tav>
                                        <p:tav tm="100000">
                                          <p:val>
                                            <p:strVal val="#ppt_x"/>
                                          </p:val>
                                        </p:tav>
                                      </p:tavLst>
                                    </p:anim>
                                    <p:anim calcmode="lin" valueType="num">
                                      <p:cBhvr>
                                        <p:cTn id="24" dur="1000" fill="hold"/>
                                        <p:tgtEl>
                                          <p:spTgt spid="25"/>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28">
                                            <p:txEl>
                                              <p:pRg st="0" end="0"/>
                                            </p:txEl>
                                          </p:spTgt>
                                        </p:tgtEl>
                                        <p:attrNameLst>
                                          <p:attrName>style.visibility</p:attrName>
                                        </p:attrNameLst>
                                      </p:cBhvr>
                                      <p:to>
                                        <p:strVal val="visible"/>
                                      </p:to>
                                    </p:set>
                                    <p:animEffect transition="in" filter="fade">
                                      <p:cBhvr>
                                        <p:cTn id="27" dur="1000"/>
                                        <p:tgtEl>
                                          <p:spTgt spid="28">
                                            <p:txEl>
                                              <p:pRg st="0" end="0"/>
                                            </p:txEl>
                                          </p:spTgt>
                                        </p:tgtEl>
                                      </p:cBhvr>
                                    </p:animEffect>
                                    <p:anim calcmode="lin" valueType="num">
                                      <p:cBhvr>
                                        <p:cTn id="28" dur="10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28">
                                            <p:txEl>
                                              <p:pRg st="0" end="0"/>
                                            </p:txEl>
                                          </p:spTgt>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28">
                                            <p:txEl>
                                              <p:pRg st="1" end="1"/>
                                            </p:txEl>
                                          </p:spTgt>
                                        </p:tgtEl>
                                        <p:attrNameLst>
                                          <p:attrName>style.visibility</p:attrName>
                                        </p:attrNameLst>
                                      </p:cBhvr>
                                      <p:to>
                                        <p:strVal val="visible"/>
                                      </p:to>
                                    </p:set>
                                    <p:animEffect transition="in" filter="fade">
                                      <p:cBhvr>
                                        <p:cTn id="32" dur="1000"/>
                                        <p:tgtEl>
                                          <p:spTgt spid="28">
                                            <p:txEl>
                                              <p:pRg st="1" end="1"/>
                                            </p:txEl>
                                          </p:spTgt>
                                        </p:tgtEl>
                                      </p:cBhvr>
                                    </p:animEffect>
                                    <p:anim calcmode="lin" valueType="num">
                                      <p:cBhvr>
                                        <p:cTn id="33" dur="1000" fill="hold"/>
                                        <p:tgtEl>
                                          <p:spTgt spid="28">
                                            <p:txEl>
                                              <p:pRg st="1" end="1"/>
                                            </p:txEl>
                                          </p:spTgt>
                                        </p:tgtEl>
                                        <p:attrNameLst>
                                          <p:attrName>ppt_x</p:attrName>
                                        </p:attrNameLst>
                                      </p:cBhvr>
                                      <p:tavLst>
                                        <p:tav tm="0">
                                          <p:val>
                                            <p:strVal val="#ppt_x"/>
                                          </p:val>
                                        </p:tav>
                                        <p:tav tm="100000">
                                          <p:val>
                                            <p:strVal val="#ppt_x"/>
                                          </p:val>
                                        </p:tav>
                                      </p:tavLst>
                                    </p:anim>
                                    <p:anim calcmode="lin" valueType="num">
                                      <p:cBhvr>
                                        <p:cTn id="34" dur="1000" fill="hold"/>
                                        <p:tgtEl>
                                          <p:spTgt spid="28">
                                            <p:txEl>
                                              <p:pRg st="1" end="1"/>
                                            </p:txEl>
                                          </p:spTgt>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28">
                                            <p:txEl>
                                              <p:pRg st="2" end="2"/>
                                            </p:txEl>
                                          </p:spTgt>
                                        </p:tgtEl>
                                        <p:attrNameLst>
                                          <p:attrName>style.visibility</p:attrName>
                                        </p:attrNameLst>
                                      </p:cBhvr>
                                      <p:to>
                                        <p:strVal val="visible"/>
                                      </p:to>
                                    </p:set>
                                    <p:animEffect transition="in" filter="fade">
                                      <p:cBhvr>
                                        <p:cTn id="37" dur="1000"/>
                                        <p:tgtEl>
                                          <p:spTgt spid="28">
                                            <p:txEl>
                                              <p:pRg st="2" end="2"/>
                                            </p:txEl>
                                          </p:spTgt>
                                        </p:tgtEl>
                                      </p:cBhvr>
                                    </p:animEffect>
                                    <p:anim calcmode="lin" valueType="num">
                                      <p:cBhvr>
                                        <p:cTn id="38" dur="1000" fill="hold"/>
                                        <p:tgtEl>
                                          <p:spTgt spid="28">
                                            <p:txEl>
                                              <p:pRg st="2" end="2"/>
                                            </p:txEl>
                                          </p:spTgt>
                                        </p:tgtEl>
                                        <p:attrNameLst>
                                          <p:attrName>ppt_x</p:attrName>
                                        </p:attrNameLst>
                                      </p:cBhvr>
                                      <p:tavLst>
                                        <p:tav tm="0">
                                          <p:val>
                                            <p:strVal val="#ppt_x"/>
                                          </p:val>
                                        </p:tav>
                                        <p:tav tm="100000">
                                          <p:val>
                                            <p:strVal val="#ppt_x"/>
                                          </p:val>
                                        </p:tav>
                                      </p:tavLst>
                                    </p:anim>
                                    <p:anim calcmode="lin" valueType="num">
                                      <p:cBhvr>
                                        <p:cTn id="39" dur="1000" fill="hold"/>
                                        <p:tgtEl>
                                          <p:spTgt spid="28">
                                            <p:txEl>
                                              <p:pRg st="2" end="2"/>
                                            </p:txEl>
                                          </p:spTgt>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1" fill="hold">
                                          <p:stCondLst>
                                            <p:cond delay="0"/>
                                          </p:stCondLst>
                                        </p:cTn>
                                        <p:tgtEl>
                                          <p:spTgt spid="28">
                                            <p:txEl>
                                              <p:pRg st="3" end="3"/>
                                            </p:txEl>
                                          </p:spTgt>
                                        </p:tgtEl>
                                        <p:attrNameLst>
                                          <p:attrName>style.visibility</p:attrName>
                                        </p:attrNameLst>
                                      </p:cBhvr>
                                      <p:to>
                                        <p:strVal val="visible"/>
                                      </p:to>
                                    </p:set>
                                    <p:animEffect transition="in" filter="fade">
                                      <p:cBhvr>
                                        <p:cTn id="42" dur="1000"/>
                                        <p:tgtEl>
                                          <p:spTgt spid="28">
                                            <p:txEl>
                                              <p:pRg st="3" end="3"/>
                                            </p:txEl>
                                          </p:spTgt>
                                        </p:tgtEl>
                                      </p:cBhvr>
                                    </p:animEffect>
                                    <p:anim calcmode="lin" valueType="num">
                                      <p:cBhvr>
                                        <p:cTn id="43" dur="1000" fill="hold"/>
                                        <p:tgtEl>
                                          <p:spTgt spid="28">
                                            <p:txEl>
                                              <p:pRg st="3" end="3"/>
                                            </p:txEl>
                                          </p:spTgt>
                                        </p:tgtEl>
                                        <p:attrNameLst>
                                          <p:attrName>ppt_x</p:attrName>
                                        </p:attrNameLst>
                                      </p:cBhvr>
                                      <p:tavLst>
                                        <p:tav tm="0">
                                          <p:val>
                                            <p:strVal val="#ppt_x"/>
                                          </p:val>
                                        </p:tav>
                                        <p:tav tm="100000">
                                          <p:val>
                                            <p:strVal val="#ppt_x"/>
                                          </p:val>
                                        </p:tav>
                                      </p:tavLst>
                                    </p:anim>
                                    <p:anim calcmode="lin" valueType="num">
                                      <p:cBhvr>
                                        <p:cTn id="44" dur="1000" fill="hold"/>
                                        <p:tgtEl>
                                          <p:spTgt spid="28">
                                            <p:txEl>
                                              <p:pRg st="3" end="3"/>
                                            </p:txEl>
                                          </p:spTgt>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0"/>
                                  </p:stCondLst>
                                  <p:childTnLst>
                                    <p:set>
                                      <p:cBhvr>
                                        <p:cTn id="46" dur="1" fill="hold">
                                          <p:stCondLst>
                                            <p:cond delay="0"/>
                                          </p:stCondLst>
                                        </p:cTn>
                                        <p:tgtEl>
                                          <p:spTgt spid="28">
                                            <p:txEl>
                                              <p:pRg st="4" end="4"/>
                                            </p:txEl>
                                          </p:spTgt>
                                        </p:tgtEl>
                                        <p:attrNameLst>
                                          <p:attrName>style.visibility</p:attrName>
                                        </p:attrNameLst>
                                      </p:cBhvr>
                                      <p:to>
                                        <p:strVal val="visible"/>
                                      </p:to>
                                    </p:set>
                                    <p:animEffect transition="in" filter="fade">
                                      <p:cBhvr>
                                        <p:cTn id="47" dur="1000"/>
                                        <p:tgtEl>
                                          <p:spTgt spid="28">
                                            <p:txEl>
                                              <p:pRg st="4" end="4"/>
                                            </p:txEl>
                                          </p:spTgt>
                                        </p:tgtEl>
                                      </p:cBhvr>
                                    </p:animEffect>
                                    <p:anim calcmode="lin" valueType="num">
                                      <p:cBhvr>
                                        <p:cTn id="48" dur="1000" fill="hold"/>
                                        <p:tgtEl>
                                          <p:spTgt spid="28">
                                            <p:txEl>
                                              <p:pRg st="4" end="4"/>
                                            </p:txEl>
                                          </p:spTgt>
                                        </p:tgtEl>
                                        <p:attrNameLst>
                                          <p:attrName>ppt_x</p:attrName>
                                        </p:attrNameLst>
                                      </p:cBhvr>
                                      <p:tavLst>
                                        <p:tav tm="0">
                                          <p:val>
                                            <p:strVal val="#ppt_x"/>
                                          </p:val>
                                        </p:tav>
                                        <p:tav tm="100000">
                                          <p:val>
                                            <p:strVal val="#ppt_x"/>
                                          </p:val>
                                        </p:tav>
                                      </p:tavLst>
                                    </p:anim>
                                    <p:anim calcmode="lin" valueType="num">
                                      <p:cBhvr>
                                        <p:cTn id="49" dur="1000" fill="hold"/>
                                        <p:tgtEl>
                                          <p:spTgt spid="28">
                                            <p:txEl>
                                              <p:pRg st="4" end="4"/>
                                            </p:txEl>
                                          </p:spTgt>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0"/>
                                  </p:stCondLst>
                                  <p:childTnLst>
                                    <p:set>
                                      <p:cBhvr>
                                        <p:cTn id="51" dur="1" fill="hold">
                                          <p:stCondLst>
                                            <p:cond delay="0"/>
                                          </p:stCondLst>
                                        </p:cTn>
                                        <p:tgtEl>
                                          <p:spTgt spid="29">
                                            <p:txEl>
                                              <p:pRg st="0" end="0"/>
                                            </p:txEl>
                                          </p:spTgt>
                                        </p:tgtEl>
                                        <p:attrNameLst>
                                          <p:attrName>style.visibility</p:attrName>
                                        </p:attrNameLst>
                                      </p:cBhvr>
                                      <p:to>
                                        <p:strVal val="visible"/>
                                      </p:to>
                                    </p:set>
                                    <p:animEffect transition="in" filter="fade">
                                      <p:cBhvr>
                                        <p:cTn id="52" dur="1000"/>
                                        <p:tgtEl>
                                          <p:spTgt spid="29">
                                            <p:txEl>
                                              <p:pRg st="0" end="0"/>
                                            </p:txEl>
                                          </p:spTgt>
                                        </p:tgtEl>
                                      </p:cBhvr>
                                    </p:animEffect>
                                    <p:anim calcmode="lin" valueType="num">
                                      <p:cBhvr>
                                        <p:cTn id="53" dur="10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54" dur="1000" fill="hold"/>
                                        <p:tgtEl>
                                          <p:spTgt spid="29">
                                            <p:txEl>
                                              <p:pRg st="0" end="0"/>
                                            </p:txEl>
                                          </p:spTgt>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anim calcmode="lin" valueType="num">
                                      <p:cBhvr>
                                        <p:cTn id="58" dur="1000" fill="hold"/>
                                        <p:tgtEl>
                                          <p:spTgt spid="31"/>
                                        </p:tgtEl>
                                        <p:attrNameLst>
                                          <p:attrName>ppt_x</p:attrName>
                                        </p:attrNameLst>
                                      </p:cBhvr>
                                      <p:tavLst>
                                        <p:tav tm="0">
                                          <p:val>
                                            <p:strVal val="#ppt_x"/>
                                          </p:val>
                                        </p:tav>
                                        <p:tav tm="100000">
                                          <p:val>
                                            <p:strVal val="#ppt_x"/>
                                          </p:val>
                                        </p:tav>
                                      </p:tavLst>
                                    </p:anim>
                                    <p:anim calcmode="lin" valueType="num">
                                      <p:cBhvr>
                                        <p:cTn id="59" dur="1000" fill="hold"/>
                                        <p:tgtEl>
                                          <p:spTgt spid="31"/>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1000"/>
                                        <p:tgtEl>
                                          <p:spTgt spid="32"/>
                                        </p:tgtEl>
                                      </p:cBhvr>
                                    </p:animEffect>
                                    <p:anim calcmode="lin" valueType="num">
                                      <p:cBhvr>
                                        <p:cTn id="63" dur="1000" fill="hold"/>
                                        <p:tgtEl>
                                          <p:spTgt spid="32"/>
                                        </p:tgtEl>
                                        <p:attrNameLst>
                                          <p:attrName>ppt_x</p:attrName>
                                        </p:attrNameLst>
                                      </p:cBhvr>
                                      <p:tavLst>
                                        <p:tav tm="0">
                                          <p:val>
                                            <p:strVal val="#ppt_x"/>
                                          </p:val>
                                        </p:tav>
                                        <p:tav tm="100000">
                                          <p:val>
                                            <p:strVal val="#ppt_x"/>
                                          </p:val>
                                        </p:tav>
                                      </p:tavLst>
                                    </p:anim>
                                    <p:anim calcmode="lin" valueType="num">
                                      <p:cBhvr>
                                        <p:cTn id="64" dur="1000" fill="hold"/>
                                        <p:tgtEl>
                                          <p:spTgt spid="32"/>
                                        </p:tgtEl>
                                        <p:attrNameLst>
                                          <p:attrName>ppt_y</p:attrName>
                                        </p:attrNameLst>
                                      </p:cBhvr>
                                      <p:tavLst>
                                        <p:tav tm="0">
                                          <p:val>
                                            <p:strVal val="#ppt_y-.1"/>
                                          </p:val>
                                        </p:tav>
                                        <p:tav tm="100000">
                                          <p:val>
                                            <p:strVal val="#ppt_y"/>
                                          </p:val>
                                        </p:tav>
                                      </p:tavLst>
                                    </p:anim>
                                  </p:childTnLst>
                                </p:cTn>
                              </p:par>
                              <p:par>
                                <p:cTn id="65" presetID="47" presetClass="entr" presetSubtype="0" fill="hold" grpId="0" nodeType="withEffect">
                                  <p:stCondLst>
                                    <p:cond delay="0"/>
                                  </p:stCondLst>
                                  <p:childTnLst>
                                    <p:set>
                                      <p:cBhvr>
                                        <p:cTn id="66" dur="1" fill="hold">
                                          <p:stCondLst>
                                            <p:cond delay="0"/>
                                          </p:stCondLst>
                                        </p:cTn>
                                        <p:tgtEl>
                                          <p:spTgt spid="34">
                                            <p:txEl>
                                              <p:pRg st="0" end="0"/>
                                            </p:txEl>
                                          </p:spTgt>
                                        </p:tgtEl>
                                        <p:attrNameLst>
                                          <p:attrName>style.visibility</p:attrName>
                                        </p:attrNameLst>
                                      </p:cBhvr>
                                      <p:to>
                                        <p:strVal val="visible"/>
                                      </p:to>
                                    </p:set>
                                    <p:animEffect transition="in" filter="fade">
                                      <p:cBhvr>
                                        <p:cTn id="67" dur="1000"/>
                                        <p:tgtEl>
                                          <p:spTgt spid="34">
                                            <p:txEl>
                                              <p:pRg st="0" end="0"/>
                                            </p:txEl>
                                          </p:spTgt>
                                        </p:tgtEl>
                                      </p:cBhvr>
                                    </p:animEffect>
                                    <p:anim calcmode="lin" valueType="num">
                                      <p:cBhvr>
                                        <p:cTn id="68" dur="10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69" dur="1000" fill="hold"/>
                                        <p:tgtEl>
                                          <p:spTgt spid="34">
                                            <p:txEl>
                                              <p:pRg st="0" end="0"/>
                                            </p:txEl>
                                          </p:spTgt>
                                        </p:tgtEl>
                                        <p:attrNameLst>
                                          <p:attrName>ppt_y</p:attrName>
                                        </p:attrNameLst>
                                      </p:cBhvr>
                                      <p:tavLst>
                                        <p:tav tm="0">
                                          <p:val>
                                            <p:strVal val="#ppt_y-.1"/>
                                          </p:val>
                                        </p:tav>
                                        <p:tav tm="100000">
                                          <p:val>
                                            <p:strVal val="#ppt_y"/>
                                          </p:val>
                                        </p:tav>
                                      </p:tavLst>
                                    </p:anim>
                                  </p:childTnLst>
                                </p:cTn>
                              </p:par>
                              <p:par>
                                <p:cTn id="70" presetID="47" presetClass="entr" presetSubtype="0" fill="hold" grpId="0" nodeType="withEffect">
                                  <p:stCondLst>
                                    <p:cond delay="0"/>
                                  </p:stCondLst>
                                  <p:childTnLst>
                                    <p:set>
                                      <p:cBhvr>
                                        <p:cTn id="71" dur="1" fill="hold">
                                          <p:stCondLst>
                                            <p:cond delay="0"/>
                                          </p:stCondLst>
                                        </p:cTn>
                                        <p:tgtEl>
                                          <p:spTgt spid="34">
                                            <p:txEl>
                                              <p:pRg st="1" end="1"/>
                                            </p:txEl>
                                          </p:spTgt>
                                        </p:tgtEl>
                                        <p:attrNameLst>
                                          <p:attrName>style.visibility</p:attrName>
                                        </p:attrNameLst>
                                      </p:cBhvr>
                                      <p:to>
                                        <p:strVal val="visible"/>
                                      </p:to>
                                    </p:set>
                                    <p:animEffect transition="in" filter="fade">
                                      <p:cBhvr>
                                        <p:cTn id="72" dur="1000"/>
                                        <p:tgtEl>
                                          <p:spTgt spid="34">
                                            <p:txEl>
                                              <p:pRg st="1" end="1"/>
                                            </p:txEl>
                                          </p:spTgt>
                                        </p:tgtEl>
                                      </p:cBhvr>
                                    </p:animEffect>
                                    <p:anim calcmode="lin" valueType="num">
                                      <p:cBhvr>
                                        <p:cTn id="73" dur="1000" fill="hold"/>
                                        <p:tgtEl>
                                          <p:spTgt spid="34">
                                            <p:txEl>
                                              <p:pRg st="1" end="1"/>
                                            </p:txEl>
                                          </p:spTgt>
                                        </p:tgtEl>
                                        <p:attrNameLst>
                                          <p:attrName>ppt_x</p:attrName>
                                        </p:attrNameLst>
                                      </p:cBhvr>
                                      <p:tavLst>
                                        <p:tav tm="0">
                                          <p:val>
                                            <p:strVal val="#ppt_x"/>
                                          </p:val>
                                        </p:tav>
                                        <p:tav tm="100000">
                                          <p:val>
                                            <p:strVal val="#ppt_x"/>
                                          </p:val>
                                        </p:tav>
                                      </p:tavLst>
                                    </p:anim>
                                    <p:anim calcmode="lin" valueType="num">
                                      <p:cBhvr>
                                        <p:cTn id="74" dur="1000" fill="hold"/>
                                        <p:tgtEl>
                                          <p:spTgt spid="34">
                                            <p:txEl>
                                              <p:pRg st="1" end="1"/>
                                            </p:txEl>
                                          </p:spTgt>
                                        </p:tgtEl>
                                        <p:attrNameLst>
                                          <p:attrName>ppt_y</p:attrName>
                                        </p:attrNameLst>
                                      </p:cBhvr>
                                      <p:tavLst>
                                        <p:tav tm="0">
                                          <p:val>
                                            <p:strVal val="#ppt_y-.1"/>
                                          </p:val>
                                        </p:tav>
                                        <p:tav tm="100000">
                                          <p:val>
                                            <p:strVal val="#ppt_y"/>
                                          </p:val>
                                        </p:tav>
                                      </p:tavLst>
                                    </p:anim>
                                  </p:childTnLst>
                                </p:cTn>
                              </p:par>
                              <p:par>
                                <p:cTn id="75" presetID="47" presetClass="entr" presetSubtype="0" fill="hold" grpId="0" nodeType="withEffect">
                                  <p:stCondLst>
                                    <p:cond delay="0"/>
                                  </p:stCondLst>
                                  <p:childTnLst>
                                    <p:set>
                                      <p:cBhvr>
                                        <p:cTn id="76" dur="1" fill="hold">
                                          <p:stCondLst>
                                            <p:cond delay="0"/>
                                          </p:stCondLst>
                                        </p:cTn>
                                        <p:tgtEl>
                                          <p:spTgt spid="34">
                                            <p:txEl>
                                              <p:pRg st="2" end="2"/>
                                            </p:txEl>
                                          </p:spTgt>
                                        </p:tgtEl>
                                        <p:attrNameLst>
                                          <p:attrName>style.visibility</p:attrName>
                                        </p:attrNameLst>
                                      </p:cBhvr>
                                      <p:to>
                                        <p:strVal val="visible"/>
                                      </p:to>
                                    </p:set>
                                    <p:animEffect transition="in" filter="fade">
                                      <p:cBhvr>
                                        <p:cTn id="77" dur="1000"/>
                                        <p:tgtEl>
                                          <p:spTgt spid="34">
                                            <p:txEl>
                                              <p:pRg st="2" end="2"/>
                                            </p:txEl>
                                          </p:spTgt>
                                        </p:tgtEl>
                                      </p:cBhvr>
                                    </p:animEffect>
                                    <p:anim calcmode="lin" valueType="num">
                                      <p:cBhvr>
                                        <p:cTn id="78" dur="1000" fill="hold"/>
                                        <p:tgtEl>
                                          <p:spTgt spid="34">
                                            <p:txEl>
                                              <p:pRg st="2" end="2"/>
                                            </p:txEl>
                                          </p:spTgt>
                                        </p:tgtEl>
                                        <p:attrNameLst>
                                          <p:attrName>ppt_x</p:attrName>
                                        </p:attrNameLst>
                                      </p:cBhvr>
                                      <p:tavLst>
                                        <p:tav tm="0">
                                          <p:val>
                                            <p:strVal val="#ppt_x"/>
                                          </p:val>
                                        </p:tav>
                                        <p:tav tm="100000">
                                          <p:val>
                                            <p:strVal val="#ppt_x"/>
                                          </p:val>
                                        </p:tav>
                                      </p:tavLst>
                                    </p:anim>
                                    <p:anim calcmode="lin" valueType="num">
                                      <p:cBhvr>
                                        <p:cTn id="79" dur="1000" fill="hold"/>
                                        <p:tgtEl>
                                          <p:spTgt spid="34">
                                            <p:txEl>
                                              <p:pRg st="2" end="2"/>
                                            </p:txEl>
                                          </p:spTgt>
                                        </p:tgtEl>
                                        <p:attrNameLst>
                                          <p:attrName>ppt_y</p:attrName>
                                        </p:attrNameLst>
                                      </p:cBhvr>
                                      <p:tavLst>
                                        <p:tav tm="0">
                                          <p:val>
                                            <p:strVal val="#ppt_y-.1"/>
                                          </p:val>
                                        </p:tav>
                                        <p:tav tm="100000">
                                          <p:val>
                                            <p:strVal val="#ppt_y"/>
                                          </p:val>
                                        </p:tav>
                                      </p:tavLst>
                                    </p:anim>
                                  </p:childTnLst>
                                </p:cTn>
                              </p:par>
                              <p:par>
                                <p:cTn id="80" presetID="47" presetClass="entr" presetSubtype="0" fill="hold" grpId="0" nodeType="withEffect">
                                  <p:stCondLst>
                                    <p:cond delay="0"/>
                                  </p:stCondLst>
                                  <p:childTnLst>
                                    <p:set>
                                      <p:cBhvr>
                                        <p:cTn id="81" dur="1" fill="hold">
                                          <p:stCondLst>
                                            <p:cond delay="0"/>
                                          </p:stCondLst>
                                        </p:cTn>
                                        <p:tgtEl>
                                          <p:spTgt spid="34">
                                            <p:txEl>
                                              <p:pRg st="3" end="3"/>
                                            </p:txEl>
                                          </p:spTgt>
                                        </p:tgtEl>
                                        <p:attrNameLst>
                                          <p:attrName>style.visibility</p:attrName>
                                        </p:attrNameLst>
                                      </p:cBhvr>
                                      <p:to>
                                        <p:strVal val="visible"/>
                                      </p:to>
                                    </p:set>
                                    <p:animEffect transition="in" filter="fade">
                                      <p:cBhvr>
                                        <p:cTn id="82" dur="1000"/>
                                        <p:tgtEl>
                                          <p:spTgt spid="34">
                                            <p:txEl>
                                              <p:pRg st="3" end="3"/>
                                            </p:txEl>
                                          </p:spTgt>
                                        </p:tgtEl>
                                      </p:cBhvr>
                                    </p:animEffect>
                                    <p:anim calcmode="lin" valueType="num">
                                      <p:cBhvr>
                                        <p:cTn id="83" dur="1000" fill="hold"/>
                                        <p:tgtEl>
                                          <p:spTgt spid="34">
                                            <p:txEl>
                                              <p:pRg st="3" end="3"/>
                                            </p:txEl>
                                          </p:spTgt>
                                        </p:tgtEl>
                                        <p:attrNameLst>
                                          <p:attrName>ppt_x</p:attrName>
                                        </p:attrNameLst>
                                      </p:cBhvr>
                                      <p:tavLst>
                                        <p:tav tm="0">
                                          <p:val>
                                            <p:strVal val="#ppt_x"/>
                                          </p:val>
                                        </p:tav>
                                        <p:tav tm="100000">
                                          <p:val>
                                            <p:strVal val="#ppt_x"/>
                                          </p:val>
                                        </p:tav>
                                      </p:tavLst>
                                    </p:anim>
                                    <p:anim calcmode="lin" valueType="num">
                                      <p:cBhvr>
                                        <p:cTn id="84" dur="1000" fill="hold"/>
                                        <p:tgtEl>
                                          <p:spTgt spid="34">
                                            <p:txEl>
                                              <p:pRg st="3" end="3"/>
                                            </p:txEl>
                                          </p:spTgt>
                                        </p:tgtEl>
                                        <p:attrNameLst>
                                          <p:attrName>ppt_y</p:attrName>
                                        </p:attrNameLst>
                                      </p:cBhvr>
                                      <p:tavLst>
                                        <p:tav tm="0">
                                          <p:val>
                                            <p:strVal val="#ppt_y-.1"/>
                                          </p:val>
                                        </p:tav>
                                        <p:tav tm="100000">
                                          <p:val>
                                            <p:strVal val="#ppt_y"/>
                                          </p:val>
                                        </p:tav>
                                      </p:tavLst>
                                    </p:anim>
                                  </p:childTnLst>
                                </p:cTn>
                              </p:par>
                              <p:par>
                                <p:cTn id="85" presetID="47" presetClass="entr" presetSubtype="0" fill="hold" grpId="0" nodeType="withEffect">
                                  <p:stCondLst>
                                    <p:cond delay="0"/>
                                  </p:stCondLst>
                                  <p:childTnLst>
                                    <p:set>
                                      <p:cBhvr>
                                        <p:cTn id="86" dur="1" fill="hold">
                                          <p:stCondLst>
                                            <p:cond delay="0"/>
                                          </p:stCondLst>
                                        </p:cTn>
                                        <p:tgtEl>
                                          <p:spTgt spid="34">
                                            <p:txEl>
                                              <p:pRg st="4" end="4"/>
                                            </p:txEl>
                                          </p:spTgt>
                                        </p:tgtEl>
                                        <p:attrNameLst>
                                          <p:attrName>style.visibility</p:attrName>
                                        </p:attrNameLst>
                                      </p:cBhvr>
                                      <p:to>
                                        <p:strVal val="visible"/>
                                      </p:to>
                                    </p:set>
                                    <p:animEffect transition="in" filter="fade">
                                      <p:cBhvr>
                                        <p:cTn id="87" dur="1000"/>
                                        <p:tgtEl>
                                          <p:spTgt spid="34">
                                            <p:txEl>
                                              <p:pRg st="4" end="4"/>
                                            </p:txEl>
                                          </p:spTgt>
                                        </p:tgtEl>
                                      </p:cBhvr>
                                    </p:animEffect>
                                    <p:anim calcmode="lin" valueType="num">
                                      <p:cBhvr>
                                        <p:cTn id="88" dur="1000" fill="hold"/>
                                        <p:tgtEl>
                                          <p:spTgt spid="34">
                                            <p:txEl>
                                              <p:pRg st="4" end="4"/>
                                            </p:txEl>
                                          </p:spTgt>
                                        </p:tgtEl>
                                        <p:attrNameLst>
                                          <p:attrName>ppt_x</p:attrName>
                                        </p:attrNameLst>
                                      </p:cBhvr>
                                      <p:tavLst>
                                        <p:tav tm="0">
                                          <p:val>
                                            <p:strVal val="#ppt_x"/>
                                          </p:val>
                                        </p:tav>
                                        <p:tav tm="100000">
                                          <p:val>
                                            <p:strVal val="#ppt_x"/>
                                          </p:val>
                                        </p:tav>
                                      </p:tavLst>
                                    </p:anim>
                                    <p:anim calcmode="lin" valueType="num">
                                      <p:cBhvr>
                                        <p:cTn id="89" dur="1000" fill="hold"/>
                                        <p:tgtEl>
                                          <p:spTgt spid="34">
                                            <p:txEl>
                                              <p:pRg st="4" end="4"/>
                                            </p:txEl>
                                          </p:spTgt>
                                        </p:tgtEl>
                                        <p:attrNameLst>
                                          <p:attrName>ppt_y</p:attrName>
                                        </p:attrNameLst>
                                      </p:cBhvr>
                                      <p:tavLst>
                                        <p:tav tm="0">
                                          <p:val>
                                            <p:strVal val="#ppt_y-.1"/>
                                          </p:val>
                                        </p:tav>
                                        <p:tav tm="100000">
                                          <p:val>
                                            <p:strVal val="#ppt_y"/>
                                          </p:val>
                                        </p:tav>
                                      </p:tavLst>
                                    </p:anim>
                                  </p:childTnLst>
                                </p:cTn>
                              </p:par>
                              <p:par>
                                <p:cTn id="90" presetID="47" presetClass="entr" presetSubtype="0" fill="hold" grpId="0" nodeType="withEffect">
                                  <p:stCondLst>
                                    <p:cond delay="0"/>
                                  </p:stCondLst>
                                  <p:childTnLst>
                                    <p:set>
                                      <p:cBhvr>
                                        <p:cTn id="91" dur="1" fill="hold">
                                          <p:stCondLst>
                                            <p:cond delay="0"/>
                                          </p:stCondLst>
                                        </p:cTn>
                                        <p:tgtEl>
                                          <p:spTgt spid="35">
                                            <p:txEl>
                                              <p:pRg st="0" end="0"/>
                                            </p:txEl>
                                          </p:spTgt>
                                        </p:tgtEl>
                                        <p:attrNameLst>
                                          <p:attrName>style.visibility</p:attrName>
                                        </p:attrNameLst>
                                      </p:cBhvr>
                                      <p:to>
                                        <p:strVal val="visible"/>
                                      </p:to>
                                    </p:set>
                                    <p:animEffect transition="in" filter="fade">
                                      <p:cBhvr>
                                        <p:cTn id="92" dur="1000"/>
                                        <p:tgtEl>
                                          <p:spTgt spid="35">
                                            <p:txEl>
                                              <p:pRg st="0" end="0"/>
                                            </p:txEl>
                                          </p:spTgt>
                                        </p:tgtEl>
                                      </p:cBhvr>
                                    </p:animEffect>
                                    <p:anim calcmode="lin" valueType="num">
                                      <p:cBhvr>
                                        <p:cTn id="93" dur="10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94" dur="1000" fill="hold"/>
                                        <p:tgtEl>
                                          <p:spTgt spid="35">
                                            <p:txEl>
                                              <p:pRg st="0" end="0"/>
                                            </p:txEl>
                                          </p:spTgt>
                                        </p:tgtEl>
                                        <p:attrNameLst>
                                          <p:attrName>ppt_y</p:attrName>
                                        </p:attrNameLst>
                                      </p:cBhvr>
                                      <p:tavLst>
                                        <p:tav tm="0">
                                          <p:val>
                                            <p:strVal val="#ppt_y-.1"/>
                                          </p:val>
                                        </p:tav>
                                        <p:tav tm="100000">
                                          <p:val>
                                            <p:strVal val="#ppt_y"/>
                                          </p:val>
                                        </p:tav>
                                      </p:tavLst>
                                    </p:anim>
                                  </p:childTnLst>
                                </p:cTn>
                              </p:par>
                              <p:par>
                                <p:cTn id="95" presetID="47" presetClass="entr" presetSubtype="0" fill="hold" grpId="0" nodeType="with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fade">
                                      <p:cBhvr>
                                        <p:cTn id="97" dur="1000"/>
                                        <p:tgtEl>
                                          <p:spTgt spid="37"/>
                                        </p:tgtEl>
                                      </p:cBhvr>
                                    </p:animEffect>
                                    <p:anim calcmode="lin" valueType="num">
                                      <p:cBhvr>
                                        <p:cTn id="98" dur="1000" fill="hold"/>
                                        <p:tgtEl>
                                          <p:spTgt spid="37"/>
                                        </p:tgtEl>
                                        <p:attrNameLst>
                                          <p:attrName>ppt_x</p:attrName>
                                        </p:attrNameLst>
                                      </p:cBhvr>
                                      <p:tavLst>
                                        <p:tav tm="0">
                                          <p:val>
                                            <p:strVal val="#ppt_x"/>
                                          </p:val>
                                        </p:tav>
                                        <p:tav tm="100000">
                                          <p:val>
                                            <p:strVal val="#ppt_x"/>
                                          </p:val>
                                        </p:tav>
                                      </p:tavLst>
                                    </p:anim>
                                    <p:anim calcmode="lin" valueType="num">
                                      <p:cBhvr>
                                        <p:cTn id="99" dur="1000" fill="hold"/>
                                        <p:tgtEl>
                                          <p:spTgt spid="37"/>
                                        </p:tgtEl>
                                        <p:attrNameLst>
                                          <p:attrName>ppt_y</p:attrName>
                                        </p:attrNameLst>
                                      </p:cBhvr>
                                      <p:tavLst>
                                        <p:tav tm="0">
                                          <p:val>
                                            <p:strVal val="#ppt_y-.1"/>
                                          </p:val>
                                        </p:tav>
                                        <p:tav tm="100000">
                                          <p:val>
                                            <p:strVal val="#ppt_y"/>
                                          </p:val>
                                        </p:tav>
                                      </p:tavLst>
                                    </p:anim>
                                  </p:childTnLst>
                                </p:cTn>
                              </p:par>
                              <p:par>
                                <p:cTn id="100" presetID="47" presetClass="entr" presetSubtype="0" fill="hold" grpId="0" nodeType="withEffect">
                                  <p:stCondLst>
                                    <p:cond delay="0"/>
                                  </p:stCondLst>
                                  <p:childTnLst>
                                    <p:set>
                                      <p:cBhvr>
                                        <p:cTn id="101" dur="1" fill="hold">
                                          <p:stCondLst>
                                            <p:cond delay="0"/>
                                          </p:stCondLst>
                                        </p:cTn>
                                        <p:tgtEl>
                                          <p:spTgt spid="38"/>
                                        </p:tgtEl>
                                        <p:attrNameLst>
                                          <p:attrName>style.visibility</p:attrName>
                                        </p:attrNameLst>
                                      </p:cBhvr>
                                      <p:to>
                                        <p:strVal val="visible"/>
                                      </p:to>
                                    </p:set>
                                    <p:animEffect transition="in" filter="fade">
                                      <p:cBhvr>
                                        <p:cTn id="102" dur="1000"/>
                                        <p:tgtEl>
                                          <p:spTgt spid="38"/>
                                        </p:tgtEl>
                                      </p:cBhvr>
                                    </p:animEffect>
                                    <p:anim calcmode="lin" valueType="num">
                                      <p:cBhvr>
                                        <p:cTn id="103" dur="1000" fill="hold"/>
                                        <p:tgtEl>
                                          <p:spTgt spid="38"/>
                                        </p:tgtEl>
                                        <p:attrNameLst>
                                          <p:attrName>ppt_x</p:attrName>
                                        </p:attrNameLst>
                                      </p:cBhvr>
                                      <p:tavLst>
                                        <p:tav tm="0">
                                          <p:val>
                                            <p:strVal val="#ppt_x"/>
                                          </p:val>
                                        </p:tav>
                                        <p:tav tm="100000">
                                          <p:val>
                                            <p:strVal val="#ppt_x"/>
                                          </p:val>
                                        </p:tav>
                                      </p:tavLst>
                                    </p:anim>
                                    <p:anim calcmode="lin" valueType="num">
                                      <p:cBhvr>
                                        <p:cTn id="104" dur="1000" fill="hold"/>
                                        <p:tgtEl>
                                          <p:spTgt spid="38"/>
                                        </p:tgtEl>
                                        <p:attrNameLst>
                                          <p:attrName>ppt_y</p:attrName>
                                        </p:attrNameLst>
                                      </p:cBhvr>
                                      <p:tavLst>
                                        <p:tav tm="0">
                                          <p:val>
                                            <p:strVal val="#ppt_y-.1"/>
                                          </p:val>
                                        </p:tav>
                                        <p:tav tm="100000">
                                          <p:val>
                                            <p:strVal val="#ppt_y"/>
                                          </p:val>
                                        </p:tav>
                                      </p:tavLst>
                                    </p:anim>
                                  </p:childTnLst>
                                </p:cTn>
                              </p:par>
                              <p:par>
                                <p:cTn id="105" presetID="47" presetClass="entr" presetSubtype="0" fill="hold" grpId="0" nodeType="withEffect">
                                  <p:stCondLst>
                                    <p:cond delay="0"/>
                                  </p:stCondLst>
                                  <p:childTnLst>
                                    <p:set>
                                      <p:cBhvr>
                                        <p:cTn id="106" dur="1" fill="hold">
                                          <p:stCondLst>
                                            <p:cond delay="0"/>
                                          </p:stCondLst>
                                        </p:cTn>
                                        <p:tgtEl>
                                          <p:spTgt spid="40">
                                            <p:txEl>
                                              <p:pRg st="0" end="0"/>
                                            </p:txEl>
                                          </p:spTgt>
                                        </p:tgtEl>
                                        <p:attrNameLst>
                                          <p:attrName>style.visibility</p:attrName>
                                        </p:attrNameLst>
                                      </p:cBhvr>
                                      <p:to>
                                        <p:strVal val="visible"/>
                                      </p:to>
                                    </p:set>
                                    <p:animEffect transition="in" filter="fade">
                                      <p:cBhvr>
                                        <p:cTn id="107" dur="1000"/>
                                        <p:tgtEl>
                                          <p:spTgt spid="40">
                                            <p:txEl>
                                              <p:pRg st="0" end="0"/>
                                            </p:txEl>
                                          </p:spTgt>
                                        </p:tgtEl>
                                      </p:cBhvr>
                                    </p:animEffect>
                                    <p:anim calcmode="lin" valueType="num">
                                      <p:cBhvr>
                                        <p:cTn id="108" dur="100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109" dur="1000" fill="hold"/>
                                        <p:tgtEl>
                                          <p:spTgt spid="40">
                                            <p:txEl>
                                              <p:pRg st="0" end="0"/>
                                            </p:txEl>
                                          </p:spTgt>
                                        </p:tgtEl>
                                        <p:attrNameLst>
                                          <p:attrName>ppt_y</p:attrName>
                                        </p:attrNameLst>
                                      </p:cBhvr>
                                      <p:tavLst>
                                        <p:tav tm="0">
                                          <p:val>
                                            <p:strVal val="#ppt_y-.1"/>
                                          </p:val>
                                        </p:tav>
                                        <p:tav tm="100000">
                                          <p:val>
                                            <p:strVal val="#ppt_y"/>
                                          </p:val>
                                        </p:tav>
                                      </p:tavLst>
                                    </p:anim>
                                  </p:childTnLst>
                                </p:cTn>
                              </p:par>
                              <p:par>
                                <p:cTn id="110" presetID="47" presetClass="entr" presetSubtype="0" fill="hold" grpId="0" nodeType="withEffect">
                                  <p:stCondLst>
                                    <p:cond delay="0"/>
                                  </p:stCondLst>
                                  <p:childTnLst>
                                    <p:set>
                                      <p:cBhvr>
                                        <p:cTn id="111" dur="1" fill="hold">
                                          <p:stCondLst>
                                            <p:cond delay="0"/>
                                          </p:stCondLst>
                                        </p:cTn>
                                        <p:tgtEl>
                                          <p:spTgt spid="40">
                                            <p:txEl>
                                              <p:pRg st="1" end="1"/>
                                            </p:txEl>
                                          </p:spTgt>
                                        </p:tgtEl>
                                        <p:attrNameLst>
                                          <p:attrName>style.visibility</p:attrName>
                                        </p:attrNameLst>
                                      </p:cBhvr>
                                      <p:to>
                                        <p:strVal val="visible"/>
                                      </p:to>
                                    </p:set>
                                    <p:animEffect transition="in" filter="fade">
                                      <p:cBhvr>
                                        <p:cTn id="112" dur="1000"/>
                                        <p:tgtEl>
                                          <p:spTgt spid="40">
                                            <p:txEl>
                                              <p:pRg st="1" end="1"/>
                                            </p:txEl>
                                          </p:spTgt>
                                        </p:tgtEl>
                                      </p:cBhvr>
                                    </p:animEffect>
                                    <p:anim calcmode="lin" valueType="num">
                                      <p:cBhvr>
                                        <p:cTn id="113" dur="1000" fill="hold"/>
                                        <p:tgtEl>
                                          <p:spTgt spid="40">
                                            <p:txEl>
                                              <p:pRg st="1" end="1"/>
                                            </p:txEl>
                                          </p:spTgt>
                                        </p:tgtEl>
                                        <p:attrNameLst>
                                          <p:attrName>ppt_x</p:attrName>
                                        </p:attrNameLst>
                                      </p:cBhvr>
                                      <p:tavLst>
                                        <p:tav tm="0">
                                          <p:val>
                                            <p:strVal val="#ppt_x"/>
                                          </p:val>
                                        </p:tav>
                                        <p:tav tm="100000">
                                          <p:val>
                                            <p:strVal val="#ppt_x"/>
                                          </p:val>
                                        </p:tav>
                                      </p:tavLst>
                                    </p:anim>
                                    <p:anim calcmode="lin" valueType="num">
                                      <p:cBhvr>
                                        <p:cTn id="114" dur="1000" fill="hold"/>
                                        <p:tgtEl>
                                          <p:spTgt spid="40">
                                            <p:txEl>
                                              <p:pRg st="1" end="1"/>
                                            </p:txEl>
                                          </p:spTgt>
                                        </p:tgtEl>
                                        <p:attrNameLst>
                                          <p:attrName>ppt_y</p:attrName>
                                        </p:attrNameLst>
                                      </p:cBhvr>
                                      <p:tavLst>
                                        <p:tav tm="0">
                                          <p:val>
                                            <p:strVal val="#ppt_y-.1"/>
                                          </p:val>
                                        </p:tav>
                                        <p:tav tm="100000">
                                          <p:val>
                                            <p:strVal val="#ppt_y"/>
                                          </p:val>
                                        </p:tav>
                                      </p:tavLst>
                                    </p:anim>
                                  </p:childTnLst>
                                </p:cTn>
                              </p:par>
                              <p:par>
                                <p:cTn id="115" presetID="47" presetClass="entr" presetSubtype="0" fill="hold" grpId="0" nodeType="withEffect">
                                  <p:stCondLst>
                                    <p:cond delay="0"/>
                                  </p:stCondLst>
                                  <p:childTnLst>
                                    <p:set>
                                      <p:cBhvr>
                                        <p:cTn id="116" dur="1" fill="hold">
                                          <p:stCondLst>
                                            <p:cond delay="0"/>
                                          </p:stCondLst>
                                        </p:cTn>
                                        <p:tgtEl>
                                          <p:spTgt spid="40">
                                            <p:txEl>
                                              <p:pRg st="2" end="2"/>
                                            </p:txEl>
                                          </p:spTgt>
                                        </p:tgtEl>
                                        <p:attrNameLst>
                                          <p:attrName>style.visibility</p:attrName>
                                        </p:attrNameLst>
                                      </p:cBhvr>
                                      <p:to>
                                        <p:strVal val="visible"/>
                                      </p:to>
                                    </p:set>
                                    <p:animEffect transition="in" filter="fade">
                                      <p:cBhvr>
                                        <p:cTn id="117" dur="1000"/>
                                        <p:tgtEl>
                                          <p:spTgt spid="40">
                                            <p:txEl>
                                              <p:pRg st="2" end="2"/>
                                            </p:txEl>
                                          </p:spTgt>
                                        </p:tgtEl>
                                      </p:cBhvr>
                                    </p:animEffect>
                                    <p:anim calcmode="lin" valueType="num">
                                      <p:cBhvr>
                                        <p:cTn id="118" dur="1000" fill="hold"/>
                                        <p:tgtEl>
                                          <p:spTgt spid="40">
                                            <p:txEl>
                                              <p:pRg st="2" end="2"/>
                                            </p:txEl>
                                          </p:spTgt>
                                        </p:tgtEl>
                                        <p:attrNameLst>
                                          <p:attrName>ppt_x</p:attrName>
                                        </p:attrNameLst>
                                      </p:cBhvr>
                                      <p:tavLst>
                                        <p:tav tm="0">
                                          <p:val>
                                            <p:strVal val="#ppt_x"/>
                                          </p:val>
                                        </p:tav>
                                        <p:tav tm="100000">
                                          <p:val>
                                            <p:strVal val="#ppt_x"/>
                                          </p:val>
                                        </p:tav>
                                      </p:tavLst>
                                    </p:anim>
                                    <p:anim calcmode="lin" valueType="num">
                                      <p:cBhvr>
                                        <p:cTn id="119" dur="1000" fill="hold"/>
                                        <p:tgtEl>
                                          <p:spTgt spid="40">
                                            <p:txEl>
                                              <p:pRg st="2" end="2"/>
                                            </p:txEl>
                                          </p:spTgt>
                                        </p:tgtEl>
                                        <p:attrNameLst>
                                          <p:attrName>ppt_y</p:attrName>
                                        </p:attrNameLst>
                                      </p:cBhvr>
                                      <p:tavLst>
                                        <p:tav tm="0">
                                          <p:val>
                                            <p:strVal val="#ppt_y-.1"/>
                                          </p:val>
                                        </p:tav>
                                        <p:tav tm="100000">
                                          <p:val>
                                            <p:strVal val="#ppt_y"/>
                                          </p:val>
                                        </p:tav>
                                      </p:tavLst>
                                    </p:anim>
                                  </p:childTnLst>
                                </p:cTn>
                              </p:par>
                              <p:par>
                                <p:cTn id="120" presetID="47" presetClass="entr" presetSubtype="0" fill="hold" grpId="0" nodeType="withEffect">
                                  <p:stCondLst>
                                    <p:cond delay="0"/>
                                  </p:stCondLst>
                                  <p:childTnLst>
                                    <p:set>
                                      <p:cBhvr>
                                        <p:cTn id="121" dur="1" fill="hold">
                                          <p:stCondLst>
                                            <p:cond delay="0"/>
                                          </p:stCondLst>
                                        </p:cTn>
                                        <p:tgtEl>
                                          <p:spTgt spid="40">
                                            <p:txEl>
                                              <p:pRg st="3" end="3"/>
                                            </p:txEl>
                                          </p:spTgt>
                                        </p:tgtEl>
                                        <p:attrNameLst>
                                          <p:attrName>style.visibility</p:attrName>
                                        </p:attrNameLst>
                                      </p:cBhvr>
                                      <p:to>
                                        <p:strVal val="visible"/>
                                      </p:to>
                                    </p:set>
                                    <p:animEffect transition="in" filter="fade">
                                      <p:cBhvr>
                                        <p:cTn id="122" dur="1000"/>
                                        <p:tgtEl>
                                          <p:spTgt spid="40">
                                            <p:txEl>
                                              <p:pRg st="3" end="3"/>
                                            </p:txEl>
                                          </p:spTgt>
                                        </p:tgtEl>
                                      </p:cBhvr>
                                    </p:animEffect>
                                    <p:anim calcmode="lin" valueType="num">
                                      <p:cBhvr>
                                        <p:cTn id="123" dur="1000" fill="hold"/>
                                        <p:tgtEl>
                                          <p:spTgt spid="40">
                                            <p:txEl>
                                              <p:pRg st="3" end="3"/>
                                            </p:txEl>
                                          </p:spTgt>
                                        </p:tgtEl>
                                        <p:attrNameLst>
                                          <p:attrName>ppt_x</p:attrName>
                                        </p:attrNameLst>
                                      </p:cBhvr>
                                      <p:tavLst>
                                        <p:tav tm="0">
                                          <p:val>
                                            <p:strVal val="#ppt_x"/>
                                          </p:val>
                                        </p:tav>
                                        <p:tav tm="100000">
                                          <p:val>
                                            <p:strVal val="#ppt_x"/>
                                          </p:val>
                                        </p:tav>
                                      </p:tavLst>
                                    </p:anim>
                                    <p:anim calcmode="lin" valueType="num">
                                      <p:cBhvr>
                                        <p:cTn id="124" dur="1000" fill="hold"/>
                                        <p:tgtEl>
                                          <p:spTgt spid="40">
                                            <p:txEl>
                                              <p:pRg st="3" end="3"/>
                                            </p:txEl>
                                          </p:spTgt>
                                        </p:tgtEl>
                                        <p:attrNameLst>
                                          <p:attrName>ppt_y</p:attrName>
                                        </p:attrNameLst>
                                      </p:cBhvr>
                                      <p:tavLst>
                                        <p:tav tm="0">
                                          <p:val>
                                            <p:strVal val="#ppt_y-.1"/>
                                          </p:val>
                                        </p:tav>
                                        <p:tav tm="100000">
                                          <p:val>
                                            <p:strVal val="#ppt_y"/>
                                          </p:val>
                                        </p:tav>
                                      </p:tavLst>
                                    </p:anim>
                                  </p:childTnLst>
                                </p:cTn>
                              </p:par>
                              <p:par>
                                <p:cTn id="125" presetID="47" presetClass="entr" presetSubtype="0" fill="hold" grpId="0" nodeType="withEffect">
                                  <p:stCondLst>
                                    <p:cond delay="0"/>
                                  </p:stCondLst>
                                  <p:childTnLst>
                                    <p:set>
                                      <p:cBhvr>
                                        <p:cTn id="126" dur="1" fill="hold">
                                          <p:stCondLst>
                                            <p:cond delay="0"/>
                                          </p:stCondLst>
                                        </p:cTn>
                                        <p:tgtEl>
                                          <p:spTgt spid="40">
                                            <p:txEl>
                                              <p:pRg st="4" end="4"/>
                                            </p:txEl>
                                          </p:spTgt>
                                        </p:tgtEl>
                                        <p:attrNameLst>
                                          <p:attrName>style.visibility</p:attrName>
                                        </p:attrNameLst>
                                      </p:cBhvr>
                                      <p:to>
                                        <p:strVal val="visible"/>
                                      </p:to>
                                    </p:set>
                                    <p:animEffect transition="in" filter="fade">
                                      <p:cBhvr>
                                        <p:cTn id="127" dur="1000"/>
                                        <p:tgtEl>
                                          <p:spTgt spid="40">
                                            <p:txEl>
                                              <p:pRg st="4" end="4"/>
                                            </p:txEl>
                                          </p:spTgt>
                                        </p:tgtEl>
                                      </p:cBhvr>
                                    </p:animEffect>
                                    <p:anim calcmode="lin" valueType="num">
                                      <p:cBhvr>
                                        <p:cTn id="128" dur="1000" fill="hold"/>
                                        <p:tgtEl>
                                          <p:spTgt spid="40">
                                            <p:txEl>
                                              <p:pRg st="4" end="4"/>
                                            </p:txEl>
                                          </p:spTgt>
                                        </p:tgtEl>
                                        <p:attrNameLst>
                                          <p:attrName>ppt_x</p:attrName>
                                        </p:attrNameLst>
                                      </p:cBhvr>
                                      <p:tavLst>
                                        <p:tav tm="0">
                                          <p:val>
                                            <p:strVal val="#ppt_x"/>
                                          </p:val>
                                        </p:tav>
                                        <p:tav tm="100000">
                                          <p:val>
                                            <p:strVal val="#ppt_x"/>
                                          </p:val>
                                        </p:tav>
                                      </p:tavLst>
                                    </p:anim>
                                    <p:anim calcmode="lin" valueType="num">
                                      <p:cBhvr>
                                        <p:cTn id="129" dur="1000" fill="hold"/>
                                        <p:tgtEl>
                                          <p:spTgt spid="40">
                                            <p:txEl>
                                              <p:pRg st="4" end="4"/>
                                            </p:txEl>
                                          </p:spTgt>
                                        </p:tgtEl>
                                        <p:attrNameLst>
                                          <p:attrName>ppt_y</p:attrName>
                                        </p:attrNameLst>
                                      </p:cBhvr>
                                      <p:tavLst>
                                        <p:tav tm="0">
                                          <p:val>
                                            <p:strVal val="#ppt_y-.1"/>
                                          </p:val>
                                        </p:tav>
                                        <p:tav tm="100000">
                                          <p:val>
                                            <p:strVal val="#ppt_y"/>
                                          </p:val>
                                        </p:tav>
                                      </p:tavLst>
                                    </p:anim>
                                  </p:childTnLst>
                                </p:cTn>
                              </p:par>
                              <p:par>
                                <p:cTn id="130" presetID="47" presetClass="entr" presetSubtype="0" fill="hold" grpId="0" nodeType="withEffect">
                                  <p:stCondLst>
                                    <p:cond delay="0"/>
                                  </p:stCondLst>
                                  <p:childTnLst>
                                    <p:set>
                                      <p:cBhvr>
                                        <p:cTn id="131" dur="1" fill="hold">
                                          <p:stCondLst>
                                            <p:cond delay="0"/>
                                          </p:stCondLst>
                                        </p:cTn>
                                        <p:tgtEl>
                                          <p:spTgt spid="41">
                                            <p:txEl>
                                              <p:pRg st="0" end="0"/>
                                            </p:txEl>
                                          </p:spTgt>
                                        </p:tgtEl>
                                        <p:attrNameLst>
                                          <p:attrName>style.visibility</p:attrName>
                                        </p:attrNameLst>
                                      </p:cBhvr>
                                      <p:to>
                                        <p:strVal val="visible"/>
                                      </p:to>
                                    </p:set>
                                    <p:animEffect transition="in" filter="fade">
                                      <p:cBhvr>
                                        <p:cTn id="132" dur="1000"/>
                                        <p:tgtEl>
                                          <p:spTgt spid="41">
                                            <p:txEl>
                                              <p:pRg st="0" end="0"/>
                                            </p:txEl>
                                          </p:spTgt>
                                        </p:tgtEl>
                                      </p:cBhvr>
                                    </p:animEffect>
                                    <p:anim calcmode="lin" valueType="num">
                                      <p:cBhvr>
                                        <p:cTn id="133" dur="10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134" dur="1000" fill="hold"/>
                                        <p:tgtEl>
                                          <p:spTgt spid="41">
                                            <p:txEl>
                                              <p:pRg st="0" end="0"/>
                                            </p:txEl>
                                          </p:spTgt>
                                        </p:tgtEl>
                                        <p:attrNameLst>
                                          <p:attrName>ppt_y</p:attrName>
                                        </p:attrNameLst>
                                      </p:cBhvr>
                                      <p:tavLst>
                                        <p:tav tm="0">
                                          <p:val>
                                            <p:strVal val="#ppt_y-.1"/>
                                          </p:val>
                                        </p:tav>
                                        <p:tav tm="100000">
                                          <p:val>
                                            <p:strVal val="#ppt_y"/>
                                          </p:val>
                                        </p:tav>
                                      </p:tavLst>
                                    </p:anim>
                                  </p:childTnLst>
                                </p:cTn>
                              </p:par>
                              <p:par>
                                <p:cTn id="135" presetID="47" presetClass="entr" presetSubtype="0" fill="hold" grpId="0" nodeType="withEffect">
                                  <p:stCondLst>
                                    <p:cond delay="0"/>
                                  </p:stCondLst>
                                  <p:childTnLst>
                                    <p:set>
                                      <p:cBhvr>
                                        <p:cTn id="136" dur="1" fill="hold">
                                          <p:stCondLst>
                                            <p:cond delay="0"/>
                                          </p:stCondLst>
                                        </p:cTn>
                                        <p:tgtEl>
                                          <p:spTgt spid="43"/>
                                        </p:tgtEl>
                                        <p:attrNameLst>
                                          <p:attrName>style.visibility</p:attrName>
                                        </p:attrNameLst>
                                      </p:cBhvr>
                                      <p:to>
                                        <p:strVal val="visible"/>
                                      </p:to>
                                    </p:set>
                                    <p:animEffect transition="in" filter="fade">
                                      <p:cBhvr>
                                        <p:cTn id="137" dur="1000"/>
                                        <p:tgtEl>
                                          <p:spTgt spid="43"/>
                                        </p:tgtEl>
                                      </p:cBhvr>
                                    </p:animEffect>
                                    <p:anim calcmode="lin" valueType="num">
                                      <p:cBhvr>
                                        <p:cTn id="138" dur="1000" fill="hold"/>
                                        <p:tgtEl>
                                          <p:spTgt spid="43"/>
                                        </p:tgtEl>
                                        <p:attrNameLst>
                                          <p:attrName>ppt_x</p:attrName>
                                        </p:attrNameLst>
                                      </p:cBhvr>
                                      <p:tavLst>
                                        <p:tav tm="0">
                                          <p:val>
                                            <p:strVal val="#ppt_x"/>
                                          </p:val>
                                        </p:tav>
                                        <p:tav tm="100000">
                                          <p:val>
                                            <p:strVal val="#ppt_x"/>
                                          </p:val>
                                        </p:tav>
                                      </p:tavLst>
                                    </p:anim>
                                    <p:anim calcmode="lin" valueType="num">
                                      <p:cBhvr>
                                        <p:cTn id="139" dur="1000" fill="hold"/>
                                        <p:tgtEl>
                                          <p:spTgt spid="43"/>
                                        </p:tgtEl>
                                        <p:attrNameLst>
                                          <p:attrName>ppt_y</p:attrName>
                                        </p:attrNameLst>
                                      </p:cBhvr>
                                      <p:tavLst>
                                        <p:tav tm="0">
                                          <p:val>
                                            <p:strVal val="#ppt_y-.1"/>
                                          </p:val>
                                        </p:tav>
                                        <p:tav tm="100000">
                                          <p:val>
                                            <p:strVal val="#ppt_y"/>
                                          </p:val>
                                        </p:tav>
                                      </p:tavLst>
                                    </p:anim>
                                  </p:childTnLst>
                                </p:cTn>
                              </p:par>
                              <p:par>
                                <p:cTn id="140" presetID="47" presetClass="entr" presetSubtype="0" fill="hold" grpId="0" nodeType="withEffect">
                                  <p:stCondLst>
                                    <p:cond delay="0"/>
                                  </p:stCondLst>
                                  <p:childTnLst>
                                    <p:set>
                                      <p:cBhvr>
                                        <p:cTn id="141" dur="1" fill="hold">
                                          <p:stCondLst>
                                            <p:cond delay="0"/>
                                          </p:stCondLst>
                                        </p:cTn>
                                        <p:tgtEl>
                                          <p:spTgt spid="44">
                                            <p:txEl>
                                              <p:pRg st="0" end="0"/>
                                            </p:txEl>
                                          </p:spTgt>
                                        </p:tgtEl>
                                        <p:attrNameLst>
                                          <p:attrName>style.visibility</p:attrName>
                                        </p:attrNameLst>
                                      </p:cBhvr>
                                      <p:to>
                                        <p:strVal val="visible"/>
                                      </p:to>
                                    </p:set>
                                    <p:animEffect transition="in" filter="fade">
                                      <p:cBhvr>
                                        <p:cTn id="142" dur="1000"/>
                                        <p:tgtEl>
                                          <p:spTgt spid="44">
                                            <p:txEl>
                                              <p:pRg st="0" end="0"/>
                                            </p:txEl>
                                          </p:spTgt>
                                        </p:tgtEl>
                                      </p:cBhvr>
                                    </p:animEffect>
                                    <p:anim calcmode="lin" valueType="num">
                                      <p:cBhvr>
                                        <p:cTn id="143" dur="1000" fill="hold"/>
                                        <p:tgtEl>
                                          <p:spTgt spid="44">
                                            <p:txEl>
                                              <p:pRg st="0" end="0"/>
                                            </p:txEl>
                                          </p:spTgt>
                                        </p:tgtEl>
                                        <p:attrNameLst>
                                          <p:attrName>ppt_x</p:attrName>
                                        </p:attrNameLst>
                                      </p:cBhvr>
                                      <p:tavLst>
                                        <p:tav tm="0">
                                          <p:val>
                                            <p:strVal val="#ppt_x"/>
                                          </p:val>
                                        </p:tav>
                                        <p:tav tm="100000">
                                          <p:val>
                                            <p:strVal val="#ppt_x"/>
                                          </p:val>
                                        </p:tav>
                                      </p:tavLst>
                                    </p:anim>
                                    <p:anim calcmode="lin" valueType="num">
                                      <p:cBhvr>
                                        <p:cTn id="144" dur="1000" fill="hold"/>
                                        <p:tgtEl>
                                          <p:spTgt spid="44">
                                            <p:txEl>
                                              <p:pRg st="0" end="0"/>
                                            </p:txEl>
                                          </p:spTgt>
                                        </p:tgtEl>
                                        <p:attrNameLst>
                                          <p:attrName>ppt_y</p:attrName>
                                        </p:attrNameLst>
                                      </p:cBhvr>
                                      <p:tavLst>
                                        <p:tav tm="0">
                                          <p:val>
                                            <p:strVal val="#ppt_y-.1"/>
                                          </p:val>
                                        </p:tav>
                                        <p:tav tm="100000">
                                          <p:val>
                                            <p:strVal val="#ppt_y"/>
                                          </p:val>
                                        </p:tav>
                                      </p:tavLst>
                                    </p:anim>
                                  </p:childTnLst>
                                </p:cTn>
                              </p:par>
                              <p:par>
                                <p:cTn id="145" presetID="47" presetClass="entr" presetSubtype="0" fill="hold" grpId="0" nodeType="withEffect">
                                  <p:stCondLst>
                                    <p:cond delay="0"/>
                                  </p:stCondLst>
                                  <p:childTnLst>
                                    <p:set>
                                      <p:cBhvr>
                                        <p:cTn id="146" dur="1" fill="hold">
                                          <p:stCondLst>
                                            <p:cond delay="0"/>
                                          </p:stCondLst>
                                        </p:cTn>
                                        <p:tgtEl>
                                          <p:spTgt spid="45"/>
                                        </p:tgtEl>
                                        <p:attrNameLst>
                                          <p:attrName>style.visibility</p:attrName>
                                        </p:attrNameLst>
                                      </p:cBhvr>
                                      <p:to>
                                        <p:strVal val="visible"/>
                                      </p:to>
                                    </p:set>
                                    <p:animEffect transition="in" filter="fade">
                                      <p:cBhvr>
                                        <p:cTn id="147" dur="1000"/>
                                        <p:tgtEl>
                                          <p:spTgt spid="45"/>
                                        </p:tgtEl>
                                      </p:cBhvr>
                                    </p:animEffect>
                                    <p:anim calcmode="lin" valueType="num">
                                      <p:cBhvr>
                                        <p:cTn id="148" dur="1000" fill="hold"/>
                                        <p:tgtEl>
                                          <p:spTgt spid="45"/>
                                        </p:tgtEl>
                                        <p:attrNameLst>
                                          <p:attrName>ppt_x</p:attrName>
                                        </p:attrNameLst>
                                      </p:cBhvr>
                                      <p:tavLst>
                                        <p:tav tm="0">
                                          <p:val>
                                            <p:strVal val="#ppt_x"/>
                                          </p:val>
                                        </p:tav>
                                        <p:tav tm="100000">
                                          <p:val>
                                            <p:strVal val="#ppt_x"/>
                                          </p:val>
                                        </p:tav>
                                      </p:tavLst>
                                    </p:anim>
                                    <p:anim calcmode="lin" valueType="num">
                                      <p:cBhvr>
                                        <p:cTn id="149" dur="1000" fill="hold"/>
                                        <p:tgtEl>
                                          <p:spTgt spid="45"/>
                                        </p:tgtEl>
                                        <p:attrNameLst>
                                          <p:attrName>ppt_y</p:attrName>
                                        </p:attrNameLst>
                                      </p:cBhvr>
                                      <p:tavLst>
                                        <p:tav tm="0">
                                          <p:val>
                                            <p:strVal val="#ppt_y-.1"/>
                                          </p:val>
                                        </p:tav>
                                        <p:tav tm="100000">
                                          <p:val>
                                            <p:strVal val="#ppt_y"/>
                                          </p:val>
                                        </p:tav>
                                      </p:tavLst>
                                    </p:anim>
                                  </p:childTnLst>
                                </p:cTn>
                              </p:par>
                              <p:par>
                                <p:cTn id="150" presetID="47" presetClass="entr" presetSubtype="0" fill="hold" grpId="0" nodeType="withEffect">
                                  <p:stCondLst>
                                    <p:cond delay="0"/>
                                  </p:stCondLst>
                                  <p:childTnLst>
                                    <p:set>
                                      <p:cBhvr>
                                        <p:cTn id="151" dur="1" fill="hold">
                                          <p:stCondLst>
                                            <p:cond delay="0"/>
                                          </p:stCondLst>
                                        </p:cTn>
                                        <p:tgtEl>
                                          <p:spTgt spid="46">
                                            <p:txEl>
                                              <p:pRg st="0" end="0"/>
                                            </p:txEl>
                                          </p:spTgt>
                                        </p:tgtEl>
                                        <p:attrNameLst>
                                          <p:attrName>style.visibility</p:attrName>
                                        </p:attrNameLst>
                                      </p:cBhvr>
                                      <p:to>
                                        <p:strVal val="visible"/>
                                      </p:to>
                                    </p:set>
                                    <p:animEffect transition="in" filter="fade">
                                      <p:cBhvr>
                                        <p:cTn id="152" dur="1000"/>
                                        <p:tgtEl>
                                          <p:spTgt spid="46">
                                            <p:txEl>
                                              <p:pRg st="0" end="0"/>
                                            </p:txEl>
                                          </p:spTgt>
                                        </p:tgtEl>
                                      </p:cBhvr>
                                    </p:animEffect>
                                    <p:anim calcmode="lin" valueType="num">
                                      <p:cBhvr>
                                        <p:cTn id="153" dur="1000" fill="hold"/>
                                        <p:tgtEl>
                                          <p:spTgt spid="46">
                                            <p:txEl>
                                              <p:pRg st="0" end="0"/>
                                            </p:txEl>
                                          </p:spTgt>
                                        </p:tgtEl>
                                        <p:attrNameLst>
                                          <p:attrName>ppt_x</p:attrName>
                                        </p:attrNameLst>
                                      </p:cBhvr>
                                      <p:tavLst>
                                        <p:tav tm="0">
                                          <p:val>
                                            <p:strVal val="#ppt_x"/>
                                          </p:val>
                                        </p:tav>
                                        <p:tav tm="100000">
                                          <p:val>
                                            <p:strVal val="#ppt_x"/>
                                          </p:val>
                                        </p:tav>
                                      </p:tavLst>
                                    </p:anim>
                                    <p:anim calcmode="lin" valueType="num">
                                      <p:cBhvr>
                                        <p:cTn id="154" dur="1000" fill="hold"/>
                                        <p:tgtEl>
                                          <p:spTgt spid="46">
                                            <p:txEl>
                                              <p:pRg st="0" end="0"/>
                                            </p:txEl>
                                          </p:spTgt>
                                        </p:tgtEl>
                                        <p:attrNameLst>
                                          <p:attrName>ppt_y</p:attrName>
                                        </p:attrNameLst>
                                      </p:cBhvr>
                                      <p:tavLst>
                                        <p:tav tm="0">
                                          <p:val>
                                            <p:strVal val="#ppt_y-.1"/>
                                          </p:val>
                                        </p:tav>
                                        <p:tav tm="100000">
                                          <p:val>
                                            <p:strVal val="#ppt_y"/>
                                          </p:val>
                                        </p:tav>
                                      </p:tavLst>
                                    </p:anim>
                                  </p:childTnLst>
                                </p:cTn>
                              </p:par>
                              <p:par>
                                <p:cTn id="155" presetID="47" presetClass="entr" presetSubtype="0" fill="hold" grpId="0" nodeType="withEffect">
                                  <p:stCondLst>
                                    <p:cond delay="0"/>
                                  </p:stCondLst>
                                  <p:childTnLst>
                                    <p:set>
                                      <p:cBhvr>
                                        <p:cTn id="156" dur="1" fill="hold">
                                          <p:stCondLst>
                                            <p:cond delay="0"/>
                                          </p:stCondLst>
                                        </p:cTn>
                                        <p:tgtEl>
                                          <p:spTgt spid="47"/>
                                        </p:tgtEl>
                                        <p:attrNameLst>
                                          <p:attrName>style.visibility</p:attrName>
                                        </p:attrNameLst>
                                      </p:cBhvr>
                                      <p:to>
                                        <p:strVal val="visible"/>
                                      </p:to>
                                    </p:set>
                                    <p:animEffect transition="in" filter="fade">
                                      <p:cBhvr>
                                        <p:cTn id="157" dur="1000"/>
                                        <p:tgtEl>
                                          <p:spTgt spid="47"/>
                                        </p:tgtEl>
                                      </p:cBhvr>
                                    </p:animEffect>
                                    <p:anim calcmode="lin" valueType="num">
                                      <p:cBhvr>
                                        <p:cTn id="158" dur="1000" fill="hold"/>
                                        <p:tgtEl>
                                          <p:spTgt spid="47"/>
                                        </p:tgtEl>
                                        <p:attrNameLst>
                                          <p:attrName>ppt_x</p:attrName>
                                        </p:attrNameLst>
                                      </p:cBhvr>
                                      <p:tavLst>
                                        <p:tav tm="0">
                                          <p:val>
                                            <p:strVal val="#ppt_x"/>
                                          </p:val>
                                        </p:tav>
                                        <p:tav tm="100000">
                                          <p:val>
                                            <p:strVal val="#ppt_x"/>
                                          </p:val>
                                        </p:tav>
                                      </p:tavLst>
                                    </p:anim>
                                    <p:anim calcmode="lin" valueType="num">
                                      <p:cBhvr>
                                        <p:cTn id="159" dur="1000" fill="hold"/>
                                        <p:tgtEl>
                                          <p:spTgt spid="47"/>
                                        </p:tgtEl>
                                        <p:attrNameLst>
                                          <p:attrName>ppt_y</p:attrName>
                                        </p:attrNameLst>
                                      </p:cBhvr>
                                      <p:tavLst>
                                        <p:tav tm="0">
                                          <p:val>
                                            <p:strVal val="#ppt_y-.1"/>
                                          </p:val>
                                        </p:tav>
                                        <p:tav tm="100000">
                                          <p:val>
                                            <p:strVal val="#ppt_y"/>
                                          </p:val>
                                        </p:tav>
                                      </p:tavLst>
                                    </p:anim>
                                  </p:childTnLst>
                                </p:cTn>
                              </p:par>
                              <p:par>
                                <p:cTn id="160" presetID="47" presetClass="entr" presetSubtype="0" fill="hold" grpId="0" nodeType="withEffect">
                                  <p:stCondLst>
                                    <p:cond delay="0"/>
                                  </p:stCondLst>
                                  <p:childTnLst>
                                    <p:set>
                                      <p:cBhvr>
                                        <p:cTn id="161" dur="1" fill="hold">
                                          <p:stCondLst>
                                            <p:cond delay="0"/>
                                          </p:stCondLst>
                                        </p:cTn>
                                        <p:tgtEl>
                                          <p:spTgt spid="48">
                                            <p:txEl>
                                              <p:pRg st="0" end="0"/>
                                            </p:txEl>
                                          </p:spTgt>
                                        </p:tgtEl>
                                        <p:attrNameLst>
                                          <p:attrName>style.visibility</p:attrName>
                                        </p:attrNameLst>
                                      </p:cBhvr>
                                      <p:to>
                                        <p:strVal val="visible"/>
                                      </p:to>
                                    </p:set>
                                    <p:animEffect transition="in" filter="fade">
                                      <p:cBhvr>
                                        <p:cTn id="162" dur="1000"/>
                                        <p:tgtEl>
                                          <p:spTgt spid="48">
                                            <p:txEl>
                                              <p:pRg st="0" end="0"/>
                                            </p:txEl>
                                          </p:spTgt>
                                        </p:tgtEl>
                                      </p:cBhvr>
                                    </p:animEffect>
                                    <p:anim calcmode="lin" valueType="num">
                                      <p:cBhvr>
                                        <p:cTn id="163" dur="1000" fill="hold"/>
                                        <p:tgtEl>
                                          <p:spTgt spid="48">
                                            <p:txEl>
                                              <p:pRg st="0" end="0"/>
                                            </p:txEl>
                                          </p:spTgt>
                                        </p:tgtEl>
                                        <p:attrNameLst>
                                          <p:attrName>ppt_x</p:attrName>
                                        </p:attrNameLst>
                                      </p:cBhvr>
                                      <p:tavLst>
                                        <p:tav tm="0">
                                          <p:val>
                                            <p:strVal val="#ppt_x"/>
                                          </p:val>
                                        </p:tav>
                                        <p:tav tm="100000">
                                          <p:val>
                                            <p:strVal val="#ppt_x"/>
                                          </p:val>
                                        </p:tav>
                                      </p:tavLst>
                                    </p:anim>
                                    <p:anim calcmode="lin" valueType="num">
                                      <p:cBhvr>
                                        <p:cTn id="164" dur="1000" fill="hold"/>
                                        <p:tgtEl>
                                          <p:spTgt spid="4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8" grpId="0" build="p">
        <p:tmplLst>
          <p:tmpl lvl="1">
            <p:tnLst>
              <p:par>
                <p:cTn presetID="47"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anim calcmode="lin" valueType="num">
                      <p:cBhvr>
                        <p:cTn dur="1000" fill="hold"/>
                        <p:tgtEl>
                          <p:spTgt spid="28"/>
                        </p:tgtEl>
                        <p:attrNameLst>
                          <p:attrName>ppt_x</p:attrName>
                        </p:attrNameLst>
                      </p:cBhvr>
                      <p:tavLst>
                        <p:tav tm="0">
                          <p:val>
                            <p:strVal val="#ppt_x"/>
                          </p:val>
                        </p:tav>
                        <p:tav tm="100000">
                          <p:val>
                            <p:strVal val="#ppt_x"/>
                          </p:val>
                        </p:tav>
                      </p:tavLst>
                    </p:anim>
                    <p:anim calcmode="lin" valueType="num">
                      <p:cBhvr>
                        <p:cTn dur="1000" fill="hold"/>
                        <p:tgtEl>
                          <p:spTgt spid="28"/>
                        </p:tgtEl>
                        <p:attrNameLst>
                          <p:attrName>ppt_y</p:attrName>
                        </p:attrNameLst>
                      </p:cBhvr>
                      <p:tavLst>
                        <p:tav tm="0">
                          <p:val>
                            <p:strVal val="#ppt_y-.1"/>
                          </p:val>
                        </p:tav>
                        <p:tav tm="100000">
                          <p:val>
                            <p:strVal val="#ppt_y"/>
                          </p:val>
                        </p:tav>
                      </p:tavLst>
                    </p:anim>
                  </p:childTnLst>
                </p:cTn>
              </p:par>
            </p:tnLst>
          </p:tmpl>
          <p:tmpl lvl="2">
            <p:tnLst>
              <p:par>
                <p:cTn presetID="47"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anim calcmode="lin" valueType="num">
                      <p:cBhvr>
                        <p:cTn dur="1000" fill="hold"/>
                        <p:tgtEl>
                          <p:spTgt spid="28"/>
                        </p:tgtEl>
                        <p:attrNameLst>
                          <p:attrName>ppt_x</p:attrName>
                        </p:attrNameLst>
                      </p:cBhvr>
                      <p:tavLst>
                        <p:tav tm="0">
                          <p:val>
                            <p:strVal val="#ppt_x"/>
                          </p:val>
                        </p:tav>
                        <p:tav tm="100000">
                          <p:val>
                            <p:strVal val="#ppt_x"/>
                          </p:val>
                        </p:tav>
                      </p:tavLst>
                    </p:anim>
                    <p:anim calcmode="lin" valueType="num">
                      <p:cBhvr>
                        <p:cTn dur="1000" fill="hold"/>
                        <p:tgtEl>
                          <p:spTgt spid="28"/>
                        </p:tgtEl>
                        <p:attrNameLst>
                          <p:attrName>ppt_y</p:attrName>
                        </p:attrNameLst>
                      </p:cBhvr>
                      <p:tavLst>
                        <p:tav tm="0">
                          <p:val>
                            <p:strVal val="#ppt_y-.1"/>
                          </p:val>
                        </p:tav>
                        <p:tav tm="100000">
                          <p:val>
                            <p:strVal val="#ppt_y"/>
                          </p:val>
                        </p:tav>
                      </p:tavLst>
                    </p:anim>
                  </p:childTnLst>
                </p:cTn>
              </p:par>
            </p:tnLst>
          </p:tmpl>
          <p:tmpl lvl="3">
            <p:tnLst>
              <p:par>
                <p:cTn presetID="47"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anim calcmode="lin" valueType="num">
                      <p:cBhvr>
                        <p:cTn dur="1000" fill="hold"/>
                        <p:tgtEl>
                          <p:spTgt spid="28"/>
                        </p:tgtEl>
                        <p:attrNameLst>
                          <p:attrName>ppt_x</p:attrName>
                        </p:attrNameLst>
                      </p:cBhvr>
                      <p:tavLst>
                        <p:tav tm="0">
                          <p:val>
                            <p:strVal val="#ppt_x"/>
                          </p:val>
                        </p:tav>
                        <p:tav tm="100000">
                          <p:val>
                            <p:strVal val="#ppt_x"/>
                          </p:val>
                        </p:tav>
                      </p:tavLst>
                    </p:anim>
                    <p:anim calcmode="lin" valueType="num">
                      <p:cBhvr>
                        <p:cTn dur="1000" fill="hold"/>
                        <p:tgtEl>
                          <p:spTgt spid="28"/>
                        </p:tgtEl>
                        <p:attrNameLst>
                          <p:attrName>ppt_y</p:attrName>
                        </p:attrNameLst>
                      </p:cBhvr>
                      <p:tavLst>
                        <p:tav tm="0">
                          <p:val>
                            <p:strVal val="#ppt_y-.1"/>
                          </p:val>
                        </p:tav>
                        <p:tav tm="100000">
                          <p:val>
                            <p:strVal val="#ppt_y"/>
                          </p:val>
                        </p:tav>
                      </p:tavLst>
                    </p:anim>
                  </p:childTnLst>
                </p:cTn>
              </p:par>
            </p:tnLst>
          </p:tmpl>
          <p:tmpl lvl="4">
            <p:tnLst>
              <p:par>
                <p:cTn presetID="47"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anim calcmode="lin" valueType="num">
                      <p:cBhvr>
                        <p:cTn dur="1000" fill="hold"/>
                        <p:tgtEl>
                          <p:spTgt spid="28"/>
                        </p:tgtEl>
                        <p:attrNameLst>
                          <p:attrName>ppt_x</p:attrName>
                        </p:attrNameLst>
                      </p:cBhvr>
                      <p:tavLst>
                        <p:tav tm="0">
                          <p:val>
                            <p:strVal val="#ppt_x"/>
                          </p:val>
                        </p:tav>
                        <p:tav tm="100000">
                          <p:val>
                            <p:strVal val="#ppt_x"/>
                          </p:val>
                        </p:tav>
                      </p:tavLst>
                    </p:anim>
                    <p:anim calcmode="lin" valueType="num">
                      <p:cBhvr>
                        <p:cTn dur="1000" fill="hold"/>
                        <p:tgtEl>
                          <p:spTgt spid="28"/>
                        </p:tgtEl>
                        <p:attrNameLst>
                          <p:attrName>ppt_y</p:attrName>
                        </p:attrNameLst>
                      </p:cBhvr>
                      <p:tavLst>
                        <p:tav tm="0">
                          <p:val>
                            <p:strVal val="#ppt_y-.1"/>
                          </p:val>
                        </p:tav>
                        <p:tav tm="100000">
                          <p:val>
                            <p:strVal val="#ppt_y"/>
                          </p:val>
                        </p:tav>
                      </p:tavLst>
                    </p:anim>
                  </p:childTnLst>
                </p:cTn>
              </p:par>
            </p:tnLst>
          </p:tmpl>
          <p:tmpl lvl="5">
            <p:tnLst>
              <p:par>
                <p:cTn presetID="47"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anim calcmode="lin" valueType="num">
                      <p:cBhvr>
                        <p:cTn dur="1000" fill="hold"/>
                        <p:tgtEl>
                          <p:spTgt spid="28"/>
                        </p:tgtEl>
                        <p:attrNameLst>
                          <p:attrName>ppt_x</p:attrName>
                        </p:attrNameLst>
                      </p:cBhvr>
                      <p:tavLst>
                        <p:tav tm="0">
                          <p:val>
                            <p:strVal val="#ppt_x"/>
                          </p:val>
                        </p:tav>
                        <p:tav tm="100000">
                          <p:val>
                            <p:strVal val="#ppt_x"/>
                          </p:val>
                        </p:tav>
                      </p:tavLst>
                    </p:anim>
                    <p:anim calcmode="lin" valueType="num">
                      <p:cBhvr>
                        <p:cTn dur="1000" fill="hold"/>
                        <p:tgtEl>
                          <p:spTgt spid="28"/>
                        </p:tgtEl>
                        <p:attrNameLst>
                          <p:attrName>ppt_y</p:attrName>
                        </p:attrNameLst>
                      </p:cBhvr>
                      <p:tavLst>
                        <p:tav tm="0">
                          <p:val>
                            <p:strVal val="#ppt_y-.1"/>
                          </p:val>
                        </p:tav>
                        <p:tav tm="100000">
                          <p:val>
                            <p:strVal val="#ppt_y"/>
                          </p:val>
                        </p:tav>
                      </p:tavLst>
                    </p:anim>
                  </p:childTnLst>
                </p:cTn>
              </p:par>
            </p:tnLst>
          </p:tmpl>
        </p:tmplLst>
      </p:bldP>
      <p:bldP spid="29" grpId="0" build="p">
        <p:tmplLst>
          <p:tmpl lvl="1">
            <p:tnLst>
              <p:par>
                <p:cTn presetID="47"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1000"/>
                        <p:tgtEl>
                          <p:spTgt spid="29"/>
                        </p:tgtEl>
                      </p:cBhvr>
                    </p:animEffect>
                    <p:anim calcmode="lin" valueType="num">
                      <p:cBhvr>
                        <p:cTn dur="1000" fill="hold"/>
                        <p:tgtEl>
                          <p:spTgt spid="29"/>
                        </p:tgtEl>
                        <p:attrNameLst>
                          <p:attrName>ppt_x</p:attrName>
                        </p:attrNameLst>
                      </p:cBhvr>
                      <p:tavLst>
                        <p:tav tm="0">
                          <p:val>
                            <p:strVal val="#ppt_x"/>
                          </p:val>
                        </p:tav>
                        <p:tav tm="100000">
                          <p:val>
                            <p:strVal val="#ppt_x"/>
                          </p:val>
                        </p:tav>
                      </p:tavLst>
                    </p:anim>
                    <p:anim calcmode="lin" valueType="num">
                      <p:cBhvr>
                        <p:cTn dur="1000" fill="hold"/>
                        <p:tgtEl>
                          <p:spTgt spid="29"/>
                        </p:tgtEl>
                        <p:attrNameLst>
                          <p:attrName>ppt_y</p:attrName>
                        </p:attrNameLst>
                      </p:cBhvr>
                      <p:tavLst>
                        <p:tav tm="0">
                          <p:val>
                            <p:strVal val="#ppt_y-.1"/>
                          </p:val>
                        </p:tav>
                        <p:tav tm="100000">
                          <p:val>
                            <p:strVal val="#ppt_y"/>
                          </p:val>
                        </p:tav>
                      </p:tavLst>
                    </p:anim>
                  </p:childTnLst>
                </p:cTn>
              </p:par>
            </p:tnLst>
          </p:tmpl>
        </p:tmplLst>
      </p:bldP>
      <p:bldP spid="31" grpId="0" animBg="1"/>
      <p:bldP spid="32" grpId="0" animBg="1"/>
      <p:bldP spid="34" grpId="0" build="p">
        <p:tmplLst>
          <p:tmpl lvl="1">
            <p:tnLst>
              <p:par>
                <p:cTn presetID="47"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1000"/>
                        <p:tgtEl>
                          <p:spTgt spid="34"/>
                        </p:tgtEl>
                      </p:cBhvr>
                    </p:animEffect>
                    <p:anim calcmode="lin" valueType="num">
                      <p:cBhvr>
                        <p:cTn dur="1000" fill="hold"/>
                        <p:tgtEl>
                          <p:spTgt spid="34"/>
                        </p:tgtEl>
                        <p:attrNameLst>
                          <p:attrName>ppt_x</p:attrName>
                        </p:attrNameLst>
                      </p:cBhvr>
                      <p:tavLst>
                        <p:tav tm="0">
                          <p:val>
                            <p:strVal val="#ppt_x"/>
                          </p:val>
                        </p:tav>
                        <p:tav tm="100000">
                          <p:val>
                            <p:strVal val="#ppt_x"/>
                          </p:val>
                        </p:tav>
                      </p:tavLst>
                    </p:anim>
                    <p:anim calcmode="lin" valueType="num">
                      <p:cBhvr>
                        <p:cTn dur="1000" fill="hold"/>
                        <p:tgtEl>
                          <p:spTgt spid="34"/>
                        </p:tgtEl>
                        <p:attrNameLst>
                          <p:attrName>ppt_y</p:attrName>
                        </p:attrNameLst>
                      </p:cBhvr>
                      <p:tavLst>
                        <p:tav tm="0">
                          <p:val>
                            <p:strVal val="#ppt_y-.1"/>
                          </p:val>
                        </p:tav>
                        <p:tav tm="100000">
                          <p:val>
                            <p:strVal val="#ppt_y"/>
                          </p:val>
                        </p:tav>
                      </p:tavLst>
                    </p:anim>
                  </p:childTnLst>
                </p:cTn>
              </p:par>
            </p:tnLst>
          </p:tmpl>
          <p:tmpl lvl="2">
            <p:tnLst>
              <p:par>
                <p:cTn presetID="47"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1000"/>
                        <p:tgtEl>
                          <p:spTgt spid="34"/>
                        </p:tgtEl>
                      </p:cBhvr>
                    </p:animEffect>
                    <p:anim calcmode="lin" valueType="num">
                      <p:cBhvr>
                        <p:cTn dur="1000" fill="hold"/>
                        <p:tgtEl>
                          <p:spTgt spid="34"/>
                        </p:tgtEl>
                        <p:attrNameLst>
                          <p:attrName>ppt_x</p:attrName>
                        </p:attrNameLst>
                      </p:cBhvr>
                      <p:tavLst>
                        <p:tav tm="0">
                          <p:val>
                            <p:strVal val="#ppt_x"/>
                          </p:val>
                        </p:tav>
                        <p:tav tm="100000">
                          <p:val>
                            <p:strVal val="#ppt_x"/>
                          </p:val>
                        </p:tav>
                      </p:tavLst>
                    </p:anim>
                    <p:anim calcmode="lin" valueType="num">
                      <p:cBhvr>
                        <p:cTn dur="1000" fill="hold"/>
                        <p:tgtEl>
                          <p:spTgt spid="34"/>
                        </p:tgtEl>
                        <p:attrNameLst>
                          <p:attrName>ppt_y</p:attrName>
                        </p:attrNameLst>
                      </p:cBhvr>
                      <p:tavLst>
                        <p:tav tm="0">
                          <p:val>
                            <p:strVal val="#ppt_y-.1"/>
                          </p:val>
                        </p:tav>
                        <p:tav tm="100000">
                          <p:val>
                            <p:strVal val="#ppt_y"/>
                          </p:val>
                        </p:tav>
                      </p:tavLst>
                    </p:anim>
                  </p:childTnLst>
                </p:cTn>
              </p:par>
            </p:tnLst>
          </p:tmpl>
          <p:tmpl lvl="3">
            <p:tnLst>
              <p:par>
                <p:cTn presetID="47"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1000"/>
                        <p:tgtEl>
                          <p:spTgt spid="34"/>
                        </p:tgtEl>
                      </p:cBhvr>
                    </p:animEffect>
                    <p:anim calcmode="lin" valueType="num">
                      <p:cBhvr>
                        <p:cTn dur="1000" fill="hold"/>
                        <p:tgtEl>
                          <p:spTgt spid="34"/>
                        </p:tgtEl>
                        <p:attrNameLst>
                          <p:attrName>ppt_x</p:attrName>
                        </p:attrNameLst>
                      </p:cBhvr>
                      <p:tavLst>
                        <p:tav tm="0">
                          <p:val>
                            <p:strVal val="#ppt_x"/>
                          </p:val>
                        </p:tav>
                        <p:tav tm="100000">
                          <p:val>
                            <p:strVal val="#ppt_x"/>
                          </p:val>
                        </p:tav>
                      </p:tavLst>
                    </p:anim>
                    <p:anim calcmode="lin" valueType="num">
                      <p:cBhvr>
                        <p:cTn dur="1000" fill="hold"/>
                        <p:tgtEl>
                          <p:spTgt spid="34"/>
                        </p:tgtEl>
                        <p:attrNameLst>
                          <p:attrName>ppt_y</p:attrName>
                        </p:attrNameLst>
                      </p:cBhvr>
                      <p:tavLst>
                        <p:tav tm="0">
                          <p:val>
                            <p:strVal val="#ppt_y-.1"/>
                          </p:val>
                        </p:tav>
                        <p:tav tm="100000">
                          <p:val>
                            <p:strVal val="#ppt_y"/>
                          </p:val>
                        </p:tav>
                      </p:tavLst>
                    </p:anim>
                  </p:childTnLst>
                </p:cTn>
              </p:par>
            </p:tnLst>
          </p:tmpl>
          <p:tmpl lvl="4">
            <p:tnLst>
              <p:par>
                <p:cTn presetID="47"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1000"/>
                        <p:tgtEl>
                          <p:spTgt spid="34"/>
                        </p:tgtEl>
                      </p:cBhvr>
                    </p:animEffect>
                    <p:anim calcmode="lin" valueType="num">
                      <p:cBhvr>
                        <p:cTn dur="1000" fill="hold"/>
                        <p:tgtEl>
                          <p:spTgt spid="34"/>
                        </p:tgtEl>
                        <p:attrNameLst>
                          <p:attrName>ppt_x</p:attrName>
                        </p:attrNameLst>
                      </p:cBhvr>
                      <p:tavLst>
                        <p:tav tm="0">
                          <p:val>
                            <p:strVal val="#ppt_x"/>
                          </p:val>
                        </p:tav>
                        <p:tav tm="100000">
                          <p:val>
                            <p:strVal val="#ppt_x"/>
                          </p:val>
                        </p:tav>
                      </p:tavLst>
                    </p:anim>
                    <p:anim calcmode="lin" valueType="num">
                      <p:cBhvr>
                        <p:cTn dur="1000" fill="hold"/>
                        <p:tgtEl>
                          <p:spTgt spid="34"/>
                        </p:tgtEl>
                        <p:attrNameLst>
                          <p:attrName>ppt_y</p:attrName>
                        </p:attrNameLst>
                      </p:cBhvr>
                      <p:tavLst>
                        <p:tav tm="0">
                          <p:val>
                            <p:strVal val="#ppt_y-.1"/>
                          </p:val>
                        </p:tav>
                        <p:tav tm="100000">
                          <p:val>
                            <p:strVal val="#ppt_y"/>
                          </p:val>
                        </p:tav>
                      </p:tavLst>
                    </p:anim>
                  </p:childTnLst>
                </p:cTn>
              </p:par>
            </p:tnLst>
          </p:tmpl>
          <p:tmpl lvl="5">
            <p:tnLst>
              <p:par>
                <p:cTn presetID="47"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1000"/>
                        <p:tgtEl>
                          <p:spTgt spid="34"/>
                        </p:tgtEl>
                      </p:cBhvr>
                    </p:animEffect>
                    <p:anim calcmode="lin" valueType="num">
                      <p:cBhvr>
                        <p:cTn dur="1000" fill="hold"/>
                        <p:tgtEl>
                          <p:spTgt spid="34"/>
                        </p:tgtEl>
                        <p:attrNameLst>
                          <p:attrName>ppt_x</p:attrName>
                        </p:attrNameLst>
                      </p:cBhvr>
                      <p:tavLst>
                        <p:tav tm="0">
                          <p:val>
                            <p:strVal val="#ppt_x"/>
                          </p:val>
                        </p:tav>
                        <p:tav tm="100000">
                          <p:val>
                            <p:strVal val="#ppt_x"/>
                          </p:val>
                        </p:tav>
                      </p:tavLst>
                    </p:anim>
                    <p:anim calcmode="lin" valueType="num">
                      <p:cBhvr>
                        <p:cTn dur="1000" fill="hold"/>
                        <p:tgtEl>
                          <p:spTgt spid="34"/>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47"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1000"/>
                        <p:tgtEl>
                          <p:spTgt spid="35"/>
                        </p:tgtEl>
                      </p:cBhvr>
                    </p:animEffect>
                    <p:anim calcmode="lin" valueType="num">
                      <p:cBhvr>
                        <p:cTn dur="1000" fill="hold"/>
                        <p:tgtEl>
                          <p:spTgt spid="35"/>
                        </p:tgtEl>
                        <p:attrNameLst>
                          <p:attrName>ppt_x</p:attrName>
                        </p:attrNameLst>
                      </p:cBhvr>
                      <p:tavLst>
                        <p:tav tm="0">
                          <p:val>
                            <p:strVal val="#ppt_x"/>
                          </p:val>
                        </p:tav>
                        <p:tav tm="100000">
                          <p:val>
                            <p:strVal val="#ppt_x"/>
                          </p:val>
                        </p:tav>
                      </p:tavLst>
                    </p:anim>
                    <p:anim calcmode="lin" valueType="num">
                      <p:cBhvr>
                        <p:cTn dur="1000" fill="hold"/>
                        <p:tgtEl>
                          <p:spTgt spid="35"/>
                        </p:tgtEl>
                        <p:attrNameLst>
                          <p:attrName>ppt_y</p:attrName>
                        </p:attrNameLst>
                      </p:cBhvr>
                      <p:tavLst>
                        <p:tav tm="0">
                          <p:val>
                            <p:strVal val="#ppt_y-.1"/>
                          </p:val>
                        </p:tav>
                        <p:tav tm="100000">
                          <p:val>
                            <p:strVal val="#ppt_y"/>
                          </p:val>
                        </p:tav>
                      </p:tavLst>
                    </p:anim>
                  </p:childTnLst>
                </p:cTn>
              </p:par>
            </p:tnLst>
          </p:tmpl>
        </p:tmplLst>
      </p:bldP>
      <p:bldP spid="37" grpId="0" animBg="1"/>
      <p:bldP spid="38" grpId="0" animBg="1"/>
      <p:bldP spid="40" grpId="0" build="p">
        <p:tmplLst>
          <p:tmpl lvl="1">
            <p:tnLst>
              <p:par>
                <p:cTn presetID="47"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1000"/>
                        <p:tgtEl>
                          <p:spTgt spid="40"/>
                        </p:tgtEl>
                      </p:cBhvr>
                    </p:animEffect>
                    <p:anim calcmode="lin" valueType="num">
                      <p:cBhvr>
                        <p:cTn dur="1000" fill="hold"/>
                        <p:tgtEl>
                          <p:spTgt spid="40"/>
                        </p:tgtEl>
                        <p:attrNameLst>
                          <p:attrName>ppt_x</p:attrName>
                        </p:attrNameLst>
                      </p:cBhvr>
                      <p:tavLst>
                        <p:tav tm="0">
                          <p:val>
                            <p:strVal val="#ppt_x"/>
                          </p:val>
                        </p:tav>
                        <p:tav tm="100000">
                          <p:val>
                            <p:strVal val="#ppt_x"/>
                          </p:val>
                        </p:tav>
                      </p:tavLst>
                    </p:anim>
                    <p:anim calcmode="lin" valueType="num">
                      <p:cBhvr>
                        <p:cTn dur="1000" fill="hold"/>
                        <p:tgtEl>
                          <p:spTgt spid="40"/>
                        </p:tgtEl>
                        <p:attrNameLst>
                          <p:attrName>ppt_y</p:attrName>
                        </p:attrNameLst>
                      </p:cBhvr>
                      <p:tavLst>
                        <p:tav tm="0">
                          <p:val>
                            <p:strVal val="#ppt_y-.1"/>
                          </p:val>
                        </p:tav>
                        <p:tav tm="100000">
                          <p:val>
                            <p:strVal val="#ppt_y"/>
                          </p:val>
                        </p:tav>
                      </p:tavLst>
                    </p:anim>
                  </p:childTnLst>
                </p:cTn>
              </p:par>
            </p:tnLst>
          </p:tmpl>
          <p:tmpl lvl="2">
            <p:tnLst>
              <p:par>
                <p:cTn presetID="47"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1000"/>
                        <p:tgtEl>
                          <p:spTgt spid="40"/>
                        </p:tgtEl>
                      </p:cBhvr>
                    </p:animEffect>
                    <p:anim calcmode="lin" valueType="num">
                      <p:cBhvr>
                        <p:cTn dur="1000" fill="hold"/>
                        <p:tgtEl>
                          <p:spTgt spid="40"/>
                        </p:tgtEl>
                        <p:attrNameLst>
                          <p:attrName>ppt_x</p:attrName>
                        </p:attrNameLst>
                      </p:cBhvr>
                      <p:tavLst>
                        <p:tav tm="0">
                          <p:val>
                            <p:strVal val="#ppt_x"/>
                          </p:val>
                        </p:tav>
                        <p:tav tm="100000">
                          <p:val>
                            <p:strVal val="#ppt_x"/>
                          </p:val>
                        </p:tav>
                      </p:tavLst>
                    </p:anim>
                    <p:anim calcmode="lin" valueType="num">
                      <p:cBhvr>
                        <p:cTn dur="1000" fill="hold"/>
                        <p:tgtEl>
                          <p:spTgt spid="40"/>
                        </p:tgtEl>
                        <p:attrNameLst>
                          <p:attrName>ppt_y</p:attrName>
                        </p:attrNameLst>
                      </p:cBhvr>
                      <p:tavLst>
                        <p:tav tm="0">
                          <p:val>
                            <p:strVal val="#ppt_y-.1"/>
                          </p:val>
                        </p:tav>
                        <p:tav tm="100000">
                          <p:val>
                            <p:strVal val="#ppt_y"/>
                          </p:val>
                        </p:tav>
                      </p:tavLst>
                    </p:anim>
                  </p:childTnLst>
                </p:cTn>
              </p:par>
            </p:tnLst>
          </p:tmpl>
          <p:tmpl lvl="3">
            <p:tnLst>
              <p:par>
                <p:cTn presetID="47"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1000"/>
                        <p:tgtEl>
                          <p:spTgt spid="40"/>
                        </p:tgtEl>
                      </p:cBhvr>
                    </p:animEffect>
                    <p:anim calcmode="lin" valueType="num">
                      <p:cBhvr>
                        <p:cTn dur="1000" fill="hold"/>
                        <p:tgtEl>
                          <p:spTgt spid="40"/>
                        </p:tgtEl>
                        <p:attrNameLst>
                          <p:attrName>ppt_x</p:attrName>
                        </p:attrNameLst>
                      </p:cBhvr>
                      <p:tavLst>
                        <p:tav tm="0">
                          <p:val>
                            <p:strVal val="#ppt_x"/>
                          </p:val>
                        </p:tav>
                        <p:tav tm="100000">
                          <p:val>
                            <p:strVal val="#ppt_x"/>
                          </p:val>
                        </p:tav>
                      </p:tavLst>
                    </p:anim>
                    <p:anim calcmode="lin" valueType="num">
                      <p:cBhvr>
                        <p:cTn dur="1000" fill="hold"/>
                        <p:tgtEl>
                          <p:spTgt spid="40"/>
                        </p:tgtEl>
                        <p:attrNameLst>
                          <p:attrName>ppt_y</p:attrName>
                        </p:attrNameLst>
                      </p:cBhvr>
                      <p:tavLst>
                        <p:tav tm="0">
                          <p:val>
                            <p:strVal val="#ppt_y-.1"/>
                          </p:val>
                        </p:tav>
                        <p:tav tm="100000">
                          <p:val>
                            <p:strVal val="#ppt_y"/>
                          </p:val>
                        </p:tav>
                      </p:tavLst>
                    </p:anim>
                  </p:childTnLst>
                </p:cTn>
              </p:par>
            </p:tnLst>
          </p:tmpl>
          <p:tmpl lvl="4">
            <p:tnLst>
              <p:par>
                <p:cTn presetID="47"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1000"/>
                        <p:tgtEl>
                          <p:spTgt spid="40"/>
                        </p:tgtEl>
                      </p:cBhvr>
                    </p:animEffect>
                    <p:anim calcmode="lin" valueType="num">
                      <p:cBhvr>
                        <p:cTn dur="1000" fill="hold"/>
                        <p:tgtEl>
                          <p:spTgt spid="40"/>
                        </p:tgtEl>
                        <p:attrNameLst>
                          <p:attrName>ppt_x</p:attrName>
                        </p:attrNameLst>
                      </p:cBhvr>
                      <p:tavLst>
                        <p:tav tm="0">
                          <p:val>
                            <p:strVal val="#ppt_x"/>
                          </p:val>
                        </p:tav>
                        <p:tav tm="100000">
                          <p:val>
                            <p:strVal val="#ppt_x"/>
                          </p:val>
                        </p:tav>
                      </p:tavLst>
                    </p:anim>
                    <p:anim calcmode="lin" valueType="num">
                      <p:cBhvr>
                        <p:cTn dur="1000" fill="hold"/>
                        <p:tgtEl>
                          <p:spTgt spid="40"/>
                        </p:tgtEl>
                        <p:attrNameLst>
                          <p:attrName>ppt_y</p:attrName>
                        </p:attrNameLst>
                      </p:cBhvr>
                      <p:tavLst>
                        <p:tav tm="0">
                          <p:val>
                            <p:strVal val="#ppt_y-.1"/>
                          </p:val>
                        </p:tav>
                        <p:tav tm="100000">
                          <p:val>
                            <p:strVal val="#ppt_y"/>
                          </p:val>
                        </p:tav>
                      </p:tavLst>
                    </p:anim>
                  </p:childTnLst>
                </p:cTn>
              </p:par>
            </p:tnLst>
          </p:tmpl>
          <p:tmpl lvl="5">
            <p:tnLst>
              <p:par>
                <p:cTn presetID="47"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1000"/>
                        <p:tgtEl>
                          <p:spTgt spid="40"/>
                        </p:tgtEl>
                      </p:cBhvr>
                    </p:animEffect>
                    <p:anim calcmode="lin" valueType="num">
                      <p:cBhvr>
                        <p:cTn dur="1000" fill="hold"/>
                        <p:tgtEl>
                          <p:spTgt spid="40"/>
                        </p:tgtEl>
                        <p:attrNameLst>
                          <p:attrName>ppt_x</p:attrName>
                        </p:attrNameLst>
                      </p:cBhvr>
                      <p:tavLst>
                        <p:tav tm="0">
                          <p:val>
                            <p:strVal val="#ppt_x"/>
                          </p:val>
                        </p:tav>
                        <p:tav tm="100000">
                          <p:val>
                            <p:strVal val="#ppt_x"/>
                          </p:val>
                        </p:tav>
                      </p:tavLst>
                    </p:anim>
                    <p:anim calcmode="lin" valueType="num">
                      <p:cBhvr>
                        <p:cTn dur="1000" fill="hold"/>
                        <p:tgtEl>
                          <p:spTgt spid="40"/>
                        </p:tgtEl>
                        <p:attrNameLst>
                          <p:attrName>ppt_y</p:attrName>
                        </p:attrNameLst>
                      </p:cBhvr>
                      <p:tavLst>
                        <p:tav tm="0">
                          <p:val>
                            <p:strVal val="#ppt_y-.1"/>
                          </p:val>
                        </p:tav>
                        <p:tav tm="100000">
                          <p:val>
                            <p:strVal val="#ppt_y"/>
                          </p:val>
                        </p:tav>
                      </p:tavLst>
                    </p:anim>
                  </p:childTnLst>
                </p:cTn>
              </p:par>
            </p:tnLst>
          </p:tmpl>
        </p:tmplLst>
      </p:bldP>
      <p:bldP spid="41" grpId="0" build="p">
        <p:tmplLst>
          <p:tmpl lvl="1">
            <p:tnLst>
              <p:par>
                <p:cTn presetID="47"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1000"/>
                        <p:tgtEl>
                          <p:spTgt spid="41"/>
                        </p:tgtEl>
                      </p:cBhvr>
                    </p:animEffect>
                    <p:anim calcmode="lin" valueType="num">
                      <p:cBhvr>
                        <p:cTn dur="1000" fill="hold"/>
                        <p:tgtEl>
                          <p:spTgt spid="41"/>
                        </p:tgtEl>
                        <p:attrNameLst>
                          <p:attrName>ppt_x</p:attrName>
                        </p:attrNameLst>
                      </p:cBhvr>
                      <p:tavLst>
                        <p:tav tm="0">
                          <p:val>
                            <p:strVal val="#ppt_x"/>
                          </p:val>
                        </p:tav>
                        <p:tav tm="100000">
                          <p:val>
                            <p:strVal val="#ppt_x"/>
                          </p:val>
                        </p:tav>
                      </p:tavLst>
                    </p:anim>
                    <p:anim calcmode="lin" valueType="num">
                      <p:cBhvr>
                        <p:cTn dur="1000" fill="hold"/>
                        <p:tgtEl>
                          <p:spTgt spid="41"/>
                        </p:tgtEl>
                        <p:attrNameLst>
                          <p:attrName>ppt_y</p:attrName>
                        </p:attrNameLst>
                      </p:cBhvr>
                      <p:tavLst>
                        <p:tav tm="0">
                          <p:val>
                            <p:strVal val="#ppt_y-.1"/>
                          </p:val>
                        </p:tav>
                        <p:tav tm="100000">
                          <p:val>
                            <p:strVal val="#ppt_y"/>
                          </p:val>
                        </p:tav>
                      </p:tavLst>
                    </p:anim>
                  </p:childTnLst>
                </p:cTn>
              </p:par>
            </p:tnLst>
          </p:tmpl>
        </p:tmplLst>
      </p:bldP>
      <p:bldP spid="43" grpId="0" animBg="1"/>
      <p:bldP spid="44" grpId="0" build="p">
        <p:tmplLst>
          <p:tmpl lvl="1">
            <p:tnLst>
              <p:par>
                <p:cTn presetID="47" presetClass="entr" presetSubtype="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1000"/>
                        <p:tgtEl>
                          <p:spTgt spid="44"/>
                        </p:tgtEl>
                      </p:cBhvr>
                    </p:animEffect>
                    <p:anim calcmode="lin" valueType="num">
                      <p:cBhvr>
                        <p:cTn dur="1000" fill="hold"/>
                        <p:tgtEl>
                          <p:spTgt spid="44"/>
                        </p:tgtEl>
                        <p:attrNameLst>
                          <p:attrName>ppt_x</p:attrName>
                        </p:attrNameLst>
                      </p:cBhvr>
                      <p:tavLst>
                        <p:tav tm="0">
                          <p:val>
                            <p:strVal val="#ppt_x"/>
                          </p:val>
                        </p:tav>
                        <p:tav tm="100000">
                          <p:val>
                            <p:strVal val="#ppt_x"/>
                          </p:val>
                        </p:tav>
                      </p:tavLst>
                    </p:anim>
                    <p:anim calcmode="lin" valueType="num">
                      <p:cBhvr>
                        <p:cTn dur="1000" fill="hold"/>
                        <p:tgtEl>
                          <p:spTgt spid="44"/>
                        </p:tgtEl>
                        <p:attrNameLst>
                          <p:attrName>ppt_y</p:attrName>
                        </p:attrNameLst>
                      </p:cBhvr>
                      <p:tavLst>
                        <p:tav tm="0">
                          <p:val>
                            <p:strVal val="#ppt_y-.1"/>
                          </p:val>
                        </p:tav>
                        <p:tav tm="100000">
                          <p:val>
                            <p:strVal val="#ppt_y"/>
                          </p:val>
                        </p:tav>
                      </p:tavLst>
                    </p:anim>
                  </p:childTnLst>
                </p:cTn>
              </p:par>
            </p:tnLst>
          </p:tmpl>
        </p:tmplLst>
      </p:bldP>
      <p:bldP spid="45" grpId="0" animBg="1"/>
      <p:bldP spid="46" grpId="0" build="p">
        <p:tmplLst>
          <p:tmpl lvl="1">
            <p:tnLst>
              <p:par>
                <p:cTn presetID="47" presetClass="entr" presetSubtype="0"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1000"/>
                        <p:tgtEl>
                          <p:spTgt spid="46"/>
                        </p:tgtEl>
                      </p:cBhvr>
                    </p:animEffect>
                    <p:anim calcmode="lin" valueType="num">
                      <p:cBhvr>
                        <p:cTn dur="1000" fill="hold"/>
                        <p:tgtEl>
                          <p:spTgt spid="46"/>
                        </p:tgtEl>
                        <p:attrNameLst>
                          <p:attrName>ppt_x</p:attrName>
                        </p:attrNameLst>
                      </p:cBhvr>
                      <p:tavLst>
                        <p:tav tm="0">
                          <p:val>
                            <p:strVal val="#ppt_x"/>
                          </p:val>
                        </p:tav>
                        <p:tav tm="100000">
                          <p:val>
                            <p:strVal val="#ppt_x"/>
                          </p:val>
                        </p:tav>
                      </p:tavLst>
                    </p:anim>
                    <p:anim calcmode="lin" valueType="num">
                      <p:cBhvr>
                        <p:cTn dur="1000" fill="hold"/>
                        <p:tgtEl>
                          <p:spTgt spid="46"/>
                        </p:tgtEl>
                        <p:attrNameLst>
                          <p:attrName>ppt_y</p:attrName>
                        </p:attrNameLst>
                      </p:cBhvr>
                      <p:tavLst>
                        <p:tav tm="0">
                          <p:val>
                            <p:strVal val="#ppt_y-.1"/>
                          </p:val>
                        </p:tav>
                        <p:tav tm="100000">
                          <p:val>
                            <p:strVal val="#ppt_y"/>
                          </p:val>
                        </p:tav>
                      </p:tavLst>
                    </p:anim>
                  </p:childTnLst>
                </p:cTn>
              </p:par>
            </p:tnLst>
          </p:tmpl>
        </p:tmplLst>
      </p:bldP>
      <p:bldP spid="47" grpId="0" animBg="1"/>
      <p:bldP spid="48" grpId="0" build="p">
        <p:tmplLst>
          <p:tmpl lvl="1">
            <p:tnLst>
              <p:par>
                <p:cTn presetID="47" presetClass="entr" presetSubtype="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1000"/>
                        <p:tgtEl>
                          <p:spTgt spid="48"/>
                        </p:tgtEl>
                      </p:cBhvr>
                    </p:animEffect>
                    <p:anim calcmode="lin" valueType="num">
                      <p:cBhvr>
                        <p:cTn dur="1000" fill="hold"/>
                        <p:tgtEl>
                          <p:spTgt spid="48"/>
                        </p:tgtEl>
                        <p:attrNameLst>
                          <p:attrName>ppt_x</p:attrName>
                        </p:attrNameLst>
                      </p:cBhvr>
                      <p:tavLst>
                        <p:tav tm="0">
                          <p:val>
                            <p:strVal val="#ppt_x"/>
                          </p:val>
                        </p:tav>
                        <p:tav tm="100000">
                          <p:val>
                            <p:strVal val="#ppt_x"/>
                          </p:val>
                        </p:tav>
                      </p:tavLst>
                    </p:anim>
                    <p:anim calcmode="lin" valueType="num">
                      <p:cBhvr>
                        <p:cTn dur="1000" fill="hold"/>
                        <p:tgtEl>
                          <p:spTgt spid="4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Pricing Item">
    <p:bg>
      <p:bgPr>
        <a:solidFill>
          <a:schemeClr val="bg1"/>
        </a:solidFill>
        <a:effectLst/>
      </p:bgPr>
    </p:bg>
    <p:spTree>
      <p:nvGrpSpPr>
        <p:cNvPr id="1" name=""/>
        <p:cNvGrpSpPr/>
        <p:nvPr/>
      </p:nvGrpSpPr>
      <p:grpSpPr>
        <a:xfrm>
          <a:off x="0" y="0"/>
          <a:ext cx="0" cy="0"/>
          <a:chOff x="0" y="0"/>
          <a:chExt cx="0" cy="0"/>
        </a:xfrm>
      </p:grpSpPr>
      <p:sp>
        <p:nvSpPr>
          <p:cNvPr id="77" name="Google Shape;1884;p158">
            <a:extLst>
              <a:ext uri="{FF2B5EF4-FFF2-40B4-BE49-F238E27FC236}">
                <a16:creationId xmlns:a16="http://schemas.microsoft.com/office/drawing/2014/main" id="{B3E4912B-6F5E-03E8-636D-B05468FFE243}"/>
              </a:ext>
            </a:extLst>
          </p:cNvPr>
          <p:cNvSpPr/>
          <p:nvPr userDrawn="1"/>
        </p:nvSpPr>
        <p:spPr>
          <a:xfrm>
            <a:off x="446110" y="0"/>
            <a:ext cx="11745889" cy="105546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8" name="Google Shape;1884;p158">
            <a:extLst>
              <a:ext uri="{FF2B5EF4-FFF2-40B4-BE49-F238E27FC236}">
                <a16:creationId xmlns:a16="http://schemas.microsoft.com/office/drawing/2014/main" id="{0FF07DA5-583D-F276-1E4A-26061B0B29D0}"/>
              </a:ext>
            </a:extLst>
          </p:cNvPr>
          <p:cNvSpPr/>
          <p:nvPr userDrawn="1"/>
        </p:nvSpPr>
        <p:spPr>
          <a:xfrm>
            <a:off x="446110" y="0"/>
            <a:ext cx="11745890" cy="1055468"/>
          </a:xfrm>
          <a:prstGeom prst="rect">
            <a:avLst/>
          </a:prstGeom>
          <a:blipFill>
            <a:blip r:embed="rId2" cstate="screen">
              <a:alphaModFix amt="11000"/>
              <a:extLst>
                <a:ext uri="{28A0092B-C50C-407E-A947-70E740481C1C}">
                  <a14:useLocalDpi xmlns:a14="http://schemas.microsoft.com/office/drawing/2010/main"/>
                </a:ext>
              </a:extLst>
            </a:blip>
            <a:stretch>
              <a:fillRect r="220"/>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Slide Number Placeholder 2">
            <a:extLst>
              <a:ext uri="{FF2B5EF4-FFF2-40B4-BE49-F238E27FC236}">
                <a16:creationId xmlns:a16="http://schemas.microsoft.com/office/drawing/2014/main" id="{04E6334E-F759-0A9D-9271-2027125E2897}"/>
              </a:ext>
            </a:extLst>
          </p:cNvPr>
          <p:cNvSpPr>
            <a:spLocks noGrp="1"/>
          </p:cNvSpPr>
          <p:nvPr>
            <p:ph type="sldNum" sz="quarter" idx="10"/>
          </p:nvPr>
        </p:nvSpPr>
        <p:spPr/>
        <p:txBody>
          <a:bodyPr/>
          <a:lstStyle/>
          <a:p>
            <a:fld id="{B4F46690-C25B-4348-B0C0-019C781764AB}" type="slidenum">
              <a:rPr lang="en-US" smtClean="0"/>
              <a:t>‹#›</a:t>
            </a:fld>
            <a:endParaRPr lang="en-US"/>
          </a:p>
        </p:txBody>
      </p:sp>
      <p:sp>
        <p:nvSpPr>
          <p:cNvPr id="27" name="Text Placeholder 44">
            <a:extLst>
              <a:ext uri="{FF2B5EF4-FFF2-40B4-BE49-F238E27FC236}">
                <a16:creationId xmlns:a16="http://schemas.microsoft.com/office/drawing/2014/main" id="{971AE32C-EFE3-0C16-94A7-B6E3F1DDC78E}"/>
              </a:ext>
            </a:extLst>
          </p:cNvPr>
          <p:cNvSpPr>
            <a:spLocks noGrp="1"/>
          </p:cNvSpPr>
          <p:nvPr>
            <p:ph type="body" sz="quarter" idx="18" hasCustomPrompt="1"/>
          </p:nvPr>
        </p:nvSpPr>
        <p:spPr>
          <a:xfrm>
            <a:off x="771523" y="129979"/>
            <a:ext cx="7807683" cy="876727"/>
          </a:xfrm>
          <a:prstGeom prst="rect">
            <a:avLst/>
          </a:prstGeom>
        </p:spPr>
        <p:txBody>
          <a:bodyPr anchor="ctr"/>
          <a:lstStyle>
            <a:lvl1pPr marL="0" indent="0" algn="l">
              <a:buNone/>
              <a:defRPr sz="3600" b="1">
                <a:solidFill>
                  <a:schemeClr val="bg1"/>
                </a:solidFill>
                <a:latin typeface="Inter" panose="02000503000000020004" pitchFamily="2" charset="0"/>
                <a:ea typeface="Inter" panose="02000503000000020004" pitchFamily="2" charset="0"/>
              </a:defRPr>
            </a:lvl1pPr>
          </a:lstStyle>
          <a:p>
            <a:r>
              <a:rPr lang="en-US" sz="3600"/>
              <a:t>Proposed </a:t>
            </a:r>
            <a:r>
              <a:rPr lang="en-US" sz="3600" err="1"/>
              <a:t>TalentNeuron</a:t>
            </a:r>
            <a:r>
              <a:rPr lang="en-US" sz="3600"/>
              <a:t> Solution</a:t>
            </a:r>
          </a:p>
        </p:txBody>
      </p:sp>
      <p:sp>
        <p:nvSpPr>
          <p:cNvPr id="2" name="Text Placeholder 15">
            <a:extLst>
              <a:ext uri="{FF2B5EF4-FFF2-40B4-BE49-F238E27FC236}">
                <a16:creationId xmlns:a16="http://schemas.microsoft.com/office/drawing/2014/main" id="{4A399F90-72F2-E154-E603-0CDC9050E5B6}"/>
              </a:ext>
            </a:extLst>
          </p:cNvPr>
          <p:cNvSpPr>
            <a:spLocks noGrp="1"/>
          </p:cNvSpPr>
          <p:nvPr>
            <p:ph type="body" sz="quarter" idx="16" hasCustomPrompt="1"/>
          </p:nvPr>
        </p:nvSpPr>
        <p:spPr>
          <a:xfrm>
            <a:off x="8747414" y="131933"/>
            <a:ext cx="2987675" cy="876727"/>
          </a:xfrm>
          <a:prstGeom prst="rect">
            <a:avLst/>
          </a:prstGeom>
        </p:spPr>
        <p:txBody>
          <a:bodyPr anchor="ctr"/>
          <a:lstStyle>
            <a:lvl1pPr marL="0" indent="0" algn="l">
              <a:buNone/>
              <a:defRPr sz="1200" b="1" spc="300" baseline="0">
                <a:solidFill>
                  <a:schemeClr val="bg1"/>
                </a:solidFill>
                <a:latin typeface="Inter" panose="02000503000000020004" pitchFamily="2" charset="0"/>
                <a:ea typeface="Inter" panose="02000503000000020004" pitchFamily="2" charset="0"/>
              </a:defRPr>
            </a:lvl1pPr>
          </a:lstStyle>
          <a:p>
            <a:pPr lvl="0"/>
            <a:r>
              <a:rPr lang="en-US"/>
              <a:t>PREPARED FOR</a:t>
            </a:r>
          </a:p>
        </p:txBody>
      </p:sp>
      <p:cxnSp>
        <p:nvCxnSpPr>
          <p:cNvPr id="51" name="Straight Connector 50">
            <a:extLst>
              <a:ext uri="{FF2B5EF4-FFF2-40B4-BE49-F238E27FC236}">
                <a16:creationId xmlns:a16="http://schemas.microsoft.com/office/drawing/2014/main" id="{4C6EA4D6-5F09-7487-1BE7-43A3F78BEADC}"/>
              </a:ext>
            </a:extLst>
          </p:cNvPr>
          <p:cNvCxnSpPr/>
          <p:nvPr userDrawn="1"/>
        </p:nvCxnSpPr>
        <p:spPr>
          <a:xfrm>
            <a:off x="8664289" y="129979"/>
            <a:ext cx="0" cy="876727"/>
          </a:xfrm>
          <a:prstGeom prst="line">
            <a:avLst/>
          </a:prstGeom>
          <a:ln>
            <a:solidFill>
              <a:schemeClr val="bg1"/>
            </a:solidFill>
          </a:ln>
        </p:spPr>
        <p:style>
          <a:lnRef idx="1">
            <a:schemeClr val="accent2"/>
          </a:lnRef>
          <a:fillRef idx="0">
            <a:schemeClr val="accent2"/>
          </a:fillRef>
          <a:effectRef idx="0">
            <a:schemeClr val="accent2"/>
          </a:effectRef>
          <a:fontRef idx="minor">
            <a:schemeClr val="tx1"/>
          </a:fontRef>
        </p:style>
      </p:cxnSp>
      <p:sp>
        <p:nvSpPr>
          <p:cNvPr id="6" name="Rectangle: Rounded Corners 7">
            <a:extLst>
              <a:ext uri="{FF2B5EF4-FFF2-40B4-BE49-F238E27FC236}">
                <a16:creationId xmlns:a16="http://schemas.microsoft.com/office/drawing/2014/main" id="{D9287761-C93A-EC53-DD2E-E21EDCEA953E}"/>
              </a:ext>
            </a:extLst>
          </p:cNvPr>
          <p:cNvSpPr/>
          <p:nvPr userDrawn="1"/>
        </p:nvSpPr>
        <p:spPr>
          <a:xfrm>
            <a:off x="1813610" y="1263755"/>
            <a:ext cx="2058286" cy="1497793"/>
          </a:xfrm>
          <a:prstGeom prst="roundRect">
            <a:avLst>
              <a:gd name="adj" fmla="val 12681"/>
            </a:avLst>
          </a:prstGeom>
          <a:solidFill>
            <a:schemeClr val="bg2"/>
          </a:solidFill>
          <a:ln>
            <a:noFill/>
          </a:ln>
          <a:effectLst>
            <a:outerShdw blurRad="82760" dist="38100" dir="5400000" algn="t" rotWithShape="0">
              <a:schemeClr val="accent1">
                <a:alpha val="15294"/>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7" name="Rectangle: Rounded Corners 7">
            <a:extLst>
              <a:ext uri="{FF2B5EF4-FFF2-40B4-BE49-F238E27FC236}">
                <a16:creationId xmlns:a16="http://schemas.microsoft.com/office/drawing/2014/main" id="{41A184D1-1285-F4BA-C388-86A6C585099F}"/>
              </a:ext>
            </a:extLst>
          </p:cNvPr>
          <p:cNvSpPr/>
          <p:nvPr userDrawn="1"/>
        </p:nvSpPr>
        <p:spPr>
          <a:xfrm rot="10800000">
            <a:off x="1813610" y="2393250"/>
            <a:ext cx="2058286" cy="2612911"/>
          </a:xfrm>
          <a:prstGeom prst="round2SameRect">
            <a:avLst/>
          </a:prstGeom>
          <a:solidFill>
            <a:schemeClr val="bg1"/>
          </a:solidFill>
          <a:ln>
            <a:noFill/>
          </a:ln>
          <a:effectLst>
            <a:outerShdw blurRad="509773" dist="495300" dir="5400000" sx="89000" sy="89000" algn="t" rotWithShape="0">
              <a:schemeClr val="bg2">
                <a:alpha val="5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9" name="Content Placeholder 2">
            <a:extLst>
              <a:ext uri="{FF2B5EF4-FFF2-40B4-BE49-F238E27FC236}">
                <a16:creationId xmlns:a16="http://schemas.microsoft.com/office/drawing/2014/main" id="{BB2F836C-9D25-F26A-E703-2D035668E36D}"/>
              </a:ext>
            </a:extLst>
          </p:cNvPr>
          <p:cNvSpPr>
            <a:spLocks noGrp="1"/>
          </p:cNvSpPr>
          <p:nvPr>
            <p:ph idx="30" hasCustomPrompt="1"/>
          </p:nvPr>
        </p:nvSpPr>
        <p:spPr>
          <a:xfrm>
            <a:off x="2026911" y="2531664"/>
            <a:ext cx="1699746" cy="1631661"/>
          </a:xfrm>
          <a:prstGeom prst="rect">
            <a:avLst/>
          </a:prstGeom>
        </p:spPr>
        <p:txBody>
          <a:bodyPr anchor="ctr"/>
          <a:lstStyle>
            <a:lvl1pPr marL="0" indent="0">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15">
            <a:extLst>
              <a:ext uri="{FF2B5EF4-FFF2-40B4-BE49-F238E27FC236}">
                <a16:creationId xmlns:a16="http://schemas.microsoft.com/office/drawing/2014/main" id="{53DE67B2-03AE-3CF0-478D-57E2AE9B8913}"/>
              </a:ext>
            </a:extLst>
          </p:cNvPr>
          <p:cNvSpPr>
            <a:spLocks noGrp="1"/>
          </p:cNvSpPr>
          <p:nvPr>
            <p:ph type="body" sz="quarter" idx="31" hasCustomPrompt="1"/>
          </p:nvPr>
        </p:nvSpPr>
        <p:spPr>
          <a:xfrm>
            <a:off x="2031638" y="1445907"/>
            <a:ext cx="1699746" cy="769229"/>
          </a:xfrm>
          <a:prstGeom prst="rect">
            <a:avLst/>
          </a:prstGeom>
        </p:spPr>
        <p:txBody>
          <a:bodyPr anchor="ctr"/>
          <a:lstStyle>
            <a:lvl1pPr marL="0" indent="0" algn="ctr">
              <a:buNone/>
              <a:defRPr sz="1600" b="1" spc="300" baseline="0">
                <a:solidFill>
                  <a:schemeClr val="bg1"/>
                </a:solidFill>
                <a:latin typeface="Inter" panose="02000503000000020004" pitchFamily="2" charset="0"/>
                <a:ea typeface="Inter" panose="02000503000000020004" pitchFamily="2" charset="0"/>
              </a:defRPr>
            </a:lvl1pPr>
          </a:lstStyle>
          <a:p>
            <a:pPr lvl="0"/>
            <a:r>
              <a:rPr lang="en-US"/>
              <a:t>OFFERING</a:t>
            </a:r>
          </a:p>
        </p:txBody>
      </p:sp>
      <p:sp>
        <p:nvSpPr>
          <p:cNvPr id="12" name="Rectangle: Rounded Corners 7">
            <a:extLst>
              <a:ext uri="{FF2B5EF4-FFF2-40B4-BE49-F238E27FC236}">
                <a16:creationId xmlns:a16="http://schemas.microsoft.com/office/drawing/2014/main" id="{34DAC2BE-4F6C-E9E0-B65D-7C5CD1F3B3A9}"/>
              </a:ext>
            </a:extLst>
          </p:cNvPr>
          <p:cNvSpPr/>
          <p:nvPr userDrawn="1"/>
        </p:nvSpPr>
        <p:spPr>
          <a:xfrm>
            <a:off x="4194403" y="1263755"/>
            <a:ext cx="2058286" cy="1497793"/>
          </a:xfrm>
          <a:prstGeom prst="roundRect">
            <a:avLst>
              <a:gd name="adj" fmla="val 12681"/>
            </a:avLst>
          </a:prstGeom>
          <a:solidFill>
            <a:schemeClr val="bg2"/>
          </a:solidFill>
          <a:ln>
            <a:noFill/>
          </a:ln>
          <a:effectLst>
            <a:outerShdw blurRad="82760" dist="38100" dir="5400000" algn="t" rotWithShape="0">
              <a:schemeClr val="accent1">
                <a:alpha val="15294"/>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13" name="Rectangle: Rounded Corners 7">
            <a:extLst>
              <a:ext uri="{FF2B5EF4-FFF2-40B4-BE49-F238E27FC236}">
                <a16:creationId xmlns:a16="http://schemas.microsoft.com/office/drawing/2014/main" id="{7EFBA9B0-820F-B7B1-7723-E34FD8103D1B}"/>
              </a:ext>
            </a:extLst>
          </p:cNvPr>
          <p:cNvSpPr/>
          <p:nvPr userDrawn="1"/>
        </p:nvSpPr>
        <p:spPr>
          <a:xfrm rot="10800000">
            <a:off x="4194403" y="2393250"/>
            <a:ext cx="2058286" cy="2612911"/>
          </a:xfrm>
          <a:prstGeom prst="round2SameRect">
            <a:avLst/>
          </a:prstGeom>
          <a:solidFill>
            <a:schemeClr val="bg1"/>
          </a:solidFill>
          <a:ln>
            <a:noFill/>
          </a:ln>
          <a:effectLst>
            <a:outerShdw blurRad="509773" dist="495300" dir="5400000" sx="89000" sy="89000" algn="t" rotWithShape="0">
              <a:schemeClr val="bg2">
                <a:alpha val="5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15" name="Content Placeholder 2">
            <a:extLst>
              <a:ext uri="{FF2B5EF4-FFF2-40B4-BE49-F238E27FC236}">
                <a16:creationId xmlns:a16="http://schemas.microsoft.com/office/drawing/2014/main" id="{CEC77DFC-3849-9596-1672-BD2A875143D3}"/>
              </a:ext>
            </a:extLst>
          </p:cNvPr>
          <p:cNvSpPr>
            <a:spLocks noGrp="1"/>
          </p:cNvSpPr>
          <p:nvPr>
            <p:ph idx="34" hasCustomPrompt="1"/>
          </p:nvPr>
        </p:nvSpPr>
        <p:spPr>
          <a:xfrm>
            <a:off x="4407704" y="2531664"/>
            <a:ext cx="1699746" cy="1631661"/>
          </a:xfrm>
          <a:prstGeom prst="rect">
            <a:avLst/>
          </a:prstGeom>
        </p:spPr>
        <p:txBody>
          <a:bodyPr anchor="ctr"/>
          <a:lstStyle>
            <a:lvl1pPr marL="0" indent="0">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6" name="Text Placeholder 15">
            <a:extLst>
              <a:ext uri="{FF2B5EF4-FFF2-40B4-BE49-F238E27FC236}">
                <a16:creationId xmlns:a16="http://schemas.microsoft.com/office/drawing/2014/main" id="{1243A596-2413-1048-426F-EE612C99338F}"/>
              </a:ext>
            </a:extLst>
          </p:cNvPr>
          <p:cNvSpPr>
            <a:spLocks noGrp="1"/>
          </p:cNvSpPr>
          <p:nvPr>
            <p:ph type="body" sz="quarter" idx="35" hasCustomPrompt="1"/>
          </p:nvPr>
        </p:nvSpPr>
        <p:spPr>
          <a:xfrm>
            <a:off x="4412431" y="1445907"/>
            <a:ext cx="1699746" cy="769229"/>
          </a:xfrm>
          <a:prstGeom prst="rect">
            <a:avLst/>
          </a:prstGeom>
        </p:spPr>
        <p:txBody>
          <a:bodyPr anchor="ctr"/>
          <a:lstStyle>
            <a:lvl1pPr marL="0" indent="0" algn="ctr">
              <a:buNone/>
              <a:defRPr sz="1600" b="1" spc="300" baseline="0">
                <a:solidFill>
                  <a:schemeClr val="bg1"/>
                </a:solidFill>
                <a:latin typeface="Inter" panose="02000503000000020004" pitchFamily="2" charset="0"/>
                <a:ea typeface="Inter" panose="02000503000000020004" pitchFamily="2" charset="0"/>
              </a:defRPr>
            </a:lvl1pPr>
          </a:lstStyle>
          <a:p>
            <a:pPr lvl="0"/>
            <a:r>
              <a:rPr lang="en-US"/>
              <a:t>OFFERING</a:t>
            </a:r>
          </a:p>
        </p:txBody>
      </p:sp>
      <p:sp>
        <p:nvSpPr>
          <p:cNvPr id="18" name="Rectangle: Rounded Corners 7">
            <a:extLst>
              <a:ext uri="{FF2B5EF4-FFF2-40B4-BE49-F238E27FC236}">
                <a16:creationId xmlns:a16="http://schemas.microsoft.com/office/drawing/2014/main" id="{52A59172-A79C-5E40-B642-9455E265B865}"/>
              </a:ext>
            </a:extLst>
          </p:cNvPr>
          <p:cNvSpPr/>
          <p:nvPr userDrawn="1"/>
        </p:nvSpPr>
        <p:spPr>
          <a:xfrm>
            <a:off x="6569072" y="1263755"/>
            <a:ext cx="2058286" cy="1497793"/>
          </a:xfrm>
          <a:prstGeom prst="roundRect">
            <a:avLst>
              <a:gd name="adj" fmla="val 12681"/>
            </a:avLst>
          </a:prstGeom>
          <a:solidFill>
            <a:schemeClr val="bg2"/>
          </a:solidFill>
          <a:ln>
            <a:noFill/>
          </a:ln>
          <a:effectLst>
            <a:outerShdw blurRad="82760" dist="38100" dir="5400000" algn="t" rotWithShape="0">
              <a:schemeClr val="accent1">
                <a:alpha val="15294"/>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19" name="Rectangle: Rounded Corners 7">
            <a:extLst>
              <a:ext uri="{FF2B5EF4-FFF2-40B4-BE49-F238E27FC236}">
                <a16:creationId xmlns:a16="http://schemas.microsoft.com/office/drawing/2014/main" id="{9AA2A110-673F-6BD9-E6D5-6A8B693C2F91}"/>
              </a:ext>
            </a:extLst>
          </p:cNvPr>
          <p:cNvSpPr/>
          <p:nvPr userDrawn="1"/>
        </p:nvSpPr>
        <p:spPr>
          <a:xfrm rot="10800000">
            <a:off x="6569072" y="2393250"/>
            <a:ext cx="2058286" cy="2612911"/>
          </a:xfrm>
          <a:prstGeom prst="round2SameRect">
            <a:avLst/>
          </a:prstGeom>
          <a:solidFill>
            <a:schemeClr val="bg1"/>
          </a:solidFill>
          <a:ln>
            <a:noFill/>
          </a:ln>
          <a:effectLst>
            <a:outerShdw blurRad="509773" dist="495300" dir="5400000" sx="89000" sy="89000" algn="t" rotWithShape="0">
              <a:schemeClr val="bg2">
                <a:alpha val="5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21" name="Content Placeholder 2">
            <a:extLst>
              <a:ext uri="{FF2B5EF4-FFF2-40B4-BE49-F238E27FC236}">
                <a16:creationId xmlns:a16="http://schemas.microsoft.com/office/drawing/2014/main" id="{5C6C3101-4CF6-7D70-690C-549A86C8EAC3}"/>
              </a:ext>
            </a:extLst>
          </p:cNvPr>
          <p:cNvSpPr>
            <a:spLocks noGrp="1"/>
          </p:cNvSpPr>
          <p:nvPr>
            <p:ph idx="37" hasCustomPrompt="1"/>
          </p:nvPr>
        </p:nvSpPr>
        <p:spPr>
          <a:xfrm>
            <a:off x="6782373" y="2531664"/>
            <a:ext cx="1699746" cy="1631661"/>
          </a:xfrm>
          <a:prstGeom prst="rect">
            <a:avLst/>
          </a:prstGeom>
        </p:spPr>
        <p:txBody>
          <a:bodyPr anchor="ctr"/>
          <a:lstStyle>
            <a:lvl1pPr marL="0" indent="0">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1" name="Text Placeholder 15">
            <a:extLst>
              <a:ext uri="{FF2B5EF4-FFF2-40B4-BE49-F238E27FC236}">
                <a16:creationId xmlns:a16="http://schemas.microsoft.com/office/drawing/2014/main" id="{1BC9D83E-30A9-599A-3322-5A13CD8535B3}"/>
              </a:ext>
            </a:extLst>
          </p:cNvPr>
          <p:cNvSpPr>
            <a:spLocks noGrp="1"/>
          </p:cNvSpPr>
          <p:nvPr>
            <p:ph type="body" sz="quarter" idx="38" hasCustomPrompt="1"/>
          </p:nvPr>
        </p:nvSpPr>
        <p:spPr>
          <a:xfrm>
            <a:off x="6787100" y="1445907"/>
            <a:ext cx="1699746" cy="769229"/>
          </a:xfrm>
          <a:prstGeom prst="rect">
            <a:avLst/>
          </a:prstGeom>
        </p:spPr>
        <p:txBody>
          <a:bodyPr anchor="ctr"/>
          <a:lstStyle>
            <a:lvl1pPr marL="0" indent="0" algn="ctr">
              <a:buNone/>
              <a:defRPr sz="1600" b="1" spc="300" baseline="0">
                <a:solidFill>
                  <a:schemeClr val="bg1"/>
                </a:solidFill>
                <a:latin typeface="Inter" panose="02000503000000020004" pitchFamily="2" charset="0"/>
                <a:ea typeface="Inter" panose="02000503000000020004" pitchFamily="2" charset="0"/>
              </a:defRPr>
            </a:lvl1pPr>
          </a:lstStyle>
          <a:p>
            <a:pPr lvl="0"/>
            <a:r>
              <a:rPr lang="en-US"/>
              <a:t>OFFERING</a:t>
            </a:r>
          </a:p>
        </p:txBody>
      </p:sp>
      <p:sp>
        <p:nvSpPr>
          <p:cNvPr id="43" name="Rectangle: Rounded Corners 7">
            <a:extLst>
              <a:ext uri="{FF2B5EF4-FFF2-40B4-BE49-F238E27FC236}">
                <a16:creationId xmlns:a16="http://schemas.microsoft.com/office/drawing/2014/main" id="{988F6F5C-4881-BFE0-9D7F-DACA69A77352}"/>
              </a:ext>
            </a:extLst>
          </p:cNvPr>
          <p:cNvSpPr/>
          <p:nvPr userDrawn="1"/>
        </p:nvSpPr>
        <p:spPr>
          <a:xfrm>
            <a:off x="8941569" y="1263755"/>
            <a:ext cx="2058286" cy="1497793"/>
          </a:xfrm>
          <a:prstGeom prst="roundRect">
            <a:avLst>
              <a:gd name="adj" fmla="val 12681"/>
            </a:avLst>
          </a:prstGeom>
          <a:solidFill>
            <a:schemeClr val="bg2"/>
          </a:solidFill>
          <a:ln>
            <a:noFill/>
          </a:ln>
          <a:effectLst>
            <a:outerShdw blurRad="82760" dist="38100" dir="5400000" algn="t" rotWithShape="0">
              <a:schemeClr val="accent1">
                <a:alpha val="15294"/>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44" name="Rectangle: Rounded Corners 7">
            <a:extLst>
              <a:ext uri="{FF2B5EF4-FFF2-40B4-BE49-F238E27FC236}">
                <a16:creationId xmlns:a16="http://schemas.microsoft.com/office/drawing/2014/main" id="{97954118-1CB6-D634-4013-7C64350645C8}"/>
              </a:ext>
            </a:extLst>
          </p:cNvPr>
          <p:cNvSpPr/>
          <p:nvPr userDrawn="1"/>
        </p:nvSpPr>
        <p:spPr>
          <a:xfrm rot="10800000">
            <a:off x="8941569" y="2393250"/>
            <a:ext cx="2058286" cy="2612911"/>
          </a:xfrm>
          <a:prstGeom prst="round2SameRect">
            <a:avLst/>
          </a:prstGeom>
          <a:solidFill>
            <a:schemeClr val="bg1"/>
          </a:solidFill>
          <a:ln>
            <a:noFill/>
          </a:ln>
          <a:effectLst>
            <a:outerShdw blurRad="509773" dist="495300" dir="5400000" sx="89000" sy="89000" algn="t" rotWithShape="0">
              <a:schemeClr val="bg2">
                <a:alpha val="5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46" name="Content Placeholder 2">
            <a:extLst>
              <a:ext uri="{FF2B5EF4-FFF2-40B4-BE49-F238E27FC236}">
                <a16:creationId xmlns:a16="http://schemas.microsoft.com/office/drawing/2014/main" id="{B22DB702-0058-27DB-E81B-B58A69DBEB0E}"/>
              </a:ext>
            </a:extLst>
          </p:cNvPr>
          <p:cNvSpPr>
            <a:spLocks noGrp="1"/>
          </p:cNvSpPr>
          <p:nvPr>
            <p:ph idx="40" hasCustomPrompt="1"/>
          </p:nvPr>
        </p:nvSpPr>
        <p:spPr>
          <a:xfrm>
            <a:off x="9154870" y="2531664"/>
            <a:ext cx="1699746" cy="1631661"/>
          </a:xfrm>
          <a:prstGeom prst="rect">
            <a:avLst/>
          </a:prstGeom>
        </p:spPr>
        <p:txBody>
          <a:bodyPr anchor="ctr"/>
          <a:lstStyle>
            <a:lvl1pPr marL="0" indent="0">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9" name="Text Placeholder 15">
            <a:extLst>
              <a:ext uri="{FF2B5EF4-FFF2-40B4-BE49-F238E27FC236}">
                <a16:creationId xmlns:a16="http://schemas.microsoft.com/office/drawing/2014/main" id="{501865D3-9952-BECA-A596-C4D8B9A42437}"/>
              </a:ext>
            </a:extLst>
          </p:cNvPr>
          <p:cNvSpPr>
            <a:spLocks noGrp="1"/>
          </p:cNvSpPr>
          <p:nvPr>
            <p:ph type="body" sz="quarter" idx="41" hasCustomPrompt="1"/>
          </p:nvPr>
        </p:nvSpPr>
        <p:spPr>
          <a:xfrm>
            <a:off x="9159597" y="1445907"/>
            <a:ext cx="1699746" cy="769229"/>
          </a:xfrm>
          <a:prstGeom prst="rect">
            <a:avLst/>
          </a:prstGeom>
        </p:spPr>
        <p:txBody>
          <a:bodyPr anchor="ctr"/>
          <a:lstStyle>
            <a:lvl1pPr marL="0" indent="0" algn="ctr">
              <a:buNone/>
              <a:defRPr sz="1600" b="1" spc="300" baseline="0">
                <a:solidFill>
                  <a:schemeClr val="bg1"/>
                </a:solidFill>
                <a:latin typeface="Inter" panose="02000503000000020004" pitchFamily="2" charset="0"/>
                <a:ea typeface="Inter" panose="02000503000000020004" pitchFamily="2" charset="0"/>
              </a:defRPr>
            </a:lvl1pPr>
          </a:lstStyle>
          <a:p>
            <a:pPr lvl="0"/>
            <a:r>
              <a:rPr lang="en-US"/>
              <a:t>OFFERING</a:t>
            </a:r>
          </a:p>
        </p:txBody>
      </p:sp>
      <p:sp>
        <p:nvSpPr>
          <p:cNvPr id="56" name="Text Placeholder 15">
            <a:extLst>
              <a:ext uri="{FF2B5EF4-FFF2-40B4-BE49-F238E27FC236}">
                <a16:creationId xmlns:a16="http://schemas.microsoft.com/office/drawing/2014/main" id="{A10C7CED-E50D-264D-CDCA-4914B306BC15}"/>
              </a:ext>
            </a:extLst>
          </p:cNvPr>
          <p:cNvSpPr>
            <a:spLocks noGrp="1"/>
          </p:cNvSpPr>
          <p:nvPr>
            <p:ph type="body" sz="quarter" idx="25" hasCustomPrompt="1"/>
          </p:nvPr>
        </p:nvSpPr>
        <p:spPr>
          <a:xfrm>
            <a:off x="6787263" y="5601566"/>
            <a:ext cx="2003691" cy="439738"/>
          </a:xfrm>
          <a:prstGeom prst="rect">
            <a:avLst/>
          </a:prstGeom>
        </p:spPr>
        <p:txBody>
          <a:bodyPr anchor="ctr"/>
          <a:lstStyle>
            <a:lvl1pPr marL="0" indent="0" algn="ctr">
              <a:buNone/>
              <a:defRPr sz="1800" b="1" spc="300" baseline="0">
                <a:solidFill>
                  <a:schemeClr val="tx2"/>
                </a:solidFill>
                <a:latin typeface="Inter" panose="02000503000000020004" pitchFamily="2" charset="0"/>
                <a:ea typeface="Inter" panose="02000503000000020004" pitchFamily="2" charset="0"/>
              </a:defRPr>
            </a:lvl1pPr>
          </a:lstStyle>
          <a:p>
            <a:pPr lvl="0"/>
            <a:r>
              <a:rPr lang="en-US"/>
              <a:t>$COST</a:t>
            </a:r>
          </a:p>
        </p:txBody>
      </p:sp>
      <p:sp>
        <p:nvSpPr>
          <p:cNvPr id="57" name="Text Placeholder 44">
            <a:extLst>
              <a:ext uri="{FF2B5EF4-FFF2-40B4-BE49-F238E27FC236}">
                <a16:creationId xmlns:a16="http://schemas.microsoft.com/office/drawing/2014/main" id="{9D6975AA-8957-273D-0ACC-F7816BED1D2D}"/>
              </a:ext>
            </a:extLst>
          </p:cNvPr>
          <p:cNvSpPr>
            <a:spLocks noGrp="1"/>
          </p:cNvSpPr>
          <p:nvPr>
            <p:ph type="body" sz="quarter" idx="26" hasCustomPrompt="1"/>
          </p:nvPr>
        </p:nvSpPr>
        <p:spPr>
          <a:xfrm>
            <a:off x="4046119" y="5584702"/>
            <a:ext cx="2266207" cy="512610"/>
          </a:xfrm>
          <a:prstGeom prst="rect">
            <a:avLst/>
          </a:prstGeom>
        </p:spPr>
        <p:txBody>
          <a:bodyPr anchor="ctr"/>
          <a:lstStyle>
            <a:lvl1pPr marL="0" indent="0" algn="ctr">
              <a:buNone/>
              <a:defRPr sz="2400" b="1">
                <a:solidFill>
                  <a:schemeClr val="bg2"/>
                </a:solidFill>
                <a:latin typeface="Inter" panose="02000503000000020004" pitchFamily="2" charset="0"/>
                <a:ea typeface="Inter" panose="02000503000000020004" pitchFamily="2" charset="0"/>
              </a:defRPr>
            </a:lvl1pPr>
          </a:lstStyle>
          <a:p>
            <a:pPr lvl="0"/>
            <a:r>
              <a:rPr lang="en-US"/>
              <a:t>TOTAL COST</a:t>
            </a:r>
          </a:p>
        </p:txBody>
      </p:sp>
      <p:sp>
        <p:nvSpPr>
          <p:cNvPr id="58" name="Text Placeholder 41">
            <a:extLst>
              <a:ext uri="{FF2B5EF4-FFF2-40B4-BE49-F238E27FC236}">
                <a16:creationId xmlns:a16="http://schemas.microsoft.com/office/drawing/2014/main" id="{ED2835F3-1A64-0973-51D4-C10FCC49F979}"/>
              </a:ext>
            </a:extLst>
          </p:cNvPr>
          <p:cNvSpPr>
            <a:spLocks noGrp="1"/>
          </p:cNvSpPr>
          <p:nvPr>
            <p:ph type="body" sz="quarter" idx="33" hasCustomPrompt="1"/>
          </p:nvPr>
        </p:nvSpPr>
        <p:spPr>
          <a:xfrm>
            <a:off x="4046119" y="6193709"/>
            <a:ext cx="4744836" cy="309535"/>
          </a:xfrm>
          <a:prstGeom prst="rect">
            <a:avLst/>
          </a:prstGeom>
        </p:spPr>
        <p:txBody>
          <a:bodyPr anchor="ctr"/>
          <a:lstStyle>
            <a:lvl1pPr marL="0" indent="0" algn="ctr">
              <a:buNone/>
              <a:defRPr sz="800" b="0" spc="0">
                <a:solidFill>
                  <a:schemeClr val="bg2"/>
                </a:solidFill>
                <a:latin typeface="Inter" panose="02000503000000020004" pitchFamily="2" charset="0"/>
                <a:ea typeface="Inter" panose="02000503000000020004" pitchFamily="2" charset="0"/>
              </a:defRPr>
            </a:lvl1pPr>
          </a:lstStyle>
          <a:p>
            <a:pPr lvl="0"/>
            <a:r>
              <a:rPr lang="en-US"/>
              <a:t>* Special Note or Attribution Goes Here</a:t>
            </a:r>
          </a:p>
        </p:txBody>
      </p:sp>
      <p:sp>
        <p:nvSpPr>
          <p:cNvPr id="59" name="Rectangle: Rounded Corners 7">
            <a:extLst>
              <a:ext uri="{FF2B5EF4-FFF2-40B4-BE49-F238E27FC236}">
                <a16:creationId xmlns:a16="http://schemas.microsoft.com/office/drawing/2014/main" id="{9811A9E2-E024-C097-8D38-97CF7BE5F189}"/>
              </a:ext>
            </a:extLst>
          </p:cNvPr>
          <p:cNvSpPr/>
          <p:nvPr userDrawn="1"/>
        </p:nvSpPr>
        <p:spPr>
          <a:xfrm>
            <a:off x="9263252" y="4228157"/>
            <a:ext cx="1448058" cy="565363"/>
          </a:xfrm>
          <a:prstGeom prst="roundRect">
            <a:avLst>
              <a:gd name="adj" fmla="val 16747"/>
            </a:avLst>
          </a:prstGeom>
          <a:gradFill>
            <a:gsLst>
              <a:gs pos="27000">
                <a:schemeClr val="tx2"/>
              </a:gs>
              <a:gs pos="100000">
                <a:schemeClr val="tx2">
                  <a:lumMod val="75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60" name="Text Placeholder 15">
            <a:extLst>
              <a:ext uri="{FF2B5EF4-FFF2-40B4-BE49-F238E27FC236}">
                <a16:creationId xmlns:a16="http://schemas.microsoft.com/office/drawing/2014/main" id="{9375AC6F-544D-B857-F77A-8979CD2B7265}"/>
              </a:ext>
            </a:extLst>
          </p:cNvPr>
          <p:cNvSpPr>
            <a:spLocks noGrp="1"/>
          </p:cNvSpPr>
          <p:nvPr>
            <p:ph type="body" sz="quarter" idx="42" hasCustomPrompt="1"/>
          </p:nvPr>
        </p:nvSpPr>
        <p:spPr>
          <a:xfrm>
            <a:off x="9304665" y="4288950"/>
            <a:ext cx="1363009" cy="439738"/>
          </a:xfrm>
          <a:prstGeom prst="rect">
            <a:avLst/>
          </a:prstGeom>
        </p:spPr>
        <p:txBody>
          <a:bodyPr anchor="ctr"/>
          <a:lstStyle>
            <a:lvl1pPr marL="0" indent="0" algn="ctr">
              <a:buNone/>
              <a:defRPr sz="1400" b="1" spc="300" baseline="0">
                <a:solidFill>
                  <a:schemeClr val="bg1"/>
                </a:solidFill>
                <a:latin typeface="Inter" panose="02000503000000020004" pitchFamily="2" charset="0"/>
                <a:ea typeface="Inter" panose="02000503000000020004" pitchFamily="2" charset="0"/>
              </a:defRPr>
            </a:lvl1pPr>
          </a:lstStyle>
          <a:p>
            <a:pPr lvl="0"/>
            <a:r>
              <a:rPr lang="en-US"/>
              <a:t>PRICING</a:t>
            </a:r>
          </a:p>
        </p:txBody>
      </p:sp>
      <p:sp>
        <p:nvSpPr>
          <p:cNvPr id="61" name="Rectangle: Rounded Corners 7">
            <a:extLst>
              <a:ext uri="{FF2B5EF4-FFF2-40B4-BE49-F238E27FC236}">
                <a16:creationId xmlns:a16="http://schemas.microsoft.com/office/drawing/2014/main" id="{C41DDF8A-D458-5AC9-A093-6BD921CCE9F2}"/>
              </a:ext>
            </a:extLst>
          </p:cNvPr>
          <p:cNvSpPr/>
          <p:nvPr userDrawn="1"/>
        </p:nvSpPr>
        <p:spPr>
          <a:xfrm>
            <a:off x="6879816" y="4228157"/>
            <a:ext cx="1448058" cy="565363"/>
          </a:xfrm>
          <a:prstGeom prst="roundRect">
            <a:avLst>
              <a:gd name="adj" fmla="val 16747"/>
            </a:avLst>
          </a:prstGeom>
          <a:gradFill>
            <a:gsLst>
              <a:gs pos="27000">
                <a:schemeClr val="tx2"/>
              </a:gs>
              <a:gs pos="100000">
                <a:schemeClr val="tx2">
                  <a:lumMod val="75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62" name="Text Placeholder 15">
            <a:extLst>
              <a:ext uri="{FF2B5EF4-FFF2-40B4-BE49-F238E27FC236}">
                <a16:creationId xmlns:a16="http://schemas.microsoft.com/office/drawing/2014/main" id="{71A9D4E5-6D87-5FF5-5DFE-14DF42189207}"/>
              </a:ext>
            </a:extLst>
          </p:cNvPr>
          <p:cNvSpPr>
            <a:spLocks noGrp="1"/>
          </p:cNvSpPr>
          <p:nvPr>
            <p:ph type="body" sz="quarter" idx="43" hasCustomPrompt="1"/>
          </p:nvPr>
        </p:nvSpPr>
        <p:spPr>
          <a:xfrm>
            <a:off x="6921229" y="4288950"/>
            <a:ext cx="1363009" cy="439738"/>
          </a:xfrm>
          <a:prstGeom prst="rect">
            <a:avLst/>
          </a:prstGeom>
        </p:spPr>
        <p:txBody>
          <a:bodyPr anchor="ctr"/>
          <a:lstStyle>
            <a:lvl1pPr marL="0" indent="0" algn="ctr">
              <a:buNone/>
              <a:defRPr sz="1400" b="1" spc="300" baseline="0">
                <a:solidFill>
                  <a:schemeClr val="bg1"/>
                </a:solidFill>
                <a:latin typeface="Inter" panose="02000503000000020004" pitchFamily="2" charset="0"/>
                <a:ea typeface="Inter" panose="02000503000000020004" pitchFamily="2" charset="0"/>
              </a:defRPr>
            </a:lvl1pPr>
          </a:lstStyle>
          <a:p>
            <a:pPr lvl="0"/>
            <a:r>
              <a:rPr lang="en-US"/>
              <a:t>PRICING</a:t>
            </a:r>
          </a:p>
        </p:txBody>
      </p:sp>
      <p:sp>
        <p:nvSpPr>
          <p:cNvPr id="65" name="Rectangle: Rounded Corners 7">
            <a:extLst>
              <a:ext uri="{FF2B5EF4-FFF2-40B4-BE49-F238E27FC236}">
                <a16:creationId xmlns:a16="http://schemas.microsoft.com/office/drawing/2014/main" id="{403B98A1-FBA0-3AB1-D31B-A847AED6FDA1}"/>
              </a:ext>
            </a:extLst>
          </p:cNvPr>
          <p:cNvSpPr/>
          <p:nvPr userDrawn="1"/>
        </p:nvSpPr>
        <p:spPr>
          <a:xfrm>
            <a:off x="4511370" y="4228157"/>
            <a:ext cx="1448058" cy="565363"/>
          </a:xfrm>
          <a:prstGeom prst="roundRect">
            <a:avLst>
              <a:gd name="adj" fmla="val 16747"/>
            </a:avLst>
          </a:prstGeom>
          <a:gradFill>
            <a:gsLst>
              <a:gs pos="27000">
                <a:schemeClr val="tx2"/>
              </a:gs>
              <a:gs pos="100000">
                <a:schemeClr val="tx2">
                  <a:lumMod val="75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66" name="Text Placeholder 15">
            <a:extLst>
              <a:ext uri="{FF2B5EF4-FFF2-40B4-BE49-F238E27FC236}">
                <a16:creationId xmlns:a16="http://schemas.microsoft.com/office/drawing/2014/main" id="{B61765FC-2563-78E4-2E56-498C169B1AD0}"/>
              </a:ext>
            </a:extLst>
          </p:cNvPr>
          <p:cNvSpPr>
            <a:spLocks noGrp="1"/>
          </p:cNvSpPr>
          <p:nvPr>
            <p:ph type="body" sz="quarter" idx="44" hasCustomPrompt="1"/>
          </p:nvPr>
        </p:nvSpPr>
        <p:spPr>
          <a:xfrm>
            <a:off x="4552783" y="4288950"/>
            <a:ext cx="1363009" cy="439738"/>
          </a:xfrm>
          <a:prstGeom prst="rect">
            <a:avLst/>
          </a:prstGeom>
        </p:spPr>
        <p:txBody>
          <a:bodyPr anchor="ctr"/>
          <a:lstStyle>
            <a:lvl1pPr marL="0" indent="0" algn="ctr">
              <a:buNone/>
              <a:defRPr sz="1400" b="1" spc="300" baseline="0">
                <a:solidFill>
                  <a:schemeClr val="bg1"/>
                </a:solidFill>
                <a:latin typeface="Inter" panose="02000503000000020004" pitchFamily="2" charset="0"/>
                <a:ea typeface="Inter" panose="02000503000000020004" pitchFamily="2" charset="0"/>
              </a:defRPr>
            </a:lvl1pPr>
          </a:lstStyle>
          <a:p>
            <a:pPr lvl="0"/>
            <a:r>
              <a:rPr lang="en-US"/>
              <a:t>PRICING</a:t>
            </a:r>
          </a:p>
        </p:txBody>
      </p:sp>
      <p:sp>
        <p:nvSpPr>
          <p:cNvPr id="67" name="Rectangle: Rounded Corners 7">
            <a:extLst>
              <a:ext uri="{FF2B5EF4-FFF2-40B4-BE49-F238E27FC236}">
                <a16:creationId xmlns:a16="http://schemas.microsoft.com/office/drawing/2014/main" id="{80EB551D-2869-7EC0-7A9B-1FB1BE41389C}"/>
              </a:ext>
            </a:extLst>
          </p:cNvPr>
          <p:cNvSpPr/>
          <p:nvPr userDrawn="1"/>
        </p:nvSpPr>
        <p:spPr>
          <a:xfrm>
            <a:off x="2112944" y="4228157"/>
            <a:ext cx="1448058" cy="565363"/>
          </a:xfrm>
          <a:prstGeom prst="roundRect">
            <a:avLst>
              <a:gd name="adj" fmla="val 16747"/>
            </a:avLst>
          </a:prstGeom>
          <a:gradFill>
            <a:gsLst>
              <a:gs pos="27000">
                <a:schemeClr val="tx2"/>
              </a:gs>
              <a:gs pos="100000">
                <a:schemeClr val="tx2">
                  <a:lumMod val="75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69" name="Text Placeholder 15">
            <a:extLst>
              <a:ext uri="{FF2B5EF4-FFF2-40B4-BE49-F238E27FC236}">
                <a16:creationId xmlns:a16="http://schemas.microsoft.com/office/drawing/2014/main" id="{24D0AB53-E0AA-A2C0-919B-49036AB718D3}"/>
              </a:ext>
            </a:extLst>
          </p:cNvPr>
          <p:cNvSpPr>
            <a:spLocks noGrp="1"/>
          </p:cNvSpPr>
          <p:nvPr>
            <p:ph type="body" sz="quarter" idx="45" hasCustomPrompt="1"/>
          </p:nvPr>
        </p:nvSpPr>
        <p:spPr>
          <a:xfrm>
            <a:off x="2154357" y="4288950"/>
            <a:ext cx="1363009" cy="439738"/>
          </a:xfrm>
          <a:prstGeom prst="rect">
            <a:avLst/>
          </a:prstGeom>
        </p:spPr>
        <p:txBody>
          <a:bodyPr anchor="ctr"/>
          <a:lstStyle>
            <a:lvl1pPr marL="0" indent="0" algn="ctr">
              <a:buNone/>
              <a:defRPr sz="1400" b="1" spc="300" baseline="0">
                <a:solidFill>
                  <a:schemeClr val="bg1"/>
                </a:solidFill>
                <a:latin typeface="Inter" panose="02000503000000020004" pitchFamily="2" charset="0"/>
                <a:ea typeface="Inter" panose="02000503000000020004" pitchFamily="2" charset="0"/>
              </a:defRPr>
            </a:lvl1pPr>
          </a:lstStyle>
          <a:p>
            <a:pPr lvl="0"/>
            <a:r>
              <a:rPr lang="en-US"/>
              <a:t>PRICING</a:t>
            </a:r>
          </a:p>
        </p:txBody>
      </p:sp>
    </p:spTree>
    <p:extLst>
      <p:ext uri="{BB962C8B-B14F-4D97-AF65-F5344CB8AC3E}">
        <p14:creationId xmlns:p14="http://schemas.microsoft.com/office/powerpoint/2010/main" val="2848899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1000"/>
                                        <p:tgtEl>
                                          <p:spTgt spid="9">
                                            <p:txEl>
                                              <p:pRg st="0" end="0"/>
                                            </p:txEl>
                                          </p:spTgt>
                                        </p:tgtEl>
                                      </p:cBhvr>
                                    </p:animEffect>
                                    <p:anim calcmode="lin" valueType="num">
                                      <p:cBhvr>
                                        <p:cTn id="1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9">
                                            <p:txEl>
                                              <p:pRg st="0" end="0"/>
                                            </p:txEl>
                                          </p:spTgt>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9">
                                            <p:txEl>
                                              <p:pRg st="1" end="1"/>
                                            </p:txEl>
                                          </p:spTgt>
                                        </p:tgtEl>
                                        <p:attrNameLst>
                                          <p:attrName>style.visibility</p:attrName>
                                        </p:attrNameLst>
                                      </p:cBhvr>
                                      <p:to>
                                        <p:strVal val="visible"/>
                                      </p:to>
                                    </p:set>
                                    <p:animEffect transition="in" filter="fade">
                                      <p:cBhvr>
                                        <p:cTn id="22" dur="1000"/>
                                        <p:tgtEl>
                                          <p:spTgt spid="9">
                                            <p:txEl>
                                              <p:pRg st="1" end="1"/>
                                            </p:txEl>
                                          </p:spTgt>
                                        </p:tgtEl>
                                      </p:cBhvr>
                                    </p:animEffect>
                                    <p:anim calcmode="lin" valueType="num">
                                      <p:cBhvr>
                                        <p:cTn id="23"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4" dur="1000" fill="hold"/>
                                        <p:tgtEl>
                                          <p:spTgt spid="9">
                                            <p:txEl>
                                              <p:pRg st="1" end="1"/>
                                            </p:txEl>
                                          </p:spTgt>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animEffect transition="in" filter="fade">
                                      <p:cBhvr>
                                        <p:cTn id="27" dur="1000"/>
                                        <p:tgtEl>
                                          <p:spTgt spid="9">
                                            <p:txEl>
                                              <p:pRg st="2" end="2"/>
                                            </p:txEl>
                                          </p:spTgt>
                                        </p:tgtEl>
                                      </p:cBhvr>
                                    </p:animEffect>
                                    <p:anim calcmode="lin" valueType="num">
                                      <p:cBhvr>
                                        <p:cTn id="28"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9">
                                            <p:txEl>
                                              <p:pRg st="2" end="2"/>
                                            </p:txEl>
                                          </p:spTgt>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9">
                                            <p:txEl>
                                              <p:pRg st="3" end="3"/>
                                            </p:txEl>
                                          </p:spTgt>
                                        </p:tgtEl>
                                        <p:attrNameLst>
                                          <p:attrName>style.visibility</p:attrName>
                                        </p:attrNameLst>
                                      </p:cBhvr>
                                      <p:to>
                                        <p:strVal val="visible"/>
                                      </p:to>
                                    </p:set>
                                    <p:animEffect transition="in" filter="fade">
                                      <p:cBhvr>
                                        <p:cTn id="32" dur="1000"/>
                                        <p:tgtEl>
                                          <p:spTgt spid="9">
                                            <p:txEl>
                                              <p:pRg st="3" end="3"/>
                                            </p:txEl>
                                          </p:spTgt>
                                        </p:tgtEl>
                                      </p:cBhvr>
                                    </p:animEffect>
                                    <p:anim calcmode="lin" valueType="num">
                                      <p:cBhvr>
                                        <p:cTn id="33"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34" dur="1000" fill="hold"/>
                                        <p:tgtEl>
                                          <p:spTgt spid="9">
                                            <p:txEl>
                                              <p:pRg st="3" end="3"/>
                                            </p:txEl>
                                          </p:spTgt>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9">
                                            <p:txEl>
                                              <p:pRg st="4" end="4"/>
                                            </p:txEl>
                                          </p:spTgt>
                                        </p:tgtEl>
                                        <p:attrNameLst>
                                          <p:attrName>style.visibility</p:attrName>
                                        </p:attrNameLst>
                                      </p:cBhvr>
                                      <p:to>
                                        <p:strVal val="visible"/>
                                      </p:to>
                                    </p:set>
                                    <p:animEffect transition="in" filter="fade">
                                      <p:cBhvr>
                                        <p:cTn id="37" dur="1000"/>
                                        <p:tgtEl>
                                          <p:spTgt spid="9">
                                            <p:txEl>
                                              <p:pRg st="4" end="4"/>
                                            </p:txEl>
                                          </p:spTgt>
                                        </p:tgtEl>
                                      </p:cBhvr>
                                    </p:animEffect>
                                    <p:anim calcmode="lin" valueType="num">
                                      <p:cBhvr>
                                        <p:cTn id="38"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39" dur="1000" fill="hold"/>
                                        <p:tgtEl>
                                          <p:spTgt spid="9">
                                            <p:txEl>
                                              <p:pRg st="4" end="4"/>
                                            </p:txEl>
                                          </p:spTgt>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1" fill="hold">
                                          <p:stCondLst>
                                            <p:cond delay="0"/>
                                          </p:stCondLst>
                                        </p:cTn>
                                        <p:tgtEl>
                                          <p:spTgt spid="10">
                                            <p:txEl>
                                              <p:pRg st="0" end="0"/>
                                            </p:txEl>
                                          </p:spTgt>
                                        </p:tgtEl>
                                        <p:attrNameLst>
                                          <p:attrName>style.visibility</p:attrName>
                                        </p:attrNameLst>
                                      </p:cBhvr>
                                      <p:to>
                                        <p:strVal val="visible"/>
                                      </p:to>
                                    </p:set>
                                    <p:animEffect transition="in" filter="fade">
                                      <p:cBhvr>
                                        <p:cTn id="42" dur="1000"/>
                                        <p:tgtEl>
                                          <p:spTgt spid="10">
                                            <p:txEl>
                                              <p:pRg st="0" end="0"/>
                                            </p:txEl>
                                          </p:spTgt>
                                        </p:tgtEl>
                                      </p:cBhvr>
                                    </p:animEffect>
                                    <p:anim calcmode="lin" valueType="num">
                                      <p:cBhvr>
                                        <p:cTn id="4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10">
                                            <p:txEl>
                                              <p:pRg st="0" end="0"/>
                                            </p:txEl>
                                          </p:spTgt>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1000"/>
                                        <p:tgtEl>
                                          <p:spTgt spid="13"/>
                                        </p:tgtEl>
                                      </p:cBhvr>
                                    </p:animEffect>
                                    <p:anim calcmode="lin" valueType="num">
                                      <p:cBhvr>
                                        <p:cTn id="53" dur="1000" fill="hold"/>
                                        <p:tgtEl>
                                          <p:spTgt spid="13"/>
                                        </p:tgtEl>
                                        <p:attrNameLst>
                                          <p:attrName>ppt_x</p:attrName>
                                        </p:attrNameLst>
                                      </p:cBhvr>
                                      <p:tavLst>
                                        <p:tav tm="0">
                                          <p:val>
                                            <p:strVal val="#ppt_x"/>
                                          </p:val>
                                        </p:tav>
                                        <p:tav tm="100000">
                                          <p:val>
                                            <p:strVal val="#ppt_x"/>
                                          </p:val>
                                        </p:tav>
                                      </p:tavLst>
                                    </p:anim>
                                    <p:anim calcmode="lin" valueType="num">
                                      <p:cBhvr>
                                        <p:cTn id="54" dur="1000" fill="hold"/>
                                        <p:tgtEl>
                                          <p:spTgt spid="13"/>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0"/>
                                  </p:stCondLst>
                                  <p:childTnLst>
                                    <p:set>
                                      <p:cBhvr>
                                        <p:cTn id="56" dur="1" fill="hold">
                                          <p:stCondLst>
                                            <p:cond delay="0"/>
                                          </p:stCondLst>
                                        </p:cTn>
                                        <p:tgtEl>
                                          <p:spTgt spid="15">
                                            <p:txEl>
                                              <p:pRg st="0" end="0"/>
                                            </p:txEl>
                                          </p:spTgt>
                                        </p:tgtEl>
                                        <p:attrNameLst>
                                          <p:attrName>style.visibility</p:attrName>
                                        </p:attrNameLst>
                                      </p:cBhvr>
                                      <p:to>
                                        <p:strVal val="visible"/>
                                      </p:to>
                                    </p:set>
                                    <p:animEffect transition="in" filter="fade">
                                      <p:cBhvr>
                                        <p:cTn id="57" dur="1000"/>
                                        <p:tgtEl>
                                          <p:spTgt spid="15">
                                            <p:txEl>
                                              <p:pRg st="0" end="0"/>
                                            </p:txEl>
                                          </p:spTgt>
                                        </p:tgtEl>
                                      </p:cBhvr>
                                    </p:animEffect>
                                    <p:anim calcmode="lin" valueType="num">
                                      <p:cBhvr>
                                        <p:cTn id="58"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59" dur="1000" fill="hold"/>
                                        <p:tgtEl>
                                          <p:spTgt spid="15">
                                            <p:txEl>
                                              <p:pRg st="0" end="0"/>
                                            </p:txEl>
                                          </p:spTgt>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0"/>
                                  </p:stCondLst>
                                  <p:childTnLst>
                                    <p:set>
                                      <p:cBhvr>
                                        <p:cTn id="61" dur="1" fill="hold">
                                          <p:stCondLst>
                                            <p:cond delay="0"/>
                                          </p:stCondLst>
                                        </p:cTn>
                                        <p:tgtEl>
                                          <p:spTgt spid="15">
                                            <p:txEl>
                                              <p:pRg st="1" end="1"/>
                                            </p:txEl>
                                          </p:spTgt>
                                        </p:tgtEl>
                                        <p:attrNameLst>
                                          <p:attrName>style.visibility</p:attrName>
                                        </p:attrNameLst>
                                      </p:cBhvr>
                                      <p:to>
                                        <p:strVal val="visible"/>
                                      </p:to>
                                    </p:set>
                                    <p:animEffect transition="in" filter="fade">
                                      <p:cBhvr>
                                        <p:cTn id="62" dur="1000"/>
                                        <p:tgtEl>
                                          <p:spTgt spid="15">
                                            <p:txEl>
                                              <p:pRg st="1" end="1"/>
                                            </p:txEl>
                                          </p:spTgt>
                                        </p:tgtEl>
                                      </p:cBhvr>
                                    </p:animEffect>
                                    <p:anim calcmode="lin" valueType="num">
                                      <p:cBhvr>
                                        <p:cTn id="63" dur="1000" fill="hold"/>
                                        <p:tgtEl>
                                          <p:spTgt spid="15">
                                            <p:txEl>
                                              <p:pRg st="1" end="1"/>
                                            </p:txEl>
                                          </p:spTgt>
                                        </p:tgtEl>
                                        <p:attrNameLst>
                                          <p:attrName>ppt_x</p:attrName>
                                        </p:attrNameLst>
                                      </p:cBhvr>
                                      <p:tavLst>
                                        <p:tav tm="0">
                                          <p:val>
                                            <p:strVal val="#ppt_x"/>
                                          </p:val>
                                        </p:tav>
                                        <p:tav tm="100000">
                                          <p:val>
                                            <p:strVal val="#ppt_x"/>
                                          </p:val>
                                        </p:tav>
                                      </p:tavLst>
                                    </p:anim>
                                    <p:anim calcmode="lin" valueType="num">
                                      <p:cBhvr>
                                        <p:cTn id="64" dur="1000" fill="hold"/>
                                        <p:tgtEl>
                                          <p:spTgt spid="15">
                                            <p:txEl>
                                              <p:pRg st="1" end="1"/>
                                            </p:txEl>
                                          </p:spTgt>
                                        </p:tgtEl>
                                        <p:attrNameLst>
                                          <p:attrName>ppt_y</p:attrName>
                                        </p:attrNameLst>
                                      </p:cBhvr>
                                      <p:tavLst>
                                        <p:tav tm="0">
                                          <p:val>
                                            <p:strVal val="#ppt_y-.1"/>
                                          </p:val>
                                        </p:tav>
                                        <p:tav tm="100000">
                                          <p:val>
                                            <p:strVal val="#ppt_y"/>
                                          </p:val>
                                        </p:tav>
                                      </p:tavLst>
                                    </p:anim>
                                  </p:childTnLst>
                                </p:cTn>
                              </p:par>
                              <p:par>
                                <p:cTn id="65" presetID="47" presetClass="entr" presetSubtype="0" fill="hold" grpId="0" nodeType="withEffect">
                                  <p:stCondLst>
                                    <p:cond delay="0"/>
                                  </p:stCondLst>
                                  <p:childTnLst>
                                    <p:set>
                                      <p:cBhvr>
                                        <p:cTn id="66" dur="1" fill="hold">
                                          <p:stCondLst>
                                            <p:cond delay="0"/>
                                          </p:stCondLst>
                                        </p:cTn>
                                        <p:tgtEl>
                                          <p:spTgt spid="15">
                                            <p:txEl>
                                              <p:pRg st="2" end="2"/>
                                            </p:txEl>
                                          </p:spTgt>
                                        </p:tgtEl>
                                        <p:attrNameLst>
                                          <p:attrName>style.visibility</p:attrName>
                                        </p:attrNameLst>
                                      </p:cBhvr>
                                      <p:to>
                                        <p:strVal val="visible"/>
                                      </p:to>
                                    </p:set>
                                    <p:animEffect transition="in" filter="fade">
                                      <p:cBhvr>
                                        <p:cTn id="67" dur="1000"/>
                                        <p:tgtEl>
                                          <p:spTgt spid="15">
                                            <p:txEl>
                                              <p:pRg st="2" end="2"/>
                                            </p:txEl>
                                          </p:spTgt>
                                        </p:tgtEl>
                                      </p:cBhvr>
                                    </p:animEffect>
                                    <p:anim calcmode="lin" valueType="num">
                                      <p:cBhvr>
                                        <p:cTn id="68" dur="1000" fill="hold"/>
                                        <p:tgtEl>
                                          <p:spTgt spid="15">
                                            <p:txEl>
                                              <p:pRg st="2" end="2"/>
                                            </p:txEl>
                                          </p:spTgt>
                                        </p:tgtEl>
                                        <p:attrNameLst>
                                          <p:attrName>ppt_x</p:attrName>
                                        </p:attrNameLst>
                                      </p:cBhvr>
                                      <p:tavLst>
                                        <p:tav tm="0">
                                          <p:val>
                                            <p:strVal val="#ppt_x"/>
                                          </p:val>
                                        </p:tav>
                                        <p:tav tm="100000">
                                          <p:val>
                                            <p:strVal val="#ppt_x"/>
                                          </p:val>
                                        </p:tav>
                                      </p:tavLst>
                                    </p:anim>
                                    <p:anim calcmode="lin" valueType="num">
                                      <p:cBhvr>
                                        <p:cTn id="69" dur="1000" fill="hold"/>
                                        <p:tgtEl>
                                          <p:spTgt spid="15">
                                            <p:txEl>
                                              <p:pRg st="2" end="2"/>
                                            </p:txEl>
                                          </p:spTgt>
                                        </p:tgtEl>
                                        <p:attrNameLst>
                                          <p:attrName>ppt_y</p:attrName>
                                        </p:attrNameLst>
                                      </p:cBhvr>
                                      <p:tavLst>
                                        <p:tav tm="0">
                                          <p:val>
                                            <p:strVal val="#ppt_y-.1"/>
                                          </p:val>
                                        </p:tav>
                                        <p:tav tm="100000">
                                          <p:val>
                                            <p:strVal val="#ppt_y"/>
                                          </p:val>
                                        </p:tav>
                                      </p:tavLst>
                                    </p:anim>
                                  </p:childTnLst>
                                </p:cTn>
                              </p:par>
                              <p:par>
                                <p:cTn id="70" presetID="47" presetClass="entr" presetSubtype="0" fill="hold" grpId="0" nodeType="withEffect">
                                  <p:stCondLst>
                                    <p:cond delay="0"/>
                                  </p:stCondLst>
                                  <p:childTnLst>
                                    <p:set>
                                      <p:cBhvr>
                                        <p:cTn id="71" dur="1" fill="hold">
                                          <p:stCondLst>
                                            <p:cond delay="0"/>
                                          </p:stCondLst>
                                        </p:cTn>
                                        <p:tgtEl>
                                          <p:spTgt spid="15">
                                            <p:txEl>
                                              <p:pRg st="3" end="3"/>
                                            </p:txEl>
                                          </p:spTgt>
                                        </p:tgtEl>
                                        <p:attrNameLst>
                                          <p:attrName>style.visibility</p:attrName>
                                        </p:attrNameLst>
                                      </p:cBhvr>
                                      <p:to>
                                        <p:strVal val="visible"/>
                                      </p:to>
                                    </p:set>
                                    <p:animEffect transition="in" filter="fade">
                                      <p:cBhvr>
                                        <p:cTn id="72" dur="1000"/>
                                        <p:tgtEl>
                                          <p:spTgt spid="15">
                                            <p:txEl>
                                              <p:pRg st="3" end="3"/>
                                            </p:txEl>
                                          </p:spTgt>
                                        </p:tgtEl>
                                      </p:cBhvr>
                                    </p:animEffect>
                                    <p:anim calcmode="lin" valueType="num">
                                      <p:cBhvr>
                                        <p:cTn id="73" dur="1000" fill="hold"/>
                                        <p:tgtEl>
                                          <p:spTgt spid="15">
                                            <p:txEl>
                                              <p:pRg st="3" end="3"/>
                                            </p:txEl>
                                          </p:spTgt>
                                        </p:tgtEl>
                                        <p:attrNameLst>
                                          <p:attrName>ppt_x</p:attrName>
                                        </p:attrNameLst>
                                      </p:cBhvr>
                                      <p:tavLst>
                                        <p:tav tm="0">
                                          <p:val>
                                            <p:strVal val="#ppt_x"/>
                                          </p:val>
                                        </p:tav>
                                        <p:tav tm="100000">
                                          <p:val>
                                            <p:strVal val="#ppt_x"/>
                                          </p:val>
                                        </p:tav>
                                      </p:tavLst>
                                    </p:anim>
                                    <p:anim calcmode="lin" valueType="num">
                                      <p:cBhvr>
                                        <p:cTn id="74" dur="1000" fill="hold"/>
                                        <p:tgtEl>
                                          <p:spTgt spid="15">
                                            <p:txEl>
                                              <p:pRg st="3" end="3"/>
                                            </p:txEl>
                                          </p:spTgt>
                                        </p:tgtEl>
                                        <p:attrNameLst>
                                          <p:attrName>ppt_y</p:attrName>
                                        </p:attrNameLst>
                                      </p:cBhvr>
                                      <p:tavLst>
                                        <p:tav tm="0">
                                          <p:val>
                                            <p:strVal val="#ppt_y-.1"/>
                                          </p:val>
                                        </p:tav>
                                        <p:tav tm="100000">
                                          <p:val>
                                            <p:strVal val="#ppt_y"/>
                                          </p:val>
                                        </p:tav>
                                      </p:tavLst>
                                    </p:anim>
                                  </p:childTnLst>
                                </p:cTn>
                              </p:par>
                              <p:par>
                                <p:cTn id="75" presetID="47" presetClass="entr" presetSubtype="0" fill="hold" grpId="0" nodeType="withEffect">
                                  <p:stCondLst>
                                    <p:cond delay="0"/>
                                  </p:stCondLst>
                                  <p:childTnLst>
                                    <p:set>
                                      <p:cBhvr>
                                        <p:cTn id="76" dur="1" fill="hold">
                                          <p:stCondLst>
                                            <p:cond delay="0"/>
                                          </p:stCondLst>
                                        </p:cTn>
                                        <p:tgtEl>
                                          <p:spTgt spid="15">
                                            <p:txEl>
                                              <p:pRg st="4" end="4"/>
                                            </p:txEl>
                                          </p:spTgt>
                                        </p:tgtEl>
                                        <p:attrNameLst>
                                          <p:attrName>style.visibility</p:attrName>
                                        </p:attrNameLst>
                                      </p:cBhvr>
                                      <p:to>
                                        <p:strVal val="visible"/>
                                      </p:to>
                                    </p:set>
                                    <p:animEffect transition="in" filter="fade">
                                      <p:cBhvr>
                                        <p:cTn id="77" dur="1000"/>
                                        <p:tgtEl>
                                          <p:spTgt spid="15">
                                            <p:txEl>
                                              <p:pRg st="4" end="4"/>
                                            </p:txEl>
                                          </p:spTgt>
                                        </p:tgtEl>
                                      </p:cBhvr>
                                    </p:animEffect>
                                    <p:anim calcmode="lin" valueType="num">
                                      <p:cBhvr>
                                        <p:cTn id="78" dur="1000" fill="hold"/>
                                        <p:tgtEl>
                                          <p:spTgt spid="15">
                                            <p:txEl>
                                              <p:pRg st="4" end="4"/>
                                            </p:txEl>
                                          </p:spTgt>
                                        </p:tgtEl>
                                        <p:attrNameLst>
                                          <p:attrName>ppt_x</p:attrName>
                                        </p:attrNameLst>
                                      </p:cBhvr>
                                      <p:tavLst>
                                        <p:tav tm="0">
                                          <p:val>
                                            <p:strVal val="#ppt_x"/>
                                          </p:val>
                                        </p:tav>
                                        <p:tav tm="100000">
                                          <p:val>
                                            <p:strVal val="#ppt_x"/>
                                          </p:val>
                                        </p:tav>
                                      </p:tavLst>
                                    </p:anim>
                                    <p:anim calcmode="lin" valueType="num">
                                      <p:cBhvr>
                                        <p:cTn id="79" dur="1000" fill="hold"/>
                                        <p:tgtEl>
                                          <p:spTgt spid="15">
                                            <p:txEl>
                                              <p:pRg st="4" end="4"/>
                                            </p:txEl>
                                          </p:spTgt>
                                        </p:tgtEl>
                                        <p:attrNameLst>
                                          <p:attrName>ppt_y</p:attrName>
                                        </p:attrNameLst>
                                      </p:cBhvr>
                                      <p:tavLst>
                                        <p:tav tm="0">
                                          <p:val>
                                            <p:strVal val="#ppt_y-.1"/>
                                          </p:val>
                                        </p:tav>
                                        <p:tav tm="100000">
                                          <p:val>
                                            <p:strVal val="#ppt_y"/>
                                          </p:val>
                                        </p:tav>
                                      </p:tavLst>
                                    </p:anim>
                                  </p:childTnLst>
                                </p:cTn>
                              </p:par>
                              <p:par>
                                <p:cTn id="80" presetID="47" presetClass="entr" presetSubtype="0" fill="hold" grpId="0" nodeType="withEffect">
                                  <p:stCondLst>
                                    <p:cond delay="0"/>
                                  </p:stCondLst>
                                  <p:childTnLst>
                                    <p:set>
                                      <p:cBhvr>
                                        <p:cTn id="81" dur="1" fill="hold">
                                          <p:stCondLst>
                                            <p:cond delay="0"/>
                                          </p:stCondLst>
                                        </p:cTn>
                                        <p:tgtEl>
                                          <p:spTgt spid="16">
                                            <p:txEl>
                                              <p:pRg st="0" end="0"/>
                                            </p:txEl>
                                          </p:spTgt>
                                        </p:tgtEl>
                                        <p:attrNameLst>
                                          <p:attrName>style.visibility</p:attrName>
                                        </p:attrNameLst>
                                      </p:cBhvr>
                                      <p:to>
                                        <p:strVal val="visible"/>
                                      </p:to>
                                    </p:set>
                                    <p:animEffect transition="in" filter="fade">
                                      <p:cBhvr>
                                        <p:cTn id="82" dur="1000"/>
                                        <p:tgtEl>
                                          <p:spTgt spid="16">
                                            <p:txEl>
                                              <p:pRg st="0" end="0"/>
                                            </p:txEl>
                                          </p:spTgt>
                                        </p:tgtEl>
                                      </p:cBhvr>
                                    </p:animEffect>
                                    <p:anim calcmode="lin" valueType="num">
                                      <p:cBhvr>
                                        <p:cTn id="83"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84" dur="1000" fill="hold"/>
                                        <p:tgtEl>
                                          <p:spTgt spid="16">
                                            <p:txEl>
                                              <p:pRg st="0" end="0"/>
                                            </p:txEl>
                                          </p:spTgt>
                                        </p:tgtEl>
                                        <p:attrNameLst>
                                          <p:attrName>ppt_y</p:attrName>
                                        </p:attrNameLst>
                                      </p:cBhvr>
                                      <p:tavLst>
                                        <p:tav tm="0">
                                          <p:val>
                                            <p:strVal val="#ppt_y-.1"/>
                                          </p:val>
                                        </p:tav>
                                        <p:tav tm="100000">
                                          <p:val>
                                            <p:strVal val="#ppt_y"/>
                                          </p:val>
                                        </p:tav>
                                      </p:tavLst>
                                    </p:anim>
                                  </p:childTnLst>
                                </p:cTn>
                              </p:par>
                              <p:par>
                                <p:cTn id="85" presetID="47" presetClass="entr" presetSubtype="0" fill="hold" grpId="0" nodeType="with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fade">
                                      <p:cBhvr>
                                        <p:cTn id="87" dur="1000"/>
                                        <p:tgtEl>
                                          <p:spTgt spid="18"/>
                                        </p:tgtEl>
                                      </p:cBhvr>
                                    </p:animEffect>
                                    <p:anim calcmode="lin" valueType="num">
                                      <p:cBhvr>
                                        <p:cTn id="88" dur="1000" fill="hold"/>
                                        <p:tgtEl>
                                          <p:spTgt spid="18"/>
                                        </p:tgtEl>
                                        <p:attrNameLst>
                                          <p:attrName>ppt_x</p:attrName>
                                        </p:attrNameLst>
                                      </p:cBhvr>
                                      <p:tavLst>
                                        <p:tav tm="0">
                                          <p:val>
                                            <p:strVal val="#ppt_x"/>
                                          </p:val>
                                        </p:tav>
                                        <p:tav tm="100000">
                                          <p:val>
                                            <p:strVal val="#ppt_x"/>
                                          </p:val>
                                        </p:tav>
                                      </p:tavLst>
                                    </p:anim>
                                    <p:anim calcmode="lin" valueType="num">
                                      <p:cBhvr>
                                        <p:cTn id="89" dur="1000" fill="hold"/>
                                        <p:tgtEl>
                                          <p:spTgt spid="18"/>
                                        </p:tgtEl>
                                        <p:attrNameLst>
                                          <p:attrName>ppt_y</p:attrName>
                                        </p:attrNameLst>
                                      </p:cBhvr>
                                      <p:tavLst>
                                        <p:tav tm="0">
                                          <p:val>
                                            <p:strVal val="#ppt_y-.1"/>
                                          </p:val>
                                        </p:tav>
                                        <p:tav tm="100000">
                                          <p:val>
                                            <p:strVal val="#ppt_y"/>
                                          </p:val>
                                        </p:tav>
                                      </p:tavLst>
                                    </p:anim>
                                  </p:childTnLst>
                                </p:cTn>
                              </p:par>
                              <p:par>
                                <p:cTn id="90" presetID="47" presetClass="entr" presetSubtype="0" fill="hold" grpId="0" nodeType="with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fade">
                                      <p:cBhvr>
                                        <p:cTn id="92" dur="1000"/>
                                        <p:tgtEl>
                                          <p:spTgt spid="19"/>
                                        </p:tgtEl>
                                      </p:cBhvr>
                                    </p:animEffect>
                                    <p:anim calcmode="lin" valueType="num">
                                      <p:cBhvr>
                                        <p:cTn id="93" dur="1000" fill="hold"/>
                                        <p:tgtEl>
                                          <p:spTgt spid="19"/>
                                        </p:tgtEl>
                                        <p:attrNameLst>
                                          <p:attrName>ppt_x</p:attrName>
                                        </p:attrNameLst>
                                      </p:cBhvr>
                                      <p:tavLst>
                                        <p:tav tm="0">
                                          <p:val>
                                            <p:strVal val="#ppt_x"/>
                                          </p:val>
                                        </p:tav>
                                        <p:tav tm="100000">
                                          <p:val>
                                            <p:strVal val="#ppt_x"/>
                                          </p:val>
                                        </p:tav>
                                      </p:tavLst>
                                    </p:anim>
                                    <p:anim calcmode="lin" valueType="num">
                                      <p:cBhvr>
                                        <p:cTn id="94" dur="1000" fill="hold"/>
                                        <p:tgtEl>
                                          <p:spTgt spid="19"/>
                                        </p:tgtEl>
                                        <p:attrNameLst>
                                          <p:attrName>ppt_y</p:attrName>
                                        </p:attrNameLst>
                                      </p:cBhvr>
                                      <p:tavLst>
                                        <p:tav tm="0">
                                          <p:val>
                                            <p:strVal val="#ppt_y-.1"/>
                                          </p:val>
                                        </p:tav>
                                        <p:tav tm="100000">
                                          <p:val>
                                            <p:strVal val="#ppt_y"/>
                                          </p:val>
                                        </p:tav>
                                      </p:tavLst>
                                    </p:anim>
                                  </p:childTnLst>
                                </p:cTn>
                              </p:par>
                              <p:par>
                                <p:cTn id="95" presetID="47" presetClass="entr" presetSubtype="0" fill="hold" grpId="0" nodeType="withEffect">
                                  <p:stCondLst>
                                    <p:cond delay="0"/>
                                  </p:stCondLst>
                                  <p:childTnLst>
                                    <p:set>
                                      <p:cBhvr>
                                        <p:cTn id="96" dur="1" fill="hold">
                                          <p:stCondLst>
                                            <p:cond delay="0"/>
                                          </p:stCondLst>
                                        </p:cTn>
                                        <p:tgtEl>
                                          <p:spTgt spid="21">
                                            <p:txEl>
                                              <p:pRg st="0" end="0"/>
                                            </p:txEl>
                                          </p:spTgt>
                                        </p:tgtEl>
                                        <p:attrNameLst>
                                          <p:attrName>style.visibility</p:attrName>
                                        </p:attrNameLst>
                                      </p:cBhvr>
                                      <p:to>
                                        <p:strVal val="visible"/>
                                      </p:to>
                                    </p:set>
                                    <p:animEffect transition="in" filter="fade">
                                      <p:cBhvr>
                                        <p:cTn id="97" dur="1000"/>
                                        <p:tgtEl>
                                          <p:spTgt spid="21">
                                            <p:txEl>
                                              <p:pRg st="0" end="0"/>
                                            </p:txEl>
                                          </p:spTgt>
                                        </p:tgtEl>
                                      </p:cBhvr>
                                    </p:animEffect>
                                    <p:anim calcmode="lin" valueType="num">
                                      <p:cBhvr>
                                        <p:cTn id="98"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99" dur="1000" fill="hold"/>
                                        <p:tgtEl>
                                          <p:spTgt spid="21">
                                            <p:txEl>
                                              <p:pRg st="0" end="0"/>
                                            </p:txEl>
                                          </p:spTgt>
                                        </p:tgtEl>
                                        <p:attrNameLst>
                                          <p:attrName>ppt_y</p:attrName>
                                        </p:attrNameLst>
                                      </p:cBhvr>
                                      <p:tavLst>
                                        <p:tav tm="0">
                                          <p:val>
                                            <p:strVal val="#ppt_y-.1"/>
                                          </p:val>
                                        </p:tav>
                                        <p:tav tm="100000">
                                          <p:val>
                                            <p:strVal val="#ppt_y"/>
                                          </p:val>
                                        </p:tav>
                                      </p:tavLst>
                                    </p:anim>
                                  </p:childTnLst>
                                </p:cTn>
                              </p:par>
                              <p:par>
                                <p:cTn id="100" presetID="47" presetClass="entr" presetSubtype="0" fill="hold" grpId="0" nodeType="withEffect">
                                  <p:stCondLst>
                                    <p:cond delay="0"/>
                                  </p:stCondLst>
                                  <p:childTnLst>
                                    <p:set>
                                      <p:cBhvr>
                                        <p:cTn id="101" dur="1" fill="hold">
                                          <p:stCondLst>
                                            <p:cond delay="0"/>
                                          </p:stCondLst>
                                        </p:cTn>
                                        <p:tgtEl>
                                          <p:spTgt spid="21">
                                            <p:txEl>
                                              <p:pRg st="1" end="1"/>
                                            </p:txEl>
                                          </p:spTgt>
                                        </p:tgtEl>
                                        <p:attrNameLst>
                                          <p:attrName>style.visibility</p:attrName>
                                        </p:attrNameLst>
                                      </p:cBhvr>
                                      <p:to>
                                        <p:strVal val="visible"/>
                                      </p:to>
                                    </p:set>
                                    <p:animEffect transition="in" filter="fade">
                                      <p:cBhvr>
                                        <p:cTn id="102" dur="1000"/>
                                        <p:tgtEl>
                                          <p:spTgt spid="21">
                                            <p:txEl>
                                              <p:pRg st="1" end="1"/>
                                            </p:txEl>
                                          </p:spTgt>
                                        </p:tgtEl>
                                      </p:cBhvr>
                                    </p:animEffect>
                                    <p:anim calcmode="lin" valueType="num">
                                      <p:cBhvr>
                                        <p:cTn id="103" dur="1000" fill="hold"/>
                                        <p:tgtEl>
                                          <p:spTgt spid="21">
                                            <p:txEl>
                                              <p:pRg st="1" end="1"/>
                                            </p:txEl>
                                          </p:spTgt>
                                        </p:tgtEl>
                                        <p:attrNameLst>
                                          <p:attrName>ppt_x</p:attrName>
                                        </p:attrNameLst>
                                      </p:cBhvr>
                                      <p:tavLst>
                                        <p:tav tm="0">
                                          <p:val>
                                            <p:strVal val="#ppt_x"/>
                                          </p:val>
                                        </p:tav>
                                        <p:tav tm="100000">
                                          <p:val>
                                            <p:strVal val="#ppt_x"/>
                                          </p:val>
                                        </p:tav>
                                      </p:tavLst>
                                    </p:anim>
                                    <p:anim calcmode="lin" valueType="num">
                                      <p:cBhvr>
                                        <p:cTn id="104" dur="1000" fill="hold"/>
                                        <p:tgtEl>
                                          <p:spTgt spid="21">
                                            <p:txEl>
                                              <p:pRg st="1" end="1"/>
                                            </p:txEl>
                                          </p:spTgt>
                                        </p:tgtEl>
                                        <p:attrNameLst>
                                          <p:attrName>ppt_y</p:attrName>
                                        </p:attrNameLst>
                                      </p:cBhvr>
                                      <p:tavLst>
                                        <p:tav tm="0">
                                          <p:val>
                                            <p:strVal val="#ppt_y-.1"/>
                                          </p:val>
                                        </p:tav>
                                        <p:tav tm="100000">
                                          <p:val>
                                            <p:strVal val="#ppt_y"/>
                                          </p:val>
                                        </p:tav>
                                      </p:tavLst>
                                    </p:anim>
                                  </p:childTnLst>
                                </p:cTn>
                              </p:par>
                              <p:par>
                                <p:cTn id="105" presetID="47" presetClass="entr" presetSubtype="0" fill="hold" grpId="0" nodeType="withEffect">
                                  <p:stCondLst>
                                    <p:cond delay="0"/>
                                  </p:stCondLst>
                                  <p:childTnLst>
                                    <p:set>
                                      <p:cBhvr>
                                        <p:cTn id="106" dur="1" fill="hold">
                                          <p:stCondLst>
                                            <p:cond delay="0"/>
                                          </p:stCondLst>
                                        </p:cTn>
                                        <p:tgtEl>
                                          <p:spTgt spid="21">
                                            <p:txEl>
                                              <p:pRg st="2" end="2"/>
                                            </p:txEl>
                                          </p:spTgt>
                                        </p:tgtEl>
                                        <p:attrNameLst>
                                          <p:attrName>style.visibility</p:attrName>
                                        </p:attrNameLst>
                                      </p:cBhvr>
                                      <p:to>
                                        <p:strVal val="visible"/>
                                      </p:to>
                                    </p:set>
                                    <p:animEffect transition="in" filter="fade">
                                      <p:cBhvr>
                                        <p:cTn id="107" dur="1000"/>
                                        <p:tgtEl>
                                          <p:spTgt spid="21">
                                            <p:txEl>
                                              <p:pRg st="2" end="2"/>
                                            </p:txEl>
                                          </p:spTgt>
                                        </p:tgtEl>
                                      </p:cBhvr>
                                    </p:animEffect>
                                    <p:anim calcmode="lin" valueType="num">
                                      <p:cBhvr>
                                        <p:cTn id="108" dur="1000" fill="hold"/>
                                        <p:tgtEl>
                                          <p:spTgt spid="21">
                                            <p:txEl>
                                              <p:pRg st="2" end="2"/>
                                            </p:txEl>
                                          </p:spTgt>
                                        </p:tgtEl>
                                        <p:attrNameLst>
                                          <p:attrName>ppt_x</p:attrName>
                                        </p:attrNameLst>
                                      </p:cBhvr>
                                      <p:tavLst>
                                        <p:tav tm="0">
                                          <p:val>
                                            <p:strVal val="#ppt_x"/>
                                          </p:val>
                                        </p:tav>
                                        <p:tav tm="100000">
                                          <p:val>
                                            <p:strVal val="#ppt_x"/>
                                          </p:val>
                                        </p:tav>
                                      </p:tavLst>
                                    </p:anim>
                                    <p:anim calcmode="lin" valueType="num">
                                      <p:cBhvr>
                                        <p:cTn id="109" dur="1000" fill="hold"/>
                                        <p:tgtEl>
                                          <p:spTgt spid="21">
                                            <p:txEl>
                                              <p:pRg st="2" end="2"/>
                                            </p:txEl>
                                          </p:spTgt>
                                        </p:tgtEl>
                                        <p:attrNameLst>
                                          <p:attrName>ppt_y</p:attrName>
                                        </p:attrNameLst>
                                      </p:cBhvr>
                                      <p:tavLst>
                                        <p:tav tm="0">
                                          <p:val>
                                            <p:strVal val="#ppt_y-.1"/>
                                          </p:val>
                                        </p:tav>
                                        <p:tav tm="100000">
                                          <p:val>
                                            <p:strVal val="#ppt_y"/>
                                          </p:val>
                                        </p:tav>
                                      </p:tavLst>
                                    </p:anim>
                                  </p:childTnLst>
                                </p:cTn>
                              </p:par>
                              <p:par>
                                <p:cTn id="110" presetID="47" presetClass="entr" presetSubtype="0" fill="hold" grpId="0" nodeType="withEffect">
                                  <p:stCondLst>
                                    <p:cond delay="0"/>
                                  </p:stCondLst>
                                  <p:childTnLst>
                                    <p:set>
                                      <p:cBhvr>
                                        <p:cTn id="111" dur="1" fill="hold">
                                          <p:stCondLst>
                                            <p:cond delay="0"/>
                                          </p:stCondLst>
                                        </p:cTn>
                                        <p:tgtEl>
                                          <p:spTgt spid="21">
                                            <p:txEl>
                                              <p:pRg st="3" end="3"/>
                                            </p:txEl>
                                          </p:spTgt>
                                        </p:tgtEl>
                                        <p:attrNameLst>
                                          <p:attrName>style.visibility</p:attrName>
                                        </p:attrNameLst>
                                      </p:cBhvr>
                                      <p:to>
                                        <p:strVal val="visible"/>
                                      </p:to>
                                    </p:set>
                                    <p:animEffect transition="in" filter="fade">
                                      <p:cBhvr>
                                        <p:cTn id="112" dur="1000"/>
                                        <p:tgtEl>
                                          <p:spTgt spid="21">
                                            <p:txEl>
                                              <p:pRg st="3" end="3"/>
                                            </p:txEl>
                                          </p:spTgt>
                                        </p:tgtEl>
                                      </p:cBhvr>
                                    </p:animEffect>
                                    <p:anim calcmode="lin" valueType="num">
                                      <p:cBhvr>
                                        <p:cTn id="113" dur="1000" fill="hold"/>
                                        <p:tgtEl>
                                          <p:spTgt spid="21">
                                            <p:txEl>
                                              <p:pRg st="3" end="3"/>
                                            </p:txEl>
                                          </p:spTgt>
                                        </p:tgtEl>
                                        <p:attrNameLst>
                                          <p:attrName>ppt_x</p:attrName>
                                        </p:attrNameLst>
                                      </p:cBhvr>
                                      <p:tavLst>
                                        <p:tav tm="0">
                                          <p:val>
                                            <p:strVal val="#ppt_x"/>
                                          </p:val>
                                        </p:tav>
                                        <p:tav tm="100000">
                                          <p:val>
                                            <p:strVal val="#ppt_x"/>
                                          </p:val>
                                        </p:tav>
                                      </p:tavLst>
                                    </p:anim>
                                    <p:anim calcmode="lin" valueType="num">
                                      <p:cBhvr>
                                        <p:cTn id="114" dur="1000" fill="hold"/>
                                        <p:tgtEl>
                                          <p:spTgt spid="21">
                                            <p:txEl>
                                              <p:pRg st="3" end="3"/>
                                            </p:txEl>
                                          </p:spTgt>
                                        </p:tgtEl>
                                        <p:attrNameLst>
                                          <p:attrName>ppt_y</p:attrName>
                                        </p:attrNameLst>
                                      </p:cBhvr>
                                      <p:tavLst>
                                        <p:tav tm="0">
                                          <p:val>
                                            <p:strVal val="#ppt_y-.1"/>
                                          </p:val>
                                        </p:tav>
                                        <p:tav tm="100000">
                                          <p:val>
                                            <p:strVal val="#ppt_y"/>
                                          </p:val>
                                        </p:tav>
                                      </p:tavLst>
                                    </p:anim>
                                  </p:childTnLst>
                                </p:cTn>
                              </p:par>
                              <p:par>
                                <p:cTn id="115" presetID="47" presetClass="entr" presetSubtype="0" fill="hold" grpId="0" nodeType="withEffect">
                                  <p:stCondLst>
                                    <p:cond delay="0"/>
                                  </p:stCondLst>
                                  <p:childTnLst>
                                    <p:set>
                                      <p:cBhvr>
                                        <p:cTn id="116" dur="1" fill="hold">
                                          <p:stCondLst>
                                            <p:cond delay="0"/>
                                          </p:stCondLst>
                                        </p:cTn>
                                        <p:tgtEl>
                                          <p:spTgt spid="21">
                                            <p:txEl>
                                              <p:pRg st="4" end="4"/>
                                            </p:txEl>
                                          </p:spTgt>
                                        </p:tgtEl>
                                        <p:attrNameLst>
                                          <p:attrName>style.visibility</p:attrName>
                                        </p:attrNameLst>
                                      </p:cBhvr>
                                      <p:to>
                                        <p:strVal val="visible"/>
                                      </p:to>
                                    </p:set>
                                    <p:animEffect transition="in" filter="fade">
                                      <p:cBhvr>
                                        <p:cTn id="117" dur="1000"/>
                                        <p:tgtEl>
                                          <p:spTgt spid="21">
                                            <p:txEl>
                                              <p:pRg st="4" end="4"/>
                                            </p:txEl>
                                          </p:spTgt>
                                        </p:tgtEl>
                                      </p:cBhvr>
                                    </p:animEffect>
                                    <p:anim calcmode="lin" valueType="num">
                                      <p:cBhvr>
                                        <p:cTn id="118" dur="1000" fill="hold"/>
                                        <p:tgtEl>
                                          <p:spTgt spid="21">
                                            <p:txEl>
                                              <p:pRg st="4" end="4"/>
                                            </p:txEl>
                                          </p:spTgt>
                                        </p:tgtEl>
                                        <p:attrNameLst>
                                          <p:attrName>ppt_x</p:attrName>
                                        </p:attrNameLst>
                                      </p:cBhvr>
                                      <p:tavLst>
                                        <p:tav tm="0">
                                          <p:val>
                                            <p:strVal val="#ppt_x"/>
                                          </p:val>
                                        </p:tav>
                                        <p:tav tm="100000">
                                          <p:val>
                                            <p:strVal val="#ppt_x"/>
                                          </p:val>
                                        </p:tav>
                                      </p:tavLst>
                                    </p:anim>
                                    <p:anim calcmode="lin" valueType="num">
                                      <p:cBhvr>
                                        <p:cTn id="119" dur="1000" fill="hold"/>
                                        <p:tgtEl>
                                          <p:spTgt spid="21">
                                            <p:txEl>
                                              <p:pRg st="4" end="4"/>
                                            </p:txEl>
                                          </p:spTgt>
                                        </p:tgtEl>
                                        <p:attrNameLst>
                                          <p:attrName>ppt_y</p:attrName>
                                        </p:attrNameLst>
                                      </p:cBhvr>
                                      <p:tavLst>
                                        <p:tav tm="0">
                                          <p:val>
                                            <p:strVal val="#ppt_y-.1"/>
                                          </p:val>
                                        </p:tav>
                                        <p:tav tm="100000">
                                          <p:val>
                                            <p:strVal val="#ppt_y"/>
                                          </p:val>
                                        </p:tav>
                                      </p:tavLst>
                                    </p:anim>
                                  </p:childTnLst>
                                </p:cTn>
                              </p:par>
                              <p:par>
                                <p:cTn id="120" presetID="47" presetClass="entr" presetSubtype="0" fill="hold" grpId="0" nodeType="withEffect">
                                  <p:stCondLst>
                                    <p:cond delay="0"/>
                                  </p:stCondLst>
                                  <p:childTnLst>
                                    <p:set>
                                      <p:cBhvr>
                                        <p:cTn id="121" dur="1" fill="hold">
                                          <p:stCondLst>
                                            <p:cond delay="0"/>
                                          </p:stCondLst>
                                        </p:cTn>
                                        <p:tgtEl>
                                          <p:spTgt spid="41">
                                            <p:txEl>
                                              <p:pRg st="0" end="0"/>
                                            </p:txEl>
                                          </p:spTgt>
                                        </p:tgtEl>
                                        <p:attrNameLst>
                                          <p:attrName>style.visibility</p:attrName>
                                        </p:attrNameLst>
                                      </p:cBhvr>
                                      <p:to>
                                        <p:strVal val="visible"/>
                                      </p:to>
                                    </p:set>
                                    <p:animEffect transition="in" filter="fade">
                                      <p:cBhvr>
                                        <p:cTn id="122" dur="1000"/>
                                        <p:tgtEl>
                                          <p:spTgt spid="41">
                                            <p:txEl>
                                              <p:pRg st="0" end="0"/>
                                            </p:txEl>
                                          </p:spTgt>
                                        </p:tgtEl>
                                      </p:cBhvr>
                                    </p:animEffect>
                                    <p:anim calcmode="lin" valueType="num">
                                      <p:cBhvr>
                                        <p:cTn id="123" dur="10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124" dur="1000" fill="hold"/>
                                        <p:tgtEl>
                                          <p:spTgt spid="41">
                                            <p:txEl>
                                              <p:pRg st="0" end="0"/>
                                            </p:txEl>
                                          </p:spTgt>
                                        </p:tgtEl>
                                        <p:attrNameLst>
                                          <p:attrName>ppt_y</p:attrName>
                                        </p:attrNameLst>
                                      </p:cBhvr>
                                      <p:tavLst>
                                        <p:tav tm="0">
                                          <p:val>
                                            <p:strVal val="#ppt_y-.1"/>
                                          </p:val>
                                        </p:tav>
                                        <p:tav tm="100000">
                                          <p:val>
                                            <p:strVal val="#ppt_y"/>
                                          </p:val>
                                        </p:tav>
                                      </p:tavLst>
                                    </p:anim>
                                  </p:childTnLst>
                                </p:cTn>
                              </p:par>
                              <p:par>
                                <p:cTn id="125" presetID="47" presetClass="entr" presetSubtype="0" fill="hold" grpId="0" nodeType="withEffect">
                                  <p:stCondLst>
                                    <p:cond delay="0"/>
                                  </p:stCondLst>
                                  <p:childTnLst>
                                    <p:set>
                                      <p:cBhvr>
                                        <p:cTn id="126" dur="1" fill="hold">
                                          <p:stCondLst>
                                            <p:cond delay="0"/>
                                          </p:stCondLst>
                                        </p:cTn>
                                        <p:tgtEl>
                                          <p:spTgt spid="43"/>
                                        </p:tgtEl>
                                        <p:attrNameLst>
                                          <p:attrName>style.visibility</p:attrName>
                                        </p:attrNameLst>
                                      </p:cBhvr>
                                      <p:to>
                                        <p:strVal val="visible"/>
                                      </p:to>
                                    </p:set>
                                    <p:animEffect transition="in" filter="fade">
                                      <p:cBhvr>
                                        <p:cTn id="127" dur="1000"/>
                                        <p:tgtEl>
                                          <p:spTgt spid="43"/>
                                        </p:tgtEl>
                                      </p:cBhvr>
                                    </p:animEffect>
                                    <p:anim calcmode="lin" valueType="num">
                                      <p:cBhvr>
                                        <p:cTn id="128" dur="1000" fill="hold"/>
                                        <p:tgtEl>
                                          <p:spTgt spid="43"/>
                                        </p:tgtEl>
                                        <p:attrNameLst>
                                          <p:attrName>ppt_x</p:attrName>
                                        </p:attrNameLst>
                                      </p:cBhvr>
                                      <p:tavLst>
                                        <p:tav tm="0">
                                          <p:val>
                                            <p:strVal val="#ppt_x"/>
                                          </p:val>
                                        </p:tav>
                                        <p:tav tm="100000">
                                          <p:val>
                                            <p:strVal val="#ppt_x"/>
                                          </p:val>
                                        </p:tav>
                                      </p:tavLst>
                                    </p:anim>
                                    <p:anim calcmode="lin" valueType="num">
                                      <p:cBhvr>
                                        <p:cTn id="129" dur="1000" fill="hold"/>
                                        <p:tgtEl>
                                          <p:spTgt spid="43"/>
                                        </p:tgtEl>
                                        <p:attrNameLst>
                                          <p:attrName>ppt_y</p:attrName>
                                        </p:attrNameLst>
                                      </p:cBhvr>
                                      <p:tavLst>
                                        <p:tav tm="0">
                                          <p:val>
                                            <p:strVal val="#ppt_y-.1"/>
                                          </p:val>
                                        </p:tav>
                                        <p:tav tm="100000">
                                          <p:val>
                                            <p:strVal val="#ppt_y"/>
                                          </p:val>
                                        </p:tav>
                                      </p:tavLst>
                                    </p:anim>
                                  </p:childTnLst>
                                </p:cTn>
                              </p:par>
                              <p:par>
                                <p:cTn id="130" presetID="47" presetClass="entr" presetSubtype="0" fill="hold" grpId="0" nodeType="withEffect">
                                  <p:stCondLst>
                                    <p:cond delay="0"/>
                                  </p:stCondLst>
                                  <p:childTnLst>
                                    <p:set>
                                      <p:cBhvr>
                                        <p:cTn id="131" dur="1" fill="hold">
                                          <p:stCondLst>
                                            <p:cond delay="0"/>
                                          </p:stCondLst>
                                        </p:cTn>
                                        <p:tgtEl>
                                          <p:spTgt spid="44"/>
                                        </p:tgtEl>
                                        <p:attrNameLst>
                                          <p:attrName>style.visibility</p:attrName>
                                        </p:attrNameLst>
                                      </p:cBhvr>
                                      <p:to>
                                        <p:strVal val="visible"/>
                                      </p:to>
                                    </p:set>
                                    <p:animEffect transition="in" filter="fade">
                                      <p:cBhvr>
                                        <p:cTn id="132" dur="1000"/>
                                        <p:tgtEl>
                                          <p:spTgt spid="44"/>
                                        </p:tgtEl>
                                      </p:cBhvr>
                                    </p:animEffect>
                                    <p:anim calcmode="lin" valueType="num">
                                      <p:cBhvr>
                                        <p:cTn id="133" dur="1000" fill="hold"/>
                                        <p:tgtEl>
                                          <p:spTgt spid="44"/>
                                        </p:tgtEl>
                                        <p:attrNameLst>
                                          <p:attrName>ppt_x</p:attrName>
                                        </p:attrNameLst>
                                      </p:cBhvr>
                                      <p:tavLst>
                                        <p:tav tm="0">
                                          <p:val>
                                            <p:strVal val="#ppt_x"/>
                                          </p:val>
                                        </p:tav>
                                        <p:tav tm="100000">
                                          <p:val>
                                            <p:strVal val="#ppt_x"/>
                                          </p:val>
                                        </p:tav>
                                      </p:tavLst>
                                    </p:anim>
                                    <p:anim calcmode="lin" valueType="num">
                                      <p:cBhvr>
                                        <p:cTn id="134" dur="1000" fill="hold"/>
                                        <p:tgtEl>
                                          <p:spTgt spid="44"/>
                                        </p:tgtEl>
                                        <p:attrNameLst>
                                          <p:attrName>ppt_y</p:attrName>
                                        </p:attrNameLst>
                                      </p:cBhvr>
                                      <p:tavLst>
                                        <p:tav tm="0">
                                          <p:val>
                                            <p:strVal val="#ppt_y-.1"/>
                                          </p:val>
                                        </p:tav>
                                        <p:tav tm="100000">
                                          <p:val>
                                            <p:strVal val="#ppt_y"/>
                                          </p:val>
                                        </p:tav>
                                      </p:tavLst>
                                    </p:anim>
                                  </p:childTnLst>
                                </p:cTn>
                              </p:par>
                              <p:par>
                                <p:cTn id="135" presetID="47" presetClass="entr" presetSubtype="0" fill="hold" grpId="0" nodeType="withEffect">
                                  <p:stCondLst>
                                    <p:cond delay="0"/>
                                  </p:stCondLst>
                                  <p:childTnLst>
                                    <p:set>
                                      <p:cBhvr>
                                        <p:cTn id="136" dur="1" fill="hold">
                                          <p:stCondLst>
                                            <p:cond delay="0"/>
                                          </p:stCondLst>
                                        </p:cTn>
                                        <p:tgtEl>
                                          <p:spTgt spid="46">
                                            <p:txEl>
                                              <p:pRg st="0" end="0"/>
                                            </p:txEl>
                                          </p:spTgt>
                                        </p:tgtEl>
                                        <p:attrNameLst>
                                          <p:attrName>style.visibility</p:attrName>
                                        </p:attrNameLst>
                                      </p:cBhvr>
                                      <p:to>
                                        <p:strVal val="visible"/>
                                      </p:to>
                                    </p:set>
                                    <p:animEffect transition="in" filter="fade">
                                      <p:cBhvr>
                                        <p:cTn id="137" dur="1000"/>
                                        <p:tgtEl>
                                          <p:spTgt spid="46">
                                            <p:txEl>
                                              <p:pRg st="0" end="0"/>
                                            </p:txEl>
                                          </p:spTgt>
                                        </p:tgtEl>
                                      </p:cBhvr>
                                    </p:animEffect>
                                    <p:anim calcmode="lin" valueType="num">
                                      <p:cBhvr>
                                        <p:cTn id="138" dur="1000" fill="hold"/>
                                        <p:tgtEl>
                                          <p:spTgt spid="46">
                                            <p:txEl>
                                              <p:pRg st="0" end="0"/>
                                            </p:txEl>
                                          </p:spTgt>
                                        </p:tgtEl>
                                        <p:attrNameLst>
                                          <p:attrName>ppt_x</p:attrName>
                                        </p:attrNameLst>
                                      </p:cBhvr>
                                      <p:tavLst>
                                        <p:tav tm="0">
                                          <p:val>
                                            <p:strVal val="#ppt_x"/>
                                          </p:val>
                                        </p:tav>
                                        <p:tav tm="100000">
                                          <p:val>
                                            <p:strVal val="#ppt_x"/>
                                          </p:val>
                                        </p:tav>
                                      </p:tavLst>
                                    </p:anim>
                                    <p:anim calcmode="lin" valueType="num">
                                      <p:cBhvr>
                                        <p:cTn id="139" dur="1000" fill="hold"/>
                                        <p:tgtEl>
                                          <p:spTgt spid="46">
                                            <p:txEl>
                                              <p:pRg st="0" end="0"/>
                                            </p:txEl>
                                          </p:spTgt>
                                        </p:tgtEl>
                                        <p:attrNameLst>
                                          <p:attrName>ppt_y</p:attrName>
                                        </p:attrNameLst>
                                      </p:cBhvr>
                                      <p:tavLst>
                                        <p:tav tm="0">
                                          <p:val>
                                            <p:strVal val="#ppt_y-.1"/>
                                          </p:val>
                                        </p:tav>
                                        <p:tav tm="100000">
                                          <p:val>
                                            <p:strVal val="#ppt_y"/>
                                          </p:val>
                                        </p:tav>
                                      </p:tavLst>
                                    </p:anim>
                                  </p:childTnLst>
                                </p:cTn>
                              </p:par>
                              <p:par>
                                <p:cTn id="140" presetID="47" presetClass="entr" presetSubtype="0" fill="hold" grpId="0" nodeType="withEffect">
                                  <p:stCondLst>
                                    <p:cond delay="0"/>
                                  </p:stCondLst>
                                  <p:childTnLst>
                                    <p:set>
                                      <p:cBhvr>
                                        <p:cTn id="141" dur="1" fill="hold">
                                          <p:stCondLst>
                                            <p:cond delay="0"/>
                                          </p:stCondLst>
                                        </p:cTn>
                                        <p:tgtEl>
                                          <p:spTgt spid="46">
                                            <p:txEl>
                                              <p:pRg st="1" end="1"/>
                                            </p:txEl>
                                          </p:spTgt>
                                        </p:tgtEl>
                                        <p:attrNameLst>
                                          <p:attrName>style.visibility</p:attrName>
                                        </p:attrNameLst>
                                      </p:cBhvr>
                                      <p:to>
                                        <p:strVal val="visible"/>
                                      </p:to>
                                    </p:set>
                                    <p:animEffect transition="in" filter="fade">
                                      <p:cBhvr>
                                        <p:cTn id="142" dur="1000"/>
                                        <p:tgtEl>
                                          <p:spTgt spid="46">
                                            <p:txEl>
                                              <p:pRg st="1" end="1"/>
                                            </p:txEl>
                                          </p:spTgt>
                                        </p:tgtEl>
                                      </p:cBhvr>
                                    </p:animEffect>
                                    <p:anim calcmode="lin" valueType="num">
                                      <p:cBhvr>
                                        <p:cTn id="143" dur="1000" fill="hold"/>
                                        <p:tgtEl>
                                          <p:spTgt spid="46">
                                            <p:txEl>
                                              <p:pRg st="1" end="1"/>
                                            </p:txEl>
                                          </p:spTgt>
                                        </p:tgtEl>
                                        <p:attrNameLst>
                                          <p:attrName>ppt_x</p:attrName>
                                        </p:attrNameLst>
                                      </p:cBhvr>
                                      <p:tavLst>
                                        <p:tav tm="0">
                                          <p:val>
                                            <p:strVal val="#ppt_x"/>
                                          </p:val>
                                        </p:tav>
                                        <p:tav tm="100000">
                                          <p:val>
                                            <p:strVal val="#ppt_x"/>
                                          </p:val>
                                        </p:tav>
                                      </p:tavLst>
                                    </p:anim>
                                    <p:anim calcmode="lin" valueType="num">
                                      <p:cBhvr>
                                        <p:cTn id="144" dur="1000" fill="hold"/>
                                        <p:tgtEl>
                                          <p:spTgt spid="46">
                                            <p:txEl>
                                              <p:pRg st="1" end="1"/>
                                            </p:txEl>
                                          </p:spTgt>
                                        </p:tgtEl>
                                        <p:attrNameLst>
                                          <p:attrName>ppt_y</p:attrName>
                                        </p:attrNameLst>
                                      </p:cBhvr>
                                      <p:tavLst>
                                        <p:tav tm="0">
                                          <p:val>
                                            <p:strVal val="#ppt_y-.1"/>
                                          </p:val>
                                        </p:tav>
                                        <p:tav tm="100000">
                                          <p:val>
                                            <p:strVal val="#ppt_y"/>
                                          </p:val>
                                        </p:tav>
                                      </p:tavLst>
                                    </p:anim>
                                  </p:childTnLst>
                                </p:cTn>
                              </p:par>
                              <p:par>
                                <p:cTn id="145" presetID="47" presetClass="entr" presetSubtype="0" fill="hold" grpId="0" nodeType="withEffect">
                                  <p:stCondLst>
                                    <p:cond delay="0"/>
                                  </p:stCondLst>
                                  <p:childTnLst>
                                    <p:set>
                                      <p:cBhvr>
                                        <p:cTn id="146" dur="1" fill="hold">
                                          <p:stCondLst>
                                            <p:cond delay="0"/>
                                          </p:stCondLst>
                                        </p:cTn>
                                        <p:tgtEl>
                                          <p:spTgt spid="46">
                                            <p:txEl>
                                              <p:pRg st="2" end="2"/>
                                            </p:txEl>
                                          </p:spTgt>
                                        </p:tgtEl>
                                        <p:attrNameLst>
                                          <p:attrName>style.visibility</p:attrName>
                                        </p:attrNameLst>
                                      </p:cBhvr>
                                      <p:to>
                                        <p:strVal val="visible"/>
                                      </p:to>
                                    </p:set>
                                    <p:animEffect transition="in" filter="fade">
                                      <p:cBhvr>
                                        <p:cTn id="147" dur="1000"/>
                                        <p:tgtEl>
                                          <p:spTgt spid="46">
                                            <p:txEl>
                                              <p:pRg st="2" end="2"/>
                                            </p:txEl>
                                          </p:spTgt>
                                        </p:tgtEl>
                                      </p:cBhvr>
                                    </p:animEffect>
                                    <p:anim calcmode="lin" valueType="num">
                                      <p:cBhvr>
                                        <p:cTn id="148" dur="1000" fill="hold"/>
                                        <p:tgtEl>
                                          <p:spTgt spid="46">
                                            <p:txEl>
                                              <p:pRg st="2" end="2"/>
                                            </p:txEl>
                                          </p:spTgt>
                                        </p:tgtEl>
                                        <p:attrNameLst>
                                          <p:attrName>ppt_x</p:attrName>
                                        </p:attrNameLst>
                                      </p:cBhvr>
                                      <p:tavLst>
                                        <p:tav tm="0">
                                          <p:val>
                                            <p:strVal val="#ppt_x"/>
                                          </p:val>
                                        </p:tav>
                                        <p:tav tm="100000">
                                          <p:val>
                                            <p:strVal val="#ppt_x"/>
                                          </p:val>
                                        </p:tav>
                                      </p:tavLst>
                                    </p:anim>
                                    <p:anim calcmode="lin" valueType="num">
                                      <p:cBhvr>
                                        <p:cTn id="149" dur="1000" fill="hold"/>
                                        <p:tgtEl>
                                          <p:spTgt spid="46">
                                            <p:txEl>
                                              <p:pRg st="2" end="2"/>
                                            </p:txEl>
                                          </p:spTgt>
                                        </p:tgtEl>
                                        <p:attrNameLst>
                                          <p:attrName>ppt_y</p:attrName>
                                        </p:attrNameLst>
                                      </p:cBhvr>
                                      <p:tavLst>
                                        <p:tav tm="0">
                                          <p:val>
                                            <p:strVal val="#ppt_y-.1"/>
                                          </p:val>
                                        </p:tav>
                                        <p:tav tm="100000">
                                          <p:val>
                                            <p:strVal val="#ppt_y"/>
                                          </p:val>
                                        </p:tav>
                                      </p:tavLst>
                                    </p:anim>
                                  </p:childTnLst>
                                </p:cTn>
                              </p:par>
                              <p:par>
                                <p:cTn id="150" presetID="47" presetClass="entr" presetSubtype="0" fill="hold" grpId="0" nodeType="withEffect">
                                  <p:stCondLst>
                                    <p:cond delay="0"/>
                                  </p:stCondLst>
                                  <p:childTnLst>
                                    <p:set>
                                      <p:cBhvr>
                                        <p:cTn id="151" dur="1" fill="hold">
                                          <p:stCondLst>
                                            <p:cond delay="0"/>
                                          </p:stCondLst>
                                        </p:cTn>
                                        <p:tgtEl>
                                          <p:spTgt spid="46">
                                            <p:txEl>
                                              <p:pRg st="3" end="3"/>
                                            </p:txEl>
                                          </p:spTgt>
                                        </p:tgtEl>
                                        <p:attrNameLst>
                                          <p:attrName>style.visibility</p:attrName>
                                        </p:attrNameLst>
                                      </p:cBhvr>
                                      <p:to>
                                        <p:strVal val="visible"/>
                                      </p:to>
                                    </p:set>
                                    <p:animEffect transition="in" filter="fade">
                                      <p:cBhvr>
                                        <p:cTn id="152" dur="1000"/>
                                        <p:tgtEl>
                                          <p:spTgt spid="46">
                                            <p:txEl>
                                              <p:pRg st="3" end="3"/>
                                            </p:txEl>
                                          </p:spTgt>
                                        </p:tgtEl>
                                      </p:cBhvr>
                                    </p:animEffect>
                                    <p:anim calcmode="lin" valueType="num">
                                      <p:cBhvr>
                                        <p:cTn id="153" dur="1000" fill="hold"/>
                                        <p:tgtEl>
                                          <p:spTgt spid="46">
                                            <p:txEl>
                                              <p:pRg st="3" end="3"/>
                                            </p:txEl>
                                          </p:spTgt>
                                        </p:tgtEl>
                                        <p:attrNameLst>
                                          <p:attrName>ppt_x</p:attrName>
                                        </p:attrNameLst>
                                      </p:cBhvr>
                                      <p:tavLst>
                                        <p:tav tm="0">
                                          <p:val>
                                            <p:strVal val="#ppt_x"/>
                                          </p:val>
                                        </p:tav>
                                        <p:tav tm="100000">
                                          <p:val>
                                            <p:strVal val="#ppt_x"/>
                                          </p:val>
                                        </p:tav>
                                      </p:tavLst>
                                    </p:anim>
                                    <p:anim calcmode="lin" valueType="num">
                                      <p:cBhvr>
                                        <p:cTn id="154" dur="1000" fill="hold"/>
                                        <p:tgtEl>
                                          <p:spTgt spid="46">
                                            <p:txEl>
                                              <p:pRg st="3" end="3"/>
                                            </p:txEl>
                                          </p:spTgt>
                                        </p:tgtEl>
                                        <p:attrNameLst>
                                          <p:attrName>ppt_y</p:attrName>
                                        </p:attrNameLst>
                                      </p:cBhvr>
                                      <p:tavLst>
                                        <p:tav tm="0">
                                          <p:val>
                                            <p:strVal val="#ppt_y-.1"/>
                                          </p:val>
                                        </p:tav>
                                        <p:tav tm="100000">
                                          <p:val>
                                            <p:strVal val="#ppt_y"/>
                                          </p:val>
                                        </p:tav>
                                      </p:tavLst>
                                    </p:anim>
                                  </p:childTnLst>
                                </p:cTn>
                              </p:par>
                              <p:par>
                                <p:cTn id="155" presetID="47" presetClass="entr" presetSubtype="0" fill="hold" grpId="0" nodeType="withEffect">
                                  <p:stCondLst>
                                    <p:cond delay="0"/>
                                  </p:stCondLst>
                                  <p:childTnLst>
                                    <p:set>
                                      <p:cBhvr>
                                        <p:cTn id="156" dur="1" fill="hold">
                                          <p:stCondLst>
                                            <p:cond delay="0"/>
                                          </p:stCondLst>
                                        </p:cTn>
                                        <p:tgtEl>
                                          <p:spTgt spid="46">
                                            <p:txEl>
                                              <p:pRg st="4" end="4"/>
                                            </p:txEl>
                                          </p:spTgt>
                                        </p:tgtEl>
                                        <p:attrNameLst>
                                          <p:attrName>style.visibility</p:attrName>
                                        </p:attrNameLst>
                                      </p:cBhvr>
                                      <p:to>
                                        <p:strVal val="visible"/>
                                      </p:to>
                                    </p:set>
                                    <p:animEffect transition="in" filter="fade">
                                      <p:cBhvr>
                                        <p:cTn id="157" dur="1000"/>
                                        <p:tgtEl>
                                          <p:spTgt spid="46">
                                            <p:txEl>
                                              <p:pRg st="4" end="4"/>
                                            </p:txEl>
                                          </p:spTgt>
                                        </p:tgtEl>
                                      </p:cBhvr>
                                    </p:animEffect>
                                    <p:anim calcmode="lin" valueType="num">
                                      <p:cBhvr>
                                        <p:cTn id="158" dur="1000" fill="hold"/>
                                        <p:tgtEl>
                                          <p:spTgt spid="46">
                                            <p:txEl>
                                              <p:pRg st="4" end="4"/>
                                            </p:txEl>
                                          </p:spTgt>
                                        </p:tgtEl>
                                        <p:attrNameLst>
                                          <p:attrName>ppt_x</p:attrName>
                                        </p:attrNameLst>
                                      </p:cBhvr>
                                      <p:tavLst>
                                        <p:tav tm="0">
                                          <p:val>
                                            <p:strVal val="#ppt_x"/>
                                          </p:val>
                                        </p:tav>
                                        <p:tav tm="100000">
                                          <p:val>
                                            <p:strVal val="#ppt_x"/>
                                          </p:val>
                                        </p:tav>
                                      </p:tavLst>
                                    </p:anim>
                                    <p:anim calcmode="lin" valueType="num">
                                      <p:cBhvr>
                                        <p:cTn id="159" dur="1000" fill="hold"/>
                                        <p:tgtEl>
                                          <p:spTgt spid="46">
                                            <p:txEl>
                                              <p:pRg st="4" end="4"/>
                                            </p:txEl>
                                          </p:spTgt>
                                        </p:tgtEl>
                                        <p:attrNameLst>
                                          <p:attrName>ppt_y</p:attrName>
                                        </p:attrNameLst>
                                      </p:cBhvr>
                                      <p:tavLst>
                                        <p:tav tm="0">
                                          <p:val>
                                            <p:strVal val="#ppt_y-.1"/>
                                          </p:val>
                                        </p:tav>
                                        <p:tav tm="100000">
                                          <p:val>
                                            <p:strVal val="#ppt_y"/>
                                          </p:val>
                                        </p:tav>
                                      </p:tavLst>
                                    </p:anim>
                                  </p:childTnLst>
                                </p:cTn>
                              </p:par>
                              <p:par>
                                <p:cTn id="160" presetID="47" presetClass="entr" presetSubtype="0" fill="hold" grpId="0" nodeType="withEffect">
                                  <p:stCondLst>
                                    <p:cond delay="0"/>
                                  </p:stCondLst>
                                  <p:childTnLst>
                                    <p:set>
                                      <p:cBhvr>
                                        <p:cTn id="161" dur="1" fill="hold">
                                          <p:stCondLst>
                                            <p:cond delay="0"/>
                                          </p:stCondLst>
                                        </p:cTn>
                                        <p:tgtEl>
                                          <p:spTgt spid="49">
                                            <p:txEl>
                                              <p:pRg st="0" end="0"/>
                                            </p:txEl>
                                          </p:spTgt>
                                        </p:tgtEl>
                                        <p:attrNameLst>
                                          <p:attrName>style.visibility</p:attrName>
                                        </p:attrNameLst>
                                      </p:cBhvr>
                                      <p:to>
                                        <p:strVal val="visible"/>
                                      </p:to>
                                    </p:set>
                                    <p:animEffect transition="in" filter="fade">
                                      <p:cBhvr>
                                        <p:cTn id="162" dur="1000"/>
                                        <p:tgtEl>
                                          <p:spTgt spid="49">
                                            <p:txEl>
                                              <p:pRg st="0" end="0"/>
                                            </p:txEl>
                                          </p:spTgt>
                                        </p:tgtEl>
                                      </p:cBhvr>
                                    </p:animEffect>
                                    <p:anim calcmode="lin" valueType="num">
                                      <p:cBhvr>
                                        <p:cTn id="163" dur="1000" fill="hold"/>
                                        <p:tgtEl>
                                          <p:spTgt spid="49">
                                            <p:txEl>
                                              <p:pRg st="0" end="0"/>
                                            </p:txEl>
                                          </p:spTgt>
                                        </p:tgtEl>
                                        <p:attrNameLst>
                                          <p:attrName>ppt_x</p:attrName>
                                        </p:attrNameLst>
                                      </p:cBhvr>
                                      <p:tavLst>
                                        <p:tav tm="0">
                                          <p:val>
                                            <p:strVal val="#ppt_x"/>
                                          </p:val>
                                        </p:tav>
                                        <p:tav tm="100000">
                                          <p:val>
                                            <p:strVal val="#ppt_x"/>
                                          </p:val>
                                        </p:tav>
                                      </p:tavLst>
                                    </p:anim>
                                    <p:anim calcmode="lin" valueType="num">
                                      <p:cBhvr>
                                        <p:cTn id="164" dur="1000" fill="hold"/>
                                        <p:tgtEl>
                                          <p:spTgt spid="49">
                                            <p:txEl>
                                              <p:pRg st="0" end="0"/>
                                            </p:txEl>
                                          </p:spTgt>
                                        </p:tgtEl>
                                        <p:attrNameLst>
                                          <p:attrName>ppt_y</p:attrName>
                                        </p:attrNameLst>
                                      </p:cBhvr>
                                      <p:tavLst>
                                        <p:tav tm="0">
                                          <p:val>
                                            <p:strVal val="#ppt_y-.1"/>
                                          </p:val>
                                        </p:tav>
                                        <p:tav tm="100000">
                                          <p:val>
                                            <p:strVal val="#ppt_y"/>
                                          </p:val>
                                        </p:tav>
                                      </p:tavLst>
                                    </p:anim>
                                  </p:childTnLst>
                                </p:cTn>
                              </p:par>
                              <p:par>
                                <p:cTn id="165" presetID="42" presetClass="entr" presetSubtype="0" fill="hold" grpId="0" nodeType="withEffect">
                                  <p:stCondLst>
                                    <p:cond delay="0"/>
                                  </p:stCondLst>
                                  <p:childTnLst>
                                    <p:set>
                                      <p:cBhvr>
                                        <p:cTn id="166" dur="1" fill="hold">
                                          <p:stCondLst>
                                            <p:cond delay="0"/>
                                          </p:stCondLst>
                                        </p:cTn>
                                        <p:tgtEl>
                                          <p:spTgt spid="56">
                                            <p:txEl>
                                              <p:pRg st="0" end="0"/>
                                            </p:txEl>
                                          </p:spTgt>
                                        </p:tgtEl>
                                        <p:attrNameLst>
                                          <p:attrName>style.visibility</p:attrName>
                                        </p:attrNameLst>
                                      </p:cBhvr>
                                      <p:to>
                                        <p:strVal val="visible"/>
                                      </p:to>
                                    </p:set>
                                    <p:animEffect transition="in" filter="fade">
                                      <p:cBhvr>
                                        <p:cTn id="167" dur="1000"/>
                                        <p:tgtEl>
                                          <p:spTgt spid="56">
                                            <p:txEl>
                                              <p:pRg st="0" end="0"/>
                                            </p:txEl>
                                          </p:spTgt>
                                        </p:tgtEl>
                                      </p:cBhvr>
                                    </p:animEffect>
                                    <p:anim calcmode="lin" valueType="num">
                                      <p:cBhvr>
                                        <p:cTn id="168" dur="1000" fill="hold"/>
                                        <p:tgtEl>
                                          <p:spTgt spid="56">
                                            <p:txEl>
                                              <p:pRg st="0" end="0"/>
                                            </p:txEl>
                                          </p:spTgt>
                                        </p:tgtEl>
                                        <p:attrNameLst>
                                          <p:attrName>ppt_x</p:attrName>
                                        </p:attrNameLst>
                                      </p:cBhvr>
                                      <p:tavLst>
                                        <p:tav tm="0">
                                          <p:val>
                                            <p:strVal val="#ppt_x"/>
                                          </p:val>
                                        </p:tav>
                                        <p:tav tm="100000">
                                          <p:val>
                                            <p:strVal val="#ppt_x"/>
                                          </p:val>
                                        </p:tav>
                                      </p:tavLst>
                                    </p:anim>
                                    <p:anim calcmode="lin" valueType="num">
                                      <p:cBhvr>
                                        <p:cTn id="169" dur="1000" fill="hold"/>
                                        <p:tgtEl>
                                          <p:spTgt spid="56">
                                            <p:txEl>
                                              <p:pRg st="0" end="0"/>
                                            </p:txEl>
                                          </p:spTgt>
                                        </p:tgtEl>
                                        <p:attrNameLst>
                                          <p:attrName>ppt_y</p:attrName>
                                        </p:attrNameLst>
                                      </p:cBhvr>
                                      <p:tavLst>
                                        <p:tav tm="0">
                                          <p:val>
                                            <p:strVal val="#ppt_y+.1"/>
                                          </p:val>
                                        </p:tav>
                                        <p:tav tm="100000">
                                          <p:val>
                                            <p:strVal val="#ppt_y"/>
                                          </p:val>
                                        </p:tav>
                                      </p:tavLst>
                                    </p:anim>
                                  </p:childTnLst>
                                </p:cTn>
                              </p:par>
                              <p:par>
                                <p:cTn id="170" presetID="42" presetClass="entr" presetSubtype="0" fill="hold" grpId="0" nodeType="withEffect">
                                  <p:stCondLst>
                                    <p:cond delay="0"/>
                                  </p:stCondLst>
                                  <p:childTnLst>
                                    <p:set>
                                      <p:cBhvr>
                                        <p:cTn id="171" dur="1" fill="hold">
                                          <p:stCondLst>
                                            <p:cond delay="0"/>
                                          </p:stCondLst>
                                        </p:cTn>
                                        <p:tgtEl>
                                          <p:spTgt spid="57">
                                            <p:txEl>
                                              <p:pRg st="0" end="0"/>
                                            </p:txEl>
                                          </p:spTgt>
                                        </p:tgtEl>
                                        <p:attrNameLst>
                                          <p:attrName>style.visibility</p:attrName>
                                        </p:attrNameLst>
                                      </p:cBhvr>
                                      <p:to>
                                        <p:strVal val="visible"/>
                                      </p:to>
                                    </p:set>
                                    <p:animEffect transition="in" filter="fade">
                                      <p:cBhvr>
                                        <p:cTn id="172" dur="1000"/>
                                        <p:tgtEl>
                                          <p:spTgt spid="57">
                                            <p:txEl>
                                              <p:pRg st="0" end="0"/>
                                            </p:txEl>
                                          </p:spTgt>
                                        </p:tgtEl>
                                      </p:cBhvr>
                                    </p:animEffect>
                                    <p:anim calcmode="lin" valueType="num">
                                      <p:cBhvr>
                                        <p:cTn id="173" dur="1000" fill="hold"/>
                                        <p:tgtEl>
                                          <p:spTgt spid="57">
                                            <p:txEl>
                                              <p:pRg st="0" end="0"/>
                                            </p:txEl>
                                          </p:spTgt>
                                        </p:tgtEl>
                                        <p:attrNameLst>
                                          <p:attrName>ppt_x</p:attrName>
                                        </p:attrNameLst>
                                      </p:cBhvr>
                                      <p:tavLst>
                                        <p:tav tm="0">
                                          <p:val>
                                            <p:strVal val="#ppt_x"/>
                                          </p:val>
                                        </p:tav>
                                        <p:tav tm="100000">
                                          <p:val>
                                            <p:strVal val="#ppt_x"/>
                                          </p:val>
                                        </p:tav>
                                      </p:tavLst>
                                    </p:anim>
                                    <p:anim calcmode="lin" valueType="num">
                                      <p:cBhvr>
                                        <p:cTn id="174" dur="1000" fill="hold"/>
                                        <p:tgtEl>
                                          <p:spTgt spid="57">
                                            <p:txEl>
                                              <p:pRg st="0" end="0"/>
                                            </p:txEl>
                                          </p:spTgt>
                                        </p:tgtEl>
                                        <p:attrNameLst>
                                          <p:attrName>ppt_y</p:attrName>
                                        </p:attrNameLst>
                                      </p:cBhvr>
                                      <p:tavLst>
                                        <p:tav tm="0">
                                          <p:val>
                                            <p:strVal val="#ppt_y+.1"/>
                                          </p:val>
                                        </p:tav>
                                        <p:tav tm="100000">
                                          <p:val>
                                            <p:strVal val="#ppt_y"/>
                                          </p:val>
                                        </p:tav>
                                      </p:tavLst>
                                    </p:anim>
                                  </p:childTnLst>
                                </p:cTn>
                              </p:par>
                              <p:par>
                                <p:cTn id="175" presetID="42" presetClass="entr" presetSubtype="0" fill="hold" grpId="0" nodeType="withEffect">
                                  <p:stCondLst>
                                    <p:cond delay="0"/>
                                  </p:stCondLst>
                                  <p:childTnLst>
                                    <p:set>
                                      <p:cBhvr>
                                        <p:cTn id="176" dur="1" fill="hold">
                                          <p:stCondLst>
                                            <p:cond delay="0"/>
                                          </p:stCondLst>
                                        </p:cTn>
                                        <p:tgtEl>
                                          <p:spTgt spid="58">
                                            <p:txEl>
                                              <p:pRg st="0" end="0"/>
                                            </p:txEl>
                                          </p:spTgt>
                                        </p:tgtEl>
                                        <p:attrNameLst>
                                          <p:attrName>style.visibility</p:attrName>
                                        </p:attrNameLst>
                                      </p:cBhvr>
                                      <p:to>
                                        <p:strVal val="visible"/>
                                      </p:to>
                                    </p:set>
                                    <p:animEffect transition="in" filter="fade">
                                      <p:cBhvr>
                                        <p:cTn id="177" dur="1000"/>
                                        <p:tgtEl>
                                          <p:spTgt spid="58">
                                            <p:txEl>
                                              <p:pRg st="0" end="0"/>
                                            </p:txEl>
                                          </p:spTgt>
                                        </p:tgtEl>
                                      </p:cBhvr>
                                    </p:animEffect>
                                    <p:anim calcmode="lin" valueType="num">
                                      <p:cBhvr>
                                        <p:cTn id="178" dur="1000" fill="hold"/>
                                        <p:tgtEl>
                                          <p:spTgt spid="58">
                                            <p:txEl>
                                              <p:pRg st="0" end="0"/>
                                            </p:txEl>
                                          </p:spTgt>
                                        </p:tgtEl>
                                        <p:attrNameLst>
                                          <p:attrName>ppt_x</p:attrName>
                                        </p:attrNameLst>
                                      </p:cBhvr>
                                      <p:tavLst>
                                        <p:tav tm="0">
                                          <p:val>
                                            <p:strVal val="#ppt_x"/>
                                          </p:val>
                                        </p:tav>
                                        <p:tav tm="100000">
                                          <p:val>
                                            <p:strVal val="#ppt_x"/>
                                          </p:val>
                                        </p:tav>
                                      </p:tavLst>
                                    </p:anim>
                                    <p:anim calcmode="lin" valueType="num">
                                      <p:cBhvr>
                                        <p:cTn id="179" dur="1000" fill="hold"/>
                                        <p:tgtEl>
                                          <p:spTgt spid="58">
                                            <p:txEl>
                                              <p:pRg st="0" end="0"/>
                                            </p:txEl>
                                          </p:spTgt>
                                        </p:tgtEl>
                                        <p:attrNameLst>
                                          <p:attrName>ppt_y</p:attrName>
                                        </p:attrNameLst>
                                      </p:cBhvr>
                                      <p:tavLst>
                                        <p:tav tm="0">
                                          <p:val>
                                            <p:strVal val="#ppt_y+.1"/>
                                          </p:val>
                                        </p:tav>
                                        <p:tav tm="100000">
                                          <p:val>
                                            <p:strVal val="#ppt_y"/>
                                          </p:val>
                                        </p:tav>
                                      </p:tavLst>
                                    </p:anim>
                                  </p:childTnLst>
                                </p:cTn>
                              </p:par>
                              <p:par>
                                <p:cTn id="180" presetID="47" presetClass="entr" presetSubtype="0" fill="hold" grpId="0" nodeType="withEffect">
                                  <p:stCondLst>
                                    <p:cond delay="0"/>
                                  </p:stCondLst>
                                  <p:childTnLst>
                                    <p:set>
                                      <p:cBhvr>
                                        <p:cTn id="181" dur="1" fill="hold">
                                          <p:stCondLst>
                                            <p:cond delay="0"/>
                                          </p:stCondLst>
                                        </p:cTn>
                                        <p:tgtEl>
                                          <p:spTgt spid="59"/>
                                        </p:tgtEl>
                                        <p:attrNameLst>
                                          <p:attrName>style.visibility</p:attrName>
                                        </p:attrNameLst>
                                      </p:cBhvr>
                                      <p:to>
                                        <p:strVal val="visible"/>
                                      </p:to>
                                    </p:set>
                                    <p:animEffect transition="in" filter="fade">
                                      <p:cBhvr>
                                        <p:cTn id="182" dur="1000"/>
                                        <p:tgtEl>
                                          <p:spTgt spid="59"/>
                                        </p:tgtEl>
                                      </p:cBhvr>
                                    </p:animEffect>
                                    <p:anim calcmode="lin" valueType="num">
                                      <p:cBhvr>
                                        <p:cTn id="183" dur="1000" fill="hold"/>
                                        <p:tgtEl>
                                          <p:spTgt spid="59"/>
                                        </p:tgtEl>
                                        <p:attrNameLst>
                                          <p:attrName>ppt_x</p:attrName>
                                        </p:attrNameLst>
                                      </p:cBhvr>
                                      <p:tavLst>
                                        <p:tav tm="0">
                                          <p:val>
                                            <p:strVal val="#ppt_x"/>
                                          </p:val>
                                        </p:tav>
                                        <p:tav tm="100000">
                                          <p:val>
                                            <p:strVal val="#ppt_x"/>
                                          </p:val>
                                        </p:tav>
                                      </p:tavLst>
                                    </p:anim>
                                    <p:anim calcmode="lin" valueType="num">
                                      <p:cBhvr>
                                        <p:cTn id="184" dur="1000" fill="hold"/>
                                        <p:tgtEl>
                                          <p:spTgt spid="59"/>
                                        </p:tgtEl>
                                        <p:attrNameLst>
                                          <p:attrName>ppt_y</p:attrName>
                                        </p:attrNameLst>
                                      </p:cBhvr>
                                      <p:tavLst>
                                        <p:tav tm="0">
                                          <p:val>
                                            <p:strVal val="#ppt_y-.1"/>
                                          </p:val>
                                        </p:tav>
                                        <p:tav tm="100000">
                                          <p:val>
                                            <p:strVal val="#ppt_y"/>
                                          </p:val>
                                        </p:tav>
                                      </p:tavLst>
                                    </p:anim>
                                  </p:childTnLst>
                                </p:cTn>
                              </p:par>
                              <p:par>
                                <p:cTn id="185" presetID="47" presetClass="entr" presetSubtype="0" fill="hold" grpId="0" nodeType="withEffect">
                                  <p:stCondLst>
                                    <p:cond delay="0"/>
                                  </p:stCondLst>
                                  <p:childTnLst>
                                    <p:set>
                                      <p:cBhvr>
                                        <p:cTn id="186" dur="1" fill="hold">
                                          <p:stCondLst>
                                            <p:cond delay="0"/>
                                          </p:stCondLst>
                                        </p:cTn>
                                        <p:tgtEl>
                                          <p:spTgt spid="60">
                                            <p:txEl>
                                              <p:pRg st="0" end="0"/>
                                            </p:txEl>
                                          </p:spTgt>
                                        </p:tgtEl>
                                        <p:attrNameLst>
                                          <p:attrName>style.visibility</p:attrName>
                                        </p:attrNameLst>
                                      </p:cBhvr>
                                      <p:to>
                                        <p:strVal val="visible"/>
                                      </p:to>
                                    </p:set>
                                    <p:animEffect transition="in" filter="fade">
                                      <p:cBhvr>
                                        <p:cTn id="187" dur="1000"/>
                                        <p:tgtEl>
                                          <p:spTgt spid="60">
                                            <p:txEl>
                                              <p:pRg st="0" end="0"/>
                                            </p:txEl>
                                          </p:spTgt>
                                        </p:tgtEl>
                                      </p:cBhvr>
                                    </p:animEffect>
                                    <p:anim calcmode="lin" valueType="num">
                                      <p:cBhvr>
                                        <p:cTn id="188" dur="1000" fill="hold"/>
                                        <p:tgtEl>
                                          <p:spTgt spid="60">
                                            <p:txEl>
                                              <p:pRg st="0" end="0"/>
                                            </p:txEl>
                                          </p:spTgt>
                                        </p:tgtEl>
                                        <p:attrNameLst>
                                          <p:attrName>ppt_x</p:attrName>
                                        </p:attrNameLst>
                                      </p:cBhvr>
                                      <p:tavLst>
                                        <p:tav tm="0">
                                          <p:val>
                                            <p:strVal val="#ppt_x"/>
                                          </p:val>
                                        </p:tav>
                                        <p:tav tm="100000">
                                          <p:val>
                                            <p:strVal val="#ppt_x"/>
                                          </p:val>
                                        </p:tav>
                                      </p:tavLst>
                                    </p:anim>
                                    <p:anim calcmode="lin" valueType="num">
                                      <p:cBhvr>
                                        <p:cTn id="189" dur="1000" fill="hold"/>
                                        <p:tgtEl>
                                          <p:spTgt spid="60">
                                            <p:txEl>
                                              <p:pRg st="0" end="0"/>
                                            </p:txEl>
                                          </p:spTgt>
                                        </p:tgtEl>
                                        <p:attrNameLst>
                                          <p:attrName>ppt_y</p:attrName>
                                        </p:attrNameLst>
                                      </p:cBhvr>
                                      <p:tavLst>
                                        <p:tav tm="0">
                                          <p:val>
                                            <p:strVal val="#ppt_y-.1"/>
                                          </p:val>
                                        </p:tav>
                                        <p:tav tm="100000">
                                          <p:val>
                                            <p:strVal val="#ppt_y"/>
                                          </p:val>
                                        </p:tav>
                                      </p:tavLst>
                                    </p:anim>
                                  </p:childTnLst>
                                </p:cTn>
                              </p:par>
                              <p:par>
                                <p:cTn id="190" presetID="47" presetClass="entr" presetSubtype="0" fill="hold" grpId="0" nodeType="withEffect">
                                  <p:stCondLst>
                                    <p:cond delay="0"/>
                                  </p:stCondLst>
                                  <p:childTnLst>
                                    <p:set>
                                      <p:cBhvr>
                                        <p:cTn id="191" dur="1" fill="hold">
                                          <p:stCondLst>
                                            <p:cond delay="0"/>
                                          </p:stCondLst>
                                        </p:cTn>
                                        <p:tgtEl>
                                          <p:spTgt spid="61"/>
                                        </p:tgtEl>
                                        <p:attrNameLst>
                                          <p:attrName>style.visibility</p:attrName>
                                        </p:attrNameLst>
                                      </p:cBhvr>
                                      <p:to>
                                        <p:strVal val="visible"/>
                                      </p:to>
                                    </p:set>
                                    <p:animEffect transition="in" filter="fade">
                                      <p:cBhvr>
                                        <p:cTn id="192" dur="1000"/>
                                        <p:tgtEl>
                                          <p:spTgt spid="61"/>
                                        </p:tgtEl>
                                      </p:cBhvr>
                                    </p:animEffect>
                                    <p:anim calcmode="lin" valueType="num">
                                      <p:cBhvr>
                                        <p:cTn id="193" dur="1000" fill="hold"/>
                                        <p:tgtEl>
                                          <p:spTgt spid="61"/>
                                        </p:tgtEl>
                                        <p:attrNameLst>
                                          <p:attrName>ppt_x</p:attrName>
                                        </p:attrNameLst>
                                      </p:cBhvr>
                                      <p:tavLst>
                                        <p:tav tm="0">
                                          <p:val>
                                            <p:strVal val="#ppt_x"/>
                                          </p:val>
                                        </p:tav>
                                        <p:tav tm="100000">
                                          <p:val>
                                            <p:strVal val="#ppt_x"/>
                                          </p:val>
                                        </p:tav>
                                      </p:tavLst>
                                    </p:anim>
                                    <p:anim calcmode="lin" valueType="num">
                                      <p:cBhvr>
                                        <p:cTn id="194" dur="1000" fill="hold"/>
                                        <p:tgtEl>
                                          <p:spTgt spid="61"/>
                                        </p:tgtEl>
                                        <p:attrNameLst>
                                          <p:attrName>ppt_y</p:attrName>
                                        </p:attrNameLst>
                                      </p:cBhvr>
                                      <p:tavLst>
                                        <p:tav tm="0">
                                          <p:val>
                                            <p:strVal val="#ppt_y-.1"/>
                                          </p:val>
                                        </p:tav>
                                        <p:tav tm="100000">
                                          <p:val>
                                            <p:strVal val="#ppt_y"/>
                                          </p:val>
                                        </p:tav>
                                      </p:tavLst>
                                    </p:anim>
                                  </p:childTnLst>
                                </p:cTn>
                              </p:par>
                              <p:par>
                                <p:cTn id="195" presetID="47" presetClass="entr" presetSubtype="0" fill="hold" grpId="0" nodeType="withEffect">
                                  <p:stCondLst>
                                    <p:cond delay="0"/>
                                  </p:stCondLst>
                                  <p:childTnLst>
                                    <p:set>
                                      <p:cBhvr>
                                        <p:cTn id="196" dur="1" fill="hold">
                                          <p:stCondLst>
                                            <p:cond delay="0"/>
                                          </p:stCondLst>
                                        </p:cTn>
                                        <p:tgtEl>
                                          <p:spTgt spid="62">
                                            <p:txEl>
                                              <p:pRg st="0" end="0"/>
                                            </p:txEl>
                                          </p:spTgt>
                                        </p:tgtEl>
                                        <p:attrNameLst>
                                          <p:attrName>style.visibility</p:attrName>
                                        </p:attrNameLst>
                                      </p:cBhvr>
                                      <p:to>
                                        <p:strVal val="visible"/>
                                      </p:to>
                                    </p:set>
                                    <p:animEffect transition="in" filter="fade">
                                      <p:cBhvr>
                                        <p:cTn id="197" dur="1000"/>
                                        <p:tgtEl>
                                          <p:spTgt spid="62">
                                            <p:txEl>
                                              <p:pRg st="0" end="0"/>
                                            </p:txEl>
                                          </p:spTgt>
                                        </p:tgtEl>
                                      </p:cBhvr>
                                    </p:animEffect>
                                    <p:anim calcmode="lin" valueType="num">
                                      <p:cBhvr>
                                        <p:cTn id="198" dur="1000" fill="hold"/>
                                        <p:tgtEl>
                                          <p:spTgt spid="62">
                                            <p:txEl>
                                              <p:pRg st="0" end="0"/>
                                            </p:txEl>
                                          </p:spTgt>
                                        </p:tgtEl>
                                        <p:attrNameLst>
                                          <p:attrName>ppt_x</p:attrName>
                                        </p:attrNameLst>
                                      </p:cBhvr>
                                      <p:tavLst>
                                        <p:tav tm="0">
                                          <p:val>
                                            <p:strVal val="#ppt_x"/>
                                          </p:val>
                                        </p:tav>
                                        <p:tav tm="100000">
                                          <p:val>
                                            <p:strVal val="#ppt_x"/>
                                          </p:val>
                                        </p:tav>
                                      </p:tavLst>
                                    </p:anim>
                                    <p:anim calcmode="lin" valueType="num">
                                      <p:cBhvr>
                                        <p:cTn id="199" dur="1000" fill="hold"/>
                                        <p:tgtEl>
                                          <p:spTgt spid="62">
                                            <p:txEl>
                                              <p:pRg st="0" end="0"/>
                                            </p:txEl>
                                          </p:spTgt>
                                        </p:tgtEl>
                                        <p:attrNameLst>
                                          <p:attrName>ppt_y</p:attrName>
                                        </p:attrNameLst>
                                      </p:cBhvr>
                                      <p:tavLst>
                                        <p:tav tm="0">
                                          <p:val>
                                            <p:strVal val="#ppt_y-.1"/>
                                          </p:val>
                                        </p:tav>
                                        <p:tav tm="100000">
                                          <p:val>
                                            <p:strVal val="#ppt_y"/>
                                          </p:val>
                                        </p:tav>
                                      </p:tavLst>
                                    </p:anim>
                                  </p:childTnLst>
                                </p:cTn>
                              </p:par>
                              <p:par>
                                <p:cTn id="200" presetID="47" presetClass="entr" presetSubtype="0" fill="hold" grpId="0" nodeType="withEffect">
                                  <p:stCondLst>
                                    <p:cond delay="0"/>
                                  </p:stCondLst>
                                  <p:childTnLst>
                                    <p:set>
                                      <p:cBhvr>
                                        <p:cTn id="201" dur="1" fill="hold">
                                          <p:stCondLst>
                                            <p:cond delay="0"/>
                                          </p:stCondLst>
                                        </p:cTn>
                                        <p:tgtEl>
                                          <p:spTgt spid="65"/>
                                        </p:tgtEl>
                                        <p:attrNameLst>
                                          <p:attrName>style.visibility</p:attrName>
                                        </p:attrNameLst>
                                      </p:cBhvr>
                                      <p:to>
                                        <p:strVal val="visible"/>
                                      </p:to>
                                    </p:set>
                                    <p:animEffect transition="in" filter="fade">
                                      <p:cBhvr>
                                        <p:cTn id="202" dur="1000"/>
                                        <p:tgtEl>
                                          <p:spTgt spid="65"/>
                                        </p:tgtEl>
                                      </p:cBhvr>
                                    </p:animEffect>
                                    <p:anim calcmode="lin" valueType="num">
                                      <p:cBhvr>
                                        <p:cTn id="203" dur="1000" fill="hold"/>
                                        <p:tgtEl>
                                          <p:spTgt spid="65"/>
                                        </p:tgtEl>
                                        <p:attrNameLst>
                                          <p:attrName>ppt_x</p:attrName>
                                        </p:attrNameLst>
                                      </p:cBhvr>
                                      <p:tavLst>
                                        <p:tav tm="0">
                                          <p:val>
                                            <p:strVal val="#ppt_x"/>
                                          </p:val>
                                        </p:tav>
                                        <p:tav tm="100000">
                                          <p:val>
                                            <p:strVal val="#ppt_x"/>
                                          </p:val>
                                        </p:tav>
                                      </p:tavLst>
                                    </p:anim>
                                    <p:anim calcmode="lin" valueType="num">
                                      <p:cBhvr>
                                        <p:cTn id="204" dur="1000" fill="hold"/>
                                        <p:tgtEl>
                                          <p:spTgt spid="65"/>
                                        </p:tgtEl>
                                        <p:attrNameLst>
                                          <p:attrName>ppt_y</p:attrName>
                                        </p:attrNameLst>
                                      </p:cBhvr>
                                      <p:tavLst>
                                        <p:tav tm="0">
                                          <p:val>
                                            <p:strVal val="#ppt_y-.1"/>
                                          </p:val>
                                        </p:tav>
                                        <p:tav tm="100000">
                                          <p:val>
                                            <p:strVal val="#ppt_y"/>
                                          </p:val>
                                        </p:tav>
                                      </p:tavLst>
                                    </p:anim>
                                  </p:childTnLst>
                                </p:cTn>
                              </p:par>
                              <p:par>
                                <p:cTn id="205" presetID="47" presetClass="entr" presetSubtype="0" fill="hold" grpId="0" nodeType="withEffect">
                                  <p:stCondLst>
                                    <p:cond delay="0"/>
                                  </p:stCondLst>
                                  <p:childTnLst>
                                    <p:set>
                                      <p:cBhvr>
                                        <p:cTn id="206" dur="1" fill="hold">
                                          <p:stCondLst>
                                            <p:cond delay="0"/>
                                          </p:stCondLst>
                                        </p:cTn>
                                        <p:tgtEl>
                                          <p:spTgt spid="66">
                                            <p:txEl>
                                              <p:pRg st="0" end="0"/>
                                            </p:txEl>
                                          </p:spTgt>
                                        </p:tgtEl>
                                        <p:attrNameLst>
                                          <p:attrName>style.visibility</p:attrName>
                                        </p:attrNameLst>
                                      </p:cBhvr>
                                      <p:to>
                                        <p:strVal val="visible"/>
                                      </p:to>
                                    </p:set>
                                    <p:animEffect transition="in" filter="fade">
                                      <p:cBhvr>
                                        <p:cTn id="207" dur="1000"/>
                                        <p:tgtEl>
                                          <p:spTgt spid="66">
                                            <p:txEl>
                                              <p:pRg st="0" end="0"/>
                                            </p:txEl>
                                          </p:spTgt>
                                        </p:tgtEl>
                                      </p:cBhvr>
                                    </p:animEffect>
                                    <p:anim calcmode="lin" valueType="num">
                                      <p:cBhvr>
                                        <p:cTn id="208" dur="1000" fill="hold"/>
                                        <p:tgtEl>
                                          <p:spTgt spid="66">
                                            <p:txEl>
                                              <p:pRg st="0" end="0"/>
                                            </p:txEl>
                                          </p:spTgt>
                                        </p:tgtEl>
                                        <p:attrNameLst>
                                          <p:attrName>ppt_x</p:attrName>
                                        </p:attrNameLst>
                                      </p:cBhvr>
                                      <p:tavLst>
                                        <p:tav tm="0">
                                          <p:val>
                                            <p:strVal val="#ppt_x"/>
                                          </p:val>
                                        </p:tav>
                                        <p:tav tm="100000">
                                          <p:val>
                                            <p:strVal val="#ppt_x"/>
                                          </p:val>
                                        </p:tav>
                                      </p:tavLst>
                                    </p:anim>
                                    <p:anim calcmode="lin" valueType="num">
                                      <p:cBhvr>
                                        <p:cTn id="209" dur="1000" fill="hold"/>
                                        <p:tgtEl>
                                          <p:spTgt spid="66">
                                            <p:txEl>
                                              <p:pRg st="0" end="0"/>
                                            </p:txEl>
                                          </p:spTgt>
                                        </p:tgtEl>
                                        <p:attrNameLst>
                                          <p:attrName>ppt_y</p:attrName>
                                        </p:attrNameLst>
                                      </p:cBhvr>
                                      <p:tavLst>
                                        <p:tav tm="0">
                                          <p:val>
                                            <p:strVal val="#ppt_y-.1"/>
                                          </p:val>
                                        </p:tav>
                                        <p:tav tm="100000">
                                          <p:val>
                                            <p:strVal val="#ppt_y"/>
                                          </p:val>
                                        </p:tav>
                                      </p:tavLst>
                                    </p:anim>
                                  </p:childTnLst>
                                </p:cTn>
                              </p:par>
                              <p:par>
                                <p:cTn id="210" presetID="47" presetClass="entr" presetSubtype="0" fill="hold" grpId="0" nodeType="withEffect">
                                  <p:stCondLst>
                                    <p:cond delay="0"/>
                                  </p:stCondLst>
                                  <p:childTnLst>
                                    <p:set>
                                      <p:cBhvr>
                                        <p:cTn id="211" dur="1" fill="hold">
                                          <p:stCondLst>
                                            <p:cond delay="0"/>
                                          </p:stCondLst>
                                        </p:cTn>
                                        <p:tgtEl>
                                          <p:spTgt spid="67"/>
                                        </p:tgtEl>
                                        <p:attrNameLst>
                                          <p:attrName>style.visibility</p:attrName>
                                        </p:attrNameLst>
                                      </p:cBhvr>
                                      <p:to>
                                        <p:strVal val="visible"/>
                                      </p:to>
                                    </p:set>
                                    <p:animEffect transition="in" filter="fade">
                                      <p:cBhvr>
                                        <p:cTn id="212" dur="1000"/>
                                        <p:tgtEl>
                                          <p:spTgt spid="67"/>
                                        </p:tgtEl>
                                      </p:cBhvr>
                                    </p:animEffect>
                                    <p:anim calcmode="lin" valueType="num">
                                      <p:cBhvr>
                                        <p:cTn id="213" dur="1000" fill="hold"/>
                                        <p:tgtEl>
                                          <p:spTgt spid="67"/>
                                        </p:tgtEl>
                                        <p:attrNameLst>
                                          <p:attrName>ppt_x</p:attrName>
                                        </p:attrNameLst>
                                      </p:cBhvr>
                                      <p:tavLst>
                                        <p:tav tm="0">
                                          <p:val>
                                            <p:strVal val="#ppt_x"/>
                                          </p:val>
                                        </p:tav>
                                        <p:tav tm="100000">
                                          <p:val>
                                            <p:strVal val="#ppt_x"/>
                                          </p:val>
                                        </p:tav>
                                      </p:tavLst>
                                    </p:anim>
                                    <p:anim calcmode="lin" valueType="num">
                                      <p:cBhvr>
                                        <p:cTn id="214" dur="1000" fill="hold"/>
                                        <p:tgtEl>
                                          <p:spTgt spid="67"/>
                                        </p:tgtEl>
                                        <p:attrNameLst>
                                          <p:attrName>ppt_y</p:attrName>
                                        </p:attrNameLst>
                                      </p:cBhvr>
                                      <p:tavLst>
                                        <p:tav tm="0">
                                          <p:val>
                                            <p:strVal val="#ppt_y-.1"/>
                                          </p:val>
                                        </p:tav>
                                        <p:tav tm="100000">
                                          <p:val>
                                            <p:strVal val="#ppt_y"/>
                                          </p:val>
                                        </p:tav>
                                      </p:tavLst>
                                    </p:anim>
                                  </p:childTnLst>
                                </p:cTn>
                              </p:par>
                              <p:par>
                                <p:cTn id="215" presetID="47" presetClass="entr" presetSubtype="0" fill="hold" grpId="0" nodeType="withEffect">
                                  <p:stCondLst>
                                    <p:cond delay="0"/>
                                  </p:stCondLst>
                                  <p:childTnLst>
                                    <p:set>
                                      <p:cBhvr>
                                        <p:cTn id="216" dur="1" fill="hold">
                                          <p:stCondLst>
                                            <p:cond delay="0"/>
                                          </p:stCondLst>
                                        </p:cTn>
                                        <p:tgtEl>
                                          <p:spTgt spid="69">
                                            <p:txEl>
                                              <p:pRg st="0" end="0"/>
                                            </p:txEl>
                                          </p:spTgt>
                                        </p:tgtEl>
                                        <p:attrNameLst>
                                          <p:attrName>style.visibility</p:attrName>
                                        </p:attrNameLst>
                                      </p:cBhvr>
                                      <p:to>
                                        <p:strVal val="visible"/>
                                      </p:to>
                                    </p:set>
                                    <p:animEffect transition="in" filter="fade">
                                      <p:cBhvr>
                                        <p:cTn id="217" dur="1000"/>
                                        <p:tgtEl>
                                          <p:spTgt spid="69">
                                            <p:txEl>
                                              <p:pRg st="0" end="0"/>
                                            </p:txEl>
                                          </p:spTgt>
                                        </p:tgtEl>
                                      </p:cBhvr>
                                    </p:animEffect>
                                    <p:anim calcmode="lin" valueType="num">
                                      <p:cBhvr>
                                        <p:cTn id="218" dur="1000" fill="hold"/>
                                        <p:tgtEl>
                                          <p:spTgt spid="69">
                                            <p:txEl>
                                              <p:pRg st="0" end="0"/>
                                            </p:txEl>
                                          </p:spTgt>
                                        </p:tgtEl>
                                        <p:attrNameLst>
                                          <p:attrName>ppt_x</p:attrName>
                                        </p:attrNameLst>
                                      </p:cBhvr>
                                      <p:tavLst>
                                        <p:tav tm="0">
                                          <p:val>
                                            <p:strVal val="#ppt_x"/>
                                          </p:val>
                                        </p:tav>
                                        <p:tav tm="100000">
                                          <p:val>
                                            <p:strVal val="#ppt_x"/>
                                          </p:val>
                                        </p:tav>
                                      </p:tavLst>
                                    </p:anim>
                                    <p:anim calcmode="lin" valueType="num">
                                      <p:cBhvr>
                                        <p:cTn id="219" dur="1000" fill="hold"/>
                                        <p:tgtEl>
                                          <p:spTgt spid="6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build="p">
        <p:tmplLst>
          <p:tmpl lvl="1">
            <p:tnLst>
              <p:par>
                <p:cTn presetID="47"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1000"/>
                        <p:tgtEl>
                          <p:spTgt spid="9"/>
                        </p:tgtEl>
                      </p:cBhvr>
                    </p:animEffect>
                    <p:anim calcmode="lin" valueType="num">
                      <p:cBhvr>
                        <p:cTn dur="1000" fill="hold"/>
                        <p:tgtEl>
                          <p:spTgt spid="9"/>
                        </p:tgtEl>
                        <p:attrNameLst>
                          <p:attrName>ppt_x</p:attrName>
                        </p:attrNameLst>
                      </p:cBhvr>
                      <p:tavLst>
                        <p:tav tm="0">
                          <p:val>
                            <p:strVal val="#ppt_x"/>
                          </p:val>
                        </p:tav>
                        <p:tav tm="100000">
                          <p:val>
                            <p:strVal val="#ppt_x"/>
                          </p:val>
                        </p:tav>
                      </p:tavLst>
                    </p:anim>
                    <p:anim calcmode="lin" valueType="num">
                      <p:cBhvr>
                        <p:cTn dur="1000" fill="hold"/>
                        <p:tgtEl>
                          <p:spTgt spid="9"/>
                        </p:tgtEl>
                        <p:attrNameLst>
                          <p:attrName>ppt_y</p:attrName>
                        </p:attrNameLst>
                      </p:cBhvr>
                      <p:tavLst>
                        <p:tav tm="0">
                          <p:val>
                            <p:strVal val="#ppt_y-.1"/>
                          </p:val>
                        </p:tav>
                        <p:tav tm="100000">
                          <p:val>
                            <p:strVal val="#ppt_y"/>
                          </p:val>
                        </p:tav>
                      </p:tavLst>
                    </p:anim>
                  </p:childTnLst>
                </p:cTn>
              </p:par>
            </p:tnLst>
          </p:tmpl>
          <p:tmpl lvl="2">
            <p:tnLst>
              <p:par>
                <p:cTn presetID="47"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1000"/>
                        <p:tgtEl>
                          <p:spTgt spid="9"/>
                        </p:tgtEl>
                      </p:cBhvr>
                    </p:animEffect>
                    <p:anim calcmode="lin" valueType="num">
                      <p:cBhvr>
                        <p:cTn dur="1000" fill="hold"/>
                        <p:tgtEl>
                          <p:spTgt spid="9"/>
                        </p:tgtEl>
                        <p:attrNameLst>
                          <p:attrName>ppt_x</p:attrName>
                        </p:attrNameLst>
                      </p:cBhvr>
                      <p:tavLst>
                        <p:tav tm="0">
                          <p:val>
                            <p:strVal val="#ppt_x"/>
                          </p:val>
                        </p:tav>
                        <p:tav tm="100000">
                          <p:val>
                            <p:strVal val="#ppt_x"/>
                          </p:val>
                        </p:tav>
                      </p:tavLst>
                    </p:anim>
                    <p:anim calcmode="lin" valueType="num">
                      <p:cBhvr>
                        <p:cTn dur="1000" fill="hold"/>
                        <p:tgtEl>
                          <p:spTgt spid="9"/>
                        </p:tgtEl>
                        <p:attrNameLst>
                          <p:attrName>ppt_y</p:attrName>
                        </p:attrNameLst>
                      </p:cBhvr>
                      <p:tavLst>
                        <p:tav tm="0">
                          <p:val>
                            <p:strVal val="#ppt_y-.1"/>
                          </p:val>
                        </p:tav>
                        <p:tav tm="100000">
                          <p:val>
                            <p:strVal val="#ppt_y"/>
                          </p:val>
                        </p:tav>
                      </p:tavLst>
                    </p:anim>
                  </p:childTnLst>
                </p:cTn>
              </p:par>
            </p:tnLst>
          </p:tmpl>
          <p:tmpl lvl="3">
            <p:tnLst>
              <p:par>
                <p:cTn presetID="47"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1000"/>
                        <p:tgtEl>
                          <p:spTgt spid="9"/>
                        </p:tgtEl>
                      </p:cBhvr>
                    </p:animEffect>
                    <p:anim calcmode="lin" valueType="num">
                      <p:cBhvr>
                        <p:cTn dur="1000" fill="hold"/>
                        <p:tgtEl>
                          <p:spTgt spid="9"/>
                        </p:tgtEl>
                        <p:attrNameLst>
                          <p:attrName>ppt_x</p:attrName>
                        </p:attrNameLst>
                      </p:cBhvr>
                      <p:tavLst>
                        <p:tav tm="0">
                          <p:val>
                            <p:strVal val="#ppt_x"/>
                          </p:val>
                        </p:tav>
                        <p:tav tm="100000">
                          <p:val>
                            <p:strVal val="#ppt_x"/>
                          </p:val>
                        </p:tav>
                      </p:tavLst>
                    </p:anim>
                    <p:anim calcmode="lin" valueType="num">
                      <p:cBhvr>
                        <p:cTn dur="1000" fill="hold"/>
                        <p:tgtEl>
                          <p:spTgt spid="9"/>
                        </p:tgtEl>
                        <p:attrNameLst>
                          <p:attrName>ppt_y</p:attrName>
                        </p:attrNameLst>
                      </p:cBhvr>
                      <p:tavLst>
                        <p:tav tm="0">
                          <p:val>
                            <p:strVal val="#ppt_y-.1"/>
                          </p:val>
                        </p:tav>
                        <p:tav tm="100000">
                          <p:val>
                            <p:strVal val="#ppt_y"/>
                          </p:val>
                        </p:tav>
                      </p:tavLst>
                    </p:anim>
                  </p:childTnLst>
                </p:cTn>
              </p:par>
            </p:tnLst>
          </p:tmpl>
          <p:tmpl lvl="4">
            <p:tnLst>
              <p:par>
                <p:cTn presetID="47"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1000"/>
                        <p:tgtEl>
                          <p:spTgt spid="9"/>
                        </p:tgtEl>
                      </p:cBhvr>
                    </p:animEffect>
                    <p:anim calcmode="lin" valueType="num">
                      <p:cBhvr>
                        <p:cTn dur="1000" fill="hold"/>
                        <p:tgtEl>
                          <p:spTgt spid="9"/>
                        </p:tgtEl>
                        <p:attrNameLst>
                          <p:attrName>ppt_x</p:attrName>
                        </p:attrNameLst>
                      </p:cBhvr>
                      <p:tavLst>
                        <p:tav tm="0">
                          <p:val>
                            <p:strVal val="#ppt_x"/>
                          </p:val>
                        </p:tav>
                        <p:tav tm="100000">
                          <p:val>
                            <p:strVal val="#ppt_x"/>
                          </p:val>
                        </p:tav>
                      </p:tavLst>
                    </p:anim>
                    <p:anim calcmode="lin" valueType="num">
                      <p:cBhvr>
                        <p:cTn dur="1000" fill="hold"/>
                        <p:tgtEl>
                          <p:spTgt spid="9"/>
                        </p:tgtEl>
                        <p:attrNameLst>
                          <p:attrName>ppt_y</p:attrName>
                        </p:attrNameLst>
                      </p:cBhvr>
                      <p:tavLst>
                        <p:tav tm="0">
                          <p:val>
                            <p:strVal val="#ppt_y-.1"/>
                          </p:val>
                        </p:tav>
                        <p:tav tm="100000">
                          <p:val>
                            <p:strVal val="#ppt_y"/>
                          </p:val>
                        </p:tav>
                      </p:tavLst>
                    </p:anim>
                  </p:childTnLst>
                </p:cTn>
              </p:par>
            </p:tnLst>
          </p:tmpl>
          <p:tmpl lvl="5">
            <p:tnLst>
              <p:par>
                <p:cTn presetID="47"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1000"/>
                        <p:tgtEl>
                          <p:spTgt spid="9"/>
                        </p:tgtEl>
                      </p:cBhvr>
                    </p:animEffect>
                    <p:anim calcmode="lin" valueType="num">
                      <p:cBhvr>
                        <p:cTn dur="1000" fill="hold"/>
                        <p:tgtEl>
                          <p:spTgt spid="9"/>
                        </p:tgtEl>
                        <p:attrNameLst>
                          <p:attrName>ppt_x</p:attrName>
                        </p:attrNameLst>
                      </p:cBhvr>
                      <p:tavLst>
                        <p:tav tm="0">
                          <p:val>
                            <p:strVal val="#ppt_x"/>
                          </p:val>
                        </p:tav>
                        <p:tav tm="100000">
                          <p:val>
                            <p:strVal val="#ppt_x"/>
                          </p:val>
                        </p:tav>
                      </p:tavLst>
                    </p:anim>
                    <p:anim calcmode="lin" valueType="num">
                      <p:cBhvr>
                        <p:cTn dur="10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47"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1000"/>
                        <p:tgtEl>
                          <p:spTgt spid="10"/>
                        </p:tgtEl>
                      </p:cBhvr>
                    </p:animEffect>
                    <p:anim calcmode="lin" valueType="num">
                      <p:cBhvr>
                        <p:cTn dur="1000" fill="hold"/>
                        <p:tgtEl>
                          <p:spTgt spid="10"/>
                        </p:tgtEl>
                        <p:attrNameLst>
                          <p:attrName>ppt_x</p:attrName>
                        </p:attrNameLst>
                      </p:cBhvr>
                      <p:tavLst>
                        <p:tav tm="0">
                          <p:val>
                            <p:strVal val="#ppt_x"/>
                          </p:val>
                        </p:tav>
                        <p:tav tm="100000">
                          <p:val>
                            <p:strVal val="#ppt_x"/>
                          </p:val>
                        </p:tav>
                      </p:tavLst>
                    </p:anim>
                    <p:anim calcmode="lin" valueType="num">
                      <p:cBhvr>
                        <p:cTn dur="1000" fill="hold"/>
                        <p:tgtEl>
                          <p:spTgt spid="10"/>
                        </p:tgtEl>
                        <p:attrNameLst>
                          <p:attrName>ppt_y</p:attrName>
                        </p:attrNameLst>
                      </p:cBhvr>
                      <p:tavLst>
                        <p:tav tm="0">
                          <p:val>
                            <p:strVal val="#ppt_y-.1"/>
                          </p:val>
                        </p:tav>
                        <p:tav tm="100000">
                          <p:val>
                            <p:strVal val="#ppt_y"/>
                          </p:val>
                        </p:tav>
                      </p:tavLst>
                    </p:anim>
                  </p:childTnLst>
                </p:cTn>
              </p:par>
            </p:tnLst>
          </p:tmpl>
        </p:tmplLst>
      </p:bldP>
      <p:bldP spid="12" grpId="0" animBg="1"/>
      <p:bldP spid="13" grpId="0" animBg="1"/>
      <p:bldP spid="15" grpId="0" build="p">
        <p:tmplLst>
          <p:tmpl lvl="1">
            <p:tnLst>
              <p:par>
                <p:cTn presetID="47"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1000"/>
                        <p:tgtEl>
                          <p:spTgt spid="15"/>
                        </p:tgtEl>
                      </p:cBhvr>
                    </p:animEffect>
                    <p:anim calcmode="lin" valueType="num">
                      <p:cBhvr>
                        <p:cTn dur="1000" fill="hold"/>
                        <p:tgtEl>
                          <p:spTgt spid="15"/>
                        </p:tgtEl>
                        <p:attrNameLst>
                          <p:attrName>ppt_x</p:attrName>
                        </p:attrNameLst>
                      </p:cBhvr>
                      <p:tavLst>
                        <p:tav tm="0">
                          <p:val>
                            <p:strVal val="#ppt_x"/>
                          </p:val>
                        </p:tav>
                        <p:tav tm="100000">
                          <p:val>
                            <p:strVal val="#ppt_x"/>
                          </p:val>
                        </p:tav>
                      </p:tavLst>
                    </p:anim>
                    <p:anim calcmode="lin" valueType="num">
                      <p:cBhvr>
                        <p:cTn dur="1000" fill="hold"/>
                        <p:tgtEl>
                          <p:spTgt spid="15"/>
                        </p:tgtEl>
                        <p:attrNameLst>
                          <p:attrName>ppt_y</p:attrName>
                        </p:attrNameLst>
                      </p:cBhvr>
                      <p:tavLst>
                        <p:tav tm="0">
                          <p:val>
                            <p:strVal val="#ppt_y-.1"/>
                          </p:val>
                        </p:tav>
                        <p:tav tm="100000">
                          <p:val>
                            <p:strVal val="#ppt_y"/>
                          </p:val>
                        </p:tav>
                      </p:tavLst>
                    </p:anim>
                  </p:childTnLst>
                </p:cTn>
              </p:par>
            </p:tnLst>
          </p:tmpl>
          <p:tmpl lvl="2">
            <p:tnLst>
              <p:par>
                <p:cTn presetID="47"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1000"/>
                        <p:tgtEl>
                          <p:spTgt spid="15"/>
                        </p:tgtEl>
                      </p:cBhvr>
                    </p:animEffect>
                    <p:anim calcmode="lin" valueType="num">
                      <p:cBhvr>
                        <p:cTn dur="1000" fill="hold"/>
                        <p:tgtEl>
                          <p:spTgt spid="15"/>
                        </p:tgtEl>
                        <p:attrNameLst>
                          <p:attrName>ppt_x</p:attrName>
                        </p:attrNameLst>
                      </p:cBhvr>
                      <p:tavLst>
                        <p:tav tm="0">
                          <p:val>
                            <p:strVal val="#ppt_x"/>
                          </p:val>
                        </p:tav>
                        <p:tav tm="100000">
                          <p:val>
                            <p:strVal val="#ppt_x"/>
                          </p:val>
                        </p:tav>
                      </p:tavLst>
                    </p:anim>
                    <p:anim calcmode="lin" valueType="num">
                      <p:cBhvr>
                        <p:cTn dur="1000" fill="hold"/>
                        <p:tgtEl>
                          <p:spTgt spid="15"/>
                        </p:tgtEl>
                        <p:attrNameLst>
                          <p:attrName>ppt_y</p:attrName>
                        </p:attrNameLst>
                      </p:cBhvr>
                      <p:tavLst>
                        <p:tav tm="0">
                          <p:val>
                            <p:strVal val="#ppt_y-.1"/>
                          </p:val>
                        </p:tav>
                        <p:tav tm="100000">
                          <p:val>
                            <p:strVal val="#ppt_y"/>
                          </p:val>
                        </p:tav>
                      </p:tavLst>
                    </p:anim>
                  </p:childTnLst>
                </p:cTn>
              </p:par>
            </p:tnLst>
          </p:tmpl>
          <p:tmpl lvl="3">
            <p:tnLst>
              <p:par>
                <p:cTn presetID="47"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1000"/>
                        <p:tgtEl>
                          <p:spTgt spid="15"/>
                        </p:tgtEl>
                      </p:cBhvr>
                    </p:animEffect>
                    <p:anim calcmode="lin" valueType="num">
                      <p:cBhvr>
                        <p:cTn dur="1000" fill="hold"/>
                        <p:tgtEl>
                          <p:spTgt spid="15"/>
                        </p:tgtEl>
                        <p:attrNameLst>
                          <p:attrName>ppt_x</p:attrName>
                        </p:attrNameLst>
                      </p:cBhvr>
                      <p:tavLst>
                        <p:tav tm="0">
                          <p:val>
                            <p:strVal val="#ppt_x"/>
                          </p:val>
                        </p:tav>
                        <p:tav tm="100000">
                          <p:val>
                            <p:strVal val="#ppt_x"/>
                          </p:val>
                        </p:tav>
                      </p:tavLst>
                    </p:anim>
                    <p:anim calcmode="lin" valueType="num">
                      <p:cBhvr>
                        <p:cTn dur="1000" fill="hold"/>
                        <p:tgtEl>
                          <p:spTgt spid="15"/>
                        </p:tgtEl>
                        <p:attrNameLst>
                          <p:attrName>ppt_y</p:attrName>
                        </p:attrNameLst>
                      </p:cBhvr>
                      <p:tavLst>
                        <p:tav tm="0">
                          <p:val>
                            <p:strVal val="#ppt_y-.1"/>
                          </p:val>
                        </p:tav>
                        <p:tav tm="100000">
                          <p:val>
                            <p:strVal val="#ppt_y"/>
                          </p:val>
                        </p:tav>
                      </p:tavLst>
                    </p:anim>
                  </p:childTnLst>
                </p:cTn>
              </p:par>
            </p:tnLst>
          </p:tmpl>
          <p:tmpl lvl="4">
            <p:tnLst>
              <p:par>
                <p:cTn presetID="47"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1000"/>
                        <p:tgtEl>
                          <p:spTgt spid="15"/>
                        </p:tgtEl>
                      </p:cBhvr>
                    </p:animEffect>
                    <p:anim calcmode="lin" valueType="num">
                      <p:cBhvr>
                        <p:cTn dur="1000" fill="hold"/>
                        <p:tgtEl>
                          <p:spTgt spid="15"/>
                        </p:tgtEl>
                        <p:attrNameLst>
                          <p:attrName>ppt_x</p:attrName>
                        </p:attrNameLst>
                      </p:cBhvr>
                      <p:tavLst>
                        <p:tav tm="0">
                          <p:val>
                            <p:strVal val="#ppt_x"/>
                          </p:val>
                        </p:tav>
                        <p:tav tm="100000">
                          <p:val>
                            <p:strVal val="#ppt_x"/>
                          </p:val>
                        </p:tav>
                      </p:tavLst>
                    </p:anim>
                    <p:anim calcmode="lin" valueType="num">
                      <p:cBhvr>
                        <p:cTn dur="1000" fill="hold"/>
                        <p:tgtEl>
                          <p:spTgt spid="15"/>
                        </p:tgtEl>
                        <p:attrNameLst>
                          <p:attrName>ppt_y</p:attrName>
                        </p:attrNameLst>
                      </p:cBhvr>
                      <p:tavLst>
                        <p:tav tm="0">
                          <p:val>
                            <p:strVal val="#ppt_y-.1"/>
                          </p:val>
                        </p:tav>
                        <p:tav tm="100000">
                          <p:val>
                            <p:strVal val="#ppt_y"/>
                          </p:val>
                        </p:tav>
                      </p:tavLst>
                    </p:anim>
                  </p:childTnLst>
                </p:cTn>
              </p:par>
            </p:tnLst>
          </p:tmpl>
          <p:tmpl lvl="5">
            <p:tnLst>
              <p:par>
                <p:cTn presetID="47"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1000"/>
                        <p:tgtEl>
                          <p:spTgt spid="15"/>
                        </p:tgtEl>
                      </p:cBhvr>
                    </p:animEffect>
                    <p:anim calcmode="lin" valueType="num">
                      <p:cBhvr>
                        <p:cTn dur="1000" fill="hold"/>
                        <p:tgtEl>
                          <p:spTgt spid="15"/>
                        </p:tgtEl>
                        <p:attrNameLst>
                          <p:attrName>ppt_x</p:attrName>
                        </p:attrNameLst>
                      </p:cBhvr>
                      <p:tavLst>
                        <p:tav tm="0">
                          <p:val>
                            <p:strVal val="#ppt_x"/>
                          </p:val>
                        </p:tav>
                        <p:tav tm="100000">
                          <p:val>
                            <p:strVal val="#ppt_x"/>
                          </p:val>
                        </p:tav>
                      </p:tavLst>
                    </p:anim>
                    <p:anim calcmode="lin" valueType="num">
                      <p:cBhvr>
                        <p:cTn dur="1000" fill="hold"/>
                        <p:tgtEl>
                          <p:spTgt spid="15"/>
                        </p:tgtEl>
                        <p:attrNameLst>
                          <p:attrName>ppt_y</p:attrName>
                        </p:attrNameLst>
                      </p:cBhvr>
                      <p:tavLst>
                        <p:tav tm="0">
                          <p:val>
                            <p:strVal val="#ppt_y-.1"/>
                          </p:val>
                        </p:tav>
                        <p:tav tm="100000">
                          <p:val>
                            <p:strVal val="#ppt_y"/>
                          </p:val>
                        </p:tav>
                      </p:tavLst>
                    </p:anim>
                  </p:childTnLst>
                </p:cTn>
              </p:par>
            </p:tnLst>
          </p:tmpl>
        </p:tmplLst>
      </p:bldP>
      <p:bldP spid="16" grpId="0" build="p">
        <p:tmplLst>
          <p:tmpl lvl="1">
            <p:tnLst>
              <p:par>
                <p:cTn presetID="47"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1000"/>
                        <p:tgtEl>
                          <p:spTgt spid="16"/>
                        </p:tgtEl>
                      </p:cBhvr>
                    </p:animEffect>
                    <p:anim calcmode="lin" valueType="num">
                      <p:cBhvr>
                        <p:cTn dur="1000" fill="hold"/>
                        <p:tgtEl>
                          <p:spTgt spid="16"/>
                        </p:tgtEl>
                        <p:attrNameLst>
                          <p:attrName>ppt_x</p:attrName>
                        </p:attrNameLst>
                      </p:cBhvr>
                      <p:tavLst>
                        <p:tav tm="0">
                          <p:val>
                            <p:strVal val="#ppt_x"/>
                          </p:val>
                        </p:tav>
                        <p:tav tm="100000">
                          <p:val>
                            <p:strVal val="#ppt_x"/>
                          </p:val>
                        </p:tav>
                      </p:tavLst>
                    </p:anim>
                    <p:anim calcmode="lin" valueType="num">
                      <p:cBhvr>
                        <p:cTn dur="1000" fill="hold"/>
                        <p:tgtEl>
                          <p:spTgt spid="16"/>
                        </p:tgtEl>
                        <p:attrNameLst>
                          <p:attrName>ppt_y</p:attrName>
                        </p:attrNameLst>
                      </p:cBhvr>
                      <p:tavLst>
                        <p:tav tm="0">
                          <p:val>
                            <p:strVal val="#ppt_y-.1"/>
                          </p:val>
                        </p:tav>
                        <p:tav tm="100000">
                          <p:val>
                            <p:strVal val="#ppt_y"/>
                          </p:val>
                        </p:tav>
                      </p:tavLst>
                    </p:anim>
                  </p:childTnLst>
                </p:cTn>
              </p:par>
            </p:tnLst>
          </p:tmpl>
        </p:tmplLst>
      </p:bldP>
      <p:bldP spid="18" grpId="0" animBg="1"/>
      <p:bldP spid="19" grpId="0" animBg="1"/>
      <p:bldP spid="21" grpId="0" build="p">
        <p:tmplLst>
          <p:tmpl lvl="1">
            <p:tnLst>
              <p:par>
                <p:cTn presetID="47"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1000"/>
                        <p:tgtEl>
                          <p:spTgt spid="21"/>
                        </p:tgtEl>
                      </p:cBhvr>
                    </p:animEffect>
                    <p:anim calcmode="lin" valueType="num">
                      <p:cBhvr>
                        <p:cTn dur="1000" fill="hold"/>
                        <p:tgtEl>
                          <p:spTgt spid="21"/>
                        </p:tgtEl>
                        <p:attrNameLst>
                          <p:attrName>ppt_x</p:attrName>
                        </p:attrNameLst>
                      </p:cBhvr>
                      <p:tavLst>
                        <p:tav tm="0">
                          <p:val>
                            <p:strVal val="#ppt_x"/>
                          </p:val>
                        </p:tav>
                        <p:tav tm="100000">
                          <p:val>
                            <p:strVal val="#ppt_x"/>
                          </p:val>
                        </p:tav>
                      </p:tavLst>
                    </p:anim>
                    <p:anim calcmode="lin" valueType="num">
                      <p:cBhvr>
                        <p:cTn dur="1000" fill="hold"/>
                        <p:tgtEl>
                          <p:spTgt spid="21"/>
                        </p:tgtEl>
                        <p:attrNameLst>
                          <p:attrName>ppt_y</p:attrName>
                        </p:attrNameLst>
                      </p:cBhvr>
                      <p:tavLst>
                        <p:tav tm="0">
                          <p:val>
                            <p:strVal val="#ppt_y-.1"/>
                          </p:val>
                        </p:tav>
                        <p:tav tm="100000">
                          <p:val>
                            <p:strVal val="#ppt_y"/>
                          </p:val>
                        </p:tav>
                      </p:tavLst>
                    </p:anim>
                  </p:childTnLst>
                </p:cTn>
              </p:par>
            </p:tnLst>
          </p:tmpl>
          <p:tmpl lvl="2">
            <p:tnLst>
              <p:par>
                <p:cTn presetID="47"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1000"/>
                        <p:tgtEl>
                          <p:spTgt spid="21"/>
                        </p:tgtEl>
                      </p:cBhvr>
                    </p:animEffect>
                    <p:anim calcmode="lin" valueType="num">
                      <p:cBhvr>
                        <p:cTn dur="1000" fill="hold"/>
                        <p:tgtEl>
                          <p:spTgt spid="21"/>
                        </p:tgtEl>
                        <p:attrNameLst>
                          <p:attrName>ppt_x</p:attrName>
                        </p:attrNameLst>
                      </p:cBhvr>
                      <p:tavLst>
                        <p:tav tm="0">
                          <p:val>
                            <p:strVal val="#ppt_x"/>
                          </p:val>
                        </p:tav>
                        <p:tav tm="100000">
                          <p:val>
                            <p:strVal val="#ppt_x"/>
                          </p:val>
                        </p:tav>
                      </p:tavLst>
                    </p:anim>
                    <p:anim calcmode="lin" valueType="num">
                      <p:cBhvr>
                        <p:cTn dur="1000" fill="hold"/>
                        <p:tgtEl>
                          <p:spTgt spid="21"/>
                        </p:tgtEl>
                        <p:attrNameLst>
                          <p:attrName>ppt_y</p:attrName>
                        </p:attrNameLst>
                      </p:cBhvr>
                      <p:tavLst>
                        <p:tav tm="0">
                          <p:val>
                            <p:strVal val="#ppt_y-.1"/>
                          </p:val>
                        </p:tav>
                        <p:tav tm="100000">
                          <p:val>
                            <p:strVal val="#ppt_y"/>
                          </p:val>
                        </p:tav>
                      </p:tavLst>
                    </p:anim>
                  </p:childTnLst>
                </p:cTn>
              </p:par>
            </p:tnLst>
          </p:tmpl>
          <p:tmpl lvl="3">
            <p:tnLst>
              <p:par>
                <p:cTn presetID="47"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1000"/>
                        <p:tgtEl>
                          <p:spTgt spid="21"/>
                        </p:tgtEl>
                      </p:cBhvr>
                    </p:animEffect>
                    <p:anim calcmode="lin" valueType="num">
                      <p:cBhvr>
                        <p:cTn dur="1000" fill="hold"/>
                        <p:tgtEl>
                          <p:spTgt spid="21"/>
                        </p:tgtEl>
                        <p:attrNameLst>
                          <p:attrName>ppt_x</p:attrName>
                        </p:attrNameLst>
                      </p:cBhvr>
                      <p:tavLst>
                        <p:tav tm="0">
                          <p:val>
                            <p:strVal val="#ppt_x"/>
                          </p:val>
                        </p:tav>
                        <p:tav tm="100000">
                          <p:val>
                            <p:strVal val="#ppt_x"/>
                          </p:val>
                        </p:tav>
                      </p:tavLst>
                    </p:anim>
                    <p:anim calcmode="lin" valueType="num">
                      <p:cBhvr>
                        <p:cTn dur="1000" fill="hold"/>
                        <p:tgtEl>
                          <p:spTgt spid="21"/>
                        </p:tgtEl>
                        <p:attrNameLst>
                          <p:attrName>ppt_y</p:attrName>
                        </p:attrNameLst>
                      </p:cBhvr>
                      <p:tavLst>
                        <p:tav tm="0">
                          <p:val>
                            <p:strVal val="#ppt_y-.1"/>
                          </p:val>
                        </p:tav>
                        <p:tav tm="100000">
                          <p:val>
                            <p:strVal val="#ppt_y"/>
                          </p:val>
                        </p:tav>
                      </p:tavLst>
                    </p:anim>
                  </p:childTnLst>
                </p:cTn>
              </p:par>
            </p:tnLst>
          </p:tmpl>
          <p:tmpl lvl="4">
            <p:tnLst>
              <p:par>
                <p:cTn presetID="47"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1000"/>
                        <p:tgtEl>
                          <p:spTgt spid="21"/>
                        </p:tgtEl>
                      </p:cBhvr>
                    </p:animEffect>
                    <p:anim calcmode="lin" valueType="num">
                      <p:cBhvr>
                        <p:cTn dur="1000" fill="hold"/>
                        <p:tgtEl>
                          <p:spTgt spid="21"/>
                        </p:tgtEl>
                        <p:attrNameLst>
                          <p:attrName>ppt_x</p:attrName>
                        </p:attrNameLst>
                      </p:cBhvr>
                      <p:tavLst>
                        <p:tav tm="0">
                          <p:val>
                            <p:strVal val="#ppt_x"/>
                          </p:val>
                        </p:tav>
                        <p:tav tm="100000">
                          <p:val>
                            <p:strVal val="#ppt_x"/>
                          </p:val>
                        </p:tav>
                      </p:tavLst>
                    </p:anim>
                    <p:anim calcmode="lin" valueType="num">
                      <p:cBhvr>
                        <p:cTn dur="1000" fill="hold"/>
                        <p:tgtEl>
                          <p:spTgt spid="21"/>
                        </p:tgtEl>
                        <p:attrNameLst>
                          <p:attrName>ppt_y</p:attrName>
                        </p:attrNameLst>
                      </p:cBhvr>
                      <p:tavLst>
                        <p:tav tm="0">
                          <p:val>
                            <p:strVal val="#ppt_y-.1"/>
                          </p:val>
                        </p:tav>
                        <p:tav tm="100000">
                          <p:val>
                            <p:strVal val="#ppt_y"/>
                          </p:val>
                        </p:tav>
                      </p:tavLst>
                    </p:anim>
                  </p:childTnLst>
                </p:cTn>
              </p:par>
            </p:tnLst>
          </p:tmpl>
          <p:tmpl lvl="5">
            <p:tnLst>
              <p:par>
                <p:cTn presetID="47"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1000"/>
                        <p:tgtEl>
                          <p:spTgt spid="21"/>
                        </p:tgtEl>
                      </p:cBhvr>
                    </p:animEffect>
                    <p:anim calcmode="lin" valueType="num">
                      <p:cBhvr>
                        <p:cTn dur="1000" fill="hold"/>
                        <p:tgtEl>
                          <p:spTgt spid="21"/>
                        </p:tgtEl>
                        <p:attrNameLst>
                          <p:attrName>ppt_x</p:attrName>
                        </p:attrNameLst>
                      </p:cBhvr>
                      <p:tavLst>
                        <p:tav tm="0">
                          <p:val>
                            <p:strVal val="#ppt_x"/>
                          </p:val>
                        </p:tav>
                        <p:tav tm="100000">
                          <p:val>
                            <p:strVal val="#ppt_x"/>
                          </p:val>
                        </p:tav>
                      </p:tavLst>
                    </p:anim>
                    <p:anim calcmode="lin" valueType="num">
                      <p:cBhvr>
                        <p:cTn dur="1000" fill="hold"/>
                        <p:tgtEl>
                          <p:spTgt spid="21"/>
                        </p:tgtEl>
                        <p:attrNameLst>
                          <p:attrName>ppt_y</p:attrName>
                        </p:attrNameLst>
                      </p:cBhvr>
                      <p:tavLst>
                        <p:tav tm="0">
                          <p:val>
                            <p:strVal val="#ppt_y-.1"/>
                          </p:val>
                        </p:tav>
                        <p:tav tm="100000">
                          <p:val>
                            <p:strVal val="#ppt_y"/>
                          </p:val>
                        </p:tav>
                      </p:tavLst>
                    </p:anim>
                  </p:childTnLst>
                </p:cTn>
              </p:par>
            </p:tnLst>
          </p:tmpl>
        </p:tmplLst>
      </p:bldP>
      <p:bldP spid="41" grpId="0" build="p">
        <p:tmplLst>
          <p:tmpl lvl="1">
            <p:tnLst>
              <p:par>
                <p:cTn presetID="47"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1000"/>
                        <p:tgtEl>
                          <p:spTgt spid="41"/>
                        </p:tgtEl>
                      </p:cBhvr>
                    </p:animEffect>
                    <p:anim calcmode="lin" valueType="num">
                      <p:cBhvr>
                        <p:cTn dur="1000" fill="hold"/>
                        <p:tgtEl>
                          <p:spTgt spid="41"/>
                        </p:tgtEl>
                        <p:attrNameLst>
                          <p:attrName>ppt_x</p:attrName>
                        </p:attrNameLst>
                      </p:cBhvr>
                      <p:tavLst>
                        <p:tav tm="0">
                          <p:val>
                            <p:strVal val="#ppt_x"/>
                          </p:val>
                        </p:tav>
                        <p:tav tm="100000">
                          <p:val>
                            <p:strVal val="#ppt_x"/>
                          </p:val>
                        </p:tav>
                      </p:tavLst>
                    </p:anim>
                    <p:anim calcmode="lin" valueType="num">
                      <p:cBhvr>
                        <p:cTn dur="1000" fill="hold"/>
                        <p:tgtEl>
                          <p:spTgt spid="41"/>
                        </p:tgtEl>
                        <p:attrNameLst>
                          <p:attrName>ppt_y</p:attrName>
                        </p:attrNameLst>
                      </p:cBhvr>
                      <p:tavLst>
                        <p:tav tm="0">
                          <p:val>
                            <p:strVal val="#ppt_y-.1"/>
                          </p:val>
                        </p:tav>
                        <p:tav tm="100000">
                          <p:val>
                            <p:strVal val="#ppt_y"/>
                          </p:val>
                        </p:tav>
                      </p:tavLst>
                    </p:anim>
                  </p:childTnLst>
                </p:cTn>
              </p:par>
            </p:tnLst>
          </p:tmpl>
        </p:tmplLst>
      </p:bldP>
      <p:bldP spid="43" grpId="0" animBg="1"/>
      <p:bldP spid="44" grpId="0" animBg="1"/>
      <p:bldP spid="46" grpId="0" build="p">
        <p:tmplLst>
          <p:tmpl lvl="1">
            <p:tnLst>
              <p:par>
                <p:cTn presetID="47" presetClass="entr" presetSubtype="0"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1000"/>
                        <p:tgtEl>
                          <p:spTgt spid="46"/>
                        </p:tgtEl>
                      </p:cBhvr>
                    </p:animEffect>
                    <p:anim calcmode="lin" valueType="num">
                      <p:cBhvr>
                        <p:cTn dur="1000" fill="hold"/>
                        <p:tgtEl>
                          <p:spTgt spid="46"/>
                        </p:tgtEl>
                        <p:attrNameLst>
                          <p:attrName>ppt_x</p:attrName>
                        </p:attrNameLst>
                      </p:cBhvr>
                      <p:tavLst>
                        <p:tav tm="0">
                          <p:val>
                            <p:strVal val="#ppt_x"/>
                          </p:val>
                        </p:tav>
                        <p:tav tm="100000">
                          <p:val>
                            <p:strVal val="#ppt_x"/>
                          </p:val>
                        </p:tav>
                      </p:tavLst>
                    </p:anim>
                    <p:anim calcmode="lin" valueType="num">
                      <p:cBhvr>
                        <p:cTn dur="1000" fill="hold"/>
                        <p:tgtEl>
                          <p:spTgt spid="46"/>
                        </p:tgtEl>
                        <p:attrNameLst>
                          <p:attrName>ppt_y</p:attrName>
                        </p:attrNameLst>
                      </p:cBhvr>
                      <p:tavLst>
                        <p:tav tm="0">
                          <p:val>
                            <p:strVal val="#ppt_y-.1"/>
                          </p:val>
                        </p:tav>
                        <p:tav tm="100000">
                          <p:val>
                            <p:strVal val="#ppt_y"/>
                          </p:val>
                        </p:tav>
                      </p:tavLst>
                    </p:anim>
                  </p:childTnLst>
                </p:cTn>
              </p:par>
            </p:tnLst>
          </p:tmpl>
          <p:tmpl lvl="2">
            <p:tnLst>
              <p:par>
                <p:cTn presetID="47" presetClass="entr" presetSubtype="0"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1000"/>
                        <p:tgtEl>
                          <p:spTgt spid="46"/>
                        </p:tgtEl>
                      </p:cBhvr>
                    </p:animEffect>
                    <p:anim calcmode="lin" valueType="num">
                      <p:cBhvr>
                        <p:cTn dur="1000" fill="hold"/>
                        <p:tgtEl>
                          <p:spTgt spid="46"/>
                        </p:tgtEl>
                        <p:attrNameLst>
                          <p:attrName>ppt_x</p:attrName>
                        </p:attrNameLst>
                      </p:cBhvr>
                      <p:tavLst>
                        <p:tav tm="0">
                          <p:val>
                            <p:strVal val="#ppt_x"/>
                          </p:val>
                        </p:tav>
                        <p:tav tm="100000">
                          <p:val>
                            <p:strVal val="#ppt_x"/>
                          </p:val>
                        </p:tav>
                      </p:tavLst>
                    </p:anim>
                    <p:anim calcmode="lin" valueType="num">
                      <p:cBhvr>
                        <p:cTn dur="1000" fill="hold"/>
                        <p:tgtEl>
                          <p:spTgt spid="46"/>
                        </p:tgtEl>
                        <p:attrNameLst>
                          <p:attrName>ppt_y</p:attrName>
                        </p:attrNameLst>
                      </p:cBhvr>
                      <p:tavLst>
                        <p:tav tm="0">
                          <p:val>
                            <p:strVal val="#ppt_y-.1"/>
                          </p:val>
                        </p:tav>
                        <p:tav tm="100000">
                          <p:val>
                            <p:strVal val="#ppt_y"/>
                          </p:val>
                        </p:tav>
                      </p:tavLst>
                    </p:anim>
                  </p:childTnLst>
                </p:cTn>
              </p:par>
            </p:tnLst>
          </p:tmpl>
          <p:tmpl lvl="3">
            <p:tnLst>
              <p:par>
                <p:cTn presetID="47" presetClass="entr" presetSubtype="0"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1000"/>
                        <p:tgtEl>
                          <p:spTgt spid="46"/>
                        </p:tgtEl>
                      </p:cBhvr>
                    </p:animEffect>
                    <p:anim calcmode="lin" valueType="num">
                      <p:cBhvr>
                        <p:cTn dur="1000" fill="hold"/>
                        <p:tgtEl>
                          <p:spTgt spid="46"/>
                        </p:tgtEl>
                        <p:attrNameLst>
                          <p:attrName>ppt_x</p:attrName>
                        </p:attrNameLst>
                      </p:cBhvr>
                      <p:tavLst>
                        <p:tav tm="0">
                          <p:val>
                            <p:strVal val="#ppt_x"/>
                          </p:val>
                        </p:tav>
                        <p:tav tm="100000">
                          <p:val>
                            <p:strVal val="#ppt_x"/>
                          </p:val>
                        </p:tav>
                      </p:tavLst>
                    </p:anim>
                    <p:anim calcmode="lin" valueType="num">
                      <p:cBhvr>
                        <p:cTn dur="1000" fill="hold"/>
                        <p:tgtEl>
                          <p:spTgt spid="46"/>
                        </p:tgtEl>
                        <p:attrNameLst>
                          <p:attrName>ppt_y</p:attrName>
                        </p:attrNameLst>
                      </p:cBhvr>
                      <p:tavLst>
                        <p:tav tm="0">
                          <p:val>
                            <p:strVal val="#ppt_y-.1"/>
                          </p:val>
                        </p:tav>
                        <p:tav tm="100000">
                          <p:val>
                            <p:strVal val="#ppt_y"/>
                          </p:val>
                        </p:tav>
                      </p:tavLst>
                    </p:anim>
                  </p:childTnLst>
                </p:cTn>
              </p:par>
            </p:tnLst>
          </p:tmpl>
          <p:tmpl lvl="4">
            <p:tnLst>
              <p:par>
                <p:cTn presetID="47" presetClass="entr" presetSubtype="0"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1000"/>
                        <p:tgtEl>
                          <p:spTgt spid="46"/>
                        </p:tgtEl>
                      </p:cBhvr>
                    </p:animEffect>
                    <p:anim calcmode="lin" valueType="num">
                      <p:cBhvr>
                        <p:cTn dur="1000" fill="hold"/>
                        <p:tgtEl>
                          <p:spTgt spid="46"/>
                        </p:tgtEl>
                        <p:attrNameLst>
                          <p:attrName>ppt_x</p:attrName>
                        </p:attrNameLst>
                      </p:cBhvr>
                      <p:tavLst>
                        <p:tav tm="0">
                          <p:val>
                            <p:strVal val="#ppt_x"/>
                          </p:val>
                        </p:tav>
                        <p:tav tm="100000">
                          <p:val>
                            <p:strVal val="#ppt_x"/>
                          </p:val>
                        </p:tav>
                      </p:tavLst>
                    </p:anim>
                    <p:anim calcmode="lin" valueType="num">
                      <p:cBhvr>
                        <p:cTn dur="1000" fill="hold"/>
                        <p:tgtEl>
                          <p:spTgt spid="46"/>
                        </p:tgtEl>
                        <p:attrNameLst>
                          <p:attrName>ppt_y</p:attrName>
                        </p:attrNameLst>
                      </p:cBhvr>
                      <p:tavLst>
                        <p:tav tm="0">
                          <p:val>
                            <p:strVal val="#ppt_y-.1"/>
                          </p:val>
                        </p:tav>
                        <p:tav tm="100000">
                          <p:val>
                            <p:strVal val="#ppt_y"/>
                          </p:val>
                        </p:tav>
                      </p:tavLst>
                    </p:anim>
                  </p:childTnLst>
                </p:cTn>
              </p:par>
            </p:tnLst>
          </p:tmpl>
          <p:tmpl lvl="5">
            <p:tnLst>
              <p:par>
                <p:cTn presetID="47" presetClass="entr" presetSubtype="0"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1000"/>
                        <p:tgtEl>
                          <p:spTgt spid="46"/>
                        </p:tgtEl>
                      </p:cBhvr>
                    </p:animEffect>
                    <p:anim calcmode="lin" valueType="num">
                      <p:cBhvr>
                        <p:cTn dur="1000" fill="hold"/>
                        <p:tgtEl>
                          <p:spTgt spid="46"/>
                        </p:tgtEl>
                        <p:attrNameLst>
                          <p:attrName>ppt_x</p:attrName>
                        </p:attrNameLst>
                      </p:cBhvr>
                      <p:tavLst>
                        <p:tav tm="0">
                          <p:val>
                            <p:strVal val="#ppt_x"/>
                          </p:val>
                        </p:tav>
                        <p:tav tm="100000">
                          <p:val>
                            <p:strVal val="#ppt_x"/>
                          </p:val>
                        </p:tav>
                      </p:tavLst>
                    </p:anim>
                    <p:anim calcmode="lin" valueType="num">
                      <p:cBhvr>
                        <p:cTn dur="1000" fill="hold"/>
                        <p:tgtEl>
                          <p:spTgt spid="46"/>
                        </p:tgtEl>
                        <p:attrNameLst>
                          <p:attrName>ppt_y</p:attrName>
                        </p:attrNameLst>
                      </p:cBhvr>
                      <p:tavLst>
                        <p:tav tm="0">
                          <p:val>
                            <p:strVal val="#ppt_y-.1"/>
                          </p:val>
                        </p:tav>
                        <p:tav tm="100000">
                          <p:val>
                            <p:strVal val="#ppt_y"/>
                          </p:val>
                        </p:tav>
                      </p:tavLst>
                    </p:anim>
                  </p:childTnLst>
                </p:cTn>
              </p:par>
            </p:tnLst>
          </p:tmpl>
        </p:tmplLst>
      </p:bldP>
      <p:bldP spid="49" grpId="0" build="p">
        <p:tmplLst>
          <p:tmpl lvl="1">
            <p:tnLst>
              <p:par>
                <p:cTn presetID="47" presetClass="entr" presetSubtype="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fade">
                      <p:cBhvr>
                        <p:cTn dur="1000"/>
                        <p:tgtEl>
                          <p:spTgt spid="49"/>
                        </p:tgtEl>
                      </p:cBhvr>
                    </p:animEffect>
                    <p:anim calcmode="lin" valueType="num">
                      <p:cBhvr>
                        <p:cTn dur="1000" fill="hold"/>
                        <p:tgtEl>
                          <p:spTgt spid="49"/>
                        </p:tgtEl>
                        <p:attrNameLst>
                          <p:attrName>ppt_x</p:attrName>
                        </p:attrNameLst>
                      </p:cBhvr>
                      <p:tavLst>
                        <p:tav tm="0">
                          <p:val>
                            <p:strVal val="#ppt_x"/>
                          </p:val>
                        </p:tav>
                        <p:tav tm="100000">
                          <p:val>
                            <p:strVal val="#ppt_x"/>
                          </p:val>
                        </p:tav>
                      </p:tavLst>
                    </p:anim>
                    <p:anim calcmode="lin" valueType="num">
                      <p:cBhvr>
                        <p:cTn dur="1000" fill="hold"/>
                        <p:tgtEl>
                          <p:spTgt spid="49"/>
                        </p:tgtEl>
                        <p:attrNameLst>
                          <p:attrName>ppt_y</p:attrName>
                        </p:attrNameLst>
                      </p:cBhvr>
                      <p:tavLst>
                        <p:tav tm="0">
                          <p:val>
                            <p:strVal val="#ppt_y-.1"/>
                          </p:val>
                        </p:tav>
                        <p:tav tm="100000">
                          <p:val>
                            <p:strVal val="#ppt_y"/>
                          </p:val>
                        </p:tav>
                      </p:tavLst>
                    </p:anim>
                  </p:childTnLst>
                </p:cTn>
              </p:par>
            </p:tnLst>
          </p:tmpl>
        </p:tmplLst>
      </p:bldP>
      <p:bldP spid="56" grpId="0" build="p">
        <p:tmplLst>
          <p:tmpl lvl="1">
            <p:tnLst>
              <p:par>
                <p:cTn presetID="42" presetClass="entr" presetSubtype="0" fill="hold" nodeType="with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1000"/>
                        <p:tgtEl>
                          <p:spTgt spid="56"/>
                        </p:tgtEl>
                      </p:cBhvr>
                    </p:animEffect>
                    <p:anim calcmode="lin" valueType="num">
                      <p:cBhvr>
                        <p:cTn dur="1000" fill="hold"/>
                        <p:tgtEl>
                          <p:spTgt spid="56"/>
                        </p:tgtEl>
                        <p:attrNameLst>
                          <p:attrName>ppt_x</p:attrName>
                        </p:attrNameLst>
                      </p:cBhvr>
                      <p:tavLst>
                        <p:tav tm="0">
                          <p:val>
                            <p:strVal val="#ppt_x"/>
                          </p:val>
                        </p:tav>
                        <p:tav tm="100000">
                          <p:val>
                            <p:strVal val="#ppt_x"/>
                          </p:val>
                        </p:tav>
                      </p:tavLst>
                    </p:anim>
                    <p:anim calcmode="lin" valueType="num">
                      <p:cBhvr>
                        <p:cTn dur="1000" fill="hold"/>
                        <p:tgtEl>
                          <p:spTgt spid="56"/>
                        </p:tgtEl>
                        <p:attrNameLst>
                          <p:attrName>ppt_y</p:attrName>
                        </p:attrNameLst>
                      </p:cBhvr>
                      <p:tavLst>
                        <p:tav tm="0">
                          <p:val>
                            <p:strVal val="#ppt_y+.1"/>
                          </p:val>
                        </p:tav>
                        <p:tav tm="100000">
                          <p:val>
                            <p:strVal val="#ppt_y"/>
                          </p:val>
                        </p:tav>
                      </p:tavLst>
                    </p:anim>
                  </p:childTnLst>
                </p:cTn>
              </p:par>
            </p:tnLst>
          </p:tmpl>
        </p:tmplLst>
      </p:bldP>
      <p:bldP spid="57" grpId="0" build="p">
        <p:tmplLst>
          <p:tmpl lvl="1">
            <p:tnLst>
              <p:par>
                <p:cTn presetID="42" presetClass="entr" presetSubtype="0" fill="hold" nodeType="with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1000"/>
                        <p:tgtEl>
                          <p:spTgt spid="57"/>
                        </p:tgtEl>
                      </p:cBhvr>
                    </p:animEffect>
                    <p:anim calcmode="lin" valueType="num">
                      <p:cBhvr>
                        <p:cTn dur="1000" fill="hold"/>
                        <p:tgtEl>
                          <p:spTgt spid="57"/>
                        </p:tgtEl>
                        <p:attrNameLst>
                          <p:attrName>ppt_x</p:attrName>
                        </p:attrNameLst>
                      </p:cBhvr>
                      <p:tavLst>
                        <p:tav tm="0">
                          <p:val>
                            <p:strVal val="#ppt_x"/>
                          </p:val>
                        </p:tav>
                        <p:tav tm="100000">
                          <p:val>
                            <p:strVal val="#ppt_x"/>
                          </p:val>
                        </p:tav>
                      </p:tavLst>
                    </p:anim>
                    <p:anim calcmode="lin" valueType="num">
                      <p:cBhvr>
                        <p:cTn dur="1000" fill="hold"/>
                        <p:tgtEl>
                          <p:spTgt spid="57"/>
                        </p:tgtEl>
                        <p:attrNameLst>
                          <p:attrName>ppt_y</p:attrName>
                        </p:attrNameLst>
                      </p:cBhvr>
                      <p:tavLst>
                        <p:tav tm="0">
                          <p:val>
                            <p:strVal val="#ppt_y+.1"/>
                          </p:val>
                        </p:tav>
                        <p:tav tm="100000">
                          <p:val>
                            <p:strVal val="#ppt_y"/>
                          </p:val>
                        </p:tav>
                      </p:tavLst>
                    </p:anim>
                  </p:childTnLst>
                </p:cTn>
              </p:par>
            </p:tnLst>
          </p:tmpl>
        </p:tmplLst>
      </p:bldP>
      <p:bldP spid="58" grpId="0" build="p">
        <p:tmplLst>
          <p:tmpl lvl="1">
            <p:tnLst>
              <p:par>
                <p:cTn presetID="42" presetClass="entr" presetSubtype="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1000"/>
                        <p:tgtEl>
                          <p:spTgt spid="58"/>
                        </p:tgtEl>
                      </p:cBhvr>
                    </p:animEffect>
                    <p:anim calcmode="lin" valueType="num">
                      <p:cBhvr>
                        <p:cTn dur="1000" fill="hold"/>
                        <p:tgtEl>
                          <p:spTgt spid="58"/>
                        </p:tgtEl>
                        <p:attrNameLst>
                          <p:attrName>ppt_x</p:attrName>
                        </p:attrNameLst>
                      </p:cBhvr>
                      <p:tavLst>
                        <p:tav tm="0">
                          <p:val>
                            <p:strVal val="#ppt_x"/>
                          </p:val>
                        </p:tav>
                        <p:tav tm="100000">
                          <p:val>
                            <p:strVal val="#ppt_x"/>
                          </p:val>
                        </p:tav>
                      </p:tavLst>
                    </p:anim>
                    <p:anim calcmode="lin" valueType="num">
                      <p:cBhvr>
                        <p:cTn dur="1000" fill="hold"/>
                        <p:tgtEl>
                          <p:spTgt spid="58"/>
                        </p:tgtEl>
                        <p:attrNameLst>
                          <p:attrName>ppt_y</p:attrName>
                        </p:attrNameLst>
                      </p:cBhvr>
                      <p:tavLst>
                        <p:tav tm="0">
                          <p:val>
                            <p:strVal val="#ppt_y+.1"/>
                          </p:val>
                        </p:tav>
                        <p:tav tm="100000">
                          <p:val>
                            <p:strVal val="#ppt_y"/>
                          </p:val>
                        </p:tav>
                      </p:tavLst>
                    </p:anim>
                  </p:childTnLst>
                </p:cTn>
              </p:par>
            </p:tnLst>
          </p:tmpl>
        </p:tmplLst>
      </p:bldP>
      <p:bldP spid="59" grpId="0" animBg="1"/>
      <p:bldP spid="60" grpId="0" build="p">
        <p:tmplLst>
          <p:tmpl lvl="1">
            <p:tnLst>
              <p:par>
                <p:cTn presetID="47" presetClass="entr" presetSubtype="0" fill="hold" nodeType="with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1000"/>
                        <p:tgtEl>
                          <p:spTgt spid="60"/>
                        </p:tgtEl>
                      </p:cBhvr>
                    </p:animEffect>
                    <p:anim calcmode="lin" valueType="num">
                      <p:cBhvr>
                        <p:cTn dur="1000" fill="hold"/>
                        <p:tgtEl>
                          <p:spTgt spid="60"/>
                        </p:tgtEl>
                        <p:attrNameLst>
                          <p:attrName>ppt_x</p:attrName>
                        </p:attrNameLst>
                      </p:cBhvr>
                      <p:tavLst>
                        <p:tav tm="0">
                          <p:val>
                            <p:strVal val="#ppt_x"/>
                          </p:val>
                        </p:tav>
                        <p:tav tm="100000">
                          <p:val>
                            <p:strVal val="#ppt_x"/>
                          </p:val>
                        </p:tav>
                      </p:tavLst>
                    </p:anim>
                    <p:anim calcmode="lin" valueType="num">
                      <p:cBhvr>
                        <p:cTn dur="1000" fill="hold"/>
                        <p:tgtEl>
                          <p:spTgt spid="60"/>
                        </p:tgtEl>
                        <p:attrNameLst>
                          <p:attrName>ppt_y</p:attrName>
                        </p:attrNameLst>
                      </p:cBhvr>
                      <p:tavLst>
                        <p:tav tm="0">
                          <p:val>
                            <p:strVal val="#ppt_y-.1"/>
                          </p:val>
                        </p:tav>
                        <p:tav tm="100000">
                          <p:val>
                            <p:strVal val="#ppt_y"/>
                          </p:val>
                        </p:tav>
                      </p:tavLst>
                    </p:anim>
                  </p:childTnLst>
                </p:cTn>
              </p:par>
            </p:tnLst>
          </p:tmpl>
        </p:tmplLst>
      </p:bldP>
      <p:bldP spid="61" grpId="0" animBg="1"/>
      <p:bldP spid="62" grpId="0" build="p">
        <p:tmplLst>
          <p:tmpl lvl="1">
            <p:tnLst>
              <p:par>
                <p:cTn presetID="47" presetClass="entr" presetSubtype="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1000"/>
                        <p:tgtEl>
                          <p:spTgt spid="62"/>
                        </p:tgtEl>
                      </p:cBhvr>
                    </p:animEffect>
                    <p:anim calcmode="lin" valueType="num">
                      <p:cBhvr>
                        <p:cTn dur="1000" fill="hold"/>
                        <p:tgtEl>
                          <p:spTgt spid="62"/>
                        </p:tgtEl>
                        <p:attrNameLst>
                          <p:attrName>ppt_x</p:attrName>
                        </p:attrNameLst>
                      </p:cBhvr>
                      <p:tavLst>
                        <p:tav tm="0">
                          <p:val>
                            <p:strVal val="#ppt_x"/>
                          </p:val>
                        </p:tav>
                        <p:tav tm="100000">
                          <p:val>
                            <p:strVal val="#ppt_x"/>
                          </p:val>
                        </p:tav>
                      </p:tavLst>
                    </p:anim>
                    <p:anim calcmode="lin" valueType="num">
                      <p:cBhvr>
                        <p:cTn dur="1000" fill="hold"/>
                        <p:tgtEl>
                          <p:spTgt spid="62"/>
                        </p:tgtEl>
                        <p:attrNameLst>
                          <p:attrName>ppt_y</p:attrName>
                        </p:attrNameLst>
                      </p:cBhvr>
                      <p:tavLst>
                        <p:tav tm="0">
                          <p:val>
                            <p:strVal val="#ppt_y-.1"/>
                          </p:val>
                        </p:tav>
                        <p:tav tm="100000">
                          <p:val>
                            <p:strVal val="#ppt_y"/>
                          </p:val>
                        </p:tav>
                      </p:tavLst>
                    </p:anim>
                  </p:childTnLst>
                </p:cTn>
              </p:par>
            </p:tnLst>
          </p:tmpl>
        </p:tmplLst>
      </p:bldP>
      <p:bldP spid="65" grpId="0" animBg="1"/>
      <p:bldP spid="66" grpId="0" build="p">
        <p:tmplLst>
          <p:tmpl lvl="1">
            <p:tnLst>
              <p:par>
                <p:cTn presetID="47" presetClass="entr" presetSubtype="0" fill="hold" nodeType="with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1000"/>
                        <p:tgtEl>
                          <p:spTgt spid="66"/>
                        </p:tgtEl>
                      </p:cBhvr>
                    </p:animEffect>
                    <p:anim calcmode="lin" valueType="num">
                      <p:cBhvr>
                        <p:cTn dur="1000" fill="hold"/>
                        <p:tgtEl>
                          <p:spTgt spid="66"/>
                        </p:tgtEl>
                        <p:attrNameLst>
                          <p:attrName>ppt_x</p:attrName>
                        </p:attrNameLst>
                      </p:cBhvr>
                      <p:tavLst>
                        <p:tav tm="0">
                          <p:val>
                            <p:strVal val="#ppt_x"/>
                          </p:val>
                        </p:tav>
                        <p:tav tm="100000">
                          <p:val>
                            <p:strVal val="#ppt_x"/>
                          </p:val>
                        </p:tav>
                      </p:tavLst>
                    </p:anim>
                    <p:anim calcmode="lin" valueType="num">
                      <p:cBhvr>
                        <p:cTn dur="1000" fill="hold"/>
                        <p:tgtEl>
                          <p:spTgt spid="66"/>
                        </p:tgtEl>
                        <p:attrNameLst>
                          <p:attrName>ppt_y</p:attrName>
                        </p:attrNameLst>
                      </p:cBhvr>
                      <p:tavLst>
                        <p:tav tm="0">
                          <p:val>
                            <p:strVal val="#ppt_y-.1"/>
                          </p:val>
                        </p:tav>
                        <p:tav tm="100000">
                          <p:val>
                            <p:strVal val="#ppt_y"/>
                          </p:val>
                        </p:tav>
                      </p:tavLst>
                    </p:anim>
                  </p:childTnLst>
                </p:cTn>
              </p:par>
            </p:tnLst>
          </p:tmpl>
        </p:tmplLst>
      </p:bldP>
      <p:bldP spid="67" grpId="0" animBg="1"/>
      <p:bldP spid="69" grpId="0" build="p">
        <p:tmplLst>
          <p:tmpl lvl="1">
            <p:tnLst>
              <p:par>
                <p:cTn presetID="47"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1000"/>
                        <p:tgtEl>
                          <p:spTgt spid="69"/>
                        </p:tgtEl>
                      </p:cBhvr>
                    </p:animEffect>
                    <p:anim calcmode="lin" valueType="num">
                      <p:cBhvr>
                        <p:cTn dur="1000" fill="hold"/>
                        <p:tgtEl>
                          <p:spTgt spid="69"/>
                        </p:tgtEl>
                        <p:attrNameLst>
                          <p:attrName>ppt_x</p:attrName>
                        </p:attrNameLst>
                      </p:cBhvr>
                      <p:tavLst>
                        <p:tav tm="0">
                          <p:val>
                            <p:strVal val="#ppt_x"/>
                          </p:val>
                        </p:tav>
                        <p:tav tm="100000">
                          <p:val>
                            <p:strVal val="#ppt_x"/>
                          </p:val>
                        </p:tav>
                      </p:tavLst>
                    </p:anim>
                    <p:anim calcmode="lin" valueType="num">
                      <p:cBhvr>
                        <p:cTn dur="1000" fill="hold"/>
                        <p:tgtEl>
                          <p:spTgt spid="69"/>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 Pricing Item">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E6334E-F759-0A9D-9271-2027125E2897}"/>
              </a:ext>
            </a:extLst>
          </p:cNvPr>
          <p:cNvSpPr>
            <a:spLocks noGrp="1"/>
          </p:cNvSpPr>
          <p:nvPr>
            <p:ph type="sldNum" sz="quarter" idx="10"/>
          </p:nvPr>
        </p:nvSpPr>
        <p:spPr/>
        <p:txBody>
          <a:bodyPr/>
          <a:lstStyle/>
          <a:p>
            <a:fld id="{B4F46690-C25B-4348-B0C0-019C781764AB}" type="slidenum">
              <a:rPr lang="en-US" smtClean="0"/>
              <a:t>‹#›</a:t>
            </a:fld>
            <a:endParaRPr lang="en-US"/>
          </a:p>
        </p:txBody>
      </p:sp>
      <p:cxnSp>
        <p:nvCxnSpPr>
          <p:cNvPr id="68" name="Straight Connector 67">
            <a:extLst>
              <a:ext uri="{FF2B5EF4-FFF2-40B4-BE49-F238E27FC236}">
                <a16:creationId xmlns:a16="http://schemas.microsoft.com/office/drawing/2014/main" id="{3FA00C40-4772-7652-E8A5-87BDF51DE1DA}"/>
              </a:ext>
            </a:extLst>
          </p:cNvPr>
          <p:cNvCxnSpPr/>
          <p:nvPr/>
        </p:nvCxnSpPr>
        <p:spPr>
          <a:xfrm>
            <a:off x="1124495" y="7880294"/>
            <a:ext cx="2240457"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sp>
        <p:nvSpPr>
          <p:cNvPr id="4" name="Google Shape;1884;p158">
            <a:extLst>
              <a:ext uri="{FF2B5EF4-FFF2-40B4-BE49-F238E27FC236}">
                <a16:creationId xmlns:a16="http://schemas.microsoft.com/office/drawing/2014/main" id="{A16E710A-5C5E-F294-8189-029D941FDB1A}"/>
              </a:ext>
            </a:extLst>
          </p:cNvPr>
          <p:cNvSpPr/>
          <p:nvPr userDrawn="1"/>
        </p:nvSpPr>
        <p:spPr>
          <a:xfrm>
            <a:off x="446110" y="0"/>
            <a:ext cx="11745889" cy="105546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 name="Google Shape;1884;p158">
            <a:extLst>
              <a:ext uri="{FF2B5EF4-FFF2-40B4-BE49-F238E27FC236}">
                <a16:creationId xmlns:a16="http://schemas.microsoft.com/office/drawing/2014/main" id="{D4858FBA-0100-36A8-139F-857DA1039964}"/>
              </a:ext>
            </a:extLst>
          </p:cNvPr>
          <p:cNvSpPr/>
          <p:nvPr userDrawn="1"/>
        </p:nvSpPr>
        <p:spPr>
          <a:xfrm>
            <a:off x="446110" y="0"/>
            <a:ext cx="11745890" cy="1055468"/>
          </a:xfrm>
          <a:prstGeom prst="rect">
            <a:avLst/>
          </a:prstGeom>
          <a:blipFill>
            <a:blip r:embed="rId2" cstate="screen">
              <a:alphaModFix amt="11000"/>
              <a:extLst>
                <a:ext uri="{28A0092B-C50C-407E-A947-70E740481C1C}">
                  <a14:useLocalDpi xmlns:a14="http://schemas.microsoft.com/office/drawing/2010/main"/>
                </a:ext>
              </a:extLst>
            </a:blip>
            <a:stretch>
              <a:fillRect r="220"/>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 name="Text Placeholder 44">
            <a:extLst>
              <a:ext uri="{FF2B5EF4-FFF2-40B4-BE49-F238E27FC236}">
                <a16:creationId xmlns:a16="http://schemas.microsoft.com/office/drawing/2014/main" id="{3EB66DA2-8704-D1A5-E617-F931F79420AE}"/>
              </a:ext>
            </a:extLst>
          </p:cNvPr>
          <p:cNvSpPr>
            <a:spLocks noGrp="1"/>
          </p:cNvSpPr>
          <p:nvPr>
            <p:ph type="body" sz="quarter" idx="18" hasCustomPrompt="1"/>
          </p:nvPr>
        </p:nvSpPr>
        <p:spPr>
          <a:xfrm>
            <a:off x="771523" y="129979"/>
            <a:ext cx="7807683" cy="876727"/>
          </a:xfrm>
          <a:prstGeom prst="rect">
            <a:avLst/>
          </a:prstGeom>
        </p:spPr>
        <p:txBody>
          <a:bodyPr anchor="ctr"/>
          <a:lstStyle>
            <a:lvl1pPr marL="0" indent="0" algn="l">
              <a:buNone/>
              <a:defRPr sz="3600" b="1">
                <a:solidFill>
                  <a:schemeClr val="bg1"/>
                </a:solidFill>
                <a:latin typeface="Inter" panose="02000503000000020004" pitchFamily="2" charset="0"/>
                <a:ea typeface="Inter" panose="02000503000000020004" pitchFamily="2" charset="0"/>
              </a:defRPr>
            </a:lvl1pPr>
          </a:lstStyle>
          <a:p>
            <a:r>
              <a:rPr lang="en-US" sz="3600"/>
              <a:t>Proposed </a:t>
            </a:r>
            <a:r>
              <a:rPr lang="en-US" sz="3600" err="1"/>
              <a:t>TalentNeuron</a:t>
            </a:r>
            <a:r>
              <a:rPr lang="en-US" sz="3600"/>
              <a:t> Solution</a:t>
            </a:r>
          </a:p>
        </p:txBody>
      </p:sp>
      <p:sp>
        <p:nvSpPr>
          <p:cNvPr id="7" name="Text Placeholder 15">
            <a:extLst>
              <a:ext uri="{FF2B5EF4-FFF2-40B4-BE49-F238E27FC236}">
                <a16:creationId xmlns:a16="http://schemas.microsoft.com/office/drawing/2014/main" id="{1168668B-D9B8-5F23-3358-0D6C953C3CC6}"/>
              </a:ext>
            </a:extLst>
          </p:cNvPr>
          <p:cNvSpPr>
            <a:spLocks noGrp="1"/>
          </p:cNvSpPr>
          <p:nvPr>
            <p:ph type="body" sz="quarter" idx="16" hasCustomPrompt="1"/>
          </p:nvPr>
        </p:nvSpPr>
        <p:spPr>
          <a:xfrm>
            <a:off x="8747414" y="131933"/>
            <a:ext cx="2987675" cy="876727"/>
          </a:xfrm>
          <a:prstGeom prst="rect">
            <a:avLst/>
          </a:prstGeom>
        </p:spPr>
        <p:txBody>
          <a:bodyPr anchor="ctr"/>
          <a:lstStyle>
            <a:lvl1pPr marL="0" indent="0" algn="l">
              <a:buNone/>
              <a:defRPr sz="1200" b="1" spc="300" baseline="0">
                <a:solidFill>
                  <a:schemeClr val="bg1"/>
                </a:solidFill>
                <a:latin typeface="Inter" panose="02000503000000020004" pitchFamily="2" charset="0"/>
                <a:ea typeface="Inter" panose="02000503000000020004" pitchFamily="2" charset="0"/>
              </a:defRPr>
            </a:lvl1pPr>
          </a:lstStyle>
          <a:p>
            <a:pPr lvl="0"/>
            <a:r>
              <a:rPr lang="en-US"/>
              <a:t>PREPARED FOR</a:t>
            </a:r>
          </a:p>
        </p:txBody>
      </p:sp>
      <p:cxnSp>
        <p:nvCxnSpPr>
          <p:cNvPr id="8" name="Straight Connector 7">
            <a:extLst>
              <a:ext uri="{FF2B5EF4-FFF2-40B4-BE49-F238E27FC236}">
                <a16:creationId xmlns:a16="http://schemas.microsoft.com/office/drawing/2014/main" id="{1EACDB90-E42E-016A-6059-92F601E3D659}"/>
              </a:ext>
            </a:extLst>
          </p:cNvPr>
          <p:cNvCxnSpPr/>
          <p:nvPr userDrawn="1"/>
        </p:nvCxnSpPr>
        <p:spPr>
          <a:xfrm>
            <a:off x="8664289" y="129979"/>
            <a:ext cx="0" cy="876727"/>
          </a:xfrm>
          <a:prstGeom prst="line">
            <a:avLst/>
          </a:prstGeom>
          <a:ln>
            <a:solidFill>
              <a:schemeClr val="bg1"/>
            </a:solidFill>
          </a:ln>
        </p:spPr>
        <p:style>
          <a:lnRef idx="1">
            <a:schemeClr val="accent2"/>
          </a:lnRef>
          <a:fillRef idx="0">
            <a:schemeClr val="accent2"/>
          </a:fillRef>
          <a:effectRef idx="0">
            <a:schemeClr val="accent2"/>
          </a:effectRef>
          <a:fontRef idx="minor">
            <a:schemeClr val="tx1"/>
          </a:fontRef>
        </p:style>
      </p:cxnSp>
      <p:sp>
        <p:nvSpPr>
          <p:cNvPr id="9" name="Rectangle: Rounded Corners 7">
            <a:extLst>
              <a:ext uri="{FF2B5EF4-FFF2-40B4-BE49-F238E27FC236}">
                <a16:creationId xmlns:a16="http://schemas.microsoft.com/office/drawing/2014/main" id="{7ABE6E66-7A08-CC61-A39B-EF678A7054A9}"/>
              </a:ext>
            </a:extLst>
          </p:cNvPr>
          <p:cNvSpPr/>
          <p:nvPr userDrawn="1"/>
        </p:nvSpPr>
        <p:spPr>
          <a:xfrm>
            <a:off x="771523" y="1263755"/>
            <a:ext cx="2058286" cy="1497793"/>
          </a:xfrm>
          <a:prstGeom prst="roundRect">
            <a:avLst>
              <a:gd name="adj" fmla="val 12681"/>
            </a:avLst>
          </a:prstGeom>
          <a:solidFill>
            <a:schemeClr val="bg2"/>
          </a:solidFill>
          <a:ln>
            <a:noFill/>
          </a:ln>
          <a:effectLst>
            <a:outerShdw blurRad="82760" dist="38100" dir="5400000" algn="t" rotWithShape="0">
              <a:schemeClr val="accent1">
                <a:alpha val="15294"/>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10" name="Rectangle: Rounded Corners 7">
            <a:extLst>
              <a:ext uri="{FF2B5EF4-FFF2-40B4-BE49-F238E27FC236}">
                <a16:creationId xmlns:a16="http://schemas.microsoft.com/office/drawing/2014/main" id="{8B87908C-09A9-8BD6-D04B-5AD83C888A0F}"/>
              </a:ext>
            </a:extLst>
          </p:cNvPr>
          <p:cNvSpPr/>
          <p:nvPr userDrawn="1"/>
        </p:nvSpPr>
        <p:spPr>
          <a:xfrm rot="10800000">
            <a:off x="771523" y="2393250"/>
            <a:ext cx="2058286" cy="2612911"/>
          </a:xfrm>
          <a:prstGeom prst="round2SameRect">
            <a:avLst/>
          </a:prstGeom>
          <a:solidFill>
            <a:schemeClr val="bg1"/>
          </a:solidFill>
          <a:ln>
            <a:noFill/>
          </a:ln>
          <a:effectLst>
            <a:outerShdw blurRad="509773" dist="495300" dir="5400000" sx="89000" sy="89000" algn="t" rotWithShape="0">
              <a:schemeClr val="bg2">
                <a:alpha val="5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12" name="Content Placeholder 2">
            <a:extLst>
              <a:ext uri="{FF2B5EF4-FFF2-40B4-BE49-F238E27FC236}">
                <a16:creationId xmlns:a16="http://schemas.microsoft.com/office/drawing/2014/main" id="{F3E4EB28-E954-2CCB-3291-DD696595400A}"/>
              </a:ext>
            </a:extLst>
          </p:cNvPr>
          <p:cNvSpPr>
            <a:spLocks noGrp="1"/>
          </p:cNvSpPr>
          <p:nvPr>
            <p:ph idx="30" hasCustomPrompt="1"/>
          </p:nvPr>
        </p:nvSpPr>
        <p:spPr>
          <a:xfrm>
            <a:off x="984824" y="2531664"/>
            <a:ext cx="1699746" cy="1607744"/>
          </a:xfrm>
          <a:prstGeom prst="rect">
            <a:avLst/>
          </a:prstGeom>
        </p:spPr>
        <p:txBody>
          <a:bodyPr anchor="ctr"/>
          <a:lstStyle>
            <a:lvl1pPr marL="0" indent="0">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3" name="Text Placeholder 15">
            <a:extLst>
              <a:ext uri="{FF2B5EF4-FFF2-40B4-BE49-F238E27FC236}">
                <a16:creationId xmlns:a16="http://schemas.microsoft.com/office/drawing/2014/main" id="{5FA60AEF-5DFC-7451-1292-A137EC88DCD7}"/>
              </a:ext>
            </a:extLst>
          </p:cNvPr>
          <p:cNvSpPr>
            <a:spLocks noGrp="1"/>
          </p:cNvSpPr>
          <p:nvPr>
            <p:ph type="body" sz="quarter" idx="31" hasCustomPrompt="1"/>
          </p:nvPr>
        </p:nvSpPr>
        <p:spPr>
          <a:xfrm>
            <a:off x="989551" y="1445907"/>
            <a:ext cx="1699746" cy="769229"/>
          </a:xfrm>
          <a:prstGeom prst="rect">
            <a:avLst/>
          </a:prstGeom>
        </p:spPr>
        <p:txBody>
          <a:bodyPr anchor="ctr"/>
          <a:lstStyle>
            <a:lvl1pPr marL="0" indent="0" algn="ctr">
              <a:buNone/>
              <a:defRPr sz="1600" b="1" spc="300" baseline="0">
                <a:solidFill>
                  <a:schemeClr val="bg1"/>
                </a:solidFill>
                <a:latin typeface="Inter" panose="02000503000000020004" pitchFamily="2" charset="0"/>
                <a:ea typeface="Inter" panose="02000503000000020004" pitchFamily="2" charset="0"/>
              </a:defRPr>
            </a:lvl1pPr>
          </a:lstStyle>
          <a:p>
            <a:pPr lvl="0"/>
            <a:r>
              <a:rPr lang="en-US"/>
              <a:t>OFFERING</a:t>
            </a:r>
          </a:p>
        </p:txBody>
      </p:sp>
      <p:sp>
        <p:nvSpPr>
          <p:cNvPr id="15" name="Rectangle: Rounded Corners 7">
            <a:extLst>
              <a:ext uri="{FF2B5EF4-FFF2-40B4-BE49-F238E27FC236}">
                <a16:creationId xmlns:a16="http://schemas.microsoft.com/office/drawing/2014/main" id="{6EA088D3-DB53-2B56-A998-9C4002492C4B}"/>
              </a:ext>
            </a:extLst>
          </p:cNvPr>
          <p:cNvSpPr/>
          <p:nvPr userDrawn="1"/>
        </p:nvSpPr>
        <p:spPr>
          <a:xfrm>
            <a:off x="3016976" y="1263755"/>
            <a:ext cx="2058286" cy="1497793"/>
          </a:xfrm>
          <a:prstGeom prst="roundRect">
            <a:avLst>
              <a:gd name="adj" fmla="val 12681"/>
            </a:avLst>
          </a:prstGeom>
          <a:solidFill>
            <a:schemeClr val="bg2"/>
          </a:solidFill>
          <a:ln>
            <a:noFill/>
          </a:ln>
          <a:effectLst>
            <a:outerShdw blurRad="82760" dist="38100" dir="5400000" algn="t" rotWithShape="0">
              <a:schemeClr val="accent1">
                <a:alpha val="15294"/>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16" name="Rectangle: Rounded Corners 7">
            <a:extLst>
              <a:ext uri="{FF2B5EF4-FFF2-40B4-BE49-F238E27FC236}">
                <a16:creationId xmlns:a16="http://schemas.microsoft.com/office/drawing/2014/main" id="{7C9264C0-F8C7-708E-E982-7C8C9C34A2F0}"/>
              </a:ext>
            </a:extLst>
          </p:cNvPr>
          <p:cNvSpPr/>
          <p:nvPr userDrawn="1"/>
        </p:nvSpPr>
        <p:spPr>
          <a:xfrm rot="10800000">
            <a:off x="3016976" y="2393250"/>
            <a:ext cx="2058286" cy="2612911"/>
          </a:xfrm>
          <a:prstGeom prst="round2SameRect">
            <a:avLst/>
          </a:prstGeom>
          <a:solidFill>
            <a:schemeClr val="bg1"/>
          </a:solidFill>
          <a:ln>
            <a:noFill/>
          </a:ln>
          <a:effectLst>
            <a:outerShdw blurRad="509773" dist="495300" dir="5400000" sx="89000" sy="89000" algn="t" rotWithShape="0">
              <a:schemeClr val="bg2">
                <a:alpha val="5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18" name="Content Placeholder 2">
            <a:extLst>
              <a:ext uri="{FF2B5EF4-FFF2-40B4-BE49-F238E27FC236}">
                <a16:creationId xmlns:a16="http://schemas.microsoft.com/office/drawing/2014/main" id="{60F7D832-B792-7AEF-D561-D2B9B227D029}"/>
              </a:ext>
            </a:extLst>
          </p:cNvPr>
          <p:cNvSpPr>
            <a:spLocks noGrp="1"/>
          </p:cNvSpPr>
          <p:nvPr>
            <p:ph idx="34" hasCustomPrompt="1"/>
          </p:nvPr>
        </p:nvSpPr>
        <p:spPr>
          <a:xfrm>
            <a:off x="3230277" y="2531664"/>
            <a:ext cx="1699746" cy="1607744"/>
          </a:xfrm>
          <a:prstGeom prst="rect">
            <a:avLst/>
          </a:prstGeom>
        </p:spPr>
        <p:txBody>
          <a:bodyPr anchor="ctr"/>
          <a:lstStyle>
            <a:lvl1pPr marL="0" indent="0">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9" name="Text Placeholder 15">
            <a:extLst>
              <a:ext uri="{FF2B5EF4-FFF2-40B4-BE49-F238E27FC236}">
                <a16:creationId xmlns:a16="http://schemas.microsoft.com/office/drawing/2014/main" id="{56EAD79F-54E7-F709-3DFA-6437A095F9DF}"/>
              </a:ext>
            </a:extLst>
          </p:cNvPr>
          <p:cNvSpPr>
            <a:spLocks noGrp="1"/>
          </p:cNvSpPr>
          <p:nvPr>
            <p:ph type="body" sz="quarter" idx="35" hasCustomPrompt="1"/>
          </p:nvPr>
        </p:nvSpPr>
        <p:spPr>
          <a:xfrm>
            <a:off x="3235004" y="1445907"/>
            <a:ext cx="1699746" cy="769229"/>
          </a:xfrm>
          <a:prstGeom prst="rect">
            <a:avLst/>
          </a:prstGeom>
        </p:spPr>
        <p:txBody>
          <a:bodyPr anchor="ctr"/>
          <a:lstStyle>
            <a:lvl1pPr marL="0" indent="0" algn="ctr">
              <a:buNone/>
              <a:defRPr sz="1600" b="1" spc="300" baseline="0">
                <a:solidFill>
                  <a:schemeClr val="bg1"/>
                </a:solidFill>
                <a:latin typeface="Inter" panose="02000503000000020004" pitchFamily="2" charset="0"/>
                <a:ea typeface="Inter" panose="02000503000000020004" pitchFamily="2" charset="0"/>
              </a:defRPr>
            </a:lvl1pPr>
          </a:lstStyle>
          <a:p>
            <a:pPr lvl="0"/>
            <a:r>
              <a:rPr lang="en-US"/>
              <a:t>OFFERING</a:t>
            </a:r>
          </a:p>
        </p:txBody>
      </p:sp>
      <p:sp>
        <p:nvSpPr>
          <p:cNvPr id="21" name="Rectangle: Rounded Corners 7">
            <a:extLst>
              <a:ext uri="{FF2B5EF4-FFF2-40B4-BE49-F238E27FC236}">
                <a16:creationId xmlns:a16="http://schemas.microsoft.com/office/drawing/2014/main" id="{1C8C6834-867E-DCC4-0B6D-D3E83735085C}"/>
              </a:ext>
            </a:extLst>
          </p:cNvPr>
          <p:cNvSpPr/>
          <p:nvPr userDrawn="1"/>
        </p:nvSpPr>
        <p:spPr>
          <a:xfrm>
            <a:off x="5241671" y="1263755"/>
            <a:ext cx="2058286" cy="1497793"/>
          </a:xfrm>
          <a:prstGeom prst="roundRect">
            <a:avLst>
              <a:gd name="adj" fmla="val 12681"/>
            </a:avLst>
          </a:prstGeom>
          <a:solidFill>
            <a:schemeClr val="bg2"/>
          </a:solidFill>
          <a:ln>
            <a:noFill/>
          </a:ln>
          <a:effectLst>
            <a:outerShdw blurRad="82760" dist="38100" dir="5400000" algn="t" rotWithShape="0">
              <a:schemeClr val="accent1">
                <a:alpha val="15294"/>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50" name="Rectangle: Rounded Corners 7">
            <a:extLst>
              <a:ext uri="{FF2B5EF4-FFF2-40B4-BE49-F238E27FC236}">
                <a16:creationId xmlns:a16="http://schemas.microsoft.com/office/drawing/2014/main" id="{0D03EB5E-A3E1-3427-BAAB-13076B395613}"/>
              </a:ext>
            </a:extLst>
          </p:cNvPr>
          <p:cNvSpPr/>
          <p:nvPr userDrawn="1"/>
        </p:nvSpPr>
        <p:spPr>
          <a:xfrm rot="10800000">
            <a:off x="5241671" y="2393250"/>
            <a:ext cx="2058286" cy="2612911"/>
          </a:xfrm>
          <a:prstGeom prst="round2SameRect">
            <a:avLst/>
          </a:prstGeom>
          <a:solidFill>
            <a:schemeClr val="bg1"/>
          </a:solidFill>
          <a:ln>
            <a:noFill/>
          </a:ln>
          <a:effectLst>
            <a:outerShdw blurRad="509773" dist="495300" dir="5400000" sx="89000" sy="89000" algn="t" rotWithShape="0">
              <a:schemeClr val="bg2">
                <a:alpha val="5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53" name="Content Placeholder 2">
            <a:extLst>
              <a:ext uri="{FF2B5EF4-FFF2-40B4-BE49-F238E27FC236}">
                <a16:creationId xmlns:a16="http://schemas.microsoft.com/office/drawing/2014/main" id="{337A4D56-F11C-47AA-7009-A0568B15BE0A}"/>
              </a:ext>
            </a:extLst>
          </p:cNvPr>
          <p:cNvSpPr>
            <a:spLocks noGrp="1"/>
          </p:cNvSpPr>
          <p:nvPr>
            <p:ph idx="37" hasCustomPrompt="1"/>
          </p:nvPr>
        </p:nvSpPr>
        <p:spPr>
          <a:xfrm>
            <a:off x="5454972" y="2531664"/>
            <a:ext cx="1699746" cy="1607744"/>
          </a:xfrm>
          <a:prstGeom prst="rect">
            <a:avLst/>
          </a:prstGeom>
        </p:spPr>
        <p:txBody>
          <a:bodyPr anchor="ctr"/>
          <a:lstStyle>
            <a:lvl1pPr marL="0" indent="0">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4" name="Text Placeholder 15">
            <a:extLst>
              <a:ext uri="{FF2B5EF4-FFF2-40B4-BE49-F238E27FC236}">
                <a16:creationId xmlns:a16="http://schemas.microsoft.com/office/drawing/2014/main" id="{F2262909-F1E0-FE53-0A0B-0B35FBC20984}"/>
              </a:ext>
            </a:extLst>
          </p:cNvPr>
          <p:cNvSpPr>
            <a:spLocks noGrp="1"/>
          </p:cNvSpPr>
          <p:nvPr>
            <p:ph type="body" sz="quarter" idx="38" hasCustomPrompt="1"/>
          </p:nvPr>
        </p:nvSpPr>
        <p:spPr>
          <a:xfrm>
            <a:off x="5459699" y="1445907"/>
            <a:ext cx="1699746" cy="769229"/>
          </a:xfrm>
          <a:prstGeom prst="rect">
            <a:avLst/>
          </a:prstGeom>
        </p:spPr>
        <p:txBody>
          <a:bodyPr anchor="ctr"/>
          <a:lstStyle>
            <a:lvl1pPr marL="0" indent="0" algn="ctr">
              <a:buNone/>
              <a:defRPr sz="1600" b="1" spc="300" baseline="0">
                <a:solidFill>
                  <a:schemeClr val="bg1"/>
                </a:solidFill>
                <a:latin typeface="Inter" panose="02000503000000020004" pitchFamily="2" charset="0"/>
                <a:ea typeface="Inter" panose="02000503000000020004" pitchFamily="2" charset="0"/>
              </a:defRPr>
            </a:lvl1pPr>
          </a:lstStyle>
          <a:p>
            <a:pPr lvl="0"/>
            <a:r>
              <a:rPr lang="en-US"/>
              <a:t>OFFERING</a:t>
            </a:r>
          </a:p>
        </p:txBody>
      </p:sp>
      <p:sp>
        <p:nvSpPr>
          <p:cNvPr id="56" name="Rectangle: Rounded Corners 7">
            <a:extLst>
              <a:ext uri="{FF2B5EF4-FFF2-40B4-BE49-F238E27FC236}">
                <a16:creationId xmlns:a16="http://schemas.microsoft.com/office/drawing/2014/main" id="{8C0DC012-832C-3574-D199-D9DA381FC9D8}"/>
              </a:ext>
            </a:extLst>
          </p:cNvPr>
          <p:cNvSpPr/>
          <p:nvPr userDrawn="1"/>
        </p:nvSpPr>
        <p:spPr>
          <a:xfrm>
            <a:off x="7476498" y="1263755"/>
            <a:ext cx="2058286" cy="1497793"/>
          </a:xfrm>
          <a:prstGeom prst="roundRect">
            <a:avLst>
              <a:gd name="adj" fmla="val 12681"/>
            </a:avLst>
          </a:prstGeom>
          <a:solidFill>
            <a:schemeClr val="bg2"/>
          </a:solidFill>
          <a:ln>
            <a:noFill/>
          </a:ln>
          <a:effectLst>
            <a:outerShdw blurRad="82760" dist="38100" dir="5400000" algn="t" rotWithShape="0">
              <a:schemeClr val="accent1">
                <a:alpha val="15294"/>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57" name="Rectangle: Rounded Corners 7">
            <a:extLst>
              <a:ext uri="{FF2B5EF4-FFF2-40B4-BE49-F238E27FC236}">
                <a16:creationId xmlns:a16="http://schemas.microsoft.com/office/drawing/2014/main" id="{96C2B830-C29A-0AD3-FA88-7E958CB53B02}"/>
              </a:ext>
            </a:extLst>
          </p:cNvPr>
          <p:cNvSpPr/>
          <p:nvPr userDrawn="1"/>
        </p:nvSpPr>
        <p:spPr>
          <a:xfrm rot="10800000">
            <a:off x="7476498" y="2393250"/>
            <a:ext cx="2058286" cy="2612911"/>
          </a:xfrm>
          <a:prstGeom prst="round2SameRect">
            <a:avLst/>
          </a:prstGeom>
          <a:solidFill>
            <a:schemeClr val="bg1"/>
          </a:solidFill>
          <a:ln>
            <a:noFill/>
          </a:ln>
          <a:effectLst>
            <a:outerShdw blurRad="509773" dist="495300" dir="5400000" sx="89000" sy="89000" algn="t" rotWithShape="0">
              <a:schemeClr val="bg2">
                <a:alpha val="5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59" name="Content Placeholder 2">
            <a:extLst>
              <a:ext uri="{FF2B5EF4-FFF2-40B4-BE49-F238E27FC236}">
                <a16:creationId xmlns:a16="http://schemas.microsoft.com/office/drawing/2014/main" id="{BBC1F977-9EA5-86E5-6B62-7AC48C31EDAD}"/>
              </a:ext>
            </a:extLst>
          </p:cNvPr>
          <p:cNvSpPr>
            <a:spLocks noGrp="1"/>
          </p:cNvSpPr>
          <p:nvPr>
            <p:ph idx="40" hasCustomPrompt="1"/>
          </p:nvPr>
        </p:nvSpPr>
        <p:spPr>
          <a:xfrm>
            <a:off x="7689799" y="2531664"/>
            <a:ext cx="1699746" cy="1607744"/>
          </a:xfrm>
          <a:prstGeom prst="rect">
            <a:avLst/>
          </a:prstGeom>
        </p:spPr>
        <p:txBody>
          <a:bodyPr anchor="ctr"/>
          <a:lstStyle>
            <a:lvl1pPr marL="0" indent="0">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0" name="Text Placeholder 15">
            <a:extLst>
              <a:ext uri="{FF2B5EF4-FFF2-40B4-BE49-F238E27FC236}">
                <a16:creationId xmlns:a16="http://schemas.microsoft.com/office/drawing/2014/main" id="{9A8DF601-2639-3FA6-46CD-477706F5B3FC}"/>
              </a:ext>
            </a:extLst>
          </p:cNvPr>
          <p:cNvSpPr>
            <a:spLocks noGrp="1"/>
          </p:cNvSpPr>
          <p:nvPr>
            <p:ph type="body" sz="quarter" idx="41" hasCustomPrompt="1"/>
          </p:nvPr>
        </p:nvSpPr>
        <p:spPr>
          <a:xfrm>
            <a:off x="7694526" y="1445907"/>
            <a:ext cx="1699746" cy="769229"/>
          </a:xfrm>
          <a:prstGeom prst="rect">
            <a:avLst/>
          </a:prstGeom>
        </p:spPr>
        <p:txBody>
          <a:bodyPr anchor="ctr"/>
          <a:lstStyle>
            <a:lvl1pPr marL="0" indent="0" algn="ctr">
              <a:buNone/>
              <a:defRPr sz="1600" b="1" spc="300" baseline="0">
                <a:solidFill>
                  <a:schemeClr val="bg1"/>
                </a:solidFill>
                <a:latin typeface="Inter" panose="02000503000000020004" pitchFamily="2" charset="0"/>
                <a:ea typeface="Inter" panose="02000503000000020004" pitchFamily="2" charset="0"/>
              </a:defRPr>
            </a:lvl1pPr>
          </a:lstStyle>
          <a:p>
            <a:pPr lvl="0"/>
            <a:r>
              <a:rPr lang="en-US"/>
              <a:t>OFFERING</a:t>
            </a:r>
          </a:p>
        </p:txBody>
      </p:sp>
      <p:sp>
        <p:nvSpPr>
          <p:cNvPr id="70" name="Rectangle: Rounded Corners 7">
            <a:extLst>
              <a:ext uri="{FF2B5EF4-FFF2-40B4-BE49-F238E27FC236}">
                <a16:creationId xmlns:a16="http://schemas.microsoft.com/office/drawing/2014/main" id="{19121845-5DC5-72AF-BE4C-AD25E671E78B}"/>
              </a:ext>
            </a:extLst>
          </p:cNvPr>
          <p:cNvSpPr/>
          <p:nvPr userDrawn="1"/>
        </p:nvSpPr>
        <p:spPr>
          <a:xfrm>
            <a:off x="9692160" y="1263755"/>
            <a:ext cx="2058286" cy="1497793"/>
          </a:xfrm>
          <a:prstGeom prst="roundRect">
            <a:avLst>
              <a:gd name="adj" fmla="val 12681"/>
            </a:avLst>
          </a:prstGeom>
          <a:solidFill>
            <a:schemeClr val="bg2"/>
          </a:solidFill>
          <a:ln>
            <a:noFill/>
          </a:ln>
          <a:effectLst>
            <a:outerShdw blurRad="82760" dist="38100" dir="5400000" algn="t" rotWithShape="0">
              <a:schemeClr val="accent1">
                <a:alpha val="15294"/>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71" name="Rectangle: Rounded Corners 7">
            <a:extLst>
              <a:ext uri="{FF2B5EF4-FFF2-40B4-BE49-F238E27FC236}">
                <a16:creationId xmlns:a16="http://schemas.microsoft.com/office/drawing/2014/main" id="{24FC4574-5AFC-33E2-584A-E612B610DC93}"/>
              </a:ext>
            </a:extLst>
          </p:cNvPr>
          <p:cNvSpPr/>
          <p:nvPr userDrawn="1"/>
        </p:nvSpPr>
        <p:spPr>
          <a:xfrm rot="10800000">
            <a:off x="9692160" y="2393250"/>
            <a:ext cx="2058286" cy="2612911"/>
          </a:xfrm>
          <a:prstGeom prst="round2SameRect">
            <a:avLst/>
          </a:prstGeom>
          <a:solidFill>
            <a:schemeClr val="bg1"/>
          </a:solidFill>
          <a:ln>
            <a:noFill/>
          </a:ln>
          <a:effectLst>
            <a:outerShdw blurRad="509773" dist="495300" dir="5400000" sx="89000" sy="89000" algn="t" rotWithShape="0">
              <a:schemeClr val="bg2">
                <a:alpha val="5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73" name="Content Placeholder 2">
            <a:extLst>
              <a:ext uri="{FF2B5EF4-FFF2-40B4-BE49-F238E27FC236}">
                <a16:creationId xmlns:a16="http://schemas.microsoft.com/office/drawing/2014/main" id="{831DAAA3-9C46-5E16-C1D3-2BE44EB4DEFC}"/>
              </a:ext>
            </a:extLst>
          </p:cNvPr>
          <p:cNvSpPr>
            <a:spLocks noGrp="1"/>
          </p:cNvSpPr>
          <p:nvPr>
            <p:ph idx="43" hasCustomPrompt="1"/>
          </p:nvPr>
        </p:nvSpPr>
        <p:spPr>
          <a:xfrm>
            <a:off x="9905461" y="2531664"/>
            <a:ext cx="1699746" cy="1607744"/>
          </a:xfrm>
          <a:prstGeom prst="rect">
            <a:avLst/>
          </a:prstGeom>
        </p:spPr>
        <p:txBody>
          <a:bodyPr anchor="ctr"/>
          <a:lstStyle>
            <a:lvl1pPr marL="0" indent="0">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76" name="Text Placeholder 15">
            <a:extLst>
              <a:ext uri="{FF2B5EF4-FFF2-40B4-BE49-F238E27FC236}">
                <a16:creationId xmlns:a16="http://schemas.microsoft.com/office/drawing/2014/main" id="{2CE0309E-E27F-0E31-576E-8FC06539C7DA}"/>
              </a:ext>
            </a:extLst>
          </p:cNvPr>
          <p:cNvSpPr>
            <a:spLocks noGrp="1"/>
          </p:cNvSpPr>
          <p:nvPr>
            <p:ph type="body" sz="quarter" idx="44" hasCustomPrompt="1"/>
          </p:nvPr>
        </p:nvSpPr>
        <p:spPr>
          <a:xfrm>
            <a:off x="9910188" y="1445907"/>
            <a:ext cx="1699746" cy="769229"/>
          </a:xfrm>
          <a:prstGeom prst="rect">
            <a:avLst/>
          </a:prstGeom>
        </p:spPr>
        <p:txBody>
          <a:bodyPr anchor="ctr"/>
          <a:lstStyle>
            <a:lvl1pPr marL="0" indent="0" algn="ctr">
              <a:buNone/>
              <a:defRPr sz="1600" b="1" spc="300" baseline="0">
                <a:solidFill>
                  <a:schemeClr val="bg1"/>
                </a:solidFill>
                <a:latin typeface="Inter" panose="02000503000000020004" pitchFamily="2" charset="0"/>
                <a:ea typeface="Inter" panose="02000503000000020004" pitchFamily="2" charset="0"/>
              </a:defRPr>
            </a:lvl1pPr>
          </a:lstStyle>
          <a:p>
            <a:pPr lvl="0"/>
            <a:r>
              <a:rPr lang="en-US"/>
              <a:t>OFFERING</a:t>
            </a:r>
          </a:p>
        </p:txBody>
      </p:sp>
      <p:sp>
        <p:nvSpPr>
          <p:cNvPr id="80" name="Rectangle: Rounded Corners 7">
            <a:extLst>
              <a:ext uri="{FF2B5EF4-FFF2-40B4-BE49-F238E27FC236}">
                <a16:creationId xmlns:a16="http://schemas.microsoft.com/office/drawing/2014/main" id="{C899E00F-655C-7541-D2A7-356E371046F8}"/>
              </a:ext>
            </a:extLst>
          </p:cNvPr>
          <p:cNvSpPr/>
          <p:nvPr userDrawn="1"/>
        </p:nvSpPr>
        <p:spPr>
          <a:xfrm>
            <a:off x="10026913" y="4204240"/>
            <a:ext cx="1448058" cy="565363"/>
          </a:xfrm>
          <a:prstGeom prst="roundRect">
            <a:avLst>
              <a:gd name="adj" fmla="val 16747"/>
            </a:avLst>
          </a:prstGeom>
          <a:gradFill>
            <a:gsLst>
              <a:gs pos="27000">
                <a:schemeClr val="tx2"/>
              </a:gs>
              <a:gs pos="100000">
                <a:schemeClr val="tx2">
                  <a:lumMod val="75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81" name="Text Placeholder 15">
            <a:extLst>
              <a:ext uri="{FF2B5EF4-FFF2-40B4-BE49-F238E27FC236}">
                <a16:creationId xmlns:a16="http://schemas.microsoft.com/office/drawing/2014/main" id="{9DD84D50-9589-C87A-18DD-4F3150C54E4D}"/>
              </a:ext>
            </a:extLst>
          </p:cNvPr>
          <p:cNvSpPr>
            <a:spLocks noGrp="1"/>
          </p:cNvSpPr>
          <p:nvPr>
            <p:ph type="body" sz="quarter" idx="45" hasCustomPrompt="1"/>
          </p:nvPr>
        </p:nvSpPr>
        <p:spPr>
          <a:xfrm>
            <a:off x="10068326" y="4265033"/>
            <a:ext cx="1363009" cy="439738"/>
          </a:xfrm>
          <a:prstGeom prst="rect">
            <a:avLst/>
          </a:prstGeom>
        </p:spPr>
        <p:txBody>
          <a:bodyPr anchor="ctr"/>
          <a:lstStyle>
            <a:lvl1pPr marL="0" indent="0" algn="ctr">
              <a:buNone/>
              <a:defRPr sz="1400" b="1" spc="300" baseline="0">
                <a:solidFill>
                  <a:schemeClr val="bg1"/>
                </a:solidFill>
                <a:latin typeface="Inter" panose="02000503000000020004" pitchFamily="2" charset="0"/>
                <a:ea typeface="Inter" panose="02000503000000020004" pitchFamily="2" charset="0"/>
              </a:defRPr>
            </a:lvl1pPr>
          </a:lstStyle>
          <a:p>
            <a:pPr lvl="0"/>
            <a:r>
              <a:rPr lang="en-US"/>
              <a:t>PRICING</a:t>
            </a:r>
          </a:p>
        </p:txBody>
      </p:sp>
      <p:sp>
        <p:nvSpPr>
          <p:cNvPr id="82" name="Rectangle: Rounded Corners 7">
            <a:extLst>
              <a:ext uri="{FF2B5EF4-FFF2-40B4-BE49-F238E27FC236}">
                <a16:creationId xmlns:a16="http://schemas.microsoft.com/office/drawing/2014/main" id="{F2740DED-80C8-40C5-FB98-67D8F366B0FC}"/>
              </a:ext>
            </a:extLst>
          </p:cNvPr>
          <p:cNvSpPr/>
          <p:nvPr userDrawn="1"/>
        </p:nvSpPr>
        <p:spPr>
          <a:xfrm>
            <a:off x="7793378" y="4204240"/>
            <a:ext cx="1448058" cy="565363"/>
          </a:xfrm>
          <a:prstGeom prst="roundRect">
            <a:avLst>
              <a:gd name="adj" fmla="val 16747"/>
            </a:avLst>
          </a:prstGeom>
          <a:gradFill>
            <a:gsLst>
              <a:gs pos="27000">
                <a:schemeClr val="tx2"/>
              </a:gs>
              <a:gs pos="100000">
                <a:schemeClr val="tx2">
                  <a:lumMod val="75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83" name="Text Placeholder 15">
            <a:extLst>
              <a:ext uri="{FF2B5EF4-FFF2-40B4-BE49-F238E27FC236}">
                <a16:creationId xmlns:a16="http://schemas.microsoft.com/office/drawing/2014/main" id="{881479B8-781D-B76D-6F1B-841B0EB19DBB}"/>
              </a:ext>
            </a:extLst>
          </p:cNvPr>
          <p:cNvSpPr>
            <a:spLocks noGrp="1"/>
          </p:cNvSpPr>
          <p:nvPr>
            <p:ph type="body" sz="quarter" idx="46" hasCustomPrompt="1"/>
          </p:nvPr>
        </p:nvSpPr>
        <p:spPr>
          <a:xfrm>
            <a:off x="7834791" y="4265033"/>
            <a:ext cx="1363009" cy="439738"/>
          </a:xfrm>
          <a:prstGeom prst="rect">
            <a:avLst/>
          </a:prstGeom>
        </p:spPr>
        <p:txBody>
          <a:bodyPr anchor="ctr"/>
          <a:lstStyle>
            <a:lvl1pPr marL="0" indent="0" algn="ctr">
              <a:buNone/>
              <a:defRPr sz="1400" b="1" spc="300" baseline="0">
                <a:solidFill>
                  <a:schemeClr val="bg1"/>
                </a:solidFill>
                <a:latin typeface="Inter" panose="02000503000000020004" pitchFamily="2" charset="0"/>
                <a:ea typeface="Inter" panose="02000503000000020004" pitchFamily="2" charset="0"/>
              </a:defRPr>
            </a:lvl1pPr>
          </a:lstStyle>
          <a:p>
            <a:pPr lvl="0"/>
            <a:r>
              <a:rPr lang="en-US"/>
              <a:t>PRICING</a:t>
            </a:r>
          </a:p>
        </p:txBody>
      </p:sp>
      <p:sp>
        <p:nvSpPr>
          <p:cNvPr id="84" name="Rectangle: Rounded Corners 7">
            <a:extLst>
              <a:ext uri="{FF2B5EF4-FFF2-40B4-BE49-F238E27FC236}">
                <a16:creationId xmlns:a16="http://schemas.microsoft.com/office/drawing/2014/main" id="{993942AF-E5FE-F644-B130-809E25BFBFB1}"/>
              </a:ext>
            </a:extLst>
          </p:cNvPr>
          <p:cNvSpPr/>
          <p:nvPr userDrawn="1"/>
        </p:nvSpPr>
        <p:spPr>
          <a:xfrm>
            <a:off x="5559843" y="4204240"/>
            <a:ext cx="1448058" cy="565363"/>
          </a:xfrm>
          <a:prstGeom prst="roundRect">
            <a:avLst>
              <a:gd name="adj" fmla="val 16747"/>
            </a:avLst>
          </a:prstGeom>
          <a:gradFill>
            <a:gsLst>
              <a:gs pos="27000">
                <a:schemeClr val="tx2"/>
              </a:gs>
              <a:gs pos="100000">
                <a:schemeClr val="tx2">
                  <a:lumMod val="75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85" name="Text Placeholder 15">
            <a:extLst>
              <a:ext uri="{FF2B5EF4-FFF2-40B4-BE49-F238E27FC236}">
                <a16:creationId xmlns:a16="http://schemas.microsoft.com/office/drawing/2014/main" id="{2C66B186-14F6-3E81-0D5F-B5739218B4F5}"/>
              </a:ext>
            </a:extLst>
          </p:cNvPr>
          <p:cNvSpPr>
            <a:spLocks noGrp="1"/>
          </p:cNvSpPr>
          <p:nvPr>
            <p:ph type="body" sz="quarter" idx="47" hasCustomPrompt="1"/>
          </p:nvPr>
        </p:nvSpPr>
        <p:spPr>
          <a:xfrm>
            <a:off x="5601256" y="4265033"/>
            <a:ext cx="1363009" cy="439738"/>
          </a:xfrm>
          <a:prstGeom prst="rect">
            <a:avLst/>
          </a:prstGeom>
        </p:spPr>
        <p:txBody>
          <a:bodyPr anchor="ctr"/>
          <a:lstStyle>
            <a:lvl1pPr marL="0" indent="0" algn="ctr">
              <a:buNone/>
              <a:defRPr sz="1400" b="1" spc="300" baseline="0">
                <a:solidFill>
                  <a:schemeClr val="bg1"/>
                </a:solidFill>
                <a:latin typeface="Inter" panose="02000503000000020004" pitchFamily="2" charset="0"/>
                <a:ea typeface="Inter" panose="02000503000000020004" pitchFamily="2" charset="0"/>
              </a:defRPr>
            </a:lvl1pPr>
          </a:lstStyle>
          <a:p>
            <a:pPr lvl="0"/>
            <a:r>
              <a:rPr lang="en-US"/>
              <a:t>PRICING</a:t>
            </a:r>
          </a:p>
        </p:txBody>
      </p:sp>
      <p:sp>
        <p:nvSpPr>
          <p:cNvPr id="86" name="Rectangle: Rounded Corners 7">
            <a:extLst>
              <a:ext uri="{FF2B5EF4-FFF2-40B4-BE49-F238E27FC236}">
                <a16:creationId xmlns:a16="http://schemas.microsoft.com/office/drawing/2014/main" id="{C1868D85-3796-0F20-08E6-AFB517E154A1}"/>
              </a:ext>
            </a:extLst>
          </p:cNvPr>
          <p:cNvSpPr/>
          <p:nvPr userDrawn="1"/>
        </p:nvSpPr>
        <p:spPr>
          <a:xfrm>
            <a:off x="3311319" y="4204240"/>
            <a:ext cx="1448058" cy="565363"/>
          </a:xfrm>
          <a:prstGeom prst="roundRect">
            <a:avLst>
              <a:gd name="adj" fmla="val 16747"/>
            </a:avLst>
          </a:prstGeom>
          <a:gradFill>
            <a:gsLst>
              <a:gs pos="27000">
                <a:schemeClr val="tx2"/>
              </a:gs>
              <a:gs pos="100000">
                <a:schemeClr val="tx2">
                  <a:lumMod val="75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87" name="Text Placeholder 15">
            <a:extLst>
              <a:ext uri="{FF2B5EF4-FFF2-40B4-BE49-F238E27FC236}">
                <a16:creationId xmlns:a16="http://schemas.microsoft.com/office/drawing/2014/main" id="{7A22B5B3-FAE0-8D89-439B-5D22BB60473C}"/>
              </a:ext>
            </a:extLst>
          </p:cNvPr>
          <p:cNvSpPr>
            <a:spLocks noGrp="1"/>
          </p:cNvSpPr>
          <p:nvPr>
            <p:ph type="body" sz="quarter" idx="48" hasCustomPrompt="1"/>
          </p:nvPr>
        </p:nvSpPr>
        <p:spPr>
          <a:xfrm>
            <a:off x="3352732" y="4265033"/>
            <a:ext cx="1363009" cy="439738"/>
          </a:xfrm>
          <a:prstGeom prst="rect">
            <a:avLst/>
          </a:prstGeom>
        </p:spPr>
        <p:txBody>
          <a:bodyPr anchor="ctr"/>
          <a:lstStyle>
            <a:lvl1pPr marL="0" indent="0" algn="ctr">
              <a:buNone/>
              <a:defRPr sz="1400" b="1" spc="300" baseline="0">
                <a:solidFill>
                  <a:schemeClr val="bg1"/>
                </a:solidFill>
                <a:latin typeface="Inter" panose="02000503000000020004" pitchFamily="2" charset="0"/>
                <a:ea typeface="Inter" panose="02000503000000020004" pitchFamily="2" charset="0"/>
              </a:defRPr>
            </a:lvl1pPr>
          </a:lstStyle>
          <a:p>
            <a:pPr lvl="0"/>
            <a:r>
              <a:rPr lang="en-US"/>
              <a:t>PRICING</a:t>
            </a:r>
          </a:p>
        </p:txBody>
      </p:sp>
      <p:sp>
        <p:nvSpPr>
          <p:cNvPr id="88" name="Rectangle: Rounded Corners 7">
            <a:extLst>
              <a:ext uri="{FF2B5EF4-FFF2-40B4-BE49-F238E27FC236}">
                <a16:creationId xmlns:a16="http://schemas.microsoft.com/office/drawing/2014/main" id="{FBA93E4D-B98F-58DF-A364-43AA595DA7D7}"/>
              </a:ext>
            </a:extLst>
          </p:cNvPr>
          <p:cNvSpPr/>
          <p:nvPr userDrawn="1"/>
        </p:nvSpPr>
        <p:spPr>
          <a:xfrm>
            <a:off x="1092774" y="4204240"/>
            <a:ext cx="1448058" cy="565363"/>
          </a:xfrm>
          <a:prstGeom prst="roundRect">
            <a:avLst>
              <a:gd name="adj" fmla="val 16747"/>
            </a:avLst>
          </a:prstGeom>
          <a:gradFill>
            <a:gsLst>
              <a:gs pos="27000">
                <a:schemeClr val="tx2"/>
              </a:gs>
              <a:gs pos="100000">
                <a:schemeClr val="tx2">
                  <a:lumMod val="75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89" name="Text Placeholder 15">
            <a:extLst>
              <a:ext uri="{FF2B5EF4-FFF2-40B4-BE49-F238E27FC236}">
                <a16:creationId xmlns:a16="http://schemas.microsoft.com/office/drawing/2014/main" id="{C7220745-D660-B374-5D30-B69713F31B30}"/>
              </a:ext>
            </a:extLst>
          </p:cNvPr>
          <p:cNvSpPr>
            <a:spLocks noGrp="1"/>
          </p:cNvSpPr>
          <p:nvPr>
            <p:ph type="body" sz="quarter" idx="49" hasCustomPrompt="1"/>
          </p:nvPr>
        </p:nvSpPr>
        <p:spPr>
          <a:xfrm>
            <a:off x="1134187" y="4265033"/>
            <a:ext cx="1363009" cy="439738"/>
          </a:xfrm>
          <a:prstGeom prst="rect">
            <a:avLst/>
          </a:prstGeom>
        </p:spPr>
        <p:txBody>
          <a:bodyPr anchor="ctr"/>
          <a:lstStyle>
            <a:lvl1pPr marL="0" indent="0" algn="ctr">
              <a:buNone/>
              <a:defRPr sz="1400" b="1" spc="300" baseline="0">
                <a:solidFill>
                  <a:schemeClr val="bg1"/>
                </a:solidFill>
                <a:latin typeface="Inter" panose="02000503000000020004" pitchFamily="2" charset="0"/>
                <a:ea typeface="Inter" panose="02000503000000020004" pitchFamily="2" charset="0"/>
              </a:defRPr>
            </a:lvl1pPr>
          </a:lstStyle>
          <a:p>
            <a:pPr lvl="0"/>
            <a:r>
              <a:rPr lang="en-US"/>
              <a:t>PRICING</a:t>
            </a:r>
          </a:p>
        </p:txBody>
      </p:sp>
      <p:sp>
        <p:nvSpPr>
          <p:cNvPr id="91" name="Text Placeholder 15">
            <a:extLst>
              <a:ext uri="{FF2B5EF4-FFF2-40B4-BE49-F238E27FC236}">
                <a16:creationId xmlns:a16="http://schemas.microsoft.com/office/drawing/2014/main" id="{6F5DBC15-09D2-A0FB-375A-408BEC584F11}"/>
              </a:ext>
            </a:extLst>
          </p:cNvPr>
          <p:cNvSpPr>
            <a:spLocks noGrp="1"/>
          </p:cNvSpPr>
          <p:nvPr>
            <p:ph type="body" sz="quarter" idx="25" hasCustomPrompt="1"/>
          </p:nvPr>
        </p:nvSpPr>
        <p:spPr>
          <a:xfrm>
            <a:off x="6787263" y="5601566"/>
            <a:ext cx="2003691" cy="439738"/>
          </a:xfrm>
          <a:prstGeom prst="rect">
            <a:avLst/>
          </a:prstGeom>
        </p:spPr>
        <p:txBody>
          <a:bodyPr anchor="ctr"/>
          <a:lstStyle>
            <a:lvl1pPr marL="0" indent="0" algn="ctr">
              <a:buNone/>
              <a:defRPr sz="1800" b="1" spc="300" baseline="0">
                <a:solidFill>
                  <a:schemeClr val="tx2"/>
                </a:solidFill>
                <a:latin typeface="Inter" panose="02000503000000020004" pitchFamily="2" charset="0"/>
                <a:ea typeface="Inter" panose="02000503000000020004" pitchFamily="2" charset="0"/>
              </a:defRPr>
            </a:lvl1pPr>
          </a:lstStyle>
          <a:p>
            <a:pPr lvl="0"/>
            <a:r>
              <a:rPr lang="en-US"/>
              <a:t>$COST</a:t>
            </a:r>
          </a:p>
        </p:txBody>
      </p:sp>
      <p:sp>
        <p:nvSpPr>
          <p:cNvPr id="92" name="Text Placeholder 44">
            <a:extLst>
              <a:ext uri="{FF2B5EF4-FFF2-40B4-BE49-F238E27FC236}">
                <a16:creationId xmlns:a16="http://schemas.microsoft.com/office/drawing/2014/main" id="{AFAAA708-8A0F-32F8-4F46-C5E35B785F09}"/>
              </a:ext>
            </a:extLst>
          </p:cNvPr>
          <p:cNvSpPr>
            <a:spLocks noGrp="1"/>
          </p:cNvSpPr>
          <p:nvPr>
            <p:ph type="body" sz="quarter" idx="26" hasCustomPrompt="1"/>
          </p:nvPr>
        </p:nvSpPr>
        <p:spPr>
          <a:xfrm>
            <a:off x="4046119" y="5584702"/>
            <a:ext cx="2266207" cy="512610"/>
          </a:xfrm>
          <a:prstGeom prst="rect">
            <a:avLst/>
          </a:prstGeom>
        </p:spPr>
        <p:txBody>
          <a:bodyPr anchor="ctr"/>
          <a:lstStyle>
            <a:lvl1pPr marL="0" indent="0" algn="ctr">
              <a:buNone/>
              <a:defRPr sz="2400" b="1">
                <a:solidFill>
                  <a:schemeClr val="bg2"/>
                </a:solidFill>
                <a:latin typeface="Inter" panose="02000503000000020004" pitchFamily="2" charset="0"/>
                <a:ea typeface="Inter" panose="02000503000000020004" pitchFamily="2" charset="0"/>
              </a:defRPr>
            </a:lvl1pPr>
          </a:lstStyle>
          <a:p>
            <a:pPr lvl="0"/>
            <a:r>
              <a:rPr lang="en-US"/>
              <a:t>TOTAL COST</a:t>
            </a:r>
          </a:p>
        </p:txBody>
      </p:sp>
      <p:sp>
        <p:nvSpPr>
          <p:cNvPr id="93" name="Text Placeholder 41">
            <a:extLst>
              <a:ext uri="{FF2B5EF4-FFF2-40B4-BE49-F238E27FC236}">
                <a16:creationId xmlns:a16="http://schemas.microsoft.com/office/drawing/2014/main" id="{EB7A85DB-FECB-3F1E-0693-4122D00971A9}"/>
              </a:ext>
            </a:extLst>
          </p:cNvPr>
          <p:cNvSpPr>
            <a:spLocks noGrp="1"/>
          </p:cNvSpPr>
          <p:nvPr>
            <p:ph type="body" sz="quarter" idx="33" hasCustomPrompt="1"/>
          </p:nvPr>
        </p:nvSpPr>
        <p:spPr>
          <a:xfrm>
            <a:off x="4046119" y="6193709"/>
            <a:ext cx="4744836" cy="309535"/>
          </a:xfrm>
          <a:prstGeom prst="rect">
            <a:avLst/>
          </a:prstGeom>
        </p:spPr>
        <p:txBody>
          <a:bodyPr anchor="ctr"/>
          <a:lstStyle>
            <a:lvl1pPr marL="0" indent="0" algn="ctr">
              <a:buNone/>
              <a:defRPr sz="800" b="0" spc="0">
                <a:solidFill>
                  <a:schemeClr val="bg2"/>
                </a:solidFill>
                <a:latin typeface="Inter" panose="02000503000000020004" pitchFamily="2" charset="0"/>
                <a:ea typeface="Inter" panose="02000503000000020004" pitchFamily="2" charset="0"/>
              </a:defRPr>
            </a:lvl1pPr>
          </a:lstStyle>
          <a:p>
            <a:pPr lvl="0"/>
            <a:r>
              <a:rPr lang="en-US"/>
              <a:t>* Special Note or Attribution Goes Here</a:t>
            </a:r>
          </a:p>
        </p:txBody>
      </p:sp>
    </p:spTree>
    <p:extLst>
      <p:ext uri="{BB962C8B-B14F-4D97-AF65-F5344CB8AC3E}">
        <p14:creationId xmlns:p14="http://schemas.microsoft.com/office/powerpoint/2010/main" val="1397251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1000"/>
                                        <p:tgtEl>
                                          <p:spTgt spid="12">
                                            <p:txEl>
                                              <p:pRg st="0" end="0"/>
                                            </p:txEl>
                                          </p:spTgt>
                                        </p:tgtEl>
                                      </p:cBhvr>
                                    </p:animEffect>
                                    <p:anim calcmode="lin" valueType="num">
                                      <p:cBhvr>
                                        <p:cTn id="1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2">
                                            <p:txEl>
                                              <p:pRg st="0" end="0"/>
                                            </p:txEl>
                                          </p:spTgt>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12">
                                            <p:txEl>
                                              <p:pRg st="1" end="1"/>
                                            </p:txEl>
                                          </p:spTgt>
                                        </p:tgtEl>
                                        <p:attrNameLst>
                                          <p:attrName>style.visibility</p:attrName>
                                        </p:attrNameLst>
                                      </p:cBhvr>
                                      <p:to>
                                        <p:strVal val="visible"/>
                                      </p:to>
                                    </p:set>
                                    <p:animEffect transition="in" filter="fade">
                                      <p:cBhvr>
                                        <p:cTn id="22" dur="1000"/>
                                        <p:tgtEl>
                                          <p:spTgt spid="12">
                                            <p:txEl>
                                              <p:pRg st="1" end="1"/>
                                            </p:txEl>
                                          </p:spTgt>
                                        </p:tgtEl>
                                      </p:cBhvr>
                                    </p:animEffect>
                                    <p:anim calcmode="lin" valueType="num">
                                      <p:cBhvr>
                                        <p:cTn id="23"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24" dur="1000" fill="hold"/>
                                        <p:tgtEl>
                                          <p:spTgt spid="12">
                                            <p:txEl>
                                              <p:pRg st="1" end="1"/>
                                            </p:txEl>
                                          </p:spTgt>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12">
                                            <p:txEl>
                                              <p:pRg st="2" end="2"/>
                                            </p:txEl>
                                          </p:spTgt>
                                        </p:tgtEl>
                                        <p:attrNameLst>
                                          <p:attrName>style.visibility</p:attrName>
                                        </p:attrNameLst>
                                      </p:cBhvr>
                                      <p:to>
                                        <p:strVal val="visible"/>
                                      </p:to>
                                    </p:set>
                                    <p:animEffect transition="in" filter="fade">
                                      <p:cBhvr>
                                        <p:cTn id="27" dur="1000"/>
                                        <p:tgtEl>
                                          <p:spTgt spid="12">
                                            <p:txEl>
                                              <p:pRg st="2" end="2"/>
                                            </p:txEl>
                                          </p:spTgt>
                                        </p:tgtEl>
                                      </p:cBhvr>
                                    </p:animEffect>
                                    <p:anim calcmode="lin" valueType="num">
                                      <p:cBhvr>
                                        <p:cTn id="28" dur="10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12">
                                            <p:txEl>
                                              <p:pRg st="2" end="2"/>
                                            </p:txEl>
                                          </p:spTgt>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12">
                                            <p:txEl>
                                              <p:pRg st="3" end="3"/>
                                            </p:txEl>
                                          </p:spTgt>
                                        </p:tgtEl>
                                        <p:attrNameLst>
                                          <p:attrName>style.visibility</p:attrName>
                                        </p:attrNameLst>
                                      </p:cBhvr>
                                      <p:to>
                                        <p:strVal val="visible"/>
                                      </p:to>
                                    </p:set>
                                    <p:animEffect transition="in" filter="fade">
                                      <p:cBhvr>
                                        <p:cTn id="32" dur="1000"/>
                                        <p:tgtEl>
                                          <p:spTgt spid="12">
                                            <p:txEl>
                                              <p:pRg st="3" end="3"/>
                                            </p:txEl>
                                          </p:spTgt>
                                        </p:tgtEl>
                                      </p:cBhvr>
                                    </p:animEffect>
                                    <p:anim calcmode="lin" valueType="num">
                                      <p:cBhvr>
                                        <p:cTn id="33" dur="1000" fill="hold"/>
                                        <p:tgtEl>
                                          <p:spTgt spid="12">
                                            <p:txEl>
                                              <p:pRg st="3" end="3"/>
                                            </p:txEl>
                                          </p:spTgt>
                                        </p:tgtEl>
                                        <p:attrNameLst>
                                          <p:attrName>ppt_x</p:attrName>
                                        </p:attrNameLst>
                                      </p:cBhvr>
                                      <p:tavLst>
                                        <p:tav tm="0">
                                          <p:val>
                                            <p:strVal val="#ppt_x"/>
                                          </p:val>
                                        </p:tav>
                                        <p:tav tm="100000">
                                          <p:val>
                                            <p:strVal val="#ppt_x"/>
                                          </p:val>
                                        </p:tav>
                                      </p:tavLst>
                                    </p:anim>
                                    <p:anim calcmode="lin" valueType="num">
                                      <p:cBhvr>
                                        <p:cTn id="34" dur="1000" fill="hold"/>
                                        <p:tgtEl>
                                          <p:spTgt spid="12">
                                            <p:txEl>
                                              <p:pRg st="3" end="3"/>
                                            </p:txEl>
                                          </p:spTgt>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12">
                                            <p:txEl>
                                              <p:pRg st="4" end="4"/>
                                            </p:txEl>
                                          </p:spTgt>
                                        </p:tgtEl>
                                        <p:attrNameLst>
                                          <p:attrName>style.visibility</p:attrName>
                                        </p:attrNameLst>
                                      </p:cBhvr>
                                      <p:to>
                                        <p:strVal val="visible"/>
                                      </p:to>
                                    </p:set>
                                    <p:animEffect transition="in" filter="fade">
                                      <p:cBhvr>
                                        <p:cTn id="37" dur="1000"/>
                                        <p:tgtEl>
                                          <p:spTgt spid="12">
                                            <p:txEl>
                                              <p:pRg st="4" end="4"/>
                                            </p:txEl>
                                          </p:spTgt>
                                        </p:tgtEl>
                                      </p:cBhvr>
                                    </p:animEffect>
                                    <p:anim calcmode="lin" valueType="num">
                                      <p:cBhvr>
                                        <p:cTn id="38" dur="1000" fill="hold"/>
                                        <p:tgtEl>
                                          <p:spTgt spid="12">
                                            <p:txEl>
                                              <p:pRg st="4" end="4"/>
                                            </p:txEl>
                                          </p:spTgt>
                                        </p:tgtEl>
                                        <p:attrNameLst>
                                          <p:attrName>ppt_x</p:attrName>
                                        </p:attrNameLst>
                                      </p:cBhvr>
                                      <p:tavLst>
                                        <p:tav tm="0">
                                          <p:val>
                                            <p:strVal val="#ppt_x"/>
                                          </p:val>
                                        </p:tav>
                                        <p:tav tm="100000">
                                          <p:val>
                                            <p:strVal val="#ppt_x"/>
                                          </p:val>
                                        </p:tav>
                                      </p:tavLst>
                                    </p:anim>
                                    <p:anim calcmode="lin" valueType="num">
                                      <p:cBhvr>
                                        <p:cTn id="39" dur="1000" fill="hold"/>
                                        <p:tgtEl>
                                          <p:spTgt spid="12">
                                            <p:txEl>
                                              <p:pRg st="4" end="4"/>
                                            </p:txEl>
                                          </p:spTgt>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1" fill="hold">
                                          <p:stCondLst>
                                            <p:cond delay="0"/>
                                          </p:stCondLst>
                                        </p:cTn>
                                        <p:tgtEl>
                                          <p:spTgt spid="13">
                                            <p:txEl>
                                              <p:pRg st="0" end="0"/>
                                            </p:txEl>
                                          </p:spTgt>
                                        </p:tgtEl>
                                        <p:attrNameLst>
                                          <p:attrName>style.visibility</p:attrName>
                                        </p:attrNameLst>
                                      </p:cBhvr>
                                      <p:to>
                                        <p:strVal val="visible"/>
                                      </p:to>
                                    </p:set>
                                    <p:animEffect transition="in" filter="fade">
                                      <p:cBhvr>
                                        <p:cTn id="42" dur="1000"/>
                                        <p:tgtEl>
                                          <p:spTgt spid="13">
                                            <p:txEl>
                                              <p:pRg st="0" end="0"/>
                                            </p:txEl>
                                          </p:spTgt>
                                        </p:tgtEl>
                                      </p:cBhvr>
                                    </p:animEffect>
                                    <p:anim calcmode="lin" valueType="num">
                                      <p:cBhvr>
                                        <p:cTn id="43"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13">
                                            <p:txEl>
                                              <p:pRg st="0" end="0"/>
                                            </p:txEl>
                                          </p:spTgt>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1000"/>
                                        <p:tgtEl>
                                          <p:spTgt spid="15"/>
                                        </p:tgtEl>
                                      </p:cBhvr>
                                    </p:animEffect>
                                    <p:anim calcmode="lin" valueType="num">
                                      <p:cBhvr>
                                        <p:cTn id="48" dur="1000" fill="hold"/>
                                        <p:tgtEl>
                                          <p:spTgt spid="15"/>
                                        </p:tgtEl>
                                        <p:attrNameLst>
                                          <p:attrName>ppt_x</p:attrName>
                                        </p:attrNameLst>
                                      </p:cBhvr>
                                      <p:tavLst>
                                        <p:tav tm="0">
                                          <p:val>
                                            <p:strVal val="#ppt_x"/>
                                          </p:val>
                                        </p:tav>
                                        <p:tav tm="100000">
                                          <p:val>
                                            <p:strVal val="#ppt_x"/>
                                          </p:val>
                                        </p:tav>
                                      </p:tavLst>
                                    </p:anim>
                                    <p:anim calcmode="lin" valueType="num">
                                      <p:cBhvr>
                                        <p:cTn id="49" dur="1000" fill="hold"/>
                                        <p:tgtEl>
                                          <p:spTgt spid="15"/>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anim calcmode="lin" valueType="num">
                                      <p:cBhvr>
                                        <p:cTn id="53" dur="1000" fill="hold"/>
                                        <p:tgtEl>
                                          <p:spTgt spid="16"/>
                                        </p:tgtEl>
                                        <p:attrNameLst>
                                          <p:attrName>ppt_x</p:attrName>
                                        </p:attrNameLst>
                                      </p:cBhvr>
                                      <p:tavLst>
                                        <p:tav tm="0">
                                          <p:val>
                                            <p:strVal val="#ppt_x"/>
                                          </p:val>
                                        </p:tav>
                                        <p:tav tm="100000">
                                          <p:val>
                                            <p:strVal val="#ppt_x"/>
                                          </p:val>
                                        </p:tav>
                                      </p:tavLst>
                                    </p:anim>
                                    <p:anim calcmode="lin" valueType="num">
                                      <p:cBhvr>
                                        <p:cTn id="54" dur="1000" fill="hold"/>
                                        <p:tgtEl>
                                          <p:spTgt spid="16"/>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0"/>
                                  </p:stCondLst>
                                  <p:childTnLst>
                                    <p:set>
                                      <p:cBhvr>
                                        <p:cTn id="56" dur="1" fill="hold">
                                          <p:stCondLst>
                                            <p:cond delay="0"/>
                                          </p:stCondLst>
                                        </p:cTn>
                                        <p:tgtEl>
                                          <p:spTgt spid="18">
                                            <p:txEl>
                                              <p:pRg st="0" end="0"/>
                                            </p:txEl>
                                          </p:spTgt>
                                        </p:tgtEl>
                                        <p:attrNameLst>
                                          <p:attrName>style.visibility</p:attrName>
                                        </p:attrNameLst>
                                      </p:cBhvr>
                                      <p:to>
                                        <p:strVal val="visible"/>
                                      </p:to>
                                    </p:set>
                                    <p:animEffect transition="in" filter="fade">
                                      <p:cBhvr>
                                        <p:cTn id="57" dur="1000"/>
                                        <p:tgtEl>
                                          <p:spTgt spid="18">
                                            <p:txEl>
                                              <p:pRg st="0" end="0"/>
                                            </p:txEl>
                                          </p:spTgt>
                                        </p:tgtEl>
                                      </p:cBhvr>
                                    </p:animEffect>
                                    <p:anim calcmode="lin" valueType="num">
                                      <p:cBhvr>
                                        <p:cTn id="58"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59" dur="1000" fill="hold"/>
                                        <p:tgtEl>
                                          <p:spTgt spid="18">
                                            <p:txEl>
                                              <p:pRg st="0" end="0"/>
                                            </p:txEl>
                                          </p:spTgt>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0"/>
                                  </p:stCondLst>
                                  <p:childTnLst>
                                    <p:set>
                                      <p:cBhvr>
                                        <p:cTn id="61" dur="1" fill="hold">
                                          <p:stCondLst>
                                            <p:cond delay="0"/>
                                          </p:stCondLst>
                                        </p:cTn>
                                        <p:tgtEl>
                                          <p:spTgt spid="18">
                                            <p:txEl>
                                              <p:pRg st="1" end="1"/>
                                            </p:txEl>
                                          </p:spTgt>
                                        </p:tgtEl>
                                        <p:attrNameLst>
                                          <p:attrName>style.visibility</p:attrName>
                                        </p:attrNameLst>
                                      </p:cBhvr>
                                      <p:to>
                                        <p:strVal val="visible"/>
                                      </p:to>
                                    </p:set>
                                    <p:animEffect transition="in" filter="fade">
                                      <p:cBhvr>
                                        <p:cTn id="62" dur="1000"/>
                                        <p:tgtEl>
                                          <p:spTgt spid="18">
                                            <p:txEl>
                                              <p:pRg st="1" end="1"/>
                                            </p:txEl>
                                          </p:spTgt>
                                        </p:tgtEl>
                                      </p:cBhvr>
                                    </p:animEffect>
                                    <p:anim calcmode="lin" valueType="num">
                                      <p:cBhvr>
                                        <p:cTn id="63" dur="1000" fill="hold"/>
                                        <p:tgtEl>
                                          <p:spTgt spid="18">
                                            <p:txEl>
                                              <p:pRg st="1" end="1"/>
                                            </p:txEl>
                                          </p:spTgt>
                                        </p:tgtEl>
                                        <p:attrNameLst>
                                          <p:attrName>ppt_x</p:attrName>
                                        </p:attrNameLst>
                                      </p:cBhvr>
                                      <p:tavLst>
                                        <p:tav tm="0">
                                          <p:val>
                                            <p:strVal val="#ppt_x"/>
                                          </p:val>
                                        </p:tav>
                                        <p:tav tm="100000">
                                          <p:val>
                                            <p:strVal val="#ppt_x"/>
                                          </p:val>
                                        </p:tav>
                                      </p:tavLst>
                                    </p:anim>
                                    <p:anim calcmode="lin" valueType="num">
                                      <p:cBhvr>
                                        <p:cTn id="64" dur="1000" fill="hold"/>
                                        <p:tgtEl>
                                          <p:spTgt spid="18">
                                            <p:txEl>
                                              <p:pRg st="1" end="1"/>
                                            </p:txEl>
                                          </p:spTgt>
                                        </p:tgtEl>
                                        <p:attrNameLst>
                                          <p:attrName>ppt_y</p:attrName>
                                        </p:attrNameLst>
                                      </p:cBhvr>
                                      <p:tavLst>
                                        <p:tav tm="0">
                                          <p:val>
                                            <p:strVal val="#ppt_y-.1"/>
                                          </p:val>
                                        </p:tav>
                                        <p:tav tm="100000">
                                          <p:val>
                                            <p:strVal val="#ppt_y"/>
                                          </p:val>
                                        </p:tav>
                                      </p:tavLst>
                                    </p:anim>
                                  </p:childTnLst>
                                </p:cTn>
                              </p:par>
                              <p:par>
                                <p:cTn id="65" presetID="47" presetClass="entr" presetSubtype="0" fill="hold" grpId="0" nodeType="withEffect">
                                  <p:stCondLst>
                                    <p:cond delay="0"/>
                                  </p:stCondLst>
                                  <p:childTnLst>
                                    <p:set>
                                      <p:cBhvr>
                                        <p:cTn id="66" dur="1" fill="hold">
                                          <p:stCondLst>
                                            <p:cond delay="0"/>
                                          </p:stCondLst>
                                        </p:cTn>
                                        <p:tgtEl>
                                          <p:spTgt spid="18">
                                            <p:txEl>
                                              <p:pRg st="2" end="2"/>
                                            </p:txEl>
                                          </p:spTgt>
                                        </p:tgtEl>
                                        <p:attrNameLst>
                                          <p:attrName>style.visibility</p:attrName>
                                        </p:attrNameLst>
                                      </p:cBhvr>
                                      <p:to>
                                        <p:strVal val="visible"/>
                                      </p:to>
                                    </p:set>
                                    <p:animEffect transition="in" filter="fade">
                                      <p:cBhvr>
                                        <p:cTn id="67" dur="1000"/>
                                        <p:tgtEl>
                                          <p:spTgt spid="18">
                                            <p:txEl>
                                              <p:pRg st="2" end="2"/>
                                            </p:txEl>
                                          </p:spTgt>
                                        </p:tgtEl>
                                      </p:cBhvr>
                                    </p:animEffect>
                                    <p:anim calcmode="lin" valueType="num">
                                      <p:cBhvr>
                                        <p:cTn id="68" dur="1000" fill="hold"/>
                                        <p:tgtEl>
                                          <p:spTgt spid="18">
                                            <p:txEl>
                                              <p:pRg st="2" end="2"/>
                                            </p:txEl>
                                          </p:spTgt>
                                        </p:tgtEl>
                                        <p:attrNameLst>
                                          <p:attrName>ppt_x</p:attrName>
                                        </p:attrNameLst>
                                      </p:cBhvr>
                                      <p:tavLst>
                                        <p:tav tm="0">
                                          <p:val>
                                            <p:strVal val="#ppt_x"/>
                                          </p:val>
                                        </p:tav>
                                        <p:tav tm="100000">
                                          <p:val>
                                            <p:strVal val="#ppt_x"/>
                                          </p:val>
                                        </p:tav>
                                      </p:tavLst>
                                    </p:anim>
                                    <p:anim calcmode="lin" valueType="num">
                                      <p:cBhvr>
                                        <p:cTn id="69" dur="1000" fill="hold"/>
                                        <p:tgtEl>
                                          <p:spTgt spid="18">
                                            <p:txEl>
                                              <p:pRg st="2" end="2"/>
                                            </p:txEl>
                                          </p:spTgt>
                                        </p:tgtEl>
                                        <p:attrNameLst>
                                          <p:attrName>ppt_y</p:attrName>
                                        </p:attrNameLst>
                                      </p:cBhvr>
                                      <p:tavLst>
                                        <p:tav tm="0">
                                          <p:val>
                                            <p:strVal val="#ppt_y-.1"/>
                                          </p:val>
                                        </p:tav>
                                        <p:tav tm="100000">
                                          <p:val>
                                            <p:strVal val="#ppt_y"/>
                                          </p:val>
                                        </p:tav>
                                      </p:tavLst>
                                    </p:anim>
                                  </p:childTnLst>
                                </p:cTn>
                              </p:par>
                              <p:par>
                                <p:cTn id="70" presetID="47" presetClass="entr" presetSubtype="0" fill="hold" grpId="0" nodeType="withEffect">
                                  <p:stCondLst>
                                    <p:cond delay="0"/>
                                  </p:stCondLst>
                                  <p:childTnLst>
                                    <p:set>
                                      <p:cBhvr>
                                        <p:cTn id="71" dur="1" fill="hold">
                                          <p:stCondLst>
                                            <p:cond delay="0"/>
                                          </p:stCondLst>
                                        </p:cTn>
                                        <p:tgtEl>
                                          <p:spTgt spid="18">
                                            <p:txEl>
                                              <p:pRg st="3" end="3"/>
                                            </p:txEl>
                                          </p:spTgt>
                                        </p:tgtEl>
                                        <p:attrNameLst>
                                          <p:attrName>style.visibility</p:attrName>
                                        </p:attrNameLst>
                                      </p:cBhvr>
                                      <p:to>
                                        <p:strVal val="visible"/>
                                      </p:to>
                                    </p:set>
                                    <p:animEffect transition="in" filter="fade">
                                      <p:cBhvr>
                                        <p:cTn id="72" dur="1000"/>
                                        <p:tgtEl>
                                          <p:spTgt spid="18">
                                            <p:txEl>
                                              <p:pRg st="3" end="3"/>
                                            </p:txEl>
                                          </p:spTgt>
                                        </p:tgtEl>
                                      </p:cBhvr>
                                    </p:animEffect>
                                    <p:anim calcmode="lin" valueType="num">
                                      <p:cBhvr>
                                        <p:cTn id="73" dur="1000" fill="hold"/>
                                        <p:tgtEl>
                                          <p:spTgt spid="18">
                                            <p:txEl>
                                              <p:pRg st="3" end="3"/>
                                            </p:txEl>
                                          </p:spTgt>
                                        </p:tgtEl>
                                        <p:attrNameLst>
                                          <p:attrName>ppt_x</p:attrName>
                                        </p:attrNameLst>
                                      </p:cBhvr>
                                      <p:tavLst>
                                        <p:tav tm="0">
                                          <p:val>
                                            <p:strVal val="#ppt_x"/>
                                          </p:val>
                                        </p:tav>
                                        <p:tav tm="100000">
                                          <p:val>
                                            <p:strVal val="#ppt_x"/>
                                          </p:val>
                                        </p:tav>
                                      </p:tavLst>
                                    </p:anim>
                                    <p:anim calcmode="lin" valueType="num">
                                      <p:cBhvr>
                                        <p:cTn id="74" dur="1000" fill="hold"/>
                                        <p:tgtEl>
                                          <p:spTgt spid="18">
                                            <p:txEl>
                                              <p:pRg st="3" end="3"/>
                                            </p:txEl>
                                          </p:spTgt>
                                        </p:tgtEl>
                                        <p:attrNameLst>
                                          <p:attrName>ppt_y</p:attrName>
                                        </p:attrNameLst>
                                      </p:cBhvr>
                                      <p:tavLst>
                                        <p:tav tm="0">
                                          <p:val>
                                            <p:strVal val="#ppt_y-.1"/>
                                          </p:val>
                                        </p:tav>
                                        <p:tav tm="100000">
                                          <p:val>
                                            <p:strVal val="#ppt_y"/>
                                          </p:val>
                                        </p:tav>
                                      </p:tavLst>
                                    </p:anim>
                                  </p:childTnLst>
                                </p:cTn>
                              </p:par>
                              <p:par>
                                <p:cTn id="75" presetID="47" presetClass="entr" presetSubtype="0" fill="hold" grpId="0" nodeType="withEffect">
                                  <p:stCondLst>
                                    <p:cond delay="0"/>
                                  </p:stCondLst>
                                  <p:childTnLst>
                                    <p:set>
                                      <p:cBhvr>
                                        <p:cTn id="76" dur="1" fill="hold">
                                          <p:stCondLst>
                                            <p:cond delay="0"/>
                                          </p:stCondLst>
                                        </p:cTn>
                                        <p:tgtEl>
                                          <p:spTgt spid="18">
                                            <p:txEl>
                                              <p:pRg st="4" end="4"/>
                                            </p:txEl>
                                          </p:spTgt>
                                        </p:tgtEl>
                                        <p:attrNameLst>
                                          <p:attrName>style.visibility</p:attrName>
                                        </p:attrNameLst>
                                      </p:cBhvr>
                                      <p:to>
                                        <p:strVal val="visible"/>
                                      </p:to>
                                    </p:set>
                                    <p:animEffect transition="in" filter="fade">
                                      <p:cBhvr>
                                        <p:cTn id="77" dur="1000"/>
                                        <p:tgtEl>
                                          <p:spTgt spid="18">
                                            <p:txEl>
                                              <p:pRg st="4" end="4"/>
                                            </p:txEl>
                                          </p:spTgt>
                                        </p:tgtEl>
                                      </p:cBhvr>
                                    </p:animEffect>
                                    <p:anim calcmode="lin" valueType="num">
                                      <p:cBhvr>
                                        <p:cTn id="78" dur="1000" fill="hold"/>
                                        <p:tgtEl>
                                          <p:spTgt spid="18">
                                            <p:txEl>
                                              <p:pRg st="4" end="4"/>
                                            </p:txEl>
                                          </p:spTgt>
                                        </p:tgtEl>
                                        <p:attrNameLst>
                                          <p:attrName>ppt_x</p:attrName>
                                        </p:attrNameLst>
                                      </p:cBhvr>
                                      <p:tavLst>
                                        <p:tav tm="0">
                                          <p:val>
                                            <p:strVal val="#ppt_x"/>
                                          </p:val>
                                        </p:tav>
                                        <p:tav tm="100000">
                                          <p:val>
                                            <p:strVal val="#ppt_x"/>
                                          </p:val>
                                        </p:tav>
                                      </p:tavLst>
                                    </p:anim>
                                    <p:anim calcmode="lin" valueType="num">
                                      <p:cBhvr>
                                        <p:cTn id="79" dur="1000" fill="hold"/>
                                        <p:tgtEl>
                                          <p:spTgt spid="18">
                                            <p:txEl>
                                              <p:pRg st="4" end="4"/>
                                            </p:txEl>
                                          </p:spTgt>
                                        </p:tgtEl>
                                        <p:attrNameLst>
                                          <p:attrName>ppt_y</p:attrName>
                                        </p:attrNameLst>
                                      </p:cBhvr>
                                      <p:tavLst>
                                        <p:tav tm="0">
                                          <p:val>
                                            <p:strVal val="#ppt_y-.1"/>
                                          </p:val>
                                        </p:tav>
                                        <p:tav tm="100000">
                                          <p:val>
                                            <p:strVal val="#ppt_y"/>
                                          </p:val>
                                        </p:tav>
                                      </p:tavLst>
                                    </p:anim>
                                  </p:childTnLst>
                                </p:cTn>
                              </p:par>
                              <p:par>
                                <p:cTn id="80" presetID="47" presetClass="entr" presetSubtype="0" fill="hold" grpId="0" nodeType="withEffect">
                                  <p:stCondLst>
                                    <p:cond delay="0"/>
                                  </p:stCondLst>
                                  <p:childTnLst>
                                    <p:set>
                                      <p:cBhvr>
                                        <p:cTn id="81" dur="1" fill="hold">
                                          <p:stCondLst>
                                            <p:cond delay="0"/>
                                          </p:stCondLst>
                                        </p:cTn>
                                        <p:tgtEl>
                                          <p:spTgt spid="19">
                                            <p:txEl>
                                              <p:pRg st="0" end="0"/>
                                            </p:txEl>
                                          </p:spTgt>
                                        </p:tgtEl>
                                        <p:attrNameLst>
                                          <p:attrName>style.visibility</p:attrName>
                                        </p:attrNameLst>
                                      </p:cBhvr>
                                      <p:to>
                                        <p:strVal val="visible"/>
                                      </p:to>
                                    </p:set>
                                    <p:animEffect transition="in" filter="fade">
                                      <p:cBhvr>
                                        <p:cTn id="82" dur="1000"/>
                                        <p:tgtEl>
                                          <p:spTgt spid="19">
                                            <p:txEl>
                                              <p:pRg st="0" end="0"/>
                                            </p:txEl>
                                          </p:spTgt>
                                        </p:tgtEl>
                                      </p:cBhvr>
                                    </p:animEffect>
                                    <p:anim calcmode="lin" valueType="num">
                                      <p:cBhvr>
                                        <p:cTn id="83"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84" dur="1000" fill="hold"/>
                                        <p:tgtEl>
                                          <p:spTgt spid="19">
                                            <p:txEl>
                                              <p:pRg st="0" end="0"/>
                                            </p:txEl>
                                          </p:spTgt>
                                        </p:tgtEl>
                                        <p:attrNameLst>
                                          <p:attrName>ppt_y</p:attrName>
                                        </p:attrNameLst>
                                      </p:cBhvr>
                                      <p:tavLst>
                                        <p:tav tm="0">
                                          <p:val>
                                            <p:strVal val="#ppt_y-.1"/>
                                          </p:val>
                                        </p:tav>
                                        <p:tav tm="100000">
                                          <p:val>
                                            <p:strVal val="#ppt_y"/>
                                          </p:val>
                                        </p:tav>
                                      </p:tavLst>
                                    </p:anim>
                                  </p:childTnLst>
                                </p:cTn>
                              </p:par>
                              <p:par>
                                <p:cTn id="85" presetID="47" presetClass="entr" presetSubtype="0" fill="hold" grpId="0" nodeType="withEffect">
                                  <p:stCondLst>
                                    <p:cond delay="0"/>
                                  </p:stCondLst>
                                  <p:childTnLst>
                                    <p:set>
                                      <p:cBhvr>
                                        <p:cTn id="86" dur="1" fill="hold">
                                          <p:stCondLst>
                                            <p:cond delay="0"/>
                                          </p:stCondLst>
                                        </p:cTn>
                                        <p:tgtEl>
                                          <p:spTgt spid="21"/>
                                        </p:tgtEl>
                                        <p:attrNameLst>
                                          <p:attrName>style.visibility</p:attrName>
                                        </p:attrNameLst>
                                      </p:cBhvr>
                                      <p:to>
                                        <p:strVal val="visible"/>
                                      </p:to>
                                    </p:set>
                                    <p:animEffect transition="in" filter="fade">
                                      <p:cBhvr>
                                        <p:cTn id="87" dur="1000"/>
                                        <p:tgtEl>
                                          <p:spTgt spid="21"/>
                                        </p:tgtEl>
                                      </p:cBhvr>
                                    </p:animEffect>
                                    <p:anim calcmode="lin" valueType="num">
                                      <p:cBhvr>
                                        <p:cTn id="88" dur="1000" fill="hold"/>
                                        <p:tgtEl>
                                          <p:spTgt spid="21"/>
                                        </p:tgtEl>
                                        <p:attrNameLst>
                                          <p:attrName>ppt_x</p:attrName>
                                        </p:attrNameLst>
                                      </p:cBhvr>
                                      <p:tavLst>
                                        <p:tav tm="0">
                                          <p:val>
                                            <p:strVal val="#ppt_x"/>
                                          </p:val>
                                        </p:tav>
                                        <p:tav tm="100000">
                                          <p:val>
                                            <p:strVal val="#ppt_x"/>
                                          </p:val>
                                        </p:tav>
                                      </p:tavLst>
                                    </p:anim>
                                    <p:anim calcmode="lin" valueType="num">
                                      <p:cBhvr>
                                        <p:cTn id="89" dur="1000" fill="hold"/>
                                        <p:tgtEl>
                                          <p:spTgt spid="21"/>
                                        </p:tgtEl>
                                        <p:attrNameLst>
                                          <p:attrName>ppt_y</p:attrName>
                                        </p:attrNameLst>
                                      </p:cBhvr>
                                      <p:tavLst>
                                        <p:tav tm="0">
                                          <p:val>
                                            <p:strVal val="#ppt_y-.1"/>
                                          </p:val>
                                        </p:tav>
                                        <p:tav tm="100000">
                                          <p:val>
                                            <p:strVal val="#ppt_y"/>
                                          </p:val>
                                        </p:tav>
                                      </p:tavLst>
                                    </p:anim>
                                  </p:childTnLst>
                                </p:cTn>
                              </p:par>
                              <p:par>
                                <p:cTn id="90" presetID="47" presetClass="entr" presetSubtype="0" fill="hold" grpId="0" nodeType="withEffect">
                                  <p:stCondLst>
                                    <p:cond delay="0"/>
                                  </p:stCondLst>
                                  <p:childTnLst>
                                    <p:set>
                                      <p:cBhvr>
                                        <p:cTn id="91" dur="1" fill="hold">
                                          <p:stCondLst>
                                            <p:cond delay="0"/>
                                          </p:stCondLst>
                                        </p:cTn>
                                        <p:tgtEl>
                                          <p:spTgt spid="50"/>
                                        </p:tgtEl>
                                        <p:attrNameLst>
                                          <p:attrName>style.visibility</p:attrName>
                                        </p:attrNameLst>
                                      </p:cBhvr>
                                      <p:to>
                                        <p:strVal val="visible"/>
                                      </p:to>
                                    </p:set>
                                    <p:animEffect transition="in" filter="fade">
                                      <p:cBhvr>
                                        <p:cTn id="92" dur="1000"/>
                                        <p:tgtEl>
                                          <p:spTgt spid="50"/>
                                        </p:tgtEl>
                                      </p:cBhvr>
                                    </p:animEffect>
                                    <p:anim calcmode="lin" valueType="num">
                                      <p:cBhvr>
                                        <p:cTn id="93" dur="1000" fill="hold"/>
                                        <p:tgtEl>
                                          <p:spTgt spid="50"/>
                                        </p:tgtEl>
                                        <p:attrNameLst>
                                          <p:attrName>ppt_x</p:attrName>
                                        </p:attrNameLst>
                                      </p:cBhvr>
                                      <p:tavLst>
                                        <p:tav tm="0">
                                          <p:val>
                                            <p:strVal val="#ppt_x"/>
                                          </p:val>
                                        </p:tav>
                                        <p:tav tm="100000">
                                          <p:val>
                                            <p:strVal val="#ppt_x"/>
                                          </p:val>
                                        </p:tav>
                                      </p:tavLst>
                                    </p:anim>
                                    <p:anim calcmode="lin" valueType="num">
                                      <p:cBhvr>
                                        <p:cTn id="94" dur="1000" fill="hold"/>
                                        <p:tgtEl>
                                          <p:spTgt spid="50"/>
                                        </p:tgtEl>
                                        <p:attrNameLst>
                                          <p:attrName>ppt_y</p:attrName>
                                        </p:attrNameLst>
                                      </p:cBhvr>
                                      <p:tavLst>
                                        <p:tav tm="0">
                                          <p:val>
                                            <p:strVal val="#ppt_y-.1"/>
                                          </p:val>
                                        </p:tav>
                                        <p:tav tm="100000">
                                          <p:val>
                                            <p:strVal val="#ppt_y"/>
                                          </p:val>
                                        </p:tav>
                                      </p:tavLst>
                                    </p:anim>
                                  </p:childTnLst>
                                </p:cTn>
                              </p:par>
                              <p:par>
                                <p:cTn id="95" presetID="47" presetClass="entr" presetSubtype="0" fill="hold" grpId="0" nodeType="withEffect">
                                  <p:stCondLst>
                                    <p:cond delay="0"/>
                                  </p:stCondLst>
                                  <p:childTnLst>
                                    <p:set>
                                      <p:cBhvr>
                                        <p:cTn id="96" dur="1" fill="hold">
                                          <p:stCondLst>
                                            <p:cond delay="0"/>
                                          </p:stCondLst>
                                        </p:cTn>
                                        <p:tgtEl>
                                          <p:spTgt spid="53">
                                            <p:txEl>
                                              <p:pRg st="0" end="0"/>
                                            </p:txEl>
                                          </p:spTgt>
                                        </p:tgtEl>
                                        <p:attrNameLst>
                                          <p:attrName>style.visibility</p:attrName>
                                        </p:attrNameLst>
                                      </p:cBhvr>
                                      <p:to>
                                        <p:strVal val="visible"/>
                                      </p:to>
                                    </p:set>
                                    <p:animEffect transition="in" filter="fade">
                                      <p:cBhvr>
                                        <p:cTn id="97" dur="1000"/>
                                        <p:tgtEl>
                                          <p:spTgt spid="53">
                                            <p:txEl>
                                              <p:pRg st="0" end="0"/>
                                            </p:txEl>
                                          </p:spTgt>
                                        </p:tgtEl>
                                      </p:cBhvr>
                                    </p:animEffect>
                                    <p:anim calcmode="lin" valueType="num">
                                      <p:cBhvr>
                                        <p:cTn id="98" dur="1000" fill="hold"/>
                                        <p:tgtEl>
                                          <p:spTgt spid="53">
                                            <p:txEl>
                                              <p:pRg st="0" end="0"/>
                                            </p:txEl>
                                          </p:spTgt>
                                        </p:tgtEl>
                                        <p:attrNameLst>
                                          <p:attrName>ppt_x</p:attrName>
                                        </p:attrNameLst>
                                      </p:cBhvr>
                                      <p:tavLst>
                                        <p:tav tm="0">
                                          <p:val>
                                            <p:strVal val="#ppt_x"/>
                                          </p:val>
                                        </p:tav>
                                        <p:tav tm="100000">
                                          <p:val>
                                            <p:strVal val="#ppt_x"/>
                                          </p:val>
                                        </p:tav>
                                      </p:tavLst>
                                    </p:anim>
                                    <p:anim calcmode="lin" valueType="num">
                                      <p:cBhvr>
                                        <p:cTn id="99" dur="1000" fill="hold"/>
                                        <p:tgtEl>
                                          <p:spTgt spid="53">
                                            <p:txEl>
                                              <p:pRg st="0" end="0"/>
                                            </p:txEl>
                                          </p:spTgt>
                                        </p:tgtEl>
                                        <p:attrNameLst>
                                          <p:attrName>ppt_y</p:attrName>
                                        </p:attrNameLst>
                                      </p:cBhvr>
                                      <p:tavLst>
                                        <p:tav tm="0">
                                          <p:val>
                                            <p:strVal val="#ppt_y-.1"/>
                                          </p:val>
                                        </p:tav>
                                        <p:tav tm="100000">
                                          <p:val>
                                            <p:strVal val="#ppt_y"/>
                                          </p:val>
                                        </p:tav>
                                      </p:tavLst>
                                    </p:anim>
                                  </p:childTnLst>
                                </p:cTn>
                              </p:par>
                              <p:par>
                                <p:cTn id="100" presetID="47" presetClass="entr" presetSubtype="0" fill="hold" grpId="0" nodeType="withEffect">
                                  <p:stCondLst>
                                    <p:cond delay="0"/>
                                  </p:stCondLst>
                                  <p:childTnLst>
                                    <p:set>
                                      <p:cBhvr>
                                        <p:cTn id="101" dur="1" fill="hold">
                                          <p:stCondLst>
                                            <p:cond delay="0"/>
                                          </p:stCondLst>
                                        </p:cTn>
                                        <p:tgtEl>
                                          <p:spTgt spid="53">
                                            <p:txEl>
                                              <p:pRg st="1" end="1"/>
                                            </p:txEl>
                                          </p:spTgt>
                                        </p:tgtEl>
                                        <p:attrNameLst>
                                          <p:attrName>style.visibility</p:attrName>
                                        </p:attrNameLst>
                                      </p:cBhvr>
                                      <p:to>
                                        <p:strVal val="visible"/>
                                      </p:to>
                                    </p:set>
                                    <p:animEffect transition="in" filter="fade">
                                      <p:cBhvr>
                                        <p:cTn id="102" dur="1000"/>
                                        <p:tgtEl>
                                          <p:spTgt spid="53">
                                            <p:txEl>
                                              <p:pRg st="1" end="1"/>
                                            </p:txEl>
                                          </p:spTgt>
                                        </p:tgtEl>
                                      </p:cBhvr>
                                    </p:animEffect>
                                    <p:anim calcmode="lin" valueType="num">
                                      <p:cBhvr>
                                        <p:cTn id="103" dur="1000" fill="hold"/>
                                        <p:tgtEl>
                                          <p:spTgt spid="53">
                                            <p:txEl>
                                              <p:pRg st="1" end="1"/>
                                            </p:txEl>
                                          </p:spTgt>
                                        </p:tgtEl>
                                        <p:attrNameLst>
                                          <p:attrName>ppt_x</p:attrName>
                                        </p:attrNameLst>
                                      </p:cBhvr>
                                      <p:tavLst>
                                        <p:tav tm="0">
                                          <p:val>
                                            <p:strVal val="#ppt_x"/>
                                          </p:val>
                                        </p:tav>
                                        <p:tav tm="100000">
                                          <p:val>
                                            <p:strVal val="#ppt_x"/>
                                          </p:val>
                                        </p:tav>
                                      </p:tavLst>
                                    </p:anim>
                                    <p:anim calcmode="lin" valueType="num">
                                      <p:cBhvr>
                                        <p:cTn id="104" dur="1000" fill="hold"/>
                                        <p:tgtEl>
                                          <p:spTgt spid="53">
                                            <p:txEl>
                                              <p:pRg st="1" end="1"/>
                                            </p:txEl>
                                          </p:spTgt>
                                        </p:tgtEl>
                                        <p:attrNameLst>
                                          <p:attrName>ppt_y</p:attrName>
                                        </p:attrNameLst>
                                      </p:cBhvr>
                                      <p:tavLst>
                                        <p:tav tm="0">
                                          <p:val>
                                            <p:strVal val="#ppt_y-.1"/>
                                          </p:val>
                                        </p:tav>
                                        <p:tav tm="100000">
                                          <p:val>
                                            <p:strVal val="#ppt_y"/>
                                          </p:val>
                                        </p:tav>
                                      </p:tavLst>
                                    </p:anim>
                                  </p:childTnLst>
                                </p:cTn>
                              </p:par>
                              <p:par>
                                <p:cTn id="105" presetID="47" presetClass="entr" presetSubtype="0" fill="hold" grpId="0" nodeType="withEffect">
                                  <p:stCondLst>
                                    <p:cond delay="0"/>
                                  </p:stCondLst>
                                  <p:childTnLst>
                                    <p:set>
                                      <p:cBhvr>
                                        <p:cTn id="106" dur="1" fill="hold">
                                          <p:stCondLst>
                                            <p:cond delay="0"/>
                                          </p:stCondLst>
                                        </p:cTn>
                                        <p:tgtEl>
                                          <p:spTgt spid="53">
                                            <p:txEl>
                                              <p:pRg st="2" end="2"/>
                                            </p:txEl>
                                          </p:spTgt>
                                        </p:tgtEl>
                                        <p:attrNameLst>
                                          <p:attrName>style.visibility</p:attrName>
                                        </p:attrNameLst>
                                      </p:cBhvr>
                                      <p:to>
                                        <p:strVal val="visible"/>
                                      </p:to>
                                    </p:set>
                                    <p:animEffect transition="in" filter="fade">
                                      <p:cBhvr>
                                        <p:cTn id="107" dur="1000"/>
                                        <p:tgtEl>
                                          <p:spTgt spid="53">
                                            <p:txEl>
                                              <p:pRg st="2" end="2"/>
                                            </p:txEl>
                                          </p:spTgt>
                                        </p:tgtEl>
                                      </p:cBhvr>
                                    </p:animEffect>
                                    <p:anim calcmode="lin" valueType="num">
                                      <p:cBhvr>
                                        <p:cTn id="108" dur="1000" fill="hold"/>
                                        <p:tgtEl>
                                          <p:spTgt spid="53">
                                            <p:txEl>
                                              <p:pRg st="2" end="2"/>
                                            </p:txEl>
                                          </p:spTgt>
                                        </p:tgtEl>
                                        <p:attrNameLst>
                                          <p:attrName>ppt_x</p:attrName>
                                        </p:attrNameLst>
                                      </p:cBhvr>
                                      <p:tavLst>
                                        <p:tav tm="0">
                                          <p:val>
                                            <p:strVal val="#ppt_x"/>
                                          </p:val>
                                        </p:tav>
                                        <p:tav tm="100000">
                                          <p:val>
                                            <p:strVal val="#ppt_x"/>
                                          </p:val>
                                        </p:tav>
                                      </p:tavLst>
                                    </p:anim>
                                    <p:anim calcmode="lin" valueType="num">
                                      <p:cBhvr>
                                        <p:cTn id="109" dur="1000" fill="hold"/>
                                        <p:tgtEl>
                                          <p:spTgt spid="53">
                                            <p:txEl>
                                              <p:pRg st="2" end="2"/>
                                            </p:txEl>
                                          </p:spTgt>
                                        </p:tgtEl>
                                        <p:attrNameLst>
                                          <p:attrName>ppt_y</p:attrName>
                                        </p:attrNameLst>
                                      </p:cBhvr>
                                      <p:tavLst>
                                        <p:tav tm="0">
                                          <p:val>
                                            <p:strVal val="#ppt_y-.1"/>
                                          </p:val>
                                        </p:tav>
                                        <p:tav tm="100000">
                                          <p:val>
                                            <p:strVal val="#ppt_y"/>
                                          </p:val>
                                        </p:tav>
                                      </p:tavLst>
                                    </p:anim>
                                  </p:childTnLst>
                                </p:cTn>
                              </p:par>
                              <p:par>
                                <p:cTn id="110" presetID="47" presetClass="entr" presetSubtype="0" fill="hold" grpId="0" nodeType="withEffect">
                                  <p:stCondLst>
                                    <p:cond delay="0"/>
                                  </p:stCondLst>
                                  <p:childTnLst>
                                    <p:set>
                                      <p:cBhvr>
                                        <p:cTn id="111" dur="1" fill="hold">
                                          <p:stCondLst>
                                            <p:cond delay="0"/>
                                          </p:stCondLst>
                                        </p:cTn>
                                        <p:tgtEl>
                                          <p:spTgt spid="53">
                                            <p:txEl>
                                              <p:pRg st="3" end="3"/>
                                            </p:txEl>
                                          </p:spTgt>
                                        </p:tgtEl>
                                        <p:attrNameLst>
                                          <p:attrName>style.visibility</p:attrName>
                                        </p:attrNameLst>
                                      </p:cBhvr>
                                      <p:to>
                                        <p:strVal val="visible"/>
                                      </p:to>
                                    </p:set>
                                    <p:animEffect transition="in" filter="fade">
                                      <p:cBhvr>
                                        <p:cTn id="112" dur="1000"/>
                                        <p:tgtEl>
                                          <p:spTgt spid="53">
                                            <p:txEl>
                                              <p:pRg st="3" end="3"/>
                                            </p:txEl>
                                          </p:spTgt>
                                        </p:tgtEl>
                                      </p:cBhvr>
                                    </p:animEffect>
                                    <p:anim calcmode="lin" valueType="num">
                                      <p:cBhvr>
                                        <p:cTn id="113" dur="1000" fill="hold"/>
                                        <p:tgtEl>
                                          <p:spTgt spid="53">
                                            <p:txEl>
                                              <p:pRg st="3" end="3"/>
                                            </p:txEl>
                                          </p:spTgt>
                                        </p:tgtEl>
                                        <p:attrNameLst>
                                          <p:attrName>ppt_x</p:attrName>
                                        </p:attrNameLst>
                                      </p:cBhvr>
                                      <p:tavLst>
                                        <p:tav tm="0">
                                          <p:val>
                                            <p:strVal val="#ppt_x"/>
                                          </p:val>
                                        </p:tav>
                                        <p:tav tm="100000">
                                          <p:val>
                                            <p:strVal val="#ppt_x"/>
                                          </p:val>
                                        </p:tav>
                                      </p:tavLst>
                                    </p:anim>
                                    <p:anim calcmode="lin" valueType="num">
                                      <p:cBhvr>
                                        <p:cTn id="114" dur="1000" fill="hold"/>
                                        <p:tgtEl>
                                          <p:spTgt spid="53">
                                            <p:txEl>
                                              <p:pRg st="3" end="3"/>
                                            </p:txEl>
                                          </p:spTgt>
                                        </p:tgtEl>
                                        <p:attrNameLst>
                                          <p:attrName>ppt_y</p:attrName>
                                        </p:attrNameLst>
                                      </p:cBhvr>
                                      <p:tavLst>
                                        <p:tav tm="0">
                                          <p:val>
                                            <p:strVal val="#ppt_y-.1"/>
                                          </p:val>
                                        </p:tav>
                                        <p:tav tm="100000">
                                          <p:val>
                                            <p:strVal val="#ppt_y"/>
                                          </p:val>
                                        </p:tav>
                                      </p:tavLst>
                                    </p:anim>
                                  </p:childTnLst>
                                </p:cTn>
                              </p:par>
                              <p:par>
                                <p:cTn id="115" presetID="47" presetClass="entr" presetSubtype="0" fill="hold" grpId="0" nodeType="withEffect">
                                  <p:stCondLst>
                                    <p:cond delay="0"/>
                                  </p:stCondLst>
                                  <p:childTnLst>
                                    <p:set>
                                      <p:cBhvr>
                                        <p:cTn id="116" dur="1" fill="hold">
                                          <p:stCondLst>
                                            <p:cond delay="0"/>
                                          </p:stCondLst>
                                        </p:cTn>
                                        <p:tgtEl>
                                          <p:spTgt spid="53">
                                            <p:txEl>
                                              <p:pRg st="4" end="4"/>
                                            </p:txEl>
                                          </p:spTgt>
                                        </p:tgtEl>
                                        <p:attrNameLst>
                                          <p:attrName>style.visibility</p:attrName>
                                        </p:attrNameLst>
                                      </p:cBhvr>
                                      <p:to>
                                        <p:strVal val="visible"/>
                                      </p:to>
                                    </p:set>
                                    <p:animEffect transition="in" filter="fade">
                                      <p:cBhvr>
                                        <p:cTn id="117" dur="1000"/>
                                        <p:tgtEl>
                                          <p:spTgt spid="53">
                                            <p:txEl>
                                              <p:pRg st="4" end="4"/>
                                            </p:txEl>
                                          </p:spTgt>
                                        </p:tgtEl>
                                      </p:cBhvr>
                                    </p:animEffect>
                                    <p:anim calcmode="lin" valueType="num">
                                      <p:cBhvr>
                                        <p:cTn id="118" dur="1000" fill="hold"/>
                                        <p:tgtEl>
                                          <p:spTgt spid="53">
                                            <p:txEl>
                                              <p:pRg st="4" end="4"/>
                                            </p:txEl>
                                          </p:spTgt>
                                        </p:tgtEl>
                                        <p:attrNameLst>
                                          <p:attrName>ppt_x</p:attrName>
                                        </p:attrNameLst>
                                      </p:cBhvr>
                                      <p:tavLst>
                                        <p:tav tm="0">
                                          <p:val>
                                            <p:strVal val="#ppt_x"/>
                                          </p:val>
                                        </p:tav>
                                        <p:tav tm="100000">
                                          <p:val>
                                            <p:strVal val="#ppt_x"/>
                                          </p:val>
                                        </p:tav>
                                      </p:tavLst>
                                    </p:anim>
                                    <p:anim calcmode="lin" valueType="num">
                                      <p:cBhvr>
                                        <p:cTn id="119" dur="1000" fill="hold"/>
                                        <p:tgtEl>
                                          <p:spTgt spid="53">
                                            <p:txEl>
                                              <p:pRg st="4" end="4"/>
                                            </p:txEl>
                                          </p:spTgt>
                                        </p:tgtEl>
                                        <p:attrNameLst>
                                          <p:attrName>ppt_y</p:attrName>
                                        </p:attrNameLst>
                                      </p:cBhvr>
                                      <p:tavLst>
                                        <p:tav tm="0">
                                          <p:val>
                                            <p:strVal val="#ppt_y-.1"/>
                                          </p:val>
                                        </p:tav>
                                        <p:tav tm="100000">
                                          <p:val>
                                            <p:strVal val="#ppt_y"/>
                                          </p:val>
                                        </p:tav>
                                      </p:tavLst>
                                    </p:anim>
                                  </p:childTnLst>
                                </p:cTn>
                              </p:par>
                              <p:par>
                                <p:cTn id="120" presetID="47" presetClass="entr" presetSubtype="0" fill="hold" grpId="0" nodeType="withEffect">
                                  <p:stCondLst>
                                    <p:cond delay="0"/>
                                  </p:stCondLst>
                                  <p:childTnLst>
                                    <p:set>
                                      <p:cBhvr>
                                        <p:cTn id="121" dur="1" fill="hold">
                                          <p:stCondLst>
                                            <p:cond delay="0"/>
                                          </p:stCondLst>
                                        </p:cTn>
                                        <p:tgtEl>
                                          <p:spTgt spid="54">
                                            <p:txEl>
                                              <p:pRg st="0" end="0"/>
                                            </p:txEl>
                                          </p:spTgt>
                                        </p:tgtEl>
                                        <p:attrNameLst>
                                          <p:attrName>style.visibility</p:attrName>
                                        </p:attrNameLst>
                                      </p:cBhvr>
                                      <p:to>
                                        <p:strVal val="visible"/>
                                      </p:to>
                                    </p:set>
                                    <p:animEffect transition="in" filter="fade">
                                      <p:cBhvr>
                                        <p:cTn id="122" dur="1000"/>
                                        <p:tgtEl>
                                          <p:spTgt spid="54">
                                            <p:txEl>
                                              <p:pRg st="0" end="0"/>
                                            </p:txEl>
                                          </p:spTgt>
                                        </p:tgtEl>
                                      </p:cBhvr>
                                    </p:animEffect>
                                    <p:anim calcmode="lin" valueType="num">
                                      <p:cBhvr>
                                        <p:cTn id="123" dur="1000" fill="hold"/>
                                        <p:tgtEl>
                                          <p:spTgt spid="54">
                                            <p:txEl>
                                              <p:pRg st="0" end="0"/>
                                            </p:txEl>
                                          </p:spTgt>
                                        </p:tgtEl>
                                        <p:attrNameLst>
                                          <p:attrName>ppt_x</p:attrName>
                                        </p:attrNameLst>
                                      </p:cBhvr>
                                      <p:tavLst>
                                        <p:tav tm="0">
                                          <p:val>
                                            <p:strVal val="#ppt_x"/>
                                          </p:val>
                                        </p:tav>
                                        <p:tav tm="100000">
                                          <p:val>
                                            <p:strVal val="#ppt_x"/>
                                          </p:val>
                                        </p:tav>
                                      </p:tavLst>
                                    </p:anim>
                                    <p:anim calcmode="lin" valueType="num">
                                      <p:cBhvr>
                                        <p:cTn id="124" dur="1000" fill="hold"/>
                                        <p:tgtEl>
                                          <p:spTgt spid="54">
                                            <p:txEl>
                                              <p:pRg st="0" end="0"/>
                                            </p:txEl>
                                          </p:spTgt>
                                        </p:tgtEl>
                                        <p:attrNameLst>
                                          <p:attrName>ppt_y</p:attrName>
                                        </p:attrNameLst>
                                      </p:cBhvr>
                                      <p:tavLst>
                                        <p:tav tm="0">
                                          <p:val>
                                            <p:strVal val="#ppt_y-.1"/>
                                          </p:val>
                                        </p:tav>
                                        <p:tav tm="100000">
                                          <p:val>
                                            <p:strVal val="#ppt_y"/>
                                          </p:val>
                                        </p:tav>
                                      </p:tavLst>
                                    </p:anim>
                                  </p:childTnLst>
                                </p:cTn>
                              </p:par>
                              <p:par>
                                <p:cTn id="125" presetID="47" presetClass="entr" presetSubtype="0" fill="hold" grpId="0" nodeType="withEffect">
                                  <p:stCondLst>
                                    <p:cond delay="0"/>
                                  </p:stCondLst>
                                  <p:childTnLst>
                                    <p:set>
                                      <p:cBhvr>
                                        <p:cTn id="126" dur="1" fill="hold">
                                          <p:stCondLst>
                                            <p:cond delay="0"/>
                                          </p:stCondLst>
                                        </p:cTn>
                                        <p:tgtEl>
                                          <p:spTgt spid="56"/>
                                        </p:tgtEl>
                                        <p:attrNameLst>
                                          <p:attrName>style.visibility</p:attrName>
                                        </p:attrNameLst>
                                      </p:cBhvr>
                                      <p:to>
                                        <p:strVal val="visible"/>
                                      </p:to>
                                    </p:set>
                                    <p:animEffect transition="in" filter="fade">
                                      <p:cBhvr>
                                        <p:cTn id="127" dur="1000"/>
                                        <p:tgtEl>
                                          <p:spTgt spid="56"/>
                                        </p:tgtEl>
                                      </p:cBhvr>
                                    </p:animEffect>
                                    <p:anim calcmode="lin" valueType="num">
                                      <p:cBhvr>
                                        <p:cTn id="128" dur="1000" fill="hold"/>
                                        <p:tgtEl>
                                          <p:spTgt spid="56"/>
                                        </p:tgtEl>
                                        <p:attrNameLst>
                                          <p:attrName>ppt_x</p:attrName>
                                        </p:attrNameLst>
                                      </p:cBhvr>
                                      <p:tavLst>
                                        <p:tav tm="0">
                                          <p:val>
                                            <p:strVal val="#ppt_x"/>
                                          </p:val>
                                        </p:tav>
                                        <p:tav tm="100000">
                                          <p:val>
                                            <p:strVal val="#ppt_x"/>
                                          </p:val>
                                        </p:tav>
                                      </p:tavLst>
                                    </p:anim>
                                    <p:anim calcmode="lin" valueType="num">
                                      <p:cBhvr>
                                        <p:cTn id="129" dur="1000" fill="hold"/>
                                        <p:tgtEl>
                                          <p:spTgt spid="56"/>
                                        </p:tgtEl>
                                        <p:attrNameLst>
                                          <p:attrName>ppt_y</p:attrName>
                                        </p:attrNameLst>
                                      </p:cBhvr>
                                      <p:tavLst>
                                        <p:tav tm="0">
                                          <p:val>
                                            <p:strVal val="#ppt_y-.1"/>
                                          </p:val>
                                        </p:tav>
                                        <p:tav tm="100000">
                                          <p:val>
                                            <p:strVal val="#ppt_y"/>
                                          </p:val>
                                        </p:tav>
                                      </p:tavLst>
                                    </p:anim>
                                  </p:childTnLst>
                                </p:cTn>
                              </p:par>
                              <p:par>
                                <p:cTn id="130" presetID="47" presetClass="entr" presetSubtype="0" fill="hold" grpId="0" nodeType="withEffect">
                                  <p:stCondLst>
                                    <p:cond delay="0"/>
                                  </p:stCondLst>
                                  <p:childTnLst>
                                    <p:set>
                                      <p:cBhvr>
                                        <p:cTn id="131" dur="1" fill="hold">
                                          <p:stCondLst>
                                            <p:cond delay="0"/>
                                          </p:stCondLst>
                                        </p:cTn>
                                        <p:tgtEl>
                                          <p:spTgt spid="57"/>
                                        </p:tgtEl>
                                        <p:attrNameLst>
                                          <p:attrName>style.visibility</p:attrName>
                                        </p:attrNameLst>
                                      </p:cBhvr>
                                      <p:to>
                                        <p:strVal val="visible"/>
                                      </p:to>
                                    </p:set>
                                    <p:animEffect transition="in" filter="fade">
                                      <p:cBhvr>
                                        <p:cTn id="132" dur="1000"/>
                                        <p:tgtEl>
                                          <p:spTgt spid="57"/>
                                        </p:tgtEl>
                                      </p:cBhvr>
                                    </p:animEffect>
                                    <p:anim calcmode="lin" valueType="num">
                                      <p:cBhvr>
                                        <p:cTn id="133" dur="1000" fill="hold"/>
                                        <p:tgtEl>
                                          <p:spTgt spid="57"/>
                                        </p:tgtEl>
                                        <p:attrNameLst>
                                          <p:attrName>ppt_x</p:attrName>
                                        </p:attrNameLst>
                                      </p:cBhvr>
                                      <p:tavLst>
                                        <p:tav tm="0">
                                          <p:val>
                                            <p:strVal val="#ppt_x"/>
                                          </p:val>
                                        </p:tav>
                                        <p:tav tm="100000">
                                          <p:val>
                                            <p:strVal val="#ppt_x"/>
                                          </p:val>
                                        </p:tav>
                                      </p:tavLst>
                                    </p:anim>
                                    <p:anim calcmode="lin" valueType="num">
                                      <p:cBhvr>
                                        <p:cTn id="134" dur="1000" fill="hold"/>
                                        <p:tgtEl>
                                          <p:spTgt spid="57"/>
                                        </p:tgtEl>
                                        <p:attrNameLst>
                                          <p:attrName>ppt_y</p:attrName>
                                        </p:attrNameLst>
                                      </p:cBhvr>
                                      <p:tavLst>
                                        <p:tav tm="0">
                                          <p:val>
                                            <p:strVal val="#ppt_y-.1"/>
                                          </p:val>
                                        </p:tav>
                                        <p:tav tm="100000">
                                          <p:val>
                                            <p:strVal val="#ppt_y"/>
                                          </p:val>
                                        </p:tav>
                                      </p:tavLst>
                                    </p:anim>
                                  </p:childTnLst>
                                </p:cTn>
                              </p:par>
                              <p:par>
                                <p:cTn id="135" presetID="47" presetClass="entr" presetSubtype="0" fill="hold" grpId="0" nodeType="withEffect">
                                  <p:stCondLst>
                                    <p:cond delay="0"/>
                                  </p:stCondLst>
                                  <p:childTnLst>
                                    <p:set>
                                      <p:cBhvr>
                                        <p:cTn id="136" dur="1" fill="hold">
                                          <p:stCondLst>
                                            <p:cond delay="0"/>
                                          </p:stCondLst>
                                        </p:cTn>
                                        <p:tgtEl>
                                          <p:spTgt spid="59">
                                            <p:txEl>
                                              <p:pRg st="0" end="0"/>
                                            </p:txEl>
                                          </p:spTgt>
                                        </p:tgtEl>
                                        <p:attrNameLst>
                                          <p:attrName>style.visibility</p:attrName>
                                        </p:attrNameLst>
                                      </p:cBhvr>
                                      <p:to>
                                        <p:strVal val="visible"/>
                                      </p:to>
                                    </p:set>
                                    <p:animEffect transition="in" filter="fade">
                                      <p:cBhvr>
                                        <p:cTn id="137" dur="1000"/>
                                        <p:tgtEl>
                                          <p:spTgt spid="59">
                                            <p:txEl>
                                              <p:pRg st="0" end="0"/>
                                            </p:txEl>
                                          </p:spTgt>
                                        </p:tgtEl>
                                      </p:cBhvr>
                                    </p:animEffect>
                                    <p:anim calcmode="lin" valueType="num">
                                      <p:cBhvr>
                                        <p:cTn id="138" dur="1000" fill="hold"/>
                                        <p:tgtEl>
                                          <p:spTgt spid="59">
                                            <p:txEl>
                                              <p:pRg st="0" end="0"/>
                                            </p:txEl>
                                          </p:spTgt>
                                        </p:tgtEl>
                                        <p:attrNameLst>
                                          <p:attrName>ppt_x</p:attrName>
                                        </p:attrNameLst>
                                      </p:cBhvr>
                                      <p:tavLst>
                                        <p:tav tm="0">
                                          <p:val>
                                            <p:strVal val="#ppt_x"/>
                                          </p:val>
                                        </p:tav>
                                        <p:tav tm="100000">
                                          <p:val>
                                            <p:strVal val="#ppt_x"/>
                                          </p:val>
                                        </p:tav>
                                      </p:tavLst>
                                    </p:anim>
                                    <p:anim calcmode="lin" valueType="num">
                                      <p:cBhvr>
                                        <p:cTn id="139" dur="1000" fill="hold"/>
                                        <p:tgtEl>
                                          <p:spTgt spid="59">
                                            <p:txEl>
                                              <p:pRg st="0" end="0"/>
                                            </p:txEl>
                                          </p:spTgt>
                                        </p:tgtEl>
                                        <p:attrNameLst>
                                          <p:attrName>ppt_y</p:attrName>
                                        </p:attrNameLst>
                                      </p:cBhvr>
                                      <p:tavLst>
                                        <p:tav tm="0">
                                          <p:val>
                                            <p:strVal val="#ppt_y-.1"/>
                                          </p:val>
                                        </p:tav>
                                        <p:tav tm="100000">
                                          <p:val>
                                            <p:strVal val="#ppt_y"/>
                                          </p:val>
                                        </p:tav>
                                      </p:tavLst>
                                    </p:anim>
                                  </p:childTnLst>
                                </p:cTn>
                              </p:par>
                              <p:par>
                                <p:cTn id="140" presetID="47" presetClass="entr" presetSubtype="0" fill="hold" grpId="0" nodeType="withEffect">
                                  <p:stCondLst>
                                    <p:cond delay="0"/>
                                  </p:stCondLst>
                                  <p:childTnLst>
                                    <p:set>
                                      <p:cBhvr>
                                        <p:cTn id="141" dur="1" fill="hold">
                                          <p:stCondLst>
                                            <p:cond delay="0"/>
                                          </p:stCondLst>
                                        </p:cTn>
                                        <p:tgtEl>
                                          <p:spTgt spid="59">
                                            <p:txEl>
                                              <p:pRg st="1" end="1"/>
                                            </p:txEl>
                                          </p:spTgt>
                                        </p:tgtEl>
                                        <p:attrNameLst>
                                          <p:attrName>style.visibility</p:attrName>
                                        </p:attrNameLst>
                                      </p:cBhvr>
                                      <p:to>
                                        <p:strVal val="visible"/>
                                      </p:to>
                                    </p:set>
                                    <p:animEffect transition="in" filter="fade">
                                      <p:cBhvr>
                                        <p:cTn id="142" dur="1000"/>
                                        <p:tgtEl>
                                          <p:spTgt spid="59">
                                            <p:txEl>
                                              <p:pRg st="1" end="1"/>
                                            </p:txEl>
                                          </p:spTgt>
                                        </p:tgtEl>
                                      </p:cBhvr>
                                    </p:animEffect>
                                    <p:anim calcmode="lin" valueType="num">
                                      <p:cBhvr>
                                        <p:cTn id="143" dur="1000" fill="hold"/>
                                        <p:tgtEl>
                                          <p:spTgt spid="59">
                                            <p:txEl>
                                              <p:pRg st="1" end="1"/>
                                            </p:txEl>
                                          </p:spTgt>
                                        </p:tgtEl>
                                        <p:attrNameLst>
                                          <p:attrName>ppt_x</p:attrName>
                                        </p:attrNameLst>
                                      </p:cBhvr>
                                      <p:tavLst>
                                        <p:tav tm="0">
                                          <p:val>
                                            <p:strVal val="#ppt_x"/>
                                          </p:val>
                                        </p:tav>
                                        <p:tav tm="100000">
                                          <p:val>
                                            <p:strVal val="#ppt_x"/>
                                          </p:val>
                                        </p:tav>
                                      </p:tavLst>
                                    </p:anim>
                                    <p:anim calcmode="lin" valueType="num">
                                      <p:cBhvr>
                                        <p:cTn id="144" dur="1000" fill="hold"/>
                                        <p:tgtEl>
                                          <p:spTgt spid="59">
                                            <p:txEl>
                                              <p:pRg st="1" end="1"/>
                                            </p:txEl>
                                          </p:spTgt>
                                        </p:tgtEl>
                                        <p:attrNameLst>
                                          <p:attrName>ppt_y</p:attrName>
                                        </p:attrNameLst>
                                      </p:cBhvr>
                                      <p:tavLst>
                                        <p:tav tm="0">
                                          <p:val>
                                            <p:strVal val="#ppt_y-.1"/>
                                          </p:val>
                                        </p:tav>
                                        <p:tav tm="100000">
                                          <p:val>
                                            <p:strVal val="#ppt_y"/>
                                          </p:val>
                                        </p:tav>
                                      </p:tavLst>
                                    </p:anim>
                                  </p:childTnLst>
                                </p:cTn>
                              </p:par>
                              <p:par>
                                <p:cTn id="145" presetID="47" presetClass="entr" presetSubtype="0" fill="hold" grpId="0" nodeType="withEffect">
                                  <p:stCondLst>
                                    <p:cond delay="0"/>
                                  </p:stCondLst>
                                  <p:childTnLst>
                                    <p:set>
                                      <p:cBhvr>
                                        <p:cTn id="146" dur="1" fill="hold">
                                          <p:stCondLst>
                                            <p:cond delay="0"/>
                                          </p:stCondLst>
                                        </p:cTn>
                                        <p:tgtEl>
                                          <p:spTgt spid="59">
                                            <p:txEl>
                                              <p:pRg st="2" end="2"/>
                                            </p:txEl>
                                          </p:spTgt>
                                        </p:tgtEl>
                                        <p:attrNameLst>
                                          <p:attrName>style.visibility</p:attrName>
                                        </p:attrNameLst>
                                      </p:cBhvr>
                                      <p:to>
                                        <p:strVal val="visible"/>
                                      </p:to>
                                    </p:set>
                                    <p:animEffect transition="in" filter="fade">
                                      <p:cBhvr>
                                        <p:cTn id="147" dur="1000"/>
                                        <p:tgtEl>
                                          <p:spTgt spid="59">
                                            <p:txEl>
                                              <p:pRg st="2" end="2"/>
                                            </p:txEl>
                                          </p:spTgt>
                                        </p:tgtEl>
                                      </p:cBhvr>
                                    </p:animEffect>
                                    <p:anim calcmode="lin" valueType="num">
                                      <p:cBhvr>
                                        <p:cTn id="148" dur="1000" fill="hold"/>
                                        <p:tgtEl>
                                          <p:spTgt spid="59">
                                            <p:txEl>
                                              <p:pRg st="2" end="2"/>
                                            </p:txEl>
                                          </p:spTgt>
                                        </p:tgtEl>
                                        <p:attrNameLst>
                                          <p:attrName>ppt_x</p:attrName>
                                        </p:attrNameLst>
                                      </p:cBhvr>
                                      <p:tavLst>
                                        <p:tav tm="0">
                                          <p:val>
                                            <p:strVal val="#ppt_x"/>
                                          </p:val>
                                        </p:tav>
                                        <p:tav tm="100000">
                                          <p:val>
                                            <p:strVal val="#ppt_x"/>
                                          </p:val>
                                        </p:tav>
                                      </p:tavLst>
                                    </p:anim>
                                    <p:anim calcmode="lin" valueType="num">
                                      <p:cBhvr>
                                        <p:cTn id="149" dur="1000" fill="hold"/>
                                        <p:tgtEl>
                                          <p:spTgt spid="59">
                                            <p:txEl>
                                              <p:pRg st="2" end="2"/>
                                            </p:txEl>
                                          </p:spTgt>
                                        </p:tgtEl>
                                        <p:attrNameLst>
                                          <p:attrName>ppt_y</p:attrName>
                                        </p:attrNameLst>
                                      </p:cBhvr>
                                      <p:tavLst>
                                        <p:tav tm="0">
                                          <p:val>
                                            <p:strVal val="#ppt_y-.1"/>
                                          </p:val>
                                        </p:tav>
                                        <p:tav tm="100000">
                                          <p:val>
                                            <p:strVal val="#ppt_y"/>
                                          </p:val>
                                        </p:tav>
                                      </p:tavLst>
                                    </p:anim>
                                  </p:childTnLst>
                                </p:cTn>
                              </p:par>
                              <p:par>
                                <p:cTn id="150" presetID="47" presetClass="entr" presetSubtype="0" fill="hold" grpId="0" nodeType="withEffect">
                                  <p:stCondLst>
                                    <p:cond delay="0"/>
                                  </p:stCondLst>
                                  <p:childTnLst>
                                    <p:set>
                                      <p:cBhvr>
                                        <p:cTn id="151" dur="1" fill="hold">
                                          <p:stCondLst>
                                            <p:cond delay="0"/>
                                          </p:stCondLst>
                                        </p:cTn>
                                        <p:tgtEl>
                                          <p:spTgt spid="59">
                                            <p:txEl>
                                              <p:pRg st="3" end="3"/>
                                            </p:txEl>
                                          </p:spTgt>
                                        </p:tgtEl>
                                        <p:attrNameLst>
                                          <p:attrName>style.visibility</p:attrName>
                                        </p:attrNameLst>
                                      </p:cBhvr>
                                      <p:to>
                                        <p:strVal val="visible"/>
                                      </p:to>
                                    </p:set>
                                    <p:animEffect transition="in" filter="fade">
                                      <p:cBhvr>
                                        <p:cTn id="152" dur="1000"/>
                                        <p:tgtEl>
                                          <p:spTgt spid="59">
                                            <p:txEl>
                                              <p:pRg st="3" end="3"/>
                                            </p:txEl>
                                          </p:spTgt>
                                        </p:tgtEl>
                                      </p:cBhvr>
                                    </p:animEffect>
                                    <p:anim calcmode="lin" valueType="num">
                                      <p:cBhvr>
                                        <p:cTn id="153" dur="1000" fill="hold"/>
                                        <p:tgtEl>
                                          <p:spTgt spid="59">
                                            <p:txEl>
                                              <p:pRg st="3" end="3"/>
                                            </p:txEl>
                                          </p:spTgt>
                                        </p:tgtEl>
                                        <p:attrNameLst>
                                          <p:attrName>ppt_x</p:attrName>
                                        </p:attrNameLst>
                                      </p:cBhvr>
                                      <p:tavLst>
                                        <p:tav tm="0">
                                          <p:val>
                                            <p:strVal val="#ppt_x"/>
                                          </p:val>
                                        </p:tav>
                                        <p:tav tm="100000">
                                          <p:val>
                                            <p:strVal val="#ppt_x"/>
                                          </p:val>
                                        </p:tav>
                                      </p:tavLst>
                                    </p:anim>
                                    <p:anim calcmode="lin" valueType="num">
                                      <p:cBhvr>
                                        <p:cTn id="154" dur="1000" fill="hold"/>
                                        <p:tgtEl>
                                          <p:spTgt spid="59">
                                            <p:txEl>
                                              <p:pRg st="3" end="3"/>
                                            </p:txEl>
                                          </p:spTgt>
                                        </p:tgtEl>
                                        <p:attrNameLst>
                                          <p:attrName>ppt_y</p:attrName>
                                        </p:attrNameLst>
                                      </p:cBhvr>
                                      <p:tavLst>
                                        <p:tav tm="0">
                                          <p:val>
                                            <p:strVal val="#ppt_y-.1"/>
                                          </p:val>
                                        </p:tav>
                                        <p:tav tm="100000">
                                          <p:val>
                                            <p:strVal val="#ppt_y"/>
                                          </p:val>
                                        </p:tav>
                                      </p:tavLst>
                                    </p:anim>
                                  </p:childTnLst>
                                </p:cTn>
                              </p:par>
                              <p:par>
                                <p:cTn id="155" presetID="47" presetClass="entr" presetSubtype="0" fill="hold" grpId="0" nodeType="withEffect">
                                  <p:stCondLst>
                                    <p:cond delay="0"/>
                                  </p:stCondLst>
                                  <p:childTnLst>
                                    <p:set>
                                      <p:cBhvr>
                                        <p:cTn id="156" dur="1" fill="hold">
                                          <p:stCondLst>
                                            <p:cond delay="0"/>
                                          </p:stCondLst>
                                        </p:cTn>
                                        <p:tgtEl>
                                          <p:spTgt spid="59">
                                            <p:txEl>
                                              <p:pRg st="4" end="4"/>
                                            </p:txEl>
                                          </p:spTgt>
                                        </p:tgtEl>
                                        <p:attrNameLst>
                                          <p:attrName>style.visibility</p:attrName>
                                        </p:attrNameLst>
                                      </p:cBhvr>
                                      <p:to>
                                        <p:strVal val="visible"/>
                                      </p:to>
                                    </p:set>
                                    <p:animEffect transition="in" filter="fade">
                                      <p:cBhvr>
                                        <p:cTn id="157" dur="1000"/>
                                        <p:tgtEl>
                                          <p:spTgt spid="59">
                                            <p:txEl>
                                              <p:pRg st="4" end="4"/>
                                            </p:txEl>
                                          </p:spTgt>
                                        </p:tgtEl>
                                      </p:cBhvr>
                                    </p:animEffect>
                                    <p:anim calcmode="lin" valueType="num">
                                      <p:cBhvr>
                                        <p:cTn id="158" dur="1000" fill="hold"/>
                                        <p:tgtEl>
                                          <p:spTgt spid="59">
                                            <p:txEl>
                                              <p:pRg st="4" end="4"/>
                                            </p:txEl>
                                          </p:spTgt>
                                        </p:tgtEl>
                                        <p:attrNameLst>
                                          <p:attrName>ppt_x</p:attrName>
                                        </p:attrNameLst>
                                      </p:cBhvr>
                                      <p:tavLst>
                                        <p:tav tm="0">
                                          <p:val>
                                            <p:strVal val="#ppt_x"/>
                                          </p:val>
                                        </p:tav>
                                        <p:tav tm="100000">
                                          <p:val>
                                            <p:strVal val="#ppt_x"/>
                                          </p:val>
                                        </p:tav>
                                      </p:tavLst>
                                    </p:anim>
                                    <p:anim calcmode="lin" valueType="num">
                                      <p:cBhvr>
                                        <p:cTn id="159" dur="1000" fill="hold"/>
                                        <p:tgtEl>
                                          <p:spTgt spid="59">
                                            <p:txEl>
                                              <p:pRg st="4" end="4"/>
                                            </p:txEl>
                                          </p:spTgt>
                                        </p:tgtEl>
                                        <p:attrNameLst>
                                          <p:attrName>ppt_y</p:attrName>
                                        </p:attrNameLst>
                                      </p:cBhvr>
                                      <p:tavLst>
                                        <p:tav tm="0">
                                          <p:val>
                                            <p:strVal val="#ppt_y-.1"/>
                                          </p:val>
                                        </p:tav>
                                        <p:tav tm="100000">
                                          <p:val>
                                            <p:strVal val="#ppt_y"/>
                                          </p:val>
                                        </p:tav>
                                      </p:tavLst>
                                    </p:anim>
                                  </p:childTnLst>
                                </p:cTn>
                              </p:par>
                              <p:par>
                                <p:cTn id="160" presetID="47" presetClass="entr" presetSubtype="0" fill="hold" grpId="0" nodeType="withEffect">
                                  <p:stCondLst>
                                    <p:cond delay="0"/>
                                  </p:stCondLst>
                                  <p:childTnLst>
                                    <p:set>
                                      <p:cBhvr>
                                        <p:cTn id="161" dur="1" fill="hold">
                                          <p:stCondLst>
                                            <p:cond delay="0"/>
                                          </p:stCondLst>
                                        </p:cTn>
                                        <p:tgtEl>
                                          <p:spTgt spid="60">
                                            <p:txEl>
                                              <p:pRg st="0" end="0"/>
                                            </p:txEl>
                                          </p:spTgt>
                                        </p:tgtEl>
                                        <p:attrNameLst>
                                          <p:attrName>style.visibility</p:attrName>
                                        </p:attrNameLst>
                                      </p:cBhvr>
                                      <p:to>
                                        <p:strVal val="visible"/>
                                      </p:to>
                                    </p:set>
                                    <p:animEffect transition="in" filter="fade">
                                      <p:cBhvr>
                                        <p:cTn id="162" dur="1000"/>
                                        <p:tgtEl>
                                          <p:spTgt spid="60">
                                            <p:txEl>
                                              <p:pRg st="0" end="0"/>
                                            </p:txEl>
                                          </p:spTgt>
                                        </p:tgtEl>
                                      </p:cBhvr>
                                    </p:animEffect>
                                    <p:anim calcmode="lin" valueType="num">
                                      <p:cBhvr>
                                        <p:cTn id="163" dur="1000" fill="hold"/>
                                        <p:tgtEl>
                                          <p:spTgt spid="60">
                                            <p:txEl>
                                              <p:pRg st="0" end="0"/>
                                            </p:txEl>
                                          </p:spTgt>
                                        </p:tgtEl>
                                        <p:attrNameLst>
                                          <p:attrName>ppt_x</p:attrName>
                                        </p:attrNameLst>
                                      </p:cBhvr>
                                      <p:tavLst>
                                        <p:tav tm="0">
                                          <p:val>
                                            <p:strVal val="#ppt_x"/>
                                          </p:val>
                                        </p:tav>
                                        <p:tav tm="100000">
                                          <p:val>
                                            <p:strVal val="#ppt_x"/>
                                          </p:val>
                                        </p:tav>
                                      </p:tavLst>
                                    </p:anim>
                                    <p:anim calcmode="lin" valueType="num">
                                      <p:cBhvr>
                                        <p:cTn id="164" dur="1000" fill="hold"/>
                                        <p:tgtEl>
                                          <p:spTgt spid="60">
                                            <p:txEl>
                                              <p:pRg st="0" end="0"/>
                                            </p:txEl>
                                          </p:spTgt>
                                        </p:tgtEl>
                                        <p:attrNameLst>
                                          <p:attrName>ppt_y</p:attrName>
                                        </p:attrNameLst>
                                      </p:cBhvr>
                                      <p:tavLst>
                                        <p:tav tm="0">
                                          <p:val>
                                            <p:strVal val="#ppt_y-.1"/>
                                          </p:val>
                                        </p:tav>
                                        <p:tav tm="100000">
                                          <p:val>
                                            <p:strVal val="#ppt_y"/>
                                          </p:val>
                                        </p:tav>
                                      </p:tavLst>
                                    </p:anim>
                                  </p:childTnLst>
                                </p:cTn>
                              </p:par>
                              <p:par>
                                <p:cTn id="165" presetID="47" presetClass="entr" presetSubtype="0" fill="hold" grpId="0" nodeType="withEffect">
                                  <p:stCondLst>
                                    <p:cond delay="0"/>
                                  </p:stCondLst>
                                  <p:childTnLst>
                                    <p:set>
                                      <p:cBhvr>
                                        <p:cTn id="166" dur="1" fill="hold">
                                          <p:stCondLst>
                                            <p:cond delay="0"/>
                                          </p:stCondLst>
                                        </p:cTn>
                                        <p:tgtEl>
                                          <p:spTgt spid="70"/>
                                        </p:tgtEl>
                                        <p:attrNameLst>
                                          <p:attrName>style.visibility</p:attrName>
                                        </p:attrNameLst>
                                      </p:cBhvr>
                                      <p:to>
                                        <p:strVal val="visible"/>
                                      </p:to>
                                    </p:set>
                                    <p:animEffect transition="in" filter="fade">
                                      <p:cBhvr>
                                        <p:cTn id="167" dur="1000"/>
                                        <p:tgtEl>
                                          <p:spTgt spid="70"/>
                                        </p:tgtEl>
                                      </p:cBhvr>
                                    </p:animEffect>
                                    <p:anim calcmode="lin" valueType="num">
                                      <p:cBhvr>
                                        <p:cTn id="168" dur="1000" fill="hold"/>
                                        <p:tgtEl>
                                          <p:spTgt spid="70"/>
                                        </p:tgtEl>
                                        <p:attrNameLst>
                                          <p:attrName>ppt_x</p:attrName>
                                        </p:attrNameLst>
                                      </p:cBhvr>
                                      <p:tavLst>
                                        <p:tav tm="0">
                                          <p:val>
                                            <p:strVal val="#ppt_x"/>
                                          </p:val>
                                        </p:tav>
                                        <p:tav tm="100000">
                                          <p:val>
                                            <p:strVal val="#ppt_x"/>
                                          </p:val>
                                        </p:tav>
                                      </p:tavLst>
                                    </p:anim>
                                    <p:anim calcmode="lin" valueType="num">
                                      <p:cBhvr>
                                        <p:cTn id="169" dur="1000" fill="hold"/>
                                        <p:tgtEl>
                                          <p:spTgt spid="70"/>
                                        </p:tgtEl>
                                        <p:attrNameLst>
                                          <p:attrName>ppt_y</p:attrName>
                                        </p:attrNameLst>
                                      </p:cBhvr>
                                      <p:tavLst>
                                        <p:tav tm="0">
                                          <p:val>
                                            <p:strVal val="#ppt_y-.1"/>
                                          </p:val>
                                        </p:tav>
                                        <p:tav tm="100000">
                                          <p:val>
                                            <p:strVal val="#ppt_y"/>
                                          </p:val>
                                        </p:tav>
                                      </p:tavLst>
                                    </p:anim>
                                  </p:childTnLst>
                                </p:cTn>
                              </p:par>
                              <p:par>
                                <p:cTn id="170" presetID="47" presetClass="entr" presetSubtype="0" fill="hold" grpId="0" nodeType="withEffect">
                                  <p:stCondLst>
                                    <p:cond delay="0"/>
                                  </p:stCondLst>
                                  <p:childTnLst>
                                    <p:set>
                                      <p:cBhvr>
                                        <p:cTn id="171" dur="1" fill="hold">
                                          <p:stCondLst>
                                            <p:cond delay="0"/>
                                          </p:stCondLst>
                                        </p:cTn>
                                        <p:tgtEl>
                                          <p:spTgt spid="71"/>
                                        </p:tgtEl>
                                        <p:attrNameLst>
                                          <p:attrName>style.visibility</p:attrName>
                                        </p:attrNameLst>
                                      </p:cBhvr>
                                      <p:to>
                                        <p:strVal val="visible"/>
                                      </p:to>
                                    </p:set>
                                    <p:animEffect transition="in" filter="fade">
                                      <p:cBhvr>
                                        <p:cTn id="172" dur="1000"/>
                                        <p:tgtEl>
                                          <p:spTgt spid="71"/>
                                        </p:tgtEl>
                                      </p:cBhvr>
                                    </p:animEffect>
                                    <p:anim calcmode="lin" valueType="num">
                                      <p:cBhvr>
                                        <p:cTn id="173" dur="1000" fill="hold"/>
                                        <p:tgtEl>
                                          <p:spTgt spid="71"/>
                                        </p:tgtEl>
                                        <p:attrNameLst>
                                          <p:attrName>ppt_x</p:attrName>
                                        </p:attrNameLst>
                                      </p:cBhvr>
                                      <p:tavLst>
                                        <p:tav tm="0">
                                          <p:val>
                                            <p:strVal val="#ppt_x"/>
                                          </p:val>
                                        </p:tav>
                                        <p:tav tm="100000">
                                          <p:val>
                                            <p:strVal val="#ppt_x"/>
                                          </p:val>
                                        </p:tav>
                                      </p:tavLst>
                                    </p:anim>
                                    <p:anim calcmode="lin" valueType="num">
                                      <p:cBhvr>
                                        <p:cTn id="174" dur="1000" fill="hold"/>
                                        <p:tgtEl>
                                          <p:spTgt spid="71"/>
                                        </p:tgtEl>
                                        <p:attrNameLst>
                                          <p:attrName>ppt_y</p:attrName>
                                        </p:attrNameLst>
                                      </p:cBhvr>
                                      <p:tavLst>
                                        <p:tav tm="0">
                                          <p:val>
                                            <p:strVal val="#ppt_y-.1"/>
                                          </p:val>
                                        </p:tav>
                                        <p:tav tm="100000">
                                          <p:val>
                                            <p:strVal val="#ppt_y"/>
                                          </p:val>
                                        </p:tav>
                                      </p:tavLst>
                                    </p:anim>
                                  </p:childTnLst>
                                </p:cTn>
                              </p:par>
                              <p:par>
                                <p:cTn id="175" presetID="47" presetClass="entr" presetSubtype="0" fill="hold" grpId="0" nodeType="withEffect">
                                  <p:stCondLst>
                                    <p:cond delay="0"/>
                                  </p:stCondLst>
                                  <p:childTnLst>
                                    <p:set>
                                      <p:cBhvr>
                                        <p:cTn id="176" dur="1" fill="hold">
                                          <p:stCondLst>
                                            <p:cond delay="0"/>
                                          </p:stCondLst>
                                        </p:cTn>
                                        <p:tgtEl>
                                          <p:spTgt spid="73">
                                            <p:txEl>
                                              <p:pRg st="0" end="0"/>
                                            </p:txEl>
                                          </p:spTgt>
                                        </p:tgtEl>
                                        <p:attrNameLst>
                                          <p:attrName>style.visibility</p:attrName>
                                        </p:attrNameLst>
                                      </p:cBhvr>
                                      <p:to>
                                        <p:strVal val="visible"/>
                                      </p:to>
                                    </p:set>
                                    <p:animEffect transition="in" filter="fade">
                                      <p:cBhvr>
                                        <p:cTn id="177" dur="1000"/>
                                        <p:tgtEl>
                                          <p:spTgt spid="73">
                                            <p:txEl>
                                              <p:pRg st="0" end="0"/>
                                            </p:txEl>
                                          </p:spTgt>
                                        </p:tgtEl>
                                      </p:cBhvr>
                                    </p:animEffect>
                                    <p:anim calcmode="lin" valueType="num">
                                      <p:cBhvr>
                                        <p:cTn id="178" dur="1000" fill="hold"/>
                                        <p:tgtEl>
                                          <p:spTgt spid="73">
                                            <p:txEl>
                                              <p:pRg st="0" end="0"/>
                                            </p:txEl>
                                          </p:spTgt>
                                        </p:tgtEl>
                                        <p:attrNameLst>
                                          <p:attrName>ppt_x</p:attrName>
                                        </p:attrNameLst>
                                      </p:cBhvr>
                                      <p:tavLst>
                                        <p:tav tm="0">
                                          <p:val>
                                            <p:strVal val="#ppt_x"/>
                                          </p:val>
                                        </p:tav>
                                        <p:tav tm="100000">
                                          <p:val>
                                            <p:strVal val="#ppt_x"/>
                                          </p:val>
                                        </p:tav>
                                      </p:tavLst>
                                    </p:anim>
                                    <p:anim calcmode="lin" valueType="num">
                                      <p:cBhvr>
                                        <p:cTn id="179" dur="1000" fill="hold"/>
                                        <p:tgtEl>
                                          <p:spTgt spid="73">
                                            <p:txEl>
                                              <p:pRg st="0" end="0"/>
                                            </p:txEl>
                                          </p:spTgt>
                                        </p:tgtEl>
                                        <p:attrNameLst>
                                          <p:attrName>ppt_y</p:attrName>
                                        </p:attrNameLst>
                                      </p:cBhvr>
                                      <p:tavLst>
                                        <p:tav tm="0">
                                          <p:val>
                                            <p:strVal val="#ppt_y-.1"/>
                                          </p:val>
                                        </p:tav>
                                        <p:tav tm="100000">
                                          <p:val>
                                            <p:strVal val="#ppt_y"/>
                                          </p:val>
                                        </p:tav>
                                      </p:tavLst>
                                    </p:anim>
                                  </p:childTnLst>
                                </p:cTn>
                              </p:par>
                              <p:par>
                                <p:cTn id="180" presetID="47" presetClass="entr" presetSubtype="0" fill="hold" grpId="0" nodeType="withEffect">
                                  <p:stCondLst>
                                    <p:cond delay="0"/>
                                  </p:stCondLst>
                                  <p:childTnLst>
                                    <p:set>
                                      <p:cBhvr>
                                        <p:cTn id="181" dur="1" fill="hold">
                                          <p:stCondLst>
                                            <p:cond delay="0"/>
                                          </p:stCondLst>
                                        </p:cTn>
                                        <p:tgtEl>
                                          <p:spTgt spid="73">
                                            <p:txEl>
                                              <p:pRg st="1" end="1"/>
                                            </p:txEl>
                                          </p:spTgt>
                                        </p:tgtEl>
                                        <p:attrNameLst>
                                          <p:attrName>style.visibility</p:attrName>
                                        </p:attrNameLst>
                                      </p:cBhvr>
                                      <p:to>
                                        <p:strVal val="visible"/>
                                      </p:to>
                                    </p:set>
                                    <p:animEffect transition="in" filter="fade">
                                      <p:cBhvr>
                                        <p:cTn id="182" dur="1000"/>
                                        <p:tgtEl>
                                          <p:spTgt spid="73">
                                            <p:txEl>
                                              <p:pRg st="1" end="1"/>
                                            </p:txEl>
                                          </p:spTgt>
                                        </p:tgtEl>
                                      </p:cBhvr>
                                    </p:animEffect>
                                    <p:anim calcmode="lin" valueType="num">
                                      <p:cBhvr>
                                        <p:cTn id="183" dur="1000" fill="hold"/>
                                        <p:tgtEl>
                                          <p:spTgt spid="73">
                                            <p:txEl>
                                              <p:pRg st="1" end="1"/>
                                            </p:txEl>
                                          </p:spTgt>
                                        </p:tgtEl>
                                        <p:attrNameLst>
                                          <p:attrName>ppt_x</p:attrName>
                                        </p:attrNameLst>
                                      </p:cBhvr>
                                      <p:tavLst>
                                        <p:tav tm="0">
                                          <p:val>
                                            <p:strVal val="#ppt_x"/>
                                          </p:val>
                                        </p:tav>
                                        <p:tav tm="100000">
                                          <p:val>
                                            <p:strVal val="#ppt_x"/>
                                          </p:val>
                                        </p:tav>
                                      </p:tavLst>
                                    </p:anim>
                                    <p:anim calcmode="lin" valueType="num">
                                      <p:cBhvr>
                                        <p:cTn id="184" dur="1000" fill="hold"/>
                                        <p:tgtEl>
                                          <p:spTgt spid="73">
                                            <p:txEl>
                                              <p:pRg st="1" end="1"/>
                                            </p:txEl>
                                          </p:spTgt>
                                        </p:tgtEl>
                                        <p:attrNameLst>
                                          <p:attrName>ppt_y</p:attrName>
                                        </p:attrNameLst>
                                      </p:cBhvr>
                                      <p:tavLst>
                                        <p:tav tm="0">
                                          <p:val>
                                            <p:strVal val="#ppt_y-.1"/>
                                          </p:val>
                                        </p:tav>
                                        <p:tav tm="100000">
                                          <p:val>
                                            <p:strVal val="#ppt_y"/>
                                          </p:val>
                                        </p:tav>
                                      </p:tavLst>
                                    </p:anim>
                                  </p:childTnLst>
                                </p:cTn>
                              </p:par>
                              <p:par>
                                <p:cTn id="185" presetID="47" presetClass="entr" presetSubtype="0" fill="hold" grpId="0" nodeType="withEffect">
                                  <p:stCondLst>
                                    <p:cond delay="0"/>
                                  </p:stCondLst>
                                  <p:childTnLst>
                                    <p:set>
                                      <p:cBhvr>
                                        <p:cTn id="186" dur="1" fill="hold">
                                          <p:stCondLst>
                                            <p:cond delay="0"/>
                                          </p:stCondLst>
                                        </p:cTn>
                                        <p:tgtEl>
                                          <p:spTgt spid="73">
                                            <p:txEl>
                                              <p:pRg st="2" end="2"/>
                                            </p:txEl>
                                          </p:spTgt>
                                        </p:tgtEl>
                                        <p:attrNameLst>
                                          <p:attrName>style.visibility</p:attrName>
                                        </p:attrNameLst>
                                      </p:cBhvr>
                                      <p:to>
                                        <p:strVal val="visible"/>
                                      </p:to>
                                    </p:set>
                                    <p:animEffect transition="in" filter="fade">
                                      <p:cBhvr>
                                        <p:cTn id="187" dur="1000"/>
                                        <p:tgtEl>
                                          <p:spTgt spid="73">
                                            <p:txEl>
                                              <p:pRg st="2" end="2"/>
                                            </p:txEl>
                                          </p:spTgt>
                                        </p:tgtEl>
                                      </p:cBhvr>
                                    </p:animEffect>
                                    <p:anim calcmode="lin" valueType="num">
                                      <p:cBhvr>
                                        <p:cTn id="188" dur="1000" fill="hold"/>
                                        <p:tgtEl>
                                          <p:spTgt spid="73">
                                            <p:txEl>
                                              <p:pRg st="2" end="2"/>
                                            </p:txEl>
                                          </p:spTgt>
                                        </p:tgtEl>
                                        <p:attrNameLst>
                                          <p:attrName>ppt_x</p:attrName>
                                        </p:attrNameLst>
                                      </p:cBhvr>
                                      <p:tavLst>
                                        <p:tav tm="0">
                                          <p:val>
                                            <p:strVal val="#ppt_x"/>
                                          </p:val>
                                        </p:tav>
                                        <p:tav tm="100000">
                                          <p:val>
                                            <p:strVal val="#ppt_x"/>
                                          </p:val>
                                        </p:tav>
                                      </p:tavLst>
                                    </p:anim>
                                    <p:anim calcmode="lin" valueType="num">
                                      <p:cBhvr>
                                        <p:cTn id="189" dur="1000" fill="hold"/>
                                        <p:tgtEl>
                                          <p:spTgt spid="73">
                                            <p:txEl>
                                              <p:pRg st="2" end="2"/>
                                            </p:txEl>
                                          </p:spTgt>
                                        </p:tgtEl>
                                        <p:attrNameLst>
                                          <p:attrName>ppt_y</p:attrName>
                                        </p:attrNameLst>
                                      </p:cBhvr>
                                      <p:tavLst>
                                        <p:tav tm="0">
                                          <p:val>
                                            <p:strVal val="#ppt_y-.1"/>
                                          </p:val>
                                        </p:tav>
                                        <p:tav tm="100000">
                                          <p:val>
                                            <p:strVal val="#ppt_y"/>
                                          </p:val>
                                        </p:tav>
                                      </p:tavLst>
                                    </p:anim>
                                  </p:childTnLst>
                                </p:cTn>
                              </p:par>
                              <p:par>
                                <p:cTn id="190" presetID="47" presetClass="entr" presetSubtype="0" fill="hold" grpId="0" nodeType="withEffect">
                                  <p:stCondLst>
                                    <p:cond delay="0"/>
                                  </p:stCondLst>
                                  <p:childTnLst>
                                    <p:set>
                                      <p:cBhvr>
                                        <p:cTn id="191" dur="1" fill="hold">
                                          <p:stCondLst>
                                            <p:cond delay="0"/>
                                          </p:stCondLst>
                                        </p:cTn>
                                        <p:tgtEl>
                                          <p:spTgt spid="73">
                                            <p:txEl>
                                              <p:pRg st="3" end="3"/>
                                            </p:txEl>
                                          </p:spTgt>
                                        </p:tgtEl>
                                        <p:attrNameLst>
                                          <p:attrName>style.visibility</p:attrName>
                                        </p:attrNameLst>
                                      </p:cBhvr>
                                      <p:to>
                                        <p:strVal val="visible"/>
                                      </p:to>
                                    </p:set>
                                    <p:animEffect transition="in" filter="fade">
                                      <p:cBhvr>
                                        <p:cTn id="192" dur="1000"/>
                                        <p:tgtEl>
                                          <p:spTgt spid="73">
                                            <p:txEl>
                                              <p:pRg st="3" end="3"/>
                                            </p:txEl>
                                          </p:spTgt>
                                        </p:tgtEl>
                                      </p:cBhvr>
                                    </p:animEffect>
                                    <p:anim calcmode="lin" valueType="num">
                                      <p:cBhvr>
                                        <p:cTn id="193" dur="1000" fill="hold"/>
                                        <p:tgtEl>
                                          <p:spTgt spid="73">
                                            <p:txEl>
                                              <p:pRg st="3" end="3"/>
                                            </p:txEl>
                                          </p:spTgt>
                                        </p:tgtEl>
                                        <p:attrNameLst>
                                          <p:attrName>ppt_x</p:attrName>
                                        </p:attrNameLst>
                                      </p:cBhvr>
                                      <p:tavLst>
                                        <p:tav tm="0">
                                          <p:val>
                                            <p:strVal val="#ppt_x"/>
                                          </p:val>
                                        </p:tav>
                                        <p:tav tm="100000">
                                          <p:val>
                                            <p:strVal val="#ppt_x"/>
                                          </p:val>
                                        </p:tav>
                                      </p:tavLst>
                                    </p:anim>
                                    <p:anim calcmode="lin" valueType="num">
                                      <p:cBhvr>
                                        <p:cTn id="194" dur="1000" fill="hold"/>
                                        <p:tgtEl>
                                          <p:spTgt spid="73">
                                            <p:txEl>
                                              <p:pRg st="3" end="3"/>
                                            </p:txEl>
                                          </p:spTgt>
                                        </p:tgtEl>
                                        <p:attrNameLst>
                                          <p:attrName>ppt_y</p:attrName>
                                        </p:attrNameLst>
                                      </p:cBhvr>
                                      <p:tavLst>
                                        <p:tav tm="0">
                                          <p:val>
                                            <p:strVal val="#ppt_y-.1"/>
                                          </p:val>
                                        </p:tav>
                                        <p:tav tm="100000">
                                          <p:val>
                                            <p:strVal val="#ppt_y"/>
                                          </p:val>
                                        </p:tav>
                                      </p:tavLst>
                                    </p:anim>
                                  </p:childTnLst>
                                </p:cTn>
                              </p:par>
                              <p:par>
                                <p:cTn id="195" presetID="47" presetClass="entr" presetSubtype="0" fill="hold" grpId="0" nodeType="withEffect">
                                  <p:stCondLst>
                                    <p:cond delay="0"/>
                                  </p:stCondLst>
                                  <p:childTnLst>
                                    <p:set>
                                      <p:cBhvr>
                                        <p:cTn id="196" dur="1" fill="hold">
                                          <p:stCondLst>
                                            <p:cond delay="0"/>
                                          </p:stCondLst>
                                        </p:cTn>
                                        <p:tgtEl>
                                          <p:spTgt spid="73">
                                            <p:txEl>
                                              <p:pRg st="4" end="4"/>
                                            </p:txEl>
                                          </p:spTgt>
                                        </p:tgtEl>
                                        <p:attrNameLst>
                                          <p:attrName>style.visibility</p:attrName>
                                        </p:attrNameLst>
                                      </p:cBhvr>
                                      <p:to>
                                        <p:strVal val="visible"/>
                                      </p:to>
                                    </p:set>
                                    <p:animEffect transition="in" filter="fade">
                                      <p:cBhvr>
                                        <p:cTn id="197" dur="1000"/>
                                        <p:tgtEl>
                                          <p:spTgt spid="73">
                                            <p:txEl>
                                              <p:pRg st="4" end="4"/>
                                            </p:txEl>
                                          </p:spTgt>
                                        </p:tgtEl>
                                      </p:cBhvr>
                                    </p:animEffect>
                                    <p:anim calcmode="lin" valueType="num">
                                      <p:cBhvr>
                                        <p:cTn id="198" dur="1000" fill="hold"/>
                                        <p:tgtEl>
                                          <p:spTgt spid="73">
                                            <p:txEl>
                                              <p:pRg st="4" end="4"/>
                                            </p:txEl>
                                          </p:spTgt>
                                        </p:tgtEl>
                                        <p:attrNameLst>
                                          <p:attrName>ppt_x</p:attrName>
                                        </p:attrNameLst>
                                      </p:cBhvr>
                                      <p:tavLst>
                                        <p:tav tm="0">
                                          <p:val>
                                            <p:strVal val="#ppt_x"/>
                                          </p:val>
                                        </p:tav>
                                        <p:tav tm="100000">
                                          <p:val>
                                            <p:strVal val="#ppt_x"/>
                                          </p:val>
                                        </p:tav>
                                      </p:tavLst>
                                    </p:anim>
                                    <p:anim calcmode="lin" valueType="num">
                                      <p:cBhvr>
                                        <p:cTn id="199" dur="1000" fill="hold"/>
                                        <p:tgtEl>
                                          <p:spTgt spid="73">
                                            <p:txEl>
                                              <p:pRg st="4" end="4"/>
                                            </p:txEl>
                                          </p:spTgt>
                                        </p:tgtEl>
                                        <p:attrNameLst>
                                          <p:attrName>ppt_y</p:attrName>
                                        </p:attrNameLst>
                                      </p:cBhvr>
                                      <p:tavLst>
                                        <p:tav tm="0">
                                          <p:val>
                                            <p:strVal val="#ppt_y-.1"/>
                                          </p:val>
                                        </p:tav>
                                        <p:tav tm="100000">
                                          <p:val>
                                            <p:strVal val="#ppt_y"/>
                                          </p:val>
                                        </p:tav>
                                      </p:tavLst>
                                    </p:anim>
                                  </p:childTnLst>
                                </p:cTn>
                              </p:par>
                              <p:par>
                                <p:cTn id="200" presetID="47" presetClass="entr" presetSubtype="0" fill="hold" grpId="0" nodeType="withEffect">
                                  <p:stCondLst>
                                    <p:cond delay="0"/>
                                  </p:stCondLst>
                                  <p:childTnLst>
                                    <p:set>
                                      <p:cBhvr>
                                        <p:cTn id="201" dur="1" fill="hold">
                                          <p:stCondLst>
                                            <p:cond delay="0"/>
                                          </p:stCondLst>
                                        </p:cTn>
                                        <p:tgtEl>
                                          <p:spTgt spid="76">
                                            <p:txEl>
                                              <p:pRg st="0" end="0"/>
                                            </p:txEl>
                                          </p:spTgt>
                                        </p:tgtEl>
                                        <p:attrNameLst>
                                          <p:attrName>style.visibility</p:attrName>
                                        </p:attrNameLst>
                                      </p:cBhvr>
                                      <p:to>
                                        <p:strVal val="visible"/>
                                      </p:to>
                                    </p:set>
                                    <p:animEffect transition="in" filter="fade">
                                      <p:cBhvr>
                                        <p:cTn id="202" dur="1000"/>
                                        <p:tgtEl>
                                          <p:spTgt spid="76">
                                            <p:txEl>
                                              <p:pRg st="0" end="0"/>
                                            </p:txEl>
                                          </p:spTgt>
                                        </p:tgtEl>
                                      </p:cBhvr>
                                    </p:animEffect>
                                    <p:anim calcmode="lin" valueType="num">
                                      <p:cBhvr>
                                        <p:cTn id="203" dur="1000" fill="hold"/>
                                        <p:tgtEl>
                                          <p:spTgt spid="76">
                                            <p:txEl>
                                              <p:pRg st="0" end="0"/>
                                            </p:txEl>
                                          </p:spTgt>
                                        </p:tgtEl>
                                        <p:attrNameLst>
                                          <p:attrName>ppt_x</p:attrName>
                                        </p:attrNameLst>
                                      </p:cBhvr>
                                      <p:tavLst>
                                        <p:tav tm="0">
                                          <p:val>
                                            <p:strVal val="#ppt_x"/>
                                          </p:val>
                                        </p:tav>
                                        <p:tav tm="100000">
                                          <p:val>
                                            <p:strVal val="#ppt_x"/>
                                          </p:val>
                                        </p:tav>
                                      </p:tavLst>
                                    </p:anim>
                                    <p:anim calcmode="lin" valueType="num">
                                      <p:cBhvr>
                                        <p:cTn id="204" dur="1000" fill="hold"/>
                                        <p:tgtEl>
                                          <p:spTgt spid="76">
                                            <p:txEl>
                                              <p:pRg st="0" end="0"/>
                                            </p:txEl>
                                          </p:spTgt>
                                        </p:tgtEl>
                                        <p:attrNameLst>
                                          <p:attrName>ppt_y</p:attrName>
                                        </p:attrNameLst>
                                      </p:cBhvr>
                                      <p:tavLst>
                                        <p:tav tm="0">
                                          <p:val>
                                            <p:strVal val="#ppt_y-.1"/>
                                          </p:val>
                                        </p:tav>
                                        <p:tav tm="100000">
                                          <p:val>
                                            <p:strVal val="#ppt_y"/>
                                          </p:val>
                                        </p:tav>
                                      </p:tavLst>
                                    </p:anim>
                                  </p:childTnLst>
                                </p:cTn>
                              </p:par>
                              <p:par>
                                <p:cTn id="205" presetID="47" presetClass="entr" presetSubtype="0" fill="hold" grpId="0" nodeType="withEffect">
                                  <p:stCondLst>
                                    <p:cond delay="0"/>
                                  </p:stCondLst>
                                  <p:childTnLst>
                                    <p:set>
                                      <p:cBhvr>
                                        <p:cTn id="206" dur="1" fill="hold">
                                          <p:stCondLst>
                                            <p:cond delay="0"/>
                                          </p:stCondLst>
                                        </p:cTn>
                                        <p:tgtEl>
                                          <p:spTgt spid="80"/>
                                        </p:tgtEl>
                                        <p:attrNameLst>
                                          <p:attrName>style.visibility</p:attrName>
                                        </p:attrNameLst>
                                      </p:cBhvr>
                                      <p:to>
                                        <p:strVal val="visible"/>
                                      </p:to>
                                    </p:set>
                                    <p:animEffect transition="in" filter="fade">
                                      <p:cBhvr>
                                        <p:cTn id="207" dur="1000"/>
                                        <p:tgtEl>
                                          <p:spTgt spid="80"/>
                                        </p:tgtEl>
                                      </p:cBhvr>
                                    </p:animEffect>
                                    <p:anim calcmode="lin" valueType="num">
                                      <p:cBhvr>
                                        <p:cTn id="208" dur="1000" fill="hold"/>
                                        <p:tgtEl>
                                          <p:spTgt spid="80"/>
                                        </p:tgtEl>
                                        <p:attrNameLst>
                                          <p:attrName>ppt_x</p:attrName>
                                        </p:attrNameLst>
                                      </p:cBhvr>
                                      <p:tavLst>
                                        <p:tav tm="0">
                                          <p:val>
                                            <p:strVal val="#ppt_x"/>
                                          </p:val>
                                        </p:tav>
                                        <p:tav tm="100000">
                                          <p:val>
                                            <p:strVal val="#ppt_x"/>
                                          </p:val>
                                        </p:tav>
                                      </p:tavLst>
                                    </p:anim>
                                    <p:anim calcmode="lin" valueType="num">
                                      <p:cBhvr>
                                        <p:cTn id="209" dur="1000" fill="hold"/>
                                        <p:tgtEl>
                                          <p:spTgt spid="80"/>
                                        </p:tgtEl>
                                        <p:attrNameLst>
                                          <p:attrName>ppt_y</p:attrName>
                                        </p:attrNameLst>
                                      </p:cBhvr>
                                      <p:tavLst>
                                        <p:tav tm="0">
                                          <p:val>
                                            <p:strVal val="#ppt_y-.1"/>
                                          </p:val>
                                        </p:tav>
                                        <p:tav tm="100000">
                                          <p:val>
                                            <p:strVal val="#ppt_y"/>
                                          </p:val>
                                        </p:tav>
                                      </p:tavLst>
                                    </p:anim>
                                  </p:childTnLst>
                                </p:cTn>
                              </p:par>
                              <p:par>
                                <p:cTn id="210" presetID="47" presetClass="entr" presetSubtype="0" fill="hold" grpId="0" nodeType="withEffect">
                                  <p:stCondLst>
                                    <p:cond delay="0"/>
                                  </p:stCondLst>
                                  <p:childTnLst>
                                    <p:set>
                                      <p:cBhvr>
                                        <p:cTn id="211" dur="1" fill="hold">
                                          <p:stCondLst>
                                            <p:cond delay="0"/>
                                          </p:stCondLst>
                                        </p:cTn>
                                        <p:tgtEl>
                                          <p:spTgt spid="81">
                                            <p:txEl>
                                              <p:pRg st="0" end="0"/>
                                            </p:txEl>
                                          </p:spTgt>
                                        </p:tgtEl>
                                        <p:attrNameLst>
                                          <p:attrName>style.visibility</p:attrName>
                                        </p:attrNameLst>
                                      </p:cBhvr>
                                      <p:to>
                                        <p:strVal val="visible"/>
                                      </p:to>
                                    </p:set>
                                    <p:animEffect transition="in" filter="fade">
                                      <p:cBhvr>
                                        <p:cTn id="212" dur="1000"/>
                                        <p:tgtEl>
                                          <p:spTgt spid="81">
                                            <p:txEl>
                                              <p:pRg st="0" end="0"/>
                                            </p:txEl>
                                          </p:spTgt>
                                        </p:tgtEl>
                                      </p:cBhvr>
                                    </p:animEffect>
                                    <p:anim calcmode="lin" valueType="num">
                                      <p:cBhvr>
                                        <p:cTn id="213" dur="1000" fill="hold"/>
                                        <p:tgtEl>
                                          <p:spTgt spid="81">
                                            <p:txEl>
                                              <p:pRg st="0" end="0"/>
                                            </p:txEl>
                                          </p:spTgt>
                                        </p:tgtEl>
                                        <p:attrNameLst>
                                          <p:attrName>ppt_x</p:attrName>
                                        </p:attrNameLst>
                                      </p:cBhvr>
                                      <p:tavLst>
                                        <p:tav tm="0">
                                          <p:val>
                                            <p:strVal val="#ppt_x"/>
                                          </p:val>
                                        </p:tav>
                                        <p:tav tm="100000">
                                          <p:val>
                                            <p:strVal val="#ppt_x"/>
                                          </p:val>
                                        </p:tav>
                                      </p:tavLst>
                                    </p:anim>
                                    <p:anim calcmode="lin" valueType="num">
                                      <p:cBhvr>
                                        <p:cTn id="214" dur="1000" fill="hold"/>
                                        <p:tgtEl>
                                          <p:spTgt spid="81">
                                            <p:txEl>
                                              <p:pRg st="0" end="0"/>
                                            </p:txEl>
                                          </p:spTgt>
                                        </p:tgtEl>
                                        <p:attrNameLst>
                                          <p:attrName>ppt_y</p:attrName>
                                        </p:attrNameLst>
                                      </p:cBhvr>
                                      <p:tavLst>
                                        <p:tav tm="0">
                                          <p:val>
                                            <p:strVal val="#ppt_y-.1"/>
                                          </p:val>
                                        </p:tav>
                                        <p:tav tm="100000">
                                          <p:val>
                                            <p:strVal val="#ppt_y"/>
                                          </p:val>
                                        </p:tav>
                                      </p:tavLst>
                                    </p:anim>
                                  </p:childTnLst>
                                </p:cTn>
                              </p:par>
                              <p:par>
                                <p:cTn id="215" presetID="47" presetClass="entr" presetSubtype="0" fill="hold" grpId="0" nodeType="withEffect">
                                  <p:stCondLst>
                                    <p:cond delay="0"/>
                                  </p:stCondLst>
                                  <p:childTnLst>
                                    <p:set>
                                      <p:cBhvr>
                                        <p:cTn id="216" dur="1" fill="hold">
                                          <p:stCondLst>
                                            <p:cond delay="0"/>
                                          </p:stCondLst>
                                        </p:cTn>
                                        <p:tgtEl>
                                          <p:spTgt spid="82"/>
                                        </p:tgtEl>
                                        <p:attrNameLst>
                                          <p:attrName>style.visibility</p:attrName>
                                        </p:attrNameLst>
                                      </p:cBhvr>
                                      <p:to>
                                        <p:strVal val="visible"/>
                                      </p:to>
                                    </p:set>
                                    <p:animEffect transition="in" filter="fade">
                                      <p:cBhvr>
                                        <p:cTn id="217" dur="1000"/>
                                        <p:tgtEl>
                                          <p:spTgt spid="82"/>
                                        </p:tgtEl>
                                      </p:cBhvr>
                                    </p:animEffect>
                                    <p:anim calcmode="lin" valueType="num">
                                      <p:cBhvr>
                                        <p:cTn id="218" dur="1000" fill="hold"/>
                                        <p:tgtEl>
                                          <p:spTgt spid="82"/>
                                        </p:tgtEl>
                                        <p:attrNameLst>
                                          <p:attrName>ppt_x</p:attrName>
                                        </p:attrNameLst>
                                      </p:cBhvr>
                                      <p:tavLst>
                                        <p:tav tm="0">
                                          <p:val>
                                            <p:strVal val="#ppt_x"/>
                                          </p:val>
                                        </p:tav>
                                        <p:tav tm="100000">
                                          <p:val>
                                            <p:strVal val="#ppt_x"/>
                                          </p:val>
                                        </p:tav>
                                      </p:tavLst>
                                    </p:anim>
                                    <p:anim calcmode="lin" valueType="num">
                                      <p:cBhvr>
                                        <p:cTn id="219" dur="1000" fill="hold"/>
                                        <p:tgtEl>
                                          <p:spTgt spid="82"/>
                                        </p:tgtEl>
                                        <p:attrNameLst>
                                          <p:attrName>ppt_y</p:attrName>
                                        </p:attrNameLst>
                                      </p:cBhvr>
                                      <p:tavLst>
                                        <p:tav tm="0">
                                          <p:val>
                                            <p:strVal val="#ppt_y-.1"/>
                                          </p:val>
                                        </p:tav>
                                        <p:tav tm="100000">
                                          <p:val>
                                            <p:strVal val="#ppt_y"/>
                                          </p:val>
                                        </p:tav>
                                      </p:tavLst>
                                    </p:anim>
                                  </p:childTnLst>
                                </p:cTn>
                              </p:par>
                              <p:par>
                                <p:cTn id="220" presetID="47" presetClass="entr" presetSubtype="0" fill="hold" grpId="0" nodeType="withEffect">
                                  <p:stCondLst>
                                    <p:cond delay="0"/>
                                  </p:stCondLst>
                                  <p:childTnLst>
                                    <p:set>
                                      <p:cBhvr>
                                        <p:cTn id="221" dur="1" fill="hold">
                                          <p:stCondLst>
                                            <p:cond delay="0"/>
                                          </p:stCondLst>
                                        </p:cTn>
                                        <p:tgtEl>
                                          <p:spTgt spid="83">
                                            <p:txEl>
                                              <p:pRg st="0" end="0"/>
                                            </p:txEl>
                                          </p:spTgt>
                                        </p:tgtEl>
                                        <p:attrNameLst>
                                          <p:attrName>style.visibility</p:attrName>
                                        </p:attrNameLst>
                                      </p:cBhvr>
                                      <p:to>
                                        <p:strVal val="visible"/>
                                      </p:to>
                                    </p:set>
                                    <p:animEffect transition="in" filter="fade">
                                      <p:cBhvr>
                                        <p:cTn id="222" dur="1000"/>
                                        <p:tgtEl>
                                          <p:spTgt spid="83">
                                            <p:txEl>
                                              <p:pRg st="0" end="0"/>
                                            </p:txEl>
                                          </p:spTgt>
                                        </p:tgtEl>
                                      </p:cBhvr>
                                    </p:animEffect>
                                    <p:anim calcmode="lin" valueType="num">
                                      <p:cBhvr>
                                        <p:cTn id="223" dur="1000" fill="hold"/>
                                        <p:tgtEl>
                                          <p:spTgt spid="83">
                                            <p:txEl>
                                              <p:pRg st="0" end="0"/>
                                            </p:txEl>
                                          </p:spTgt>
                                        </p:tgtEl>
                                        <p:attrNameLst>
                                          <p:attrName>ppt_x</p:attrName>
                                        </p:attrNameLst>
                                      </p:cBhvr>
                                      <p:tavLst>
                                        <p:tav tm="0">
                                          <p:val>
                                            <p:strVal val="#ppt_x"/>
                                          </p:val>
                                        </p:tav>
                                        <p:tav tm="100000">
                                          <p:val>
                                            <p:strVal val="#ppt_x"/>
                                          </p:val>
                                        </p:tav>
                                      </p:tavLst>
                                    </p:anim>
                                    <p:anim calcmode="lin" valueType="num">
                                      <p:cBhvr>
                                        <p:cTn id="224" dur="1000" fill="hold"/>
                                        <p:tgtEl>
                                          <p:spTgt spid="83">
                                            <p:txEl>
                                              <p:pRg st="0" end="0"/>
                                            </p:txEl>
                                          </p:spTgt>
                                        </p:tgtEl>
                                        <p:attrNameLst>
                                          <p:attrName>ppt_y</p:attrName>
                                        </p:attrNameLst>
                                      </p:cBhvr>
                                      <p:tavLst>
                                        <p:tav tm="0">
                                          <p:val>
                                            <p:strVal val="#ppt_y-.1"/>
                                          </p:val>
                                        </p:tav>
                                        <p:tav tm="100000">
                                          <p:val>
                                            <p:strVal val="#ppt_y"/>
                                          </p:val>
                                        </p:tav>
                                      </p:tavLst>
                                    </p:anim>
                                  </p:childTnLst>
                                </p:cTn>
                              </p:par>
                              <p:par>
                                <p:cTn id="225" presetID="47" presetClass="entr" presetSubtype="0" fill="hold" grpId="0" nodeType="withEffect">
                                  <p:stCondLst>
                                    <p:cond delay="0"/>
                                  </p:stCondLst>
                                  <p:childTnLst>
                                    <p:set>
                                      <p:cBhvr>
                                        <p:cTn id="226" dur="1" fill="hold">
                                          <p:stCondLst>
                                            <p:cond delay="0"/>
                                          </p:stCondLst>
                                        </p:cTn>
                                        <p:tgtEl>
                                          <p:spTgt spid="84"/>
                                        </p:tgtEl>
                                        <p:attrNameLst>
                                          <p:attrName>style.visibility</p:attrName>
                                        </p:attrNameLst>
                                      </p:cBhvr>
                                      <p:to>
                                        <p:strVal val="visible"/>
                                      </p:to>
                                    </p:set>
                                    <p:animEffect transition="in" filter="fade">
                                      <p:cBhvr>
                                        <p:cTn id="227" dur="1000"/>
                                        <p:tgtEl>
                                          <p:spTgt spid="84"/>
                                        </p:tgtEl>
                                      </p:cBhvr>
                                    </p:animEffect>
                                    <p:anim calcmode="lin" valueType="num">
                                      <p:cBhvr>
                                        <p:cTn id="228" dur="1000" fill="hold"/>
                                        <p:tgtEl>
                                          <p:spTgt spid="84"/>
                                        </p:tgtEl>
                                        <p:attrNameLst>
                                          <p:attrName>ppt_x</p:attrName>
                                        </p:attrNameLst>
                                      </p:cBhvr>
                                      <p:tavLst>
                                        <p:tav tm="0">
                                          <p:val>
                                            <p:strVal val="#ppt_x"/>
                                          </p:val>
                                        </p:tav>
                                        <p:tav tm="100000">
                                          <p:val>
                                            <p:strVal val="#ppt_x"/>
                                          </p:val>
                                        </p:tav>
                                      </p:tavLst>
                                    </p:anim>
                                    <p:anim calcmode="lin" valueType="num">
                                      <p:cBhvr>
                                        <p:cTn id="229" dur="1000" fill="hold"/>
                                        <p:tgtEl>
                                          <p:spTgt spid="84"/>
                                        </p:tgtEl>
                                        <p:attrNameLst>
                                          <p:attrName>ppt_y</p:attrName>
                                        </p:attrNameLst>
                                      </p:cBhvr>
                                      <p:tavLst>
                                        <p:tav tm="0">
                                          <p:val>
                                            <p:strVal val="#ppt_y-.1"/>
                                          </p:val>
                                        </p:tav>
                                        <p:tav tm="100000">
                                          <p:val>
                                            <p:strVal val="#ppt_y"/>
                                          </p:val>
                                        </p:tav>
                                      </p:tavLst>
                                    </p:anim>
                                  </p:childTnLst>
                                </p:cTn>
                              </p:par>
                              <p:par>
                                <p:cTn id="230" presetID="47" presetClass="entr" presetSubtype="0" fill="hold" grpId="0" nodeType="withEffect">
                                  <p:stCondLst>
                                    <p:cond delay="0"/>
                                  </p:stCondLst>
                                  <p:childTnLst>
                                    <p:set>
                                      <p:cBhvr>
                                        <p:cTn id="231" dur="1" fill="hold">
                                          <p:stCondLst>
                                            <p:cond delay="0"/>
                                          </p:stCondLst>
                                        </p:cTn>
                                        <p:tgtEl>
                                          <p:spTgt spid="85">
                                            <p:txEl>
                                              <p:pRg st="0" end="0"/>
                                            </p:txEl>
                                          </p:spTgt>
                                        </p:tgtEl>
                                        <p:attrNameLst>
                                          <p:attrName>style.visibility</p:attrName>
                                        </p:attrNameLst>
                                      </p:cBhvr>
                                      <p:to>
                                        <p:strVal val="visible"/>
                                      </p:to>
                                    </p:set>
                                    <p:animEffect transition="in" filter="fade">
                                      <p:cBhvr>
                                        <p:cTn id="232" dur="1000"/>
                                        <p:tgtEl>
                                          <p:spTgt spid="85">
                                            <p:txEl>
                                              <p:pRg st="0" end="0"/>
                                            </p:txEl>
                                          </p:spTgt>
                                        </p:tgtEl>
                                      </p:cBhvr>
                                    </p:animEffect>
                                    <p:anim calcmode="lin" valueType="num">
                                      <p:cBhvr>
                                        <p:cTn id="233" dur="1000" fill="hold"/>
                                        <p:tgtEl>
                                          <p:spTgt spid="85">
                                            <p:txEl>
                                              <p:pRg st="0" end="0"/>
                                            </p:txEl>
                                          </p:spTgt>
                                        </p:tgtEl>
                                        <p:attrNameLst>
                                          <p:attrName>ppt_x</p:attrName>
                                        </p:attrNameLst>
                                      </p:cBhvr>
                                      <p:tavLst>
                                        <p:tav tm="0">
                                          <p:val>
                                            <p:strVal val="#ppt_x"/>
                                          </p:val>
                                        </p:tav>
                                        <p:tav tm="100000">
                                          <p:val>
                                            <p:strVal val="#ppt_x"/>
                                          </p:val>
                                        </p:tav>
                                      </p:tavLst>
                                    </p:anim>
                                    <p:anim calcmode="lin" valueType="num">
                                      <p:cBhvr>
                                        <p:cTn id="234" dur="1000" fill="hold"/>
                                        <p:tgtEl>
                                          <p:spTgt spid="85">
                                            <p:txEl>
                                              <p:pRg st="0" end="0"/>
                                            </p:txEl>
                                          </p:spTgt>
                                        </p:tgtEl>
                                        <p:attrNameLst>
                                          <p:attrName>ppt_y</p:attrName>
                                        </p:attrNameLst>
                                      </p:cBhvr>
                                      <p:tavLst>
                                        <p:tav tm="0">
                                          <p:val>
                                            <p:strVal val="#ppt_y-.1"/>
                                          </p:val>
                                        </p:tav>
                                        <p:tav tm="100000">
                                          <p:val>
                                            <p:strVal val="#ppt_y"/>
                                          </p:val>
                                        </p:tav>
                                      </p:tavLst>
                                    </p:anim>
                                  </p:childTnLst>
                                </p:cTn>
                              </p:par>
                              <p:par>
                                <p:cTn id="235" presetID="47" presetClass="entr" presetSubtype="0" fill="hold" grpId="0" nodeType="withEffect">
                                  <p:stCondLst>
                                    <p:cond delay="0"/>
                                  </p:stCondLst>
                                  <p:childTnLst>
                                    <p:set>
                                      <p:cBhvr>
                                        <p:cTn id="236" dur="1" fill="hold">
                                          <p:stCondLst>
                                            <p:cond delay="0"/>
                                          </p:stCondLst>
                                        </p:cTn>
                                        <p:tgtEl>
                                          <p:spTgt spid="86"/>
                                        </p:tgtEl>
                                        <p:attrNameLst>
                                          <p:attrName>style.visibility</p:attrName>
                                        </p:attrNameLst>
                                      </p:cBhvr>
                                      <p:to>
                                        <p:strVal val="visible"/>
                                      </p:to>
                                    </p:set>
                                    <p:animEffect transition="in" filter="fade">
                                      <p:cBhvr>
                                        <p:cTn id="237" dur="1000"/>
                                        <p:tgtEl>
                                          <p:spTgt spid="86"/>
                                        </p:tgtEl>
                                      </p:cBhvr>
                                    </p:animEffect>
                                    <p:anim calcmode="lin" valueType="num">
                                      <p:cBhvr>
                                        <p:cTn id="238" dur="1000" fill="hold"/>
                                        <p:tgtEl>
                                          <p:spTgt spid="86"/>
                                        </p:tgtEl>
                                        <p:attrNameLst>
                                          <p:attrName>ppt_x</p:attrName>
                                        </p:attrNameLst>
                                      </p:cBhvr>
                                      <p:tavLst>
                                        <p:tav tm="0">
                                          <p:val>
                                            <p:strVal val="#ppt_x"/>
                                          </p:val>
                                        </p:tav>
                                        <p:tav tm="100000">
                                          <p:val>
                                            <p:strVal val="#ppt_x"/>
                                          </p:val>
                                        </p:tav>
                                      </p:tavLst>
                                    </p:anim>
                                    <p:anim calcmode="lin" valueType="num">
                                      <p:cBhvr>
                                        <p:cTn id="239" dur="1000" fill="hold"/>
                                        <p:tgtEl>
                                          <p:spTgt spid="86"/>
                                        </p:tgtEl>
                                        <p:attrNameLst>
                                          <p:attrName>ppt_y</p:attrName>
                                        </p:attrNameLst>
                                      </p:cBhvr>
                                      <p:tavLst>
                                        <p:tav tm="0">
                                          <p:val>
                                            <p:strVal val="#ppt_y-.1"/>
                                          </p:val>
                                        </p:tav>
                                        <p:tav tm="100000">
                                          <p:val>
                                            <p:strVal val="#ppt_y"/>
                                          </p:val>
                                        </p:tav>
                                      </p:tavLst>
                                    </p:anim>
                                  </p:childTnLst>
                                </p:cTn>
                              </p:par>
                              <p:par>
                                <p:cTn id="240" presetID="47" presetClass="entr" presetSubtype="0" fill="hold" grpId="0" nodeType="withEffect">
                                  <p:stCondLst>
                                    <p:cond delay="0"/>
                                  </p:stCondLst>
                                  <p:childTnLst>
                                    <p:set>
                                      <p:cBhvr>
                                        <p:cTn id="241" dur="1" fill="hold">
                                          <p:stCondLst>
                                            <p:cond delay="0"/>
                                          </p:stCondLst>
                                        </p:cTn>
                                        <p:tgtEl>
                                          <p:spTgt spid="87">
                                            <p:txEl>
                                              <p:pRg st="0" end="0"/>
                                            </p:txEl>
                                          </p:spTgt>
                                        </p:tgtEl>
                                        <p:attrNameLst>
                                          <p:attrName>style.visibility</p:attrName>
                                        </p:attrNameLst>
                                      </p:cBhvr>
                                      <p:to>
                                        <p:strVal val="visible"/>
                                      </p:to>
                                    </p:set>
                                    <p:animEffect transition="in" filter="fade">
                                      <p:cBhvr>
                                        <p:cTn id="242" dur="1000"/>
                                        <p:tgtEl>
                                          <p:spTgt spid="87">
                                            <p:txEl>
                                              <p:pRg st="0" end="0"/>
                                            </p:txEl>
                                          </p:spTgt>
                                        </p:tgtEl>
                                      </p:cBhvr>
                                    </p:animEffect>
                                    <p:anim calcmode="lin" valueType="num">
                                      <p:cBhvr>
                                        <p:cTn id="243" dur="1000" fill="hold"/>
                                        <p:tgtEl>
                                          <p:spTgt spid="87">
                                            <p:txEl>
                                              <p:pRg st="0" end="0"/>
                                            </p:txEl>
                                          </p:spTgt>
                                        </p:tgtEl>
                                        <p:attrNameLst>
                                          <p:attrName>ppt_x</p:attrName>
                                        </p:attrNameLst>
                                      </p:cBhvr>
                                      <p:tavLst>
                                        <p:tav tm="0">
                                          <p:val>
                                            <p:strVal val="#ppt_x"/>
                                          </p:val>
                                        </p:tav>
                                        <p:tav tm="100000">
                                          <p:val>
                                            <p:strVal val="#ppt_x"/>
                                          </p:val>
                                        </p:tav>
                                      </p:tavLst>
                                    </p:anim>
                                    <p:anim calcmode="lin" valueType="num">
                                      <p:cBhvr>
                                        <p:cTn id="244" dur="1000" fill="hold"/>
                                        <p:tgtEl>
                                          <p:spTgt spid="87">
                                            <p:txEl>
                                              <p:pRg st="0" end="0"/>
                                            </p:txEl>
                                          </p:spTgt>
                                        </p:tgtEl>
                                        <p:attrNameLst>
                                          <p:attrName>ppt_y</p:attrName>
                                        </p:attrNameLst>
                                      </p:cBhvr>
                                      <p:tavLst>
                                        <p:tav tm="0">
                                          <p:val>
                                            <p:strVal val="#ppt_y-.1"/>
                                          </p:val>
                                        </p:tav>
                                        <p:tav tm="100000">
                                          <p:val>
                                            <p:strVal val="#ppt_y"/>
                                          </p:val>
                                        </p:tav>
                                      </p:tavLst>
                                    </p:anim>
                                  </p:childTnLst>
                                </p:cTn>
                              </p:par>
                              <p:par>
                                <p:cTn id="245" presetID="47" presetClass="entr" presetSubtype="0" fill="hold" grpId="0" nodeType="withEffect">
                                  <p:stCondLst>
                                    <p:cond delay="0"/>
                                  </p:stCondLst>
                                  <p:childTnLst>
                                    <p:set>
                                      <p:cBhvr>
                                        <p:cTn id="246" dur="1" fill="hold">
                                          <p:stCondLst>
                                            <p:cond delay="0"/>
                                          </p:stCondLst>
                                        </p:cTn>
                                        <p:tgtEl>
                                          <p:spTgt spid="88"/>
                                        </p:tgtEl>
                                        <p:attrNameLst>
                                          <p:attrName>style.visibility</p:attrName>
                                        </p:attrNameLst>
                                      </p:cBhvr>
                                      <p:to>
                                        <p:strVal val="visible"/>
                                      </p:to>
                                    </p:set>
                                    <p:animEffect transition="in" filter="fade">
                                      <p:cBhvr>
                                        <p:cTn id="247" dur="1000"/>
                                        <p:tgtEl>
                                          <p:spTgt spid="88"/>
                                        </p:tgtEl>
                                      </p:cBhvr>
                                    </p:animEffect>
                                    <p:anim calcmode="lin" valueType="num">
                                      <p:cBhvr>
                                        <p:cTn id="248" dur="1000" fill="hold"/>
                                        <p:tgtEl>
                                          <p:spTgt spid="88"/>
                                        </p:tgtEl>
                                        <p:attrNameLst>
                                          <p:attrName>ppt_x</p:attrName>
                                        </p:attrNameLst>
                                      </p:cBhvr>
                                      <p:tavLst>
                                        <p:tav tm="0">
                                          <p:val>
                                            <p:strVal val="#ppt_x"/>
                                          </p:val>
                                        </p:tav>
                                        <p:tav tm="100000">
                                          <p:val>
                                            <p:strVal val="#ppt_x"/>
                                          </p:val>
                                        </p:tav>
                                      </p:tavLst>
                                    </p:anim>
                                    <p:anim calcmode="lin" valueType="num">
                                      <p:cBhvr>
                                        <p:cTn id="249" dur="1000" fill="hold"/>
                                        <p:tgtEl>
                                          <p:spTgt spid="88"/>
                                        </p:tgtEl>
                                        <p:attrNameLst>
                                          <p:attrName>ppt_y</p:attrName>
                                        </p:attrNameLst>
                                      </p:cBhvr>
                                      <p:tavLst>
                                        <p:tav tm="0">
                                          <p:val>
                                            <p:strVal val="#ppt_y-.1"/>
                                          </p:val>
                                        </p:tav>
                                        <p:tav tm="100000">
                                          <p:val>
                                            <p:strVal val="#ppt_y"/>
                                          </p:val>
                                        </p:tav>
                                      </p:tavLst>
                                    </p:anim>
                                  </p:childTnLst>
                                </p:cTn>
                              </p:par>
                              <p:par>
                                <p:cTn id="250" presetID="47" presetClass="entr" presetSubtype="0" fill="hold" grpId="0" nodeType="withEffect">
                                  <p:stCondLst>
                                    <p:cond delay="0"/>
                                  </p:stCondLst>
                                  <p:childTnLst>
                                    <p:set>
                                      <p:cBhvr>
                                        <p:cTn id="251" dur="1" fill="hold">
                                          <p:stCondLst>
                                            <p:cond delay="0"/>
                                          </p:stCondLst>
                                        </p:cTn>
                                        <p:tgtEl>
                                          <p:spTgt spid="89">
                                            <p:txEl>
                                              <p:pRg st="0" end="0"/>
                                            </p:txEl>
                                          </p:spTgt>
                                        </p:tgtEl>
                                        <p:attrNameLst>
                                          <p:attrName>style.visibility</p:attrName>
                                        </p:attrNameLst>
                                      </p:cBhvr>
                                      <p:to>
                                        <p:strVal val="visible"/>
                                      </p:to>
                                    </p:set>
                                    <p:animEffect transition="in" filter="fade">
                                      <p:cBhvr>
                                        <p:cTn id="252" dur="1000"/>
                                        <p:tgtEl>
                                          <p:spTgt spid="89">
                                            <p:txEl>
                                              <p:pRg st="0" end="0"/>
                                            </p:txEl>
                                          </p:spTgt>
                                        </p:tgtEl>
                                      </p:cBhvr>
                                    </p:animEffect>
                                    <p:anim calcmode="lin" valueType="num">
                                      <p:cBhvr>
                                        <p:cTn id="253" dur="1000" fill="hold"/>
                                        <p:tgtEl>
                                          <p:spTgt spid="89">
                                            <p:txEl>
                                              <p:pRg st="0" end="0"/>
                                            </p:txEl>
                                          </p:spTgt>
                                        </p:tgtEl>
                                        <p:attrNameLst>
                                          <p:attrName>ppt_x</p:attrName>
                                        </p:attrNameLst>
                                      </p:cBhvr>
                                      <p:tavLst>
                                        <p:tav tm="0">
                                          <p:val>
                                            <p:strVal val="#ppt_x"/>
                                          </p:val>
                                        </p:tav>
                                        <p:tav tm="100000">
                                          <p:val>
                                            <p:strVal val="#ppt_x"/>
                                          </p:val>
                                        </p:tav>
                                      </p:tavLst>
                                    </p:anim>
                                    <p:anim calcmode="lin" valueType="num">
                                      <p:cBhvr>
                                        <p:cTn id="254" dur="1000" fill="hold"/>
                                        <p:tgtEl>
                                          <p:spTgt spid="89">
                                            <p:txEl>
                                              <p:pRg st="0" end="0"/>
                                            </p:txEl>
                                          </p:spTgt>
                                        </p:tgtEl>
                                        <p:attrNameLst>
                                          <p:attrName>ppt_y</p:attrName>
                                        </p:attrNameLst>
                                      </p:cBhvr>
                                      <p:tavLst>
                                        <p:tav tm="0">
                                          <p:val>
                                            <p:strVal val="#ppt_y-.1"/>
                                          </p:val>
                                        </p:tav>
                                        <p:tav tm="100000">
                                          <p:val>
                                            <p:strVal val="#ppt_y"/>
                                          </p:val>
                                        </p:tav>
                                      </p:tavLst>
                                    </p:anim>
                                  </p:childTnLst>
                                </p:cTn>
                              </p:par>
                              <p:par>
                                <p:cTn id="255" presetID="42" presetClass="entr" presetSubtype="0" fill="hold" grpId="0" nodeType="withEffect">
                                  <p:stCondLst>
                                    <p:cond delay="0"/>
                                  </p:stCondLst>
                                  <p:childTnLst>
                                    <p:set>
                                      <p:cBhvr>
                                        <p:cTn id="256" dur="1" fill="hold">
                                          <p:stCondLst>
                                            <p:cond delay="0"/>
                                          </p:stCondLst>
                                        </p:cTn>
                                        <p:tgtEl>
                                          <p:spTgt spid="91">
                                            <p:txEl>
                                              <p:pRg st="0" end="0"/>
                                            </p:txEl>
                                          </p:spTgt>
                                        </p:tgtEl>
                                        <p:attrNameLst>
                                          <p:attrName>style.visibility</p:attrName>
                                        </p:attrNameLst>
                                      </p:cBhvr>
                                      <p:to>
                                        <p:strVal val="visible"/>
                                      </p:to>
                                    </p:set>
                                    <p:animEffect transition="in" filter="fade">
                                      <p:cBhvr>
                                        <p:cTn id="257" dur="1000"/>
                                        <p:tgtEl>
                                          <p:spTgt spid="91">
                                            <p:txEl>
                                              <p:pRg st="0" end="0"/>
                                            </p:txEl>
                                          </p:spTgt>
                                        </p:tgtEl>
                                      </p:cBhvr>
                                    </p:animEffect>
                                    <p:anim calcmode="lin" valueType="num">
                                      <p:cBhvr>
                                        <p:cTn id="258" dur="1000" fill="hold"/>
                                        <p:tgtEl>
                                          <p:spTgt spid="91">
                                            <p:txEl>
                                              <p:pRg st="0" end="0"/>
                                            </p:txEl>
                                          </p:spTgt>
                                        </p:tgtEl>
                                        <p:attrNameLst>
                                          <p:attrName>ppt_x</p:attrName>
                                        </p:attrNameLst>
                                      </p:cBhvr>
                                      <p:tavLst>
                                        <p:tav tm="0">
                                          <p:val>
                                            <p:strVal val="#ppt_x"/>
                                          </p:val>
                                        </p:tav>
                                        <p:tav tm="100000">
                                          <p:val>
                                            <p:strVal val="#ppt_x"/>
                                          </p:val>
                                        </p:tav>
                                      </p:tavLst>
                                    </p:anim>
                                    <p:anim calcmode="lin" valueType="num">
                                      <p:cBhvr>
                                        <p:cTn id="259" dur="1000" fill="hold"/>
                                        <p:tgtEl>
                                          <p:spTgt spid="91">
                                            <p:txEl>
                                              <p:pRg st="0" end="0"/>
                                            </p:txEl>
                                          </p:spTgt>
                                        </p:tgtEl>
                                        <p:attrNameLst>
                                          <p:attrName>ppt_y</p:attrName>
                                        </p:attrNameLst>
                                      </p:cBhvr>
                                      <p:tavLst>
                                        <p:tav tm="0">
                                          <p:val>
                                            <p:strVal val="#ppt_y+.1"/>
                                          </p:val>
                                        </p:tav>
                                        <p:tav tm="100000">
                                          <p:val>
                                            <p:strVal val="#ppt_y"/>
                                          </p:val>
                                        </p:tav>
                                      </p:tavLst>
                                    </p:anim>
                                  </p:childTnLst>
                                </p:cTn>
                              </p:par>
                              <p:par>
                                <p:cTn id="260" presetID="42" presetClass="entr" presetSubtype="0" fill="hold" grpId="0" nodeType="withEffect">
                                  <p:stCondLst>
                                    <p:cond delay="0"/>
                                  </p:stCondLst>
                                  <p:childTnLst>
                                    <p:set>
                                      <p:cBhvr>
                                        <p:cTn id="261" dur="1" fill="hold">
                                          <p:stCondLst>
                                            <p:cond delay="0"/>
                                          </p:stCondLst>
                                        </p:cTn>
                                        <p:tgtEl>
                                          <p:spTgt spid="92">
                                            <p:txEl>
                                              <p:pRg st="0" end="0"/>
                                            </p:txEl>
                                          </p:spTgt>
                                        </p:tgtEl>
                                        <p:attrNameLst>
                                          <p:attrName>style.visibility</p:attrName>
                                        </p:attrNameLst>
                                      </p:cBhvr>
                                      <p:to>
                                        <p:strVal val="visible"/>
                                      </p:to>
                                    </p:set>
                                    <p:animEffect transition="in" filter="fade">
                                      <p:cBhvr>
                                        <p:cTn id="262" dur="1000"/>
                                        <p:tgtEl>
                                          <p:spTgt spid="92">
                                            <p:txEl>
                                              <p:pRg st="0" end="0"/>
                                            </p:txEl>
                                          </p:spTgt>
                                        </p:tgtEl>
                                      </p:cBhvr>
                                    </p:animEffect>
                                    <p:anim calcmode="lin" valueType="num">
                                      <p:cBhvr>
                                        <p:cTn id="263" dur="1000" fill="hold"/>
                                        <p:tgtEl>
                                          <p:spTgt spid="92">
                                            <p:txEl>
                                              <p:pRg st="0" end="0"/>
                                            </p:txEl>
                                          </p:spTgt>
                                        </p:tgtEl>
                                        <p:attrNameLst>
                                          <p:attrName>ppt_x</p:attrName>
                                        </p:attrNameLst>
                                      </p:cBhvr>
                                      <p:tavLst>
                                        <p:tav tm="0">
                                          <p:val>
                                            <p:strVal val="#ppt_x"/>
                                          </p:val>
                                        </p:tav>
                                        <p:tav tm="100000">
                                          <p:val>
                                            <p:strVal val="#ppt_x"/>
                                          </p:val>
                                        </p:tav>
                                      </p:tavLst>
                                    </p:anim>
                                    <p:anim calcmode="lin" valueType="num">
                                      <p:cBhvr>
                                        <p:cTn id="264" dur="1000" fill="hold"/>
                                        <p:tgtEl>
                                          <p:spTgt spid="92">
                                            <p:txEl>
                                              <p:pRg st="0" end="0"/>
                                            </p:txEl>
                                          </p:spTgt>
                                        </p:tgtEl>
                                        <p:attrNameLst>
                                          <p:attrName>ppt_y</p:attrName>
                                        </p:attrNameLst>
                                      </p:cBhvr>
                                      <p:tavLst>
                                        <p:tav tm="0">
                                          <p:val>
                                            <p:strVal val="#ppt_y+.1"/>
                                          </p:val>
                                        </p:tav>
                                        <p:tav tm="100000">
                                          <p:val>
                                            <p:strVal val="#ppt_y"/>
                                          </p:val>
                                        </p:tav>
                                      </p:tavLst>
                                    </p:anim>
                                  </p:childTnLst>
                                </p:cTn>
                              </p:par>
                              <p:par>
                                <p:cTn id="265" presetID="42" presetClass="entr" presetSubtype="0" fill="hold" grpId="0" nodeType="withEffect">
                                  <p:stCondLst>
                                    <p:cond delay="0"/>
                                  </p:stCondLst>
                                  <p:childTnLst>
                                    <p:set>
                                      <p:cBhvr>
                                        <p:cTn id="266" dur="1" fill="hold">
                                          <p:stCondLst>
                                            <p:cond delay="0"/>
                                          </p:stCondLst>
                                        </p:cTn>
                                        <p:tgtEl>
                                          <p:spTgt spid="93">
                                            <p:txEl>
                                              <p:pRg st="0" end="0"/>
                                            </p:txEl>
                                          </p:spTgt>
                                        </p:tgtEl>
                                        <p:attrNameLst>
                                          <p:attrName>style.visibility</p:attrName>
                                        </p:attrNameLst>
                                      </p:cBhvr>
                                      <p:to>
                                        <p:strVal val="visible"/>
                                      </p:to>
                                    </p:set>
                                    <p:animEffect transition="in" filter="fade">
                                      <p:cBhvr>
                                        <p:cTn id="267" dur="1000"/>
                                        <p:tgtEl>
                                          <p:spTgt spid="93">
                                            <p:txEl>
                                              <p:pRg st="0" end="0"/>
                                            </p:txEl>
                                          </p:spTgt>
                                        </p:tgtEl>
                                      </p:cBhvr>
                                    </p:animEffect>
                                    <p:anim calcmode="lin" valueType="num">
                                      <p:cBhvr>
                                        <p:cTn id="268" dur="1000" fill="hold"/>
                                        <p:tgtEl>
                                          <p:spTgt spid="93">
                                            <p:txEl>
                                              <p:pRg st="0" end="0"/>
                                            </p:txEl>
                                          </p:spTgt>
                                        </p:tgtEl>
                                        <p:attrNameLst>
                                          <p:attrName>ppt_x</p:attrName>
                                        </p:attrNameLst>
                                      </p:cBhvr>
                                      <p:tavLst>
                                        <p:tav tm="0">
                                          <p:val>
                                            <p:strVal val="#ppt_x"/>
                                          </p:val>
                                        </p:tav>
                                        <p:tav tm="100000">
                                          <p:val>
                                            <p:strVal val="#ppt_x"/>
                                          </p:val>
                                        </p:tav>
                                      </p:tavLst>
                                    </p:anim>
                                    <p:anim calcmode="lin" valueType="num">
                                      <p:cBhvr>
                                        <p:cTn id="269" dur="1000" fill="hold"/>
                                        <p:tgtEl>
                                          <p:spTgt spid="9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build="p">
        <p:tmplLst>
          <p:tmpl lvl="1">
            <p:tnLst>
              <p:par>
                <p:cTn presetID="47"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anim calcmode="lin" valueType="num">
                      <p:cBhvr>
                        <p:cTn dur="1000" fill="hold"/>
                        <p:tgtEl>
                          <p:spTgt spid="12"/>
                        </p:tgtEl>
                        <p:attrNameLst>
                          <p:attrName>ppt_x</p:attrName>
                        </p:attrNameLst>
                      </p:cBhvr>
                      <p:tavLst>
                        <p:tav tm="0">
                          <p:val>
                            <p:strVal val="#ppt_x"/>
                          </p:val>
                        </p:tav>
                        <p:tav tm="100000">
                          <p:val>
                            <p:strVal val="#ppt_x"/>
                          </p:val>
                        </p:tav>
                      </p:tavLst>
                    </p:anim>
                    <p:anim calcmode="lin" valueType="num">
                      <p:cBhvr>
                        <p:cTn dur="1000" fill="hold"/>
                        <p:tgtEl>
                          <p:spTgt spid="12"/>
                        </p:tgtEl>
                        <p:attrNameLst>
                          <p:attrName>ppt_y</p:attrName>
                        </p:attrNameLst>
                      </p:cBhvr>
                      <p:tavLst>
                        <p:tav tm="0">
                          <p:val>
                            <p:strVal val="#ppt_y-.1"/>
                          </p:val>
                        </p:tav>
                        <p:tav tm="100000">
                          <p:val>
                            <p:strVal val="#ppt_y"/>
                          </p:val>
                        </p:tav>
                      </p:tavLst>
                    </p:anim>
                  </p:childTnLst>
                </p:cTn>
              </p:par>
            </p:tnLst>
          </p:tmpl>
          <p:tmpl lvl="2">
            <p:tnLst>
              <p:par>
                <p:cTn presetID="47"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anim calcmode="lin" valueType="num">
                      <p:cBhvr>
                        <p:cTn dur="1000" fill="hold"/>
                        <p:tgtEl>
                          <p:spTgt spid="12"/>
                        </p:tgtEl>
                        <p:attrNameLst>
                          <p:attrName>ppt_x</p:attrName>
                        </p:attrNameLst>
                      </p:cBhvr>
                      <p:tavLst>
                        <p:tav tm="0">
                          <p:val>
                            <p:strVal val="#ppt_x"/>
                          </p:val>
                        </p:tav>
                        <p:tav tm="100000">
                          <p:val>
                            <p:strVal val="#ppt_x"/>
                          </p:val>
                        </p:tav>
                      </p:tavLst>
                    </p:anim>
                    <p:anim calcmode="lin" valueType="num">
                      <p:cBhvr>
                        <p:cTn dur="1000" fill="hold"/>
                        <p:tgtEl>
                          <p:spTgt spid="12"/>
                        </p:tgtEl>
                        <p:attrNameLst>
                          <p:attrName>ppt_y</p:attrName>
                        </p:attrNameLst>
                      </p:cBhvr>
                      <p:tavLst>
                        <p:tav tm="0">
                          <p:val>
                            <p:strVal val="#ppt_y-.1"/>
                          </p:val>
                        </p:tav>
                        <p:tav tm="100000">
                          <p:val>
                            <p:strVal val="#ppt_y"/>
                          </p:val>
                        </p:tav>
                      </p:tavLst>
                    </p:anim>
                  </p:childTnLst>
                </p:cTn>
              </p:par>
            </p:tnLst>
          </p:tmpl>
          <p:tmpl lvl="3">
            <p:tnLst>
              <p:par>
                <p:cTn presetID="47"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anim calcmode="lin" valueType="num">
                      <p:cBhvr>
                        <p:cTn dur="1000" fill="hold"/>
                        <p:tgtEl>
                          <p:spTgt spid="12"/>
                        </p:tgtEl>
                        <p:attrNameLst>
                          <p:attrName>ppt_x</p:attrName>
                        </p:attrNameLst>
                      </p:cBhvr>
                      <p:tavLst>
                        <p:tav tm="0">
                          <p:val>
                            <p:strVal val="#ppt_x"/>
                          </p:val>
                        </p:tav>
                        <p:tav tm="100000">
                          <p:val>
                            <p:strVal val="#ppt_x"/>
                          </p:val>
                        </p:tav>
                      </p:tavLst>
                    </p:anim>
                    <p:anim calcmode="lin" valueType="num">
                      <p:cBhvr>
                        <p:cTn dur="1000" fill="hold"/>
                        <p:tgtEl>
                          <p:spTgt spid="12"/>
                        </p:tgtEl>
                        <p:attrNameLst>
                          <p:attrName>ppt_y</p:attrName>
                        </p:attrNameLst>
                      </p:cBhvr>
                      <p:tavLst>
                        <p:tav tm="0">
                          <p:val>
                            <p:strVal val="#ppt_y-.1"/>
                          </p:val>
                        </p:tav>
                        <p:tav tm="100000">
                          <p:val>
                            <p:strVal val="#ppt_y"/>
                          </p:val>
                        </p:tav>
                      </p:tavLst>
                    </p:anim>
                  </p:childTnLst>
                </p:cTn>
              </p:par>
            </p:tnLst>
          </p:tmpl>
          <p:tmpl lvl="4">
            <p:tnLst>
              <p:par>
                <p:cTn presetID="47"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anim calcmode="lin" valueType="num">
                      <p:cBhvr>
                        <p:cTn dur="1000" fill="hold"/>
                        <p:tgtEl>
                          <p:spTgt spid="12"/>
                        </p:tgtEl>
                        <p:attrNameLst>
                          <p:attrName>ppt_x</p:attrName>
                        </p:attrNameLst>
                      </p:cBhvr>
                      <p:tavLst>
                        <p:tav tm="0">
                          <p:val>
                            <p:strVal val="#ppt_x"/>
                          </p:val>
                        </p:tav>
                        <p:tav tm="100000">
                          <p:val>
                            <p:strVal val="#ppt_x"/>
                          </p:val>
                        </p:tav>
                      </p:tavLst>
                    </p:anim>
                    <p:anim calcmode="lin" valueType="num">
                      <p:cBhvr>
                        <p:cTn dur="1000" fill="hold"/>
                        <p:tgtEl>
                          <p:spTgt spid="12"/>
                        </p:tgtEl>
                        <p:attrNameLst>
                          <p:attrName>ppt_y</p:attrName>
                        </p:attrNameLst>
                      </p:cBhvr>
                      <p:tavLst>
                        <p:tav tm="0">
                          <p:val>
                            <p:strVal val="#ppt_y-.1"/>
                          </p:val>
                        </p:tav>
                        <p:tav tm="100000">
                          <p:val>
                            <p:strVal val="#ppt_y"/>
                          </p:val>
                        </p:tav>
                      </p:tavLst>
                    </p:anim>
                  </p:childTnLst>
                </p:cTn>
              </p:par>
            </p:tnLst>
          </p:tmpl>
          <p:tmpl lvl="5">
            <p:tnLst>
              <p:par>
                <p:cTn presetID="47"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anim calcmode="lin" valueType="num">
                      <p:cBhvr>
                        <p:cTn dur="1000" fill="hold"/>
                        <p:tgtEl>
                          <p:spTgt spid="12"/>
                        </p:tgtEl>
                        <p:attrNameLst>
                          <p:attrName>ppt_x</p:attrName>
                        </p:attrNameLst>
                      </p:cBhvr>
                      <p:tavLst>
                        <p:tav tm="0">
                          <p:val>
                            <p:strVal val="#ppt_x"/>
                          </p:val>
                        </p:tav>
                        <p:tav tm="100000">
                          <p:val>
                            <p:strVal val="#ppt_x"/>
                          </p:val>
                        </p:tav>
                      </p:tavLst>
                    </p:anim>
                    <p:anim calcmode="lin" valueType="num">
                      <p:cBhvr>
                        <p:cTn dur="1000" fill="hold"/>
                        <p:tgtEl>
                          <p:spTgt spid="12"/>
                        </p:tgtEl>
                        <p:attrNameLst>
                          <p:attrName>ppt_y</p:attrName>
                        </p:attrNameLst>
                      </p:cBhvr>
                      <p:tavLst>
                        <p:tav tm="0">
                          <p:val>
                            <p:strVal val="#ppt_y-.1"/>
                          </p:val>
                        </p:tav>
                        <p:tav tm="100000">
                          <p:val>
                            <p:strVal val="#ppt_y"/>
                          </p:val>
                        </p:tav>
                      </p:tavLst>
                    </p:anim>
                  </p:childTnLst>
                </p:cTn>
              </p:par>
            </p:tnLst>
          </p:tmpl>
        </p:tmplLst>
      </p:bldP>
      <p:bldP spid="13" grpId="0" build="p">
        <p:tmplLst>
          <p:tmpl lvl="1">
            <p:tnLst>
              <p:par>
                <p:cTn presetID="47"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1000"/>
                        <p:tgtEl>
                          <p:spTgt spid="13"/>
                        </p:tgtEl>
                      </p:cBhvr>
                    </p:animEffect>
                    <p:anim calcmode="lin" valueType="num">
                      <p:cBhvr>
                        <p:cTn dur="1000" fill="hold"/>
                        <p:tgtEl>
                          <p:spTgt spid="13"/>
                        </p:tgtEl>
                        <p:attrNameLst>
                          <p:attrName>ppt_x</p:attrName>
                        </p:attrNameLst>
                      </p:cBhvr>
                      <p:tavLst>
                        <p:tav tm="0">
                          <p:val>
                            <p:strVal val="#ppt_x"/>
                          </p:val>
                        </p:tav>
                        <p:tav tm="100000">
                          <p:val>
                            <p:strVal val="#ppt_x"/>
                          </p:val>
                        </p:tav>
                      </p:tavLst>
                    </p:anim>
                    <p:anim calcmode="lin" valueType="num">
                      <p:cBhvr>
                        <p:cTn dur="1000" fill="hold"/>
                        <p:tgtEl>
                          <p:spTgt spid="13"/>
                        </p:tgtEl>
                        <p:attrNameLst>
                          <p:attrName>ppt_y</p:attrName>
                        </p:attrNameLst>
                      </p:cBhvr>
                      <p:tavLst>
                        <p:tav tm="0">
                          <p:val>
                            <p:strVal val="#ppt_y-.1"/>
                          </p:val>
                        </p:tav>
                        <p:tav tm="100000">
                          <p:val>
                            <p:strVal val="#ppt_y"/>
                          </p:val>
                        </p:tav>
                      </p:tavLst>
                    </p:anim>
                  </p:childTnLst>
                </p:cTn>
              </p:par>
            </p:tnLst>
          </p:tmpl>
        </p:tmplLst>
      </p:bldP>
      <p:bldP spid="15" grpId="0" animBg="1"/>
      <p:bldP spid="16" grpId="0" animBg="1"/>
      <p:bldP spid="18" grpId="0" build="p">
        <p:tmplLst>
          <p:tmpl lvl="1">
            <p:tnLst>
              <p:par>
                <p:cTn presetID="47"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1000"/>
                        <p:tgtEl>
                          <p:spTgt spid="18"/>
                        </p:tgtEl>
                      </p:cBhvr>
                    </p:animEffect>
                    <p:anim calcmode="lin" valueType="num">
                      <p:cBhvr>
                        <p:cTn dur="1000" fill="hold"/>
                        <p:tgtEl>
                          <p:spTgt spid="18"/>
                        </p:tgtEl>
                        <p:attrNameLst>
                          <p:attrName>ppt_x</p:attrName>
                        </p:attrNameLst>
                      </p:cBhvr>
                      <p:tavLst>
                        <p:tav tm="0">
                          <p:val>
                            <p:strVal val="#ppt_x"/>
                          </p:val>
                        </p:tav>
                        <p:tav tm="100000">
                          <p:val>
                            <p:strVal val="#ppt_x"/>
                          </p:val>
                        </p:tav>
                      </p:tavLst>
                    </p:anim>
                    <p:anim calcmode="lin" valueType="num">
                      <p:cBhvr>
                        <p:cTn dur="1000" fill="hold"/>
                        <p:tgtEl>
                          <p:spTgt spid="18"/>
                        </p:tgtEl>
                        <p:attrNameLst>
                          <p:attrName>ppt_y</p:attrName>
                        </p:attrNameLst>
                      </p:cBhvr>
                      <p:tavLst>
                        <p:tav tm="0">
                          <p:val>
                            <p:strVal val="#ppt_y-.1"/>
                          </p:val>
                        </p:tav>
                        <p:tav tm="100000">
                          <p:val>
                            <p:strVal val="#ppt_y"/>
                          </p:val>
                        </p:tav>
                      </p:tavLst>
                    </p:anim>
                  </p:childTnLst>
                </p:cTn>
              </p:par>
            </p:tnLst>
          </p:tmpl>
          <p:tmpl lvl="2">
            <p:tnLst>
              <p:par>
                <p:cTn presetID="47"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1000"/>
                        <p:tgtEl>
                          <p:spTgt spid="18"/>
                        </p:tgtEl>
                      </p:cBhvr>
                    </p:animEffect>
                    <p:anim calcmode="lin" valueType="num">
                      <p:cBhvr>
                        <p:cTn dur="1000" fill="hold"/>
                        <p:tgtEl>
                          <p:spTgt spid="18"/>
                        </p:tgtEl>
                        <p:attrNameLst>
                          <p:attrName>ppt_x</p:attrName>
                        </p:attrNameLst>
                      </p:cBhvr>
                      <p:tavLst>
                        <p:tav tm="0">
                          <p:val>
                            <p:strVal val="#ppt_x"/>
                          </p:val>
                        </p:tav>
                        <p:tav tm="100000">
                          <p:val>
                            <p:strVal val="#ppt_x"/>
                          </p:val>
                        </p:tav>
                      </p:tavLst>
                    </p:anim>
                    <p:anim calcmode="lin" valueType="num">
                      <p:cBhvr>
                        <p:cTn dur="1000" fill="hold"/>
                        <p:tgtEl>
                          <p:spTgt spid="18"/>
                        </p:tgtEl>
                        <p:attrNameLst>
                          <p:attrName>ppt_y</p:attrName>
                        </p:attrNameLst>
                      </p:cBhvr>
                      <p:tavLst>
                        <p:tav tm="0">
                          <p:val>
                            <p:strVal val="#ppt_y-.1"/>
                          </p:val>
                        </p:tav>
                        <p:tav tm="100000">
                          <p:val>
                            <p:strVal val="#ppt_y"/>
                          </p:val>
                        </p:tav>
                      </p:tavLst>
                    </p:anim>
                  </p:childTnLst>
                </p:cTn>
              </p:par>
            </p:tnLst>
          </p:tmpl>
          <p:tmpl lvl="3">
            <p:tnLst>
              <p:par>
                <p:cTn presetID="47"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1000"/>
                        <p:tgtEl>
                          <p:spTgt spid="18"/>
                        </p:tgtEl>
                      </p:cBhvr>
                    </p:animEffect>
                    <p:anim calcmode="lin" valueType="num">
                      <p:cBhvr>
                        <p:cTn dur="1000" fill="hold"/>
                        <p:tgtEl>
                          <p:spTgt spid="18"/>
                        </p:tgtEl>
                        <p:attrNameLst>
                          <p:attrName>ppt_x</p:attrName>
                        </p:attrNameLst>
                      </p:cBhvr>
                      <p:tavLst>
                        <p:tav tm="0">
                          <p:val>
                            <p:strVal val="#ppt_x"/>
                          </p:val>
                        </p:tav>
                        <p:tav tm="100000">
                          <p:val>
                            <p:strVal val="#ppt_x"/>
                          </p:val>
                        </p:tav>
                      </p:tavLst>
                    </p:anim>
                    <p:anim calcmode="lin" valueType="num">
                      <p:cBhvr>
                        <p:cTn dur="1000" fill="hold"/>
                        <p:tgtEl>
                          <p:spTgt spid="18"/>
                        </p:tgtEl>
                        <p:attrNameLst>
                          <p:attrName>ppt_y</p:attrName>
                        </p:attrNameLst>
                      </p:cBhvr>
                      <p:tavLst>
                        <p:tav tm="0">
                          <p:val>
                            <p:strVal val="#ppt_y-.1"/>
                          </p:val>
                        </p:tav>
                        <p:tav tm="100000">
                          <p:val>
                            <p:strVal val="#ppt_y"/>
                          </p:val>
                        </p:tav>
                      </p:tavLst>
                    </p:anim>
                  </p:childTnLst>
                </p:cTn>
              </p:par>
            </p:tnLst>
          </p:tmpl>
          <p:tmpl lvl="4">
            <p:tnLst>
              <p:par>
                <p:cTn presetID="47"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1000"/>
                        <p:tgtEl>
                          <p:spTgt spid="18"/>
                        </p:tgtEl>
                      </p:cBhvr>
                    </p:animEffect>
                    <p:anim calcmode="lin" valueType="num">
                      <p:cBhvr>
                        <p:cTn dur="1000" fill="hold"/>
                        <p:tgtEl>
                          <p:spTgt spid="18"/>
                        </p:tgtEl>
                        <p:attrNameLst>
                          <p:attrName>ppt_x</p:attrName>
                        </p:attrNameLst>
                      </p:cBhvr>
                      <p:tavLst>
                        <p:tav tm="0">
                          <p:val>
                            <p:strVal val="#ppt_x"/>
                          </p:val>
                        </p:tav>
                        <p:tav tm="100000">
                          <p:val>
                            <p:strVal val="#ppt_x"/>
                          </p:val>
                        </p:tav>
                      </p:tavLst>
                    </p:anim>
                    <p:anim calcmode="lin" valueType="num">
                      <p:cBhvr>
                        <p:cTn dur="1000" fill="hold"/>
                        <p:tgtEl>
                          <p:spTgt spid="18"/>
                        </p:tgtEl>
                        <p:attrNameLst>
                          <p:attrName>ppt_y</p:attrName>
                        </p:attrNameLst>
                      </p:cBhvr>
                      <p:tavLst>
                        <p:tav tm="0">
                          <p:val>
                            <p:strVal val="#ppt_y-.1"/>
                          </p:val>
                        </p:tav>
                        <p:tav tm="100000">
                          <p:val>
                            <p:strVal val="#ppt_y"/>
                          </p:val>
                        </p:tav>
                      </p:tavLst>
                    </p:anim>
                  </p:childTnLst>
                </p:cTn>
              </p:par>
            </p:tnLst>
          </p:tmpl>
          <p:tmpl lvl="5">
            <p:tnLst>
              <p:par>
                <p:cTn presetID="47"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1000"/>
                        <p:tgtEl>
                          <p:spTgt spid="18"/>
                        </p:tgtEl>
                      </p:cBhvr>
                    </p:animEffect>
                    <p:anim calcmode="lin" valueType="num">
                      <p:cBhvr>
                        <p:cTn dur="1000" fill="hold"/>
                        <p:tgtEl>
                          <p:spTgt spid="18"/>
                        </p:tgtEl>
                        <p:attrNameLst>
                          <p:attrName>ppt_x</p:attrName>
                        </p:attrNameLst>
                      </p:cBhvr>
                      <p:tavLst>
                        <p:tav tm="0">
                          <p:val>
                            <p:strVal val="#ppt_x"/>
                          </p:val>
                        </p:tav>
                        <p:tav tm="100000">
                          <p:val>
                            <p:strVal val="#ppt_x"/>
                          </p:val>
                        </p:tav>
                      </p:tavLst>
                    </p:anim>
                    <p:anim calcmode="lin" valueType="num">
                      <p:cBhvr>
                        <p:cTn dur="1000" fill="hold"/>
                        <p:tgtEl>
                          <p:spTgt spid="18"/>
                        </p:tgtEl>
                        <p:attrNameLst>
                          <p:attrName>ppt_y</p:attrName>
                        </p:attrNameLst>
                      </p:cBhvr>
                      <p:tavLst>
                        <p:tav tm="0">
                          <p:val>
                            <p:strVal val="#ppt_y-.1"/>
                          </p:val>
                        </p:tav>
                        <p:tav tm="100000">
                          <p:val>
                            <p:strVal val="#ppt_y"/>
                          </p:val>
                        </p:tav>
                      </p:tavLst>
                    </p:anim>
                  </p:childTnLst>
                </p:cTn>
              </p:par>
            </p:tnLst>
          </p:tmpl>
        </p:tmplLst>
      </p:bldP>
      <p:bldP spid="19" grpId="0" build="p">
        <p:tmplLst>
          <p:tmpl lvl="1">
            <p:tnLst>
              <p:par>
                <p:cTn presetID="47"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1000"/>
                        <p:tgtEl>
                          <p:spTgt spid="19"/>
                        </p:tgtEl>
                      </p:cBhvr>
                    </p:animEffect>
                    <p:anim calcmode="lin" valueType="num">
                      <p:cBhvr>
                        <p:cTn dur="1000" fill="hold"/>
                        <p:tgtEl>
                          <p:spTgt spid="19"/>
                        </p:tgtEl>
                        <p:attrNameLst>
                          <p:attrName>ppt_x</p:attrName>
                        </p:attrNameLst>
                      </p:cBhvr>
                      <p:tavLst>
                        <p:tav tm="0">
                          <p:val>
                            <p:strVal val="#ppt_x"/>
                          </p:val>
                        </p:tav>
                        <p:tav tm="100000">
                          <p:val>
                            <p:strVal val="#ppt_x"/>
                          </p:val>
                        </p:tav>
                      </p:tavLst>
                    </p:anim>
                    <p:anim calcmode="lin" valueType="num">
                      <p:cBhvr>
                        <p:cTn dur="1000" fill="hold"/>
                        <p:tgtEl>
                          <p:spTgt spid="19"/>
                        </p:tgtEl>
                        <p:attrNameLst>
                          <p:attrName>ppt_y</p:attrName>
                        </p:attrNameLst>
                      </p:cBhvr>
                      <p:tavLst>
                        <p:tav tm="0">
                          <p:val>
                            <p:strVal val="#ppt_y-.1"/>
                          </p:val>
                        </p:tav>
                        <p:tav tm="100000">
                          <p:val>
                            <p:strVal val="#ppt_y"/>
                          </p:val>
                        </p:tav>
                      </p:tavLst>
                    </p:anim>
                  </p:childTnLst>
                </p:cTn>
              </p:par>
            </p:tnLst>
          </p:tmpl>
        </p:tmplLst>
      </p:bldP>
      <p:bldP spid="21" grpId="0" animBg="1"/>
      <p:bldP spid="50" grpId="0" animBg="1"/>
      <p:bldP spid="53" grpId="0" build="p">
        <p:tmplLst>
          <p:tmpl lvl="1">
            <p:tnLst>
              <p:par>
                <p:cTn presetID="47" presetClass="entr" presetSubtype="0" fill="hold" nodeType="with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fade">
                      <p:cBhvr>
                        <p:cTn dur="1000"/>
                        <p:tgtEl>
                          <p:spTgt spid="53"/>
                        </p:tgtEl>
                      </p:cBhvr>
                    </p:animEffect>
                    <p:anim calcmode="lin" valueType="num">
                      <p:cBhvr>
                        <p:cTn dur="1000" fill="hold"/>
                        <p:tgtEl>
                          <p:spTgt spid="53"/>
                        </p:tgtEl>
                        <p:attrNameLst>
                          <p:attrName>ppt_x</p:attrName>
                        </p:attrNameLst>
                      </p:cBhvr>
                      <p:tavLst>
                        <p:tav tm="0">
                          <p:val>
                            <p:strVal val="#ppt_x"/>
                          </p:val>
                        </p:tav>
                        <p:tav tm="100000">
                          <p:val>
                            <p:strVal val="#ppt_x"/>
                          </p:val>
                        </p:tav>
                      </p:tavLst>
                    </p:anim>
                    <p:anim calcmode="lin" valueType="num">
                      <p:cBhvr>
                        <p:cTn dur="1000" fill="hold"/>
                        <p:tgtEl>
                          <p:spTgt spid="53"/>
                        </p:tgtEl>
                        <p:attrNameLst>
                          <p:attrName>ppt_y</p:attrName>
                        </p:attrNameLst>
                      </p:cBhvr>
                      <p:tavLst>
                        <p:tav tm="0">
                          <p:val>
                            <p:strVal val="#ppt_y-.1"/>
                          </p:val>
                        </p:tav>
                        <p:tav tm="100000">
                          <p:val>
                            <p:strVal val="#ppt_y"/>
                          </p:val>
                        </p:tav>
                      </p:tavLst>
                    </p:anim>
                  </p:childTnLst>
                </p:cTn>
              </p:par>
            </p:tnLst>
          </p:tmpl>
          <p:tmpl lvl="2">
            <p:tnLst>
              <p:par>
                <p:cTn presetID="47" presetClass="entr" presetSubtype="0" fill="hold" nodeType="with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fade">
                      <p:cBhvr>
                        <p:cTn dur="1000"/>
                        <p:tgtEl>
                          <p:spTgt spid="53"/>
                        </p:tgtEl>
                      </p:cBhvr>
                    </p:animEffect>
                    <p:anim calcmode="lin" valueType="num">
                      <p:cBhvr>
                        <p:cTn dur="1000" fill="hold"/>
                        <p:tgtEl>
                          <p:spTgt spid="53"/>
                        </p:tgtEl>
                        <p:attrNameLst>
                          <p:attrName>ppt_x</p:attrName>
                        </p:attrNameLst>
                      </p:cBhvr>
                      <p:tavLst>
                        <p:tav tm="0">
                          <p:val>
                            <p:strVal val="#ppt_x"/>
                          </p:val>
                        </p:tav>
                        <p:tav tm="100000">
                          <p:val>
                            <p:strVal val="#ppt_x"/>
                          </p:val>
                        </p:tav>
                      </p:tavLst>
                    </p:anim>
                    <p:anim calcmode="lin" valueType="num">
                      <p:cBhvr>
                        <p:cTn dur="1000" fill="hold"/>
                        <p:tgtEl>
                          <p:spTgt spid="53"/>
                        </p:tgtEl>
                        <p:attrNameLst>
                          <p:attrName>ppt_y</p:attrName>
                        </p:attrNameLst>
                      </p:cBhvr>
                      <p:tavLst>
                        <p:tav tm="0">
                          <p:val>
                            <p:strVal val="#ppt_y-.1"/>
                          </p:val>
                        </p:tav>
                        <p:tav tm="100000">
                          <p:val>
                            <p:strVal val="#ppt_y"/>
                          </p:val>
                        </p:tav>
                      </p:tavLst>
                    </p:anim>
                  </p:childTnLst>
                </p:cTn>
              </p:par>
            </p:tnLst>
          </p:tmpl>
          <p:tmpl lvl="3">
            <p:tnLst>
              <p:par>
                <p:cTn presetID="47" presetClass="entr" presetSubtype="0" fill="hold" nodeType="with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fade">
                      <p:cBhvr>
                        <p:cTn dur="1000"/>
                        <p:tgtEl>
                          <p:spTgt spid="53"/>
                        </p:tgtEl>
                      </p:cBhvr>
                    </p:animEffect>
                    <p:anim calcmode="lin" valueType="num">
                      <p:cBhvr>
                        <p:cTn dur="1000" fill="hold"/>
                        <p:tgtEl>
                          <p:spTgt spid="53"/>
                        </p:tgtEl>
                        <p:attrNameLst>
                          <p:attrName>ppt_x</p:attrName>
                        </p:attrNameLst>
                      </p:cBhvr>
                      <p:tavLst>
                        <p:tav tm="0">
                          <p:val>
                            <p:strVal val="#ppt_x"/>
                          </p:val>
                        </p:tav>
                        <p:tav tm="100000">
                          <p:val>
                            <p:strVal val="#ppt_x"/>
                          </p:val>
                        </p:tav>
                      </p:tavLst>
                    </p:anim>
                    <p:anim calcmode="lin" valueType="num">
                      <p:cBhvr>
                        <p:cTn dur="1000" fill="hold"/>
                        <p:tgtEl>
                          <p:spTgt spid="53"/>
                        </p:tgtEl>
                        <p:attrNameLst>
                          <p:attrName>ppt_y</p:attrName>
                        </p:attrNameLst>
                      </p:cBhvr>
                      <p:tavLst>
                        <p:tav tm="0">
                          <p:val>
                            <p:strVal val="#ppt_y-.1"/>
                          </p:val>
                        </p:tav>
                        <p:tav tm="100000">
                          <p:val>
                            <p:strVal val="#ppt_y"/>
                          </p:val>
                        </p:tav>
                      </p:tavLst>
                    </p:anim>
                  </p:childTnLst>
                </p:cTn>
              </p:par>
            </p:tnLst>
          </p:tmpl>
          <p:tmpl lvl="4">
            <p:tnLst>
              <p:par>
                <p:cTn presetID="47" presetClass="entr" presetSubtype="0" fill="hold" nodeType="with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fade">
                      <p:cBhvr>
                        <p:cTn dur="1000"/>
                        <p:tgtEl>
                          <p:spTgt spid="53"/>
                        </p:tgtEl>
                      </p:cBhvr>
                    </p:animEffect>
                    <p:anim calcmode="lin" valueType="num">
                      <p:cBhvr>
                        <p:cTn dur="1000" fill="hold"/>
                        <p:tgtEl>
                          <p:spTgt spid="53"/>
                        </p:tgtEl>
                        <p:attrNameLst>
                          <p:attrName>ppt_x</p:attrName>
                        </p:attrNameLst>
                      </p:cBhvr>
                      <p:tavLst>
                        <p:tav tm="0">
                          <p:val>
                            <p:strVal val="#ppt_x"/>
                          </p:val>
                        </p:tav>
                        <p:tav tm="100000">
                          <p:val>
                            <p:strVal val="#ppt_x"/>
                          </p:val>
                        </p:tav>
                      </p:tavLst>
                    </p:anim>
                    <p:anim calcmode="lin" valueType="num">
                      <p:cBhvr>
                        <p:cTn dur="1000" fill="hold"/>
                        <p:tgtEl>
                          <p:spTgt spid="53"/>
                        </p:tgtEl>
                        <p:attrNameLst>
                          <p:attrName>ppt_y</p:attrName>
                        </p:attrNameLst>
                      </p:cBhvr>
                      <p:tavLst>
                        <p:tav tm="0">
                          <p:val>
                            <p:strVal val="#ppt_y-.1"/>
                          </p:val>
                        </p:tav>
                        <p:tav tm="100000">
                          <p:val>
                            <p:strVal val="#ppt_y"/>
                          </p:val>
                        </p:tav>
                      </p:tavLst>
                    </p:anim>
                  </p:childTnLst>
                </p:cTn>
              </p:par>
            </p:tnLst>
          </p:tmpl>
          <p:tmpl lvl="5">
            <p:tnLst>
              <p:par>
                <p:cTn presetID="47" presetClass="entr" presetSubtype="0" fill="hold" nodeType="with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fade">
                      <p:cBhvr>
                        <p:cTn dur="1000"/>
                        <p:tgtEl>
                          <p:spTgt spid="53"/>
                        </p:tgtEl>
                      </p:cBhvr>
                    </p:animEffect>
                    <p:anim calcmode="lin" valueType="num">
                      <p:cBhvr>
                        <p:cTn dur="1000" fill="hold"/>
                        <p:tgtEl>
                          <p:spTgt spid="53"/>
                        </p:tgtEl>
                        <p:attrNameLst>
                          <p:attrName>ppt_x</p:attrName>
                        </p:attrNameLst>
                      </p:cBhvr>
                      <p:tavLst>
                        <p:tav tm="0">
                          <p:val>
                            <p:strVal val="#ppt_x"/>
                          </p:val>
                        </p:tav>
                        <p:tav tm="100000">
                          <p:val>
                            <p:strVal val="#ppt_x"/>
                          </p:val>
                        </p:tav>
                      </p:tavLst>
                    </p:anim>
                    <p:anim calcmode="lin" valueType="num">
                      <p:cBhvr>
                        <p:cTn dur="1000" fill="hold"/>
                        <p:tgtEl>
                          <p:spTgt spid="53"/>
                        </p:tgtEl>
                        <p:attrNameLst>
                          <p:attrName>ppt_y</p:attrName>
                        </p:attrNameLst>
                      </p:cBhvr>
                      <p:tavLst>
                        <p:tav tm="0">
                          <p:val>
                            <p:strVal val="#ppt_y-.1"/>
                          </p:val>
                        </p:tav>
                        <p:tav tm="100000">
                          <p:val>
                            <p:strVal val="#ppt_y"/>
                          </p:val>
                        </p:tav>
                      </p:tavLst>
                    </p:anim>
                  </p:childTnLst>
                </p:cTn>
              </p:par>
            </p:tnLst>
          </p:tmpl>
        </p:tmplLst>
      </p:bldP>
      <p:bldP spid="54" grpId="0" build="p">
        <p:tmplLst>
          <p:tmpl lvl="1">
            <p:tnLst>
              <p:par>
                <p:cTn presetID="47" presetClass="entr" presetSubtype="0"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1000"/>
                        <p:tgtEl>
                          <p:spTgt spid="54"/>
                        </p:tgtEl>
                      </p:cBhvr>
                    </p:animEffect>
                    <p:anim calcmode="lin" valueType="num">
                      <p:cBhvr>
                        <p:cTn dur="1000" fill="hold"/>
                        <p:tgtEl>
                          <p:spTgt spid="54"/>
                        </p:tgtEl>
                        <p:attrNameLst>
                          <p:attrName>ppt_x</p:attrName>
                        </p:attrNameLst>
                      </p:cBhvr>
                      <p:tavLst>
                        <p:tav tm="0">
                          <p:val>
                            <p:strVal val="#ppt_x"/>
                          </p:val>
                        </p:tav>
                        <p:tav tm="100000">
                          <p:val>
                            <p:strVal val="#ppt_x"/>
                          </p:val>
                        </p:tav>
                      </p:tavLst>
                    </p:anim>
                    <p:anim calcmode="lin" valueType="num">
                      <p:cBhvr>
                        <p:cTn dur="1000" fill="hold"/>
                        <p:tgtEl>
                          <p:spTgt spid="54"/>
                        </p:tgtEl>
                        <p:attrNameLst>
                          <p:attrName>ppt_y</p:attrName>
                        </p:attrNameLst>
                      </p:cBhvr>
                      <p:tavLst>
                        <p:tav tm="0">
                          <p:val>
                            <p:strVal val="#ppt_y-.1"/>
                          </p:val>
                        </p:tav>
                        <p:tav tm="100000">
                          <p:val>
                            <p:strVal val="#ppt_y"/>
                          </p:val>
                        </p:tav>
                      </p:tavLst>
                    </p:anim>
                  </p:childTnLst>
                </p:cTn>
              </p:par>
            </p:tnLst>
          </p:tmpl>
        </p:tmplLst>
      </p:bldP>
      <p:bldP spid="56" grpId="0" animBg="1"/>
      <p:bldP spid="57" grpId="0" animBg="1"/>
      <p:bldP spid="59" grpId="0" build="p">
        <p:tmplLst>
          <p:tmpl lvl="1">
            <p:tnLst>
              <p:par>
                <p:cTn presetID="47" presetClass="entr" presetSubtype="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1000"/>
                        <p:tgtEl>
                          <p:spTgt spid="59"/>
                        </p:tgtEl>
                      </p:cBhvr>
                    </p:animEffect>
                    <p:anim calcmode="lin" valueType="num">
                      <p:cBhvr>
                        <p:cTn dur="1000" fill="hold"/>
                        <p:tgtEl>
                          <p:spTgt spid="59"/>
                        </p:tgtEl>
                        <p:attrNameLst>
                          <p:attrName>ppt_x</p:attrName>
                        </p:attrNameLst>
                      </p:cBhvr>
                      <p:tavLst>
                        <p:tav tm="0">
                          <p:val>
                            <p:strVal val="#ppt_x"/>
                          </p:val>
                        </p:tav>
                        <p:tav tm="100000">
                          <p:val>
                            <p:strVal val="#ppt_x"/>
                          </p:val>
                        </p:tav>
                      </p:tavLst>
                    </p:anim>
                    <p:anim calcmode="lin" valueType="num">
                      <p:cBhvr>
                        <p:cTn dur="1000" fill="hold"/>
                        <p:tgtEl>
                          <p:spTgt spid="59"/>
                        </p:tgtEl>
                        <p:attrNameLst>
                          <p:attrName>ppt_y</p:attrName>
                        </p:attrNameLst>
                      </p:cBhvr>
                      <p:tavLst>
                        <p:tav tm="0">
                          <p:val>
                            <p:strVal val="#ppt_y-.1"/>
                          </p:val>
                        </p:tav>
                        <p:tav tm="100000">
                          <p:val>
                            <p:strVal val="#ppt_y"/>
                          </p:val>
                        </p:tav>
                      </p:tavLst>
                    </p:anim>
                  </p:childTnLst>
                </p:cTn>
              </p:par>
            </p:tnLst>
          </p:tmpl>
          <p:tmpl lvl="2">
            <p:tnLst>
              <p:par>
                <p:cTn presetID="47" presetClass="entr" presetSubtype="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1000"/>
                        <p:tgtEl>
                          <p:spTgt spid="59"/>
                        </p:tgtEl>
                      </p:cBhvr>
                    </p:animEffect>
                    <p:anim calcmode="lin" valueType="num">
                      <p:cBhvr>
                        <p:cTn dur="1000" fill="hold"/>
                        <p:tgtEl>
                          <p:spTgt spid="59"/>
                        </p:tgtEl>
                        <p:attrNameLst>
                          <p:attrName>ppt_x</p:attrName>
                        </p:attrNameLst>
                      </p:cBhvr>
                      <p:tavLst>
                        <p:tav tm="0">
                          <p:val>
                            <p:strVal val="#ppt_x"/>
                          </p:val>
                        </p:tav>
                        <p:tav tm="100000">
                          <p:val>
                            <p:strVal val="#ppt_x"/>
                          </p:val>
                        </p:tav>
                      </p:tavLst>
                    </p:anim>
                    <p:anim calcmode="lin" valueType="num">
                      <p:cBhvr>
                        <p:cTn dur="1000" fill="hold"/>
                        <p:tgtEl>
                          <p:spTgt spid="59"/>
                        </p:tgtEl>
                        <p:attrNameLst>
                          <p:attrName>ppt_y</p:attrName>
                        </p:attrNameLst>
                      </p:cBhvr>
                      <p:tavLst>
                        <p:tav tm="0">
                          <p:val>
                            <p:strVal val="#ppt_y-.1"/>
                          </p:val>
                        </p:tav>
                        <p:tav tm="100000">
                          <p:val>
                            <p:strVal val="#ppt_y"/>
                          </p:val>
                        </p:tav>
                      </p:tavLst>
                    </p:anim>
                  </p:childTnLst>
                </p:cTn>
              </p:par>
            </p:tnLst>
          </p:tmpl>
          <p:tmpl lvl="3">
            <p:tnLst>
              <p:par>
                <p:cTn presetID="47" presetClass="entr" presetSubtype="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1000"/>
                        <p:tgtEl>
                          <p:spTgt spid="59"/>
                        </p:tgtEl>
                      </p:cBhvr>
                    </p:animEffect>
                    <p:anim calcmode="lin" valueType="num">
                      <p:cBhvr>
                        <p:cTn dur="1000" fill="hold"/>
                        <p:tgtEl>
                          <p:spTgt spid="59"/>
                        </p:tgtEl>
                        <p:attrNameLst>
                          <p:attrName>ppt_x</p:attrName>
                        </p:attrNameLst>
                      </p:cBhvr>
                      <p:tavLst>
                        <p:tav tm="0">
                          <p:val>
                            <p:strVal val="#ppt_x"/>
                          </p:val>
                        </p:tav>
                        <p:tav tm="100000">
                          <p:val>
                            <p:strVal val="#ppt_x"/>
                          </p:val>
                        </p:tav>
                      </p:tavLst>
                    </p:anim>
                    <p:anim calcmode="lin" valueType="num">
                      <p:cBhvr>
                        <p:cTn dur="1000" fill="hold"/>
                        <p:tgtEl>
                          <p:spTgt spid="59"/>
                        </p:tgtEl>
                        <p:attrNameLst>
                          <p:attrName>ppt_y</p:attrName>
                        </p:attrNameLst>
                      </p:cBhvr>
                      <p:tavLst>
                        <p:tav tm="0">
                          <p:val>
                            <p:strVal val="#ppt_y-.1"/>
                          </p:val>
                        </p:tav>
                        <p:tav tm="100000">
                          <p:val>
                            <p:strVal val="#ppt_y"/>
                          </p:val>
                        </p:tav>
                      </p:tavLst>
                    </p:anim>
                  </p:childTnLst>
                </p:cTn>
              </p:par>
            </p:tnLst>
          </p:tmpl>
          <p:tmpl lvl="4">
            <p:tnLst>
              <p:par>
                <p:cTn presetID="47" presetClass="entr" presetSubtype="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1000"/>
                        <p:tgtEl>
                          <p:spTgt spid="59"/>
                        </p:tgtEl>
                      </p:cBhvr>
                    </p:animEffect>
                    <p:anim calcmode="lin" valueType="num">
                      <p:cBhvr>
                        <p:cTn dur="1000" fill="hold"/>
                        <p:tgtEl>
                          <p:spTgt spid="59"/>
                        </p:tgtEl>
                        <p:attrNameLst>
                          <p:attrName>ppt_x</p:attrName>
                        </p:attrNameLst>
                      </p:cBhvr>
                      <p:tavLst>
                        <p:tav tm="0">
                          <p:val>
                            <p:strVal val="#ppt_x"/>
                          </p:val>
                        </p:tav>
                        <p:tav tm="100000">
                          <p:val>
                            <p:strVal val="#ppt_x"/>
                          </p:val>
                        </p:tav>
                      </p:tavLst>
                    </p:anim>
                    <p:anim calcmode="lin" valueType="num">
                      <p:cBhvr>
                        <p:cTn dur="1000" fill="hold"/>
                        <p:tgtEl>
                          <p:spTgt spid="59"/>
                        </p:tgtEl>
                        <p:attrNameLst>
                          <p:attrName>ppt_y</p:attrName>
                        </p:attrNameLst>
                      </p:cBhvr>
                      <p:tavLst>
                        <p:tav tm="0">
                          <p:val>
                            <p:strVal val="#ppt_y-.1"/>
                          </p:val>
                        </p:tav>
                        <p:tav tm="100000">
                          <p:val>
                            <p:strVal val="#ppt_y"/>
                          </p:val>
                        </p:tav>
                      </p:tavLst>
                    </p:anim>
                  </p:childTnLst>
                </p:cTn>
              </p:par>
            </p:tnLst>
          </p:tmpl>
          <p:tmpl lvl="5">
            <p:tnLst>
              <p:par>
                <p:cTn presetID="47" presetClass="entr" presetSubtype="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1000"/>
                        <p:tgtEl>
                          <p:spTgt spid="59"/>
                        </p:tgtEl>
                      </p:cBhvr>
                    </p:animEffect>
                    <p:anim calcmode="lin" valueType="num">
                      <p:cBhvr>
                        <p:cTn dur="1000" fill="hold"/>
                        <p:tgtEl>
                          <p:spTgt spid="59"/>
                        </p:tgtEl>
                        <p:attrNameLst>
                          <p:attrName>ppt_x</p:attrName>
                        </p:attrNameLst>
                      </p:cBhvr>
                      <p:tavLst>
                        <p:tav tm="0">
                          <p:val>
                            <p:strVal val="#ppt_x"/>
                          </p:val>
                        </p:tav>
                        <p:tav tm="100000">
                          <p:val>
                            <p:strVal val="#ppt_x"/>
                          </p:val>
                        </p:tav>
                      </p:tavLst>
                    </p:anim>
                    <p:anim calcmode="lin" valueType="num">
                      <p:cBhvr>
                        <p:cTn dur="1000" fill="hold"/>
                        <p:tgtEl>
                          <p:spTgt spid="59"/>
                        </p:tgtEl>
                        <p:attrNameLst>
                          <p:attrName>ppt_y</p:attrName>
                        </p:attrNameLst>
                      </p:cBhvr>
                      <p:tavLst>
                        <p:tav tm="0">
                          <p:val>
                            <p:strVal val="#ppt_y-.1"/>
                          </p:val>
                        </p:tav>
                        <p:tav tm="100000">
                          <p:val>
                            <p:strVal val="#ppt_y"/>
                          </p:val>
                        </p:tav>
                      </p:tavLst>
                    </p:anim>
                  </p:childTnLst>
                </p:cTn>
              </p:par>
            </p:tnLst>
          </p:tmpl>
        </p:tmplLst>
      </p:bldP>
      <p:bldP spid="60" grpId="0" build="p">
        <p:tmplLst>
          <p:tmpl lvl="1">
            <p:tnLst>
              <p:par>
                <p:cTn presetID="47" presetClass="entr" presetSubtype="0" fill="hold" nodeType="with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1000"/>
                        <p:tgtEl>
                          <p:spTgt spid="60"/>
                        </p:tgtEl>
                      </p:cBhvr>
                    </p:animEffect>
                    <p:anim calcmode="lin" valueType="num">
                      <p:cBhvr>
                        <p:cTn dur="1000" fill="hold"/>
                        <p:tgtEl>
                          <p:spTgt spid="60"/>
                        </p:tgtEl>
                        <p:attrNameLst>
                          <p:attrName>ppt_x</p:attrName>
                        </p:attrNameLst>
                      </p:cBhvr>
                      <p:tavLst>
                        <p:tav tm="0">
                          <p:val>
                            <p:strVal val="#ppt_x"/>
                          </p:val>
                        </p:tav>
                        <p:tav tm="100000">
                          <p:val>
                            <p:strVal val="#ppt_x"/>
                          </p:val>
                        </p:tav>
                      </p:tavLst>
                    </p:anim>
                    <p:anim calcmode="lin" valueType="num">
                      <p:cBhvr>
                        <p:cTn dur="1000" fill="hold"/>
                        <p:tgtEl>
                          <p:spTgt spid="60"/>
                        </p:tgtEl>
                        <p:attrNameLst>
                          <p:attrName>ppt_y</p:attrName>
                        </p:attrNameLst>
                      </p:cBhvr>
                      <p:tavLst>
                        <p:tav tm="0">
                          <p:val>
                            <p:strVal val="#ppt_y-.1"/>
                          </p:val>
                        </p:tav>
                        <p:tav tm="100000">
                          <p:val>
                            <p:strVal val="#ppt_y"/>
                          </p:val>
                        </p:tav>
                      </p:tavLst>
                    </p:anim>
                  </p:childTnLst>
                </p:cTn>
              </p:par>
            </p:tnLst>
          </p:tmpl>
        </p:tmplLst>
      </p:bldP>
      <p:bldP spid="70" grpId="0" animBg="1"/>
      <p:bldP spid="71" grpId="0" animBg="1"/>
      <p:bldP spid="73" grpId="0" build="p">
        <p:tmplLst>
          <p:tmpl lvl="1">
            <p:tnLst>
              <p:par>
                <p:cTn presetID="47" presetClass="entr" presetSubtype="0" fill="hold" nodeType="with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1000"/>
                        <p:tgtEl>
                          <p:spTgt spid="73"/>
                        </p:tgtEl>
                      </p:cBhvr>
                    </p:animEffect>
                    <p:anim calcmode="lin" valueType="num">
                      <p:cBhvr>
                        <p:cTn dur="1000" fill="hold"/>
                        <p:tgtEl>
                          <p:spTgt spid="73"/>
                        </p:tgtEl>
                        <p:attrNameLst>
                          <p:attrName>ppt_x</p:attrName>
                        </p:attrNameLst>
                      </p:cBhvr>
                      <p:tavLst>
                        <p:tav tm="0">
                          <p:val>
                            <p:strVal val="#ppt_x"/>
                          </p:val>
                        </p:tav>
                        <p:tav tm="100000">
                          <p:val>
                            <p:strVal val="#ppt_x"/>
                          </p:val>
                        </p:tav>
                      </p:tavLst>
                    </p:anim>
                    <p:anim calcmode="lin" valueType="num">
                      <p:cBhvr>
                        <p:cTn dur="1000" fill="hold"/>
                        <p:tgtEl>
                          <p:spTgt spid="73"/>
                        </p:tgtEl>
                        <p:attrNameLst>
                          <p:attrName>ppt_y</p:attrName>
                        </p:attrNameLst>
                      </p:cBhvr>
                      <p:tavLst>
                        <p:tav tm="0">
                          <p:val>
                            <p:strVal val="#ppt_y-.1"/>
                          </p:val>
                        </p:tav>
                        <p:tav tm="100000">
                          <p:val>
                            <p:strVal val="#ppt_y"/>
                          </p:val>
                        </p:tav>
                      </p:tavLst>
                    </p:anim>
                  </p:childTnLst>
                </p:cTn>
              </p:par>
            </p:tnLst>
          </p:tmpl>
          <p:tmpl lvl="2">
            <p:tnLst>
              <p:par>
                <p:cTn presetID="47" presetClass="entr" presetSubtype="0" fill="hold" nodeType="with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1000"/>
                        <p:tgtEl>
                          <p:spTgt spid="73"/>
                        </p:tgtEl>
                      </p:cBhvr>
                    </p:animEffect>
                    <p:anim calcmode="lin" valueType="num">
                      <p:cBhvr>
                        <p:cTn dur="1000" fill="hold"/>
                        <p:tgtEl>
                          <p:spTgt spid="73"/>
                        </p:tgtEl>
                        <p:attrNameLst>
                          <p:attrName>ppt_x</p:attrName>
                        </p:attrNameLst>
                      </p:cBhvr>
                      <p:tavLst>
                        <p:tav tm="0">
                          <p:val>
                            <p:strVal val="#ppt_x"/>
                          </p:val>
                        </p:tav>
                        <p:tav tm="100000">
                          <p:val>
                            <p:strVal val="#ppt_x"/>
                          </p:val>
                        </p:tav>
                      </p:tavLst>
                    </p:anim>
                    <p:anim calcmode="lin" valueType="num">
                      <p:cBhvr>
                        <p:cTn dur="1000" fill="hold"/>
                        <p:tgtEl>
                          <p:spTgt spid="73"/>
                        </p:tgtEl>
                        <p:attrNameLst>
                          <p:attrName>ppt_y</p:attrName>
                        </p:attrNameLst>
                      </p:cBhvr>
                      <p:tavLst>
                        <p:tav tm="0">
                          <p:val>
                            <p:strVal val="#ppt_y-.1"/>
                          </p:val>
                        </p:tav>
                        <p:tav tm="100000">
                          <p:val>
                            <p:strVal val="#ppt_y"/>
                          </p:val>
                        </p:tav>
                      </p:tavLst>
                    </p:anim>
                  </p:childTnLst>
                </p:cTn>
              </p:par>
            </p:tnLst>
          </p:tmpl>
          <p:tmpl lvl="3">
            <p:tnLst>
              <p:par>
                <p:cTn presetID="47" presetClass="entr" presetSubtype="0" fill="hold" nodeType="with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1000"/>
                        <p:tgtEl>
                          <p:spTgt spid="73"/>
                        </p:tgtEl>
                      </p:cBhvr>
                    </p:animEffect>
                    <p:anim calcmode="lin" valueType="num">
                      <p:cBhvr>
                        <p:cTn dur="1000" fill="hold"/>
                        <p:tgtEl>
                          <p:spTgt spid="73"/>
                        </p:tgtEl>
                        <p:attrNameLst>
                          <p:attrName>ppt_x</p:attrName>
                        </p:attrNameLst>
                      </p:cBhvr>
                      <p:tavLst>
                        <p:tav tm="0">
                          <p:val>
                            <p:strVal val="#ppt_x"/>
                          </p:val>
                        </p:tav>
                        <p:tav tm="100000">
                          <p:val>
                            <p:strVal val="#ppt_x"/>
                          </p:val>
                        </p:tav>
                      </p:tavLst>
                    </p:anim>
                    <p:anim calcmode="lin" valueType="num">
                      <p:cBhvr>
                        <p:cTn dur="1000" fill="hold"/>
                        <p:tgtEl>
                          <p:spTgt spid="73"/>
                        </p:tgtEl>
                        <p:attrNameLst>
                          <p:attrName>ppt_y</p:attrName>
                        </p:attrNameLst>
                      </p:cBhvr>
                      <p:tavLst>
                        <p:tav tm="0">
                          <p:val>
                            <p:strVal val="#ppt_y-.1"/>
                          </p:val>
                        </p:tav>
                        <p:tav tm="100000">
                          <p:val>
                            <p:strVal val="#ppt_y"/>
                          </p:val>
                        </p:tav>
                      </p:tavLst>
                    </p:anim>
                  </p:childTnLst>
                </p:cTn>
              </p:par>
            </p:tnLst>
          </p:tmpl>
          <p:tmpl lvl="4">
            <p:tnLst>
              <p:par>
                <p:cTn presetID="47" presetClass="entr" presetSubtype="0" fill="hold" nodeType="with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1000"/>
                        <p:tgtEl>
                          <p:spTgt spid="73"/>
                        </p:tgtEl>
                      </p:cBhvr>
                    </p:animEffect>
                    <p:anim calcmode="lin" valueType="num">
                      <p:cBhvr>
                        <p:cTn dur="1000" fill="hold"/>
                        <p:tgtEl>
                          <p:spTgt spid="73"/>
                        </p:tgtEl>
                        <p:attrNameLst>
                          <p:attrName>ppt_x</p:attrName>
                        </p:attrNameLst>
                      </p:cBhvr>
                      <p:tavLst>
                        <p:tav tm="0">
                          <p:val>
                            <p:strVal val="#ppt_x"/>
                          </p:val>
                        </p:tav>
                        <p:tav tm="100000">
                          <p:val>
                            <p:strVal val="#ppt_x"/>
                          </p:val>
                        </p:tav>
                      </p:tavLst>
                    </p:anim>
                    <p:anim calcmode="lin" valueType="num">
                      <p:cBhvr>
                        <p:cTn dur="1000" fill="hold"/>
                        <p:tgtEl>
                          <p:spTgt spid="73"/>
                        </p:tgtEl>
                        <p:attrNameLst>
                          <p:attrName>ppt_y</p:attrName>
                        </p:attrNameLst>
                      </p:cBhvr>
                      <p:tavLst>
                        <p:tav tm="0">
                          <p:val>
                            <p:strVal val="#ppt_y-.1"/>
                          </p:val>
                        </p:tav>
                        <p:tav tm="100000">
                          <p:val>
                            <p:strVal val="#ppt_y"/>
                          </p:val>
                        </p:tav>
                      </p:tavLst>
                    </p:anim>
                  </p:childTnLst>
                </p:cTn>
              </p:par>
            </p:tnLst>
          </p:tmpl>
          <p:tmpl lvl="5">
            <p:tnLst>
              <p:par>
                <p:cTn presetID="47" presetClass="entr" presetSubtype="0" fill="hold" nodeType="with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1000"/>
                        <p:tgtEl>
                          <p:spTgt spid="73"/>
                        </p:tgtEl>
                      </p:cBhvr>
                    </p:animEffect>
                    <p:anim calcmode="lin" valueType="num">
                      <p:cBhvr>
                        <p:cTn dur="1000" fill="hold"/>
                        <p:tgtEl>
                          <p:spTgt spid="73"/>
                        </p:tgtEl>
                        <p:attrNameLst>
                          <p:attrName>ppt_x</p:attrName>
                        </p:attrNameLst>
                      </p:cBhvr>
                      <p:tavLst>
                        <p:tav tm="0">
                          <p:val>
                            <p:strVal val="#ppt_x"/>
                          </p:val>
                        </p:tav>
                        <p:tav tm="100000">
                          <p:val>
                            <p:strVal val="#ppt_x"/>
                          </p:val>
                        </p:tav>
                      </p:tavLst>
                    </p:anim>
                    <p:anim calcmode="lin" valueType="num">
                      <p:cBhvr>
                        <p:cTn dur="1000" fill="hold"/>
                        <p:tgtEl>
                          <p:spTgt spid="73"/>
                        </p:tgtEl>
                        <p:attrNameLst>
                          <p:attrName>ppt_y</p:attrName>
                        </p:attrNameLst>
                      </p:cBhvr>
                      <p:tavLst>
                        <p:tav tm="0">
                          <p:val>
                            <p:strVal val="#ppt_y-.1"/>
                          </p:val>
                        </p:tav>
                        <p:tav tm="100000">
                          <p:val>
                            <p:strVal val="#ppt_y"/>
                          </p:val>
                        </p:tav>
                      </p:tavLst>
                    </p:anim>
                  </p:childTnLst>
                </p:cTn>
              </p:par>
            </p:tnLst>
          </p:tmpl>
        </p:tmplLst>
      </p:bldP>
      <p:bldP spid="76" grpId="0" build="p">
        <p:tmplLst>
          <p:tmpl lvl="1">
            <p:tnLst>
              <p:par>
                <p:cTn presetID="47" presetClass="entr" presetSubtype="0" fill="hold" nodeType="with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fade">
                      <p:cBhvr>
                        <p:cTn dur="1000"/>
                        <p:tgtEl>
                          <p:spTgt spid="76"/>
                        </p:tgtEl>
                      </p:cBhvr>
                    </p:animEffect>
                    <p:anim calcmode="lin" valueType="num">
                      <p:cBhvr>
                        <p:cTn dur="1000" fill="hold"/>
                        <p:tgtEl>
                          <p:spTgt spid="76"/>
                        </p:tgtEl>
                        <p:attrNameLst>
                          <p:attrName>ppt_x</p:attrName>
                        </p:attrNameLst>
                      </p:cBhvr>
                      <p:tavLst>
                        <p:tav tm="0">
                          <p:val>
                            <p:strVal val="#ppt_x"/>
                          </p:val>
                        </p:tav>
                        <p:tav tm="100000">
                          <p:val>
                            <p:strVal val="#ppt_x"/>
                          </p:val>
                        </p:tav>
                      </p:tavLst>
                    </p:anim>
                    <p:anim calcmode="lin" valueType="num">
                      <p:cBhvr>
                        <p:cTn dur="1000" fill="hold"/>
                        <p:tgtEl>
                          <p:spTgt spid="76"/>
                        </p:tgtEl>
                        <p:attrNameLst>
                          <p:attrName>ppt_y</p:attrName>
                        </p:attrNameLst>
                      </p:cBhvr>
                      <p:tavLst>
                        <p:tav tm="0">
                          <p:val>
                            <p:strVal val="#ppt_y-.1"/>
                          </p:val>
                        </p:tav>
                        <p:tav tm="100000">
                          <p:val>
                            <p:strVal val="#ppt_y"/>
                          </p:val>
                        </p:tav>
                      </p:tavLst>
                    </p:anim>
                  </p:childTnLst>
                </p:cTn>
              </p:par>
            </p:tnLst>
          </p:tmpl>
        </p:tmplLst>
      </p:bldP>
      <p:bldP spid="80" grpId="0" animBg="1"/>
      <p:bldP spid="81" grpId="0" build="p">
        <p:tmplLst>
          <p:tmpl lvl="1">
            <p:tnLst>
              <p:par>
                <p:cTn presetID="47" presetClass="entr" presetSubtype="0" fill="hold" nodeType="with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fade">
                      <p:cBhvr>
                        <p:cTn dur="1000"/>
                        <p:tgtEl>
                          <p:spTgt spid="81"/>
                        </p:tgtEl>
                      </p:cBhvr>
                    </p:animEffect>
                    <p:anim calcmode="lin" valueType="num">
                      <p:cBhvr>
                        <p:cTn dur="1000" fill="hold"/>
                        <p:tgtEl>
                          <p:spTgt spid="81"/>
                        </p:tgtEl>
                        <p:attrNameLst>
                          <p:attrName>ppt_x</p:attrName>
                        </p:attrNameLst>
                      </p:cBhvr>
                      <p:tavLst>
                        <p:tav tm="0">
                          <p:val>
                            <p:strVal val="#ppt_x"/>
                          </p:val>
                        </p:tav>
                        <p:tav tm="100000">
                          <p:val>
                            <p:strVal val="#ppt_x"/>
                          </p:val>
                        </p:tav>
                      </p:tavLst>
                    </p:anim>
                    <p:anim calcmode="lin" valueType="num">
                      <p:cBhvr>
                        <p:cTn dur="1000" fill="hold"/>
                        <p:tgtEl>
                          <p:spTgt spid="81"/>
                        </p:tgtEl>
                        <p:attrNameLst>
                          <p:attrName>ppt_y</p:attrName>
                        </p:attrNameLst>
                      </p:cBhvr>
                      <p:tavLst>
                        <p:tav tm="0">
                          <p:val>
                            <p:strVal val="#ppt_y-.1"/>
                          </p:val>
                        </p:tav>
                        <p:tav tm="100000">
                          <p:val>
                            <p:strVal val="#ppt_y"/>
                          </p:val>
                        </p:tav>
                      </p:tavLst>
                    </p:anim>
                  </p:childTnLst>
                </p:cTn>
              </p:par>
            </p:tnLst>
          </p:tmpl>
        </p:tmplLst>
      </p:bldP>
      <p:bldP spid="82" grpId="0" animBg="1"/>
      <p:bldP spid="83" grpId="0" build="p">
        <p:tmplLst>
          <p:tmpl lvl="1">
            <p:tnLst>
              <p:par>
                <p:cTn presetID="47" presetClass="entr" presetSubtype="0" fill="hold" nodeType="withEffect">
                  <p:stCondLst>
                    <p:cond delay="0"/>
                  </p:stCondLst>
                  <p:childTnLst>
                    <p:set>
                      <p:cBhvr>
                        <p:cTn dur="1" fill="hold">
                          <p:stCondLst>
                            <p:cond delay="0"/>
                          </p:stCondLst>
                        </p:cTn>
                        <p:tgtEl>
                          <p:spTgt spid="83"/>
                        </p:tgtEl>
                        <p:attrNameLst>
                          <p:attrName>style.visibility</p:attrName>
                        </p:attrNameLst>
                      </p:cBhvr>
                      <p:to>
                        <p:strVal val="visible"/>
                      </p:to>
                    </p:set>
                    <p:animEffect transition="in" filter="fade">
                      <p:cBhvr>
                        <p:cTn dur="1000"/>
                        <p:tgtEl>
                          <p:spTgt spid="83"/>
                        </p:tgtEl>
                      </p:cBhvr>
                    </p:animEffect>
                    <p:anim calcmode="lin" valueType="num">
                      <p:cBhvr>
                        <p:cTn dur="1000" fill="hold"/>
                        <p:tgtEl>
                          <p:spTgt spid="83"/>
                        </p:tgtEl>
                        <p:attrNameLst>
                          <p:attrName>ppt_x</p:attrName>
                        </p:attrNameLst>
                      </p:cBhvr>
                      <p:tavLst>
                        <p:tav tm="0">
                          <p:val>
                            <p:strVal val="#ppt_x"/>
                          </p:val>
                        </p:tav>
                        <p:tav tm="100000">
                          <p:val>
                            <p:strVal val="#ppt_x"/>
                          </p:val>
                        </p:tav>
                      </p:tavLst>
                    </p:anim>
                    <p:anim calcmode="lin" valueType="num">
                      <p:cBhvr>
                        <p:cTn dur="1000" fill="hold"/>
                        <p:tgtEl>
                          <p:spTgt spid="83"/>
                        </p:tgtEl>
                        <p:attrNameLst>
                          <p:attrName>ppt_y</p:attrName>
                        </p:attrNameLst>
                      </p:cBhvr>
                      <p:tavLst>
                        <p:tav tm="0">
                          <p:val>
                            <p:strVal val="#ppt_y-.1"/>
                          </p:val>
                        </p:tav>
                        <p:tav tm="100000">
                          <p:val>
                            <p:strVal val="#ppt_y"/>
                          </p:val>
                        </p:tav>
                      </p:tavLst>
                    </p:anim>
                  </p:childTnLst>
                </p:cTn>
              </p:par>
            </p:tnLst>
          </p:tmpl>
        </p:tmplLst>
      </p:bldP>
      <p:bldP spid="84" grpId="0" animBg="1"/>
      <p:bldP spid="85" grpId="0" build="p">
        <p:tmplLst>
          <p:tmpl lvl="1">
            <p:tnLst>
              <p:par>
                <p:cTn presetID="47" presetClass="entr" presetSubtype="0" fill="hold" nodeType="withEffect">
                  <p:stCondLst>
                    <p:cond delay="0"/>
                  </p:stCondLst>
                  <p:childTnLst>
                    <p:set>
                      <p:cBhvr>
                        <p:cTn dur="1" fill="hold">
                          <p:stCondLst>
                            <p:cond delay="0"/>
                          </p:stCondLst>
                        </p:cTn>
                        <p:tgtEl>
                          <p:spTgt spid="85"/>
                        </p:tgtEl>
                        <p:attrNameLst>
                          <p:attrName>style.visibility</p:attrName>
                        </p:attrNameLst>
                      </p:cBhvr>
                      <p:to>
                        <p:strVal val="visible"/>
                      </p:to>
                    </p:set>
                    <p:animEffect transition="in" filter="fade">
                      <p:cBhvr>
                        <p:cTn dur="1000"/>
                        <p:tgtEl>
                          <p:spTgt spid="85"/>
                        </p:tgtEl>
                      </p:cBhvr>
                    </p:animEffect>
                    <p:anim calcmode="lin" valueType="num">
                      <p:cBhvr>
                        <p:cTn dur="1000" fill="hold"/>
                        <p:tgtEl>
                          <p:spTgt spid="85"/>
                        </p:tgtEl>
                        <p:attrNameLst>
                          <p:attrName>ppt_x</p:attrName>
                        </p:attrNameLst>
                      </p:cBhvr>
                      <p:tavLst>
                        <p:tav tm="0">
                          <p:val>
                            <p:strVal val="#ppt_x"/>
                          </p:val>
                        </p:tav>
                        <p:tav tm="100000">
                          <p:val>
                            <p:strVal val="#ppt_x"/>
                          </p:val>
                        </p:tav>
                      </p:tavLst>
                    </p:anim>
                    <p:anim calcmode="lin" valueType="num">
                      <p:cBhvr>
                        <p:cTn dur="1000" fill="hold"/>
                        <p:tgtEl>
                          <p:spTgt spid="85"/>
                        </p:tgtEl>
                        <p:attrNameLst>
                          <p:attrName>ppt_y</p:attrName>
                        </p:attrNameLst>
                      </p:cBhvr>
                      <p:tavLst>
                        <p:tav tm="0">
                          <p:val>
                            <p:strVal val="#ppt_y-.1"/>
                          </p:val>
                        </p:tav>
                        <p:tav tm="100000">
                          <p:val>
                            <p:strVal val="#ppt_y"/>
                          </p:val>
                        </p:tav>
                      </p:tavLst>
                    </p:anim>
                  </p:childTnLst>
                </p:cTn>
              </p:par>
            </p:tnLst>
          </p:tmpl>
        </p:tmplLst>
      </p:bldP>
      <p:bldP spid="86" grpId="0" animBg="1"/>
      <p:bldP spid="87" grpId="0" build="p">
        <p:tmplLst>
          <p:tmpl lvl="1">
            <p:tnLst>
              <p:par>
                <p:cTn presetID="47" presetClass="entr" presetSubtype="0" fill="hold" nodeType="withEffect">
                  <p:stCondLst>
                    <p:cond delay="0"/>
                  </p:stCondLst>
                  <p:childTnLst>
                    <p:set>
                      <p:cBhvr>
                        <p:cTn dur="1" fill="hold">
                          <p:stCondLst>
                            <p:cond delay="0"/>
                          </p:stCondLst>
                        </p:cTn>
                        <p:tgtEl>
                          <p:spTgt spid="87"/>
                        </p:tgtEl>
                        <p:attrNameLst>
                          <p:attrName>style.visibility</p:attrName>
                        </p:attrNameLst>
                      </p:cBhvr>
                      <p:to>
                        <p:strVal val="visible"/>
                      </p:to>
                    </p:set>
                    <p:animEffect transition="in" filter="fade">
                      <p:cBhvr>
                        <p:cTn dur="1000"/>
                        <p:tgtEl>
                          <p:spTgt spid="87"/>
                        </p:tgtEl>
                      </p:cBhvr>
                    </p:animEffect>
                    <p:anim calcmode="lin" valueType="num">
                      <p:cBhvr>
                        <p:cTn dur="1000" fill="hold"/>
                        <p:tgtEl>
                          <p:spTgt spid="87"/>
                        </p:tgtEl>
                        <p:attrNameLst>
                          <p:attrName>ppt_x</p:attrName>
                        </p:attrNameLst>
                      </p:cBhvr>
                      <p:tavLst>
                        <p:tav tm="0">
                          <p:val>
                            <p:strVal val="#ppt_x"/>
                          </p:val>
                        </p:tav>
                        <p:tav tm="100000">
                          <p:val>
                            <p:strVal val="#ppt_x"/>
                          </p:val>
                        </p:tav>
                      </p:tavLst>
                    </p:anim>
                    <p:anim calcmode="lin" valueType="num">
                      <p:cBhvr>
                        <p:cTn dur="1000" fill="hold"/>
                        <p:tgtEl>
                          <p:spTgt spid="87"/>
                        </p:tgtEl>
                        <p:attrNameLst>
                          <p:attrName>ppt_y</p:attrName>
                        </p:attrNameLst>
                      </p:cBhvr>
                      <p:tavLst>
                        <p:tav tm="0">
                          <p:val>
                            <p:strVal val="#ppt_y-.1"/>
                          </p:val>
                        </p:tav>
                        <p:tav tm="100000">
                          <p:val>
                            <p:strVal val="#ppt_y"/>
                          </p:val>
                        </p:tav>
                      </p:tavLst>
                    </p:anim>
                  </p:childTnLst>
                </p:cTn>
              </p:par>
            </p:tnLst>
          </p:tmpl>
        </p:tmplLst>
      </p:bldP>
      <p:bldP spid="88" grpId="0" animBg="1"/>
      <p:bldP spid="89" grpId="0" build="p">
        <p:tmplLst>
          <p:tmpl lvl="1">
            <p:tnLst>
              <p:par>
                <p:cTn presetID="47" presetClass="entr" presetSubtype="0" fill="hold" nodeType="withEffect">
                  <p:stCondLst>
                    <p:cond delay="0"/>
                  </p:stCondLst>
                  <p:childTnLst>
                    <p:set>
                      <p:cBhvr>
                        <p:cTn dur="1" fill="hold">
                          <p:stCondLst>
                            <p:cond delay="0"/>
                          </p:stCondLst>
                        </p:cTn>
                        <p:tgtEl>
                          <p:spTgt spid="89"/>
                        </p:tgtEl>
                        <p:attrNameLst>
                          <p:attrName>style.visibility</p:attrName>
                        </p:attrNameLst>
                      </p:cBhvr>
                      <p:to>
                        <p:strVal val="visible"/>
                      </p:to>
                    </p:set>
                    <p:animEffect transition="in" filter="fade">
                      <p:cBhvr>
                        <p:cTn dur="1000"/>
                        <p:tgtEl>
                          <p:spTgt spid="89"/>
                        </p:tgtEl>
                      </p:cBhvr>
                    </p:animEffect>
                    <p:anim calcmode="lin" valueType="num">
                      <p:cBhvr>
                        <p:cTn dur="1000" fill="hold"/>
                        <p:tgtEl>
                          <p:spTgt spid="89"/>
                        </p:tgtEl>
                        <p:attrNameLst>
                          <p:attrName>ppt_x</p:attrName>
                        </p:attrNameLst>
                      </p:cBhvr>
                      <p:tavLst>
                        <p:tav tm="0">
                          <p:val>
                            <p:strVal val="#ppt_x"/>
                          </p:val>
                        </p:tav>
                        <p:tav tm="100000">
                          <p:val>
                            <p:strVal val="#ppt_x"/>
                          </p:val>
                        </p:tav>
                      </p:tavLst>
                    </p:anim>
                    <p:anim calcmode="lin" valueType="num">
                      <p:cBhvr>
                        <p:cTn dur="1000" fill="hold"/>
                        <p:tgtEl>
                          <p:spTgt spid="89"/>
                        </p:tgtEl>
                        <p:attrNameLst>
                          <p:attrName>ppt_y</p:attrName>
                        </p:attrNameLst>
                      </p:cBhvr>
                      <p:tavLst>
                        <p:tav tm="0">
                          <p:val>
                            <p:strVal val="#ppt_y-.1"/>
                          </p:val>
                        </p:tav>
                        <p:tav tm="100000">
                          <p:val>
                            <p:strVal val="#ppt_y"/>
                          </p:val>
                        </p:tav>
                      </p:tavLst>
                    </p:anim>
                  </p:childTnLst>
                </p:cTn>
              </p:par>
            </p:tnLst>
          </p:tmpl>
        </p:tmplLst>
      </p:bldP>
      <p:bldP spid="91" grpId="0" build="p">
        <p:tmplLst>
          <p:tmpl lvl="1">
            <p:tnLst>
              <p:par>
                <p:cTn presetID="42" presetClass="entr" presetSubtype="0" fill="hold" nodeType="withEffect">
                  <p:stCondLst>
                    <p:cond delay="0"/>
                  </p:stCondLst>
                  <p:childTnLst>
                    <p:set>
                      <p:cBhvr>
                        <p:cTn dur="1" fill="hold">
                          <p:stCondLst>
                            <p:cond delay="0"/>
                          </p:stCondLst>
                        </p:cTn>
                        <p:tgtEl>
                          <p:spTgt spid="91"/>
                        </p:tgtEl>
                        <p:attrNameLst>
                          <p:attrName>style.visibility</p:attrName>
                        </p:attrNameLst>
                      </p:cBhvr>
                      <p:to>
                        <p:strVal val="visible"/>
                      </p:to>
                    </p:set>
                    <p:animEffect transition="in" filter="fade">
                      <p:cBhvr>
                        <p:cTn dur="1000"/>
                        <p:tgtEl>
                          <p:spTgt spid="91"/>
                        </p:tgtEl>
                      </p:cBhvr>
                    </p:animEffect>
                    <p:anim calcmode="lin" valueType="num">
                      <p:cBhvr>
                        <p:cTn dur="1000" fill="hold"/>
                        <p:tgtEl>
                          <p:spTgt spid="91"/>
                        </p:tgtEl>
                        <p:attrNameLst>
                          <p:attrName>ppt_x</p:attrName>
                        </p:attrNameLst>
                      </p:cBhvr>
                      <p:tavLst>
                        <p:tav tm="0">
                          <p:val>
                            <p:strVal val="#ppt_x"/>
                          </p:val>
                        </p:tav>
                        <p:tav tm="100000">
                          <p:val>
                            <p:strVal val="#ppt_x"/>
                          </p:val>
                        </p:tav>
                      </p:tavLst>
                    </p:anim>
                    <p:anim calcmode="lin" valueType="num">
                      <p:cBhvr>
                        <p:cTn dur="1000" fill="hold"/>
                        <p:tgtEl>
                          <p:spTgt spid="91"/>
                        </p:tgtEl>
                        <p:attrNameLst>
                          <p:attrName>ppt_y</p:attrName>
                        </p:attrNameLst>
                      </p:cBhvr>
                      <p:tavLst>
                        <p:tav tm="0">
                          <p:val>
                            <p:strVal val="#ppt_y+.1"/>
                          </p:val>
                        </p:tav>
                        <p:tav tm="100000">
                          <p:val>
                            <p:strVal val="#ppt_y"/>
                          </p:val>
                        </p:tav>
                      </p:tavLst>
                    </p:anim>
                  </p:childTnLst>
                </p:cTn>
              </p:par>
            </p:tnLst>
          </p:tmpl>
        </p:tmplLst>
      </p:bldP>
      <p:bldP spid="92" grpId="0" build="p">
        <p:tmplLst>
          <p:tmpl lvl="1">
            <p:tnLst>
              <p:par>
                <p:cTn presetID="42" presetClass="entr" presetSubtype="0" fill="hold" nodeType="withEffect">
                  <p:stCondLst>
                    <p:cond delay="0"/>
                  </p:stCondLst>
                  <p:childTnLst>
                    <p:set>
                      <p:cBhvr>
                        <p:cTn dur="1" fill="hold">
                          <p:stCondLst>
                            <p:cond delay="0"/>
                          </p:stCondLst>
                        </p:cTn>
                        <p:tgtEl>
                          <p:spTgt spid="92"/>
                        </p:tgtEl>
                        <p:attrNameLst>
                          <p:attrName>style.visibility</p:attrName>
                        </p:attrNameLst>
                      </p:cBhvr>
                      <p:to>
                        <p:strVal val="visible"/>
                      </p:to>
                    </p:set>
                    <p:animEffect transition="in" filter="fade">
                      <p:cBhvr>
                        <p:cTn dur="1000"/>
                        <p:tgtEl>
                          <p:spTgt spid="92"/>
                        </p:tgtEl>
                      </p:cBhvr>
                    </p:animEffect>
                    <p:anim calcmode="lin" valueType="num">
                      <p:cBhvr>
                        <p:cTn dur="1000" fill="hold"/>
                        <p:tgtEl>
                          <p:spTgt spid="92"/>
                        </p:tgtEl>
                        <p:attrNameLst>
                          <p:attrName>ppt_x</p:attrName>
                        </p:attrNameLst>
                      </p:cBhvr>
                      <p:tavLst>
                        <p:tav tm="0">
                          <p:val>
                            <p:strVal val="#ppt_x"/>
                          </p:val>
                        </p:tav>
                        <p:tav tm="100000">
                          <p:val>
                            <p:strVal val="#ppt_x"/>
                          </p:val>
                        </p:tav>
                      </p:tavLst>
                    </p:anim>
                    <p:anim calcmode="lin" valueType="num">
                      <p:cBhvr>
                        <p:cTn dur="1000" fill="hold"/>
                        <p:tgtEl>
                          <p:spTgt spid="92"/>
                        </p:tgtEl>
                        <p:attrNameLst>
                          <p:attrName>ppt_y</p:attrName>
                        </p:attrNameLst>
                      </p:cBhvr>
                      <p:tavLst>
                        <p:tav tm="0">
                          <p:val>
                            <p:strVal val="#ppt_y+.1"/>
                          </p:val>
                        </p:tav>
                        <p:tav tm="100000">
                          <p:val>
                            <p:strVal val="#ppt_y"/>
                          </p:val>
                        </p:tav>
                      </p:tavLst>
                    </p:anim>
                  </p:childTnLst>
                </p:cTn>
              </p:par>
            </p:tnLst>
          </p:tmpl>
        </p:tmplLst>
      </p:bldP>
      <p:bldP spid="93" grpId="0" build="p">
        <p:tmplLst>
          <p:tmpl lvl="1">
            <p:tnLst>
              <p:par>
                <p:cTn presetID="42" presetClass="entr" presetSubtype="0" fill="hold" nodeType="withEffect">
                  <p:stCondLst>
                    <p:cond delay="0"/>
                  </p:stCondLst>
                  <p:childTnLst>
                    <p:set>
                      <p:cBhvr>
                        <p:cTn dur="1" fill="hold">
                          <p:stCondLst>
                            <p:cond delay="0"/>
                          </p:stCondLst>
                        </p:cTn>
                        <p:tgtEl>
                          <p:spTgt spid="93"/>
                        </p:tgtEl>
                        <p:attrNameLst>
                          <p:attrName>style.visibility</p:attrName>
                        </p:attrNameLst>
                      </p:cBhvr>
                      <p:to>
                        <p:strVal val="visible"/>
                      </p:to>
                    </p:set>
                    <p:animEffect transition="in" filter="fade">
                      <p:cBhvr>
                        <p:cTn dur="1000"/>
                        <p:tgtEl>
                          <p:spTgt spid="93"/>
                        </p:tgtEl>
                      </p:cBhvr>
                    </p:animEffect>
                    <p:anim calcmode="lin" valueType="num">
                      <p:cBhvr>
                        <p:cTn dur="1000" fill="hold"/>
                        <p:tgtEl>
                          <p:spTgt spid="93"/>
                        </p:tgtEl>
                        <p:attrNameLst>
                          <p:attrName>ppt_x</p:attrName>
                        </p:attrNameLst>
                      </p:cBhvr>
                      <p:tavLst>
                        <p:tav tm="0">
                          <p:val>
                            <p:strVal val="#ppt_x"/>
                          </p:val>
                        </p:tav>
                        <p:tav tm="100000">
                          <p:val>
                            <p:strVal val="#ppt_x"/>
                          </p:val>
                        </p:tav>
                      </p:tavLst>
                    </p:anim>
                    <p:anim calcmode="lin" valueType="num">
                      <p:cBhvr>
                        <p:cTn dur="1000" fill="hold"/>
                        <p:tgtEl>
                          <p:spTgt spid="93"/>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Items 2 Images">
    <p:bg>
      <p:bgPr>
        <a:solidFill>
          <a:schemeClr val="bg1">
            <a:alpha val="40000"/>
          </a:schemeClr>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E6334E-F759-0A9D-9271-2027125E2897}"/>
              </a:ext>
            </a:extLst>
          </p:cNvPr>
          <p:cNvSpPr>
            <a:spLocks noGrp="1"/>
          </p:cNvSpPr>
          <p:nvPr>
            <p:ph type="sldNum" sz="quarter" idx="10"/>
          </p:nvPr>
        </p:nvSpPr>
        <p:spPr/>
        <p:txBody>
          <a:bodyPr/>
          <a:lstStyle>
            <a:lvl1pPr>
              <a:buClr>
                <a:schemeClr val="tx2"/>
              </a:buClr>
              <a:defRPr>
                <a:solidFill>
                  <a:schemeClr val="bg1"/>
                </a:solidFill>
                <a:latin typeface="Inter" panose="02000503000000020004" pitchFamily="2" charset="0"/>
                <a:ea typeface="Inter" panose="02000503000000020004" pitchFamily="2" charset="0"/>
              </a:defRPr>
            </a:lvl1pPr>
          </a:lstStyle>
          <a:p>
            <a:fld id="{B4F46690-C25B-4348-B0C0-019C781764AB}" type="slidenum">
              <a:rPr lang="en-US" smtClean="0"/>
              <a:pPr/>
              <a:t>‹#›</a:t>
            </a:fld>
            <a:endParaRPr lang="en-US"/>
          </a:p>
        </p:txBody>
      </p:sp>
      <p:sp>
        <p:nvSpPr>
          <p:cNvPr id="4" name="Rectangle: Rounded Corners 6">
            <a:extLst>
              <a:ext uri="{FF2B5EF4-FFF2-40B4-BE49-F238E27FC236}">
                <a16:creationId xmlns:a16="http://schemas.microsoft.com/office/drawing/2014/main" id="{343FEBC1-FED8-FAC7-008F-508366A8D254}"/>
              </a:ext>
            </a:extLst>
          </p:cNvPr>
          <p:cNvSpPr/>
          <p:nvPr/>
        </p:nvSpPr>
        <p:spPr>
          <a:xfrm>
            <a:off x="8162713" y="1549468"/>
            <a:ext cx="3379093" cy="4503375"/>
          </a:xfrm>
          <a:prstGeom prst="roundRect">
            <a:avLst>
              <a:gd name="adj" fmla="val 5294"/>
            </a:avLst>
          </a:prstGeom>
          <a:solidFill>
            <a:schemeClr val="bg1"/>
          </a:solidFill>
          <a:ln>
            <a:noFill/>
          </a:ln>
          <a:effectLst>
            <a:outerShdw blurRad="914400" dist="495300" dir="5400000" sx="89000" sy="89000" algn="t" rotWithShape="0">
              <a:schemeClr val="bg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tx2"/>
              </a:buClr>
            </a:pPr>
            <a:endParaRPr lang="en-US" sz="1200">
              <a:solidFill>
                <a:schemeClr val="tx1"/>
              </a:solidFill>
              <a:latin typeface="Inter" panose="02000503000000020004" pitchFamily="2" charset="0"/>
              <a:ea typeface="Inter" panose="02000503000000020004" pitchFamily="2" charset="0"/>
            </a:endParaRPr>
          </a:p>
        </p:txBody>
      </p:sp>
      <p:sp>
        <p:nvSpPr>
          <p:cNvPr id="5" name="Rectangle: Rounded Corners 7">
            <a:extLst>
              <a:ext uri="{FF2B5EF4-FFF2-40B4-BE49-F238E27FC236}">
                <a16:creationId xmlns:a16="http://schemas.microsoft.com/office/drawing/2014/main" id="{8AE7B733-838B-7884-0CDA-2692C68043DD}"/>
              </a:ext>
            </a:extLst>
          </p:cNvPr>
          <p:cNvSpPr/>
          <p:nvPr/>
        </p:nvSpPr>
        <p:spPr>
          <a:xfrm>
            <a:off x="4316865" y="1021069"/>
            <a:ext cx="3386347" cy="4514317"/>
          </a:xfrm>
          <a:prstGeom prst="roundRect">
            <a:avLst>
              <a:gd name="adj" fmla="val 5709"/>
            </a:avLst>
          </a:prstGeom>
          <a:solidFill>
            <a:schemeClr val="bg1"/>
          </a:solidFill>
          <a:ln>
            <a:noFill/>
          </a:ln>
          <a:effectLst>
            <a:outerShdw blurRad="914400" dist="495300" dir="5400000" sx="89000" sy="89000" algn="t" rotWithShape="0">
              <a:schemeClr val="bg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tx2"/>
              </a:buClr>
            </a:pPr>
            <a:endParaRPr lang="en-US" sz="1200">
              <a:solidFill>
                <a:schemeClr val="tx1"/>
              </a:solidFill>
              <a:latin typeface="Inter" panose="02000503000000020004" pitchFamily="2" charset="0"/>
              <a:ea typeface="Inter" panose="02000503000000020004" pitchFamily="2" charset="0"/>
            </a:endParaRPr>
          </a:p>
        </p:txBody>
      </p:sp>
      <p:sp>
        <p:nvSpPr>
          <p:cNvPr id="6" name="Picture Placeholder 33">
            <a:extLst>
              <a:ext uri="{FF2B5EF4-FFF2-40B4-BE49-F238E27FC236}">
                <a16:creationId xmlns:a16="http://schemas.microsoft.com/office/drawing/2014/main" id="{70F15872-319E-D55D-12DF-FF0226D0BDC4}"/>
              </a:ext>
            </a:extLst>
          </p:cNvPr>
          <p:cNvSpPr>
            <a:spLocks noGrp="1"/>
          </p:cNvSpPr>
          <p:nvPr>
            <p:ph type="pic" sz="quarter" idx="14"/>
          </p:nvPr>
        </p:nvSpPr>
        <p:spPr>
          <a:xfrm>
            <a:off x="8162714" y="1549468"/>
            <a:ext cx="3386347" cy="2752709"/>
          </a:xfrm>
          <a:prstGeom prst="round2SameRect">
            <a:avLst>
              <a:gd name="adj1" fmla="val 6557"/>
              <a:gd name="adj2" fmla="val 0"/>
            </a:avLst>
          </a:prstGeom>
          <a:solidFill>
            <a:schemeClr val="accent1"/>
          </a:solidFill>
        </p:spPr>
        <p:txBody>
          <a:bodyPr anchor="ctr"/>
          <a:lstStyle>
            <a:lvl1pPr marL="0" indent="0" algn="ctr">
              <a:buClr>
                <a:schemeClr val="tx2"/>
              </a:buClr>
              <a:buNone/>
              <a:defRPr sz="2400">
                <a:solidFill>
                  <a:schemeClr val="tx1"/>
                </a:solidFill>
                <a:latin typeface="Inter" panose="02000503000000020004" pitchFamily="2" charset="0"/>
                <a:ea typeface="Inter" panose="02000503000000020004" pitchFamily="2" charset="0"/>
              </a:defRPr>
            </a:lvl1pPr>
          </a:lstStyle>
          <a:p>
            <a:r>
              <a:rPr lang="en-US"/>
              <a:t>Click icon to add picture</a:t>
            </a:r>
          </a:p>
        </p:txBody>
      </p:sp>
      <p:sp>
        <p:nvSpPr>
          <p:cNvPr id="7" name="Picture Placeholder 32">
            <a:extLst>
              <a:ext uri="{FF2B5EF4-FFF2-40B4-BE49-F238E27FC236}">
                <a16:creationId xmlns:a16="http://schemas.microsoft.com/office/drawing/2014/main" id="{EDEFEB94-1D40-DDBE-A7E1-8CE9BC38A309}"/>
              </a:ext>
            </a:extLst>
          </p:cNvPr>
          <p:cNvSpPr>
            <a:spLocks noGrp="1"/>
          </p:cNvSpPr>
          <p:nvPr>
            <p:ph type="pic" sz="quarter" idx="13"/>
          </p:nvPr>
        </p:nvSpPr>
        <p:spPr>
          <a:xfrm>
            <a:off x="4316867" y="1021069"/>
            <a:ext cx="3386347" cy="2752709"/>
          </a:xfrm>
          <a:prstGeom prst="round2SameRect">
            <a:avLst>
              <a:gd name="adj1" fmla="val 6076"/>
              <a:gd name="adj2" fmla="val 0"/>
            </a:avLst>
          </a:prstGeom>
          <a:solidFill>
            <a:schemeClr val="accent1"/>
          </a:solidFill>
        </p:spPr>
        <p:txBody>
          <a:bodyPr anchor="ctr"/>
          <a:lstStyle>
            <a:lvl1pPr marL="0" indent="0" algn="ctr">
              <a:buClr>
                <a:schemeClr val="tx2"/>
              </a:buClr>
              <a:buNone/>
              <a:defRPr sz="2400">
                <a:solidFill>
                  <a:schemeClr val="tx1"/>
                </a:solidFill>
                <a:latin typeface="Inter" panose="02000503000000020004" pitchFamily="2" charset="0"/>
                <a:ea typeface="Inter" panose="02000503000000020004" pitchFamily="2" charset="0"/>
              </a:defRPr>
            </a:lvl1pPr>
          </a:lstStyle>
          <a:p>
            <a:r>
              <a:rPr lang="en-US"/>
              <a:t>Click icon to add picture</a:t>
            </a:r>
          </a:p>
        </p:txBody>
      </p:sp>
      <p:sp>
        <p:nvSpPr>
          <p:cNvPr id="26" name="Content Placeholder 2">
            <a:extLst>
              <a:ext uri="{FF2B5EF4-FFF2-40B4-BE49-F238E27FC236}">
                <a16:creationId xmlns:a16="http://schemas.microsoft.com/office/drawing/2014/main" id="{C05DA537-3686-2A1B-B0D2-E20073D76BC2}"/>
              </a:ext>
            </a:extLst>
          </p:cNvPr>
          <p:cNvSpPr>
            <a:spLocks noGrp="1"/>
          </p:cNvSpPr>
          <p:nvPr>
            <p:ph idx="17" hasCustomPrompt="1"/>
          </p:nvPr>
        </p:nvSpPr>
        <p:spPr>
          <a:xfrm>
            <a:off x="947632" y="2841674"/>
            <a:ext cx="2909731" cy="2923301"/>
          </a:xfrm>
          <a:prstGeom prst="rect">
            <a:avLst/>
          </a:prstGeom>
        </p:spPr>
        <p:txBody>
          <a:bodyPr anchor="t"/>
          <a:lstStyle>
            <a:lvl1pPr marL="0" indent="0">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27" name="Text Placeholder 44">
            <a:extLst>
              <a:ext uri="{FF2B5EF4-FFF2-40B4-BE49-F238E27FC236}">
                <a16:creationId xmlns:a16="http://schemas.microsoft.com/office/drawing/2014/main" id="{971AE32C-EFE3-0C16-94A7-B6E3F1DDC78E}"/>
              </a:ext>
            </a:extLst>
          </p:cNvPr>
          <p:cNvSpPr>
            <a:spLocks noGrp="1"/>
          </p:cNvSpPr>
          <p:nvPr>
            <p:ph type="body" sz="quarter" idx="18" hasCustomPrompt="1"/>
          </p:nvPr>
        </p:nvSpPr>
        <p:spPr>
          <a:xfrm>
            <a:off x="947633" y="1913494"/>
            <a:ext cx="2909730" cy="650932"/>
          </a:xfrm>
          <a:prstGeom prst="rect">
            <a:avLst/>
          </a:prstGeom>
        </p:spPr>
        <p:txBody>
          <a:bodyPr anchor="ctr"/>
          <a:lstStyle>
            <a:lvl1pPr marL="0" indent="0" algn="l">
              <a:buClr>
                <a:schemeClr val="tx2"/>
              </a:buClr>
              <a:buNone/>
              <a:defRPr sz="3600" b="1" i="0">
                <a:solidFill>
                  <a:schemeClr val="tx1"/>
                </a:solidFill>
                <a:latin typeface="Inter Black" panose="02000503000000020004" pitchFamily="2" charset="0"/>
                <a:ea typeface="Inter Black" panose="02000503000000020004" pitchFamily="2" charset="0"/>
              </a:defRPr>
            </a:lvl1pPr>
          </a:lstStyle>
          <a:p>
            <a:pPr lvl="0"/>
            <a:r>
              <a:rPr lang="en-US"/>
              <a:t>TITLE HERE</a:t>
            </a:r>
          </a:p>
        </p:txBody>
      </p:sp>
      <p:sp>
        <p:nvSpPr>
          <p:cNvPr id="29" name="Content Placeholder 2">
            <a:extLst>
              <a:ext uri="{FF2B5EF4-FFF2-40B4-BE49-F238E27FC236}">
                <a16:creationId xmlns:a16="http://schemas.microsoft.com/office/drawing/2014/main" id="{4AFBBD25-1D7C-4646-C3EE-2C989E317632}"/>
              </a:ext>
            </a:extLst>
          </p:cNvPr>
          <p:cNvSpPr>
            <a:spLocks noGrp="1"/>
          </p:cNvSpPr>
          <p:nvPr>
            <p:ph idx="19" hasCustomPrompt="1"/>
          </p:nvPr>
        </p:nvSpPr>
        <p:spPr>
          <a:xfrm>
            <a:off x="4530167" y="3912460"/>
            <a:ext cx="2959743" cy="1370740"/>
          </a:xfrm>
          <a:prstGeom prst="rect">
            <a:avLst/>
          </a:prstGeom>
        </p:spPr>
        <p:txBody>
          <a:bodyPr anchor="ctr"/>
          <a:lstStyle>
            <a:lvl1pPr marL="0" indent="0">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31" name="Content Placeholder 2">
            <a:extLst>
              <a:ext uri="{FF2B5EF4-FFF2-40B4-BE49-F238E27FC236}">
                <a16:creationId xmlns:a16="http://schemas.microsoft.com/office/drawing/2014/main" id="{3AEA8C85-5988-7DD9-97D7-46D0D1CF75CF}"/>
              </a:ext>
            </a:extLst>
          </p:cNvPr>
          <p:cNvSpPr>
            <a:spLocks noGrp="1"/>
          </p:cNvSpPr>
          <p:nvPr>
            <p:ph idx="20" hasCustomPrompt="1"/>
          </p:nvPr>
        </p:nvSpPr>
        <p:spPr>
          <a:xfrm>
            <a:off x="8374033" y="4488194"/>
            <a:ext cx="2959743" cy="1370740"/>
          </a:xfrm>
          <a:prstGeom prst="rect">
            <a:avLst/>
          </a:prstGeom>
        </p:spPr>
        <p:txBody>
          <a:bodyPr anchor="ctr"/>
          <a:lstStyle>
            <a:lvl1pPr marL="0" indent="0">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2" name="Text Placeholder 41">
            <a:extLst>
              <a:ext uri="{FF2B5EF4-FFF2-40B4-BE49-F238E27FC236}">
                <a16:creationId xmlns:a16="http://schemas.microsoft.com/office/drawing/2014/main" id="{5607B17C-3FDC-716B-0728-EBE51649E916}"/>
              </a:ext>
            </a:extLst>
          </p:cNvPr>
          <p:cNvSpPr>
            <a:spLocks noGrp="1"/>
          </p:cNvSpPr>
          <p:nvPr>
            <p:ph type="body" sz="quarter" idx="26" hasCustomPrompt="1"/>
          </p:nvPr>
        </p:nvSpPr>
        <p:spPr>
          <a:xfrm>
            <a:off x="771524" y="6281846"/>
            <a:ext cx="11053762" cy="407185"/>
          </a:xfrm>
          <a:prstGeom prst="rect">
            <a:avLst/>
          </a:prstGeom>
        </p:spPr>
        <p:txBody>
          <a:bodyPr anchor="ctr"/>
          <a:lstStyle>
            <a:lvl1pPr marL="0" indent="0" algn="l">
              <a:buNone/>
              <a:defRPr sz="700" b="0" spc="0">
                <a:solidFill>
                  <a:schemeClr val="accent2"/>
                </a:solidFill>
                <a:latin typeface="Inter" panose="02000503000000020004" pitchFamily="2" charset="0"/>
                <a:ea typeface="Inter" panose="02000503000000020004" pitchFamily="2" charset="0"/>
              </a:defRPr>
            </a:lvl1pPr>
          </a:lstStyle>
          <a:p>
            <a:pPr lvl="0"/>
            <a:r>
              <a:rPr lang="en-US"/>
              <a:t>* Special Note or Attribution Goes Here</a:t>
            </a:r>
          </a:p>
        </p:txBody>
      </p:sp>
    </p:spTree>
    <p:extLst>
      <p:ext uri="{BB962C8B-B14F-4D97-AF65-F5344CB8AC3E}">
        <p14:creationId xmlns:p14="http://schemas.microsoft.com/office/powerpoint/2010/main" val="3373693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Effect transition="in" filter="fade">
                                      <p:cBhvr>
                                        <p:cTn id="7" dur="1000"/>
                                        <p:tgtEl>
                                          <p:spTgt spid="27">
                                            <p:txEl>
                                              <p:pRg st="0" end="0"/>
                                            </p:txEl>
                                          </p:spTgt>
                                        </p:tgtEl>
                                      </p:cBhvr>
                                    </p:animEffect>
                                    <p:anim calcmode="lin" valueType="num">
                                      <p:cBhvr>
                                        <p:cTn id="8" dur="10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fade">
                                      <p:cBhvr>
                                        <p:cTn id="12" dur="1000"/>
                                        <p:tgtEl>
                                          <p:spTgt spid="26">
                                            <p:txEl>
                                              <p:pRg st="0" end="0"/>
                                            </p:txEl>
                                          </p:spTgt>
                                        </p:tgtEl>
                                      </p:cBhvr>
                                    </p:animEffect>
                                    <p:anim calcmode="lin" valueType="num">
                                      <p:cBhvr>
                                        <p:cTn id="13" dur="10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6">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6">
                                            <p:txEl>
                                              <p:pRg st="1" end="1"/>
                                            </p:txEl>
                                          </p:spTgt>
                                        </p:tgtEl>
                                        <p:attrNameLst>
                                          <p:attrName>style.visibility</p:attrName>
                                        </p:attrNameLst>
                                      </p:cBhvr>
                                      <p:to>
                                        <p:strVal val="visible"/>
                                      </p:to>
                                    </p:set>
                                    <p:animEffect transition="in" filter="fade">
                                      <p:cBhvr>
                                        <p:cTn id="17" dur="1000"/>
                                        <p:tgtEl>
                                          <p:spTgt spid="26">
                                            <p:txEl>
                                              <p:pRg st="1" end="1"/>
                                            </p:txEl>
                                          </p:spTgt>
                                        </p:tgtEl>
                                      </p:cBhvr>
                                    </p:animEffect>
                                    <p:anim calcmode="lin" valueType="num">
                                      <p:cBhvr>
                                        <p:cTn id="18" dur="1000" fill="hold"/>
                                        <p:tgtEl>
                                          <p:spTgt spid="26">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26">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6">
                                            <p:txEl>
                                              <p:pRg st="2" end="2"/>
                                            </p:txEl>
                                          </p:spTgt>
                                        </p:tgtEl>
                                        <p:attrNameLst>
                                          <p:attrName>style.visibility</p:attrName>
                                        </p:attrNameLst>
                                      </p:cBhvr>
                                      <p:to>
                                        <p:strVal val="visible"/>
                                      </p:to>
                                    </p:set>
                                    <p:animEffect transition="in" filter="fade">
                                      <p:cBhvr>
                                        <p:cTn id="22" dur="1000"/>
                                        <p:tgtEl>
                                          <p:spTgt spid="26">
                                            <p:txEl>
                                              <p:pRg st="2" end="2"/>
                                            </p:txEl>
                                          </p:spTgt>
                                        </p:tgtEl>
                                      </p:cBhvr>
                                    </p:animEffect>
                                    <p:anim calcmode="lin" valueType="num">
                                      <p:cBhvr>
                                        <p:cTn id="23" dur="1000" fill="hold"/>
                                        <p:tgtEl>
                                          <p:spTgt spid="26">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26">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6">
                                            <p:txEl>
                                              <p:pRg st="3" end="3"/>
                                            </p:txEl>
                                          </p:spTgt>
                                        </p:tgtEl>
                                        <p:attrNameLst>
                                          <p:attrName>style.visibility</p:attrName>
                                        </p:attrNameLst>
                                      </p:cBhvr>
                                      <p:to>
                                        <p:strVal val="visible"/>
                                      </p:to>
                                    </p:set>
                                    <p:animEffect transition="in" filter="fade">
                                      <p:cBhvr>
                                        <p:cTn id="27" dur="1000"/>
                                        <p:tgtEl>
                                          <p:spTgt spid="26">
                                            <p:txEl>
                                              <p:pRg st="3" end="3"/>
                                            </p:txEl>
                                          </p:spTgt>
                                        </p:tgtEl>
                                      </p:cBhvr>
                                    </p:animEffect>
                                    <p:anim calcmode="lin" valueType="num">
                                      <p:cBhvr>
                                        <p:cTn id="28" dur="1000" fill="hold"/>
                                        <p:tgtEl>
                                          <p:spTgt spid="26">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26">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6">
                                            <p:txEl>
                                              <p:pRg st="4" end="4"/>
                                            </p:txEl>
                                          </p:spTgt>
                                        </p:tgtEl>
                                        <p:attrNameLst>
                                          <p:attrName>style.visibility</p:attrName>
                                        </p:attrNameLst>
                                      </p:cBhvr>
                                      <p:to>
                                        <p:strVal val="visible"/>
                                      </p:to>
                                    </p:set>
                                    <p:animEffect transition="in" filter="fade">
                                      <p:cBhvr>
                                        <p:cTn id="32" dur="1000"/>
                                        <p:tgtEl>
                                          <p:spTgt spid="26">
                                            <p:txEl>
                                              <p:pRg st="4" end="4"/>
                                            </p:txEl>
                                          </p:spTgt>
                                        </p:tgtEl>
                                      </p:cBhvr>
                                    </p:animEffect>
                                    <p:anim calcmode="lin" valueType="num">
                                      <p:cBhvr>
                                        <p:cTn id="33" dur="1000" fill="hold"/>
                                        <p:tgtEl>
                                          <p:spTgt spid="26">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26">
                                            <p:txEl>
                                              <p:pRg st="4" end="4"/>
                                            </p:txEl>
                                          </p:spTgt>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47" presetClass="entr" presetSubtype="0" fill="hold" grpId="0"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1000"/>
                                        <p:tgtEl>
                                          <p:spTgt spid="5"/>
                                        </p:tgtEl>
                                      </p:cBhvr>
                                    </p:animEffect>
                                    <p:anim calcmode="lin" valueType="num">
                                      <p:cBhvr>
                                        <p:cTn id="39" dur="1000" fill="hold"/>
                                        <p:tgtEl>
                                          <p:spTgt spid="5"/>
                                        </p:tgtEl>
                                        <p:attrNameLst>
                                          <p:attrName>ppt_x</p:attrName>
                                        </p:attrNameLst>
                                      </p:cBhvr>
                                      <p:tavLst>
                                        <p:tav tm="0">
                                          <p:val>
                                            <p:strVal val="#ppt_x"/>
                                          </p:val>
                                        </p:tav>
                                        <p:tav tm="100000">
                                          <p:val>
                                            <p:strVal val="#ppt_x"/>
                                          </p:val>
                                        </p:tav>
                                      </p:tavLst>
                                    </p:anim>
                                    <p:anim calcmode="lin" valueType="num">
                                      <p:cBhvr>
                                        <p:cTn id="40" dur="1000" fill="hold"/>
                                        <p:tgtEl>
                                          <p:spTgt spid="5"/>
                                        </p:tgtEl>
                                        <p:attrNameLst>
                                          <p:attrName>ppt_y</p:attrName>
                                        </p:attrNameLst>
                                      </p:cBhvr>
                                      <p:tavLst>
                                        <p:tav tm="0">
                                          <p:val>
                                            <p:strVal val="#ppt_y-.1"/>
                                          </p:val>
                                        </p:tav>
                                        <p:tav tm="100000">
                                          <p:val>
                                            <p:strVal val="#ppt_y"/>
                                          </p:val>
                                        </p:tav>
                                      </p:tavLst>
                                    </p:anim>
                                  </p:childTnLst>
                                </p:cTn>
                              </p:par>
                              <p:par>
                                <p:cTn id="41" presetID="47"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1000"/>
                                        <p:tgtEl>
                                          <p:spTgt spid="7"/>
                                        </p:tgtEl>
                                      </p:cBhvr>
                                    </p:animEffect>
                                    <p:anim calcmode="lin" valueType="num">
                                      <p:cBhvr>
                                        <p:cTn id="44" dur="1000" fill="hold"/>
                                        <p:tgtEl>
                                          <p:spTgt spid="7"/>
                                        </p:tgtEl>
                                        <p:attrNameLst>
                                          <p:attrName>ppt_x</p:attrName>
                                        </p:attrNameLst>
                                      </p:cBhvr>
                                      <p:tavLst>
                                        <p:tav tm="0">
                                          <p:val>
                                            <p:strVal val="#ppt_x"/>
                                          </p:val>
                                        </p:tav>
                                        <p:tav tm="100000">
                                          <p:val>
                                            <p:strVal val="#ppt_x"/>
                                          </p:val>
                                        </p:tav>
                                      </p:tavLst>
                                    </p:anim>
                                    <p:anim calcmode="lin" valueType="num">
                                      <p:cBhvr>
                                        <p:cTn id="45" dur="1000" fill="hold"/>
                                        <p:tgtEl>
                                          <p:spTgt spid="7"/>
                                        </p:tgtEl>
                                        <p:attrNameLst>
                                          <p:attrName>ppt_y</p:attrName>
                                        </p:attrNameLst>
                                      </p:cBhvr>
                                      <p:tavLst>
                                        <p:tav tm="0">
                                          <p:val>
                                            <p:strVal val="#ppt_y-.1"/>
                                          </p:val>
                                        </p:tav>
                                        <p:tav tm="100000">
                                          <p:val>
                                            <p:strVal val="#ppt_y"/>
                                          </p:val>
                                        </p:tav>
                                      </p:tavLst>
                                    </p:anim>
                                  </p:childTnLst>
                                </p:cTn>
                              </p:par>
                              <p:par>
                                <p:cTn id="46" presetID="47" presetClass="entr" presetSubtype="0" fill="hold" grpId="0" nodeType="withEffect">
                                  <p:stCondLst>
                                    <p:cond delay="0"/>
                                  </p:stCondLst>
                                  <p:childTnLst>
                                    <p:set>
                                      <p:cBhvr>
                                        <p:cTn id="47" dur="1" fill="hold">
                                          <p:stCondLst>
                                            <p:cond delay="0"/>
                                          </p:stCondLst>
                                        </p:cTn>
                                        <p:tgtEl>
                                          <p:spTgt spid="29">
                                            <p:txEl>
                                              <p:pRg st="0" end="0"/>
                                            </p:txEl>
                                          </p:spTgt>
                                        </p:tgtEl>
                                        <p:attrNameLst>
                                          <p:attrName>style.visibility</p:attrName>
                                        </p:attrNameLst>
                                      </p:cBhvr>
                                      <p:to>
                                        <p:strVal val="visible"/>
                                      </p:to>
                                    </p:set>
                                    <p:animEffect transition="in" filter="fade">
                                      <p:cBhvr>
                                        <p:cTn id="48" dur="1000"/>
                                        <p:tgtEl>
                                          <p:spTgt spid="29">
                                            <p:txEl>
                                              <p:pRg st="0" end="0"/>
                                            </p:txEl>
                                          </p:spTgt>
                                        </p:tgtEl>
                                      </p:cBhvr>
                                    </p:animEffect>
                                    <p:anim calcmode="lin" valueType="num">
                                      <p:cBhvr>
                                        <p:cTn id="49" dur="10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50" dur="1000" fill="hold"/>
                                        <p:tgtEl>
                                          <p:spTgt spid="29">
                                            <p:txEl>
                                              <p:pRg st="0" end="0"/>
                                            </p:txEl>
                                          </p:spTgt>
                                        </p:tgtEl>
                                        <p:attrNameLst>
                                          <p:attrName>ppt_y</p:attrName>
                                        </p:attrNameLst>
                                      </p:cBhvr>
                                      <p:tavLst>
                                        <p:tav tm="0">
                                          <p:val>
                                            <p:strVal val="#ppt_y-.1"/>
                                          </p:val>
                                        </p:tav>
                                        <p:tav tm="100000">
                                          <p:val>
                                            <p:strVal val="#ppt_y"/>
                                          </p:val>
                                        </p:tav>
                                      </p:tavLst>
                                    </p:anim>
                                  </p:childTnLst>
                                </p:cTn>
                              </p:par>
                              <p:par>
                                <p:cTn id="51" presetID="47" presetClass="entr" presetSubtype="0" fill="hold" grpId="0" nodeType="withEffect">
                                  <p:stCondLst>
                                    <p:cond delay="0"/>
                                  </p:stCondLst>
                                  <p:childTnLst>
                                    <p:set>
                                      <p:cBhvr>
                                        <p:cTn id="52" dur="1" fill="hold">
                                          <p:stCondLst>
                                            <p:cond delay="0"/>
                                          </p:stCondLst>
                                        </p:cTn>
                                        <p:tgtEl>
                                          <p:spTgt spid="29">
                                            <p:txEl>
                                              <p:pRg st="1" end="1"/>
                                            </p:txEl>
                                          </p:spTgt>
                                        </p:tgtEl>
                                        <p:attrNameLst>
                                          <p:attrName>style.visibility</p:attrName>
                                        </p:attrNameLst>
                                      </p:cBhvr>
                                      <p:to>
                                        <p:strVal val="visible"/>
                                      </p:to>
                                    </p:set>
                                    <p:animEffect transition="in" filter="fade">
                                      <p:cBhvr>
                                        <p:cTn id="53" dur="1000"/>
                                        <p:tgtEl>
                                          <p:spTgt spid="29">
                                            <p:txEl>
                                              <p:pRg st="1" end="1"/>
                                            </p:txEl>
                                          </p:spTgt>
                                        </p:tgtEl>
                                      </p:cBhvr>
                                    </p:animEffect>
                                    <p:anim calcmode="lin" valueType="num">
                                      <p:cBhvr>
                                        <p:cTn id="54" dur="1000" fill="hold"/>
                                        <p:tgtEl>
                                          <p:spTgt spid="29">
                                            <p:txEl>
                                              <p:pRg st="1" end="1"/>
                                            </p:txEl>
                                          </p:spTgt>
                                        </p:tgtEl>
                                        <p:attrNameLst>
                                          <p:attrName>ppt_x</p:attrName>
                                        </p:attrNameLst>
                                      </p:cBhvr>
                                      <p:tavLst>
                                        <p:tav tm="0">
                                          <p:val>
                                            <p:strVal val="#ppt_x"/>
                                          </p:val>
                                        </p:tav>
                                        <p:tav tm="100000">
                                          <p:val>
                                            <p:strVal val="#ppt_x"/>
                                          </p:val>
                                        </p:tav>
                                      </p:tavLst>
                                    </p:anim>
                                    <p:anim calcmode="lin" valueType="num">
                                      <p:cBhvr>
                                        <p:cTn id="55" dur="1000" fill="hold"/>
                                        <p:tgtEl>
                                          <p:spTgt spid="29">
                                            <p:txEl>
                                              <p:pRg st="1" end="1"/>
                                            </p:txEl>
                                          </p:spTgt>
                                        </p:tgtEl>
                                        <p:attrNameLst>
                                          <p:attrName>ppt_y</p:attrName>
                                        </p:attrNameLst>
                                      </p:cBhvr>
                                      <p:tavLst>
                                        <p:tav tm="0">
                                          <p:val>
                                            <p:strVal val="#ppt_y-.1"/>
                                          </p:val>
                                        </p:tav>
                                        <p:tav tm="100000">
                                          <p:val>
                                            <p:strVal val="#ppt_y"/>
                                          </p:val>
                                        </p:tav>
                                      </p:tavLst>
                                    </p:anim>
                                  </p:childTnLst>
                                </p:cTn>
                              </p:par>
                              <p:par>
                                <p:cTn id="56" presetID="47" presetClass="entr" presetSubtype="0" fill="hold" grpId="0" nodeType="withEffect">
                                  <p:stCondLst>
                                    <p:cond delay="0"/>
                                  </p:stCondLst>
                                  <p:childTnLst>
                                    <p:set>
                                      <p:cBhvr>
                                        <p:cTn id="57" dur="1" fill="hold">
                                          <p:stCondLst>
                                            <p:cond delay="0"/>
                                          </p:stCondLst>
                                        </p:cTn>
                                        <p:tgtEl>
                                          <p:spTgt spid="29">
                                            <p:txEl>
                                              <p:pRg st="2" end="2"/>
                                            </p:txEl>
                                          </p:spTgt>
                                        </p:tgtEl>
                                        <p:attrNameLst>
                                          <p:attrName>style.visibility</p:attrName>
                                        </p:attrNameLst>
                                      </p:cBhvr>
                                      <p:to>
                                        <p:strVal val="visible"/>
                                      </p:to>
                                    </p:set>
                                    <p:animEffect transition="in" filter="fade">
                                      <p:cBhvr>
                                        <p:cTn id="58" dur="1000"/>
                                        <p:tgtEl>
                                          <p:spTgt spid="29">
                                            <p:txEl>
                                              <p:pRg st="2" end="2"/>
                                            </p:txEl>
                                          </p:spTgt>
                                        </p:tgtEl>
                                      </p:cBhvr>
                                    </p:animEffect>
                                    <p:anim calcmode="lin" valueType="num">
                                      <p:cBhvr>
                                        <p:cTn id="59" dur="1000" fill="hold"/>
                                        <p:tgtEl>
                                          <p:spTgt spid="29">
                                            <p:txEl>
                                              <p:pRg st="2" end="2"/>
                                            </p:txEl>
                                          </p:spTgt>
                                        </p:tgtEl>
                                        <p:attrNameLst>
                                          <p:attrName>ppt_x</p:attrName>
                                        </p:attrNameLst>
                                      </p:cBhvr>
                                      <p:tavLst>
                                        <p:tav tm="0">
                                          <p:val>
                                            <p:strVal val="#ppt_x"/>
                                          </p:val>
                                        </p:tav>
                                        <p:tav tm="100000">
                                          <p:val>
                                            <p:strVal val="#ppt_x"/>
                                          </p:val>
                                        </p:tav>
                                      </p:tavLst>
                                    </p:anim>
                                    <p:anim calcmode="lin" valueType="num">
                                      <p:cBhvr>
                                        <p:cTn id="60" dur="1000" fill="hold"/>
                                        <p:tgtEl>
                                          <p:spTgt spid="29">
                                            <p:txEl>
                                              <p:pRg st="2" end="2"/>
                                            </p:txEl>
                                          </p:spTgt>
                                        </p:tgtEl>
                                        <p:attrNameLst>
                                          <p:attrName>ppt_y</p:attrName>
                                        </p:attrNameLst>
                                      </p:cBhvr>
                                      <p:tavLst>
                                        <p:tav tm="0">
                                          <p:val>
                                            <p:strVal val="#ppt_y-.1"/>
                                          </p:val>
                                        </p:tav>
                                        <p:tav tm="100000">
                                          <p:val>
                                            <p:strVal val="#ppt_y"/>
                                          </p:val>
                                        </p:tav>
                                      </p:tavLst>
                                    </p:anim>
                                  </p:childTnLst>
                                </p:cTn>
                              </p:par>
                              <p:par>
                                <p:cTn id="61" presetID="47" presetClass="entr" presetSubtype="0" fill="hold" grpId="0" nodeType="withEffect">
                                  <p:stCondLst>
                                    <p:cond delay="0"/>
                                  </p:stCondLst>
                                  <p:childTnLst>
                                    <p:set>
                                      <p:cBhvr>
                                        <p:cTn id="62" dur="1" fill="hold">
                                          <p:stCondLst>
                                            <p:cond delay="0"/>
                                          </p:stCondLst>
                                        </p:cTn>
                                        <p:tgtEl>
                                          <p:spTgt spid="29">
                                            <p:txEl>
                                              <p:pRg st="3" end="3"/>
                                            </p:txEl>
                                          </p:spTgt>
                                        </p:tgtEl>
                                        <p:attrNameLst>
                                          <p:attrName>style.visibility</p:attrName>
                                        </p:attrNameLst>
                                      </p:cBhvr>
                                      <p:to>
                                        <p:strVal val="visible"/>
                                      </p:to>
                                    </p:set>
                                    <p:animEffect transition="in" filter="fade">
                                      <p:cBhvr>
                                        <p:cTn id="63" dur="1000"/>
                                        <p:tgtEl>
                                          <p:spTgt spid="29">
                                            <p:txEl>
                                              <p:pRg st="3" end="3"/>
                                            </p:txEl>
                                          </p:spTgt>
                                        </p:tgtEl>
                                      </p:cBhvr>
                                    </p:animEffect>
                                    <p:anim calcmode="lin" valueType="num">
                                      <p:cBhvr>
                                        <p:cTn id="64" dur="1000" fill="hold"/>
                                        <p:tgtEl>
                                          <p:spTgt spid="29">
                                            <p:txEl>
                                              <p:pRg st="3" end="3"/>
                                            </p:txEl>
                                          </p:spTgt>
                                        </p:tgtEl>
                                        <p:attrNameLst>
                                          <p:attrName>ppt_x</p:attrName>
                                        </p:attrNameLst>
                                      </p:cBhvr>
                                      <p:tavLst>
                                        <p:tav tm="0">
                                          <p:val>
                                            <p:strVal val="#ppt_x"/>
                                          </p:val>
                                        </p:tav>
                                        <p:tav tm="100000">
                                          <p:val>
                                            <p:strVal val="#ppt_x"/>
                                          </p:val>
                                        </p:tav>
                                      </p:tavLst>
                                    </p:anim>
                                    <p:anim calcmode="lin" valueType="num">
                                      <p:cBhvr>
                                        <p:cTn id="65" dur="1000" fill="hold"/>
                                        <p:tgtEl>
                                          <p:spTgt spid="29">
                                            <p:txEl>
                                              <p:pRg st="3" end="3"/>
                                            </p:txEl>
                                          </p:spTgt>
                                        </p:tgtEl>
                                        <p:attrNameLst>
                                          <p:attrName>ppt_y</p:attrName>
                                        </p:attrNameLst>
                                      </p:cBhvr>
                                      <p:tavLst>
                                        <p:tav tm="0">
                                          <p:val>
                                            <p:strVal val="#ppt_y-.1"/>
                                          </p:val>
                                        </p:tav>
                                        <p:tav tm="100000">
                                          <p:val>
                                            <p:strVal val="#ppt_y"/>
                                          </p:val>
                                        </p:tav>
                                      </p:tavLst>
                                    </p:anim>
                                  </p:childTnLst>
                                </p:cTn>
                              </p:par>
                              <p:par>
                                <p:cTn id="66" presetID="47" presetClass="entr" presetSubtype="0" fill="hold" grpId="0" nodeType="withEffect">
                                  <p:stCondLst>
                                    <p:cond delay="0"/>
                                  </p:stCondLst>
                                  <p:childTnLst>
                                    <p:set>
                                      <p:cBhvr>
                                        <p:cTn id="67" dur="1" fill="hold">
                                          <p:stCondLst>
                                            <p:cond delay="0"/>
                                          </p:stCondLst>
                                        </p:cTn>
                                        <p:tgtEl>
                                          <p:spTgt spid="29">
                                            <p:txEl>
                                              <p:pRg st="4" end="4"/>
                                            </p:txEl>
                                          </p:spTgt>
                                        </p:tgtEl>
                                        <p:attrNameLst>
                                          <p:attrName>style.visibility</p:attrName>
                                        </p:attrNameLst>
                                      </p:cBhvr>
                                      <p:to>
                                        <p:strVal val="visible"/>
                                      </p:to>
                                    </p:set>
                                    <p:animEffect transition="in" filter="fade">
                                      <p:cBhvr>
                                        <p:cTn id="68" dur="1000"/>
                                        <p:tgtEl>
                                          <p:spTgt spid="29">
                                            <p:txEl>
                                              <p:pRg st="4" end="4"/>
                                            </p:txEl>
                                          </p:spTgt>
                                        </p:tgtEl>
                                      </p:cBhvr>
                                    </p:animEffect>
                                    <p:anim calcmode="lin" valueType="num">
                                      <p:cBhvr>
                                        <p:cTn id="69" dur="1000" fill="hold"/>
                                        <p:tgtEl>
                                          <p:spTgt spid="29">
                                            <p:txEl>
                                              <p:pRg st="4" end="4"/>
                                            </p:txEl>
                                          </p:spTgt>
                                        </p:tgtEl>
                                        <p:attrNameLst>
                                          <p:attrName>ppt_x</p:attrName>
                                        </p:attrNameLst>
                                      </p:cBhvr>
                                      <p:tavLst>
                                        <p:tav tm="0">
                                          <p:val>
                                            <p:strVal val="#ppt_x"/>
                                          </p:val>
                                        </p:tav>
                                        <p:tav tm="100000">
                                          <p:val>
                                            <p:strVal val="#ppt_x"/>
                                          </p:val>
                                        </p:tav>
                                      </p:tavLst>
                                    </p:anim>
                                    <p:anim calcmode="lin" valueType="num">
                                      <p:cBhvr>
                                        <p:cTn id="70" dur="1000" fill="hold"/>
                                        <p:tgtEl>
                                          <p:spTgt spid="29">
                                            <p:txEl>
                                              <p:pRg st="4" end="4"/>
                                            </p:txEl>
                                          </p:spTgt>
                                        </p:tgtEl>
                                        <p:attrNameLst>
                                          <p:attrName>ppt_y</p:attrName>
                                        </p:attrNameLst>
                                      </p:cBhvr>
                                      <p:tavLst>
                                        <p:tav tm="0">
                                          <p:val>
                                            <p:strVal val="#ppt_y-.1"/>
                                          </p:val>
                                        </p:tav>
                                        <p:tav tm="100000">
                                          <p:val>
                                            <p:strVal val="#ppt_y"/>
                                          </p:val>
                                        </p:tav>
                                      </p:tavLst>
                                    </p:anim>
                                  </p:childTnLst>
                                </p:cTn>
                              </p:par>
                            </p:childTnLst>
                          </p:cTn>
                        </p:par>
                        <p:par>
                          <p:cTn id="71" fill="hold">
                            <p:stCondLst>
                              <p:cond delay="2000"/>
                            </p:stCondLst>
                            <p:childTnLst>
                              <p:par>
                                <p:cTn id="72" presetID="42" presetClass="entr" presetSubtype="0" fill="hold" grpId="0" nodeType="afterEffect">
                                  <p:stCondLst>
                                    <p:cond delay="0"/>
                                  </p:stCondLst>
                                  <p:childTnLst>
                                    <p:set>
                                      <p:cBhvr>
                                        <p:cTn id="73" dur="1" fill="hold">
                                          <p:stCondLst>
                                            <p:cond delay="0"/>
                                          </p:stCondLst>
                                        </p:cTn>
                                        <p:tgtEl>
                                          <p:spTgt spid="4"/>
                                        </p:tgtEl>
                                        <p:attrNameLst>
                                          <p:attrName>style.visibility</p:attrName>
                                        </p:attrNameLst>
                                      </p:cBhvr>
                                      <p:to>
                                        <p:strVal val="visible"/>
                                      </p:to>
                                    </p:set>
                                    <p:animEffect transition="in" filter="fade">
                                      <p:cBhvr>
                                        <p:cTn id="74" dur="1000"/>
                                        <p:tgtEl>
                                          <p:spTgt spid="4"/>
                                        </p:tgtEl>
                                      </p:cBhvr>
                                    </p:animEffect>
                                    <p:anim calcmode="lin" valueType="num">
                                      <p:cBhvr>
                                        <p:cTn id="75" dur="1000" fill="hold"/>
                                        <p:tgtEl>
                                          <p:spTgt spid="4"/>
                                        </p:tgtEl>
                                        <p:attrNameLst>
                                          <p:attrName>ppt_x</p:attrName>
                                        </p:attrNameLst>
                                      </p:cBhvr>
                                      <p:tavLst>
                                        <p:tav tm="0">
                                          <p:val>
                                            <p:strVal val="#ppt_x"/>
                                          </p:val>
                                        </p:tav>
                                        <p:tav tm="100000">
                                          <p:val>
                                            <p:strVal val="#ppt_x"/>
                                          </p:val>
                                        </p:tav>
                                      </p:tavLst>
                                    </p:anim>
                                    <p:anim calcmode="lin" valueType="num">
                                      <p:cBhvr>
                                        <p:cTn id="76" dur="1000" fill="hold"/>
                                        <p:tgtEl>
                                          <p:spTgt spid="4"/>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1000"/>
                                        <p:tgtEl>
                                          <p:spTgt spid="6"/>
                                        </p:tgtEl>
                                      </p:cBhvr>
                                    </p:animEffect>
                                    <p:anim calcmode="lin" valueType="num">
                                      <p:cBhvr>
                                        <p:cTn id="80" dur="1000" fill="hold"/>
                                        <p:tgtEl>
                                          <p:spTgt spid="6"/>
                                        </p:tgtEl>
                                        <p:attrNameLst>
                                          <p:attrName>ppt_x</p:attrName>
                                        </p:attrNameLst>
                                      </p:cBhvr>
                                      <p:tavLst>
                                        <p:tav tm="0">
                                          <p:val>
                                            <p:strVal val="#ppt_x"/>
                                          </p:val>
                                        </p:tav>
                                        <p:tav tm="100000">
                                          <p:val>
                                            <p:strVal val="#ppt_x"/>
                                          </p:val>
                                        </p:tav>
                                      </p:tavLst>
                                    </p:anim>
                                    <p:anim calcmode="lin" valueType="num">
                                      <p:cBhvr>
                                        <p:cTn id="81" dur="1000" fill="hold"/>
                                        <p:tgtEl>
                                          <p:spTgt spid="6"/>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31">
                                            <p:txEl>
                                              <p:pRg st="0" end="0"/>
                                            </p:txEl>
                                          </p:spTgt>
                                        </p:tgtEl>
                                        <p:attrNameLst>
                                          <p:attrName>style.visibility</p:attrName>
                                        </p:attrNameLst>
                                      </p:cBhvr>
                                      <p:to>
                                        <p:strVal val="visible"/>
                                      </p:to>
                                    </p:set>
                                    <p:animEffect transition="in" filter="fade">
                                      <p:cBhvr>
                                        <p:cTn id="84" dur="1000"/>
                                        <p:tgtEl>
                                          <p:spTgt spid="31">
                                            <p:txEl>
                                              <p:pRg st="0" end="0"/>
                                            </p:txEl>
                                          </p:spTgt>
                                        </p:tgtEl>
                                      </p:cBhvr>
                                    </p:animEffect>
                                    <p:anim calcmode="lin" valueType="num">
                                      <p:cBhvr>
                                        <p:cTn id="85" dur="10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86" dur="1000" fill="hold"/>
                                        <p:tgtEl>
                                          <p:spTgt spid="31">
                                            <p:txEl>
                                              <p:pRg st="0" end="0"/>
                                            </p:txEl>
                                          </p:spTgt>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31">
                                            <p:txEl>
                                              <p:pRg st="1" end="1"/>
                                            </p:txEl>
                                          </p:spTgt>
                                        </p:tgtEl>
                                        <p:attrNameLst>
                                          <p:attrName>style.visibility</p:attrName>
                                        </p:attrNameLst>
                                      </p:cBhvr>
                                      <p:to>
                                        <p:strVal val="visible"/>
                                      </p:to>
                                    </p:set>
                                    <p:animEffect transition="in" filter="fade">
                                      <p:cBhvr>
                                        <p:cTn id="89" dur="1000"/>
                                        <p:tgtEl>
                                          <p:spTgt spid="31">
                                            <p:txEl>
                                              <p:pRg st="1" end="1"/>
                                            </p:txEl>
                                          </p:spTgt>
                                        </p:tgtEl>
                                      </p:cBhvr>
                                    </p:animEffect>
                                    <p:anim calcmode="lin" valueType="num">
                                      <p:cBhvr>
                                        <p:cTn id="90" dur="1000" fill="hold"/>
                                        <p:tgtEl>
                                          <p:spTgt spid="31">
                                            <p:txEl>
                                              <p:pRg st="1" end="1"/>
                                            </p:txEl>
                                          </p:spTgt>
                                        </p:tgtEl>
                                        <p:attrNameLst>
                                          <p:attrName>ppt_x</p:attrName>
                                        </p:attrNameLst>
                                      </p:cBhvr>
                                      <p:tavLst>
                                        <p:tav tm="0">
                                          <p:val>
                                            <p:strVal val="#ppt_x"/>
                                          </p:val>
                                        </p:tav>
                                        <p:tav tm="100000">
                                          <p:val>
                                            <p:strVal val="#ppt_x"/>
                                          </p:val>
                                        </p:tav>
                                      </p:tavLst>
                                    </p:anim>
                                    <p:anim calcmode="lin" valueType="num">
                                      <p:cBhvr>
                                        <p:cTn id="91" dur="1000" fill="hold"/>
                                        <p:tgtEl>
                                          <p:spTgt spid="31">
                                            <p:txEl>
                                              <p:pRg st="1" end="1"/>
                                            </p:txEl>
                                          </p:spTgt>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31">
                                            <p:txEl>
                                              <p:pRg st="2" end="2"/>
                                            </p:txEl>
                                          </p:spTgt>
                                        </p:tgtEl>
                                        <p:attrNameLst>
                                          <p:attrName>style.visibility</p:attrName>
                                        </p:attrNameLst>
                                      </p:cBhvr>
                                      <p:to>
                                        <p:strVal val="visible"/>
                                      </p:to>
                                    </p:set>
                                    <p:animEffect transition="in" filter="fade">
                                      <p:cBhvr>
                                        <p:cTn id="94" dur="1000"/>
                                        <p:tgtEl>
                                          <p:spTgt spid="31">
                                            <p:txEl>
                                              <p:pRg st="2" end="2"/>
                                            </p:txEl>
                                          </p:spTgt>
                                        </p:tgtEl>
                                      </p:cBhvr>
                                    </p:animEffect>
                                    <p:anim calcmode="lin" valueType="num">
                                      <p:cBhvr>
                                        <p:cTn id="95" dur="1000" fill="hold"/>
                                        <p:tgtEl>
                                          <p:spTgt spid="31">
                                            <p:txEl>
                                              <p:pRg st="2" end="2"/>
                                            </p:txEl>
                                          </p:spTgt>
                                        </p:tgtEl>
                                        <p:attrNameLst>
                                          <p:attrName>ppt_x</p:attrName>
                                        </p:attrNameLst>
                                      </p:cBhvr>
                                      <p:tavLst>
                                        <p:tav tm="0">
                                          <p:val>
                                            <p:strVal val="#ppt_x"/>
                                          </p:val>
                                        </p:tav>
                                        <p:tav tm="100000">
                                          <p:val>
                                            <p:strVal val="#ppt_x"/>
                                          </p:val>
                                        </p:tav>
                                      </p:tavLst>
                                    </p:anim>
                                    <p:anim calcmode="lin" valueType="num">
                                      <p:cBhvr>
                                        <p:cTn id="96" dur="1000" fill="hold"/>
                                        <p:tgtEl>
                                          <p:spTgt spid="31">
                                            <p:txEl>
                                              <p:pRg st="2" end="2"/>
                                            </p:txEl>
                                          </p:spTgt>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31">
                                            <p:txEl>
                                              <p:pRg st="3" end="3"/>
                                            </p:txEl>
                                          </p:spTgt>
                                        </p:tgtEl>
                                        <p:attrNameLst>
                                          <p:attrName>style.visibility</p:attrName>
                                        </p:attrNameLst>
                                      </p:cBhvr>
                                      <p:to>
                                        <p:strVal val="visible"/>
                                      </p:to>
                                    </p:set>
                                    <p:animEffect transition="in" filter="fade">
                                      <p:cBhvr>
                                        <p:cTn id="99" dur="1000"/>
                                        <p:tgtEl>
                                          <p:spTgt spid="31">
                                            <p:txEl>
                                              <p:pRg st="3" end="3"/>
                                            </p:txEl>
                                          </p:spTgt>
                                        </p:tgtEl>
                                      </p:cBhvr>
                                    </p:animEffect>
                                    <p:anim calcmode="lin" valueType="num">
                                      <p:cBhvr>
                                        <p:cTn id="100" dur="1000" fill="hold"/>
                                        <p:tgtEl>
                                          <p:spTgt spid="31">
                                            <p:txEl>
                                              <p:pRg st="3" end="3"/>
                                            </p:txEl>
                                          </p:spTgt>
                                        </p:tgtEl>
                                        <p:attrNameLst>
                                          <p:attrName>ppt_x</p:attrName>
                                        </p:attrNameLst>
                                      </p:cBhvr>
                                      <p:tavLst>
                                        <p:tav tm="0">
                                          <p:val>
                                            <p:strVal val="#ppt_x"/>
                                          </p:val>
                                        </p:tav>
                                        <p:tav tm="100000">
                                          <p:val>
                                            <p:strVal val="#ppt_x"/>
                                          </p:val>
                                        </p:tav>
                                      </p:tavLst>
                                    </p:anim>
                                    <p:anim calcmode="lin" valueType="num">
                                      <p:cBhvr>
                                        <p:cTn id="101" dur="1000" fill="hold"/>
                                        <p:tgtEl>
                                          <p:spTgt spid="31">
                                            <p:txEl>
                                              <p:pRg st="3" end="3"/>
                                            </p:txEl>
                                          </p:spTgt>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31">
                                            <p:txEl>
                                              <p:pRg st="4" end="4"/>
                                            </p:txEl>
                                          </p:spTgt>
                                        </p:tgtEl>
                                        <p:attrNameLst>
                                          <p:attrName>style.visibility</p:attrName>
                                        </p:attrNameLst>
                                      </p:cBhvr>
                                      <p:to>
                                        <p:strVal val="visible"/>
                                      </p:to>
                                    </p:set>
                                    <p:animEffect transition="in" filter="fade">
                                      <p:cBhvr>
                                        <p:cTn id="104" dur="1000"/>
                                        <p:tgtEl>
                                          <p:spTgt spid="31">
                                            <p:txEl>
                                              <p:pRg st="4" end="4"/>
                                            </p:txEl>
                                          </p:spTgt>
                                        </p:tgtEl>
                                      </p:cBhvr>
                                    </p:animEffect>
                                    <p:anim calcmode="lin" valueType="num">
                                      <p:cBhvr>
                                        <p:cTn id="105" dur="1000" fill="hold"/>
                                        <p:tgtEl>
                                          <p:spTgt spid="31">
                                            <p:txEl>
                                              <p:pRg st="4" end="4"/>
                                            </p:txEl>
                                          </p:spTgt>
                                        </p:tgtEl>
                                        <p:attrNameLst>
                                          <p:attrName>ppt_x</p:attrName>
                                        </p:attrNameLst>
                                      </p:cBhvr>
                                      <p:tavLst>
                                        <p:tav tm="0">
                                          <p:val>
                                            <p:strVal val="#ppt_x"/>
                                          </p:val>
                                        </p:tav>
                                        <p:tav tm="100000">
                                          <p:val>
                                            <p:strVal val="#ppt_x"/>
                                          </p:val>
                                        </p:tav>
                                      </p:tavLst>
                                    </p:anim>
                                    <p:anim calcmode="lin" valueType="num">
                                      <p:cBhvr>
                                        <p:cTn id="106" dur="1000" fill="hold"/>
                                        <p:tgtEl>
                                          <p:spTgt spid="31">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26" grpId="0" build="p">
        <p:tmplLst>
          <p:tmpl lvl="1">
            <p:tnLst>
              <p:par>
                <p:cTn presetID="42"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1000"/>
                        <p:tgtEl>
                          <p:spTgt spid="26"/>
                        </p:tgtEl>
                      </p:cBhvr>
                    </p:animEffect>
                    <p:anim calcmode="lin" valueType="num">
                      <p:cBhvr>
                        <p:cTn dur="1000" fill="hold"/>
                        <p:tgtEl>
                          <p:spTgt spid="26"/>
                        </p:tgtEl>
                        <p:attrNameLst>
                          <p:attrName>ppt_x</p:attrName>
                        </p:attrNameLst>
                      </p:cBhvr>
                      <p:tavLst>
                        <p:tav tm="0">
                          <p:val>
                            <p:strVal val="#ppt_x"/>
                          </p:val>
                        </p:tav>
                        <p:tav tm="100000">
                          <p:val>
                            <p:strVal val="#ppt_x"/>
                          </p:val>
                        </p:tav>
                      </p:tavLst>
                    </p:anim>
                    <p:anim calcmode="lin" valueType="num">
                      <p:cBhvr>
                        <p:cTn dur="1000" fill="hold"/>
                        <p:tgtEl>
                          <p:spTgt spid="26"/>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1000"/>
                        <p:tgtEl>
                          <p:spTgt spid="26"/>
                        </p:tgtEl>
                      </p:cBhvr>
                    </p:animEffect>
                    <p:anim calcmode="lin" valueType="num">
                      <p:cBhvr>
                        <p:cTn dur="1000" fill="hold"/>
                        <p:tgtEl>
                          <p:spTgt spid="26"/>
                        </p:tgtEl>
                        <p:attrNameLst>
                          <p:attrName>ppt_x</p:attrName>
                        </p:attrNameLst>
                      </p:cBhvr>
                      <p:tavLst>
                        <p:tav tm="0">
                          <p:val>
                            <p:strVal val="#ppt_x"/>
                          </p:val>
                        </p:tav>
                        <p:tav tm="100000">
                          <p:val>
                            <p:strVal val="#ppt_x"/>
                          </p:val>
                        </p:tav>
                      </p:tavLst>
                    </p:anim>
                    <p:anim calcmode="lin" valueType="num">
                      <p:cBhvr>
                        <p:cTn dur="1000" fill="hold"/>
                        <p:tgtEl>
                          <p:spTgt spid="26"/>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1000"/>
                        <p:tgtEl>
                          <p:spTgt spid="26"/>
                        </p:tgtEl>
                      </p:cBhvr>
                    </p:animEffect>
                    <p:anim calcmode="lin" valueType="num">
                      <p:cBhvr>
                        <p:cTn dur="1000" fill="hold"/>
                        <p:tgtEl>
                          <p:spTgt spid="26"/>
                        </p:tgtEl>
                        <p:attrNameLst>
                          <p:attrName>ppt_x</p:attrName>
                        </p:attrNameLst>
                      </p:cBhvr>
                      <p:tavLst>
                        <p:tav tm="0">
                          <p:val>
                            <p:strVal val="#ppt_x"/>
                          </p:val>
                        </p:tav>
                        <p:tav tm="100000">
                          <p:val>
                            <p:strVal val="#ppt_x"/>
                          </p:val>
                        </p:tav>
                      </p:tavLst>
                    </p:anim>
                    <p:anim calcmode="lin" valueType="num">
                      <p:cBhvr>
                        <p:cTn dur="1000" fill="hold"/>
                        <p:tgtEl>
                          <p:spTgt spid="26"/>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1000"/>
                        <p:tgtEl>
                          <p:spTgt spid="26"/>
                        </p:tgtEl>
                      </p:cBhvr>
                    </p:animEffect>
                    <p:anim calcmode="lin" valueType="num">
                      <p:cBhvr>
                        <p:cTn dur="1000" fill="hold"/>
                        <p:tgtEl>
                          <p:spTgt spid="26"/>
                        </p:tgtEl>
                        <p:attrNameLst>
                          <p:attrName>ppt_x</p:attrName>
                        </p:attrNameLst>
                      </p:cBhvr>
                      <p:tavLst>
                        <p:tav tm="0">
                          <p:val>
                            <p:strVal val="#ppt_x"/>
                          </p:val>
                        </p:tav>
                        <p:tav tm="100000">
                          <p:val>
                            <p:strVal val="#ppt_x"/>
                          </p:val>
                        </p:tav>
                      </p:tavLst>
                    </p:anim>
                    <p:anim calcmode="lin" valueType="num">
                      <p:cBhvr>
                        <p:cTn dur="1000" fill="hold"/>
                        <p:tgtEl>
                          <p:spTgt spid="26"/>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1000"/>
                        <p:tgtEl>
                          <p:spTgt spid="26"/>
                        </p:tgtEl>
                      </p:cBhvr>
                    </p:animEffect>
                    <p:anim calcmode="lin" valueType="num">
                      <p:cBhvr>
                        <p:cTn dur="1000" fill="hold"/>
                        <p:tgtEl>
                          <p:spTgt spid="26"/>
                        </p:tgtEl>
                        <p:attrNameLst>
                          <p:attrName>ppt_x</p:attrName>
                        </p:attrNameLst>
                      </p:cBhvr>
                      <p:tavLst>
                        <p:tav tm="0">
                          <p:val>
                            <p:strVal val="#ppt_x"/>
                          </p:val>
                        </p:tav>
                        <p:tav tm="100000">
                          <p:val>
                            <p:strVal val="#ppt_x"/>
                          </p:val>
                        </p:tav>
                      </p:tavLst>
                    </p:anim>
                    <p:anim calcmode="lin" valueType="num">
                      <p:cBhvr>
                        <p:cTn dur="100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42"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1000"/>
                        <p:tgtEl>
                          <p:spTgt spid="27"/>
                        </p:tgtEl>
                      </p:cBhvr>
                    </p:animEffect>
                    <p:anim calcmode="lin" valueType="num">
                      <p:cBhvr>
                        <p:cTn dur="1000" fill="hold"/>
                        <p:tgtEl>
                          <p:spTgt spid="27"/>
                        </p:tgtEl>
                        <p:attrNameLst>
                          <p:attrName>ppt_x</p:attrName>
                        </p:attrNameLst>
                      </p:cBhvr>
                      <p:tavLst>
                        <p:tav tm="0">
                          <p:val>
                            <p:strVal val="#ppt_x"/>
                          </p:val>
                        </p:tav>
                        <p:tav tm="100000">
                          <p:val>
                            <p:strVal val="#ppt_x"/>
                          </p:val>
                        </p:tav>
                      </p:tavLst>
                    </p:anim>
                    <p:anim calcmode="lin" valueType="num">
                      <p:cBhvr>
                        <p:cTn dur="1000" fill="hold"/>
                        <p:tgtEl>
                          <p:spTgt spid="27"/>
                        </p:tgtEl>
                        <p:attrNameLst>
                          <p:attrName>ppt_y</p:attrName>
                        </p:attrNameLst>
                      </p:cBhvr>
                      <p:tavLst>
                        <p:tav tm="0">
                          <p:val>
                            <p:strVal val="#ppt_y+.1"/>
                          </p:val>
                        </p:tav>
                        <p:tav tm="100000">
                          <p:val>
                            <p:strVal val="#ppt_y"/>
                          </p:val>
                        </p:tav>
                      </p:tavLst>
                    </p:anim>
                  </p:childTnLst>
                </p:cTn>
              </p:par>
            </p:tnLst>
          </p:tmpl>
        </p:tmplLst>
      </p:bldP>
      <p:bldP spid="29" grpId="0" build="p">
        <p:tmplLst>
          <p:tmpl lvl="1">
            <p:tnLst>
              <p:par>
                <p:cTn presetID="47"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1000"/>
                        <p:tgtEl>
                          <p:spTgt spid="29"/>
                        </p:tgtEl>
                      </p:cBhvr>
                    </p:animEffect>
                    <p:anim calcmode="lin" valueType="num">
                      <p:cBhvr>
                        <p:cTn dur="1000" fill="hold"/>
                        <p:tgtEl>
                          <p:spTgt spid="29"/>
                        </p:tgtEl>
                        <p:attrNameLst>
                          <p:attrName>ppt_x</p:attrName>
                        </p:attrNameLst>
                      </p:cBhvr>
                      <p:tavLst>
                        <p:tav tm="0">
                          <p:val>
                            <p:strVal val="#ppt_x"/>
                          </p:val>
                        </p:tav>
                        <p:tav tm="100000">
                          <p:val>
                            <p:strVal val="#ppt_x"/>
                          </p:val>
                        </p:tav>
                      </p:tavLst>
                    </p:anim>
                    <p:anim calcmode="lin" valueType="num">
                      <p:cBhvr>
                        <p:cTn dur="1000" fill="hold"/>
                        <p:tgtEl>
                          <p:spTgt spid="29"/>
                        </p:tgtEl>
                        <p:attrNameLst>
                          <p:attrName>ppt_y</p:attrName>
                        </p:attrNameLst>
                      </p:cBhvr>
                      <p:tavLst>
                        <p:tav tm="0">
                          <p:val>
                            <p:strVal val="#ppt_y-.1"/>
                          </p:val>
                        </p:tav>
                        <p:tav tm="100000">
                          <p:val>
                            <p:strVal val="#ppt_y"/>
                          </p:val>
                        </p:tav>
                      </p:tavLst>
                    </p:anim>
                  </p:childTnLst>
                </p:cTn>
              </p:par>
            </p:tnLst>
          </p:tmpl>
          <p:tmpl lvl="2">
            <p:tnLst>
              <p:par>
                <p:cTn presetID="47"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1000"/>
                        <p:tgtEl>
                          <p:spTgt spid="29"/>
                        </p:tgtEl>
                      </p:cBhvr>
                    </p:animEffect>
                    <p:anim calcmode="lin" valueType="num">
                      <p:cBhvr>
                        <p:cTn dur="1000" fill="hold"/>
                        <p:tgtEl>
                          <p:spTgt spid="29"/>
                        </p:tgtEl>
                        <p:attrNameLst>
                          <p:attrName>ppt_x</p:attrName>
                        </p:attrNameLst>
                      </p:cBhvr>
                      <p:tavLst>
                        <p:tav tm="0">
                          <p:val>
                            <p:strVal val="#ppt_x"/>
                          </p:val>
                        </p:tav>
                        <p:tav tm="100000">
                          <p:val>
                            <p:strVal val="#ppt_x"/>
                          </p:val>
                        </p:tav>
                      </p:tavLst>
                    </p:anim>
                    <p:anim calcmode="lin" valueType="num">
                      <p:cBhvr>
                        <p:cTn dur="1000" fill="hold"/>
                        <p:tgtEl>
                          <p:spTgt spid="29"/>
                        </p:tgtEl>
                        <p:attrNameLst>
                          <p:attrName>ppt_y</p:attrName>
                        </p:attrNameLst>
                      </p:cBhvr>
                      <p:tavLst>
                        <p:tav tm="0">
                          <p:val>
                            <p:strVal val="#ppt_y-.1"/>
                          </p:val>
                        </p:tav>
                        <p:tav tm="100000">
                          <p:val>
                            <p:strVal val="#ppt_y"/>
                          </p:val>
                        </p:tav>
                      </p:tavLst>
                    </p:anim>
                  </p:childTnLst>
                </p:cTn>
              </p:par>
            </p:tnLst>
          </p:tmpl>
          <p:tmpl lvl="3">
            <p:tnLst>
              <p:par>
                <p:cTn presetID="47"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1000"/>
                        <p:tgtEl>
                          <p:spTgt spid="29"/>
                        </p:tgtEl>
                      </p:cBhvr>
                    </p:animEffect>
                    <p:anim calcmode="lin" valueType="num">
                      <p:cBhvr>
                        <p:cTn dur="1000" fill="hold"/>
                        <p:tgtEl>
                          <p:spTgt spid="29"/>
                        </p:tgtEl>
                        <p:attrNameLst>
                          <p:attrName>ppt_x</p:attrName>
                        </p:attrNameLst>
                      </p:cBhvr>
                      <p:tavLst>
                        <p:tav tm="0">
                          <p:val>
                            <p:strVal val="#ppt_x"/>
                          </p:val>
                        </p:tav>
                        <p:tav tm="100000">
                          <p:val>
                            <p:strVal val="#ppt_x"/>
                          </p:val>
                        </p:tav>
                      </p:tavLst>
                    </p:anim>
                    <p:anim calcmode="lin" valueType="num">
                      <p:cBhvr>
                        <p:cTn dur="1000" fill="hold"/>
                        <p:tgtEl>
                          <p:spTgt spid="29"/>
                        </p:tgtEl>
                        <p:attrNameLst>
                          <p:attrName>ppt_y</p:attrName>
                        </p:attrNameLst>
                      </p:cBhvr>
                      <p:tavLst>
                        <p:tav tm="0">
                          <p:val>
                            <p:strVal val="#ppt_y-.1"/>
                          </p:val>
                        </p:tav>
                        <p:tav tm="100000">
                          <p:val>
                            <p:strVal val="#ppt_y"/>
                          </p:val>
                        </p:tav>
                      </p:tavLst>
                    </p:anim>
                  </p:childTnLst>
                </p:cTn>
              </p:par>
            </p:tnLst>
          </p:tmpl>
          <p:tmpl lvl="4">
            <p:tnLst>
              <p:par>
                <p:cTn presetID="47"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1000"/>
                        <p:tgtEl>
                          <p:spTgt spid="29"/>
                        </p:tgtEl>
                      </p:cBhvr>
                    </p:animEffect>
                    <p:anim calcmode="lin" valueType="num">
                      <p:cBhvr>
                        <p:cTn dur="1000" fill="hold"/>
                        <p:tgtEl>
                          <p:spTgt spid="29"/>
                        </p:tgtEl>
                        <p:attrNameLst>
                          <p:attrName>ppt_x</p:attrName>
                        </p:attrNameLst>
                      </p:cBhvr>
                      <p:tavLst>
                        <p:tav tm="0">
                          <p:val>
                            <p:strVal val="#ppt_x"/>
                          </p:val>
                        </p:tav>
                        <p:tav tm="100000">
                          <p:val>
                            <p:strVal val="#ppt_x"/>
                          </p:val>
                        </p:tav>
                      </p:tavLst>
                    </p:anim>
                    <p:anim calcmode="lin" valueType="num">
                      <p:cBhvr>
                        <p:cTn dur="1000" fill="hold"/>
                        <p:tgtEl>
                          <p:spTgt spid="29"/>
                        </p:tgtEl>
                        <p:attrNameLst>
                          <p:attrName>ppt_y</p:attrName>
                        </p:attrNameLst>
                      </p:cBhvr>
                      <p:tavLst>
                        <p:tav tm="0">
                          <p:val>
                            <p:strVal val="#ppt_y-.1"/>
                          </p:val>
                        </p:tav>
                        <p:tav tm="100000">
                          <p:val>
                            <p:strVal val="#ppt_y"/>
                          </p:val>
                        </p:tav>
                      </p:tavLst>
                    </p:anim>
                  </p:childTnLst>
                </p:cTn>
              </p:par>
            </p:tnLst>
          </p:tmpl>
          <p:tmpl lvl="5">
            <p:tnLst>
              <p:par>
                <p:cTn presetID="47"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1000"/>
                        <p:tgtEl>
                          <p:spTgt spid="29"/>
                        </p:tgtEl>
                      </p:cBhvr>
                    </p:animEffect>
                    <p:anim calcmode="lin" valueType="num">
                      <p:cBhvr>
                        <p:cTn dur="1000" fill="hold"/>
                        <p:tgtEl>
                          <p:spTgt spid="29"/>
                        </p:tgtEl>
                        <p:attrNameLst>
                          <p:attrName>ppt_x</p:attrName>
                        </p:attrNameLst>
                      </p:cBhvr>
                      <p:tavLst>
                        <p:tav tm="0">
                          <p:val>
                            <p:strVal val="#ppt_x"/>
                          </p:val>
                        </p:tav>
                        <p:tav tm="100000">
                          <p:val>
                            <p:strVal val="#ppt_x"/>
                          </p:val>
                        </p:tav>
                      </p:tavLst>
                    </p:anim>
                    <p:anim calcmode="lin" valueType="num">
                      <p:cBhvr>
                        <p:cTn dur="1000" fill="hold"/>
                        <p:tgtEl>
                          <p:spTgt spid="29"/>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42"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ppt_x</p:attrName>
                        </p:attrNameLst>
                      </p:cBhvr>
                      <p:tavLst>
                        <p:tav tm="0">
                          <p:val>
                            <p:strVal val="#ppt_x"/>
                          </p:val>
                        </p:tav>
                        <p:tav tm="100000">
                          <p:val>
                            <p:strVal val="#ppt_x"/>
                          </p:val>
                        </p:tav>
                      </p:tavLst>
                    </p:anim>
                    <p:anim calcmode="lin" valueType="num">
                      <p:cBhvr>
                        <p:cTn dur="1000" fill="hold"/>
                        <p:tgtEl>
                          <p:spTgt spid="31"/>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ppt_x</p:attrName>
                        </p:attrNameLst>
                      </p:cBhvr>
                      <p:tavLst>
                        <p:tav tm="0">
                          <p:val>
                            <p:strVal val="#ppt_x"/>
                          </p:val>
                        </p:tav>
                        <p:tav tm="100000">
                          <p:val>
                            <p:strVal val="#ppt_x"/>
                          </p:val>
                        </p:tav>
                      </p:tavLst>
                    </p:anim>
                    <p:anim calcmode="lin" valueType="num">
                      <p:cBhvr>
                        <p:cTn dur="1000" fill="hold"/>
                        <p:tgtEl>
                          <p:spTgt spid="31"/>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ppt_x</p:attrName>
                        </p:attrNameLst>
                      </p:cBhvr>
                      <p:tavLst>
                        <p:tav tm="0">
                          <p:val>
                            <p:strVal val="#ppt_x"/>
                          </p:val>
                        </p:tav>
                        <p:tav tm="100000">
                          <p:val>
                            <p:strVal val="#ppt_x"/>
                          </p:val>
                        </p:tav>
                      </p:tavLst>
                    </p:anim>
                    <p:anim calcmode="lin" valueType="num">
                      <p:cBhvr>
                        <p:cTn dur="1000" fill="hold"/>
                        <p:tgtEl>
                          <p:spTgt spid="31"/>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ppt_x</p:attrName>
                        </p:attrNameLst>
                      </p:cBhvr>
                      <p:tavLst>
                        <p:tav tm="0">
                          <p:val>
                            <p:strVal val="#ppt_x"/>
                          </p:val>
                        </p:tav>
                        <p:tav tm="100000">
                          <p:val>
                            <p:strVal val="#ppt_x"/>
                          </p:val>
                        </p:tav>
                      </p:tavLst>
                    </p:anim>
                    <p:anim calcmode="lin" valueType="num">
                      <p:cBhvr>
                        <p:cTn dur="1000" fill="hold"/>
                        <p:tgtEl>
                          <p:spTgt spid="31"/>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ppt_x</p:attrName>
                        </p:attrNameLst>
                      </p:cBhvr>
                      <p:tavLst>
                        <p:tav tm="0">
                          <p:val>
                            <p:strVal val="#ppt_x"/>
                          </p:val>
                        </p:tav>
                        <p:tav tm="100000">
                          <p:val>
                            <p:strVal val="#ppt_x"/>
                          </p:val>
                        </p:tav>
                      </p:tavLst>
                    </p:anim>
                    <p:anim calcmode="lin" valueType="num">
                      <p:cBhvr>
                        <p:cTn dur="1000" fill="hold"/>
                        <p:tgtEl>
                          <p:spTgt spid="31"/>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 Items Images">
    <p:bg>
      <p:bgPr>
        <a:solidFill>
          <a:schemeClr val="bg1">
            <a:alpha val="40000"/>
          </a:schemeClr>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E6334E-F759-0A9D-9271-2027125E2897}"/>
              </a:ext>
            </a:extLst>
          </p:cNvPr>
          <p:cNvSpPr>
            <a:spLocks noGrp="1"/>
          </p:cNvSpPr>
          <p:nvPr>
            <p:ph type="sldNum" sz="quarter" idx="10"/>
          </p:nvPr>
        </p:nvSpPr>
        <p:spPr/>
        <p:txBody>
          <a:bodyPr/>
          <a:lstStyle>
            <a:lvl1pPr>
              <a:buClr>
                <a:schemeClr val="tx2"/>
              </a:buClr>
              <a:defRPr>
                <a:solidFill>
                  <a:schemeClr val="bg1"/>
                </a:solidFill>
                <a:latin typeface="Inter" panose="02000503000000020004" pitchFamily="2" charset="0"/>
                <a:ea typeface="Inter" panose="02000503000000020004" pitchFamily="2" charset="0"/>
              </a:defRPr>
            </a:lvl1pPr>
          </a:lstStyle>
          <a:p>
            <a:fld id="{B4F46690-C25B-4348-B0C0-019C781764AB}" type="slidenum">
              <a:rPr lang="en-US" smtClean="0"/>
              <a:pPr/>
              <a:t>‹#›</a:t>
            </a:fld>
            <a:endParaRPr lang="en-US"/>
          </a:p>
        </p:txBody>
      </p:sp>
      <p:sp>
        <p:nvSpPr>
          <p:cNvPr id="4" name="Rectangle: Rounded Corners 6">
            <a:extLst>
              <a:ext uri="{FF2B5EF4-FFF2-40B4-BE49-F238E27FC236}">
                <a16:creationId xmlns:a16="http://schemas.microsoft.com/office/drawing/2014/main" id="{343FEBC1-FED8-FAC7-008F-508366A8D254}"/>
              </a:ext>
            </a:extLst>
          </p:cNvPr>
          <p:cNvSpPr/>
          <p:nvPr/>
        </p:nvSpPr>
        <p:spPr>
          <a:xfrm>
            <a:off x="8204289" y="1284424"/>
            <a:ext cx="3379093" cy="4503375"/>
          </a:xfrm>
          <a:prstGeom prst="roundRect">
            <a:avLst>
              <a:gd name="adj" fmla="val 5294"/>
            </a:avLst>
          </a:prstGeom>
          <a:solidFill>
            <a:schemeClr val="bg1"/>
          </a:solidFill>
          <a:ln>
            <a:noFill/>
          </a:ln>
          <a:effectLst>
            <a:outerShdw blurRad="914400" dist="495300" dir="5400000" sx="89000" sy="89000" algn="t" rotWithShape="0">
              <a:schemeClr val="bg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tx2"/>
              </a:buClr>
            </a:pPr>
            <a:endParaRPr lang="en-US" sz="1200">
              <a:solidFill>
                <a:schemeClr val="tx1"/>
              </a:solidFill>
              <a:latin typeface="Inter" panose="02000503000000020004" pitchFamily="2" charset="0"/>
              <a:ea typeface="Inter" panose="02000503000000020004" pitchFamily="2" charset="0"/>
            </a:endParaRPr>
          </a:p>
        </p:txBody>
      </p:sp>
      <p:sp>
        <p:nvSpPr>
          <p:cNvPr id="5" name="Rectangle: Rounded Corners 7">
            <a:extLst>
              <a:ext uri="{FF2B5EF4-FFF2-40B4-BE49-F238E27FC236}">
                <a16:creationId xmlns:a16="http://schemas.microsoft.com/office/drawing/2014/main" id="{8AE7B733-838B-7884-0CDA-2692C68043DD}"/>
              </a:ext>
            </a:extLst>
          </p:cNvPr>
          <p:cNvSpPr/>
          <p:nvPr/>
        </p:nvSpPr>
        <p:spPr>
          <a:xfrm>
            <a:off x="4528900" y="1284424"/>
            <a:ext cx="3386347" cy="4514317"/>
          </a:xfrm>
          <a:prstGeom prst="roundRect">
            <a:avLst>
              <a:gd name="adj" fmla="val 5709"/>
            </a:avLst>
          </a:prstGeom>
          <a:solidFill>
            <a:schemeClr val="bg1"/>
          </a:solidFill>
          <a:ln>
            <a:noFill/>
          </a:ln>
          <a:effectLst>
            <a:outerShdw blurRad="914400" dist="495300" dir="5400000" sx="89000" sy="89000" algn="t" rotWithShape="0">
              <a:schemeClr val="bg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tx2"/>
              </a:buClr>
            </a:pPr>
            <a:endParaRPr lang="en-US" sz="1200">
              <a:solidFill>
                <a:schemeClr val="tx1"/>
              </a:solidFill>
              <a:latin typeface="Inter" panose="02000503000000020004" pitchFamily="2" charset="0"/>
              <a:ea typeface="Inter" panose="02000503000000020004" pitchFamily="2" charset="0"/>
            </a:endParaRPr>
          </a:p>
        </p:txBody>
      </p:sp>
      <p:sp>
        <p:nvSpPr>
          <p:cNvPr id="6" name="Picture Placeholder 33">
            <a:extLst>
              <a:ext uri="{FF2B5EF4-FFF2-40B4-BE49-F238E27FC236}">
                <a16:creationId xmlns:a16="http://schemas.microsoft.com/office/drawing/2014/main" id="{70F15872-319E-D55D-12DF-FF0226D0BDC4}"/>
              </a:ext>
            </a:extLst>
          </p:cNvPr>
          <p:cNvSpPr>
            <a:spLocks noGrp="1"/>
          </p:cNvSpPr>
          <p:nvPr>
            <p:ph type="pic" sz="quarter" idx="14"/>
          </p:nvPr>
        </p:nvSpPr>
        <p:spPr>
          <a:xfrm>
            <a:off x="8204290" y="1284424"/>
            <a:ext cx="3386347" cy="2752709"/>
          </a:xfrm>
          <a:prstGeom prst="round2SameRect">
            <a:avLst>
              <a:gd name="adj1" fmla="val 6557"/>
              <a:gd name="adj2" fmla="val 0"/>
            </a:avLst>
          </a:prstGeom>
          <a:solidFill>
            <a:schemeClr val="accent1"/>
          </a:solidFill>
        </p:spPr>
        <p:txBody>
          <a:bodyPr anchor="ctr"/>
          <a:lstStyle>
            <a:lvl1pPr marL="0" indent="0" algn="ctr">
              <a:buClr>
                <a:schemeClr val="tx2"/>
              </a:buClr>
              <a:buNone/>
              <a:defRPr sz="2400">
                <a:solidFill>
                  <a:schemeClr val="tx1"/>
                </a:solidFill>
                <a:latin typeface="Inter" panose="02000503000000020004" pitchFamily="2" charset="0"/>
                <a:ea typeface="Inter" panose="02000503000000020004" pitchFamily="2" charset="0"/>
              </a:defRPr>
            </a:lvl1pPr>
          </a:lstStyle>
          <a:p>
            <a:r>
              <a:rPr lang="en-US"/>
              <a:t>Click icon to add picture</a:t>
            </a:r>
          </a:p>
        </p:txBody>
      </p:sp>
      <p:sp>
        <p:nvSpPr>
          <p:cNvPr id="7" name="Picture Placeholder 32">
            <a:extLst>
              <a:ext uri="{FF2B5EF4-FFF2-40B4-BE49-F238E27FC236}">
                <a16:creationId xmlns:a16="http://schemas.microsoft.com/office/drawing/2014/main" id="{EDEFEB94-1D40-DDBE-A7E1-8CE9BC38A309}"/>
              </a:ext>
            </a:extLst>
          </p:cNvPr>
          <p:cNvSpPr>
            <a:spLocks noGrp="1"/>
          </p:cNvSpPr>
          <p:nvPr>
            <p:ph type="pic" sz="quarter" idx="13"/>
          </p:nvPr>
        </p:nvSpPr>
        <p:spPr>
          <a:xfrm>
            <a:off x="4528902" y="1284424"/>
            <a:ext cx="3386347" cy="2752709"/>
          </a:xfrm>
          <a:prstGeom prst="round2SameRect">
            <a:avLst>
              <a:gd name="adj1" fmla="val 6076"/>
              <a:gd name="adj2" fmla="val 0"/>
            </a:avLst>
          </a:prstGeom>
          <a:solidFill>
            <a:schemeClr val="accent1"/>
          </a:solidFill>
        </p:spPr>
        <p:txBody>
          <a:bodyPr anchor="ctr"/>
          <a:lstStyle>
            <a:lvl1pPr marL="0" indent="0" algn="ctr">
              <a:buClr>
                <a:schemeClr val="tx2"/>
              </a:buClr>
              <a:buNone/>
              <a:defRPr sz="2400">
                <a:solidFill>
                  <a:schemeClr val="tx1"/>
                </a:solidFill>
                <a:latin typeface="Inter" panose="02000503000000020004" pitchFamily="2" charset="0"/>
                <a:ea typeface="Inter" panose="02000503000000020004" pitchFamily="2" charset="0"/>
              </a:defRPr>
            </a:lvl1pPr>
          </a:lstStyle>
          <a:p>
            <a:r>
              <a:rPr lang="en-US"/>
              <a:t>Click icon to add picture</a:t>
            </a:r>
          </a:p>
        </p:txBody>
      </p:sp>
      <p:sp>
        <p:nvSpPr>
          <p:cNvPr id="29" name="Content Placeholder 2">
            <a:extLst>
              <a:ext uri="{FF2B5EF4-FFF2-40B4-BE49-F238E27FC236}">
                <a16:creationId xmlns:a16="http://schemas.microsoft.com/office/drawing/2014/main" id="{4AFBBD25-1D7C-4646-C3EE-2C989E317632}"/>
              </a:ext>
            </a:extLst>
          </p:cNvPr>
          <p:cNvSpPr>
            <a:spLocks noGrp="1"/>
          </p:cNvSpPr>
          <p:nvPr>
            <p:ph idx="19" hasCustomPrompt="1"/>
          </p:nvPr>
        </p:nvSpPr>
        <p:spPr>
          <a:xfrm>
            <a:off x="4742202" y="4175815"/>
            <a:ext cx="2959743" cy="1370740"/>
          </a:xfrm>
          <a:prstGeom prst="rect">
            <a:avLst/>
          </a:prstGeom>
        </p:spPr>
        <p:txBody>
          <a:bodyPr anchor="ctr"/>
          <a:lstStyle>
            <a:lvl1pPr marL="0" indent="0">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31" name="Content Placeholder 2">
            <a:extLst>
              <a:ext uri="{FF2B5EF4-FFF2-40B4-BE49-F238E27FC236}">
                <a16:creationId xmlns:a16="http://schemas.microsoft.com/office/drawing/2014/main" id="{3AEA8C85-5988-7DD9-97D7-46D0D1CF75CF}"/>
              </a:ext>
            </a:extLst>
          </p:cNvPr>
          <p:cNvSpPr>
            <a:spLocks noGrp="1"/>
          </p:cNvSpPr>
          <p:nvPr>
            <p:ph idx="20" hasCustomPrompt="1"/>
          </p:nvPr>
        </p:nvSpPr>
        <p:spPr>
          <a:xfrm>
            <a:off x="8415609" y="4223150"/>
            <a:ext cx="2959743" cy="1370740"/>
          </a:xfrm>
          <a:prstGeom prst="rect">
            <a:avLst/>
          </a:prstGeom>
        </p:spPr>
        <p:txBody>
          <a:bodyPr anchor="ctr"/>
          <a:lstStyle>
            <a:lvl1pPr marL="0" indent="0">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2" name="Rectangle: Rounded Corners 6">
            <a:extLst>
              <a:ext uri="{FF2B5EF4-FFF2-40B4-BE49-F238E27FC236}">
                <a16:creationId xmlns:a16="http://schemas.microsoft.com/office/drawing/2014/main" id="{5528CEEC-BDD9-CFB0-D797-EB6A73C70B24}"/>
              </a:ext>
            </a:extLst>
          </p:cNvPr>
          <p:cNvSpPr/>
          <p:nvPr userDrawn="1"/>
        </p:nvSpPr>
        <p:spPr>
          <a:xfrm>
            <a:off x="860765" y="1284424"/>
            <a:ext cx="3379093" cy="4503375"/>
          </a:xfrm>
          <a:prstGeom prst="roundRect">
            <a:avLst>
              <a:gd name="adj" fmla="val 5294"/>
            </a:avLst>
          </a:prstGeom>
          <a:solidFill>
            <a:schemeClr val="bg1"/>
          </a:solidFill>
          <a:ln>
            <a:noFill/>
          </a:ln>
          <a:effectLst>
            <a:outerShdw blurRad="914400" dist="495300" dir="5400000" sx="89000" sy="89000" algn="t" rotWithShape="0">
              <a:schemeClr val="bg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tx2"/>
              </a:buClr>
            </a:pPr>
            <a:endParaRPr lang="en-US" sz="1200">
              <a:solidFill>
                <a:schemeClr val="tx1"/>
              </a:solidFill>
              <a:latin typeface="Inter" panose="02000503000000020004" pitchFamily="2" charset="0"/>
              <a:ea typeface="Inter" panose="02000503000000020004" pitchFamily="2" charset="0"/>
            </a:endParaRPr>
          </a:p>
        </p:txBody>
      </p:sp>
      <p:sp>
        <p:nvSpPr>
          <p:cNvPr id="8" name="Picture Placeholder 33">
            <a:extLst>
              <a:ext uri="{FF2B5EF4-FFF2-40B4-BE49-F238E27FC236}">
                <a16:creationId xmlns:a16="http://schemas.microsoft.com/office/drawing/2014/main" id="{5526D7BD-AE48-A78B-3515-960DFEA10BB1}"/>
              </a:ext>
            </a:extLst>
          </p:cNvPr>
          <p:cNvSpPr>
            <a:spLocks noGrp="1"/>
          </p:cNvSpPr>
          <p:nvPr>
            <p:ph type="pic" sz="quarter" idx="21"/>
          </p:nvPr>
        </p:nvSpPr>
        <p:spPr>
          <a:xfrm>
            <a:off x="860766" y="1284424"/>
            <a:ext cx="3386347" cy="2752709"/>
          </a:xfrm>
          <a:prstGeom prst="round2SameRect">
            <a:avLst>
              <a:gd name="adj1" fmla="val 6557"/>
              <a:gd name="adj2" fmla="val 0"/>
            </a:avLst>
          </a:prstGeom>
          <a:solidFill>
            <a:schemeClr val="accent1"/>
          </a:solidFill>
        </p:spPr>
        <p:txBody>
          <a:bodyPr anchor="ctr"/>
          <a:lstStyle>
            <a:lvl1pPr marL="0" indent="0" algn="ctr">
              <a:buClr>
                <a:schemeClr val="tx2"/>
              </a:buClr>
              <a:buNone/>
              <a:defRPr sz="2400">
                <a:solidFill>
                  <a:schemeClr val="tx1"/>
                </a:solidFill>
                <a:latin typeface="Inter" panose="02000503000000020004" pitchFamily="2" charset="0"/>
                <a:ea typeface="Inter" panose="02000503000000020004" pitchFamily="2" charset="0"/>
              </a:defRPr>
            </a:lvl1pPr>
          </a:lstStyle>
          <a:p>
            <a:r>
              <a:rPr lang="en-US"/>
              <a:t>Click icon to add picture</a:t>
            </a:r>
          </a:p>
        </p:txBody>
      </p:sp>
      <p:sp>
        <p:nvSpPr>
          <p:cNvPr id="9" name="Content Placeholder 2">
            <a:extLst>
              <a:ext uri="{FF2B5EF4-FFF2-40B4-BE49-F238E27FC236}">
                <a16:creationId xmlns:a16="http://schemas.microsoft.com/office/drawing/2014/main" id="{94A96AC0-05F5-4D22-586B-32B79DAC9E91}"/>
              </a:ext>
            </a:extLst>
          </p:cNvPr>
          <p:cNvSpPr>
            <a:spLocks noGrp="1"/>
          </p:cNvSpPr>
          <p:nvPr>
            <p:ph idx="22" hasCustomPrompt="1"/>
          </p:nvPr>
        </p:nvSpPr>
        <p:spPr>
          <a:xfrm>
            <a:off x="1072085" y="4223150"/>
            <a:ext cx="2959743" cy="1370740"/>
          </a:xfrm>
          <a:prstGeom prst="rect">
            <a:avLst/>
          </a:prstGeom>
        </p:spPr>
        <p:txBody>
          <a:bodyPr anchor="ctr"/>
          <a:lstStyle>
            <a:lvl1pPr marL="0" indent="0">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41">
            <a:extLst>
              <a:ext uri="{FF2B5EF4-FFF2-40B4-BE49-F238E27FC236}">
                <a16:creationId xmlns:a16="http://schemas.microsoft.com/office/drawing/2014/main" id="{4EF8AD42-2AEC-68CC-972A-A21CB71562CB}"/>
              </a:ext>
            </a:extLst>
          </p:cNvPr>
          <p:cNvSpPr>
            <a:spLocks noGrp="1"/>
          </p:cNvSpPr>
          <p:nvPr>
            <p:ph type="body" sz="quarter" idx="26" hasCustomPrompt="1"/>
          </p:nvPr>
        </p:nvSpPr>
        <p:spPr>
          <a:xfrm>
            <a:off x="771524" y="6281846"/>
            <a:ext cx="11053762" cy="407185"/>
          </a:xfrm>
          <a:prstGeom prst="rect">
            <a:avLst/>
          </a:prstGeom>
        </p:spPr>
        <p:txBody>
          <a:bodyPr anchor="ctr"/>
          <a:lstStyle>
            <a:lvl1pPr marL="0" indent="0" algn="l">
              <a:buNone/>
              <a:defRPr sz="700" b="0" spc="0">
                <a:solidFill>
                  <a:schemeClr val="accent2"/>
                </a:solidFill>
                <a:latin typeface="Inter" panose="02000503000000020004" pitchFamily="2" charset="0"/>
                <a:ea typeface="Inter" panose="02000503000000020004" pitchFamily="2" charset="0"/>
              </a:defRPr>
            </a:lvl1pPr>
          </a:lstStyle>
          <a:p>
            <a:pPr lvl="0"/>
            <a:r>
              <a:rPr lang="en-US"/>
              <a:t>* Special Note or Attribution Goes Here</a:t>
            </a:r>
          </a:p>
        </p:txBody>
      </p:sp>
    </p:spTree>
    <p:extLst>
      <p:ext uri="{BB962C8B-B14F-4D97-AF65-F5344CB8AC3E}">
        <p14:creationId xmlns:p14="http://schemas.microsoft.com/office/powerpoint/2010/main" val="399350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1000"/>
                                        <p:tgtEl>
                                          <p:spTgt spid="9">
                                            <p:txEl>
                                              <p:pRg st="0" end="0"/>
                                            </p:txEl>
                                          </p:spTgt>
                                        </p:tgtEl>
                                      </p:cBhvr>
                                    </p:animEffect>
                                    <p:anim calcmode="lin" valueType="num">
                                      <p:cBhvr>
                                        <p:cTn id="1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9">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
                                            <p:txEl>
                                              <p:pRg st="1" end="1"/>
                                            </p:txEl>
                                          </p:spTgt>
                                        </p:tgtEl>
                                        <p:attrNameLst>
                                          <p:attrName>style.visibility</p:attrName>
                                        </p:attrNameLst>
                                      </p:cBhvr>
                                      <p:to>
                                        <p:strVal val="visible"/>
                                      </p:to>
                                    </p:set>
                                    <p:animEffect transition="in" filter="fade">
                                      <p:cBhvr>
                                        <p:cTn id="22" dur="1000"/>
                                        <p:tgtEl>
                                          <p:spTgt spid="9">
                                            <p:txEl>
                                              <p:pRg st="1" end="1"/>
                                            </p:txEl>
                                          </p:spTgt>
                                        </p:tgtEl>
                                      </p:cBhvr>
                                    </p:animEffect>
                                    <p:anim calcmode="lin" valueType="num">
                                      <p:cBhvr>
                                        <p:cTn id="23"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4" dur="1000" fill="hold"/>
                                        <p:tgtEl>
                                          <p:spTgt spid="9">
                                            <p:txEl>
                                              <p:pRg st="1" end="1"/>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animEffect transition="in" filter="fade">
                                      <p:cBhvr>
                                        <p:cTn id="27" dur="1000"/>
                                        <p:tgtEl>
                                          <p:spTgt spid="9">
                                            <p:txEl>
                                              <p:pRg st="2" end="2"/>
                                            </p:txEl>
                                          </p:spTgt>
                                        </p:tgtEl>
                                      </p:cBhvr>
                                    </p:animEffect>
                                    <p:anim calcmode="lin" valueType="num">
                                      <p:cBhvr>
                                        <p:cTn id="28"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9">
                                            <p:txEl>
                                              <p:pRg st="2" end="2"/>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9">
                                            <p:txEl>
                                              <p:pRg st="3" end="3"/>
                                            </p:txEl>
                                          </p:spTgt>
                                        </p:tgtEl>
                                        <p:attrNameLst>
                                          <p:attrName>style.visibility</p:attrName>
                                        </p:attrNameLst>
                                      </p:cBhvr>
                                      <p:to>
                                        <p:strVal val="visible"/>
                                      </p:to>
                                    </p:set>
                                    <p:animEffect transition="in" filter="fade">
                                      <p:cBhvr>
                                        <p:cTn id="32" dur="1000"/>
                                        <p:tgtEl>
                                          <p:spTgt spid="9">
                                            <p:txEl>
                                              <p:pRg st="3" end="3"/>
                                            </p:txEl>
                                          </p:spTgt>
                                        </p:tgtEl>
                                      </p:cBhvr>
                                    </p:animEffect>
                                    <p:anim calcmode="lin" valueType="num">
                                      <p:cBhvr>
                                        <p:cTn id="33"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34" dur="1000" fill="hold"/>
                                        <p:tgtEl>
                                          <p:spTgt spid="9">
                                            <p:txEl>
                                              <p:pRg st="3" end="3"/>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9">
                                            <p:txEl>
                                              <p:pRg st="4" end="4"/>
                                            </p:txEl>
                                          </p:spTgt>
                                        </p:tgtEl>
                                        <p:attrNameLst>
                                          <p:attrName>style.visibility</p:attrName>
                                        </p:attrNameLst>
                                      </p:cBhvr>
                                      <p:to>
                                        <p:strVal val="visible"/>
                                      </p:to>
                                    </p:set>
                                    <p:animEffect transition="in" filter="fade">
                                      <p:cBhvr>
                                        <p:cTn id="37" dur="1000"/>
                                        <p:tgtEl>
                                          <p:spTgt spid="9">
                                            <p:txEl>
                                              <p:pRg st="4" end="4"/>
                                            </p:txEl>
                                          </p:spTgt>
                                        </p:tgtEl>
                                      </p:cBhvr>
                                    </p:animEffect>
                                    <p:anim calcmode="lin" valueType="num">
                                      <p:cBhvr>
                                        <p:cTn id="38"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39" dur="1000" fill="hold"/>
                                        <p:tgtEl>
                                          <p:spTgt spid="9">
                                            <p:txEl>
                                              <p:pRg st="4" end="4"/>
                                            </p:txEl>
                                          </p:spTgt>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1000"/>
                                        <p:tgtEl>
                                          <p:spTgt spid="5"/>
                                        </p:tgtEl>
                                      </p:cBhvr>
                                    </p:animEffect>
                                    <p:anim calcmode="lin" valueType="num">
                                      <p:cBhvr>
                                        <p:cTn id="43" dur="1000" fill="hold"/>
                                        <p:tgtEl>
                                          <p:spTgt spid="5"/>
                                        </p:tgtEl>
                                        <p:attrNameLst>
                                          <p:attrName>ppt_x</p:attrName>
                                        </p:attrNameLst>
                                      </p:cBhvr>
                                      <p:tavLst>
                                        <p:tav tm="0">
                                          <p:val>
                                            <p:strVal val="#ppt_x"/>
                                          </p:val>
                                        </p:tav>
                                        <p:tav tm="100000">
                                          <p:val>
                                            <p:strVal val="#ppt_x"/>
                                          </p:val>
                                        </p:tav>
                                      </p:tavLst>
                                    </p:anim>
                                    <p:anim calcmode="lin" valueType="num">
                                      <p:cBhvr>
                                        <p:cTn id="44" dur="1000" fill="hold"/>
                                        <p:tgtEl>
                                          <p:spTgt spid="5"/>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1000"/>
                                        <p:tgtEl>
                                          <p:spTgt spid="7"/>
                                        </p:tgtEl>
                                      </p:cBhvr>
                                    </p:animEffect>
                                    <p:anim calcmode="lin" valueType="num">
                                      <p:cBhvr>
                                        <p:cTn id="48" dur="1000" fill="hold"/>
                                        <p:tgtEl>
                                          <p:spTgt spid="7"/>
                                        </p:tgtEl>
                                        <p:attrNameLst>
                                          <p:attrName>ppt_x</p:attrName>
                                        </p:attrNameLst>
                                      </p:cBhvr>
                                      <p:tavLst>
                                        <p:tav tm="0">
                                          <p:val>
                                            <p:strVal val="#ppt_x"/>
                                          </p:val>
                                        </p:tav>
                                        <p:tav tm="100000">
                                          <p:val>
                                            <p:strVal val="#ppt_x"/>
                                          </p:val>
                                        </p:tav>
                                      </p:tavLst>
                                    </p:anim>
                                    <p:anim calcmode="lin" valueType="num">
                                      <p:cBhvr>
                                        <p:cTn id="49" dur="1000" fill="hold"/>
                                        <p:tgtEl>
                                          <p:spTgt spid="7"/>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0"/>
                                  </p:stCondLst>
                                  <p:childTnLst>
                                    <p:set>
                                      <p:cBhvr>
                                        <p:cTn id="51" dur="1" fill="hold">
                                          <p:stCondLst>
                                            <p:cond delay="0"/>
                                          </p:stCondLst>
                                        </p:cTn>
                                        <p:tgtEl>
                                          <p:spTgt spid="29">
                                            <p:txEl>
                                              <p:pRg st="0" end="0"/>
                                            </p:txEl>
                                          </p:spTgt>
                                        </p:tgtEl>
                                        <p:attrNameLst>
                                          <p:attrName>style.visibility</p:attrName>
                                        </p:attrNameLst>
                                      </p:cBhvr>
                                      <p:to>
                                        <p:strVal val="visible"/>
                                      </p:to>
                                    </p:set>
                                    <p:animEffect transition="in" filter="fade">
                                      <p:cBhvr>
                                        <p:cTn id="52" dur="1000"/>
                                        <p:tgtEl>
                                          <p:spTgt spid="29">
                                            <p:txEl>
                                              <p:pRg st="0" end="0"/>
                                            </p:txEl>
                                          </p:spTgt>
                                        </p:tgtEl>
                                      </p:cBhvr>
                                    </p:animEffect>
                                    <p:anim calcmode="lin" valueType="num">
                                      <p:cBhvr>
                                        <p:cTn id="53" dur="10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54" dur="1000" fill="hold"/>
                                        <p:tgtEl>
                                          <p:spTgt spid="29">
                                            <p:txEl>
                                              <p:pRg st="0" end="0"/>
                                            </p:txEl>
                                          </p:spTgt>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0"/>
                                  </p:stCondLst>
                                  <p:childTnLst>
                                    <p:set>
                                      <p:cBhvr>
                                        <p:cTn id="56" dur="1" fill="hold">
                                          <p:stCondLst>
                                            <p:cond delay="0"/>
                                          </p:stCondLst>
                                        </p:cTn>
                                        <p:tgtEl>
                                          <p:spTgt spid="29">
                                            <p:txEl>
                                              <p:pRg st="1" end="1"/>
                                            </p:txEl>
                                          </p:spTgt>
                                        </p:tgtEl>
                                        <p:attrNameLst>
                                          <p:attrName>style.visibility</p:attrName>
                                        </p:attrNameLst>
                                      </p:cBhvr>
                                      <p:to>
                                        <p:strVal val="visible"/>
                                      </p:to>
                                    </p:set>
                                    <p:animEffect transition="in" filter="fade">
                                      <p:cBhvr>
                                        <p:cTn id="57" dur="1000"/>
                                        <p:tgtEl>
                                          <p:spTgt spid="29">
                                            <p:txEl>
                                              <p:pRg st="1" end="1"/>
                                            </p:txEl>
                                          </p:spTgt>
                                        </p:tgtEl>
                                      </p:cBhvr>
                                    </p:animEffect>
                                    <p:anim calcmode="lin" valueType="num">
                                      <p:cBhvr>
                                        <p:cTn id="58" dur="1000" fill="hold"/>
                                        <p:tgtEl>
                                          <p:spTgt spid="29">
                                            <p:txEl>
                                              <p:pRg st="1" end="1"/>
                                            </p:txEl>
                                          </p:spTgt>
                                        </p:tgtEl>
                                        <p:attrNameLst>
                                          <p:attrName>ppt_x</p:attrName>
                                        </p:attrNameLst>
                                      </p:cBhvr>
                                      <p:tavLst>
                                        <p:tav tm="0">
                                          <p:val>
                                            <p:strVal val="#ppt_x"/>
                                          </p:val>
                                        </p:tav>
                                        <p:tav tm="100000">
                                          <p:val>
                                            <p:strVal val="#ppt_x"/>
                                          </p:val>
                                        </p:tav>
                                      </p:tavLst>
                                    </p:anim>
                                    <p:anim calcmode="lin" valueType="num">
                                      <p:cBhvr>
                                        <p:cTn id="59" dur="1000" fill="hold"/>
                                        <p:tgtEl>
                                          <p:spTgt spid="29">
                                            <p:txEl>
                                              <p:pRg st="1" end="1"/>
                                            </p:txEl>
                                          </p:spTgt>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0"/>
                                  </p:stCondLst>
                                  <p:childTnLst>
                                    <p:set>
                                      <p:cBhvr>
                                        <p:cTn id="61" dur="1" fill="hold">
                                          <p:stCondLst>
                                            <p:cond delay="0"/>
                                          </p:stCondLst>
                                        </p:cTn>
                                        <p:tgtEl>
                                          <p:spTgt spid="29">
                                            <p:txEl>
                                              <p:pRg st="2" end="2"/>
                                            </p:txEl>
                                          </p:spTgt>
                                        </p:tgtEl>
                                        <p:attrNameLst>
                                          <p:attrName>style.visibility</p:attrName>
                                        </p:attrNameLst>
                                      </p:cBhvr>
                                      <p:to>
                                        <p:strVal val="visible"/>
                                      </p:to>
                                    </p:set>
                                    <p:animEffect transition="in" filter="fade">
                                      <p:cBhvr>
                                        <p:cTn id="62" dur="1000"/>
                                        <p:tgtEl>
                                          <p:spTgt spid="29">
                                            <p:txEl>
                                              <p:pRg st="2" end="2"/>
                                            </p:txEl>
                                          </p:spTgt>
                                        </p:tgtEl>
                                      </p:cBhvr>
                                    </p:animEffect>
                                    <p:anim calcmode="lin" valueType="num">
                                      <p:cBhvr>
                                        <p:cTn id="63" dur="1000" fill="hold"/>
                                        <p:tgtEl>
                                          <p:spTgt spid="29">
                                            <p:txEl>
                                              <p:pRg st="2" end="2"/>
                                            </p:txEl>
                                          </p:spTgt>
                                        </p:tgtEl>
                                        <p:attrNameLst>
                                          <p:attrName>ppt_x</p:attrName>
                                        </p:attrNameLst>
                                      </p:cBhvr>
                                      <p:tavLst>
                                        <p:tav tm="0">
                                          <p:val>
                                            <p:strVal val="#ppt_x"/>
                                          </p:val>
                                        </p:tav>
                                        <p:tav tm="100000">
                                          <p:val>
                                            <p:strVal val="#ppt_x"/>
                                          </p:val>
                                        </p:tav>
                                      </p:tavLst>
                                    </p:anim>
                                    <p:anim calcmode="lin" valueType="num">
                                      <p:cBhvr>
                                        <p:cTn id="64" dur="1000" fill="hold"/>
                                        <p:tgtEl>
                                          <p:spTgt spid="29">
                                            <p:txEl>
                                              <p:pRg st="2" end="2"/>
                                            </p:txEl>
                                          </p:spTgt>
                                        </p:tgtEl>
                                        <p:attrNameLst>
                                          <p:attrName>ppt_y</p:attrName>
                                        </p:attrNameLst>
                                      </p:cBhvr>
                                      <p:tavLst>
                                        <p:tav tm="0">
                                          <p:val>
                                            <p:strVal val="#ppt_y-.1"/>
                                          </p:val>
                                        </p:tav>
                                        <p:tav tm="100000">
                                          <p:val>
                                            <p:strVal val="#ppt_y"/>
                                          </p:val>
                                        </p:tav>
                                      </p:tavLst>
                                    </p:anim>
                                  </p:childTnLst>
                                </p:cTn>
                              </p:par>
                              <p:par>
                                <p:cTn id="65" presetID="47" presetClass="entr" presetSubtype="0" fill="hold" grpId="0" nodeType="withEffect">
                                  <p:stCondLst>
                                    <p:cond delay="0"/>
                                  </p:stCondLst>
                                  <p:childTnLst>
                                    <p:set>
                                      <p:cBhvr>
                                        <p:cTn id="66" dur="1" fill="hold">
                                          <p:stCondLst>
                                            <p:cond delay="0"/>
                                          </p:stCondLst>
                                        </p:cTn>
                                        <p:tgtEl>
                                          <p:spTgt spid="29">
                                            <p:txEl>
                                              <p:pRg st="3" end="3"/>
                                            </p:txEl>
                                          </p:spTgt>
                                        </p:tgtEl>
                                        <p:attrNameLst>
                                          <p:attrName>style.visibility</p:attrName>
                                        </p:attrNameLst>
                                      </p:cBhvr>
                                      <p:to>
                                        <p:strVal val="visible"/>
                                      </p:to>
                                    </p:set>
                                    <p:animEffect transition="in" filter="fade">
                                      <p:cBhvr>
                                        <p:cTn id="67" dur="1000"/>
                                        <p:tgtEl>
                                          <p:spTgt spid="29">
                                            <p:txEl>
                                              <p:pRg st="3" end="3"/>
                                            </p:txEl>
                                          </p:spTgt>
                                        </p:tgtEl>
                                      </p:cBhvr>
                                    </p:animEffect>
                                    <p:anim calcmode="lin" valueType="num">
                                      <p:cBhvr>
                                        <p:cTn id="68" dur="1000" fill="hold"/>
                                        <p:tgtEl>
                                          <p:spTgt spid="29">
                                            <p:txEl>
                                              <p:pRg st="3" end="3"/>
                                            </p:txEl>
                                          </p:spTgt>
                                        </p:tgtEl>
                                        <p:attrNameLst>
                                          <p:attrName>ppt_x</p:attrName>
                                        </p:attrNameLst>
                                      </p:cBhvr>
                                      <p:tavLst>
                                        <p:tav tm="0">
                                          <p:val>
                                            <p:strVal val="#ppt_x"/>
                                          </p:val>
                                        </p:tav>
                                        <p:tav tm="100000">
                                          <p:val>
                                            <p:strVal val="#ppt_x"/>
                                          </p:val>
                                        </p:tav>
                                      </p:tavLst>
                                    </p:anim>
                                    <p:anim calcmode="lin" valueType="num">
                                      <p:cBhvr>
                                        <p:cTn id="69" dur="1000" fill="hold"/>
                                        <p:tgtEl>
                                          <p:spTgt spid="29">
                                            <p:txEl>
                                              <p:pRg st="3" end="3"/>
                                            </p:txEl>
                                          </p:spTgt>
                                        </p:tgtEl>
                                        <p:attrNameLst>
                                          <p:attrName>ppt_y</p:attrName>
                                        </p:attrNameLst>
                                      </p:cBhvr>
                                      <p:tavLst>
                                        <p:tav tm="0">
                                          <p:val>
                                            <p:strVal val="#ppt_y-.1"/>
                                          </p:val>
                                        </p:tav>
                                        <p:tav tm="100000">
                                          <p:val>
                                            <p:strVal val="#ppt_y"/>
                                          </p:val>
                                        </p:tav>
                                      </p:tavLst>
                                    </p:anim>
                                  </p:childTnLst>
                                </p:cTn>
                              </p:par>
                              <p:par>
                                <p:cTn id="70" presetID="47" presetClass="entr" presetSubtype="0" fill="hold" grpId="0" nodeType="withEffect">
                                  <p:stCondLst>
                                    <p:cond delay="0"/>
                                  </p:stCondLst>
                                  <p:childTnLst>
                                    <p:set>
                                      <p:cBhvr>
                                        <p:cTn id="71" dur="1" fill="hold">
                                          <p:stCondLst>
                                            <p:cond delay="0"/>
                                          </p:stCondLst>
                                        </p:cTn>
                                        <p:tgtEl>
                                          <p:spTgt spid="29">
                                            <p:txEl>
                                              <p:pRg st="4" end="4"/>
                                            </p:txEl>
                                          </p:spTgt>
                                        </p:tgtEl>
                                        <p:attrNameLst>
                                          <p:attrName>style.visibility</p:attrName>
                                        </p:attrNameLst>
                                      </p:cBhvr>
                                      <p:to>
                                        <p:strVal val="visible"/>
                                      </p:to>
                                    </p:set>
                                    <p:animEffect transition="in" filter="fade">
                                      <p:cBhvr>
                                        <p:cTn id="72" dur="1000"/>
                                        <p:tgtEl>
                                          <p:spTgt spid="29">
                                            <p:txEl>
                                              <p:pRg st="4" end="4"/>
                                            </p:txEl>
                                          </p:spTgt>
                                        </p:tgtEl>
                                      </p:cBhvr>
                                    </p:animEffect>
                                    <p:anim calcmode="lin" valueType="num">
                                      <p:cBhvr>
                                        <p:cTn id="73" dur="1000" fill="hold"/>
                                        <p:tgtEl>
                                          <p:spTgt spid="29">
                                            <p:txEl>
                                              <p:pRg st="4" end="4"/>
                                            </p:txEl>
                                          </p:spTgt>
                                        </p:tgtEl>
                                        <p:attrNameLst>
                                          <p:attrName>ppt_x</p:attrName>
                                        </p:attrNameLst>
                                      </p:cBhvr>
                                      <p:tavLst>
                                        <p:tav tm="0">
                                          <p:val>
                                            <p:strVal val="#ppt_x"/>
                                          </p:val>
                                        </p:tav>
                                        <p:tav tm="100000">
                                          <p:val>
                                            <p:strVal val="#ppt_x"/>
                                          </p:val>
                                        </p:tav>
                                      </p:tavLst>
                                    </p:anim>
                                    <p:anim calcmode="lin" valueType="num">
                                      <p:cBhvr>
                                        <p:cTn id="74" dur="1000" fill="hold"/>
                                        <p:tgtEl>
                                          <p:spTgt spid="29">
                                            <p:txEl>
                                              <p:pRg st="4" end="4"/>
                                            </p:txEl>
                                          </p:spTgt>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4"/>
                                        </p:tgtEl>
                                        <p:attrNameLst>
                                          <p:attrName>style.visibility</p:attrName>
                                        </p:attrNameLst>
                                      </p:cBhvr>
                                      <p:to>
                                        <p:strVal val="visible"/>
                                      </p:to>
                                    </p:set>
                                    <p:animEffect transition="in" filter="fade">
                                      <p:cBhvr>
                                        <p:cTn id="77" dur="1000"/>
                                        <p:tgtEl>
                                          <p:spTgt spid="4"/>
                                        </p:tgtEl>
                                      </p:cBhvr>
                                    </p:animEffect>
                                    <p:anim calcmode="lin" valueType="num">
                                      <p:cBhvr>
                                        <p:cTn id="78" dur="1000" fill="hold"/>
                                        <p:tgtEl>
                                          <p:spTgt spid="4"/>
                                        </p:tgtEl>
                                        <p:attrNameLst>
                                          <p:attrName>ppt_x</p:attrName>
                                        </p:attrNameLst>
                                      </p:cBhvr>
                                      <p:tavLst>
                                        <p:tav tm="0">
                                          <p:val>
                                            <p:strVal val="#ppt_x"/>
                                          </p:val>
                                        </p:tav>
                                        <p:tav tm="100000">
                                          <p:val>
                                            <p:strVal val="#ppt_x"/>
                                          </p:val>
                                        </p:tav>
                                      </p:tavLst>
                                    </p:anim>
                                    <p:anim calcmode="lin" valueType="num">
                                      <p:cBhvr>
                                        <p:cTn id="79" dur="1000" fill="hold"/>
                                        <p:tgtEl>
                                          <p:spTgt spid="4"/>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6"/>
                                        </p:tgtEl>
                                        <p:attrNameLst>
                                          <p:attrName>style.visibility</p:attrName>
                                        </p:attrNameLst>
                                      </p:cBhvr>
                                      <p:to>
                                        <p:strVal val="visible"/>
                                      </p:to>
                                    </p:set>
                                    <p:animEffect transition="in" filter="fade">
                                      <p:cBhvr>
                                        <p:cTn id="82" dur="1000"/>
                                        <p:tgtEl>
                                          <p:spTgt spid="6"/>
                                        </p:tgtEl>
                                      </p:cBhvr>
                                    </p:animEffect>
                                    <p:anim calcmode="lin" valueType="num">
                                      <p:cBhvr>
                                        <p:cTn id="83" dur="1000" fill="hold"/>
                                        <p:tgtEl>
                                          <p:spTgt spid="6"/>
                                        </p:tgtEl>
                                        <p:attrNameLst>
                                          <p:attrName>ppt_x</p:attrName>
                                        </p:attrNameLst>
                                      </p:cBhvr>
                                      <p:tavLst>
                                        <p:tav tm="0">
                                          <p:val>
                                            <p:strVal val="#ppt_x"/>
                                          </p:val>
                                        </p:tav>
                                        <p:tav tm="100000">
                                          <p:val>
                                            <p:strVal val="#ppt_x"/>
                                          </p:val>
                                        </p:tav>
                                      </p:tavLst>
                                    </p:anim>
                                    <p:anim calcmode="lin" valueType="num">
                                      <p:cBhvr>
                                        <p:cTn id="84" dur="1000" fill="hold"/>
                                        <p:tgtEl>
                                          <p:spTgt spid="6"/>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31">
                                            <p:txEl>
                                              <p:pRg st="0" end="0"/>
                                            </p:txEl>
                                          </p:spTgt>
                                        </p:tgtEl>
                                        <p:attrNameLst>
                                          <p:attrName>style.visibility</p:attrName>
                                        </p:attrNameLst>
                                      </p:cBhvr>
                                      <p:to>
                                        <p:strVal val="visible"/>
                                      </p:to>
                                    </p:set>
                                    <p:animEffect transition="in" filter="fade">
                                      <p:cBhvr>
                                        <p:cTn id="87" dur="1000"/>
                                        <p:tgtEl>
                                          <p:spTgt spid="31">
                                            <p:txEl>
                                              <p:pRg st="0" end="0"/>
                                            </p:txEl>
                                          </p:spTgt>
                                        </p:tgtEl>
                                      </p:cBhvr>
                                    </p:animEffect>
                                    <p:anim calcmode="lin" valueType="num">
                                      <p:cBhvr>
                                        <p:cTn id="88" dur="10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89" dur="1000" fill="hold"/>
                                        <p:tgtEl>
                                          <p:spTgt spid="31">
                                            <p:txEl>
                                              <p:pRg st="0" end="0"/>
                                            </p:txEl>
                                          </p:spTgt>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31">
                                            <p:txEl>
                                              <p:pRg st="1" end="1"/>
                                            </p:txEl>
                                          </p:spTgt>
                                        </p:tgtEl>
                                        <p:attrNameLst>
                                          <p:attrName>style.visibility</p:attrName>
                                        </p:attrNameLst>
                                      </p:cBhvr>
                                      <p:to>
                                        <p:strVal val="visible"/>
                                      </p:to>
                                    </p:set>
                                    <p:animEffect transition="in" filter="fade">
                                      <p:cBhvr>
                                        <p:cTn id="92" dur="1000"/>
                                        <p:tgtEl>
                                          <p:spTgt spid="31">
                                            <p:txEl>
                                              <p:pRg st="1" end="1"/>
                                            </p:txEl>
                                          </p:spTgt>
                                        </p:tgtEl>
                                      </p:cBhvr>
                                    </p:animEffect>
                                    <p:anim calcmode="lin" valueType="num">
                                      <p:cBhvr>
                                        <p:cTn id="93" dur="1000" fill="hold"/>
                                        <p:tgtEl>
                                          <p:spTgt spid="31">
                                            <p:txEl>
                                              <p:pRg st="1" end="1"/>
                                            </p:txEl>
                                          </p:spTgt>
                                        </p:tgtEl>
                                        <p:attrNameLst>
                                          <p:attrName>ppt_x</p:attrName>
                                        </p:attrNameLst>
                                      </p:cBhvr>
                                      <p:tavLst>
                                        <p:tav tm="0">
                                          <p:val>
                                            <p:strVal val="#ppt_x"/>
                                          </p:val>
                                        </p:tav>
                                        <p:tav tm="100000">
                                          <p:val>
                                            <p:strVal val="#ppt_x"/>
                                          </p:val>
                                        </p:tav>
                                      </p:tavLst>
                                    </p:anim>
                                    <p:anim calcmode="lin" valueType="num">
                                      <p:cBhvr>
                                        <p:cTn id="94" dur="1000" fill="hold"/>
                                        <p:tgtEl>
                                          <p:spTgt spid="31">
                                            <p:txEl>
                                              <p:pRg st="1" end="1"/>
                                            </p:txEl>
                                          </p:spTgt>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31">
                                            <p:txEl>
                                              <p:pRg st="2" end="2"/>
                                            </p:txEl>
                                          </p:spTgt>
                                        </p:tgtEl>
                                        <p:attrNameLst>
                                          <p:attrName>style.visibility</p:attrName>
                                        </p:attrNameLst>
                                      </p:cBhvr>
                                      <p:to>
                                        <p:strVal val="visible"/>
                                      </p:to>
                                    </p:set>
                                    <p:animEffect transition="in" filter="fade">
                                      <p:cBhvr>
                                        <p:cTn id="97" dur="1000"/>
                                        <p:tgtEl>
                                          <p:spTgt spid="31">
                                            <p:txEl>
                                              <p:pRg st="2" end="2"/>
                                            </p:txEl>
                                          </p:spTgt>
                                        </p:tgtEl>
                                      </p:cBhvr>
                                    </p:animEffect>
                                    <p:anim calcmode="lin" valueType="num">
                                      <p:cBhvr>
                                        <p:cTn id="98" dur="1000" fill="hold"/>
                                        <p:tgtEl>
                                          <p:spTgt spid="31">
                                            <p:txEl>
                                              <p:pRg st="2" end="2"/>
                                            </p:txEl>
                                          </p:spTgt>
                                        </p:tgtEl>
                                        <p:attrNameLst>
                                          <p:attrName>ppt_x</p:attrName>
                                        </p:attrNameLst>
                                      </p:cBhvr>
                                      <p:tavLst>
                                        <p:tav tm="0">
                                          <p:val>
                                            <p:strVal val="#ppt_x"/>
                                          </p:val>
                                        </p:tav>
                                        <p:tav tm="100000">
                                          <p:val>
                                            <p:strVal val="#ppt_x"/>
                                          </p:val>
                                        </p:tav>
                                      </p:tavLst>
                                    </p:anim>
                                    <p:anim calcmode="lin" valueType="num">
                                      <p:cBhvr>
                                        <p:cTn id="99" dur="1000" fill="hold"/>
                                        <p:tgtEl>
                                          <p:spTgt spid="31">
                                            <p:txEl>
                                              <p:pRg st="2" end="2"/>
                                            </p:txEl>
                                          </p:spTgt>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31">
                                            <p:txEl>
                                              <p:pRg st="3" end="3"/>
                                            </p:txEl>
                                          </p:spTgt>
                                        </p:tgtEl>
                                        <p:attrNameLst>
                                          <p:attrName>style.visibility</p:attrName>
                                        </p:attrNameLst>
                                      </p:cBhvr>
                                      <p:to>
                                        <p:strVal val="visible"/>
                                      </p:to>
                                    </p:set>
                                    <p:animEffect transition="in" filter="fade">
                                      <p:cBhvr>
                                        <p:cTn id="102" dur="1000"/>
                                        <p:tgtEl>
                                          <p:spTgt spid="31">
                                            <p:txEl>
                                              <p:pRg st="3" end="3"/>
                                            </p:txEl>
                                          </p:spTgt>
                                        </p:tgtEl>
                                      </p:cBhvr>
                                    </p:animEffect>
                                    <p:anim calcmode="lin" valueType="num">
                                      <p:cBhvr>
                                        <p:cTn id="103" dur="1000" fill="hold"/>
                                        <p:tgtEl>
                                          <p:spTgt spid="31">
                                            <p:txEl>
                                              <p:pRg st="3" end="3"/>
                                            </p:txEl>
                                          </p:spTgt>
                                        </p:tgtEl>
                                        <p:attrNameLst>
                                          <p:attrName>ppt_x</p:attrName>
                                        </p:attrNameLst>
                                      </p:cBhvr>
                                      <p:tavLst>
                                        <p:tav tm="0">
                                          <p:val>
                                            <p:strVal val="#ppt_x"/>
                                          </p:val>
                                        </p:tav>
                                        <p:tav tm="100000">
                                          <p:val>
                                            <p:strVal val="#ppt_x"/>
                                          </p:val>
                                        </p:tav>
                                      </p:tavLst>
                                    </p:anim>
                                    <p:anim calcmode="lin" valueType="num">
                                      <p:cBhvr>
                                        <p:cTn id="104" dur="1000" fill="hold"/>
                                        <p:tgtEl>
                                          <p:spTgt spid="31">
                                            <p:txEl>
                                              <p:pRg st="3" end="3"/>
                                            </p:txEl>
                                          </p:spTgt>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31">
                                            <p:txEl>
                                              <p:pRg st="4" end="4"/>
                                            </p:txEl>
                                          </p:spTgt>
                                        </p:tgtEl>
                                        <p:attrNameLst>
                                          <p:attrName>style.visibility</p:attrName>
                                        </p:attrNameLst>
                                      </p:cBhvr>
                                      <p:to>
                                        <p:strVal val="visible"/>
                                      </p:to>
                                    </p:set>
                                    <p:animEffect transition="in" filter="fade">
                                      <p:cBhvr>
                                        <p:cTn id="107" dur="1000"/>
                                        <p:tgtEl>
                                          <p:spTgt spid="31">
                                            <p:txEl>
                                              <p:pRg st="4" end="4"/>
                                            </p:txEl>
                                          </p:spTgt>
                                        </p:tgtEl>
                                      </p:cBhvr>
                                    </p:animEffect>
                                    <p:anim calcmode="lin" valueType="num">
                                      <p:cBhvr>
                                        <p:cTn id="108" dur="1000" fill="hold"/>
                                        <p:tgtEl>
                                          <p:spTgt spid="31">
                                            <p:txEl>
                                              <p:pRg st="4" end="4"/>
                                            </p:txEl>
                                          </p:spTgt>
                                        </p:tgtEl>
                                        <p:attrNameLst>
                                          <p:attrName>ppt_x</p:attrName>
                                        </p:attrNameLst>
                                      </p:cBhvr>
                                      <p:tavLst>
                                        <p:tav tm="0">
                                          <p:val>
                                            <p:strVal val="#ppt_x"/>
                                          </p:val>
                                        </p:tav>
                                        <p:tav tm="100000">
                                          <p:val>
                                            <p:strVal val="#ppt_x"/>
                                          </p:val>
                                        </p:tav>
                                      </p:tavLst>
                                    </p:anim>
                                    <p:anim calcmode="lin" valueType="num">
                                      <p:cBhvr>
                                        <p:cTn id="109" dur="1000" fill="hold"/>
                                        <p:tgtEl>
                                          <p:spTgt spid="31">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29" grpId="0" build="p">
        <p:tmplLst>
          <p:tmpl lvl="1">
            <p:tnLst>
              <p:par>
                <p:cTn presetID="47"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1000"/>
                        <p:tgtEl>
                          <p:spTgt spid="29"/>
                        </p:tgtEl>
                      </p:cBhvr>
                    </p:animEffect>
                    <p:anim calcmode="lin" valueType="num">
                      <p:cBhvr>
                        <p:cTn dur="1000" fill="hold"/>
                        <p:tgtEl>
                          <p:spTgt spid="29"/>
                        </p:tgtEl>
                        <p:attrNameLst>
                          <p:attrName>ppt_x</p:attrName>
                        </p:attrNameLst>
                      </p:cBhvr>
                      <p:tavLst>
                        <p:tav tm="0">
                          <p:val>
                            <p:strVal val="#ppt_x"/>
                          </p:val>
                        </p:tav>
                        <p:tav tm="100000">
                          <p:val>
                            <p:strVal val="#ppt_x"/>
                          </p:val>
                        </p:tav>
                      </p:tavLst>
                    </p:anim>
                    <p:anim calcmode="lin" valueType="num">
                      <p:cBhvr>
                        <p:cTn dur="1000" fill="hold"/>
                        <p:tgtEl>
                          <p:spTgt spid="29"/>
                        </p:tgtEl>
                        <p:attrNameLst>
                          <p:attrName>ppt_y</p:attrName>
                        </p:attrNameLst>
                      </p:cBhvr>
                      <p:tavLst>
                        <p:tav tm="0">
                          <p:val>
                            <p:strVal val="#ppt_y-.1"/>
                          </p:val>
                        </p:tav>
                        <p:tav tm="100000">
                          <p:val>
                            <p:strVal val="#ppt_y"/>
                          </p:val>
                        </p:tav>
                      </p:tavLst>
                    </p:anim>
                  </p:childTnLst>
                </p:cTn>
              </p:par>
            </p:tnLst>
          </p:tmpl>
          <p:tmpl lvl="2">
            <p:tnLst>
              <p:par>
                <p:cTn presetID="47"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1000"/>
                        <p:tgtEl>
                          <p:spTgt spid="29"/>
                        </p:tgtEl>
                      </p:cBhvr>
                    </p:animEffect>
                    <p:anim calcmode="lin" valueType="num">
                      <p:cBhvr>
                        <p:cTn dur="1000" fill="hold"/>
                        <p:tgtEl>
                          <p:spTgt spid="29"/>
                        </p:tgtEl>
                        <p:attrNameLst>
                          <p:attrName>ppt_x</p:attrName>
                        </p:attrNameLst>
                      </p:cBhvr>
                      <p:tavLst>
                        <p:tav tm="0">
                          <p:val>
                            <p:strVal val="#ppt_x"/>
                          </p:val>
                        </p:tav>
                        <p:tav tm="100000">
                          <p:val>
                            <p:strVal val="#ppt_x"/>
                          </p:val>
                        </p:tav>
                      </p:tavLst>
                    </p:anim>
                    <p:anim calcmode="lin" valueType="num">
                      <p:cBhvr>
                        <p:cTn dur="1000" fill="hold"/>
                        <p:tgtEl>
                          <p:spTgt spid="29"/>
                        </p:tgtEl>
                        <p:attrNameLst>
                          <p:attrName>ppt_y</p:attrName>
                        </p:attrNameLst>
                      </p:cBhvr>
                      <p:tavLst>
                        <p:tav tm="0">
                          <p:val>
                            <p:strVal val="#ppt_y-.1"/>
                          </p:val>
                        </p:tav>
                        <p:tav tm="100000">
                          <p:val>
                            <p:strVal val="#ppt_y"/>
                          </p:val>
                        </p:tav>
                      </p:tavLst>
                    </p:anim>
                  </p:childTnLst>
                </p:cTn>
              </p:par>
            </p:tnLst>
          </p:tmpl>
          <p:tmpl lvl="3">
            <p:tnLst>
              <p:par>
                <p:cTn presetID="47"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1000"/>
                        <p:tgtEl>
                          <p:spTgt spid="29"/>
                        </p:tgtEl>
                      </p:cBhvr>
                    </p:animEffect>
                    <p:anim calcmode="lin" valueType="num">
                      <p:cBhvr>
                        <p:cTn dur="1000" fill="hold"/>
                        <p:tgtEl>
                          <p:spTgt spid="29"/>
                        </p:tgtEl>
                        <p:attrNameLst>
                          <p:attrName>ppt_x</p:attrName>
                        </p:attrNameLst>
                      </p:cBhvr>
                      <p:tavLst>
                        <p:tav tm="0">
                          <p:val>
                            <p:strVal val="#ppt_x"/>
                          </p:val>
                        </p:tav>
                        <p:tav tm="100000">
                          <p:val>
                            <p:strVal val="#ppt_x"/>
                          </p:val>
                        </p:tav>
                      </p:tavLst>
                    </p:anim>
                    <p:anim calcmode="lin" valueType="num">
                      <p:cBhvr>
                        <p:cTn dur="1000" fill="hold"/>
                        <p:tgtEl>
                          <p:spTgt spid="29"/>
                        </p:tgtEl>
                        <p:attrNameLst>
                          <p:attrName>ppt_y</p:attrName>
                        </p:attrNameLst>
                      </p:cBhvr>
                      <p:tavLst>
                        <p:tav tm="0">
                          <p:val>
                            <p:strVal val="#ppt_y-.1"/>
                          </p:val>
                        </p:tav>
                        <p:tav tm="100000">
                          <p:val>
                            <p:strVal val="#ppt_y"/>
                          </p:val>
                        </p:tav>
                      </p:tavLst>
                    </p:anim>
                  </p:childTnLst>
                </p:cTn>
              </p:par>
            </p:tnLst>
          </p:tmpl>
          <p:tmpl lvl="4">
            <p:tnLst>
              <p:par>
                <p:cTn presetID="47"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1000"/>
                        <p:tgtEl>
                          <p:spTgt spid="29"/>
                        </p:tgtEl>
                      </p:cBhvr>
                    </p:animEffect>
                    <p:anim calcmode="lin" valueType="num">
                      <p:cBhvr>
                        <p:cTn dur="1000" fill="hold"/>
                        <p:tgtEl>
                          <p:spTgt spid="29"/>
                        </p:tgtEl>
                        <p:attrNameLst>
                          <p:attrName>ppt_x</p:attrName>
                        </p:attrNameLst>
                      </p:cBhvr>
                      <p:tavLst>
                        <p:tav tm="0">
                          <p:val>
                            <p:strVal val="#ppt_x"/>
                          </p:val>
                        </p:tav>
                        <p:tav tm="100000">
                          <p:val>
                            <p:strVal val="#ppt_x"/>
                          </p:val>
                        </p:tav>
                      </p:tavLst>
                    </p:anim>
                    <p:anim calcmode="lin" valueType="num">
                      <p:cBhvr>
                        <p:cTn dur="1000" fill="hold"/>
                        <p:tgtEl>
                          <p:spTgt spid="29"/>
                        </p:tgtEl>
                        <p:attrNameLst>
                          <p:attrName>ppt_y</p:attrName>
                        </p:attrNameLst>
                      </p:cBhvr>
                      <p:tavLst>
                        <p:tav tm="0">
                          <p:val>
                            <p:strVal val="#ppt_y-.1"/>
                          </p:val>
                        </p:tav>
                        <p:tav tm="100000">
                          <p:val>
                            <p:strVal val="#ppt_y"/>
                          </p:val>
                        </p:tav>
                      </p:tavLst>
                    </p:anim>
                  </p:childTnLst>
                </p:cTn>
              </p:par>
            </p:tnLst>
          </p:tmpl>
          <p:tmpl lvl="5">
            <p:tnLst>
              <p:par>
                <p:cTn presetID="47"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1000"/>
                        <p:tgtEl>
                          <p:spTgt spid="29"/>
                        </p:tgtEl>
                      </p:cBhvr>
                    </p:animEffect>
                    <p:anim calcmode="lin" valueType="num">
                      <p:cBhvr>
                        <p:cTn dur="1000" fill="hold"/>
                        <p:tgtEl>
                          <p:spTgt spid="29"/>
                        </p:tgtEl>
                        <p:attrNameLst>
                          <p:attrName>ppt_x</p:attrName>
                        </p:attrNameLst>
                      </p:cBhvr>
                      <p:tavLst>
                        <p:tav tm="0">
                          <p:val>
                            <p:strVal val="#ppt_x"/>
                          </p:val>
                        </p:tav>
                        <p:tav tm="100000">
                          <p:val>
                            <p:strVal val="#ppt_x"/>
                          </p:val>
                        </p:tav>
                      </p:tavLst>
                    </p:anim>
                    <p:anim calcmode="lin" valueType="num">
                      <p:cBhvr>
                        <p:cTn dur="1000" fill="hold"/>
                        <p:tgtEl>
                          <p:spTgt spid="29"/>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42"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ppt_x</p:attrName>
                        </p:attrNameLst>
                      </p:cBhvr>
                      <p:tavLst>
                        <p:tav tm="0">
                          <p:val>
                            <p:strVal val="#ppt_x"/>
                          </p:val>
                        </p:tav>
                        <p:tav tm="100000">
                          <p:val>
                            <p:strVal val="#ppt_x"/>
                          </p:val>
                        </p:tav>
                      </p:tavLst>
                    </p:anim>
                    <p:anim calcmode="lin" valueType="num">
                      <p:cBhvr>
                        <p:cTn dur="1000" fill="hold"/>
                        <p:tgtEl>
                          <p:spTgt spid="31"/>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ppt_x</p:attrName>
                        </p:attrNameLst>
                      </p:cBhvr>
                      <p:tavLst>
                        <p:tav tm="0">
                          <p:val>
                            <p:strVal val="#ppt_x"/>
                          </p:val>
                        </p:tav>
                        <p:tav tm="100000">
                          <p:val>
                            <p:strVal val="#ppt_x"/>
                          </p:val>
                        </p:tav>
                      </p:tavLst>
                    </p:anim>
                    <p:anim calcmode="lin" valueType="num">
                      <p:cBhvr>
                        <p:cTn dur="1000" fill="hold"/>
                        <p:tgtEl>
                          <p:spTgt spid="31"/>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ppt_x</p:attrName>
                        </p:attrNameLst>
                      </p:cBhvr>
                      <p:tavLst>
                        <p:tav tm="0">
                          <p:val>
                            <p:strVal val="#ppt_x"/>
                          </p:val>
                        </p:tav>
                        <p:tav tm="100000">
                          <p:val>
                            <p:strVal val="#ppt_x"/>
                          </p:val>
                        </p:tav>
                      </p:tavLst>
                    </p:anim>
                    <p:anim calcmode="lin" valueType="num">
                      <p:cBhvr>
                        <p:cTn dur="1000" fill="hold"/>
                        <p:tgtEl>
                          <p:spTgt spid="31"/>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ppt_x</p:attrName>
                        </p:attrNameLst>
                      </p:cBhvr>
                      <p:tavLst>
                        <p:tav tm="0">
                          <p:val>
                            <p:strVal val="#ppt_x"/>
                          </p:val>
                        </p:tav>
                        <p:tav tm="100000">
                          <p:val>
                            <p:strVal val="#ppt_x"/>
                          </p:val>
                        </p:tav>
                      </p:tavLst>
                    </p:anim>
                    <p:anim calcmode="lin" valueType="num">
                      <p:cBhvr>
                        <p:cTn dur="1000" fill="hold"/>
                        <p:tgtEl>
                          <p:spTgt spid="31"/>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ppt_x</p:attrName>
                        </p:attrNameLst>
                      </p:cBhvr>
                      <p:tavLst>
                        <p:tav tm="0">
                          <p:val>
                            <p:strVal val="#ppt_x"/>
                          </p:val>
                        </p:tav>
                        <p:tav tm="100000">
                          <p:val>
                            <p:strVal val="#ppt_x"/>
                          </p:val>
                        </p:tav>
                      </p:tavLst>
                    </p:anim>
                    <p:anim calcmode="lin" valueType="num">
                      <p:cBhvr>
                        <p:cTn dur="1000" fill="hold"/>
                        <p:tgtEl>
                          <p:spTgt spid="31"/>
                        </p:tgtEl>
                        <p:attrNameLst>
                          <p:attrName>ppt_y</p:attrName>
                        </p:attrNameLst>
                      </p:cBhvr>
                      <p:tavLst>
                        <p:tav tm="0">
                          <p:val>
                            <p:strVal val="#ppt_y+.1"/>
                          </p:val>
                        </p:tav>
                        <p:tav tm="100000">
                          <p:val>
                            <p:strVal val="#ppt_y"/>
                          </p:val>
                        </p:tav>
                      </p:tavLst>
                    </p:anim>
                  </p:childTnLst>
                </p:cTn>
              </p:par>
            </p:tnLst>
          </p:tmpl>
        </p:tmplLst>
      </p:bldP>
      <p:bldP spid="2" grpId="0" animBg="1"/>
      <p:bldP spid="8" grpId="0" animBg="1"/>
      <p:bldP spid="9" grpId="0" build="p">
        <p:tmplLst>
          <p:tmpl lvl="1">
            <p:tnLst>
              <p:par>
                <p:cTn presetID="42"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1000"/>
                        <p:tgtEl>
                          <p:spTgt spid="9"/>
                        </p:tgtEl>
                      </p:cBhvr>
                    </p:animEffect>
                    <p:anim calcmode="lin" valueType="num">
                      <p:cBhvr>
                        <p:cTn dur="1000" fill="hold"/>
                        <p:tgtEl>
                          <p:spTgt spid="9"/>
                        </p:tgtEl>
                        <p:attrNameLst>
                          <p:attrName>ppt_x</p:attrName>
                        </p:attrNameLst>
                      </p:cBhvr>
                      <p:tavLst>
                        <p:tav tm="0">
                          <p:val>
                            <p:strVal val="#ppt_x"/>
                          </p:val>
                        </p:tav>
                        <p:tav tm="100000">
                          <p:val>
                            <p:strVal val="#ppt_x"/>
                          </p:val>
                        </p:tav>
                      </p:tavLst>
                    </p:anim>
                    <p:anim calcmode="lin" valueType="num">
                      <p:cBhvr>
                        <p:cTn dur="1000" fill="hold"/>
                        <p:tgtEl>
                          <p:spTgt spid="9"/>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1000"/>
                        <p:tgtEl>
                          <p:spTgt spid="9"/>
                        </p:tgtEl>
                      </p:cBhvr>
                    </p:animEffect>
                    <p:anim calcmode="lin" valueType="num">
                      <p:cBhvr>
                        <p:cTn dur="1000" fill="hold"/>
                        <p:tgtEl>
                          <p:spTgt spid="9"/>
                        </p:tgtEl>
                        <p:attrNameLst>
                          <p:attrName>ppt_x</p:attrName>
                        </p:attrNameLst>
                      </p:cBhvr>
                      <p:tavLst>
                        <p:tav tm="0">
                          <p:val>
                            <p:strVal val="#ppt_x"/>
                          </p:val>
                        </p:tav>
                        <p:tav tm="100000">
                          <p:val>
                            <p:strVal val="#ppt_x"/>
                          </p:val>
                        </p:tav>
                      </p:tavLst>
                    </p:anim>
                    <p:anim calcmode="lin" valueType="num">
                      <p:cBhvr>
                        <p:cTn dur="1000" fill="hold"/>
                        <p:tgtEl>
                          <p:spTgt spid="9"/>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1000"/>
                        <p:tgtEl>
                          <p:spTgt spid="9"/>
                        </p:tgtEl>
                      </p:cBhvr>
                    </p:animEffect>
                    <p:anim calcmode="lin" valueType="num">
                      <p:cBhvr>
                        <p:cTn dur="1000" fill="hold"/>
                        <p:tgtEl>
                          <p:spTgt spid="9"/>
                        </p:tgtEl>
                        <p:attrNameLst>
                          <p:attrName>ppt_x</p:attrName>
                        </p:attrNameLst>
                      </p:cBhvr>
                      <p:tavLst>
                        <p:tav tm="0">
                          <p:val>
                            <p:strVal val="#ppt_x"/>
                          </p:val>
                        </p:tav>
                        <p:tav tm="100000">
                          <p:val>
                            <p:strVal val="#ppt_x"/>
                          </p:val>
                        </p:tav>
                      </p:tavLst>
                    </p:anim>
                    <p:anim calcmode="lin" valueType="num">
                      <p:cBhvr>
                        <p:cTn dur="1000" fill="hold"/>
                        <p:tgtEl>
                          <p:spTgt spid="9"/>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1000"/>
                        <p:tgtEl>
                          <p:spTgt spid="9"/>
                        </p:tgtEl>
                      </p:cBhvr>
                    </p:animEffect>
                    <p:anim calcmode="lin" valueType="num">
                      <p:cBhvr>
                        <p:cTn dur="1000" fill="hold"/>
                        <p:tgtEl>
                          <p:spTgt spid="9"/>
                        </p:tgtEl>
                        <p:attrNameLst>
                          <p:attrName>ppt_x</p:attrName>
                        </p:attrNameLst>
                      </p:cBhvr>
                      <p:tavLst>
                        <p:tav tm="0">
                          <p:val>
                            <p:strVal val="#ppt_x"/>
                          </p:val>
                        </p:tav>
                        <p:tav tm="100000">
                          <p:val>
                            <p:strVal val="#ppt_x"/>
                          </p:val>
                        </p:tav>
                      </p:tavLst>
                    </p:anim>
                    <p:anim calcmode="lin" valueType="num">
                      <p:cBhvr>
                        <p:cTn dur="1000" fill="hold"/>
                        <p:tgtEl>
                          <p:spTgt spid="9"/>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1000"/>
                        <p:tgtEl>
                          <p:spTgt spid="9"/>
                        </p:tgtEl>
                      </p:cBhvr>
                    </p:animEffect>
                    <p:anim calcmode="lin" valueType="num">
                      <p:cBhvr>
                        <p:cTn dur="1000" fill="hold"/>
                        <p:tgtEl>
                          <p:spTgt spid="9"/>
                        </p:tgtEl>
                        <p:attrNameLst>
                          <p:attrName>ppt_x</p:attrName>
                        </p:attrNameLst>
                      </p:cBhvr>
                      <p:tavLst>
                        <p:tav tm="0">
                          <p:val>
                            <p:strVal val="#ppt_x"/>
                          </p:val>
                        </p:tav>
                        <p:tav tm="100000">
                          <p:val>
                            <p:strVal val="#ppt_x"/>
                          </p:val>
                        </p:tav>
                      </p:tavLst>
                    </p:anim>
                    <p:anim calcmode="lin" valueType="num">
                      <p:cBhvr>
                        <p:cTn dur="1000" fill="hold"/>
                        <p:tgtEl>
                          <p:spTgt spid="9"/>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matchingName="20. Empty">
  <p:cSld name="1_20. Empty">
    <p:bg>
      <p:bgPr>
        <a:solidFill>
          <a:schemeClr val="bg1">
            <a:alpha val="40000"/>
          </a:schemeClr>
        </a:solidFill>
        <a:effectLst/>
      </p:bgPr>
    </p:bg>
    <p:spTree>
      <p:nvGrpSpPr>
        <p:cNvPr id="1" name="Shape 1946"/>
        <p:cNvGrpSpPr/>
        <p:nvPr/>
      </p:nvGrpSpPr>
      <p:grpSpPr>
        <a:xfrm>
          <a:off x="0" y="0"/>
          <a:ext cx="0" cy="0"/>
          <a:chOff x="0" y="0"/>
          <a:chExt cx="0" cy="0"/>
        </a:xfrm>
      </p:grpSpPr>
      <p:grpSp>
        <p:nvGrpSpPr>
          <p:cNvPr id="3" name="Group 2">
            <a:extLst>
              <a:ext uri="{FF2B5EF4-FFF2-40B4-BE49-F238E27FC236}">
                <a16:creationId xmlns:a16="http://schemas.microsoft.com/office/drawing/2014/main" id="{F39477AA-4697-11BA-31B5-0DFFFDC2F5EE}"/>
              </a:ext>
            </a:extLst>
          </p:cNvPr>
          <p:cNvGrpSpPr/>
          <p:nvPr userDrawn="1"/>
        </p:nvGrpSpPr>
        <p:grpSpPr>
          <a:xfrm>
            <a:off x="661374" y="374886"/>
            <a:ext cx="10869252" cy="6108227"/>
            <a:chOff x="840278" y="374886"/>
            <a:chExt cx="10869252" cy="6108227"/>
          </a:xfrm>
          <a:gradFill>
            <a:gsLst>
              <a:gs pos="0">
                <a:schemeClr val="accent2"/>
              </a:gs>
              <a:gs pos="100000">
                <a:schemeClr val="accent2">
                  <a:lumMod val="20000"/>
                  <a:lumOff val="80000"/>
                </a:schemeClr>
              </a:gs>
            </a:gsLst>
            <a:lin ang="13500000" scaled="1"/>
          </a:gradFill>
        </p:grpSpPr>
        <p:sp>
          <p:nvSpPr>
            <p:cNvPr id="1948" name="Google Shape;1948;p203"/>
            <p:cNvSpPr/>
            <p:nvPr/>
          </p:nvSpPr>
          <p:spPr>
            <a:xfrm>
              <a:off x="5998567" y="3392070"/>
              <a:ext cx="8374" cy="7386"/>
            </a:xfrm>
            <a:custGeom>
              <a:avLst/>
              <a:gdLst/>
              <a:ahLst/>
              <a:cxnLst/>
              <a:rect l="l" t="t" r="r" b="b"/>
              <a:pathLst>
                <a:path w="11" h="10" extrusionOk="0">
                  <a:moveTo>
                    <a:pt x="9" y="6"/>
                  </a:moveTo>
                  <a:lnTo>
                    <a:pt x="8" y="7"/>
                  </a:lnTo>
                  <a:lnTo>
                    <a:pt x="5" y="8"/>
                  </a:lnTo>
                  <a:lnTo>
                    <a:pt x="4" y="8"/>
                  </a:lnTo>
                  <a:lnTo>
                    <a:pt x="2" y="9"/>
                  </a:lnTo>
                  <a:lnTo>
                    <a:pt x="1" y="9"/>
                  </a:lnTo>
                  <a:lnTo>
                    <a:pt x="0" y="8"/>
                  </a:lnTo>
                  <a:lnTo>
                    <a:pt x="0" y="6"/>
                  </a:lnTo>
                  <a:lnTo>
                    <a:pt x="0" y="5"/>
                  </a:lnTo>
                  <a:lnTo>
                    <a:pt x="0" y="4"/>
                  </a:lnTo>
                  <a:lnTo>
                    <a:pt x="0" y="2"/>
                  </a:lnTo>
                  <a:lnTo>
                    <a:pt x="1" y="1"/>
                  </a:lnTo>
                  <a:lnTo>
                    <a:pt x="3" y="0"/>
                  </a:lnTo>
                  <a:lnTo>
                    <a:pt x="5" y="1"/>
                  </a:lnTo>
                  <a:lnTo>
                    <a:pt x="9" y="2"/>
                  </a:lnTo>
                  <a:lnTo>
                    <a:pt x="10" y="3"/>
                  </a:lnTo>
                  <a:lnTo>
                    <a:pt x="10" y="4"/>
                  </a:lnTo>
                  <a:lnTo>
                    <a:pt x="9" y="5"/>
                  </a:lnTo>
                  <a:lnTo>
                    <a:pt x="9" y="6"/>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1949" name="Google Shape;1949;p203"/>
            <p:cNvSpPr/>
            <p:nvPr/>
          </p:nvSpPr>
          <p:spPr>
            <a:xfrm>
              <a:off x="5998567" y="3392070"/>
              <a:ext cx="8374" cy="7386"/>
            </a:xfrm>
            <a:custGeom>
              <a:avLst/>
              <a:gdLst/>
              <a:ahLst/>
              <a:cxnLst/>
              <a:rect l="l" t="t" r="r" b="b"/>
              <a:pathLst>
                <a:path w="11" h="10" extrusionOk="0">
                  <a:moveTo>
                    <a:pt x="9" y="6"/>
                  </a:moveTo>
                  <a:lnTo>
                    <a:pt x="8" y="7"/>
                  </a:lnTo>
                  <a:lnTo>
                    <a:pt x="5" y="8"/>
                  </a:lnTo>
                  <a:lnTo>
                    <a:pt x="4" y="8"/>
                  </a:lnTo>
                  <a:lnTo>
                    <a:pt x="2" y="9"/>
                  </a:lnTo>
                  <a:lnTo>
                    <a:pt x="1" y="9"/>
                  </a:lnTo>
                  <a:lnTo>
                    <a:pt x="0" y="8"/>
                  </a:lnTo>
                  <a:lnTo>
                    <a:pt x="0" y="6"/>
                  </a:lnTo>
                  <a:lnTo>
                    <a:pt x="0" y="5"/>
                  </a:lnTo>
                  <a:lnTo>
                    <a:pt x="0" y="4"/>
                  </a:lnTo>
                  <a:lnTo>
                    <a:pt x="0" y="2"/>
                  </a:lnTo>
                  <a:lnTo>
                    <a:pt x="1" y="1"/>
                  </a:lnTo>
                  <a:lnTo>
                    <a:pt x="3" y="0"/>
                  </a:lnTo>
                  <a:lnTo>
                    <a:pt x="5" y="1"/>
                  </a:lnTo>
                  <a:lnTo>
                    <a:pt x="9" y="2"/>
                  </a:lnTo>
                  <a:lnTo>
                    <a:pt x="10" y="3"/>
                  </a:lnTo>
                  <a:lnTo>
                    <a:pt x="10" y="4"/>
                  </a:lnTo>
                  <a:lnTo>
                    <a:pt x="9" y="5"/>
                  </a:lnTo>
                  <a:lnTo>
                    <a:pt x="9"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1950" name="Google Shape;1950;p203"/>
            <p:cNvSpPr/>
            <p:nvPr/>
          </p:nvSpPr>
          <p:spPr>
            <a:xfrm>
              <a:off x="6538679" y="3392070"/>
              <a:ext cx="54431" cy="107096"/>
            </a:xfrm>
            <a:custGeom>
              <a:avLst/>
              <a:gdLst/>
              <a:ahLst/>
              <a:cxnLst/>
              <a:rect l="l" t="t" r="r" b="b"/>
              <a:pathLst>
                <a:path w="56" h="127" extrusionOk="0">
                  <a:moveTo>
                    <a:pt x="25" y="4"/>
                  </a:moveTo>
                  <a:lnTo>
                    <a:pt x="26" y="5"/>
                  </a:lnTo>
                  <a:lnTo>
                    <a:pt x="28" y="10"/>
                  </a:lnTo>
                  <a:lnTo>
                    <a:pt x="30" y="13"/>
                  </a:lnTo>
                  <a:lnTo>
                    <a:pt x="34" y="15"/>
                  </a:lnTo>
                  <a:lnTo>
                    <a:pt x="36" y="16"/>
                  </a:lnTo>
                  <a:lnTo>
                    <a:pt x="38" y="18"/>
                  </a:lnTo>
                  <a:lnTo>
                    <a:pt x="39" y="20"/>
                  </a:lnTo>
                  <a:lnTo>
                    <a:pt x="41" y="27"/>
                  </a:lnTo>
                  <a:lnTo>
                    <a:pt x="41" y="31"/>
                  </a:lnTo>
                  <a:lnTo>
                    <a:pt x="41" y="33"/>
                  </a:lnTo>
                  <a:lnTo>
                    <a:pt x="40" y="34"/>
                  </a:lnTo>
                  <a:lnTo>
                    <a:pt x="39" y="40"/>
                  </a:lnTo>
                  <a:lnTo>
                    <a:pt x="39" y="43"/>
                  </a:lnTo>
                  <a:lnTo>
                    <a:pt x="39" y="46"/>
                  </a:lnTo>
                  <a:lnTo>
                    <a:pt x="38" y="46"/>
                  </a:lnTo>
                  <a:lnTo>
                    <a:pt x="37" y="48"/>
                  </a:lnTo>
                  <a:lnTo>
                    <a:pt x="38" y="54"/>
                  </a:lnTo>
                  <a:lnTo>
                    <a:pt x="38" y="56"/>
                  </a:lnTo>
                  <a:lnTo>
                    <a:pt x="38" y="59"/>
                  </a:lnTo>
                  <a:lnTo>
                    <a:pt x="41" y="65"/>
                  </a:lnTo>
                  <a:lnTo>
                    <a:pt x="42" y="67"/>
                  </a:lnTo>
                  <a:lnTo>
                    <a:pt x="44" y="67"/>
                  </a:lnTo>
                  <a:lnTo>
                    <a:pt x="45" y="73"/>
                  </a:lnTo>
                  <a:lnTo>
                    <a:pt x="46" y="74"/>
                  </a:lnTo>
                  <a:lnTo>
                    <a:pt x="50" y="73"/>
                  </a:lnTo>
                  <a:lnTo>
                    <a:pt x="52" y="74"/>
                  </a:lnTo>
                  <a:lnTo>
                    <a:pt x="53" y="76"/>
                  </a:lnTo>
                  <a:lnTo>
                    <a:pt x="54" y="76"/>
                  </a:lnTo>
                  <a:lnTo>
                    <a:pt x="53" y="80"/>
                  </a:lnTo>
                  <a:lnTo>
                    <a:pt x="54" y="82"/>
                  </a:lnTo>
                  <a:lnTo>
                    <a:pt x="55" y="84"/>
                  </a:lnTo>
                  <a:lnTo>
                    <a:pt x="55" y="86"/>
                  </a:lnTo>
                  <a:lnTo>
                    <a:pt x="55" y="88"/>
                  </a:lnTo>
                  <a:lnTo>
                    <a:pt x="53" y="91"/>
                  </a:lnTo>
                  <a:lnTo>
                    <a:pt x="50" y="92"/>
                  </a:lnTo>
                  <a:lnTo>
                    <a:pt x="48" y="93"/>
                  </a:lnTo>
                  <a:lnTo>
                    <a:pt x="48" y="95"/>
                  </a:lnTo>
                  <a:lnTo>
                    <a:pt x="47" y="98"/>
                  </a:lnTo>
                  <a:lnTo>
                    <a:pt x="46" y="99"/>
                  </a:lnTo>
                  <a:lnTo>
                    <a:pt x="45" y="101"/>
                  </a:lnTo>
                  <a:lnTo>
                    <a:pt x="44" y="106"/>
                  </a:lnTo>
                  <a:lnTo>
                    <a:pt x="44" y="107"/>
                  </a:lnTo>
                  <a:lnTo>
                    <a:pt x="42" y="108"/>
                  </a:lnTo>
                  <a:lnTo>
                    <a:pt x="39" y="109"/>
                  </a:lnTo>
                  <a:lnTo>
                    <a:pt x="37" y="109"/>
                  </a:lnTo>
                  <a:lnTo>
                    <a:pt x="36" y="110"/>
                  </a:lnTo>
                  <a:lnTo>
                    <a:pt x="35" y="111"/>
                  </a:lnTo>
                  <a:lnTo>
                    <a:pt x="33" y="112"/>
                  </a:lnTo>
                  <a:lnTo>
                    <a:pt x="33" y="112"/>
                  </a:lnTo>
                  <a:lnTo>
                    <a:pt x="33" y="114"/>
                  </a:lnTo>
                  <a:lnTo>
                    <a:pt x="33" y="116"/>
                  </a:lnTo>
                  <a:lnTo>
                    <a:pt x="35" y="119"/>
                  </a:lnTo>
                  <a:lnTo>
                    <a:pt x="35" y="120"/>
                  </a:lnTo>
                  <a:lnTo>
                    <a:pt x="34" y="120"/>
                  </a:lnTo>
                  <a:lnTo>
                    <a:pt x="32" y="120"/>
                  </a:lnTo>
                  <a:lnTo>
                    <a:pt x="32" y="121"/>
                  </a:lnTo>
                  <a:lnTo>
                    <a:pt x="32" y="123"/>
                  </a:lnTo>
                  <a:lnTo>
                    <a:pt x="32" y="124"/>
                  </a:lnTo>
                  <a:lnTo>
                    <a:pt x="30" y="125"/>
                  </a:lnTo>
                  <a:lnTo>
                    <a:pt x="29" y="126"/>
                  </a:lnTo>
                  <a:lnTo>
                    <a:pt x="27" y="126"/>
                  </a:lnTo>
                  <a:lnTo>
                    <a:pt x="25" y="124"/>
                  </a:lnTo>
                  <a:lnTo>
                    <a:pt x="24" y="123"/>
                  </a:lnTo>
                  <a:lnTo>
                    <a:pt x="23" y="124"/>
                  </a:lnTo>
                  <a:lnTo>
                    <a:pt x="22" y="120"/>
                  </a:lnTo>
                  <a:lnTo>
                    <a:pt x="22" y="117"/>
                  </a:lnTo>
                  <a:lnTo>
                    <a:pt x="18" y="110"/>
                  </a:lnTo>
                  <a:lnTo>
                    <a:pt x="7" y="103"/>
                  </a:lnTo>
                  <a:lnTo>
                    <a:pt x="3" y="100"/>
                  </a:lnTo>
                  <a:lnTo>
                    <a:pt x="2" y="97"/>
                  </a:lnTo>
                  <a:lnTo>
                    <a:pt x="1" y="95"/>
                  </a:lnTo>
                  <a:lnTo>
                    <a:pt x="2" y="95"/>
                  </a:lnTo>
                  <a:lnTo>
                    <a:pt x="3" y="95"/>
                  </a:lnTo>
                  <a:lnTo>
                    <a:pt x="5" y="96"/>
                  </a:lnTo>
                  <a:lnTo>
                    <a:pt x="5" y="95"/>
                  </a:lnTo>
                  <a:lnTo>
                    <a:pt x="5" y="92"/>
                  </a:lnTo>
                  <a:lnTo>
                    <a:pt x="2" y="86"/>
                  </a:lnTo>
                  <a:lnTo>
                    <a:pt x="2" y="84"/>
                  </a:lnTo>
                  <a:lnTo>
                    <a:pt x="3" y="79"/>
                  </a:lnTo>
                  <a:lnTo>
                    <a:pt x="5" y="73"/>
                  </a:lnTo>
                  <a:lnTo>
                    <a:pt x="5" y="65"/>
                  </a:lnTo>
                  <a:lnTo>
                    <a:pt x="6" y="60"/>
                  </a:lnTo>
                  <a:lnTo>
                    <a:pt x="5" y="57"/>
                  </a:lnTo>
                  <a:lnTo>
                    <a:pt x="5" y="52"/>
                  </a:lnTo>
                  <a:lnTo>
                    <a:pt x="7" y="46"/>
                  </a:lnTo>
                  <a:lnTo>
                    <a:pt x="8" y="45"/>
                  </a:lnTo>
                  <a:lnTo>
                    <a:pt x="9" y="43"/>
                  </a:lnTo>
                  <a:lnTo>
                    <a:pt x="9" y="36"/>
                  </a:lnTo>
                  <a:lnTo>
                    <a:pt x="6" y="34"/>
                  </a:lnTo>
                  <a:lnTo>
                    <a:pt x="2" y="34"/>
                  </a:lnTo>
                  <a:lnTo>
                    <a:pt x="2" y="31"/>
                  </a:lnTo>
                  <a:lnTo>
                    <a:pt x="2" y="28"/>
                  </a:lnTo>
                  <a:lnTo>
                    <a:pt x="2" y="27"/>
                  </a:lnTo>
                  <a:lnTo>
                    <a:pt x="2" y="25"/>
                  </a:lnTo>
                  <a:lnTo>
                    <a:pt x="2" y="22"/>
                  </a:lnTo>
                  <a:lnTo>
                    <a:pt x="0" y="20"/>
                  </a:lnTo>
                  <a:lnTo>
                    <a:pt x="2" y="17"/>
                  </a:lnTo>
                  <a:lnTo>
                    <a:pt x="3" y="13"/>
                  </a:lnTo>
                  <a:lnTo>
                    <a:pt x="6" y="10"/>
                  </a:lnTo>
                  <a:lnTo>
                    <a:pt x="8" y="7"/>
                  </a:lnTo>
                  <a:lnTo>
                    <a:pt x="10" y="4"/>
                  </a:lnTo>
                  <a:lnTo>
                    <a:pt x="11" y="1"/>
                  </a:lnTo>
                  <a:lnTo>
                    <a:pt x="13" y="0"/>
                  </a:lnTo>
                  <a:lnTo>
                    <a:pt x="14" y="1"/>
                  </a:lnTo>
                  <a:lnTo>
                    <a:pt x="15" y="2"/>
                  </a:lnTo>
                  <a:lnTo>
                    <a:pt x="15" y="5"/>
                  </a:lnTo>
                  <a:lnTo>
                    <a:pt x="15" y="7"/>
                  </a:lnTo>
                  <a:lnTo>
                    <a:pt x="16" y="7"/>
                  </a:lnTo>
                  <a:lnTo>
                    <a:pt x="18" y="7"/>
                  </a:lnTo>
                  <a:lnTo>
                    <a:pt x="21" y="6"/>
                  </a:lnTo>
                  <a:lnTo>
                    <a:pt x="24" y="4"/>
                  </a:lnTo>
                  <a:lnTo>
                    <a:pt x="25" y="4"/>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1951" name="Google Shape;1951;p203"/>
            <p:cNvSpPr/>
            <p:nvPr/>
          </p:nvSpPr>
          <p:spPr>
            <a:xfrm>
              <a:off x="6245594" y="3148332"/>
              <a:ext cx="230282" cy="103404"/>
            </a:xfrm>
            <a:custGeom>
              <a:avLst/>
              <a:gdLst/>
              <a:ahLst/>
              <a:cxnLst/>
              <a:rect l="l" t="t" r="r" b="b"/>
              <a:pathLst>
                <a:path w="244" h="124" extrusionOk="0">
                  <a:moveTo>
                    <a:pt x="237" y="20"/>
                  </a:moveTo>
                  <a:lnTo>
                    <a:pt x="237" y="20"/>
                  </a:lnTo>
                  <a:lnTo>
                    <a:pt x="236" y="21"/>
                  </a:lnTo>
                  <a:lnTo>
                    <a:pt x="235" y="24"/>
                  </a:lnTo>
                  <a:lnTo>
                    <a:pt x="234" y="27"/>
                  </a:lnTo>
                  <a:lnTo>
                    <a:pt x="234" y="29"/>
                  </a:lnTo>
                  <a:lnTo>
                    <a:pt x="237" y="38"/>
                  </a:lnTo>
                  <a:lnTo>
                    <a:pt x="240" y="44"/>
                  </a:lnTo>
                  <a:lnTo>
                    <a:pt x="241" y="46"/>
                  </a:lnTo>
                  <a:lnTo>
                    <a:pt x="243" y="48"/>
                  </a:lnTo>
                  <a:lnTo>
                    <a:pt x="241" y="50"/>
                  </a:lnTo>
                  <a:lnTo>
                    <a:pt x="240" y="53"/>
                  </a:lnTo>
                  <a:lnTo>
                    <a:pt x="239" y="54"/>
                  </a:lnTo>
                  <a:lnTo>
                    <a:pt x="239" y="56"/>
                  </a:lnTo>
                  <a:lnTo>
                    <a:pt x="240" y="57"/>
                  </a:lnTo>
                  <a:lnTo>
                    <a:pt x="240" y="59"/>
                  </a:lnTo>
                  <a:lnTo>
                    <a:pt x="240" y="62"/>
                  </a:lnTo>
                  <a:lnTo>
                    <a:pt x="237" y="62"/>
                  </a:lnTo>
                  <a:lnTo>
                    <a:pt x="234" y="62"/>
                  </a:lnTo>
                  <a:lnTo>
                    <a:pt x="233" y="62"/>
                  </a:lnTo>
                  <a:lnTo>
                    <a:pt x="231" y="63"/>
                  </a:lnTo>
                  <a:lnTo>
                    <a:pt x="230" y="63"/>
                  </a:lnTo>
                  <a:lnTo>
                    <a:pt x="227" y="61"/>
                  </a:lnTo>
                  <a:lnTo>
                    <a:pt x="225" y="60"/>
                  </a:lnTo>
                  <a:lnTo>
                    <a:pt x="224" y="60"/>
                  </a:lnTo>
                  <a:lnTo>
                    <a:pt x="223" y="61"/>
                  </a:lnTo>
                  <a:lnTo>
                    <a:pt x="222" y="62"/>
                  </a:lnTo>
                  <a:lnTo>
                    <a:pt x="220" y="64"/>
                  </a:lnTo>
                  <a:lnTo>
                    <a:pt x="220" y="64"/>
                  </a:lnTo>
                  <a:lnTo>
                    <a:pt x="227" y="67"/>
                  </a:lnTo>
                  <a:lnTo>
                    <a:pt x="228" y="70"/>
                  </a:lnTo>
                  <a:lnTo>
                    <a:pt x="227" y="73"/>
                  </a:lnTo>
                  <a:lnTo>
                    <a:pt x="227" y="74"/>
                  </a:lnTo>
                  <a:lnTo>
                    <a:pt x="224" y="75"/>
                  </a:lnTo>
                  <a:lnTo>
                    <a:pt x="223" y="76"/>
                  </a:lnTo>
                  <a:lnTo>
                    <a:pt x="220" y="77"/>
                  </a:lnTo>
                  <a:lnTo>
                    <a:pt x="220" y="78"/>
                  </a:lnTo>
                  <a:lnTo>
                    <a:pt x="221" y="82"/>
                  </a:lnTo>
                  <a:lnTo>
                    <a:pt x="220" y="83"/>
                  </a:lnTo>
                  <a:lnTo>
                    <a:pt x="220" y="84"/>
                  </a:lnTo>
                  <a:lnTo>
                    <a:pt x="220" y="88"/>
                  </a:lnTo>
                  <a:lnTo>
                    <a:pt x="222" y="89"/>
                  </a:lnTo>
                  <a:lnTo>
                    <a:pt x="222" y="89"/>
                  </a:lnTo>
                  <a:lnTo>
                    <a:pt x="222" y="90"/>
                  </a:lnTo>
                  <a:lnTo>
                    <a:pt x="222" y="92"/>
                  </a:lnTo>
                  <a:lnTo>
                    <a:pt x="221" y="94"/>
                  </a:lnTo>
                  <a:lnTo>
                    <a:pt x="221" y="95"/>
                  </a:lnTo>
                  <a:lnTo>
                    <a:pt x="220" y="95"/>
                  </a:lnTo>
                  <a:lnTo>
                    <a:pt x="217" y="95"/>
                  </a:lnTo>
                  <a:lnTo>
                    <a:pt x="214" y="96"/>
                  </a:lnTo>
                  <a:lnTo>
                    <a:pt x="209" y="101"/>
                  </a:lnTo>
                  <a:lnTo>
                    <a:pt x="207" y="102"/>
                  </a:lnTo>
                  <a:lnTo>
                    <a:pt x="206" y="104"/>
                  </a:lnTo>
                  <a:lnTo>
                    <a:pt x="206" y="109"/>
                  </a:lnTo>
                  <a:lnTo>
                    <a:pt x="206" y="109"/>
                  </a:lnTo>
                  <a:lnTo>
                    <a:pt x="205" y="110"/>
                  </a:lnTo>
                  <a:lnTo>
                    <a:pt x="199" y="108"/>
                  </a:lnTo>
                  <a:lnTo>
                    <a:pt x="199" y="108"/>
                  </a:lnTo>
                  <a:lnTo>
                    <a:pt x="195" y="109"/>
                  </a:lnTo>
                  <a:lnTo>
                    <a:pt x="192" y="111"/>
                  </a:lnTo>
                  <a:lnTo>
                    <a:pt x="188" y="112"/>
                  </a:lnTo>
                  <a:lnTo>
                    <a:pt x="181" y="111"/>
                  </a:lnTo>
                  <a:lnTo>
                    <a:pt x="174" y="113"/>
                  </a:lnTo>
                  <a:lnTo>
                    <a:pt x="172" y="113"/>
                  </a:lnTo>
                  <a:lnTo>
                    <a:pt x="171" y="113"/>
                  </a:lnTo>
                  <a:lnTo>
                    <a:pt x="170" y="114"/>
                  </a:lnTo>
                  <a:lnTo>
                    <a:pt x="168" y="116"/>
                  </a:lnTo>
                  <a:lnTo>
                    <a:pt x="166" y="118"/>
                  </a:lnTo>
                  <a:lnTo>
                    <a:pt x="164" y="120"/>
                  </a:lnTo>
                  <a:lnTo>
                    <a:pt x="161" y="121"/>
                  </a:lnTo>
                  <a:lnTo>
                    <a:pt x="161" y="122"/>
                  </a:lnTo>
                  <a:lnTo>
                    <a:pt x="160" y="123"/>
                  </a:lnTo>
                  <a:lnTo>
                    <a:pt x="159" y="122"/>
                  </a:lnTo>
                  <a:lnTo>
                    <a:pt x="157" y="122"/>
                  </a:lnTo>
                  <a:lnTo>
                    <a:pt x="156" y="122"/>
                  </a:lnTo>
                  <a:lnTo>
                    <a:pt x="151" y="121"/>
                  </a:lnTo>
                  <a:lnTo>
                    <a:pt x="146" y="120"/>
                  </a:lnTo>
                  <a:lnTo>
                    <a:pt x="143" y="119"/>
                  </a:lnTo>
                  <a:lnTo>
                    <a:pt x="140" y="118"/>
                  </a:lnTo>
                  <a:lnTo>
                    <a:pt x="137" y="118"/>
                  </a:lnTo>
                  <a:lnTo>
                    <a:pt x="135" y="118"/>
                  </a:lnTo>
                  <a:lnTo>
                    <a:pt x="133" y="118"/>
                  </a:lnTo>
                  <a:lnTo>
                    <a:pt x="126" y="116"/>
                  </a:lnTo>
                  <a:lnTo>
                    <a:pt x="122" y="116"/>
                  </a:lnTo>
                  <a:lnTo>
                    <a:pt x="116" y="115"/>
                  </a:lnTo>
                  <a:lnTo>
                    <a:pt x="105" y="113"/>
                  </a:lnTo>
                  <a:lnTo>
                    <a:pt x="101" y="111"/>
                  </a:lnTo>
                  <a:lnTo>
                    <a:pt x="98" y="111"/>
                  </a:lnTo>
                  <a:lnTo>
                    <a:pt x="94" y="110"/>
                  </a:lnTo>
                  <a:lnTo>
                    <a:pt x="91" y="109"/>
                  </a:lnTo>
                  <a:lnTo>
                    <a:pt x="89" y="106"/>
                  </a:lnTo>
                  <a:lnTo>
                    <a:pt x="88" y="103"/>
                  </a:lnTo>
                  <a:lnTo>
                    <a:pt x="84" y="98"/>
                  </a:lnTo>
                  <a:lnTo>
                    <a:pt x="83" y="95"/>
                  </a:lnTo>
                  <a:lnTo>
                    <a:pt x="85" y="94"/>
                  </a:lnTo>
                  <a:lnTo>
                    <a:pt x="85" y="92"/>
                  </a:lnTo>
                  <a:lnTo>
                    <a:pt x="85" y="92"/>
                  </a:lnTo>
                  <a:lnTo>
                    <a:pt x="85" y="91"/>
                  </a:lnTo>
                  <a:lnTo>
                    <a:pt x="78" y="93"/>
                  </a:lnTo>
                  <a:lnTo>
                    <a:pt x="72" y="95"/>
                  </a:lnTo>
                  <a:lnTo>
                    <a:pt x="69" y="95"/>
                  </a:lnTo>
                  <a:lnTo>
                    <a:pt x="67" y="95"/>
                  </a:lnTo>
                  <a:lnTo>
                    <a:pt x="64" y="95"/>
                  </a:lnTo>
                  <a:lnTo>
                    <a:pt x="61" y="96"/>
                  </a:lnTo>
                  <a:lnTo>
                    <a:pt x="55" y="96"/>
                  </a:lnTo>
                  <a:lnTo>
                    <a:pt x="51" y="98"/>
                  </a:lnTo>
                  <a:lnTo>
                    <a:pt x="49" y="101"/>
                  </a:lnTo>
                  <a:lnTo>
                    <a:pt x="48" y="105"/>
                  </a:lnTo>
                  <a:lnTo>
                    <a:pt x="46" y="105"/>
                  </a:lnTo>
                  <a:lnTo>
                    <a:pt x="45" y="106"/>
                  </a:lnTo>
                  <a:lnTo>
                    <a:pt x="42" y="105"/>
                  </a:lnTo>
                  <a:lnTo>
                    <a:pt x="39" y="105"/>
                  </a:lnTo>
                  <a:lnTo>
                    <a:pt x="38" y="102"/>
                  </a:lnTo>
                  <a:lnTo>
                    <a:pt x="34" y="101"/>
                  </a:lnTo>
                  <a:lnTo>
                    <a:pt x="31" y="101"/>
                  </a:lnTo>
                  <a:lnTo>
                    <a:pt x="29" y="101"/>
                  </a:lnTo>
                  <a:lnTo>
                    <a:pt x="29" y="100"/>
                  </a:lnTo>
                  <a:lnTo>
                    <a:pt x="28" y="97"/>
                  </a:lnTo>
                  <a:lnTo>
                    <a:pt x="26" y="95"/>
                  </a:lnTo>
                  <a:lnTo>
                    <a:pt x="21" y="101"/>
                  </a:lnTo>
                  <a:lnTo>
                    <a:pt x="20" y="102"/>
                  </a:lnTo>
                  <a:lnTo>
                    <a:pt x="15" y="100"/>
                  </a:lnTo>
                  <a:lnTo>
                    <a:pt x="11" y="98"/>
                  </a:lnTo>
                  <a:lnTo>
                    <a:pt x="11" y="96"/>
                  </a:lnTo>
                  <a:lnTo>
                    <a:pt x="10" y="95"/>
                  </a:lnTo>
                  <a:lnTo>
                    <a:pt x="7" y="93"/>
                  </a:lnTo>
                  <a:lnTo>
                    <a:pt x="3" y="92"/>
                  </a:lnTo>
                  <a:lnTo>
                    <a:pt x="2" y="92"/>
                  </a:lnTo>
                  <a:lnTo>
                    <a:pt x="3" y="92"/>
                  </a:lnTo>
                  <a:lnTo>
                    <a:pt x="3" y="90"/>
                  </a:lnTo>
                  <a:lnTo>
                    <a:pt x="3" y="89"/>
                  </a:lnTo>
                  <a:lnTo>
                    <a:pt x="1" y="88"/>
                  </a:lnTo>
                  <a:lnTo>
                    <a:pt x="1" y="86"/>
                  </a:lnTo>
                  <a:lnTo>
                    <a:pt x="1" y="85"/>
                  </a:lnTo>
                  <a:lnTo>
                    <a:pt x="1" y="84"/>
                  </a:lnTo>
                  <a:lnTo>
                    <a:pt x="1" y="83"/>
                  </a:lnTo>
                  <a:lnTo>
                    <a:pt x="0" y="83"/>
                  </a:lnTo>
                  <a:lnTo>
                    <a:pt x="3" y="77"/>
                  </a:lnTo>
                  <a:lnTo>
                    <a:pt x="3" y="73"/>
                  </a:lnTo>
                  <a:lnTo>
                    <a:pt x="1" y="71"/>
                  </a:lnTo>
                  <a:lnTo>
                    <a:pt x="0" y="70"/>
                  </a:lnTo>
                  <a:lnTo>
                    <a:pt x="1" y="70"/>
                  </a:lnTo>
                  <a:lnTo>
                    <a:pt x="4" y="70"/>
                  </a:lnTo>
                  <a:lnTo>
                    <a:pt x="6" y="69"/>
                  </a:lnTo>
                  <a:lnTo>
                    <a:pt x="7" y="68"/>
                  </a:lnTo>
                  <a:lnTo>
                    <a:pt x="10" y="69"/>
                  </a:lnTo>
                  <a:lnTo>
                    <a:pt x="14" y="72"/>
                  </a:lnTo>
                  <a:lnTo>
                    <a:pt x="17" y="73"/>
                  </a:lnTo>
                  <a:lnTo>
                    <a:pt x="17" y="74"/>
                  </a:lnTo>
                  <a:lnTo>
                    <a:pt x="18" y="75"/>
                  </a:lnTo>
                  <a:lnTo>
                    <a:pt x="17" y="77"/>
                  </a:lnTo>
                  <a:lnTo>
                    <a:pt x="18" y="77"/>
                  </a:lnTo>
                  <a:lnTo>
                    <a:pt x="20" y="78"/>
                  </a:lnTo>
                  <a:lnTo>
                    <a:pt x="22" y="78"/>
                  </a:lnTo>
                  <a:lnTo>
                    <a:pt x="21" y="80"/>
                  </a:lnTo>
                  <a:lnTo>
                    <a:pt x="21" y="82"/>
                  </a:lnTo>
                  <a:lnTo>
                    <a:pt x="23" y="82"/>
                  </a:lnTo>
                  <a:lnTo>
                    <a:pt x="25" y="80"/>
                  </a:lnTo>
                  <a:lnTo>
                    <a:pt x="27" y="78"/>
                  </a:lnTo>
                  <a:lnTo>
                    <a:pt x="28" y="75"/>
                  </a:lnTo>
                  <a:lnTo>
                    <a:pt x="29" y="70"/>
                  </a:lnTo>
                  <a:lnTo>
                    <a:pt x="29" y="69"/>
                  </a:lnTo>
                  <a:lnTo>
                    <a:pt x="31" y="70"/>
                  </a:lnTo>
                  <a:lnTo>
                    <a:pt x="36" y="69"/>
                  </a:lnTo>
                  <a:lnTo>
                    <a:pt x="39" y="70"/>
                  </a:lnTo>
                  <a:lnTo>
                    <a:pt x="43" y="70"/>
                  </a:lnTo>
                  <a:lnTo>
                    <a:pt x="43" y="72"/>
                  </a:lnTo>
                  <a:lnTo>
                    <a:pt x="44" y="73"/>
                  </a:lnTo>
                  <a:lnTo>
                    <a:pt x="45" y="75"/>
                  </a:lnTo>
                  <a:lnTo>
                    <a:pt x="46" y="77"/>
                  </a:lnTo>
                  <a:lnTo>
                    <a:pt x="49" y="77"/>
                  </a:lnTo>
                  <a:lnTo>
                    <a:pt x="51" y="76"/>
                  </a:lnTo>
                  <a:lnTo>
                    <a:pt x="53" y="75"/>
                  </a:lnTo>
                  <a:lnTo>
                    <a:pt x="54" y="76"/>
                  </a:lnTo>
                  <a:lnTo>
                    <a:pt x="56" y="75"/>
                  </a:lnTo>
                  <a:lnTo>
                    <a:pt x="59" y="73"/>
                  </a:lnTo>
                  <a:lnTo>
                    <a:pt x="59" y="72"/>
                  </a:lnTo>
                  <a:lnTo>
                    <a:pt x="62" y="72"/>
                  </a:lnTo>
                  <a:lnTo>
                    <a:pt x="66" y="69"/>
                  </a:lnTo>
                  <a:lnTo>
                    <a:pt x="70" y="68"/>
                  </a:lnTo>
                  <a:lnTo>
                    <a:pt x="85" y="66"/>
                  </a:lnTo>
                  <a:lnTo>
                    <a:pt x="85" y="65"/>
                  </a:lnTo>
                  <a:lnTo>
                    <a:pt x="85" y="62"/>
                  </a:lnTo>
                  <a:lnTo>
                    <a:pt x="86" y="61"/>
                  </a:lnTo>
                  <a:lnTo>
                    <a:pt x="88" y="62"/>
                  </a:lnTo>
                  <a:lnTo>
                    <a:pt x="91" y="63"/>
                  </a:lnTo>
                  <a:lnTo>
                    <a:pt x="93" y="64"/>
                  </a:lnTo>
                  <a:lnTo>
                    <a:pt x="94" y="65"/>
                  </a:lnTo>
                  <a:lnTo>
                    <a:pt x="96" y="66"/>
                  </a:lnTo>
                  <a:lnTo>
                    <a:pt x="98" y="64"/>
                  </a:lnTo>
                  <a:lnTo>
                    <a:pt x="101" y="64"/>
                  </a:lnTo>
                  <a:lnTo>
                    <a:pt x="103" y="65"/>
                  </a:lnTo>
                  <a:lnTo>
                    <a:pt x="104" y="67"/>
                  </a:lnTo>
                  <a:lnTo>
                    <a:pt x="104" y="67"/>
                  </a:lnTo>
                  <a:lnTo>
                    <a:pt x="104" y="68"/>
                  </a:lnTo>
                  <a:lnTo>
                    <a:pt x="105" y="70"/>
                  </a:lnTo>
                  <a:lnTo>
                    <a:pt x="107" y="72"/>
                  </a:lnTo>
                  <a:lnTo>
                    <a:pt x="109" y="73"/>
                  </a:lnTo>
                  <a:lnTo>
                    <a:pt x="112" y="73"/>
                  </a:lnTo>
                  <a:lnTo>
                    <a:pt x="112" y="71"/>
                  </a:lnTo>
                  <a:lnTo>
                    <a:pt x="112" y="68"/>
                  </a:lnTo>
                  <a:lnTo>
                    <a:pt x="113" y="64"/>
                  </a:lnTo>
                  <a:lnTo>
                    <a:pt x="112" y="62"/>
                  </a:lnTo>
                  <a:lnTo>
                    <a:pt x="110" y="62"/>
                  </a:lnTo>
                  <a:lnTo>
                    <a:pt x="108" y="62"/>
                  </a:lnTo>
                  <a:lnTo>
                    <a:pt x="108" y="61"/>
                  </a:lnTo>
                  <a:lnTo>
                    <a:pt x="108" y="60"/>
                  </a:lnTo>
                  <a:lnTo>
                    <a:pt x="109" y="57"/>
                  </a:lnTo>
                  <a:lnTo>
                    <a:pt x="109" y="53"/>
                  </a:lnTo>
                  <a:lnTo>
                    <a:pt x="106" y="49"/>
                  </a:lnTo>
                  <a:lnTo>
                    <a:pt x="103" y="45"/>
                  </a:lnTo>
                  <a:lnTo>
                    <a:pt x="103" y="43"/>
                  </a:lnTo>
                  <a:lnTo>
                    <a:pt x="105" y="40"/>
                  </a:lnTo>
                  <a:lnTo>
                    <a:pt x="108" y="38"/>
                  </a:lnTo>
                  <a:lnTo>
                    <a:pt x="113" y="35"/>
                  </a:lnTo>
                  <a:lnTo>
                    <a:pt x="115" y="34"/>
                  </a:lnTo>
                  <a:lnTo>
                    <a:pt x="118" y="34"/>
                  </a:lnTo>
                  <a:lnTo>
                    <a:pt x="121" y="32"/>
                  </a:lnTo>
                  <a:lnTo>
                    <a:pt x="122" y="31"/>
                  </a:lnTo>
                  <a:lnTo>
                    <a:pt x="124" y="29"/>
                  </a:lnTo>
                  <a:lnTo>
                    <a:pt x="125" y="21"/>
                  </a:lnTo>
                  <a:lnTo>
                    <a:pt x="126" y="21"/>
                  </a:lnTo>
                  <a:lnTo>
                    <a:pt x="126" y="20"/>
                  </a:lnTo>
                  <a:lnTo>
                    <a:pt x="132" y="23"/>
                  </a:lnTo>
                  <a:lnTo>
                    <a:pt x="133" y="23"/>
                  </a:lnTo>
                  <a:lnTo>
                    <a:pt x="134" y="22"/>
                  </a:lnTo>
                  <a:lnTo>
                    <a:pt x="136" y="20"/>
                  </a:lnTo>
                  <a:lnTo>
                    <a:pt x="136" y="18"/>
                  </a:lnTo>
                  <a:lnTo>
                    <a:pt x="136" y="15"/>
                  </a:lnTo>
                  <a:lnTo>
                    <a:pt x="136" y="12"/>
                  </a:lnTo>
                  <a:lnTo>
                    <a:pt x="136" y="11"/>
                  </a:lnTo>
                  <a:lnTo>
                    <a:pt x="138" y="12"/>
                  </a:lnTo>
                  <a:lnTo>
                    <a:pt x="140" y="14"/>
                  </a:lnTo>
                  <a:lnTo>
                    <a:pt x="142" y="15"/>
                  </a:lnTo>
                  <a:lnTo>
                    <a:pt x="144" y="19"/>
                  </a:lnTo>
                  <a:lnTo>
                    <a:pt x="149" y="20"/>
                  </a:lnTo>
                  <a:lnTo>
                    <a:pt x="154" y="20"/>
                  </a:lnTo>
                  <a:lnTo>
                    <a:pt x="156" y="18"/>
                  </a:lnTo>
                  <a:lnTo>
                    <a:pt x="158" y="18"/>
                  </a:lnTo>
                  <a:lnTo>
                    <a:pt x="160" y="19"/>
                  </a:lnTo>
                  <a:lnTo>
                    <a:pt x="165" y="20"/>
                  </a:lnTo>
                  <a:lnTo>
                    <a:pt x="165" y="16"/>
                  </a:lnTo>
                  <a:lnTo>
                    <a:pt x="168" y="12"/>
                  </a:lnTo>
                  <a:lnTo>
                    <a:pt x="169" y="11"/>
                  </a:lnTo>
                  <a:lnTo>
                    <a:pt x="172" y="11"/>
                  </a:lnTo>
                  <a:lnTo>
                    <a:pt x="172" y="9"/>
                  </a:lnTo>
                  <a:lnTo>
                    <a:pt x="174" y="1"/>
                  </a:lnTo>
                  <a:lnTo>
                    <a:pt x="174" y="0"/>
                  </a:lnTo>
                  <a:lnTo>
                    <a:pt x="177" y="0"/>
                  </a:lnTo>
                  <a:lnTo>
                    <a:pt x="179" y="1"/>
                  </a:lnTo>
                  <a:lnTo>
                    <a:pt x="180" y="3"/>
                  </a:lnTo>
                  <a:lnTo>
                    <a:pt x="181" y="3"/>
                  </a:lnTo>
                  <a:lnTo>
                    <a:pt x="182" y="2"/>
                  </a:lnTo>
                  <a:lnTo>
                    <a:pt x="184" y="1"/>
                  </a:lnTo>
                  <a:lnTo>
                    <a:pt x="187" y="2"/>
                  </a:lnTo>
                  <a:lnTo>
                    <a:pt x="193" y="5"/>
                  </a:lnTo>
                  <a:lnTo>
                    <a:pt x="197" y="7"/>
                  </a:lnTo>
                  <a:lnTo>
                    <a:pt x="199" y="7"/>
                  </a:lnTo>
                  <a:lnTo>
                    <a:pt x="201" y="7"/>
                  </a:lnTo>
                  <a:lnTo>
                    <a:pt x="208" y="12"/>
                  </a:lnTo>
                  <a:lnTo>
                    <a:pt x="213" y="13"/>
                  </a:lnTo>
                  <a:lnTo>
                    <a:pt x="218" y="13"/>
                  </a:lnTo>
                  <a:lnTo>
                    <a:pt x="220" y="11"/>
                  </a:lnTo>
                  <a:lnTo>
                    <a:pt x="222" y="10"/>
                  </a:lnTo>
                  <a:lnTo>
                    <a:pt x="223" y="10"/>
                  </a:lnTo>
                  <a:lnTo>
                    <a:pt x="225" y="10"/>
                  </a:lnTo>
                  <a:lnTo>
                    <a:pt x="229" y="13"/>
                  </a:lnTo>
                  <a:lnTo>
                    <a:pt x="231" y="14"/>
                  </a:lnTo>
                  <a:lnTo>
                    <a:pt x="233" y="14"/>
                  </a:lnTo>
                  <a:lnTo>
                    <a:pt x="234" y="14"/>
                  </a:lnTo>
                  <a:lnTo>
                    <a:pt x="236" y="18"/>
                  </a:lnTo>
                  <a:lnTo>
                    <a:pt x="237" y="20"/>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1952" name="Google Shape;1952;p203"/>
            <p:cNvSpPr/>
            <p:nvPr/>
          </p:nvSpPr>
          <p:spPr>
            <a:xfrm>
              <a:off x="6429819" y="3296052"/>
              <a:ext cx="117234" cy="99710"/>
            </a:xfrm>
            <a:custGeom>
              <a:avLst/>
              <a:gdLst/>
              <a:ahLst/>
              <a:cxnLst/>
              <a:rect l="l" t="t" r="r" b="b"/>
              <a:pathLst>
                <a:path w="124" h="121" extrusionOk="0">
                  <a:moveTo>
                    <a:pt x="37" y="0"/>
                  </a:moveTo>
                  <a:lnTo>
                    <a:pt x="44" y="5"/>
                  </a:lnTo>
                  <a:lnTo>
                    <a:pt x="47" y="5"/>
                  </a:lnTo>
                  <a:lnTo>
                    <a:pt x="48" y="5"/>
                  </a:lnTo>
                  <a:lnTo>
                    <a:pt x="50" y="5"/>
                  </a:lnTo>
                  <a:lnTo>
                    <a:pt x="55" y="7"/>
                  </a:lnTo>
                  <a:lnTo>
                    <a:pt x="56" y="7"/>
                  </a:lnTo>
                  <a:lnTo>
                    <a:pt x="58" y="7"/>
                  </a:lnTo>
                  <a:lnTo>
                    <a:pt x="61" y="5"/>
                  </a:lnTo>
                  <a:lnTo>
                    <a:pt x="62" y="5"/>
                  </a:lnTo>
                  <a:lnTo>
                    <a:pt x="66" y="9"/>
                  </a:lnTo>
                  <a:lnTo>
                    <a:pt x="68" y="9"/>
                  </a:lnTo>
                  <a:lnTo>
                    <a:pt x="71" y="8"/>
                  </a:lnTo>
                  <a:lnTo>
                    <a:pt x="72" y="6"/>
                  </a:lnTo>
                  <a:lnTo>
                    <a:pt x="76" y="7"/>
                  </a:lnTo>
                  <a:lnTo>
                    <a:pt x="79" y="7"/>
                  </a:lnTo>
                  <a:lnTo>
                    <a:pt x="81" y="7"/>
                  </a:lnTo>
                  <a:lnTo>
                    <a:pt x="83" y="7"/>
                  </a:lnTo>
                  <a:lnTo>
                    <a:pt x="85" y="8"/>
                  </a:lnTo>
                  <a:lnTo>
                    <a:pt x="88" y="8"/>
                  </a:lnTo>
                  <a:lnTo>
                    <a:pt x="93" y="9"/>
                  </a:lnTo>
                  <a:lnTo>
                    <a:pt x="96" y="11"/>
                  </a:lnTo>
                  <a:lnTo>
                    <a:pt x="97" y="13"/>
                  </a:lnTo>
                  <a:lnTo>
                    <a:pt x="97" y="15"/>
                  </a:lnTo>
                  <a:lnTo>
                    <a:pt x="97" y="16"/>
                  </a:lnTo>
                  <a:lnTo>
                    <a:pt x="99" y="18"/>
                  </a:lnTo>
                  <a:lnTo>
                    <a:pt x="102" y="19"/>
                  </a:lnTo>
                  <a:lnTo>
                    <a:pt x="104" y="18"/>
                  </a:lnTo>
                  <a:lnTo>
                    <a:pt x="105" y="18"/>
                  </a:lnTo>
                  <a:lnTo>
                    <a:pt x="108" y="17"/>
                  </a:lnTo>
                  <a:lnTo>
                    <a:pt x="111" y="16"/>
                  </a:lnTo>
                  <a:lnTo>
                    <a:pt x="114" y="17"/>
                  </a:lnTo>
                  <a:lnTo>
                    <a:pt x="115" y="18"/>
                  </a:lnTo>
                  <a:lnTo>
                    <a:pt x="115" y="19"/>
                  </a:lnTo>
                  <a:lnTo>
                    <a:pt x="115" y="22"/>
                  </a:lnTo>
                  <a:lnTo>
                    <a:pt x="113" y="26"/>
                  </a:lnTo>
                  <a:lnTo>
                    <a:pt x="111" y="30"/>
                  </a:lnTo>
                  <a:lnTo>
                    <a:pt x="109" y="33"/>
                  </a:lnTo>
                  <a:lnTo>
                    <a:pt x="108" y="35"/>
                  </a:lnTo>
                  <a:lnTo>
                    <a:pt x="108" y="39"/>
                  </a:lnTo>
                  <a:lnTo>
                    <a:pt x="108" y="41"/>
                  </a:lnTo>
                  <a:lnTo>
                    <a:pt x="108" y="42"/>
                  </a:lnTo>
                  <a:lnTo>
                    <a:pt x="109" y="44"/>
                  </a:lnTo>
                  <a:lnTo>
                    <a:pt x="111" y="44"/>
                  </a:lnTo>
                  <a:lnTo>
                    <a:pt x="115" y="47"/>
                  </a:lnTo>
                  <a:lnTo>
                    <a:pt x="118" y="50"/>
                  </a:lnTo>
                  <a:lnTo>
                    <a:pt x="121" y="54"/>
                  </a:lnTo>
                  <a:lnTo>
                    <a:pt x="123" y="55"/>
                  </a:lnTo>
                  <a:lnTo>
                    <a:pt x="123" y="57"/>
                  </a:lnTo>
                  <a:lnTo>
                    <a:pt x="121" y="57"/>
                  </a:lnTo>
                  <a:lnTo>
                    <a:pt x="118" y="58"/>
                  </a:lnTo>
                  <a:lnTo>
                    <a:pt x="115" y="58"/>
                  </a:lnTo>
                  <a:lnTo>
                    <a:pt x="113" y="57"/>
                  </a:lnTo>
                  <a:lnTo>
                    <a:pt x="112" y="58"/>
                  </a:lnTo>
                  <a:lnTo>
                    <a:pt x="111" y="58"/>
                  </a:lnTo>
                  <a:lnTo>
                    <a:pt x="112" y="60"/>
                  </a:lnTo>
                  <a:lnTo>
                    <a:pt x="115" y="64"/>
                  </a:lnTo>
                  <a:lnTo>
                    <a:pt x="120" y="70"/>
                  </a:lnTo>
                  <a:lnTo>
                    <a:pt x="120" y="72"/>
                  </a:lnTo>
                  <a:lnTo>
                    <a:pt x="119" y="75"/>
                  </a:lnTo>
                  <a:lnTo>
                    <a:pt x="118" y="76"/>
                  </a:lnTo>
                  <a:lnTo>
                    <a:pt x="116" y="76"/>
                  </a:lnTo>
                  <a:lnTo>
                    <a:pt x="115" y="75"/>
                  </a:lnTo>
                  <a:lnTo>
                    <a:pt x="113" y="75"/>
                  </a:lnTo>
                  <a:lnTo>
                    <a:pt x="112" y="75"/>
                  </a:lnTo>
                  <a:lnTo>
                    <a:pt x="110" y="77"/>
                  </a:lnTo>
                  <a:lnTo>
                    <a:pt x="109" y="77"/>
                  </a:lnTo>
                  <a:lnTo>
                    <a:pt x="107" y="77"/>
                  </a:lnTo>
                  <a:lnTo>
                    <a:pt x="107" y="78"/>
                  </a:lnTo>
                  <a:lnTo>
                    <a:pt x="105" y="77"/>
                  </a:lnTo>
                  <a:lnTo>
                    <a:pt x="103" y="77"/>
                  </a:lnTo>
                  <a:lnTo>
                    <a:pt x="102" y="78"/>
                  </a:lnTo>
                  <a:lnTo>
                    <a:pt x="102" y="79"/>
                  </a:lnTo>
                  <a:lnTo>
                    <a:pt x="103" y="82"/>
                  </a:lnTo>
                  <a:lnTo>
                    <a:pt x="105" y="85"/>
                  </a:lnTo>
                  <a:lnTo>
                    <a:pt x="105" y="88"/>
                  </a:lnTo>
                  <a:lnTo>
                    <a:pt x="103" y="88"/>
                  </a:lnTo>
                  <a:lnTo>
                    <a:pt x="102" y="86"/>
                  </a:lnTo>
                  <a:lnTo>
                    <a:pt x="100" y="85"/>
                  </a:lnTo>
                  <a:lnTo>
                    <a:pt x="99" y="85"/>
                  </a:lnTo>
                  <a:lnTo>
                    <a:pt x="96" y="88"/>
                  </a:lnTo>
                  <a:lnTo>
                    <a:pt x="93" y="91"/>
                  </a:lnTo>
                  <a:lnTo>
                    <a:pt x="93" y="92"/>
                  </a:lnTo>
                  <a:lnTo>
                    <a:pt x="92" y="94"/>
                  </a:lnTo>
                  <a:lnTo>
                    <a:pt x="92" y="95"/>
                  </a:lnTo>
                  <a:lnTo>
                    <a:pt x="92" y="99"/>
                  </a:lnTo>
                  <a:lnTo>
                    <a:pt x="88" y="100"/>
                  </a:lnTo>
                  <a:lnTo>
                    <a:pt x="87" y="101"/>
                  </a:lnTo>
                  <a:lnTo>
                    <a:pt x="86" y="102"/>
                  </a:lnTo>
                  <a:lnTo>
                    <a:pt x="87" y="107"/>
                  </a:lnTo>
                  <a:lnTo>
                    <a:pt x="87" y="110"/>
                  </a:lnTo>
                  <a:lnTo>
                    <a:pt x="89" y="115"/>
                  </a:lnTo>
                  <a:lnTo>
                    <a:pt x="89" y="116"/>
                  </a:lnTo>
                  <a:lnTo>
                    <a:pt x="89" y="117"/>
                  </a:lnTo>
                  <a:lnTo>
                    <a:pt x="87" y="119"/>
                  </a:lnTo>
                  <a:lnTo>
                    <a:pt x="87" y="120"/>
                  </a:lnTo>
                  <a:lnTo>
                    <a:pt x="86" y="120"/>
                  </a:lnTo>
                  <a:lnTo>
                    <a:pt x="83" y="118"/>
                  </a:lnTo>
                  <a:lnTo>
                    <a:pt x="82" y="118"/>
                  </a:lnTo>
                  <a:lnTo>
                    <a:pt x="76" y="114"/>
                  </a:lnTo>
                  <a:lnTo>
                    <a:pt x="74" y="112"/>
                  </a:lnTo>
                  <a:lnTo>
                    <a:pt x="69" y="109"/>
                  </a:lnTo>
                  <a:lnTo>
                    <a:pt x="67" y="107"/>
                  </a:lnTo>
                  <a:lnTo>
                    <a:pt x="66" y="105"/>
                  </a:lnTo>
                  <a:lnTo>
                    <a:pt x="64" y="104"/>
                  </a:lnTo>
                  <a:lnTo>
                    <a:pt x="61" y="105"/>
                  </a:lnTo>
                  <a:lnTo>
                    <a:pt x="59" y="103"/>
                  </a:lnTo>
                  <a:lnTo>
                    <a:pt x="61" y="102"/>
                  </a:lnTo>
                  <a:lnTo>
                    <a:pt x="61" y="101"/>
                  </a:lnTo>
                  <a:lnTo>
                    <a:pt x="61" y="101"/>
                  </a:lnTo>
                  <a:lnTo>
                    <a:pt x="60" y="99"/>
                  </a:lnTo>
                  <a:lnTo>
                    <a:pt x="53" y="92"/>
                  </a:lnTo>
                  <a:lnTo>
                    <a:pt x="50" y="87"/>
                  </a:lnTo>
                  <a:lnTo>
                    <a:pt x="49" y="86"/>
                  </a:lnTo>
                  <a:lnTo>
                    <a:pt x="49" y="81"/>
                  </a:lnTo>
                  <a:lnTo>
                    <a:pt x="48" y="81"/>
                  </a:lnTo>
                  <a:lnTo>
                    <a:pt x="43" y="78"/>
                  </a:lnTo>
                  <a:lnTo>
                    <a:pt x="37" y="72"/>
                  </a:lnTo>
                  <a:lnTo>
                    <a:pt x="31" y="66"/>
                  </a:lnTo>
                  <a:lnTo>
                    <a:pt x="30" y="65"/>
                  </a:lnTo>
                  <a:lnTo>
                    <a:pt x="27" y="61"/>
                  </a:lnTo>
                  <a:lnTo>
                    <a:pt x="24" y="57"/>
                  </a:lnTo>
                  <a:lnTo>
                    <a:pt x="20" y="54"/>
                  </a:lnTo>
                  <a:lnTo>
                    <a:pt x="18" y="52"/>
                  </a:lnTo>
                  <a:lnTo>
                    <a:pt x="15" y="47"/>
                  </a:lnTo>
                  <a:lnTo>
                    <a:pt x="14" y="41"/>
                  </a:lnTo>
                  <a:lnTo>
                    <a:pt x="13" y="36"/>
                  </a:lnTo>
                  <a:lnTo>
                    <a:pt x="12" y="34"/>
                  </a:lnTo>
                  <a:lnTo>
                    <a:pt x="10" y="33"/>
                  </a:lnTo>
                  <a:lnTo>
                    <a:pt x="5" y="27"/>
                  </a:lnTo>
                  <a:lnTo>
                    <a:pt x="0" y="23"/>
                  </a:lnTo>
                  <a:lnTo>
                    <a:pt x="0" y="19"/>
                  </a:lnTo>
                  <a:lnTo>
                    <a:pt x="1" y="12"/>
                  </a:lnTo>
                  <a:lnTo>
                    <a:pt x="1" y="5"/>
                  </a:lnTo>
                  <a:lnTo>
                    <a:pt x="3" y="3"/>
                  </a:lnTo>
                  <a:lnTo>
                    <a:pt x="5" y="3"/>
                  </a:lnTo>
                  <a:lnTo>
                    <a:pt x="7" y="3"/>
                  </a:lnTo>
                  <a:lnTo>
                    <a:pt x="9" y="4"/>
                  </a:lnTo>
                  <a:lnTo>
                    <a:pt x="13" y="9"/>
                  </a:lnTo>
                  <a:lnTo>
                    <a:pt x="15" y="11"/>
                  </a:lnTo>
                  <a:lnTo>
                    <a:pt x="18" y="12"/>
                  </a:lnTo>
                  <a:lnTo>
                    <a:pt x="20" y="9"/>
                  </a:lnTo>
                  <a:lnTo>
                    <a:pt x="23" y="5"/>
                  </a:lnTo>
                  <a:lnTo>
                    <a:pt x="25" y="3"/>
                  </a:lnTo>
                  <a:lnTo>
                    <a:pt x="33" y="3"/>
                  </a:lnTo>
                  <a:lnTo>
                    <a:pt x="37" y="0"/>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1953" name="Google Shape;1953;p203"/>
            <p:cNvSpPr/>
            <p:nvPr/>
          </p:nvSpPr>
          <p:spPr>
            <a:xfrm>
              <a:off x="6032062" y="3044928"/>
              <a:ext cx="117234" cy="81246"/>
            </a:xfrm>
            <a:custGeom>
              <a:avLst/>
              <a:gdLst/>
              <a:ahLst/>
              <a:cxnLst/>
              <a:rect l="l" t="t" r="r" b="b"/>
              <a:pathLst>
                <a:path w="123" h="99" extrusionOk="0">
                  <a:moveTo>
                    <a:pt x="73" y="3"/>
                  </a:moveTo>
                  <a:lnTo>
                    <a:pt x="73" y="3"/>
                  </a:lnTo>
                  <a:lnTo>
                    <a:pt x="74" y="4"/>
                  </a:lnTo>
                  <a:lnTo>
                    <a:pt x="77" y="4"/>
                  </a:lnTo>
                  <a:lnTo>
                    <a:pt x="79" y="2"/>
                  </a:lnTo>
                  <a:lnTo>
                    <a:pt x="80" y="1"/>
                  </a:lnTo>
                  <a:lnTo>
                    <a:pt x="81" y="1"/>
                  </a:lnTo>
                  <a:lnTo>
                    <a:pt x="81" y="4"/>
                  </a:lnTo>
                  <a:lnTo>
                    <a:pt x="83" y="7"/>
                  </a:lnTo>
                  <a:lnTo>
                    <a:pt x="86" y="10"/>
                  </a:lnTo>
                  <a:lnTo>
                    <a:pt x="89" y="11"/>
                  </a:lnTo>
                  <a:lnTo>
                    <a:pt x="93" y="11"/>
                  </a:lnTo>
                  <a:lnTo>
                    <a:pt x="94" y="10"/>
                  </a:lnTo>
                  <a:lnTo>
                    <a:pt x="95" y="11"/>
                  </a:lnTo>
                  <a:lnTo>
                    <a:pt x="96" y="12"/>
                  </a:lnTo>
                  <a:lnTo>
                    <a:pt x="98" y="14"/>
                  </a:lnTo>
                  <a:lnTo>
                    <a:pt x="103" y="16"/>
                  </a:lnTo>
                  <a:lnTo>
                    <a:pt x="105" y="17"/>
                  </a:lnTo>
                  <a:lnTo>
                    <a:pt x="105" y="18"/>
                  </a:lnTo>
                  <a:lnTo>
                    <a:pt x="105" y="20"/>
                  </a:lnTo>
                  <a:lnTo>
                    <a:pt x="102" y="24"/>
                  </a:lnTo>
                  <a:lnTo>
                    <a:pt x="102" y="26"/>
                  </a:lnTo>
                  <a:lnTo>
                    <a:pt x="102" y="27"/>
                  </a:lnTo>
                  <a:lnTo>
                    <a:pt x="102" y="28"/>
                  </a:lnTo>
                  <a:lnTo>
                    <a:pt x="100" y="31"/>
                  </a:lnTo>
                  <a:lnTo>
                    <a:pt x="100" y="32"/>
                  </a:lnTo>
                  <a:lnTo>
                    <a:pt x="100" y="34"/>
                  </a:lnTo>
                  <a:lnTo>
                    <a:pt x="101" y="35"/>
                  </a:lnTo>
                  <a:lnTo>
                    <a:pt x="101" y="35"/>
                  </a:lnTo>
                  <a:lnTo>
                    <a:pt x="106" y="34"/>
                  </a:lnTo>
                  <a:lnTo>
                    <a:pt x="107" y="37"/>
                  </a:lnTo>
                  <a:lnTo>
                    <a:pt x="111" y="37"/>
                  </a:lnTo>
                  <a:lnTo>
                    <a:pt x="111" y="37"/>
                  </a:lnTo>
                  <a:lnTo>
                    <a:pt x="115" y="40"/>
                  </a:lnTo>
                  <a:lnTo>
                    <a:pt x="115" y="42"/>
                  </a:lnTo>
                  <a:lnTo>
                    <a:pt x="119" y="45"/>
                  </a:lnTo>
                  <a:lnTo>
                    <a:pt x="116" y="47"/>
                  </a:lnTo>
                  <a:lnTo>
                    <a:pt x="117" y="48"/>
                  </a:lnTo>
                  <a:lnTo>
                    <a:pt x="117" y="50"/>
                  </a:lnTo>
                  <a:lnTo>
                    <a:pt x="120" y="50"/>
                  </a:lnTo>
                  <a:lnTo>
                    <a:pt x="122" y="51"/>
                  </a:lnTo>
                  <a:lnTo>
                    <a:pt x="122" y="55"/>
                  </a:lnTo>
                  <a:lnTo>
                    <a:pt x="122" y="58"/>
                  </a:lnTo>
                  <a:lnTo>
                    <a:pt x="117" y="63"/>
                  </a:lnTo>
                  <a:lnTo>
                    <a:pt x="115" y="67"/>
                  </a:lnTo>
                  <a:lnTo>
                    <a:pt x="115" y="68"/>
                  </a:lnTo>
                  <a:lnTo>
                    <a:pt x="114" y="68"/>
                  </a:lnTo>
                  <a:lnTo>
                    <a:pt x="114" y="67"/>
                  </a:lnTo>
                  <a:lnTo>
                    <a:pt x="112" y="67"/>
                  </a:lnTo>
                  <a:lnTo>
                    <a:pt x="110" y="66"/>
                  </a:lnTo>
                  <a:lnTo>
                    <a:pt x="107" y="70"/>
                  </a:lnTo>
                  <a:lnTo>
                    <a:pt x="105" y="74"/>
                  </a:lnTo>
                  <a:lnTo>
                    <a:pt x="104" y="76"/>
                  </a:lnTo>
                  <a:lnTo>
                    <a:pt x="102" y="78"/>
                  </a:lnTo>
                  <a:lnTo>
                    <a:pt x="102" y="80"/>
                  </a:lnTo>
                  <a:lnTo>
                    <a:pt x="102" y="81"/>
                  </a:lnTo>
                  <a:lnTo>
                    <a:pt x="102" y="83"/>
                  </a:lnTo>
                  <a:lnTo>
                    <a:pt x="102" y="84"/>
                  </a:lnTo>
                  <a:lnTo>
                    <a:pt x="104" y="86"/>
                  </a:lnTo>
                  <a:lnTo>
                    <a:pt x="105" y="87"/>
                  </a:lnTo>
                  <a:lnTo>
                    <a:pt x="107" y="92"/>
                  </a:lnTo>
                  <a:lnTo>
                    <a:pt x="106" y="93"/>
                  </a:lnTo>
                  <a:lnTo>
                    <a:pt x="106" y="95"/>
                  </a:lnTo>
                  <a:lnTo>
                    <a:pt x="105" y="96"/>
                  </a:lnTo>
                  <a:lnTo>
                    <a:pt x="104" y="97"/>
                  </a:lnTo>
                  <a:lnTo>
                    <a:pt x="101" y="97"/>
                  </a:lnTo>
                  <a:lnTo>
                    <a:pt x="98" y="97"/>
                  </a:lnTo>
                  <a:lnTo>
                    <a:pt x="96" y="98"/>
                  </a:lnTo>
                  <a:lnTo>
                    <a:pt x="95" y="98"/>
                  </a:lnTo>
                  <a:lnTo>
                    <a:pt x="93" y="96"/>
                  </a:lnTo>
                  <a:lnTo>
                    <a:pt x="90" y="93"/>
                  </a:lnTo>
                  <a:lnTo>
                    <a:pt x="89" y="91"/>
                  </a:lnTo>
                  <a:lnTo>
                    <a:pt x="88" y="90"/>
                  </a:lnTo>
                  <a:lnTo>
                    <a:pt x="86" y="89"/>
                  </a:lnTo>
                  <a:lnTo>
                    <a:pt x="83" y="88"/>
                  </a:lnTo>
                  <a:lnTo>
                    <a:pt x="81" y="86"/>
                  </a:lnTo>
                  <a:lnTo>
                    <a:pt x="79" y="85"/>
                  </a:lnTo>
                  <a:lnTo>
                    <a:pt x="77" y="85"/>
                  </a:lnTo>
                  <a:lnTo>
                    <a:pt x="74" y="85"/>
                  </a:lnTo>
                  <a:lnTo>
                    <a:pt x="74" y="81"/>
                  </a:lnTo>
                  <a:lnTo>
                    <a:pt x="74" y="78"/>
                  </a:lnTo>
                  <a:lnTo>
                    <a:pt x="72" y="76"/>
                  </a:lnTo>
                  <a:lnTo>
                    <a:pt x="74" y="67"/>
                  </a:lnTo>
                  <a:lnTo>
                    <a:pt x="73" y="67"/>
                  </a:lnTo>
                  <a:lnTo>
                    <a:pt x="72" y="67"/>
                  </a:lnTo>
                  <a:lnTo>
                    <a:pt x="70" y="69"/>
                  </a:lnTo>
                  <a:lnTo>
                    <a:pt x="68" y="72"/>
                  </a:lnTo>
                  <a:lnTo>
                    <a:pt x="68" y="74"/>
                  </a:lnTo>
                  <a:lnTo>
                    <a:pt x="65" y="76"/>
                  </a:lnTo>
                  <a:lnTo>
                    <a:pt x="59" y="77"/>
                  </a:lnTo>
                  <a:lnTo>
                    <a:pt x="53" y="76"/>
                  </a:lnTo>
                  <a:lnTo>
                    <a:pt x="52" y="75"/>
                  </a:lnTo>
                  <a:lnTo>
                    <a:pt x="51" y="75"/>
                  </a:lnTo>
                  <a:lnTo>
                    <a:pt x="51" y="74"/>
                  </a:lnTo>
                  <a:lnTo>
                    <a:pt x="52" y="73"/>
                  </a:lnTo>
                  <a:lnTo>
                    <a:pt x="53" y="72"/>
                  </a:lnTo>
                  <a:lnTo>
                    <a:pt x="53" y="70"/>
                  </a:lnTo>
                  <a:lnTo>
                    <a:pt x="53" y="68"/>
                  </a:lnTo>
                  <a:lnTo>
                    <a:pt x="51" y="67"/>
                  </a:lnTo>
                  <a:lnTo>
                    <a:pt x="52" y="65"/>
                  </a:lnTo>
                  <a:lnTo>
                    <a:pt x="53" y="63"/>
                  </a:lnTo>
                  <a:lnTo>
                    <a:pt x="53" y="62"/>
                  </a:lnTo>
                  <a:lnTo>
                    <a:pt x="49" y="58"/>
                  </a:lnTo>
                  <a:lnTo>
                    <a:pt x="46" y="58"/>
                  </a:lnTo>
                  <a:lnTo>
                    <a:pt x="43" y="58"/>
                  </a:lnTo>
                  <a:lnTo>
                    <a:pt x="40" y="57"/>
                  </a:lnTo>
                  <a:lnTo>
                    <a:pt x="39" y="57"/>
                  </a:lnTo>
                  <a:lnTo>
                    <a:pt x="38" y="58"/>
                  </a:lnTo>
                  <a:lnTo>
                    <a:pt x="37" y="59"/>
                  </a:lnTo>
                  <a:lnTo>
                    <a:pt x="37" y="58"/>
                  </a:lnTo>
                  <a:lnTo>
                    <a:pt x="35" y="51"/>
                  </a:lnTo>
                  <a:lnTo>
                    <a:pt x="34" y="50"/>
                  </a:lnTo>
                  <a:lnTo>
                    <a:pt x="31" y="50"/>
                  </a:lnTo>
                  <a:lnTo>
                    <a:pt x="26" y="49"/>
                  </a:lnTo>
                  <a:lnTo>
                    <a:pt x="24" y="48"/>
                  </a:lnTo>
                  <a:lnTo>
                    <a:pt x="23" y="45"/>
                  </a:lnTo>
                  <a:lnTo>
                    <a:pt x="22" y="41"/>
                  </a:lnTo>
                  <a:lnTo>
                    <a:pt x="21" y="38"/>
                  </a:lnTo>
                  <a:lnTo>
                    <a:pt x="20" y="37"/>
                  </a:lnTo>
                  <a:lnTo>
                    <a:pt x="19" y="35"/>
                  </a:lnTo>
                  <a:lnTo>
                    <a:pt x="16" y="36"/>
                  </a:lnTo>
                  <a:lnTo>
                    <a:pt x="13" y="38"/>
                  </a:lnTo>
                  <a:lnTo>
                    <a:pt x="11" y="39"/>
                  </a:lnTo>
                  <a:lnTo>
                    <a:pt x="10" y="39"/>
                  </a:lnTo>
                  <a:lnTo>
                    <a:pt x="8" y="37"/>
                  </a:lnTo>
                  <a:lnTo>
                    <a:pt x="5" y="34"/>
                  </a:lnTo>
                  <a:lnTo>
                    <a:pt x="2" y="31"/>
                  </a:lnTo>
                  <a:lnTo>
                    <a:pt x="2" y="29"/>
                  </a:lnTo>
                  <a:lnTo>
                    <a:pt x="2" y="26"/>
                  </a:lnTo>
                  <a:lnTo>
                    <a:pt x="2" y="24"/>
                  </a:lnTo>
                  <a:lnTo>
                    <a:pt x="0" y="22"/>
                  </a:lnTo>
                  <a:lnTo>
                    <a:pt x="0" y="19"/>
                  </a:lnTo>
                  <a:lnTo>
                    <a:pt x="14" y="11"/>
                  </a:lnTo>
                  <a:lnTo>
                    <a:pt x="22" y="6"/>
                  </a:lnTo>
                  <a:lnTo>
                    <a:pt x="26" y="5"/>
                  </a:lnTo>
                  <a:lnTo>
                    <a:pt x="27" y="9"/>
                  </a:lnTo>
                  <a:lnTo>
                    <a:pt x="28" y="11"/>
                  </a:lnTo>
                  <a:lnTo>
                    <a:pt x="29" y="12"/>
                  </a:lnTo>
                  <a:lnTo>
                    <a:pt x="31" y="12"/>
                  </a:lnTo>
                  <a:lnTo>
                    <a:pt x="32" y="11"/>
                  </a:lnTo>
                  <a:lnTo>
                    <a:pt x="33" y="10"/>
                  </a:lnTo>
                  <a:lnTo>
                    <a:pt x="37" y="11"/>
                  </a:lnTo>
                  <a:lnTo>
                    <a:pt x="39" y="11"/>
                  </a:lnTo>
                  <a:lnTo>
                    <a:pt x="40" y="12"/>
                  </a:lnTo>
                  <a:lnTo>
                    <a:pt x="42" y="13"/>
                  </a:lnTo>
                  <a:lnTo>
                    <a:pt x="44" y="13"/>
                  </a:lnTo>
                  <a:lnTo>
                    <a:pt x="48" y="12"/>
                  </a:lnTo>
                  <a:lnTo>
                    <a:pt x="53" y="9"/>
                  </a:lnTo>
                  <a:lnTo>
                    <a:pt x="54" y="7"/>
                  </a:lnTo>
                  <a:lnTo>
                    <a:pt x="54" y="4"/>
                  </a:lnTo>
                  <a:lnTo>
                    <a:pt x="57" y="6"/>
                  </a:lnTo>
                  <a:lnTo>
                    <a:pt x="59" y="6"/>
                  </a:lnTo>
                  <a:lnTo>
                    <a:pt x="60" y="6"/>
                  </a:lnTo>
                  <a:lnTo>
                    <a:pt x="59" y="3"/>
                  </a:lnTo>
                  <a:lnTo>
                    <a:pt x="61" y="1"/>
                  </a:lnTo>
                  <a:lnTo>
                    <a:pt x="63" y="0"/>
                  </a:lnTo>
                  <a:lnTo>
                    <a:pt x="64" y="1"/>
                  </a:lnTo>
                  <a:lnTo>
                    <a:pt x="66" y="3"/>
                  </a:lnTo>
                  <a:lnTo>
                    <a:pt x="67" y="3"/>
                  </a:lnTo>
                  <a:lnTo>
                    <a:pt x="72" y="0"/>
                  </a:lnTo>
                  <a:lnTo>
                    <a:pt x="72" y="0"/>
                  </a:lnTo>
                  <a:lnTo>
                    <a:pt x="73" y="1"/>
                  </a:lnTo>
                  <a:lnTo>
                    <a:pt x="73" y="3"/>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1954" name="Google Shape;1954;p203"/>
            <p:cNvSpPr/>
            <p:nvPr/>
          </p:nvSpPr>
          <p:spPr>
            <a:xfrm>
              <a:off x="6630791" y="3332982"/>
              <a:ext cx="188413" cy="110790"/>
            </a:xfrm>
            <a:custGeom>
              <a:avLst/>
              <a:gdLst/>
              <a:ahLst/>
              <a:cxnLst/>
              <a:rect l="l" t="t" r="r" b="b"/>
              <a:pathLst>
                <a:path w="199" h="131" extrusionOk="0">
                  <a:moveTo>
                    <a:pt x="198" y="22"/>
                  </a:moveTo>
                  <a:lnTo>
                    <a:pt x="197" y="33"/>
                  </a:lnTo>
                  <a:lnTo>
                    <a:pt x="194" y="37"/>
                  </a:lnTo>
                  <a:lnTo>
                    <a:pt x="190" y="36"/>
                  </a:lnTo>
                  <a:lnTo>
                    <a:pt x="184" y="37"/>
                  </a:lnTo>
                  <a:lnTo>
                    <a:pt x="181" y="43"/>
                  </a:lnTo>
                  <a:lnTo>
                    <a:pt x="179" y="45"/>
                  </a:lnTo>
                  <a:lnTo>
                    <a:pt x="177" y="47"/>
                  </a:lnTo>
                  <a:lnTo>
                    <a:pt x="176" y="54"/>
                  </a:lnTo>
                  <a:lnTo>
                    <a:pt x="176" y="66"/>
                  </a:lnTo>
                  <a:lnTo>
                    <a:pt x="174" y="67"/>
                  </a:lnTo>
                  <a:lnTo>
                    <a:pt x="171" y="67"/>
                  </a:lnTo>
                  <a:lnTo>
                    <a:pt x="163" y="78"/>
                  </a:lnTo>
                  <a:lnTo>
                    <a:pt x="168" y="80"/>
                  </a:lnTo>
                  <a:lnTo>
                    <a:pt x="170" y="83"/>
                  </a:lnTo>
                  <a:lnTo>
                    <a:pt x="174" y="89"/>
                  </a:lnTo>
                  <a:lnTo>
                    <a:pt x="179" y="95"/>
                  </a:lnTo>
                  <a:lnTo>
                    <a:pt x="180" y="99"/>
                  </a:lnTo>
                  <a:lnTo>
                    <a:pt x="176" y="98"/>
                  </a:lnTo>
                  <a:lnTo>
                    <a:pt x="174" y="99"/>
                  </a:lnTo>
                  <a:lnTo>
                    <a:pt x="173" y="99"/>
                  </a:lnTo>
                  <a:lnTo>
                    <a:pt x="171" y="99"/>
                  </a:lnTo>
                  <a:lnTo>
                    <a:pt x="169" y="99"/>
                  </a:lnTo>
                  <a:lnTo>
                    <a:pt x="166" y="100"/>
                  </a:lnTo>
                  <a:lnTo>
                    <a:pt x="165" y="101"/>
                  </a:lnTo>
                  <a:lnTo>
                    <a:pt x="163" y="100"/>
                  </a:lnTo>
                  <a:lnTo>
                    <a:pt x="159" y="97"/>
                  </a:lnTo>
                  <a:lnTo>
                    <a:pt x="157" y="94"/>
                  </a:lnTo>
                  <a:lnTo>
                    <a:pt x="156" y="94"/>
                  </a:lnTo>
                  <a:lnTo>
                    <a:pt x="154" y="94"/>
                  </a:lnTo>
                  <a:lnTo>
                    <a:pt x="148" y="95"/>
                  </a:lnTo>
                  <a:lnTo>
                    <a:pt x="146" y="97"/>
                  </a:lnTo>
                  <a:lnTo>
                    <a:pt x="144" y="98"/>
                  </a:lnTo>
                  <a:lnTo>
                    <a:pt x="141" y="99"/>
                  </a:lnTo>
                  <a:lnTo>
                    <a:pt x="137" y="99"/>
                  </a:lnTo>
                  <a:lnTo>
                    <a:pt x="135" y="99"/>
                  </a:lnTo>
                  <a:lnTo>
                    <a:pt x="134" y="100"/>
                  </a:lnTo>
                  <a:lnTo>
                    <a:pt x="134" y="102"/>
                  </a:lnTo>
                  <a:lnTo>
                    <a:pt x="132" y="104"/>
                  </a:lnTo>
                  <a:lnTo>
                    <a:pt x="132" y="105"/>
                  </a:lnTo>
                  <a:lnTo>
                    <a:pt x="128" y="106"/>
                  </a:lnTo>
                  <a:lnTo>
                    <a:pt x="126" y="107"/>
                  </a:lnTo>
                  <a:lnTo>
                    <a:pt x="126" y="108"/>
                  </a:lnTo>
                  <a:lnTo>
                    <a:pt x="126" y="110"/>
                  </a:lnTo>
                  <a:lnTo>
                    <a:pt x="122" y="108"/>
                  </a:lnTo>
                  <a:lnTo>
                    <a:pt x="119" y="110"/>
                  </a:lnTo>
                  <a:lnTo>
                    <a:pt x="118" y="110"/>
                  </a:lnTo>
                  <a:lnTo>
                    <a:pt x="118" y="111"/>
                  </a:lnTo>
                  <a:lnTo>
                    <a:pt x="118" y="113"/>
                  </a:lnTo>
                  <a:lnTo>
                    <a:pt x="119" y="115"/>
                  </a:lnTo>
                  <a:lnTo>
                    <a:pt x="120" y="118"/>
                  </a:lnTo>
                  <a:lnTo>
                    <a:pt x="121" y="122"/>
                  </a:lnTo>
                  <a:lnTo>
                    <a:pt x="120" y="124"/>
                  </a:lnTo>
                  <a:lnTo>
                    <a:pt x="118" y="126"/>
                  </a:lnTo>
                  <a:lnTo>
                    <a:pt x="113" y="127"/>
                  </a:lnTo>
                  <a:lnTo>
                    <a:pt x="109" y="126"/>
                  </a:lnTo>
                  <a:lnTo>
                    <a:pt x="107" y="127"/>
                  </a:lnTo>
                  <a:lnTo>
                    <a:pt x="104" y="127"/>
                  </a:lnTo>
                  <a:lnTo>
                    <a:pt x="101" y="127"/>
                  </a:lnTo>
                  <a:lnTo>
                    <a:pt x="96" y="129"/>
                  </a:lnTo>
                  <a:lnTo>
                    <a:pt x="92" y="130"/>
                  </a:lnTo>
                  <a:lnTo>
                    <a:pt x="88" y="127"/>
                  </a:lnTo>
                  <a:lnTo>
                    <a:pt x="84" y="125"/>
                  </a:lnTo>
                  <a:lnTo>
                    <a:pt x="79" y="124"/>
                  </a:lnTo>
                  <a:lnTo>
                    <a:pt x="77" y="124"/>
                  </a:lnTo>
                  <a:lnTo>
                    <a:pt x="77" y="125"/>
                  </a:lnTo>
                  <a:lnTo>
                    <a:pt x="73" y="122"/>
                  </a:lnTo>
                  <a:lnTo>
                    <a:pt x="71" y="121"/>
                  </a:lnTo>
                  <a:lnTo>
                    <a:pt x="70" y="120"/>
                  </a:lnTo>
                  <a:lnTo>
                    <a:pt x="69" y="117"/>
                  </a:lnTo>
                  <a:lnTo>
                    <a:pt x="67" y="116"/>
                  </a:lnTo>
                  <a:lnTo>
                    <a:pt x="65" y="118"/>
                  </a:lnTo>
                  <a:lnTo>
                    <a:pt x="61" y="118"/>
                  </a:lnTo>
                  <a:lnTo>
                    <a:pt x="60" y="118"/>
                  </a:lnTo>
                  <a:lnTo>
                    <a:pt x="54" y="118"/>
                  </a:lnTo>
                  <a:lnTo>
                    <a:pt x="53" y="120"/>
                  </a:lnTo>
                  <a:lnTo>
                    <a:pt x="52" y="121"/>
                  </a:lnTo>
                  <a:lnTo>
                    <a:pt x="51" y="121"/>
                  </a:lnTo>
                  <a:lnTo>
                    <a:pt x="49" y="121"/>
                  </a:lnTo>
                  <a:lnTo>
                    <a:pt x="44" y="122"/>
                  </a:lnTo>
                  <a:lnTo>
                    <a:pt x="41" y="124"/>
                  </a:lnTo>
                  <a:lnTo>
                    <a:pt x="38" y="124"/>
                  </a:lnTo>
                  <a:lnTo>
                    <a:pt x="34" y="123"/>
                  </a:lnTo>
                  <a:lnTo>
                    <a:pt x="32" y="124"/>
                  </a:lnTo>
                  <a:lnTo>
                    <a:pt x="28" y="124"/>
                  </a:lnTo>
                  <a:lnTo>
                    <a:pt x="25" y="126"/>
                  </a:lnTo>
                  <a:lnTo>
                    <a:pt x="21" y="126"/>
                  </a:lnTo>
                  <a:lnTo>
                    <a:pt x="17" y="126"/>
                  </a:lnTo>
                  <a:lnTo>
                    <a:pt x="18" y="125"/>
                  </a:lnTo>
                  <a:lnTo>
                    <a:pt x="19" y="115"/>
                  </a:lnTo>
                  <a:lnTo>
                    <a:pt x="20" y="110"/>
                  </a:lnTo>
                  <a:lnTo>
                    <a:pt x="20" y="109"/>
                  </a:lnTo>
                  <a:lnTo>
                    <a:pt x="20" y="108"/>
                  </a:lnTo>
                  <a:lnTo>
                    <a:pt x="19" y="107"/>
                  </a:lnTo>
                  <a:lnTo>
                    <a:pt x="17" y="105"/>
                  </a:lnTo>
                  <a:lnTo>
                    <a:pt x="15" y="98"/>
                  </a:lnTo>
                  <a:lnTo>
                    <a:pt x="14" y="97"/>
                  </a:lnTo>
                  <a:lnTo>
                    <a:pt x="10" y="95"/>
                  </a:lnTo>
                  <a:lnTo>
                    <a:pt x="7" y="93"/>
                  </a:lnTo>
                  <a:lnTo>
                    <a:pt x="4" y="91"/>
                  </a:lnTo>
                  <a:lnTo>
                    <a:pt x="0" y="84"/>
                  </a:lnTo>
                  <a:lnTo>
                    <a:pt x="2" y="83"/>
                  </a:lnTo>
                  <a:lnTo>
                    <a:pt x="3" y="82"/>
                  </a:lnTo>
                  <a:lnTo>
                    <a:pt x="5" y="79"/>
                  </a:lnTo>
                  <a:lnTo>
                    <a:pt x="5" y="77"/>
                  </a:lnTo>
                  <a:lnTo>
                    <a:pt x="5" y="76"/>
                  </a:lnTo>
                  <a:lnTo>
                    <a:pt x="3" y="74"/>
                  </a:lnTo>
                  <a:lnTo>
                    <a:pt x="2" y="71"/>
                  </a:lnTo>
                  <a:lnTo>
                    <a:pt x="3" y="67"/>
                  </a:lnTo>
                  <a:lnTo>
                    <a:pt x="3" y="66"/>
                  </a:lnTo>
                  <a:lnTo>
                    <a:pt x="2" y="64"/>
                  </a:lnTo>
                  <a:lnTo>
                    <a:pt x="3" y="61"/>
                  </a:lnTo>
                  <a:lnTo>
                    <a:pt x="5" y="60"/>
                  </a:lnTo>
                  <a:lnTo>
                    <a:pt x="6" y="60"/>
                  </a:lnTo>
                  <a:lnTo>
                    <a:pt x="11" y="59"/>
                  </a:lnTo>
                  <a:lnTo>
                    <a:pt x="14" y="55"/>
                  </a:lnTo>
                  <a:lnTo>
                    <a:pt x="15" y="54"/>
                  </a:lnTo>
                  <a:lnTo>
                    <a:pt x="17" y="52"/>
                  </a:lnTo>
                  <a:lnTo>
                    <a:pt x="19" y="50"/>
                  </a:lnTo>
                  <a:lnTo>
                    <a:pt x="19" y="48"/>
                  </a:lnTo>
                  <a:lnTo>
                    <a:pt x="20" y="47"/>
                  </a:lnTo>
                  <a:lnTo>
                    <a:pt x="15" y="43"/>
                  </a:lnTo>
                  <a:lnTo>
                    <a:pt x="14" y="42"/>
                  </a:lnTo>
                  <a:lnTo>
                    <a:pt x="13" y="39"/>
                  </a:lnTo>
                  <a:lnTo>
                    <a:pt x="11" y="37"/>
                  </a:lnTo>
                  <a:lnTo>
                    <a:pt x="6" y="35"/>
                  </a:lnTo>
                  <a:lnTo>
                    <a:pt x="4" y="32"/>
                  </a:lnTo>
                  <a:lnTo>
                    <a:pt x="3" y="28"/>
                  </a:lnTo>
                  <a:lnTo>
                    <a:pt x="2" y="26"/>
                  </a:lnTo>
                  <a:lnTo>
                    <a:pt x="1" y="24"/>
                  </a:lnTo>
                  <a:lnTo>
                    <a:pt x="1" y="22"/>
                  </a:lnTo>
                  <a:lnTo>
                    <a:pt x="0" y="20"/>
                  </a:lnTo>
                  <a:lnTo>
                    <a:pt x="0" y="17"/>
                  </a:lnTo>
                  <a:lnTo>
                    <a:pt x="1" y="12"/>
                  </a:lnTo>
                  <a:lnTo>
                    <a:pt x="2" y="11"/>
                  </a:lnTo>
                  <a:lnTo>
                    <a:pt x="3" y="10"/>
                  </a:lnTo>
                  <a:lnTo>
                    <a:pt x="8" y="8"/>
                  </a:lnTo>
                  <a:lnTo>
                    <a:pt x="8" y="4"/>
                  </a:lnTo>
                  <a:lnTo>
                    <a:pt x="8" y="2"/>
                  </a:lnTo>
                  <a:lnTo>
                    <a:pt x="9" y="1"/>
                  </a:lnTo>
                  <a:lnTo>
                    <a:pt x="11" y="0"/>
                  </a:lnTo>
                  <a:lnTo>
                    <a:pt x="13" y="2"/>
                  </a:lnTo>
                  <a:lnTo>
                    <a:pt x="19" y="5"/>
                  </a:lnTo>
                  <a:lnTo>
                    <a:pt x="21" y="8"/>
                  </a:lnTo>
                  <a:lnTo>
                    <a:pt x="21" y="9"/>
                  </a:lnTo>
                  <a:lnTo>
                    <a:pt x="20" y="10"/>
                  </a:lnTo>
                  <a:lnTo>
                    <a:pt x="17" y="11"/>
                  </a:lnTo>
                  <a:lnTo>
                    <a:pt x="16" y="13"/>
                  </a:lnTo>
                  <a:lnTo>
                    <a:pt x="15" y="15"/>
                  </a:lnTo>
                  <a:lnTo>
                    <a:pt x="16" y="17"/>
                  </a:lnTo>
                  <a:lnTo>
                    <a:pt x="17" y="18"/>
                  </a:lnTo>
                  <a:lnTo>
                    <a:pt x="27" y="17"/>
                  </a:lnTo>
                  <a:lnTo>
                    <a:pt x="38" y="17"/>
                  </a:lnTo>
                  <a:lnTo>
                    <a:pt x="50" y="20"/>
                  </a:lnTo>
                  <a:lnTo>
                    <a:pt x="60" y="22"/>
                  </a:lnTo>
                  <a:lnTo>
                    <a:pt x="66" y="20"/>
                  </a:lnTo>
                  <a:lnTo>
                    <a:pt x="78" y="22"/>
                  </a:lnTo>
                  <a:lnTo>
                    <a:pt x="89" y="25"/>
                  </a:lnTo>
                  <a:lnTo>
                    <a:pt x="100" y="25"/>
                  </a:lnTo>
                  <a:lnTo>
                    <a:pt x="106" y="24"/>
                  </a:lnTo>
                  <a:lnTo>
                    <a:pt x="110" y="21"/>
                  </a:lnTo>
                  <a:lnTo>
                    <a:pt x="113" y="17"/>
                  </a:lnTo>
                  <a:lnTo>
                    <a:pt x="123" y="11"/>
                  </a:lnTo>
                  <a:lnTo>
                    <a:pt x="131" y="7"/>
                  </a:lnTo>
                  <a:lnTo>
                    <a:pt x="143" y="4"/>
                  </a:lnTo>
                  <a:lnTo>
                    <a:pt x="151" y="3"/>
                  </a:lnTo>
                  <a:lnTo>
                    <a:pt x="151" y="4"/>
                  </a:lnTo>
                  <a:lnTo>
                    <a:pt x="161" y="10"/>
                  </a:lnTo>
                  <a:lnTo>
                    <a:pt x="165" y="10"/>
                  </a:lnTo>
                  <a:lnTo>
                    <a:pt x="169" y="11"/>
                  </a:lnTo>
                  <a:lnTo>
                    <a:pt x="170" y="12"/>
                  </a:lnTo>
                  <a:lnTo>
                    <a:pt x="171" y="13"/>
                  </a:lnTo>
                  <a:lnTo>
                    <a:pt x="176" y="11"/>
                  </a:lnTo>
                  <a:lnTo>
                    <a:pt x="178" y="14"/>
                  </a:lnTo>
                  <a:lnTo>
                    <a:pt x="181" y="19"/>
                  </a:lnTo>
                  <a:lnTo>
                    <a:pt x="187" y="21"/>
                  </a:lnTo>
                  <a:lnTo>
                    <a:pt x="192" y="22"/>
                  </a:lnTo>
                  <a:lnTo>
                    <a:pt x="193" y="22"/>
                  </a:lnTo>
                  <a:lnTo>
                    <a:pt x="198" y="22"/>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1955" name="Google Shape;1955;p203"/>
            <p:cNvSpPr/>
            <p:nvPr/>
          </p:nvSpPr>
          <p:spPr>
            <a:xfrm>
              <a:off x="6655912" y="2838120"/>
              <a:ext cx="288899" cy="221580"/>
            </a:xfrm>
            <a:custGeom>
              <a:avLst/>
              <a:gdLst/>
              <a:ahLst/>
              <a:cxnLst/>
              <a:rect l="l" t="t" r="r" b="b"/>
              <a:pathLst>
                <a:path w="304" h="263" extrusionOk="0">
                  <a:moveTo>
                    <a:pt x="158" y="0"/>
                  </a:moveTo>
                  <a:lnTo>
                    <a:pt x="162" y="5"/>
                  </a:lnTo>
                  <a:lnTo>
                    <a:pt x="164" y="5"/>
                  </a:lnTo>
                  <a:lnTo>
                    <a:pt x="166" y="3"/>
                  </a:lnTo>
                  <a:lnTo>
                    <a:pt x="166" y="3"/>
                  </a:lnTo>
                  <a:lnTo>
                    <a:pt x="171" y="3"/>
                  </a:lnTo>
                  <a:lnTo>
                    <a:pt x="173" y="4"/>
                  </a:lnTo>
                  <a:lnTo>
                    <a:pt x="176" y="8"/>
                  </a:lnTo>
                  <a:lnTo>
                    <a:pt x="177" y="10"/>
                  </a:lnTo>
                  <a:lnTo>
                    <a:pt x="178" y="11"/>
                  </a:lnTo>
                  <a:lnTo>
                    <a:pt x="183" y="8"/>
                  </a:lnTo>
                  <a:lnTo>
                    <a:pt x="186" y="6"/>
                  </a:lnTo>
                  <a:lnTo>
                    <a:pt x="188" y="6"/>
                  </a:lnTo>
                  <a:lnTo>
                    <a:pt x="194" y="10"/>
                  </a:lnTo>
                  <a:lnTo>
                    <a:pt x="197" y="11"/>
                  </a:lnTo>
                  <a:lnTo>
                    <a:pt x="198" y="13"/>
                  </a:lnTo>
                  <a:lnTo>
                    <a:pt x="198" y="15"/>
                  </a:lnTo>
                  <a:lnTo>
                    <a:pt x="197" y="17"/>
                  </a:lnTo>
                  <a:lnTo>
                    <a:pt x="197" y="20"/>
                  </a:lnTo>
                  <a:lnTo>
                    <a:pt x="199" y="24"/>
                  </a:lnTo>
                  <a:lnTo>
                    <a:pt x="201" y="26"/>
                  </a:lnTo>
                  <a:lnTo>
                    <a:pt x="206" y="22"/>
                  </a:lnTo>
                  <a:lnTo>
                    <a:pt x="207" y="21"/>
                  </a:lnTo>
                  <a:lnTo>
                    <a:pt x="209" y="21"/>
                  </a:lnTo>
                  <a:lnTo>
                    <a:pt x="212" y="19"/>
                  </a:lnTo>
                  <a:lnTo>
                    <a:pt x="213" y="17"/>
                  </a:lnTo>
                  <a:lnTo>
                    <a:pt x="215" y="16"/>
                  </a:lnTo>
                  <a:lnTo>
                    <a:pt x="218" y="17"/>
                  </a:lnTo>
                  <a:lnTo>
                    <a:pt x="224" y="16"/>
                  </a:lnTo>
                  <a:lnTo>
                    <a:pt x="232" y="20"/>
                  </a:lnTo>
                  <a:lnTo>
                    <a:pt x="232" y="21"/>
                  </a:lnTo>
                  <a:lnTo>
                    <a:pt x="236" y="25"/>
                  </a:lnTo>
                  <a:lnTo>
                    <a:pt x="237" y="27"/>
                  </a:lnTo>
                  <a:lnTo>
                    <a:pt x="238" y="27"/>
                  </a:lnTo>
                  <a:lnTo>
                    <a:pt x="240" y="29"/>
                  </a:lnTo>
                  <a:lnTo>
                    <a:pt x="243" y="30"/>
                  </a:lnTo>
                  <a:lnTo>
                    <a:pt x="245" y="30"/>
                  </a:lnTo>
                  <a:lnTo>
                    <a:pt x="245" y="30"/>
                  </a:lnTo>
                  <a:lnTo>
                    <a:pt x="246" y="32"/>
                  </a:lnTo>
                  <a:lnTo>
                    <a:pt x="246" y="35"/>
                  </a:lnTo>
                  <a:lnTo>
                    <a:pt x="246" y="42"/>
                  </a:lnTo>
                  <a:lnTo>
                    <a:pt x="245" y="44"/>
                  </a:lnTo>
                  <a:lnTo>
                    <a:pt x="243" y="45"/>
                  </a:lnTo>
                  <a:lnTo>
                    <a:pt x="243" y="47"/>
                  </a:lnTo>
                  <a:lnTo>
                    <a:pt x="243" y="49"/>
                  </a:lnTo>
                  <a:lnTo>
                    <a:pt x="245" y="52"/>
                  </a:lnTo>
                  <a:lnTo>
                    <a:pt x="248" y="56"/>
                  </a:lnTo>
                  <a:lnTo>
                    <a:pt x="248" y="59"/>
                  </a:lnTo>
                  <a:lnTo>
                    <a:pt x="248" y="61"/>
                  </a:lnTo>
                  <a:lnTo>
                    <a:pt x="245" y="67"/>
                  </a:lnTo>
                  <a:lnTo>
                    <a:pt x="243" y="69"/>
                  </a:lnTo>
                  <a:lnTo>
                    <a:pt x="243" y="71"/>
                  </a:lnTo>
                  <a:lnTo>
                    <a:pt x="242" y="74"/>
                  </a:lnTo>
                  <a:lnTo>
                    <a:pt x="243" y="76"/>
                  </a:lnTo>
                  <a:lnTo>
                    <a:pt x="248" y="80"/>
                  </a:lnTo>
                  <a:lnTo>
                    <a:pt x="253" y="84"/>
                  </a:lnTo>
                  <a:lnTo>
                    <a:pt x="254" y="85"/>
                  </a:lnTo>
                  <a:lnTo>
                    <a:pt x="254" y="85"/>
                  </a:lnTo>
                  <a:lnTo>
                    <a:pt x="252" y="90"/>
                  </a:lnTo>
                  <a:lnTo>
                    <a:pt x="251" y="92"/>
                  </a:lnTo>
                  <a:lnTo>
                    <a:pt x="255" y="94"/>
                  </a:lnTo>
                  <a:lnTo>
                    <a:pt x="257" y="97"/>
                  </a:lnTo>
                  <a:lnTo>
                    <a:pt x="259" y="102"/>
                  </a:lnTo>
                  <a:lnTo>
                    <a:pt x="262" y="108"/>
                  </a:lnTo>
                  <a:lnTo>
                    <a:pt x="269" y="113"/>
                  </a:lnTo>
                  <a:lnTo>
                    <a:pt x="275" y="115"/>
                  </a:lnTo>
                  <a:lnTo>
                    <a:pt x="275" y="117"/>
                  </a:lnTo>
                  <a:lnTo>
                    <a:pt x="276" y="118"/>
                  </a:lnTo>
                  <a:lnTo>
                    <a:pt x="275" y="122"/>
                  </a:lnTo>
                  <a:lnTo>
                    <a:pt x="274" y="126"/>
                  </a:lnTo>
                  <a:lnTo>
                    <a:pt x="273" y="129"/>
                  </a:lnTo>
                  <a:lnTo>
                    <a:pt x="275" y="130"/>
                  </a:lnTo>
                  <a:lnTo>
                    <a:pt x="281" y="129"/>
                  </a:lnTo>
                  <a:lnTo>
                    <a:pt x="287" y="131"/>
                  </a:lnTo>
                  <a:lnTo>
                    <a:pt x="295" y="135"/>
                  </a:lnTo>
                  <a:lnTo>
                    <a:pt x="295" y="137"/>
                  </a:lnTo>
                  <a:lnTo>
                    <a:pt x="295" y="139"/>
                  </a:lnTo>
                  <a:lnTo>
                    <a:pt x="295" y="141"/>
                  </a:lnTo>
                  <a:lnTo>
                    <a:pt x="296" y="143"/>
                  </a:lnTo>
                  <a:lnTo>
                    <a:pt x="303" y="148"/>
                  </a:lnTo>
                  <a:lnTo>
                    <a:pt x="303" y="149"/>
                  </a:lnTo>
                  <a:lnTo>
                    <a:pt x="303" y="152"/>
                  </a:lnTo>
                  <a:lnTo>
                    <a:pt x="303" y="154"/>
                  </a:lnTo>
                  <a:lnTo>
                    <a:pt x="301" y="154"/>
                  </a:lnTo>
                  <a:lnTo>
                    <a:pt x="299" y="156"/>
                  </a:lnTo>
                  <a:lnTo>
                    <a:pt x="296" y="158"/>
                  </a:lnTo>
                  <a:lnTo>
                    <a:pt x="295" y="160"/>
                  </a:lnTo>
                  <a:lnTo>
                    <a:pt x="288" y="165"/>
                  </a:lnTo>
                  <a:lnTo>
                    <a:pt x="286" y="167"/>
                  </a:lnTo>
                  <a:lnTo>
                    <a:pt x="282" y="167"/>
                  </a:lnTo>
                  <a:lnTo>
                    <a:pt x="276" y="167"/>
                  </a:lnTo>
                  <a:lnTo>
                    <a:pt x="274" y="164"/>
                  </a:lnTo>
                  <a:lnTo>
                    <a:pt x="273" y="162"/>
                  </a:lnTo>
                  <a:lnTo>
                    <a:pt x="270" y="161"/>
                  </a:lnTo>
                  <a:lnTo>
                    <a:pt x="267" y="161"/>
                  </a:lnTo>
                  <a:lnTo>
                    <a:pt x="262" y="162"/>
                  </a:lnTo>
                  <a:lnTo>
                    <a:pt x="262" y="162"/>
                  </a:lnTo>
                  <a:lnTo>
                    <a:pt x="260" y="165"/>
                  </a:lnTo>
                  <a:lnTo>
                    <a:pt x="259" y="169"/>
                  </a:lnTo>
                  <a:lnTo>
                    <a:pt x="257" y="171"/>
                  </a:lnTo>
                  <a:lnTo>
                    <a:pt x="259" y="173"/>
                  </a:lnTo>
                  <a:lnTo>
                    <a:pt x="260" y="175"/>
                  </a:lnTo>
                  <a:lnTo>
                    <a:pt x="263" y="180"/>
                  </a:lnTo>
                  <a:lnTo>
                    <a:pt x="266" y="183"/>
                  </a:lnTo>
                  <a:lnTo>
                    <a:pt x="267" y="184"/>
                  </a:lnTo>
                  <a:lnTo>
                    <a:pt x="267" y="186"/>
                  </a:lnTo>
                  <a:lnTo>
                    <a:pt x="265" y="188"/>
                  </a:lnTo>
                  <a:lnTo>
                    <a:pt x="266" y="191"/>
                  </a:lnTo>
                  <a:lnTo>
                    <a:pt x="269" y="196"/>
                  </a:lnTo>
                  <a:lnTo>
                    <a:pt x="268" y="197"/>
                  </a:lnTo>
                  <a:lnTo>
                    <a:pt x="267" y="202"/>
                  </a:lnTo>
                  <a:lnTo>
                    <a:pt x="267" y="208"/>
                  </a:lnTo>
                  <a:lnTo>
                    <a:pt x="269" y="210"/>
                  </a:lnTo>
                  <a:lnTo>
                    <a:pt x="270" y="211"/>
                  </a:lnTo>
                  <a:lnTo>
                    <a:pt x="271" y="212"/>
                  </a:lnTo>
                  <a:lnTo>
                    <a:pt x="273" y="217"/>
                  </a:lnTo>
                  <a:lnTo>
                    <a:pt x="273" y="219"/>
                  </a:lnTo>
                  <a:lnTo>
                    <a:pt x="267" y="219"/>
                  </a:lnTo>
                  <a:lnTo>
                    <a:pt x="260" y="219"/>
                  </a:lnTo>
                  <a:lnTo>
                    <a:pt x="256" y="222"/>
                  </a:lnTo>
                  <a:lnTo>
                    <a:pt x="254" y="221"/>
                  </a:lnTo>
                  <a:lnTo>
                    <a:pt x="251" y="221"/>
                  </a:lnTo>
                  <a:lnTo>
                    <a:pt x="248" y="222"/>
                  </a:lnTo>
                  <a:lnTo>
                    <a:pt x="244" y="227"/>
                  </a:lnTo>
                  <a:lnTo>
                    <a:pt x="241" y="230"/>
                  </a:lnTo>
                  <a:lnTo>
                    <a:pt x="238" y="234"/>
                  </a:lnTo>
                  <a:lnTo>
                    <a:pt x="238" y="236"/>
                  </a:lnTo>
                  <a:lnTo>
                    <a:pt x="236" y="240"/>
                  </a:lnTo>
                  <a:lnTo>
                    <a:pt x="234" y="245"/>
                  </a:lnTo>
                  <a:lnTo>
                    <a:pt x="235" y="248"/>
                  </a:lnTo>
                  <a:lnTo>
                    <a:pt x="237" y="251"/>
                  </a:lnTo>
                  <a:lnTo>
                    <a:pt x="237" y="255"/>
                  </a:lnTo>
                  <a:lnTo>
                    <a:pt x="237" y="257"/>
                  </a:lnTo>
                  <a:lnTo>
                    <a:pt x="235" y="259"/>
                  </a:lnTo>
                  <a:lnTo>
                    <a:pt x="235" y="262"/>
                  </a:lnTo>
                  <a:lnTo>
                    <a:pt x="232" y="262"/>
                  </a:lnTo>
                  <a:lnTo>
                    <a:pt x="228" y="259"/>
                  </a:lnTo>
                  <a:lnTo>
                    <a:pt x="227" y="255"/>
                  </a:lnTo>
                  <a:lnTo>
                    <a:pt x="224" y="252"/>
                  </a:lnTo>
                  <a:lnTo>
                    <a:pt x="223" y="251"/>
                  </a:lnTo>
                  <a:lnTo>
                    <a:pt x="219" y="251"/>
                  </a:lnTo>
                  <a:lnTo>
                    <a:pt x="214" y="252"/>
                  </a:lnTo>
                  <a:lnTo>
                    <a:pt x="208" y="253"/>
                  </a:lnTo>
                  <a:lnTo>
                    <a:pt x="203" y="253"/>
                  </a:lnTo>
                  <a:lnTo>
                    <a:pt x="201" y="255"/>
                  </a:lnTo>
                  <a:lnTo>
                    <a:pt x="196" y="256"/>
                  </a:lnTo>
                  <a:lnTo>
                    <a:pt x="195" y="254"/>
                  </a:lnTo>
                  <a:lnTo>
                    <a:pt x="193" y="250"/>
                  </a:lnTo>
                  <a:lnTo>
                    <a:pt x="191" y="246"/>
                  </a:lnTo>
                  <a:lnTo>
                    <a:pt x="190" y="244"/>
                  </a:lnTo>
                  <a:lnTo>
                    <a:pt x="188" y="243"/>
                  </a:lnTo>
                  <a:lnTo>
                    <a:pt x="187" y="243"/>
                  </a:lnTo>
                  <a:lnTo>
                    <a:pt x="186" y="245"/>
                  </a:lnTo>
                  <a:lnTo>
                    <a:pt x="185" y="246"/>
                  </a:lnTo>
                  <a:lnTo>
                    <a:pt x="183" y="247"/>
                  </a:lnTo>
                  <a:lnTo>
                    <a:pt x="180" y="248"/>
                  </a:lnTo>
                  <a:lnTo>
                    <a:pt x="178" y="249"/>
                  </a:lnTo>
                  <a:lnTo>
                    <a:pt x="177" y="254"/>
                  </a:lnTo>
                  <a:lnTo>
                    <a:pt x="176" y="253"/>
                  </a:lnTo>
                  <a:lnTo>
                    <a:pt x="174" y="252"/>
                  </a:lnTo>
                  <a:lnTo>
                    <a:pt x="172" y="247"/>
                  </a:lnTo>
                  <a:lnTo>
                    <a:pt x="171" y="247"/>
                  </a:lnTo>
                  <a:lnTo>
                    <a:pt x="167" y="247"/>
                  </a:lnTo>
                  <a:lnTo>
                    <a:pt x="162" y="246"/>
                  </a:lnTo>
                  <a:lnTo>
                    <a:pt x="160" y="244"/>
                  </a:lnTo>
                  <a:lnTo>
                    <a:pt x="158" y="244"/>
                  </a:lnTo>
                  <a:lnTo>
                    <a:pt x="156" y="247"/>
                  </a:lnTo>
                  <a:lnTo>
                    <a:pt x="154" y="247"/>
                  </a:lnTo>
                  <a:lnTo>
                    <a:pt x="149" y="245"/>
                  </a:lnTo>
                  <a:lnTo>
                    <a:pt x="148" y="246"/>
                  </a:lnTo>
                  <a:lnTo>
                    <a:pt x="147" y="249"/>
                  </a:lnTo>
                  <a:lnTo>
                    <a:pt x="145" y="251"/>
                  </a:lnTo>
                  <a:lnTo>
                    <a:pt x="144" y="251"/>
                  </a:lnTo>
                  <a:lnTo>
                    <a:pt x="143" y="251"/>
                  </a:lnTo>
                  <a:lnTo>
                    <a:pt x="144" y="246"/>
                  </a:lnTo>
                  <a:lnTo>
                    <a:pt x="141" y="244"/>
                  </a:lnTo>
                  <a:lnTo>
                    <a:pt x="136" y="244"/>
                  </a:lnTo>
                  <a:lnTo>
                    <a:pt x="133" y="245"/>
                  </a:lnTo>
                  <a:lnTo>
                    <a:pt x="131" y="245"/>
                  </a:lnTo>
                  <a:lnTo>
                    <a:pt x="130" y="244"/>
                  </a:lnTo>
                  <a:lnTo>
                    <a:pt x="126" y="237"/>
                  </a:lnTo>
                  <a:lnTo>
                    <a:pt x="124" y="236"/>
                  </a:lnTo>
                  <a:lnTo>
                    <a:pt x="120" y="237"/>
                  </a:lnTo>
                  <a:lnTo>
                    <a:pt x="114" y="236"/>
                  </a:lnTo>
                  <a:lnTo>
                    <a:pt x="108" y="235"/>
                  </a:lnTo>
                  <a:lnTo>
                    <a:pt x="104" y="234"/>
                  </a:lnTo>
                  <a:lnTo>
                    <a:pt x="102" y="232"/>
                  </a:lnTo>
                  <a:lnTo>
                    <a:pt x="98" y="232"/>
                  </a:lnTo>
                  <a:lnTo>
                    <a:pt x="87" y="228"/>
                  </a:lnTo>
                  <a:lnTo>
                    <a:pt x="83" y="228"/>
                  </a:lnTo>
                  <a:lnTo>
                    <a:pt x="76" y="228"/>
                  </a:lnTo>
                  <a:lnTo>
                    <a:pt x="67" y="227"/>
                  </a:lnTo>
                  <a:lnTo>
                    <a:pt x="60" y="228"/>
                  </a:lnTo>
                  <a:lnTo>
                    <a:pt x="57" y="229"/>
                  </a:lnTo>
                  <a:lnTo>
                    <a:pt x="54" y="230"/>
                  </a:lnTo>
                  <a:lnTo>
                    <a:pt x="48" y="230"/>
                  </a:lnTo>
                  <a:lnTo>
                    <a:pt x="46" y="230"/>
                  </a:lnTo>
                  <a:lnTo>
                    <a:pt x="42" y="230"/>
                  </a:lnTo>
                  <a:lnTo>
                    <a:pt x="38" y="231"/>
                  </a:lnTo>
                  <a:lnTo>
                    <a:pt x="37" y="233"/>
                  </a:lnTo>
                  <a:lnTo>
                    <a:pt x="35" y="236"/>
                  </a:lnTo>
                  <a:lnTo>
                    <a:pt x="30" y="241"/>
                  </a:lnTo>
                  <a:lnTo>
                    <a:pt x="26" y="245"/>
                  </a:lnTo>
                  <a:lnTo>
                    <a:pt x="24" y="246"/>
                  </a:lnTo>
                  <a:lnTo>
                    <a:pt x="22" y="244"/>
                  </a:lnTo>
                  <a:lnTo>
                    <a:pt x="19" y="243"/>
                  </a:lnTo>
                  <a:lnTo>
                    <a:pt x="17" y="243"/>
                  </a:lnTo>
                  <a:lnTo>
                    <a:pt x="15" y="243"/>
                  </a:lnTo>
                  <a:lnTo>
                    <a:pt x="13" y="244"/>
                  </a:lnTo>
                  <a:lnTo>
                    <a:pt x="14" y="249"/>
                  </a:lnTo>
                  <a:lnTo>
                    <a:pt x="13" y="249"/>
                  </a:lnTo>
                  <a:lnTo>
                    <a:pt x="12" y="244"/>
                  </a:lnTo>
                  <a:lnTo>
                    <a:pt x="12" y="239"/>
                  </a:lnTo>
                  <a:lnTo>
                    <a:pt x="13" y="236"/>
                  </a:lnTo>
                  <a:lnTo>
                    <a:pt x="14" y="234"/>
                  </a:lnTo>
                  <a:lnTo>
                    <a:pt x="13" y="230"/>
                  </a:lnTo>
                  <a:lnTo>
                    <a:pt x="15" y="225"/>
                  </a:lnTo>
                  <a:lnTo>
                    <a:pt x="15" y="222"/>
                  </a:lnTo>
                  <a:lnTo>
                    <a:pt x="15" y="221"/>
                  </a:lnTo>
                  <a:lnTo>
                    <a:pt x="13" y="219"/>
                  </a:lnTo>
                  <a:lnTo>
                    <a:pt x="10" y="217"/>
                  </a:lnTo>
                  <a:lnTo>
                    <a:pt x="9" y="216"/>
                  </a:lnTo>
                  <a:lnTo>
                    <a:pt x="5" y="213"/>
                  </a:lnTo>
                  <a:lnTo>
                    <a:pt x="0" y="211"/>
                  </a:lnTo>
                  <a:lnTo>
                    <a:pt x="0" y="210"/>
                  </a:lnTo>
                  <a:lnTo>
                    <a:pt x="0" y="208"/>
                  </a:lnTo>
                  <a:lnTo>
                    <a:pt x="0" y="206"/>
                  </a:lnTo>
                  <a:lnTo>
                    <a:pt x="4" y="202"/>
                  </a:lnTo>
                  <a:lnTo>
                    <a:pt x="7" y="197"/>
                  </a:lnTo>
                  <a:lnTo>
                    <a:pt x="10" y="195"/>
                  </a:lnTo>
                  <a:lnTo>
                    <a:pt x="21" y="190"/>
                  </a:lnTo>
                  <a:lnTo>
                    <a:pt x="23" y="188"/>
                  </a:lnTo>
                  <a:lnTo>
                    <a:pt x="23" y="184"/>
                  </a:lnTo>
                  <a:lnTo>
                    <a:pt x="23" y="181"/>
                  </a:lnTo>
                  <a:lnTo>
                    <a:pt x="23" y="177"/>
                  </a:lnTo>
                  <a:lnTo>
                    <a:pt x="23" y="170"/>
                  </a:lnTo>
                  <a:lnTo>
                    <a:pt x="21" y="166"/>
                  </a:lnTo>
                  <a:lnTo>
                    <a:pt x="19" y="158"/>
                  </a:lnTo>
                  <a:lnTo>
                    <a:pt x="13" y="141"/>
                  </a:lnTo>
                  <a:lnTo>
                    <a:pt x="10" y="122"/>
                  </a:lnTo>
                  <a:lnTo>
                    <a:pt x="12" y="123"/>
                  </a:lnTo>
                  <a:lnTo>
                    <a:pt x="18" y="123"/>
                  </a:lnTo>
                  <a:lnTo>
                    <a:pt x="22" y="122"/>
                  </a:lnTo>
                  <a:lnTo>
                    <a:pt x="24" y="122"/>
                  </a:lnTo>
                  <a:lnTo>
                    <a:pt x="26" y="122"/>
                  </a:lnTo>
                  <a:lnTo>
                    <a:pt x="29" y="121"/>
                  </a:lnTo>
                  <a:lnTo>
                    <a:pt x="32" y="121"/>
                  </a:lnTo>
                  <a:lnTo>
                    <a:pt x="34" y="123"/>
                  </a:lnTo>
                  <a:lnTo>
                    <a:pt x="36" y="125"/>
                  </a:lnTo>
                  <a:lnTo>
                    <a:pt x="41" y="122"/>
                  </a:lnTo>
                  <a:lnTo>
                    <a:pt x="46" y="120"/>
                  </a:lnTo>
                  <a:lnTo>
                    <a:pt x="51" y="120"/>
                  </a:lnTo>
                  <a:lnTo>
                    <a:pt x="51" y="119"/>
                  </a:lnTo>
                  <a:lnTo>
                    <a:pt x="52" y="112"/>
                  </a:lnTo>
                  <a:lnTo>
                    <a:pt x="54" y="111"/>
                  </a:lnTo>
                  <a:lnTo>
                    <a:pt x="59" y="112"/>
                  </a:lnTo>
                  <a:lnTo>
                    <a:pt x="62" y="110"/>
                  </a:lnTo>
                  <a:lnTo>
                    <a:pt x="64" y="107"/>
                  </a:lnTo>
                  <a:lnTo>
                    <a:pt x="67" y="105"/>
                  </a:lnTo>
                  <a:lnTo>
                    <a:pt x="70" y="105"/>
                  </a:lnTo>
                  <a:lnTo>
                    <a:pt x="73" y="102"/>
                  </a:lnTo>
                  <a:lnTo>
                    <a:pt x="74" y="104"/>
                  </a:lnTo>
                  <a:lnTo>
                    <a:pt x="75" y="107"/>
                  </a:lnTo>
                  <a:lnTo>
                    <a:pt x="74" y="109"/>
                  </a:lnTo>
                  <a:lnTo>
                    <a:pt x="74" y="110"/>
                  </a:lnTo>
                  <a:lnTo>
                    <a:pt x="76" y="111"/>
                  </a:lnTo>
                  <a:lnTo>
                    <a:pt x="80" y="111"/>
                  </a:lnTo>
                  <a:lnTo>
                    <a:pt x="82" y="110"/>
                  </a:lnTo>
                  <a:lnTo>
                    <a:pt x="82" y="108"/>
                  </a:lnTo>
                  <a:lnTo>
                    <a:pt x="82" y="107"/>
                  </a:lnTo>
                  <a:lnTo>
                    <a:pt x="82" y="104"/>
                  </a:lnTo>
                  <a:lnTo>
                    <a:pt x="80" y="102"/>
                  </a:lnTo>
                  <a:lnTo>
                    <a:pt x="78" y="102"/>
                  </a:lnTo>
                  <a:lnTo>
                    <a:pt x="76" y="102"/>
                  </a:lnTo>
                  <a:lnTo>
                    <a:pt x="75" y="101"/>
                  </a:lnTo>
                  <a:lnTo>
                    <a:pt x="76" y="98"/>
                  </a:lnTo>
                  <a:lnTo>
                    <a:pt x="78" y="93"/>
                  </a:lnTo>
                  <a:lnTo>
                    <a:pt x="80" y="90"/>
                  </a:lnTo>
                  <a:lnTo>
                    <a:pt x="81" y="88"/>
                  </a:lnTo>
                  <a:lnTo>
                    <a:pt x="81" y="87"/>
                  </a:lnTo>
                  <a:lnTo>
                    <a:pt x="81" y="84"/>
                  </a:lnTo>
                  <a:lnTo>
                    <a:pt x="81" y="79"/>
                  </a:lnTo>
                  <a:lnTo>
                    <a:pt x="82" y="73"/>
                  </a:lnTo>
                  <a:lnTo>
                    <a:pt x="86" y="68"/>
                  </a:lnTo>
                  <a:lnTo>
                    <a:pt x="89" y="67"/>
                  </a:lnTo>
                  <a:lnTo>
                    <a:pt x="93" y="66"/>
                  </a:lnTo>
                  <a:lnTo>
                    <a:pt x="95" y="64"/>
                  </a:lnTo>
                  <a:lnTo>
                    <a:pt x="97" y="61"/>
                  </a:lnTo>
                  <a:lnTo>
                    <a:pt x="97" y="59"/>
                  </a:lnTo>
                  <a:lnTo>
                    <a:pt x="98" y="57"/>
                  </a:lnTo>
                  <a:lnTo>
                    <a:pt x="99" y="56"/>
                  </a:lnTo>
                  <a:lnTo>
                    <a:pt x="109" y="57"/>
                  </a:lnTo>
                  <a:lnTo>
                    <a:pt x="110" y="52"/>
                  </a:lnTo>
                  <a:lnTo>
                    <a:pt x="111" y="51"/>
                  </a:lnTo>
                  <a:lnTo>
                    <a:pt x="113" y="50"/>
                  </a:lnTo>
                  <a:lnTo>
                    <a:pt x="114" y="49"/>
                  </a:lnTo>
                  <a:lnTo>
                    <a:pt x="114" y="48"/>
                  </a:lnTo>
                  <a:lnTo>
                    <a:pt x="111" y="47"/>
                  </a:lnTo>
                  <a:lnTo>
                    <a:pt x="106" y="46"/>
                  </a:lnTo>
                  <a:lnTo>
                    <a:pt x="104" y="45"/>
                  </a:lnTo>
                  <a:lnTo>
                    <a:pt x="104" y="43"/>
                  </a:lnTo>
                  <a:lnTo>
                    <a:pt x="106" y="39"/>
                  </a:lnTo>
                  <a:lnTo>
                    <a:pt x="108" y="33"/>
                  </a:lnTo>
                  <a:lnTo>
                    <a:pt x="109" y="29"/>
                  </a:lnTo>
                  <a:lnTo>
                    <a:pt x="109" y="27"/>
                  </a:lnTo>
                  <a:lnTo>
                    <a:pt x="109" y="26"/>
                  </a:lnTo>
                  <a:lnTo>
                    <a:pt x="114" y="25"/>
                  </a:lnTo>
                  <a:lnTo>
                    <a:pt x="116" y="24"/>
                  </a:lnTo>
                  <a:lnTo>
                    <a:pt x="120" y="18"/>
                  </a:lnTo>
                  <a:lnTo>
                    <a:pt x="123" y="17"/>
                  </a:lnTo>
                  <a:lnTo>
                    <a:pt x="131" y="19"/>
                  </a:lnTo>
                  <a:lnTo>
                    <a:pt x="135" y="19"/>
                  </a:lnTo>
                  <a:lnTo>
                    <a:pt x="136" y="19"/>
                  </a:lnTo>
                  <a:lnTo>
                    <a:pt x="140" y="19"/>
                  </a:lnTo>
                  <a:lnTo>
                    <a:pt x="141" y="19"/>
                  </a:lnTo>
                  <a:lnTo>
                    <a:pt x="142" y="13"/>
                  </a:lnTo>
                  <a:lnTo>
                    <a:pt x="144" y="11"/>
                  </a:lnTo>
                  <a:lnTo>
                    <a:pt x="150" y="3"/>
                  </a:lnTo>
                  <a:lnTo>
                    <a:pt x="155" y="0"/>
                  </a:lnTo>
                  <a:lnTo>
                    <a:pt x="157" y="0"/>
                  </a:lnTo>
                  <a:lnTo>
                    <a:pt x="158" y="0"/>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1956" name="Google Shape;1956;p203"/>
            <p:cNvSpPr/>
            <p:nvPr/>
          </p:nvSpPr>
          <p:spPr>
            <a:xfrm>
              <a:off x="6136734" y="3200034"/>
              <a:ext cx="133981" cy="73860"/>
            </a:xfrm>
            <a:custGeom>
              <a:avLst/>
              <a:gdLst/>
              <a:ahLst/>
              <a:cxnLst/>
              <a:rect l="l" t="t" r="r" b="b"/>
              <a:pathLst>
                <a:path w="143" h="90" extrusionOk="0">
                  <a:moveTo>
                    <a:pt x="113" y="11"/>
                  </a:moveTo>
                  <a:lnTo>
                    <a:pt x="114" y="12"/>
                  </a:lnTo>
                  <a:lnTo>
                    <a:pt x="116" y="14"/>
                  </a:lnTo>
                  <a:lnTo>
                    <a:pt x="116" y="18"/>
                  </a:lnTo>
                  <a:lnTo>
                    <a:pt x="113" y="24"/>
                  </a:lnTo>
                  <a:lnTo>
                    <a:pt x="112" y="28"/>
                  </a:lnTo>
                  <a:lnTo>
                    <a:pt x="112" y="31"/>
                  </a:lnTo>
                  <a:lnTo>
                    <a:pt x="112" y="33"/>
                  </a:lnTo>
                  <a:lnTo>
                    <a:pt x="112" y="33"/>
                  </a:lnTo>
                  <a:lnTo>
                    <a:pt x="115" y="33"/>
                  </a:lnTo>
                  <a:lnTo>
                    <a:pt x="116" y="33"/>
                  </a:lnTo>
                  <a:lnTo>
                    <a:pt x="120" y="34"/>
                  </a:lnTo>
                  <a:lnTo>
                    <a:pt x="123" y="36"/>
                  </a:lnTo>
                  <a:lnTo>
                    <a:pt x="124" y="37"/>
                  </a:lnTo>
                  <a:lnTo>
                    <a:pt x="124" y="39"/>
                  </a:lnTo>
                  <a:lnTo>
                    <a:pt x="128" y="41"/>
                  </a:lnTo>
                  <a:lnTo>
                    <a:pt x="133" y="43"/>
                  </a:lnTo>
                  <a:lnTo>
                    <a:pt x="134" y="42"/>
                  </a:lnTo>
                  <a:lnTo>
                    <a:pt x="139" y="36"/>
                  </a:lnTo>
                  <a:lnTo>
                    <a:pt x="141" y="38"/>
                  </a:lnTo>
                  <a:lnTo>
                    <a:pt x="142" y="41"/>
                  </a:lnTo>
                  <a:lnTo>
                    <a:pt x="142" y="42"/>
                  </a:lnTo>
                  <a:lnTo>
                    <a:pt x="141" y="48"/>
                  </a:lnTo>
                  <a:lnTo>
                    <a:pt x="141" y="52"/>
                  </a:lnTo>
                  <a:lnTo>
                    <a:pt x="142" y="54"/>
                  </a:lnTo>
                  <a:lnTo>
                    <a:pt x="142" y="55"/>
                  </a:lnTo>
                  <a:lnTo>
                    <a:pt x="142" y="57"/>
                  </a:lnTo>
                  <a:lnTo>
                    <a:pt x="140" y="57"/>
                  </a:lnTo>
                  <a:lnTo>
                    <a:pt x="137" y="56"/>
                  </a:lnTo>
                  <a:lnTo>
                    <a:pt x="135" y="54"/>
                  </a:lnTo>
                  <a:lnTo>
                    <a:pt x="133" y="54"/>
                  </a:lnTo>
                  <a:lnTo>
                    <a:pt x="131" y="55"/>
                  </a:lnTo>
                  <a:lnTo>
                    <a:pt x="130" y="57"/>
                  </a:lnTo>
                  <a:lnTo>
                    <a:pt x="130" y="60"/>
                  </a:lnTo>
                  <a:lnTo>
                    <a:pt x="130" y="61"/>
                  </a:lnTo>
                  <a:lnTo>
                    <a:pt x="131" y="63"/>
                  </a:lnTo>
                  <a:lnTo>
                    <a:pt x="131" y="65"/>
                  </a:lnTo>
                  <a:lnTo>
                    <a:pt x="133" y="69"/>
                  </a:lnTo>
                  <a:lnTo>
                    <a:pt x="133" y="71"/>
                  </a:lnTo>
                  <a:lnTo>
                    <a:pt x="132" y="71"/>
                  </a:lnTo>
                  <a:lnTo>
                    <a:pt x="131" y="72"/>
                  </a:lnTo>
                  <a:lnTo>
                    <a:pt x="130" y="71"/>
                  </a:lnTo>
                  <a:lnTo>
                    <a:pt x="127" y="67"/>
                  </a:lnTo>
                  <a:lnTo>
                    <a:pt x="127" y="66"/>
                  </a:lnTo>
                  <a:lnTo>
                    <a:pt x="125" y="65"/>
                  </a:lnTo>
                  <a:lnTo>
                    <a:pt x="122" y="66"/>
                  </a:lnTo>
                  <a:lnTo>
                    <a:pt x="117" y="69"/>
                  </a:lnTo>
                  <a:lnTo>
                    <a:pt x="115" y="69"/>
                  </a:lnTo>
                  <a:lnTo>
                    <a:pt x="113" y="68"/>
                  </a:lnTo>
                  <a:lnTo>
                    <a:pt x="112" y="66"/>
                  </a:lnTo>
                  <a:lnTo>
                    <a:pt x="111" y="62"/>
                  </a:lnTo>
                  <a:lnTo>
                    <a:pt x="110" y="60"/>
                  </a:lnTo>
                  <a:lnTo>
                    <a:pt x="109" y="60"/>
                  </a:lnTo>
                  <a:lnTo>
                    <a:pt x="106" y="59"/>
                  </a:lnTo>
                  <a:lnTo>
                    <a:pt x="105" y="60"/>
                  </a:lnTo>
                  <a:lnTo>
                    <a:pt x="105" y="64"/>
                  </a:lnTo>
                  <a:lnTo>
                    <a:pt x="105" y="69"/>
                  </a:lnTo>
                  <a:lnTo>
                    <a:pt x="103" y="72"/>
                  </a:lnTo>
                  <a:lnTo>
                    <a:pt x="99" y="77"/>
                  </a:lnTo>
                  <a:lnTo>
                    <a:pt x="97" y="80"/>
                  </a:lnTo>
                  <a:lnTo>
                    <a:pt x="97" y="82"/>
                  </a:lnTo>
                  <a:lnTo>
                    <a:pt x="97" y="83"/>
                  </a:lnTo>
                  <a:lnTo>
                    <a:pt x="97" y="85"/>
                  </a:lnTo>
                  <a:lnTo>
                    <a:pt x="98" y="88"/>
                  </a:lnTo>
                  <a:lnTo>
                    <a:pt x="97" y="89"/>
                  </a:lnTo>
                  <a:lnTo>
                    <a:pt x="95" y="89"/>
                  </a:lnTo>
                  <a:lnTo>
                    <a:pt x="94" y="88"/>
                  </a:lnTo>
                  <a:lnTo>
                    <a:pt x="93" y="86"/>
                  </a:lnTo>
                  <a:lnTo>
                    <a:pt x="89" y="82"/>
                  </a:lnTo>
                  <a:lnTo>
                    <a:pt x="91" y="79"/>
                  </a:lnTo>
                  <a:lnTo>
                    <a:pt x="90" y="79"/>
                  </a:lnTo>
                  <a:lnTo>
                    <a:pt x="85" y="77"/>
                  </a:lnTo>
                  <a:lnTo>
                    <a:pt x="83" y="75"/>
                  </a:lnTo>
                  <a:lnTo>
                    <a:pt x="79" y="71"/>
                  </a:lnTo>
                  <a:lnTo>
                    <a:pt x="78" y="69"/>
                  </a:lnTo>
                  <a:lnTo>
                    <a:pt x="79" y="63"/>
                  </a:lnTo>
                  <a:lnTo>
                    <a:pt x="78" y="62"/>
                  </a:lnTo>
                  <a:lnTo>
                    <a:pt x="78" y="61"/>
                  </a:lnTo>
                  <a:lnTo>
                    <a:pt x="76" y="61"/>
                  </a:lnTo>
                  <a:lnTo>
                    <a:pt x="74" y="63"/>
                  </a:lnTo>
                  <a:lnTo>
                    <a:pt x="72" y="66"/>
                  </a:lnTo>
                  <a:lnTo>
                    <a:pt x="68" y="70"/>
                  </a:lnTo>
                  <a:lnTo>
                    <a:pt x="67" y="71"/>
                  </a:lnTo>
                  <a:lnTo>
                    <a:pt x="68" y="74"/>
                  </a:lnTo>
                  <a:lnTo>
                    <a:pt x="68" y="75"/>
                  </a:lnTo>
                  <a:lnTo>
                    <a:pt x="65" y="80"/>
                  </a:lnTo>
                  <a:lnTo>
                    <a:pt x="64" y="81"/>
                  </a:lnTo>
                  <a:lnTo>
                    <a:pt x="60" y="85"/>
                  </a:lnTo>
                  <a:lnTo>
                    <a:pt x="58" y="86"/>
                  </a:lnTo>
                  <a:lnTo>
                    <a:pt x="51" y="83"/>
                  </a:lnTo>
                  <a:lnTo>
                    <a:pt x="50" y="83"/>
                  </a:lnTo>
                  <a:lnTo>
                    <a:pt x="47" y="85"/>
                  </a:lnTo>
                  <a:lnTo>
                    <a:pt x="43" y="86"/>
                  </a:lnTo>
                  <a:lnTo>
                    <a:pt x="37" y="88"/>
                  </a:lnTo>
                  <a:lnTo>
                    <a:pt x="34" y="87"/>
                  </a:lnTo>
                  <a:lnTo>
                    <a:pt x="34" y="85"/>
                  </a:lnTo>
                  <a:lnTo>
                    <a:pt x="33" y="84"/>
                  </a:lnTo>
                  <a:lnTo>
                    <a:pt x="31" y="81"/>
                  </a:lnTo>
                  <a:lnTo>
                    <a:pt x="29" y="80"/>
                  </a:lnTo>
                  <a:lnTo>
                    <a:pt x="28" y="78"/>
                  </a:lnTo>
                  <a:lnTo>
                    <a:pt x="26" y="76"/>
                  </a:lnTo>
                  <a:lnTo>
                    <a:pt x="26" y="74"/>
                  </a:lnTo>
                  <a:lnTo>
                    <a:pt x="27" y="70"/>
                  </a:lnTo>
                  <a:lnTo>
                    <a:pt x="26" y="68"/>
                  </a:lnTo>
                  <a:lnTo>
                    <a:pt x="25" y="65"/>
                  </a:lnTo>
                  <a:lnTo>
                    <a:pt x="26" y="63"/>
                  </a:lnTo>
                  <a:lnTo>
                    <a:pt x="25" y="63"/>
                  </a:lnTo>
                  <a:lnTo>
                    <a:pt x="20" y="62"/>
                  </a:lnTo>
                  <a:lnTo>
                    <a:pt x="15" y="62"/>
                  </a:lnTo>
                  <a:lnTo>
                    <a:pt x="11" y="64"/>
                  </a:lnTo>
                  <a:lnTo>
                    <a:pt x="9" y="67"/>
                  </a:lnTo>
                  <a:lnTo>
                    <a:pt x="8" y="68"/>
                  </a:lnTo>
                  <a:lnTo>
                    <a:pt x="8" y="68"/>
                  </a:lnTo>
                  <a:lnTo>
                    <a:pt x="10" y="71"/>
                  </a:lnTo>
                  <a:lnTo>
                    <a:pt x="7" y="73"/>
                  </a:lnTo>
                  <a:lnTo>
                    <a:pt x="4" y="76"/>
                  </a:lnTo>
                  <a:lnTo>
                    <a:pt x="1" y="76"/>
                  </a:lnTo>
                  <a:lnTo>
                    <a:pt x="0" y="75"/>
                  </a:lnTo>
                  <a:lnTo>
                    <a:pt x="0" y="72"/>
                  </a:lnTo>
                  <a:lnTo>
                    <a:pt x="2" y="71"/>
                  </a:lnTo>
                  <a:lnTo>
                    <a:pt x="4" y="70"/>
                  </a:lnTo>
                  <a:lnTo>
                    <a:pt x="4" y="66"/>
                  </a:lnTo>
                  <a:lnTo>
                    <a:pt x="5" y="65"/>
                  </a:lnTo>
                  <a:lnTo>
                    <a:pt x="3" y="63"/>
                  </a:lnTo>
                  <a:lnTo>
                    <a:pt x="3" y="61"/>
                  </a:lnTo>
                  <a:lnTo>
                    <a:pt x="4" y="59"/>
                  </a:lnTo>
                  <a:lnTo>
                    <a:pt x="5" y="56"/>
                  </a:lnTo>
                  <a:lnTo>
                    <a:pt x="6" y="54"/>
                  </a:lnTo>
                  <a:lnTo>
                    <a:pt x="10" y="50"/>
                  </a:lnTo>
                  <a:lnTo>
                    <a:pt x="14" y="47"/>
                  </a:lnTo>
                  <a:lnTo>
                    <a:pt x="15" y="44"/>
                  </a:lnTo>
                  <a:lnTo>
                    <a:pt x="15" y="40"/>
                  </a:lnTo>
                  <a:lnTo>
                    <a:pt x="15" y="38"/>
                  </a:lnTo>
                  <a:lnTo>
                    <a:pt x="21" y="36"/>
                  </a:lnTo>
                  <a:lnTo>
                    <a:pt x="22" y="35"/>
                  </a:lnTo>
                  <a:lnTo>
                    <a:pt x="23" y="33"/>
                  </a:lnTo>
                  <a:lnTo>
                    <a:pt x="27" y="29"/>
                  </a:lnTo>
                  <a:lnTo>
                    <a:pt x="31" y="24"/>
                  </a:lnTo>
                  <a:lnTo>
                    <a:pt x="32" y="22"/>
                  </a:lnTo>
                  <a:lnTo>
                    <a:pt x="33" y="21"/>
                  </a:lnTo>
                  <a:lnTo>
                    <a:pt x="33" y="20"/>
                  </a:lnTo>
                  <a:lnTo>
                    <a:pt x="32" y="19"/>
                  </a:lnTo>
                  <a:lnTo>
                    <a:pt x="30" y="19"/>
                  </a:lnTo>
                  <a:lnTo>
                    <a:pt x="29" y="18"/>
                  </a:lnTo>
                  <a:lnTo>
                    <a:pt x="32" y="15"/>
                  </a:lnTo>
                  <a:lnTo>
                    <a:pt x="34" y="13"/>
                  </a:lnTo>
                  <a:lnTo>
                    <a:pt x="37" y="13"/>
                  </a:lnTo>
                  <a:lnTo>
                    <a:pt x="38" y="14"/>
                  </a:lnTo>
                  <a:lnTo>
                    <a:pt x="38" y="15"/>
                  </a:lnTo>
                  <a:lnTo>
                    <a:pt x="39" y="16"/>
                  </a:lnTo>
                  <a:lnTo>
                    <a:pt x="41" y="16"/>
                  </a:lnTo>
                  <a:lnTo>
                    <a:pt x="43" y="16"/>
                  </a:lnTo>
                  <a:lnTo>
                    <a:pt x="46" y="14"/>
                  </a:lnTo>
                  <a:lnTo>
                    <a:pt x="48" y="12"/>
                  </a:lnTo>
                  <a:lnTo>
                    <a:pt x="48" y="10"/>
                  </a:lnTo>
                  <a:lnTo>
                    <a:pt x="53" y="8"/>
                  </a:lnTo>
                  <a:lnTo>
                    <a:pt x="55" y="9"/>
                  </a:lnTo>
                  <a:lnTo>
                    <a:pt x="62" y="9"/>
                  </a:lnTo>
                  <a:lnTo>
                    <a:pt x="67" y="9"/>
                  </a:lnTo>
                  <a:lnTo>
                    <a:pt x="71" y="8"/>
                  </a:lnTo>
                  <a:lnTo>
                    <a:pt x="75" y="8"/>
                  </a:lnTo>
                  <a:lnTo>
                    <a:pt x="78" y="8"/>
                  </a:lnTo>
                  <a:lnTo>
                    <a:pt x="78" y="8"/>
                  </a:lnTo>
                  <a:lnTo>
                    <a:pt x="79" y="8"/>
                  </a:lnTo>
                  <a:lnTo>
                    <a:pt x="79" y="7"/>
                  </a:lnTo>
                  <a:lnTo>
                    <a:pt x="83" y="7"/>
                  </a:lnTo>
                  <a:lnTo>
                    <a:pt x="83" y="6"/>
                  </a:lnTo>
                  <a:lnTo>
                    <a:pt x="83" y="5"/>
                  </a:lnTo>
                  <a:lnTo>
                    <a:pt x="82" y="5"/>
                  </a:lnTo>
                  <a:lnTo>
                    <a:pt x="79" y="5"/>
                  </a:lnTo>
                  <a:lnTo>
                    <a:pt x="78" y="5"/>
                  </a:lnTo>
                  <a:lnTo>
                    <a:pt x="78" y="4"/>
                  </a:lnTo>
                  <a:lnTo>
                    <a:pt x="78" y="2"/>
                  </a:lnTo>
                  <a:lnTo>
                    <a:pt x="81" y="0"/>
                  </a:lnTo>
                  <a:lnTo>
                    <a:pt x="83" y="0"/>
                  </a:lnTo>
                  <a:lnTo>
                    <a:pt x="84" y="0"/>
                  </a:lnTo>
                  <a:lnTo>
                    <a:pt x="88" y="3"/>
                  </a:lnTo>
                  <a:lnTo>
                    <a:pt x="89" y="3"/>
                  </a:lnTo>
                  <a:lnTo>
                    <a:pt x="89" y="3"/>
                  </a:lnTo>
                  <a:lnTo>
                    <a:pt x="90" y="2"/>
                  </a:lnTo>
                  <a:lnTo>
                    <a:pt x="91" y="3"/>
                  </a:lnTo>
                  <a:lnTo>
                    <a:pt x="92" y="5"/>
                  </a:lnTo>
                  <a:lnTo>
                    <a:pt x="92" y="5"/>
                  </a:lnTo>
                  <a:lnTo>
                    <a:pt x="100" y="5"/>
                  </a:lnTo>
                  <a:lnTo>
                    <a:pt x="102" y="5"/>
                  </a:lnTo>
                  <a:lnTo>
                    <a:pt x="107" y="8"/>
                  </a:lnTo>
                  <a:lnTo>
                    <a:pt x="113" y="11"/>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1957" name="Google Shape;1957;p203"/>
            <p:cNvSpPr/>
            <p:nvPr/>
          </p:nvSpPr>
          <p:spPr>
            <a:xfrm>
              <a:off x="6320959" y="3063392"/>
              <a:ext cx="205160" cy="103404"/>
            </a:xfrm>
            <a:custGeom>
              <a:avLst/>
              <a:gdLst/>
              <a:ahLst/>
              <a:cxnLst/>
              <a:rect l="l" t="t" r="r" b="b"/>
              <a:pathLst>
                <a:path w="216" h="122" extrusionOk="0">
                  <a:moveTo>
                    <a:pt x="86" y="9"/>
                  </a:moveTo>
                  <a:lnTo>
                    <a:pt x="89" y="9"/>
                  </a:lnTo>
                  <a:lnTo>
                    <a:pt x="92" y="8"/>
                  </a:lnTo>
                  <a:lnTo>
                    <a:pt x="92" y="6"/>
                  </a:lnTo>
                  <a:lnTo>
                    <a:pt x="92" y="2"/>
                  </a:lnTo>
                  <a:lnTo>
                    <a:pt x="92" y="1"/>
                  </a:lnTo>
                  <a:lnTo>
                    <a:pt x="97" y="2"/>
                  </a:lnTo>
                  <a:lnTo>
                    <a:pt x="101" y="4"/>
                  </a:lnTo>
                  <a:lnTo>
                    <a:pt x="101" y="8"/>
                  </a:lnTo>
                  <a:lnTo>
                    <a:pt x="102" y="10"/>
                  </a:lnTo>
                  <a:lnTo>
                    <a:pt x="104" y="12"/>
                  </a:lnTo>
                  <a:lnTo>
                    <a:pt x="105" y="12"/>
                  </a:lnTo>
                  <a:lnTo>
                    <a:pt x="107" y="12"/>
                  </a:lnTo>
                  <a:lnTo>
                    <a:pt x="113" y="15"/>
                  </a:lnTo>
                  <a:lnTo>
                    <a:pt x="116" y="15"/>
                  </a:lnTo>
                  <a:lnTo>
                    <a:pt x="119" y="17"/>
                  </a:lnTo>
                  <a:lnTo>
                    <a:pt x="121" y="18"/>
                  </a:lnTo>
                  <a:lnTo>
                    <a:pt x="123" y="19"/>
                  </a:lnTo>
                  <a:lnTo>
                    <a:pt x="124" y="20"/>
                  </a:lnTo>
                  <a:lnTo>
                    <a:pt x="125" y="22"/>
                  </a:lnTo>
                  <a:lnTo>
                    <a:pt x="127" y="21"/>
                  </a:lnTo>
                  <a:lnTo>
                    <a:pt x="134" y="20"/>
                  </a:lnTo>
                  <a:lnTo>
                    <a:pt x="136" y="22"/>
                  </a:lnTo>
                  <a:lnTo>
                    <a:pt x="138" y="23"/>
                  </a:lnTo>
                  <a:lnTo>
                    <a:pt x="138" y="23"/>
                  </a:lnTo>
                  <a:lnTo>
                    <a:pt x="137" y="25"/>
                  </a:lnTo>
                  <a:lnTo>
                    <a:pt x="136" y="26"/>
                  </a:lnTo>
                  <a:lnTo>
                    <a:pt x="136" y="27"/>
                  </a:lnTo>
                  <a:lnTo>
                    <a:pt x="134" y="28"/>
                  </a:lnTo>
                  <a:lnTo>
                    <a:pt x="132" y="29"/>
                  </a:lnTo>
                  <a:lnTo>
                    <a:pt x="131" y="31"/>
                  </a:lnTo>
                  <a:lnTo>
                    <a:pt x="131" y="33"/>
                  </a:lnTo>
                  <a:lnTo>
                    <a:pt x="134" y="34"/>
                  </a:lnTo>
                  <a:lnTo>
                    <a:pt x="135" y="34"/>
                  </a:lnTo>
                  <a:lnTo>
                    <a:pt x="135" y="35"/>
                  </a:lnTo>
                  <a:lnTo>
                    <a:pt x="140" y="40"/>
                  </a:lnTo>
                  <a:lnTo>
                    <a:pt x="143" y="46"/>
                  </a:lnTo>
                  <a:lnTo>
                    <a:pt x="145" y="47"/>
                  </a:lnTo>
                  <a:lnTo>
                    <a:pt x="146" y="47"/>
                  </a:lnTo>
                  <a:lnTo>
                    <a:pt x="147" y="47"/>
                  </a:lnTo>
                  <a:lnTo>
                    <a:pt x="149" y="44"/>
                  </a:lnTo>
                  <a:lnTo>
                    <a:pt x="151" y="43"/>
                  </a:lnTo>
                  <a:lnTo>
                    <a:pt x="153" y="42"/>
                  </a:lnTo>
                  <a:lnTo>
                    <a:pt x="156" y="41"/>
                  </a:lnTo>
                  <a:lnTo>
                    <a:pt x="156" y="39"/>
                  </a:lnTo>
                  <a:lnTo>
                    <a:pt x="153" y="35"/>
                  </a:lnTo>
                  <a:lnTo>
                    <a:pt x="152" y="31"/>
                  </a:lnTo>
                  <a:lnTo>
                    <a:pt x="152" y="31"/>
                  </a:lnTo>
                  <a:lnTo>
                    <a:pt x="155" y="31"/>
                  </a:lnTo>
                  <a:lnTo>
                    <a:pt x="161" y="33"/>
                  </a:lnTo>
                  <a:lnTo>
                    <a:pt x="169" y="39"/>
                  </a:lnTo>
                  <a:lnTo>
                    <a:pt x="171" y="39"/>
                  </a:lnTo>
                  <a:lnTo>
                    <a:pt x="174" y="39"/>
                  </a:lnTo>
                  <a:lnTo>
                    <a:pt x="177" y="38"/>
                  </a:lnTo>
                  <a:lnTo>
                    <a:pt x="179" y="37"/>
                  </a:lnTo>
                  <a:lnTo>
                    <a:pt x="179" y="37"/>
                  </a:lnTo>
                  <a:lnTo>
                    <a:pt x="180" y="41"/>
                  </a:lnTo>
                  <a:lnTo>
                    <a:pt x="179" y="42"/>
                  </a:lnTo>
                  <a:lnTo>
                    <a:pt x="175" y="44"/>
                  </a:lnTo>
                  <a:lnTo>
                    <a:pt x="175" y="45"/>
                  </a:lnTo>
                  <a:lnTo>
                    <a:pt x="176" y="47"/>
                  </a:lnTo>
                  <a:lnTo>
                    <a:pt x="178" y="47"/>
                  </a:lnTo>
                  <a:lnTo>
                    <a:pt x="180" y="50"/>
                  </a:lnTo>
                  <a:lnTo>
                    <a:pt x="181" y="52"/>
                  </a:lnTo>
                  <a:lnTo>
                    <a:pt x="183" y="53"/>
                  </a:lnTo>
                  <a:lnTo>
                    <a:pt x="184" y="53"/>
                  </a:lnTo>
                  <a:lnTo>
                    <a:pt x="187" y="52"/>
                  </a:lnTo>
                  <a:lnTo>
                    <a:pt x="188" y="51"/>
                  </a:lnTo>
                  <a:lnTo>
                    <a:pt x="189" y="50"/>
                  </a:lnTo>
                  <a:lnTo>
                    <a:pt x="190" y="51"/>
                  </a:lnTo>
                  <a:lnTo>
                    <a:pt x="191" y="52"/>
                  </a:lnTo>
                  <a:lnTo>
                    <a:pt x="192" y="53"/>
                  </a:lnTo>
                  <a:lnTo>
                    <a:pt x="194" y="54"/>
                  </a:lnTo>
                  <a:lnTo>
                    <a:pt x="197" y="56"/>
                  </a:lnTo>
                  <a:lnTo>
                    <a:pt x="198" y="56"/>
                  </a:lnTo>
                  <a:lnTo>
                    <a:pt x="199" y="56"/>
                  </a:lnTo>
                  <a:lnTo>
                    <a:pt x="204" y="57"/>
                  </a:lnTo>
                  <a:lnTo>
                    <a:pt x="206" y="58"/>
                  </a:lnTo>
                  <a:lnTo>
                    <a:pt x="206" y="60"/>
                  </a:lnTo>
                  <a:lnTo>
                    <a:pt x="206" y="61"/>
                  </a:lnTo>
                  <a:lnTo>
                    <a:pt x="207" y="64"/>
                  </a:lnTo>
                  <a:lnTo>
                    <a:pt x="214" y="71"/>
                  </a:lnTo>
                  <a:lnTo>
                    <a:pt x="215" y="75"/>
                  </a:lnTo>
                  <a:lnTo>
                    <a:pt x="215" y="76"/>
                  </a:lnTo>
                  <a:lnTo>
                    <a:pt x="214" y="76"/>
                  </a:lnTo>
                  <a:lnTo>
                    <a:pt x="212" y="77"/>
                  </a:lnTo>
                  <a:lnTo>
                    <a:pt x="210" y="77"/>
                  </a:lnTo>
                  <a:lnTo>
                    <a:pt x="207" y="77"/>
                  </a:lnTo>
                  <a:lnTo>
                    <a:pt x="205" y="78"/>
                  </a:lnTo>
                  <a:lnTo>
                    <a:pt x="203" y="81"/>
                  </a:lnTo>
                  <a:lnTo>
                    <a:pt x="201" y="82"/>
                  </a:lnTo>
                  <a:lnTo>
                    <a:pt x="200" y="83"/>
                  </a:lnTo>
                  <a:lnTo>
                    <a:pt x="199" y="85"/>
                  </a:lnTo>
                  <a:lnTo>
                    <a:pt x="193" y="89"/>
                  </a:lnTo>
                  <a:lnTo>
                    <a:pt x="192" y="90"/>
                  </a:lnTo>
                  <a:lnTo>
                    <a:pt x="192" y="92"/>
                  </a:lnTo>
                  <a:lnTo>
                    <a:pt x="192" y="96"/>
                  </a:lnTo>
                  <a:lnTo>
                    <a:pt x="191" y="98"/>
                  </a:lnTo>
                  <a:lnTo>
                    <a:pt x="190" y="99"/>
                  </a:lnTo>
                  <a:lnTo>
                    <a:pt x="186" y="100"/>
                  </a:lnTo>
                  <a:lnTo>
                    <a:pt x="185" y="101"/>
                  </a:lnTo>
                  <a:lnTo>
                    <a:pt x="185" y="102"/>
                  </a:lnTo>
                  <a:lnTo>
                    <a:pt x="183" y="105"/>
                  </a:lnTo>
                  <a:lnTo>
                    <a:pt x="180" y="106"/>
                  </a:lnTo>
                  <a:lnTo>
                    <a:pt x="176" y="109"/>
                  </a:lnTo>
                  <a:lnTo>
                    <a:pt x="171" y="110"/>
                  </a:lnTo>
                  <a:lnTo>
                    <a:pt x="166" y="109"/>
                  </a:lnTo>
                  <a:lnTo>
                    <a:pt x="162" y="108"/>
                  </a:lnTo>
                  <a:lnTo>
                    <a:pt x="160" y="109"/>
                  </a:lnTo>
                  <a:lnTo>
                    <a:pt x="158" y="111"/>
                  </a:lnTo>
                  <a:lnTo>
                    <a:pt x="156" y="117"/>
                  </a:lnTo>
                  <a:lnTo>
                    <a:pt x="155" y="121"/>
                  </a:lnTo>
                  <a:lnTo>
                    <a:pt x="154" y="119"/>
                  </a:lnTo>
                  <a:lnTo>
                    <a:pt x="152" y="115"/>
                  </a:lnTo>
                  <a:lnTo>
                    <a:pt x="151" y="115"/>
                  </a:lnTo>
                  <a:lnTo>
                    <a:pt x="149" y="115"/>
                  </a:lnTo>
                  <a:lnTo>
                    <a:pt x="147" y="114"/>
                  </a:lnTo>
                  <a:lnTo>
                    <a:pt x="143" y="111"/>
                  </a:lnTo>
                  <a:lnTo>
                    <a:pt x="141" y="111"/>
                  </a:lnTo>
                  <a:lnTo>
                    <a:pt x="140" y="111"/>
                  </a:lnTo>
                  <a:lnTo>
                    <a:pt x="138" y="112"/>
                  </a:lnTo>
                  <a:lnTo>
                    <a:pt x="136" y="114"/>
                  </a:lnTo>
                  <a:lnTo>
                    <a:pt x="131" y="114"/>
                  </a:lnTo>
                  <a:lnTo>
                    <a:pt x="126" y="113"/>
                  </a:lnTo>
                  <a:lnTo>
                    <a:pt x="119" y="108"/>
                  </a:lnTo>
                  <a:lnTo>
                    <a:pt x="117" y="108"/>
                  </a:lnTo>
                  <a:lnTo>
                    <a:pt x="115" y="108"/>
                  </a:lnTo>
                  <a:lnTo>
                    <a:pt x="111" y="106"/>
                  </a:lnTo>
                  <a:lnTo>
                    <a:pt x="105" y="103"/>
                  </a:lnTo>
                  <a:lnTo>
                    <a:pt x="102" y="102"/>
                  </a:lnTo>
                  <a:lnTo>
                    <a:pt x="100" y="103"/>
                  </a:lnTo>
                  <a:lnTo>
                    <a:pt x="99" y="104"/>
                  </a:lnTo>
                  <a:lnTo>
                    <a:pt x="98" y="104"/>
                  </a:lnTo>
                  <a:lnTo>
                    <a:pt x="97" y="102"/>
                  </a:lnTo>
                  <a:lnTo>
                    <a:pt x="95" y="101"/>
                  </a:lnTo>
                  <a:lnTo>
                    <a:pt x="92" y="101"/>
                  </a:lnTo>
                  <a:lnTo>
                    <a:pt x="92" y="102"/>
                  </a:lnTo>
                  <a:lnTo>
                    <a:pt x="90" y="110"/>
                  </a:lnTo>
                  <a:lnTo>
                    <a:pt x="90" y="112"/>
                  </a:lnTo>
                  <a:lnTo>
                    <a:pt x="87" y="112"/>
                  </a:lnTo>
                  <a:lnTo>
                    <a:pt x="86" y="113"/>
                  </a:lnTo>
                  <a:lnTo>
                    <a:pt x="83" y="117"/>
                  </a:lnTo>
                  <a:lnTo>
                    <a:pt x="83" y="121"/>
                  </a:lnTo>
                  <a:lnTo>
                    <a:pt x="78" y="120"/>
                  </a:lnTo>
                  <a:lnTo>
                    <a:pt x="76" y="119"/>
                  </a:lnTo>
                  <a:lnTo>
                    <a:pt x="74" y="119"/>
                  </a:lnTo>
                  <a:lnTo>
                    <a:pt x="72" y="121"/>
                  </a:lnTo>
                  <a:lnTo>
                    <a:pt x="67" y="121"/>
                  </a:lnTo>
                  <a:lnTo>
                    <a:pt x="62" y="120"/>
                  </a:lnTo>
                  <a:lnTo>
                    <a:pt x="60" y="116"/>
                  </a:lnTo>
                  <a:lnTo>
                    <a:pt x="58" y="115"/>
                  </a:lnTo>
                  <a:lnTo>
                    <a:pt x="56" y="113"/>
                  </a:lnTo>
                  <a:lnTo>
                    <a:pt x="54" y="112"/>
                  </a:lnTo>
                  <a:lnTo>
                    <a:pt x="53" y="110"/>
                  </a:lnTo>
                  <a:lnTo>
                    <a:pt x="51" y="107"/>
                  </a:lnTo>
                  <a:lnTo>
                    <a:pt x="46" y="103"/>
                  </a:lnTo>
                  <a:lnTo>
                    <a:pt x="43" y="104"/>
                  </a:lnTo>
                  <a:lnTo>
                    <a:pt x="42" y="102"/>
                  </a:lnTo>
                  <a:lnTo>
                    <a:pt x="41" y="100"/>
                  </a:lnTo>
                  <a:lnTo>
                    <a:pt x="40" y="98"/>
                  </a:lnTo>
                  <a:lnTo>
                    <a:pt x="38" y="96"/>
                  </a:lnTo>
                  <a:lnTo>
                    <a:pt x="36" y="96"/>
                  </a:lnTo>
                  <a:lnTo>
                    <a:pt x="33" y="94"/>
                  </a:lnTo>
                  <a:lnTo>
                    <a:pt x="30" y="88"/>
                  </a:lnTo>
                  <a:lnTo>
                    <a:pt x="26" y="85"/>
                  </a:lnTo>
                  <a:lnTo>
                    <a:pt x="23" y="85"/>
                  </a:lnTo>
                  <a:lnTo>
                    <a:pt x="21" y="83"/>
                  </a:lnTo>
                  <a:lnTo>
                    <a:pt x="19" y="81"/>
                  </a:lnTo>
                  <a:lnTo>
                    <a:pt x="17" y="78"/>
                  </a:lnTo>
                  <a:lnTo>
                    <a:pt x="15" y="73"/>
                  </a:lnTo>
                  <a:lnTo>
                    <a:pt x="13" y="70"/>
                  </a:lnTo>
                  <a:lnTo>
                    <a:pt x="12" y="68"/>
                  </a:lnTo>
                  <a:lnTo>
                    <a:pt x="10" y="66"/>
                  </a:lnTo>
                  <a:lnTo>
                    <a:pt x="9" y="65"/>
                  </a:lnTo>
                  <a:lnTo>
                    <a:pt x="11" y="62"/>
                  </a:lnTo>
                  <a:lnTo>
                    <a:pt x="12" y="61"/>
                  </a:lnTo>
                  <a:lnTo>
                    <a:pt x="13" y="59"/>
                  </a:lnTo>
                  <a:lnTo>
                    <a:pt x="14" y="58"/>
                  </a:lnTo>
                  <a:lnTo>
                    <a:pt x="14" y="58"/>
                  </a:lnTo>
                  <a:lnTo>
                    <a:pt x="12" y="54"/>
                  </a:lnTo>
                  <a:lnTo>
                    <a:pt x="9" y="52"/>
                  </a:lnTo>
                  <a:lnTo>
                    <a:pt x="6" y="50"/>
                  </a:lnTo>
                  <a:lnTo>
                    <a:pt x="4" y="47"/>
                  </a:lnTo>
                  <a:lnTo>
                    <a:pt x="3" y="45"/>
                  </a:lnTo>
                  <a:lnTo>
                    <a:pt x="3" y="43"/>
                  </a:lnTo>
                  <a:lnTo>
                    <a:pt x="1" y="42"/>
                  </a:lnTo>
                  <a:lnTo>
                    <a:pt x="0" y="39"/>
                  </a:lnTo>
                  <a:lnTo>
                    <a:pt x="0" y="37"/>
                  </a:lnTo>
                  <a:lnTo>
                    <a:pt x="0" y="37"/>
                  </a:lnTo>
                  <a:lnTo>
                    <a:pt x="1" y="37"/>
                  </a:lnTo>
                  <a:lnTo>
                    <a:pt x="3" y="38"/>
                  </a:lnTo>
                  <a:lnTo>
                    <a:pt x="4" y="40"/>
                  </a:lnTo>
                  <a:lnTo>
                    <a:pt x="6" y="43"/>
                  </a:lnTo>
                  <a:lnTo>
                    <a:pt x="7" y="42"/>
                  </a:lnTo>
                  <a:lnTo>
                    <a:pt x="9" y="39"/>
                  </a:lnTo>
                  <a:lnTo>
                    <a:pt x="11" y="35"/>
                  </a:lnTo>
                  <a:lnTo>
                    <a:pt x="14" y="33"/>
                  </a:lnTo>
                  <a:lnTo>
                    <a:pt x="17" y="33"/>
                  </a:lnTo>
                  <a:lnTo>
                    <a:pt x="20" y="32"/>
                  </a:lnTo>
                  <a:lnTo>
                    <a:pt x="21" y="31"/>
                  </a:lnTo>
                  <a:lnTo>
                    <a:pt x="25" y="31"/>
                  </a:lnTo>
                  <a:lnTo>
                    <a:pt x="27" y="32"/>
                  </a:lnTo>
                  <a:lnTo>
                    <a:pt x="27" y="31"/>
                  </a:lnTo>
                  <a:lnTo>
                    <a:pt x="29" y="29"/>
                  </a:lnTo>
                  <a:lnTo>
                    <a:pt x="30" y="28"/>
                  </a:lnTo>
                  <a:lnTo>
                    <a:pt x="34" y="27"/>
                  </a:lnTo>
                  <a:lnTo>
                    <a:pt x="36" y="23"/>
                  </a:lnTo>
                  <a:lnTo>
                    <a:pt x="37" y="23"/>
                  </a:lnTo>
                  <a:lnTo>
                    <a:pt x="38" y="23"/>
                  </a:lnTo>
                  <a:lnTo>
                    <a:pt x="40" y="22"/>
                  </a:lnTo>
                  <a:lnTo>
                    <a:pt x="40" y="22"/>
                  </a:lnTo>
                  <a:lnTo>
                    <a:pt x="42" y="22"/>
                  </a:lnTo>
                  <a:lnTo>
                    <a:pt x="43" y="22"/>
                  </a:lnTo>
                  <a:lnTo>
                    <a:pt x="44" y="22"/>
                  </a:lnTo>
                  <a:lnTo>
                    <a:pt x="45" y="18"/>
                  </a:lnTo>
                  <a:lnTo>
                    <a:pt x="47" y="17"/>
                  </a:lnTo>
                  <a:lnTo>
                    <a:pt x="51" y="17"/>
                  </a:lnTo>
                  <a:lnTo>
                    <a:pt x="58" y="14"/>
                  </a:lnTo>
                  <a:lnTo>
                    <a:pt x="61" y="12"/>
                  </a:lnTo>
                  <a:lnTo>
                    <a:pt x="64" y="11"/>
                  </a:lnTo>
                  <a:lnTo>
                    <a:pt x="67" y="9"/>
                  </a:lnTo>
                  <a:lnTo>
                    <a:pt x="72" y="7"/>
                  </a:lnTo>
                  <a:lnTo>
                    <a:pt x="73" y="7"/>
                  </a:lnTo>
                  <a:lnTo>
                    <a:pt x="71" y="4"/>
                  </a:lnTo>
                  <a:lnTo>
                    <a:pt x="69" y="3"/>
                  </a:lnTo>
                  <a:lnTo>
                    <a:pt x="69" y="2"/>
                  </a:lnTo>
                  <a:lnTo>
                    <a:pt x="70" y="1"/>
                  </a:lnTo>
                  <a:lnTo>
                    <a:pt x="71" y="0"/>
                  </a:lnTo>
                  <a:lnTo>
                    <a:pt x="72" y="1"/>
                  </a:lnTo>
                  <a:lnTo>
                    <a:pt x="77" y="2"/>
                  </a:lnTo>
                  <a:lnTo>
                    <a:pt x="78" y="2"/>
                  </a:lnTo>
                  <a:lnTo>
                    <a:pt x="78" y="4"/>
                  </a:lnTo>
                  <a:lnTo>
                    <a:pt x="79" y="6"/>
                  </a:lnTo>
                  <a:lnTo>
                    <a:pt x="81" y="7"/>
                  </a:lnTo>
                  <a:lnTo>
                    <a:pt x="80" y="9"/>
                  </a:lnTo>
                  <a:lnTo>
                    <a:pt x="82" y="11"/>
                  </a:lnTo>
                  <a:lnTo>
                    <a:pt x="84" y="12"/>
                  </a:lnTo>
                  <a:lnTo>
                    <a:pt x="85" y="11"/>
                  </a:lnTo>
                  <a:lnTo>
                    <a:pt x="86" y="10"/>
                  </a:lnTo>
                  <a:lnTo>
                    <a:pt x="86" y="9"/>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1958" name="Google Shape;1958;p203"/>
            <p:cNvSpPr/>
            <p:nvPr/>
          </p:nvSpPr>
          <p:spPr>
            <a:xfrm>
              <a:off x="6132549" y="2886128"/>
              <a:ext cx="276337" cy="332370"/>
            </a:xfrm>
            <a:custGeom>
              <a:avLst/>
              <a:gdLst/>
              <a:ahLst/>
              <a:cxnLst/>
              <a:rect l="l" t="t" r="r" b="b"/>
              <a:pathLst>
                <a:path w="293" h="396" extrusionOk="0">
                  <a:moveTo>
                    <a:pt x="266" y="60"/>
                  </a:moveTo>
                  <a:lnTo>
                    <a:pt x="266" y="62"/>
                  </a:lnTo>
                  <a:lnTo>
                    <a:pt x="266" y="65"/>
                  </a:lnTo>
                  <a:lnTo>
                    <a:pt x="265" y="64"/>
                  </a:lnTo>
                  <a:lnTo>
                    <a:pt x="261" y="65"/>
                  </a:lnTo>
                  <a:lnTo>
                    <a:pt x="257" y="64"/>
                  </a:lnTo>
                  <a:lnTo>
                    <a:pt x="257" y="61"/>
                  </a:lnTo>
                  <a:lnTo>
                    <a:pt x="257" y="58"/>
                  </a:lnTo>
                  <a:lnTo>
                    <a:pt x="255" y="56"/>
                  </a:lnTo>
                  <a:lnTo>
                    <a:pt x="254" y="54"/>
                  </a:lnTo>
                  <a:lnTo>
                    <a:pt x="254" y="52"/>
                  </a:lnTo>
                  <a:lnTo>
                    <a:pt x="254" y="51"/>
                  </a:lnTo>
                  <a:lnTo>
                    <a:pt x="261" y="56"/>
                  </a:lnTo>
                  <a:lnTo>
                    <a:pt x="266" y="60"/>
                  </a:lnTo>
                  <a:close/>
                  <a:moveTo>
                    <a:pt x="173" y="35"/>
                  </a:moveTo>
                  <a:lnTo>
                    <a:pt x="168" y="35"/>
                  </a:lnTo>
                  <a:lnTo>
                    <a:pt x="167" y="33"/>
                  </a:lnTo>
                  <a:lnTo>
                    <a:pt x="164" y="32"/>
                  </a:lnTo>
                  <a:lnTo>
                    <a:pt x="166" y="30"/>
                  </a:lnTo>
                  <a:lnTo>
                    <a:pt x="167" y="29"/>
                  </a:lnTo>
                  <a:lnTo>
                    <a:pt x="172" y="30"/>
                  </a:lnTo>
                  <a:lnTo>
                    <a:pt x="173" y="34"/>
                  </a:lnTo>
                  <a:lnTo>
                    <a:pt x="173" y="35"/>
                  </a:lnTo>
                  <a:close/>
                  <a:moveTo>
                    <a:pt x="250" y="36"/>
                  </a:moveTo>
                  <a:lnTo>
                    <a:pt x="251" y="40"/>
                  </a:lnTo>
                  <a:lnTo>
                    <a:pt x="250" y="42"/>
                  </a:lnTo>
                  <a:lnTo>
                    <a:pt x="247" y="39"/>
                  </a:lnTo>
                  <a:lnTo>
                    <a:pt x="243" y="39"/>
                  </a:lnTo>
                  <a:lnTo>
                    <a:pt x="241" y="44"/>
                  </a:lnTo>
                  <a:lnTo>
                    <a:pt x="239" y="45"/>
                  </a:lnTo>
                  <a:lnTo>
                    <a:pt x="234" y="40"/>
                  </a:lnTo>
                  <a:lnTo>
                    <a:pt x="233" y="38"/>
                  </a:lnTo>
                  <a:lnTo>
                    <a:pt x="233" y="36"/>
                  </a:lnTo>
                  <a:lnTo>
                    <a:pt x="233" y="30"/>
                  </a:lnTo>
                  <a:lnTo>
                    <a:pt x="233" y="28"/>
                  </a:lnTo>
                  <a:lnTo>
                    <a:pt x="235" y="26"/>
                  </a:lnTo>
                  <a:lnTo>
                    <a:pt x="235" y="23"/>
                  </a:lnTo>
                  <a:lnTo>
                    <a:pt x="238" y="19"/>
                  </a:lnTo>
                  <a:lnTo>
                    <a:pt x="241" y="19"/>
                  </a:lnTo>
                  <a:lnTo>
                    <a:pt x="242" y="22"/>
                  </a:lnTo>
                  <a:lnTo>
                    <a:pt x="244" y="24"/>
                  </a:lnTo>
                  <a:lnTo>
                    <a:pt x="248" y="26"/>
                  </a:lnTo>
                  <a:lnTo>
                    <a:pt x="249" y="28"/>
                  </a:lnTo>
                  <a:lnTo>
                    <a:pt x="249" y="29"/>
                  </a:lnTo>
                  <a:lnTo>
                    <a:pt x="247" y="31"/>
                  </a:lnTo>
                  <a:lnTo>
                    <a:pt x="246" y="32"/>
                  </a:lnTo>
                  <a:lnTo>
                    <a:pt x="247" y="35"/>
                  </a:lnTo>
                  <a:lnTo>
                    <a:pt x="250" y="36"/>
                  </a:lnTo>
                  <a:close/>
                  <a:moveTo>
                    <a:pt x="87" y="19"/>
                  </a:moveTo>
                  <a:lnTo>
                    <a:pt x="86" y="20"/>
                  </a:lnTo>
                  <a:lnTo>
                    <a:pt x="83" y="20"/>
                  </a:lnTo>
                  <a:lnTo>
                    <a:pt x="81" y="19"/>
                  </a:lnTo>
                  <a:lnTo>
                    <a:pt x="82" y="18"/>
                  </a:lnTo>
                  <a:lnTo>
                    <a:pt x="83" y="17"/>
                  </a:lnTo>
                  <a:lnTo>
                    <a:pt x="85" y="17"/>
                  </a:lnTo>
                  <a:lnTo>
                    <a:pt x="87" y="17"/>
                  </a:lnTo>
                  <a:lnTo>
                    <a:pt x="87" y="19"/>
                  </a:lnTo>
                  <a:close/>
                  <a:moveTo>
                    <a:pt x="124" y="13"/>
                  </a:moveTo>
                  <a:lnTo>
                    <a:pt x="124" y="13"/>
                  </a:lnTo>
                  <a:lnTo>
                    <a:pt x="129" y="15"/>
                  </a:lnTo>
                  <a:lnTo>
                    <a:pt x="131" y="18"/>
                  </a:lnTo>
                  <a:lnTo>
                    <a:pt x="133" y="21"/>
                  </a:lnTo>
                  <a:lnTo>
                    <a:pt x="133" y="26"/>
                  </a:lnTo>
                  <a:lnTo>
                    <a:pt x="131" y="30"/>
                  </a:lnTo>
                  <a:lnTo>
                    <a:pt x="128" y="32"/>
                  </a:lnTo>
                  <a:lnTo>
                    <a:pt x="137" y="31"/>
                  </a:lnTo>
                  <a:lnTo>
                    <a:pt x="138" y="33"/>
                  </a:lnTo>
                  <a:lnTo>
                    <a:pt x="139" y="35"/>
                  </a:lnTo>
                  <a:lnTo>
                    <a:pt x="144" y="34"/>
                  </a:lnTo>
                  <a:lnTo>
                    <a:pt x="156" y="40"/>
                  </a:lnTo>
                  <a:lnTo>
                    <a:pt x="163" y="37"/>
                  </a:lnTo>
                  <a:lnTo>
                    <a:pt x="165" y="37"/>
                  </a:lnTo>
                  <a:lnTo>
                    <a:pt x="166" y="42"/>
                  </a:lnTo>
                  <a:lnTo>
                    <a:pt x="164" y="47"/>
                  </a:lnTo>
                  <a:lnTo>
                    <a:pt x="158" y="54"/>
                  </a:lnTo>
                  <a:lnTo>
                    <a:pt x="159" y="57"/>
                  </a:lnTo>
                  <a:lnTo>
                    <a:pt x="162" y="58"/>
                  </a:lnTo>
                  <a:lnTo>
                    <a:pt x="167" y="57"/>
                  </a:lnTo>
                  <a:lnTo>
                    <a:pt x="177" y="60"/>
                  </a:lnTo>
                  <a:lnTo>
                    <a:pt x="179" y="59"/>
                  </a:lnTo>
                  <a:lnTo>
                    <a:pt x="186" y="51"/>
                  </a:lnTo>
                  <a:lnTo>
                    <a:pt x="189" y="49"/>
                  </a:lnTo>
                  <a:lnTo>
                    <a:pt x="200" y="48"/>
                  </a:lnTo>
                  <a:lnTo>
                    <a:pt x="202" y="45"/>
                  </a:lnTo>
                  <a:lnTo>
                    <a:pt x="205" y="42"/>
                  </a:lnTo>
                  <a:lnTo>
                    <a:pt x="208" y="39"/>
                  </a:lnTo>
                  <a:lnTo>
                    <a:pt x="214" y="32"/>
                  </a:lnTo>
                  <a:lnTo>
                    <a:pt x="220" y="34"/>
                  </a:lnTo>
                  <a:lnTo>
                    <a:pt x="225" y="35"/>
                  </a:lnTo>
                  <a:lnTo>
                    <a:pt x="229" y="35"/>
                  </a:lnTo>
                  <a:lnTo>
                    <a:pt x="233" y="42"/>
                  </a:lnTo>
                  <a:lnTo>
                    <a:pt x="242" y="50"/>
                  </a:lnTo>
                  <a:lnTo>
                    <a:pt x="251" y="49"/>
                  </a:lnTo>
                  <a:lnTo>
                    <a:pt x="254" y="57"/>
                  </a:lnTo>
                  <a:lnTo>
                    <a:pt x="255" y="65"/>
                  </a:lnTo>
                  <a:lnTo>
                    <a:pt x="258" y="68"/>
                  </a:lnTo>
                  <a:lnTo>
                    <a:pt x="260" y="70"/>
                  </a:lnTo>
                  <a:lnTo>
                    <a:pt x="268" y="72"/>
                  </a:lnTo>
                  <a:lnTo>
                    <a:pt x="268" y="72"/>
                  </a:lnTo>
                  <a:lnTo>
                    <a:pt x="268" y="73"/>
                  </a:lnTo>
                  <a:lnTo>
                    <a:pt x="269" y="78"/>
                  </a:lnTo>
                  <a:lnTo>
                    <a:pt x="270" y="81"/>
                  </a:lnTo>
                  <a:lnTo>
                    <a:pt x="273" y="96"/>
                  </a:lnTo>
                  <a:lnTo>
                    <a:pt x="273" y="99"/>
                  </a:lnTo>
                  <a:lnTo>
                    <a:pt x="272" y="101"/>
                  </a:lnTo>
                  <a:lnTo>
                    <a:pt x="271" y="106"/>
                  </a:lnTo>
                  <a:lnTo>
                    <a:pt x="269" y="109"/>
                  </a:lnTo>
                  <a:lnTo>
                    <a:pt x="266" y="112"/>
                  </a:lnTo>
                  <a:lnTo>
                    <a:pt x="264" y="115"/>
                  </a:lnTo>
                  <a:lnTo>
                    <a:pt x="264" y="117"/>
                  </a:lnTo>
                  <a:lnTo>
                    <a:pt x="268" y="122"/>
                  </a:lnTo>
                  <a:lnTo>
                    <a:pt x="276" y="130"/>
                  </a:lnTo>
                  <a:lnTo>
                    <a:pt x="279" y="136"/>
                  </a:lnTo>
                  <a:lnTo>
                    <a:pt x="278" y="141"/>
                  </a:lnTo>
                  <a:lnTo>
                    <a:pt x="277" y="145"/>
                  </a:lnTo>
                  <a:lnTo>
                    <a:pt x="278" y="147"/>
                  </a:lnTo>
                  <a:lnTo>
                    <a:pt x="279" y="149"/>
                  </a:lnTo>
                  <a:lnTo>
                    <a:pt x="281" y="150"/>
                  </a:lnTo>
                  <a:lnTo>
                    <a:pt x="282" y="153"/>
                  </a:lnTo>
                  <a:lnTo>
                    <a:pt x="282" y="155"/>
                  </a:lnTo>
                  <a:lnTo>
                    <a:pt x="282" y="158"/>
                  </a:lnTo>
                  <a:lnTo>
                    <a:pt x="283" y="159"/>
                  </a:lnTo>
                  <a:lnTo>
                    <a:pt x="283" y="160"/>
                  </a:lnTo>
                  <a:lnTo>
                    <a:pt x="283" y="161"/>
                  </a:lnTo>
                  <a:lnTo>
                    <a:pt x="282" y="166"/>
                  </a:lnTo>
                  <a:lnTo>
                    <a:pt x="281" y="168"/>
                  </a:lnTo>
                  <a:lnTo>
                    <a:pt x="278" y="172"/>
                  </a:lnTo>
                  <a:lnTo>
                    <a:pt x="280" y="175"/>
                  </a:lnTo>
                  <a:lnTo>
                    <a:pt x="282" y="178"/>
                  </a:lnTo>
                  <a:lnTo>
                    <a:pt x="283" y="180"/>
                  </a:lnTo>
                  <a:lnTo>
                    <a:pt x="283" y="182"/>
                  </a:lnTo>
                  <a:lnTo>
                    <a:pt x="282" y="186"/>
                  </a:lnTo>
                  <a:lnTo>
                    <a:pt x="283" y="188"/>
                  </a:lnTo>
                  <a:lnTo>
                    <a:pt x="288" y="191"/>
                  </a:lnTo>
                  <a:lnTo>
                    <a:pt x="289" y="192"/>
                  </a:lnTo>
                  <a:lnTo>
                    <a:pt x="290" y="195"/>
                  </a:lnTo>
                  <a:lnTo>
                    <a:pt x="292" y="202"/>
                  </a:lnTo>
                  <a:lnTo>
                    <a:pt x="290" y="210"/>
                  </a:lnTo>
                  <a:lnTo>
                    <a:pt x="289" y="214"/>
                  </a:lnTo>
                  <a:lnTo>
                    <a:pt x="286" y="221"/>
                  </a:lnTo>
                  <a:lnTo>
                    <a:pt x="285" y="221"/>
                  </a:lnTo>
                  <a:lnTo>
                    <a:pt x="285" y="222"/>
                  </a:lnTo>
                  <a:lnTo>
                    <a:pt x="284" y="223"/>
                  </a:lnTo>
                  <a:lnTo>
                    <a:pt x="283" y="224"/>
                  </a:lnTo>
                  <a:lnTo>
                    <a:pt x="281" y="223"/>
                  </a:lnTo>
                  <a:lnTo>
                    <a:pt x="279" y="221"/>
                  </a:lnTo>
                  <a:lnTo>
                    <a:pt x="280" y="219"/>
                  </a:lnTo>
                  <a:lnTo>
                    <a:pt x="278" y="218"/>
                  </a:lnTo>
                  <a:lnTo>
                    <a:pt x="277" y="216"/>
                  </a:lnTo>
                  <a:lnTo>
                    <a:pt x="277" y="214"/>
                  </a:lnTo>
                  <a:lnTo>
                    <a:pt x="276" y="214"/>
                  </a:lnTo>
                  <a:lnTo>
                    <a:pt x="271" y="213"/>
                  </a:lnTo>
                  <a:lnTo>
                    <a:pt x="270" y="212"/>
                  </a:lnTo>
                  <a:lnTo>
                    <a:pt x="269" y="213"/>
                  </a:lnTo>
                  <a:lnTo>
                    <a:pt x="268" y="214"/>
                  </a:lnTo>
                  <a:lnTo>
                    <a:pt x="268" y="215"/>
                  </a:lnTo>
                  <a:lnTo>
                    <a:pt x="270" y="216"/>
                  </a:lnTo>
                  <a:lnTo>
                    <a:pt x="272" y="219"/>
                  </a:lnTo>
                  <a:lnTo>
                    <a:pt x="271" y="219"/>
                  </a:lnTo>
                  <a:lnTo>
                    <a:pt x="266" y="221"/>
                  </a:lnTo>
                  <a:lnTo>
                    <a:pt x="263" y="223"/>
                  </a:lnTo>
                  <a:lnTo>
                    <a:pt x="260" y="224"/>
                  </a:lnTo>
                  <a:lnTo>
                    <a:pt x="257" y="226"/>
                  </a:lnTo>
                  <a:lnTo>
                    <a:pt x="250" y="229"/>
                  </a:lnTo>
                  <a:lnTo>
                    <a:pt x="246" y="229"/>
                  </a:lnTo>
                  <a:lnTo>
                    <a:pt x="244" y="230"/>
                  </a:lnTo>
                  <a:lnTo>
                    <a:pt x="243" y="234"/>
                  </a:lnTo>
                  <a:lnTo>
                    <a:pt x="242" y="234"/>
                  </a:lnTo>
                  <a:lnTo>
                    <a:pt x="241" y="234"/>
                  </a:lnTo>
                  <a:lnTo>
                    <a:pt x="240" y="234"/>
                  </a:lnTo>
                  <a:lnTo>
                    <a:pt x="239" y="234"/>
                  </a:lnTo>
                  <a:lnTo>
                    <a:pt x="237" y="235"/>
                  </a:lnTo>
                  <a:lnTo>
                    <a:pt x="236" y="235"/>
                  </a:lnTo>
                  <a:lnTo>
                    <a:pt x="235" y="235"/>
                  </a:lnTo>
                  <a:lnTo>
                    <a:pt x="233" y="239"/>
                  </a:lnTo>
                  <a:lnTo>
                    <a:pt x="229" y="240"/>
                  </a:lnTo>
                  <a:lnTo>
                    <a:pt x="228" y="241"/>
                  </a:lnTo>
                  <a:lnTo>
                    <a:pt x="226" y="243"/>
                  </a:lnTo>
                  <a:lnTo>
                    <a:pt x="226" y="244"/>
                  </a:lnTo>
                  <a:lnTo>
                    <a:pt x="224" y="243"/>
                  </a:lnTo>
                  <a:lnTo>
                    <a:pt x="220" y="243"/>
                  </a:lnTo>
                  <a:lnTo>
                    <a:pt x="219" y="244"/>
                  </a:lnTo>
                  <a:lnTo>
                    <a:pt x="216" y="245"/>
                  </a:lnTo>
                  <a:lnTo>
                    <a:pt x="214" y="245"/>
                  </a:lnTo>
                  <a:lnTo>
                    <a:pt x="211" y="247"/>
                  </a:lnTo>
                  <a:lnTo>
                    <a:pt x="208" y="251"/>
                  </a:lnTo>
                  <a:lnTo>
                    <a:pt x="206" y="254"/>
                  </a:lnTo>
                  <a:lnTo>
                    <a:pt x="205" y="255"/>
                  </a:lnTo>
                  <a:lnTo>
                    <a:pt x="203" y="252"/>
                  </a:lnTo>
                  <a:lnTo>
                    <a:pt x="202" y="250"/>
                  </a:lnTo>
                  <a:lnTo>
                    <a:pt x="200" y="249"/>
                  </a:lnTo>
                  <a:lnTo>
                    <a:pt x="199" y="249"/>
                  </a:lnTo>
                  <a:lnTo>
                    <a:pt x="199" y="249"/>
                  </a:lnTo>
                  <a:lnTo>
                    <a:pt x="199" y="251"/>
                  </a:lnTo>
                  <a:lnTo>
                    <a:pt x="200" y="254"/>
                  </a:lnTo>
                  <a:lnTo>
                    <a:pt x="202" y="255"/>
                  </a:lnTo>
                  <a:lnTo>
                    <a:pt x="202" y="257"/>
                  </a:lnTo>
                  <a:lnTo>
                    <a:pt x="203" y="259"/>
                  </a:lnTo>
                  <a:lnTo>
                    <a:pt x="205" y="262"/>
                  </a:lnTo>
                  <a:lnTo>
                    <a:pt x="208" y="264"/>
                  </a:lnTo>
                  <a:lnTo>
                    <a:pt x="211" y="266"/>
                  </a:lnTo>
                  <a:lnTo>
                    <a:pt x="213" y="270"/>
                  </a:lnTo>
                  <a:lnTo>
                    <a:pt x="213" y="270"/>
                  </a:lnTo>
                  <a:lnTo>
                    <a:pt x="212" y="271"/>
                  </a:lnTo>
                  <a:lnTo>
                    <a:pt x="211" y="273"/>
                  </a:lnTo>
                  <a:lnTo>
                    <a:pt x="210" y="274"/>
                  </a:lnTo>
                  <a:lnTo>
                    <a:pt x="208" y="277"/>
                  </a:lnTo>
                  <a:lnTo>
                    <a:pt x="209" y="278"/>
                  </a:lnTo>
                  <a:lnTo>
                    <a:pt x="211" y="280"/>
                  </a:lnTo>
                  <a:lnTo>
                    <a:pt x="212" y="282"/>
                  </a:lnTo>
                  <a:lnTo>
                    <a:pt x="214" y="285"/>
                  </a:lnTo>
                  <a:lnTo>
                    <a:pt x="216" y="290"/>
                  </a:lnTo>
                  <a:lnTo>
                    <a:pt x="218" y="293"/>
                  </a:lnTo>
                  <a:lnTo>
                    <a:pt x="220" y="295"/>
                  </a:lnTo>
                  <a:lnTo>
                    <a:pt x="222" y="297"/>
                  </a:lnTo>
                  <a:lnTo>
                    <a:pt x="225" y="297"/>
                  </a:lnTo>
                  <a:lnTo>
                    <a:pt x="229" y="300"/>
                  </a:lnTo>
                  <a:lnTo>
                    <a:pt x="232" y="306"/>
                  </a:lnTo>
                  <a:lnTo>
                    <a:pt x="235" y="308"/>
                  </a:lnTo>
                  <a:lnTo>
                    <a:pt x="237" y="308"/>
                  </a:lnTo>
                  <a:lnTo>
                    <a:pt x="239" y="310"/>
                  </a:lnTo>
                  <a:lnTo>
                    <a:pt x="240" y="312"/>
                  </a:lnTo>
                  <a:lnTo>
                    <a:pt x="241" y="314"/>
                  </a:lnTo>
                  <a:lnTo>
                    <a:pt x="242" y="316"/>
                  </a:lnTo>
                  <a:lnTo>
                    <a:pt x="246" y="315"/>
                  </a:lnTo>
                  <a:lnTo>
                    <a:pt x="250" y="319"/>
                  </a:lnTo>
                  <a:lnTo>
                    <a:pt x="252" y="322"/>
                  </a:lnTo>
                  <a:lnTo>
                    <a:pt x="254" y="324"/>
                  </a:lnTo>
                  <a:lnTo>
                    <a:pt x="253" y="325"/>
                  </a:lnTo>
                  <a:lnTo>
                    <a:pt x="253" y="328"/>
                  </a:lnTo>
                  <a:lnTo>
                    <a:pt x="253" y="331"/>
                  </a:lnTo>
                  <a:lnTo>
                    <a:pt x="253" y="333"/>
                  </a:lnTo>
                  <a:lnTo>
                    <a:pt x="251" y="335"/>
                  </a:lnTo>
                  <a:lnTo>
                    <a:pt x="250" y="336"/>
                  </a:lnTo>
                  <a:lnTo>
                    <a:pt x="249" y="336"/>
                  </a:lnTo>
                  <a:lnTo>
                    <a:pt x="243" y="333"/>
                  </a:lnTo>
                  <a:lnTo>
                    <a:pt x="243" y="334"/>
                  </a:lnTo>
                  <a:lnTo>
                    <a:pt x="242" y="334"/>
                  </a:lnTo>
                  <a:lnTo>
                    <a:pt x="241" y="342"/>
                  </a:lnTo>
                  <a:lnTo>
                    <a:pt x="240" y="344"/>
                  </a:lnTo>
                  <a:lnTo>
                    <a:pt x="238" y="345"/>
                  </a:lnTo>
                  <a:lnTo>
                    <a:pt x="235" y="347"/>
                  </a:lnTo>
                  <a:lnTo>
                    <a:pt x="232" y="347"/>
                  </a:lnTo>
                  <a:lnTo>
                    <a:pt x="230" y="348"/>
                  </a:lnTo>
                  <a:lnTo>
                    <a:pt x="225" y="351"/>
                  </a:lnTo>
                  <a:lnTo>
                    <a:pt x="222" y="353"/>
                  </a:lnTo>
                  <a:lnTo>
                    <a:pt x="220" y="356"/>
                  </a:lnTo>
                  <a:lnTo>
                    <a:pt x="220" y="358"/>
                  </a:lnTo>
                  <a:lnTo>
                    <a:pt x="223" y="362"/>
                  </a:lnTo>
                  <a:lnTo>
                    <a:pt x="226" y="366"/>
                  </a:lnTo>
                  <a:lnTo>
                    <a:pt x="226" y="370"/>
                  </a:lnTo>
                  <a:lnTo>
                    <a:pt x="225" y="373"/>
                  </a:lnTo>
                  <a:lnTo>
                    <a:pt x="225" y="374"/>
                  </a:lnTo>
                  <a:lnTo>
                    <a:pt x="225" y="375"/>
                  </a:lnTo>
                  <a:lnTo>
                    <a:pt x="227" y="375"/>
                  </a:lnTo>
                  <a:lnTo>
                    <a:pt x="229" y="375"/>
                  </a:lnTo>
                  <a:lnTo>
                    <a:pt x="230" y="377"/>
                  </a:lnTo>
                  <a:lnTo>
                    <a:pt x="230" y="381"/>
                  </a:lnTo>
                  <a:lnTo>
                    <a:pt x="229" y="384"/>
                  </a:lnTo>
                  <a:lnTo>
                    <a:pt x="229" y="386"/>
                  </a:lnTo>
                  <a:lnTo>
                    <a:pt x="226" y="386"/>
                  </a:lnTo>
                  <a:lnTo>
                    <a:pt x="224" y="385"/>
                  </a:lnTo>
                  <a:lnTo>
                    <a:pt x="222" y="383"/>
                  </a:lnTo>
                  <a:lnTo>
                    <a:pt x="221" y="381"/>
                  </a:lnTo>
                  <a:lnTo>
                    <a:pt x="221" y="380"/>
                  </a:lnTo>
                  <a:lnTo>
                    <a:pt x="221" y="380"/>
                  </a:lnTo>
                  <a:lnTo>
                    <a:pt x="220" y="378"/>
                  </a:lnTo>
                  <a:lnTo>
                    <a:pt x="218" y="377"/>
                  </a:lnTo>
                  <a:lnTo>
                    <a:pt x="215" y="377"/>
                  </a:lnTo>
                  <a:lnTo>
                    <a:pt x="213" y="379"/>
                  </a:lnTo>
                  <a:lnTo>
                    <a:pt x="211" y="378"/>
                  </a:lnTo>
                  <a:lnTo>
                    <a:pt x="210" y="377"/>
                  </a:lnTo>
                  <a:lnTo>
                    <a:pt x="208" y="376"/>
                  </a:lnTo>
                  <a:lnTo>
                    <a:pt x="205" y="375"/>
                  </a:lnTo>
                  <a:lnTo>
                    <a:pt x="203" y="374"/>
                  </a:lnTo>
                  <a:lnTo>
                    <a:pt x="202" y="375"/>
                  </a:lnTo>
                  <a:lnTo>
                    <a:pt x="203" y="378"/>
                  </a:lnTo>
                  <a:lnTo>
                    <a:pt x="202" y="379"/>
                  </a:lnTo>
                  <a:lnTo>
                    <a:pt x="187" y="381"/>
                  </a:lnTo>
                  <a:lnTo>
                    <a:pt x="183" y="382"/>
                  </a:lnTo>
                  <a:lnTo>
                    <a:pt x="179" y="385"/>
                  </a:lnTo>
                  <a:lnTo>
                    <a:pt x="176" y="385"/>
                  </a:lnTo>
                  <a:lnTo>
                    <a:pt x="176" y="386"/>
                  </a:lnTo>
                  <a:lnTo>
                    <a:pt x="173" y="388"/>
                  </a:lnTo>
                  <a:lnTo>
                    <a:pt x="171" y="389"/>
                  </a:lnTo>
                  <a:lnTo>
                    <a:pt x="170" y="388"/>
                  </a:lnTo>
                  <a:lnTo>
                    <a:pt x="168" y="389"/>
                  </a:lnTo>
                  <a:lnTo>
                    <a:pt x="166" y="390"/>
                  </a:lnTo>
                  <a:lnTo>
                    <a:pt x="163" y="390"/>
                  </a:lnTo>
                  <a:lnTo>
                    <a:pt x="162" y="388"/>
                  </a:lnTo>
                  <a:lnTo>
                    <a:pt x="161" y="386"/>
                  </a:lnTo>
                  <a:lnTo>
                    <a:pt x="160" y="385"/>
                  </a:lnTo>
                  <a:lnTo>
                    <a:pt x="160" y="383"/>
                  </a:lnTo>
                  <a:lnTo>
                    <a:pt x="156" y="383"/>
                  </a:lnTo>
                  <a:lnTo>
                    <a:pt x="153" y="382"/>
                  </a:lnTo>
                  <a:lnTo>
                    <a:pt x="148" y="383"/>
                  </a:lnTo>
                  <a:lnTo>
                    <a:pt x="146" y="382"/>
                  </a:lnTo>
                  <a:lnTo>
                    <a:pt x="146" y="383"/>
                  </a:lnTo>
                  <a:lnTo>
                    <a:pt x="145" y="388"/>
                  </a:lnTo>
                  <a:lnTo>
                    <a:pt x="144" y="391"/>
                  </a:lnTo>
                  <a:lnTo>
                    <a:pt x="142" y="393"/>
                  </a:lnTo>
                  <a:lnTo>
                    <a:pt x="140" y="395"/>
                  </a:lnTo>
                  <a:lnTo>
                    <a:pt x="138" y="395"/>
                  </a:lnTo>
                  <a:lnTo>
                    <a:pt x="139" y="393"/>
                  </a:lnTo>
                  <a:lnTo>
                    <a:pt x="139" y="391"/>
                  </a:lnTo>
                  <a:lnTo>
                    <a:pt x="137" y="391"/>
                  </a:lnTo>
                  <a:lnTo>
                    <a:pt x="135" y="390"/>
                  </a:lnTo>
                  <a:lnTo>
                    <a:pt x="134" y="390"/>
                  </a:lnTo>
                  <a:lnTo>
                    <a:pt x="135" y="388"/>
                  </a:lnTo>
                  <a:lnTo>
                    <a:pt x="134" y="387"/>
                  </a:lnTo>
                  <a:lnTo>
                    <a:pt x="134" y="386"/>
                  </a:lnTo>
                  <a:lnTo>
                    <a:pt x="131" y="385"/>
                  </a:lnTo>
                  <a:lnTo>
                    <a:pt x="127" y="382"/>
                  </a:lnTo>
                  <a:lnTo>
                    <a:pt x="124" y="381"/>
                  </a:lnTo>
                  <a:lnTo>
                    <a:pt x="123" y="382"/>
                  </a:lnTo>
                  <a:lnTo>
                    <a:pt x="121" y="383"/>
                  </a:lnTo>
                  <a:lnTo>
                    <a:pt x="118" y="383"/>
                  </a:lnTo>
                  <a:lnTo>
                    <a:pt x="117" y="383"/>
                  </a:lnTo>
                  <a:lnTo>
                    <a:pt x="111" y="380"/>
                  </a:lnTo>
                  <a:lnTo>
                    <a:pt x="106" y="377"/>
                  </a:lnTo>
                  <a:lnTo>
                    <a:pt x="104" y="377"/>
                  </a:lnTo>
                  <a:lnTo>
                    <a:pt x="97" y="377"/>
                  </a:lnTo>
                  <a:lnTo>
                    <a:pt x="96" y="377"/>
                  </a:lnTo>
                  <a:lnTo>
                    <a:pt x="95" y="375"/>
                  </a:lnTo>
                  <a:lnTo>
                    <a:pt x="94" y="374"/>
                  </a:lnTo>
                  <a:lnTo>
                    <a:pt x="93" y="375"/>
                  </a:lnTo>
                  <a:lnTo>
                    <a:pt x="93" y="375"/>
                  </a:lnTo>
                  <a:lnTo>
                    <a:pt x="92" y="375"/>
                  </a:lnTo>
                  <a:lnTo>
                    <a:pt x="88" y="372"/>
                  </a:lnTo>
                  <a:lnTo>
                    <a:pt x="87" y="372"/>
                  </a:lnTo>
                  <a:lnTo>
                    <a:pt x="85" y="372"/>
                  </a:lnTo>
                  <a:lnTo>
                    <a:pt x="82" y="374"/>
                  </a:lnTo>
                  <a:lnTo>
                    <a:pt x="82" y="376"/>
                  </a:lnTo>
                  <a:lnTo>
                    <a:pt x="82" y="377"/>
                  </a:lnTo>
                  <a:lnTo>
                    <a:pt x="83" y="377"/>
                  </a:lnTo>
                  <a:lnTo>
                    <a:pt x="86" y="377"/>
                  </a:lnTo>
                  <a:lnTo>
                    <a:pt x="87" y="377"/>
                  </a:lnTo>
                  <a:lnTo>
                    <a:pt x="87" y="378"/>
                  </a:lnTo>
                  <a:lnTo>
                    <a:pt x="87" y="379"/>
                  </a:lnTo>
                  <a:lnTo>
                    <a:pt x="84" y="379"/>
                  </a:lnTo>
                  <a:lnTo>
                    <a:pt x="83" y="380"/>
                  </a:lnTo>
                  <a:lnTo>
                    <a:pt x="82" y="380"/>
                  </a:lnTo>
                  <a:lnTo>
                    <a:pt x="82" y="380"/>
                  </a:lnTo>
                  <a:lnTo>
                    <a:pt x="79" y="380"/>
                  </a:lnTo>
                  <a:lnTo>
                    <a:pt x="75" y="380"/>
                  </a:lnTo>
                  <a:lnTo>
                    <a:pt x="72" y="381"/>
                  </a:lnTo>
                  <a:lnTo>
                    <a:pt x="66" y="381"/>
                  </a:lnTo>
                  <a:lnTo>
                    <a:pt x="59" y="381"/>
                  </a:lnTo>
                  <a:lnTo>
                    <a:pt x="57" y="380"/>
                  </a:lnTo>
                  <a:lnTo>
                    <a:pt x="55" y="380"/>
                  </a:lnTo>
                  <a:lnTo>
                    <a:pt x="53" y="377"/>
                  </a:lnTo>
                  <a:lnTo>
                    <a:pt x="54" y="372"/>
                  </a:lnTo>
                  <a:lnTo>
                    <a:pt x="56" y="366"/>
                  </a:lnTo>
                  <a:lnTo>
                    <a:pt x="56" y="361"/>
                  </a:lnTo>
                  <a:lnTo>
                    <a:pt x="55" y="358"/>
                  </a:lnTo>
                  <a:lnTo>
                    <a:pt x="57" y="353"/>
                  </a:lnTo>
                  <a:lnTo>
                    <a:pt x="59" y="348"/>
                  </a:lnTo>
                  <a:lnTo>
                    <a:pt x="61" y="341"/>
                  </a:lnTo>
                  <a:lnTo>
                    <a:pt x="62" y="335"/>
                  </a:lnTo>
                  <a:lnTo>
                    <a:pt x="63" y="331"/>
                  </a:lnTo>
                  <a:lnTo>
                    <a:pt x="66" y="328"/>
                  </a:lnTo>
                  <a:lnTo>
                    <a:pt x="72" y="319"/>
                  </a:lnTo>
                  <a:lnTo>
                    <a:pt x="73" y="318"/>
                  </a:lnTo>
                  <a:lnTo>
                    <a:pt x="73" y="314"/>
                  </a:lnTo>
                  <a:lnTo>
                    <a:pt x="71" y="314"/>
                  </a:lnTo>
                  <a:lnTo>
                    <a:pt x="69" y="312"/>
                  </a:lnTo>
                  <a:lnTo>
                    <a:pt x="62" y="311"/>
                  </a:lnTo>
                  <a:lnTo>
                    <a:pt x="56" y="310"/>
                  </a:lnTo>
                  <a:lnTo>
                    <a:pt x="53" y="309"/>
                  </a:lnTo>
                  <a:lnTo>
                    <a:pt x="51" y="306"/>
                  </a:lnTo>
                  <a:lnTo>
                    <a:pt x="50" y="306"/>
                  </a:lnTo>
                  <a:lnTo>
                    <a:pt x="47" y="307"/>
                  </a:lnTo>
                  <a:lnTo>
                    <a:pt x="43" y="308"/>
                  </a:lnTo>
                  <a:lnTo>
                    <a:pt x="41" y="307"/>
                  </a:lnTo>
                  <a:lnTo>
                    <a:pt x="39" y="307"/>
                  </a:lnTo>
                  <a:lnTo>
                    <a:pt x="38" y="308"/>
                  </a:lnTo>
                  <a:lnTo>
                    <a:pt x="38" y="307"/>
                  </a:lnTo>
                  <a:lnTo>
                    <a:pt x="37" y="304"/>
                  </a:lnTo>
                  <a:lnTo>
                    <a:pt x="35" y="304"/>
                  </a:lnTo>
                  <a:lnTo>
                    <a:pt x="33" y="303"/>
                  </a:lnTo>
                  <a:lnTo>
                    <a:pt x="32" y="303"/>
                  </a:lnTo>
                  <a:lnTo>
                    <a:pt x="31" y="304"/>
                  </a:lnTo>
                  <a:lnTo>
                    <a:pt x="30" y="306"/>
                  </a:lnTo>
                  <a:lnTo>
                    <a:pt x="29" y="305"/>
                  </a:lnTo>
                  <a:lnTo>
                    <a:pt x="24" y="299"/>
                  </a:lnTo>
                  <a:lnTo>
                    <a:pt x="24" y="298"/>
                  </a:lnTo>
                  <a:lnTo>
                    <a:pt x="23" y="297"/>
                  </a:lnTo>
                  <a:lnTo>
                    <a:pt x="22" y="294"/>
                  </a:lnTo>
                  <a:lnTo>
                    <a:pt x="19" y="292"/>
                  </a:lnTo>
                  <a:lnTo>
                    <a:pt x="17" y="291"/>
                  </a:lnTo>
                  <a:lnTo>
                    <a:pt x="16" y="291"/>
                  </a:lnTo>
                  <a:lnTo>
                    <a:pt x="16" y="288"/>
                  </a:lnTo>
                  <a:lnTo>
                    <a:pt x="17" y="284"/>
                  </a:lnTo>
                  <a:lnTo>
                    <a:pt x="18" y="282"/>
                  </a:lnTo>
                  <a:lnTo>
                    <a:pt x="19" y="280"/>
                  </a:lnTo>
                  <a:lnTo>
                    <a:pt x="20" y="279"/>
                  </a:lnTo>
                  <a:lnTo>
                    <a:pt x="20" y="276"/>
                  </a:lnTo>
                  <a:lnTo>
                    <a:pt x="20" y="274"/>
                  </a:lnTo>
                  <a:lnTo>
                    <a:pt x="19" y="274"/>
                  </a:lnTo>
                  <a:lnTo>
                    <a:pt x="16" y="272"/>
                  </a:lnTo>
                  <a:lnTo>
                    <a:pt x="13" y="270"/>
                  </a:lnTo>
                  <a:lnTo>
                    <a:pt x="11" y="268"/>
                  </a:lnTo>
                  <a:lnTo>
                    <a:pt x="9" y="265"/>
                  </a:lnTo>
                  <a:lnTo>
                    <a:pt x="8" y="262"/>
                  </a:lnTo>
                  <a:lnTo>
                    <a:pt x="8" y="259"/>
                  </a:lnTo>
                  <a:lnTo>
                    <a:pt x="9" y="258"/>
                  </a:lnTo>
                  <a:lnTo>
                    <a:pt x="9" y="257"/>
                  </a:lnTo>
                  <a:lnTo>
                    <a:pt x="11" y="253"/>
                  </a:lnTo>
                  <a:lnTo>
                    <a:pt x="17" y="248"/>
                  </a:lnTo>
                  <a:lnTo>
                    <a:pt x="16" y="245"/>
                  </a:lnTo>
                  <a:lnTo>
                    <a:pt x="16" y="241"/>
                  </a:lnTo>
                  <a:lnTo>
                    <a:pt x="14" y="240"/>
                  </a:lnTo>
                  <a:lnTo>
                    <a:pt x="11" y="239"/>
                  </a:lnTo>
                  <a:lnTo>
                    <a:pt x="11" y="238"/>
                  </a:lnTo>
                  <a:lnTo>
                    <a:pt x="10" y="237"/>
                  </a:lnTo>
                  <a:lnTo>
                    <a:pt x="13" y="234"/>
                  </a:lnTo>
                  <a:lnTo>
                    <a:pt x="10" y="232"/>
                  </a:lnTo>
                  <a:lnTo>
                    <a:pt x="9" y="230"/>
                  </a:lnTo>
                  <a:lnTo>
                    <a:pt x="5" y="228"/>
                  </a:lnTo>
                  <a:lnTo>
                    <a:pt x="5" y="227"/>
                  </a:lnTo>
                  <a:lnTo>
                    <a:pt x="6" y="219"/>
                  </a:lnTo>
                  <a:lnTo>
                    <a:pt x="5" y="217"/>
                  </a:lnTo>
                  <a:lnTo>
                    <a:pt x="3" y="216"/>
                  </a:lnTo>
                  <a:lnTo>
                    <a:pt x="1" y="215"/>
                  </a:lnTo>
                  <a:lnTo>
                    <a:pt x="1" y="214"/>
                  </a:lnTo>
                  <a:lnTo>
                    <a:pt x="0" y="213"/>
                  </a:lnTo>
                  <a:lnTo>
                    <a:pt x="1" y="212"/>
                  </a:lnTo>
                  <a:lnTo>
                    <a:pt x="3" y="212"/>
                  </a:lnTo>
                  <a:lnTo>
                    <a:pt x="3" y="212"/>
                  </a:lnTo>
                  <a:lnTo>
                    <a:pt x="9" y="207"/>
                  </a:lnTo>
                  <a:lnTo>
                    <a:pt x="9" y="206"/>
                  </a:lnTo>
                  <a:lnTo>
                    <a:pt x="8" y="206"/>
                  </a:lnTo>
                  <a:lnTo>
                    <a:pt x="8" y="206"/>
                  </a:lnTo>
                  <a:lnTo>
                    <a:pt x="7" y="204"/>
                  </a:lnTo>
                  <a:lnTo>
                    <a:pt x="7" y="203"/>
                  </a:lnTo>
                  <a:lnTo>
                    <a:pt x="10" y="196"/>
                  </a:lnTo>
                  <a:lnTo>
                    <a:pt x="11" y="193"/>
                  </a:lnTo>
                  <a:lnTo>
                    <a:pt x="11" y="191"/>
                  </a:lnTo>
                  <a:lnTo>
                    <a:pt x="11" y="190"/>
                  </a:lnTo>
                  <a:lnTo>
                    <a:pt x="9" y="186"/>
                  </a:lnTo>
                  <a:lnTo>
                    <a:pt x="8" y="184"/>
                  </a:lnTo>
                  <a:lnTo>
                    <a:pt x="8" y="182"/>
                  </a:lnTo>
                  <a:lnTo>
                    <a:pt x="6" y="181"/>
                  </a:lnTo>
                  <a:lnTo>
                    <a:pt x="3" y="175"/>
                  </a:lnTo>
                  <a:lnTo>
                    <a:pt x="3" y="174"/>
                  </a:lnTo>
                  <a:lnTo>
                    <a:pt x="5" y="172"/>
                  </a:lnTo>
                  <a:lnTo>
                    <a:pt x="8" y="171"/>
                  </a:lnTo>
                  <a:lnTo>
                    <a:pt x="9" y="170"/>
                  </a:lnTo>
                  <a:lnTo>
                    <a:pt x="10" y="169"/>
                  </a:lnTo>
                  <a:lnTo>
                    <a:pt x="14" y="171"/>
                  </a:lnTo>
                  <a:lnTo>
                    <a:pt x="16" y="172"/>
                  </a:lnTo>
                  <a:lnTo>
                    <a:pt x="17" y="172"/>
                  </a:lnTo>
                  <a:lnTo>
                    <a:pt x="19" y="171"/>
                  </a:lnTo>
                  <a:lnTo>
                    <a:pt x="21" y="171"/>
                  </a:lnTo>
                  <a:lnTo>
                    <a:pt x="29" y="168"/>
                  </a:lnTo>
                  <a:lnTo>
                    <a:pt x="30" y="166"/>
                  </a:lnTo>
                  <a:lnTo>
                    <a:pt x="30" y="165"/>
                  </a:lnTo>
                  <a:lnTo>
                    <a:pt x="30" y="164"/>
                  </a:lnTo>
                  <a:lnTo>
                    <a:pt x="28" y="161"/>
                  </a:lnTo>
                  <a:lnTo>
                    <a:pt x="28" y="160"/>
                  </a:lnTo>
                  <a:lnTo>
                    <a:pt x="28" y="159"/>
                  </a:lnTo>
                  <a:lnTo>
                    <a:pt x="29" y="158"/>
                  </a:lnTo>
                  <a:lnTo>
                    <a:pt x="30" y="158"/>
                  </a:lnTo>
                  <a:lnTo>
                    <a:pt x="32" y="156"/>
                  </a:lnTo>
                  <a:lnTo>
                    <a:pt x="36" y="153"/>
                  </a:lnTo>
                  <a:lnTo>
                    <a:pt x="38" y="150"/>
                  </a:lnTo>
                  <a:lnTo>
                    <a:pt x="38" y="146"/>
                  </a:lnTo>
                  <a:lnTo>
                    <a:pt x="38" y="144"/>
                  </a:lnTo>
                  <a:lnTo>
                    <a:pt x="37" y="142"/>
                  </a:lnTo>
                  <a:lnTo>
                    <a:pt x="36" y="140"/>
                  </a:lnTo>
                  <a:lnTo>
                    <a:pt x="34" y="141"/>
                  </a:lnTo>
                  <a:lnTo>
                    <a:pt x="31" y="141"/>
                  </a:lnTo>
                  <a:lnTo>
                    <a:pt x="29" y="139"/>
                  </a:lnTo>
                  <a:lnTo>
                    <a:pt x="27" y="138"/>
                  </a:lnTo>
                  <a:lnTo>
                    <a:pt x="27" y="136"/>
                  </a:lnTo>
                  <a:lnTo>
                    <a:pt x="28" y="134"/>
                  </a:lnTo>
                  <a:lnTo>
                    <a:pt x="28" y="133"/>
                  </a:lnTo>
                  <a:lnTo>
                    <a:pt x="27" y="132"/>
                  </a:lnTo>
                  <a:lnTo>
                    <a:pt x="27" y="131"/>
                  </a:lnTo>
                  <a:lnTo>
                    <a:pt x="29" y="130"/>
                  </a:lnTo>
                  <a:lnTo>
                    <a:pt x="37" y="130"/>
                  </a:lnTo>
                  <a:lnTo>
                    <a:pt x="38" y="130"/>
                  </a:lnTo>
                  <a:lnTo>
                    <a:pt x="38" y="125"/>
                  </a:lnTo>
                  <a:lnTo>
                    <a:pt x="41" y="117"/>
                  </a:lnTo>
                  <a:lnTo>
                    <a:pt x="42" y="113"/>
                  </a:lnTo>
                  <a:lnTo>
                    <a:pt x="42" y="111"/>
                  </a:lnTo>
                  <a:lnTo>
                    <a:pt x="42" y="101"/>
                  </a:lnTo>
                  <a:lnTo>
                    <a:pt x="43" y="96"/>
                  </a:lnTo>
                  <a:lnTo>
                    <a:pt x="41" y="93"/>
                  </a:lnTo>
                  <a:lnTo>
                    <a:pt x="38" y="91"/>
                  </a:lnTo>
                  <a:lnTo>
                    <a:pt x="39" y="86"/>
                  </a:lnTo>
                  <a:lnTo>
                    <a:pt x="40" y="81"/>
                  </a:lnTo>
                  <a:lnTo>
                    <a:pt x="43" y="76"/>
                  </a:lnTo>
                  <a:lnTo>
                    <a:pt x="46" y="75"/>
                  </a:lnTo>
                  <a:lnTo>
                    <a:pt x="57" y="74"/>
                  </a:lnTo>
                  <a:lnTo>
                    <a:pt x="69" y="75"/>
                  </a:lnTo>
                  <a:lnTo>
                    <a:pt x="74" y="82"/>
                  </a:lnTo>
                  <a:lnTo>
                    <a:pt x="72" y="86"/>
                  </a:lnTo>
                  <a:lnTo>
                    <a:pt x="75" y="88"/>
                  </a:lnTo>
                  <a:lnTo>
                    <a:pt x="76" y="87"/>
                  </a:lnTo>
                  <a:lnTo>
                    <a:pt x="77" y="84"/>
                  </a:lnTo>
                  <a:lnTo>
                    <a:pt x="78" y="80"/>
                  </a:lnTo>
                  <a:lnTo>
                    <a:pt x="79" y="79"/>
                  </a:lnTo>
                  <a:lnTo>
                    <a:pt x="83" y="82"/>
                  </a:lnTo>
                  <a:lnTo>
                    <a:pt x="84" y="84"/>
                  </a:lnTo>
                  <a:lnTo>
                    <a:pt x="84" y="91"/>
                  </a:lnTo>
                  <a:lnTo>
                    <a:pt x="86" y="81"/>
                  </a:lnTo>
                  <a:lnTo>
                    <a:pt x="85" y="75"/>
                  </a:lnTo>
                  <a:lnTo>
                    <a:pt x="85" y="70"/>
                  </a:lnTo>
                  <a:lnTo>
                    <a:pt x="87" y="67"/>
                  </a:lnTo>
                  <a:lnTo>
                    <a:pt x="88" y="64"/>
                  </a:lnTo>
                  <a:lnTo>
                    <a:pt x="97" y="67"/>
                  </a:lnTo>
                  <a:lnTo>
                    <a:pt x="107" y="65"/>
                  </a:lnTo>
                  <a:lnTo>
                    <a:pt x="110" y="68"/>
                  </a:lnTo>
                  <a:lnTo>
                    <a:pt x="119" y="80"/>
                  </a:lnTo>
                  <a:lnTo>
                    <a:pt x="122" y="81"/>
                  </a:lnTo>
                  <a:lnTo>
                    <a:pt x="126" y="82"/>
                  </a:lnTo>
                  <a:lnTo>
                    <a:pt x="121" y="80"/>
                  </a:lnTo>
                  <a:lnTo>
                    <a:pt x="110" y="65"/>
                  </a:lnTo>
                  <a:lnTo>
                    <a:pt x="107" y="64"/>
                  </a:lnTo>
                  <a:lnTo>
                    <a:pt x="103" y="63"/>
                  </a:lnTo>
                  <a:lnTo>
                    <a:pt x="100" y="62"/>
                  </a:lnTo>
                  <a:lnTo>
                    <a:pt x="98" y="60"/>
                  </a:lnTo>
                  <a:lnTo>
                    <a:pt x="98" y="57"/>
                  </a:lnTo>
                  <a:lnTo>
                    <a:pt x="98" y="43"/>
                  </a:lnTo>
                  <a:lnTo>
                    <a:pt x="96" y="41"/>
                  </a:lnTo>
                  <a:lnTo>
                    <a:pt x="93" y="41"/>
                  </a:lnTo>
                  <a:lnTo>
                    <a:pt x="92" y="41"/>
                  </a:lnTo>
                  <a:lnTo>
                    <a:pt x="89" y="41"/>
                  </a:lnTo>
                  <a:lnTo>
                    <a:pt x="88" y="39"/>
                  </a:lnTo>
                  <a:lnTo>
                    <a:pt x="89" y="36"/>
                  </a:lnTo>
                  <a:lnTo>
                    <a:pt x="95" y="34"/>
                  </a:lnTo>
                  <a:lnTo>
                    <a:pt x="99" y="32"/>
                  </a:lnTo>
                  <a:lnTo>
                    <a:pt x="99" y="29"/>
                  </a:lnTo>
                  <a:lnTo>
                    <a:pt x="96" y="26"/>
                  </a:lnTo>
                  <a:lnTo>
                    <a:pt x="94" y="19"/>
                  </a:lnTo>
                  <a:lnTo>
                    <a:pt x="90" y="15"/>
                  </a:lnTo>
                  <a:lnTo>
                    <a:pt x="90" y="8"/>
                  </a:lnTo>
                  <a:lnTo>
                    <a:pt x="90" y="8"/>
                  </a:lnTo>
                  <a:lnTo>
                    <a:pt x="96" y="8"/>
                  </a:lnTo>
                  <a:lnTo>
                    <a:pt x="98" y="8"/>
                  </a:lnTo>
                  <a:lnTo>
                    <a:pt x="106" y="12"/>
                  </a:lnTo>
                  <a:lnTo>
                    <a:pt x="109" y="13"/>
                  </a:lnTo>
                  <a:lnTo>
                    <a:pt x="111" y="13"/>
                  </a:lnTo>
                  <a:lnTo>
                    <a:pt x="116" y="12"/>
                  </a:lnTo>
                  <a:lnTo>
                    <a:pt x="120" y="11"/>
                  </a:lnTo>
                  <a:lnTo>
                    <a:pt x="121" y="12"/>
                  </a:lnTo>
                  <a:lnTo>
                    <a:pt x="123" y="13"/>
                  </a:lnTo>
                  <a:lnTo>
                    <a:pt x="124" y="13"/>
                  </a:lnTo>
                  <a:close/>
                  <a:moveTo>
                    <a:pt x="79" y="15"/>
                  </a:moveTo>
                  <a:lnTo>
                    <a:pt x="77" y="16"/>
                  </a:lnTo>
                  <a:lnTo>
                    <a:pt x="78" y="8"/>
                  </a:lnTo>
                  <a:lnTo>
                    <a:pt x="82" y="0"/>
                  </a:lnTo>
                  <a:lnTo>
                    <a:pt x="83" y="0"/>
                  </a:lnTo>
                  <a:lnTo>
                    <a:pt x="82" y="2"/>
                  </a:lnTo>
                  <a:lnTo>
                    <a:pt x="81" y="4"/>
                  </a:lnTo>
                  <a:lnTo>
                    <a:pt x="80" y="7"/>
                  </a:lnTo>
                  <a:lnTo>
                    <a:pt x="80" y="8"/>
                  </a:lnTo>
                  <a:lnTo>
                    <a:pt x="88" y="9"/>
                  </a:lnTo>
                  <a:lnTo>
                    <a:pt x="88" y="10"/>
                  </a:lnTo>
                  <a:lnTo>
                    <a:pt x="80" y="12"/>
                  </a:lnTo>
                  <a:lnTo>
                    <a:pt x="79" y="15"/>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1959" name="Google Shape;1959;p203"/>
            <p:cNvSpPr/>
            <p:nvPr/>
          </p:nvSpPr>
          <p:spPr>
            <a:xfrm>
              <a:off x="6375390" y="2930444"/>
              <a:ext cx="12560" cy="11080"/>
            </a:xfrm>
            <a:custGeom>
              <a:avLst/>
              <a:gdLst/>
              <a:ahLst/>
              <a:cxnLst/>
              <a:rect l="l" t="t" r="r" b="b"/>
              <a:pathLst>
                <a:path w="13" h="15" extrusionOk="0">
                  <a:moveTo>
                    <a:pt x="12" y="9"/>
                  </a:moveTo>
                  <a:lnTo>
                    <a:pt x="12" y="11"/>
                  </a:lnTo>
                  <a:lnTo>
                    <a:pt x="12" y="14"/>
                  </a:lnTo>
                  <a:lnTo>
                    <a:pt x="11" y="13"/>
                  </a:lnTo>
                  <a:lnTo>
                    <a:pt x="7" y="14"/>
                  </a:lnTo>
                  <a:lnTo>
                    <a:pt x="3" y="13"/>
                  </a:lnTo>
                  <a:lnTo>
                    <a:pt x="3" y="10"/>
                  </a:lnTo>
                  <a:lnTo>
                    <a:pt x="3" y="7"/>
                  </a:lnTo>
                  <a:lnTo>
                    <a:pt x="1" y="5"/>
                  </a:lnTo>
                  <a:lnTo>
                    <a:pt x="0" y="3"/>
                  </a:lnTo>
                  <a:lnTo>
                    <a:pt x="0" y="1"/>
                  </a:lnTo>
                  <a:lnTo>
                    <a:pt x="0" y="0"/>
                  </a:lnTo>
                  <a:lnTo>
                    <a:pt x="7" y="5"/>
                  </a:lnTo>
                  <a:lnTo>
                    <a:pt x="12" y="9"/>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1960" name="Google Shape;1960;p203"/>
            <p:cNvSpPr/>
            <p:nvPr/>
          </p:nvSpPr>
          <p:spPr>
            <a:xfrm>
              <a:off x="6287463" y="2911980"/>
              <a:ext cx="8374" cy="7386"/>
            </a:xfrm>
            <a:custGeom>
              <a:avLst/>
              <a:gdLst/>
              <a:ahLst/>
              <a:cxnLst/>
              <a:rect l="l" t="t" r="r" b="b"/>
              <a:pathLst>
                <a:path w="10" h="7" extrusionOk="0">
                  <a:moveTo>
                    <a:pt x="9" y="6"/>
                  </a:moveTo>
                  <a:lnTo>
                    <a:pt x="4" y="6"/>
                  </a:lnTo>
                  <a:lnTo>
                    <a:pt x="3" y="4"/>
                  </a:lnTo>
                  <a:lnTo>
                    <a:pt x="0" y="3"/>
                  </a:lnTo>
                  <a:lnTo>
                    <a:pt x="2" y="1"/>
                  </a:lnTo>
                  <a:lnTo>
                    <a:pt x="3" y="0"/>
                  </a:lnTo>
                  <a:lnTo>
                    <a:pt x="8" y="1"/>
                  </a:lnTo>
                  <a:lnTo>
                    <a:pt x="9" y="5"/>
                  </a:lnTo>
                  <a:lnTo>
                    <a:pt x="9"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1961" name="Google Shape;1961;p203"/>
            <p:cNvSpPr/>
            <p:nvPr/>
          </p:nvSpPr>
          <p:spPr>
            <a:xfrm>
              <a:off x="6354454" y="2904594"/>
              <a:ext cx="16748" cy="22158"/>
            </a:xfrm>
            <a:custGeom>
              <a:avLst/>
              <a:gdLst/>
              <a:ahLst/>
              <a:cxnLst/>
              <a:rect l="l" t="t" r="r" b="b"/>
              <a:pathLst>
                <a:path w="19" h="27" extrusionOk="0">
                  <a:moveTo>
                    <a:pt x="17" y="17"/>
                  </a:moveTo>
                  <a:lnTo>
                    <a:pt x="18" y="21"/>
                  </a:lnTo>
                  <a:lnTo>
                    <a:pt x="17" y="23"/>
                  </a:lnTo>
                  <a:lnTo>
                    <a:pt x="14" y="20"/>
                  </a:lnTo>
                  <a:lnTo>
                    <a:pt x="10" y="20"/>
                  </a:lnTo>
                  <a:lnTo>
                    <a:pt x="8" y="25"/>
                  </a:lnTo>
                  <a:lnTo>
                    <a:pt x="6" y="26"/>
                  </a:lnTo>
                  <a:lnTo>
                    <a:pt x="1" y="21"/>
                  </a:lnTo>
                  <a:lnTo>
                    <a:pt x="0" y="19"/>
                  </a:lnTo>
                  <a:lnTo>
                    <a:pt x="0" y="17"/>
                  </a:lnTo>
                  <a:lnTo>
                    <a:pt x="0" y="11"/>
                  </a:lnTo>
                  <a:lnTo>
                    <a:pt x="0" y="9"/>
                  </a:lnTo>
                  <a:lnTo>
                    <a:pt x="2" y="7"/>
                  </a:lnTo>
                  <a:lnTo>
                    <a:pt x="2" y="4"/>
                  </a:lnTo>
                  <a:lnTo>
                    <a:pt x="5" y="0"/>
                  </a:lnTo>
                  <a:lnTo>
                    <a:pt x="8" y="0"/>
                  </a:lnTo>
                  <a:lnTo>
                    <a:pt x="9" y="3"/>
                  </a:lnTo>
                  <a:lnTo>
                    <a:pt x="11" y="5"/>
                  </a:lnTo>
                  <a:lnTo>
                    <a:pt x="15" y="7"/>
                  </a:lnTo>
                  <a:lnTo>
                    <a:pt x="16" y="9"/>
                  </a:lnTo>
                  <a:lnTo>
                    <a:pt x="16" y="10"/>
                  </a:lnTo>
                  <a:lnTo>
                    <a:pt x="14" y="12"/>
                  </a:lnTo>
                  <a:lnTo>
                    <a:pt x="13" y="13"/>
                  </a:lnTo>
                  <a:lnTo>
                    <a:pt x="14" y="16"/>
                  </a:lnTo>
                  <a:lnTo>
                    <a:pt x="17" y="1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1962" name="Google Shape;1962;p203"/>
            <p:cNvSpPr/>
            <p:nvPr/>
          </p:nvSpPr>
          <p:spPr>
            <a:xfrm>
              <a:off x="6207913" y="2900900"/>
              <a:ext cx="8374" cy="3694"/>
            </a:xfrm>
            <a:custGeom>
              <a:avLst/>
              <a:gdLst/>
              <a:ahLst/>
              <a:cxnLst/>
              <a:rect l="l" t="t" r="r" b="b"/>
              <a:pathLst>
                <a:path w="7" h="4" extrusionOk="0">
                  <a:moveTo>
                    <a:pt x="6" y="2"/>
                  </a:moveTo>
                  <a:lnTo>
                    <a:pt x="5" y="3"/>
                  </a:lnTo>
                  <a:lnTo>
                    <a:pt x="2" y="3"/>
                  </a:lnTo>
                  <a:lnTo>
                    <a:pt x="0" y="2"/>
                  </a:lnTo>
                  <a:lnTo>
                    <a:pt x="1" y="1"/>
                  </a:lnTo>
                  <a:lnTo>
                    <a:pt x="2" y="0"/>
                  </a:lnTo>
                  <a:lnTo>
                    <a:pt x="4" y="0"/>
                  </a:lnTo>
                  <a:lnTo>
                    <a:pt x="6" y="0"/>
                  </a:lnTo>
                  <a:lnTo>
                    <a:pt x="6"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1963" name="Google Shape;1963;p203"/>
            <p:cNvSpPr/>
            <p:nvPr/>
          </p:nvSpPr>
          <p:spPr>
            <a:xfrm>
              <a:off x="6207913" y="2886128"/>
              <a:ext cx="12560" cy="14772"/>
            </a:xfrm>
            <a:custGeom>
              <a:avLst/>
              <a:gdLst/>
              <a:ahLst/>
              <a:cxnLst/>
              <a:rect l="l" t="t" r="r" b="b"/>
              <a:pathLst>
                <a:path w="12" h="17" extrusionOk="0">
                  <a:moveTo>
                    <a:pt x="2" y="15"/>
                  </a:moveTo>
                  <a:lnTo>
                    <a:pt x="0" y="16"/>
                  </a:lnTo>
                  <a:lnTo>
                    <a:pt x="1" y="8"/>
                  </a:lnTo>
                  <a:lnTo>
                    <a:pt x="5" y="0"/>
                  </a:lnTo>
                  <a:lnTo>
                    <a:pt x="6" y="0"/>
                  </a:lnTo>
                  <a:lnTo>
                    <a:pt x="5" y="2"/>
                  </a:lnTo>
                  <a:lnTo>
                    <a:pt x="4" y="4"/>
                  </a:lnTo>
                  <a:lnTo>
                    <a:pt x="3" y="7"/>
                  </a:lnTo>
                  <a:lnTo>
                    <a:pt x="3" y="8"/>
                  </a:lnTo>
                  <a:lnTo>
                    <a:pt x="11" y="9"/>
                  </a:lnTo>
                  <a:lnTo>
                    <a:pt x="11" y="10"/>
                  </a:lnTo>
                  <a:lnTo>
                    <a:pt x="3" y="12"/>
                  </a:lnTo>
                  <a:lnTo>
                    <a:pt x="2" y="1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1964" name="Google Shape;1964;p203"/>
            <p:cNvSpPr/>
            <p:nvPr/>
          </p:nvSpPr>
          <p:spPr>
            <a:xfrm>
              <a:off x="6199539" y="2756874"/>
              <a:ext cx="213532" cy="147720"/>
            </a:xfrm>
            <a:custGeom>
              <a:avLst/>
              <a:gdLst/>
              <a:ahLst/>
              <a:cxnLst/>
              <a:rect l="l" t="t" r="r" b="b"/>
              <a:pathLst>
                <a:path w="225" h="178" extrusionOk="0">
                  <a:moveTo>
                    <a:pt x="104" y="163"/>
                  </a:moveTo>
                  <a:lnTo>
                    <a:pt x="109" y="166"/>
                  </a:lnTo>
                  <a:lnTo>
                    <a:pt x="113" y="166"/>
                  </a:lnTo>
                  <a:lnTo>
                    <a:pt x="115" y="167"/>
                  </a:lnTo>
                  <a:lnTo>
                    <a:pt x="116" y="170"/>
                  </a:lnTo>
                  <a:lnTo>
                    <a:pt x="117" y="175"/>
                  </a:lnTo>
                  <a:lnTo>
                    <a:pt x="114" y="176"/>
                  </a:lnTo>
                  <a:lnTo>
                    <a:pt x="111" y="175"/>
                  </a:lnTo>
                  <a:lnTo>
                    <a:pt x="107" y="177"/>
                  </a:lnTo>
                  <a:lnTo>
                    <a:pt x="94" y="169"/>
                  </a:lnTo>
                  <a:lnTo>
                    <a:pt x="94" y="163"/>
                  </a:lnTo>
                  <a:lnTo>
                    <a:pt x="94" y="160"/>
                  </a:lnTo>
                  <a:lnTo>
                    <a:pt x="100" y="159"/>
                  </a:lnTo>
                  <a:lnTo>
                    <a:pt x="104" y="163"/>
                  </a:lnTo>
                  <a:close/>
                  <a:moveTo>
                    <a:pt x="76" y="166"/>
                  </a:moveTo>
                  <a:lnTo>
                    <a:pt x="73" y="166"/>
                  </a:lnTo>
                  <a:lnTo>
                    <a:pt x="71" y="165"/>
                  </a:lnTo>
                  <a:lnTo>
                    <a:pt x="67" y="160"/>
                  </a:lnTo>
                  <a:lnTo>
                    <a:pt x="67" y="159"/>
                  </a:lnTo>
                  <a:lnTo>
                    <a:pt x="69" y="160"/>
                  </a:lnTo>
                  <a:lnTo>
                    <a:pt x="71" y="162"/>
                  </a:lnTo>
                  <a:lnTo>
                    <a:pt x="73" y="162"/>
                  </a:lnTo>
                  <a:lnTo>
                    <a:pt x="76" y="164"/>
                  </a:lnTo>
                  <a:lnTo>
                    <a:pt x="76" y="166"/>
                  </a:lnTo>
                  <a:close/>
                  <a:moveTo>
                    <a:pt x="141" y="159"/>
                  </a:moveTo>
                  <a:lnTo>
                    <a:pt x="141" y="159"/>
                  </a:lnTo>
                  <a:lnTo>
                    <a:pt x="136" y="159"/>
                  </a:lnTo>
                  <a:lnTo>
                    <a:pt x="130" y="163"/>
                  </a:lnTo>
                  <a:lnTo>
                    <a:pt x="128" y="162"/>
                  </a:lnTo>
                  <a:lnTo>
                    <a:pt x="128" y="159"/>
                  </a:lnTo>
                  <a:lnTo>
                    <a:pt x="129" y="158"/>
                  </a:lnTo>
                  <a:lnTo>
                    <a:pt x="131" y="157"/>
                  </a:lnTo>
                  <a:lnTo>
                    <a:pt x="132" y="156"/>
                  </a:lnTo>
                  <a:lnTo>
                    <a:pt x="133" y="153"/>
                  </a:lnTo>
                  <a:lnTo>
                    <a:pt x="134" y="154"/>
                  </a:lnTo>
                  <a:lnTo>
                    <a:pt x="137" y="155"/>
                  </a:lnTo>
                  <a:lnTo>
                    <a:pt x="139" y="156"/>
                  </a:lnTo>
                  <a:lnTo>
                    <a:pt x="141" y="157"/>
                  </a:lnTo>
                  <a:lnTo>
                    <a:pt x="141" y="159"/>
                  </a:lnTo>
                  <a:close/>
                  <a:moveTo>
                    <a:pt x="62" y="163"/>
                  </a:moveTo>
                  <a:lnTo>
                    <a:pt x="59" y="164"/>
                  </a:lnTo>
                  <a:lnTo>
                    <a:pt x="57" y="162"/>
                  </a:lnTo>
                  <a:lnTo>
                    <a:pt x="54" y="162"/>
                  </a:lnTo>
                  <a:lnTo>
                    <a:pt x="53" y="153"/>
                  </a:lnTo>
                  <a:lnTo>
                    <a:pt x="53" y="153"/>
                  </a:lnTo>
                  <a:lnTo>
                    <a:pt x="55" y="154"/>
                  </a:lnTo>
                  <a:lnTo>
                    <a:pt x="60" y="158"/>
                  </a:lnTo>
                  <a:lnTo>
                    <a:pt x="62" y="162"/>
                  </a:lnTo>
                  <a:lnTo>
                    <a:pt x="62" y="163"/>
                  </a:lnTo>
                  <a:close/>
                  <a:moveTo>
                    <a:pt x="84" y="171"/>
                  </a:moveTo>
                  <a:lnTo>
                    <a:pt x="83" y="171"/>
                  </a:lnTo>
                  <a:lnTo>
                    <a:pt x="81" y="167"/>
                  </a:lnTo>
                  <a:lnTo>
                    <a:pt x="80" y="165"/>
                  </a:lnTo>
                  <a:lnTo>
                    <a:pt x="83" y="162"/>
                  </a:lnTo>
                  <a:lnTo>
                    <a:pt x="84" y="159"/>
                  </a:lnTo>
                  <a:lnTo>
                    <a:pt x="87" y="154"/>
                  </a:lnTo>
                  <a:lnTo>
                    <a:pt x="90" y="148"/>
                  </a:lnTo>
                  <a:lnTo>
                    <a:pt x="90" y="148"/>
                  </a:lnTo>
                  <a:lnTo>
                    <a:pt x="90" y="153"/>
                  </a:lnTo>
                  <a:lnTo>
                    <a:pt x="85" y="168"/>
                  </a:lnTo>
                  <a:lnTo>
                    <a:pt x="84" y="171"/>
                  </a:lnTo>
                  <a:close/>
                  <a:moveTo>
                    <a:pt x="222" y="156"/>
                  </a:moveTo>
                  <a:lnTo>
                    <a:pt x="221" y="156"/>
                  </a:lnTo>
                  <a:lnTo>
                    <a:pt x="216" y="155"/>
                  </a:lnTo>
                  <a:lnTo>
                    <a:pt x="210" y="151"/>
                  </a:lnTo>
                  <a:lnTo>
                    <a:pt x="210" y="143"/>
                  </a:lnTo>
                  <a:lnTo>
                    <a:pt x="212" y="141"/>
                  </a:lnTo>
                  <a:lnTo>
                    <a:pt x="224" y="149"/>
                  </a:lnTo>
                  <a:lnTo>
                    <a:pt x="224" y="152"/>
                  </a:lnTo>
                  <a:lnTo>
                    <a:pt x="222" y="156"/>
                  </a:lnTo>
                  <a:close/>
                  <a:moveTo>
                    <a:pt x="81" y="123"/>
                  </a:moveTo>
                  <a:lnTo>
                    <a:pt x="83" y="126"/>
                  </a:lnTo>
                  <a:lnTo>
                    <a:pt x="84" y="132"/>
                  </a:lnTo>
                  <a:lnTo>
                    <a:pt x="86" y="139"/>
                  </a:lnTo>
                  <a:lnTo>
                    <a:pt x="85" y="142"/>
                  </a:lnTo>
                  <a:lnTo>
                    <a:pt x="86" y="145"/>
                  </a:lnTo>
                  <a:lnTo>
                    <a:pt x="85" y="150"/>
                  </a:lnTo>
                  <a:lnTo>
                    <a:pt x="80" y="154"/>
                  </a:lnTo>
                  <a:lnTo>
                    <a:pt x="74" y="154"/>
                  </a:lnTo>
                  <a:lnTo>
                    <a:pt x="68" y="152"/>
                  </a:lnTo>
                  <a:lnTo>
                    <a:pt x="60" y="148"/>
                  </a:lnTo>
                  <a:lnTo>
                    <a:pt x="59" y="145"/>
                  </a:lnTo>
                  <a:lnTo>
                    <a:pt x="58" y="144"/>
                  </a:lnTo>
                  <a:lnTo>
                    <a:pt x="55" y="137"/>
                  </a:lnTo>
                  <a:lnTo>
                    <a:pt x="56" y="128"/>
                  </a:lnTo>
                  <a:lnTo>
                    <a:pt x="60" y="127"/>
                  </a:lnTo>
                  <a:lnTo>
                    <a:pt x="70" y="123"/>
                  </a:lnTo>
                  <a:lnTo>
                    <a:pt x="71" y="123"/>
                  </a:lnTo>
                  <a:lnTo>
                    <a:pt x="74" y="126"/>
                  </a:lnTo>
                  <a:lnTo>
                    <a:pt x="76" y="126"/>
                  </a:lnTo>
                  <a:lnTo>
                    <a:pt x="80" y="123"/>
                  </a:lnTo>
                  <a:lnTo>
                    <a:pt x="81" y="123"/>
                  </a:lnTo>
                  <a:close/>
                  <a:moveTo>
                    <a:pt x="146" y="123"/>
                  </a:moveTo>
                  <a:lnTo>
                    <a:pt x="142" y="126"/>
                  </a:lnTo>
                  <a:lnTo>
                    <a:pt x="142" y="126"/>
                  </a:lnTo>
                  <a:lnTo>
                    <a:pt x="141" y="123"/>
                  </a:lnTo>
                  <a:lnTo>
                    <a:pt x="142" y="121"/>
                  </a:lnTo>
                  <a:lnTo>
                    <a:pt x="143" y="119"/>
                  </a:lnTo>
                  <a:lnTo>
                    <a:pt x="144" y="119"/>
                  </a:lnTo>
                  <a:lnTo>
                    <a:pt x="145" y="121"/>
                  </a:lnTo>
                  <a:lnTo>
                    <a:pt x="146" y="123"/>
                  </a:lnTo>
                  <a:close/>
                  <a:moveTo>
                    <a:pt x="79" y="113"/>
                  </a:moveTo>
                  <a:lnTo>
                    <a:pt x="79" y="114"/>
                  </a:lnTo>
                  <a:lnTo>
                    <a:pt x="77" y="113"/>
                  </a:lnTo>
                  <a:lnTo>
                    <a:pt x="77" y="109"/>
                  </a:lnTo>
                  <a:lnTo>
                    <a:pt x="78" y="106"/>
                  </a:lnTo>
                  <a:lnTo>
                    <a:pt x="77" y="103"/>
                  </a:lnTo>
                  <a:lnTo>
                    <a:pt x="78" y="101"/>
                  </a:lnTo>
                  <a:lnTo>
                    <a:pt x="81" y="106"/>
                  </a:lnTo>
                  <a:lnTo>
                    <a:pt x="81" y="108"/>
                  </a:lnTo>
                  <a:lnTo>
                    <a:pt x="80" y="110"/>
                  </a:lnTo>
                  <a:lnTo>
                    <a:pt x="79" y="113"/>
                  </a:lnTo>
                  <a:close/>
                  <a:moveTo>
                    <a:pt x="142" y="113"/>
                  </a:moveTo>
                  <a:lnTo>
                    <a:pt x="142" y="119"/>
                  </a:lnTo>
                  <a:lnTo>
                    <a:pt x="141" y="120"/>
                  </a:lnTo>
                  <a:lnTo>
                    <a:pt x="140" y="121"/>
                  </a:lnTo>
                  <a:lnTo>
                    <a:pt x="137" y="123"/>
                  </a:lnTo>
                  <a:lnTo>
                    <a:pt x="134" y="124"/>
                  </a:lnTo>
                  <a:lnTo>
                    <a:pt x="132" y="127"/>
                  </a:lnTo>
                  <a:lnTo>
                    <a:pt x="131" y="131"/>
                  </a:lnTo>
                  <a:lnTo>
                    <a:pt x="133" y="134"/>
                  </a:lnTo>
                  <a:lnTo>
                    <a:pt x="136" y="136"/>
                  </a:lnTo>
                  <a:lnTo>
                    <a:pt x="137" y="141"/>
                  </a:lnTo>
                  <a:lnTo>
                    <a:pt x="134" y="143"/>
                  </a:lnTo>
                  <a:lnTo>
                    <a:pt x="127" y="147"/>
                  </a:lnTo>
                  <a:lnTo>
                    <a:pt x="126" y="153"/>
                  </a:lnTo>
                  <a:lnTo>
                    <a:pt x="126" y="158"/>
                  </a:lnTo>
                  <a:lnTo>
                    <a:pt x="126" y="162"/>
                  </a:lnTo>
                  <a:lnTo>
                    <a:pt x="126" y="167"/>
                  </a:lnTo>
                  <a:lnTo>
                    <a:pt x="120" y="169"/>
                  </a:lnTo>
                  <a:lnTo>
                    <a:pt x="115" y="162"/>
                  </a:lnTo>
                  <a:lnTo>
                    <a:pt x="115" y="158"/>
                  </a:lnTo>
                  <a:lnTo>
                    <a:pt x="114" y="154"/>
                  </a:lnTo>
                  <a:lnTo>
                    <a:pt x="114" y="151"/>
                  </a:lnTo>
                  <a:lnTo>
                    <a:pt x="113" y="147"/>
                  </a:lnTo>
                  <a:lnTo>
                    <a:pt x="107" y="145"/>
                  </a:lnTo>
                  <a:lnTo>
                    <a:pt x="105" y="145"/>
                  </a:lnTo>
                  <a:lnTo>
                    <a:pt x="102" y="146"/>
                  </a:lnTo>
                  <a:lnTo>
                    <a:pt x="101" y="145"/>
                  </a:lnTo>
                  <a:lnTo>
                    <a:pt x="98" y="138"/>
                  </a:lnTo>
                  <a:lnTo>
                    <a:pt x="98" y="131"/>
                  </a:lnTo>
                  <a:lnTo>
                    <a:pt x="96" y="127"/>
                  </a:lnTo>
                  <a:lnTo>
                    <a:pt x="96" y="125"/>
                  </a:lnTo>
                  <a:lnTo>
                    <a:pt x="96" y="123"/>
                  </a:lnTo>
                  <a:lnTo>
                    <a:pt x="95" y="121"/>
                  </a:lnTo>
                  <a:lnTo>
                    <a:pt x="92" y="121"/>
                  </a:lnTo>
                  <a:lnTo>
                    <a:pt x="91" y="117"/>
                  </a:lnTo>
                  <a:lnTo>
                    <a:pt x="94" y="115"/>
                  </a:lnTo>
                  <a:lnTo>
                    <a:pt x="100" y="116"/>
                  </a:lnTo>
                  <a:lnTo>
                    <a:pt x="101" y="116"/>
                  </a:lnTo>
                  <a:lnTo>
                    <a:pt x="102" y="115"/>
                  </a:lnTo>
                  <a:lnTo>
                    <a:pt x="107" y="108"/>
                  </a:lnTo>
                  <a:lnTo>
                    <a:pt x="107" y="106"/>
                  </a:lnTo>
                  <a:lnTo>
                    <a:pt x="107" y="104"/>
                  </a:lnTo>
                  <a:lnTo>
                    <a:pt x="112" y="103"/>
                  </a:lnTo>
                  <a:lnTo>
                    <a:pt x="114" y="106"/>
                  </a:lnTo>
                  <a:lnTo>
                    <a:pt x="114" y="110"/>
                  </a:lnTo>
                  <a:lnTo>
                    <a:pt x="114" y="116"/>
                  </a:lnTo>
                  <a:lnTo>
                    <a:pt x="117" y="118"/>
                  </a:lnTo>
                  <a:lnTo>
                    <a:pt x="118" y="118"/>
                  </a:lnTo>
                  <a:lnTo>
                    <a:pt x="120" y="114"/>
                  </a:lnTo>
                  <a:lnTo>
                    <a:pt x="120" y="112"/>
                  </a:lnTo>
                  <a:lnTo>
                    <a:pt x="122" y="110"/>
                  </a:lnTo>
                  <a:lnTo>
                    <a:pt x="122" y="107"/>
                  </a:lnTo>
                  <a:lnTo>
                    <a:pt x="121" y="104"/>
                  </a:lnTo>
                  <a:lnTo>
                    <a:pt x="120" y="103"/>
                  </a:lnTo>
                  <a:lnTo>
                    <a:pt x="125" y="98"/>
                  </a:lnTo>
                  <a:lnTo>
                    <a:pt x="131" y="94"/>
                  </a:lnTo>
                  <a:lnTo>
                    <a:pt x="134" y="94"/>
                  </a:lnTo>
                  <a:lnTo>
                    <a:pt x="137" y="95"/>
                  </a:lnTo>
                  <a:lnTo>
                    <a:pt x="141" y="96"/>
                  </a:lnTo>
                  <a:lnTo>
                    <a:pt x="142" y="97"/>
                  </a:lnTo>
                  <a:lnTo>
                    <a:pt x="144" y="99"/>
                  </a:lnTo>
                  <a:lnTo>
                    <a:pt x="141" y="103"/>
                  </a:lnTo>
                  <a:lnTo>
                    <a:pt x="141" y="106"/>
                  </a:lnTo>
                  <a:lnTo>
                    <a:pt x="142" y="113"/>
                  </a:lnTo>
                  <a:close/>
                  <a:moveTo>
                    <a:pt x="94" y="28"/>
                  </a:moveTo>
                  <a:lnTo>
                    <a:pt x="92" y="30"/>
                  </a:lnTo>
                  <a:lnTo>
                    <a:pt x="88" y="28"/>
                  </a:lnTo>
                  <a:lnTo>
                    <a:pt x="90" y="25"/>
                  </a:lnTo>
                  <a:lnTo>
                    <a:pt x="95" y="24"/>
                  </a:lnTo>
                  <a:lnTo>
                    <a:pt x="98" y="24"/>
                  </a:lnTo>
                  <a:lnTo>
                    <a:pt x="95" y="27"/>
                  </a:lnTo>
                  <a:lnTo>
                    <a:pt x="94" y="28"/>
                  </a:lnTo>
                  <a:close/>
                  <a:moveTo>
                    <a:pt x="52" y="167"/>
                  </a:moveTo>
                  <a:lnTo>
                    <a:pt x="51" y="167"/>
                  </a:lnTo>
                  <a:lnTo>
                    <a:pt x="49" y="166"/>
                  </a:lnTo>
                  <a:lnTo>
                    <a:pt x="48" y="165"/>
                  </a:lnTo>
                  <a:lnTo>
                    <a:pt x="44" y="166"/>
                  </a:lnTo>
                  <a:lnTo>
                    <a:pt x="39" y="167"/>
                  </a:lnTo>
                  <a:lnTo>
                    <a:pt x="37" y="167"/>
                  </a:lnTo>
                  <a:lnTo>
                    <a:pt x="34" y="166"/>
                  </a:lnTo>
                  <a:lnTo>
                    <a:pt x="26" y="162"/>
                  </a:lnTo>
                  <a:lnTo>
                    <a:pt x="24" y="162"/>
                  </a:lnTo>
                  <a:lnTo>
                    <a:pt x="18" y="162"/>
                  </a:lnTo>
                  <a:lnTo>
                    <a:pt x="18" y="162"/>
                  </a:lnTo>
                  <a:lnTo>
                    <a:pt x="18" y="158"/>
                  </a:lnTo>
                  <a:lnTo>
                    <a:pt x="17" y="154"/>
                  </a:lnTo>
                  <a:lnTo>
                    <a:pt x="15" y="150"/>
                  </a:lnTo>
                  <a:lnTo>
                    <a:pt x="18" y="148"/>
                  </a:lnTo>
                  <a:lnTo>
                    <a:pt x="17" y="138"/>
                  </a:lnTo>
                  <a:lnTo>
                    <a:pt x="16" y="134"/>
                  </a:lnTo>
                  <a:lnTo>
                    <a:pt x="8" y="128"/>
                  </a:lnTo>
                  <a:lnTo>
                    <a:pt x="0" y="123"/>
                  </a:lnTo>
                  <a:lnTo>
                    <a:pt x="2" y="106"/>
                  </a:lnTo>
                  <a:lnTo>
                    <a:pt x="3" y="102"/>
                  </a:lnTo>
                  <a:lnTo>
                    <a:pt x="0" y="93"/>
                  </a:lnTo>
                  <a:lnTo>
                    <a:pt x="0" y="82"/>
                  </a:lnTo>
                  <a:lnTo>
                    <a:pt x="2" y="66"/>
                  </a:lnTo>
                  <a:lnTo>
                    <a:pt x="4" y="65"/>
                  </a:lnTo>
                  <a:lnTo>
                    <a:pt x="5" y="65"/>
                  </a:lnTo>
                  <a:lnTo>
                    <a:pt x="11" y="68"/>
                  </a:lnTo>
                  <a:lnTo>
                    <a:pt x="14" y="69"/>
                  </a:lnTo>
                  <a:lnTo>
                    <a:pt x="16" y="71"/>
                  </a:lnTo>
                  <a:lnTo>
                    <a:pt x="18" y="73"/>
                  </a:lnTo>
                  <a:lnTo>
                    <a:pt x="20" y="69"/>
                  </a:lnTo>
                  <a:lnTo>
                    <a:pt x="20" y="65"/>
                  </a:lnTo>
                  <a:lnTo>
                    <a:pt x="25" y="58"/>
                  </a:lnTo>
                  <a:lnTo>
                    <a:pt x="28" y="56"/>
                  </a:lnTo>
                  <a:lnTo>
                    <a:pt x="31" y="56"/>
                  </a:lnTo>
                  <a:lnTo>
                    <a:pt x="33" y="58"/>
                  </a:lnTo>
                  <a:lnTo>
                    <a:pt x="35" y="60"/>
                  </a:lnTo>
                  <a:lnTo>
                    <a:pt x="35" y="54"/>
                  </a:lnTo>
                  <a:lnTo>
                    <a:pt x="37" y="43"/>
                  </a:lnTo>
                  <a:lnTo>
                    <a:pt x="32" y="41"/>
                  </a:lnTo>
                  <a:lnTo>
                    <a:pt x="28" y="43"/>
                  </a:lnTo>
                  <a:lnTo>
                    <a:pt x="24" y="50"/>
                  </a:lnTo>
                  <a:lnTo>
                    <a:pt x="21" y="59"/>
                  </a:lnTo>
                  <a:lnTo>
                    <a:pt x="16" y="60"/>
                  </a:lnTo>
                  <a:lnTo>
                    <a:pt x="11" y="63"/>
                  </a:lnTo>
                  <a:lnTo>
                    <a:pt x="8" y="60"/>
                  </a:lnTo>
                  <a:lnTo>
                    <a:pt x="5" y="57"/>
                  </a:lnTo>
                  <a:lnTo>
                    <a:pt x="5" y="54"/>
                  </a:lnTo>
                  <a:lnTo>
                    <a:pt x="5" y="52"/>
                  </a:lnTo>
                  <a:lnTo>
                    <a:pt x="10" y="44"/>
                  </a:lnTo>
                  <a:lnTo>
                    <a:pt x="16" y="36"/>
                  </a:lnTo>
                  <a:lnTo>
                    <a:pt x="22" y="37"/>
                  </a:lnTo>
                  <a:lnTo>
                    <a:pt x="27" y="35"/>
                  </a:lnTo>
                  <a:lnTo>
                    <a:pt x="30" y="34"/>
                  </a:lnTo>
                  <a:lnTo>
                    <a:pt x="38" y="35"/>
                  </a:lnTo>
                  <a:lnTo>
                    <a:pt x="42" y="33"/>
                  </a:lnTo>
                  <a:lnTo>
                    <a:pt x="46" y="30"/>
                  </a:lnTo>
                  <a:lnTo>
                    <a:pt x="54" y="15"/>
                  </a:lnTo>
                  <a:lnTo>
                    <a:pt x="59" y="9"/>
                  </a:lnTo>
                  <a:lnTo>
                    <a:pt x="68" y="7"/>
                  </a:lnTo>
                  <a:lnTo>
                    <a:pt x="78" y="0"/>
                  </a:lnTo>
                  <a:lnTo>
                    <a:pt x="80" y="0"/>
                  </a:lnTo>
                  <a:lnTo>
                    <a:pt x="76" y="5"/>
                  </a:lnTo>
                  <a:lnTo>
                    <a:pt x="75" y="7"/>
                  </a:lnTo>
                  <a:lnTo>
                    <a:pt x="74" y="10"/>
                  </a:lnTo>
                  <a:lnTo>
                    <a:pt x="78" y="17"/>
                  </a:lnTo>
                  <a:lnTo>
                    <a:pt x="77" y="21"/>
                  </a:lnTo>
                  <a:lnTo>
                    <a:pt x="77" y="29"/>
                  </a:lnTo>
                  <a:lnTo>
                    <a:pt x="74" y="33"/>
                  </a:lnTo>
                  <a:lnTo>
                    <a:pt x="71" y="42"/>
                  </a:lnTo>
                  <a:lnTo>
                    <a:pt x="70" y="43"/>
                  </a:lnTo>
                  <a:lnTo>
                    <a:pt x="70" y="54"/>
                  </a:lnTo>
                  <a:lnTo>
                    <a:pt x="70" y="56"/>
                  </a:lnTo>
                  <a:lnTo>
                    <a:pt x="70" y="65"/>
                  </a:lnTo>
                  <a:lnTo>
                    <a:pt x="73" y="69"/>
                  </a:lnTo>
                  <a:lnTo>
                    <a:pt x="76" y="71"/>
                  </a:lnTo>
                  <a:lnTo>
                    <a:pt x="87" y="71"/>
                  </a:lnTo>
                  <a:lnTo>
                    <a:pt x="89" y="73"/>
                  </a:lnTo>
                  <a:lnTo>
                    <a:pt x="90" y="75"/>
                  </a:lnTo>
                  <a:lnTo>
                    <a:pt x="89" y="80"/>
                  </a:lnTo>
                  <a:lnTo>
                    <a:pt x="87" y="84"/>
                  </a:lnTo>
                  <a:lnTo>
                    <a:pt x="84" y="87"/>
                  </a:lnTo>
                  <a:lnTo>
                    <a:pt x="80" y="89"/>
                  </a:lnTo>
                  <a:lnTo>
                    <a:pt x="78" y="90"/>
                  </a:lnTo>
                  <a:lnTo>
                    <a:pt x="74" y="85"/>
                  </a:lnTo>
                  <a:lnTo>
                    <a:pt x="72" y="87"/>
                  </a:lnTo>
                  <a:lnTo>
                    <a:pt x="70" y="89"/>
                  </a:lnTo>
                  <a:lnTo>
                    <a:pt x="68" y="101"/>
                  </a:lnTo>
                  <a:lnTo>
                    <a:pt x="66" y="109"/>
                  </a:lnTo>
                  <a:lnTo>
                    <a:pt x="65" y="109"/>
                  </a:lnTo>
                  <a:lnTo>
                    <a:pt x="63" y="108"/>
                  </a:lnTo>
                  <a:lnTo>
                    <a:pt x="61" y="108"/>
                  </a:lnTo>
                  <a:lnTo>
                    <a:pt x="57" y="110"/>
                  </a:lnTo>
                  <a:lnTo>
                    <a:pt x="59" y="111"/>
                  </a:lnTo>
                  <a:lnTo>
                    <a:pt x="61" y="114"/>
                  </a:lnTo>
                  <a:lnTo>
                    <a:pt x="60" y="116"/>
                  </a:lnTo>
                  <a:lnTo>
                    <a:pt x="57" y="117"/>
                  </a:lnTo>
                  <a:lnTo>
                    <a:pt x="54" y="120"/>
                  </a:lnTo>
                  <a:lnTo>
                    <a:pt x="53" y="123"/>
                  </a:lnTo>
                  <a:lnTo>
                    <a:pt x="49" y="126"/>
                  </a:lnTo>
                  <a:lnTo>
                    <a:pt x="48" y="130"/>
                  </a:lnTo>
                  <a:lnTo>
                    <a:pt x="48" y="134"/>
                  </a:lnTo>
                  <a:lnTo>
                    <a:pt x="49" y="138"/>
                  </a:lnTo>
                  <a:lnTo>
                    <a:pt x="50" y="142"/>
                  </a:lnTo>
                  <a:lnTo>
                    <a:pt x="49" y="145"/>
                  </a:lnTo>
                  <a:lnTo>
                    <a:pt x="44" y="150"/>
                  </a:lnTo>
                  <a:lnTo>
                    <a:pt x="43" y="154"/>
                  </a:lnTo>
                  <a:lnTo>
                    <a:pt x="47" y="154"/>
                  </a:lnTo>
                  <a:lnTo>
                    <a:pt x="49" y="156"/>
                  </a:lnTo>
                  <a:lnTo>
                    <a:pt x="51" y="157"/>
                  </a:lnTo>
                  <a:lnTo>
                    <a:pt x="52" y="159"/>
                  </a:lnTo>
                  <a:lnTo>
                    <a:pt x="51" y="161"/>
                  </a:lnTo>
                  <a:lnTo>
                    <a:pt x="52" y="167"/>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1965" name="Google Shape;1965;p203"/>
            <p:cNvSpPr/>
            <p:nvPr/>
          </p:nvSpPr>
          <p:spPr>
            <a:xfrm>
              <a:off x="6291651" y="2893514"/>
              <a:ext cx="20933" cy="14772"/>
            </a:xfrm>
            <a:custGeom>
              <a:avLst/>
              <a:gdLst/>
              <a:ahLst/>
              <a:cxnLst/>
              <a:rect l="l" t="t" r="r" b="b"/>
              <a:pathLst>
                <a:path w="24" h="19" extrusionOk="0">
                  <a:moveTo>
                    <a:pt x="10" y="4"/>
                  </a:moveTo>
                  <a:lnTo>
                    <a:pt x="15" y="7"/>
                  </a:lnTo>
                  <a:lnTo>
                    <a:pt x="19" y="7"/>
                  </a:lnTo>
                  <a:lnTo>
                    <a:pt x="21" y="8"/>
                  </a:lnTo>
                  <a:lnTo>
                    <a:pt x="22" y="11"/>
                  </a:lnTo>
                  <a:lnTo>
                    <a:pt x="23" y="16"/>
                  </a:lnTo>
                  <a:lnTo>
                    <a:pt x="20" y="17"/>
                  </a:lnTo>
                  <a:lnTo>
                    <a:pt x="17" y="16"/>
                  </a:lnTo>
                  <a:lnTo>
                    <a:pt x="13" y="18"/>
                  </a:lnTo>
                  <a:lnTo>
                    <a:pt x="0" y="10"/>
                  </a:lnTo>
                  <a:lnTo>
                    <a:pt x="0" y="4"/>
                  </a:lnTo>
                  <a:lnTo>
                    <a:pt x="0" y="1"/>
                  </a:lnTo>
                  <a:lnTo>
                    <a:pt x="6" y="0"/>
                  </a:lnTo>
                  <a:lnTo>
                    <a:pt x="10"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1966" name="Google Shape;1966;p203"/>
            <p:cNvSpPr/>
            <p:nvPr/>
          </p:nvSpPr>
          <p:spPr>
            <a:xfrm>
              <a:off x="6266530" y="2893514"/>
              <a:ext cx="8374" cy="7386"/>
            </a:xfrm>
            <a:custGeom>
              <a:avLst/>
              <a:gdLst/>
              <a:ahLst/>
              <a:cxnLst/>
              <a:rect l="l" t="t" r="r" b="b"/>
              <a:pathLst>
                <a:path w="10" h="8" extrusionOk="0">
                  <a:moveTo>
                    <a:pt x="9" y="7"/>
                  </a:moveTo>
                  <a:lnTo>
                    <a:pt x="6" y="7"/>
                  </a:lnTo>
                  <a:lnTo>
                    <a:pt x="4" y="6"/>
                  </a:lnTo>
                  <a:lnTo>
                    <a:pt x="0" y="1"/>
                  </a:lnTo>
                  <a:lnTo>
                    <a:pt x="0" y="0"/>
                  </a:lnTo>
                  <a:lnTo>
                    <a:pt x="2" y="1"/>
                  </a:lnTo>
                  <a:lnTo>
                    <a:pt x="4" y="3"/>
                  </a:lnTo>
                  <a:lnTo>
                    <a:pt x="6" y="3"/>
                  </a:lnTo>
                  <a:lnTo>
                    <a:pt x="9" y="5"/>
                  </a:lnTo>
                  <a:lnTo>
                    <a:pt x="9" y="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1967" name="Google Shape;1967;p203"/>
            <p:cNvSpPr/>
            <p:nvPr/>
          </p:nvSpPr>
          <p:spPr>
            <a:xfrm>
              <a:off x="6320959" y="2886128"/>
              <a:ext cx="12562" cy="7386"/>
            </a:xfrm>
            <a:custGeom>
              <a:avLst/>
              <a:gdLst/>
              <a:ahLst/>
              <a:cxnLst/>
              <a:rect l="l" t="t" r="r" b="b"/>
              <a:pathLst>
                <a:path w="14" h="11" extrusionOk="0">
                  <a:moveTo>
                    <a:pt x="13" y="6"/>
                  </a:moveTo>
                  <a:lnTo>
                    <a:pt x="13" y="6"/>
                  </a:lnTo>
                  <a:lnTo>
                    <a:pt x="8" y="6"/>
                  </a:lnTo>
                  <a:lnTo>
                    <a:pt x="2" y="10"/>
                  </a:lnTo>
                  <a:lnTo>
                    <a:pt x="0" y="9"/>
                  </a:lnTo>
                  <a:lnTo>
                    <a:pt x="0" y="6"/>
                  </a:lnTo>
                  <a:lnTo>
                    <a:pt x="1" y="5"/>
                  </a:lnTo>
                  <a:lnTo>
                    <a:pt x="3" y="4"/>
                  </a:lnTo>
                  <a:lnTo>
                    <a:pt x="4" y="3"/>
                  </a:lnTo>
                  <a:lnTo>
                    <a:pt x="5" y="0"/>
                  </a:lnTo>
                  <a:lnTo>
                    <a:pt x="6" y="1"/>
                  </a:lnTo>
                  <a:lnTo>
                    <a:pt x="9" y="2"/>
                  </a:lnTo>
                  <a:lnTo>
                    <a:pt x="11" y="3"/>
                  </a:lnTo>
                  <a:lnTo>
                    <a:pt x="13" y="4"/>
                  </a:lnTo>
                  <a:lnTo>
                    <a:pt x="13"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1968" name="Google Shape;1968;p203"/>
            <p:cNvSpPr/>
            <p:nvPr/>
          </p:nvSpPr>
          <p:spPr>
            <a:xfrm>
              <a:off x="6249782" y="2886128"/>
              <a:ext cx="8374" cy="11080"/>
            </a:xfrm>
            <a:custGeom>
              <a:avLst/>
              <a:gdLst/>
              <a:ahLst/>
              <a:cxnLst/>
              <a:rect l="l" t="t" r="r" b="b"/>
              <a:pathLst>
                <a:path w="10" h="12" extrusionOk="0">
                  <a:moveTo>
                    <a:pt x="9" y="10"/>
                  </a:moveTo>
                  <a:lnTo>
                    <a:pt x="6" y="11"/>
                  </a:lnTo>
                  <a:lnTo>
                    <a:pt x="4" y="9"/>
                  </a:lnTo>
                  <a:lnTo>
                    <a:pt x="1" y="9"/>
                  </a:lnTo>
                  <a:lnTo>
                    <a:pt x="0" y="0"/>
                  </a:lnTo>
                  <a:lnTo>
                    <a:pt x="0" y="0"/>
                  </a:lnTo>
                  <a:lnTo>
                    <a:pt x="2" y="1"/>
                  </a:lnTo>
                  <a:lnTo>
                    <a:pt x="7" y="5"/>
                  </a:lnTo>
                  <a:lnTo>
                    <a:pt x="9" y="9"/>
                  </a:lnTo>
                  <a:lnTo>
                    <a:pt x="9" y="1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1969" name="Google Shape;1969;p203"/>
            <p:cNvSpPr/>
            <p:nvPr/>
          </p:nvSpPr>
          <p:spPr>
            <a:xfrm>
              <a:off x="6279090" y="2882436"/>
              <a:ext cx="8374" cy="18464"/>
            </a:xfrm>
            <a:custGeom>
              <a:avLst/>
              <a:gdLst/>
              <a:ahLst/>
              <a:cxnLst/>
              <a:rect l="l" t="t" r="r" b="b"/>
              <a:pathLst>
                <a:path w="11" h="24" extrusionOk="0">
                  <a:moveTo>
                    <a:pt x="4" y="23"/>
                  </a:moveTo>
                  <a:lnTo>
                    <a:pt x="3" y="23"/>
                  </a:lnTo>
                  <a:lnTo>
                    <a:pt x="1" y="19"/>
                  </a:lnTo>
                  <a:lnTo>
                    <a:pt x="0" y="17"/>
                  </a:lnTo>
                  <a:lnTo>
                    <a:pt x="3" y="14"/>
                  </a:lnTo>
                  <a:lnTo>
                    <a:pt x="4" y="11"/>
                  </a:lnTo>
                  <a:lnTo>
                    <a:pt x="7" y="6"/>
                  </a:lnTo>
                  <a:lnTo>
                    <a:pt x="10" y="0"/>
                  </a:lnTo>
                  <a:lnTo>
                    <a:pt x="10" y="0"/>
                  </a:lnTo>
                  <a:lnTo>
                    <a:pt x="10" y="5"/>
                  </a:lnTo>
                  <a:lnTo>
                    <a:pt x="5" y="20"/>
                  </a:lnTo>
                  <a:lnTo>
                    <a:pt x="4" y="2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1970" name="Google Shape;1970;p203"/>
            <p:cNvSpPr/>
            <p:nvPr/>
          </p:nvSpPr>
          <p:spPr>
            <a:xfrm>
              <a:off x="6400511" y="2875050"/>
              <a:ext cx="12560" cy="14772"/>
            </a:xfrm>
            <a:custGeom>
              <a:avLst/>
              <a:gdLst/>
              <a:ahLst/>
              <a:cxnLst/>
              <a:rect l="l" t="t" r="r" b="b"/>
              <a:pathLst>
                <a:path w="15" h="16" extrusionOk="0">
                  <a:moveTo>
                    <a:pt x="12" y="15"/>
                  </a:moveTo>
                  <a:lnTo>
                    <a:pt x="11" y="15"/>
                  </a:lnTo>
                  <a:lnTo>
                    <a:pt x="6" y="14"/>
                  </a:lnTo>
                  <a:lnTo>
                    <a:pt x="0" y="10"/>
                  </a:lnTo>
                  <a:lnTo>
                    <a:pt x="0" y="2"/>
                  </a:lnTo>
                  <a:lnTo>
                    <a:pt x="2" y="0"/>
                  </a:lnTo>
                  <a:lnTo>
                    <a:pt x="14" y="8"/>
                  </a:lnTo>
                  <a:lnTo>
                    <a:pt x="14" y="11"/>
                  </a:lnTo>
                  <a:lnTo>
                    <a:pt x="12" y="1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1971" name="Google Shape;1971;p203"/>
            <p:cNvSpPr/>
            <p:nvPr/>
          </p:nvSpPr>
          <p:spPr>
            <a:xfrm>
              <a:off x="6333521" y="2856584"/>
              <a:ext cx="4185" cy="7386"/>
            </a:xfrm>
            <a:custGeom>
              <a:avLst/>
              <a:gdLst/>
              <a:ahLst/>
              <a:cxnLst/>
              <a:rect l="l" t="t" r="r" b="b"/>
              <a:pathLst>
                <a:path w="6" h="8" extrusionOk="0">
                  <a:moveTo>
                    <a:pt x="5" y="4"/>
                  </a:moveTo>
                  <a:lnTo>
                    <a:pt x="1" y="7"/>
                  </a:lnTo>
                  <a:lnTo>
                    <a:pt x="1" y="7"/>
                  </a:lnTo>
                  <a:lnTo>
                    <a:pt x="0" y="4"/>
                  </a:lnTo>
                  <a:lnTo>
                    <a:pt x="1" y="2"/>
                  </a:lnTo>
                  <a:lnTo>
                    <a:pt x="2" y="0"/>
                  </a:lnTo>
                  <a:lnTo>
                    <a:pt x="3" y="0"/>
                  </a:lnTo>
                  <a:lnTo>
                    <a:pt x="4" y="2"/>
                  </a:lnTo>
                  <a:lnTo>
                    <a:pt x="5"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1972" name="Google Shape;1972;p203"/>
            <p:cNvSpPr/>
            <p:nvPr/>
          </p:nvSpPr>
          <p:spPr>
            <a:xfrm>
              <a:off x="6274904" y="2841812"/>
              <a:ext cx="4185" cy="11080"/>
            </a:xfrm>
            <a:custGeom>
              <a:avLst/>
              <a:gdLst/>
              <a:ahLst/>
              <a:cxnLst/>
              <a:rect l="l" t="t" r="r" b="b"/>
              <a:pathLst>
                <a:path w="5" h="14" extrusionOk="0">
                  <a:moveTo>
                    <a:pt x="2" y="12"/>
                  </a:moveTo>
                  <a:lnTo>
                    <a:pt x="2" y="13"/>
                  </a:lnTo>
                  <a:lnTo>
                    <a:pt x="0" y="12"/>
                  </a:lnTo>
                  <a:lnTo>
                    <a:pt x="0" y="8"/>
                  </a:lnTo>
                  <a:lnTo>
                    <a:pt x="1" y="5"/>
                  </a:lnTo>
                  <a:lnTo>
                    <a:pt x="0" y="2"/>
                  </a:lnTo>
                  <a:lnTo>
                    <a:pt x="1" y="0"/>
                  </a:lnTo>
                  <a:lnTo>
                    <a:pt x="4" y="5"/>
                  </a:lnTo>
                  <a:lnTo>
                    <a:pt x="4" y="7"/>
                  </a:lnTo>
                  <a:lnTo>
                    <a:pt x="3" y="9"/>
                  </a:lnTo>
                  <a:lnTo>
                    <a:pt x="2" y="1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1973" name="Google Shape;1973;p203"/>
            <p:cNvSpPr/>
            <p:nvPr/>
          </p:nvSpPr>
          <p:spPr>
            <a:xfrm>
              <a:off x="6283278" y="2779032"/>
              <a:ext cx="8374" cy="7386"/>
            </a:xfrm>
            <a:custGeom>
              <a:avLst/>
              <a:gdLst/>
              <a:ahLst/>
              <a:cxnLst/>
              <a:rect l="l" t="t" r="r" b="b"/>
              <a:pathLst>
                <a:path w="11" h="7" extrusionOk="0">
                  <a:moveTo>
                    <a:pt x="6" y="4"/>
                  </a:moveTo>
                  <a:lnTo>
                    <a:pt x="4" y="6"/>
                  </a:lnTo>
                  <a:lnTo>
                    <a:pt x="0" y="4"/>
                  </a:lnTo>
                  <a:lnTo>
                    <a:pt x="2" y="1"/>
                  </a:lnTo>
                  <a:lnTo>
                    <a:pt x="7" y="0"/>
                  </a:lnTo>
                  <a:lnTo>
                    <a:pt x="10" y="0"/>
                  </a:lnTo>
                  <a:lnTo>
                    <a:pt x="7" y="3"/>
                  </a:lnTo>
                  <a:lnTo>
                    <a:pt x="6"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1974" name="Google Shape;1974;p203"/>
            <p:cNvSpPr/>
            <p:nvPr/>
          </p:nvSpPr>
          <p:spPr>
            <a:xfrm>
              <a:off x="6618231" y="2660856"/>
              <a:ext cx="192599" cy="107096"/>
            </a:xfrm>
            <a:custGeom>
              <a:avLst/>
              <a:gdLst/>
              <a:ahLst/>
              <a:cxnLst/>
              <a:rect l="l" t="t" r="r" b="b"/>
              <a:pathLst>
                <a:path w="201" h="129" extrusionOk="0">
                  <a:moveTo>
                    <a:pt x="24" y="63"/>
                  </a:moveTo>
                  <a:lnTo>
                    <a:pt x="26" y="64"/>
                  </a:lnTo>
                  <a:lnTo>
                    <a:pt x="29" y="63"/>
                  </a:lnTo>
                  <a:lnTo>
                    <a:pt x="30" y="63"/>
                  </a:lnTo>
                  <a:lnTo>
                    <a:pt x="35" y="63"/>
                  </a:lnTo>
                  <a:lnTo>
                    <a:pt x="46" y="70"/>
                  </a:lnTo>
                  <a:lnTo>
                    <a:pt x="47" y="73"/>
                  </a:lnTo>
                  <a:lnTo>
                    <a:pt x="40" y="74"/>
                  </a:lnTo>
                  <a:lnTo>
                    <a:pt x="39" y="76"/>
                  </a:lnTo>
                  <a:lnTo>
                    <a:pt x="38" y="78"/>
                  </a:lnTo>
                  <a:lnTo>
                    <a:pt x="36" y="78"/>
                  </a:lnTo>
                  <a:lnTo>
                    <a:pt x="33" y="81"/>
                  </a:lnTo>
                  <a:lnTo>
                    <a:pt x="29" y="85"/>
                  </a:lnTo>
                  <a:lnTo>
                    <a:pt x="28" y="86"/>
                  </a:lnTo>
                  <a:lnTo>
                    <a:pt x="20" y="86"/>
                  </a:lnTo>
                  <a:lnTo>
                    <a:pt x="16" y="87"/>
                  </a:lnTo>
                  <a:lnTo>
                    <a:pt x="13" y="90"/>
                  </a:lnTo>
                  <a:lnTo>
                    <a:pt x="11" y="97"/>
                  </a:lnTo>
                  <a:lnTo>
                    <a:pt x="9" y="102"/>
                  </a:lnTo>
                  <a:lnTo>
                    <a:pt x="7" y="104"/>
                  </a:lnTo>
                  <a:lnTo>
                    <a:pt x="4" y="104"/>
                  </a:lnTo>
                  <a:lnTo>
                    <a:pt x="3" y="102"/>
                  </a:lnTo>
                  <a:lnTo>
                    <a:pt x="4" y="100"/>
                  </a:lnTo>
                  <a:lnTo>
                    <a:pt x="9" y="93"/>
                  </a:lnTo>
                  <a:lnTo>
                    <a:pt x="10" y="91"/>
                  </a:lnTo>
                  <a:lnTo>
                    <a:pt x="8" y="90"/>
                  </a:lnTo>
                  <a:lnTo>
                    <a:pt x="5" y="87"/>
                  </a:lnTo>
                  <a:lnTo>
                    <a:pt x="0" y="84"/>
                  </a:lnTo>
                  <a:lnTo>
                    <a:pt x="0" y="82"/>
                  </a:lnTo>
                  <a:lnTo>
                    <a:pt x="1" y="81"/>
                  </a:lnTo>
                  <a:lnTo>
                    <a:pt x="2" y="81"/>
                  </a:lnTo>
                  <a:lnTo>
                    <a:pt x="3" y="79"/>
                  </a:lnTo>
                  <a:lnTo>
                    <a:pt x="4" y="77"/>
                  </a:lnTo>
                  <a:lnTo>
                    <a:pt x="0" y="70"/>
                  </a:lnTo>
                  <a:lnTo>
                    <a:pt x="2" y="69"/>
                  </a:lnTo>
                  <a:lnTo>
                    <a:pt x="5" y="69"/>
                  </a:lnTo>
                  <a:lnTo>
                    <a:pt x="7" y="71"/>
                  </a:lnTo>
                  <a:lnTo>
                    <a:pt x="9" y="69"/>
                  </a:lnTo>
                  <a:lnTo>
                    <a:pt x="11" y="69"/>
                  </a:lnTo>
                  <a:lnTo>
                    <a:pt x="13" y="69"/>
                  </a:lnTo>
                  <a:lnTo>
                    <a:pt x="15" y="65"/>
                  </a:lnTo>
                  <a:lnTo>
                    <a:pt x="19" y="63"/>
                  </a:lnTo>
                  <a:lnTo>
                    <a:pt x="22" y="62"/>
                  </a:lnTo>
                  <a:lnTo>
                    <a:pt x="24" y="63"/>
                  </a:lnTo>
                  <a:close/>
                  <a:moveTo>
                    <a:pt x="47" y="67"/>
                  </a:moveTo>
                  <a:lnTo>
                    <a:pt x="44" y="68"/>
                  </a:lnTo>
                  <a:lnTo>
                    <a:pt x="38" y="63"/>
                  </a:lnTo>
                  <a:lnTo>
                    <a:pt x="40" y="60"/>
                  </a:lnTo>
                  <a:lnTo>
                    <a:pt x="41" y="59"/>
                  </a:lnTo>
                  <a:lnTo>
                    <a:pt x="47" y="61"/>
                  </a:lnTo>
                  <a:lnTo>
                    <a:pt x="47" y="65"/>
                  </a:lnTo>
                  <a:lnTo>
                    <a:pt x="47" y="67"/>
                  </a:lnTo>
                  <a:close/>
                  <a:moveTo>
                    <a:pt x="34" y="50"/>
                  </a:moveTo>
                  <a:lnTo>
                    <a:pt x="31" y="53"/>
                  </a:lnTo>
                  <a:lnTo>
                    <a:pt x="30" y="52"/>
                  </a:lnTo>
                  <a:lnTo>
                    <a:pt x="29" y="50"/>
                  </a:lnTo>
                  <a:lnTo>
                    <a:pt x="25" y="57"/>
                  </a:lnTo>
                  <a:lnTo>
                    <a:pt x="22" y="58"/>
                  </a:lnTo>
                  <a:lnTo>
                    <a:pt x="19" y="57"/>
                  </a:lnTo>
                  <a:lnTo>
                    <a:pt x="20" y="55"/>
                  </a:lnTo>
                  <a:lnTo>
                    <a:pt x="18" y="48"/>
                  </a:lnTo>
                  <a:lnTo>
                    <a:pt x="14" y="46"/>
                  </a:lnTo>
                  <a:lnTo>
                    <a:pt x="9" y="46"/>
                  </a:lnTo>
                  <a:lnTo>
                    <a:pt x="7" y="42"/>
                  </a:lnTo>
                  <a:lnTo>
                    <a:pt x="19" y="41"/>
                  </a:lnTo>
                  <a:lnTo>
                    <a:pt x="20" y="38"/>
                  </a:lnTo>
                  <a:lnTo>
                    <a:pt x="23" y="34"/>
                  </a:lnTo>
                  <a:lnTo>
                    <a:pt x="25" y="34"/>
                  </a:lnTo>
                  <a:lnTo>
                    <a:pt x="27" y="34"/>
                  </a:lnTo>
                  <a:lnTo>
                    <a:pt x="27" y="38"/>
                  </a:lnTo>
                  <a:lnTo>
                    <a:pt x="27" y="38"/>
                  </a:lnTo>
                  <a:lnTo>
                    <a:pt x="33" y="40"/>
                  </a:lnTo>
                  <a:lnTo>
                    <a:pt x="36" y="44"/>
                  </a:lnTo>
                  <a:lnTo>
                    <a:pt x="36" y="49"/>
                  </a:lnTo>
                  <a:lnTo>
                    <a:pt x="34" y="50"/>
                  </a:lnTo>
                  <a:close/>
                  <a:moveTo>
                    <a:pt x="196" y="9"/>
                  </a:moveTo>
                  <a:lnTo>
                    <a:pt x="197" y="11"/>
                  </a:lnTo>
                  <a:lnTo>
                    <a:pt x="200" y="14"/>
                  </a:lnTo>
                  <a:lnTo>
                    <a:pt x="200" y="16"/>
                  </a:lnTo>
                  <a:lnTo>
                    <a:pt x="200" y="17"/>
                  </a:lnTo>
                  <a:lnTo>
                    <a:pt x="197" y="18"/>
                  </a:lnTo>
                  <a:lnTo>
                    <a:pt x="197" y="19"/>
                  </a:lnTo>
                  <a:lnTo>
                    <a:pt x="196" y="20"/>
                  </a:lnTo>
                  <a:lnTo>
                    <a:pt x="194" y="21"/>
                  </a:lnTo>
                  <a:lnTo>
                    <a:pt x="192" y="22"/>
                  </a:lnTo>
                  <a:lnTo>
                    <a:pt x="191" y="27"/>
                  </a:lnTo>
                  <a:lnTo>
                    <a:pt x="187" y="36"/>
                  </a:lnTo>
                  <a:lnTo>
                    <a:pt x="183" y="42"/>
                  </a:lnTo>
                  <a:lnTo>
                    <a:pt x="180" y="46"/>
                  </a:lnTo>
                  <a:lnTo>
                    <a:pt x="178" y="49"/>
                  </a:lnTo>
                  <a:lnTo>
                    <a:pt x="178" y="52"/>
                  </a:lnTo>
                  <a:lnTo>
                    <a:pt x="177" y="56"/>
                  </a:lnTo>
                  <a:lnTo>
                    <a:pt x="181" y="74"/>
                  </a:lnTo>
                  <a:lnTo>
                    <a:pt x="181" y="77"/>
                  </a:lnTo>
                  <a:lnTo>
                    <a:pt x="180" y="80"/>
                  </a:lnTo>
                  <a:lnTo>
                    <a:pt x="179" y="84"/>
                  </a:lnTo>
                  <a:lnTo>
                    <a:pt x="180" y="86"/>
                  </a:lnTo>
                  <a:lnTo>
                    <a:pt x="182" y="92"/>
                  </a:lnTo>
                  <a:lnTo>
                    <a:pt x="185" y="99"/>
                  </a:lnTo>
                  <a:lnTo>
                    <a:pt x="185" y="104"/>
                  </a:lnTo>
                  <a:lnTo>
                    <a:pt x="187" y="105"/>
                  </a:lnTo>
                  <a:lnTo>
                    <a:pt x="188" y="107"/>
                  </a:lnTo>
                  <a:lnTo>
                    <a:pt x="189" y="108"/>
                  </a:lnTo>
                  <a:lnTo>
                    <a:pt x="188" y="109"/>
                  </a:lnTo>
                  <a:lnTo>
                    <a:pt x="187" y="110"/>
                  </a:lnTo>
                  <a:lnTo>
                    <a:pt x="181" y="112"/>
                  </a:lnTo>
                  <a:lnTo>
                    <a:pt x="180" y="114"/>
                  </a:lnTo>
                  <a:lnTo>
                    <a:pt x="180" y="116"/>
                  </a:lnTo>
                  <a:lnTo>
                    <a:pt x="176" y="120"/>
                  </a:lnTo>
                  <a:lnTo>
                    <a:pt x="175" y="123"/>
                  </a:lnTo>
                  <a:lnTo>
                    <a:pt x="175" y="127"/>
                  </a:lnTo>
                  <a:lnTo>
                    <a:pt x="175" y="128"/>
                  </a:lnTo>
                  <a:lnTo>
                    <a:pt x="174" y="128"/>
                  </a:lnTo>
                  <a:lnTo>
                    <a:pt x="170" y="127"/>
                  </a:lnTo>
                  <a:lnTo>
                    <a:pt x="165" y="125"/>
                  </a:lnTo>
                  <a:lnTo>
                    <a:pt x="162" y="123"/>
                  </a:lnTo>
                  <a:lnTo>
                    <a:pt x="161" y="123"/>
                  </a:lnTo>
                  <a:lnTo>
                    <a:pt x="158" y="124"/>
                  </a:lnTo>
                  <a:lnTo>
                    <a:pt x="149" y="128"/>
                  </a:lnTo>
                  <a:lnTo>
                    <a:pt x="146" y="127"/>
                  </a:lnTo>
                  <a:lnTo>
                    <a:pt x="141" y="124"/>
                  </a:lnTo>
                  <a:lnTo>
                    <a:pt x="139" y="120"/>
                  </a:lnTo>
                  <a:lnTo>
                    <a:pt x="133" y="113"/>
                  </a:lnTo>
                  <a:lnTo>
                    <a:pt x="133" y="111"/>
                  </a:lnTo>
                  <a:lnTo>
                    <a:pt x="131" y="110"/>
                  </a:lnTo>
                  <a:lnTo>
                    <a:pt x="125" y="108"/>
                  </a:lnTo>
                  <a:lnTo>
                    <a:pt x="123" y="105"/>
                  </a:lnTo>
                  <a:lnTo>
                    <a:pt x="121" y="105"/>
                  </a:lnTo>
                  <a:lnTo>
                    <a:pt x="118" y="104"/>
                  </a:lnTo>
                  <a:lnTo>
                    <a:pt x="111" y="97"/>
                  </a:lnTo>
                  <a:lnTo>
                    <a:pt x="109" y="97"/>
                  </a:lnTo>
                  <a:lnTo>
                    <a:pt x="109" y="98"/>
                  </a:lnTo>
                  <a:lnTo>
                    <a:pt x="109" y="99"/>
                  </a:lnTo>
                  <a:lnTo>
                    <a:pt x="108" y="100"/>
                  </a:lnTo>
                  <a:lnTo>
                    <a:pt x="107" y="100"/>
                  </a:lnTo>
                  <a:lnTo>
                    <a:pt x="106" y="98"/>
                  </a:lnTo>
                  <a:lnTo>
                    <a:pt x="104" y="96"/>
                  </a:lnTo>
                  <a:lnTo>
                    <a:pt x="97" y="100"/>
                  </a:lnTo>
                  <a:lnTo>
                    <a:pt x="94" y="100"/>
                  </a:lnTo>
                  <a:lnTo>
                    <a:pt x="93" y="101"/>
                  </a:lnTo>
                  <a:lnTo>
                    <a:pt x="83" y="105"/>
                  </a:lnTo>
                  <a:lnTo>
                    <a:pt x="80" y="108"/>
                  </a:lnTo>
                  <a:lnTo>
                    <a:pt x="79" y="108"/>
                  </a:lnTo>
                  <a:lnTo>
                    <a:pt x="79" y="105"/>
                  </a:lnTo>
                  <a:lnTo>
                    <a:pt x="83" y="94"/>
                  </a:lnTo>
                  <a:lnTo>
                    <a:pt x="83" y="84"/>
                  </a:lnTo>
                  <a:lnTo>
                    <a:pt x="85" y="83"/>
                  </a:lnTo>
                  <a:lnTo>
                    <a:pt x="85" y="81"/>
                  </a:lnTo>
                  <a:lnTo>
                    <a:pt x="85" y="79"/>
                  </a:lnTo>
                  <a:lnTo>
                    <a:pt x="81" y="77"/>
                  </a:lnTo>
                  <a:lnTo>
                    <a:pt x="79" y="77"/>
                  </a:lnTo>
                  <a:lnTo>
                    <a:pt x="77" y="80"/>
                  </a:lnTo>
                  <a:lnTo>
                    <a:pt x="76" y="83"/>
                  </a:lnTo>
                  <a:lnTo>
                    <a:pt x="72" y="84"/>
                  </a:lnTo>
                  <a:lnTo>
                    <a:pt x="68" y="81"/>
                  </a:lnTo>
                  <a:lnTo>
                    <a:pt x="61" y="79"/>
                  </a:lnTo>
                  <a:lnTo>
                    <a:pt x="59" y="74"/>
                  </a:lnTo>
                  <a:lnTo>
                    <a:pt x="59" y="69"/>
                  </a:lnTo>
                  <a:lnTo>
                    <a:pt x="54" y="65"/>
                  </a:lnTo>
                  <a:lnTo>
                    <a:pt x="52" y="60"/>
                  </a:lnTo>
                  <a:lnTo>
                    <a:pt x="53" y="57"/>
                  </a:lnTo>
                  <a:lnTo>
                    <a:pt x="57" y="54"/>
                  </a:lnTo>
                  <a:lnTo>
                    <a:pt x="58" y="52"/>
                  </a:lnTo>
                  <a:lnTo>
                    <a:pt x="53" y="53"/>
                  </a:lnTo>
                  <a:lnTo>
                    <a:pt x="52" y="52"/>
                  </a:lnTo>
                  <a:lnTo>
                    <a:pt x="52" y="50"/>
                  </a:lnTo>
                  <a:lnTo>
                    <a:pt x="50" y="44"/>
                  </a:lnTo>
                  <a:lnTo>
                    <a:pt x="52" y="42"/>
                  </a:lnTo>
                  <a:lnTo>
                    <a:pt x="52" y="39"/>
                  </a:lnTo>
                  <a:lnTo>
                    <a:pt x="51" y="38"/>
                  </a:lnTo>
                  <a:lnTo>
                    <a:pt x="52" y="35"/>
                  </a:lnTo>
                  <a:lnTo>
                    <a:pt x="53" y="33"/>
                  </a:lnTo>
                  <a:lnTo>
                    <a:pt x="52" y="27"/>
                  </a:lnTo>
                  <a:lnTo>
                    <a:pt x="57" y="24"/>
                  </a:lnTo>
                  <a:lnTo>
                    <a:pt x="61" y="22"/>
                  </a:lnTo>
                  <a:lnTo>
                    <a:pt x="71" y="21"/>
                  </a:lnTo>
                  <a:lnTo>
                    <a:pt x="70" y="16"/>
                  </a:lnTo>
                  <a:lnTo>
                    <a:pt x="74" y="16"/>
                  </a:lnTo>
                  <a:lnTo>
                    <a:pt x="81" y="10"/>
                  </a:lnTo>
                  <a:lnTo>
                    <a:pt x="87" y="11"/>
                  </a:lnTo>
                  <a:lnTo>
                    <a:pt x="96" y="7"/>
                  </a:lnTo>
                  <a:lnTo>
                    <a:pt x="114" y="7"/>
                  </a:lnTo>
                  <a:lnTo>
                    <a:pt x="117" y="5"/>
                  </a:lnTo>
                  <a:lnTo>
                    <a:pt x="116" y="2"/>
                  </a:lnTo>
                  <a:lnTo>
                    <a:pt x="116" y="0"/>
                  </a:lnTo>
                  <a:lnTo>
                    <a:pt x="120" y="0"/>
                  </a:lnTo>
                  <a:lnTo>
                    <a:pt x="125" y="0"/>
                  </a:lnTo>
                  <a:lnTo>
                    <a:pt x="146" y="5"/>
                  </a:lnTo>
                  <a:lnTo>
                    <a:pt x="151" y="5"/>
                  </a:lnTo>
                  <a:lnTo>
                    <a:pt x="159" y="10"/>
                  </a:lnTo>
                  <a:lnTo>
                    <a:pt x="163" y="11"/>
                  </a:lnTo>
                  <a:lnTo>
                    <a:pt x="174" y="11"/>
                  </a:lnTo>
                  <a:lnTo>
                    <a:pt x="192" y="14"/>
                  </a:lnTo>
                  <a:lnTo>
                    <a:pt x="196" y="10"/>
                  </a:lnTo>
                  <a:lnTo>
                    <a:pt x="196" y="9"/>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1975" name="Google Shape;1975;p203"/>
            <p:cNvSpPr/>
            <p:nvPr/>
          </p:nvSpPr>
          <p:spPr>
            <a:xfrm>
              <a:off x="6651727" y="2712558"/>
              <a:ext cx="8374" cy="7386"/>
            </a:xfrm>
            <a:custGeom>
              <a:avLst/>
              <a:gdLst/>
              <a:ahLst/>
              <a:cxnLst/>
              <a:rect l="l" t="t" r="r" b="b"/>
              <a:pathLst>
                <a:path w="10" h="10" extrusionOk="0">
                  <a:moveTo>
                    <a:pt x="9" y="8"/>
                  </a:moveTo>
                  <a:lnTo>
                    <a:pt x="6" y="9"/>
                  </a:lnTo>
                  <a:lnTo>
                    <a:pt x="0" y="4"/>
                  </a:lnTo>
                  <a:lnTo>
                    <a:pt x="2" y="1"/>
                  </a:lnTo>
                  <a:lnTo>
                    <a:pt x="3" y="0"/>
                  </a:lnTo>
                  <a:lnTo>
                    <a:pt x="9" y="2"/>
                  </a:lnTo>
                  <a:lnTo>
                    <a:pt x="9" y="6"/>
                  </a:lnTo>
                  <a:lnTo>
                    <a:pt x="9" y="8"/>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1976" name="Google Shape;1976;p203"/>
            <p:cNvSpPr/>
            <p:nvPr/>
          </p:nvSpPr>
          <p:spPr>
            <a:xfrm>
              <a:off x="6622417" y="2690400"/>
              <a:ext cx="29310" cy="22158"/>
            </a:xfrm>
            <a:custGeom>
              <a:avLst/>
              <a:gdLst/>
              <a:ahLst/>
              <a:cxnLst/>
              <a:rect l="l" t="t" r="r" b="b"/>
              <a:pathLst>
                <a:path w="30" h="25" extrusionOk="0">
                  <a:moveTo>
                    <a:pt x="27" y="16"/>
                  </a:moveTo>
                  <a:lnTo>
                    <a:pt x="24" y="19"/>
                  </a:lnTo>
                  <a:lnTo>
                    <a:pt x="23" y="18"/>
                  </a:lnTo>
                  <a:lnTo>
                    <a:pt x="22" y="16"/>
                  </a:lnTo>
                  <a:lnTo>
                    <a:pt x="18" y="23"/>
                  </a:lnTo>
                  <a:lnTo>
                    <a:pt x="15" y="24"/>
                  </a:lnTo>
                  <a:lnTo>
                    <a:pt x="12" y="23"/>
                  </a:lnTo>
                  <a:lnTo>
                    <a:pt x="13" y="21"/>
                  </a:lnTo>
                  <a:lnTo>
                    <a:pt x="11" y="14"/>
                  </a:lnTo>
                  <a:lnTo>
                    <a:pt x="7" y="12"/>
                  </a:lnTo>
                  <a:lnTo>
                    <a:pt x="2" y="12"/>
                  </a:lnTo>
                  <a:lnTo>
                    <a:pt x="0" y="8"/>
                  </a:lnTo>
                  <a:lnTo>
                    <a:pt x="12" y="7"/>
                  </a:lnTo>
                  <a:lnTo>
                    <a:pt x="13" y="4"/>
                  </a:lnTo>
                  <a:lnTo>
                    <a:pt x="16" y="0"/>
                  </a:lnTo>
                  <a:lnTo>
                    <a:pt x="18" y="0"/>
                  </a:lnTo>
                  <a:lnTo>
                    <a:pt x="20" y="0"/>
                  </a:lnTo>
                  <a:lnTo>
                    <a:pt x="20" y="4"/>
                  </a:lnTo>
                  <a:lnTo>
                    <a:pt x="20" y="4"/>
                  </a:lnTo>
                  <a:lnTo>
                    <a:pt x="26" y="6"/>
                  </a:lnTo>
                  <a:lnTo>
                    <a:pt x="29" y="10"/>
                  </a:lnTo>
                  <a:lnTo>
                    <a:pt x="29" y="15"/>
                  </a:lnTo>
                  <a:lnTo>
                    <a:pt x="27" y="1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1977" name="Google Shape;1977;p203"/>
            <p:cNvSpPr/>
            <p:nvPr/>
          </p:nvSpPr>
          <p:spPr>
            <a:xfrm>
              <a:off x="5676173" y="3351446"/>
              <a:ext cx="410319" cy="269591"/>
            </a:xfrm>
            <a:custGeom>
              <a:avLst/>
              <a:gdLst/>
              <a:ahLst/>
              <a:cxnLst/>
              <a:rect l="l" t="t" r="r" b="b"/>
              <a:pathLst>
                <a:path w="432" h="321" extrusionOk="0">
                  <a:moveTo>
                    <a:pt x="344" y="214"/>
                  </a:moveTo>
                  <a:lnTo>
                    <a:pt x="344" y="215"/>
                  </a:lnTo>
                  <a:lnTo>
                    <a:pt x="342" y="214"/>
                  </a:lnTo>
                  <a:lnTo>
                    <a:pt x="338" y="214"/>
                  </a:lnTo>
                  <a:lnTo>
                    <a:pt x="338" y="212"/>
                  </a:lnTo>
                  <a:lnTo>
                    <a:pt x="339" y="211"/>
                  </a:lnTo>
                  <a:lnTo>
                    <a:pt x="340" y="210"/>
                  </a:lnTo>
                  <a:lnTo>
                    <a:pt x="342" y="212"/>
                  </a:lnTo>
                  <a:lnTo>
                    <a:pt x="344" y="213"/>
                  </a:lnTo>
                  <a:lnTo>
                    <a:pt x="344" y="214"/>
                  </a:lnTo>
                  <a:close/>
                  <a:moveTo>
                    <a:pt x="340" y="204"/>
                  </a:moveTo>
                  <a:lnTo>
                    <a:pt x="338" y="207"/>
                  </a:lnTo>
                  <a:lnTo>
                    <a:pt x="333" y="206"/>
                  </a:lnTo>
                  <a:lnTo>
                    <a:pt x="333" y="205"/>
                  </a:lnTo>
                  <a:lnTo>
                    <a:pt x="333" y="202"/>
                  </a:lnTo>
                  <a:lnTo>
                    <a:pt x="335" y="201"/>
                  </a:lnTo>
                  <a:lnTo>
                    <a:pt x="335" y="199"/>
                  </a:lnTo>
                  <a:lnTo>
                    <a:pt x="337" y="198"/>
                  </a:lnTo>
                  <a:lnTo>
                    <a:pt x="343" y="196"/>
                  </a:lnTo>
                  <a:lnTo>
                    <a:pt x="345" y="197"/>
                  </a:lnTo>
                  <a:lnTo>
                    <a:pt x="346" y="199"/>
                  </a:lnTo>
                  <a:lnTo>
                    <a:pt x="342" y="204"/>
                  </a:lnTo>
                  <a:lnTo>
                    <a:pt x="340" y="204"/>
                  </a:lnTo>
                  <a:close/>
                  <a:moveTo>
                    <a:pt x="394" y="168"/>
                  </a:moveTo>
                  <a:lnTo>
                    <a:pt x="397" y="170"/>
                  </a:lnTo>
                  <a:lnTo>
                    <a:pt x="400" y="168"/>
                  </a:lnTo>
                  <a:lnTo>
                    <a:pt x="402" y="169"/>
                  </a:lnTo>
                  <a:lnTo>
                    <a:pt x="404" y="170"/>
                  </a:lnTo>
                  <a:lnTo>
                    <a:pt x="404" y="172"/>
                  </a:lnTo>
                  <a:lnTo>
                    <a:pt x="403" y="175"/>
                  </a:lnTo>
                  <a:lnTo>
                    <a:pt x="400" y="178"/>
                  </a:lnTo>
                  <a:lnTo>
                    <a:pt x="399" y="181"/>
                  </a:lnTo>
                  <a:lnTo>
                    <a:pt x="397" y="185"/>
                  </a:lnTo>
                  <a:lnTo>
                    <a:pt x="394" y="187"/>
                  </a:lnTo>
                  <a:lnTo>
                    <a:pt x="392" y="188"/>
                  </a:lnTo>
                  <a:lnTo>
                    <a:pt x="386" y="186"/>
                  </a:lnTo>
                  <a:lnTo>
                    <a:pt x="383" y="185"/>
                  </a:lnTo>
                  <a:lnTo>
                    <a:pt x="382" y="184"/>
                  </a:lnTo>
                  <a:lnTo>
                    <a:pt x="381" y="180"/>
                  </a:lnTo>
                  <a:lnTo>
                    <a:pt x="380" y="179"/>
                  </a:lnTo>
                  <a:lnTo>
                    <a:pt x="378" y="178"/>
                  </a:lnTo>
                  <a:lnTo>
                    <a:pt x="376" y="180"/>
                  </a:lnTo>
                  <a:lnTo>
                    <a:pt x="373" y="181"/>
                  </a:lnTo>
                  <a:lnTo>
                    <a:pt x="372" y="180"/>
                  </a:lnTo>
                  <a:lnTo>
                    <a:pt x="370" y="179"/>
                  </a:lnTo>
                  <a:lnTo>
                    <a:pt x="369" y="178"/>
                  </a:lnTo>
                  <a:lnTo>
                    <a:pt x="370" y="176"/>
                  </a:lnTo>
                  <a:lnTo>
                    <a:pt x="383" y="166"/>
                  </a:lnTo>
                  <a:lnTo>
                    <a:pt x="386" y="163"/>
                  </a:lnTo>
                  <a:lnTo>
                    <a:pt x="395" y="161"/>
                  </a:lnTo>
                  <a:lnTo>
                    <a:pt x="396" y="162"/>
                  </a:lnTo>
                  <a:lnTo>
                    <a:pt x="395" y="163"/>
                  </a:lnTo>
                  <a:lnTo>
                    <a:pt x="395" y="163"/>
                  </a:lnTo>
                  <a:lnTo>
                    <a:pt x="396" y="164"/>
                  </a:lnTo>
                  <a:lnTo>
                    <a:pt x="395" y="165"/>
                  </a:lnTo>
                  <a:lnTo>
                    <a:pt x="395" y="167"/>
                  </a:lnTo>
                  <a:lnTo>
                    <a:pt x="394" y="168"/>
                  </a:lnTo>
                  <a:close/>
                  <a:moveTo>
                    <a:pt x="431" y="167"/>
                  </a:moveTo>
                  <a:lnTo>
                    <a:pt x="430" y="167"/>
                  </a:lnTo>
                  <a:lnTo>
                    <a:pt x="420" y="162"/>
                  </a:lnTo>
                  <a:lnTo>
                    <a:pt x="417" y="162"/>
                  </a:lnTo>
                  <a:lnTo>
                    <a:pt x="416" y="161"/>
                  </a:lnTo>
                  <a:lnTo>
                    <a:pt x="416" y="158"/>
                  </a:lnTo>
                  <a:lnTo>
                    <a:pt x="417" y="157"/>
                  </a:lnTo>
                  <a:lnTo>
                    <a:pt x="423" y="157"/>
                  </a:lnTo>
                  <a:lnTo>
                    <a:pt x="428" y="159"/>
                  </a:lnTo>
                  <a:lnTo>
                    <a:pt x="431" y="163"/>
                  </a:lnTo>
                  <a:lnTo>
                    <a:pt x="431" y="164"/>
                  </a:lnTo>
                  <a:lnTo>
                    <a:pt x="431" y="167"/>
                  </a:lnTo>
                  <a:close/>
                  <a:moveTo>
                    <a:pt x="237" y="15"/>
                  </a:moveTo>
                  <a:lnTo>
                    <a:pt x="237" y="17"/>
                  </a:lnTo>
                  <a:lnTo>
                    <a:pt x="238" y="19"/>
                  </a:lnTo>
                  <a:lnTo>
                    <a:pt x="239" y="19"/>
                  </a:lnTo>
                  <a:lnTo>
                    <a:pt x="242" y="20"/>
                  </a:lnTo>
                  <a:lnTo>
                    <a:pt x="244" y="20"/>
                  </a:lnTo>
                  <a:lnTo>
                    <a:pt x="247" y="21"/>
                  </a:lnTo>
                  <a:lnTo>
                    <a:pt x="249" y="22"/>
                  </a:lnTo>
                  <a:lnTo>
                    <a:pt x="249" y="24"/>
                  </a:lnTo>
                  <a:lnTo>
                    <a:pt x="249" y="26"/>
                  </a:lnTo>
                  <a:lnTo>
                    <a:pt x="247" y="28"/>
                  </a:lnTo>
                  <a:lnTo>
                    <a:pt x="247" y="30"/>
                  </a:lnTo>
                  <a:lnTo>
                    <a:pt x="247" y="30"/>
                  </a:lnTo>
                  <a:lnTo>
                    <a:pt x="249" y="31"/>
                  </a:lnTo>
                  <a:lnTo>
                    <a:pt x="249" y="31"/>
                  </a:lnTo>
                  <a:lnTo>
                    <a:pt x="250" y="31"/>
                  </a:lnTo>
                  <a:lnTo>
                    <a:pt x="251" y="30"/>
                  </a:lnTo>
                  <a:lnTo>
                    <a:pt x="252" y="28"/>
                  </a:lnTo>
                  <a:lnTo>
                    <a:pt x="252" y="28"/>
                  </a:lnTo>
                  <a:lnTo>
                    <a:pt x="252" y="29"/>
                  </a:lnTo>
                  <a:lnTo>
                    <a:pt x="253" y="30"/>
                  </a:lnTo>
                  <a:lnTo>
                    <a:pt x="257" y="32"/>
                  </a:lnTo>
                  <a:lnTo>
                    <a:pt x="264" y="35"/>
                  </a:lnTo>
                  <a:lnTo>
                    <a:pt x="267" y="35"/>
                  </a:lnTo>
                  <a:lnTo>
                    <a:pt x="269" y="35"/>
                  </a:lnTo>
                  <a:lnTo>
                    <a:pt x="270" y="36"/>
                  </a:lnTo>
                  <a:lnTo>
                    <a:pt x="275" y="41"/>
                  </a:lnTo>
                  <a:lnTo>
                    <a:pt x="276" y="41"/>
                  </a:lnTo>
                  <a:lnTo>
                    <a:pt x="279" y="41"/>
                  </a:lnTo>
                  <a:lnTo>
                    <a:pt x="281" y="41"/>
                  </a:lnTo>
                  <a:lnTo>
                    <a:pt x="283" y="40"/>
                  </a:lnTo>
                  <a:lnTo>
                    <a:pt x="284" y="40"/>
                  </a:lnTo>
                  <a:lnTo>
                    <a:pt x="286" y="41"/>
                  </a:lnTo>
                  <a:lnTo>
                    <a:pt x="287" y="42"/>
                  </a:lnTo>
                  <a:lnTo>
                    <a:pt x="290" y="44"/>
                  </a:lnTo>
                  <a:lnTo>
                    <a:pt x="291" y="45"/>
                  </a:lnTo>
                  <a:lnTo>
                    <a:pt x="292" y="46"/>
                  </a:lnTo>
                  <a:lnTo>
                    <a:pt x="301" y="45"/>
                  </a:lnTo>
                  <a:lnTo>
                    <a:pt x="302" y="46"/>
                  </a:lnTo>
                  <a:lnTo>
                    <a:pt x="303" y="46"/>
                  </a:lnTo>
                  <a:lnTo>
                    <a:pt x="306" y="45"/>
                  </a:lnTo>
                  <a:lnTo>
                    <a:pt x="310" y="46"/>
                  </a:lnTo>
                  <a:lnTo>
                    <a:pt x="314" y="46"/>
                  </a:lnTo>
                  <a:lnTo>
                    <a:pt x="314" y="45"/>
                  </a:lnTo>
                  <a:lnTo>
                    <a:pt x="315" y="41"/>
                  </a:lnTo>
                  <a:lnTo>
                    <a:pt x="315" y="40"/>
                  </a:lnTo>
                  <a:lnTo>
                    <a:pt x="316" y="39"/>
                  </a:lnTo>
                  <a:lnTo>
                    <a:pt x="318" y="40"/>
                  </a:lnTo>
                  <a:lnTo>
                    <a:pt x="326" y="42"/>
                  </a:lnTo>
                  <a:lnTo>
                    <a:pt x="329" y="44"/>
                  </a:lnTo>
                  <a:lnTo>
                    <a:pt x="332" y="45"/>
                  </a:lnTo>
                  <a:lnTo>
                    <a:pt x="335" y="45"/>
                  </a:lnTo>
                  <a:lnTo>
                    <a:pt x="337" y="46"/>
                  </a:lnTo>
                  <a:lnTo>
                    <a:pt x="339" y="50"/>
                  </a:lnTo>
                  <a:lnTo>
                    <a:pt x="339" y="52"/>
                  </a:lnTo>
                  <a:lnTo>
                    <a:pt x="339" y="53"/>
                  </a:lnTo>
                  <a:lnTo>
                    <a:pt x="340" y="55"/>
                  </a:lnTo>
                  <a:lnTo>
                    <a:pt x="339" y="56"/>
                  </a:lnTo>
                  <a:lnTo>
                    <a:pt x="340" y="57"/>
                  </a:lnTo>
                  <a:lnTo>
                    <a:pt x="341" y="57"/>
                  </a:lnTo>
                  <a:lnTo>
                    <a:pt x="343" y="57"/>
                  </a:lnTo>
                  <a:lnTo>
                    <a:pt x="344" y="56"/>
                  </a:lnTo>
                  <a:lnTo>
                    <a:pt x="347" y="55"/>
                  </a:lnTo>
                  <a:lnTo>
                    <a:pt x="348" y="54"/>
                  </a:lnTo>
                  <a:lnTo>
                    <a:pt x="353" y="56"/>
                  </a:lnTo>
                  <a:lnTo>
                    <a:pt x="355" y="58"/>
                  </a:lnTo>
                  <a:lnTo>
                    <a:pt x="356" y="59"/>
                  </a:lnTo>
                  <a:lnTo>
                    <a:pt x="357" y="60"/>
                  </a:lnTo>
                  <a:lnTo>
                    <a:pt x="359" y="61"/>
                  </a:lnTo>
                  <a:lnTo>
                    <a:pt x="360" y="59"/>
                  </a:lnTo>
                  <a:lnTo>
                    <a:pt x="364" y="58"/>
                  </a:lnTo>
                  <a:lnTo>
                    <a:pt x="370" y="59"/>
                  </a:lnTo>
                  <a:lnTo>
                    <a:pt x="376" y="61"/>
                  </a:lnTo>
                  <a:lnTo>
                    <a:pt x="378" y="61"/>
                  </a:lnTo>
                  <a:lnTo>
                    <a:pt x="378" y="60"/>
                  </a:lnTo>
                  <a:lnTo>
                    <a:pt x="379" y="59"/>
                  </a:lnTo>
                  <a:lnTo>
                    <a:pt x="380" y="58"/>
                  </a:lnTo>
                  <a:lnTo>
                    <a:pt x="381" y="58"/>
                  </a:lnTo>
                  <a:lnTo>
                    <a:pt x="384" y="57"/>
                  </a:lnTo>
                  <a:lnTo>
                    <a:pt x="386" y="56"/>
                  </a:lnTo>
                  <a:lnTo>
                    <a:pt x="389" y="56"/>
                  </a:lnTo>
                  <a:lnTo>
                    <a:pt x="391" y="56"/>
                  </a:lnTo>
                  <a:lnTo>
                    <a:pt x="394" y="57"/>
                  </a:lnTo>
                  <a:lnTo>
                    <a:pt x="396" y="57"/>
                  </a:lnTo>
                  <a:lnTo>
                    <a:pt x="397" y="60"/>
                  </a:lnTo>
                  <a:lnTo>
                    <a:pt x="398" y="61"/>
                  </a:lnTo>
                  <a:lnTo>
                    <a:pt x="399" y="63"/>
                  </a:lnTo>
                  <a:lnTo>
                    <a:pt x="396" y="65"/>
                  </a:lnTo>
                  <a:lnTo>
                    <a:pt x="395" y="65"/>
                  </a:lnTo>
                  <a:lnTo>
                    <a:pt x="394" y="69"/>
                  </a:lnTo>
                  <a:lnTo>
                    <a:pt x="395" y="70"/>
                  </a:lnTo>
                  <a:lnTo>
                    <a:pt x="396" y="71"/>
                  </a:lnTo>
                  <a:lnTo>
                    <a:pt x="397" y="72"/>
                  </a:lnTo>
                  <a:lnTo>
                    <a:pt x="397" y="78"/>
                  </a:lnTo>
                  <a:lnTo>
                    <a:pt x="394" y="82"/>
                  </a:lnTo>
                  <a:lnTo>
                    <a:pt x="389" y="86"/>
                  </a:lnTo>
                  <a:lnTo>
                    <a:pt x="367" y="99"/>
                  </a:lnTo>
                  <a:lnTo>
                    <a:pt x="362" y="105"/>
                  </a:lnTo>
                  <a:lnTo>
                    <a:pt x="360" y="106"/>
                  </a:lnTo>
                  <a:lnTo>
                    <a:pt x="344" y="110"/>
                  </a:lnTo>
                  <a:lnTo>
                    <a:pt x="332" y="114"/>
                  </a:lnTo>
                  <a:lnTo>
                    <a:pt x="327" y="116"/>
                  </a:lnTo>
                  <a:lnTo>
                    <a:pt x="320" y="123"/>
                  </a:lnTo>
                  <a:lnTo>
                    <a:pt x="316" y="126"/>
                  </a:lnTo>
                  <a:lnTo>
                    <a:pt x="320" y="126"/>
                  </a:lnTo>
                  <a:lnTo>
                    <a:pt x="322" y="130"/>
                  </a:lnTo>
                  <a:lnTo>
                    <a:pt x="321" y="131"/>
                  </a:lnTo>
                  <a:lnTo>
                    <a:pt x="317" y="134"/>
                  </a:lnTo>
                  <a:lnTo>
                    <a:pt x="315" y="134"/>
                  </a:lnTo>
                  <a:lnTo>
                    <a:pt x="314" y="134"/>
                  </a:lnTo>
                  <a:lnTo>
                    <a:pt x="313" y="134"/>
                  </a:lnTo>
                  <a:lnTo>
                    <a:pt x="305" y="146"/>
                  </a:lnTo>
                  <a:lnTo>
                    <a:pt x="299" y="156"/>
                  </a:lnTo>
                  <a:lnTo>
                    <a:pt x="295" y="159"/>
                  </a:lnTo>
                  <a:lnTo>
                    <a:pt x="291" y="165"/>
                  </a:lnTo>
                  <a:lnTo>
                    <a:pt x="283" y="180"/>
                  </a:lnTo>
                  <a:lnTo>
                    <a:pt x="283" y="184"/>
                  </a:lnTo>
                  <a:lnTo>
                    <a:pt x="287" y="198"/>
                  </a:lnTo>
                  <a:lnTo>
                    <a:pt x="290" y="202"/>
                  </a:lnTo>
                  <a:lnTo>
                    <a:pt x="292" y="205"/>
                  </a:lnTo>
                  <a:lnTo>
                    <a:pt x="299" y="208"/>
                  </a:lnTo>
                  <a:lnTo>
                    <a:pt x="301" y="210"/>
                  </a:lnTo>
                  <a:lnTo>
                    <a:pt x="298" y="213"/>
                  </a:lnTo>
                  <a:lnTo>
                    <a:pt x="292" y="218"/>
                  </a:lnTo>
                  <a:lnTo>
                    <a:pt x="281" y="224"/>
                  </a:lnTo>
                  <a:lnTo>
                    <a:pt x="277" y="229"/>
                  </a:lnTo>
                  <a:lnTo>
                    <a:pt x="276" y="233"/>
                  </a:lnTo>
                  <a:lnTo>
                    <a:pt x="273" y="235"/>
                  </a:lnTo>
                  <a:lnTo>
                    <a:pt x="272" y="242"/>
                  </a:lnTo>
                  <a:lnTo>
                    <a:pt x="270" y="246"/>
                  </a:lnTo>
                  <a:lnTo>
                    <a:pt x="270" y="247"/>
                  </a:lnTo>
                  <a:lnTo>
                    <a:pt x="268" y="251"/>
                  </a:lnTo>
                  <a:lnTo>
                    <a:pt x="268" y="253"/>
                  </a:lnTo>
                  <a:lnTo>
                    <a:pt x="271" y="256"/>
                  </a:lnTo>
                  <a:lnTo>
                    <a:pt x="269" y="258"/>
                  </a:lnTo>
                  <a:lnTo>
                    <a:pt x="268" y="258"/>
                  </a:lnTo>
                  <a:lnTo>
                    <a:pt x="264" y="259"/>
                  </a:lnTo>
                  <a:lnTo>
                    <a:pt x="252" y="259"/>
                  </a:lnTo>
                  <a:lnTo>
                    <a:pt x="242" y="266"/>
                  </a:lnTo>
                  <a:lnTo>
                    <a:pt x="237" y="272"/>
                  </a:lnTo>
                  <a:lnTo>
                    <a:pt x="232" y="283"/>
                  </a:lnTo>
                  <a:lnTo>
                    <a:pt x="227" y="290"/>
                  </a:lnTo>
                  <a:lnTo>
                    <a:pt x="224" y="291"/>
                  </a:lnTo>
                  <a:lnTo>
                    <a:pt x="220" y="288"/>
                  </a:lnTo>
                  <a:lnTo>
                    <a:pt x="216" y="288"/>
                  </a:lnTo>
                  <a:lnTo>
                    <a:pt x="211" y="289"/>
                  </a:lnTo>
                  <a:lnTo>
                    <a:pt x="209" y="291"/>
                  </a:lnTo>
                  <a:lnTo>
                    <a:pt x="205" y="292"/>
                  </a:lnTo>
                  <a:lnTo>
                    <a:pt x="201" y="291"/>
                  </a:lnTo>
                  <a:lnTo>
                    <a:pt x="194" y="291"/>
                  </a:lnTo>
                  <a:lnTo>
                    <a:pt x="190" y="291"/>
                  </a:lnTo>
                  <a:lnTo>
                    <a:pt x="184" y="293"/>
                  </a:lnTo>
                  <a:lnTo>
                    <a:pt x="180" y="292"/>
                  </a:lnTo>
                  <a:lnTo>
                    <a:pt x="172" y="291"/>
                  </a:lnTo>
                  <a:lnTo>
                    <a:pt x="155" y="292"/>
                  </a:lnTo>
                  <a:lnTo>
                    <a:pt x="153" y="293"/>
                  </a:lnTo>
                  <a:lnTo>
                    <a:pt x="151" y="296"/>
                  </a:lnTo>
                  <a:lnTo>
                    <a:pt x="145" y="301"/>
                  </a:lnTo>
                  <a:lnTo>
                    <a:pt x="137" y="301"/>
                  </a:lnTo>
                  <a:lnTo>
                    <a:pt x="129" y="304"/>
                  </a:lnTo>
                  <a:lnTo>
                    <a:pt x="127" y="306"/>
                  </a:lnTo>
                  <a:lnTo>
                    <a:pt x="124" y="312"/>
                  </a:lnTo>
                  <a:lnTo>
                    <a:pt x="123" y="316"/>
                  </a:lnTo>
                  <a:lnTo>
                    <a:pt x="123" y="316"/>
                  </a:lnTo>
                  <a:lnTo>
                    <a:pt x="122" y="314"/>
                  </a:lnTo>
                  <a:lnTo>
                    <a:pt x="121" y="315"/>
                  </a:lnTo>
                  <a:lnTo>
                    <a:pt x="120" y="318"/>
                  </a:lnTo>
                  <a:lnTo>
                    <a:pt x="117" y="319"/>
                  </a:lnTo>
                  <a:lnTo>
                    <a:pt x="114" y="320"/>
                  </a:lnTo>
                  <a:lnTo>
                    <a:pt x="109" y="318"/>
                  </a:lnTo>
                  <a:lnTo>
                    <a:pt x="104" y="314"/>
                  </a:lnTo>
                  <a:lnTo>
                    <a:pt x="102" y="313"/>
                  </a:lnTo>
                  <a:lnTo>
                    <a:pt x="97" y="308"/>
                  </a:lnTo>
                  <a:lnTo>
                    <a:pt x="96" y="304"/>
                  </a:lnTo>
                  <a:lnTo>
                    <a:pt x="95" y="300"/>
                  </a:lnTo>
                  <a:lnTo>
                    <a:pt x="95" y="299"/>
                  </a:lnTo>
                  <a:lnTo>
                    <a:pt x="95" y="297"/>
                  </a:lnTo>
                  <a:lnTo>
                    <a:pt x="91" y="296"/>
                  </a:lnTo>
                  <a:lnTo>
                    <a:pt x="90" y="292"/>
                  </a:lnTo>
                  <a:lnTo>
                    <a:pt x="92" y="288"/>
                  </a:lnTo>
                  <a:lnTo>
                    <a:pt x="95" y="285"/>
                  </a:lnTo>
                  <a:lnTo>
                    <a:pt x="96" y="285"/>
                  </a:lnTo>
                  <a:lnTo>
                    <a:pt x="92" y="285"/>
                  </a:lnTo>
                  <a:lnTo>
                    <a:pt x="90" y="288"/>
                  </a:lnTo>
                  <a:lnTo>
                    <a:pt x="87" y="283"/>
                  </a:lnTo>
                  <a:lnTo>
                    <a:pt x="75" y="273"/>
                  </a:lnTo>
                  <a:lnTo>
                    <a:pt x="75" y="272"/>
                  </a:lnTo>
                  <a:lnTo>
                    <a:pt x="75" y="271"/>
                  </a:lnTo>
                  <a:lnTo>
                    <a:pt x="73" y="273"/>
                  </a:lnTo>
                  <a:lnTo>
                    <a:pt x="72" y="273"/>
                  </a:lnTo>
                  <a:lnTo>
                    <a:pt x="66" y="273"/>
                  </a:lnTo>
                  <a:lnTo>
                    <a:pt x="58" y="274"/>
                  </a:lnTo>
                  <a:lnTo>
                    <a:pt x="56" y="264"/>
                  </a:lnTo>
                  <a:lnTo>
                    <a:pt x="55" y="261"/>
                  </a:lnTo>
                  <a:lnTo>
                    <a:pt x="55" y="258"/>
                  </a:lnTo>
                  <a:lnTo>
                    <a:pt x="57" y="252"/>
                  </a:lnTo>
                  <a:lnTo>
                    <a:pt x="59" y="250"/>
                  </a:lnTo>
                  <a:lnTo>
                    <a:pt x="61" y="245"/>
                  </a:lnTo>
                  <a:lnTo>
                    <a:pt x="65" y="241"/>
                  </a:lnTo>
                  <a:lnTo>
                    <a:pt x="69" y="240"/>
                  </a:lnTo>
                  <a:lnTo>
                    <a:pt x="71" y="240"/>
                  </a:lnTo>
                  <a:lnTo>
                    <a:pt x="72" y="236"/>
                  </a:lnTo>
                  <a:lnTo>
                    <a:pt x="72" y="234"/>
                  </a:lnTo>
                  <a:lnTo>
                    <a:pt x="72" y="234"/>
                  </a:lnTo>
                  <a:lnTo>
                    <a:pt x="67" y="234"/>
                  </a:lnTo>
                  <a:lnTo>
                    <a:pt x="60" y="223"/>
                  </a:lnTo>
                  <a:lnTo>
                    <a:pt x="60" y="221"/>
                  </a:lnTo>
                  <a:lnTo>
                    <a:pt x="61" y="219"/>
                  </a:lnTo>
                  <a:lnTo>
                    <a:pt x="62" y="215"/>
                  </a:lnTo>
                  <a:lnTo>
                    <a:pt x="62" y="212"/>
                  </a:lnTo>
                  <a:lnTo>
                    <a:pt x="64" y="210"/>
                  </a:lnTo>
                  <a:lnTo>
                    <a:pt x="67" y="208"/>
                  </a:lnTo>
                  <a:lnTo>
                    <a:pt x="69" y="204"/>
                  </a:lnTo>
                  <a:lnTo>
                    <a:pt x="71" y="201"/>
                  </a:lnTo>
                  <a:lnTo>
                    <a:pt x="71" y="198"/>
                  </a:lnTo>
                  <a:lnTo>
                    <a:pt x="69" y="197"/>
                  </a:lnTo>
                  <a:lnTo>
                    <a:pt x="66" y="195"/>
                  </a:lnTo>
                  <a:lnTo>
                    <a:pt x="61" y="187"/>
                  </a:lnTo>
                  <a:lnTo>
                    <a:pt x="60" y="182"/>
                  </a:lnTo>
                  <a:lnTo>
                    <a:pt x="60" y="181"/>
                  </a:lnTo>
                  <a:lnTo>
                    <a:pt x="57" y="179"/>
                  </a:lnTo>
                  <a:lnTo>
                    <a:pt x="54" y="175"/>
                  </a:lnTo>
                  <a:lnTo>
                    <a:pt x="54" y="174"/>
                  </a:lnTo>
                  <a:lnTo>
                    <a:pt x="56" y="173"/>
                  </a:lnTo>
                  <a:lnTo>
                    <a:pt x="67" y="173"/>
                  </a:lnTo>
                  <a:lnTo>
                    <a:pt x="69" y="172"/>
                  </a:lnTo>
                  <a:lnTo>
                    <a:pt x="70" y="171"/>
                  </a:lnTo>
                  <a:lnTo>
                    <a:pt x="72" y="168"/>
                  </a:lnTo>
                  <a:lnTo>
                    <a:pt x="74" y="162"/>
                  </a:lnTo>
                  <a:lnTo>
                    <a:pt x="74" y="159"/>
                  </a:lnTo>
                  <a:lnTo>
                    <a:pt x="74" y="157"/>
                  </a:lnTo>
                  <a:lnTo>
                    <a:pt x="70" y="154"/>
                  </a:lnTo>
                  <a:lnTo>
                    <a:pt x="70" y="153"/>
                  </a:lnTo>
                  <a:lnTo>
                    <a:pt x="71" y="151"/>
                  </a:lnTo>
                  <a:lnTo>
                    <a:pt x="72" y="149"/>
                  </a:lnTo>
                  <a:lnTo>
                    <a:pt x="75" y="147"/>
                  </a:lnTo>
                  <a:lnTo>
                    <a:pt x="77" y="146"/>
                  </a:lnTo>
                  <a:lnTo>
                    <a:pt x="77" y="145"/>
                  </a:lnTo>
                  <a:lnTo>
                    <a:pt x="76" y="143"/>
                  </a:lnTo>
                  <a:lnTo>
                    <a:pt x="75" y="141"/>
                  </a:lnTo>
                  <a:lnTo>
                    <a:pt x="76" y="140"/>
                  </a:lnTo>
                  <a:lnTo>
                    <a:pt x="77" y="134"/>
                  </a:lnTo>
                  <a:lnTo>
                    <a:pt x="77" y="133"/>
                  </a:lnTo>
                  <a:lnTo>
                    <a:pt x="76" y="128"/>
                  </a:lnTo>
                  <a:lnTo>
                    <a:pt x="75" y="123"/>
                  </a:lnTo>
                  <a:lnTo>
                    <a:pt x="73" y="118"/>
                  </a:lnTo>
                  <a:lnTo>
                    <a:pt x="74" y="116"/>
                  </a:lnTo>
                  <a:lnTo>
                    <a:pt x="75" y="116"/>
                  </a:lnTo>
                  <a:lnTo>
                    <a:pt x="78" y="113"/>
                  </a:lnTo>
                  <a:lnTo>
                    <a:pt x="81" y="109"/>
                  </a:lnTo>
                  <a:lnTo>
                    <a:pt x="85" y="105"/>
                  </a:lnTo>
                  <a:lnTo>
                    <a:pt x="90" y="102"/>
                  </a:lnTo>
                  <a:lnTo>
                    <a:pt x="94" y="99"/>
                  </a:lnTo>
                  <a:lnTo>
                    <a:pt x="95" y="96"/>
                  </a:lnTo>
                  <a:lnTo>
                    <a:pt x="96" y="96"/>
                  </a:lnTo>
                  <a:lnTo>
                    <a:pt x="96" y="94"/>
                  </a:lnTo>
                  <a:lnTo>
                    <a:pt x="95" y="93"/>
                  </a:lnTo>
                  <a:lnTo>
                    <a:pt x="93" y="91"/>
                  </a:lnTo>
                  <a:lnTo>
                    <a:pt x="90" y="90"/>
                  </a:lnTo>
                  <a:lnTo>
                    <a:pt x="87" y="90"/>
                  </a:lnTo>
                  <a:lnTo>
                    <a:pt x="85" y="89"/>
                  </a:lnTo>
                  <a:lnTo>
                    <a:pt x="85" y="88"/>
                  </a:lnTo>
                  <a:lnTo>
                    <a:pt x="85" y="84"/>
                  </a:lnTo>
                  <a:lnTo>
                    <a:pt x="85" y="81"/>
                  </a:lnTo>
                  <a:lnTo>
                    <a:pt x="85" y="80"/>
                  </a:lnTo>
                  <a:lnTo>
                    <a:pt x="84" y="78"/>
                  </a:lnTo>
                  <a:lnTo>
                    <a:pt x="80" y="78"/>
                  </a:lnTo>
                  <a:lnTo>
                    <a:pt x="78" y="78"/>
                  </a:lnTo>
                  <a:lnTo>
                    <a:pt x="76" y="77"/>
                  </a:lnTo>
                  <a:lnTo>
                    <a:pt x="75" y="78"/>
                  </a:lnTo>
                  <a:lnTo>
                    <a:pt x="70" y="78"/>
                  </a:lnTo>
                  <a:lnTo>
                    <a:pt x="67" y="77"/>
                  </a:lnTo>
                  <a:lnTo>
                    <a:pt x="66" y="77"/>
                  </a:lnTo>
                  <a:lnTo>
                    <a:pt x="65" y="77"/>
                  </a:lnTo>
                  <a:lnTo>
                    <a:pt x="64" y="78"/>
                  </a:lnTo>
                  <a:lnTo>
                    <a:pt x="64" y="79"/>
                  </a:lnTo>
                  <a:lnTo>
                    <a:pt x="64" y="80"/>
                  </a:lnTo>
                  <a:lnTo>
                    <a:pt x="63" y="82"/>
                  </a:lnTo>
                  <a:lnTo>
                    <a:pt x="58" y="83"/>
                  </a:lnTo>
                  <a:lnTo>
                    <a:pt x="55" y="83"/>
                  </a:lnTo>
                  <a:lnTo>
                    <a:pt x="51" y="82"/>
                  </a:lnTo>
                  <a:lnTo>
                    <a:pt x="50" y="81"/>
                  </a:lnTo>
                  <a:lnTo>
                    <a:pt x="49" y="80"/>
                  </a:lnTo>
                  <a:lnTo>
                    <a:pt x="43" y="82"/>
                  </a:lnTo>
                  <a:lnTo>
                    <a:pt x="42" y="81"/>
                  </a:lnTo>
                  <a:lnTo>
                    <a:pt x="39" y="82"/>
                  </a:lnTo>
                  <a:lnTo>
                    <a:pt x="36" y="84"/>
                  </a:lnTo>
                  <a:lnTo>
                    <a:pt x="34" y="84"/>
                  </a:lnTo>
                  <a:lnTo>
                    <a:pt x="34" y="83"/>
                  </a:lnTo>
                  <a:lnTo>
                    <a:pt x="33" y="83"/>
                  </a:lnTo>
                  <a:lnTo>
                    <a:pt x="32" y="80"/>
                  </a:lnTo>
                  <a:lnTo>
                    <a:pt x="32" y="79"/>
                  </a:lnTo>
                  <a:lnTo>
                    <a:pt x="35" y="75"/>
                  </a:lnTo>
                  <a:lnTo>
                    <a:pt x="34" y="74"/>
                  </a:lnTo>
                  <a:lnTo>
                    <a:pt x="34" y="73"/>
                  </a:lnTo>
                  <a:lnTo>
                    <a:pt x="33" y="71"/>
                  </a:lnTo>
                  <a:lnTo>
                    <a:pt x="32" y="70"/>
                  </a:lnTo>
                  <a:lnTo>
                    <a:pt x="31" y="70"/>
                  </a:lnTo>
                  <a:lnTo>
                    <a:pt x="29" y="71"/>
                  </a:lnTo>
                  <a:lnTo>
                    <a:pt x="22" y="73"/>
                  </a:lnTo>
                  <a:lnTo>
                    <a:pt x="21" y="73"/>
                  </a:lnTo>
                  <a:lnTo>
                    <a:pt x="17" y="76"/>
                  </a:lnTo>
                  <a:lnTo>
                    <a:pt x="14" y="78"/>
                  </a:lnTo>
                  <a:lnTo>
                    <a:pt x="12" y="79"/>
                  </a:lnTo>
                  <a:lnTo>
                    <a:pt x="11" y="78"/>
                  </a:lnTo>
                  <a:lnTo>
                    <a:pt x="11" y="71"/>
                  </a:lnTo>
                  <a:lnTo>
                    <a:pt x="14" y="67"/>
                  </a:lnTo>
                  <a:lnTo>
                    <a:pt x="17" y="64"/>
                  </a:lnTo>
                  <a:lnTo>
                    <a:pt x="16" y="64"/>
                  </a:lnTo>
                  <a:lnTo>
                    <a:pt x="13" y="64"/>
                  </a:lnTo>
                  <a:lnTo>
                    <a:pt x="13" y="61"/>
                  </a:lnTo>
                  <a:lnTo>
                    <a:pt x="14" y="61"/>
                  </a:lnTo>
                  <a:lnTo>
                    <a:pt x="16" y="58"/>
                  </a:lnTo>
                  <a:lnTo>
                    <a:pt x="14" y="57"/>
                  </a:lnTo>
                  <a:lnTo>
                    <a:pt x="13" y="56"/>
                  </a:lnTo>
                  <a:lnTo>
                    <a:pt x="13" y="52"/>
                  </a:lnTo>
                  <a:lnTo>
                    <a:pt x="14" y="50"/>
                  </a:lnTo>
                  <a:lnTo>
                    <a:pt x="13" y="49"/>
                  </a:lnTo>
                  <a:lnTo>
                    <a:pt x="8" y="51"/>
                  </a:lnTo>
                  <a:lnTo>
                    <a:pt x="6" y="50"/>
                  </a:lnTo>
                  <a:lnTo>
                    <a:pt x="6" y="47"/>
                  </a:lnTo>
                  <a:lnTo>
                    <a:pt x="9" y="43"/>
                  </a:lnTo>
                  <a:lnTo>
                    <a:pt x="9" y="42"/>
                  </a:lnTo>
                  <a:lnTo>
                    <a:pt x="6" y="41"/>
                  </a:lnTo>
                  <a:lnTo>
                    <a:pt x="3" y="39"/>
                  </a:lnTo>
                  <a:lnTo>
                    <a:pt x="1" y="37"/>
                  </a:lnTo>
                  <a:lnTo>
                    <a:pt x="0" y="34"/>
                  </a:lnTo>
                  <a:lnTo>
                    <a:pt x="0" y="31"/>
                  </a:lnTo>
                  <a:lnTo>
                    <a:pt x="1" y="25"/>
                  </a:lnTo>
                  <a:lnTo>
                    <a:pt x="4" y="24"/>
                  </a:lnTo>
                  <a:lnTo>
                    <a:pt x="6" y="22"/>
                  </a:lnTo>
                  <a:lnTo>
                    <a:pt x="11" y="18"/>
                  </a:lnTo>
                  <a:lnTo>
                    <a:pt x="18" y="19"/>
                  </a:lnTo>
                  <a:lnTo>
                    <a:pt x="22" y="18"/>
                  </a:lnTo>
                  <a:lnTo>
                    <a:pt x="26" y="16"/>
                  </a:lnTo>
                  <a:lnTo>
                    <a:pt x="28" y="15"/>
                  </a:lnTo>
                  <a:lnTo>
                    <a:pt x="32" y="14"/>
                  </a:lnTo>
                  <a:lnTo>
                    <a:pt x="31" y="11"/>
                  </a:lnTo>
                  <a:lnTo>
                    <a:pt x="30" y="9"/>
                  </a:lnTo>
                  <a:lnTo>
                    <a:pt x="31" y="8"/>
                  </a:lnTo>
                  <a:lnTo>
                    <a:pt x="34" y="5"/>
                  </a:lnTo>
                  <a:lnTo>
                    <a:pt x="39" y="3"/>
                  </a:lnTo>
                  <a:lnTo>
                    <a:pt x="44" y="2"/>
                  </a:lnTo>
                  <a:lnTo>
                    <a:pt x="49" y="0"/>
                  </a:lnTo>
                  <a:lnTo>
                    <a:pt x="52" y="1"/>
                  </a:lnTo>
                  <a:lnTo>
                    <a:pt x="55" y="0"/>
                  </a:lnTo>
                  <a:lnTo>
                    <a:pt x="58" y="3"/>
                  </a:lnTo>
                  <a:lnTo>
                    <a:pt x="63" y="7"/>
                  </a:lnTo>
                  <a:lnTo>
                    <a:pt x="69" y="9"/>
                  </a:lnTo>
                  <a:lnTo>
                    <a:pt x="74" y="7"/>
                  </a:lnTo>
                  <a:lnTo>
                    <a:pt x="84" y="7"/>
                  </a:lnTo>
                  <a:lnTo>
                    <a:pt x="88" y="8"/>
                  </a:lnTo>
                  <a:lnTo>
                    <a:pt x="96" y="6"/>
                  </a:lnTo>
                  <a:lnTo>
                    <a:pt x="101" y="7"/>
                  </a:lnTo>
                  <a:lnTo>
                    <a:pt x="108" y="4"/>
                  </a:lnTo>
                  <a:lnTo>
                    <a:pt x="113" y="8"/>
                  </a:lnTo>
                  <a:lnTo>
                    <a:pt x="124" y="9"/>
                  </a:lnTo>
                  <a:lnTo>
                    <a:pt x="131" y="11"/>
                  </a:lnTo>
                  <a:lnTo>
                    <a:pt x="150" y="15"/>
                  </a:lnTo>
                  <a:lnTo>
                    <a:pt x="157" y="15"/>
                  </a:lnTo>
                  <a:lnTo>
                    <a:pt x="166" y="13"/>
                  </a:lnTo>
                  <a:lnTo>
                    <a:pt x="170" y="11"/>
                  </a:lnTo>
                  <a:lnTo>
                    <a:pt x="174" y="12"/>
                  </a:lnTo>
                  <a:lnTo>
                    <a:pt x="179" y="10"/>
                  </a:lnTo>
                  <a:lnTo>
                    <a:pt x="182" y="11"/>
                  </a:lnTo>
                  <a:lnTo>
                    <a:pt x="185" y="13"/>
                  </a:lnTo>
                  <a:lnTo>
                    <a:pt x="197" y="17"/>
                  </a:lnTo>
                  <a:lnTo>
                    <a:pt x="200" y="14"/>
                  </a:lnTo>
                  <a:lnTo>
                    <a:pt x="202" y="13"/>
                  </a:lnTo>
                  <a:lnTo>
                    <a:pt x="211" y="15"/>
                  </a:lnTo>
                  <a:lnTo>
                    <a:pt x="219" y="19"/>
                  </a:lnTo>
                  <a:lnTo>
                    <a:pt x="224" y="19"/>
                  </a:lnTo>
                  <a:lnTo>
                    <a:pt x="230" y="18"/>
                  </a:lnTo>
                  <a:lnTo>
                    <a:pt x="236" y="15"/>
                  </a:lnTo>
                  <a:lnTo>
                    <a:pt x="237" y="15"/>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1978" name="Google Shape;1978;p203"/>
            <p:cNvSpPr/>
            <p:nvPr/>
          </p:nvSpPr>
          <p:spPr>
            <a:xfrm>
              <a:off x="5998567" y="3528711"/>
              <a:ext cx="8374" cy="3694"/>
            </a:xfrm>
            <a:custGeom>
              <a:avLst/>
              <a:gdLst/>
              <a:ahLst/>
              <a:cxnLst/>
              <a:rect l="l" t="t" r="r" b="b"/>
              <a:pathLst>
                <a:path w="7" h="6" extrusionOk="0">
                  <a:moveTo>
                    <a:pt x="6" y="4"/>
                  </a:moveTo>
                  <a:lnTo>
                    <a:pt x="6" y="5"/>
                  </a:lnTo>
                  <a:lnTo>
                    <a:pt x="4" y="4"/>
                  </a:lnTo>
                  <a:lnTo>
                    <a:pt x="0" y="4"/>
                  </a:lnTo>
                  <a:lnTo>
                    <a:pt x="0" y="2"/>
                  </a:lnTo>
                  <a:lnTo>
                    <a:pt x="1" y="1"/>
                  </a:lnTo>
                  <a:lnTo>
                    <a:pt x="2" y="0"/>
                  </a:lnTo>
                  <a:lnTo>
                    <a:pt x="4" y="2"/>
                  </a:lnTo>
                  <a:lnTo>
                    <a:pt x="6" y="3"/>
                  </a:lnTo>
                  <a:lnTo>
                    <a:pt x="6"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1979" name="Google Shape;1979;p203"/>
            <p:cNvSpPr/>
            <p:nvPr/>
          </p:nvSpPr>
          <p:spPr>
            <a:xfrm>
              <a:off x="5994379" y="3517633"/>
              <a:ext cx="12562" cy="11078"/>
            </a:xfrm>
            <a:custGeom>
              <a:avLst/>
              <a:gdLst/>
              <a:ahLst/>
              <a:cxnLst/>
              <a:rect l="l" t="t" r="r" b="b"/>
              <a:pathLst>
                <a:path w="14" h="12" extrusionOk="0">
                  <a:moveTo>
                    <a:pt x="7" y="8"/>
                  </a:moveTo>
                  <a:lnTo>
                    <a:pt x="5" y="11"/>
                  </a:lnTo>
                  <a:lnTo>
                    <a:pt x="0" y="10"/>
                  </a:lnTo>
                  <a:lnTo>
                    <a:pt x="0" y="9"/>
                  </a:lnTo>
                  <a:lnTo>
                    <a:pt x="0" y="6"/>
                  </a:lnTo>
                  <a:lnTo>
                    <a:pt x="2" y="5"/>
                  </a:lnTo>
                  <a:lnTo>
                    <a:pt x="2" y="3"/>
                  </a:lnTo>
                  <a:lnTo>
                    <a:pt x="4" y="2"/>
                  </a:lnTo>
                  <a:lnTo>
                    <a:pt x="10" y="0"/>
                  </a:lnTo>
                  <a:lnTo>
                    <a:pt x="12" y="1"/>
                  </a:lnTo>
                  <a:lnTo>
                    <a:pt x="13" y="3"/>
                  </a:lnTo>
                  <a:lnTo>
                    <a:pt x="9" y="8"/>
                  </a:lnTo>
                  <a:lnTo>
                    <a:pt x="7" y="8"/>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1980" name="Google Shape;1980;p203"/>
            <p:cNvSpPr/>
            <p:nvPr/>
          </p:nvSpPr>
          <p:spPr>
            <a:xfrm>
              <a:off x="6073932" y="3484394"/>
              <a:ext cx="16748" cy="7386"/>
            </a:xfrm>
            <a:custGeom>
              <a:avLst/>
              <a:gdLst/>
              <a:ahLst/>
              <a:cxnLst/>
              <a:rect l="l" t="t" r="r" b="b"/>
              <a:pathLst>
                <a:path w="16" h="11" extrusionOk="0">
                  <a:moveTo>
                    <a:pt x="15" y="10"/>
                  </a:moveTo>
                  <a:lnTo>
                    <a:pt x="14" y="10"/>
                  </a:lnTo>
                  <a:lnTo>
                    <a:pt x="4" y="5"/>
                  </a:lnTo>
                  <a:lnTo>
                    <a:pt x="1" y="5"/>
                  </a:lnTo>
                  <a:lnTo>
                    <a:pt x="0" y="4"/>
                  </a:lnTo>
                  <a:lnTo>
                    <a:pt x="0" y="1"/>
                  </a:lnTo>
                  <a:lnTo>
                    <a:pt x="1" y="0"/>
                  </a:lnTo>
                  <a:lnTo>
                    <a:pt x="7" y="0"/>
                  </a:lnTo>
                  <a:lnTo>
                    <a:pt x="12" y="2"/>
                  </a:lnTo>
                  <a:lnTo>
                    <a:pt x="15" y="6"/>
                  </a:lnTo>
                  <a:lnTo>
                    <a:pt x="15" y="7"/>
                  </a:lnTo>
                  <a:lnTo>
                    <a:pt x="15" y="1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1981" name="Google Shape;1981;p203"/>
            <p:cNvSpPr/>
            <p:nvPr/>
          </p:nvSpPr>
          <p:spPr>
            <a:xfrm>
              <a:off x="6580548" y="1999807"/>
              <a:ext cx="330768" cy="653663"/>
            </a:xfrm>
            <a:custGeom>
              <a:avLst/>
              <a:gdLst/>
              <a:ahLst/>
              <a:cxnLst/>
              <a:rect l="l" t="t" r="r" b="b"/>
              <a:pathLst>
                <a:path w="348" h="781" extrusionOk="0">
                  <a:moveTo>
                    <a:pt x="31" y="761"/>
                  </a:moveTo>
                  <a:lnTo>
                    <a:pt x="29" y="761"/>
                  </a:lnTo>
                  <a:lnTo>
                    <a:pt x="27" y="759"/>
                  </a:lnTo>
                  <a:lnTo>
                    <a:pt x="28" y="758"/>
                  </a:lnTo>
                  <a:lnTo>
                    <a:pt x="30" y="756"/>
                  </a:lnTo>
                  <a:lnTo>
                    <a:pt x="32" y="757"/>
                  </a:lnTo>
                  <a:lnTo>
                    <a:pt x="32" y="759"/>
                  </a:lnTo>
                  <a:lnTo>
                    <a:pt x="31" y="761"/>
                  </a:lnTo>
                  <a:close/>
                  <a:moveTo>
                    <a:pt x="38" y="759"/>
                  </a:moveTo>
                  <a:lnTo>
                    <a:pt x="35" y="761"/>
                  </a:lnTo>
                  <a:lnTo>
                    <a:pt x="34" y="760"/>
                  </a:lnTo>
                  <a:lnTo>
                    <a:pt x="34" y="756"/>
                  </a:lnTo>
                  <a:lnTo>
                    <a:pt x="36" y="755"/>
                  </a:lnTo>
                  <a:lnTo>
                    <a:pt x="39" y="755"/>
                  </a:lnTo>
                  <a:lnTo>
                    <a:pt x="38" y="759"/>
                  </a:lnTo>
                  <a:close/>
                  <a:moveTo>
                    <a:pt x="49" y="744"/>
                  </a:moveTo>
                  <a:lnTo>
                    <a:pt x="53" y="745"/>
                  </a:lnTo>
                  <a:lnTo>
                    <a:pt x="55" y="745"/>
                  </a:lnTo>
                  <a:lnTo>
                    <a:pt x="57" y="748"/>
                  </a:lnTo>
                  <a:lnTo>
                    <a:pt x="53" y="750"/>
                  </a:lnTo>
                  <a:lnTo>
                    <a:pt x="53" y="753"/>
                  </a:lnTo>
                  <a:lnTo>
                    <a:pt x="55" y="755"/>
                  </a:lnTo>
                  <a:lnTo>
                    <a:pt x="55" y="757"/>
                  </a:lnTo>
                  <a:lnTo>
                    <a:pt x="52" y="757"/>
                  </a:lnTo>
                  <a:lnTo>
                    <a:pt x="50" y="755"/>
                  </a:lnTo>
                  <a:lnTo>
                    <a:pt x="49" y="753"/>
                  </a:lnTo>
                  <a:lnTo>
                    <a:pt x="48" y="751"/>
                  </a:lnTo>
                  <a:lnTo>
                    <a:pt x="46" y="749"/>
                  </a:lnTo>
                  <a:lnTo>
                    <a:pt x="47" y="747"/>
                  </a:lnTo>
                  <a:lnTo>
                    <a:pt x="47" y="745"/>
                  </a:lnTo>
                  <a:lnTo>
                    <a:pt x="49" y="744"/>
                  </a:lnTo>
                  <a:close/>
                  <a:moveTo>
                    <a:pt x="43" y="746"/>
                  </a:moveTo>
                  <a:lnTo>
                    <a:pt x="41" y="746"/>
                  </a:lnTo>
                  <a:lnTo>
                    <a:pt x="37" y="743"/>
                  </a:lnTo>
                  <a:lnTo>
                    <a:pt x="37" y="742"/>
                  </a:lnTo>
                  <a:lnTo>
                    <a:pt x="39" y="741"/>
                  </a:lnTo>
                  <a:lnTo>
                    <a:pt x="37" y="739"/>
                  </a:lnTo>
                  <a:lnTo>
                    <a:pt x="38" y="737"/>
                  </a:lnTo>
                  <a:lnTo>
                    <a:pt x="41" y="739"/>
                  </a:lnTo>
                  <a:lnTo>
                    <a:pt x="42" y="742"/>
                  </a:lnTo>
                  <a:lnTo>
                    <a:pt x="41" y="742"/>
                  </a:lnTo>
                  <a:lnTo>
                    <a:pt x="43" y="745"/>
                  </a:lnTo>
                  <a:lnTo>
                    <a:pt x="43" y="746"/>
                  </a:lnTo>
                  <a:close/>
                  <a:moveTo>
                    <a:pt x="26" y="734"/>
                  </a:moveTo>
                  <a:lnTo>
                    <a:pt x="25" y="737"/>
                  </a:lnTo>
                  <a:lnTo>
                    <a:pt x="23" y="736"/>
                  </a:lnTo>
                  <a:lnTo>
                    <a:pt x="21" y="737"/>
                  </a:lnTo>
                  <a:lnTo>
                    <a:pt x="19" y="734"/>
                  </a:lnTo>
                  <a:lnTo>
                    <a:pt x="18" y="729"/>
                  </a:lnTo>
                  <a:lnTo>
                    <a:pt x="18" y="728"/>
                  </a:lnTo>
                  <a:lnTo>
                    <a:pt x="20" y="727"/>
                  </a:lnTo>
                  <a:lnTo>
                    <a:pt x="21" y="729"/>
                  </a:lnTo>
                  <a:lnTo>
                    <a:pt x="26" y="734"/>
                  </a:lnTo>
                  <a:close/>
                  <a:moveTo>
                    <a:pt x="18" y="551"/>
                  </a:moveTo>
                  <a:lnTo>
                    <a:pt x="18" y="553"/>
                  </a:lnTo>
                  <a:lnTo>
                    <a:pt x="20" y="552"/>
                  </a:lnTo>
                  <a:lnTo>
                    <a:pt x="23" y="550"/>
                  </a:lnTo>
                  <a:lnTo>
                    <a:pt x="25" y="551"/>
                  </a:lnTo>
                  <a:lnTo>
                    <a:pt x="25" y="554"/>
                  </a:lnTo>
                  <a:lnTo>
                    <a:pt x="23" y="554"/>
                  </a:lnTo>
                  <a:lnTo>
                    <a:pt x="23" y="554"/>
                  </a:lnTo>
                  <a:lnTo>
                    <a:pt x="22" y="556"/>
                  </a:lnTo>
                  <a:lnTo>
                    <a:pt x="22" y="557"/>
                  </a:lnTo>
                  <a:lnTo>
                    <a:pt x="20" y="558"/>
                  </a:lnTo>
                  <a:lnTo>
                    <a:pt x="16" y="554"/>
                  </a:lnTo>
                  <a:lnTo>
                    <a:pt x="14" y="549"/>
                  </a:lnTo>
                  <a:lnTo>
                    <a:pt x="19" y="549"/>
                  </a:lnTo>
                  <a:lnTo>
                    <a:pt x="18" y="550"/>
                  </a:lnTo>
                  <a:lnTo>
                    <a:pt x="18" y="551"/>
                  </a:lnTo>
                  <a:close/>
                  <a:moveTo>
                    <a:pt x="134" y="424"/>
                  </a:moveTo>
                  <a:lnTo>
                    <a:pt x="129" y="426"/>
                  </a:lnTo>
                  <a:lnTo>
                    <a:pt x="126" y="425"/>
                  </a:lnTo>
                  <a:lnTo>
                    <a:pt x="126" y="420"/>
                  </a:lnTo>
                  <a:lnTo>
                    <a:pt x="128" y="418"/>
                  </a:lnTo>
                  <a:lnTo>
                    <a:pt x="132" y="417"/>
                  </a:lnTo>
                  <a:lnTo>
                    <a:pt x="138" y="419"/>
                  </a:lnTo>
                  <a:lnTo>
                    <a:pt x="139" y="420"/>
                  </a:lnTo>
                  <a:lnTo>
                    <a:pt x="135" y="422"/>
                  </a:lnTo>
                  <a:lnTo>
                    <a:pt x="134" y="424"/>
                  </a:lnTo>
                  <a:close/>
                  <a:moveTo>
                    <a:pt x="265" y="95"/>
                  </a:moveTo>
                  <a:lnTo>
                    <a:pt x="263" y="96"/>
                  </a:lnTo>
                  <a:lnTo>
                    <a:pt x="257" y="101"/>
                  </a:lnTo>
                  <a:lnTo>
                    <a:pt x="253" y="103"/>
                  </a:lnTo>
                  <a:lnTo>
                    <a:pt x="248" y="105"/>
                  </a:lnTo>
                  <a:lnTo>
                    <a:pt x="249" y="108"/>
                  </a:lnTo>
                  <a:lnTo>
                    <a:pt x="257" y="108"/>
                  </a:lnTo>
                  <a:lnTo>
                    <a:pt x="258" y="110"/>
                  </a:lnTo>
                  <a:lnTo>
                    <a:pt x="259" y="111"/>
                  </a:lnTo>
                  <a:lnTo>
                    <a:pt x="259" y="113"/>
                  </a:lnTo>
                  <a:lnTo>
                    <a:pt x="258" y="117"/>
                  </a:lnTo>
                  <a:lnTo>
                    <a:pt x="250" y="137"/>
                  </a:lnTo>
                  <a:lnTo>
                    <a:pt x="250" y="142"/>
                  </a:lnTo>
                  <a:lnTo>
                    <a:pt x="252" y="154"/>
                  </a:lnTo>
                  <a:lnTo>
                    <a:pt x="257" y="167"/>
                  </a:lnTo>
                  <a:lnTo>
                    <a:pt x="268" y="173"/>
                  </a:lnTo>
                  <a:lnTo>
                    <a:pt x="277" y="178"/>
                  </a:lnTo>
                  <a:lnTo>
                    <a:pt x="283" y="190"/>
                  </a:lnTo>
                  <a:lnTo>
                    <a:pt x="293" y="205"/>
                  </a:lnTo>
                  <a:lnTo>
                    <a:pt x="298" y="210"/>
                  </a:lnTo>
                  <a:lnTo>
                    <a:pt x="298" y="212"/>
                  </a:lnTo>
                  <a:lnTo>
                    <a:pt x="296" y="222"/>
                  </a:lnTo>
                  <a:lnTo>
                    <a:pt x="290" y="232"/>
                  </a:lnTo>
                  <a:lnTo>
                    <a:pt x="285" y="240"/>
                  </a:lnTo>
                  <a:lnTo>
                    <a:pt x="278" y="250"/>
                  </a:lnTo>
                  <a:lnTo>
                    <a:pt x="274" y="259"/>
                  </a:lnTo>
                  <a:lnTo>
                    <a:pt x="269" y="269"/>
                  </a:lnTo>
                  <a:lnTo>
                    <a:pt x="269" y="272"/>
                  </a:lnTo>
                  <a:lnTo>
                    <a:pt x="269" y="275"/>
                  </a:lnTo>
                  <a:lnTo>
                    <a:pt x="269" y="279"/>
                  </a:lnTo>
                  <a:lnTo>
                    <a:pt x="275" y="291"/>
                  </a:lnTo>
                  <a:lnTo>
                    <a:pt x="278" y="298"/>
                  </a:lnTo>
                  <a:lnTo>
                    <a:pt x="281" y="305"/>
                  </a:lnTo>
                  <a:lnTo>
                    <a:pt x="284" y="312"/>
                  </a:lnTo>
                  <a:lnTo>
                    <a:pt x="285" y="318"/>
                  </a:lnTo>
                  <a:lnTo>
                    <a:pt x="288" y="325"/>
                  </a:lnTo>
                  <a:lnTo>
                    <a:pt x="289" y="328"/>
                  </a:lnTo>
                  <a:lnTo>
                    <a:pt x="292" y="333"/>
                  </a:lnTo>
                  <a:lnTo>
                    <a:pt x="295" y="340"/>
                  </a:lnTo>
                  <a:lnTo>
                    <a:pt x="296" y="345"/>
                  </a:lnTo>
                  <a:lnTo>
                    <a:pt x="301" y="363"/>
                  </a:lnTo>
                  <a:lnTo>
                    <a:pt x="302" y="368"/>
                  </a:lnTo>
                  <a:lnTo>
                    <a:pt x="301" y="372"/>
                  </a:lnTo>
                  <a:lnTo>
                    <a:pt x="299" y="372"/>
                  </a:lnTo>
                  <a:lnTo>
                    <a:pt x="294" y="373"/>
                  </a:lnTo>
                  <a:lnTo>
                    <a:pt x="289" y="375"/>
                  </a:lnTo>
                  <a:lnTo>
                    <a:pt x="289" y="376"/>
                  </a:lnTo>
                  <a:lnTo>
                    <a:pt x="293" y="380"/>
                  </a:lnTo>
                  <a:lnTo>
                    <a:pt x="289" y="387"/>
                  </a:lnTo>
                  <a:lnTo>
                    <a:pt x="289" y="398"/>
                  </a:lnTo>
                  <a:lnTo>
                    <a:pt x="286" y="403"/>
                  </a:lnTo>
                  <a:lnTo>
                    <a:pt x="286" y="404"/>
                  </a:lnTo>
                  <a:lnTo>
                    <a:pt x="286" y="406"/>
                  </a:lnTo>
                  <a:lnTo>
                    <a:pt x="287" y="406"/>
                  </a:lnTo>
                  <a:lnTo>
                    <a:pt x="292" y="408"/>
                  </a:lnTo>
                  <a:lnTo>
                    <a:pt x="293" y="409"/>
                  </a:lnTo>
                  <a:lnTo>
                    <a:pt x="293" y="412"/>
                  </a:lnTo>
                  <a:lnTo>
                    <a:pt x="292" y="415"/>
                  </a:lnTo>
                  <a:lnTo>
                    <a:pt x="289" y="417"/>
                  </a:lnTo>
                  <a:lnTo>
                    <a:pt x="287" y="420"/>
                  </a:lnTo>
                  <a:lnTo>
                    <a:pt x="285" y="424"/>
                  </a:lnTo>
                  <a:lnTo>
                    <a:pt x="286" y="426"/>
                  </a:lnTo>
                  <a:lnTo>
                    <a:pt x="287" y="430"/>
                  </a:lnTo>
                  <a:lnTo>
                    <a:pt x="289" y="435"/>
                  </a:lnTo>
                  <a:lnTo>
                    <a:pt x="291" y="438"/>
                  </a:lnTo>
                  <a:lnTo>
                    <a:pt x="300" y="441"/>
                  </a:lnTo>
                  <a:lnTo>
                    <a:pt x="302" y="443"/>
                  </a:lnTo>
                  <a:lnTo>
                    <a:pt x="302" y="447"/>
                  </a:lnTo>
                  <a:lnTo>
                    <a:pt x="302" y="450"/>
                  </a:lnTo>
                  <a:lnTo>
                    <a:pt x="298" y="457"/>
                  </a:lnTo>
                  <a:lnTo>
                    <a:pt x="298" y="459"/>
                  </a:lnTo>
                  <a:lnTo>
                    <a:pt x="299" y="465"/>
                  </a:lnTo>
                  <a:lnTo>
                    <a:pt x="302" y="471"/>
                  </a:lnTo>
                  <a:lnTo>
                    <a:pt x="311" y="477"/>
                  </a:lnTo>
                  <a:lnTo>
                    <a:pt x="314" y="480"/>
                  </a:lnTo>
                  <a:lnTo>
                    <a:pt x="315" y="483"/>
                  </a:lnTo>
                  <a:lnTo>
                    <a:pt x="315" y="487"/>
                  </a:lnTo>
                  <a:lnTo>
                    <a:pt x="315" y="491"/>
                  </a:lnTo>
                  <a:lnTo>
                    <a:pt x="314" y="496"/>
                  </a:lnTo>
                  <a:lnTo>
                    <a:pt x="311" y="501"/>
                  </a:lnTo>
                  <a:lnTo>
                    <a:pt x="305" y="511"/>
                  </a:lnTo>
                  <a:lnTo>
                    <a:pt x="298" y="515"/>
                  </a:lnTo>
                  <a:lnTo>
                    <a:pt x="298" y="516"/>
                  </a:lnTo>
                  <a:lnTo>
                    <a:pt x="300" y="519"/>
                  </a:lnTo>
                  <a:lnTo>
                    <a:pt x="311" y="533"/>
                  </a:lnTo>
                  <a:lnTo>
                    <a:pt x="319" y="539"/>
                  </a:lnTo>
                  <a:lnTo>
                    <a:pt x="329" y="548"/>
                  </a:lnTo>
                  <a:lnTo>
                    <a:pt x="336" y="554"/>
                  </a:lnTo>
                  <a:lnTo>
                    <a:pt x="338" y="558"/>
                  </a:lnTo>
                  <a:lnTo>
                    <a:pt x="341" y="563"/>
                  </a:lnTo>
                  <a:lnTo>
                    <a:pt x="344" y="568"/>
                  </a:lnTo>
                  <a:lnTo>
                    <a:pt x="346" y="571"/>
                  </a:lnTo>
                  <a:lnTo>
                    <a:pt x="347" y="574"/>
                  </a:lnTo>
                  <a:lnTo>
                    <a:pt x="347" y="576"/>
                  </a:lnTo>
                  <a:lnTo>
                    <a:pt x="344" y="584"/>
                  </a:lnTo>
                  <a:lnTo>
                    <a:pt x="342" y="590"/>
                  </a:lnTo>
                  <a:lnTo>
                    <a:pt x="339" y="598"/>
                  </a:lnTo>
                  <a:lnTo>
                    <a:pt x="336" y="604"/>
                  </a:lnTo>
                  <a:lnTo>
                    <a:pt x="328" y="615"/>
                  </a:lnTo>
                  <a:lnTo>
                    <a:pt x="316" y="629"/>
                  </a:lnTo>
                  <a:lnTo>
                    <a:pt x="313" y="632"/>
                  </a:lnTo>
                  <a:lnTo>
                    <a:pt x="308" y="640"/>
                  </a:lnTo>
                  <a:lnTo>
                    <a:pt x="299" y="654"/>
                  </a:lnTo>
                  <a:lnTo>
                    <a:pt x="296" y="657"/>
                  </a:lnTo>
                  <a:lnTo>
                    <a:pt x="288" y="668"/>
                  </a:lnTo>
                  <a:lnTo>
                    <a:pt x="285" y="671"/>
                  </a:lnTo>
                  <a:lnTo>
                    <a:pt x="282" y="675"/>
                  </a:lnTo>
                  <a:lnTo>
                    <a:pt x="274" y="685"/>
                  </a:lnTo>
                  <a:lnTo>
                    <a:pt x="266" y="693"/>
                  </a:lnTo>
                  <a:lnTo>
                    <a:pt x="258" y="700"/>
                  </a:lnTo>
                  <a:lnTo>
                    <a:pt x="256" y="704"/>
                  </a:lnTo>
                  <a:lnTo>
                    <a:pt x="253" y="707"/>
                  </a:lnTo>
                  <a:lnTo>
                    <a:pt x="249" y="709"/>
                  </a:lnTo>
                  <a:lnTo>
                    <a:pt x="247" y="711"/>
                  </a:lnTo>
                  <a:lnTo>
                    <a:pt x="239" y="720"/>
                  </a:lnTo>
                  <a:lnTo>
                    <a:pt x="228" y="733"/>
                  </a:lnTo>
                  <a:lnTo>
                    <a:pt x="227" y="734"/>
                  </a:lnTo>
                  <a:lnTo>
                    <a:pt x="224" y="735"/>
                  </a:lnTo>
                  <a:lnTo>
                    <a:pt x="219" y="736"/>
                  </a:lnTo>
                  <a:lnTo>
                    <a:pt x="217" y="738"/>
                  </a:lnTo>
                  <a:lnTo>
                    <a:pt x="211" y="733"/>
                  </a:lnTo>
                  <a:lnTo>
                    <a:pt x="209" y="733"/>
                  </a:lnTo>
                  <a:lnTo>
                    <a:pt x="205" y="734"/>
                  </a:lnTo>
                  <a:lnTo>
                    <a:pt x="201" y="737"/>
                  </a:lnTo>
                  <a:lnTo>
                    <a:pt x="194" y="739"/>
                  </a:lnTo>
                  <a:lnTo>
                    <a:pt x="190" y="740"/>
                  </a:lnTo>
                  <a:lnTo>
                    <a:pt x="188" y="741"/>
                  </a:lnTo>
                  <a:lnTo>
                    <a:pt x="187" y="737"/>
                  </a:lnTo>
                  <a:lnTo>
                    <a:pt x="189" y="733"/>
                  </a:lnTo>
                  <a:lnTo>
                    <a:pt x="190" y="729"/>
                  </a:lnTo>
                  <a:lnTo>
                    <a:pt x="190" y="728"/>
                  </a:lnTo>
                  <a:lnTo>
                    <a:pt x="189" y="728"/>
                  </a:lnTo>
                  <a:lnTo>
                    <a:pt x="187" y="733"/>
                  </a:lnTo>
                  <a:lnTo>
                    <a:pt x="185" y="738"/>
                  </a:lnTo>
                  <a:lnTo>
                    <a:pt x="183" y="740"/>
                  </a:lnTo>
                  <a:lnTo>
                    <a:pt x="178" y="742"/>
                  </a:lnTo>
                  <a:lnTo>
                    <a:pt x="172" y="737"/>
                  </a:lnTo>
                  <a:lnTo>
                    <a:pt x="170" y="737"/>
                  </a:lnTo>
                  <a:lnTo>
                    <a:pt x="171" y="740"/>
                  </a:lnTo>
                  <a:lnTo>
                    <a:pt x="172" y="744"/>
                  </a:lnTo>
                  <a:lnTo>
                    <a:pt x="172" y="746"/>
                  </a:lnTo>
                  <a:lnTo>
                    <a:pt x="169" y="745"/>
                  </a:lnTo>
                  <a:lnTo>
                    <a:pt x="166" y="748"/>
                  </a:lnTo>
                  <a:lnTo>
                    <a:pt x="163" y="750"/>
                  </a:lnTo>
                  <a:lnTo>
                    <a:pt x="162" y="750"/>
                  </a:lnTo>
                  <a:lnTo>
                    <a:pt x="160" y="746"/>
                  </a:lnTo>
                  <a:lnTo>
                    <a:pt x="156" y="748"/>
                  </a:lnTo>
                  <a:lnTo>
                    <a:pt x="154" y="751"/>
                  </a:lnTo>
                  <a:lnTo>
                    <a:pt x="148" y="751"/>
                  </a:lnTo>
                  <a:lnTo>
                    <a:pt x="144" y="755"/>
                  </a:lnTo>
                  <a:lnTo>
                    <a:pt x="138" y="757"/>
                  </a:lnTo>
                  <a:lnTo>
                    <a:pt x="134" y="757"/>
                  </a:lnTo>
                  <a:lnTo>
                    <a:pt x="126" y="761"/>
                  </a:lnTo>
                  <a:lnTo>
                    <a:pt x="124" y="765"/>
                  </a:lnTo>
                  <a:lnTo>
                    <a:pt x="121" y="766"/>
                  </a:lnTo>
                  <a:lnTo>
                    <a:pt x="118" y="765"/>
                  </a:lnTo>
                  <a:lnTo>
                    <a:pt x="108" y="767"/>
                  </a:lnTo>
                  <a:lnTo>
                    <a:pt x="98" y="770"/>
                  </a:lnTo>
                  <a:lnTo>
                    <a:pt x="94" y="770"/>
                  </a:lnTo>
                  <a:lnTo>
                    <a:pt x="90" y="769"/>
                  </a:lnTo>
                  <a:lnTo>
                    <a:pt x="86" y="772"/>
                  </a:lnTo>
                  <a:lnTo>
                    <a:pt x="81" y="777"/>
                  </a:lnTo>
                  <a:lnTo>
                    <a:pt x="76" y="780"/>
                  </a:lnTo>
                  <a:lnTo>
                    <a:pt x="74" y="778"/>
                  </a:lnTo>
                  <a:lnTo>
                    <a:pt x="75" y="776"/>
                  </a:lnTo>
                  <a:lnTo>
                    <a:pt x="79" y="773"/>
                  </a:lnTo>
                  <a:lnTo>
                    <a:pt x="81" y="769"/>
                  </a:lnTo>
                  <a:lnTo>
                    <a:pt x="81" y="766"/>
                  </a:lnTo>
                  <a:lnTo>
                    <a:pt x="80" y="765"/>
                  </a:lnTo>
                  <a:lnTo>
                    <a:pt x="78" y="764"/>
                  </a:lnTo>
                  <a:lnTo>
                    <a:pt x="75" y="761"/>
                  </a:lnTo>
                  <a:lnTo>
                    <a:pt x="72" y="755"/>
                  </a:lnTo>
                  <a:lnTo>
                    <a:pt x="71" y="754"/>
                  </a:lnTo>
                  <a:lnTo>
                    <a:pt x="70" y="756"/>
                  </a:lnTo>
                  <a:lnTo>
                    <a:pt x="69" y="761"/>
                  </a:lnTo>
                  <a:lnTo>
                    <a:pt x="69" y="762"/>
                  </a:lnTo>
                  <a:lnTo>
                    <a:pt x="68" y="764"/>
                  </a:lnTo>
                  <a:lnTo>
                    <a:pt x="66" y="765"/>
                  </a:lnTo>
                  <a:lnTo>
                    <a:pt x="64" y="766"/>
                  </a:lnTo>
                  <a:lnTo>
                    <a:pt x="58" y="766"/>
                  </a:lnTo>
                  <a:lnTo>
                    <a:pt x="57" y="763"/>
                  </a:lnTo>
                  <a:lnTo>
                    <a:pt x="57" y="762"/>
                  </a:lnTo>
                  <a:lnTo>
                    <a:pt x="58" y="758"/>
                  </a:lnTo>
                  <a:lnTo>
                    <a:pt x="58" y="757"/>
                  </a:lnTo>
                  <a:lnTo>
                    <a:pt x="58" y="755"/>
                  </a:lnTo>
                  <a:lnTo>
                    <a:pt x="59" y="755"/>
                  </a:lnTo>
                  <a:lnTo>
                    <a:pt x="61" y="755"/>
                  </a:lnTo>
                  <a:lnTo>
                    <a:pt x="62" y="753"/>
                  </a:lnTo>
                  <a:lnTo>
                    <a:pt x="62" y="751"/>
                  </a:lnTo>
                  <a:lnTo>
                    <a:pt x="60" y="751"/>
                  </a:lnTo>
                  <a:lnTo>
                    <a:pt x="59" y="750"/>
                  </a:lnTo>
                  <a:lnTo>
                    <a:pt x="62" y="745"/>
                  </a:lnTo>
                  <a:lnTo>
                    <a:pt x="62" y="744"/>
                  </a:lnTo>
                  <a:lnTo>
                    <a:pt x="61" y="743"/>
                  </a:lnTo>
                  <a:lnTo>
                    <a:pt x="60" y="744"/>
                  </a:lnTo>
                  <a:lnTo>
                    <a:pt x="52" y="742"/>
                  </a:lnTo>
                  <a:lnTo>
                    <a:pt x="41" y="735"/>
                  </a:lnTo>
                  <a:lnTo>
                    <a:pt x="39" y="735"/>
                  </a:lnTo>
                  <a:lnTo>
                    <a:pt x="37" y="729"/>
                  </a:lnTo>
                  <a:lnTo>
                    <a:pt x="35" y="730"/>
                  </a:lnTo>
                  <a:lnTo>
                    <a:pt x="31" y="734"/>
                  </a:lnTo>
                  <a:lnTo>
                    <a:pt x="28" y="731"/>
                  </a:lnTo>
                  <a:lnTo>
                    <a:pt x="25" y="729"/>
                  </a:lnTo>
                  <a:lnTo>
                    <a:pt x="25" y="727"/>
                  </a:lnTo>
                  <a:lnTo>
                    <a:pt x="25" y="723"/>
                  </a:lnTo>
                  <a:lnTo>
                    <a:pt x="25" y="719"/>
                  </a:lnTo>
                  <a:lnTo>
                    <a:pt x="23" y="714"/>
                  </a:lnTo>
                  <a:lnTo>
                    <a:pt x="23" y="706"/>
                  </a:lnTo>
                  <a:lnTo>
                    <a:pt x="23" y="700"/>
                  </a:lnTo>
                  <a:lnTo>
                    <a:pt x="26" y="695"/>
                  </a:lnTo>
                  <a:lnTo>
                    <a:pt x="27" y="693"/>
                  </a:lnTo>
                  <a:lnTo>
                    <a:pt x="28" y="686"/>
                  </a:lnTo>
                  <a:lnTo>
                    <a:pt x="28" y="677"/>
                  </a:lnTo>
                  <a:lnTo>
                    <a:pt x="28" y="674"/>
                  </a:lnTo>
                  <a:lnTo>
                    <a:pt x="28" y="672"/>
                  </a:lnTo>
                  <a:lnTo>
                    <a:pt x="30" y="672"/>
                  </a:lnTo>
                  <a:lnTo>
                    <a:pt x="29" y="671"/>
                  </a:lnTo>
                  <a:lnTo>
                    <a:pt x="28" y="669"/>
                  </a:lnTo>
                  <a:lnTo>
                    <a:pt x="28" y="667"/>
                  </a:lnTo>
                  <a:lnTo>
                    <a:pt x="28" y="666"/>
                  </a:lnTo>
                  <a:lnTo>
                    <a:pt x="30" y="666"/>
                  </a:lnTo>
                  <a:lnTo>
                    <a:pt x="31" y="666"/>
                  </a:lnTo>
                  <a:lnTo>
                    <a:pt x="31" y="665"/>
                  </a:lnTo>
                  <a:lnTo>
                    <a:pt x="29" y="660"/>
                  </a:lnTo>
                  <a:lnTo>
                    <a:pt x="29" y="658"/>
                  </a:lnTo>
                  <a:lnTo>
                    <a:pt x="27" y="650"/>
                  </a:lnTo>
                  <a:lnTo>
                    <a:pt x="24" y="643"/>
                  </a:lnTo>
                  <a:lnTo>
                    <a:pt x="20" y="638"/>
                  </a:lnTo>
                  <a:lnTo>
                    <a:pt x="21" y="630"/>
                  </a:lnTo>
                  <a:lnTo>
                    <a:pt x="23" y="622"/>
                  </a:lnTo>
                  <a:lnTo>
                    <a:pt x="22" y="619"/>
                  </a:lnTo>
                  <a:lnTo>
                    <a:pt x="22" y="614"/>
                  </a:lnTo>
                  <a:lnTo>
                    <a:pt x="17" y="609"/>
                  </a:lnTo>
                  <a:lnTo>
                    <a:pt x="16" y="602"/>
                  </a:lnTo>
                  <a:lnTo>
                    <a:pt x="15" y="595"/>
                  </a:lnTo>
                  <a:lnTo>
                    <a:pt x="16" y="590"/>
                  </a:lnTo>
                  <a:lnTo>
                    <a:pt x="16" y="587"/>
                  </a:lnTo>
                  <a:lnTo>
                    <a:pt x="18" y="583"/>
                  </a:lnTo>
                  <a:lnTo>
                    <a:pt x="26" y="572"/>
                  </a:lnTo>
                  <a:lnTo>
                    <a:pt x="27" y="566"/>
                  </a:lnTo>
                  <a:lnTo>
                    <a:pt x="32" y="566"/>
                  </a:lnTo>
                  <a:lnTo>
                    <a:pt x="30" y="561"/>
                  </a:lnTo>
                  <a:lnTo>
                    <a:pt x="29" y="557"/>
                  </a:lnTo>
                  <a:lnTo>
                    <a:pt x="29" y="554"/>
                  </a:lnTo>
                  <a:lnTo>
                    <a:pt x="37" y="552"/>
                  </a:lnTo>
                  <a:lnTo>
                    <a:pt x="40" y="554"/>
                  </a:lnTo>
                  <a:lnTo>
                    <a:pt x="47" y="551"/>
                  </a:lnTo>
                  <a:lnTo>
                    <a:pt x="53" y="547"/>
                  </a:lnTo>
                  <a:lnTo>
                    <a:pt x="53" y="544"/>
                  </a:lnTo>
                  <a:lnTo>
                    <a:pt x="53" y="542"/>
                  </a:lnTo>
                  <a:lnTo>
                    <a:pt x="51" y="538"/>
                  </a:lnTo>
                  <a:lnTo>
                    <a:pt x="52" y="537"/>
                  </a:lnTo>
                  <a:lnTo>
                    <a:pt x="55" y="537"/>
                  </a:lnTo>
                  <a:lnTo>
                    <a:pt x="53" y="535"/>
                  </a:lnTo>
                  <a:lnTo>
                    <a:pt x="53" y="533"/>
                  </a:lnTo>
                  <a:lnTo>
                    <a:pt x="56" y="534"/>
                  </a:lnTo>
                  <a:lnTo>
                    <a:pt x="60" y="527"/>
                  </a:lnTo>
                  <a:lnTo>
                    <a:pt x="60" y="522"/>
                  </a:lnTo>
                  <a:lnTo>
                    <a:pt x="68" y="520"/>
                  </a:lnTo>
                  <a:lnTo>
                    <a:pt x="75" y="510"/>
                  </a:lnTo>
                  <a:lnTo>
                    <a:pt x="80" y="507"/>
                  </a:lnTo>
                  <a:lnTo>
                    <a:pt x="83" y="505"/>
                  </a:lnTo>
                  <a:lnTo>
                    <a:pt x="91" y="495"/>
                  </a:lnTo>
                  <a:lnTo>
                    <a:pt x="94" y="494"/>
                  </a:lnTo>
                  <a:lnTo>
                    <a:pt x="96" y="488"/>
                  </a:lnTo>
                  <a:lnTo>
                    <a:pt x="103" y="478"/>
                  </a:lnTo>
                  <a:lnTo>
                    <a:pt x="105" y="477"/>
                  </a:lnTo>
                  <a:lnTo>
                    <a:pt x="108" y="469"/>
                  </a:lnTo>
                  <a:lnTo>
                    <a:pt x="116" y="459"/>
                  </a:lnTo>
                  <a:lnTo>
                    <a:pt x="121" y="447"/>
                  </a:lnTo>
                  <a:lnTo>
                    <a:pt x="124" y="443"/>
                  </a:lnTo>
                  <a:lnTo>
                    <a:pt x="125" y="438"/>
                  </a:lnTo>
                  <a:lnTo>
                    <a:pt x="128" y="438"/>
                  </a:lnTo>
                  <a:lnTo>
                    <a:pt x="131" y="435"/>
                  </a:lnTo>
                  <a:lnTo>
                    <a:pt x="137" y="432"/>
                  </a:lnTo>
                  <a:lnTo>
                    <a:pt x="143" y="433"/>
                  </a:lnTo>
                  <a:lnTo>
                    <a:pt x="146" y="435"/>
                  </a:lnTo>
                  <a:lnTo>
                    <a:pt x="148" y="434"/>
                  </a:lnTo>
                  <a:lnTo>
                    <a:pt x="148" y="430"/>
                  </a:lnTo>
                  <a:lnTo>
                    <a:pt x="146" y="427"/>
                  </a:lnTo>
                  <a:lnTo>
                    <a:pt x="148" y="425"/>
                  </a:lnTo>
                  <a:lnTo>
                    <a:pt x="151" y="423"/>
                  </a:lnTo>
                  <a:lnTo>
                    <a:pt x="151" y="419"/>
                  </a:lnTo>
                  <a:lnTo>
                    <a:pt x="150" y="416"/>
                  </a:lnTo>
                  <a:lnTo>
                    <a:pt x="147" y="412"/>
                  </a:lnTo>
                  <a:lnTo>
                    <a:pt x="148" y="405"/>
                  </a:lnTo>
                  <a:lnTo>
                    <a:pt x="149" y="396"/>
                  </a:lnTo>
                  <a:lnTo>
                    <a:pt x="150" y="387"/>
                  </a:lnTo>
                  <a:lnTo>
                    <a:pt x="146" y="382"/>
                  </a:lnTo>
                  <a:lnTo>
                    <a:pt x="133" y="373"/>
                  </a:lnTo>
                  <a:lnTo>
                    <a:pt x="132" y="373"/>
                  </a:lnTo>
                  <a:lnTo>
                    <a:pt x="129" y="372"/>
                  </a:lnTo>
                  <a:lnTo>
                    <a:pt x="126" y="365"/>
                  </a:lnTo>
                  <a:lnTo>
                    <a:pt x="127" y="360"/>
                  </a:lnTo>
                  <a:lnTo>
                    <a:pt x="127" y="357"/>
                  </a:lnTo>
                  <a:lnTo>
                    <a:pt x="126" y="358"/>
                  </a:lnTo>
                  <a:lnTo>
                    <a:pt x="124" y="361"/>
                  </a:lnTo>
                  <a:lnTo>
                    <a:pt x="120" y="363"/>
                  </a:lnTo>
                  <a:lnTo>
                    <a:pt x="115" y="361"/>
                  </a:lnTo>
                  <a:lnTo>
                    <a:pt x="112" y="362"/>
                  </a:lnTo>
                  <a:lnTo>
                    <a:pt x="109" y="348"/>
                  </a:lnTo>
                  <a:lnTo>
                    <a:pt x="107" y="342"/>
                  </a:lnTo>
                  <a:lnTo>
                    <a:pt x="104" y="335"/>
                  </a:lnTo>
                  <a:lnTo>
                    <a:pt x="99" y="332"/>
                  </a:lnTo>
                  <a:lnTo>
                    <a:pt x="98" y="330"/>
                  </a:lnTo>
                  <a:lnTo>
                    <a:pt x="98" y="327"/>
                  </a:lnTo>
                  <a:lnTo>
                    <a:pt x="98" y="322"/>
                  </a:lnTo>
                  <a:lnTo>
                    <a:pt x="97" y="316"/>
                  </a:lnTo>
                  <a:lnTo>
                    <a:pt x="97" y="311"/>
                  </a:lnTo>
                  <a:lnTo>
                    <a:pt x="98" y="309"/>
                  </a:lnTo>
                  <a:lnTo>
                    <a:pt x="100" y="307"/>
                  </a:lnTo>
                  <a:lnTo>
                    <a:pt x="103" y="301"/>
                  </a:lnTo>
                  <a:lnTo>
                    <a:pt x="104" y="297"/>
                  </a:lnTo>
                  <a:lnTo>
                    <a:pt x="104" y="291"/>
                  </a:lnTo>
                  <a:lnTo>
                    <a:pt x="105" y="285"/>
                  </a:lnTo>
                  <a:lnTo>
                    <a:pt x="107" y="282"/>
                  </a:lnTo>
                  <a:lnTo>
                    <a:pt x="106" y="280"/>
                  </a:lnTo>
                  <a:lnTo>
                    <a:pt x="105" y="277"/>
                  </a:lnTo>
                  <a:lnTo>
                    <a:pt x="103" y="272"/>
                  </a:lnTo>
                  <a:lnTo>
                    <a:pt x="99" y="267"/>
                  </a:lnTo>
                  <a:lnTo>
                    <a:pt x="97" y="261"/>
                  </a:lnTo>
                  <a:lnTo>
                    <a:pt x="96" y="257"/>
                  </a:lnTo>
                  <a:lnTo>
                    <a:pt x="95" y="252"/>
                  </a:lnTo>
                  <a:lnTo>
                    <a:pt x="95" y="248"/>
                  </a:lnTo>
                  <a:lnTo>
                    <a:pt x="96" y="245"/>
                  </a:lnTo>
                  <a:lnTo>
                    <a:pt x="99" y="241"/>
                  </a:lnTo>
                  <a:lnTo>
                    <a:pt x="100" y="240"/>
                  </a:lnTo>
                  <a:lnTo>
                    <a:pt x="99" y="232"/>
                  </a:lnTo>
                  <a:lnTo>
                    <a:pt x="96" y="231"/>
                  </a:lnTo>
                  <a:lnTo>
                    <a:pt x="93" y="230"/>
                  </a:lnTo>
                  <a:lnTo>
                    <a:pt x="90" y="230"/>
                  </a:lnTo>
                  <a:lnTo>
                    <a:pt x="89" y="229"/>
                  </a:lnTo>
                  <a:lnTo>
                    <a:pt x="89" y="228"/>
                  </a:lnTo>
                  <a:lnTo>
                    <a:pt x="90" y="224"/>
                  </a:lnTo>
                  <a:lnTo>
                    <a:pt x="91" y="220"/>
                  </a:lnTo>
                  <a:lnTo>
                    <a:pt x="93" y="218"/>
                  </a:lnTo>
                  <a:lnTo>
                    <a:pt x="93" y="216"/>
                  </a:lnTo>
                  <a:lnTo>
                    <a:pt x="91" y="209"/>
                  </a:lnTo>
                  <a:lnTo>
                    <a:pt x="91" y="201"/>
                  </a:lnTo>
                  <a:lnTo>
                    <a:pt x="91" y="194"/>
                  </a:lnTo>
                  <a:lnTo>
                    <a:pt x="96" y="189"/>
                  </a:lnTo>
                  <a:lnTo>
                    <a:pt x="96" y="188"/>
                  </a:lnTo>
                  <a:lnTo>
                    <a:pt x="90" y="183"/>
                  </a:lnTo>
                  <a:lnTo>
                    <a:pt x="86" y="176"/>
                  </a:lnTo>
                  <a:lnTo>
                    <a:pt x="85" y="173"/>
                  </a:lnTo>
                  <a:lnTo>
                    <a:pt x="81" y="172"/>
                  </a:lnTo>
                  <a:lnTo>
                    <a:pt x="79" y="162"/>
                  </a:lnTo>
                  <a:lnTo>
                    <a:pt x="74" y="157"/>
                  </a:lnTo>
                  <a:lnTo>
                    <a:pt x="70" y="153"/>
                  </a:lnTo>
                  <a:lnTo>
                    <a:pt x="68" y="150"/>
                  </a:lnTo>
                  <a:lnTo>
                    <a:pt x="55" y="144"/>
                  </a:lnTo>
                  <a:lnTo>
                    <a:pt x="50" y="143"/>
                  </a:lnTo>
                  <a:lnTo>
                    <a:pt x="43" y="139"/>
                  </a:lnTo>
                  <a:lnTo>
                    <a:pt x="39" y="134"/>
                  </a:lnTo>
                  <a:lnTo>
                    <a:pt x="35" y="131"/>
                  </a:lnTo>
                  <a:lnTo>
                    <a:pt x="31" y="127"/>
                  </a:lnTo>
                  <a:lnTo>
                    <a:pt x="27" y="124"/>
                  </a:lnTo>
                  <a:lnTo>
                    <a:pt x="25" y="121"/>
                  </a:lnTo>
                  <a:lnTo>
                    <a:pt x="20" y="116"/>
                  </a:lnTo>
                  <a:lnTo>
                    <a:pt x="17" y="112"/>
                  </a:lnTo>
                  <a:lnTo>
                    <a:pt x="9" y="105"/>
                  </a:lnTo>
                  <a:lnTo>
                    <a:pt x="9" y="102"/>
                  </a:lnTo>
                  <a:lnTo>
                    <a:pt x="9" y="100"/>
                  </a:lnTo>
                  <a:lnTo>
                    <a:pt x="8" y="99"/>
                  </a:lnTo>
                  <a:lnTo>
                    <a:pt x="0" y="94"/>
                  </a:lnTo>
                  <a:lnTo>
                    <a:pt x="1" y="91"/>
                  </a:lnTo>
                  <a:lnTo>
                    <a:pt x="8" y="91"/>
                  </a:lnTo>
                  <a:lnTo>
                    <a:pt x="14" y="93"/>
                  </a:lnTo>
                  <a:lnTo>
                    <a:pt x="15" y="92"/>
                  </a:lnTo>
                  <a:lnTo>
                    <a:pt x="16" y="90"/>
                  </a:lnTo>
                  <a:lnTo>
                    <a:pt x="13" y="80"/>
                  </a:lnTo>
                  <a:lnTo>
                    <a:pt x="14" y="78"/>
                  </a:lnTo>
                  <a:lnTo>
                    <a:pt x="16" y="75"/>
                  </a:lnTo>
                  <a:lnTo>
                    <a:pt x="20" y="73"/>
                  </a:lnTo>
                  <a:lnTo>
                    <a:pt x="26" y="73"/>
                  </a:lnTo>
                  <a:lnTo>
                    <a:pt x="30" y="73"/>
                  </a:lnTo>
                  <a:lnTo>
                    <a:pt x="31" y="73"/>
                  </a:lnTo>
                  <a:lnTo>
                    <a:pt x="37" y="84"/>
                  </a:lnTo>
                  <a:lnTo>
                    <a:pt x="43" y="93"/>
                  </a:lnTo>
                  <a:lnTo>
                    <a:pt x="46" y="97"/>
                  </a:lnTo>
                  <a:lnTo>
                    <a:pt x="53" y="110"/>
                  </a:lnTo>
                  <a:lnTo>
                    <a:pt x="55" y="116"/>
                  </a:lnTo>
                  <a:lnTo>
                    <a:pt x="57" y="121"/>
                  </a:lnTo>
                  <a:lnTo>
                    <a:pt x="59" y="121"/>
                  </a:lnTo>
                  <a:lnTo>
                    <a:pt x="69" y="124"/>
                  </a:lnTo>
                  <a:lnTo>
                    <a:pt x="77" y="126"/>
                  </a:lnTo>
                  <a:lnTo>
                    <a:pt x="80" y="129"/>
                  </a:lnTo>
                  <a:lnTo>
                    <a:pt x="86" y="128"/>
                  </a:lnTo>
                  <a:lnTo>
                    <a:pt x="90" y="126"/>
                  </a:lnTo>
                  <a:lnTo>
                    <a:pt x="98" y="122"/>
                  </a:lnTo>
                  <a:lnTo>
                    <a:pt x="100" y="118"/>
                  </a:lnTo>
                  <a:lnTo>
                    <a:pt x="102" y="114"/>
                  </a:lnTo>
                  <a:lnTo>
                    <a:pt x="107" y="115"/>
                  </a:lnTo>
                  <a:lnTo>
                    <a:pt x="112" y="118"/>
                  </a:lnTo>
                  <a:lnTo>
                    <a:pt x="118" y="123"/>
                  </a:lnTo>
                  <a:lnTo>
                    <a:pt x="122" y="124"/>
                  </a:lnTo>
                  <a:lnTo>
                    <a:pt x="129" y="127"/>
                  </a:lnTo>
                  <a:lnTo>
                    <a:pt x="132" y="132"/>
                  </a:lnTo>
                  <a:lnTo>
                    <a:pt x="137" y="133"/>
                  </a:lnTo>
                  <a:lnTo>
                    <a:pt x="142" y="129"/>
                  </a:lnTo>
                  <a:lnTo>
                    <a:pt x="145" y="118"/>
                  </a:lnTo>
                  <a:lnTo>
                    <a:pt x="147" y="113"/>
                  </a:lnTo>
                  <a:lnTo>
                    <a:pt x="150" y="109"/>
                  </a:lnTo>
                  <a:lnTo>
                    <a:pt x="154" y="107"/>
                  </a:lnTo>
                  <a:lnTo>
                    <a:pt x="157" y="107"/>
                  </a:lnTo>
                  <a:lnTo>
                    <a:pt x="159" y="104"/>
                  </a:lnTo>
                  <a:lnTo>
                    <a:pt x="163" y="98"/>
                  </a:lnTo>
                  <a:lnTo>
                    <a:pt x="163" y="90"/>
                  </a:lnTo>
                  <a:lnTo>
                    <a:pt x="163" y="76"/>
                  </a:lnTo>
                  <a:lnTo>
                    <a:pt x="163" y="72"/>
                  </a:lnTo>
                  <a:lnTo>
                    <a:pt x="166" y="64"/>
                  </a:lnTo>
                  <a:lnTo>
                    <a:pt x="170" y="44"/>
                  </a:lnTo>
                  <a:lnTo>
                    <a:pt x="171" y="38"/>
                  </a:lnTo>
                  <a:lnTo>
                    <a:pt x="173" y="34"/>
                  </a:lnTo>
                  <a:lnTo>
                    <a:pt x="176" y="33"/>
                  </a:lnTo>
                  <a:lnTo>
                    <a:pt x="181" y="26"/>
                  </a:lnTo>
                  <a:lnTo>
                    <a:pt x="187" y="14"/>
                  </a:lnTo>
                  <a:lnTo>
                    <a:pt x="189" y="13"/>
                  </a:lnTo>
                  <a:lnTo>
                    <a:pt x="194" y="12"/>
                  </a:lnTo>
                  <a:lnTo>
                    <a:pt x="201" y="12"/>
                  </a:lnTo>
                  <a:lnTo>
                    <a:pt x="206" y="15"/>
                  </a:lnTo>
                  <a:lnTo>
                    <a:pt x="207" y="15"/>
                  </a:lnTo>
                  <a:lnTo>
                    <a:pt x="209" y="14"/>
                  </a:lnTo>
                  <a:lnTo>
                    <a:pt x="214" y="10"/>
                  </a:lnTo>
                  <a:lnTo>
                    <a:pt x="222" y="2"/>
                  </a:lnTo>
                  <a:lnTo>
                    <a:pt x="226" y="0"/>
                  </a:lnTo>
                  <a:lnTo>
                    <a:pt x="231" y="0"/>
                  </a:lnTo>
                  <a:lnTo>
                    <a:pt x="236" y="9"/>
                  </a:lnTo>
                  <a:lnTo>
                    <a:pt x="243" y="18"/>
                  </a:lnTo>
                  <a:lnTo>
                    <a:pt x="247" y="22"/>
                  </a:lnTo>
                  <a:lnTo>
                    <a:pt x="260" y="31"/>
                  </a:lnTo>
                  <a:lnTo>
                    <a:pt x="271" y="36"/>
                  </a:lnTo>
                  <a:lnTo>
                    <a:pt x="277" y="55"/>
                  </a:lnTo>
                  <a:lnTo>
                    <a:pt x="274" y="61"/>
                  </a:lnTo>
                  <a:lnTo>
                    <a:pt x="272" y="64"/>
                  </a:lnTo>
                  <a:lnTo>
                    <a:pt x="267" y="71"/>
                  </a:lnTo>
                  <a:lnTo>
                    <a:pt x="261" y="81"/>
                  </a:lnTo>
                  <a:lnTo>
                    <a:pt x="261" y="86"/>
                  </a:lnTo>
                  <a:lnTo>
                    <a:pt x="263" y="91"/>
                  </a:lnTo>
                  <a:lnTo>
                    <a:pt x="265" y="95"/>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1982" name="Google Shape;1982;p203"/>
            <p:cNvSpPr/>
            <p:nvPr/>
          </p:nvSpPr>
          <p:spPr>
            <a:xfrm>
              <a:off x="6605670" y="2631312"/>
              <a:ext cx="4188" cy="3692"/>
            </a:xfrm>
            <a:custGeom>
              <a:avLst/>
              <a:gdLst/>
              <a:ahLst/>
              <a:cxnLst/>
              <a:rect l="l" t="t" r="r" b="b"/>
              <a:pathLst>
                <a:path w="6" h="6" extrusionOk="0">
                  <a:moveTo>
                    <a:pt x="4" y="5"/>
                  </a:moveTo>
                  <a:lnTo>
                    <a:pt x="2" y="5"/>
                  </a:lnTo>
                  <a:lnTo>
                    <a:pt x="0" y="3"/>
                  </a:lnTo>
                  <a:lnTo>
                    <a:pt x="1" y="2"/>
                  </a:lnTo>
                  <a:lnTo>
                    <a:pt x="3" y="0"/>
                  </a:lnTo>
                  <a:lnTo>
                    <a:pt x="5" y="1"/>
                  </a:lnTo>
                  <a:lnTo>
                    <a:pt x="5" y="3"/>
                  </a:lnTo>
                  <a:lnTo>
                    <a:pt x="4"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1983" name="Google Shape;1983;p203"/>
            <p:cNvSpPr/>
            <p:nvPr/>
          </p:nvSpPr>
          <p:spPr>
            <a:xfrm>
              <a:off x="6614043" y="2631312"/>
              <a:ext cx="4188" cy="7386"/>
            </a:xfrm>
            <a:custGeom>
              <a:avLst/>
              <a:gdLst/>
              <a:ahLst/>
              <a:cxnLst/>
              <a:rect l="l" t="t" r="r" b="b"/>
              <a:pathLst>
                <a:path w="6" h="7" extrusionOk="0">
                  <a:moveTo>
                    <a:pt x="4" y="4"/>
                  </a:moveTo>
                  <a:lnTo>
                    <a:pt x="1" y="6"/>
                  </a:lnTo>
                  <a:lnTo>
                    <a:pt x="0" y="5"/>
                  </a:lnTo>
                  <a:lnTo>
                    <a:pt x="0" y="1"/>
                  </a:lnTo>
                  <a:lnTo>
                    <a:pt x="2" y="0"/>
                  </a:lnTo>
                  <a:lnTo>
                    <a:pt x="5" y="0"/>
                  </a:lnTo>
                  <a:lnTo>
                    <a:pt x="4"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1984" name="Google Shape;1984;p203"/>
            <p:cNvSpPr/>
            <p:nvPr/>
          </p:nvSpPr>
          <p:spPr>
            <a:xfrm>
              <a:off x="6622417" y="2620232"/>
              <a:ext cx="12562" cy="11080"/>
            </a:xfrm>
            <a:custGeom>
              <a:avLst/>
              <a:gdLst/>
              <a:ahLst/>
              <a:cxnLst/>
              <a:rect l="l" t="t" r="r" b="b"/>
              <a:pathLst>
                <a:path w="12" h="14" extrusionOk="0">
                  <a:moveTo>
                    <a:pt x="3" y="0"/>
                  </a:moveTo>
                  <a:lnTo>
                    <a:pt x="7" y="1"/>
                  </a:lnTo>
                  <a:lnTo>
                    <a:pt x="9" y="1"/>
                  </a:lnTo>
                  <a:lnTo>
                    <a:pt x="11" y="4"/>
                  </a:lnTo>
                  <a:lnTo>
                    <a:pt x="7" y="6"/>
                  </a:lnTo>
                  <a:lnTo>
                    <a:pt x="7" y="9"/>
                  </a:lnTo>
                  <a:lnTo>
                    <a:pt x="9" y="11"/>
                  </a:lnTo>
                  <a:lnTo>
                    <a:pt x="9" y="13"/>
                  </a:lnTo>
                  <a:lnTo>
                    <a:pt x="6" y="13"/>
                  </a:lnTo>
                  <a:lnTo>
                    <a:pt x="4" y="11"/>
                  </a:lnTo>
                  <a:lnTo>
                    <a:pt x="3" y="9"/>
                  </a:lnTo>
                  <a:lnTo>
                    <a:pt x="2" y="7"/>
                  </a:lnTo>
                  <a:lnTo>
                    <a:pt x="0" y="5"/>
                  </a:lnTo>
                  <a:lnTo>
                    <a:pt x="1" y="3"/>
                  </a:lnTo>
                  <a:lnTo>
                    <a:pt x="1" y="1"/>
                  </a:lnTo>
                  <a:lnTo>
                    <a:pt x="3"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1985" name="Google Shape;1985;p203"/>
            <p:cNvSpPr/>
            <p:nvPr/>
          </p:nvSpPr>
          <p:spPr>
            <a:xfrm>
              <a:off x="6614043" y="2616540"/>
              <a:ext cx="8374" cy="7386"/>
            </a:xfrm>
            <a:custGeom>
              <a:avLst/>
              <a:gdLst/>
              <a:ahLst/>
              <a:cxnLst/>
              <a:rect l="l" t="t" r="r" b="b"/>
              <a:pathLst>
                <a:path w="7" h="10" extrusionOk="0">
                  <a:moveTo>
                    <a:pt x="6" y="9"/>
                  </a:moveTo>
                  <a:lnTo>
                    <a:pt x="4" y="9"/>
                  </a:lnTo>
                  <a:lnTo>
                    <a:pt x="0" y="6"/>
                  </a:lnTo>
                  <a:lnTo>
                    <a:pt x="0" y="5"/>
                  </a:lnTo>
                  <a:lnTo>
                    <a:pt x="2" y="4"/>
                  </a:lnTo>
                  <a:lnTo>
                    <a:pt x="0" y="2"/>
                  </a:lnTo>
                  <a:lnTo>
                    <a:pt x="1" y="0"/>
                  </a:lnTo>
                  <a:lnTo>
                    <a:pt x="4" y="2"/>
                  </a:lnTo>
                  <a:lnTo>
                    <a:pt x="5" y="5"/>
                  </a:lnTo>
                  <a:lnTo>
                    <a:pt x="4" y="5"/>
                  </a:lnTo>
                  <a:lnTo>
                    <a:pt x="6" y="8"/>
                  </a:lnTo>
                  <a:lnTo>
                    <a:pt x="6" y="9"/>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1986" name="Google Shape;1986;p203"/>
            <p:cNvSpPr/>
            <p:nvPr/>
          </p:nvSpPr>
          <p:spPr>
            <a:xfrm>
              <a:off x="6597295" y="2609154"/>
              <a:ext cx="8374" cy="7386"/>
            </a:xfrm>
            <a:custGeom>
              <a:avLst/>
              <a:gdLst/>
              <a:ahLst/>
              <a:cxnLst/>
              <a:rect l="l" t="t" r="r" b="b"/>
              <a:pathLst>
                <a:path w="9" h="11" extrusionOk="0">
                  <a:moveTo>
                    <a:pt x="8" y="7"/>
                  </a:moveTo>
                  <a:lnTo>
                    <a:pt x="7" y="10"/>
                  </a:lnTo>
                  <a:lnTo>
                    <a:pt x="5" y="9"/>
                  </a:lnTo>
                  <a:lnTo>
                    <a:pt x="3" y="10"/>
                  </a:lnTo>
                  <a:lnTo>
                    <a:pt x="1" y="7"/>
                  </a:lnTo>
                  <a:lnTo>
                    <a:pt x="0" y="2"/>
                  </a:lnTo>
                  <a:lnTo>
                    <a:pt x="0" y="1"/>
                  </a:lnTo>
                  <a:lnTo>
                    <a:pt x="2" y="0"/>
                  </a:lnTo>
                  <a:lnTo>
                    <a:pt x="3" y="2"/>
                  </a:lnTo>
                  <a:lnTo>
                    <a:pt x="8" y="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1987" name="Google Shape;1987;p203"/>
            <p:cNvSpPr/>
            <p:nvPr/>
          </p:nvSpPr>
          <p:spPr>
            <a:xfrm>
              <a:off x="6593110" y="2457740"/>
              <a:ext cx="12560" cy="7386"/>
            </a:xfrm>
            <a:custGeom>
              <a:avLst/>
              <a:gdLst/>
              <a:ahLst/>
              <a:cxnLst/>
              <a:rect l="l" t="t" r="r" b="b"/>
              <a:pathLst>
                <a:path w="12" h="10" extrusionOk="0">
                  <a:moveTo>
                    <a:pt x="4" y="2"/>
                  </a:moveTo>
                  <a:lnTo>
                    <a:pt x="4" y="4"/>
                  </a:lnTo>
                  <a:lnTo>
                    <a:pt x="6" y="3"/>
                  </a:lnTo>
                  <a:lnTo>
                    <a:pt x="9" y="1"/>
                  </a:lnTo>
                  <a:lnTo>
                    <a:pt x="11" y="2"/>
                  </a:lnTo>
                  <a:lnTo>
                    <a:pt x="11" y="5"/>
                  </a:lnTo>
                  <a:lnTo>
                    <a:pt x="9" y="5"/>
                  </a:lnTo>
                  <a:lnTo>
                    <a:pt x="9" y="5"/>
                  </a:lnTo>
                  <a:lnTo>
                    <a:pt x="8" y="7"/>
                  </a:lnTo>
                  <a:lnTo>
                    <a:pt x="8" y="8"/>
                  </a:lnTo>
                  <a:lnTo>
                    <a:pt x="6" y="9"/>
                  </a:lnTo>
                  <a:lnTo>
                    <a:pt x="2" y="5"/>
                  </a:lnTo>
                  <a:lnTo>
                    <a:pt x="0" y="0"/>
                  </a:lnTo>
                  <a:lnTo>
                    <a:pt x="5" y="0"/>
                  </a:lnTo>
                  <a:lnTo>
                    <a:pt x="4" y="1"/>
                  </a:lnTo>
                  <a:lnTo>
                    <a:pt x="4"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1988" name="Google Shape;1988;p203"/>
            <p:cNvSpPr/>
            <p:nvPr/>
          </p:nvSpPr>
          <p:spPr>
            <a:xfrm>
              <a:off x="6697782" y="2346950"/>
              <a:ext cx="12562" cy="7386"/>
            </a:xfrm>
            <a:custGeom>
              <a:avLst/>
              <a:gdLst/>
              <a:ahLst/>
              <a:cxnLst/>
              <a:rect l="l" t="t" r="r" b="b"/>
              <a:pathLst>
                <a:path w="14" h="10" extrusionOk="0">
                  <a:moveTo>
                    <a:pt x="8" y="7"/>
                  </a:moveTo>
                  <a:lnTo>
                    <a:pt x="3" y="9"/>
                  </a:lnTo>
                  <a:lnTo>
                    <a:pt x="0" y="8"/>
                  </a:lnTo>
                  <a:lnTo>
                    <a:pt x="0" y="3"/>
                  </a:lnTo>
                  <a:lnTo>
                    <a:pt x="2" y="1"/>
                  </a:lnTo>
                  <a:lnTo>
                    <a:pt x="6" y="0"/>
                  </a:lnTo>
                  <a:lnTo>
                    <a:pt x="12" y="2"/>
                  </a:lnTo>
                  <a:lnTo>
                    <a:pt x="13" y="3"/>
                  </a:lnTo>
                  <a:lnTo>
                    <a:pt x="9" y="5"/>
                  </a:lnTo>
                  <a:lnTo>
                    <a:pt x="8" y="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1989" name="Google Shape;1989;p203"/>
            <p:cNvSpPr/>
            <p:nvPr/>
          </p:nvSpPr>
          <p:spPr>
            <a:xfrm>
              <a:off x="5730604" y="2513136"/>
              <a:ext cx="33496" cy="55394"/>
            </a:xfrm>
            <a:custGeom>
              <a:avLst/>
              <a:gdLst/>
              <a:ahLst/>
              <a:cxnLst/>
              <a:rect l="l" t="t" r="r" b="b"/>
              <a:pathLst>
                <a:path w="34" h="65" extrusionOk="0">
                  <a:moveTo>
                    <a:pt x="23" y="62"/>
                  </a:moveTo>
                  <a:lnTo>
                    <a:pt x="24" y="64"/>
                  </a:lnTo>
                  <a:lnTo>
                    <a:pt x="23" y="64"/>
                  </a:lnTo>
                  <a:lnTo>
                    <a:pt x="21" y="61"/>
                  </a:lnTo>
                  <a:lnTo>
                    <a:pt x="17" y="56"/>
                  </a:lnTo>
                  <a:lnTo>
                    <a:pt x="16" y="51"/>
                  </a:lnTo>
                  <a:lnTo>
                    <a:pt x="16" y="49"/>
                  </a:lnTo>
                  <a:lnTo>
                    <a:pt x="17" y="49"/>
                  </a:lnTo>
                  <a:lnTo>
                    <a:pt x="18" y="51"/>
                  </a:lnTo>
                  <a:lnTo>
                    <a:pt x="21" y="52"/>
                  </a:lnTo>
                  <a:lnTo>
                    <a:pt x="22" y="53"/>
                  </a:lnTo>
                  <a:lnTo>
                    <a:pt x="22" y="56"/>
                  </a:lnTo>
                  <a:lnTo>
                    <a:pt x="23" y="58"/>
                  </a:lnTo>
                  <a:lnTo>
                    <a:pt x="23" y="62"/>
                  </a:lnTo>
                  <a:close/>
                  <a:moveTo>
                    <a:pt x="26" y="37"/>
                  </a:moveTo>
                  <a:lnTo>
                    <a:pt x="25" y="40"/>
                  </a:lnTo>
                  <a:lnTo>
                    <a:pt x="25" y="40"/>
                  </a:lnTo>
                  <a:lnTo>
                    <a:pt x="22" y="37"/>
                  </a:lnTo>
                  <a:lnTo>
                    <a:pt x="19" y="35"/>
                  </a:lnTo>
                  <a:lnTo>
                    <a:pt x="18" y="34"/>
                  </a:lnTo>
                  <a:lnTo>
                    <a:pt x="17" y="31"/>
                  </a:lnTo>
                  <a:lnTo>
                    <a:pt x="19" y="31"/>
                  </a:lnTo>
                  <a:lnTo>
                    <a:pt x="20" y="31"/>
                  </a:lnTo>
                  <a:lnTo>
                    <a:pt x="25" y="34"/>
                  </a:lnTo>
                  <a:lnTo>
                    <a:pt x="26" y="36"/>
                  </a:lnTo>
                  <a:lnTo>
                    <a:pt x="26" y="37"/>
                  </a:lnTo>
                  <a:close/>
                  <a:moveTo>
                    <a:pt x="8" y="15"/>
                  </a:moveTo>
                  <a:lnTo>
                    <a:pt x="10" y="18"/>
                  </a:lnTo>
                  <a:lnTo>
                    <a:pt x="12" y="19"/>
                  </a:lnTo>
                  <a:lnTo>
                    <a:pt x="10" y="21"/>
                  </a:lnTo>
                  <a:lnTo>
                    <a:pt x="8" y="21"/>
                  </a:lnTo>
                  <a:lnTo>
                    <a:pt x="6" y="21"/>
                  </a:lnTo>
                  <a:lnTo>
                    <a:pt x="2" y="19"/>
                  </a:lnTo>
                  <a:lnTo>
                    <a:pt x="0" y="15"/>
                  </a:lnTo>
                  <a:lnTo>
                    <a:pt x="3" y="15"/>
                  </a:lnTo>
                  <a:lnTo>
                    <a:pt x="6" y="14"/>
                  </a:lnTo>
                  <a:lnTo>
                    <a:pt x="8" y="15"/>
                  </a:lnTo>
                  <a:close/>
                  <a:moveTo>
                    <a:pt x="26" y="8"/>
                  </a:moveTo>
                  <a:lnTo>
                    <a:pt x="25" y="18"/>
                  </a:lnTo>
                  <a:lnTo>
                    <a:pt x="23" y="18"/>
                  </a:lnTo>
                  <a:lnTo>
                    <a:pt x="22" y="15"/>
                  </a:lnTo>
                  <a:lnTo>
                    <a:pt x="20" y="15"/>
                  </a:lnTo>
                  <a:lnTo>
                    <a:pt x="19" y="17"/>
                  </a:lnTo>
                  <a:lnTo>
                    <a:pt x="19" y="18"/>
                  </a:lnTo>
                  <a:lnTo>
                    <a:pt x="20" y="19"/>
                  </a:lnTo>
                  <a:lnTo>
                    <a:pt x="23" y="25"/>
                  </a:lnTo>
                  <a:lnTo>
                    <a:pt x="23" y="27"/>
                  </a:lnTo>
                  <a:lnTo>
                    <a:pt x="23" y="28"/>
                  </a:lnTo>
                  <a:lnTo>
                    <a:pt x="20" y="26"/>
                  </a:lnTo>
                  <a:lnTo>
                    <a:pt x="14" y="18"/>
                  </a:lnTo>
                  <a:lnTo>
                    <a:pt x="9" y="5"/>
                  </a:lnTo>
                  <a:lnTo>
                    <a:pt x="15" y="3"/>
                  </a:lnTo>
                  <a:lnTo>
                    <a:pt x="20" y="6"/>
                  </a:lnTo>
                  <a:lnTo>
                    <a:pt x="26" y="8"/>
                  </a:lnTo>
                  <a:close/>
                  <a:moveTo>
                    <a:pt x="33" y="7"/>
                  </a:moveTo>
                  <a:lnTo>
                    <a:pt x="31" y="12"/>
                  </a:lnTo>
                  <a:lnTo>
                    <a:pt x="29" y="11"/>
                  </a:lnTo>
                  <a:lnTo>
                    <a:pt x="28" y="10"/>
                  </a:lnTo>
                  <a:lnTo>
                    <a:pt x="28" y="9"/>
                  </a:lnTo>
                  <a:lnTo>
                    <a:pt x="28" y="6"/>
                  </a:lnTo>
                  <a:lnTo>
                    <a:pt x="28" y="0"/>
                  </a:lnTo>
                  <a:lnTo>
                    <a:pt x="31" y="4"/>
                  </a:lnTo>
                  <a:lnTo>
                    <a:pt x="33" y="7"/>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1990" name="Google Shape;1990;p203"/>
            <p:cNvSpPr/>
            <p:nvPr/>
          </p:nvSpPr>
          <p:spPr>
            <a:xfrm>
              <a:off x="5747352" y="2553758"/>
              <a:ext cx="8374" cy="14772"/>
            </a:xfrm>
            <a:custGeom>
              <a:avLst/>
              <a:gdLst/>
              <a:ahLst/>
              <a:cxnLst/>
              <a:rect l="l" t="t" r="r" b="b"/>
              <a:pathLst>
                <a:path w="9" h="16" extrusionOk="0">
                  <a:moveTo>
                    <a:pt x="7" y="13"/>
                  </a:moveTo>
                  <a:lnTo>
                    <a:pt x="8" y="15"/>
                  </a:lnTo>
                  <a:lnTo>
                    <a:pt x="7" y="15"/>
                  </a:lnTo>
                  <a:lnTo>
                    <a:pt x="5" y="12"/>
                  </a:lnTo>
                  <a:lnTo>
                    <a:pt x="1" y="7"/>
                  </a:lnTo>
                  <a:lnTo>
                    <a:pt x="0" y="2"/>
                  </a:lnTo>
                  <a:lnTo>
                    <a:pt x="0" y="0"/>
                  </a:lnTo>
                  <a:lnTo>
                    <a:pt x="1" y="0"/>
                  </a:lnTo>
                  <a:lnTo>
                    <a:pt x="2" y="2"/>
                  </a:lnTo>
                  <a:lnTo>
                    <a:pt x="5" y="3"/>
                  </a:lnTo>
                  <a:lnTo>
                    <a:pt x="6" y="4"/>
                  </a:lnTo>
                  <a:lnTo>
                    <a:pt x="6" y="7"/>
                  </a:lnTo>
                  <a:lnTo>
                    <a:pt x="7" y="9"/>
                  </a:lnTo>
                  <a:lnTo>
                    <a:pt x="7" y="1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1991" name="Google Shape;1991;p203"/>
            <p:cNvSpPr/>
            <p:nvPr/>
          </p:nvSpPr>
          <p:spPr>
            <a:xfrm>
              <a:off x="5747352" y="2538986"/>
              <a:ext cx="8374" cy="7386"/>
            </a:xfrm>
            <a:custGeom>
              <a:avLst/>
              <a:gdLst/>
              <a:ahLst/>
              <a:cxnLst/>
              <a:rect l="l" t="t" r="r" b="b"/>
              <a:pathLst>
                <a:path w="10" h="10" extrusionOk="0">
                  <a:moveTo>
                    <a:pt x="9" y="6"/>
                  </a:moveTo>
                  <a:lnTo>
                    <a:pt x="8" y="9"/>
                  </a:lnTo>
                  <a:lnTo>
                    <a:pt x="8" y="9"/>
                  </a:lnTo>
                  <a:lnTo>
                    <a:pt x="5" y="6"/>
                  </a:lnTo>
                  <a:lnTo>
                    <a:pt x="2" y="4"/>
                  </a:lnTo>
                  <a:lnTo>
                    <a:pt x="1" y="3"/>
                  </a:lnTo>
                  <a:lnTo>
                    <a:pt x="0" y="0"/>
                  </a:lnTo>
                  <a:lnTo>
                    <a:pt x="2" y="0"/>
                  </a:lnTo>
                  <a:lnTo>
                    <a:pt x="3" y="0"/>
                  </a:lnTo>
                  <a:lnTo>
                    <a:pt x="8" y="3"/>
                  </a:lnTo>
                  <a:lnTo>
                    <a:pt x="9" y="5"/>
                  </a:lnTo>
                  <a:lnTo>
                    <a:pt x="9"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1992" name="Google Shape;1992;p203"/>
            <p:cNvSpPr/>
            <p:nvPr/>
          </p:nvSpPr>
          <p:spPr>
            <a:xfrm>
              <a:off x="5730604" y="2524214"/>
              <a:ext cx="12560" cy="7386"/>
            </a:xfrm>
            <a:custGeom>
              <a:avLst/>
              <a:gdLst/>
              <a:ahLst/>
              <a:cxnLst/>
              <a:rect l="l" t="t" r="r" b="b"/>
              <a:pathLst>
                <a:path w="13" h="8" extrusionOk="0">
                  <a:moveTo>
                    <a:pt x="8" y="1"/>
                  </a:moveTo>
                  <a:lnTo>
                    <a:pt x="10" y="4"/>
                  </a:lnTo>
                  <a:lnTo>
                    <a:pt x="12" y="5"/>
                  </a:lnTo>
                  <a:lnTo>
                    <a:pt x="10" y="7"/>
                  </a:lnTo>
                  <a:lnTo>
                    <a:pt x="8" y="7"/>
                  </a:lnTo>
                  <a:lnTo>
                    <a:pt x="6" y="7"/>
                  </a:lnTo>
                  <a:lnTo>
                    <a:pt x="2" y="5"/>
                  </a:lnTo>
                  <a:lnTo>
                    <a:pt x="0" y="1"/>
                  </a:lnTo>
                  <a:lnTo>
                    <a:pt x="3" y="1"/>
                  </a:lnTo>
                  <a:lnTo>
                    <a:pt x="6" y="0"/>
                  </a:lnTo>
                  <a:lnTo>
                    <a:pt x="8"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1993" name="Google Shape;1993;p203"/>
            <p:cNvSpPr/>
            <p:nvPr/>
          </p:nvSpPr>
          <p:spPr>
            <a:xfrm>
              <a:off x="5738978" y="2513136"/>
              <a:ext cx="16748" cy="22158"/>
            </a:xfrm>
            <a:custGeom>
              <a:avLst/>
              <a:gdLst/>
              <a:ahLst/>
              <a:cxnLst/>
              <a:rect l="l" t="t" r="r" b="b"/>
              <a:pathLst>
                <a:path w="18" h="26" extrusionOk="0">
                  <a:moveTo>
                    <a:pt x="17" y="5"/>
                  </a:moveTo>
                  <a:lnTo>
                    <a:pt x="16" y="15"/>
                  </a:lnTo>
                  <a:lnTo>
                    <a:pt x="14" y="15"/>
                  </a:lnTo>
                  <a:lnTo>
                    <a:pt x="13" y="12"/>
                  </a:lnTo>
                  <a:lnTo>
                    <a:pt x="11" y="12"/>
                  </a:lnTo>
                  <a:lnTo>
                    <a:pt x="10" y="14"/>
                  </a:lnTo>
                  <a:lnTo>
                    <a:pt x="10" y="15"/>
                  </a:lnTo>
                  <a:lnTo>
                    <a:pt x="11" y="16"/>
                  </a:lnTo>
                  <a:lnTo>
                    <a:pt x="14" y="22"/>
                  </a:lnTo>
                  <a:lnTo>
                    <a:pt x="14" y="24"/>
                  </a:lnTo>
                  <a:lnTo>
                    <a:pt x="14" y="25"/>
                  </a:lnTo>
                  <a:lnTo>
                    <a:pt x="11" y="23"/>
                  </a:lnTo>
                  <a:lnTo>
                    <a:pt x="5" y="15"/>
                  </a:lnTo>
                  <a:lnTo>
                    <a:pt x="0" y="2"/>
                  </a:lnTo>
                  <a:lnTo>
                    <a:pt x="6" y="0"/>
                  </a:lnTo>
                  <a:lnTo>
                    <a:pt x="11" y="3"/>
                  </a:lnTo>
                  <a:lnTo>
                    <a:pt x="17"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1994" name="Google Shape;1994;p203"/>
            <p:cNvSpPr/>
            <p:nvPr/>
          </p:nvSpPr>
          <p:spPr>
            <a:xfrm>
              <a:off x="5755725" y="2513136"/>
              <a:ext cx="4185" cy="11078"/>
            </a:xfrm>
            <a:custGeom>
              <a:avLst/>
              <a:gdLst/>
              <a:ahLst/>
              <a:cxnLst/>
              <a:rect l="l" t="t" r="r" b="b"/>
              <a:pathLst>
                <a:path w="6" h="13" extrusionOk="0">
                  <a:moveTo>
                    <a:pt x="5" y="7"/>
                  </a:moveTo>
                  <a:lnTo>
                    <a:pt x="3" y="12"/>
                  </a:lnTo>
                  <a:lnTo>
                    <a:pt x="1" y="11"/>
                  </a:lnTo>
                  <a:lnTo>
                    <a:pt x="0" y="10"/>
                  </a:lnTo>
                  <a:lnTo>
                    <a:pt x="0" y="9"/>
                  </a:lnTo>
                  <a:lnTo>
                    <a:pt x="0" y="6"/>
                  </a:lnTo>
                  <a:lnTo>
                    <a:pt x="0" y="0"/>
                  </a:lnTo>
                  <a:lnTo>
                    <a:pt x="3" y="4"/>
                  </a:lnTo>
                  <a:lnTo>
                    <a:pt x="5" y="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1995" name="Google Shape;1995;p203"/>
            <p:cNvSpPr/>
            <p:nvPr/>
          </p:nvSpPr>
          <p:spPr>
            <a:xfrm>
              <a:off x="5810154" y="3063392"/>
              <a:ext cx="435440" cy="376687"/>
            </a:xfrm>
            <a:custGeom>
              <a:avLst/>
              <a:gdLst/>
              <a:ahLst/>
              <a:cxnLst/>
              <a:rect l="l" t="t" r="r" b="b"/>
              <a:pathLst>
                <a:path w="457" h="448" extrusionOk="0">
                  <a:moveTo>
                    <a:pt x="454" y="386"/>
                  </a:moveTo>
                  <a:lnTo>
                    <a:pt x="453" y="392"/>
                  </a:lnTo>
                  <a:lnTo>
                    <a:pt x="453" y="394"/>
                  </a:lnTo>
                  <a:lnTo>
                    <a:pt x="454" y="395"/>
                  </a:lnTo>
                  <a:lnTo>
                    <a:pt x="455" y="397"/>
                  </a:lnTo>
                  <a:lnTo>
                    <a:pt x="456" y="414"/>
                  </a:lnTo>
                  <a:lnTo>
                    <a:pt x="456" y="415"/>
                  </a:lnTo>
                  <a:lnTo>
                    <a:pt x="452" y="422"/>
                  </a:lnTo>
                  <a:lnTo>
                    <a:pt x="452" y="424"/>
                  </a:lnTo>
                  <a:lnTo>
                    <a:pt x="451" y="432"/>
                  </a:lnTo>
                  <a:lnTo>
                    <a:pt x="450" y="434"/>
                  </a:lnTo>
                  <a:lnTo>
                    <a:pt x="449" y="436"/>
                  </a:lnTo>
                  <a:lnTo>
                    <a:pt x="447" y="444"/>
                  </a:lnTo>
                  <a:lnTo>
                    <a:pt x="444" y="447"/>
                  </a:lnTo>
                  <a:lnTo>
                    <a:pt x="439" y="443"/>
                  </a:lnTo>
                  <a:lnTo>
                    <a:pt x="435" y="441"/>
                  </a:lnTo>
                  <a:lnTo>
                    <a:pt x="433" y="439"/>
                  </a:lnTo>
                  <a:lnTo>
                    <a:pt x="432" y="438"/>
                  </a:lnTo>
                  <a:lnTo>
                    <a:pt x="433" y="436"/>
                  </a:lnTo>
                  <a:lnTo>
                    <a:pt x="434" y="434"/>
                  </a:lnTo>
                  <a:lnTo>
                    <a:pt x="435" y="433"/>
                  </a:lnTo>
                  <a:lnTo>
                    <a:pt x="431" y="432"/>
                  </a:lnTo>
                  <a:lnTo>
                    <a:pt x="430" y="431"/>
                  </a:lnTo>
                  <a:lnTo>
                    <a:pt x="430" y="429"/>
                  </a:lnTo>
                  <a:lnTo>
                    <a:pt x="431" y="426"/>
                  </a:lnTo>
                  <a:lnTo>
                    <a:pt x="430" y="424"/>
                  </a:lnTo>
                  <a:lnTo>
                    <a:pt x="428" y="424"/>
                  </a:lnTo>
                  <a:lnTo>
                    <a:pt x="426" y="423"/>
                  </a:lnTo>
                  <a:lnTo>
                    <a:pt x="426" y="422"/>
                  </a:lnTo>
                  <a:lnTo>
                    <a:pt x="428" y="421"/>
                  </a:lnTo>
                  <a:lnTo>
                    <a:pt x="429" y="418"/>
                  </a:lnTo>
                  <a:lnTo>
                    <a:pt x="429" y="417"/>
                  </a:lnTo>
                  <a:lnTo>
                    <a:pt x="427" y="416"/>
                  </a:lnTo>
                  <a:lnTo>
                    <a:pt x="425" y="414"/>
                  </a:lnTo>
                  <a:lnTo>
                    <a:pt x="425" y="411"/>
                  </a:lnTo>
                  <a:lnTo>
                    <a:pt x="426" y="410"/>
                  </a:lnTo>
                  <a:lnTo>
                    <a:pt x="428" y="409"/>
                  </a:lnTo>
                  <a:lnTo>
                    <a:pt x="426" y="406"/>
                  </a:lnTo>
                  <a:lnTo>
                    <a:pt x="425" y="406"/>
                  </a:lnTo>
                  <a:lnTo>
                    <a:pt x="425" y="405"/>
                  </a:lnTo>
                  <a:lnTo>
                    <a:pt x="425" y="404"/>
                  </a:lnTo>
                  <a:lnTo>
                    <a:pt x="427" y="403"/>
                  </a:lnTo>
                  <a:lnTo>
                    <a:pt x="430" y="397"/>
                  </a:lnTo>
                  <a:lnTo>
                    <a:pt x="432" y="395"/>
                  </a:lnTo>
                  <a:lnTo>
                    <a:pt x="438" y="393"/>
                  </a:lnTo>
                  <a:lnTo>
                    <a:pt x="440" y="392"/>
                  </a:lnTo>
                  <a:lnTo>
                    <a:pt x="441" y="390"/>
                  </a:lnTo>
                  <a:lnTo>
                    <a:pt x="443" y="389"/>
                  </a:lnTo>
                  <a:lnTo>
                    <a:pt x="445" y="389"/>
                  </a:lnTo>
                  <a:lnTo>
                    <a:pt x="447" y="390"/>
                  </a:lnTo>
                  <a:lnTo>
                    <a:pt x="448" y="391"/>
                  </a:lnTo>
                  <a:lnTo>
                    <a:pt x="448" y="390"/>
                  </a:lnTo>
                  <a:lnTo>
                    <a:pt x="449" y="387"/>
                  </a:lnTo>
                  <a:lnTo>
                    <a:pt x="449" y="386"/>
                  </a:lnTo>
                  <a:lnTo>
                    <a:pt x="449" y="380"/>
                  </a:lnTo>
                  <a:lnTo>
                    <a:pt x="450" y="377"/>
                  </a:lnTo>
                  <a:lnTo>
                    <a:pt x="452" y="376"/>
                  </a:lnTo>
                  <a:lnTo>
                    <a:pt x="453" y="378"/>
                  </a:lnTo>
                  <a:lnTo>
                    <a:pt x="453" y="380"/>
                  </a:lnTo>
                  <a:lnTo>
                    <a:pt x="454" y="384"/>
                  </a:lnTo>
                  <a:lnTo>
                    <a:pt x="454" y="386"/>
                  </a:lnTo>
                  <a:close/>
                  <a:moveTo>
                    <a:pt x="115" y="249"/>
                  </a:moveTo>
                  <a:lnTo>
                    <a:pt x="113" y="252"/>
                  </a:lnTo>
                  <a:lnTo>
                    <a:pt x="111" y="249"/>
                  </a:lnTo>
                  <a:lnTo>
                    <a:pt x="108" y="245"/>
                  </a:lnTo>
                  <a:lnTo>
                    <a:pt x="108" y="243"/>
                  </a:lnTo>
                  <a:lnTo>
                    <a:pt x="108" y="242"/>
                  </a:lnTo>
                  <a:lnTo>
                    <a:pt x="111" y="244"/>
                  </a:lnTo>
                  <a:lnTo>
                    <a:pt x="115" y="249"/>
                  </a:lnTo>
                  <a:close/>
                  <a:moveTo>
                    <a:pt x="243" y="19"/>
                  </a:moveTo>
                  <a:lnTo>
                    <a:pt x="245" y="18"/>
                  </a:lnTo>
                  <a:lnTo>
                    <a:pt x="248" y="16"/>
                  </a:lnTo>
                  <a:lnTo>
                    <a:pt x="251" y="15"/>
                  </a:lnTo>
                  <a:lnTo>
                    <a:pt x="252" y="17"/>
                  </a:lnTo>
                  <a:lnTo>
                    <a:pt x="253" y="18"/>
                  </a:lnTo>
                  <a:lnTo>
                    <a:pt x="254" y="21"/>
                  </a:lnTo>
                  <a:lnTo>
                    <a:pt x="255" y="25"/>
                  </a:lnTo>
                  <a:lnTo>
                    <a:pt x="256" y="28"/>
                  </a:lnTo>
                  <a:lnTo>
                    <a:pt x="258" y="29"/>
                  </a:lnTo>
                  <a:lnTo>
                    <a:pt x="263" y="30"/>
                  </a:lnTo>
                  <a:lnTo>
                    <a:pt x="266" y="30"/>
                  </a:lnTo>
                  <a:lnTo>
                    <a:pt x="267" y="31"/>
                  </a:lnTo>
                  <a:lnTo>
                    <a:pt x="269" y="38"/>
                  </a:lnTo>
                  <a:lnTo>
                    <a:pt x="269" y="39"/>
                  </a:lnTo>
                  <a:lnTo>
                    <a:pt x="270" y="38"/>
                  </a:lnTo>
                  <a:lnTo>
                    <a:pt x="271" y="37"/>
                  </a:lnTo>
                  <a:lnTo>
                    <a:pt x="272" y="37"/>
                  </a:lnTo>
                  <a:lnTo>
                    <a:pt x="275" y="38"/>
                  </a:lnTo>
                  <a:lnTo>
                    <a:pt x="278" y="38"/>
                  </a:lnTo>
                  <a:lnTo>
                    <a:pt x="281" y="38"/>
                  </a:lnTo>
                  <a:lnTo>
                    <a:pt x="285" y="42"/>
                  </a:lnTo>
                  <a:lnTo>
                    <a:pt x="285" y="43"/>
                  </a:lnTo>
                  <a:lnTo>
                    <a:pt x="284" y="45"/>
                  </a:lnTo>
                  <a:lnTo>
                    <a:pt x="283" y="47"/>
                  </a:lnTo>
                  <a:lnTo>
                    <a:pt x="285" y="48"/>
                  </a:lnTo>
                  <a:lnTo>
                    <a:pt x="285" y="50"/>
                  </a:lnTo>
                  <a:lnTo>
                    <a:pt x="285" y="52"/>
                  </a:lnTo>
                  <a:lnTo>
                    <a:pt x="284" y="53"/>
                  </a:lnTo>
                  <a:lnTo>
                    <a:pt x="283" y="54"/>
                  </a:lnTo>
                  <a:lnTo>
                    <a:pt x="283" y="55"/>
                  </a:lnTo>
                  <a:lnTo>
                    <a:pt x="284" y="55"/>
                  </a:lnTo>
                  <a:lnTo>
                    <a:pt x="285" y="56"/>
                  </a:lnTo>
                  <a:lnTo>
                    <a:pt x="291" y="57"/>
                  </a:lnTo>
                  <a:lnTo>
                    <a:pt x="297" y="56"/>
                  </a:lnTo>
                  <a:lnTo>
                    <a:pt x="300" y="54"/>
                  </a:lnTo>
                  <a:lnTo>
                    <a:pt x="300" y="52"/>
                  </a:lnTo>
                  <a:lnTo>
                    <a:pt x="302" y="49"/>
                  </a:lnTo>
                  <a:lnTo>
                    <a:pt x="304" y="47"/>
                  </a:lnTo>
                  <a:lnTo>
                    <a:pt x="305" y="47"/>
                  </a:lnTo>
                  <a:lnTo>
                    <a:pt x="306" y="47"/>
                  </a:lnTo>
                  <a:lnTo>
                    <a:pt x="304" y="56"/>
                  </a:lnTo>
                  <a:lnTo>
                    <a:pt x="306" y="58"/>
                  </a:lnTo>
                  <a:lnTo>
                    <a:pt x="306" y="61"/>
                  </a:lnTo>
                  <a:lnTo>
                    <a:pt x="307" y="65"/>
                  </a:lnTo>
                  <a:lnTo>
                    <a:pt x="309" y="65"/>
                  </a:lnTo>
                  <a:lnTo>
                    <a:pt x="311" y="65"/>
                  </a:lnTo>
                  <a:lnTo>
                    <a:pt x="313" y="66"/>
                  </a:lnTo>
                  <a:lnTo>
                    <a:pt x="315" y="67"/>
                  </a:lnTo>
                  <a:lnTo>
                    <a:pt x="318" y="69"/>
                  </a:lnTo>
                  <a:lnTo>
                    <a:pt x="320" y="70"/>
                  </a:lnTo>
                  <a:lnTo>
                    <a:pt x="321" y="71"/>
                  </a:lnTo>
                  <a:lnTo>
                    <a:pt x="322" y="73"/>
                  </a:lnTo>
                  <a:lnTo>
                    <a:pt x="325" y="76"/>
                  </a:lnTo>
                  <a:lnTo>
                    <a:pt x="327" y="78"/>
                  </a:lnTo>
                  <a:lnTo>
                    <a:pt x="328" y="78"/>
                  </a:lnTo>
                  <a:lnTo>
                    <a:pt x="330" y="77"/>
                  </a:lnTo>
                  <a:lnTo>
                    <a:pt x="333" y="77"/>
                  </a:lnTo>
                  <a:lnTo>
                    <a:pt x="337" y="77"/>
                  </a:lnTo>
                  <a:lnTo>
                    <a:pt x="337" y="78"/>
                  </a:lnTo>
                  <a:lnTo>
                    <a:pt x="339" y="79"/>
                  </a:lnTo>
                  <a:lnTo>
                    <a:pt x="341" y="80"/>
                  </a:lnTo>
                  <a:lnTo>
                    <a:pt x="341" y="81"/>
                  </a:lnTo>
                  <a:lnTo>
                    <a:pt x="343" y="82"/>
                  </a:lnTo>
                  <a:lnTo>
                    <a:pt x="345" y="81"/>
                  </a:lnTo>
                  <a:lnTo>
                    <a:pt x="347" y="79"/>
                  </a:lnTo>
                  <a:lnTo>
                    <a:pt x="349" y="78"/>
                  </a:lnTo>
                  <a:lnTo>
                    <a:pt x="351" y="79"/>
                  </a:lnTo>
                  <a:lnTo>
                    <a:pt x="352" y="80"/>
                  </a:lnTo>
                  <a:lnTo>
                    <a:pt x="354" y="81"/>
                  </a:lnTo>
                  <a:lnTo>
                    <a:pt x="355" y="81"/>
                  </a:lnTo>
                  <a:lnTo>
                    <a:pt x="357" y="82"/>
                  </a:lnTo>
                  <a:lnTo>
                    <a:pt x="360" y="84"/>
                  </a:lnTo>
                  <a:lnTo>
                    <a:pt x="361" y="87"/>
                  </a:lnTo>
                  <a:lnTo>
                    <a:pt x="361" y="88"/>
                  </a:lnTo>
                  <a:lnTo>
                    <a:pt x="362" y="89"/>
                  </a:lnTo>
                  <a:lnTo>
                    <a:pt x="367" y="95"/>
                  </a:lnTo>
                  <a:lnTo>
                    <a:pt x="368" y="96"/>
                  </a:lnTo>
                  <a:lnTo>
                    <a:pt x="369" y="94"/>
                  </a:lnTo>
                  <a:lnTo>
                    <a:pt x="370" y="93"/>
                  </a:lnTo>
                  <a:lnTo>
                    <a:pt x="371" y="93"/>
                  </a:lnTo>
                  <a:lnTo>
                    <a:pt x="373" y="94"/>
                  </a:lnTo>
                  <a:lnTo>
                    <a:pt x="375" y="94"/>
                  </a:lnTo>
                  <a:lnTo>
                    <a:pt x="376" y="97"/>
                  </a:lnTo>
                  <a:lnTo>
                    <a:pt x="376" y="98"/>
                  </a:lnTo>
                  <a:lnTo>
                    <a:pt x="377" y="97"/>
                  </a:lnTo>
                  <a:lnTo>
                    <a:pt x="379" y="97"/>
                  </a:lnTo>
                  <a:lnTo>
                    <a:pt x="381" y="98"/>
                  </a:lnTo>
                  <a:lnTo>
                    <a:pt x="385" y="97"/>
                  </a:lnTo>
                  <a:lnTo>
                    <a:pt x="388" y="96"/>
                  </a:lnTo>
                  <a:lnTo>
                    <a:pt x="389" y="96"/>
                  </a:lnTo>
                  <a:lnTo>
                    <a:pt x="391" y="99"/>
                  </a:lnTo>
                  <a:lnTo>
                    <a:pt x="394" y="100"/>
                  </a:lnTo>
                  <a:lnTo>
                    <a:pt x="400" y="101"/>
                  </a:lnTo>
                  <a:lnTo>
                    <a:pt x="407" y="102"/>
                  </a:lnTo>
                  <a:lnTo>
                    <a:pt x="409" y="104"/>
                  </a:lnTo>
                  <a:lnTo>
                    <a:pt x="411" y="104"/>
                  </a:lnTo>
                  <a:lnTo>
                    <a:pt x="411" y="108"/>
                  </a:lnTo>
                  <a:lnTo>
                    <a:pt x="410" y="109"/>
                  </a:lnTo>
                  <a:lnTo>
                    <a:pt x="404" y="118"/>
                  </a:lnTo>
                  <a:lnTo>
                    <a:pt x="401" y="121"/>
                  </a:lnTo>
                  <a:lnTo>
                    <a:pt x="400" y="125"/>
                  </a:lnTo>
                  <a:lnTo>
                    <a:pt x="399" y="131"/>
                  </a:lnTo>
                  <a:lnTo>
                    <a:pt x="397" y="138"/>
                  </a:lnTo>
                  <a:lnTo>
                    <a:pt x="395" y="143"/>
                  </a:lnTo>
                  <a:lnTo>
                    <a:pt x="393" y="148"/>
                  </a:lnTo>
                  <a:lnTo>
                    <a:pt x="394" y="151"/>
                  </a:lnTo>
                  <a:lnTo>
                    <a:pt x="393" y="156"/>
                  </a:lnTo>
                  <a:lnTo>
                    <a:pt x="392" y="162"/>
                  </a:lnTo>
                  <a:lnTo>
                    <a:pt x="391" y="167"/>
                  </a:lnTo>
                  <a:lnTo>
                    <a:pt x="393" y="170"/>
                  </a:lnTo>
                  <a:lnTo>
                    <a:pt x="395" y="170"/>
                  </a:lnTo>
                  <a:lnTo>
                    <a:pt x="390" y="172"/>
                  </a:lnTo>
                  <a:lnTo>
                    <a:pt x="390" y="174"/>
                  </a:lnTo>
                  <a:lnTo>
                    <a:pt x="388" y="176"/>
                  </a:lnTo>
                  <a:lnTo>
                    <a:pt x="385" y="178"/>
                  </a:lnTo>
                  <a:lnTo>
                    <a:pt x="383" y="178"/>
                  </a:lnTo>
                  <a:lnTo>
                    <a:pt x="381" y="178"/>
                  </a:lnTo>
                  <a:lnTo>
                    <a:pt x="380" y="177"/>
                  </a:lnTo>
                  <a:lnTo>
                    <a:pt x="380" y="176"/>
                  </a:lnTo>
                  <a:lnTo>
                    <a:pt x="379" y="175"/>
                  </a:lnTo>
                  <a:lnTo>
                    <a:pt x="376" y="175"/>
                  </a:lnTo>
                  <a:lnTo>
                    <a:pt x="374" y="177"/>
                  </a:lnTo>
                  <a:lnTo>
                    <a:pt x="371" y="180"/>
                  </a:lnTo>
                  <a:lnTo>
                    <a:pt x="372" y="181"/>
                  </a:lnTo>
                  <a:lnTo>
                    <a:pt x="374" y="181"/>
                  </a:lnTo>
                  <a:lnTo>
                    <a:pt x="375" y="182"/>
                  </a:lnTo>
                  <a:lnTo>
                    <a:pt x="375" y="183"/>
                  </a:lnTo>
                  <a:lnTo>
                    <a:pt x="374" y="184"/>
                  </a:lnTo>
                  <a:lnTo>
                    <a:pt x="373" y="186"/>
                  </a:lnTo>
                  <a:lnTo>
                    <a:pt x="369" y="191"/>
                  </a:lnTo>
                  <a:lnTo>
                    <a:pt x="365" y="195"/>
                  </a:lnTo>
                  <a:lnTo>
                    <a:pt x="364" y="197"/>
                  </a:lnTo>
                  <a:lnTo>
                    <a:pt x="363" y="198"/>
                  </a:lnTo>
                  <a:lnTo>
                    <a:pt x="357" y="200"/>
                  </a:lnTo>
                  <a:lnTo>
                    <a:pt x="357" y="202"/>
                  </a:lnTo>
                  <a:lnTo>
                    <a:pt x="357" y="206"/>
                  </a:lnTo>
                  <a:lnTo>
                    <a:pt x="356" y="209"/>
                  </a:lnTo>
                  <a:lnTo>
                    <a:pt x="352" y="212"/>
                  </a:lnTo>
                  <a:lnTo>
                    <a:pt x="348" y="216"/>
                  </a:lnTo>
                  <a:lnTo>
                    <a:pt x="347" y="218"/>
                  </a:lnTo>
                  <a:lnTo>
                    <a:pt x="346" y="221"/>
                  </a:lnTo>
                  <a:lnTo>
                    <a:pt x="345" y="223"/>
                  </a:lnTo>
                  <a:lnTo>
                    <a:pt x="345" y="225"/>
                  </a:lnTo>
                  <a:lnTo>
                    <a:pt x="347" y="227"/>
                  </a:lnTo>
                  <a:lnTo>
                    <a:pt x="347" y="228"/>
                  </a:lnTo>
                  <a:lnTo>
                    <a:pt x="346" y="232"/>
                  </a:lnTo>
                  <a:lnTo>
                    <a:pt x="344" y="233"/>
                  </a:lnTo>
                  <a:lnTo>
                    <a:pt x="342" y="234"/>
                  </a:lnTo>
                  <a:lnTo>
                    <a:pt x="342" y="237"/>
                  </a:lnTo>
                  <a:lnTo>
                    <a:pt x="343" y="238"/>
                  </a:lnTo>
                  <a:lnTo>
                    <a:pt x="346" y="238"/>
                  </a:lnTo>
                  <a:lnTo>
                    <a:pt x="349" y="235"/>
                  </a:lnTo>
                  <a:lnTo>
                    <a:pt x="352" y="233"/>
                  </a:lnTo>
                  <a:lnTo>
                    <a:pt x="350" y="230"/>
                  </a:lnTo>
                  <a:lnTo>
                    <a:pt x="350" y="230"/>
                  </a:lnTo>
                  <a:lnTo>
                    <a:pt x="351" y="229"/>
                  </a:lnTo>
                  <a:lnTo>
                    <a:pt x="353" y="226"/>
                  </a:lnTo>
                  <a:lnTo>
                    <a:pt x="357" y="224"/>
                  </a:lnTo>
                  <a:lnTo>
                    <a:pt x="362" y="224"/>
                  </a:lnTo>
                  <a:lnTo>
                    <a:pt x="367" y="225"/>
                  </a:lnTo>
                  <a:lnTo>
                    <a:pt x="368" y="225"/>
                  </a:lnTo>
                  <a:lnTo>
                    <a:pt x="367" y="227"/>
                  </a:lnTo>
                  <a:lnTo>
                    <a:pt x="368" y="230"/>
                  </a:lnTo>
                  <a:lnTo>
                    <a:pt x="369" y="232"/>
                  </a:lnTo>
                  <a:lnTo>
                    <a:pt x="368" y="236"/>
                  </a:lnTo>
                  <a:lnTo>
                    <a:pt x="369" y="238"/>
                  </a:lnTo>
                  <a:lnTo>
                    <a:pt x="370" y="240"/>
                  </a:lnTo>
                  <a:lnTo>
                    <a:pt x="371" y="242"/>
                  </a:lnTo>
                  <a:lnTo>
                    <a:pt x="373" y="243"/>
                  </a:lnTo>
                  <a:lnTo>
                    <a:pt x="375" y="246"/>
                  </a:lnTo>
                  <a:lnTo>
                    <a:pt x="376" y="247"/>
                  </a:lnTo>
                  <a:lnTo>
                    <a:pt x="373" y="250"/>
                  </a:lnTo>
                  <a:lnTo>
                    <a:pt x="368" y="252"/>
                  </a:lnTo>
                  <a:lnTo>
                    <a:pt x="368" y="254"/>
                  </a:lnTo>
                  <a:lnTo>
                    <a:pt x="368" y="256"/>
                  </a:lnTo>
                  <a:lnTo>
                    <a:pt x="369" y="257"/>
                  </a:lnTo>
                  <a:lnTo>
                    <a:pt x="371" y="259"/>
                  </a:lnTo>
                  <a:lnTo>
                    <a:pt x="374" y="263"/>
                  </a:lnTo>
                  <a:lnTo>
                    <a:pt x="375" y="267"/>
                  </a:lnTo>
                  <a:lnTo>
                    <a:pt x="379" y="270"/>
                  </a:lnTo>
                  <a:lnTo>
                    <a:pt x="380" y="271"/>
                  </a:lnTo>
                  <a:lnTo>
                    <a:pt x="379" y="272"/>
                  </a:lnTo>
                  <a:lnTo>
                    <a:pt x="379" y="274"/>
                  </a:lnTo>
                  <a:lnTo>
                    <a:pt x="378" y="279"/>
                  </a:lnTo>
                  <a:lnTo>
                    <a:pt x="376" y="279"/>
                  </a:lnTo>
                  <a:lnTo>
                    <a:pt x="374" y="280"/>
                  </a:lnTo>
                  <a:lnTo>
                    <a:pt x="369" y="284"/>
                  </a:lnTo>
                  <a:lnTo>
                    <a:pt x="368" y="283"/>
                  </a:lnTo>
                  <a:lnTo>
                    <a:pt x="365" y="283"/>
                  </a:lnTo>
                  <a:lnTo>
                    <a:pt x="363" y="284"/>
                  </a:lnTo>
                  <a:lnTo>
                    <a:pt x="363" y="286"/>
                  </a:lnTo>
                  <a:lnTo>
                    <a:pt x="365" y="288"/>
                  </a:lnTo>
                  <a:lnTo>
                    <a:pt x="366" y="291"/>
                  </a:lnTo>
                  <a:lnTo>
                    <a:pt x="367" y="293"/>
                  </a:lnTo>
                  <a:lnTo>
                    <a:pt x="368" y="295"/>
                  </a:lnTo>
                  <a:lnTo>
                    <a:pt x="371" y="296"/>
                  </a:lnTo>
                  <a:lnTo>
                    <a:pt x="373" y="296"/>
                  </a:lnTo>
                  <a:lnTo>
                    <a:pt x="374" y="296"/>
                  </a:lnTo>
                  <a:lnTo>
                    <a:pt x="374" y="297"/>
                  </a:lnTo>
                  <a:lnTo>
                    <a:pt x="376" y="302"/>
                  </a:lnTo>
                  <a:lnTo>
                    <a:pt x="375" y="303"/>
                  </a:lnTo>
                  <a:lnTo>
                    <a:pt x="374" y="304"/>
                  </a:lnTo>
                  <a:lnTo>
                    <a:pt x="373" y="306"/>
                  </a:lnTo>
                  <a:lnTo>
                    <a:pt x="371" y="308"/>
                  </a:lnTo>
                  <a:lnTo>
                    <a:pt x="369" y="311"/>
                  </a:lnTo>
                  <a:lnTo>
                    <a:pt x="371" y="313"/>
                  </a:lnTo>
                  <a:lnTo>
                    <a:pt x="371" y="314"/>
                  </a:lnTo>
                  <a:lnTo>
                    <a:pt x="371" y="317"/>
                  </a:lnTo>
                  <a:lnTo>
                    <a:pt x="371" y="319"/>
                  </a:lnTo>
                  <a:lnTo>
                    <a:pt x="374" y="321"/>
                  </a:lnTo>
                  <a:lnTo>
                    <a:pt x="379" y="325"/>
                  </a:lnTo>
                  <a:lnTo>
                    <a:pt x="385" y="327"/>
                  </a:lnTo>
                  <a:lnTo>
                    <a:pt x="386" y="328"/>
                  </a:lnTo>
                  <a:lnTo>
                    <a:pt x="394" y="326"/>
                  </a:lnTo>
                  <a:lnTo>
                    <a:pt x="395" y="327"/>
                  </a:lnTo>
                  <a:lnTo>
                    <a:pt x="396" y="329"/>
                  </a:lnTo>
                  <a:lnTo>
                    <a:pt x="396" y="330"/>
                  </a:lnTo>
                  <a:lnTo>
                    <a:pt x="396" y="332"/>
                  </a:lnTo>
                  <a:lnTo>
                    <a:pt x="393" y="335"/>
                  </a:lnTo>
                  <a:lnTo>
                    <a:pt x="391" y="338"/>
                  </a:lnTo>
                  <a:lnTo>
                    <a:pt x="390" y="340"/>
                  </a:lnTo>
                  <a:lnTo>
                    <a:pt x="390" y="342"/>
                  </a:lnTo>
                  <a:lnTo>
                    <a:pt x="390" y="344"/>
                  </a:lnTo>
                  <a:lnTo>
                    <a:pt x="389" y="345"/>
                  </a:lnTo>
                  <a:lnTo>
                    <a:pt x="389" y="345"/>
                  </a:lnTo>
                  <a:lnTo>
                    <a:pt x="388" y="344"/>
                  </a:lnTo>
                  <a:lnTo>
                    <a:pt x="387" y="344"/>
                  </a:lnTo>
                  <a:lnTo>
                    <a:pt x="386" y="345"/>
                  </a:lnTo>
                  <a:lnTo>
                    <a:pt x="386" y="346"/>
                  </a:lnTo>
                  <a:lnTo>
                    <a:pt x="383" y="347"/>
                  </a:lnTo>
                  <a:lnTo>
                    <a:pt x="380" y="349"/>
                  </a:lnTo>
                  <a:lnTo>
                    <a:pt x="370" y="359"/>
                  </a:lnTo>
                  <a:lnTo>
                    <a:pt x="366" y="361"/>
                  </a:lnTo>
                  <a:lnTo>
                    <a:pt x="365" y="363"/>
                  </a:lnTo>
                  <a:lnTo>
                    <a:pt x="364" y="366"/>
                  </a:lnTo>
                  <a:lnTo>
                    <a:pt x="361" y="369"/>
                  </a:lnTo>
                  <a:lnTo>
                    <a:pt x="358" y="370"/>
                  </a:lnTo>
                  <a:lnTo>
                    <a:pt x="352" y="371"/>
                  </a:lnTo>
                  <a:lnTo>
                    <a:pt x="346" y="375"/>
                  </a:lnTo>
                  <a:lnTo>
                    <a:pt x="344" y="373"/>
                  </a:lnTo>
                  <a:lnTo>
                    <a:pt x="337" y="373"/>
                  </a:lnTo>
                  <a:lnTo>
                    <a:pt x="332" y="370"/>
                  </a:lnTo>
                  <a:lnTo>
                    <a:pt x="324" y="368"/>
                  </a:lnTo>
                  <a:lnTo>
                    <a:pt x="321" y="362"/>
                  </a:lnTo>
                  <a:lnTo>
                    <a:pt x="317" y="362"/>
                  </a:lnTo>
                  <a:lnTo>
                    <a:pt x="315" y="362"/>
                  </a:lnTo>
                  <a:lnTo>
                    <a:pt x="313" y="362"/>
                  </a:lnTo>
                  <a:lnTo>
                    <a:pt x="313" y="360"/>
                  </a:lnTo>
                  <a:lnTo>
                    <a:pt x="313" y="358"/>
                  </a:lnTo>
                  <a:lnTo>
                    <a:pt x="310" y="359"/>
                  </a:lnTo>
                  <a:lnTo>
                    <a:pt x="308" y="359"/>
                  </a:lnTo>
                  <a:lnTo>
                    <a:pt x="307" y="360"/>
                  </a:lnTo>
                  <a:lnTo>
                    <a:pt x="306" y="360"/>
                  </a:lnTo>
                  <a:lnTo>
                    <a:pt x="305" y="360"/>
                  </a:lnTo>
                  <a:lnTo>
                    <a:pt x="304" y="360"/>
                  </a:lnTo>
                  <a:lnTo>
                    <a:pt x="304" y="361"/>
                  </a:lnTo>
                  <a:lnTo>
                    <a:pt x="302" y="361"/>
                  </a:lnTo>
                  <a:lnTo>
                    <a:pt x="299" y="360"/>
                  </a:lnTo>
                  <a:lnTo>
                    <a:pt x="292" y="358"/>
                  </a:lnTo>
                  <a:lnTo>
                    <a:pt x="291" y="358"/>
                  </a:lnTo>
                  <a:lnTo>
                    <a:pt x="286" y="357"/>
                  </a:lnTo>
                  <a:lnTo>
                    <a:pt x="285" y="356"/>
                  </a:lnTo>
                  <a:lnTo>
                    <a:pt x="283" y="353"/>
                  </a:lnTo>
                  <a:lnTo>
                    <a:pt x="281" y="353"/>
                  </a:lnTo>
                  <a:lnTo>
                    <a:pt x="281" y="352"/>
                  </a:lnTo>
                  <a:lnTo>
                    <a:pt x="276" y="353"/>
                  </a:lnTo>
                  <a:lnTo>
                    <a:pt x="275" y="355"/>
                  </a:lnTo>
                  <a:lnTo>
                    <a:pt x="272" y="358"/>
                  </a:lnTo>
                  <a:lnTo>
                    <a:pt x="256" y="369"/>
                  </a:lnTo>
                  <a:lnTo>
                    <a:pt x="253" y="374"/>
                  </a:lnTo>
                  <a:lnTo>
                    <a:pt x="249" y="381"/>
                  </a:lnTo>
                  <a:lnTo>
                    <a:pt x="248" y="385"/>
                  </a:lnTo>
                  <a:lnTo>
                    <a:pt x="250" y="395"/>
                  </a:lnTo>
                  <a:lnTo>
                    <a:pt x="254" y="401"/>
                  </a:lnTo>
                  <a:lnTo>
                    <a:pt x="254" y="402"/>
                  </a:lnTo>
                  <a:lnTo>
                    <a:pt x="252" y="402"/>
                  </a:lnTo>
                  <a:lnTo>
                    <a:pt x="249" y="401"/>
                  </a:lnTo>
                  <a:lnTo>
                    <a:pt x="247" y="401"/>
                  </a:lnTo>
                  <a:lnTo>
                    <a:pt x="244" y="401"/>
                  </a:lnTo>
                  <a:lnTo>
                    <a:pt x="242" y="402"/>
                  </a:lnTo>
                  <a:lnTo>
                    <a:pt x="239" y="403"/>
                  </a:lnTo>
                  <a:lnTo>
                    <a:pt x="238" y="403"/>
                  </a:lnTo>
                  <a:lnTo>
                    <a:pt x="237" y="404"/>
                  </a:lnTo>
                  <a:lnTo>
                    <a:pt x="236" y="405"/>
                  </a:lnTo>
                  <a:lnTo>
                    <a:pt x="236" y="406"/>
                  </a:lnTo>
                  <a:lnTo>
                    <a:pt x="234" y="406"/>
                  </a:lnTo>
                  <a:lnTo>
                    <a:pt x="228" y="404"/>
                  </a:lnTo>
                  <a:lnTo>
                    <a:pt x="222" y="403"/>
                  </a:lnTo>
                  <a:lnTo>
                    <a:pt x="218" y="404"/>
                  </a:lnTo>
                  <a:lnTo>
                    <a:pt x="217" y="406"/>
                  </a:lnTo>
                  <a:lnTo>
                    <a:pt x="215" y="405"/>
                  </a:lnTo>
                  <a:lnTo>
                    <a:pt x="214" y="404"/>
                  </a:lnTo>
                  <a:lnTo>
                    <a:pt x="213" y="403"/>
                  </a:lnTo>
                  <a:lnTo>
                    <a:pt x="211" y="401"/>
                  </a:lnTo>
                  <a:lnTo>
                    <a:pt x="206" y="399"/>
                  </a:lnTo>
                  <a:lnTo>
                    <a:pt x="206" y="398"/>
                  </a:lnTo>
                  <a:lnTo>
                    <a:pt x="207" y="397"/>
                  </a:lnTo>
                  <a:lnTo>
                    <a:pt x="207" y="396"/>
                  </a:lnTo>
                  <a:lnTo>
                    <a:pt x="206" y="395"/>
                  </a:lnTo>
                  <a:lnTo>
                    <a:pt x="202" y="394"/>
                  </a:lnTo>
                  <a:lnTo>
                    <a:pt x="200" y="393"/>
                  </a:lnTo>
                  <a:lnTo>
                    <a:pt x="198" y="394"/>
                  </a:lnTo>
                  <a:lnTo>
                    <a:pt x="197" y="395"/>
                  </a:lnTo>
                  <a:lnTo>
                    <a:pt x="195" y="391"/>
                  </a:lnTo>
                  <a:lnTo>
                    <a:pt x="193" y="390"/>
                  </a:lnTo>
                  <a:lnTo>
                    <a:pt x="190" y="390"/>
                  </a:lnTo>
                  <a:lnTo>
                    <a:pt x="187" y="389"/>
                  </a:lnTo>
                  <a:lnTo>
                    <a:pt x="184" y="387"/>
                  </a:lnTo>
                  <a:lnTo>
                    <a:pt x="176" y="385"/>
                  </a:lnTo>
                  <a:lnTo>
                    <a:pt x="174" y="384"/>
                  </a:lnTo>
                  <a:lnTo>
                    <a:pt x="173" y="385"/>
                  </a:lnTo>
                  <a:lnTo>
                    <a:pt x="173" y="386"/>
                  </a:lnTo>
                  <a:lnTo>
                    <a:pt x="172" y="390"/>
                  </a:lnTo>
                  <a:lnTo>
                    <a:pt x="172" y="391"/>
                  </a:lnTo>
                  <a:lnTo>
                    <a:pt x="168" y="391"/>
                  </a:lnTo>
                  <a:lnTo>
                    <a:pt x="164" y="390"/>
                  </a:lnTo>
                  <a:lnTo>
                    <a:pt x="161" y="391"/>
                  </a:lnTo>
                  <a:lnTo>
                    <a:pt x="160" y="391"/>
                  </a:lnTo>
                  <a:lnTo>
                    <a:pt x="159" y="390"/>
                  </a:lnTo>
                  <a:lnTo>
                    <a:pt x="150" y="391"/>
                  </a:lnTo>
                  <a:lnTo>
                    <a:pt x="149" y="390"/>
                  </a:lnTo>
                  <a:lnTo>
                    <a:pt x="148" y="389"/>
                  </a:lnTo>
                  <a:lnTo>
                    <a:pt x="145" y="387"/>
                  </a:lnTo>
                  <a:lnTo>
                    <a:pt x="144" y="386"/>
                  </a:lnTo>
                  <a:lnTo>
                    <a:pt x="142" y="385"/>
                  </a:lnTo>
                  <a:lnTo>
                    <a:pt x="141" y="385"/>
                  </a:lnTo>
                  <a:lnTo>
                    <a:pt x="139" y="386"/>
                  </a:lnTo>
                  <a:lnTo>
                    <a:pt x="137" y="386"/>
                  </a:lnTo>
                  <a:lnTo>
                    <a:pt x="134" y="386"/>
                  </a:lnTo>
                  <a:lnTo>
                    <a:pt x="133" y="386"/>
                  </a:lnTo>
                  <a:lnTo>
                    <a:pt x="128" y="381"/>
                  </a:lnTo>
                  <a:lnTo>
                    <a:pt x="127" y="380"/>
                  </a:lnTo>
                  <a:lnTo>
                    <a:pt x="125" y="380"/>
                  </a:lnTo>
                  <a:lnTo>
                    <a:pt x="122" y="380"/>
                  </a:lnTo>
                  <a:lnTo>
                    <a:pt x="115" y="377"/>
                  </a:lnTo>
                  <a:lnTo>
                    <a:pt x="111" y="375"/>
                  </a:lnTo>
                  <a:lnTo>
                    <a:pt x="110" y="374"/>
                  </a:lnTo>
                  <a:lnTo>
                    <a:pt x="110" y="373"/>
                  </a:lnTo>
                  <a:lnTo>
                    <a:pt x="110" y="373"/>
                  </a:lnTo>
                  <a:lnTo>
                    <a:pt x="109" y="375"/>
                  </a:lnTo>
                  <a:lnTo>
                    <a:pt x="108" y="376"/>
                  </a:lnTo>
                  <a:lnTo>
                    <a:pt x="107" y="376"/>
                  </a:lnTo>
                  <a:lnTo>
                    <a:pt x="107" y="376"/>
                  </a:lnTo>
                  <a:lnTo>
                    <a:pt x="105" y="375"/>
                  </a:lnTo>
                  <a:lnTo>
                    <a:pt x="105" y="375"/>
                  </a:lnTo>
                  <a:lnTo>
                    <a:pt x="105" y="373"/>
                  </a:lnTo>
                  <a:lnTo>
                    <a:pt x="107" y="371"/>
                  </a:lnTo>
                  <a:lnTo>
                    <a:pt x="107" y="369"/>
                  </a:lnTo>
                  <a:lnTo>
                    <a:pt x="107" y="367"/>
                  </a:lnTo>
                  <a:lnTo>
                    <a:pt x="105" y="366"/>
                  </a:lnTo>
                  <a:lnTo>
                    <a:pt x="102" y="365"/>
                  </a:lnTo>
                  <a:lnTo>
                    <a:pt x="100" y="365"/>
                  </a:lnTo>
                  <a:lnTo>
                    <a:pt x="97" y="364"/>
                  </a:lnTo>
                  <a:lnTo>
                    <a:pt x="96" y="364"/>
                  </a:lnTo>
                  <a:lnTo>
                    <a:pt x="95" y="362"/>
                  </a:lnTo>
                  <a:lnTo>
                    <a:pt x="95" y="360"/>
                  </a:lnTo>
                  <a:lnTo>
                    <a:pt x="100" y="359"/>
                  </a:lnTo>
                  <a:lnTo>
                    <a:pt x="105" y="353"/>
                  </a:lnTo>
                  <a:lnTo>
                    <a:pt x="109" y="333"/>
                  </a:lnTo>
                  <a:lnTo>
                    <a:pt x="112" y="309"/>
                  </a:lnTo>
                  <a:lnTo>
                    <a:pt x="115" y="305"/>
                  </a:lnTo>
                  <a:lnTo>
                    <a:pt x="117" y="303"/>
                  </a:lnTo>
                  <a:lnTo>
                    <a:pt x="115" y="300"/>
                  </a:lnTo>
                  <a:lnTo>
                    <a:pt x="114" y="302"/>
                  </a:lnTo>
                  <a:lnTo>
                    <a:pt x="113" y="304"/>
                  </a:lnTo>
                  <a:lnTo>
                    <a:pt x="112" y="304"/>
                  </a:lnTo>
                  <a:lnTo>
                    <a:pt x="114" y="282"/>
                  </a:lnTo>
                  <a:lnTo>
                    <a:pt x="115" y="274"/>
                  </a:lnTo>
                  <a:lnTo>
                    <a:pt x="117" y="266"/>
                  </a:lnTo>
                  <a:lnTo>
                    <a:pt x="122" y="269"/>
                  </a:lnTo>
                  <a:lnTo>
                    <a:pt x="126" y="272"/>
                  </a:lnTo>
                  <a:lnTo>
                    <a:pt x="127" y="275"/>
                  </a:lnTo>
                  <a:lnTo>
                    <a:pt x="130" y="285"/>
                  </a:lnTo>
                  <a:lnTo>
                    <a:pt x="132" y="287"/>
                  </a:lnTo>
                  <a:lnTo>
                    <a:pt x="134" y="290"/>
                  </a:lnTo>
                  <a:lnTo>
                    <a:pt x="133" y="287"/>
                  </a:lnTo>
                  <a:lnTo>
                    <a:pt x="132" y="285"/>
                  </a:lnTo>
                  <a:lnTo>
                    <a:pt x="128" y="272"/>
                  </a:lnTo>
                  <a:lnTo>
                    <a:pt x="127" y="268"/>
                  </a:lnTo>
                  <a:lnTo>
                    <a:pt x="124" y="265"/>
                  </a:lnTo>
                  <a:lnTo>
                    <a:pt x="115" y="258"/>
                  </a:lnTo>
                  <a:lnTo>
                    <a:pt x="114" y="257"/>
                  </a:lnTo>
                  <a:lnTo>
                    <a:pt x="113" y="255"/>
                  </a:lnTo>
                  <a:lnTo>
                    <a:pt x="116" y="255"/>
                  </a:lnTo>
                  <a:lnTo>
                    <a:pt x="119" y="256"/>
                  </a:lnTo>
                  <a:lnTo>
                    <a:pt x="119" y="255"/>
                  </a:lnTo>
                  <a:lnTo>
                    <a:pt x="118" y="253"/>
                  </a:lnTo>
                  <a:lnTo>
                    <a:pt x="117" y="247"/>
                  </a:lnTo>
                  <a:lnTo>
                    <a:pt x="116" y="234"/>
                  </a:lnTo>
                  <a:lnTo>
                    <a:pt x="116" y="233"/>
                  </a:lnTo>
                  <a:lnTo>
                    <a:pt x="115" y="230"/>
                  </a:lnTo>
                  <a:lnTo>
                    <a:pt x="112" y="229"/>
                  </a:lnTo>
                  <a:lnTo>
                    <a:pt x="110" y="229"/>
                  </a:lnTo>
                  <a:lnTo>
                    <a:pt x="107" y="228"/>
                  </a:lnTo>
                  <a:lnTo>
                    <a:pt x="95" y="221"/>
                  </a:lnTo>
                  <a:lnTo>
                    <a:pt x="91" y="212"/>
                  </a:lnTo>
                  <a:lnTo>
                    <a:pt x="86" y="207"/>
                  </a:lnTo>
                  <a:lnTo>
                    <a:pt x="85" y="204"/>
                  </a:lnTo>
                  <a:lnTo>
                    <a:pt x="85" y="202"/>
                  </a:lnTo>
                  <a:lnTo>
                    <a:pt x="87" y="197"/>
                  </a:lnTo>
                  <a:lnTo>
                    <a:pt x="86" y="193"/>
                  </a:lnTo>
                  <a:lnTo>
                    <a:pt x="83" y="192"/>
                  </a:lnTo>
                  <a:lnTo>
                    <a:pt x="82" y="191"/>
                  </a:lnTo>
                  <a:lnTo>
                    <a:pt x="83" y="187"/>
                  </a:lnTo>
                  <a:lnTo>
                    <a:pt x="85" y="186"/>
                  </a:lnTo>
                  <a:lnTo>
                    <a:pt x="87" y="186"/>
                  </a:lnTo>
                  <a:lnTo>
                    <a:pt x="91" y="186"/>
                  </a:lnTo>
                  <a:lnTo>
                    <a:pt x="94" y="187"/>
                  </a:lnTo>
                  <a:lnTo>
                    <a:pt x="96" y="188"/>
                  </a:lnTo>
                  <a:lnTo>
                    <a:pt x="89" y="184"/>
                  </a:lnTo>
                  <a:lnTo>
                    <a:pt x="76" y="185"/>
                  </a:lnTo>
                  <a:lnTo>
                    <a:pt x="74" y="184"/>
                  </a:lnTo>
                  <a:lnTo>
                    <a:pt x="72" y="184"/>
                  </a:lnTo>
                  <a:lnTo>
                    <a:pt x="71" y="180"/>
                  </a:lnTo>
                  <a:lnTo>
                    <a:pt x="73" y="179"/>
                  </a:lnTo>
                  <a:lnTo>
                    <a:pt x="75" y="176"/>
                  </a:lnTo>
                  <a:lnTo>
                    <a:pt x="73" y="174"/>
                  </a:lnTo>
                  <a:lnTo>
                    <a:pt x="70" y="173"/>
                  </a:lnTo>
                  <a:lnTo>
                    <a:pt x="67" y="173"/>
                  </a:lnTo>
                  <a:lnTo>
                    <a:pt x="64" y="174"/>
                  </a:lnTo>
                  <a:lnTo>
                    <a:pt x="63" y="173"/>
                  </a:lnTo>
                  <a:lnTo>
                    <a:pt x="65" y="170"/>
                  </a:lnTo>
                  <a:lnTo>
                    <a:pt x="63" y="169"/>
                  </a:lnTo>
                  <a:lnTo>
                    <a:pt x="61" y="169"/>
                  </a:lnTo>
                  <a:lnTo>
                    <a:pt x="58" y="170"/>
                  </a:lnTo>
                  <a:lnTo>
                    <a:pt x="54" y="169"/>
                  </a:lnTo>
                  <a:lnTo>
                    <a:pt x="52" y="165"/>
                  </a:lnTo>
                  <a:lnTo>
                    <a:pt x="49" y="165"/>
                  </a:lnTo>
                  <a:lnTo>
                    <a:pt x="48" y="166"/>
                  </a:lnTo>
                  <a:lnTo>
                    <a:pt x="46" y="165"/>
                  </a:lnTo>
                  <a:lnTo>
                    <a:pt x="44" y="164"/>
                  </a:lnTo>
                  <a:lnTo>
                    <a:pt x="42" y="165"/>
                  </a:lnTo>
                  <a:lnTo>
                    <a:pt x="40" y="163"/>
                  </a:lnTo>
                  <a:lnTo>
                    <a:pt x="28" y="159"/>
                  </a:lnTo>
                  <a:lnTo>
                    <a:pt x="22" y="158"/>
                  </a:lnTo>
                  <a:lnTo>
                    <a:pt x="17" y="160"/>
                  </a:lnTo>
                  <a:lnTo>
                    <a:pt x="14" y="159"/>
                  </a:lnTo>
                  <a:lnTo>
                    <a:pt x="12" y="157"/>
                  </a:lnTo>
                  <a:lnTo>
                    <a:pt x="11" y="153"/>
                  </a:lnTo>
                  <a:lnTo>
                    <a:pt x="2" y="149"/>
                  </a:lnTo>
                  <a:lnTo>
                    <a:pt x="5" y="147"/>
                  </a:lnTo>
                  <a:lnTo>
                    <a:pt x="8" y="146"/>
                  </a:lnTo>
                  <a:lnTo>
                    <a:pt x="12" y="145"/>
                  </a:lnTo>
                  <a:lnTo>
                    <a:pt x="14" y="143"/>
                  </a:lnTo>
                  <a:lnTo>
                    <a:pt x="11" y="141"/>
                  </a:lnTo>
                  <a:lnTo>
                    <a:pt x="8" y="140"/>
                  </a:lnTo>
                  <a:lnTo>
                    <a:pt x="7" y="139"/>
                  </a:lnTo>
                  <a:lnTo>
                    <a:pt x="6" y="137"/>
                  </a:lnTo>
                  <a:lnTo>
                    <a:pt x="7" y="136"/>
                  </a:lnTo>
                  <a:lnTo>
                    <a:pt x="9" y="137"/>
                  </a:lnTo>
                  <a:lnTo>
                    <a:pt x="12" y="137"/>
                  </a:lnTo>
                  <a:lnTo>
                    <a:pt x="17" y="137"/>
                  </a:lnTo>
                  <a:lnTo>
                    <a:pt x="15" y="134"/>
                  </a:lnTo>
                  <a:lnTo>
                    <a:pt x="13" y="134"/>
                  </a:lnTo>
                  <a:lnTo>
                    <a:pt x="12" y="134"/>
                  </a:lnTo>
                  <a:lnTo>
                    <a:pt x="7" y="134"/>
                  </a:lnTo>
                  <a:lnTo>
                    <a:pt x="6" y="134"/>
                  </a:lnTo>
                  <a:lnTo>
                    <a:pt x="1" y="134"/>
                  </a:lnTo>
                  <a:lnTo>
                    <a:pt x="1" y="132"/>
                  </a:lnTo>
                  <a:lnTo>
                    <a:pt x="0" y="129"/>
                  </a:lnTo>
                  <a:lnTo>
                    <a:pt x="1" y="125"/>
                  </a:lnTo>
                  <a:lnTo>
                    <a:pt x="7" y="121"/>
                  </a:lnTo>
                  <a:lnTo>
                    <a:pt x="23" y="117"/>
                  </a:lnTo>
                  <a:lnTo>
                    <a:pt x="29" y="118"/>
                  </a:lnTo>
                  <a:lnTo>
                    <a:pt x="34" y="117"/>
                  </a:lnTo>
                  <a:lnTo>
                    <a:pt x="39" y="115"/>
                  </a:lnTo>
                  <a:lnTo>
                    <a:pt x="41" y="112"/>
                  </a:lnTo>
                  <a:lnTo>
                    <a:pt x="49" y="111"/>
                  </a:lnTo>
                  <a:lnTo>
                    <a:pt x="56" y="113"/>
                  </a:lnTo>
                  <a:lnTo>
                    <a:pt x="63" y="123"/>
                  </a:lnTo>
                  <a:lnTo>
                    <a:pt x="66" y="126"/>
                  </a:lnTo>
                  <a:lnTo>
                    <a:pt x="74" y="120"/>
                  </a:lnTo>
                  <a:lnTo>
                    <a:pt x="86" y="120"/>
                  </a:lnTo>
                  <a:lnTo>
                    <a:pt x="88" y="123"/>
                  </a:lnTo>
                  <a:lnTo>
                    <a:pt x="89" y="121"/>
                  </a:lnTo>
                  <a:lnTo>
                    <a:pt x="91" y="118"/>
                  </a:lnTo>
                  <a:lnTo>
                    <a:pt x="93" y="119"/>
                  </a:lnTo>
                  <a:lnTo>
                    <a:pt x="94" y="121"/>
                  </a:lnTo>
                  <a:lnTo>
                    <a:pt x="106" y="120"/>
                  </a:lnTo>
                  <a:lnTo>
                    <a:pt x="108" y="120"/>
                  </a:lnTo>
                  <a:lnTo>
                    <a:pt x="105" y="118"/>
                  </a:lnTo>
                  <a:lnTo>
                    <a:pt x="102" y="113"/>
                  </a:lnTo>
                  <a:lnTo>
                    <a:pt x="102" y="93"/>
                  </a:lnTo>
                  <a:lnTo>
                    <a:pt x="98" y="88"/>
                  </a:lnTo>
                  <a:lnTo>
                    <a:pt x="94" y="79"/>
                  </a:lnTo>
                  <a:lnTo>
                    <a:pt x="92" y="74"/>
                  </a:lnTo>
                  <a:lnTo>
                    <a:pt x="92" y="72"/>
                  </a:lnTo>
                  <a:lnTo>
                    <a:pt x="92" y="70"/>
                  </a:lnTo>
                  <a:lnTo>
                    <a:pt x="97" y="70"/>
                  </a:lnTo>
                  <a:lnTo>
                    <a:pt x="101" y="71"/>
                  </a:lnTo>
                  <a:lnTo>
                    <a:pt x="108" y="69"/>
                  </a:lnTo>
                  <a:lnTo>
                    <a:pt x="111" y="70"/>
                  </a:lnTo>
                  <a:lnTo>
                    <a:pt x="111" y="74"/>
                  </a:lnTo>
                  <a:lnTo>
                    <a:pt x="113" y="79"/>
                  </a:lnTo>
                  <a:lnTo>
                    <a:pt x="114" y="82"/>
                  </a:lnTo>
                  <a:lnTo>
                    <a:pt x="116" y="84"/>
                  </a:lnTo>
                  <a:lnTo>
                    <a:pt x="121" y="84"/>
                  </a:lnTo>
                  <a:lnTo>
                    <a:pt x="127" y="86"/>
                  </a:lnTo>
                  <a:lnTo>
                    <a:pt x="135" y="86"/>
                  </a:lnTo>
                  <a:lnTo>
                    <a:pt x="146" y="89"/>
                  </a:lnTo>
                  <a:lnTo>
                    <a:pt x="151" y="87"/>
                  </a:lnTo>
                  <a:lnTo>
                    <a:pt x="156" y="83"/>
                  </a:lnTo>
                  <a:lnTo>
                    <a:pt x="165" y="82"/>
                  </a:lnTo>
                  <a:lnTo>
                    <a:pt x="166" y="80"/>
                  </a:lnTo>
                  <a:lnTo>
                    <a:pt x="160" y="80"/>
                  </a:lnTo>
                  <a:lnTo>
                    <a:pt x="156" y="78"/>
                  </a:lnTo>
                  <a:lnTo>
                    <a:pt x="155" y="76"/>
                  </a:lnTo>
                  <a:lnTo>
                    <a:pt x="156" y="74"/>
                  </a:lnTo>
                  <a:lnTo>
                    <a:pt x="158" y="69"/>
                  </a:lnTo>
                  <a:lnTo>
                    <a:pt x="171" y="61"/>
                  </a:lnTo>
                  <a:lnTo>
                    <a:pt x="181" y="58"/>
                  </a:lnTo>
                  <a:lnTo>
                    <a:pt x="191" y="54"/>
                  </a:lnTo>
                  <a:lnTo>
                    <a:pt x="196" y="50"/>
                  </a:lnTo>
                  <a:lnTo>
                    <a:pt x="200" y="44"/>
                  </a:lnTo>
                  <a:lnTo>
                    <a:pt x="201" y="43"/>
                  </a:lnTo>
                  <a:lnTo>
                    <a:pt x="202" y="42"/>
                  </a:lnTo>
                  <a:lnTo>
                    <a:pt x="201" y="39"/>
                  </a:lnTo>
                  <a:lnTo>
                    <a:pt x="202" y="17"/>
                  </a:lnTo>
                  <a:lnTo>
                    <a:pt x="203" y="13"/>
                  </a:lnTo>
                  <a:lnTo>
                    <a:pt x="205" y="10"/>
                  </a:lnTo>
                  <a:lnTo>
                    <a:pt x="208" y="8"/>
                  </a:lnTo>
                  <a:lnTo>
                    <a:pt x="213" y="4"/>
                  </a:lnTo>
                  <a:lnTo>
                    <a:pt x="229" y="1"/>
                  </a:lnTo>
                  <a:lnTo>
                    <a:pt x="232" y="0"/>
                  </a:lnTo>
                  <a:lnTo>
                    <a:pt x="232" y="2"/>
                  </a:lnTo>
                  <a:lnTo>
                    <a:pt x="234" y="5"/>
                  </a:lnTo>
                  <a:lnTo>
                    <a:pt x="234" y="6"/>
                  </a:lnTo>
                  <a:lnTo>
                    <a:pt x="234" y="9"/>
                  </a:lnTo>
                  <a:lnTo>
                    <a:pt x="234" y="11"/>
                  </a:lnTo>
                  <a:lnTo>
                    <a:pt x="237" y="14"/>
                  </a:lnTo>
                  <a:lnTo>
                    <a:pt x="240" y="17"/>
                  </a:lnTo>
                  <a:lnTo>
                    <a:pt x="242" y="19"/>
                  </a:lnTo>
                  <a:lnTo>
                    <a:pt x="243" y="19"/>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1996" name="Google Shape;1996;p203"/>
            <p:cNvSpPr/>
            <p:nvPr/>
          </p:nvSpPr>
          <p:spPr>
            <a:xfrm>
              <a:off x="5914829" y="3266509"/>
              <a:ext cx="8374" cy="7386"/>
            </a:xfrm>
            <a:custGeom>
              <a:avLst/>
              <a:gdLst/>
              <a:ahLst/>
              <a:cxnLst/>
              <a:rect l="l" t="t" r="r" b="b"/>
              <a:pathLst>
                <a:path w="8" h="11" extrusionOk="0">
                  <a:moveTo>
                    <a:pt x="7" y="7"/>
                  </a:moveTo>
                  <a:lnTo>
                    <a:pt x="5" y="10"/>
                  </a:lnTo>
                  <a:lnTo>
                    <a:pt x="3" y="7"/>
                  </a:lnTo>
                  <a:lnTo>
                    <a:pt x="0" y="3"/>
                  </a:lnTo>
                  <a:lnTo>
                    <a:pt x="0" y="1"/>
                  </a:lnTo>
                  <a:lnTo>
                    <a:pt x="0" y="0"/>
                  </a:lnTo>
                  <a:lnTo>
                    <a:pt x="3" y="2"/>
                  </a:lnTo>
                  <a:lnTo>
                    <a:pt x="7" y="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1997" name="Google Shape;1997;p203"/>
            <p:cNvSpPr/>
            <p:nvPr/>
          </p:nvSpPr>
          <p:spPr>
            <a:xfrm>
              <a:off x="5709668" y="2598074"/>
              <a:ext cx="301459" cy="509635"/>
            </a:xfrm>
            <a:custGeom>
              <a:avLst/>
              <a:gdLst/>
              <a:ahLst/>
              <a:cxnLst/>
              <a:rect l="l" t="t" r="r" b="b"/>
              <a:pathLst>
                <a:path w="316" h="610" extrusionOk="0">
                  <a:moveTo>
                    <a:pt x="235" y="1"/>
                  </a:moveTo>
                  <a:lnTo>
                    <a:pt x="235" y="2"/>
                  </a:lnTo>
                  <a:lnTo>
                    <a:pt x="234" y="7"/>
                  </a:lnTo>
                  <a:lnTo>
                    <a:pt x="234" y="8"/>
                  </a:lnTo>
                  <a:lnTo>
                    <a:pt x="231" y="8"/>
                  </a:lnTo>
                  <a:lnTo>
                    <a:pt x="230" y="8"/>
                  </a:lnTo>
                  <a:lnTo>
                    <a:pt x="230" y="5"/>
                  </a:lnTo>
                  <a:lnTo>
                    <a:pt x="230" y="2"/>
                  </a:lnTo>
                  <a:lnTo>
                    <a:pt x="230" y="1"/>
                  </a:lnTo>
                  <a:lnTo>
                    <a:pt x="232" y="1"/>
                  </a:lnTo>
                  <a:lnTo>
                    <a:pt x="232" y="2"/>
                  </a:lnTo>
                  <a:lnTo>
                    <a:pt x="234" y="0"/>
                  </a:lnTo>
                  <a:lnTo>
                    <a:pt x="234" y="0"/>
                  </a:lnTo>
                  <a:lnTo>
                    <a:pt x="235" y="1"/>
                  </a:lnTo>
                  <a:close/>
                  <a:moveTo>
                    <a:pt x="227" y="19"/>
                  </a:moveTo>
                  <a:lnTo>
                    <a:pt x="225" y="20"/>
                  </a:lnTo>
                  <a:lnTo>
                    <a:pt x="223" y="14"/>
                  </a:lnTo>
                  <a:lnTo>
                    <a:pt x="225" y="7"/>
                  </a:lnTo>
                  <a:lnTo>
                    <a:pt x="228" y="7"/>
                  </a:lnTo>
                  <a:lnTo>
                    <a:pt x="228" y="8"/>
                  </a:lnTo>
                  <a:lnTo>
                    <a:pt x="228" y="10"/>
                  </a:lnTo>
                  <a:lnTo>
                    <a:pt x="227" y="10"/>
                  </a:lnTo>
                  <a:lnTo>
                    <a:pt x="226" y="11"/>
                  </a:lnTo>
                  <a:lnTo>
                    <a:pt x="227" y="14"/>
                  </a:lnTo>
                  <a:lnTo>
                    <a:pt x="227" y="19"/>
                  </a:lnTo>
                  <a:close/>
                  <a:moveTo>
                    <a:pt x="218" y="18"/>
                  </a:moveTo>
                  <a:lnTo>
                    <a:pt x="219" y="22"/>
                  </a:lnTo>
                  <a:lnTo>
                    <a:pt x="221" y="22"/>
                  </a:lnTo>
                  <a:lnTo>
                    <a:pt x="223" y="26"/>
                  </a:lnTo>
                  <a:lnTo>
                    <a:pt x="224" y="26"/>
                  </a:lnTo>
                  <a:lnTo>
                    <a:pt x="226" y="24"/>
                  </a:lnTo>
                  <a:lnTo>
                    <a:pt x="226" y="28"/>
                  </a:lnTo>
                  <a:lnTo>
                    <a:pt x="224" y="40"/>
                  </a:lnTo>
                  <a:lnTo>
                    <a:pt x="223" y="41"/>
                  </a:lnTo>
                  <a:lnTo>
                    <a:pt x="223" y="44"/>
                  </a:lnTo>
                  <a:lnTo>
                    <a:pt x="223" y="45"/>
                  </a:lnTo>
                  <a:lnTo>
                    <a:pt x="222" y="52"/>
                  </a:lnTo>
                  <a:lnTo>
                    <a:pt x="220" y="54"/>
                  </a:lnTo>
                  <a:lnTo>
                    <a:pt x="219" y="60"/>
                  </a:lnTo>
                  <a:lnTo>
                    <a:pt x="218" y="60"/>
                  </a:lnTo>
                  <a:lnTo>
                    <a:pt x="216" y="59"/>
                  </a:lnTo>
                  <a:lnTo>
                    <a:pt x="218" y="50"/>
                  </a:lnTo>
                  <a:lnTo>
                    <a:pt x="219" y="45"/>
                  </a:lnTo>
                  <a:lnTo>
                    <a:pt x="219" y="42"/>
                  </a:lnTo>
                  <a:lnTo>
                    <a:pt x="218" y="41"/>
                  </a:lnTo>
                  <a:lnTo>
                    <a:pt x="215" y="41"/>
                  </a:lnTo>
                  <a:lnTo>
                    <a:pt x="213" y="41"/>
                  </a:lnTo>
                  <a:lnTo>
                    <a:pt x="212" y="40"/>
                  </a:lnTo>
                  <a:lnTo>
                    <a:pt x="212" y="38"/>
                  </a:lnTo>
                  <a:lnTo>
                    <a:pt x="211" y="38"/>
                  </a:lnTo>
                  <a:lnTo>
                    <a:pt x="208" y="38"/>
                  </a:lnTo>
                  <a:lnTo>
                    <a:pt x="208" y="38"/>
                  </a:lnTo>
                  <a:lnTo>
                    <a:pt x="207" y="36"/>
                  </a:lnTo>
                  <a:lnTo>
                    <a:pt x="206" y="35"/>
                  </a:lnTo>
                  <a:lnTo>
                    <a:pt x="210" y="33"/>
                  </a:lnTo>
                  <a:lnTo>
                    <a:pt x="212" y="34"/>
                  </a:lnTo>
                  <a:lnTo>
                    <a:pt x="216" y="31"/>
                  </a:lnTo>
                  <a:lnTo>
                    <a:pt x="214" y="22"/>
                  </a:lnTo>
                  <a:lnTo>
                    <a:pt x="210" y="22"/>
                  </a:lnTo>
                  <a:lnTo>
                    <a:pt x="210" y="21"/>
                  </a:lnTo>
                  <a:lnTo>
                    <a:pt x="210" y="19"/>
                  </a:lnTo>
                  <a:lnTo>
                    <a:pt x="212" y="19"/>
                  </a:lnTo>
                  <a:lnTo>
                    <a:pt x="215" y="14"/>
                  </a:lnTo>
                  <a:lnTo>
                    <a:pt x="216" y="13"/>
                  </a:lnTo>
                  <a:lnTo>
                    <a:pt x="218" y="14"/>
                  </a:lnTo>
                  <a:lnTo>
                    <a:pt x="218" y="18"/>
                  </a:lnTo>
                  <a:close/>
                  <a:moveTo>
                    <a:pt x="173" y="104"/>
                  </a:moveTo>
                  <a:lnTo>
                    <a:pt x="170" y="105"/>
                  </a:lnTo>
                  <a:lnTo>
                    <a:pt x="169" y="104"/>
                  </a:lnTo>
                  <a:lnTo>
                    <a:pt x="169" y="100"/>
                  </a:lnTo>
                  <a:lnTo>
                    <a:pt x="166" y="98"/>
                  </a:lnTo>
                  <a:lnTo>
                    <a:pt x="164" y="97"/>
                  </a:lnTo>
                  <a:lnTo>
                    <a:pt x="163" y="95"/>
                  </a:lnTo>
                  <a:lnTo>
                    <a:pt x="163" y="94"/>
                  </a:lnTo>
                  <a:lnTo>
                    <a:pt x="165" y="94"/>
                  </a:lnTo>
                  <a:lnTo>
                    <a:pt x="169" y="98"/>
                  </a:lnTo>
                  <a:lnTo>
                    <a:pt x="170" y="100"/>
                  </a:lnTo>
                  <a:lnTo>
                    <a:pt x="173" y="101"/>
                  </a:lnTo>
                  <a:lnTo>
                    <a:pt x="173" y="102"/>
                  </a:lnTo>
                  <a:lnTo>
                    <a:pt x="173" y="104"/>
                  </a:lnTo>
                  <a:close/>
                  <a:moveTo>
                    <a:pt x="178" y="101"/>
                  </a:moveTo>
                  <a:lnTo>
                    <a:pt x="175" y="101"/>
                  </a:lnTo>
                  <a:lnTo>
                    <a:pt x="177" y="97"/>
                  </a:lnTo>
                  <a:lnTo>
                    <a:pt x="179" y="96"/>
                  </a:lnTo>
                  <a:lnTo>
                    <a:pt x="183" y="97"/>
                  </a:lnTo>
                  <a:lnTo>
                    <a:pt x="183" y="98"/>
                  </a:lnTo>
                  <a:lnTo>
                    <a:pt x="178" y="101"/>
                  </a:lnTo>
                  <a:close/>
                  <a:moveTo>
                    <a:pt x="163" y="114"/>
                  </a:moveTo>
                  <a:lnTo>
                    <a:pt x="162" y="115"/>
                  </a:lnTo>
                  <a:lnTo>
                    <a:pt x="164" y="115"/>
                  </a:lnTo>
                  <a:lnTo>
                    <a:pt x="168" y="116"/>
                  </a:lnTo>
                  <a:lnTo>
                    <a:pt x="170" y="117"/>
                  </a:lnTo>
                  <a:lnTo>
                    <a:pt x="172" y="118"/>
                  </a:lnTo>
                  <a:lnTo>
                    <a:pt x="171" y="121"/>
                  </a:lnTo>
                  <a:lnTo>
                    <a:pt x="170" y="122"/>
                  </a:lnTo>
                  <a:lnTo>
                    <a:pt x="169" y="122"/>
                  </a:lnTo>
                  <a:lnTo>
                    <a:pt x="164" y="119"/>
                  </a:lnTo>
                  <a:lnTo>
                    <a:pt x="159" y="120"/>
                  </a:lnTo>
                  <a:lnTo>
                    <a:pt x="158" y="120"/>
                  </a:lnTo>
                  <a:lnTo>
                    <a:pt x="157" y="119"/>
                  </a:lnTo>
                  <a:lnTo>
                    <a:pt x="157" y="118"/>
                  </a:lnTo>
                  <a:lnTo>
                    <a:pt x="157" y="116"/>
                  </a:lnTo>
                  <a:lnTo>
                    <a:pt x="156" y="115"/>
                  </a:lnTo>
                  <a:lnTo>
                    <a:pt x="155" y="117"/>
                  </a:lnTo>
                  <a:lnTo>
                    <a:pt x="154" y="117"/>
                  </a:lnTo>
                  <a:lnTo>
                    <a:pt x="153" y="116"/>
                  </a:lnTo>
                  <a:lnTo>
                    <a:pt x="153" y="114"/>
                  </a:lnTo>
                  <a:lnTo>
                    <a:pt x="153" y="111"/>
                  </a:lnTo>
                  <a:lnTo>
                    <a:pt x="155" y="107"/>
                  </a:lnTo>
                  <a:lnTo>
                    <a:pt x="156" y="106"/>
                  </a:lnTo>
                  <a:lnTo>
                    <a:pt x="160" y="107"/>
                  </a:lnTo>
                  <a:lnTo>
                    <a:pt x="163" y="109"/>
                  </a:lnTo>
                  <a:lnTo>
                    <a:pt x="164" y="110"/>
                  </a:lnTo>
                  <a:lnTo>
                    <a:pt x="164" y="112"/>
                  </a:lnTo>
                  <a:lnTo>
                    <a:pt x="163" y="114"/>
                  </a:lnTo>
                  <a:close/>
                  <a:moveTo>
                    <a:pt x="159" y="128"/>
                  </a:moveTo>
                  <a:lnTo>
                    <a:pt x="157" y="129"/>
                  </a:lnTo>
                  <a:lnTo>
                    <a:pt x="155" y="129"/>
                  </a:lnTo>
                  <a:lnTo>
                    <a:pt x="153" y="125"/>
                  </a:lnTo>
                  <a:lnTo>
                    <a:pt x="152" y="123"/>
                  </a:lnTo>
                  <a:lnTo>
                    <a:pt x="152" y="121"/>
                  </a:lnTo>
                  <a:lnTo>
                    <a:pt x="153" y="120"/>
                  </a:lnTo>
                  <a:lnTo>
                    <a:pt x="156" y="121"/>
                  </a:lnTo>
                  <a:lnTo>
                    <a:pt x="157" y="124"/>
                  </a:lnTo>
                  <a:lnTo>
                    <a:pt x="157" y="126"/>
                  </a:lnTo>
                  <a:lnTo>
                    <a:pt x="158" y="127"/>
                  </a:lnTo>
                  <a:lnTo>
                    <a:pt x="160" y="128"/>
                  </a:lnTo>
                  <a:lnTo>
                    <a:pt x="159" y="128"/>
                  </a:lnTo>
                  <a:close/>
                  <a:moveTo>
                    <a:pt x="166" y="131"/>
                  </a:moveTo>
                  <a:lnTo>
                    <a:pt x="166" y="131"/>
                  </a:lnTo>
                  <a:lnTo>
                    <a:pt x="165" y="130"/>
                  </a:lnTo>
                  <a:lnTo>
                    <a:pt x="163" y="126"/>
                  </a:lnTo>
                  <a:lnTo>
                    <a:pt x="166" y="125"/>
                  </a:lnTo>
                  <a:lnTo>
                    <a:pt x="167" y="126"/>
                  </a:lnTo>
                  <a:lnTo>
                    <a:pt x="167" y="128"/>
                  </a:lnTo>
                  <a:lnTo>
                    <a:pt x="166" y="131"/>
                  </a:lnTo>
                  <a:close/>
                  <a:moveTo>
                    <a:pt x="161" y="145"/>
                  </a:moveTo>
                  <a:lnTo>
                    <a:pt x="161" y="150"/>
                  </a:lnTo>
                  <a:lnTo>
                    <a:pt x="161" y="151"/>
                  </a:lnTo>
                  <a:lnTo>
                    <a:pt x="160" y="153"/>
                  </a:lnTo>
                  <a:lnTo>
                    <a:pt x="158" y="157"/>
                  </a:lnTo>
                  <a:lnTo>
                    <a:pt x="151" y="162"/>
                  </a:lnTo>
                  <a:lnTo>
                    <a:pt x="139" y="173"/>
                  </a:lnTo>
                  <a:lnTo>
                    <a:pt x="132" y="178"/>
                  </a:lnTo>
                  <a:lnTo>
                    <a:pt x="132" y="181"/>
                  </a:lnTo>
                  <a:lnTo>
                    <a:pt x="131" y="185"/>
                  </a:lnTo>
                  <a:lnTo>
                    <a:pt x="136" y="186"/>
                  </a:lnTo>
                  <a:lnTo>
                    <a:pt x="137" y="187"/>
                  </a:lnTo>
                  <a:lnTo>
                    <a:pt x="136" y="189"/>
                  </a:lnTo>
                  <a:lnTo>
                    <a:pt x="130" y="196"/>
                  </a:lnTo>
                  <a:lnTo>
                    <a:pt x="128" y="201"/>
                  </a:lnTo>
                  <a:lnTo>
                    <a:pt x="132" y="201"/>
                  </a:lnTo>
                  <a:lnTo>
                    <a:pt x="137" y="200"/>
                  </a:lnTo>
                  <a:lnTo>
                    <a:pt x="144" y="196"/>
                  </a:lnTo>
                  <a:lnTo>
                    <a:pt x="152" y="194"/>
                  </a:lnTo>
                  <a:lnTo>
                    <a:pt x="155" y="194"/>
                  </a:lnTo>
                  <a:lnTo>
                    <a:pt x="161" y="196"/>
                  </a:lnTo>
                  <a:lnTo>
                    <a:pt x="163" y="196"/>
                  </a:lnTo>
                  <a:lnTo>
                    <a:pt x="166" y="195"/>
                  </a:lnTo>
                  <a:lnTo>
                    <a:pt x="169" y="194"/>
                  </a:lnTo>
                  <a:lnTo>
                    <a:pt x="188" y="195"/>
                  </a:lnTo>
                  <a:lnTo>
                    <a:pt x="194" y="194"/>
                  </a:lnTo>
                  <a:lnTo>
                    <a:pt x="197" y="196"/>
                  </a:lnTo>
                  <a:lnTo>
                    <a:pt x="200" y="199"/>
                  </a:lnTo>
                  <a:lnTo>
                    <a:pt x="203" y="207"/>
                  </a:lnTo>
                  <a:lnTo>
                    <a:pt x="203" y="207"/>
                  </a:lnTo>
                  <a:lnTo>
                    <a:pt x="201" y="211"/>
                  </a:lnTo>
                  <a:lnTo>
                    <a:pt x="198" y="214"/>
                  </a:lnTo>
                  <a:lnTo>
                    <a:pt x="195" y="220"/>
                  </a:lnTo>
                  <a:lnTo>
                    <a:pt x="195" y="223"/>
                  </a:lnTo>
                  <a:lnTo>
                    <a:pt x="194" y="226"/>
                  </a:lnTo>
                  <a:lnTo>
                    <a:pt x="193" y="229"/>
                  </a:lnTo>
                  <a:lnTo>
                    <a:pt x="188" y="243"/>
                  </a:lnTo>
                  <a:lnTo>
                    <a:pt x="183" y="251"/>
                  </a:lnTo>
                  <a:lnTo>
                    <a:pt x="180" y="256"/>
                  </a:lnTo>
                  <a:lnTo>
                    <a:pt x="177" y="261"/>
                  </a:lnTo>
                  <a:lnTo>
                    <a:pt x="174" y="263"/>
                  </a:lnTo>
                  <a:lnTo>
                    <a:pt x="172" y="265"/>
                  </a:lnTo>
                  <a:lnTo>
                    <a:pt x="163" y="267"/>
                  </a:lnTo>
                  <a:lnTo>
                    <a:pt x="160" y="268"/>
                  </a:lnTo>
                  <a:lnTo>
                    <a:pt x="158" y="271"/>
                  </a:lnTo>
                  <a:lnTo>
                    <a:pt x="155" y="272"/>
                  </a:lnTo>
                  <a:lnTo>
                    <a:pt x="158" y="272"/>
                  </a:lnTo>
                  <a:lnTo>
                    <a:pt x="161" y="271"/>
                  </a:lnTo>
                  <a:lnTo>
                    <a:pt x="168" y="270"/>
                  </a:lnTo>
                  <a:lnTo>
                    <a:pt x="176" y="274"/>
                  </a:lnTo>
                  <a:lnTo>
                    <a:pt x="175" y="279"/>
                  </a:lnTo>
                  <a:lnTo>
                    <a:pt x="172" y="281"/>
                  </a:lnTo>
                  <a:lnTo>
                    <a:pt x="165" y="282"/>
                  </a:lnTo>
                  <a:lnTo>
                    <a:pt x="159" y="288"/>
                  </a:lnTo>
                  <a:lnTo>
                    <a:pt x="156" y="290"/>
                  </a:lnTo>
                  <a:lnTo>
                    <a:pt x="153" y="291"/>
                  </a:lnTo>
                  <a:lnTo>
                    <a:pt x="149" y="291"/>
                  </a:lnTo>
                  <a:lnTo>
                    <a:pt x="142" y="289"/>
                  </a:lnTo>
                  <a:lnTo>
                    <a:pt x="139" y="287"/>
                  </a:lnTo>
                  <a:lnTo>
                    <a:pt x="142" y="290"/>
                  </a:lnTo>
                  <a:lnTo>
                    <a:pt x="145" y="292"/>
                  </a:lnTo>
                  <a:lnTo>
                    <a:pt x="163" y="296"/>
                  </a:lnTo>
                  <a:lnTo>
                    <a:pt x="164" y="295"/>
                  </a:lnTo>
                  <a:lnTo>
                    <a:pt x="169" y="291"/>
                  </a:lnTo>
                  <a:lnTo>
                    <a:pt x="177" y="291"/>
                  </a:lnTo>
                  <a:lnTo>
                    <a:pt x="191" y="298"/>
                  </a:lnTo>
                  <a:lnTo>
                    <a:pt x="195" y="304"/>
                  </a:lnTo>
                  <a:lnTo>
                    <a:pt x="202" y="312"/>
                  </a:lnTo>
                  <a:lnTo>
                    <a:pt x="205" y="314"/>
                  </a:lnTo>
                  <a:lnTo>
                    <a:pt x="207" y="317"/>
                  </a:lnTo>
                  <a:lnTo>
                    <a:pt x="208" y="321"/>
                  </a:lnTo>
                  <a:lnTo>
                    <a:pt x="211" y="334"/>
                  </a:lnTo>
                  <a:lnTo>
                    <a:pt x="215" y="347"/>
                  </a:lnTo>
                  <a:lnTo>
                    <a:pt x="219" y="361"/>
                  </a:lnTo>
                  <a:lnTo>
                    <a:pt x="221" y="365"/>
                  </a:lnTo>
                  <a:lnTo>
                    <a:pt x="223" y="368"/>
                  </a:lnTo>
                  <a:lnTo>
                    <a:pt x="235" y="374"/>
                  </a:lnTo>
                  <a:lnTo>
                    <a:pt x="238" y="376"/>
                  </a:lnTo>
                  <a:lnTo>
                    <a:pt x="243" y="382"/>
                  </a:lnTo>
                  <a:lnTo>
                    <a:pt x="248" y="389"/>
                  </a:lnTo>
                  <a:lnTo>
                    <a:pt x="252" y="393"/>
                  </a:lnTo>
                  <a:lnTo>
                    <a:pt x="257" y="397"/>
                  </a:lnTo>
                  <a:lnTo>
                    <a:pt x="255" y="399"/>
                  </a:lnTo>
                  <a:lnTo>
                    <a:pt x="253" y="402"/>
                  </a:lnTo>
                  <a:lnTo>
                    <a:pt x="254" y="407"/>
                  </a:lnTo>
                  <a:lnTo>
                    <a:pt x="256" y="411"/>
                  </a:lnTo>
                  <a:lnTo>
                    <a:pt x="260" y="417"/>
                  </a:lnTo>
                  <a:lnTo>
                    <a:pt x="263" y="425"/>
                  </a:lnTo>
                  <a:lnTo>
                    <a:pt x="262" y="424"/>
                  </a:lnTo>
                  <a:lnTo>
                    <a:pt x="261" y="423"/>
                  </a:lnTo>
                  <a:lnTo>
                    <a:pt x="259" y="423"/>
                  </a:lnTo>
                  <a:lnTo>
                    <a:pt x="257" y="423"/>
                  </a:lnTo>
                  <a:lnTo>
                    <a:pt x="254" y="421"/>
                  </a:lnTo>
                  <a:lnTo>
                    <a:pt x="251" y="418"/>
                  </a:lnTo>
                  <a:lnTo>
                    <a:pt x="245" y="419"/>
                  </a:lnTo>
                  <a:lnTo>
                    <a:pt x="241" y="419"/>
                  </a:lnTo>
                  <a:lnTo>
                    <a:pt x="239" y="419"/>
                  </a:lnTo>
                  <a:lnTo>
                    <a:pt x="245" y="420"/>
                  </a:lnTo>
                  <a:lnTo>
                    <a:pt x="251" y="420"/>
                  </a:lnTo>
                  <a:lnTo>
                    <a:pt x="264" y="432"/>
                  </a:lnTo>
                  <a:lnTo>
                    <a:pt x="268" y="439"/>
                  </a:lnTo>
                  <a:lnTo>
                    <a:pt x="271" y="449"/>
                  </a:lnTo>
                  <a:lnTo>
                    <a:pt x="269" y="453"/>
                  </a:lnTo>
                  <a:lnTo>
                    <a:pt x="267" y="455"/>
                  </a:lnTo>
                  <a:lnTo>
                    <a:pt x="264" y="458"/>
                  </a:lnTo>
                  <a:lnTo>
                    <a:pt x="261" y="462"/>
                  </a:lnTo>
                  <a:lnTo>
                    <a:pt x="269" y="467"/>
                  </a:lnTo>
                  <a:lnTo>
                    <a:pt x="270" y="467"/>
                  </a:lnTo>
                  <a:lnTo>
                    <a:pt x="272" y="466"/>
                  </a:lnTo>
                  <a:lnTo>
                    <a:pt x="274" y="465"/>
                  </a:lnTo>
                  <a:lnTo>
                    <a:pt x="276" y="460"/>
                  </a:lnTo>
                  <a:lnTo>
                    <a:pt x="278" y="459"/>
                  </a:lnTo>
                  <a:lnTo>
                    <a:pt x="282" y="458"/>
                  </a:lnTo>
                  <a:lnTo>
                    <a:pt x="286" y="458"/>
                  </a:lnTo>
                  <a:lnTo>
                    <a:pt x="290" y="460"/>
                  </a:lnTo>
                  <a:lnTo>
                    <a:pt x="293" y="459"/>
                  </a:lnTo>
                  <a:lnTo>
                    <a:pt x="300" y="461"/>
                  </a:lnTo>
                  <a:lnTo>
                    <a:pt x="304" y="463"/>
                  </a:lnTo>
                  <a:lnTo>
                    <a:pt x="312" y="470"/>
                  </a:lnTo>
                  <a:lnTo>
                    <a:pt x="314" y="474"/>
                  </a:lnTo>
                  <a:lnTo>
                    <a:pt x="315" y="479"/>
                  </a:lnTo>
                  <a:lnTo>
                    <a:pt x="315" y="485"/>
                  </a:lnTo>
                  <a:lnTo>
                    <a:pt x="314" y="490"/>
                  </a:lnTo>
                  <a:lnTo>
                    <a:pt x="312" y="495"/>
                  </a:lnTo>
                  <a:lnTo>
                    <a:pt x="311" y="501"/>
                  </a:lnTo>
                  <a:lnTo>
                    <a:pt x="310" y="503"/>
                  </a:lnTo>
                  <a:lnTo>
                    <a:pt x="309" y="505"/>
                  </a:lnTo>
                  <a:lnTo>
                    <a:pt x="305" y="510"/>
                  </a:lnTo>
                  <a:lnTo>
                    <a:pt x="302" y="512"/>
                  </a:lnTo>
                  <a:lnTo>
                    <a:pt x="301" y="510"/>
                  </a:lnTo>
                  <a:lnTo>
                    <a:pt x="299" y="510"/>
                  </a:lnTo>
                  <a:lnTo>
                    <a:pt x="299" y="512"/>
                  </a:lnTo>
                  <a:lnTo>
                    <a:pt x="300" y="514"/>
                  </a:lnTo>
                  <a:lnTo>
                    <a:pt x="300" y="517"/>
                  </a:lnTo>
                  <a:lnTo>
                    <a:pt x="298" y="520"/>
                  </a:lnTo>
                  <a:lnTo>
                    <a:pt x="295" y="520"/>
                  </a:lnTo>
                  <a:lnTo>
                    <a:pt x="290" y="519"/>
                  </a:lnTo>
                  <a:lnTo>
                    <a:pt x="284" y="523"/>
                  </a:lnTo>
                  <a:lnTo>
                    <a:pt x="288" y="525"/>
                  </a:lnTo>
                  <a:lnTo>
                    <a:pt x="289" y="528"/>
                  </a:lnTo>
                  <a:lnTo>
                    <a:pt x="288" y="531"/>
                  </a:lnTo>
                  <a:lnTo>
                    <a:pt x="286" y="533"/>
                  </a:lnTo>
                  <a:lnTo>
                    <a:pt x="282" y="534"/>
                  </a:lnTo>
                  <a:lnTo>
                    <a:pt x="279" y="534"/>
                  </a:lnTo>
                  <a:lnTo>
                    <a:pt x="276" y="535"/>
                  </a:lnTo>
                  <a:lnTo>
                    <a:pt x="273" y="537"/>
                  </a:lnTo>
                  <a:lnTo>
                    <a:pt x="277" y="536"/>
                  </a:lnTo>
                  <a:lnTo>
                    <a:pt x="279" y="537"/>
                  </a:lnTo>
                  <a:lnTo>
                    <a:pt x="281" y="540"/>
                  </a:lnTo>
                  <a:lnTo>
                    <a:pt x="282" y="541"/>
                  </a:lnTo>
                  <a:lnTo>
                    <a:pt x="288" y="542"/>
                  </a:lnTo>
                  <a:lnTo>
                    <a:pt x="292" y="542"/>
                  </a:lnTo>
                  <a:lnTo>
                    <a:pt x="300" y="541"/>
                  </a:lnTo>
                  <a:lnTo>
                    <a:pt x="304" y="541"/>
                  </a:lnTo>
                  <a:lnTo>
                    <a:pt x="305" y="542"/>
                  </a:lnTo>
                  <a:lnTo>
                    <a:pt x="305" y="545"/>
                  </a:lnTo>
                  <a:lnTo>
                    <a:pt x="304" y="551"/>
                  </a:lnTo>
                  <a:lnTo>
                    <a:pt x="303" y="553"/>
                  </a:lnTo>
                  <a:lnTo>
                    <a:pt x="293" y="558"/>
                  </a:lnTo>
                  <a:lnTo>
                    <a:pt x="291" y="562"/>
                  </a:lnTo>
                  <a:lnTo>
                    <a:pt x="290" y="564"/>
                  </a:lnTo>
                  <a:lnTo>
                    <a:pt x="284" y="564"/>
                  </a:lnTo>
                  <a:lnTo>
                    <a:pt x="282" y="566"/>
                  </a:lnTo>
                  <a:lnTo>
                    <a:pt x="277" y="568"/>
                  </a:lnTo>
                  <a:lnTo>
                    <a:pt x="273" y="569"/>
                  </a:lnTo>
                  <a:lnTo>
                    <a:pt x="269" y="571"/>
                  </a:lnTo>
                  <a:lnTo>
                    <a:pt x="267" y="572"/>
                  </a:lnTo>
                  <a:lnTo>
                    <a:pt x="253" y="570"/>
                  </a:lnTo>
                  <a:lnTo>
                    <a:pt x="246" y="570"/>
                  </a:lnTo>
                  <a:lnTo>
                    <a:pt x="235" y="572"/>
                  </a:lnTo>
                  <a:lnTo>
                    <a:pt x="232" y="571"/>
                  </a:lnTo>
                  <a:lnTo>
                    <a:pt x="228" y="570"/>
                  </a:lnTo>
                  <a:lnTo>
                    <a:pt x="224" y="568"/>
                  </a:lnTo>
                  <a:lnTo>
                    <a:pt x="219" y="567"/>
                  </a:lnTo>
                  <a:lnTo>
                    <a:pt x="215" y="565"/>
                  </a:lnTo>
                  <a:lnTo>
                    <a:pt x="218" y="569"/>
                  </a:lnTo>
                  <a:lnTo>
                    <a:pt x="211" y="573"/>
                  </a:lnTo>
                  <a:lnTo>
                    <a:pt x="209" y="574"/>
                  </a:lnTo>
                  <a:lnTo>
                    <a:pt x="206" y="573"/>
                  </a:lnTo>
                  <a:lnTo>
                    <a:pt x="200" y="575"/>
                  </a:lnTo>
                  <a:lnTo>
                    <a:pt x="195" y="574"/>
                  </a:lnTo>
                  <a:lnTo>
                    <a:pt x="196" y="576"/>
                  </a:lnTo>
                  <a:lnTo>
                    <a:pt x="197" y="579"/>
                  </a:lnTo>
                  <a:lnTo>
                    <a:pt x="196" y="580"/>
                  </a:lnTo>
                  <a:lnTo>
                    <a:pt x="195" y="580"/>
                  </a:lnTo>
                  <a:lnTo>
                    <a:pt x="185" y="578"/>
                  </a:lnTo>
                  <a:lnTo>
                    <a:pt x="183" y="579"/>
                  </a:lnTo>
                  <a:lnTo>
                    <a:pt x="182" y="580"/>
                  </a:lnTo>
                  <a:lnTo>
                    <a:pt x="178" y="580"/>
                  </a:lnTo>
                  <a:lnTo>
                    <a:pt x="176" y="577"/>
                  </a:lnTo>
                  <a:lnTo>
                    <a:pt x="171" y="575"/>
                  </a:lnTo>
                  <a:lnTo>
                    <a:pt x="167" y="574"/>
                  </a:lnTo>
                  <a:lnTo>
                    <a:pt x="164" y="575"/>
                  </a:lnTo>
                  <a:lnTo>
                    <a:pt x="152" y="579"/>
                  </a:lnTo>
                  <a:lnTo>
                    <a:pt x="149" y="583"/>
                  </a:lnTo>
                  <a:lnTo>
                    <a:pt x="147" y="589"/>
                  </a:lnTo>
                  <a:lnTo>
                    <a:pt x="145" y="594"/>
                  </a:lnTo>
                  <a:lnTo>
                    <a:pt x="142" y="599"/>
                  </a:lnTo>
                  <a:lnTo>
                    <a:pt x="139" y="599"/>
                  </a:lnTo>
                  <a:lnTo>
                    <a:pt x="136" y="596"/>
                  </a:lnTo>
                  <a:lnTo>
                    <a:pt x="129" y="593"/>
                  </a:lnTo>
                  <a:lnTo>
                    <a:pt x="127" y="591"/>
                  </a:lnTo>
                  <a:lnTo>
                    <a:pt x="126" y="591"/>
                  </a:lnTo>
                  <a:lnTo>
                    <a:pt x="125" y="591"/>
                  </a:lnTo>
                  <a:lnTo>
                    <a:pt x="123" y="592"/>
                  </a:lnTo>
                  <a:lnTo>
                    <a:pt x="120" y="592"/>
                  </a:lnTo>
                  <a:lnTo>
                    <a:pt x="116" y="593"/>
                  </a:lnTo>
                  <a:lnTo>
                    <a:pt x="109" y="596"/>
                  </a:lnTo>
                  <a:lnTo>
                    <a:pt x="106" y="597"/>
                  </a:lnTo>
                  <a:lnTo>
                    <a:pt x="100" y="602"/>
                  </a:lnTo>
                  <a:lnTo>
                    <a:pt x="99" y="603"/>
                  </a:lnTo>
                  <a:lnTo>
                    <a:pt x="96" y="608"/>
                  </a:lnTo>
                  <a:lnTo>
                    <a:pt x="93" y="609"/>
                  </a:lnTo>
                  <a:lnTo>
                    <a:pt x="90" y="606"/>
                  </a:lnTo>
                  <a:lnTo>
                    <a:pt x="87" y="605"/>
                  </a:lnTo>
                  <a:lnTo>
                    <a:pt x="83" y="606"/>
                  </a:lnTo>
                  <a:lnTo>
                    <a:pt x="80" y="608"/>
                  </a:lnTo>
                  <a:lnTo>
                    <a:pt x="80" y="606"/>
                  </a:lnTo>
                  <a:lnTo>
                    <a:pt x="79" y="603"/>
                  </a:lnTo>
                  <a:lnTo>
                    <a:pt x="82" y="600"/>
                  </a:lnTo>
                  <a:lnTo>
                    <a:pt x="90" y="598"/>
                  </a:lnTo>
                  <a:lnTo>
                    <a:pt x="96" y="592"/>
                  </a:lnTo>
                  <a:lnTo>
                    <a:pt x="99" y="588"/>
                  </a:lnTo>
                  <a:lnTo>
                    <a:pt x="100" y="586"/>
                  </a:lnTo>
                  <a:lnTo>
                    <a:pt x="102" y="584"/>
                  </a:lnTo>
                  <a:lnTo>
                    <a:pt x="104" y="584"/>
                  </a:lnTo>
                  <a:lnTo>
                    <a:pt x="105" y="581"/>
                  </a:lnTo>
                  <a:lnTo>
                    <a:pt x="114" y="571"/>
                  </a:lnTo>
                  <a:lnTo>
                    <a:pt x="115" y="569"/>
                  </a:lnTo>
                  <a:lnTo>
                    <a:pt x="115" y="565"/>
                  </a:lnTo>
                  <a:lnTo>
                    <a:pt x="115" y="561"/>
                  </a:lnTo>
                  <a:lnTo>
                    <a:pt x="123" y="559"/>
                  </a:lnTo>
                  <a:lnTo>
                    <a:pt x="126" y="551"/>
                  </a:lnTo>
                  <a:lnTo>
                    <a:pt x="127" y="550"/>
                  </a:lnTo>
                  <a:lnTo>
                    <a:pt x="137" y="548"/>
                  </a:lnTo>
                  <a:lnTo>
                    <a:pt x="145" y="549"/>
                  </a:lnTo>
                  <a:lnTo>
                    <a:pt x="152" y="550"/>
                  </a:lnTo>
                  <a:lnTo>
                    <a:pt x="156" y="550"/>
                  </a:lnTo>
                  <a:lnTo>
                    <a:pt x="160" y="550"/>
                  </a:lnTo>
                  <a:lnTo>
                    <a:pt x="163" y="548"/>
                  </a:lnTo>
                  <a:lnTo>
                    <a:pt x="168" y="540"/>
                  </a:lnTo>
                  <a:lnTo>
                    <a:pt x="171" y="536"/>
                  </a:lnTo>
                  <a:lnTo>
                    <a:pt x="174" y="533"/>
                  </a:lnTo>
                  <a:lnTo>
                    <a:pt x="177" y="529"/>
                  </a:lnTo>
                  <a:lnTo>
                    <a:pt x="182" y="523"/>
                  </a:lnTo>
                  <a:lnTo>
                    <a:pt x="179" y="525"/>
                  </a:lnTo>
                  <a:lnTo>
                    <a:pt x="175" y="529"/>
                  </a:lnTo>
                  <a:lnTo>
                    <a:pt x="172" y="531"/>
                  </a:lnTo>
                  <a:lnTo>
                    <a:pt x="165" y="533"/>
                  </a:lnTo>
                  <a:lnTo>
                    <a:pt x="162" y="535"/>
                  </a:lnTo>
                  <a:lnTo>
                    <a:pt x="156" y="540"/>
                  </a:lnTo>
                  <a:lnTo>
                    <a:pt x="155" y="540"/>
                  </a:lnTo>
                  <a:lnTo>
                    <a:pt x="147" y="539"/>
                  </a:lnTo>
                  <a:lnTo>
                    <a:pt x="140" y="533"/>
                  </a:lnTo>
                  <a:lnTo>
                    <a:pt x="136" y="530"/>
                  </a:lnTo>
                  <a:lnTo>
                    <a:pt x="134" y="530"/>
                  </a:lnTo>
                  <a:lnTo>
                    <a:pt x="132" y="531"/>
                  </a:lnTo>
                  <a:lnTo>
                    <a:pt x="129" y="532"/>
                  </a:lnTo>
                  <a:lnTo>
                    <a:pt x="125" y="531"/>
                  </a:lnTo>
                  <a:lnTo>
                    <a:pt x="127" y="528"/>
                  </a:lnTo>
                  <a:lnTo>
                    <a:pt x="130" y="527"/>
                  </a:lnTo>
                  <a:lnTo>
                    <a:pt x="123" y="526"/>
                  </a:lnTo>
                  <a:lnTo>
                    <a:pt x="122" y="524"/>
                  </a:lnTo>
                  <a:lnTo>
                    <a:pt x="120" y="523"/>
                  </a:lnTo>
                  <a:lnTo>
                    <a:pt x="115" y="522"/>
                  </a:lnTo>
                  <a:lnTo>
                    <a:pt x="113" y="523"/>
                  </a:lnTo>
                  <a:lnTo>
                    <a:pt x="109" y="526"/>
                  </a:lnTo>
                  <a:lnTo>
                    <a:pt x="104" y="528"/>
                  </a:lnTo>
                  <a:lnTo>
                    <a:pt x="96" y="524"/>
                  </a:lnTo>
                  <a:lnTo>
                    <a:pt x="95" y="523"/>
                  </a:lnTo>
                  <a:lnTo>
                    <a:pt x="95" y="519"/>
                  </a:lnTo>
                  <a:lnTo>
                    <a:pt x="94" y="517"/>
                  </a:lnTo>
                  <a:lnTo>
                    <a:pt x="92" y="515"/>
                  </a:lnTo>
                  <a:lnTo>
                    <a:pt x="95" y="512"/>
                  </a:lnTo>
                  <a:lnTo>
                    <a:pt x="98" y="509"/>
                  </a:lnTo>
                  <a:lnTo>
                    <a:pt x="104" y="507"/>
                  </a:lnTo>
                  <a:lnTo>
                    <a:pt x="115" y="501"/>
                  </a:lnTo>
                  <a:lnTo>
                    <a:pt x="120" y="499"/>
                  </a:lnTo>
                  <a:lnTo>
                    <a:pt x="125" y="495"/>
                  </a:lnTo>
                  <a:lnTo>
                    <a:pt x="128" y="492"/>
                  </a:lnTo>
                  <a:lnTo>
                    <a:pt x="130" y="489"/>
                  </a:lnTo>
                  <a:lnTo>
                    <a:pt x="131" y="485"/>
                  </a:lnTo>
                  <a:lnTo>
                    <a:pt x="133" y="481"/>
                  </a:lnTo>
                  <a:lnTo>
                    <a:pt x="131" y="480"/>
                  </a:lnTo>
                  <a:lnTo>
                    <a:pt x="130" y="477"/>
                  </a:lnTo>
                  <a:lnTo>
                    <a:pt x="130" y="475"/>
                  </a:lnTo>
                  <a:lnTo>
                    <a:pt x="131" y="473"/>
                  </a:lnTo>
                  <a:lnTo>
                    <a:pt x="130" y="469"/>
                  </a:lnTo>
                  <a:lnTo>
                    <a:pt x="129" y="466"/>
                  </a:lnTo>
                  <a:lnTo>
                    <a:pt x="129" y="464"/>
                  </a:lnTo>
                  <a:lnTo>
                    <a:pt x="129" y="461"/>
                  </a:lnTo>
                  <a:lnTo>
                    <a:pt x="125" y="461"/>
                  </a:lnTo>
                  <a:lnTo>
                    <a:pt x="121" y="463"/>
                  </a:lnTo>
                  <a:lnTo>
                    <a:pt x="117" y="465"/>
                  </a:lnTo>
                  <a:lnTo>
                    <a:pt x="114" y="467"/>
                  </a:lnTo>
                  <a:lnTo>
                    <a:pt x="110" y="467"/>
                  </a:lnTo>
                  <a:lnTo>
                    <a:pt x="110" y="465"/>
                  </a:lnTo>
                  <a:lnTo>
                    <a:pt x="112" y="463"/>
                  </a:lnTo>
                  <a:lnTo>
                    <a:pt x="115" y="459"/>
                  </a:lnTo>
                  <a:lnTo>
                    <a:pt x="120" y="456"/>
                  </a:lnTo>
                  <a:lnTo>
                    <a:pt x="121" y="454"/>
                  </a:lnTo>
                  <a:lnTo>
                    <a:pt x="122" y="452"/>
                  </a:lnTo>
                  <a:lnTo>
                    <a:pt x="124" y="449"/>
                  </a:lnTo>
                  <a:lnTo>
                    <a:pt x="129" y="445"/>
                  </a:lnTo>
                  <a:lnTo>
                    <a:pt x="139" y="441"/>
                  </a:lnTo>
                  <a:lnTo>
                    <a:pt x="140" y="441"/>
                  </a:lnTo>
                  <a:lnTo>
                    <a:pt x="143" y="441"/>
                  </a:lnTo>
                  <a:lnTo>
                    <a:pt x="147" y="441"/>
                  </a:lnTo>
                  <a:lnTo>
                    <a:pt x="151" y="439"/>
                  </a:lnTo>
                  <a:lnTo>
                    <a:pt x="154" y="439"/>
                  </a:lnTo>
                  <a:lnTo>
                    <a:pt x="161" y="443"/>
                  </a:lnTo>
                  <a:lnTo>
                    <a:pt x="159" y="437"/>
                  </a:lnTo>
                  <a:lnTo>
                    <a:pt x="162" y="434"/>
                  </a:lnTo>
                  <a:lnTo>
                    <a:pt x="167" y="441"/>
                  </a:lnTo>
                  <a:lnTo>
                    <a:pt x="169" y="441"/>
                  </a:lnTo>
                  <a:lnTo>
                    <a:pt x="172" y="441"/>
                  </a:lnTo>
                  <a:lnTo>
                    <a:pt x="171" y="439"/>
                  </a:lnTo>
                  <a:lnTo>
                    <a:pt x="169" y="439"/>
                  </a:lnTo>
                  <a:lnTo>
                    <a:pt x="167" y="438"/>
                  </a:lnTo>
                  <a:lnTo>
                    <a:pt x="165" y="437"/>
                  </a:lnTo>
                  <a:lnTo>
                    <a:pt x="162" y="430"/>
                  </a:lnTo>
                  <a:lnTo>
                    <a:pt x="163" y="426"/>
                  </a:lnTo>
                  <a:lnTo>
                    <a:pt x="164" y="422"/>
                  </a:lnTo>
                  <a:lnTo>
                    <a:pt x="167" y="418"/>
                  </a:lnTo>
                  <a:lnTo>
                    <a:pt x="165" y="417"/>
                  </a:lnTo>
                  <a:lnTo>
                    <a:pt x="163" y="416"/>
                  </a:lnTo>
                  <a:lnTo>
                    <a:pt x="163" y="412"/>
                  </a:lnTo>
                  <a:lnTo>
                    <a:pt x="163" y="409"/>
                  </a:lnTo>
                  <a:lnTo>
                    <a:pt x="167" y="406"/>
                  </a:lnTo>
                  <a:lnTo>
                    <a:pt x="169" y="402"/>
                  </a:lnTo>
                  <a:lnTo>
                    <a:pt x="169" y="396"/>
                  </a:lnTo>
                  <a:lnTo>
                    <a:pt x="169" y="394"/>
                  </a:lnTo>
                  <a:lnTo>
                    <a:pt x="164" y="394"/>
                  </a:lnTo>
                  <a:lnTo>
                    <a:pt x="163" y="395"/>
                  </a:lnTo>
                  <a:lnTo>
                    <a:pt x="161" y="397"/>
                  </a:lnTo>
                  <a:lnTo>
                    <a:pt x="159" y="397"/>
                  </a:lnTo>
                  <a:lnTo>
                    <a:pt x="154" y="391"/>
                  </a:lnTo>
                  <a:lnTo>
                    <a:pt x="151" y="387"/>
                  </a:lnTo>
                  <a:lnTo>
                    <a:pt x="146" y="378"/>
                  </a:lnTo>
                  <a:lnTo>
                    <a:pt x="145" y="373"/>
                  </a:lnTo>
                  <a:lnTo>
                    <a:pt x="150" y="361"/>
                  </a:lnTo>
                  <a:lnTo>
                    <a:pt x="156" y="354"/>
                  </a:lnTo>
                  <a:lnTo>
                    <a:pt x="163" y="351"/>
                  </a:lnTo>
                  <a:lnTo>
                    <a:pt x="162" y="351"/>
                  </a:lnTo>
                  <a:lnTo>
                    <a:pt x="150" y="351"/>
                  </a:lnTo>
                  <a:lnTo>
                    <a:pt x="147" y="352"/>
                  </a:lnTo>
                  <a:lnTo>
                    <a:pt x="143" y="355"/>
                  </a:lnTo>
                  <a:lnTo>
                    <a:pt x="141" y="356"/>
                  </a:lnTo>
                  <a:lnTo>
                    <a:pt x="139" y="356"/>
                  </a:lnTo>
                  <a:lnTo>
                    <a:pt x="137" y="358"/>
                  </a:lnTo>
                  <a:lnTo>
                    <a:pt x="136" y="360"/>
                  </a:lnTo>
                  <a:lnTo>
                    <a:pt x="134" y="361"/>
                  </a:lnTo>
                  <a:lnTo>
                    <a:pt x="130" y="361"/>
                  </a:lnTo>
                  <a:lnTo>
                    <a:pt x="128" y="361"/>
                  </a:lnTo>
                  <a:lnTo>
                    <a:pt x="127" y="360"/>
                  </a:lnTo>
                  <a:lnTo>
                    <a:pt x="126" y="358"/>
                  </a:lnTo>
                  <a:lnTo>
                    <a:pt x="124" y="358"/>
                  </a:lnTo>
                  <a:lnTo>
                    <a:pt x="123" y="358"/>
                  </a:lnTo>
                  <a:lnTo>
                    <a:pt x="119" y="361"/>
                  </a:lnTo>
                  <a:lnTo>
                    <a:pt x="116" y="363"/>
                  </a:lnTo>
                  <a:lnTo>
                    <a:pt x="112" y="361"/>
                  </a:lnTo>
                  <a:lnTo>
                    <a:pt x="106" y="358"/>
                  </a:lnTo>
                  <a:lnTo>
                    <a:pt x="105" y="359"/>
                  </a:lnTo>
                  <a:lnTo>
                    <a:pt x="104" y="361"/>
                  </a:lnTo>
                  <a:lnTo>
                    <a:pt x="103" y="366"/>
                  </a:lnTo>
                  <a:lnTo>
                    <a:pt x="100" y="362"/>
                  </a:lnTo>
                  <a:lnTo>
                    <a:pt x="96" y="357"/>
                  </a:lnTo>
                  <a:lnTo>
                    <a:pt x="95" y="353"/>
                  </a:lnTo>
                  <a:lnTo>
                    <a:pt x="95" y="350"/>
                  </a:lnTo>
                  <a:lnTo>
                    <a:pt x="96" y="348"/>
                  </a:lnTo>
                  <a:lnTo>
                    <a:pt x="99" y="350"/>
                  </a:lnTo>
                  <a:lnTo>
                    <a:pt x="101" y="340"/>
                  </a:lnTo>
                  <a:lnTo>
                    <a:pt x="108" y="329"/>
                  </a:lnTo>
                  <a:lnTo>
                    <a:pt x="109" y="326"/>
                  </a:lnTo>
                  <a:lnTo>
                    <a:pt x="110" y="321"/>
                  </a:lnTo>
                  <a:lnTo>
                    <a:pt x="110" y="318"/>
                  </a:lnTo>
                  <a:lnTo>
                    <a:pt x="109" y="315"/>
                  </a:lnTo>
                  <a:lnTo>
                    <a:pt x="104" y="310"/>
                  </a:lnTo>
                  <a:lnTo>
                    <a:pt x="104" y="305"/>
                  </a:lnTo>
                  <a:lnTo>
                    <a:pt x="104" y="300"/>
                  </a:lnTo>
                  <a:lnTo>
                    <a:pt x="106" y="297"/>
                  </a:lnTo>
                  <a:lnTo>
                    <a:pt x="107" y="296"/>
                  </a:lnTo>
                  <a:lnTo>
                    <a:pt x="114" y="296"/>
                  </a:lnTo>
                  <a:lnTo>
                    <a:pt x="111" y="295"/>
                  </a:lnTo>
                  <a:lnTo>
                    <a:pt x="106" y="290"/>
                  </a:lnTo>
                  <a:lnTo>
                    <a:pt x="106" y="288"/>
                  </a:lnTo>
                  <a:lnTo>
                    <a:pt x="107" y="283"/>
                  </a:lnTo>
                  <a:lnTo>
                    <a:pt x="106" y="284"/>
                  </a:lnTo>
                  <a:lnTo>
                    <a:pt x="105" y="286"/>
                  </a:lnTo>
                  <a:lnTo>
                    <a:pt x="103" y="291"/>
                  </a:lnTo>
                  <a:lnTo>
                    <a:pt x="101" y="292"/>
                  </a:lnTo>
                  <a:lnTo>
                    <a:pt x="98" y="293"/>
                  </a:lnTo>
                  <a:lnTo>
                    <a:pt x="97" y="296"/>
                  </a:lnTo>
                  <a:lnTo>
                    <a:pt x="96" y="296"/>
                  </a:lnTo>
                  <a:lnTo>
                    <a:pt x="94" y="297"/>
                  </a:lnTo>
                  <a:lnTo>
                    <a:pt x="93" y="299"/>
                  </a:lnTo>
                  <a:lnTo>
                    <a:pt x="93" y="300"/>
                  </a:lnTo>
                  <a:lnTo>
                    <a:pt x="93" y="297"/>
                  </a:lnTo>
                  <a:lnTo>
                    <a:pt x="93" y="293"/>
                  </a:lnTo>
                  <a:lnTo>
                    <a:pt x="93" y="289"/>
                  </a:lnTo>
                  <a:lnTo>
                    <a:pt x="95" y="286"/>
                  </a:lnTo>
                  <a:lnTo>
                    <a:pt x="101" y="279"/>
                  </a:lnTo>
                  <a:lnTo>
                    <a:pt x="98" y="282"/>
                  </a:lnTo>
                  <a:lnTo>
                    <a:pt x="92" y="288"/>
                  </a:lnTo>
                  <a:lnTo>
                    <a:pt x="89" y="291"/>
                  </a:lnTo>
                  <a:lnTo>
                    <a:pt x="87" y="293"/>
                  </a:lnTo>
                  <a:lnTo>
                    <a:pt x="87" y="295"/>
                  </a:lnTo>
                  <a:lnTo>
                    <a:pt x="87" y="296"/>
                  </a:lnTo>
                  <a:lnTo>
                    <a:pt x="89" y="302"/>
                  </a:lnTo>
                  <a:lnTo>
                    <a:pt x="88" y="306"/>
                  </a:lnTo>
                  <a:lnTo>
                    <a:pt x="83" y="327"/>
                  </a:lnTo>
                  <a:lnTo>
                    <a:pt x="82" y="329"/>
                  </a:lnTo>
                  <a:lnTo>
                    <a:pt x="80" y="330"/>
                  </a:lnTo>
                  <a:lnTo>
                    <a:pt x="80" y="330"/>
                  </a:lnTo>
                  <a:lnTo>
                    <a:pt x="77" y="330"/>
                  </a:lnTo>
                  <a:lnTo>
                    <a:pt x="76" y="329"/>
                  </a:lnTo>
                  <a:lnTo>
                    <a:pt x="76" y="327"/>
                  </a:lnTo>
                  <a:lnTo>
                    <a:pt x="76" y="324"/>
                  </a:lnTo>
                  <a:lnTo>
                    <a:pt x="79" y="314"/>
                  </a:lnTo>
                  <a:lnTo>
                    <a:pt x="80" y="311"/>
                  </a:lnTo>
                  <a:lnTo>
                    <a:pt x="81" y="309"/>
                  </a:lnTo>
                  <a:lnTo>
                    <a:pt x="84" y="304"/>
                  </a:lnTo>
                  <a:lnTo>
                    <a:pt x="84" y="304"/>
                  </a:lnTo>
                  <a:lnTo>
                    <a:pt x="82" y="304"/>
                  </a:lnTo>
                  <a:lnTo>
                    <a:pt x="81" y="304"/>
                  </a:lnTo>
                  <a:lnTo>
                    <a:pt x="80" y="304"/>
                  </a:lnTo>
                  <a:lnTo>
                    <a:pt x="81" y="290"/>
                  </a:lnTo>
                  <a:lnTo>
                    <a:pt x="83" y="285"/>
                  </a:lnTo>
                  <a:lnTo>
                    <a:pt x="84" y="279"/>
                  </a:lnTo>
                  <a:lnTo>
                    <a:pt x="85" y="272"/>
                  </a:lnTo>
                  <a:lnTo>
                    <a:pt x="87" y="269"/>
                  </a:lnTo>
                  <a:lnTo>
                    <a:pt x="88" y="263"/>
                  </a:lnTo>
                  <a:lnTo>
                    <a:pt x="90" y="261"/>
                  </a:lnTo>
                  <a:lnTo>
                    <a:pt x="90" y="257"/>
                  </a:lnTo>
                  <a:lnTo>
                    <a:pt x="93" y="254"/>
                  </a:lnTo>
                  <a:lnTo>
                    <a:pt x="95" y="249"/>
                  </a:lnTo>
                  <a:lnTo>
                    <a:pt x="93" y="250"/>
                  </a:lnTo>
                  <a:lnTo>
                    <a:pt x="82" y="260"/>
                  </a:lnTo>
                  <a:lnTo>
                    <a:pt x="80" y="262"/>
                  </a:lnTo>
                  <a:lnTo>
                    <a:pt x="76" y="262"/>
                  </a:lnTo>
                  <a:lnTo>
                    <a:pt x="73" y="261"/>
                  </a:lnTo>
                  <a:lnTo>
                    <a:pt x="71" y="258"/>
                  </a:lnTo>
                  <a:lnTo>
                    <a:pt x="69" y="253"/>
                  </a:lnTo>
                  <a:lnTo>
                    <a:pt x="67" y="253"/>
                  </a:lnTo>
                  <a:lnTo>
                    <a:pt x="64" y="252"/>
                  </a:lnTo>
                  <a:lnTo>
                    <a:pt x="65" y="252"/>
                  </a:lnTo>
                  <a:lnTo>
                    <a:pt x="68" y="249"/>
                  </a:lnTo>
                  <a:lnTo>
                    <a:pt x="73" y="248"/>
                  </a:lnTo>
                  <a:lnTo>
                    <a:pt x="77" y="244"/>
                  </a:lnTo>
                  <a:lnTo>
                    <a:pt x="73" y="241"/>
                  </a:lnTo>
                  <a:lnTo>
                    <a:pt x="73" y="240"/>
                  </a:lnTo>
                  <a:lnTo>
                    <a:pt x="77" y="238"/>
                  </a:lnTo>
                  <a:lnTo>
                    <a:pt x="82" y="229"/>
                  </a:lnTo>
                  <a:lnTo>
                    <a:pt x="82" y="222"/>
                  </a:lnTo>
                  <a:lnTo>
                    <a:pt x="80" y="218"/>
                  </a:lnTo>
                  <a:lnTo>
                    <a:pt x="79" y="216"/>
                  </a:lnTo>
                  <a:lnTo>
                    <a:pt x="75" y="213"/>
                  </a:lnTo>
                  <a:lnTo>
                    <a:pt x="74" y="209"/>
                  </a:lnTo>
                  <a:lnTo>
                    <a:pt x="75" y="208"/>
                  </a:lnTo>
                  <a:lnTo>
                    <a:pt x="76" y="206"/>
                  </a:lnTo>
                  <a:lnTo>
                    <a:pt x="79" y="205"/>
                  </a:lnTo>
                  <a:lnTo>
                    <a:pt x="82" y="203"/>
                  </a:lnTo>
                  <a:lnTo>
                    <a:pt x="79" y="202"/>
                  </a:lnTo>
                  <a:lnTo>
                    <a:pt x="78" y="200"/>
                  </a:lnTo>
                  <a:lnTo>
                    <a:pt x="77" y="197"/>
                  </a:lnTo>
                  <a:lnTo>
                    <a:pt x="77" y="196"/>
                  </a:lnTo>
                  <a:lnTo>
                    <a:pt x="78" y="189"/>
                  </a:lnTo>
                  <a:lnTo>
                    <a:pt x="79" y="187"/>
                  </a:lnTo>
                  <a:lnTo>
                    <a:pt x="81" y="183"/>
                  </a:lnTo>
                  <a:lnTo>
                    <a:pt x="89" y="183"/>
                  </a:lnTo>
                  <a:lnTo>
                    <a:pt x="90" y="182"/>
                  </a:lnTo>
                  <a:lnTo>
                    <a:pt x="91" y="182"/>
                  </a:lnTo>
                  <a:lnTo>
                    <a:pt x="95" y="183"/>
                  </a:lnTo>
                  <a:lnTo>
                    <a:pt x="95" y="181"/>
                  </a:lnTo>
                  <a:lnTo>
                    <a:pt x="88" y="173"/>
                  </a:lnTo>
                  <a:lnTo>
                    <a:pt x="87" y="172"/>
                  </a:lnTo>
                  <a:lnTo>
                    <a:pt x="89" y="167"/>
                  </a:lnTo>
                  <a:lnTo>
                    <a:pt x="89" y="166"/>
                  </a:lnTo>
                  <a:lnTo>
                    <a:pt x="89" y="163"/>
                  </a:lnTo>
                  <a:lnTo>
                    <a:pt x="90" y="162"/>
                  </a:lnTo>
                  <a:lnTo>
                    <a:pt x="92" y="161"/>
                  </a:lnTo>
                  <a:lnTo>
                    <a:pt x="98" y="161"/>
                  </a:lnTo>
                  <a:lnTo>
                    <a:pt x="100" y="160"/>
                  </a:lnTo>
                  <a:lnTo>
                    <a:pt x="100" y="158"/>
                  </a:lnTo>
                  <a:lnTo>
                    <a:pt x="98" y="155"/>
                  </a:lnTo>
                  <a:lnTo>
                    <a:pt x="98" y="153"/>
                  </a:lnTo>
                  <a:lnTo>
                    <a:pt x="98" y="151"/>
                  </a:lnTo>
                  <a:lnTo>
                    <a:pt x="98" y="146"/>
                  </a:lnTo>
                  <a:lnTo>
                    <a:pt x="98" y="145"/>
                  </a:lnTo>
                  <a:lnTo>
                    <a:pt x="100" y="142"/>
                  </a:lnTo>
                  <a:lnTo>
                    <a:pt x="101" y="141"/>
                  </a:lnTo>
                  <a:lnTo>
                    <a:pt x="103" y="140"/>
                  </a:lnTo>
                  <a:lnTo>
                    <a:pt x="106" y="142"/>
                  </a:lnTo>
                  <a:lnTo>
                    <a:pt x="108" y="143"/>
                  </a:lnTo>
                  <a:lnTo>
                    <a:pt x="109" y="145"/>
                  </a:lnTo>
                  <a:lnTo>
                    <a:pt x="110" y="145"/>
                  </a:lnTo>
                  <a:lnTo>
                    <a:pt x="115" y="142"/>
                  </a:lnTo>
                  <a:lnTo>
                    <a:pt x="117" y="142"/>
                  </a:lnTo>
                  <a:lnTo>
                    <a:pt x="119" y="145"/>
                  </a:lnTo>
                  <a:lnTo>
                    <a:pt x="126" y="142"/>
                  </a:lnTo>
                  <a:lnTo>
                    <a:pt x="137" y="141"/>
                  </a:lnTo>
                  <a:lnTo>
                    <a:pt x="143" y="139"/>
                  </a:lnTo>
                  <a:lnTo>
                    <a:pt x="150" y="139"/>
                  </a:lnTo>
                  <a:lnTo>
                    <a:pt x="156" y="137"/>
                  </a:lnTo>
                  <a:lnTo>
                    <a:pt x="163" y="138"/>
                  </a:lnTo>
                  <a:lnTo>
                    <a:pt x="163" y="139"/>
                  </a:lnTo>
                  <a:lnTo>
                    <a:pt x="163" y="140"/>
                  </a:lnTo>
                  <a:lnTo>
                    <a:pt x="161" y="145"/>
                  </a:lnTo>
                  <a:close/>
                  <a:moveTo>
                    <a:pt x="62" y="154"/>
                  </a:moveTo>
                  <a:lnTo>
                    <a:pt x="58" y="165"/>
                  </a:lnTo>
                  <a:lnTo>
                    <a:pt x="57" y="165"/>
                  </a:lnTo>
                  <a:lnTo>
                    <a:pt x="56" y="167"/>
                  </a:lnTo>
                  <a:lnTo>
                    <a:pt x="51" y="170"/>
                  </a:lnTo>
                  <a:lnTo>
                    <a:pt x="55" y="170"/>
                  </a:lnTo>
                  <a:lnTo>
                    <a:pt x="56" y="172"/>
                  </a:lnTo>
                  <a:lnTo>
                    <a:pt x="56" y="173"/>
                  </a:lnTo>
                  <a:lnTo>
                    <a:pt x="55" y="175"/>
                  </a:lnTo>
                  <a:lnTo>
                    <a:pt x="50" y="180"/>
                  </a:lnTo>
                  <a:lnTo>
                    <a:pt x="47" y="181"/>
                  </a:lnTo>
                  <a:lnTo>
                    <a:pt x="43" y="186"/>
                  </a:lnTo>
                  <a:lnTo>
                    <a:pt x="41" y="186"/>
                  </a:lnTo>
                  <a:lnTo>
                    <a:pt x="40" y="189"/>
                  </a:lnTo>
                  <a:lnTo>
                    <a:pt x="38" y="191"/>
                  </a:lnTo>
                  <a:lnTo>
                    <a:pt x="37" y="191"/>
                  </a:lnTo>
                  <a:lnTo>
                    <a:pt x="37" y="191"/>
                  </a:lnTo>
                  <a:lnTo>
                    <a:pt x="34" y="187"/>
                  </a:lnTo>
                  <a:lnTo>
                    <a:pt x="38" y="184"/>
                  </a:lnTo>
                  <a:lnTo>
                    <a:pt x="38" y="183"/>
                  </a:lnTo>
                  <a:lnTo>
                    <a:pt x="41" y="181"/>
                  </a:lnTo>
                  <a:lnTo>
                    <a:pt x="41" y="180"/>
                  </a:lnTo>
                  <a:lnTo>
                    <a:pt x="37" y="178"/>
                  </a:lnTo>
                  <a:lnTo>
                    <a:pt x="35" y="176"/>
                  </a:lnTo>
                  <a:lnTo>
                    <a:pt x="35" y="175"/>
                  </a:lnTo>
                  <a:lnTo>
                    <a:pt x="37" y="173"/>
                  </a:lnTo>
                  <a:lnTo>
                    <a:pt x="37" y="173"/>
                  </a:lnTo>
                  <a:lnTo>
                    <a:pt x="36" y="172"/>
                  </a:lnTo>
                  <a:lnTo>
                    <a:pt x="34" y="172"/>
                  </a:lnTo>
                  <a:lnTo>
                    <a:pt x="34" y="170"/>
                  </a:lnTo>
                  <a:lnTo>
                    <a:pt x="34" y="168"/>
                  </a:lnTo>
                  <a:lnTo>
                    <a:pt x="34" y="165"/>
                  </a:lnTo>
                  <a:lnTo>
                    <a:pt x="35" y="164"/>
                  </a:lnTo>
                  <a:lnTo>
                    <a:pt x="36" y="162"/>
                  </a:lnTo>
                  <a:lnTo>
                    <a:pt x="37" y="162"/>
                  </a:lnTo>
                  <a:lnTo>
                    <a:pt x="38" y="163"/>
                  </a:lnTo>
                  <a:lnTo>
                    <a:pt x="40" y="165"/>
                  </a:lnTo>
                  <a:lnTo>
                    <a:pt x="43" y="164"/>
                  </a:lnTo>
                  <a:lnTo>
                    <a:pt x="46" y="165"/>
                  </a:lnTo>
                  <a:lnTo>
                    <a:pt x="46" y="164"/>
                  </a:lnTo>
                  <a:lnTo>
                    <a:pt x="44" y="159"/>
                  </a:lnTo>
                  <a:lnTo>
                    <a:pt x="44" y="158"/>
                  </a:lnTo>
                  <a:lnTo>
                    <a:pt x="45" y="157"/>
                  </a:lnTo>
                  <a:lnTo>
                    <a:pt x="51" y="153"/>
                  </a:lnTo>
                  <a:lnTo>
                    <a:pt x="59" y="146"/>
                  </a:lnTo>
                  <a:lnTo>
                    <a:pt x="61" y="146"/>
                  </a:lnTo>
                  <a:lnTo>
                    <a:pt x="62" y="146"/>
                  </a:lnTo>
                  <a:lnTo>
                    <a:pt x="62" y="150"/>
                  </a:lnTo>
                  <a:lnTo>
                    <a:pt x="62" y="154"/>
                  </a:lnTo>
                  <a:close/>
                  <a:moveTo>
                    <a:pt x="30" y="195"/>
                  </a:moveTo>
                  <a:lnTo>
                    <a:pt x="34" y="198"/>
                  </a:lnTo>
                  <a:lnTo>
                    <a:pt x="31" y="204"/>
                  </a:lnTo>
                  <a:lnTo>
                    <a:pt x="27" y="204"/>
                  </a:lnTo>
                  <a:lnTo>
                    <a:pt x="21" y="200"/>
                  </a:lnTo>
                  <a:lnTo>
                    <a:pt x="21" y="199"/>
                  </a:lnTo>
                  <a:lnTo>
                    <a:pt x="21" y="198"/>
                  </a:lnTo>
                  <a:lnTo>
                    <a:pt x="22" y="197"/>
                  </a:lnTo>
                  <a:lnTo>
                    <a:pt x="23" y="197"/>
                  </a:lnTo>
                  <a:lnTo>
                    <a:pt x="24" y="197"/>
                  </a:lnTo>
                  <a:lnTo>
                    <a:pt x="27" y="196"/>
                  </a:lnTo>
                  <a:lnTo>
                    <a:pt x="28" y="197"/>
                  </a:lnTo>
                  <a:lnTo>
                    <a:pt x="30" y="195"/>
                  </a:lnTo>
                  <a:close/>
                  <a:moveTo>
                    <a:pt x="64" y="205"/>
                  </a:moveTo>
                  <a:lnTo>
                    <a:pt x="64" y="208"/>
                  </a:lnTo>
                  <a:lnTo>
                    <a:pt x="63" y="211"/>
                  </a:lnTo>
                  <a:lnTo>
                    <a:pt x="64" y="214"/>
                  </a:lnTo>
                  <a:lnTo>
                    <a:pt x="65" y="217"/>
                  </a:lnTo>
                  <a:lnTo>
                    <a:pt x="66" y="218"/>
                  </a:lnTo>
                  <a:lnTo>
                    <a:pt x="67" y="219"/>
                  </a:lnTo>
                  <a:lnTo>
                    <a:pt x="73" y="220"/>
                  </a:lnTo>
                  <a:lnTo>
                    <a:pt x="78" y="219"/>
                  </a:lnTo>
                  <a:lnTo>
                    <a:pt x="79" y="220"/>
                  </a:lnTo>
                  <a:lnTo>
                    <a:pt x="79" y="222"/>
                  </a:lnTo>
                  <a:lnTo>
                    <a:pt x="78" y="224"/>
                  </a:lnTo>
                  <a:lnTo>
                    <a:pt x="75" y="227"/>
                  </a:lnTo>
                  <a:lnTo>
                    <a:pt x="71" y="232"/>
                  </a:lnTo>
                  <a:lnTo>
                    <a:pt x="70" y="233"/>
                  </a:lnTo>
                  <a:lnTo>
                    <a:pt x="69" y="233"/>
                  </a:lnTo>
                  <a:lnTo>
                    <a:pt x="68" y="232"/>
                  </a:lnTo>
                  <a:lnTo>
                    <a:pt x="68" y="224"/>
                  </a:lnTo>
                  <a:lnTo>
                    <a:pt x="63" y="225"/>
                  </a:lnTo>
                  <a:lnTo>
                    <a:pt x="61" y="224"/>
                  </a:lnTo>
                  <a:lnTo>
                    <a:pt x="58" y="224"/>
                  </a:lnTo>
                  <a:lnTo>
                    <a:pt x="57" y="221"/>
                  </a:lnTo>
                  <a:lnTo>
                    <a:pt x="55" y="216"/>
                  </a:lnTo>
                  <a:lnTo>
                    <a:pt x="47" y="214"/>
                  </a:lnTo>
                  <a:lnTo>
                    <a:pt x="45" y="211"/>
                  </a:lnTo>
                  <a:lnTo>
                    <a:pt x="45" y="209"/>
                  </a:lnTo>
                  <a:lnTo>
                    <a:pt x="45" y="208"/>
                  </a:lnTo>
                  <a:lnTo>
                    <a:pt x="46" y="206"/>
                  </a:lnTo>
                  <a:lnTo>
                    <a:pt x="48" y="207"/>
                  </a:lnTo>
                  <a:lnTo>
                    <a:pt x="50" y="207"/>
                  </a:lnTo>
                  <a:lnTo>
                    <a:pt x="50" y="205"/>
                  </a:lnTo>
                  <a:lnTo>
                    <a:pt x="50" y="205"/>
                  </a:lnTo>
                  <a:lnTo>
                    <a:pt x="50" y="203"/>
                  </a:lnTo>
                  <a:lnTo>
                    <a:pt x="49" y="202"/>
                  </a:lnTo>
                  <a:lnTo>
                    <a:pt x="57" y="200"/>
                  </a:lnTo>
                  <a:lnTo>
                    <a:pt x="57" y="196"/>
                  </a:lnTo>
                  <a:lnTo>
                    <a:pt x="59" y="196"/>
                  </a:lnTo>
                  <a:lnTo>
                    <a:pt x="61" y="197"/>
                  </a:lnTo>
                  <a:lnTo>
                    <a:pt x="63" y="201"/>
                  </a:lnTo>
                  <a:lnTo>
                    <a:pt x="64" y="205"/>
                  </a:lnTo>
                  <a:close/>
                  <a:moveTo>
                    <a:pt x="29" y="228"/>
                  </a:moveTo>
                  <a:lnTo>
                    <a:pt x="27" y="228"/>
                  </a:lnTo>
                  <a:lnTo>
                    <a:pt x="26" y="228"/>
                  </a:lnTo>
                  <a:lnTo>
                    <a:pt x="25" y="227"/>
                  </a:lnTo>
                  <a:lnTo>
                    <a:pt x="24" y="224"/>
                  </a:lnTo>
                  <a:lnTo>
                    <a:pt x="23" y="222"/>
                  </a:lnTo>
                  <a:lnTo>
                    <a:pt x="24" y="218"/>
                  </a:lnTo>
                  <a:lnTo>
                    <a:pt x="24" y="213"/>
                  </a:lnTo>
                  <a:lnTo>
                    <a:pt x="27" y="213"/>
                  </a:lnTo>
                  <a:lnTo>
                    <a:pt x="29" y="213"/>
                  </a:lnTo>
                  <a:lnTo>
                    <a:pt x="29" y="228"/>
                  </a:lnTo>
                  <a:close/>
                  <a:moveTo>
                    <a:pt x="60" y="237"/>
                  </a:moveTo>
                  <a:lnTo>
                    <a:pt x="59" y="238"/>
                  </a:lnTo>
                  <a:lnTo>
                    <a:pt x="58" y="238"/>
                  </a:lnTo>
                  <a:lnTo>
                    <a:pt x="57" y="237"/>
                  </a:lnTo>
                  <a:lnTo>
                    <a:pt x="55" y="234"/>
                  </a:lnTo>
                  <a:lnTo>
                    <a:pt x="58" y="232"/>
                  </a:lnTo>
                  <a:lnTo>
                    <a:pt x="60" y="233"/>
                  </a:lnTo>
                  <a:lnTo>
                    <a:pt x="61" y="235"/>
                  </a:lnTo>
                  <a:lnTo>
                    <a:pt x="61" y="236"/>
                  </a:lnTo>
                  <a:lnTo>
                    <a:pt x="60" y="237"/>
                  </a:lnTo>
                  <a:close/>
                  <a:moveTo>
                    <a:pt x="24" y="237"/>
                  </a:moveTo>
                  <a:lnTo>
                    <a:pt x="21" y="238"/>
                  </a:lnTo>
                  <a:lnTo>
                    <a:pt x="20" y="238"/>
                  </a:lnTo>
                  <a:lnTo>
                    <a:pt x="19" y="237"/>
                  </a:lnTo>
                  <a:lnTo>
                    <a:pt x="20" y="235"/>
                  </a:lnTo>
                  <a:lnTo>
                    <a:pt x="22" y="234"/>
                  </a:lnTo>
                  <a:lnTo>
                    <a:pt x="24" y="235"/>
                  </a:lnTo>
                  <a:lnTo>
                    <a:pt x="24" y="236"/>
                  </a:lnTo>
                  <a:lnTo>
                    <a:pt x="24" y="237"/>
                  </a:lnTo>
                  <a:close/>
                  <a:moveTo>
                    <a:pt x="50" y="259"/>
                  </a:moveTo>
                  <a:lnTo>
                    <a:pt x="48" y="260"/>
                  </a:lnTo>
                  <a:lnTo>
                    <a:pt x="48" y="259"/>
                  </a:lnTo>
                  <a:lnTo>
                    <a:pt x="51" y="255"/>
                  </a:lnTo>
                  <a:lnTo>
                    <a:pt x="52" y="254"/>
                  </a:lnTo>
                  <a:lnTo>
                    <a:pt x="53" y="255"/>
                  </a:lnTo>
                  <a:lnTo>
                    <a:pt x="52" y="257"/>
                  </a:lnTo>
                  <a:lnTo>
                    <a:pt x="50" y="259"/>
                  </a:lnTo>
                  <a:close/>
                  <a:moveTo>
                    <a:pt x="76" y="273"/>
                  </a:moveTo>
                  <a:lnTo>
                    <a:pt x="63" y="276"/>
                  </a:lnTo>
                  <a:lnTo>
                    <a:pt x="58" y="276"/>
                  </a:lnTo>
                  <a:lnTo>
                    <a:pt x="58" y="274"/>
                  </a:lnTo>
                  <a:lnTo>
                    <a:pt x="59" y="273"/>
                  </a:lnTo>
                  <a:lnTo>
                    <a:pt x="63" y="272"/>
                  </a:lnTo>
                  <a:lnTo>
                    <a:pt x="64" y="265"/>
                  </a:lnTo>
                  <a:lnTo>
                    <a:pt x="58" y="261"/>
                  </a:lnTo>
                  <a:lnTo>
                    <a:pt x="58" y="260"/>
                  </a:lnTo>
                  <a:lnTo>
                    <a:pt x="59" y="259"/>
                  </a:lnTo>
                  <a:lnTo>
                    <a:pt x="60" y="258"/>
                  </a:lnTo>
                  <a:lnTo>
                    <a:pt x="63" y="256"/>
                  </a:lnTo>
                  <a:lnTo>
                    <a:pt x="64" y="255"/>
                  </a:lnTo>
                  <a:lnTo>
                    <a:pt x="65" y="256"/>
                  </a:lnTo>
                  <a:lnTo>
                    <a:pt x="68" y="258"/>
                  </a:lnTo>
                  <a:lnTo>
                    <a:pt x="70" y="262"/>
                  </a:lnTo>
                  <a:lnTo>
                    <a:pt x="74" y="263"/>
                  </a:lnTo>
                  <a:lnTo>
                    <a:pt x="76" y="265"/>
                  </a:lnTo>
                  <a:lnTo>
                    <a:pt x="76" y="273"/>
                  </a:lnTo>
                  <a:close/>
                  <a:moveTo>
                    <a:pt x="69" y="303"/>
                  </a:moveTo>
                  <a:lnTo>
                    <a:pt x="69" y="304"/>
                  </a:lnTo>
                  <a:lnTo>
                    <a:pt x="67" y="304"/>
                  </a:lnTo>
                  <a:lnTo>
                    <a:pt x="67" y="303"/>
                  </a:lnTo>
                  <a:lnTo>
                    <a:pt x="67" y="301"/>
                  </a:lnTo>
                  <a:lnTo>
                    <a:pt x="67" y="299"/>
                  </a:lnTo>
                  <a:lnTo>
                    <a:pt x="67" y="297"/>
                  </a:lnTo>
                  <a:lnTo>
                    <a:pt x="71" y="294"/>
                  </a:lnTo>
                  <a:lnTo>
                    <a:pt x="69" y="293"/>
                  </a:lnTo>
                  <a:lnTo>
                    <a:pt x="69" y="293"/>
                  </a:lnTo>
                  <a:lnTo>
                    <a:pt x="71" y="290"/>
                  </a:lnTo>
                  <a:lnTo>
                    <a:pt x="75" y="287"/>
                  </a:lnTo>
                  <a:lnTo>
                    <a:pt x="76" y="286"/>
                  </a:lnTo>
                  <a:lnTo>
                    <a:pt x="78" y="286"/>
                  </a:lnTo>
                  <a:lnTo>
                    <a:pt x="75" y="293"/>
                  </a:lnTo>
                  <a:lnTo>
                    <a:pt x="69" y="303"/>
                  </a:lnTo>
                  <a:close/>
                  <a:moveTo>
                    <a:pt x="65" y="297"/>
                  </a:moveTo>
                  <a:lnTo>
                    <a:pt x="66" y="304"/>
                  </a:lnTo>
                  <a:lnTo>
                    <a:pt x="67" y="309"/>
                  </a:lnTo>
                  <a:lnTo>
                    <a:pt x="67" y="310"/>
                  </a:lnTo>
                  <a:lnTo>
                    <a:pt x="66" y="312"/>
                  </a:lnTo>
                  <a:lnTo>
                    <a:pt x="61" y="315"/>
                  </a:lnTo>
                  <a:lnTo>
                    <a:pt x="59" y="315"/>
                  </a:lnTo>
                  <a:lnTo>
                    <a:pt x="59" y="314"/>
                  </a:lnTo>
                  <a:lnTo>
                    <a:pt x="61" y="312"/>
                  </a:lnTo>
                  <a:lnTo>
                    <a:pt x="59" y="308"/>
                  </a:lnTo>
                  <a:lnTo>
                    <a:pt x="60" y="306"/>
                  </a:lnTo>
                  <a:lnTo>
                    <a:pt x="59" y="305"/>
                  </a:lnTo>
                  <a:lnTo>
                    <a:pt x="58" y="306"/>
                  </a:lnTo>
                  <a:lnTo>
                    <a:pt x="54" y="309"/>
                  </a:lnTo>
                  <a:lnTo>
                    <a:pt x="53" y="310"/>
                  </a:lnTo>
                  <a:lnTo>
                    <a:pt x="53" y="309"/>
                  </a:lnTo>
                  <a:lnTo>
                    <a:pt x="54" y="306"/>
                  </a:lnTo>
                  <a:lnTo>
                    <a:pt x="54" y="304"/>
                  </a:lnTo>
                  <a:lnTo>
                    <a:pt x="54" y="302"/>
                  </a:lnTo>
                  <a:lnTo>
                    <a:pt x="56" y="301"/>
                  </a:lnTo>
                  <a:lnTo>
                    <a:pt x="57" y="300"/>
                  </a:lnTo>
                  <a:lnTo>
                    <a:pt x="58" y="300"/>
                  </a:lnTo>
                  <a:lnTo>
                    <a:pt x="58" y="301"/>
                  </a:lnTo>
                  <a:lnTo>
                    <a:pt x="62" y="298"/>
                  </a:lnTo>
                  <a:lnTo>
                    <a:pt x="65" y="297"/>
                  </a:lnTo>
                  <a:close/>
                  <a:moveTo>
                    <a:pt x="97" y="324"/>
                  </a:moveTo>
                  <a:lnTo>
                    <a:pt x="93" y="324"/>
                  </a:lnTo>
                  <a:lnTo>
                    <a:pt x="92" y="323"/>
                  </a:lnTo>
                  <a:lnTo>
                    <a:pt x="90" y="322"/>
                  </a:lnTo>
                  <a:lnTo>
                    <a:pt x="88" y="314"/>
                  </a:lnTo>
                  <a:lnTo>
                    <a:pt x="89" y="312"/>
                  </a:lnTo>
                  <a:lnTo>
                    <a:pt x="90" y="311"/>
                  </a:lnTo>
                  <a:lnTo>
                    <a:pt x="90" y="309"/>
                  </a:lnTo>
                  <a:lnTo>
                    <a:pt x="93" y="309"/>
                  </a:lnTo>
                  <a:lnTo>
                    <a:pt x="95" y="311"/>
                  </a:lnTo>
                  <a:lnTo>
                    <a:pt x="95" y="312"/>
                  </a:lnTo>
                  <a:lnTo>
                    <a:pt x="97" y="317"/>
                  </a:lnTo>
                  <a:lnTo>
                    <a:pt x="98" y="322"/>
                  </a:lnTo>
                  <a:lnTo>
                    <a:pt x="97" y="324"/>
                  </a:lnTo>
                  <a:close/>
                  <a:moveTo>
                    <a:pt x="57" y="335"/>
                  </a:moveTo>
                  <a:lnTo>
                    <a:pt x="61" y="337"/>
                  </a:lnTo>
                  <a:lnTo>
                    <a:pt x="65" y="337"/>
                  </a:lnTo>
                  <a:lnTo>
                    <a:pt x="68" y="341"/>
                  </a:lnTo>
                  <a:lnTo>
                    <a:pt x="69" y="347"/>
                  </a:lnTo>
                  <a:lnTo>
                    <a:pt x="73" y="354"/>
                  </a:lnTo>
                  <a:lnTo>
                    <a:pt x="78" y="359"/>
                  </a:lnTo>
                  <a:lnTo>
                    <a:pt x="78" y="363"/>
                  </a:lnTo>
                  <a:lnTo>
                    <a:pt x="76" y="364"/>
                  </a:lnTo>
                  <a:lnTo>
                    <a:pt x="73" y="366"/>
                  </a:lnTo>
                  <a:lnTo>
                    <a:pt x="73" y="369"/>
                  </a:lnTo>
                  <a:lnTo>
                    <a:pt x="75" y="367"/>
                  </a:lnTo>
                  <a:lnTo>
                    <a:pt x="77" y="367"/>
                  </a:lnTo>
                  <a:lnTo>
                    <a:pt x="82" y="367"/>
                  </a:lnTo>
                  <a:lnTo>
                    <a:pt x="84" y="370"/>
                  </a:lnTo>
                  <a:lnTo>
                    <a:pt x="85" y="374"/>
                  </a:lnTo>
                  <a:lnTo>
                    <a:pt x="85" y="376"/>
                  </a:lnTo>
                  <a:lnTo>
                    <a:pt x="85" y="380"/>
                  </a:lnTo>
                  <a:lnTo>
                    <a:pt x="84" y="378"/>
                  </a:lnTo>
                  <a:lnTo>
                    <a:pt x="82" y="376"/>
                  </a:lnTo>
                  <a:lnTo>
                    <a:pt x="81" y="375"/>
                  </a:lnTo>
                  <a:lnTo>
                    <a:pt x="79" y="374"/>
                  </a:lnTo>
                  <a:lnTo>
                    <a:pt x="80" y="378"/>
                  </a:lnTo>
                  <a:lnTo>
                    <a:pt x="79" y="383"/>
                  </a:lnTo>
                  <a:lnTo>
                    <a:pt x="80" y="383"/>
                  </a:lnTo>
                  <a:lnTo>
                    <a:pt x="83" y="383"/>
                  </a:lnTo>
                  <a:lnTo>
                    <a:pt x="81" y="389"/>
                  </a:lnTo>
                  <a:lnTo>
                    <a:pt x="78" y="391"/>
                  </a:lnTo>
                  <a:lnTo>
                    <a:pt x="74" y="391"/>
                  </a:lnTo>
                  <a:lnTo>
                    <a:pt x="73" y="393"/>
                  </a:lnTo>
                  <a:lnTo>
                    <a:pt x="73" y="395"/>
                  </a:lnTo>
                  <a:lnTo>
                    <a:pt x="71" y="398"/>
                  </a:lnTo>
                  <a:lnTo>
                    <a:pt x="68" y="401"/>
                  </a:lnTo>
                  <a:lnTo>
                    <a:pt x="65" y="400"/>
                  </a:lnTo>
                  <a:lnTo>
                    <a:pt x="62" y="399"/>
                  </a:lnTo>
                  <a:lnTo>
                    <a:pt x="59" y="398"/>
                  </a:lnTo>
                  <a:lnTo>
                    <a:pt x="57" y="400"/>
                  </a:lnTo>
                  <a:lnTo>
                    <a:pt x="56" y="400"/>
                  </a:lnTo>
                  <a:lnTo>
                    <a:pt x="55" y="400"/>
                  </a:lnTo>
                  <a:lnTo>
                    <a:pt x="51" y="400"/>
                  </a:lnTo>
                  <a:lnTo>
                    <a:pt x="48" y="400"/>
                  </a:lnTo>
                  <a:lnTo>
                    <a:pt x="48" y="399"/>
                  </a:lnTo>
                  <a:lnTo>
                    <a:pt x="48" y="395"/>
                  </a:lnTo>
                  <a:lnTo>
                    <a:pt x="48" y="393"/>
                  </a:lnTo>
                  <a:lnTo>
                    <a:pt x="45" y="393"/>
                  </a:lnTo>
                  <a:lnTo>
                    <a:pt x="43" y="392"/>
                  </a:lnTo>
                  <a:lnTo>
                    <a:pt x="41" y="389"/>
                  </a:lnTo>
                  <a:lnTo>
                    <a:pt x="41" y="387"/>
                  </a:lnTo>
                  <a:lnTo>
                    <a:pt x="41" y="386"/>
                  </a:lnTo>
                  <a:lnTo>
                    <a:pt x="39" y="383"/>
                  </a:lnTo>
                  <a:lnTo>
                    <a:pt x="37" y="381"/>
                  </a:lnTo>
                  <a:lnTo>
                    <a:pt x="35" y="381"/>
                  </a:lnTo>
                  <a:lnTo>
                    <a:pt x="33" y="385"/>
                  </a:lnTo>
                  <a:lnTo>
                    <a:pt x="30" y="387"/>
                  </a:lnTo>
                  <a:lnTo>
                    <a:pt x="31" y="389"/>
                  </a:lnTo>
                  <a:lnTo>
                    <a:pt x="32" y="391"/>
                  </a:lnTo>
                  <a:lnTo>
                    <a:pt x="30" y="392"/>
                  </a:lnTo>
                  <a:lnTo>
                    <a:pt x="27" y="395"/>
                  </a:lnTo>
                  <a:lnTo>
                    <a:pt x="27" y="397"/>
                  </a:lnTo>
                  <a:lnTo>
                    <a:pt x="26" y="397"/>
                  </a:lnTo>
                  <a:lnTo>
                    <a:pt x="24" y="396"/>
                  </a:lnTo>
                  <a:lnTo>
                    <a:pt x="19" y="397"/>
                  </a:lnTo>
                  <a:lnTo>
                    <a:pt x="17" y="396"/>
                  </a:lnTo>
                  <a:lnTo>
                    <a:pt x="15" y="393"/>
                  </a:lnTo>
                  <a:lnTo>
                    <a:pt x="10" y="392"/>
                  </a:lnTo>
                  <a:lnTo>
                    <a:pt x="9" y="388"/>
                  </a:lnTo>
                  <a:lnTo>
                    <a:pt x="8" y="387"/>
                  </a:lnTo>
                  <a:lnTo>
                    <a:pt x="1" y="381"/>
                  </a:lnTo>
                  <a:lnTo>
                    <a:pt x="0" y="379"/>
                  </a:lnTo>
                  <a:lnTo>
                    <a:pt x="1" y="378"/>
                  </a:lnTo>
                  <a:lnTo>
                    <a:pt x="4" y="376"/>
                  </a:lnTo>
                  <a:lnTo>
                    <a:pt x="11" y="373"/>
                  </a:lnTo>
                  <a:lnTo>
                    <a:pt x="13" y="371"/>
                  </a:lnTo>
                  <a:lnTo>
                    <a:pt x="13" y="370"/>
                  </a:lnTo>
                  <a:lnTo>
                    <a:pt x="11" y="369"/>
                  </a:lnTo>
                  <a:lnTo>
                    <a:pt x="9" y="367"/>
                  </a:lnTo>
                  <a:lnTo>
                    <a:pt x="8" y="366"/>
                  </a:lnTo>
                  <a:lnTo>
                    <a:pt x="8" y="365"/>
                  </a:lnTo>
                  <a:lnTo>
                    <a:pt x="9" y="364"/>
                  </a:lnTo>
                  <a:lnTo>
                    <a:pt x="11" y="364"/>
                  </a:lnTo>
                  <a:lnTo>
                    <a:pt x="13" y="365"/>
                  </a:lnTo>
                  <a:lnTo>
                    <a:pt x="15" y="364"/>
                  </a:lnTo>
                  <a:lnTo>
                    <a:pt x="17" y="363"/>
                  </a:lnTo>
                  <a:lnTo>
                    <a:pt x="19" y="362"/>
                  </a:lnTo>
                  <a:lnTo>
                    <a:pt x="21" y="359"/>
                  </a:lnTo>
                  <a:lnTo>
                    <a:pt x="22" y="356"/>
                  </a:lnTo>
                  <a:lnTo>
                    <a:pt x="22" y="354"/>
                  </a:lnTo>
                  <a:lnTo>
                    <a:pt x="24" y="349"/>
                  </a:lnTo>
                  <a:lnTo>
                    <a:pt x="25" y="347"/>
                  </a:lnTo>
                  <a:lnTo>
                    <a:pt x="30" y="344"/>
                  </a:lnTo>
                  <a:lnTo>
                    <a:pt x="31" y="346"/>
                  </a:lnTo>
                  <a:lnTo>
                    <a:pt x="33" y="346"/>
                  </a:lnTo>
                  <a:lnTo>
                    <a:pt x="36" y="345"/>
                  </a:lnTo>
                  <a:lnTo>
                    <a:pt x="38" y="339"/>
                  </a:lnTo>
                  <a:lnTo>
                    <a:pt x="40" y="339"/>
                  </a:lnTo>
                  <a:lnTo>
                    <a:pt x="43" y="339"/>
                  </a:lnTo>
                  <a:lnTo>
                    <a:pt x="46" y="338"/>
                  </a:lnTo>
                  <a:lnTo>
                    <a:pt x="54" y="335"/>
                  </a:lnTo>
                  <a:lnTo>
                    <a:pt x="57" y="335"/>
                  </a:lnTo>
                  <a:close/>
                  <a:moveTo>
                    <a:pt x="126" y="440"/>
                  </a:moveTo>
                  <a:lnTo>
                    <a:pt x="128" y="441"/>
                  </a:lnTo>
                  <a:lnTo>
                    <a:pt x="131" y="441"/>
                  </a:lnTo>
                  <a:lnTo>
                    <a:pt x="130" y="443"/>
                  </a:lnTo>
                  <a:lnTo>
                    <a:pt x="126" y="445"/>
                  </a:lnTo>
                  <a:lnTo>
                    <a:pt x="123" y="448"/>
                  </a:lnTo>
                  <a:lnTo>
                    <a:pt x="120" y="450"/>
                  </a:lnTo>
                  <a:lnTo>
                    <a:pt x="119" y="447"/>
                  </a:lnTo>
                  <a:lnTo>
                    <a:pt x="117" y="447"/>
                  </a:lnTo>
                  <a:lnTo>
                    <a:pt x="115" y="443"/>
                  </a:lnTo>
                  <a:lnTo>
                    <a:pt x="114" y="437"/>
                  </a:lnTo>
                  <a:lnTo>
                    <a:pt x="118" y="434"/>
                  </a:lnTo>
                  <a:lnTo>
                    <a:pt x="122" y="434"/>
                  </a:lnTo>
                  <a:lnTo>
                    <a:pt x="126" y="440"/>
                  </a:lnTo>
                  <a:close/>
                  <a:moveTo>
                    <a:pt x="226" y="576"/>
                  </a:moveTo>
                  <a:lnTo>
                    <a:pt x="223" y="578"/>
                  </a:lnTo>
                  <a:lnTo>
                    <a:pt x="223" y="580"/>
                  </a:lnTo>
                  <a:lnTo>
                    <a:pt x="222" y="580"/>
                  </a:lnTo>
                  <a:lnTo>
                    <a:pt x="220" y="581"/>
                  </a:lnTo>
                  <a:lnTo>
                    <a:pt x="218" y="581"/>
                  </a:lnTo>
                  <a:lnTo>
                    <a:pt x="211" y="577"/>
                  </a:lnTo>
                  <a:lnTo>
                    <a:pt x="210" y="577"/>
                  </a:lnTo>
                  <a:lnTo>
                    <a:pt x="211" y="575"/>
                  </a:lnTo>
                  <a:lnTo>
                    <a:pt x="216" y="573"/>
                  </a:lnTo>
                  <a:lnTo>
                    <a:pt x="218" y="571"/>
                  </a:lnTo>
                  <a:lnTo>
                    <a:pt x="223" y="573"/>
                  </a:lnTo>
                  <a:lnTo>
                    <a:pt x="226" y="576"/>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1998" name="Google Shape;1998;p203"/>
            <p:cNvSpPr/>
            <p:nvPr/>
          </p:nvSpPr>
          <p:spPr>
            <a:xfrm>
              <a:off x="5927388" y="2598074"/>
              <a:ext cx="4188" cy="7386"/>
            </a:xfrm>
            <a:custGeom>
              <a:avLst/>
              <a:gdLst/>
              <a:ahLst/>
              <a:cxnLst/>
              <a:rect l="l" t="t" r="r" b="b"/>
              <a:pathLst>
                <a:path w="6" h="9" extrusionOk="0">
                  <a:moveTo>
                    <a:pt x="5" y="1"/>
                  </a:moveTo>
                  <a:lnTo>
                    <a:pt x="5" y="2"/>
                  </a:lnTo>
                  <a:lnTo>
                    <a:pt x="4" y="7"/>
                  </a:lnTo>
                  <a:lnTo>
                    <a:pt x="4" y="8"/>
                  </a:lnTo>
                  <a:lnTo>
                    <a:pt x="1" y="8"/>
                  </a:lnTo>
                  <a:lnTo>
                    <a:pt x="0" y="8"/>
                  </a:lnTo>
                  <a:lnTo>
                    <a:pt x="0" y="5"/>
                  </a:lnTo>
                  <a:lnTo>
                    <a:pt x="0" y="2"/>
                  </a:lnTo>
                  <a:lnTo>
                    <a:pt x="0" y="1"/>
                  </a:lnTo>
                  <a:lnTo>
                    <a:pt x="2" y="1"/>
                  </a:lnTo>
                  <a:lnTo>
                    <a:pt x="2" y="2"/>
                  </a:lnTo>
                  <a:lnTo>
                    <a:pt x="4" y="0"/>
                  </a:lnTo>
                  <a:lnTo>
                    <a:pt x="4" y="0"/>
                  </a:lnTo>
                  <a:lnTo>
                    <a:pt x="5"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1999" name="Google Shape;1999;p203"/>
            <p:cNvSpPr/>
            <p:nvPr/>
          </p:nvSpPr>
          <p:spPr>
            <a:xfrm>
              <a:off x="5919014" y="2605459"/>
              <a:ext cx="4188" cy="11080"/>
            </a:xfrm>
            <a:custGeom>
              <a:avLst/>
              <a:gdLst/>
              <a:ahLst/>
              <a:cxnLst/>
              <a:rect l="l" t="t" r="r" b="b"/>
              <a:pathLst>
                <a:path w="6" h="14" extrusionOk="0">
                  <a:moveTo>
                    <a:pt x="4" y="12"/>
                  </a:moveTo>
                  <a:lnTo>
                    <a:pt x="2" y="13"/>
                  </a:lnTo>
                  <a:lnTo>
                    <a:pt x="0" y="7"/>
                  </a:lnTo>
                  <a:lnTo>
                    <a:pt x="2" y="0"/>
                  </a:lnTo>
                  <a:lnTo>
                    <a:pt x="5" y="0"/>
                  </a:lnTo>
                  <a:lnTo>
                    <a:pt x="5" y="1"/>
                  </a:lnTo>
                  <a:lnTo>
                    <a:pt x="5" y="3"/>
                  </a:lnTo>
                  <a:lnTo>
                    <a:pt x="4" y="3"/>
                  </a:lnTo>
                  <a:lnTo>
                    <a:pt x="3" y="4"/>
                  </a:lnTo>
                  <a:lnTo>
                    <a:pt x="4" y="7"/>
                  </a:lnTo>
                  <a:lnTo>
                    <a:pt x="4" y="1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00" name="Google Shape;2000;p203"/>
            <p:cNvSpPr/>
            <p:nvPr/>
          </p:nvSpPr>
          <p:spPr>
            <a:xfrm>
              <a:off x="5906454" y="2609154"/>
              <a:ext cx="20933" cy="40622"/>
            </a:xfrm>
            <a:custGeom>
              <a:avLst/>
              <a:gdLst/>
              <a:ahLst/>
              <a:cxnLst/>
              <a:rect l="l" t="t" r="r" b="b"/>
              <a:pathLst>
                <a:path w="21" h="48" extrusionOk="0">
                  <a:moveTo>
                    <a:pt x="12" y="5"/>
                  </a:moveTo>
                  <a:lnTo>
                    <a:pt x="13" y="9"/>
                  </a:lnTo>
                  <a:lnTo>
                    <a:pt x="15" y="9"/>
                  </a:lnTo>
                  <a:lnTo>
                    <a:pt x="17" y="13"/>
                  </a:lnTo>
                  <a:lnTo>
                    <a:pt x="18" y="13"/>
                  </a:lnTo>
                  <a:lnTo>
                    <a:pt x="20" y="11"/>
                  </a:lnTo>
                  <a:lnTo>
                    <a:pt x="20" y="15"/>
                  </a:lnTo>
                  <a:lnTo>
                    <a:pt x="18" y="27"/>
                  </a:lnTo>
                  <a:lnTo>
                    <a:pt x="17" y="28"/>
                  </a:lnTo>
                  <a:lnTo>
                    <a:pt x="17" y="31"/>
                  </a:lnTo>
                  <a:lnTo>
                    <a:pt x="17" y="32"/>
                  </a:lnTo>
                  <a:lnTo>
                    <a:pt x="16" y="39"/>
                  </a:lnTo>
                  <a:lnTo>
                    <a:pt x="14" y="41"/>
                  </a:lnTo>
                  <a:lnTo>
                    <a:pt x="13" y="47"/>
                  </a:lnTo>
                  <a:lnTo>
                    <a:pt x="12" y="47"/>
                  </a:lnTo>
                  <a:lnTo>
                    <a:pt x="10" y="46"/>
                  </a:lnTo>
                  <a:lnTo>
                    <a:pt x="12" y="37"/>
                  </a:lnTo>
                  <a:lnTo>
                    <a:pt x="13" y="32"/>
                  </a:lnTo>
                  <a:lnTo>
                    <a:pt x="13" y="29"/>
                  </a:lnTo>
                  <a:lnTo>
                    <a:pt x="12" y="28"/>
                  </a:lnTo>
                  <a:lnTo>
                    <a:pt x="9" y="28"/>
                  </a:lnTo>
                  <a:lnTo>
                    <a:pt x="7" y="28"/>
                  </a:lnTo>
                  <a:lnTo>
                    <a:pt x="6" y="27"/>
                  </a:lnTo>
                  <a:lnTo>
                    <a:pt x="6" y="25"/>
                  </a:lnTo>
                  <a:lnTo>
                    <a:pt x="5" y="25"/>
                  </a:lnTo>
                  <a:lnTo>
                    <a:pt x="2" y="25"/>
                  </a:lnTo>
                  <a:lnTo>
                    <a:pt x="2" y="25"/>
                  </a:lnTo>
                  <a:lnTo>
                    <a:pt x="1" y="23"/>
                  </a:lnTo>
                  <a:lnTo>
                    <a:pt x="0" y="22"/>
                  </a:lnTo>
                  <a:lnTo>
                    <a:pt x="4" y="20"/>
                  </a:lnTo>
                  <a:lnTo>
                    <a:pt x="6" y="21"/>
                  </a:lnTo>
                  <a:lnTo>
                    <a:pt x="10" y="18"/>
                  </a:lnTo>
                  <a:lnTo>
                    <a:pt x="8" y="9"/>
                  </a:lnTo>
                  <a:lnTo>
                    <a:pt x="4" y="9"/>
                  </a:lnTo>
                  <a:lnTo>
                    <a:pt x="4" y="8"/>
                  </a:lnTo>
                  <a:lnTo>
                    <a:pt x="4" y="6"/>
                  </a:lnTo>
                  <a:lnTo>
                    <a:pt x="6" y="6"/>
                  </a:lnTo>
                  <a:lnTo>
                    <a:pt x="9" y="1"/>
                  </a:lnTo>
                  <a:lnTo>
                    <a:pt x="10" y="0"/>
                  </a:lnTo>
                  <a:lnTo>
                    <a:pt x="12" y="1"/>
                  </a:lnTo>
                  <a:lnTo>
                    <a:pt x="12"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01" name="Google Shape;2001;p203"/>
            <p:cNvSpPr/>
            <p:nvPr/>
          </p:nvSpPr>
          <p:spPr>
            <a:xfrm>
              <a:off x="5864585" y="2675628"/>
              <a:ext cx="8374" cy="11078"/>
            </a:xfrm>
            <a:custGeom>
              <a:avLst/>
              <a:gdLst/>
              <a:ahLst/>
              <a:cxnLst/>
              <a:rect l="l" t="t" r="r" b="b"/>
              <a:pathLst>
                <a:path w="11" h="12" extrusionOk="0">
                  <a:moveTo>
                    <a:pt x="10" y="10"/>
                  </a:moveTo>
                  <a:lnTo>
                    <a:pt x="7" y="11"/>
                  </a:lnTo>
                  <a:lnTo>
                    <a:pt x="6" y="10"/>
                  </a:lnTo>
                  <a:lnTo>
                    <a:pt x="6" y="6"/>
                  </a:lnTo>
                  <a:lnTo>
                    <a:pt x="3" y="4"/>
                  </a:lnTo>
                  <a:lnTo>
                    <a:pt x="1" y="3"/>
                  </a:lnTo>
                  <a:lnTo>
                    <a:pt x="0" y="1"/>
                  </a:lnTo>
                  <a:lnTo>
                    <a:pt x="0" y="0"/>
                  </a:lnTo>
                  <a:lnTo>
                    <a:pt x="2" y="0"/>
                  </a:lnTo>
                  <a:lnTo>
                    <a:pt x="6" y="4"/>
                  </a:lnTo>
                  <a:lnTo>
                    <a:pt x="7" y="6"/>
                  </a:lnTo>
                  <a:lnTo>
                    <a:pt x="10" y="7"/>
                  </a:lnTo>
                  <a:lnTo>
                    <a:pt x="10" y="8"/>
                  </a:lnTo>
                  <a:lnTo>
                    <a:pt x="10" y="1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02" name="Google Shape;2002;p203"/>
            <p:cNvSpPr/>
            <p:nvPr/>
          </p:nvSpPr>
          <p:spPr>
            <a:xfrm>
              <a:off x="5877145" y="2679320"/>
              <a:ext cx="8374" cy="3694"/>
            </a:xfrm>
            <a:custGeom>
              <a:avLst/>
              <a:gdLst/>
              <a:ahLst/>
              <a:cxnLst/>
              <a:rect l="l" t="t" r="r" b="b"/>
              <a:pathLst>
                <a:path w="9" h="6" extrusionOk="0">
                  <a:moveTo>
                    <a:pt x="3" y="5"/>
                  </a:moveTo>
                  <a:lnTo>
                    <a:pt x="0" y="5"/>
                  </a:lnTo>
                  <a:lnTo>
                    <a:pt x="2" y="1"/>
                  </a:lnTo>
                  <a:lnTo>
                    <a:pt x="4" y="0"/>
                  </a:lnTo>
                  <a:lnTo>
                    <a:pt x="8" y="1"/>
                  </a:lnTo>
                  <a:lnTo>
                    <a:pt x="8" y="2"/>
                  </a:lnTo>
                  <a:lnTo>
                    <a:pt x="3"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03" name="Google Shape;2003;p203"/>
            <p:cNvSpPr/>
            <p:nvPr/>
          </p:nvSpPr>
          <p:spPr>
            <a:xfrm>
              <a:off x="5856212" y="2686706"/>
              <a:ext cx="20933" cy="14772"/>
            </a:xfrm>
            <a:custGeom>
              <a:avLst/>
              <a:gdLst/>
              <a:ahLst/>
              <a:cxnLst/>
              <a:rect l="l" t="t" r="r" b="b"/>
              <a:pathLst>
                <a:path w="20" h="17" extrusionOk="0">
                  <a:moveTo>
                    <a:pt x="10" y="8"/>
                  </a:moveTo>
                  <a:lnTo>
                    <a:pt x="9" y="9"/>
                  </a:lnTo>
                  <a:lnTo>
                    <a:pt x="11" y="9"/>
                  </a:lnTo>
                  <a:lnTo>
                    <a:pt x="15" y="10"/>
                  </a:lnTo>
                  <a:lnTo>
                    <a:pt x="17" y="11"/>
                  </a:lnTo>
                  <a:lnTo>
                    <a:pt x="19" y="12"/>
                  </a:lnTo>
                  <a:lnTo>
                    <a:pt x="18" y="15"/>
                  </a:lnTo>
                  <a:lnTo>
                    <a:pt x="17" y="16"/>
                  </a:lnTo>
                  <a:lnTo>
                    <a:pt x="16" y="16"/>
                  </a:lnTo>
                  <a:lnTo>
                    <a:pt x="11" y="13"/>
                  </a:lnTo>
                  <a:lnTo>
                    <a:pt x="6" y="14"/>
                  </a:lnTo>
                  <a:lnTo>
                    <a:pt x="5" y="14"/>
                  </a:lnTo>
                  <a:lnTo>
                    <a:pt x="4" y="13"/>
                  </a:lnTo>
                  <a:lnTo>
                    <a:pt x="4" y="12"/>
                  </a:lnTo>
                  <a:lnTo>
                    <a:pt x="4" y="10"/>
                  </a:lnTo>
                  <a:lnTo>
                    <a:pt x="3" y="9"/>
                  </a:lnTo>
                  <a:lnTo>
                    <a:pt x="2" y="11"/>
                  </a:lnTo>
                  <a:lnTo>
                    <a:pt x="1" y="11"/>
                  </a:lnTo>
                  <a:lnTo>
                    <a:pt x="0" y="10"/>
                  </a:lnTo>
                  <a:lnTo>
                    <a:pt x="0" y="8"/>
                  </a:lnTo>
                  <a:lnTo>
                    <a:pt x="0" y="5"/>
                  </a:lnTo>
                  <a:lnTo>
                    <a:pt x="2" y="1"/>
                  </a:lnTo>
                  <a:lnTo>
                    <a:pt x="3" y="0"/>
                  </a:lnTo>
                  <a:lnTo>
                    <a:pt x="7" y="1"/>
                  </a:lnTo>
                  <a:lnTo>
                    <a:pt x="10" y="3"/>
                  </a:lnTo>
                  <a:lnTo>
                    <a:pt x="11" y="4"/>
                  </a:lnTo>
                  <a:lnTo>
                    <a:pt x="11" y="6"/>
                  </a:lnTo>
                  <a:lnTo>
                    <a:pt x="10" y="8"/>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04" name="Google Shape;2004;p203"/>
            <p:cNvSpPr/>
            <p:nvPr/>
          </p:nvSpPr>
          <p:spPr>
            <a:xfrm>
              <a:off x="5852023" y="2697786"/>
              <a:ext cx="8374" cy="7386"/>
            </a:xfrm>
            <a:custGeom>
              <a:avLst/>
              <a:gdLst/>
              <a:ahLst/>
              <a:cxnLst/>
              <a:rect l="l" t="t" r="r" b="b"/>
              <a:pathLst>
                <a:path w="9" h="10" extrusionOk="0">
                  <a:moveTo>
                    <a:pt x="7" y="8"/>
                  </a:moveTo>
                  <a:lnTo>
                    <a:pt x="5" y="9"/>
                  </a:lnTo>
                  <a:lnTo>
                    <a:pt x="3" y="9"/>
                  </a:lnTo>
                  <a:lnTo>
                    <a:pt x="1" y="5"/>
                  </a:lnTo>
                  <a:lnTo>
                    <a:pt x="0" y="3"/>
                  </a:lnTo>
                  <a:lnTo>
                    <a:pt x="0" y="1"/>
                  </a:lnTo>
                  <a:lnTo>
                    <a:pt x="1" y="0"/>
                  </a:lnTo>
                  <a:lnTo>
                    <a:pt x="4" y="1"/>
                  </a:lnTo>
                  <a:lnTo>
                    <a:pt x="5" y="4"/>
                  </a:lnTo>
                  <a:lnTo>
                    <a:pt x="5" y="6"/>
                  </a:lnTo>
                  <a:lnTo>
                    <a:pt x="6" y="7"/>
                  </a:lnTo>
                  <a:lnTo>
                    <a:pt x="8" y="8"/>
                  </a:lnTo>
                  <a:lnTo>
                    <a:pt x="7" y="8"/>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05" name="Google Shape;2005;p203"/>
            <p:cNvSpPr/>
            <p:nvPr/>
          </p:nvSpPr>
          <p:spPr>
            <a:xfrm>
              <a:off x="5864585" y="2701478"/>
              <a:ext cx="4185" cy="7386"/>
            </a:xfrm>
            <a:custGeom>
              <a:avLst/>
              <a:gdLst/>
              <a:ahLst/>
              <a:cxnLst/>
              <a:rect l="l" t="t" r="r" b="b"/>
              <a:pathLst>
                <a:path w="5" h="7" extrusionOk="0">
                  <a:moveTo>
                    <a:pt x="3" y="6"/>
                  </a:moveTo>
                  <a:lnTo>
                    <a:pt x="3" y="6"/>
                  </a:lnTo>
                  <a:lnTo>
                    <a:pt x="2" y="5"/>
                  </a:lnTo>
                  <a:lnTo>
                    <a:pt x="0" y="1"/>
                  </a:lnTo>
                  <a:lnTo>
                    <a:pt x="3" y="0"/>
                  </a:lnTo>
                  <a:lnTo>
                    <a:pt x="4" y="1"/>
                  </a:lnTo>
                  <a:lnTo>
                    <a:pt x="4" y="3"/>
                  </a:lnTo>
                  <a:lnTo>
                    <a:pt x="3"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06" name="Google Shape;2006;p203"/>
            <p:cNvSpPr/>
            <p:nvPr/>
          </p:nvSpPr>
          <p:spPr>
            <a:xfrm>
              <a:off x="5743163" y="2719944"/>
              <a:ext cx="29310" cy="36930"/>
            </a:xfrm>
            <a:custGeom>
              <a:avLst/>
              <a:gdLst/>
              <a:ahLst/>
              <a:cxnLst/>
              <a:rect l="l" t="t" r="r" b="b"/>
              <a:pathLst>
                <a:path w="29" h="46" extrusionOk="0">
                  <a:moveTo>
                    <a:pt x="28" y="8"/>
                  </a:moveTo>
                  <a:lnTo>
                    <a:pt x="24" y="19"/>
                  </a:lnTo>
                  <a:lnTo>
                    <a:pt x="23" y="19"/>
                  </a:lnTo>
                  <a:lnTo>
                    <a:pt x="22" y="21"/>
                  </a:lnTo>
                  <a:lnTo>
                    <a:pt x="17" y="24"/>
                  </a:lnTo>
                  <a:lnTo>
                    <a:pt x="21" y="24"/>
                  </a:lnTo>
                  <a:lnTo>
                    <a:pt x="22" y="26"/>
                  </a:lnTo>
                  <a:lnTo>
                    <a:pt x="22" y="27"/>
                  </a:lnTo>
                  <a:lnTo>
                    <a:pt x="21" y="29"/>
                  </a:lnTo>
                  <a:lnTo>
                    <a:pt x="16" y="34"/>
                  </a:lnTo>
                  <a:lnTo>
                    <a:pt x="13" y="35"/>
                  </a:lnTo>
                  <a:lnTo>
                    <a:pt x="9" y="40"/>
                  </a:lnTo>
                  <a:lnTo>
                    <a:pt x="7" y="40"/>
                  </a:lnTo>
                  <a:lnTo>
                    <a:pt x="6" y="43"/>
                  </a:lnTo>
                  <a:lnTo>
                    <a:pt x="4" y="45"/>
                  </a:lnTo>
                  <a:lnTo>
                    <a:pt x="3" y="45"/>
                  </a:lnTo>
                  <a:lnTo>
                    <a:pt x="3" y="45"/>
                  </a:lnTo>
                  <a:lnTo>
                    <a:pt x="0" y="41"/>
                  </a:lnTo>
                  <a:lnTo>
                    <a:pt x="4" y="38"/>
                  </a:lnTo>
                  <a:lnTo>
                    <a:pt x="4" y="37"/>
                  </a:lnTo>
                  <a:lnTo>
                    <a:pt x="7" y="35"/>
                  </a:lnTo>
                  <a:lnTo>
                    <a:pt x="7" y="34"/>
                  </a:lnTo>
                  <a:lnTo>
                    <a:pt x="3" y="32"/>
                  </a:lnTo>
                  <a:lnTo>
                    <a:pt x="1" y="30"/>
                  </a:lnTo>
                  <a:lnTo>
                    <a:pt x="1" y="29"/>
                  </a:lnTo>
                  <a:lnTo>
                    <a:pt x="3" y="27"/>
                  </a:lnTo>
                  <a:lnTo>
                    <a:pt x="3" y="27"/>
                  </a:lnTo>
                  <a:lnTo>
                    <a:pt x="2" y="26"/>
                  </a:lnTo>
                  <a:lnTo>
                    <a:pt x="0" y="26"/>
                  </a:lnTo>
                  <a:lnTo>
                    <a:pt x="0" y="24"/>
                  </a:lnTo>
                  <a:lnTo>
                    <a:pt x="0" y="22"/>
                  </a:lnTo>
                  <a:lnTo>
                    <a:pt x="0" y="19"/>
                  </a:lnTo>
                  <a:lnTo>
                    <a:pt x="1" y="18"/>
                  </a:lnTo>
                  <a:lnTo>
                    <a:pt x="2" y="16"/>
                  </a:lnTo>
                  <a:lnTo>
                    <a:pt x="3" y="16"/>
                  </a:lnTo>
                  <a:lnTo>
                    <a:pt x="4" y="17"/>
                  </a:lnTo>
                  <a:lnTo>
                    <a:pt x="6" y="19"/>
                  </a:lnTo>
                  <a:lnTo>
                    <a:pt x="9" y="18"/>
                  </a:lnTo>
                  <a:lnTo>
                    <a:pt x="12" y="19"/>
                  </a:lnTo>
                  <a:lnTo>
                    <a:pt x="12" y="18"/>
                  </a:lnTo>
                  <a:lnTo>
                    <a:pt x="10" y="13"/>
                  </a:lnTo>
                  <a:lnTo>
                    <a:pt x="10" y="12"/>
                  </a:lnTo>
                  <a:lnTo>
                    <a:pt x="11" y="11"/>
                  </a:lnTo>
                  <a:lnTo>
                    <a:pt x="17" y="7"/>
                  </a:lnTo>
                  <a:lnTo>
                    <a:pt x="25" y="0"/>
                  </a:lnTo>
                  <a:lnTo>
                    <a:pt x="27" y="0"/>
                  </a:lnTo>
                  <a:lnTo>
                    <a:pt x="28" y="0"/>
                  </a:lnTo>
                  <a:lnTo>
                    <a:pt x="28" y="4"/>
                  </a:lnTo>
                  <a:lnTo>
                    <a:pt x="28" y="8"/>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07" name="Google Shape;2007;p203"/>
            <p:cNvSpPr/>
            <p:nvPr/>
          </p:nvSpPr>
          <p:spPr>
            <a:xfrm>
              <a:off x="5730604" y="2760566"/>
              <a:ext cx="12560" cy="7386"/>
            </a:xfrm>
            <a:custGeom>
              <a:avLst/>
              <a:gdLst/>
              <a:ahLst/>
              <a:cxnLst/>
              <a:rect l="l" t="t" r="r" b="b"/>
              <a:pathLst>
                <a:path w="14" h="10" extrusionOk="0">
                  <a:moveTo>
                    <a:pt x="9" y="0"/>
                  </a:moveTo>
                  <a:lnTo>
                    <a:pt x="13" y="3"/>
                  </a:lnTo>
                  <a:lnTo>
                    <a:pt x="10" y="9"/>
                  </a:lnTo>
                  <a:lnTo>
                    <a:pt x="6" y="9"/>
                  </a:lnTo>
                  <a:lnTo>
                    <a:pt x="0" y="5"/>
                  </a:lnTo>
                  <a:lnTo>
                    <a:pt x="0" y="4"/>
                  </a:lnTo>
                  <a:lnTo>
                    <a:pt x="0" y="3"/>
                  </a:lnTo>
                  <a:lnTo>
                    <a:pt x="1" y="2"/>
                  </a:lnTo>
                  <a:lnTo>
                    <a:pt x="2" y="2"/>
                  </a:lnTo>
                  <a:lnTo>
                    <a:pt x="3" y="2"/>
                  </a:lnTo>
                  <a:lnTo>
                    <a:pt x="6" y="1"/>
                  </a:lnTo>
                  <a:lnTo>
                    <a:pt x="7" y="2"/>
                  </a:lnTo>
                  <a:lnTo>
                    <a:pt x="9"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08" name="Google Shape;2008;p203"/>
            <p:cNvSpPr/>
            <p:nvPr/>
          </p:nvSpPr>
          <p:spPr>
            <a:xfrm>
              <a:off x="5751537" y="2760566"/>
              <a:ext cx="33496" cy="33238"/>
            </a:xfrm>
            <a:custGeom>
              <a:avLst/>
              <a:gdLst/>
              <a:ahLst/>
              <a:cxnLst/>
              <a:rect l="l" t="t" r="r" b="b"/>
              <a:pathLst>
                <a:path w="35" h="38" extrusionOk="0">
                  <a:moveTo>
                    <a:pt x="19" y="9"/>
                  </a:moveTo>
                  <a:lnTo>
                    <a:pt x="19" y="12"/>
                  </a:lnTo>
                  <a:lnTo>
                    <a:pt x="18" y="15"/>
                  </a:lnTo>
                  <a:lnTo>
                    <a:pt x="19" y="18"/>
                  </a:lnTo>
                  <a:lnTo>
                    <a:pt x="20" y="21"/>
                  </a:lnTo>
                  <a:lnTo>
                    <a:pt x="21" y="22"/>
                  </a:lnTo>
                  <a:lnTo>
                    <a:pt x="22" y="23"/>
                  </a:lnTo>
                  <a:lnTo>
                    <a:pt x="28" y="24"/>
                  </a:lnTo>
                  <a:lnTo>
                    <a:pt x="33" y="23"/>
                  </a:lnTo>
                  <a:lnTo>
                    <a:pt x="34" y="24"/>
                  </a:lnTo>
                  <a:lnTo>
                    <a:pt x="34" y="26"/>
                  </a:lnTo>
                  <a:lnTo>
                    <a:pt x="33" y="28"/>
                  </a:lnTo>
                  <a:lnTo>
                    <a:pt x="30" y="31"/>
                  </a:lnTo>
                  <a:lnTo>
                    <a:pt x="26" y="36"/>
                  </a:lnTo>
                  <a:lnTo>
                    <a:pt x="25" y="37"/>
                  </a:lnTo>
                  <a:lnTo>
                    <a:pt x="24" y="37"/>
                  </a:lnTo>
                  <a:lnTo>
                    <a:pt x="23" y="36"/>
                  </a:lnTo>
                  <a:lnTo>
                    <a:pt x="23" y="28"/>
                  </a:lnTo>
                  <a:lnTo>
                    <a:pt x="18" y="29"/>
                  </a:lnTo>
                  <a:lnTo>
                    <a:pt x="16" y="28"/>
                  </a:lnTo>
                  <a:lnTo>
                    <a:pt x="13" y="28"/>
                  </a:lnTo>
                  <a:lnTo>
                    <a:pt x="12" y="25"/>
                  </a:lnTo>
                  <a:lnTo>
                    <a:pt x="10" y="20"/>
                  </a:lnTo>
                  <a:lnTo>
                    <a:pt x="2" y="18"/>
                  </a:lnTo>
                  <a:lnTo>
                    <a:pt x="0" y="15"/>
                  </a:lnTo>
                  <a:lnTo>
                    <a:pt x="0" y="13"/>
                  </a:lnTo>
                  <a:lnTo>
                    <a:pt x="0" y="12"/>
                  </a:lnTo>
                  <a:lnTo>
                    <a:pt x="1" y="10"/>
                  </a:lnTo>
                  <a:lnTo>
                    <a:pt x="3" y="11"/>
                  </a:lnTo>
                  <a:lnTo>
                    <a:pt x="5" y="11"/>
                  </a:lnTo>
                  <a:lnTo>
                    <a:pt x="5" y="9"/>
                  </a:lnTo>
                  <a:lnTo>
                    <a:pt x="5" y="9"/>
                  </a:lnTo>
                  <a:lnTo>
                    <a:pt x="5" y="7"/>
                  </a:lnTo>
                  <a:lnTo>
                    <a:pt x="4" y="6"/>
                  </a:lnTo>
                  <a:lnTo>
                    <a:pt x="12" y="4"/>
                  </a:lnTo>
                  <a:lnTo>
                    <a:pt x="12" y="0"/>
                  </a:lnTo>
                  <a:lnTo>
                    <a:pt x="14" y="0"/>
                  </a:lnTo>
                  <a:lnTo>
                    <a:pt x="16" y="1"/>
                  </a:lnTo>
                  <a:lnTo>
                    <a:pt x="18" y="5"/>
                  </a:lnTo>
                  <a:lnTo>
                    <a:pt x="19" y="9"/>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09" name="Google Shape;2009;p203"/>
            <p:cNvSpPr/>
            <p:nvPr/>
          </p:nvSpPr>
          <p:spPr>
            <a:xfrm>
              <a:off x="5730604" y="2775338"/>
              <a:ext cx="8374" cy="14772"/>
            </a:xfrm>
            <a:custGeom>
              <a:avLst/>
              <a:gdLst/>
              <a:ahLst/>
              <a:cxnLst/>
              <a:rect l="l" t="t" r="r" b="b"/>
              <a:pathLst>
                <a:path w="7" h="16" extrusionOk="0">
                  <a:moveTo>
                    <a:pt x="6" y="15"/>
                  </a:moveTo>
                  <a:lnTo>
                    <a:pt x="4" y="15"/>
                  </a:lnTo>
                  <a:lnTo>
                    <a:pt x="3" y="15"/>
                  </a:lnTo>
                  <a:lnTo>
                    <a:pt x="2" y="14"/>
                  </a:lnTo>
                  <a:lnTo>
                    <a:pt x="1" y="11"/>
                  </a:lnTo>
                  <a:lnTo>
                    <a:pt x="0" y="9"/>
                  </a:lnTo>
                  <a:lnTo>
                    <a:pt x="1" y="5"/>
                  </a:lnTo>
                  <a:lnTo>
                    <a:pt x="1" y="0"/>
                  </a:lnTo>
                  <a:lnTo>
                    <a:pt x="4" y="0"/>
                  </a:lnTo>
                  <a:lnTo>
                    <a:pt x="6" y="0"/>
                  </a:lnTo>
                  <a:lnTo>
                    <a:pt x="6" y="1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10" name="Google Shape;2010;p203"/>
            <p:cNvSpPr/>
            <p:nvPr/>
          </p:nvSpPr>
          <p:spPr>
            <a:xfrm>
              <a:off x="5759911" y="2793804"/>
              <a:ext cx="8374" cy="7386"/>
            </a:xfrm>
            <a:custGeom>
              <a:avLst/>
              <a:gdLst/>
              <a:ahLst/>
              <a:cxnLst/>
              <a:rect l="l" t="t" r="r" b="b"/>
              <a:pathLst>
                <a:path w="7" h="7" extrusionOk="0">
                  <a:moveTo>
                    <a:pt x="5" y="5"/>
                  </a:moveTo>
                  <a:lnTo>
                    <a:pt x="4" y="6"/>
                  </a:lnTo>
                  <a:lnTo>
                    <a:pt x="3" y="6"/>
                  </a:lnTo>
                  <a:lnTo>
                    <a:pt x="2" y="5"/>
                  </a:lnTo>
                  <a:lnTo>
                    <a:pt x="0" y="2"/>
                  </a:lnTo>
                  <a:lnTo>
                    <a:pt x="3" y="0"/>
                  </a:lnTo>
                  <a:lnTo>
                    <a:pt x="5" y="1"/>
                  </a:lnTo>
                  <a:lnTo>
                    <a:pt x="6" y="3"/>
                  </a:lnTo>
                  <a:lnTo>
                    <a:pt x="6" y="4"/>
                  </a:lnTo>
                  <a:lnTo>
                    <a:pt x="5"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11" name="Google Shape;2011;p203"/>
            <p:cNvSpPr/>
            <p:nvPr/>
          </p:nvSpPr>
          <p:spPr>
            <a:xfrm>
              <a:off x="5726415" y="2793804"/>
              <a:ext cx="4188" cy="3692"/>
            </a:xfrm>
            <a:custGeom>
              <a:avLst/>
              <a:gdLst/>
              <a:ahLst/>
              <a:cxnLst/>
              <a:rect l="l" t="t" r="r" b="b"/>
              <a:pathLst>
                <a:path w="6" h="5" extrusionOk="0">
                  <a:moveTo>
                    <a:pt x="5" y="3"/>
                  </a:moveTo>
                  <a:lnTo>
                    <a:pt x="2" y="4"/>
                  </a:lnTo>
                  <a:lnTo>
                    <a:pt x="1" y="4"/>
                  </a:lnTo>
                  <a:lnTo>
                    <a:pt x="0" y="3"/>
                  </a:lnTo>
                  <a:lnTo>
                    <a:pt x="1" y="1"/>
                  </a:lnTo>
                  <a:lnTo>
                    <a:pt x="3" y="0"/>
                  </a:lnTo>
                  <a:lnTo>
                    <a:pt x="5" y="1"/>
                  </a:lnTo>
                  <a:lnTo>
                    <a:pt x="5" y="2"/>
                  </a:lnTo>
                  <a:lnTo>
                    <a:pt x="5"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12" name="Google Shape;2012;p203"/>
            <p:cNvSpPr/>
            <p:nvPr/>
          </p:nvSpPr>
          <p:spPr>
            <a:xfrm>
              <a:off x="5755725" y="2812268"/>
              <a:ext cx="4185" cy="7386"/>
            </a:xfrm>
            <a:custGeom>
              <a:avLst/>
              <a:gdLst/>
              <a:ahLst/>
              <a:cxnLst/>
              <a:rect l="l" t="t" r="r" b="b"/>
              <a:pathLst>
                <a:path w="6" h="7" extrusionOk="0">
                  <a:moveTo>
                    <a:pt x="2" y="5"/>
                  </a:moveTo>
                  <a:lnTo>
                    <a:pt x="0" y="6"/>
                  </a:lnTo>
                  <a:lnTo>
                    <a:pt x="0" y="5"/>
                  </a:lnTo>
                  <a:lnTo>
                    <a:pt x="3" y="1"/>
                  </a:lnTo>
                  <a:lnTo>
                    <a:pt x="4" y="0"/>
                  </a:lnTo>
                  <a:lnTo>
                    <a:pt x="5" y="1"/>
                  </a:lnTo>
                  <a:lnTo>
                    <a:pt x="4" y="3"/>
                  </a:lnTo>
                  <a:lnTo>
                    <a:pt x="2"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13" name="Google Shape;2013;p203"/>
            <p:cNvSpPr/>
            <p:nvPr/>
          </p:nvSpPr>
          <p:spPr>
            <a:xfrm>
              <a:off x="5764099" y="2812268"/>
              <a:ext cx="16748" cy="18466"/>
            </a:xfrm>
            <a:custGeom>
              <a:avLst/>
              <a:gdLst/>
              <a:ahLst/>
              <a:cxnLst/>
              <a:rect l="l" t="t" r="r" b="b"/>
              <a:pathLst>
                <a:path w="19" h="22" extrusionOk="0">
                  <a:moveTo>
                    <a:pt x="18" y="18"/>
                  </a:moveTo>
                  <a:lnTo>
                    <a:pt x="5" y="21"/>
                  </a:lnTo>
                  <a:lnTo>
                    <a:pt x="0" y="21"/>
                  </a:lnTo>
                  <a:lnTo>
                    <a:pt x="0" y="19"/>
                  </a:lnTo>
                  <a:lnTo>
                    <a:pt x="1" y="18"/>
                  </a:lnTo>
                  <a:lnTo>
                    <a:pt x="5" y="17"/>
                  </a:lnTo>
                  <a:lnTo>
                    <a:pt x="6" y="10"/>
                  </a:lnTo>
                  <a:lnTo>
                    <a:pt x="0" y="6"/>
                  </a:lnTo>
                  <a:lnTo>
                    <a:pt x="0" y="5"/>
                  </a:lnTo>
                  <a:lnTo>
                    <a:pt x="1" y="4"/>
                  </a:lnTo>
                  <a:lnTo>
                    <a:pt x="2" y="3"/>
                  </a:lnTo>
                  <a:lnTo>
                    <a:pt x="5" y="1"/>
                  </a:lnTo>
                  <a:lnTo>
                    <a:pt x="6" y="0"/>
                  </a:lnTo>
                  <a:lnTo>
                    <a:pt x="7" y="1"/>
                  </a:lnTo>
                  <a:lnTo>
                    <a:pt x="10" y="3"/>
                  </a:lnTo>
                  <a:lnTo>
                    <a:pt x="12" y="7"/>
                  </a:lnTo>
                  <a:lnTo>
                    <a:pt x="16" y="8"/>
                  </a:lnTo>
                  <a:lnTo>
                    <a:pt x="18" y="10"/>
                  </a:lnTo>
                  <a:lnTo>
                    <a:pt x="18" y="18"/>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14" name="Google Shape;2014;p203"/>
            <p:cNvSpPr/>
            <p:nvPr/>
          </p:nvSpPr>
          <p:spPr>
            <a:xfrm>
              <a:off x="5772473" y="2838120"/>
              <a:ext cx="12560" cy="14772"/>
            </a:xfrm>
            <a:custGeom>
              <a:avLst/>
              <a:gdLst/>
              <a:ahLst/>
              <a:cxnLst/>
              <a:rect l="l" t="t" r="r" b="b"/>
              <a:pathLst>
                <a:path w="12" h="19" extrusionOk="0">
                  <a:moveTo>
                    <a:pt x="2" y="17"/>
                  </a:moveTo>
                  <a:lnTo>
                    <a:pt x="2" y="18"/>
                  </a:lnTo>
                  <a:lnTo>
                    <a:pt x="0" y="18"/>
                  </a:lnTo>
                  <a:lnTo>
                    <a:pt x="0" y="17"/>
                  </a:lnTo>
                  <a:lnTo>
                    <a:pt x="0" y="15"/>
                  </a:lnTo>
                  <a:lnTo>
                    <a:pt x="0" y="13"/>
                  </a:lnTo>
                  <a:lnTo>
                    <a:pt x="0" y="11"/>
                  </a:lnTo>
                  <a:lnTo>
                    <a:pt x="4" y="8"/>
                  </a:lnTo>
                  <a:lnTo>
                    <a:pt x="2" y="7"/>
                  </a:lnTo>
                  <a:lnTo>
                    <a:pt x="2" y="7"/>
                  </a:lnTo>
                  <a:lnTo>
                    <a:pt x="4" y="4"/>
                  </a:lnTo>
                  <a:lnTo>
                    <a:pt x="8" y="1"/>
                  </a:lnTo>
                  <a:lnTo>
                    <a:pt x="9" y="0"/>
                  </a:lnTo>
                  <a:lnTo>
                    <a:pt x="11" y="0"/>
                  </a:lnTo>
                  <a:lnTo>
                    <a:pt x="8" y="7"/>
                  </a:lnTo>
                  <a:lnTo>
                    <a:pt x="2" y="1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15" name="Google Shape;2015;p203"/>
            <p:cNvSpPr/>
            <p:nvPr/>
          </p:nvSpPr>
          <p:spPr>
            <a:xfrm>
              <a:off x="5759911" y="2845506"/>
              <a:ext cx="12562" cy="14772"/>
            </a:xfrm>
            <a:custGeom>
              <a:avLst/>
              <a:gdLst/>
              <a:ahLst/>
              <a:cxnLst/>
              <a:rect l="l" t="t" r="r" b="b"/>
              <a:pathLst>
                <a:path w="15" h="19" extrusionOk="0">
                  <a:moveTo>
                    <a:pt x="12" y="0"/>
                  </a:moveTo>
                  <a:lnTo>
                    <a:pt x="13" y="7"/>
                  </a:lnTo>
                  <a:lnTo>
                    <a:pt x="14" y="12"/>
                  </a:lnTo>
                  <a:lnTo>
                    <a:pt x="14" y="13"/>
                  </a:lnTo>
                  <a:lnTo>
                    <a:pt x="13" y="15"/>
                  </a:lnTo>
                  <a:lnTo>
                    <a:pt x="8" y="18"/>
                  </a:lnTo>
                  <a:lnTo>
                    <a:pt x="6" y="18"/>
                  </a:lnTo>
                  <a:lnTo>
                    <a:pt x="6" y="17"/>
                  </a:lnTo>
                  <a:lnTo>
                    <a:pt x="8" y="15"/>
                  </a:lnTo>
                  <a:lnTo>
                    <a:pt x="6" y="11"/>
                  </a:lnTo>
                  <a:lnTo>
                    <a:pt x="7" y="9"/>
                  </a:lnTo>
                  <a:lnTo>
                    <a:pt x="6" y="8"/>
                  </a:lnTo>
                  <a:lnTo>
                    <a:pt x="5" y="9"/>
                  </a:lnTo>
                  <a:lnTo>
                    <a:pt x="1" y="12"/>
                  </a:lnTo>
                  <a:lnTo>
                    <a:pt x="0" y="13"/>
                  </a:lnTo>
                  <a:lnTo>
                    <a:pt x="0" y="12"/>
                  </a:lnTo>
                  <a:lnTo>
                    <a:pt x="1" y="9"/>
                  </a:lnTo>
                  <a:lnTo>
                    <a:pt x="1" y="7"/>
                  </a:lnTo>
                  <a:lnTo>
                    <a:pt x="1" y="5"/>
                  </a:lnTo>
                  <a:lnTo>
                    <a:pt x="3" y="4"/>
                  </a:lnTo>
                  <a:lnTo>
                    <a:pt x="4" y="3"/>
                  </a:lnTo>
                  <a:lnTo>
                    <a:pt x="5" y="3"/>
                  </a:lnTo>
                  <a:lnTo>
                    <a:pt x="5" y="4"/>
                  </a:lnTo>
                  <a:lnTo>
                    <a:pt x="9" y="1"/>
                  </a:lnTo>
                  <a:lnTo>
                    <a:pt x="12"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16" name="Google Shape;2016;p203"/>
            <p:cNvSpPr/>
            <p:nvPr/>
          </p:nvSpPr>
          <p:spPr>
            <a:xfrm>
              <a:off x="5793406" y="2856584"/>
              <a:ext cx="8374" cy="14772"/>
            </a:xfrm>
            <a:custGeom>
              <a:avLst/>
              <a:gdLst/>
              <a:ahLst/>
              <a:cxnLst/>
              <a:rect l="l" t="t" r="r" b="b"/>
              <a:pathLst>
                <a:path w="11" h="16" extrusionOk="0">
                  <a:moveTo>
                    <a:pt x="9" y="15"/>
                  </a:moveTo>
                  <a:lnTo>
                    <a:pt x="5" y="15"/>
                  </a:lnTo>
                  <a:lnTo>
                    <a:pt x="4" y="14"/>
                  </a:lnTo>
                  <a:lnTo>
                    <a:pt x="2" y="13"/>
                  </a:lnTo>
                  <a:lnTo>
                    <a:pt x="0" y="5"/>
                  </a:lnTo>
                  <a:lnTo>
                    <a:pt x="1" y="3"/>
                  </a:lnTo>
                  <a:lnTo>
                    <a:pt x="2" y="2"/>
                  </a:lnTo>
                  <a:lnTo>
                    <a:pt x="2" y="0"/>
                  </a:lnTo>
                  <a:lnTo>
                    <a:pt x="5" y="0"/>
                  </a:lnTo>
                  <a:lnTo>
                    <a:pt x="7" y="2"/>
                  </a:lnTo>
                  <a:lnTo>
                    <a:pt x="7" y="3"/>
                  </a:lnTo>
                  <a:lnTo>
                    <a:pt x="9" y="8"/>
                  </a:lnTo>
                  <a:lnTo>
                    <a:pt x="10" y="13"/>
                  </a:lnTo>
                  <a:lnTo>
                    <a:pt x="9" y="1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17" name="Google Shape;2017;p203"/>
            <p:cNvSpPr/>
            <p:nvPr/>
          </p:nvSpPr>
          <p:spPr>
            <a:xfrm>
              <a:off x="5818528" y="2959988"/>
              <a:ext cx="16748" cy="14772"/>
            </a:xfrm>
            <a:custGeom>
              <a:avLst/>
              <a:gdLst/>
              <a:ahLst/>
              <a:cxnLst/>
              <a:rect l="l" t="t" r="r" b="b"/>
              <a:pathLst>
                <a:path w="18" h="17" extrusionOk="0">
                  <a:moveTo>
                    <a:pt x="12" y="6"/>
                  </a:moveTo>
                  <a:lnTo>
                    <a:pt x="14" y="7"/>
                  </a:lnTo>
                  <a:lnTo>
                    <a:pt x="17" y="7"/>
                  </a:lnTo>
                  <a:lnTo>
                    <a:pt x="16" y="9"/>
                  </a:lnTo>
                  <a:lnTo>
                    <a:pt x="12" y="11"/>
                  </a:lnTo>
                  <a:lnTo>
                    <a:pt x="9" y="14"/>
                  </a:lnTo>
                  <a:lnTo>
                    <a:pt x="6" y="16"/>
                  </a:lnTo>
                  <a:lnTo>
                    <a:pt x="5" y="13"/>
                  </a:lnTo>
                  <a:lnTo>
                    <a:pt x="3" y="13"/>
                  </a:lnTo>
                  <a:lnTo>
                    <a:pt x="1" y="9"/>
                  </a:lnTo>
                  <a:lnTo>
                    <a:pt x="0" y="3"/>
                  </a:lnTo>
                  <a:lnTo>
                    <a:pt x="4" y="0"/>
                  </a:lnTo>
                  <a:lnTo>
                    <a:pt x="8" y="0"/>
                  </a:lnTo>
                  <a:lnTo>
                    <a:pt x="12"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18" name="Google Shape;2018;p203"/>
            <p:cNvSpPr/>
            <p:nvPr/>
          </p:nvSpPr>
          <p:spPr>
            <a:xfrm>
              <a:off x="5910640" y="3074473"/>
              <a:ext cx="16748" cy="7386"/>
            </a:xfrm>
            <a:custGeom>
              <a:avLst/>
              <a:gdLst/>
              <a:ahLst/>
              <a:cxnLst/>
              <a:rect l="l" t="t" r="r" b="b"/>
              <a:pathLst>
                <a:path w="17" h="11" extrusionOk="0">
                  <a:moveTo>
                    <a:pt x="16" y="5"/>
                  </a:moveTo>
                  <a:lnTo>
                    <a:pt x="13" y="7"/>
                  </a:lnTo>
                  <a:lnTo>
                    <a:pt x="13" y="9"/>
                  </a:lnTo>
                  <a:lnTo>
                    <a:pt x="12" y="9"/>
                  </a:lnTo>
                  <a:lnTo>
                    <a:pt x="10" y="10"/>
                  </a:lnTo>
                  <a:lnTo>
                    <a:pt x="8" y="10"/>
                  </a:lnTo>
                  <a:lnTo>
                    <a:pt x="1" y="6"/>
                  </a:lnTo>
                  <a:lnTo>
                    <a:pt x="0" y="6"/>
                  </a:lnTo>
                  <a:lnTo>
                    <a:pt x="1" y="4"/>
                  </a:lnTo>
                  <a:lnTo>
                    <a:pt x="6" y="2"/>
                  </a:lnTo>
                  <a:lnTo>
                    <a:pt x="8" y="0"/>
                  </a:lnTo>
                  <a:lnTo>
                    <a:pt x="13" y="2"/>
                  </a:lnTo>
                  <a:lnTo>
                    <a:pt x="16"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19" name="Google Shape;2019;p203"/>
            <p:cNvSpPr/>
            <p:nvPr/>
          </p:nvSpPr>
          <p:spPr>
            <a:xfrm>
              <a:off x="6551241" y="3425306"/>
              <a:ext cx="259589" cy="232660"/>
            </a:xfrm>
            <a:custGeom>
              <a:avLst/>
              <a:gdLst/>
              <a:ahLst/>
              <a:cxnLst/>
              <a:rect l="l" t="t" r="r" b="b"/>
              <a:pathLst>
                <a:path w="275" h="277" extrusionOk="0">
                  <a:moveTo>
                    <a:pt x="134" y="253"/>
                  </a:moveTo>
                  <a:lnTo>
                    <a:pt x="137" y="253"/>
                  </a:lnTo>
                  <a:lnTo>
                    <a:pt x="139" y="253"/>
                  </a:lnTo>
                  <a:lnTo>
                    <a:pt x="141" y="253"/>
                  </a:lnTo>
                  <a:lnTo>
                    <a:pt x="142" y="250"/>
                  </a:lnTo>
                  <a:lnTo>
                    <a:pt x="144" y="250"/>
                  </a:lnTo>
                  <a:lnTo>
                    <a:pt x="145" y="253"/>
                  </a:lnTo>
                  <a:lnTo>
                    <a:pt x="143" y="254"/>
                  </a:lnTo>
                  <a:lnTo>
                    <a:pt x="142" y="254"/>
                  </a:lnTo>
                  <a:lnTo>
                    <a:pt x="143" y="255"/>
                  </a:lnTo>
                  <a:lnTo>
                    <a:pt x="145" y="256"/>
                  </a:lnTo>
                  <a:lnTo>
                    <a:pt x="147" y="255"/>
                  </a:lnTo>
                  <a:lnTo>
                    <a:pt x="147" y="257"/>
                  </a:lnTo>
                  <a:lnTo>
                    <a:pt x="148" y="259"/>
                  </a:lnTo>
                  <a:lnTo>
                    <a:pt x="149" y="260"/>
                  </a:lnTo>
                  <a:lnTo>
                    <a:pt x="150" y="260"/>
                  </a:lnTo>
                  <a:lnTo>
                    <a:pt x="153" y="260"/>
                  </a:lnTo>
                  <a:lnTo>
                    <a:pt x="156" y="259"/>
                  </a:lnTo>
                  <a:lnTo>
                    <a:pt x="159" y="258"/>
                  </a:lnTo>
                  <a:lnTo>
                    <a:pt x="162" y="257"/>
                  </a:lnTo>
                  <a:lnTo>
                    <a:pt x="171" y="258"/>
                  </a:lnTo>
                  <a:lnTo>
                    <a:pt x="174" y="260"/>
                  </a:lnTo>
                  <a:lnTo>
                    <a:pt x="180" y="260"/>
                  </a:lnTo>
                  <a:lnTo>
                    <a:pt x="186" y="262"/>
                  </a:lnTo>
                  <a:lnTo>
                    <a:pt x="189" y="261"/>
                  </a:lnTo>
                  <a:lnTo>
                    <a:pt x="194" y="260"/>
                  </a:lnTo>
                  <a:lnTo>
                    <a:pt x="195" y="261"/>
                  </a:lnTo>
                  <a:lnTo>
                    <a:pt x="194" y="267"/>
                  </a:lnTo>
                  <a:lnTo>
                    <a:pt x="195" y="268"/>
                  </a:lnTo>
                  <a:lnTo>
                    <a:pt x="196" y="269"/>
                  </a:lnTo>
                  <a:lnTo>
                    <a:pt x="197" y="269"/>
                  </a:lnTo>
                  <a:lnTo>
                    <a:pt x="199" y="267"/>
                  </a:lnTo>
                  <a:lnTo>
                    <a:pt x="204" y="265"/>
                  </a:lnTo>
                  <a:lnTo>
                    <a:pt x="208" y="265"/>
                  </a:lnTo>
                  <a:lnTo>
                    <a:pt x="212" y="262"/>
                  </a:lnTo>
                  <a:lnTo>
                    <a:pt x="213" y="262"/>
                  </a:lnTo>
                  <a:lnTo>
                    <a:pt x="212" y="263"/>
                  </a:lnTo>
                  <a:lnTo>
                    <a:pt x="212" y="268"/>
                  </a:lnTo>
                  <a:lnTo>
                    <a:pt x="211" y="270"/>
                  </a:lnTo>
                  <a:lnTo>
                    <a:pt x="211" y="272"/>
                  </a:lnTo>
                  <a:lnTo>
                    <a:pt x="208" y="273"/>
                  </a:lnTo>
                  <a:lnTo>
                    <a:pt x="204" y="273"/>
                  </a:lnTo>
                  <a:lnTo>
                    <a:pt x="197" y="273"/>
                  </a:lnTo>
                  <a:lnTo>
                    <a:pt x="191" y="273"/>
                  </a:lnTo>
                  <a:lnTo>
                    <a:pt x="178" y="276"/>
                  </a:lnTo>
                  <a:lnTo>
                    <a:pt x="164" y="276"/>
                  </a:lnTo>
                  <a:lnTo>
                    <a:pt x="163" y="276"/>
                  </a:lnTo>
                  <a:lnTo>
                    <a:pt x="163" y="273"/>
                  </a:lnTo>
                  <a:lnTo>
                    <a:pt x="163" y="271"/>
                  </a:lnTo>
                  <a:lnTo>
                    <a:pt x="162" y="270"/>
                  </a:lnTo>
                  <a:lnTo>
                    <a:pt x="158" y="269"/>
                  </a:lnTo>
                  <a:lnTo>
                    <a:pt x="154" y="268"/>
                  </a:lnTo>
                  <a:lnTo>
                    <a:pt x="139" y="265"/>
                  </a:lnTo>
                  <a:lnTo>
                    <a:pt x="136" y="264"/>
                  </a:lnTo>
                  <a:lnTo>
                    <a:pt x="130" y="265"/>
                  </a:lnTo>
                  <a:lnTo>
                    <a:pt x="128" y="265"/>
                  </a:lnTo>
                  <a:lnTo>
                    <a:pt x="126" y="264"/>
                  </a:lnTo>
                  <a:lnTo>
                    <a:pt x="125" y="262"/>
                  </a:lnTo>
                  <a:lnTo>
                    <a:pt x="125" y="258"/>
                  </a:lnTo>
                  <a:lnTo>
                    <a:pt x="125" y="253"/>
                  </a:lnTo>
                  <a:lnTo>
                    <a:pt x="126" y="252"/>
                  </a:lnTo>
                  <a:lnTo>
                    <a:pt x="127" y="253"/>
                  </a:lnTo>
                  <a:lnTo>
                    <a:pt x="129" y="254"/>
                  </a:lnTo>
                  <a:lnTo>
                    <a:pt x="130" y="252"/>
                  </a:lnTo>
                  <a:lnTo>
                    <a:pt x="130" y="250"/>
                  </a:lnTo>
                  <a:lnTo>
                    <a:pt x="131" y="248"/>
                  </a:lnTo>
                  <a:lnTo>
                    <a:pt x="132" y="249"/>
                  </a:lnTo>
                  <a:lnTo>
                    <a:pt x="132" y="252"/>
                  </a:lnTo>
                  <a:lnTo>
                    <a:pt x="134" y="253"/>
                  </a:lnTo>
                  <a:close/>
                  <a:moveTo>
                    <a:pt x="240" y="255"/>
                  </a:moveTo>
                  <a:lnTo>
                    <a:pt x="239" y="258"/>
                  </a:lnTo>
                  <a:lnTo>
                    <a:pt x="238" y="256"/>
                  </a:lnTo>
                  <a:lnTo>
                    <a:pt x="238" y="254"/>
                  </a:lnTo>
                  <a:lnTo>
                    <a:pt x="237" y="250"/>
                  </a:lnTo>
                  <a:lnTo>
                    <a:pt x="240" y="246"/>
                  </a:lnTo>
                  <a:lnTo>
                    <a:pt x="240" y="243"/>
                  </a:lnTo>
                  <a:lnTo>
                    <a:pt x="242" y="242"/>
                  </a:lnTo>
                  <a:lnTo>
                    <a:pt x="241" y="246"/>
                  </a:lnTo>
                  <a:lnTo>
                    <a:pt x="240" y="249"/>
                  </a:lnTo>
                  <a:lnTo>
                    <a:pt x="241" y="252"/>
                  </a:lnTo>
                  <a:lnTo>
                    <a:pt x="242" y="255"/>
                  </a:lnTo>
                  <a:lnTo>
                    <a:pt x="240" y="255"/>
                  </a:lnTo>
                  <a:close/>
                  <a:moveTo>
                    <a:pt x="109" y="227"/>
                  </a:moveTo>
                  <a:lnTo>
                    <a:pt x="109" y="229"/>
                  </a:lnTo>
                  <a:lnTo>
                    <a:pt x="106" y="228"/>
                  </a:lnTo>
                  <a:lnTo>
                    <a:pt x="104" y="226"/>
                  </a:lnTo>
                  <a:lnTo>
                    <a:pt x="104" y="222"/>
                  </a:lnTo>
                  <a:lnTo>
                    <a:pt x="105" y="221"/>
                  </a:lnTo>
                  <a:lnTo>
                    <a:pt x="106" y="220"/>
                  </a:lnTo>
                  <a:lnTo>
                    <a:pt x="107" y="222"/>
                  </a:lnTo>
                  <a:lnTo>
                    <a:pt x="111" y="225"/>
                  </a:lnTo>
                  <a:lnTo>
                    <a:pt x="109" y="227"/>
                  </a:lnTo>
                  <a:close/>
                  <a:moveTo>
                    <a:pt x="262" y="238"/>
                  </a:moveTo>
                  <a:lnTo>
                    <a:pt x="259" y="238"/>
                  </a:lnTo>
                  <a:lnTo>
                    <a:pt x="258" y="238"/>
                  </a:lnTo>
                  <a:lnTo>
                    <a:pt x="257" y="237"/>
                  </a:lnTo>
                  <a:lnTo>
                    <a:pt x="258" y="232"/>
                  </a:lnTo>
                  <a:lnTo>
                    <a:pt x="257" y="229"/>
                  </a:lnTo>
                  <a:lnTo>
                    <a:pt x="257" y="228"/>
                  </a:lnTo>
                  <a:lnTo>
                    <a:pt x="259" y="227"/>
                  </a:lnTo>
                  <a:lnTo>
                    <a:pt x="260" y="224"/>
                  </a:lnTo>
                  <a:lnTo>
                    <a:pt x="264" y="221"/>
                  </a:lnTo>
                  <a:lnTo>
                    <a:pt x="272" y="218"/>
                  </a:lnTo>
                  <a:lnTo>
                    <a:pt x="274" y="217"/>
                  </a:lnTo>
                  <a:lnTo>
                    <a:pt x="274" y="220"/>
                  </a:lnTo>
                  <a:lnTo>
                    <a:pt x="271" y="227"/>
                  </a:lnTo>
                  <a:lnTo>
                    <a:pt x="269" y="230"/>
                  </a:lnTo>
                  <a:lnTo>
                    <a:pt x="269" y="232"/>
                  </a:lnTo>
                  <a:lnTo>
                    <a:pt x="265" y="233"/>
                  </a:lnTo>
                  <a:lnTo>
                    <a:pt x="262" y="238"/>
                  </a:lnTo>
                  <a:close/>
                  <a:moveTo>
                    <a:pt x="186" y="220"/>
                  </a:moveTo>
                  <a:lnTo>
                    <a:pt x="185" y="221"/>
                  </a:lnTo>
                  <a:lnTo>
                    <a:pt x="183" y="221"/>
                  </a:lnTo>
                  <a:lnTo>
                    <a:pt x="184" y="220"/>
                  </a:lnTo>
                  <a:lnTo>
                    <a:pt x="184" y="219"/>
                  </a:lnTo>
                  <a:lnTo>
                    <a:pt x="184" y="217"/>
                  </a:lnTo>
                  <a:lnTo>
                    <a:pt x="184" y="216"/>
                  </a:lnTo>
                  <a:lnTo>
                    <a:pt x="184" y="216"/>
                  </a:lnTo>
                  <a:lnTo>
                    <a:pt x="186" y="217"/>
                  </a:lnTo>
                  <a:lnTo>
                    <a:pt x="186" y="220"/>
                  </a:lnTo>
                  <a:close/>
                  <a:moveTo>
                    <a:pt x="217" y="212"/>
                  </a:moveTo>
                  <a:lnTo>
                    <a:pt x="215" y="213"/>
                  </a:lnTo>
                  <a:lnTo>
                    <a:pt x="213" y="215"/>
                  </a:lnTo>
                  <a:lnTo>
                    <a:pt x="211" y="213"/>
                  </a:lnTo>
                  <a:lnTo>
                    <a:pt x="211" y="211"/>
                  </a:lnTo>
                  <a:lnTo>
                    <a:pt x="213" y="212"/>
                  </a:lnTo>
                  <a:lnTo>
                    <a:pt x="215" y="211"/>
                  </a:lnTo>
                  <a:lnTo>
                    <a:pt x="215" y="210"/>
                  </a:lnTo>
                  <a:lnTo>
                    <a:pt x="216" y="210"/>
                  </a:lnTo>
                  <a:lnTo>
                    <a:pt x="217" y="212"/>
                  </a:lnTo>
                  <a:close/>
                  <a:moveTo>
                    <a:pt x="262" y="213"/>
                  </a:moveTo>
                  <a:lnTo>
                    <a:pt x="262" y="214"/>
                  </a:lnTo>
                  <a:lnTo>
                    <a:pt x="260" y="212"/>
                  </a:lnTo>
                  <a:lnTo>
                    <a:pt x="260" y="211"/>
                  </a:lnTo>
                  <a:lnTo>
                    <a:pt x="262" y="210"/>
                  </a:lnTo>
                  <a:lnTo>
                    <a:pt x="262" y="210"/>
                  </a:lnTo>
                  <a:lnTo>
                    <a:pt x="262" y="210"/>
                  </a:lnTo>
                  <a:lnTo>
                    <a:pt x="262" y="212"/>
                  </a:lnTo>
                  <a:lnTo>
                    <a:pt x="262" y="213"/>
                  </a:lnTo>
                  <a:close/>
                  <a:moveTo>
                    <a:pt x="156" y="205"/>
                  </a:moveTo>
                  <a:lnTo>
                    <a:pt x="156" y="207"/>
                  </a:lnTo>
                  <a:lnTo>
                    <a:pt x="156" y="208"/>
                  </a:lnTo>
                  <a:lnTo>
                    <a:pt x="150" y="209"/>
                  </a:lnTo>
                  <a:lnTo>
                    <a:pt x="150" y="206"/>
                  </a:lnTo>
                  <a:lnTo>
                    <a:pt x="150" y="205"/>
                  </a:lnTo>
                  <a:lnTo>
                    <a:pt x="153" y="206"/>
                  </a:lnTo>
                  <a:lnTo>
                    <a:pt x="153" y="206"/>
                  </a:lnTo>
                  <a:lnTo>
                    <a:pt x="154" y="205"/>
                  </a:lnTo>
                  <a:lnTo>
                    <a:pt x="156" y="205"/>
                  </a:lnTo>
                  <a:close/>
                  <a:moveTo>
                    <a:pt x="183" y="208"/>
                  </a:moveTo>
                  <a:lnTo>
                    <a:pt x="183" y="209"/>
                  </a:lnTo>
                  <a:lnTo>
                    <a:pt x="180" y="206"/>
                  </a:lnTo>
                  <a:lnTo>
                    <a:pt x="179" y="205"/>
                  </a:lnTo>
                  <a:lnTo>
                    <a:pt x="180" y="204"/>
                  </a:lnTo>
                  <a:lnTo>
                    <a:pt x="184" y="206"/>
                  </a:lnTo>
                  <a:lnTo>
                    <a:pt x="183" y="208"/>
                  </a:lnTo>
                  <a:close/>
                  <a:moveTo>
                    <a:pt x="233" y="206"/>
                  </a:moveTo>
                  <a:lnTo>
                    <a:pt x="232" y="206"/>
                  </a:lnTo>
                  <a:lnTo>
                    <a:pt x="233" y="204"/>
                  </a:lnTo>
                  <a:lnTo>
                    <a:pt x="236" y="202"/>
                  </a:lnTo>
                  <a:lnTo>
                    <a:pt x="241" y="199"/>
                  </a:lnTo>
                  <a:lnTo>
                    <a:pt x="243" y="199"/>
                  </a:lnTo>
                  <a:lnTo>
                    <a:pt x="246" y="200"/>
                  </a:lnTo>
                  <a:lnTo>
                    <a:pt x="241" y="203"/>
                  </a:lnTo>
                  <a:lnTo>
                    <a:pt x="240" y="204"/>
                  </a:lnTo>
                  <a:lnTo>
                    <a:pt x="236" y="205"/>
                  </a:lnTo>
                  <a:lnTo>
                    <a:pt x="233" y="206"/>
                  </a:lnTo>
                  <a:close/>
                  <a:moveTo>
                    <a:pt x="199" y="204"/>
                  </a:moveTo>
                  <a:lnTo>
                    <a:pt x="195" y="204"/>
                  </a:lnTo>
                  <a:lnTo>
                    <a:pt x="195" y="204"/>
                  </a:lnTo>
                  <a:lnTo>
                    <a:pt x="196" y="203"/>
                  </a:lnTo>
                  <a:lnTo>
                    <a:pt x="197" y="202"/>
                  </a:lnTo>
                  <a:lnTo>
                    <a:pt x="198" y="202"/>
                  </a:lnTo>
                  <a:lnTo>
                    <a:pt x="201" y="200"/>
                  </a:lnTo>
                  <a:lnTo>
                    <a:pt x="203" y="198"/>
                  </a:lnTo>
                  <a:lnTo>
                    <a:pt x="205" y="199"/>
                  </a:lnTo>
                  <a:lnTo>
                    <a:pt x="202" y="200"/>
                  </a:lnTo>
                  <a:lnTo>
                    <a:pt x="199" y="204"/>
                  </a:lnTo>
                  <a:close/>
                  <a:moveTo>
                    <a:pt x="162" y="199"/>
                  </a:moveTo>
                  <a:lnTo>
                    <a:pt x="161" y="199"/>
                  </a:lnTo>
                  <a:lnTo>
                    <a:pt x="161" y="197"/>
                  </a:lnTo>
                  <a:lnTo>
                    <a:pt x="161" y="196"/>
                  </a:lnTo>
                  <a:lnTo>
                    <a:pt x="161" y="194"/>
                  </a:lnTo>
                  <a:lnTo>
                    <a:pt x="162" y="194"/>
                  </a:lnTo>
                  <a:lnTo>
                    <a:pt x="164" y="197"/>
                  </a:lnTo>
                  <a:lnTo>
                    <a:pt x="162" y="199"/>
                  </a:lnTo>
                  <a:close/>
                  <a:moveTo>
                    <a:pt x="235" y="197"/>
                  </a:moveTo>
                  <a:lnTo>
                    <a:pt x="232" y="197"/>
                  </a:lnTo>
                  <a:lnTo>
                    <a:pt x="233" y="194"/>
                  </a:lnTo>
                  <a:lnTo>
                    <a:pt x="231" y="192"/>
                  </a:lnTo>
                  <a:lnTo>
                    <a:pt x="233" y="193"/>
                  </a:lnTo>
                  <a:lnTo>
                    <a:pt x="235" y="195"/>
                  </a:lnTo>
                  <a:lnTo>
                    <a:pt x="236" y="196"/>
                  </a:lnTo>
                  <a:lnTo>
                    <a:pt x="236" y="196"/>
                  </a:lnTo>
                  <a:lnTo>
                    <a:pt x="235" y="197"/>
                  </a:lnTo>
                  <a:close/>
                  <a:moveTo>
                    <a:pt x="180" y="192"/>
                  </a:moveTo>
                  <a:lnTo>
                    <a:pt x="177" y="196"/>
                  </a:lnTo>
                  <a:lnTo>
                    <a:pt x="175" y="196"/>
                  </a:lnTo>
                  <a:lnTo>
                    <a:pt x="174" y="194"/>
                  </a:lnTo>
                  <a:lnTo>
                    <a:pt x="175" y="191"/>
                  </a:lnTo>
                  <a:lnTo>
                    <a:pt x="178" y="189"/>
                  </a:lnTo>
                  <a:lnTo>
                    <a:pt x="180" y="190"/>
                  </a:lnTo>
                  <a:lnTo>
                    <a:pt x="180" y="192"/>
                  </a:lnTo>
                  <a:close/>
                  <a:moveTo>
                    <a:pt x="188" y="197"/>
                  </a:moveTo>
                  <a:lnTo>
                    <a:pt x="186" y="198"/>
                  </a:lnTo>
                  <a:lnTo>
                    <a:pt x="183" y="196"/>
                  </a:lnTo>
                  <a:lnTo>
                    <a:pt x="183" y="192"/>
                  </a:lnTo>
                  <a:lnTo>
                    <a:pt x="188" y="187"/>
                  </a:lnTo>
                  <a:lnTo>
                    <a:pt x="189" y="188"/>
                  </a:lnTo>
                  <a:lnTo>
                    <a:pt x="189" y="189"/>
                  </a:lnTo>
                  <a:lnTo>
                    <a:pt x="189" y="194"/>
                  </a:lnTo>
                  <a:lnTo>
                    <a:pt x="188" y="197"/>
                  </a:lnTo>
                  <a:close/>
                  <a:moveTo>
                    <a:pt x="156" y="191"/>
                  </a:moveTo>
                  <a:lnTo>
                    <a:pt x="154" y="191"/>
                  </a:lnTo>
                  <a:lnTo>
                    <a:pt x="153" y="190"/>
                  </a:lnTo>
                  <a:lnTo>
                    <a:pt x="153" y="188"/>
                  </a:lnTo>
                  <a:lnTo>
                    <a:pt x="154" y="187"/>
                  </a:lnTo>
                  <a:lnTo>
                    <a:pt x="156" y="187"/>
                  </a:lnTo>
                  <a:lnTo>
                    <a:pt x="156" y="189"/>
                  </a:lnTo>
                  <a:lnTo>
                    <a:pt x="156" y="191"/>
                  </a:lnTo>
                  <a:close/>
                  <a:moveTo>
                    <a:pt x="153" y="181"/>
                  </a:moveTo>
                  <a:lnTo>
                    <a:pt x="151" y="183"/>
                  </a:lnTo>
                  <a:lnTo>
                    <a:pt x="152" y="180"/>
                  </a:lnTo>
                  <a:lnTo>
                    <a:pt x="151" y="178"/>
                  </a:lnTo>
                  <a:lnTo>
                    <a:pt x="152" y="177"/>
                  </a:lnTo>
                  <a:lnTo>
                    <a:pt x="153" y="176"/>
                  </a:lnTo>
                  <a:lnTo>
                    <a:pt x="153" y="177"/>
                  </a:lnTo>
                  <a:lnTo>
                    <a:pt x="154" y="179"/>
                  </a:lnTo>
                  <a:lnTo>
                    <a:pt x="153" y="181"/>
                  </a:lnTo>
                  <a:close/>
                  <a:moveTo>
                    <a:pt x="169" y="176"/>
                  </a:moveTo>
                  <a:lnTo>
                    <a:pt x="169" y="180"/>
                  </a:lnTo>
                  <a:lnTo>
                    <a:pt x="168" y="180"/>
                  </a:lnTo>
                  <a:lnTo>
                    <a:pt x="167" y="179"/>
                  </a:lnTo>
                  <a:lnTo>
                    <a:pt x="167" y="178"/>
                  </a:lnTo>
                  <a:lnTo>
                    <a:pt x="168" y="175"/>
                  </a:lnTo>
                  <a:lnTo>
                    <a:pt x="169" y="176"/>
                  </a:lnTo>
                  <a:close/>
                  <a:moveTo>
                    <a:pt x="184" y="178"/>
                  </a:moveTo>
                  <a:lnTo>
                    <a:pt x="181" y="179"/>
                  </a:lnTo>
                  <a:lnTo>
                    <a:pt x="181" y="176"/>
                  </a:lnTo>
                  <a:lnTo>
                    <a:pt x="182" y="175"/>
                  </a:lnTo>
                  <a:lnTo>
                    <a:pt x="186" y="176"/>
                  </a:lnTo>
                  <a:lnTo>
                    <a:pt x="186" y="178"/>
                  </a:lnTo>
                  <a:lnTo>
                    <a:pt x="184" y="178"/>
                  </a:lnTo>
                  <a:close/>
                  <a:moveTo>
                    <a:pt x="204" y="174"/>
                  </a:moveTo>
                  <a:lnTo>
                    <a:pt x="202" y="175"/>
                  </a:lnTo>
                  <a:lnTo>
                    <a:pt x="203" y="173"/>
                  </a:lnTo>
                  <a:lnTo>
                    <a:pt x="205" y="170"/>
                  </a:lnTo>
                  <a:lnTo>
                    <a:pt x="210" y="170"/>
                  </a:lnTo>
                  <a:lnTo>
                    <a:pt x="213" y="169"/>
                  </a:lnTo>
                  <a:lnTo>
                    <a:pt x="214" y="169"/>
                  </a:lnTo>
                  <a:lnTo>
                    <a:pt x="212" y="170"/>
                  </a:lnTo>
                  <a:lnTo>
                    <a:pt x="210" y="173"/>
                  </a:lnTo>
                  <a:lnTo>
                    <a:pt x="204" y="174"/>
                  </a:lnTo>
                  <a:close/>
                  <a:moveTo>
                    <a:pt x="179" y="172"/>
                  </a:moveTo>
                  <a:lnTo>
                    <a:pt x="178" y="174"/>
                  </a:lnTo>
                  <a:lnTo>
                    <a:pt x="176" y="174"/>
                  </a:lnTo>
                  <a:lnTo>
                    <a:pt x="173" y="171"/>
                  </a:lnTo>
                  <a:lnTo>
                    <a:pt x="172" y="170"/>
                  </a:lnTo>
                  <a:lnTo>
                    <a:pt x="171" y="169"/>
                  </a:lnTo>
                  <a:lnTo>
                    <a:pt x="172" y="168"/>
                  </a:lnTo>
                  <a:lnTo>
                    <a:pt x="174" y="170"/>
                  </a:lnTo>
                  <a:lnTo>
                    <a:pt x="178" y="170"/>
                  </a:lnTo>
                  <a:lnTo>
                    <a:pt x="179" y="172"/>
                  </a:lnTo>
                  <a:close/>
                  <a:moveTo>
                    <a:pt x="150" y="172"/>
                  </a:moveTo>
                  <a:lnTo>
                    <a:pt x="148" y="174"/>
                  </a:lnTo>
                  <a:lnTo>
                    <a:pt x="148" y="172"/>
                  </a:lnTo>
                  <a:lnTo>
                    <a:pt x="149" y="169"/>
                  </a:lnTo>
                  <a:lnTo>
                    <a:pt x="152" y="168"/>
                  </a:lnTo>
                  <a:lnTo>
                    <a:pt x="152" y="169"/>
                  </a:lnTo>
                  <a:lnTo>
                    <a:pt x="150" y="172"/>
                  </a:lnTo>
                  <a:close/>
                  <a:moveTo>
                    <a:pt x="229" y="163"/>
                  </a:moveTo>
                  <a:lnTo>
                    <a:pt x="233" y="164"/>
                  </a:lnTo>
                  <a:lnTo>
                    <a:pt x="234" y="164"/>
                  </a:lnTo>
                  <a:lnTo>
                    <a:pt x="236" y="164"/>
                  </a:lnTo>
                  <a:lnTo>
                    <a:pt x="236" y="167"/>
                  </a:lnTo>
                  <a:lnTo>
                    <a:pt x="234" y="167"/>
                  </a:lnTo>
                  <a:lnTo>
                    <a:pt x="230" y="170"/>
                  </a:lnTo>
                  <a:lnTo>
                    <a:pt x="228" y="169"/>
                  </a:lnTo>
                  <a:lnTo>
                    <a:pt x="226" y="167"/>
                  </a:lnTo>
                  <a:lnTo>
                    <a:pt x="222" y="167"/>
                  </a:lnTo>
                  <a:lnTo>
                    <a:pt x="221" y="166"/>
                  </a:lnTo>
                  <a:lnTo>
                    <a:pt x="223" y="164"/>
                  </a:lnTo>
                  <a:lnTo>
                    <a:pt x="227" y="163"/>
                  </a:lnTo>
                  <a:lnTo>
                    <a:pt x="229" y="163"/>
                  </a:lnTo>
                  <a:close/>
                  <a:moveTo>
                    <a:pt x="40" y="163"/>
                  </a:moveTo>
                  <a:lnTo>
                    <a:pt x="43" y="167"/>
                  </a:lnTo>
                  <a:lnTo>
                    <a:pt x="41" y="166"/>
                  </a:lnTo>
                  <a:lnTo>
                    <a:pt x="38" y="169"/>
                  </a:lnTo>
                  <a:lnTo>
                    <a:pt x="34" y="165"/>
                  </a:lnTo>
                  <a:lnTo>
                    <a:pt x="32" y="163"/>
                  </a:lnTo>
                  <a:lnTo>
                    <a:pt x="32" y="161"/>
                  </a:lnTo>
                  <a:lnTo>
                    <a:pt x="33" y="158"/>
                  </a:lnTo>
                  <a:lnTo>
                    <a:pt x="36" y="161"/>
                  </a:lnTo>
                  <a:lnTo>
                    <a:pt x="38" y="162"/>
                  </a:lnTo>
                  <a:lnTo>
                    <a:pt x="40" y="163"/>
                  </a:lnTo>
                  <a:close/>
                  <a:moveTo>
                    <a:pt x="170" y="165"/>
                  </a:moveTo>
                  <a:lnTo>
                    <a:pt x="170" y="168"/>
                  </a:lnTo>
                  <a:lnTo>
                    <a:pt x="167" y="164"/>
                  </a:lnTo>
                  <a:lnTo>
                    <a:pt x="164" y="163"/>
                  </a:lnTo>
                  <a:lnTo>
                    <a:pt x="164" y="161"/>
                  </a:lnTo>
                  <a:lnTo>
                    <a:pt x="162" y="159"/>
                  </a:lnTo>
                  <a:lnTo>
                    <a:pt x="161" y="157"/>
                  </a:lnTo>
                  <a:lnTo>
                    <a:pt x="164" y="156"/>
                  </a:lnTo>
                  <a:lnTo>
                    <a:pt x="164" y="156"/>
                  </a:lnTo>
                  <a:lnTo>
                    <a:pt x="166" y="159"/>
                  </a:lnTo>
                  <a:lnTo>
                    <a:pt x="170" y="159"/>
                  </a:lnTo>
                  <a:lnTo>
                    <a:pt x="169" y="161"/>
                  </a:lnTo>
                  <a:lnTo>
                    <a:pt x="170" y="164"/>
                  </a:lnTo>
                  <a:lnTo>
                    <a:pt x="170" y="165"/>
                  </a:lnTo>
                  <a:close/>
                  <a:moveTo>
                    <a:pt x="125" y="158"/>
                  </a:moveTo>
                  <a:lnTo>
                    <a:pt x="123" y="159"/>
                  </a:lnTo>
                  <a:lnTo>
                    <a:pt x="122" y="159"/>
                  </a:lnTo>
                  <a:lnTo>
                    <a:pt x="121" y="159"/>
                  </a:lnTo>
                  <a:lnTo>
                    <a:pt x="121" y="158"/>
                  </a:lnTo>
                  <a:lnTo>
                    <a:pt x="121" y="158"/>
                  </a:lnTo>
                  <a:lnTo>
                    <a:pt x="122" y="157"/>
                  </a:lnTo>
                  <a:lnTo>
                    <a:pt x="123" y="156"/>
                  </a:lnTo>
                  <a:lnTo>
                    <a:pt x="124" y="156"/>
                  </a:lnTo>
                  <a:lnTo>
                    <a:pt x="125" y="157"/>
                  </a:lnTo>
                  <a:lnTo>
                    <a:pt x="125" y="158"/>
                  </a:lnTo>
                  <a:close/>
                  <a:moveTo>
                    <a:pt x="31" y="140"/>
                  </a:moveTo>
                  <a:lnTo>
                    <a:pt x="32" y="145"/>
                  </a:lnTo>
                  <a:lnTo>
                    <a:pt x="34" y="145"/>
                  </a:lnTo>
                  <a:lnTo>
                    <a:pt x="37" y="150"/>
                  </a:lnTo>
                  <a:lnTo>
                    <a:pt x="37" y="152"/>
                  </a:lnTo>
                  <a:lnTo>
                    <a:pt x="36" y="153"/>
                  </a:lnTo>
                  <a:lnTo>
                    <a:pt x="31" y="150"/>
                  </a:lnTo>
                  <a:lnTo>
                    <a:pt x="30" y="152"/>
                  </a:lnTo>
                  <a:lnTo>
                    <a:pt x="28" y="151"/>
                  </a:lnTo>
                  <a:lnTo>
                    <a:pt x="27" y="149"/>
                  </a:lnTo>
                  <a:lnTo>
                    <a:pt x="27" y="148"/>
                  </a:lnTo>
                  <a:lnTo>
                    <a:pt x="27" y="147"/>
                  </a:lnTo>
                  <a:lnTo>
                    <a:pt x="26" y="146"/>
                  </a:lnTo>
                  <a:lnTo>
                    <a:pt x="24" y="148"/>
                  </a:lnTo>
                  <a:lnTo>
                    <a:pt x="23" y="148"/>
                  </a:lnTo>
                  <a:lnTo>
                    <a:pt x="23" y="147"/>
                  </a:lnTo>
                  <a:lnTo>
                    <a:pt x="25" y="142"/>
                  </a:lnTo>
                  <a:lnTo>
                    <a:pt x="26" y="141"/>
                  </a:lnTo>
                  <a:lnTo>
                    <a:pt x="27" y="142"/>
                  </a:lnTo>
                  <a:lnTo>
                    <a:pt x="28" y="142"/>
                  </a:lnTo>
                  <a:lnTo>
                    <a:pt x="29" y="139"/>
                  </a:lnTo>
                  <a:lnTo>
                    <a:pt x="29" y="137"/>
                  </a:lnTo>
                  <a:lnTo>
                    <a:pt x="30" y="136"/>
                  </a:lnTo>
                  <a:lnTo>
                    <a:pt x="31" y="140"/>
                  </a:lnTo>
                  <a:close/>
                  <a:moveTo>
                    <a:pt x="36" y="142"/>
                  </a:moveTo>
                  <a:lnTo>
                    <a:pt x="34" y="142"/>
                  </a:lnTo>
                  <a:lnTo>
                    <a:pt x="32" y="139"/>
                  </a:lnTo>
                  <a:lnTo>
                    <a:pt x="32" y="136"/>
                  </a:lnTo>
                  <a:lnTo>
                    <a:pt x="32" y="136"/>
                  </a:lnTo>
                  <a:lnTo>
                    <a:pt x="33" y="136"/>
                  </a:lnTo>
                  <a:lnTo>
                    <a:pt x="34" y="137"/>
                  </a:lnTo>
                  <a:lnTo>
                    <a:pt x="34" y="138"/>
                  </a:lnTo>
                  <a:lnTo>
                    <a:pt x="35" y="139"/>
                  </a:lnTo>
                  <a:lnTo>
                    <a:pt x="35" y="140"/>
                  </a:lnTo>
                  <a:lnTo>
                    <a:pt x="36" y="142"/>
                  </a:lnTo>
                  <a:close/>
                  <a:moveTo>
                    <a:pt x="206" y="147"/>
                  </a:moveTo>
                  <a:lnTo>
                    <a:pt x="203" y="149"/>
                  </a:lnTo>
                  <a:lnTo>
                    <a:pt x="199" y="145"/>
                  </a:lnTo>
                  <a:lnTo>
                    <a:pt x="199" y="145"/>
                  </a:lnTo>
                  <a:lnTo>
                    <a:pt x="201" y="143"/>
                  </a:lnTo>
                  <a:lnTo>
                    <a:pt x="202" y="141"/>
                  </a:lnTo>
                  <a:lnTo>
                    <a:pt x="202" y="139"/>
                  </a:lnTo>
                  <a:lnTo>
                    <a:pt x="198" y="135"/>
                  </a:lnTo>
                  <a:lnTo>
                    <a:pt x="198" y="132"/>
                  </a:lnTo>
                  <a:lnTo>
                    <a:pt x="204" y="131"/>
                  </a:lnTo>
                  <a:lnTo>
                    <a:pt x="206" y="133"/>
                  </a:lnTo>
                  <a:lnTo>
                    <a:pt x="208" y="134"/>
                  </a:lnTo>
                  <a:lnTo>
                    <a:pt x="207" y="136"/>
                  </a:lnTo>
                  <a:lnTo>
                    <a:pt x="208" y="136"/>
                  </a:lnTo>
                  <a:lnTo>
                    <a:pt x="208" y="143"/>
                  </a:lnTo>
                  <a:lnTo>
                    <a:pt x="206" y="144"/>
                  </a:lnTo>
                  <a:lnTo>
                    <a:pt x="206" y="146"/>
                  </a:lnTo>
                  <a:lnTo>
                    <a:pt x="206" y="147"/>
                  </a:lnTo>
                  <a:close/>
                  <a:moveTo>
                    <a:pt x="33" y="131"/>
                  </a:moveTo>
                  <a:lnTo>
                    <a:pt x="32" y="131"/>
                  </a:lnTo>
                  <a:lnTo>
                    <a:pt x="31" y="131"/>
                  </a:lnTo>
                  <a:lnTo>
                    <a:pt x="30" y="131"/>
                  </a:lnTo>
                  <a:lnTo>
                    <a:pt x="29" y="132"/>
                  </a:lnTo>
                  <a:lnTo>
                    <a:pt x="30" y="129"/>
                  </a:lnTo>
                  <a:lnTo>
                    <a:pt x="30" y="124"/>
                  </a:lnTo>
                  <a:lnTo>
                    <a:pt x="32" y="122"/>
                  </a:lnTo>
                  <a:lnTo>
                    <a:pt x="34" y="121"/>
                  </a:lnTo>
                  <a:lnTo>
                    <a:pt x="35" y="123"/>
                  </a:lnTo>
                  <a:lnTo>
                    <a:pt x="35" y="129"/>
                  </a:lnTo>
                  <a:lnTo>
                    <a:pt x="33" y="131"/>
                  </a:lnTo>
                  <a:close/>
                  <a:moveTo>
                    <a:pt x="161" y="123"/>
                  </a:moveTo>
                  <a:lnTo>
                    <a:pt x="157" y="123"/>
                  </a:lnTo>
                  <a:lnTo>
                    <a:pt x="156" y="123"/>
                  </a:lnTo>
                  <a:lnTo>
                    <a:pt x="157" y="122"/>
                  </a:lnTo>
                  <a:lnTo>
                    <a:pt x="157" y="122"/>
                  </a:lnTo>
                  <a:lnTo>
                    <a:pt x="154" y="120"/>
                  </a:lnTo>
                  <a:lnTo>
                    <a:pt x="154" y="117"/>
                  </a:lnTo>
                  <a:lnTo>
                    <a:pt x="154" y="115"/>
                  </a:lnTo>
                  <a:lnTo>
                    <a:pt x="157" y="117"/>
                  </a:lnTo>
                  <a:lnTo>
                    <a:pt x="158" y="120"/>
                  </a:lnTo>
                  <a:lnTo>
                    <a:pt x="161" y="123"/>
                  </a:lnTo>
                  <a:close/>
                  <a:moveTo>
                    <a:pt x="120" y="117"/>
                  </a:moveTo>
                  <a:lnTo>
                    <a:pt x="122" y="121"/>
                  </a:lnTo>
                  <a:lnTo>
                    <a:pt x="124" y="123"/>
                  </a:lnTo>
                  <a:lnTo>
                    <a:pt x="128" y="124"/>
                  </a:lnTo>
                  <a:lnTo>
                    <a:pt x="130" y="124"/>
                  </a:lnTo>
                  <a:lnTo>
                    <a:pt x="135" y="128"/>
                  </a:lnTo>
                  <a:lnTo>
                    <a:pt x="142" y="128"/>
                  </a:lnTo>
                  <a:lnTo>
                    <a:pt x="143" y="129"/>
                  </a:lnTo>
                  <a:lnTo>
                    <a:pt x="144" y="132"/>
                  </a:lnTo>
                  <a:lnTo>
                    <a:pt x="145" y="134"/>
                  </a:lnTo>
                  <a:lnTo>
                    <a:pt x="146" y="135"/>
                  </a:lnTo>
                  <a:lnTo>
                    <a:pt x="145" y="137"/>
                  </a:lnTo>
                  <a:lnTo>
                    <a:pt x="146" y="142"/>
                  </a:lnTo>
                  <a:lnTo>
                    <a:pt x="148" y="147"/>
                  </a:lnTo>
                  <a:lnTo>
                    <a:pt x="150" y="149"/>
                  </a:lnTo>
                  <a:lnTo>
                    <a:pt x="154" y="150"/>
                  </a:lnTo>
                  <a:lnTo>
                    <a:pt x="157" y="150"/>
                  </a:lnTo>
                  <a:lnTo>
                    <a:pt x="158" y="150"/>
                  </a:lnTo>
                  <a:lnTo>
                    <a:pt x="158" y="154"/>
                  </a:lnTo>
                  <a:lnTo>
                    <a:pt x="156" y="157"/>
                  </a:lnTo>
                  <a:lnTo>
                    <a:pt x="155" y="157"/>
                  </a:lnTo>
                  <a:lnTo>
                    <a:pt x="154" y="157"/>
                  </a:lnTo>
                  <a:lnTo>
                    <a:pt x="153" y="155"/>
                  </a:lnTo>
                  <a:lnTo>
                    <a:pt x="152" y="154"/>
                  </a:lnTo>
                  <a:lnTo>
                    <a:pt x="150" y="154"/>
                  </a:lnTo>
                  <a:lnTo>
                    <a:pt x="149" y="153"/>
                  </a:lnTo>
                  <a:lnTo>
                    <a:pt x="146" y="151"/>
                  </a:lnTo>
                  <a:lnTo>
                    <a:pt x="145" y="149"/>
                  </a:lnTo>
                  <a:lnTo>
                    <a:pt x="145" y="147"/>
                  </a:lnTo>
                  <a:lnTo>
                    <a:pt x="143" y="145"/>
                  </a:lnTo>
                  <a:lnTo>
                    <a:pt x="142" y="142"/>
                  </a:lnTo>
                  <a:lnTo>
                    <a:pt x="141" y="142"/>
                  </a:lnTo>
                  <a:lnTo>
                    <a:pt x="141" y="140"/>
                  </a:lnTo>
                  <a:lnTo>
                    <a:pt x="141" y="140"/>
                  </a:lnTo>
                  <a:lnTo>
                    <a:pt x="136" y="139"/>
                  </a:lnTo>
                  <a:lnTo>
                    <a:pt x="131" y="139"/>
                  </a:lnTo>
                  <a:lnTo>
                    <a:pt x="128" y="137"/>
                  </a:lnTo>
                  <a:lnTo>
                    <a:pt x="127" y="133"/>
                  </a:lnTo>
                  <a:lnTo>
                    <a:pt x="125" y="132"/>
                  </a:lnTo>
                  <a:lnTo>
                    <a:pt x="123" y="131"/>
                  </a:lnTo>
                  <a:lnTo>
                    <a:pt x="122" y="129"/>
                  </a:lnTo>
                  <a:lnTo>
                    <a:pt x="119" y="126"/>
                  </a:lnTo>
                  <a:lnTo>
                    <a:pt x="115" y="123"/>
                  </a:lnTo>
                  <a:lnTo>
                    <a:pt x="112" y="121"/>
                  </a:lnTo>
                  <a:lnTo>
                    <a:pt x="108" y="120"/>
                  </a:lnTo>
                  <a:lnTo>
                    <a:pt x="105" y="122"/>
                  </a:lnTo>
                  <a:lnTo>
                    <a:pt x="103" y="121"/>
                  </a:lnTo>
                  <a:lnTo>
                    <a:pt x="103" y="120"/>
                  </a:lnTo>
                  <a:lnTo>
                    <a:pt x="107" y="118"/>
                  </a:lnTo>
                  <a:lnTo>
                    <a:pt x="112" y="115"/>
                  </a:lnTo>
                  <a:lnTo>
                    <a:pt x="115" y="113"/>
                  </a:lnTo>
                  <a:lnTo>
                    <a:pt x="117" y="113"/>
                  </a:lnTo>
                  <a:lnTo>
                    <a:pt x="120" y="117"/>
                  </a:lnTo>
                  <a:close/>
                  <a:moveTo>
                    <a:pt x="132" y="110"/>
                  </a:moveTo>
                  <a:lnTo>
                    <a:pt x="131" y="112"/>
                  </a:lnTo>
                  <a:lnTo>
                    <a:pt x="128" y="111"/>
                  </a:lnTo>
                  <a:lnTo>
                    <a:pt x="126" y="106"/>
                  </a:lnTo>
                  <a:lnTo>
                    <a:pt x="132" y="110"/>
                  </a:lnTo>
                  <a:close/>
                  <a:moveTo>
                    <a:pt x="136" y="109"/>
                  </a:moveTo>
                  <a:lnTo>
                    <a:pt x="134" y="109"/>
                  </a:lnTo>
                  <a:lnTo>
                    <a:pt x="136" y="106"/>
                  </a:lnTo>
                  <a:lnTo>
                    <a:pt x="138" y="104"/>
                  </a:lnTo>
                  <a:lnTo>
                    <a:pt x="137" y="107"/>
                  </a:lnTo>
                  <a:lnTo>
                    <a:pt x="136" y="109"/>
                  </a:lnTo>
                  <a:close/>
                  <a:moveTo>
                    <a:pt x="216" y="101"/>
                  </a:moveTo>
                  <a:lnTo>
                    <a:pt x="215" y="104"/>
                  </a:lnTo>
                  <a:lnTo>
                    <a:pt x="220" y="108"/>
                  </a:lnTo>
                  <a:lnTo>
                    <a:pt x="221" y="111"/>
                  </a:lnTo>
                  <a:lnTo>
                    <a:pt x="222" y="113"/>
                  </a:lnTo>
                  <a:lnTo>
                    <a:pt x="221" y="113"/>
                  </a:lnTo>
                  <a:lnTo>
                    <a:pt x="220" y="112"/>
                  </a:lnTo>
                  <a:lnTo>
                    <a:pt x="218" y="112"/>
                  </a:lnTo>
                  <a:lnTo>
                    <a:pt x="219" y="113"/>
                  </a:lnTo>
                  <a:lnTo>
                    <a:pt x="220" y="115"/>
                  </a:lnTo>
                  <a:lnTo>
                    <a:pt x="217" y="116"/>
                  </a:lnTo>
                  <a:lnTo>
                    <a:pt x="215" y="116"/>
                  </a:lnTo>
                  <a:lnTo>
                    <a:pt x="208" y="113"/>
                  </a:lnTo>
                  <a:lnTo>
                    <a:pt x="206" y="112"/>
                  </a:lnTo>
                  <a:lnTo>
                    <a:pt x="211" y="108"/>
                  </a:lnTo>
                  <a:lnTo>
                    <a:pt x="211" y="107"/>
                  </a:lnTo>
                  <a:lnTo>
                    <a:pt x="208" y="107"/>
                  </a:lnTo>
                  <a:lnTo>
                    <a:pt x="205" y="111"/>
                  </a:lnTo>
                  <a:lnTo>
                    <a:pt x="200" y="109"/>
                  </a:lnTo>
                  <a:lnTo>
                    <a:pt x="198" y="107"/>
                  </a:lnTo>
                  <a:lnTo>
                    <a:pt x="198" y="107"/>
                  </a:lnTo>
                  <a:lnTo>
                    <a:pt x="200" y="103"/>
                  </a:lnTo>
                  <a:lnTo>
                    <a:pt x="204" y="103"/>
                  </a:lnTo>
                  <a:lnTo>
                    <a:pt x="205" y="102"/>
                  </a:lnTo>
                  <a:lnTo>
                    <a:pt x="208" y="101"/>
                  </a:lnTo>
                  <a:lnTo>
                    <a:pt x="208" y="100"/>
                  </a:lnTo>
                  <a:lnTo>
                    <a:pt x="214" y="99"/>
                  </a:lnTo>
                  <a:lnTo>
                    <a:pt x="216" y="101"/>
                  </a:lnTo>
                  <a:close/>
                  <a:moveTo>
                    <a:pt x="15" y="97"/>
                  </a:moveTo>
                  <a:lnTo>
                    <a:pt x="15" y="100"/>
                  </a:lnTo>
                  <a:lnTo>
                    <a:pt x="11" y="98"/>
                  </a:lnTo>
                  <a:lnTo>
                    <a:pt x="8" y="96"/>
                  </a:lnTo>
                  <a:lnTo>
                    <a:pt x="6" y="91"/>
                  </a:lnTo>
                  <a:lnTo>
                    <a:pt x="0" y="85"/>
                  </a:lnTo>
                  <a:lnTo>
                    <a:pt x="0" y="84"/>
                  </a:lnTo>
                  <a:lnTo>
                    <a:pt x="2" y="82"/>
                  </a:lnTo>
                  <a:lnTo>
                    <a:pt x="6" y="81"/>
                  </a:lnTo>
                  <a:lnTo>
                    <a:pt x="8" y="82"/>
                  </a:lnTo>
                  <a:lnTo>
                    <a:pt x="10" y="83"/>
                  </a:lnTo>
                  <a:lnTo>
                    <a:pt x="10" y="84"/>
                  </a:lnTo>
                  <a:lnTo>
                    <a:pt x="7" y="87"/>
                  </a:lnTo>
                  <a:lnTo>
                    <a:pt x="7" y="87"/>
                  </a:lnTo>
                  <a:lnTo>
                    <a:pt x="8" y="90"/>
                  </a:lnTo>
                  <a:lnTo>
                    <a:pt x="8" y="90"/>
                  </a:lnTo>
                  <a:lnTo>
                    <a:pt x="10" y="94"/>
                  </a:lnTo>
                  <a:lnTo>
                    <a:pt x="10" y="96"/>
                  </a:lnTo>
                  <a:lnTo>
                    <a:pt x="13" y="96"/>
                  </a:lnTo>
                  <a:lnTo>
                    <a:pt x="15" y="97"/>
                  </a:lnTo>
                  <a:close/>
                  <a:moveTo>
                    <a:pt x="185" y="74"/>
                  </a:moveTo>
                  <a:lnTo>
                    <a:pt x="184" y="76"/>
                  </a:lnTo>
                  <a:lnTo>
                    <a:pt x="183" y="78"/>
                  </a:lnTo>
                  <a:lnTo>
                    <a:pt x="182" y="82"/>
                  </a:lnTo>
                  <a:lnTo>
                    <a:pt x="180" y="82"/>
                  </a:lnTo>
                  <a:lnTo>
                    <a:pt x="180" y="81"/>
                  </a:lnTo>
                  <a:lnTo>
                    <a:pt x="179" y="80"/>
                  </a:lnTo>
                  <a:lnTo>
                    <a:pt x="179" y="78"/>
                  </a:lnTo>
                  <a:lnTo>
                    <a:pt x="178" y="78"/>
                  </a:lnTo>
                  <a:lnTo>
                    <a:pt x="177" y="80"/>
                  </a:lnTo>
                  <a:lnTo>
                    <a:pt x="177" y="81"/>
                  </a:lnTo>
                  <a:lnTo>
                    <a:pt x="175" y="81"/>
                  </a:lnTo>
                  <a:lnTo>
                    <a:pt x="173" y="80"/>
                  </a:lnTo>
                  <a:lnTo>
                    <a:pt x="173" y="77"/>
                  </a:lnTo>
                  <a:lnTo>
                    <a:pt x="173" y="74"/>
                  </a:lnTo>
                  <a:lnTo>
                    <a:pt x="173" y="74"/>
                  </a:lnTo>
                  <a:lnTo>
                    <a:pt x="178" y="73"/>
                  </a:lnTo>
                  <a:lnTo>
                    <a:pt x="180" y="76"/>
                  </a:lnTo>
                  <a:lnTo>
                    <a:pt x="182" y="74"/>
                  </a:lnTo>
                  <a:lnTo>
                    <a:pt x="183" y="73"/>
                  </a:lnTo>
                  <a:lnTo>
                    <a:pt x="185" y="73"/>
                  </a:lnTo>
                  <a:lnTo>
                    <a:pt x="185" y="74"/>
                  </a:lnTo>
                  <a:close/>
                  <a:moveTo>
                    <a:pt x="193" y="56"/>
                  </a:moveTo>
                  <a:lnTo>
                    <a:pt x="189" y="57"/>
                  </a:lnTo>
                  <a:lnTo>
                    <a:pt x="185" y="54"/>
                  </a:lnTo>
                  <a:lnTo>
                    <a:pt x="189" y="53"/>
                  </a:lnTo>
                  <a:lnTo>
                    <a:pt x="191" y="53"/>
                  </a:lnTo>
                  <a:lnTo>
                    <a:pt x="192" y="54"/>
                  </a:lnTo>
                  <a:lnTo>
                    <a:pt x="193" y="56"/>
                  </a:lnTo>
                  <a:close/>
                  <a:moveTo>
                    <a:pt x="164" y="48"/>
                  </a:moveTo>
                  <a:lnTo>
                    <a:pt x="159" y="49"/>
                  </a:lnTo>
                  <a:lnTo>
                    <a:pt x="156" y="47"/>
                  </a:lnTo>
                  <a:lnTo>
                    <a:pt x="156" y="45"/>
                  </a:lnTo>
                  <a:lnTo>
                    <a:pt x="158" y="42"/>
                  </a:lnTo>
                  <a:lnTo>
                    <a:pt x="159" y="41"/>
                  </a:lnTo>
                  <a:lnTo>
                    <a:pt x="162" y="41"/>
                  </a:lnTo>
                  <a:lnTo>
                    <a:pt x="164" y="43"/>
                  </a:lnTo>
                  <a:lnTo>
                    <a:pt x="164" y="44"/>
                  </a:lnTo>
                  <a:lnTo>
                    <a:pt x="164" y="46"/>
                  </a:lnTo>
                  <a:lnTo>
                    <a:pt x="164" y="48"/>
                  </a:lnTo>
                  <a:close/>
                  <a:moveTo>
                    <a:pt x="213" y="2"/>
                  </a:moveTo>
                  <a:lnTo>
                    <a:pt x="216" y="3"/>
                  </a:lnTo>
                  <a:lnTo>
                    <a:pt x="217" y="4"/>
                  </a:lnTo>
                  <a:lnTo>
                    <a:pt x="219" y="5"/>
                  </a:lnTo>
                  <a:lnTo>
                    <a:pt x="220" y="7"/>
                  </a:lnTo>
                  <a:lnTo>
                    <a:pt x="221" y="7"/>
                  </a:lnTo>
                  <a:lnTo>
                    <a:pt x="222" y="10"/>
                  </a:lnTo>
                  <a:lnTo>
                    <a:pt x="222" y="15"/>
                  </a:lnTo>
                  <a:lnTo>
                    <a:pt x="222" y="17"/>
                  </a:lnTo>
                  <a:lnTo>
                    <a:pt x="220" y="18"/>
                  </a:lnTo>
                  <a:lnTo>
                    <a:pt x="213" y="22"/>
                  </a:lnTo>
                  <a:lnTo>
                    <a:pt x="213" y="26"/>
                  </a:lnTo>
                  <a:lnTo>
                    <a:pt x="213" y="28"/>
                  </a:lnTo>
                  <a:lnTo>
                    <a:pt x="213" y="29"/>
                  </a:lnTo>
                  <a:lnTo>
                    <a:pt x="214" y="30"/>
                  </a:lnTo>
                  <a:lnTo>
                    <a:pt x="214" y="32"/>
                  </a:lnTo>
                  <a:lnTo>
                    <a:pt x="213" y="34"/>
                  </a:lnTo>
                  <a:lnTo>
                    <a:pt x="210" y="37"/>
                  </a:lnTo>
                  <a:lnTo>
                    <a:pt x="208" y="40"/>
                  </a:lnTo>
                  <a:lnTo>
                    <a:pt x="206" y="43"/>
                  </a:lnTo>
                  <a:lnTo>
                    <a:pt x="205" y="43"/>
                  </a:lnTo>
                  <a:lnTo>
                    <a:pt x="204" y="43"/>
                  </a:lnTo>
                  <a:lnTo>
                    <a:pt x="203" y="42"/>
                  </a:lnTo>
                  <a:lnTo>
                    <a:pt x="198" y="38"/>
                  </a:lnTo>
                  <a:lnTo>
                    <a:pt x="187" y="37"/>
                  </a:lnTo>
                  <a:lnTo>
                    <a:pt x="181" y="35"/>
                  </a:lnTo>
                  <a:lnTo>
                    <a:pt x="179" y="35"/>
                  </a:lnTo>
                  <a:lnTo>
                    <a:pt x="174" y="32"/>
                  </a:lnTo>
                  <a:lnTo>
                    <a:pt x="171" y="33"/>
                  </a:lnTo>
                  <a:lnTo>
                    <a:pt x="164" y="38"/>
                  </a:lnTo>
                  <a:lnTo>
                    <a:pt x="161" y="38"/>
                  </a:lnTo>
                  <a:lnTo>
                    <a:pt x="157" y="35"/>
                  </a:lnTo>
                  <a:lnTo>
                    <a:pt x="154" y="34"/>
                  </a:lnTo>
                  <a:lnTo>
                    <a:pt x="152" y="36"/>
                  </a:lnTo>
                  <a:lnTo>
                    <a:pt x="147" y="41"/>
                  </a:lnTo>
                  <a:lnTo>
                    <a:pt x="142" y="44"/>
                  </a:lnTo>
                  <a:lnTo>
                    <a:pt x="137" y="43"/>
                  </a:lnTo>
                  <a:lnTo>
                    <a:pt x="131" y="43"/>
                  </a:lnTo>
                  <a:lnTo>
                    <a:pt x="131" y="46"/>
                  </a:lnTo>
                  <a:lnTo>
                    <a:pt x="132" y="48"/>
                  </a:lnTo>
                  <a:lnTo>
                    <a:pt x="135" y="51"/>
                  </a:lnTo>
                  <a:lnTo>
                    <a:pt x="134" y="54"/>
                  </a:lnTo>
                  <a:lnTo>
                    <a:pt x="135" y="56"/>
                  </a:lnTo>
                  <a:lnTo>
                    <a:pt x="137" y="57"/>
                  </a:lnTo>
                  <a:lnTo>
                    <a:pt x="140" y="57"/>
                  </a:lnTo>
                  <a:lnTo>
                    <a:pt x="146" y="60"/>
                  </a:lnTo>
                  <a:lnTo>
                    <a:pt x="148" y="63"/>
                  </a:lnTo>
                  <a:lnTo>
                    <a:pt x="150" y="68"/>
                  </a:lnTo>
                  <a:lnTo>
                    <a:pt x="147" y="65"/>
                  </a:lnTo>
                  <a:lnTo>
                    <a:pt x="144" y="62"/>
                  </a:lnTo>
                  <a:lnTo>
                    <a:pt x="141" y="61"/>
                  </a:lnTo>
                  <a:lnTo>
                    <a:pt x="136" y="59"/>
                  </a:lnTo>
                  <a:lnTo>
                    <a:pt x="134" y="59"/>
                  </a:lnTo>
                  <a:lnTo>
                    <a:pt x="131" y="60"/>
                  </a:lnTo>
                  <a:lnTo>
                    <a:pt x="130" y="61"/>
                  </a:lnTo>
                  <a:lnTo>
                    <a:pt x="134" y="65"/>
                  </a:lnTo>
                  <a:lnTo>
                    <a:pt x="136" y="67"/>
                  </a:lnTo>
                  <a:lnTo>
                    <a:pt x="138" y="69"/>
                  </a:lnTo>
                  <a:lnTo>
                    <a:pt x="139" y="73"/>
                  </a:lnTo>
                  <a:lnTo>
                    <a:pt x="139" y="74"/>
                  </a:lnTo>
                  <a:lnTo>
                    <a:pt x="137" y="75"/>
                  </a:lnTo>
                  <a:lnTo>
                    <a:pt x="134" y="73"/>
                  </a:lnTo>
                  <a:lnTo>
                    <a:pt x="128" y="65"/>
                  </a:lnTo>
                  <a:lnTo>
                    <a:pt x="121" y="63"/>
                  </a:lnTo>
                  <a:lnTo>
                    <a:pt x="120" y="65"/>
                  </a:lnTo>
                  <a:lnTo>
                    <a:pt x="121" y="69"/>
                  </a:lnTo>
                  <a:lnTo>
                    <a:pt x="122" y="71"/>
                  </a:lnTo>
                  <a:lnTo>
                    <a:pt x="129" y="76"/>
                  </a:lnTo>
                  <a:lnTo>
                    <a:pt x="128" y="76"/>
                  </a:lnTo>
                  <a:lnTo>
                    <a:pt x="127" y="77"/>
                  </a:lnTo>
                  <a:lnTo>
                    <a:pt x="120" y="74"/>
                  </a:lnTo>
                  <a:lnTo>
                    <a:pt x="118" y="70"/>
                  </a:lnTo>
                  <a:lnTo>
                    <a:pt x="117" y="65"/>
                  </a:lnTo>
                  <a:lnTo>
                    <a:pt x="111" y="61"/>
                  </a:lnTo>
                  <a:lnTo>
                    <a:pt x="104" y="57"/>
                  </a:lnTo>
                  <a:lnTo>
                    <a:pt x="102" y="54"/>
                  </a:lnTo>
                  <a:lnTo>
                    <a:pt x="104" y="52"/>
                  </a:lnTo>
                  <a:lnTo>
                    <a:pt x="105" y="49"/>
                  </a:lnTo>
                  <a:lnTo>
                    <a:pt x="101" y="50"/>
                  </a:lnTo>
                  <a:lnTo>
                    <a:pt x="99" y="51"/>
                  </a:lnTo>
                  <a:lnTo>
                    <a:pt x="95" y="53"/>
                  </a:lnTo>
                  <a:lnTo>
                    <a:pt x="95" y="56"/>
                  </a:lnTo>
                  <a:lnTo>
                    <a:pt x="96" y="59"/>
                  </a:lnTo>
                  <a:lnTo>
                    <a:pt x="95" y="62"/>
                  </a:lnTo>
                  <a:lnTo>
                    <a:pt x="93" y="69"/>
                  </a:lnTo>
                  <a:lnTo>
                    <a:pt x="95" y="72"/>
                  </a:lnTo>
                  <a:lnTo>
                    <a:pt x="102" y="82"/>
                  </a:lnTo>
                  <a:lnTo>
                    <a:pt x="105" y="89"/>
                  </a:lnTo>
                  <a:lnTo>
                    <a:pt x="107" y="92"/>
                  </a:lnTo>
                  <a:lnTo>
                    <a:pt x="111" y="95"/>
                  </a:lnTo>
                  <a:lnTo>
                    <a:pt x="115" y="100"/>
                  </a:lnTo>
                  <a:lnTo>
                    <a:pt x="117" y="103"/>
                  </a:lnTo>
                  <a:lnTo>
                    <a:pt x="118" y="107"/>
                  </a:lnTo>
                  <a:lnTo>
                    <a:pt x="114" y="111"/>
                  </a:lnTo>
                  <a:lnTo>
                    <a:pt x="112" y="111"/>
                  </a:lnTo>
                  <a:lnTo>
                    <a:pt x="111" y="109"/>
                  </a:lnTo>
                  <a:lnTo>
                    <a:pt x="113" y="106"/>
                  </a:lnTo>
                  <a:lnTo>
                    <a:pt x="112" y="105"/>
                  </a:lnTo>
                  <a:lnTo>
                    <a:pt x="107" y="101"/>
                  </a:lnTo>
                  <a:lnTo>
                    <a:pt x="105" y="102"/>
                  </a:lnTo>
                  <a:lnTo>
                    <a:pt x="102" y="105"/>
                  </a:lnTo>
                  <a:lnTo>
                    <a:pt x="104" y="108"/>
                  </a:lnTo>
                  <a:lnTo>
                    <a:pt x="106" y="111"/>
                  </a:lnTo>
                  <a:lnTo>
                    <a:pt x="106" y="113"/>
                  </a:lnTo>
                  <a:lnTo>
                    <a:pt x="109" y="113"/>
                  </a:lnTo>
                  <a:lnTo>
                    <a:pt x="105" y="117"/>
                  </a:lnTo>
                  <a:lnTo>
                    <a:pt x="101" y="119"/>
                  </a:lnTo>
                  <a:lnTo>
                    <a:pt x="97" y="119"/>
                  </a:lnTo>
                  <a:lnTo>
                    <a:pt x="95" y="119"/>
                  </a:lnTo>
                  <a:lnTo>
                    <a:pt x="93" y="120"/>
                  </a:lnTo>
                  <a:lnTo>
                    <a:pt x="96" y="121"/>
                  </a:lnTo>
                  <a:lnTo>
                    <a:pt x="98" y="121"/>
                  </a:lnTo>
                  <a:lnTo>
                    <a:pt x="100" y="123"/>
                  </a:lnTo>
                  <a:lnTo>
                    <a:pt x="108" y="125"/>
                  </a:lnTo>
                  <a:lnTo>
                    <a:pt x="112" y="128"/>
                  </a:lnTo>
                  <a:lnTo>
                    <a:pt x="115" y="129"/>
                  </a:lnTo>
                  <a:lnTo>
                    <a:pt x="119" y="134"/>
                  </a:lnTo>
                  <a:lnTo>
                    <a:pt x="125" y="136"/>
                  </a:lnTo>
                  <a:lnTo>
                    <a:pt x="129" y="141"/>
                  </a:lnTo>
                  <a:lnTo>
                    <a:pt x="134" y="142"/>
                  </a:lnTo>
                  <a:lnTo>
                    <a:pt x="138" y="144"/>
                  </a:lnTo>
                  <a:lnTo>
                    <a:pt x="139" y="146"/>
                  </a:lnTo>
                  <a:lnTo>
                    <a:pt x="140" y="150"/>
                  </a:lnTo>
                  <a:lnTo>
                    <a:pt x="141" y="157"/>
                  </a:lnTo>
                  <a:lnTo>
                    <a:pt x="141" y="163"/>
                  </a:lnTo>
                  <a:lnTo>
                    <a:pt x="141" y="164"/>
                  </a:lnTo>
                  <a:lnTo>
                    <a:pt x="141" y="167"/>
                  </a:lnTo>
                  <a:lnTo>
                    <a:pt x="140" y="168"/>
                  </a:lnTo>
                  <a:lnTo>
                    <a:pt x="138" y="169"/>
                  </a:lnTo>
                  <a:lnTo>
                    <a:pt x="135" y="164"/>
                  </a:lnTo>
                  <a:lnTo>
                    <a:pt x="131" y="160"/>
                  </a:lnTo>
                  <a:lnTo>
                    <a:pt x="126" y="155"/>
                  </a:lnTo>
                  <a:lnTo>
                    <a:pt x="125" y="154"/>
                  </a:lnTo>
                  <a:lnTo>
                    <a:pt x="123" y="154"/>
                  </a:lnTo>
                  <a:lnTo>
                    <a:pt x="121" y="156"/>
                  </a:lnTo>
                  <a:lnTo>
                    <a:pt x="113" y="157"/>
                  </a:lnTo>
                  <a:lnTo>
                    <a:pt x="110" y="159"/>
                  </a:lnTo>
                  <a:lnTo>
                    <a:pt x="109" y="159"/>
                  </a:lnTo>
                  <a:lnTo>
                    <a:pt x="109" y="160"/>
                  </a:lnTo>
                  <a:lnTo>
                    <a:pt x="110" y="161"/>
                  </a:lnTo>
                  <a:lnTo>
                    <a:pt x="112" y="164"/>
                  </a:lnTo>
                  <a:lnTo>
                    <a:pt x="112" y="167"/>
                  </a:lnTo>
                  <a:lnTo>
                    <a:pt x="113" y="170"/>
                  </a:lnTo>
                  <a:lnTo>
                    <a:pt x="115" y="172"/>
                  </a:lnTo>
                  <a:lnTo>
                    <a:pt x="118" y="172"/>
                  </a:lnTo>
                  <a:lnTo>
                    <a:pt x="120" y="172"/>
                  </a:lnTo>
                  <a:lnTo>
                    <a:pt x="120" y="174"/>
                  </a:lnTo>
                  <a:lnTo>
                    <a:pt x="122" y="175"/>
                  </a:lnTo>
                  <a:lnTo>
                    <a:pt x="123" y="176"/>
                  </a:lnTo>
                  <a:lnTo>
                    <a:pt x="123" y="178"/>
                  </a:lnTo>
                  <a:lnTo>
                    <a:pt x="115" y="180"/>
                  </a:lnTo>
                  <a:lnTo>
                    <a:pt x="113" y="181"/>
                  </a:lnTo>
                  <a:lnTo>
                    <a:pt x="112" y="182"/>
                  </a:lnTo>
                  <a:lnTo>
                    <a:pt x="111" y="181"/>
                  </a:lnTo>
                  <a:lnTo>
                    <a:pt x="111" y="178"/>
                  </a:lnTo>
                  <a:lnTo>
                    <a:pt x="108" y="176"/>
                  </a:lnTo>
                  <a:lnTo>
                    <a:pt x="106" y="175"/>
                  </a:lnTo>
                  <a:lnTo>
                    <a:pt x="102" y="174"/>
                  </a:lnTo>
                  <a:lnTo>
                    <a:pt x="100" y="172"/>
                  </a:lnTo>
                  <a:lnTo>
                    <a:pt x="98" y="174"/>
                  </a:lnTo>
                  <a:lnTo>
                    <a:pt x="100" y="180"/>
                  </a:lnTo>
                  <a:lnTo>
                    <a:pt x="102" y="184"/>
                  </a:lnTo>
                  <a:lnTo>
                    <a:pt x="107" y="195"/>
                  </a:lnTo>
                  <a:lnTo>
                    <a:pt x="109" y="201"/>
                  </a:lnTo>
                  <a:lnTo>
                    <a:pt x="110" y="204"/>
                  </a:lnTo>
                  <a:lnTo>
                    <a:pt x="109" y="210"/>
                  </a:lnTo>
                  <a:lnTo>
                    <a:pt x="111" y="213"/>
                  </a:lnTo>
                  <a:lnTo>
                    <a:pt x="112" y="217"/>
                  </a:lnTo>
                  <a:lnTo>
                    <a:pt x="111" y="217"/>
                  </a:lnTo>
                  <a:lnTo>
                    <a:pt x="109" y="216"/>
                  </a:lnTo>
                  <a:lnTo>
                    <a:pt x="107" y="214"/>
                  </a:lnTo>
                  <a:lnTo>
                    <a:pt x="102" y="208"/>
                  </a:lnTo>
                  <a:lnTo>
                    <a:pt x="100" y="204"/>
                  </a:lnTo>
                  <a:lnTo>
                    <a:pt x="98" y="204"/>
                  </a:lnTo>
                  <a:lnTo>
                    <a:pt x="95" y="204"/>
                  </a:lnTo>
                  <a:lnTo>
                    <a:pt x="91" y="213"/>
                  </a:lnTo>
                  <a:lnTo>
                    <a:pt x="91" y="217"/>
                  </a:lnTo>
                  <a:lnTo>
                    <a:pt x="89" y="216"/>
                  </a:lnTo>
                  <a:lnTo>
                    <a:pt x="87" y="215"/>
                  </a:lnTo>
                  <a:lnTo>
                    <a:pt x="88" y="210"/>
                  </a:lnTo>
                  <a:lnTo>
                    <a:pt x="87" y="207"/>
                  </a:lnTo>
                  <a:lnTo>
                    <a:pt x="83" y="200"/>
                  </a:lnTo>
                  <a:lnTo>
                    <a:pt x="80" y="199"/>
                  </a:lnTo>
                  <a:lnTo>
                    <a:pt x="80" y="197"/>
                  </a:lnTo>
                  <a:lnTo>
                    <a:pt x="78" y="194"/>
                  </a:lnTo>
                  <a:lnTo>
                    <a:pt x="76" y="195"/>
                  </a:lnTo>
                  <a:lnTo>
                    <a:pt x="74" y="196"/>
                  </a:lnTo>
                  <a:lnTo>
                    <a:pt x="74" y="200"/>
                  </a:lnTo>
                  <a:lnTo>
                    <a:pt x="73" y="203"/>
                  </a:lnTo>
                  <a:lnTo>
                    <a:pt x="72" y="206"/>
                  </a:lnTo>
                  <a:lnTo>
                    <a:pt x="67" y="201"/>
                  </a:lnTo>
                  <a:lnTo>
                    <a:pt x="62" y="192"/>
                  </a:lnTo>
                  <a:lnTo>
                    <a:pt x="62" y="187"/>
                  </a:lnTo>
                  <a:lnTo>
                    <a:pt x="66" y="183"/>
                  </a:lnTo>
                  <a:lnTo>
                    <a:pt x="65" y="180"/>
                  </a:lnTo>
                  <a:lnTo>
                    <a:pt x="62" y="174"/>
                  </a:lnTo>
                  <a:lnTo>
                    <a:pt x="57" y="170"/>
                  </a:lnTo>
                  <a:lnTo>
                    <a:pt x="54" y="169"/>
                  </a:lnTo>
                  <a:lnTo>
                    <a:pt x="53" y="164"/>
                  </a:lnTo>
                  <a:lnTo>
                    <a:pt x="50" y="162"/>
                  </a:lnTo>
                  <a:lnTo>
                    <a:pt x="48" y="161"/>
                  </a:lnTo>
                  <a:lnTo>
                    <a:pt x="48" y="159"/>
                  </a:lnTo>
                  <a:lnTo>
                    <a:pt x="48" y="159"/>
                  </a:lnTo>
                  <a:lnTo>
                    <a:pt x="54" y="154"/>
                  </a:lnTo>
                  <a:lnTo>
                    <a:pt x="57" y="147"/>
                  </a:lnTo>
                  <a:lnTo>
                    <a:pt x="58" y="147"/>
                  </a:lnTo>
                  <a:lnTo>
                    <a:pt x="61" y="148"/>
                  </a:lnTo>
                  <a:lnTo>
                    <a:pt x="65" y="148"/>
                  </a:lnTo>
                  <a:lnTo>
                    <a:pt x="68" y="144"/>
                  </a:lnTo>
                  <a:lnTo>
                    <a:pt x="70" y="142"/>
                  </a:lnTo>
                  <a:lnTo>
                    <a:pt x="74" y="142"/>
                  </a:lnTo>
                  <a:lnTo>
                    <a:pt x="83" y="148"/>
                  </a:lnTo>
                  <a:lnTo>
                    <a:pt x="93" y="151"/>
                  </a:lnTo>
                  <a:lnTo>
                    <a:pt x="98" y="153"/>
                  </a:lnTo>
                  <a:lnTo>
                    <a:pt x="101" y="157"/>
                  </a:lnTo>
                  <a:lnTo>
                    <a:pt x="102" y="157"/>
                  </a:lnTo>
                  <a:lnTo>
                    <a:pt x="105" y="157"/>
                  </a:lnTo>
                  <a:lnTo>
                    <a:pt x="104" y="155"/>
                  </a:lnTo>
                  <a:lnTo>
                    <a:pt x="104" y="153"/>
                  </a:lnTo>
                  <a:lnTo>
                    <a:pt x="106" y="152"/>
                  </a:lnTo>
                  <a:lnTo>
                    <a:pt x="111" y="152"/>
                  </a:lnTo>
                  <a:lnTo>
                    <a:pt x="112" y="152"/>
                  </a:lnTo>
                  <a:lnTo>
                    <a:pt x="113" y="150"/>
                  </a:lnTo>
                  <a:lnTo>
                    <a:pt x="112" y="148"/>
                  </a:lnTo>
                  <a:lnTo>
                    <a:pt x="111" y="147"/>
                  </a:lnTo>
                  <a:lnTo>
                    <a:pt x="109" y="147"/>
                  </a:lnTo>
                  <a:lnTo>
                    <a:pt x="107" y="147"/>
                  </a:lnTo>
                  <a:lnTo>
                    <a:pt x="105" y="147"/>
                  </a:lnTo>
                  <a:lnTo>
                    <a:pt x="102" y="146"/>
                  </a:lnTo>
                  <a:lnTo>
                    <a:pt x="101" y="145"/>
                  </a:lnTo>
                  <a:lnTo>
                    <a:pt x="100" y="144"/>
                  </a:lnTo>
                  <a:lnTo>
                    <a:pt x="94" y="142"/>
                  </a:lnTo>
                  <a:lnTo>
                    <a:pt x="89" y="137"/>
                  </a:lnTo>
                  <a:lnTo>
                    <a:pt x="88" y="140"/>
                  </a:lnTo>
                  <a:lnTo>
                    <a:pt x="85" y="141"/>
                  </a:lnTo>
                  <a:lnTo>
                    <a:pt x="83" y="141"/>
                  </a:lnTo>
                  <a:lnTo>
                    <a:pt x="74" y="139"/>
                  </a:lnTo>
                  <a:lnTo>
                    <a:pt x="69" y="140"/>
                  </a:lnTo>
                  <a:lnTo>
                    <a:pt x="67" y="141"/>
                  </a:lnTo>
                  <a:lnTo>
                    <a:pt x="64" y="141"/>
                  </a:lnTo>
                  <a:lnTo>
                    <a:pt x="62" y="142"/>
                  </a:lnTo>
                  <a:lnTo>
                    <a:pt x="59" y="142"/>
                  </a:lnTo>
                  <a:lnTo>
                    <a:pt x="56" y="139"/>
                  </a:lnTo>
                  <a:lnTo>
                    <a:pt x="55" y="136"/>
                  </a:lnTo>
                  <a:lnTo>
                    <a:pt x="54" y="136"/>
                  </a:lnTo>
                  <a:lnTo>
                    <a:pt x="54" y="138"/>
                  </a:lnTo>
                  <a:lnTo>
                    <a:pt x="53" y="140"/>
                  </a:lnTo>
                  <a:lnTo>
                    <a:pt x="49" y="141"/>
                  </a:lnTo>
                  <a:lnTo>
                    <a:pt x="48" y="140"/>
                  </a:lnTo>
                  <a:lnTo>
                    <a:pt x="46" y="135"/>
                  </a:lnTo>
                  <a:lnTo>
                    <a:pt x="43" y="129"/>
                  </a:lnTo>
                  <a:lnTo>
                    <a:pt x="39" y="124"/>
                  </a:lnTo>
                  <a:lnTo>
                    <a:pt x="37" y="123"/>
                  </a:lnTo>
                  <a:lnTo>
                    <a:pt x="37" y="120"/>
                  </a:lnTo>
                  <a:lnTo>
                    <a:pt x="37" y="118"/>
                  </a:lnTo>
                  <a:lnTo>
                    <a:pt x="40" y="117"/>
                  </a:lnTo>
                  <a:lnTo>
                    <a:pt x="46" y="120"/>
                  </a:lnTo>
                  <a:lnTo>
                    <a:pt x="48" y="119"/>
                  </a:lnTo>
                  <a:lnTo>
                    <a:pt x="49" y="118"/>
                  </a:lnTo>
                  <a:lnTo>
                    <a:pt x="48" y="115"/>
                  </a:lnTo>
                  <a:lnTo>
                    <a:pt x="48" y="113"/>
                  </a:lnTo>
                  <a:lnTo>
                    <a:pt x="46" y="113"/>
                  </a:lnTo>
                  <a:lnTo>
                    <a:pt x="44" y="113"/>
                  </a:lnTo>
                  <a:lnTo>
                    <a:pt x="41" y="113"/>
                  </a:lnTo>
                  <a:lnTo>
                    <a:pt x="37" y="114"/>
                  </a:lnTo>
                  <a:lnTo>
                    <a:pt x="35" y="113"/>
                  </a:lnTo>
                  <a:lnTo>
                    <a:pt x="34" y="112"/>
                  </a:lnTo>
                  <a:lnTo>
                    <a:pt x="30" y="109"/>
                  </a:lnTo>
                  <a:lnTo>
                    <a:pt x="27" y="105"/>
                  </a:lnTo>
                  <a:lnTo>
                    <a:pt x="21" y="101"/>
                  </a:lnTo>
                  <a:lnTo>
                    <a:pt x="18" y="92"/>
                  </a:lnTo>
                  <a:lnTo>
                    <a:pt x="15" y="89"/>
                  </a:lnTo>
                  <a:lnTo>
                    <a:pt x="12" y="85"/>
                  </a:lnTo>
                  <a:lnTo>
                    <a:pt x="13" y="85"/>
                  </a:lnTo>
                  <a:lnTo>
                    <a:pt x="14" y="86"/>
                  </a:lnTo>
                  <a:lnTo>
                    <a:pt x="16" y="88"/>
                  </a:lnTo>
                  <a:lnTo>
                    <a:pt x="18" y="88"/>
                  </a:lnTo>
                  <a:lnTo>
                    <a:pt x="20" y="87"/>
                  </a:lnTo>
                  <a:lnTo>
                    <a:pt x="21" y="86"/>
                  </a:lnTo>
                  <a:lnTo>
                    <a:pt x="21" y="84"/>
                  </a:lnTo>
                  <a:lnTo>
                    <a:pt x="21" y="82"/>
                  </a:lnTo>
                  <a:lnTo>
                    <a:pt x="22" y="82"/>
                  </a:lnTo>
                  <a:lnTo>
                    <a:pt x="24" y="82"/>
                  </a:lnTo>
                  <a:lnTo>
                    <a:pt x="24" y="82"/>
                  </a:lnTo>
                  <a:lnTo>
                    <a:pt x="24" y="80"/>
                  </a:lnTo>
                  <a:lnTo>
                    <a:pt x="23" y="78"/>
                  </a:lnTo>
                  <a:lnTo>
                    <a:pt x="22" y="76"/>
                  </a:lnTo>
                  <a:lnTo>
                    <a:pt x="22" y="74"/>
                  </a:lnTo>
                  <a:lnTo>
                    <a:pt x="22" y="74"/>
                  </a:lnTo>
                  <a:lnTo>
                    <a:pt x="24" y="73"/>
                  </a:lnTo>
                  <a:lnTo>
                    <a:pt x="25" y="71"/>
                  </a:lnTo>
                  <a:lnTo>
                    <a:pt x="26" y="71"/>
                  </a:lnTo>
                  <a:lnTo>
                    <a:pt x="28" y="71"/>
                  </a:lnTo>
                  <a:lnTo>
                    <a:pt x="31" y="70"/>
                  </a:lnTo>
                  <a:lnTo>
                    <a:pt x="33" y="69"/>
                  </a:lnTo>
                  <a:lnTo>
                    <a:pt x="33" y="67"/>
                  </a:lnTo>
                  <a:lnTo>
                    <a:pt x="34" y="63"/>
                  </a:lnTo>
                  <a:lnTo>
                    <a:pt x="35" y="61"/>
                  </a:lnTo>
                  <a:lnTo>
                    <a:pt x="36" y="60"/>
                  </a:lnTo>
                  <a:lnTo>
                    <a:pt x="37" y="57"/>
                  </a:lnTo>
                  <a:lnTo>
                    <a:pt x="38" y="55"/>
                  </a:lnTo>
                  <a:lnTo>
                    <a:pt x="40" y="54"/>
                  </a:lnTo>
                  <a:lnTo>
                    <a:pt x="42" y="53"/>
                  </a:lnTo>
                  <a:lnTo>
                    <a:pt x="44" y="50"/>
                  </a:lnTo>
                  <a:lnTo>
                    <a:pt x="44" y="48"/>
                  </a:lnTo>
                  <a:lnTo>
                    <a:pt x="44" y="46"/>
                  </a:lnTo>
                  <a:lnTo>
                    <a:pt x="43" y="44"/>
                  </a:lnTo>
                  <a:lnTo>
                    <a:pt x="42" y="42"/>
                  </a:lnTo>
                  <a:lnTo>
                    <a:pt x="43" y="38"/>
                  </a:lnTo>
                  <a:lnTo>
                    <a:pt x="47" y="38"/>
                  </a:lnTo>
                  <a:lnTo>
                    <a:pt x="48" y="38"/>
                  </a:lnTo>
                  <a:lnTo>
                    <a:pt x="54" y="38"/>
                  </a:lnTo>
                  <a:lnTo>
                    <a:pt x="57" y="36"/>
                  </a:lnTo>
                  <a:lnTo>
                    <a:pt x="59" y="36"/>
                  </a:lnTo>
                  <a:lnTo>
                    <a:pt x="62" y="38"/>
                  </a:lnTo>
                  <a:lnTo>
                    <a:pt x="63" y="37"/>
                  </a:lnTo>
                  <a:lnTo>
                    <a:pt x="68" y="34"/>
                  </a:lnTo>
                  <a:lnTo>
                    <a:pt x="73" y="27"/>
                  </a:lnTo>
                  <a:lnTo>
                    <a:pt x="75" y="27"/>
                  </a:lnTo>
                  <a:lnTo>
                    <a:pt x="80" y="26"/>
                  </a:lnTo>
                  <a:lnTo>
                    <a:pt x="81" y="26"/>
                  </a:lnTo>
                  <a:lnTo>
                    <a:pt x="83" y="26"/>
                  </a:lnTo>
                  <a:lnTo>
                    <a:pt x="89" y="27"/>
                  </a:lnTo>
                  <a:lnTo>
                    <a:pt x="91" y="27"/>
                  </a:lnTo>
                  <a:lnTo>
                    <a:pt x="95" y="26"/>
                  </a:lnTo>
                  <a:lnTo>
                    <a:pt x="99" y="24"/>
                  </a:lnTo>
                  <a:lnTo>
                    <a:pt x="100" y="19"/>
                  </a:lnTo>
                  <a:lnTo>
                    <a:pt x="101" y="18"/>
                  </a:lnTo>
                  <a:lnTo>
                    <a:pt x="103" y="18"/>
                  </a:lnTo>
                  <a:lnTo>
                    <a:pt x="105" y="18"/>
                  </a:lnTo>
                  <a:lnTo>
                    <a:pt x="108" y="18"/>
                  </a:lnTo>
                  <a:lnTo>
                    <a:pt x="112" y="18"/>
                  </a:lnTo>
                  <a:lnTo>
                    <a:pt x="115" y="16"/>
                  </a:lnTo>
                  <a:lnTo>
                    <a:pt x="119" y="16"/>
                  </a:lnTo>
                  <a:lnTo>
                    <a:pt x="121" y="15"/>
                  </a:lnTo>
                  <a:lnTo>
                    <a:pt x="125" y="16"/>
                  </a:lnTo>
                  <a:lnTo>
                    <a:pt x="128" y="16"/>
                  </a:lnTo>
                  <a:lnTo>
                    <a:pt x="132" y="14"/>
                  </a:lnTo>
                  <a:lnTo>
                    <a:pt x="136" y="13"/>
                  </a:lnTo>
                  <a:lnTo>
                    <a:pt x="139" y="13"/>
                  </a:lnTo>
                  <a:lnTo>
                    <a:pt x="140" y="13"/>
                  </a:lnTo>
                  <a:lnTo>
                    <a:pt x="141" y="12"/>
                  </a:lnTo>
                  <a:lnTo>
                    <a:pt x="141" y="10"/>
                  </a:lnTo>
                  <a:lnTo>
                    <a:pt x="147" y="10"/>
                  </a:lnTo>
                  <a:lnTo>
                    <a:pt x="148" y="10"/>
                  </a:lnTo>
                  <a:lnTo>
                    <a:pt x="152" y="10"/>
                  </a:lnTo>
                  <a:lnTo>
                    <a:pt x="154" y="8"/>
                  </a:lnTo>
                  <a:lnTo>
                    <a:pt x="156" y="8"/>
                  </a:lnTo>
                  <a:lnTo>
                    <a:pt x="158" y="12"/>
                  </a:lnTo>
                  <a:lnTo>
                    <a:pt x="158" y="13"/>
                  </a:lnTo>
                  <a:lnTo>
                    <a:pt x="160" y="14"/>
                  </a:lnTo>
                  <a:lnTo>
                    <a:pt x="164" y="17"/>
                  </a:lnTo>
                  <a:lnTo>
                    <a:pt x="164" y="16"/>
                  </a:lnTo>
                  <a:lnTo>
                    <a:pt x="166" y="15"/>
                  </a:lnTo>
                  <a:lnTo>
                    <a:pt x="171" y="16"/>
                  </a:lnTo>
                  <a:lnTo>
                    <a:pt x="175" y="19"/>
                  </a:lnTo>
                  <a:lnTo>
                    <a:pt x="179" y="22"/>
                  </a:lnTo>
                  <a:lnTo>
                    <a:pt x="183" y="21"/>
                  </a:lnTo>
                  <a:lnTo>
                    <a:pt x="188" y="19"/>
                  </a:lnTo>
                  <a:lnTo>
                    <a:pt x="191" y="19"/>
                  </a:lnTo>
                  <a:lnTo>
                    <a:pt x="194" y="19"/>
                  </a:lnTo>
                  <a:lnTo>
                    <a:pt x="196" y="18"/>
                  </a:lnTo>
                  <a:lnTo>
                    <a:pt x="200" y="19"/>
                  </a:lnTo>
                  <a:lnTo>
                    <a:pt x="205" y="17"/>
                  </a:lnTo>
                  <a:lnTo>
                    <a:pt x="207" y="16"/>
                  </a:lnTo>
                  <a:lnTo>
                    <a:pt x="208" y="13"/>
                  </a:lnTo>
                  <a:lnTo>
                    <a:pt x="208" y="10"/>
                  </a:lnTo>
                  <a:lnTo>
                    <a:pt x="206" y="6"/>
                  </a:lnTo>
                  <a:lnTo>
                    <a:pt x="205" y="5"/>
                  </a:lnTo>
                  <a:lnTo>
                    <a:pt x="205" y="3"/>
                  </a:lnTo>
                  <a:lnTo>
                    <a:pt x="206" y="2"/>
                  </a:lnTo>
                  <a:lnTo>
                    <a:pt x="206" y="1"/>
                  </a:lnTo>
                  <a:lnTo>
                    <a:pt x="210" y="0"/>
                  </a:lnTo>
                  <a:lnTo>
                    <a:pt x="213" y="2"/>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20" name="Google Shape;2020;p203"/>
            <p:cNvSpPr/>
            <p:nvPr/>
          </p:nvSpPr>
          <p:spPr>
            <a:xfrm>
              <a:off x="6773146" y="3628422"/>
              <a:ext cx="4188" cy="14772"/>
            </a:xfrm>
            <a:custGeom>
              <a:avLst/>
              <a:gdLst/>
              <a:ahLst/>
              <a:cxnLst/>
              <a:rect l="l" t="t" r="r" b="b"/>
              <a:pathLst>
                <a:path w="6" h="17" extrusionOk="0">
                  <a:moveTo>
                    <a:pt x="3" y="13"/>
                  </a:moveTo>
                  <a:lnTo>
                    <a:pt x="2" y="16"/>
                  </a:lnTo>
                  <a:lnTo>
                    <a:pt x="1" y="14"/>
                  </a:lnTo>
                  <a:lnTo>
                    <a:pt x="1" y="12"/>
                  </a:lnTo>
                  <a:lnTo>
                    <a:pt x="0" y="8"/>
                  </a:lnTo>
                  <a:lnTo>
                    <a:pt x="3" y="4"/>
                  </a:lnTo>
                  <a:lnTo>
                    <a:pt x="3" y="1"/>
                  </a:lnTo>
                  <a:lnTo>
                    <a:pt x="5" y="0"/>
                  </a:lnTo>
                  <a:lnTo>
                    <a:pt x="4" y="4"/>
                  </a:lnTo>
                  <a:lnTo>
                    <a:pt x="3" y="7"/>
                  </a:lnTo>
                  <a:lnTo>
                    <a:pt x="4" y="10"/>
                  </a:lnTo>
                  <a:lnTo>
                    <a:pt x="5" y="13"/>
                  </a:lnTo>
                  <a:lnTo>
                    <a:pt x="3" y="1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21" name="Google Shape;2021;p203"/>
            <p:cNvSpPr/>
            <p:nvPr/>
          </p:nvSpPr>
          <p:spPr>
            <a:xfrm>
              <a:off x="6647539" y="3609957"/>
              <a:ext cx="8374" cy="7386"/>
            </a:xfrm>
            <a:custGeom>
              <a:avLst/>
              <a:gdLst/>
              <a:ahLst/>
              <a:cxnLst/>
              <a:rect l="l" t="t" r="r" b="b"/>
              <a:pathLst>
                <a:path w="8" h="10" extrusionOk="0">
                  <a:moveTo>
                    <a:pt x="5" y="7"/>
                  </a:moveTo>
                  <a:lnTo>
                    <a:pt x="5" y="9"/>
                  </a:lnTo>
                  <a:lnTo>
                    <a:pt x="2" y="8"/>
                  </a:lnTo>
                  <a:lnTo>
                    <a:pt x="0" y="6"/>
                  </a:lnTo>
                  <a:lnTo>
                    <a:pt x="0" y="2"/>
                  </a:lnTo>
                  <a:lnTo>
                    <a:pt x="1" y="1"/>
                  </a:lnTo>
                  <a:lnTo>
                    <a:pt x="2" y="0"/>
                  </a:lnTo>
                  <a:lnTo>
                    <a:pt x="3" y="2"/>
                  </a:lnTo>
                  <a:lnTo>
                    <a:pt x="7" y="5"/>
                  </a:lnTo>
                  <a:lnTo>
                    <a:pt x="5" y="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22" name="Google Shape;2022;p203"/>
            <p:cNvSpPr/>
            <p:nvPr/>
          </p:nvSpPr>
          <p:spPr>
            <a:xfrm>
              <a:off x="6794082" y="3606264"/>
              <a:ext cx="16748" cy="18464"/>
            </a:xfrm>
            <a:custGeom>
              <a:avLst/>
              <a:gdLst/>
              <a:ahLst/>
              <a:cxnLst/>
              <a:rect l="l" t="t" r="r" b="b"/>
              <a:pathLst>
                <a:path w="18" h="22" extrusionOk="0">
                  <a:moveTo>
                    <a:pt x="5" y="21"/>
                  </a:moveTo>
                  <a:lnTo>
                    <a:pt x="2" y="21"/>
                  </a:lnTo>
                  <a:lnTo>
                    <a:pt x="1" y="21"/>
                  </a:lnTo>
                  <a:lnTo>
                    <a:pt x="0" y="20"/>
                  </a:lnTo>
                  <a:lnTo>
                    <a:pt x="1" y="15"/>
                  </a:lnTo>
                  <a:lnTo>
                    <a:pt x="0" y="12"/>
                  </a:lnTo>
                  <a:lnTo>
                    <a:pt x="0" y="11"/>
                  </a:lnTo>
                  <a:lnTo>
                    <a:pt x="2" y="10"/>
                  </a:lnTo>
                  <a:lnTo>
                    <a:pt x="3" y="7"/>
                  </a:lnTo>
                  <a:lnTo>
                    <a:pt x="7" y="4"/>
                  </a:lnTo>
                  <a:lnTo>
                    <a:pt x="15" y="1"/>
                  </a:lnTo>
                  <a:lnTo>
                    <a:pt x="17" y="0"/>
                  </a:lnTo>
                  <a:lnTo>
                    <a:pt x="17" y="3"/>
                  </a:lnTo>
                  <a:lnTo>
                    <a:pt x="14" y="10"/>
                  </a:lnTo>
                  <a:lnTo>
                    <a:pt x="12" y="13"/>
                  </a:lnTo>
                  <a:lnTo>
                    <a:pt x="12" y="15"/>
                  </a:lnTo>
                  <a:lnTo>
                    <a:pt x="8" y="16"/>
                  </a:lnTo>
                  <a:lnTo>
                    <a:pt x="5" y="2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23" name="Google Shape;2023;p203"/>
            <p:cNvSpPr/>
            <p:nvPr/>
          </p:nvSpPr>
          <p:spPr>
            <a:xfrm>
              <a:off x="6722903" y="3606264"/>
              <a:ext cx="4188" cy="3692"/>
            </a:xfrm>
            <a:custGeom>
              <a:avLst/>
              <a:gdLst/>
              <a:ahLst/>
              <a:cxnLst/>
              <a:rect l="l" t="t" r="r" b="b"/>
              <a:pathLst>
                <a:path w="4" h="6" extrusionOk="0">
                  <a:moveTo>
                    <a:pt x="3" y="4"/>
                  </a:moveTo>
                  <a:lnTo>
                    <a:pt x="2" y="5"/>
                  </a:lnTo>
                  <a:lnTo>
                    <a:pt x="0" y="5"/>
                  </a:lnTo>
                  <a:lnTo>
                    <a:pt x="1" y="4"/>
                  </a:lnTo>
                  <a:lnTo>
                    <a:pt x="1" y="3"/>
                  </a:lnTo>
                  <a:lnTo>
                    <a:pt x="1" y="1"/>
                  </a:lnTo>
                  <a:lnTo>
                    <a:pt x="1" y="0"/>
                  </a:lnTo>
                  <a:lnTo>
                    <a:pt x="1" y="0"/>
                  </a:lnTo>
                  <a:lnTo>
                    <a:pt x="3" y="1"/>
                  </a:lnTo>
                  <a:lnTo>
                    <a:pt x="3"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24" name="Google Shape;2024;p203"/>
            <p:cNvSpPr/>
            <p:nvPr/>
          </p:nvSpPr>
          <p:spPr>
            <a:xfrm>
              <a:off x="6748025" y="3598879"/>
              <a:ext cx="8374" cy="3692"/>
            </a:xfrm>
            <a:custGeom>
              <a:avLst/>
              <a:gdLst/>
              <a:ahLst/>
              <a:cxnLst/>
              <a:rect l="l" t="t" r="r" b="b"/>
              <a:pathLst>
                <a:path w="7" h="6" extrusionOk="0">
                  <a:moveTo>
                    <a:pt x="6" y="2"/>
                  </a:moveTo>
                  <a:lnTo>
                    <a:pt x="4" y="3"/>
                  </a:lnTo>
                  <a:lnTo>
                    <a:pt x="2" y="5"/>
                  </a:lnTo>
                  <a:lnTo>
                    <a:pt x="0" y="3"/>
                  </a:lnTo>
                  <a:lnTo>
                    <a:pt x="0" y="1"/>
                  </a:lnTo>
                  <a:lnTo>
                    <a:pt x="2" y="2"/>
                  </a:lnTo>
                  <a:lnTo>
                    <a:pt x="4" y="1"/>
                  </a:lnTo>
                  <a:lnTo>
                    <a:pt x="4" y="0"/>
                  </a:lnTo>
                  <a:lnTo>
                    <a:pt x="5" y="0"/>
                  </a:lnTo>
                  <a:lnTo>
                    <a:pt x="6"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25" name="Google Shape;2025;p203"/>
            <p:cNvSpPr/>
            <p:nvPr/>
          </p:nvSpPr>
          <p:spPr>
            <a:xfrm>
              <a:off x="6798268" y="3598879"/>
              <a:ext cx="4188" cy="3692"/>
            </a:xfrm>
            <a:custGeom>
              <a:avLst/>
              <a:gdLst/>
              <a:ahLst/>
              <a:cxnLst/>
              <a:rect l="l" t="t" r="r" b="b"/>
              <a:pathLst>
                <a:path w="3" h="5" extrusionOk="0">
                  <a:moveTo>
                    <a:pt x="2" y="3"/>
                  </a:moveTo>
                  <a:lnTo>
                    <a:pt x="2" y="4"/>
                  </a:lnTo>
                  <a:lnTo>
                    <a:pt x="0" y="2"/>
                  </a:lnTo>
                  <a:lnTo>
                    <a:pt x="0" y="1"/>
                  </a:lnTo>
                  <a:lnTo>
                    <a:pt x="2" y="0"/>
                  </a:lnTo>
                  <a:lnTo>
                    <a:pt x="2" y="0"/>
                  </a:lnTo>
                  <a:lnTo>
                    <a:pt x="2" y="0"/>
                  </a:lnTo>
                  <a:lnTo>
                    <a:pt x="2" y="2"/>
                  </a:lnTo>
                  <a:lnTo>
                    <a:pt x="2"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26" name="Google Shape;2026;p203"/>
            <p:cNvSpPr/>
            <p:nvPr/>
          </p:nvSpPr>
          <p:spPr>
            <a:xfrm>
              <a:off x="6693596" y="3595185"/>
              <a:ext cx="8374" cy="3694"/>
            </a:xfrm>
            <a:custGeom>
              <a:avLst/>
              <a:gdLst/>
              <a:ahLst/>
              <a:cxnLst/>
              <a:rect l="l" t="t" r="r" b="b"/>
              <a:pathLst>
                <a:path w="7" h="5" extrusionOk="0">
                  <a:moveTo>
                    <a:pt x="6" y="0"/>
                  </a:moveTo>
                  <a:lnTo>
                    <a:pt x="6" y="2"/>
                  </a:lnTo>
                  <a:lnTo>
                    <a:pt x="6" y="3"/>
                  </a:lnTo>
                  <a:lnTo>
                    <a:pt x="0" y="4"/>
                  </a:lnTo>
                  <a:lnTo>
                    <a:pt x="0" y="1"/>
                  </a:lnTo>
                  <a:lnTo>
                    <a:pt x="0" y="0"/>
                  </a:lnTo>
                  <a:lnTo>
                    <a:pt x="3" y="1"/>
                  </a:lnTo>
                  <a:lnTo>
                    <a:pt x="3" y="1"/>
                  </a:lnTo>
                  <a:lnTo>
                    <a:pt x="4" y="0"/>
                  </a:lnTo>
                  <a:lnTo>
                    <a:pt x="6"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27" name="Google Shape;2027;p203"/>
            <p:cNvSpPr/>
            <p:nvPr/>
          </p:nvSpPr>
          <p:spPr>
            <a:xfrm>
              <a:off x="6718718" y="3595185"/>
              <a:ext cx="4185" cy="3694"/>
            </a:xfrm>
            <a:custGeom>
              <a:avLst/>
              <a:gdLst/>
              <a:ahLst/>
              <a:cxnLst/>
              <a:rect l="l" t="t" r="r" b="b"/>
              <a:pathLst>
                <a:path w="6" h="6" extrusionOk="0">
                  <a:moveTo>
                    <a:pt x="4" y="4"/>
                  </a:moveTo>
                  <a:lnTo>
                    <a:pt x="4" y="5"/>
                  </a:lnTo>
                  <a:lnTo>
                    <a:pt x="1" y="2"/>
                  </a:lnTo>
                  <a:lnTo>
                    <a:pt x="0" y="1"/>
                  </a:lnTo>
                  <a:lnTo>
                    <a:pt x="1" y="0"/>
                  </a:lnTo>
                  <a:lnTo>
                    <a:pt x="5" y="2"/>
                  </a:lnTo>
                  <a:lnTo>
                    <a:pt x="4"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28" name="Google Shape;2028;p203"/>
            <p:cNvSpPr/>
            <p:nvPr/>
          </p:nvSpPr>
          <p:spPr>
            <a:xfrm>
              <a:off x="6768961" y="3591493"/>
              <a:ext cx="12560" cy="7386"/>
            </a:xfrm>
            <a:custGeom>
              <a:avLst/>
              <a:gdLst/>
              <a:ahLst/>
              <a:cxnLst/>
              <a:rect l="l" t="t" r="r" b="b"/>
              <a:pathLst>
                <a:path w="15" h="8" extrusionOk="0">
                  <a:moveTo>
                    <a:pt x="1" y="7"/>
                  </a:moveTo>
                  <a:lnTo>
                    <a:pt x="0" y="7"/>
                  </a:lnTo>
                  <a:lnTo>
                    <a:pt x="1" y="5"/>
                  </a:lnTo>
                  <a:lnTo>
                    <a:pt x="4" y="3"/>
                  </a:lnTo>
                  <a:lnTo>
                    <a:pt x="9" y="0"/>
                  </a:lnTo>
                  <a:lnTo>
                    <a:pt x="11" y="0"/>
                  </a:lnTo>
                  <a:lnTo>
                    <a:pt x="14" y="1"/>
                  </a:lnTo>
                  <a:lnTo>
                    <a:pt x="9" y="4"/>
                  </a:lnTo>
                  <a:lnTo>
                    <a:pt x="8" y="5"/>
                  </a:lnTo>
                  <a:lnTo>
                    <a:pt x="4" y="6"/>
                  </a:lnTo>
                  <a:lnTo>
                    <a:pt x="1" y="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29" name="Google Shape;2029;p203"/>
            <p:cNvSpPr/>
            <p:nvPr/>
          </p:nvSpPr>
          <p:spPr>
            <a:xfrm>
              <a:off x="6735465" y="3591493"/>
              <a:ext cx="8374" cy="7386"/>
            </a:xfrm>
            <a:custGeom>
              <a:avLst/>
              <a:gdLst/>
              <a:ahLst/>
              <a:cxnLst/>
              <a:rect l="l" t="t" r="r" b="b"/>
              <a:pathLst>
                <a:path w="11" h="7" extrusionOk="0">
                  <a:moveTo>
                    <a:pt x="4" y="6"/>
                  </a:moveTo>
                  <a:lnTo>
                    <a:pt x="0" y="6"/>
                  </a:lnTo>
                  <a:lnTo>
                    <a:pt x="0" y="6"/>
                  </a:lnTo>
                  <a:lnTo>
                    <a:pt x="1" y="5"/>
                  </a:lnTo>
                  <a:lnTo>
                    <a:pt x="2" y="4"/>
                  </a:lnTo>
                  <a:lnTo>
                    <a:pt x="3" y="4"/>
                  </a:lnTo>
                  <a:lnTo>
                    <a:pt x="6" y="2"/>
                  </a:lnTo>
                  <a:lnTo>
                    <a:pt x="8" y="0"/>
                  </a:lnTo>
                  <a:lnTo>
                    <a:pt x="10" y="1"/>
                  </a:lnTo>
                  <a:lnTo>
                    <a:pt x="7" y="2"/>
                  </a:lnTo>
                  <a:lnTo>
                    <a:pt x="4"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30" name="Google Shape;2030;p203"/>
            <p:cNvSpPr/>
            <p:nvPr/>
          </p:nvSpPr>
          <p:spPr>
            <a:xfrm>
              <a:off x="6701970" y="3587799"/>
              <a:ext cx="4185" cy="3694"/>
            </a:xfrm>
            <a:custGeom>
              <a:avLst/>
              <a:gdLst/>
              <a:ahLst/>
              <a:cxnLst/>
              <a:rect l="l" t="t" r="r" b="b"/>
              <a:pathLst>
                <a:path w="4" h="6" extrusionOk="0">
                  <a:moveTo>
                    <a:pt x="1" y="5"/>
                  </a:moveTo>
                  <a:lnTo>
                    <a:pt x="0" y="5"/>
                  </a:lnTo>
                  <a:lnTo>
                    <a:pt x="0" y="3"/>
                  </a:lnTo>
                  <a:lnTo>
                    <a:pt x="0" y="2"/>
                  </a:lnTo>
                  <a:lnTo>
                    <a:pt x="0" y="0"/>
                  </a:lnTo>
                  <a:lnTo>
                    <a:pt x="1" y="0"/>
                  </a:lnTo>
                  <a:lnTo>
                    <a:pt x="3" y="3"/>
                  </a:lnTo>
                  <a:lnTo>
                    <a:pt x="1"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31" name="Google Shape;2031;p203"/>
            <p:cNvSpPr/>
            <p:nvPr/>
          </p:nvSpPr>
          <p:spPr>
            <a:xfrm>
              <a:off x="6768961" y="3584107"/>
              <a:ext cx="4185" cy="3692"/>
            </a:xfrm>
            <a:custGeom>
              <a:avLst/>
              <a:gdLst/>
              <a:ahLst/>
              <a:cxnLst/>
              <a:rect l="l" t="t" r="r" b="b"/>
              <a:pathLst>
                <a:path w="6" h="6" extrusionOk="0">
                  <a:moveTo>
                    <a:pt x="4" y="5"/>
                  </a:moveTo>
                  <a:lnTo>
                    <a:pt x="1" y="5"/>
                  </a:lnTo>
                  <a:lnTo>
                    <a:pt x="2" y="2"/>
                  </a:lnTo>
                  <a:lnTo>
                    <a:pt x="0" y="0"/>
                  </a:lnTo>
                  <a:lnTo>
                    <a:pt x="2" y="1"/>
                  </a:lnTo>
                  <a:lnTo>
                    <a:pt x="4" y="3"/>
                  </a:lnTo>
                  <a:lnTo>
                    <a:pt x="5" y="4"/>
                  </a:lnTo>
                  <a:lnTo>
                    <a:pt x="5" y="4"/>
                  </a:lnTo>
                  <a:lnTo>
                    <a:pt x="4"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32" name="Google Shape;2032;p203"/>
            <p:cNvSpPr/>
            <p:nvPr/>
          </p:nvSpPr>
          <p:spPr>
            <a:xfrm>
              <a:off x="6714530" y="3584107"/>
              <a:ext cx="8374" cy="7386"/>
            </a:xfrm>
            <a:custGeom>
              <a:avLst/>
              <a:gdLst/>
              <a:ahLst/>
              <a:cxnLst/>
              <a:rect l="l" t="t" r="r" b="b"/>
              <a:pathLst>
                <a:path w="7" h="8" extrusionOk="0">
                  <a:moveTo>
                    <a:pt x="6" y="3"/>
                  </a:moveTo>
                  <a:lnTo>
                    <a:pt x="3" y="7"/>
                  </a:lnTo>
                  <a:lnTo>
                    <a:pt x="1" y="7"/>
                  </a:lnTo>
                  <a:lnTo>
                    <a:pt x="0" y="5"/>
                  </a:lnTo>
                  <a:lnTo>
                    <a:pt x="1" y="2"/>
                  </a:lnTo>
                  <a:lnTo>
                    <a:pt x="4" y="0"/>
                  </a:lnTo>
                  <a:lnTo>
                    <a:pt x="6" y="1"/>
                  </a:lnTo>
                  <a:lnTo>
                    <a:pt x="6"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33" name="Google Shape;2033;p203"/>
            <p:cNvSpPr/>
            <p:nvPr/>
          </p:nvSpPr>
          <p:spPr>
            <a:xfrm>
              <a:off x="6722903" y="3580412"/>
              <a:ext cx="8374" cy="11080"/>
            </a:xfrm>
            <a:custGeom>
              <a:avLst/>
              <a:gdLst/>
              <a:ahLst/>
              <a:cxnLst/>
              <a:rect l="l" t="t" r="r" b="b"/>
              <a:pathLst>
                <a:path w="7" h="12" extrusionOk="0">
                  <a:moveTo>
                    <a:pt x="5" y="10"/>
                  </a:moveTo>
                  <a:lnTo>
                    <a:pt x="3" y="11"/>
                  </a:lnTo>
                  <a:lnTo>
                    <a:pt x="0" y="9"/>
                  </a:lnTo>
                  <a:lnTo>
                    <a:pt x="0" y="5"/>
                  </a:lnTo>
                  <a:lnTo>
                    <a:pt x="5" y="0"/>
                  </a:lnTo>
                  <a:lnTo>
                    <a:pt x="6" y="1"/>
                  </a:lnTo>
                  <a:lnTo>
                    <a:pt x="6" y="2"/>
                  </a:lnTo>
                  <a:lnTo>
                    <a:pt x="6" y="7"/>
                  </a:lnTo>
                  <a:lnTo>
                    <a:pt x="5" y="1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34" name="Google Shape;2034;p203"/>
            <p:cNvSpPr/>
            <p:nvPr/>
          </p:nvSpPr>
          <p:spPr>
            <a:xfrm>
              <a:off x="6693596" y="3580412"/>
              <a:ext cx="4185" cy="3694"/>
            </a:xfrm>
            <a:custGeom>
              <a:avLst/>
              <a:gdLst/>
              <a:ahLst/>
              <a:cxnLst/>
              <a:rect l="l" t="t" r="r" b="b"/>
              <a:pathLst>
                <a:path w="4" h="5" extrusionOk="0">
                  <a:moveTo>
                    <a:pt x="3" y="4"/>
                  </a:moveTo>
                  <a:lnTo>
                    <a:pt x="1" y="4"/>
                  </a:lnTo>
                  <a:lnTo>
                    <a:pt x="0" y="3"/>
                  </a:lnTo>
                  <a:lnTo>
                    <a:pt x="0" y="1"/>
                  </a:lnTo>
                  <a:lnTo>
                    <a:pt x="1" y="0"/>
                  </a:lnTo>
                  <a:lnTo>
                    <a:pt x="3" y="0"/>
                  </a:lnTo>
                  <a:lnTo>
                    <a:pt x="3" y="2"/>
                  </a:lnTo>
                  <a:lnTo>
                    <a:pt x="3"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35" name="Google Shape;2035;p203"/>
            <p:cNvSpPr/>
            <p:nvPr/>
          </p:nvSpPr>
          <p:spPr>
            <a:xfrm>
              <a:off x="6693596" y="3573027"/>
              <a:ext cx="4185" cy="7386"/>
            </a:xfrm>
            <a:custGeom>
              <a:avLst/>
              <a:gdLst/>
              <a:ahLst/>
              <a:cxnLst/>
              <a:rect l="l" t="t" r="r" b="b"/>
              <a:pathLst>
                <a:path w="4" h="8" extrusionOk="0">
                  <a:moveTo>
                    <a:pt x="2" y="5"/>
                  </a:moveTo>
                  <a:lnTo>
                    <a:pt x="0" y="7"/>
                  </a:lnTo>
                  <a:lnTo>
                    <a:pt x="1" y="4"/>
                  </a:lnTo>
                  <a:lnTo>
                    <a:pt x="0" y="2"/>
                  </a:lnTo>
                  <a:lnTo>
                    <a:pt x="1" y="1"/>
                  </a:lnTo>
                  <a:lnTo>
                    <a:pt x="2" y="0"/>
                  </a:lnTo>
                  <a:lnTo>
                    <a:pt x="2" y="1"/>
                  </a:lnTo>
                  <a:lnTo>
                    <a:pt x="3" y="3"/>
                  </a:lnTo>
                  <a:lnTo>
                    <a:pt x="2"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36" name="Google Shape;2036;p203"/>
            <p:cNvSpPr/>
            <p:nvPr/>
          </p:nvSpPr>
          <p:spPr>
            <a:xfrm>
              <a:off x="6706155" y="3569334"/>
              <a:ext cx="4188" cy="3692"/>
            </a:xfrm>
            <a:custGeom>
              <a:avLst/>
              <a:gdLst/>
              <a:ahLst/>
              <a:cxnLst/>
              <a:rect l="l" t="t" r="r" b="b"/>
              <a:pathLst>
                <a:path w="3" h="6" extrusionOk="0">
                  <a:moveTo>
                    <a:pt x="2" y="1"/>
                  </a:moveTo>
                  <a:lnTo>
                    <a:pt x="2" y="5"/>
                  </a:lnTo>
                  <a:lnTo>
                    <a:pt x="1" y="5"/>
                  </a:lnTo>
                  <a:lnTo>
                    <a:pt x="0" y="4"/>
                  </a:lnTo>
                  <a:lnTo>
                    <a:pt x="0" y="3"/>
                  </a:lnTo>
                  <a:lnTo>
                    <a:pt x="1" y="0"/>
                  </a:lnTo>
                  <a:lnTo>
                    <a:pt x="2"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37" name="Google Shape;2037;p203"/>
            <p:cNvSpPr/>
            <p:nvPr/>
          </p:nvSpPr>
          <p:spPr>
            <a:xfrm>
              <a:off x="6722903" y="3569334"/>
              <a:ext cx="4188" cy="3692"/>
            </a:xfrm>
            <a:custGeom>
              <a:avLst/>
              <a:gdLst/>
              <a:ahLst/>
              <a:cxnLst/>
              <a:rect l="l" t="t" r="r" b="b"/>
              <a:pathLst>
                <a:path w="6" h="5" extrusionOk="0">
                  <a:moveTo>
                    <a:pt x="3" y="3"/>
                  </a:moveTo>
                  <a:lnTo>
                    <a:pt x="0" y="4"/>
                  </a:lnTo>
                  <a:lnTo>
                    <a:pt x="0" y="1"/>
                  </a:lnTo>
                  <a:lnTo>
                    <a:pt x="1" y="0"/>
                  </a:lnTo>
                  <a:lnTo>
                    <a:pt x="5" y="1"/>
                  </a:lnTo>
                  <a:lnTo>
                    <a:pt x="5" y="3"/>
                  </a:lnTo>
                  <a:lnTo>
                    <a:pt x="3"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38" name="Google Shape;2038;p203"/>
            <p:cNvSpPr/>
            <p:nvPr/>
          </p:nvSpPr>
          <p:spPr>
            <a:xfrm>
              <a:off x="6739651" y="3565640"/>
              <a:ext cx="12562" cy="7386"/>
            </a:xfrm>
            <a:custGeom>
              <a:avLst/>
              <a:gdLst/>
              <a:ahLst/>
              <a:cxnLst/>
              <a:rect l="l" t="t" r="r" b="b"/>
              <a:pathLst>
                <a:path w="13" h="7" extrusionOk="0">
                  <a:moveTo>
                    <a:pt x="2" y="5"/>
                  </a:moveTo>
                  <a:lnTo>
                    <a:pt x="0" y="6"/>
                  </a:lnTo>
                  <a:lnTo>
                    <a:pt x="1" y="4"/>
                  </a:lnTo>
                  <a:lnTo>
                    <a:pt x="3" y="1"/>
                  </a:lnTo>
                  <a:lnTo>
                    <a:pt x="8" y="1"/>
                  </a:lnTo>
                  <a:lnTo>
                    <a:pt x="11" y="0"/>
                  </a:lnTo>
                  <a:lnTo>
                    <a:pt x="12" y="0"/>
                  </a:lnTo>
                  <a:lnTo>
                    <a:pt x="10" y="1"/>
                  </a:lnTo>
                  <a:lnTo>
                    <a:pt x="8" y="4"/>
                  </a:lnTo>
                  <a:lnTo>
                    <a:pt x="2"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39" name="Google Shape;2039;p203"/>
            <p:cNvSpPr/>
            <p:nvPr/>
          </p:nvSpPr>
          <p:spPr>
            <a:xfrm>
              <a:off x="6710344" y="3565640"/>
              <a:ext cx="8374" cy="7386"/>
            </a:xfrm>
            <a:custGeom>
              <a:avLst/>
              <a:gdLst/>
              <a:ahLst/>
              <a:cxnLst/>
              <a:rect l="l" t="t" r="r" b="b"/>
              <a:pathLst>
                <a:path w="9" h="7" extrusionOk="0">
                  <a:moveTo>
                    <a:pt x="8" y="4"/>
                  </a:moveTo>
                  <a:lnTo>
                    <a:pt x="7" y="6"/>
                  </a:lnTo>
                  <a:lnTo>
                    <a:pt x="5" y="6"/>
                  </a:lnTo>
                  <a:lnTo>
                    <a:pt x="2" y="3"/>
                  </a:lnTo>
                  <a:lnTo>
                    <a:pt x="1" y="2"/>
                  </a:lnTo>
                  <a:lnTo>
                    <a:pt x="0" y="1"/>
                  </a:lnTo>
                  <a:lnTo>
                    <a:pt x="1" y="0"/>
                  </a:lnTo>
                  <a:lnTo>
                    <a:pt x="3" y="2"/>
                  </a:lnTo>
                  <a:lnTo>
                    <a:pt x="7" y="2"/>
                  </a:lnTo>
                  <a:lnTo>
                    <a:pt x="8"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40" name="Google Shape;2040;p203"/>
            <p:cNvSpPr/>
            <p:nvPr/>
          </p:nvSpPr>
          <p:spPr>
            <a:xfrm>
              <a:off x="6689408" y="3565640"/>
              <a:ext cx="4188" cy="7386"/>
            </a:xfrm>
            <a:custGeom>
              <a:avLst/>
              <a:gdLst/>
              <a:ahLst/>
              <a:cxnLst/>
              <a:rect l="l" t="t" r="r" b="b"/>
              <a:pathLst>
                <a:path w="5" h="7" extrusionOk="0">
                  <a:moveTo>
                    <a:pt x="2" y="4"/>
                  </a:moveTo>
                  <a:lnTo>
                    <a:pt x="0" y="6"/>
                  </a:lnTo>
                  <a:lnTo>
                    <a:pt x="0" y="4"/>
                  </a:lnTo>
                  <a:lnTo>
                    <a:pt x="1" y="1"/>
                  </a:lnTo>
                  <a:lnTo>
                    <a:pt x="4" y="0"/>
                  </a:lnTo>
                  <a:lnTo>
                    <a:pt x="4" y="1"/>
                  </a:lnTo>
                  <a:lnTo>
                    <a:pt x="2"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41" name="Google Shape;2041;p203"/>
            <p:cNvSpPr/>
            <p:nvPr/>
          </p:nvSpPr>
          <p:spPr>
            <a:xfrm>
              <a:off x="6760587" y="3561949"/>
              <a:ext cx="16748" cy="7386"/>
            </a:xfrm>
            <a:custGeom>
              <a:avLst/>
              <a:gdLst/>
              <a:ahLst/>
              <a:cxnLst/>
              <a:rect l="l" t="t" r="r" b="b"/>
              <a:pathLst>
                <a:path w="16" h="8" extrusionOk="0">
                  <a:moveTo>
                    <a:pt x="8" y="0"/>
                  </a:moveTo>
                  <a:lnTo>
                    <a:pt x="12" y="1"/>
                  </a:lnTo>
                  <a:lnTo>
                    <a:pt x="13" y="1"/>
                  </a:lnTo>
                  <a:lnTo>
                    <a:pt x="15" y="1"/>
                  </a:lnTo>
                  <a:lnTo>
                    <a:pt x="15" y="4"/>
                  </a:lnTo>
                  <a:lnTo>
                    <a:pt x="13" y="4"/>
                  </a:lnTo>
                  <a:lnTo>
                    <a:pt x="9" y="7"/>
                  </a:lnTo>
                  <a:lnTo>
                    <a:pt x="7" y="6"/>
                  </a:lnTo>
                  <a:lnTo>
                    <a:pt x="5" y="4"/>
                  </a:lnTo>
                  <a:lnTo>
                    <a:pt x="1" y="4"/>
                  </a:lnTo>
                  <a:lnTo>
                    <a:pt x="0" y="3"/>
                  </a:lnTo>
                  <a:lnTo>
                    <a:pt x="2" y="1"/>
                  </a:lnTo>
                  <a:lnTo>
                    <a:pt x="6" y="0"/>
                  </a:lnTo>
                  <a:lnTo>
                    <a:pt x="8"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42" name="Google Shape;2042;p203"/>
            <p:cNvSpPr/>
            <p:nvPr/>
          </p:nvSpPr>
          <p:spPr>
            <a:xfrm>
              <a:off x="6580548" y="3558254"/>
              <a:ext cx="12562" cy="11080"/>
            </a:xfrm>
            <a:custGeom>
              <a:avLst/>
              <a:gdLst/>
              <a:ahLst/>
              <a:cxnLst/>
              <a:rect l="l" t="t" r="r" b="b"/>
              <a:pathLst>
                <a:path w="12" h="12" extrusionOk="0">
                  <a:moveTo>
                    <a:pt x="8" y="5"/>
                  </a:moveTo>
                  <a:lnTo>
                    <a:pt x="11" y="9"/>
                  </a:lnTo>
                  <a:lnTo>
                    <a:pt x="9" y="8"/>
                  </a:lnTo>
                  <a:lnTo>
                    <a:pt x="6" y="11"/>
                  </a:lnTo>
                  <a:lnTo>
                    <a:pt x="2" y="7"/>
                  </a:lnTo>
                  <a:lnTo>
                    <a:pt x="0" y="5"/>
                  </a:lnTo>
                  <a:lnTo>
                    <a:pt x="0" y="3"/>
                  </a:lnTo>
                  <a:lnTo>
                    <a:pt x="1" y="0"/>
                  </a:lnTo>
                  <a:lnTo>
                    <a:pt x="4" y="3"/>
                  </a:lnTo>
                  <a:lnTo>
                    <a:pt x="6" y="4"/>
                  </a:lnTo>
                  <a:lnTo>
                    <a:pt x="8"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43" name="Google Shape;2043;p203"/>
            <p:cNvSpPr/>
            <p:nvPr/>
          </p:nvSpPr>
          <p:spPr>
            <a:xfrm>
              <a:off x="6701970" y="3554563"/>
              <a:ext cx="8374" cy="11078"/>
            </a:xfrm>
            <a:custGeom>
              <a:avLst/>
              <a:gdLst/>
              <a:ahLst/>
              <a:cxnLst/>
              <a:rect l="l" t="t" r="r" b="b"/>
              <a:pathLst>
                <a:path w="10" h="13" extrusionOk="0">
                  <a:moveTo>
                    <a:pt x="9" y="9"/>
                  </a:moveTo>
                  <a:lnTo>
                    <a:pt x="9" y="12"/>
                  </a:lnTo>
                  <a:lnTo>
                    <a:pt x="6" y="8"/>
                  </a:lnTo>
                  <a:lnTo>
                    <a:pt x="3" y="7"/>
                  </a:lnTo>
                  <a:lnTo>
                    <a:pt x="3" y="5"/>
                  </a:lnTo>
                  <a:lnTo>
                    <a:pt x="1" y="3"/>
                  </a:lnTo>
                  <a:lnTo>
                    <a:pt x="0" y="1"/>
                  </a:lnTo>
                  <a:lnTo>
                    <a:pt x="3" y="0"/>
                  </a:lnTo>
                  <a:lnTo>
                    <a:pt x="3" y="0"/>
                  </a:lnTo>
                  <a:lnTo>
                    <a:pt x="5" y="3"/>
                  </a:lnTo>
                  <a:lnTo>
                    <a:pt x="9" y="3"/>
                  </a:lnTo>
                  <a:lnTo>
                    <a:pt x="8" y="5"/>
                  </a:lnTo>
                  <a:lnTo>
                    <a:pt x="9" y="8"/>
                  </a:lnTo>
                  <a:lnTo>
                    <a:pt x="9" y="9"/>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44" name="Google Shape;2044;p203"/>
            <p:cNvSpPr/>
            <p:nvPr/>
          </p:nvSpPr>
          <p:spPr>
            <a:xfrm>
              <a:off x="6664286" y="3554563"/>
              <a:ext cx="4188" cy="3692"/>
            </a:xfrm>
            <a:custGeom>
              <a:avLst/>
              <a:gdLst/>
              <a:ahLst/>
              <a:cxnLst/>
              <a:rect l="l" t="t" r="r" b="b"/>
              <a:pathLst>
                <a:path w="5" h="4" extrusionOk="0">
                  <a:moveTo>
                    <a:pt x="4" y="2"/>
                  </a:moveTo>
                  <a:lnTo>
                    <a:pt x="2" y="3"/>
                  </a:lnTo>
                  <a:lnTo>
                    <a:pt x="1" y="3"/>
                  </a:lnTo>
                  <a:lnTo>
                    <a:pt x="0" y="3"/>
                  </a:lnTo>
                  <a:lnTo>
                    <a:pt x="0" y="2"/>
                  </a:lnTo>
                  <a:lnTo>
                    <a:pt x="0" y="2"/>
                  </a:lnTo>
                  <a:lnTo>
                    <a:pt x="1" y="1"/>
                  </a:lnTo>
                  <a:lnTo>
                    <a:pt x="2" y="0"/>
                  </a:lnTo>
                  <a:lnTo>
                    <a:pt x="3" y="0"/>
                  </a:lnTo>
                  <a:lnTo>
                    <a:pt x="4" y="1"/>
                  </a:lnTo>
                  <a:lnTo>
                    <a:pt x="4"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45" name="Google Shape;2045;p203"/>
            <p:cNvSpPr/>
            <p:nvPr/>
          </p:nvSpPr>
          <p:spPr>
            <a:xfrm>
              <a:off x="6572174" y="3539791"/>
              <a:ext cx="12562" cy="14772"/>
            </a:xfrm>
            <a:custGeom>
              <a:avLst/>
              <a:gdLst/>
              <a:ahLst/>
              <a:cxnLst/>
              <a:rect l="l" t="t" r="r" b="b"/>
              <a:pathLst>
                <a:path w="15" h="18" extrusionOk="0">
                  <a:moveTo>
                    <a:pt x="8" y="4"/>
                  </a:moveTo>
                  <a:lnTo>
                    <a:pt x="9" y="9"/>
                  </a:lnTo>
                  <a:lnTo>
                    <a:pt x="11" y="9"/>
                  </a:lnTo>
                  <a:lnTo>
                    <a:pt x="14" y="14"/>
                  </a:lnTo>
                  <a:lnTo>
                    <a:pt x="14" y="16"/>
                  </a:lnTo>
                  <a:lnTo>
                    <a:pt x="13" y="17"/>
                  </a:lnTo>
                  <a:lnTo>
                    <a:pt x="8" y="14"/>
                  </a:lnTo>
                  <a:lnTo>
                    <a:pt x="7" y="16"/>
                  </a:lnTo>
                  <a:lnTo>
                    <a:pt x="5" y="15"/>
                  </a:lnTo>
                  <a:lnTo>
                    <a:pt x="4" y="13"/>
                  </a:lnTo>
                  <a:lnTo>
                    <a:pt x="4" y="12"/>
                  </a:lnTo>
                  <a:lnTo>
                    <a:pt x="4" y="11"/>
                  </a:lnTo>
                  <a:lnTo>
                    <a:pt x="3" y="10"/>
                  </a:lnTo>
                  <a:lnTo>
                    <a:pt x="1" y="12"/>
                  </a:lnTo>
                  <a:lnTo>
                    <a:pt x="0" y="12"/>
                  </a:lnTo>
                  <a:lnTo>
                    <a:pt x="0" y="11"/>
                  </a:lnTo>
                  <a:lnTo>
                    <a:pt x="2" y="6"/>
                  </a:lnTo>
                  <a:lnTo>
                    <a:pt x="3" y="5"/>
                  </a:lnTo>
                  <a:lnTo>
                    <a:pt x="4" y="6"/>
                  </a:lnTo>
                  <a:lnTo>
                    <a:pt x="5" y="6"/>
                  </a:lnTo>
                  <a:lnTo>
                    <a:pt x="6" y="3"/>
                  </a:lnTo>
                  <a:lnTo>
                    <a:pt x="6" y="1"/>
                  </a:lnTo>
                  <a:lnTo>
                    <a:pt x="7" y="0"/>
                  </a:lnTo>
                  <a:lnTo>
                    <a:pt x="8"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46" name="Google Shape;2046;p203"/>
            <p:cNvSpPr/>
            <p:nvPr/>
          </p:nvSpPr>
          <p:spPr>
            <a:xfrm>
              <a:off x="6580548" y="3539791"/>
              <a:ext cx="4188" cy="7386"/>
            </a:xfrm>
            <a:custGeom>
              <a:avLst/>
              <a:gdLst/>
              <a:ahLst/>
              <a:cxnLst/>
              <a:rect l="l" t="t" r="r" b="b"/>
              <a:pathLst>
                <a:path w="5" h="7" extrusionOk="0">
                  <a:moveTo>
                    <a:pt x="4" y="6"/>
                  </a:moveTo>
                  <a:lnTo>
                    <a:pt x="2" y="6"/>
                  </a:lnTo>
                  <a:lnTo>
                    <a:pt x="0" y="3"/>
                  </a:lnTo>
                  <a:lnTo>
                    <a:pt x="0" y="0"/>
                  </a:lnTo>
                  <a:lnTo>
                    <a:pt x="0" y="0"/>
                  </a:lnTo>
                  <a:lnTo>
                    <a:pt x="1" y="0"/>
                  </a:lnTo>
                  <a:lnTo>
                    <a:pt x="2" y="1"/>
                  </a:lnTo>
                  <a:lnTo>
                    <a:pt x="2" y="2"/>
                  </a:lnTo>
                  <a:lnTo>
                    <a:pt x="3" y="3"/>
                  </a:lnTo>
                  <a:lnTo>
                    <a:pt x="3" y="4"/>
                  </a:lnTo>
                  <a:lnTo>
                    <a:pt x="4"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47" name="Google Shape;2047;p203"/>
            <p:cNvSpPr/>
            <p:nvPr/>
          </p:nvSpPr>
          <p:spPr>
            <a:xfrm>
              <a:off x="6739651" y="3532404"/>
              <a:ext cx="8374" cy="14772"/>
            </a:xfrm>
            <a:custGeom>
              <a:avLst/>
              <a:gdLst/>
              <a:ahLst/>
              <a:cxnLst/>
              <a:rect l="l" t="t" r="r" b="b"/>
              <a:pathLst>
                <a:path w="11" h="19" extrusionOk="0">
                  <a:moveTo>
                    <a:pt x="8" y="16"/>
                  </a:moveTo>
                  <a:lnTo>
                    <a:pt x="5" y="18"/>
                  </a:lnTo>
                  <a:lnTo>
                    <a:pt x="1" y="14"/>
                  </a:lnTo>
                  <a:lnTo>
                    <a:pt x="1" y="14"/>
                  </a:lnTo>
                  <a:lnTo>
                    <a:pt x="3" y="12"/>
                  </a:lnTo>
                  <a:lnTo>
                    <a:pt x="4" y="10"/>
                  </a:lnTo>
                  <a:lnTo>
                    <a:pt x="4" y="8"/>
                  </a:lnTo>
                  <a:lnTo>
                    <a:pt x="0" y="4"/>
                  </a:lnTo>
                  <a:lnTo>
                    <a:pt x="0" y="1"/>
                  </a:lnTo>
                  <a:lnTo>
                    <a:pt x="6" y="0"/>
                  </a:lnTo>
                  <a:lnTo>
                    <a:pt x="8" y="2"/>
                  </a:lnTo>
                  <a:lnTo>
                    <a:pt x="10" y="3"/>
                  </a:lnTo>
                  <a:lnTo>
                    <a:pt x="9" y="5"/>
                  </a:lnTo>
                  <a:lnTo>
                    <a:pt x="10" y="5"/>
                  </a:lnTo>
                  <a:lnTo>
                    <a:pt x="10" y="12"/>
                  </a:lnTo>
                  <a:lnTo>
                    <a:pt x="8" y="13"/>
                  </a:lnTo>
                  <a:lnTo>
                    <a:pt x="8" y="15"/>
                  </a:lnTo>
                  <a:lnTo>
                    <a:pt x="8" y="1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48" name="Google Shape;2048;p203"/>
            <p:cNvSpPr/>
            <p:nvPr/>
          </p:nvSpPr>
          <p:spPr>
            <a:xfrm>
              <a:off x="6576362" y="3525019"/>
              <a:ext cx="8374" cy="11078"/>
            </a:xfrm>
            <a:custGeom>
              <a:avLst/>
              <a:gdLst/>
              <a:ahLst/>
              <a:cxnLst/>
              <a:rect l="l" t="t" r="r" b="b"/>
              <a:pathLst>
                <a:path w="7" h="12" extrusionOk="0">
                  <a:moveTo>
                    <a:pt x="4" y="10"/>
                  </a:moveTo>
                  <a:lnTo>
                    <a:pt x="3" y="10"/>
                  </a:lnTo>
                  <a:lnTo>
                    <a:pt x="2" y="10"/>
                  </a:lnTo>
                  <a:lnTo>
                    <a:pt x="1" y="10"/>
                  </a:lnTo>
                  <a:lnTo>
                    <a:pt x="0" y="11"/>
                  </a:lnTo>
                  <a:lnTo>
                    <a:pt x="1" y="8"/>
                  </a:lnTo>
                  <a:lnTo>
                    <a:pt x="1" y="3"/>
                  </a:lnTo>
                  <a:lnTo>
                    <a:pt x="3" y="1"/>
                  </a:lnTo>
                  <a:lnTo>
                    <a:pt x="5" y="0"/>
                  </a:lnTo>
                  <a:lnTo>
                    <a:pt x="6" y="2"/>
                  </a:lnTo>
                  <a:lnTo>
                    <a:pt x="6" y="8"/>
                  </a:lnTo>
                  <a:lnTo>
                    <a:pt x="4" y="1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49" name="Google Shape;2049;p203"/>
            <p:cNvSpPr/>
            <p:nvPr/>
          </p:nvSpPr>
          <p:spPr>
            <a:xfrm>
              <a:off x="6697782" y="3521324"/>
              <a:ext cx="8374" cy="7386"/>
            </a:xfrm>
            <a:custGeom>
              <a:avLst/>
              <a:gdLst/>
              <a:ahLst/>
              <a:cxnLst/>
              <a:rect l="l" t="t" r="r" b="b"/>
              <a:pathLst>
                <a:path w="8" h="9" extrusionOk="0">
                  <a:moveTo>
                    <a:pt x="7" y="8"/>
                  </a:moveTo>
                  <a:lnTo>
                    <a:pt x="3" y="8"/>
                  </a:lnTo>
                  <a:lnTo>
                    <a:pt x="2" y="8"/>
                  </a:lnTo>
                  <a:lnTo>
                    <a:pt x="3" y="7"/>
                  </a:lnTo>
                  <a:lnTo>
                    <a:pt x="3" y="7"/>
                  </a:lnTo>
                  <a:lnTo>
                    <a:pt x="0" y="5"/>
                  </a:lnTo>
                  <a:lnTo>
                    <a:pt x="0" y="2"/>
                  </a:lnTo>
                  <a:lnTo>
                    <a:pt x="0" y="0"/>
                  </a:lnTo>
                  <a:lnTo>
                    <a:pt x="3" y="2"/>
                  </a:lnTo>
                  <a:lnTo>
                    <a:pt x="4" y="5"/>
                  </a:lnTo>
                  <a:lnTo>
                    <a:pt x="7" y="8"/>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50" name="Google Shape;2050;p203"/>
            <p:cNvSpPr/>
            <p:nvPr/>
          </p:nvSpPr>
          <p:spPr>
            <a:xfrm>
              <a:off x="6668474" y="3513939"/>
              <a:ext cx="8374" cy="7386"/>
            </a:xfrm>
            <a:custGeom>
              <a:avLst/>
              <a:gdLst/>
              <a:ahLst/>
              <a:cxnLst/>
              <a:rect l="l" t="t" r="r" b="b"/>
              <a:pathLst>
                <a:path w="7" h="7" extrusionOk="0">
                  <a:moveTo>
                    <a:pt x="6" y="4"/>
                  </a:moveTo>
                  <a:lnTo>
                    <a:pt x="5" y="6"/>
                  </a:lnTo>
                  <a:lnTo>
                    <a:pt x="2" y="5"/>
                  </a:lnTo>
                  <a:lnTo>
                    <a:pt x="0" y="0"/>
                  </a:lnTo>
                  <a:lnTo>
                    <a:pt x="6"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51" name="Google Shape;2051;p203"/>
            <p:cNvSpPr/>
            <p:nvPr/>
          </p:nvSpPr>
          <p:spPr>
            <a:xfrm>
              <a:off x="6676849" y="3510246"/>
              <a:ext cx="4185" cy="3692"/>
            </a:xfrm>
            <a:custGeom>
              <a:avLst/>
              <a:gdLst/>
              <a:ahLst/>
              <a:cxnLst/>
              <a:rect l="l" t="t" r="r" b="b"/>
              <a:pathLst>
                <a:path w="5" h="6" extrusionOk="0">
                  <a:moveTo>
                    <a:pt x="2" y="5"/>
                  </a:moveTo>
                  <a:lnTo>
                    <a:pt x="0" y="5"/>
                  </a:lnTo>
                  <a:lnTo>
                    <a:pt x="2" y="2"/>
                  </a:lnTo>
                  <a:lnTo>
                    <a:pt x="4" y="0"/>
                  </a:lnTo>
                  <a:lnTo>
                    <a:pt x="3" y="3"/>
                  </a:lnTo>
                  <a:lnTo>
                    <a:pt x="2"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52" name="Google Shape;2052;p203"/>
            <p:cNvSpPr/>
            <p:nvPr/>
          </p:nvSpPr>
          <p:spPr>
            <a:xfrm>
              <a:off x="6739651" y="3506552"/>
              <a:ext cx="25121" cy="14772"/>
            </a:xfrm>
            <a:custGeom>
              <a:avLst/>
              <a:gdLst/>
              <a:ahLst/>
              <a:cxnLst/>
              <a:rect l="l" t="t" r="r" b="b"/>
              <a:pathLst>
                <a:path w="25" h="18" extrusionOk="0">
                  <a:moveTo>
                    <a:pt x="18" y="2"/>
                  </a:moveTo>
                  <a:lnTo>
                    <a:pt x="17" y="5"/>
                  </a:lnTo>
                  <a:lnTo>
                    <a:pt x="22" y="9"/>
                  </a:lnTo>
                  <a:lnTo>
                    <a:pt x="23" y="12"/>
                  </a:lnTo>
                  <a:lnTo>
                    <a:pt x="24" y="14"/>
                  </a:lnTo>
                  <a:lnTo>
                    <a:pt x="23" y="14"/>
                  </a:lnTo>
                  <a:lnTo>
                    <a:pt x="22" y="13"/>
                  </a:lnTo>
                  <a:lnTo>
                    <a:pt x="20" y="13"/>
                  </a:lnTo>
                  <a:lnTo>
                    <a:pt x="21" y="14"/>
                  </a:lnTo>
                  <a:lnTo>
                    <a:pt x="22" y="16"/>
                  </a:lnTo>
                  <a:lnTo>
                    <a:pt x="19" y="17"/>
                  </a:lnTo>
                  <a:lnTo>
                    <a:pt x="17" y="17"/>
                  </a:lnTo>
                  <a:lnTo>
                    <a:pt x="10" y="14"/>
                  </a:lnTo>
                  <a:lnTo>
                    <a:pt x="8" y="13"/>
                  </a:lnTo>
                  <a:lnTo>
                    <a:pt x="13" y="9"/>
                  </a:lnTo>
                  <a:lnTo>
                    <a:pt x="13" y="8"/>
                  </a:lnTo>
                  <a:lnTo>
                    <a:pt x="10" y="8"/>
                  </a:lnTo>
                  <a:lnTo>
                    <a:pt x="7" y="12"/>
                  </a:lnTo>
                  <a:lnTo>
                    <a:pt x="2" y="10"/>
                  </a:lnTo>
                  <a:lnTo>
                    <a:pt x="0" y="8"/>
                  </a:lnTo>
                  <a:lnTo>
                    <a:pt x="0" y="8"/>
                  </a:lnTo>
                  <a:lnTo>
                    <a:pt x="2" y="4"/>
                  </a:lnTo>
                  <a:lnTo>
                    <a:pt x="6" y="4"/>
                  </a:lnTo>
                  <a:lnTo>
                    <a:pt x="7" y="3"/>
                  </a:lnTo>
                  <a:lnTo>
                    <a:pt x="10" y="2"/>
                  </a:lnTo>
                  <a:lnTo>
                    <a:pt x="10" y="1"/>
                  </a:lnTo>
                  <a:lnTo>
                    <a:pt x="16" y="0"/>
                  </a:lnTo>
                  <a:lnTo>
                    <a:pt x="18"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53" name="Google Shape;2053;p203"/>
            <p:cNvSpPr/>
            <p:nvPr/>
          </p:nvSpPr>
          <p:spPr>
            <a:xfrm>
              <a:off x="6551241" y="3491781"/>
              <a:ext cx="16748" cy="18466"/>
            </a:xfrm>
            <a:custGeom>
              <a:avLst/>
              <a:gdLst/>
              <a:ahLst/>
              <a:cxnLst/>
              <a:rect l="l" t="t" r="r" b="b"/>
              <a:pathLst>
                <a:path w="16" h="20" extrusionOk="0">
                  <a:moveTo>
                    <a:pt x="15" y="16"/>
                  </a:moveTo>
                  <a:lnTo>
                    <a:pt x="15" y="19"/>
                  </a:lnTo>
                  <a:lnTo>
                    <a:pt x="11" y="17"/>
                  </a:lnTo>
                  <a:lnTo>
                    <a:pt x="8" y="15"/>
                  </a:lnTo>
                  <a:lnTo>
                    <a:pt x="6" y="10"/>
                  </a:lnTo>
                  <a:lnTo>
                    <a:pt x="0" y="4"/>
                  </a:lnTo>
                  <a:lnTo>
                    <a:pt x="0" y="3"/>
                  </a:lnTo>
                  <a:lnTo>
                    <a:pt x="2" y="1"/>
                  </a:lnTo>
                  <a:lnTo>
                    <a:pt x="6" y="0"/>
                  </a:lnTo>
                  <a:lnTo>
                    <a:pt x="8" y="1"/>
                  </a:lnTo>
                  <a:lnTo>
                    <a:pt x="10" y="2"/>
                  </a:lnTo>
                  <a:lnTo>
                    <a:pt x="10" y="3"/>
                  </a:lnTo>
                  <a:lnTo>
                    <a:pt x="7" y="6"/>
                  </a:lnTo>
                  <a:lnTo>
                    <a:pt x="7" y="6"/>
                  </a:lnTo>
                  <a:lnTo>
                    <a:pt x="8" y="9"/>
                  </a:lnTo>
                  <a:lnTo>
                    <a:pt x="8" y="9"/>
                  </a:lnTo>
                  <a:lnTo>
                    <a:pt x="10" y="13"/>
                  </a:lnTo>
                  <a:lnTo>
                    <a:pt x="10" y="15"/>
                  </a:lnTo>
                  <a:lnTo>
                    <a:pt x="13" y="15"/>
                  </a:lnTo>
                  <a:lnTo>
                    <a:pt x="15" y="1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54" name="Google Shape;2054;p203"/>
            <p:cNvSpPr/>
            <p:nvPr/>
          </p:nvSpPr>
          <p:spPr>
            <a:xfrm>
              <a:off x="6714530" y="3484394"/>
              <a:ext cx="12562" cy="7386"/>
            </a:xfrm>
            <a:custGeom>
              <a:avLst/>
              <a:gdLst/>
              <a:ahLst/>
              <a:cxnLst/>
              <a:rect l="l" t="t" r="r" b="b"/>
              <a:pathLst>
                <a:path w="13" h="10" extrusionOk="0">
                  <a:moveTo>
                    <a:pt x="12" y="1"/>
                  </a:moveTo>
                  <a:lnTo>
                    <a:pt x="11" y="3"/>
                  </a:lnTo>
                  <a:lnTo>
                    <a:pt x="10" y="5"/>
                  </a:lnTo>
                  <a:lnTo>
                    <a:pt x="9" y="9"/>
                  </a:lnTo>
                  <a:lnTo>
                    <a:pt x="7" y="9"/>
                  </a:lnTo>
                  <a:lnTo>
                    <a:pt x="7" y="8"/>
                  </a:lnTo>
                  <a:lnTo>
                    <a:pt x="6" y="7"/>
                  </a:lnTo>
                  <a:lnTo>
                    <a:pt x="6" y="5"/>
                  </a:lnTo>
                  <a:lnTo>
                    <a:pt x="5" y="5"/>
                  </a:lnTo>
                  <a:lnTo>
                    <a:pt x="4" y="7"/>
                  </a:lnTo>
                  <a:lnTo>
                    <a:pt x="4" y="8"/>
                  </a:lnTo>
                  <a:lnTo>
                    <a:pt x="2" y="8"/>
                  </a:lnTo>
                  <a:lnTo>
                    <a:pt x="0" y="7"/>
                  </a:lnTo>
                  <a:lnTo>
                    <a:pt x="0" y="4"/>
                  </a:lnTo>
                  <a:lnTo>
                    <a:pt x="0" y="1"/>
                  </a:lnTo>
                  <a:lnTo>
                    <a:pt x="0" y="1"/>
                  </a:lnTo>
                  <a:lnTo>
                    <a:pt x="5" y="0"/>
                  </a:lnTo>
                  <a:lnTo>
                    <a:pt x="7" y="3"/>
                  </a:lnTo>
                  <a:lnTo>
                    <a:pt x="9" y="1"/>
                  </a:lnTo>
                  <a:lnTo>
                    <a:pt x="10" y="0"/>
                  </a:lnTo>
                  <a:lnTo>
                    <a:pt x="12" y="0"/>
                  </a:lnTo>
                  <a:lnTo>
                    <a:pt x="12"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55" name="Google Shape;2055;p203"/>
            <p:cNvSpPr/>
            <p:nvPr/>
          </p:nvSpPr>
          <p:spPr>
            <a:xfrm>
              <a:off x="6727091" y="3469622"/>
              <a:ext cx="8374" cy="3694"/>
            </a:xfrm>
            <a:custGeom>
              <a:avLst/>
              <a:gdLst/>
              <a:ahLst/>
              <a:cxnLst/>
              <a:rect l="l" t="t" r="r" b="b"/>
              <a:pathLst>
                <a:path w="9" h="5" extrusionOk="0">
                  <a:moveTo>
                    <a:pt x="8" y="3"/>
                  </a:moveTo>
                  <a:lnTo>
                    <a:pt x="4" y="4"/>
                  </a:lnTo>
                  <a:lnTo>
                    <a:pt x="0" y="1"/>
                  </a:lnTo>
                  <a:lnTo>
                    <a:pt x="4" y="0"/>
                  </a:lnTo>
                  <a:lnTo>
                    <a:pt x="6" y="0"/>
                  </a:lnTo>
                  <a:lnTo>
                    <a:pt x="7" y="1"/>
                  </a:lnTo>
                  <a:lnTo>
                    <a:pt x="8"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56" name="Google Shape;2056;p203"/>
            <p:cNvSpPr/>
            <p:nvPr/>
          </p:nvSpPr>
          <p:spPr>
            <a:xfrm>
              <a:off x="6697782" y="3458545"/>
              <a:ext cx="8374" cy="7386"/>
            </a:xfrm>
            <a:custGeom>
              <a:avLst/>
              <a:gdLst/>
              <a:ahLst/>
              <a:cxnLst/>
              <a:rect l="l" t="t" r="r" b="b"/>
              <a:pathLst>
                <a:path w="9" h="9" extrusionOk="0">
                  <a:moveTo>
                    <a:pt x="8" y="7"/>
                  </a:moveTo>
                  <a:lnTo>
                    <a:pt x="3" y="8"/>
                  </a:lnTo>
                  <a:lnTo>
                    <a:pt x="0" y="6"/>
                  </a:lnTo>
                  <a:lnTo>
                    <a:pt x="0" y="4"/>
                  </a:lnTo>
                  <a:lnTo>
                    <a:pt x="2" y="1"/>
                  </a:lnTo>
                  <a:lnTo>
                    <a:pt x="3" y="0"/>
                  </a:lnTo>
                  <a:lnTo>
                    <a:pt x="6" y="0"/>
                  </a:lnTo>
                  <a:lnTo>
                    <a:pt x="8" y="2"/>
                  </a:lnTo>
                  <a:lnTo>
                    <a:pt x="8" y="3"/>
                  </a:lnTo>
                  <a:lnTo>
                    <a:pt x="8" y="5"/>
                  </a:lnTo>
                  <a:lnTo>
                    <a:pt x="8" y="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57" name="Google Shape;2057;p203"/>
            <p:cNvSpPr/>
            <p:nvPr/>
          </p:nvSpPr>
          <p:spPr>
            <a:xfrm>
              <a:off x="6362828" y="3248042"/>
              <a:ext cx="180039" cy="151415"/>
            </a:xfrm>
            <a:custGeom>
              <a:avLst/>
              <a:gdLst/>
              <a:ahLst/>
              <a:cxnLst/>
              <a:rect l="l" t="t" r="r" b="b"/>
              <a:pathLst>
                <a:path w="188" h="183" extrusionOk="0">
                  <a:moveTo>
                    <a:pt x="131" y="167"/>
                  </a:moveTo>
                  <a:lnTo>
                    <a:pt x="135" y="170"/>
                  </a:lnTo>
                  <a:lnTo>
                    <a:pt x="122" y="167"/>
                  </a:lnTo>
                  <a:lnTo>
                    <a:pt x="124" y="166"/>
                  </a:lnTo>
                  <a:lnTo>
                    <a:pt x="125" y="166"/>
                  </a:lnTo>
                  <a:lnTo>
                    <a:pt x="131" y="167"/>
                  </a:lnTo>
                  <a:close/>
                  <a:moveTo>
                    <a:pt x="100" y="158"/>
                  </a:moveTo>
                  <a:lnTo>
                    <a:pt x="106" y="159"/>
                  </a:lnTo>
                  <a:lnTo>
                    <a:pt x="110" y="158"/>
                  </a:lnTo>
                  <a:lnTo>
                    <a:pt x="114" y="159"/>
                  </a:lnTo>
                  <a:lnTo>
                    <a:pt x="117" y="161"/>
                  </a:lnTo>
                  <a:lnTo>
                    <a:pt x="117" y="161"/>
                  </a:lnTo>
                  <a:lnTo>
                    <a:pt x="114" y="161"/>
                  </a:lnTo>
                  <a:lnTo>
                    <a:pt x="110" y="161"/>
                  </a:lnTo>
                  <a:lnTo>
                    <a:pt x="106" y="162"/>
                  </a:lnTo>
                  <a:lnTo>
                    <a:pt x="103" y="161"/>
                  </a:lnTo>
                  <a:lnTo>
                    <a:pt x="101" y="161"/>
                  </a:lnTo>
                  <a:lnTo>
                    <a:pt x="101" y="159"/>
                  </a:lnTo>
                  <a:lnTo>
                    <a:pt x="100" y="158"/>
                  </a:lnTo>
                  <a:close/>
                  <a:moveTo>
                    <a:pt x="132" y="162"/>
                  </a:moveTo>
                  <a:lnTo>
                    <a:pt x="135" y="161"/>
                  </a:lnTo>
                  <a:lnTo>
                    <a:pt x="137" y="162"/>
                  </a:lnTo>
                  <a:lnTo>
                    <a:pt x="138" y="164"/>
                  </a:lnTo>
                  <a:lnTo>
                    <a:pt x="140" y="166"/>
                  </a:lnTo>
                  <a:lnTo>
                    <a:pt x="145" y="169"/>
                  </a:lnTo>
                  <a:lnTo>
                    <a:pt x="147" y="171"/>
                  </a:lnTo>
                  <a:lnTo>
                    <a:pt x="153" y="175"/>
                  </a:lnTo>
                  <a:lnTo>
                    <a:pt x="154" y="175"/>
                  </a:lnTo>
                  <a:lnTo>
                    <a:pt x="157" y="177"/>
                  </a:lnTo>
                  <a:lnTo>
                    <a:pt x="157" y="178"/>
                  </a:lnTo>
                  <a:lnTo>
                    <a:pt x="158" y="180"/>
                  </a:lnTo>
                  <a:lnTo>
                    <a:pt x="159" y="182"/>
                  </a:lnTo>
                  <a:lnTo>
                    <a:pt x="154" y="178"/>
                  </a:lnTo>
                  <a:lnTo>
                    <a:pt x="148" y="174"/>
                  </a:lnTo>
                  <a:lnTo>
                    <a:pt x="137" y="166"/>
                  </a:lnTo>
                  <a:lnTo>
                    <a:pt x="130" y="165"/>
                  </a:lnTo>
                  <a:lnTo>
                    <a:pt x="119" y="159"/>
                  </a:lnTo>
                  <a:lnTo>
                    <a:pt x="113" y="157"/>
                  </a:lnTo>
                  <a:lnTo>
                    <a:pt x="115" y="156"/>
                  </a:lnTo>
                  <a:lnTo>
                    <a:pt x="118" y="156"/>
                  </a:lnTo>
                  <a:lnTo>
                    <a:pt x="134" y="164"/>
                  </a:lnTo>
                  <a:lnTo>
                    <a:pt x="132" y="162"/>
                  </a:lnTo>
                  <a:close/>
                  <a:moveTo>
                    <a:pt x="117" y="152"/>
                  </a:moveTo>
                  <a:lnTo>
                    <a:pt x="115" y="153"/>
                  </a:lnTo>
                  <a:lnTo>
                    <a:pt x="101" y="152"/>
                  </a:lnTo>
                  <a:lnTo>
                    <a:pt x="97" y="151"/>
                  </a:lnTo>
                  <a:lnTo>
                    <a:pt x="92" y="149"/>
                  </a:lnTo>
                  <a:lnTo>
                    <a:pt x="91" y="149"/>
                  </a:lnTo>
                  <a:lnTo>
                    <a:pt x="96" y="148"/>
                  </a:lnTo>
                  <a:lnTo>
                    <a:pt x="100" y="149"/>
                  </a:lnTo>
                  <a:lnTo>
                    <a:pt x="101" y="150"/>
                  </a:lnTo>
                  <a:lnTo>
                    <a:pt x="113" y="151"/>
                  </a:lnTo>
                  <a:lnTo>
                    <a:pt x="117" y="152"/>
                  </a:lnTo>
                  <a:close/>
                  <a:moveTo>
                    <a:pt x="104" y="146"/>
                  </a:moveTo>
                  <a:lnTo>
                    <a:pt x="100" y="146"/>
                  </a:lnTo>
                  <a:lnTo>
                    <a:pt x="95" y="145"/>
                  </a:lnTo>
                  <a:lnTo>
                    <a:pt x="93" y="144"/>
                  </a:lnTo>
                  <a:lnTo>
                    <a:pt x="93" y="143"/>
                  </a:lnTo>
                  <a:lnTo>
                    <a:pt x="94" y="140"/>
                  </a:lnTo>
                  <a:lnTo>
                    <a:pt x="99" y="141"/>
                  </a:lnTo>
                  <a:lnTo>
                    <a:pt x="106" y="142"/>
                  </a:lnTo>
                  <a:lnTo>
                    <a:pt x="108" y="144"/>
                  </a:lnTo>
                  <a:lnTo>
                    <a:pt x="107" y="145"/>
                  </a:lnTo>
                  <a:lnTo>
                    <a:pt x="104" y="146"/>
                  </a:lnTo>
                  <a:close/>
                  <a:moveTo>
                    <a:pt x="59" y="115"/>
                  </a:moveTo>
                  <a:lnTo>
                    <a:pt x="61" y="118"/>
                  </a:lnTo>
                  <a:lnTo>
                    <a:pt x="60" y="118"/>
                  </a:lnTo>
                  <a:lnTo>
                    <a:pt x="57" y="115"/>
                  </a:lnTo>
                  <a:lnTo>
                    <a:pt x="56" y="114"/>
                  </a:lnTo>
                  <a:lnTo>
                    <a:pt x="59" y="115"/>
                  </a:lnTo>
                  <a:close/>
                  <a:moveTo>
                    <a:pt x="55" y="111"/>
                  </a:moveTo>
                  <a:lnTo>
                    <a:pt x="55" y="113"/>
                  </a:lnTo>
                  <a:lnTo>
                    <a:pt x="51" y="110"/>
                  </a:lnTo>
                  <a:lnTo>
                    <a:pt x="50" y="108"/>
                  </a:lnTo>
                  <a:lnTo>
                    <a:pt x="50" y="107"/>
                  </a:lnTo>
                  <a:lnTo>
                    <a:pt x="55" y="111"/>
                  </a:lnTo>
                  <a:close/>
                  <a:moveTo>
                    <a:pt x="54" y="117"/>
                  </a:moveTo>
                  <a:lnTo>
                    <a:pt x="54" y="118"/>
                  </a:lnTo>
                  <a:lnTo>
                    <a:pt x="54" y="118"/>
                  </a:lnTo>
                  <a:lnTo>
                    <a:pt x="52" y="118"/>
                  </a:lnTo>
                  <a:lnTo>
                    <a:pt x="52" y="118"/>
                  </a:lnTo>
                  <a:lnTo>
                    <a:pt x="44" y="108"/>
                  </a:lnTo>
                  <a:lnTo>
                    <a:pt x="43" y="106"/>
                  </a:lnTo>
                  <a:lnTo>
                    <a:pt x="46" y="109"/>
                  </a:lnTo>
                  <a:lnTo>
                    <a:pt x="54" y="117"/>
                  </a:lnTo>
                  <a:close/>
                  <a:moveTo>
                    <a:pt x="54" y="99"/>
                  </a:moveTo>
                  <a:lnTo>
                    <a:pt x="53" y="100"/>
                  </a:lnTo>
                  <a:lnTo>
                    <a:pt x="50" y="98"/>
                  </a:lnTo>
                  <a:lnTo>
                    <a:pt x="49" y="97"/>
                  </a:lnTo>
                  <a:lnTo>
                    <a:pt x="47" y="94"/>
                  </a:lnTo>
                  <a:lnTo>
                    <a:pt x="45" y="92"/>
                  </a:lnTo>
                  <a:lnTo>
                    <a:pt x="44" y="90"/>
                  </a:lnTo>
                  <a:lnTo>
                    <a:pt x="40" y="84"/>
                  </a:lnTo>
                  <a:lnTo>
                    <a:pt x="39" y="83"/>
                  </a:lnTo>
                  <a:lnTo>
                    <a:pt x="41" y="85"/>
                  </a:lnTo>
                  <a:lnTo>
                    <a:pt x="43" y="87"/>
                  </a:lnTo>
                  <a:lnTo>
                    <a:pt x="44" y="87"/>
                  </a:lnTo>
                  <a:lnTo>
                    <a:pt x="47" y="90"/>
                  </a:lnTo>
                  <a:lnTo>
                    <a:pt x="51" y="94"/>
                  </a:lnTo>
                  <a:lnTo>
                    <a:pt x="55" y="98"/>
                  </a:lnTo>
                  <a:lnTo>
                    <a:pt x="54" y="98"/>
                  </a:lnTo>
                  <a:lnTo>
                    <a:pt x="54" y="99"/>
                  </a:lnTo>
                  <a:close/>
                  <a:moveTo>
                    <a:pt x="42" y="80"/>
                  </a:moveTo>
                  <a:lnTo>
                    <a:pt x="43" y="82"/>
                  </a:lnTo>
                  <a:lnTo>
                    <a:pt x="40" y="81"/>
                  </a:lnTo>
                  <a:lnTo>
                    <a:pt x="37" y="80"/>
                  </a:lnTo>
                  <a:lnTo>
                    <a:pt x="37" y="78"/>
                  </a:lnTo>
                  <a:lnTo>
                    <a:pt x="37" y="77"/>
                  </a:lnTo>
                  <a:lnTo>
                    <a:pt x="38" y="76"/>
                  </a:lnTo>
                  <a:lnTo>
                    <a:pt x="39" y="76"/>
                  </a:lnTo>
                  <a:lnTo>
                    <a:pt x="40" y="77"/>
                  </a:lnTo>
                  <a:lnTo>
                    <a:pt x="42" y="80"/>
                  </a:lnTo>
                  <a:close/>
                  <a:moveTo>
                    <a:pt x="31" y="85"/>
                  </a:moveTo>
                  <a:lnTo>
                    <a:pt x="31" y="86"/>
                  </a:lnTo>
                  <a:lnTo>
                    <a:pt x="29" y="84"/>
                  </a:lnTo>
                  <a:lnTo>
                    <a:pt x="28" y="80"/>
                  </a:lnTo>
                  <a:lnTo>
                    <a:pt x="26" y="74"/>
                  </a:lnTo>
                  <a:lnTo>
                    <a:pt x="26" y="72"/>
                  </a:lnTo>
                  <a:lnTo>
                    <a:pt x="27" y="70"/>
                  </a:lnTo>
                  <a:lnTo>
                    <a:pt x="27" y="68"/>
                  </a:lnTo>
                  <a:lnTo>
                    <a:pt x="25" y="63"/>
                  </a:lnTo>
                  <a:lnTo>
                    <a:pt x="26" y="62"/>
                  </a:lnTo>
                  <a:lnTo>
                    <a:pt x="27" y="62"/>
                  </a:lnTo>
                  <a:lnTo>
                    <a:pt x="27" y="66"/>
                  </a:lnTo>
                  <a:lnTo>
                    <a:pt x="28" y="68"/>
                  </a:lnTo>
                  <a:lnTo>
                    <a:pt x="30" y="71"/>
                  </a:lnTo>
                  <a:lnTo>
                    <a:pt x="30" y="75"/>
                  </a:lnTo>
                  <a:lnTo>
                    <a:pt x="30" y="82"/>
                  </a:lnTo>
                  <a:lnTo>
                    <a:pt x="31" y="83"/>
                  </a:lnTo>
                  <a:lnTo>
                    <a:pt x="31" y="85"/>
                  </a:lnTo>
                  <a:close/>
                  <a:moveTo>
                    <a:pt x="41" y="70"/>
                  </a:moveTo>
                  <a:lnTo>
                    <a:pt x="38" y="71"/>
                  </a:lnTo>
                  <a:lnTo>
                    <a:pt x="36" y="70"/>
                  </a:lnTo>
                  <a:lnTo>
                    <a:pt x="35" y="68"/>
                  </a:lnTo>
                  <a:lnTo>
                    <a:pt x="32" y="68"/>
                  </a:lnTo>
                  <a:lnTo>
                    <a:pt x="30" y="66"/>
                  </a:lnTo>
                  <a:lnTo>
                    <a:pt x="30" y="65"/>
                  </a:lnTo>
                  <a:lnTo>
                    <a:pt x="32" y="63"/>
                  </a:lnTo>
                  <a:lnTo>
                    <a:pt x="34" y="59"/>
                  </a:lnTo>
                  <a:lnTo>
                    <a:pt x="36" y="62"/>
                  </a:lnTo>
                  <a:lnTo>
                    <a:pt x="38" y="65"/>
                  </a:lnTo>
                  <a:lnTo>
                    <a:pt x="39" y="66"/>
                  </a:lnTo>
                  <a:lnTo>
                    <a:pt x="41" y="70"/>
                  </a:lnTo>
                  <a:close/>
                  <a:moveTo>
                    <a:pt x="96" y="1"/>
                  </a:moveTo>
                  <a:lnTo>
                    <a:pt x="97" y="2"/>
                  </a:lnTo>
                  <a:lnTo>
                    <a:pt x="103" y="5"/>
                  </a:lnTo>
                  <a:lnTo>
                    <a:pt x="107" y="8"/>
                  </a:lnTo>
                  <a:lnTo>
                    <a:pt x="109" y="13"/>
                  </a:lnTo>
                  <a:lnTo>
                    <a:pt x="112" y="16"/>
                  </a:lnTo>
                  <a:lnTo>
                    <a:pt x="116" y="18"/>
                  </a:lnTo>
                  <a:lnTo>
                    <a:pt x="119" y="21"/>
                  </a:lnTo>
                  <a:lnTo>
                    <a:pt x="121" y="24"/>
                  </a:lnTo>
                  <a:lnTo>
                    <a:pt x="124" y="26"/>
                  </a:lnTo>
                  <a:lnTo>
                    <a:pt x="128" y="27"/>
                  </a:lnTo>
                  <a:lnTo>
                    <a:pt x="131" y="28"/>
                  </a:lnTo>
                  <a:lnTo>
                    <a:pt x="132" y="30"/>
                  </a:lnTo>
                  <a:lnTo>
                    <a:pt x="134" y="32"/>
                  </a:lnTo>
                  <a:lnTo>
                    <a:pt x="137" y="34"/>
                  </a:lnTo>
                  <a:lnTo>
                    <a:pt x="142" y="35"/>
                  </a:lnTo>
                  <a:lnTo>
                    <a:pt x="152" y="35"/>
                  </a:lnTo>
                  <a:lnTo>
                    <a:pt x="152" y="35"/>
                  </a:lnTo>
                  <a:lnTo>
                    <a:pt x="154" y="35"/>
                  </a:lnTo>
                  <a:lnTo>
                    <a:pt x="157" y="35"/>
                  </a:lnTo>
                  <a:lnTo>
                    <a:pt x="160" y="34"/>
                  </a:lnTo>
                  <a:lnTo>
                    <a:pt x="161" y="33"/>
                  </a:lnTo>
                  <a:lnTo>
                    <a:pt x="164" y="29"/>
                  </a:lnTo>
                  <a:lnTo>
                    <a:pt x="166" y="29"/>
                  </a:lnTo>
                  <a:lnTo>
                    <a:pt x="170" y="28"/>
                  </a:lnTo>
                  <a:lnTo>
                    <a:pt x="171" y="27"/>
                  </a:lnTo>
                  <a:lnTo>
                    <a:pt x="171" y="27"/>
                  </a:lnTo>
                  <a:lnTo>
                    <a:pt x="171" y="29"/>
                  </a:lnTo>
                  <a:lnTo>
                    <a:pt x="171" y="30"/>
                  </a:lnTo>
                  <a:lnTo>
                    <a:pt x="170" y="31"/>
                  </a:lnTo>
                  <a:lnTo>
                    <a:pt x="171" y="35"/>
                  </a:lnTo>
                  <a:lnTo>
                    <a:pt x="173" y="40"/>
                  </a:lnTo>
                  <a:lnTo>
                    <a:pt x="172" y="42"/>
                  </a:lnTo>
                  <a:lnTo>
                    <a:pt x="173" y="44"/>
                  </a:lnTo>
                  <a:lnTo>
                    <a:pt x="176" y="46"/>
                  </a:lnTo>
                  <a:lnTo>
                    <a:pt x="177" y="46"/>
                  </a:lnTo>
                  <a:lnTo>
                    <a:pt x="176" y="47"/>
                  </a:lnTo>
                  <a:lnTo>
                    <a:pt x="175" y="48"/>
                  </a:lnTo>
                  <a:lnTo>
                    <a:pt x="175" y="51"/>
                  </a:lnTo>
                  <a:lnTo>
                    <a:pt x="178" y="54"/>
                  </a:lnTo>
                  <a:lnTo>
                    <a:pt x="184" y="57"/>
                  </a:lnTo>
                  <a:lnTo>
                    <a:pt x="186" y="57"/>
                  </a:lnTo>
                  <a:lnTo>
                    <a:pt x="186" y="59"/>
                  </a:lnTo>
                  <a:lnTo>
                    <a:pt x="187" y="59"/>
                  </a:lnTo>
                  <a:lnTo>
                    <a:pt x="187" y="60"/>
                  </a:lnTo>
                  <a:lnTo>
                    <a:pt x="187" y="61"/>
                  </a:lnTo>
                  <a:lnTo>
                    <a:pt x="187" y="62"/>
                  </a:lnTo>
                  <a:lnTo>
                    <a:pt x="184" y="62"/>
                  </a:lnTo>
                  <a:lnTo>
                    <a:pt x="181" y="62"/>
                  </a:lnTo>
                  <a:lnTo>
                    <a:pt x="180" y="60"/>
                  </a:lnTo>
                  <a:lnTo>
                    <a:pt x="179" y="62"/>
                  </a:lnTo>
                  <a:lnTo>
                    <a:pt x="179" y="63"/>
                  </a:lnTo>
                  <a:lnTo>
                    <a:pt x="177" y="64"/>
                  </a:lnTo>
                  <a:lnTo>
                    <a:pt x="178" y="71"/>
                  </a:lnTo>
                  <a:lnTo>
                    <a:pt x="178" y="73"/>
                  </a:lnTo>
                  <a:lnTo>
                    <a:pt x="177" y="73"/>
                  </a:lnTo>
                  <a:lnTo>
                    <a:pt x="176" y="73"/>
                  </a:lnTo>
                  <a:lnTo>
                    <a:pt x="175" y="73"/>
                  </a:lnTo>
                  <a:lnTo>
                    <a:pt x="175" y="74"/>
                  </a:lnTo>
                  <a:lnTo>
                    <a:pt x="175" y="75"/>
                  </a:lnTo>
                  <a:lnTo>
                    <a:pt x="173" y="76"/>
                  </a:lnTo>
                  <a:lnTo>
                    <a:pt x="170" y="75"/>
                  </a:lnTo>
                  <a:lnTo>
                    <a:pt x="168" y="73"/>
                  </a:lnTo>
                  <a:lnTo>
                    <a:pt x="168" y="72"/>
                  </a:lnTo>
                  <a:lnTo>
                    <a:pt x="168" y="70"/>
                  </a:lnTo>
                  <a:lnTo>
                    <a:pt x="167" y="68"/>
                  </a:lnTo>
                  <a:lnTo>
                    <a:pt x="164" y="66"/>
                  </a:lnTo>
                  <a:lnTo>
                    <a:pt x="159" y="65"/>
                  </a:lnTo>
                  <a:lnTo>
                    <a:pt x="156" y="65"/>
                  </a:lnTo>
                  <a:lnTo>
                    <a:pt x="154" y="64"/>
                  </a:lnTo>
                  <a:lnTo>
                    <a:pt x="152" y="64"/>
                  </a:lnTo>
                  <a:lnTo>
                    <a:pt x="150" y="64"/>
                  </a:lnTo>
                  <a:lnTo>
                    <a:pt x="147" y="64"/>
                  </a:lnTo>
                  <a:lnTo>
                    <a:pt x="143" y="63"/>
                  </a:lnTo>
                  <a:lnTo>
                    <a:pt x="142" y="65"/>
                  </a:lnTo>
                  <a:lnTo>
                    <a:pt x="139" y="66"/>
                  </a:lnTo>
                  <a:lnTo>
                    <a:pt x="137" y="66"/>
                  </a:lnTo>
                  <a:lnTo>
                    <a:pt x="133" y="62"/>
                  </a:lnTo>
                  <a:lnTo>
                    <a:pt x="132" y="62"/>
                  </a:lnTo>
                  <a:lnTo>
                    <a:pt x="129" y="64"/>
                  </a:lnTo>
                  <a:lnTo>
                    <a:pt x="127" y="64"/>
                  </a:lnTo>
                  <a:lnTo>
                    <a:pt x="126" y="64"/>
                  </a:lnTo>
                  <a:lnTo>
                    <a:pt x="121" y="62"/>
                  </a:lnTo>
                  <a:lnTo>
                    <a:pt x="119" y="62"/>
                  </a:lnTo>
                  <a:lnTo>
                    <a:pt x="118" y="62"/>
                  </a:lnTo>
                  <a:lnTo>
                    <a:pt x="115" y="62"/>
                  </a:lnTo>
                  <a:lnTo>
                    <a:pt x="108" y="57"/>
                  </a:lnTo>
                  <a:lnTo>
                    <a:pt x="104" y="60"/>
                  </a:lnTo>
                  <a:lnTo>
                    <a:pt x="96" y="60"/>
                  </a:lnTo>
                  <a:lnTo>
                    <a:pt x="94" y="62"/>
                  </a:lnTo>
                  <a:lnTo>
                    <a:pt x="91" y="67"/>
                  </a:lnTo>
                  <a:lnTo>
                    <a:pt x="89" y="69"/>
                  </a:lnTo>
                  <a:lnTo>
                    <a:pt x="86" y="68"/>
                  </a:lnTo>
                  <a:lnTo>
                    <a:pt x="84" y="66"/>
                  </a:lnTo>
                  <a:lnTo>
                    <a:pt x="80" y="61"/>
                  </a:lnTo>
                  <a:lnTo>
                    <a:pt x="78" y="60"/>
                  </a:lnTo>
                  <a:lnTo>
                    <a:pt x="76" y="60"/>
                  </a:lnTo>
                  <a:lnTo>
                    <a:pt x="74" y="60"/>
                  </a:lnTo>
                  <a:lnTo>
                    <a:pt x="72" y="62"/>
                  </a:lnTo>
                  <a:lnTo>
                    <a:pt x="72" y="69"/>
                  </a:lnTo>
                  <a:lnTo>
                    <a:pt x="71" y="76"/>
                  </a:lnTo>
                  <a:lnTo>
                    <a:pt x="71" y="80"/>
                  </a:lnTo>
                  <a:lnTo>
                    <a:pt x="76" y="84"/>
                  </a:lnTo>
                  <a:lnTo>
                    <a:pt x="81" y="90"/>
                  </a:lnTo>
                  <a:lnTo>
                    <a:pt x="82" y="91"/>
                  </a:lnTo>
                  <a:lnTo>
                    <a:pt x="84" y="93"/>
                  </a:lnTo>
                  <a:lnTo>
                    <a:pt x="85" y="98"/>
                  </a:lnTo>
                  <a:lnTo>
                    <a:pt x="86" y="104"/>
                  </a:lnTo>
                  <a:lnTo>
                    <a:pt x="89" y="109"/>
                  </a:lnTo>
                  <a:lnTo>
                    <a:pt x="91" y="111"/>
                  </a:lnTo>
                  <a:lnTo>
                    <a:pt x="95" y="114"/>
                  </a:lnTo>
                  <a:lnTo>
                    <a:pt x="98" y="118"/>
                  </a:lnTo>
                  <a:lnTo>
                    <a:pt x="101" y="122"/>
                  </a:lnTo>
                  <a:lnTo>
                    <a:pt x="102" y="123"/>
                  </a:lnTo>
                  <a:lnTo>
                    <a:pt x="108" y="129"/>
                  </a:lnTo>
                  <a:lnTo>
                    <a:pt x="114" y="135"/>
                  </a:lnTo>
                  <a:lnTo>
                    <a:pt x="119" y="138"/>
                  </a:lnTo>
                  <a:lnTo>
                    <a:pt x="119" y="138"/>
                  </a:lnTo>
                  <a:lnTo>
                    <a:pt x="119" y="143"/>
                  </a:lnTo>
                  <a:lnTo>
                    <a:pt x="120" y="144"/>
                  </a:lnTo>
                  <a:lnTo>
                    <a:pt x="124" y="149"/>
                  </a:lnTo>
                  <a:lnTo>
                    <a:pt x="131" y="156"/>
                  </a:lnTo>
                  <a:lnTo>
                    <a:pt x="132" y="158"/>
                  </a:lnTo>
                  <a:lnTo>
                    <a:pt x="132" y="159"/>
                  </a:lnTo>
                  <a:lnTo>
                    <a:pt x="132" y="159"/>
                  </a:lnTo>
                  <a:lnTo>
                    <a:pt x="130" y="160"/>
                  </a:lnTo>
                  <a:lnTo>
                    <a:pt x="128" y="159"/>
                  </a:lnTo>
                  <a:lnTo>
                    <a:pt x="121" y="153"/>
                  </a:lnTo>
                  <a:lnTo>
                    <a:pt x="115" y="149"/>
                  </a:lnTo>
                  <a:lnTo>
                    <a:pt x="108" y="140"/>
                  </a:lnTo>
                  <a:lnTo>
                    <a:pt x="98" y="138"/>
                  </a:lnTo>
                  <a:lnTo>
                    <a:pt x="92" y="134"/>
                  </a:lnTo>
                  <a:lnTo>
                    <a:pt x="88" y="134"/>
                  </a:lnTo>
                  <a:lnTo>
                    <a:pt x="84" y="136"/>
                  </a:lnTo>
                  <a:lnTo>
                    <a:pt x="80" y="136"/>
                  </a:lnTo>
                  <a:lnTo>
                    <a:pt x="79" y="135"/>
                  </a:lnTo>
                  <a:lnTo>
                    <a:pt x="77" y="133"/>
                  </a:lnTo>
                  <a:lnTo>
                    <a:pt x="77" y="131"/>
                  </a:lnTo>
                  <a:lnTo>
                    <a:pt x="77" y="129"/>
                  </a:lnTo>
                  <a:lnTo>
                    <a:pt x="74" y="126"/>
                  </a:lnTo>
                  <a:lnTo>
                    <a:pt x="68" y="122"/>
                  </a:lnTo>
                  <a:lnTo>
                    <a:pt x="63" y="118"/>
                  </a:lnTo>
                  <a:lnTo>
                    <a:pt x="54" y="106"/>
                  </a:lnTo>
                  <a:lnTo>
                    <a:pt x="51" y="103"/>
                  </a:lnTo>
                  <a:lnTo>
                    <a:pt x="54" y="102"/>
                  </a:lnTo>
                  <a:lnTo>
                    <a:pt x="55" y="102"/>
                  </a:lnTo>
                  <a:lnTo>
                    <a:pt x="56" y="101"/>
                  </a:lnTo>
                  <a:lnTo>
                    <a:pt x="59" y="101"/>
                  </a:lnTo>
                  <a:lnTo>
                    <a:pt x="63" y="102"/>
                  </a:lnTo>
                  <a:lnTo>
                    <a:pt x="60" y="99"/>
                  </a:lnTo>
                  <a:lnTo>
                    <a:pt x="56" y="97"/>
                  </a:lnTo>
                  <a:lnTo>
                    <a:pt x="47" y="87"/>
                  </a:lnTo>
                  <a:lnTo>
                    <a:pt x="44" y="82"/>
                  </a:lnTo>
                  <a:lnTo>
                    <a:pt x="44" y="77"/>
                  </a:lnTo>
                  <a:lnTo>
                    <a:pt x="44" y="71"/>
                  </a:lnTo>
                  <a:lnTo>
                    <a:pt x="43" y="66"/>
                  </a:lnTo>
                  <a:lnTo>
                    <a:pt x="36" y="59"/>
                  </a:lnTo>
                  <a:lnTo>
                    <a:pt x="33" y="56"/>
                  </a:lnTo>
                  <a:lnTo>
                    <a:pt x="28" y="54"/>
                  </a:lnTo>
                  <a:lnTo>
                    <a:pt x="26" y="54"/>
                  </a:lnTo>
                  <a:lnTo>
                    <a:pt x="24" y="57"/>
                  </a:lnTo>
                  <a:lnTo>
                    <a:pt x="23" y="62"/>
                  </a:lnTo>
                  <a:lnTo>
                    <a:pt x="19" y="70"/>
                  </a:lnTo>
                  <a:lnTo>
                    <a:pt x="17" y="73"/>
                  </a:lnTo>
                  <a:lnTo>
                    <a:pt x="14" y="77"/>
                  </a:lnTo>
                  <a:lnTo>
                    <a:pt x="13" y="77"/>
                  </a:lnTo>
                  <a:lnTo>
                    <a:pt x="11" y="77"/>
                  </a:lnTo>
                  <a:lnTo>
                    <a:pt x="7" y="70"/>
                  </a:lnTo>
                  <a:lnTo>
                    <a:pt x="4" y="65"/>
                  </a:lnTo>
                  <a:lnTo>
                    <a:pt x="3" y="62"/>
                  </a:lnTo>
                  <a:lnTo>
                    <a:pt x="3" y="59"/>
                  </a:lnTo>
                  <a:lnTo>
                    <a:pt x="0" y="48"/>
                  </a:lnTo>
                  <a:lnTo>
                    <a:pt x="2" y="46"/>
                  </a:lnTo>
                  <a:lnTo>
                    <a:pt x="3" y="48"/>
                  </a:lnTo>
                  <a:lnTo>
                    <a:pt x="12" y="50"/>
                  </a:lnTo>
                  <a:lnTo>
                    <a:pt x="14" y="49"/>
                  </a:lnTo>
                  <a:lnTo>
                    <a:pt x="14" y="48"/>
                  </a:lnTo>
                  <a:lnTo>
                    <a:pt x="14" y="47"/>
                  </a:lnTo>
                  <a:lnTo>
                    <a:pt x="16" y="46"/>
                  </a:lnTo>
                  <a:lnTo>
                    <a:pt x="18" y="48"/>
                  </a:lnTo>
                  <a:lnTo>
                    <a:pt x="21" y="48"/>
                  </a:lnTo>
                  <a:lnTo>
                    <a:pt x="25" y="48"/>
                  </a:lnTo>
                  <a:lnTo>
                    <a:pt x="27" y="48"/>
                  </a:lnTo>
                  <a:lnTo>
                    <a:pt x="29" y="47"/>
                  </a:lnTo>
                  <a:lnTo>
                    <a:pt x="32" y="43"/>
                  </a:lnTo>
                  <a:lnTo>
                    <a:pt x="33" y="40"/>
                  </a:lnTo>
                  <a:lnTo>
                    <a:pt x="34" y="40"/>
                  </a:lnTo>
                  <a:lnTo>
                    <a:pt x="34" y="40"/>
                  </a:lnTo>
                  <a:lnTo>
                    <a:pt x="35" y="42"/>
                  </a:lnTo>
                  <a:lnTo>
                    <a:pt x="37" y="44"/>
                  </a:lnTo>
                  <a:lnTo>
                    <a:pt x="39" y="46"/>
                  </a:lnTo>
                  <a:lnTo>
                    <a:pt x="41" y="48"/>
                  </a:lnTo>
                  <a:lnTo>
                    <a:pt x="43" y="48"/>
                  </a:lnTo>
                  <a:lnTo>
                    <a:pt x="44" y="47"/>
                  </a:lnTo>
                  <a:lnTo>
                    <a:pt x="46" y="47"/>
                  </a:lnTo>
                  <a:lnTo>
                    <a:pt x="51" y="49"/>
                  </a:lnTo>
                  <a:lnTo>
                    <a:pt x="55" y="49"/>
                  </a:lnTo>
                  <a:lnTo>
                    <a:pt x="58" y="48"/>
                  </a:lnTo>
                  <a:lnTo>
                    <a:pt x="58" y="47"/>
                  </a:lnTo>
                  <a:lnTo>
                    <a:pt x="56" y="45"/>
                  </a:lnTo>
                  <a:lnTo>
                    <a:pt x="56" y="43"/>
                  </a:lnTo>
                  <a:lnTo>
                    <a:pt x="56" y="42"/>
                  </a:lnTo>
                  <a:lnTo>
                    <a:pt x="59" y="40"/>
                  </a:lnTo>
                  <a:lnTo>
                    <a:pt x="58" y="40"/>
                  </a:lnTo>
                  <a:lnTo>
                    <a:pt x="56" y="37"/>
                  </a:lnTo>
                  <a:lnTo>
                    <a:pt x="56" y="36"/>
                  </a:lnTo>
                  <a:lnTo>
                    <a:pt x="62" y="34"/>
                  </a:lnTo>
                  <a:lnTo>
                    <a:pt x="67" y="31"/>
                  </a:lnTo>
                  <a:lnTo>
                    <a:pt x="68" y="30"/>
                  </a:lnTo>
                  <a:lnTo>
                    <a:pt x="69" y="29"/>
                  </a:lnTo>
                  <a:lnTo>
                    <a:pt x="69" y="25"/>
                  </a:lnTo>
                  <a:lnTo>
                    <a:pt x="69" y="22"/>
                  </a:lnTo>
                  <a:lnTo>
                    <a:pt x="66" y="19"/>
                  </a:lnTo>
                  <a:lnTo>
                    <a:pt x="66" y="18"/>
                  </a:lnTo>
                  <a:lnTo>
                    <a:pt x="67" y="16"/>
                  </a:lnTo>
                  <a:lnTo>
                    <a:pt x="68" y="15"/>
                  </a:lnTo>
                  <a:lnTo>
                    <a:pt x="70" y="14"/>
                  </a:lnTo>
                  <a:lnTo>
                    <a:pt x="72" y="13"/>
                  </a:lnTo>
                  <a:lnTo>
                    <a:pt x="74" y="12"/>
                  </a:lnTo>
                  <a:lnTo>
                    <a:pt x="77" y="12"/>
                  </a:lnTo>
                  <a:lnTo>
                    <a:pt x="79" y="10"/>
                  </a:lnTo>
                  <a:lnTo>
                    <a:pt x="81" y="7"/>
                  </a:lnTo>
                  <a:lnTo>
                    <a:pt x="83" y="7"/>
                  </a:lnTo>
                  <a:lnTo>
                    <a:pt x="86" y="7"/>
                  </a:lnTo>
                  <a:lnTo>
                    <a:pt x="87" y="7"/>
                  </a:lnTo>
                  <a:lnTo>
                    <a:pt x="86" y="2"/>
                  </a:lnTo>
                  <a:lnTo>
                    <a:pt x="87" y="1"/>
                  </a:lnTo>
                  <a:lnTo>
                    <a:pt x="89" y="1"/>
                  </a:lnTo>
                  <a:lnTo>
                    <a:pt x="90" y="0"/>
                  </a:lnTo>
                  <a:lnTo>
                    <a:pt x="93" y="0"/>
                  </a:lnTo>
                  <a:lnTo>
                    <a:pt x="96" y="1"/>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58" name="Google Shape;2058;p203"/>
            <p:cNvSpPr/>
            <p:nvPr/>
          </p:nvSpPr>
          <p:spPr>
            <a:xfrm>
              <a:off x="6480062" y="3388376"/>
              <a:ext cx="12562" cy="3694"/>
            </a:xfrm>
            <a:custGeom>
              <a:avLst/>
              <a:gdLst/>
              <a:ahLst/>
              <a:cxnLst/>
              <a:rect l="l" t="t" r="r" b="b"/>
              <a:pathLst>
                <a:path w="14" h="5" extrusionOk="0">
                  <a:moveTo>
                    <a:pt x="9" y="1"/>
                  </a:moveTo>
                  <a:lnTo>
                    <a:pt x="13" y="4"/>
                  </a:lnTo>
                  <a:lnTo>
                    <a:pt x="0" y="1"/>
                  </a:lnTo>
                  <a:lnTo>
                    <a:pt x="2" y="0"/>
                  </a:lnTo>
                  <a:lnTo>
                    <a:pt x="3" y="0"/>
                  </a:lnTo>
                  <a:lnTo>
                    <a:pt x="9"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59" name="Google Shape;2059;p203"/>
            <p:cNvSpPr/>
            <p:nvPr/>
          </p:nvSpPr>
          <p:spPr>
            <a:xfrm>
              <a:off x="6459129" y="3380990"/>
              <a:ext cx="16748" cy="3694"/>
            </a:xfrm>
            <a:custGeom>
              <a:avLst/>
              <a:gdLst/>
              <a:ahLst/>
              <a:cxnLst/>
              <a:rect l="l" t="t" r="r" b="b"/>
              <a:pathLst>
                <a:path w="18" h="5" extrusionOk="0">
                  <a:moveTo>
                    <a:pt x="0" y="0"/>
                  </a:moveTo>
                  <a:lnTo>
                    <a:pt x="6" y="1"/>
                  </a:lnTo>
                  <a:lnTo>
                    <a:pt x="10" y="0"/>
                  </a:lnTo>
                  <a:lnTo>
                    <a:pt x="14" y="1"/>
                  </a:lnTo>
                  <a:lnTo>
                    <a:pt x="17" y="3"/>
                  </a:lnTo>
                  <a:lnTo>
                    <a:pt x="17" y="3"/>
                  </a:lnTo>
                  <a:lnTo>
                    <a:pt x="14" y="3"/>
                  </a:lnTo>
                  <a:lnTo>
                    <a:pt x="10" y="3"/>
                  </a:lnTo>
                  <a:lnTo>
                    <a:pt x="6" y="4"/>
                  </a:lnTo>
                  <a:lnTo>
                    <a:pt x="3" y="3"/>
                  </a:lnTo>
                  <a:lnTo>
                    <a:pt x="1" y="3"/>
                  </a:lnTo>
                  <a:lnTo>
                    <a:pt x="1" y="1"/>
                  </a:lnTo>
                  <a:lnTo>
                    <a:pt x="0"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60" name="Google Shape;2060;p203"/>
            <p:cNvSpPr/>
            <p:nvPr/>
          </p:nvSpPr>
          <p:spPr>
            <a:xfrm>
              <a:off x="6471688" y="3377298"/>
              <a:ext cx="46058" cy="22158"/>
            </a:xfrm>
            <a:custGeom>
              <a:avLst/>
              <a:gdLst/>
              <a:ahLst/>
              <a:cxnLst/>
              <a:rect l="l" t="t" r="r" b="b"/>
              <a:pathLst>
                <a:path w="47" h="27" extrusionOk="0">
                  <a:moveTo>
                    <a:pt x="19" y="6"/>
                  </a:moveTo>
                  <a:lnTo>
                    <a:pt x="22" y="5"/>
                  </a:lnTo>
                  <a:lnTo>
                    <a:pt x="24" y="6"/>
                  </a:lnTo>
                  <a:lnTo>
                    <a:pt x="25" y="8"/>
                  </a:lnTo>
                  <a:lnTo>
                    <a:pt x="27" y="10"/>
                  </a:lnTo>
                  <a:lnTo>
                    <a:pt x="32" y="13"/>
                  </a:lnTo>
                  <a:lnTo>
                    <a:pt x="34" y="15"/>
                  </a:lnTo>
                  <a:lnTo>
                    <a:pt x="40" y="19"/>
                  </a:lnTo>
                  <a:lnTo>
                    <a:pt x="41" y="19"/>
                  </a:lnTo>
                  <a:lnTo>
                    <a:pt x="44" y="21"/>
                  </a:lnTo>
                  <a:lnTo>
                    <a:pt x="44" y="22"/>
                  </a:lnTo>
                  <a:lnTo>
                    <a:pt x="45" y="24"/>
                  </a:lnTo>
                  <a:lnTo>
                    <a:pt x="46" y="26"/>
                  </a:lnTo>
                  <a:lnTo>
                    <a:pt x="41" y="22"/>
                  </a:lnTo>
                  <a:lnTo>
                    <a:pt x="35" y="18"/>
                  </a:lnTo>
                  <a:lnTo>
                    <a:pt x="24" y="10"/>
                  </a:lnTo>
                  <a:lnTo>
                    <a:pt x="17" y="9"/>
                  </a:lnTo>
                  <a:lnTo>
                    <a:pt x="6" y="3"/>
                  </a:lnTo>
                  <a:lnTo>
                    <a:pt x="0" y="1"/>
                  </a:lnTo>
                  <a:lnTo>
                    <a:pt x="2" y="0"/>
                  </a:lnTo>
                  <a:lnTo>
                    <a:pt x="5" y="0"/>
                  </a:lnTo>
                  <a:lnTo>
                    <a:pt x="21" y="8"/>
                  </a:lnTo>
                  <a:lnTo>
                    <a:pt x="19"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61" name="Google Shape;2061;p203"/>
            <p:cNvSpPr/>
            <p:nvPr/>
          </p:nvSpPr>
          <p:spPr>
            <a:xfrm>
              <a:off x="6450754" y="3369913"/>
              <a:ext cx="25121" cy="3692"/>
            </a:xfrm>
            <a:custGeom>
              <a:avLst/>
              <a:gdLst/>
              <a:ahLst/>
              <a:cxnLst/>
              <a:rect l="l" t="t" r="r" b="b"/>
              <a:pathLst>
                <a:path w="27" h="6" extrusionOk="0">
                  <a:moveTo>
                    <a:pt x="26" y="4"/>
                  </a:moveTo>
                  <a:lnTo>
                    <a:pt x="24" y="5"/>
                  </a:lnTo>
                  <a:lnTo>
                    <a:pt x="10" y="4"/>
                  </a:lnTo>
                  <a:lnTo>
                    <a:pt x="6" y="3"/>
                  </a:lnTo>
                  <a:lnTo>
                    <a:pt x="1" y="1"/>
                  </a:lnTo>
                  <a:lnTo>
                    <a:pt x="0" y="1"/>
                  </a:lnTo>
                  <a:lnTo>
                    <a:pt x="5" y="0"/>
                  </a:lnTo>
                  <a:lnTo>
                    <a:pt x="9" y="1"/>
                  </a:lnTo>
                  <a:lnTo>
                    <a:pt x="10" y="2"/>
                  </a:lnTo>
                  <a:lnTo>
                    <a:pt x="22" y="3"/>
                  </a:lnTo>
                  <a:lnTo>
                    <a:pt x="26"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62" name="Google Shape;2062;p203"/>
            <p:cNvSpPr/>
            <p:nvPr/>
          </p:nvSpPr>
          <p:spPr>
            <a:xfrm>
              <a:off x="6450754" y="3366218"/>
              <a:ext cx="16748" cy="7386"/>
            </a:xfrm>
            <a:custGeom>
              <a:avLst/>
              <a:gdLst/>
              <a:ahLst/>
              <a:cxnLst/>
              <a:rect l="l" t="t" r="r" b="b"/>
              <a:pathLst>
                <a:path w="16" h="7" extrusionOk="0">
                  <a:moveTo>
                    <a:pt x="11" y="6"/>
                  </a:moveTo>
                  <a:lnTo>
                    <a:pt x="7" y="6"/>
                  </a:lnTo>
                  <a:lnTo>
                    <a:pt x="2" y="5"/>
                  </a:lnTo>
                  <a:lnTo>
                    <a:pt x="0" y="4"/>
                  </a:lnTo>
                  <a:lnTo>
                    <a:pt x="0" y="3"/>
                  </a:lnTo>
                  <a:lnTo>
                    <a:pt x="1" y="0"/>
                  </a:lnTo>
                  <a:lnTo>
                    <a:pt x="6" y="1"/>
                  </a:lnTo>
                  <a:lnTo>
                    <a:pt x="13" y="2"/>
                  </a:lnTo>
                  <a:lnTo>
                    <a:pt x="15" y="4"/>
                  </a:lnTo>
                  <a:lnTo>
                    <a:pt x="14" y="5"/>
                  </a:lnTo>
                  <a:lnTo>
                    <a:pt x="11"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63" name="Google Shape;2063;p203"/>
            <p:cNvSpPr/>
            <p:nvPr/>
          </p:nvSpPr>
          <p:spPr>
            <a:xfrm>
              <a:off x="6417259" y="3344060"/>
              <a:ext cx="4185" cy="3694"/>
            </a:xfrm>
            <a:custGeom>
              <a:avLst/>
              <a:gdLst/>
              <a:ahLst/>
              <a:cxnLst/>
              <a:rect l="l" t="t" r="r" b="b"/>
              <a:pathLst>
                <a:path w="6" h="5" extrusionOk="0">
                  <a:moveTo>
                    <a:pt x="3" y="1"/>
                  </a:moveTo>
                  <a:lnTo>
                    <a:pt x="5" y="4"/>
                  </a:lnTo>
                  <a:lnTo>
                    <a:pt x="4" y="4"/>
                  </a:lnTo>
                  <a:lnTo>
                    <a:pt x="1" y="1"/>
                  </a:lnTo>
                  <a:lnTo>
                    <a:pt x="0" y="0"/>
                  </a:lnTo>
                  <a:lnTo>
                    <a:pt x="3"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64" name="Google Shape;2064;p203"/>
            <p:cNvSpPr/>
            <p:nvPr/>
          </p:nvSpPr>
          <p:spPr>
            <a:xfrm>
              <a:off x="6413071" y="3336675"/>
              <a:ext cx="4188" cy="7386"/>
            </a:xfrm>
            <a:custGeom>
              <a:avLst/>
              <a:gdLst/>
              <a:ahLst/>
              <a:cxnLst/>
              <a:rect l="l" t="t" r="r" b="b"/>
              <a:pathLst>
                <a:path w="6" h="7" extrusionOk="0">
                  <a:moveTo>
                    <a:pt x="5" y="4"/>
                  </a:moveTo>
                  <a:lnTo>
                    <a:pt x="5" y="6"/>
                  </a:lnTo>
                  <a:lnTo>
                    <a:pt x="1" y="3"/>
                  </a:lnTo>
                  <a:lnTo>
                    <a:pt x="0" y="1"/>
                  </a:lnTo>
                  <a:lnTo>
                    <a:pt x="0" y="0"/>
                  </a:lnTo>
                  <a:lnTo>
                    <a:pt x="5"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65" name="Google Shape;2065;p203"/>
            <p:cNvSpPr/>
            <p:nvPr/>
          </p:nvSpPr>
          <p:spPr>
            <a:xfrm>
              <a:off x="6404697" y="3336675"/>
              <a:ext cx="12562" cy="11080"/>
            </a:xfrm>
            <a:custGeom>
              <a:avLst/>
              <a:gdLst/>
              <a:ahLst/>
              <a:cxnLst/>
              <a:rect l="l" t="t" r="r" b="b"/>
              <a:pathLst>
                <a:path w="12" h="13" extrusionOk="0">
                  <a:moveTo>
                    <a:pt x="11" y="11"/>
                  </a:moveTo>
                  <a:lnTo>
                    <a:pt x="11" y="12"/>
                  </a:lnTo>
                  <a:lnTo>
                    <a:pt x="11" y="12"/>
                  </a:lnTo>
                  <a:lnTo>
                    <a:pt x="9" y="12"/>
                  </a:lnTo>
                  <a:lnTo>
                    <a:pt x="9" y="12"/>
                  </a:lnTo>
                  <a:lnTo>
                    <a:pt x="1" y="2"/>
                  </a:lnTo>
                  <a:lnTo>
                    <a:pt x="0" y="0"/>
                  </a:lnTo>
                  <a:lnTo>
                    <a:pt x="3" y="3"/>
                  </a:lnTo>
                  <a:lnTo>
                    <a:pt x="11" y="1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66" name="Google Shape;2066;p203"/>
            <p:cNvSpPr/>
            <p:nvPr/>
          </p:nvSpPr>
          <p:spPr>
            <a:xfrm>
              <a:off x="6400511" y="3318210"/>
              <a:ext cx="16748" cy="14772"/>
            </a:xfrm>
            <a:custGeom>
              <a:avLst/>
              <a:gdLst/>
              <a:ahLst/>
              <a:cxnLst/>
              <a:rect l="l" t="t" r="r" b="b"/>
              <a:pathLst>
                <a:path w="17" h="18" extrusionOk="0">
                  <a:moveTo>
                    <a:pt x="15" y="16"/>
                  </a:moveTo>
                  <a:lnTo>
                    <a:pt x="14" y="17"/>
                  </a:lnTo>
                  <a:lnTo>
                    <a:pt x="11" y="15"/>
                  </a:lnTo>
                  <a:lnTo>
                    <a:pt x="10" y="14"/>
                  </a:lnTo>
                  <a:lnTo>
                    <a:pt x="8" y="11"/>
                  </a:lnTo>
                  <a:lnTo>
                    <a:pt x="6" y="9"/>
                  </a:lnTo>
                  <a:lnTo>
                    <a:pt x="5" y="7"/>
                  </a:lnTo>
                  <a:lnTo>
                    <a:pt x="1" y="1"/>
                  </a:lnTo>
                  <a:lnTo>
                    <a:pt x="0" y="0"/>
                  </a:lnTo>
                  <a:lnTo>
                    <a:pt x="2" y="2"/>
                  </a:lnTo>
                  <a:lnTo>
                    <a:pt x="4" y="4"/>
                  </a:lnTo>
                  <a:lnTo>
                    <a:pt x="5" y="4"/>
                  </a:lnTo>
                  <a:lnTo>
                    <a:pt x="8" y="7"/>
                  </a:lnTo>
                  <a:lnTo>
                    <a:pt x="12" y="11"/>
                  </a:lnTo>
                  <a:lnTo>
                    <a:pt x="16" y="15"/>
                  </a:lnTo>
                  <a:lnTo>
                    <a:pt x="15" y="15"/>
                  </a:lnTo>
                  <a:lnTo>
                    <a:pt x="15" y="1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67" name="Google Shape;2067;p203"/>
            <p:cNvSpPr/>
            <p:nvPr/>
          </p:nvSpPr>
          <p:spPr>
            <a:xfrm>
              <a:off x="6400511" y="3310825"/>
              <a:ext cx="8374" cy="7386"/>
            </a:xfrm>
            <a:custGeom>
              <a:avLst/>
              <a:gdLst/>
              <a:ahLst/>
              <a:cxnLst/>
              <a:rect l="l" t="t" r="r" b="b"/>
              <a:pathLst>
                <a:path w="7" h="7" extrusionOk="0">
                  <a:moveTo>
                    <a:pt x="5" y="4"/>
                  </a:moveTo>
                  <a:lnTo>
                    <a:pt x="6" y="6"/>
                  </a:lnTo>
                  <a:lnTo>
                    <a:pt x="3" y="5"/>
                  </a:lnTo>
                  <a:lnTo>
                    <a:pt x="0" y="4"/>
                  </a:lnTo>
                  <a:lnTo>
                    <a:pt x="0" y="2"/>
                  </a:lnTo>
                  <a:lnTo>
                    <a:pt x="0" y="1"/>
                  </a:lnTo>
                  <a:lnTo>
                    <a:pt x="1" y="0"/>
                  </a:lnTo>
                  <a:lnTo>
                    <a:pt x="2" y="0"/>
                  </a:lnTo>
                  <a:lnTo>
                    <a:pt x="3" y="1"/>
                  </a:lnTo>
                  <a:lnTo>
                    <a:pt x="5"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68" name="Google Shape;2068;p203"/>
            <p:cNvSpPr/>
            <p:nvPr/>
          </p:nvSpPr>
          <p:spPr>
            <a:xfrm>
              <a:off x="6387950" y="3299745"/>
              <a:ext cx="8374" cy="22158"/>
            </a:xfrm>
            <a:custGeom>
              <a:avLst/>
              <a:gdLst/>
              <a:ahLst/>
              <a:cxnLst/>
              <a:rect l="l" t="t" r="r" b="b"/>
              <a:pathLst>
                <a:path w="7" h="25" extrusionOk="0">
                  <a:moveTo>
                    <a:pt x="6" y="23"/>
                  </a:moveTo>
                  <a:lnTo>
                    <a:pt x="6" y="24"/>
                  </a:lnTo>
                  <a:lnTo>
                    <a:pt x="4" y="22"/>
                  </a:lnTo>
                  <a:lnTo>
                    <a:pt x="3" y="18"/>
                  </a:lnTo>
                  <a:lnTo>
                    <a:pt x="1" y="12"/>
                  </a:lnTo>
                  <a:lnTo>
                    <a:pt x="1" y="10"/>
                  </a:lnTo>
                  <a:lnTo>
                    <a:pt x="2" y="8"/>
                  </a:lnTo>
                  <a:lnTo>
                    <a:pt x="2" y="6"/>
                  </a:lnTo>
                  <a:lnTo>
                    <a:pt x="0" y="1"/>
                  </a:lnTo>
                  <a:lnTo>
                    <a:pt x="1" y="0"/>
                  </a:lnTo>
                  <a:lnTo>
                    <a:pt x="2" y="0"/>
                  </a:lnTo>
                  <a:lnTo>
                    <a:pt x="2" y="4"/>
                  </a:lnTo>
                  <a:lnTo>
                    <a:pt x="3" y="6"/>
                  </a:lnTo>
                  <a:lnTo>
                    <a:pt x="5" y="9"/>
                  </a:lnTo>
                  <a:lnTo>
                    <a:pt x="5" y="13"/>
                  </a:lnTo>
                  <a:lnTo>
                    <a:pt x="5" y="20"/>
                  </a:lnTo>
                  <a:lnTo>
                    <a:pt x="6" y="21"/>
                  </a:lnTo>
                  <a:lnTo>
                    <a:pt x="6" y="2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69" name="Google Shape;2069;p203"/>
            <p:cNvSpPr/>
            <p:nvPr/>
          </p:nvSpPr>
          <p:spPr>
            <a:xfrm>
              <a:off x="6392138" y="3296052"/>
              <a:ext cx="12560" cy="11078"/>
            </a:xfrm>
            <a:custGeom>
              <a:avLst/>
              <a:gdLst/>
              <a:ahLst/>
              <a:cxnLst/>
              <a:rect l="l" t="t" r="r" b="b"/>
              <a:pathLst>
                <a:path w="12" h="13" extrusionOk="0">
                  <a:moveTo>
                    <a:pt x="11" y="11"/>
                  </a:moveTo>
                  <a:lnTo>
                    <a:pt x="8" y="12"/>
                  </a:lnTo>
                  <a:lnTo>
                    <a:pt x="6" y="11"/>
                  </a:lnTo>
                  <a:lnTo>
                    <a:pt x="5" y="9"/>
                  </a:lnTo>
                  <a:lnTo>
                    <a:pt x="2" y="9"/>
                  </a:lnTo>
                  <a:lnTo>
                    <a:pt x="0" y="7"/>
                  </a:lnTo>
                  <a:lnTo>
                    <a:pt x="0" y="6"/>
                  </a:lnTo>
                  <a:lnTo>
                    <a:pt x="2" y="4"/>
                  </a:lnTo>
                  <a:lnTo>
                    <a:pt x="4" y="0"/>
                  </a:lnTo>
                  <a:lnTo>
                    <a:pt x="6" y="3"/>
                  </a:lnTo>
                  <a:lnTo>
                    <a:pt x="8" y="6"/>
                  </a:lnTo>
                  <a:lnTo>
                    <a:pt x="9" y="7"/>
                  </a:lnTo>
                  <a:lnTo>
                    <a:pt x="11" y="1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70" name="Google Shape;2070;p203"/>
            <p:cNvSpPr/>
            <p:nvPr/>
          </p:nvSpPr>
          <p:spPr>
            <a:xfrm>
              <a:off x="6442381" y="3166796"/>
              <a:ext cx="205158" cy="110790"/>
            </a:xfrm>
            <a:custGeom>
              <a:avLst/>
              <a:gdLst/>
              <a:ahLst/>
              <a:cxnLst/>
              <a:rect l="l" t="t" r="r" b="b"/>
              <a:pathLst>
                <a:path w="217" h="132" extrusionOk="0">
                  <a:moveTo>
                    <a:pt x="192" y="8"/>
                  </a:moveTo>
                  <a:lnTo>
                    <a:pt x="195" y="7"/>
                  </a:lnTo>
                  <a:lnTo>
                    <a:pt x="196" y="7"/>
                  </a:lnTo>
                  <a:lnTo>
                    <a:pt x="197" y="8"/>
                  </a:lnTo>
                  <a:lnTo>
                    <a:pt x="197" y="10"/>
                  </a:lnTo>
                  <a:lnTo>
                    <a:pt x="197" y="10"/>
                  </a:lnTo>
                  <a:lnTo>
                    <a:pt x="198" y="11"/>
                  </a:lnTo>
                  <a:lnTo>
                    <a:pt x="198" y="13"/>
                  </a:lnTo>
                  <a:lnTo>
                    <a:pt x="200" y="15"/>
                  </a:lnTo>
                  <a:lnTo>
                    <a:pt x="202" y="16"/>
                  </a:lnTo>
                  <a:lnTo>
                    <a:pt x="205" y="17"/>
                  </a:lnTo>
                  <a:lnTo>
                    <a:pt x="207" y="21"/>
                  </a:lnTo>
                  <a:lnTo>
                    <a:pt x="210" y="22"/>
                  </a:lnTo>
                  <a:lnTo>
                    <a:pt x="210" y="22"/>
                  </a:lnTo>
                  <a:lnTo>
                    <a:pt x="211" y="22"/>
                  </a:lnTo>
                  <a:lnTo>
                    <a:pt x="213" y="22"/>
                  </a:lnTo>
                  <a:lnTo>
                    <a:pt x="213" y="22"/>
                  </a:lnTo>
                  <a:lnTo>
                    <a:pt x="215" y="24"/>
                  </a:lnTo>
                  <a:lnTo>
                    <a:pt x="215" y="26"/>
                  </a:lnTo>
                  <a:lnTo>
                    <a:pt x="215" y="27"/>
                  </a:lnTo>
                  <a:lnTo>
                    <a:pt x="215" y="29"/>
                  </a:lnTo>
                  <a:lnTo>
                    <a:pt x="216" y="30"/>
                  </a:lnTo>
                  <a:lnTo>
                    <a:pt x="215" y="30"/>
                  </a:lnTo>
                  <a:lnTo>
                    <a:pt x="210" y="36"/>
                  </a:lnTo>
                  <a:lnTo>
                    <a:pt x="208" y="38"/>
                  </a:lnTo>
                  <a:lnTo>
                    <a:pt x="206" y="38"/>
                  </a:lnTo>
                  <a:lnTo>
                    <a:pt x="204" y="38"/>
                  </a:lnTo>
                  <a:lnTo>
                    <a:pt x="202" y="38"/>
                  </a:lnTo>
                  <a:lnTo>
                    <a:pt x="200" y="40"/>
                  </a:lnTo>
                  <a:lnTo>
                    <a:pt x="198" y="40"/>
                  </a:lnTo>
                  <a:lnTo>
                    <a:pt x="196" y="41"/>
                  </a:lnTo>
                  <a:lnTo>
                    <a:pt x="194" y="45"/>
                  </a:lnTo>
                  <a:lnTo>
                    <a:pt x="192" y="47"/>
                  </a:lnTo>
                  <a:lnTo>
                    <a:pt x="190" y="49"/>
                  </a:lnTo>
                  <a:lnTo>
                    <a:pt x="189" y="51"/>
                  </a:lnTo>
                  <a:lnTo>
                    <a:pt x="188" y="56"/>
                  </a:lnTo>
                  <a:lnTo>
                    <a:pt x="187" y="57"/>
                  </a:lnTo>
                  <a:lnTo>
                    <a:pt x="185" y="58"/>
                  </a:lnTo>
                  <a:lnTo>
                    <a:pt x="184" y="60"/>
                  </a:lnTo>
                  <a:lnTo>
                    <a:pt x="181" y="68"/>
                  </a:lnTo>
                  <a:lnTo>
                    <a:pt x="180" y="70"/>
                  </a:lnTo>
                  <a:lnTo>
                    <a:pt x="178" y="72"/>
                  </a:lnTo>
                  <a:lnTo>
                    <a:pt x="177" y="74"/>
                  </a:lnTo>
                  <a:lnTo>
                    <a:pt x="178" y="76"/>
                  </a:lnTo>
                  <a:lnTo>
                    <a:pt x="175" y="80"/>
                  </a:lnTo>
                  <a:lnTo>
                    <a:pt x="172" y="84"/>
                  </a:lnTo>
                  <a:lnTo>
                    <a:pt x="172" y="85"/>
                  </a:lnTo>
                  <a:lnTo>
                    <a:pt x="172" y="88"/>
                  </a:lnTo>
                  <a:lnTo>
                    <a:pt x="170" y="90"/>
                  </a:lnTo>
                  <a:lnTo>
                    <a:pt x="168" y="92"/>
                  </a:lnTo>
                  <a:lnTo>
                    <a:pt x="167" y="92"/>
                  </a:lnTo>
                  <a:lnTo>
                    <a:pt x="166" y="94"/>
                  </a:lnTo>
                  <a:lnTo>
                    <a:pt x="165" y="98"/>
                  </a:lnTo>
                  <a:lnTo>
                    <a:pt x="165" y="99"/>
                  </a:lnTo>
                  <a:lnTo>
                    <a:pt x="165" y="101"/>
                  </a:lnTo>
                  <a:lnTo>
                    <a:pt x="163" y="102"/>
                  </a:lnTo>
                  <a:lnTo>
                    <a:pt x="162" y="104"/>
                  </a:lnTo>
                  <a:lnTo>
                    <a:pt x="161" y="106"/>
                  </a:lnTo>
                  <a:lnTo>
                    <a:pt x="161" y="108"/>
                  </a:lnTo>
                  <a:lnTo>
                    <a:pt x="158" y="109"/>
                  </a:lnTo>
                  <a:lnTo>
                    <a:pt x="151" y="108"/>
                  </a:lnTo>
                  <a:lnTo>
                    <a:pt x="149" y="109"/>
                  </a:lnTo>
                  <a:lnTo>
                    <a:pt x="148" y="110"/>
                  </a:lnTo>
                  <a:lnTo>
                    <a:pt x="148" y="111"/>
                  </a:lnTo>
                  <a:lnTo>
                    <a:pt x="147" y="112"/>
                  </a:lnTo>
                  <a:lnTo>
                    <a:pt x="146" y="114"/>
                  </a:lnTo>
                  <a:lnTo>
                    <a:pt x="144" y="114"/>
                  </a:lnTo>
                  <a:lnTo>
                    <a:pt x="141" y="112"/>
                  </a:lnTo>
                  <a:lnTo>
                    <a:pt x="134" y="114"/>
                  </a:lnTo>
                  <a:lnTo>
                    <a:pt x="132" y="115"/>
                  </a:lnTo>
                  <a:lnTo>
                    <a:pt x="131" y="114"/>
                  </a:lnTo>
                  <a:lnTo>
                    <a:pt x="130" y="114"/>
                  </a:lnTo>
                  <a:lnTo>
                    <a:pt x="123" y="113"/>
                  </a:lnTo>
                  <a:lnTo>
                    <a:pt x="119" y="114"/>
                  </a:lnTo>
                  <a:lnTo>
                    <a:pt x="116" y="113"/>
                  </a:lnTo>
                  <a:lnTo>
                    <a:pt x="112" y="112"/>
                  </a:lnTo>
                  <a:lnTo>
                    <a:pt x="110" y="113"/>
                  </a:lnTo>
                  <a:lnTo>
                    <a:pt x="107" y="116"/>
                  </a:lnTo>
                  <a:lnTo>
                    <a:pt x="106" y="117"/>
                  </a:lnTo>
                  <a:lnTo>
                    <a:pt x="105" y="118"/>
                  </a:lnTo>
                  <a:lnTo>
                    <a:pt x="104" y="119"/>
                  </a:lnTo>
                  <a:lnTo>
                    <a:pt x="102" y="120"/>
                  </a:lnTo>
                  <a:lnTo>
                    <a:pt x="99" y="121"/>
                  </a:lnTo>
                  <a:lnTo>
                    <a:pt x="98" y="121"/>
                  </a:lnTo>
                  <a:lnTo>
                    <a:pt x="96" y="119"/>
                  </a:lnTo>
                  <a:lnTo>
                    <a:pt x="95" y="120"/>
                  </a:lnTo>
                  <a:lnTo>
                    <a:pt x="94" y="121"/>
                  </a:lnTo>
                  <a:lnTo>
                    <a:pt x="93" y="122"/>
                  </a:lnTo>
                  <a:lnTo>
                    <a:pt x="91" y="123"/>
                  </a:lnTo>
                  <a:lnTo>
                    <a:pt x="89" y="123"/>
                  </a:lnTo>
                  <a:lnTo>
                    <a:pt x="89" y="123"/>
                  </a:lnTo>
                  <a:lnTo>
                    <a:pt x="88" y="124"/>
                  </a:lnTo>
                  <a:lnTo>
                    <a:pt x="84" y="125"/>
                  </a:lnTo>
                  <a:lnTo>
                    <a:pt x="82" y="125"/>
                  </a:lnTo>
                  <a:lnTo>
                    <a:pt x="79" y="129"/>
                  </a:lnTo>
                  <a:lnTo>
                    <a:pt x="78" y="130"/>
                  </a:lnTo>
                  <a:lnTo>
                    <a:pt x="75" y="131"/>
                  </a:lnTo>
                  <a:lnTo>
                    <a:pt x="72" y="131"/>
                  </a:lnTo>
                  <a:lnTo>
                    <a:pt x="70" y="131"/>
                  </a:lnTo>
                  <a:lnTo>
                    <a:pt x="70" y="131"/>
                  </a:lnTo>
                  <a:lnTo>
                    <a:pt x="60" y="131"/>
                  </a:lnTo>
                  <a:lnTo>
                    <a:pt x="55" y="130"/>
                  </a:lnTo>
                  <a:lnTo>
                    <a:pt x="52" y="128"/>
                  </a:lnTo>
                  <a:lnTo>
                    <a:pt x="50" y="126"/>
                  </a:lnTo>
                  <a:lnTo>
                    <a:pt x="49" y="124"/>
                  </a:lnTo>
                  <a:lnTo>
                    <a:pt x="46" y="123"/>
                  </a:lnTo>
                  <a:lnTo>
                    <a:pt x="42" y="122"/>
                  </a:lnTo>
                  <a:lnTo>
                    <a:pt x="39" y="120"/>
                  </a:lnTo>
                  <a:lnTo>
                    <a:pt x="37" y="117"/>
                  </a:lnTo>
                  <a:lnTo>
                    <a:pt x="34" y="114"/>
                  </a:lnTo>
                  <a:lnTo>
                    <a:pt x="30" y="112"/>
                  </a:lnTo>
                  <a:lnTo>
                    <a:pt x="27" y="109"/>
                  </a:lnTo>
                  <a:lnTo>
                    <a:pt x="25" y="104"/>
                  </a:lnTo>
                  <a:lnTo>
                    <a:pt x="21" y="101"/>
                  </a:lnTo>
                  <a:lnTo>
                    <a:pt x="15" y="98"/>
                  </a:lnTo>
                  <a:lnTo>
                    <a:pt x="14" y="97"/>
                  </a:lnTo>
                  <a:lnTo>
                    <a:pt x="13" y="96"/>
                  </a:lnTo>
                  <a:lnTo>
                    <a:pt x="11" y="92"/>
                  </a:lnTo>
                  <a:lnTo>
                    <a:pt x="9" y="91"/>
                  </a:lnTo>
                  <a:lnTo>
                    <a:pt x="9" y="89"/>
                  </a:lnTo>
                  <a:lnTo>
                    <a:pt x="9" y="88"/>
                  </a:lnTo>
                  <a:lnTo>
                    <a:pt x="8" y="87"/>
                  </a:lnTo>
                  <a:lnTo>
                    <a:pt x="8" y="84"/>
                  </a:lnTo>
                  <a:lnTo>
                    <a:pt x="7" y="82"/>
                  </a:lnTo>
                  <a:lnTo>
                    <a:pt x="7" y="80"/>
                  </a:lnTo>
                  <a:lnTo>
                    <a:pt x="0" y="80"/>
                  </a:lnTo>
                  <a:lnTo>
                    <a:pt x="5" y="75"/>
                  </a:lnTo>
                  <a:lnTo>
                    <a:pt x="8" y="74"/>
                  </a:lnTo>
                  <a:lnTo>
                    <a:pt x="11" y="74"/>
                  </a:lnTo>
                  <a:lnTo>
                    <a:pt x="12" y="74"/>
                  </a:lnTo>
                  <a:lnTo>
                    <a:pt x="12" y="73"/>
                  </a:lnTo>
                  <a:lnTo>
                    <a:pt x="13" y="71"/>
                  </a:lnTo>
                  <a:lnTo>
                    <a:pt x="13" y="69"/>
                  </a:lnTo>
                  <a:lnTo>
                    <a:pt x="13" y="68"/>
                  </a:lnTo>
                  <a:lnTo>
                    <a:pt x="13" y="68"/>
                  </a:lnTo>
                  <a:lnTo>
                    <a:pt x="11" y="67"/>
                  </a:lnTo>
                  <a:lnTo>
                    <a:pt x="11" y="63"/>
                  </a:lnTo>
                  <a:lnTo>
                    <a:pt x="11" y="62"/>
                  </a:lnTo>
                  <a:lnTo>
                    <a:pt x="12" y="61"/>
                  </a:lnTo>
                  <a:lnTo>
                    <a:pt x="11" y="57"/>
                  </a:lnTo>
                  <a:lnTo>
                    <a:pt x="11" y="56"/>
                  </a:lnTo>
                  <a:lnTo>
                    <a:pt x="14" y="55"/>
                  </a:lnTo>
                  <a:lnTo>
                    <a:pt x="15" y="54"/>
                  </a:lnTo>
                  <a:lnTo>
                    <a:pt x="18" y="53"/>
                  </a:lnTo>
                  <a:lnTo>
                    <a:pt x="18" y="52"/>
                  </a:lnTo>
                  <a:lnTo>
                    <a:pt x="19" y="49"/>
                  </a:lnTo>
                  <a:lnTo>
                    <a:pt x="18" y="46"/>
                  </a:lnTo>
                  <a:lnTo>
                    <a:pt x="11" y="43"/>
                  </a:lnTo>
                  <a:lnTo>
                    <a:pt x="11" y="43"/>
                  </a:lnTo>
                  <a:lnTo>
                    <a:pt x="13" y="41"/>
                  </a:lnTo>
                  <a:lnTo>
                    <a:pt x="14" y="40"/>
                  </a:lnTo>
                  <a:lnTo>
                    <a:pt x="15" y="39"/>
                  </a:lnTo>
                  <a:lnTo>
                    <a:pt x="16" y="39"/>
                  </a:lnTo>
                  <a:lnTo>
                    <a:pt x="18" y="40"/>
                  </a:lnTo>
                  <a:lnTo>
                    <a:pt x="21" y="42"/>
                  </a:lnTo>
                  <a:lnTo>
                    <a:pt x="22" y="42"/>
                  </a:lnTo>
                  <a:lnTo>
                    <a:pt x="24" y="41"/>
                  </a:lnTo>
                  <a:lnTo>
                    <a:pt x="25" y="41"/>
                  </a:lnTo>
                  <a:lnTo>
                    <a:pt x="28" y="41"/>
                  </a:lnTo>
                  <a:lnTo>
                    <a:pt x="31" y="41"/>
                  </a:lnTo>
                  <a:lnTo>
                    <a:pt x="31" y="38"/>
                  </a:lnTo>
                  <a:lnTo>
                    <a:pt x="31" y="36"/>
                  </a:lnTo>
                  <a:lnTo>
                    <a:pt x="30" y="35"/>
                  </a:lnTo>
                  <a:lnTo>
                    <a:pt x="30" y="33"/>
                  </a:lnTo>
                  <a:lnTo>
                    <a:pt x="31" y="32"/>
                  </a:lnTo>
                  <a:lnTo>
                    <a:pt x="32" y="29"/>
                  </a:lnTo>
                  <a:lnTo>
                    <a:pt x="34" y="27"/>
                  </a:lnTo>
                  <a:lnTo>
                    <a:pt x="35" y="26"/>
                  </a:lnTo>
                  <a:lnTo>
                    <a:pt x="38" y="27"/>
                  </a:lnTo>
                  <a:lnTo>
                    <a:pt x="39" y="27"/>
                  </a:lnTo>
                  <a:lnTo>
                    <a:pt x="39" y="27"/>
                  </a:lnTo>
                  <a:lnTo>
                    <a:pt x="44" y="32"/>
                  </a:lnTo>
                  <a:lnTo>
                    <a:pt x="49" y="36"/>
                  </a:lnTo>
                  <a:lnTo>
                    <a:pt x="53" y="38"/>
                  </a:lnTo>
                  <a:lnTo>
                    <a:pt x="60" y="38"/>
                  </a:lnTo>
                  <a:lnTo>
                    <a:pt x="66" y="38"/>
                  </a:lnTo>
                  <a:lnTo>
                    <a:pt x="76" y="38"/>
                  </a:lnTo>
                  <a:lnTo>
                    <a:pt x="84" y="37"/>
                  </a:lnTo>
                  <a:lnTo>
                    <a:pt x="85" y="36"/>
                  </a:lnTo>
                  <a:lnTo>
                    <a:pt x="86" y="34"/>
                  </a:lnTo>
                  <a:lnTo>
                    <a:pt x="85" y="32"/>
                  </a:lnTo>
                  <a:lnTo>
                    <a:pt x="85" y="30"/>
                  </a:lnTo>
                  <a:lnTo>
                    <a:pt x="87" y="27"/>
                  </a:lnTo>
                  <a:lnTo>
                    <a:pt x="90" y="24"/>
                  </a:lnTo>
                  <a:lnTo>
                    <a:pt x="101" y="24"/>
                  </a:lnTo>
                  <a:lnTo>
                    <a:pt x="108" y="22"/>
                  </a:lnTo>
                  <a:lnTo>
                    <a:pt x="109" y="19"/>
                  </a:lnTo>
                  <a:lnTo>
                    <a:pt x="111" y="17"/>
                  </a:lnTo>
                  <a:lnTo>
                    <a:pt x="113" y="16"/>
                  </a:lnTo>
                  <a:lnTo>
                    <a:pt x="115" y="17"/>
                  </a:lnTo>
                  <a:lnTo>
                    <a:pt x="119" y="19"/>
                  </a:lnTo>
                  <a:lnTo>
                    <a:pt x="121" y="21"/>
                  </a:lnTo>
                  <a:lnTo>
                    <a:pt x="123" y="20"/>
                  </a:lnTo>
                  <a:lnTo>
                    <a:pt x="129" y="16"/>
                  </a:lnTo>
                  <a:lnTo>
                    <a:pt x="135" y="13"/>
                  </a:lnTo>
                  <a:lnTo>
                    <a:pt x="140" y="4"/>
                  </a:lnTo>
                  <a:lnTo>
                    <a:pt x="140" y="2"/>
                  </a:lnTo>
                  <a:lnTo>
                    <a:pt x="145" y="1"/>
                  </a:lnTo>
                  <a:lnTo>
                    <a:pt x="152" y="1"/>
                  </a:lnTo>
                  <a:lnTo>
                    <a:pt x="156" y="2"/>
                  </a:lnTo>
                  <a:lnTo>
                    <a:pt x="159" y="3"/>
                  </a:lnTo>
                  <a:lnTo>
                    <a:pt x="163" y="3"/>
                  </a:lnTo>
                  <a:lnTo>
                    <a:pt x="168" y="0"/>
                  </a:lnTo>
                  <a:lnTo>
                    <a:pt x="171" y="0"/>
                  </a:lnTo>
                  <a:lnTo>
                    <a:pt x="173" y="2"/>
                  </a:lnTo>
                  <a:lnTo>
                    <a:pt x="175" y="4"/>
                  </a:lnTo>
                  <a:lnTo>
                    <a:pt x="176" y="5"/>
                  </a:lnTo>
                  <a:lnTo>
                    <a:pt x="176" y="7"/>
                  </a:lnTo>
                  <a:lnTo>
                    <a:pt x="177" y="8"/>
                  </a:lnTo>
                  <a:lnTo>
                    <a:pt x="178" y="9"/>
                  </a:lnTo>
                  <a:lnTo>
                    <a:pt x="180" y="10"/>
                  </a:lnTo>
                  <a:lnTo>
                    <a:pt x="181" y="11"/>
                  </a:lnTo>
                  <a:lnTo>
                    <a:pt x="192" y="8"/>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71" name="Google Shape;2071;p203"/>
            <p:cNvSpPr/>
            <p:nvPr/>
          </p:nvSpPr>
          <p:spPr>
            <a:xfrm>
              <a:off x="5642677" y="2875050"/>
              <a:ext cx="133981" cy="173570"/>
            </a:xfrm>
            <a:custGeom>
              <a:avLst/>
              <a:gdLst/>
              <a:ahLst/>
              <a:cxnLst/>
              <a:rect l="l" t="t" r="r" b="b"/>
              <a:pathLst>
                <a:path w="140" h="208" extrusionOk="0">
                  <a:moveTo>
                    <a:pt x="14" y="79"/>
                  </a:moveTo>
                  <a:lnTo>
                    <a:pt x="14" y="81"/>
                  </a:lnTo>
                  <a:lnTo>
                    <a:pt x="12" y="79"/>
                  </a:lnTo>
                  <a:lnTo>
                    <a:pt x="10" y="77"/>
                  </a:lnTo>
                  <a:lnTo>
                    <a:pt x="4" y="76"/>
                  </a:lnTo>
                  <a:lnTo>
                    <a:pt x="7" y="74"/>
                  </a:lnTo>
                  <a:lnTo>
                    <a:pt x="8" y="74"/>
                  </a:lnTo>
                  <a:lnTo>
                    <a:pt x="12" y="74"/>
                  </a:lnTo>
                  <a:lnTo>
                    <a:pt x="14" y="75"/>
                  </a:lnTo>
                  <a:lnTo>
                    <a:pt x="14" y="79"/>
                  </a:lnTo>
                  <a:close/>
                  <a:moveTo>
                    <a:pt x="101" y="15"/>
                  </a:moveTo>
                  <a:lnTo>
                    <a:pt x="96" y="18"/>
                  </a:lnTo>
                  <a:lnTo>
                    <a:pt x="95" y="20"/>
                  </a:lnTo>
                  <a:lnTo>
                    <a:pt x="93" y="25"/>
                  </a:lnTo>
                  <a:lnTo>
                    <a:pt x="93" y="27"/>
                  </a:lnTo>
                  <a:lnTo>
                    <a:pt x="92" y="30"/>
                  </a:lnTo>
                  <a:lnTo>
                    <a:pt x="90" y="33"/>
                  </a:lnTo>
                  <a:lnTo>
                    <a:pt x="88" y="34"/>
                  </a:lnTo>
                  <a:lnTo>
                    <a:pt x="86" y="35"/>
                  </a:lnTo>
                  <a:lnTo>
                    <a:pt x="84" y="36"/>
                  </a:lnTo>
                  <a:lnTo>
                    <a:pt x="82" y="35"/>
                  </a:lnTo>
                  <a:lnTo>
                    <a:pt x="80" y="35"/>
                  </a:lnTo>
                  <a:lnTo>
                    <a:pt x="79" y="36"/>
                  </a:lnTo>
                  <a:lnTo>
                    <a:pt x="79" y="37"/>
                  </a:lnTo>
                  <a:lnTo>
                    <a:pt x="80" y="38"/>
                  </a:lnTo>
                  <a:lnTo>
                    <a:pt x="82" y="40"/>
                  </a:lnTo>
                  <a:lnTo>
                    <a:pt x="84" y="41"/>
                  </a:lnTo>
                  <a:lnTo>
                    <a:pt x="84" y="42"/>
                  </a:lnTo>
                  <a:lnTo>
                    <a:pt x="82" y="43"/>
                  </a:lnTo>
                  <a:lnTo>
                    <a:pt x="75" y="47"/>
                  </a:lnTo>
                  <a:lnTo>
                    <a:pt x="72" y="49"/>
                  </a:lnTo>
                  <a:lnTo>
                    <a:pt x="71" y="50"/>
                  </a:lnTo>
                  <a:lnTo>
                    <a:pt x="72" y="52"/>
                  </a:lnTo>
                  <a:lnTo>
                    <a:pt x="79" y="58"/>
                  </a:lnTo>
                  <a:lnTo>
                    <a:pt x="80" y="59"/>
                  </a:lnTo>
                  <a:lnTo>
                    <a:pt x="81" y="63"/>
                  </a:lnTo>
                  <a:lnTo>
                    <a:pt x="86" y="64"/>
                  </a:lnTo>
                  <a:lnTo>
                    <a:pt x="88" y="67"/>
                  </a:lnTo>
                  <a:lnTo>
                    <a:pt x="90" y="68"/>
                  </a:lnTo>
                  <a:lnTo>
                    <a:pt x="95" y="67"/>
                  </a:lnTo>
                  <a:lnTo>
                    <a:pt x="97" y="68"/>
                  </a:lnTo>
                  <a:lnTo>
                    <a:pt x="98" y="68"/>
                  </a:lnTo>
                  <a:lnTo>
                    <a:pt x="98" y="66"/>
                  </a:lnTo>
                  <a:lnTo>
                    <a:pt x="101" y="63"/>
                  </a:lnTo>
                  <a:lnTo>
                    <a:pt x="103" y="62"/>
                  </a:lnTo>
                  <a:lnTo>
                    <a:pt x="102" y="60"/>
                  </a:lnTo>
                  <a:lnTo>
                    <a:pt x="101" y="58"/>
                  </a:lnTo>
                  <a:lnTo>
                    <a:pt x="104" y="56"/>
                  </a:lnTo>
                  <a:lnTo>
                    <a:pt x="106" y="52"/>
                  </a:lnTo>
                  <a:lnTo>
                    <a:pt x="108" y="52"/>
                  </a:lnTo>
                  <a:lnTo>
                    <a:pt x="110" y="54"/>
                  </a:lnTo>
                  <a:lnTo>
                    <a:pt x="112" y="57"/>
                  </a:lnTo>
                  <a:lnTo>
                    <a:pt x="112" y="58"/>
                  </a:lnTo>
                  <a:lnTo>
                    <a:pt x="112" y="60"/>
                  </a:lnTo>
                  <a:lnTo>
                    <a:pt x="114" y="63"/>
                  </a:lnTo>
                  <a:lnTo>
                    <a:pt x="116" y="64"/>
                  </a:lnTo>
                  <a:lnTo>
                    <a:pt x="119" y="64"/>
                  </a:lnTo>
                  <a:lnTo>
                    <a:pt x="119" y="66"/>
                  </a:lnTo>
                  <a:lnTo>
                    <a:pt x="119" y="70"/>
                  </a:lnTo>
                  <a:lnTo>
                    <a:pt x="119" y="71"/>
                  </a:lnTo>
                  <a:lnTo>
                    <a:pt x="122" y="71"/>
                  </a:lnTo>
                  <a:lnTo>
                    <a:pt x="126" y="71"/>
                  </a:lnTo>
                  <a:lnTo>
                    <a:pt x="127" y="71"/>
                  </a:lnTo>
                  <a:lnTo>
                    <a:pt x="128" y="71"/>
                  </a:lnTo>
                  <a:lnTo>
                    <a:pt x="130" y="69"/>
                  </a:lnTo>
                  <a:lnTo>
                    <a:pt x="133" y="69"/>
                  </a:lnTo>
                  <a:lnTo>
                    <a:pt x="134" y="72"/>
                  </a:lnTo>
                  <a:lnTo>
                    <a:pt x="134" y="74"/>
                  </a:lnTo>
                  <a:lnTo>
                    <a:pt x="133" y="74"/>
                  </a:lnTo>
                  <a:lnTo>
                    <a:pt x="130" y="74"/>
                  </a:lnTo>
                  <a:lnTo>
                    <a:pt x="129" y="75"/>
                  </a:lnTo>
                  <a:lnTo>
                    <a:pt x="129" y="78"/>
                  </a:lnTo>
                  <a:lnTo>
                    <a:pt x="129" y="81"/>
                  </a:lnTo>
                  <a:lnTo>
                    <a:pt x="132" y="83"/>
                  </a:lnTo>
                  <a:lnTo>
                    <a:pt x="133" y="88"/>
                  </a:lnTo>
                  <a:lnTo>
                    <a:pt x="133" y="94"/>
                  </a:lnTo>
                  <a:lnTo>
                    <a:pt x="135" y="97"/>
                  </a:lnTo>
                  <a:lnTo>
                    <a:pt x="136" y="101"/>
                  </a:lnTo>
                  <a:lnTo>
                    <a:pt x="135" y="104"/>
                  </a:lnTo>
                  <a:lnTo>
                    <a:pt x="136" y="108"/>
                  </a:lnTo>
                  <a:lnTo>
                    <a:pt x="135" y="109"/>
                  </a:lnTo>
                  <a:lnTo>
                    <a:pt x="136" y="112"/>
                  </a:lnTo>
                  <a:lnTo>
                    <a:pt x="138" y="119"/>
                  </a:lnTo>
                  <a:lnTo>
                    <a:pt x="138" y="123"/>
                  </a:lnTo>
                  <a:lnTo>
                    <a:pt x="139" y="132"/>
                  </a:lnTo>
                  <a:lnTo>
                    <a:pt x="138" y="135"/>
                  </a:lnTo>
                  <a:lnTo>
                    <a:pt x="136" y="138"/>
                  </a:lnTo>
                  <a:lnTo>
                    <a:pt x="134" y="142"/>
                  </a:lnTo>
                  <a:lnTo>
                    <a:pt x="133" y="146"/>
                  </a:lnTo>
                  <a:lnTo>
                    <a:pt x="133" y="152"/>
                  </a:lnTo>
                  <a:lnTo>
                    <a:pt x="129" y="160"/>
                  </a:lnTo>
                  <a:lnTo>
                    <a:pt x="127" y="161"/>
                  </a:lnTo>
                  <a:lnTo>
                    <a:pt x="125" y="162"/>
                  </a:lnTo>
                  <a:lnTo>
                    <a:pt x="129" y="167"/>
                  </a:lnTo>
                  <a:lnTo>
                    <a:pt x="126" y="170"/>
                  </a:lnTo>
                  <a:lnTo>
                    <a:pt x="122" y="171"/>
                  </a:lnTo>
                  <a:lnTo>
                    <a:pt x="117" y="169"/>
                  </a:lnTo>
                  <a:lnTo>
                    <a:pt x="115" y="169"/>
                  </a:lnTo>
                  <a:lnTo>
                    <a:pt x="112" y="171"/>
                  </a:lnTo>
                  <a:lnTo>
                    <a:pt x="111" y="172"/>
                  </a:lnTo>
                  <a:lnTo>
                    <a:pt x="111" y="172"/>
                  </a:lnTo>
                  <a:lnTo>
                    <a:pt x="109" y="167"/>
                  </a:lnTo>
                  <a:lnTo>
                    <a:pt x="108" y="172"/>
                  </a:lnTo>
                  <a:lnTo>
                    <a:pt x="105" y="173"/>
                  </a:lnTo>
                  <a:lnTo>
                    <a:pt x="101" y="173"/>
                  </a:lnTo>
                  <a:lnTo>
                    <a:pt x="94" y="174"/>
                  </a:lnTo>
                  <a:lnTo>
                    <a:pt x="91" y="175"/>
                  </a:lnTo>
                  <a:lnTo>
                    <a:pt x="90" y="177"/>
                  </a:lnTo>
                  <a:lnTo>
                    <a:pt x="89" y="179"/>
                  </a:lnTo>
                  <a:lnTo>
                    <a:pt x="88" y="181"/>
                  </a:lnTo>
                  <a:lnTo>
                    <a:pt x="87" y="181"/>
                  </a:lnTo>
                  <a:lnTo>
                    <a:pt x="81" y="183"/>
                  </a:lnTo>
                  <a:lnTo>
                    <a:pt x="80" y="184"/>
                  </a:lnTo>
                  <a:lnTo>
                    <a:pt x="77" y="187"/>
                  </a:lnTo>
                  <a:lnTo>
                    <a:pt x="74" y="189"/>
                  </a:lnTo>
                  <a:lnTo>
                    <a:pt x="71" y="190"/>
                  </a:lnTo>
                  <a:lnTo>
                    <a:pt x="69" y="188"/>
                  </a:lnTo>
                  <a:lnTo>
                    <a:pt x="68" y="186"/>
                  </a:lnTo>
                  <a:lnTo>
                    <a:pt x="66" y="186"/>
                  </a:lnTo>
                  <a:lnTo>
                    <a:pt x="63" y="186"/>
                  </a:lnTo>
                  <a:lnTo>
                    <a:pt x="64" y="187"/>
                  </a:lnTo>
                  <a:lnTo>
                    <a:pt x="65" y="188"/>
                  </a:lnTo>
                  <a:lnTo>
                    <a:pt x="65" y="191"/>
                  </a:lnTo>
                  <a:lnTo>
                    <a:pt x="65" y="194"/>
                  </a:lnTo>
                  <a:lnTo>
                    <a:pt x="63" y="195"/>
                  </a:lnTo>
                  <a:lnTo>
                    <a:pt x="61" y="195"/>
                  </a:lnTo>
                  <a:lnTo>
                    <a:pt x="58" y="198"/>
                  </a:lnTo>
                  <a:lnTo>
                    <a:pt x="53" y="199"/>
                  </a:lnTo>
                  <a:lnTo>
                    <a:pt x="50" y="202"/>
                  </a:lnTo>
                  <a:lnTo>
                    <a:pt x="35" y="206"/>
                  </a:lnTo>
                  <a:lnTo>
                    <a:pt x="34" y="206"/>
                  </a:lnTo>
                  <a:lnTo>
                    <a:pt x="32" y="205"/>
                  </a:lnTo>
                  <a:lnTo>
                    <a:pt x="29" y="205"/>
                  </a:lnTo>
                  <a:lnTo>
                    <a:pt x="27" y="205"/>
                  </a:lnTo>
                  <a:lnTo>
                    <a:pt x="21" y="207"/>
                  </a:lnTo>
                  <a:lnTo>
                    <a:pt x="18" y="207"/>
                  </a:lnTo>
                  <a:lnTo>
                    <a:pt x="21" y="200"/>
                  </a:lnTo>
                  <a:lnTo>
                    <a:pt x="27" y="197"/>
                  </a:lnTo>
                  <a:lnTo>
                    <a:pt x="27" y="197"/>
                  </a:lnTo>
                  <a:lnTo>
                    <a:pt x="25" y="196"/>
                  </a:lnTo>
                  <a:lnTo>
                    <a:pt x="16" y="199"/>
                  </a:lnTo>
                  <a:lnTo>
                    <a:pt x="12" y="200"/>
                  </a:lnTo>
                  <a:lnTo>
                    <a:pt x="8" y="201"/>
                  </a:lnTo>
                  <a:lnTo>
                    <a:pt x="10" y="198"/>
                  </a:lnTo>
                  <a:lnTo>
                    <a:pt x="14" y="194"/>
                  </a:lnTo>
                  <a:lnTo>
                    <a:pt x="17" y="192"/>
                  </a:lnTo>
                  <a:lnTo>
                    <a:pt x="19" y="192"/>
                  </a:lnTo>
                  <a:lnTo>
                    <a:pt x="20" y="189"/>
                  </a:lnTo>
                  <a:lnTo>
                    <a:pt x="25" y="187"/>
                  </a:lnTo>
                  <a:lnTo>
                    <a:pt x="10" y="192"/>
                  </a:lnTo>
                  <a:lnTo>
                    <a:pt x="6" y="191"/>
                  </a:lnTo>
                  <a:lnTo>
                    <a:pt x="5" y="190"/>
                  </a:lnTo>
                  <a:lnTo>
                    <a:pt x="2" y="191"/>
                  </a:lnTo>
                  <a:lnTo>
                    <a:pt x="1" y="187"/>
                  </a:lnTo>
                  <a:lnTo>
                    <a:pt x="5" y="181"/>
                  </a:lnTo>
                  <a:lnTo>
                    <a:pt x="8" y="179"/>
                  </a:lnTo>
                  <a:lnTo>
                    <a:pt x="11" y="178"/>
                  </a:lnTo>
                  <a:lnTo>
                    <a:pt x="14" y="176"/>
                  </a:lnTo>
                  <a:lnTo>
                    <a:pt x="15" y="174"/>
                  </a:lnTo>
                  <a:lnTo>
                    <a:pt x="14" y="173"/>
                  </a:lnTo>
                  <a:lnTo>
                    <a:pt x="4" y="173"/>
                  </a:lnTo>
                  <a:lnTo>
                    <a:pt x="0" y="173"/>
                  </a:lnTo>
                  <a:lnTo>
                    <a:pt x="0" y="172"/>
                  </a:lnTo>
                  <a:lnTo>
                    <a:pt x="1" y="170"/>
                  </a:lnTo>
                  <a:lnTo>
                    <a:pt x="6" y="166"/>
                  </a:lnTo>
                  <a:lnTo>
                    <a:pt x="8" y="166"/>
                  </a:lnTo>
                  <a:lnTo>
                    <a:pt x="10" y="166"/>
                  </a:lnTo>
                  <a:lnTo>
                    <a:pt x="13" y="167"/>
                  </a:lnTo>
                  <a:lnTo>
                    <a:pt x="14" y="168"/>
                  </a:lnTo>
                  <a:lnTo>
                    <a:pt x="19" y="167"/>
                  </a:lnTo>
                  <a:lnTo>
                    <a:pt x="18" y="165"/>
                  </a:lnTo>
                  <a:lnTo>
                    <a:pt x="17" y="161"/>
                  </a:lnTo>
                  <a:lnTo>
                    <a:pt x="15" y="160"/>
                  </a:lnTo>
                  <a:lnTo>
                    <a:pt x="18" y="158"/>
                  </a:lnTo>
                  <a:lnTo>
                    <a:pt x="20" y="156"/>
                  </a:lnTo>
                  <a:lnTo>
                    <a:pt x="24" y="152"/>
                  </a:lnTo>
                  <a:lnTo>
                    <a:pt x="25" y="151"/>
                  </a:lnTo>
                  <a:lnTo>
                    <a:pt x="34" y="150"/>
                  </a:lnTo>
                  <a:lnTo>
                    <a:pt x="42" y="148"/>
                  </a:lnTo>
                  <a:lnTo>
                    <a:pt x="51" y="145"/>
                  </a:lnTo>
                  <a:lnTo>
                    <a:pt x="46" y="143"/>
                  </a:lnTo>
                  <a:lnTo>
                    <a:pt x="45" y="141"/>
                  </a:lnTo>
                  <a:lnTo>
                    <a:pt x="41" y="145"/>
                  </a:lnTo>
                  <a:lnTo>
                    <a:pt x="38" y="147"/>
                  </a:lnTo>
                  <a:lnTo>
                    <a:pt x="32" y="148"/>
                  </a:lnTo>
                  <a:lnTo>
                    <a:pt x="29" y="148"/>
                  </a:lnTo>
                  <a:lnTo>
                    <a:pt x="26" y="147"/>
                  </a:lnTo>
                  <a:lnTo>
                    <a:pt x="25" y="147"/>
                  </a:lnTo>
                  <a:lnTo>
                    <a:pt x="24" y="148"/>
                  </a:lnTo>
                  <a:lnTo>
                    <a:pt x="20" y="150"/>
                  </a:lnTo>
                  <a:lnTo>
                    <a:pt x="15" y="151"/>
                  </a:lnTo>
                  <a:lnTo>
                    <a:pt x="21" y="147"/>
                  </a:lnTo>
                  <a:lnTo>
                    <a:pt x="28" y="140"/>
                  </a:lnTo>
                  <a:lnTo>
                    <a:pt x="29" y="137"/>
                  </a:lnTo>
                  <a:lnTo>
                    <a:pt x="32" y="134"/>
                  </a:lnTo>
                  <a:lnTo>
                    <a:pt x="31" y="132"/>
                  </a:lnTo>
                  <a:lnTo>
                    <a:pt x="29" y="131"/>
                  </a:lnTo>
                  <a:lnTo>
                    <a:pt x="35" y="123"/>
                  </a:lnTo>
                  <a:lnTo>
                    <a:pt x="37" y="121"/>
                  </a:lnTo>
                  <a:lnTo>
                    <a:pt x="40" y="121"/>
                  </a:lnTo>
                  <a:lnTo>
                    <a:pt x="42" y="120"/>
                  </a:lnTo>
                  <a:lnTo>
                    <a:pt x="43" y="120"/>
                  </a:lnTo>
                  <a:lnTo>
                    <a:pt x="45" y="120"/>
                  </a:lnTo>
                  <a:lnTo>
                    <a:pt x="46" y="117"/>
                  </a:lnTo>
                  <a:lnTo>
                    <a:pt x="43" y="115"/>
                  </a:lnTo>
                  <a:lnTo>
                    <a:pt x="40" y="115"/>
                  </a:lnTo>
                  <a:lnTo>
                    <a:pt x="29" y="115"/>
                  </a:lnTo>
                  <a:lnTo>
                    <a:pt x="28" y="115"/>
                  </a:lnTo>
                  <a:lnTo>
                    <a:pt x="26" y="115"/>
                  </a:lnTo>
                  <a:lnTo>
                    <a:pt x="25" y="114"/>
                  </a:lnTo>
                  <a:lnTo>
                    <a:pt x="25" y="111"/>
                  </a:lnTo>
                  <a:lnTo>
                    <a:pt x="24" y="110"/>
                  </a:lnTo>
                  <a:lnTo>
                    <a:pt x="22" y="110"/>
                  </a:lnTo>
                  <a:lnTo>
                    <a:pt x="19" y="111"/>
                  </a:lnTo>
                  <a:lnTo>
                    <a:pt x="18" y="111"/>
                  </a:lnTo>
                  <a:lnTo>
                    <a:pt x="17" y="110"/>
                  </a:lnTo>
                  <a:lnTo>
                    <a:pt x="19" y="107"/>
                  </a:lnTo>
                  <a:lnTo>
                    <a:pt x="16" y="106"/>
                  </a:lnTo>
                  <a:lnTo>
                    <a:pt x="12" y="107"/>
                  </a:lnTo>
                  <a:lnTo>
                    <a:pt x="10" y="106"/>
                  </a:lnTo>
                  <a:lnTo>
                    <a:pt x="9" y="104"/>
                  </a:lnTo>
                  <a:lnTo>
                    <a:pt x="11" y="103"/>
                  </a:lnTo>
                  <a:lnTo>
                    <a:pt x="9" y="101"/>
                  </a:lnTo>
                  <a:lnTo>
                    <a:pt x="8" y="99"/>
                  </a:lnTo>
                  <a:lnTo>
                    <a:pt x="10" y="98"/>
                  </a:lnTo>
                  <a:lnTo>
                    <a:pt x="12" y="98"/>
                  </a:lnTo>
                  <a:lnTo>
                    <a:pt x="17" y="97"/>
                  </a:lnTo>
                  <a:lnTo>
                    <a:pt x="21" y="96"/>
                  </a:lnTo>
                  <a:lnTo>
                    <a:pt x="17" y="95"/>
                  </a:lnTo>
                  <a:lnTo>
                    <a:pt x="15" y="93"/>
                  </a:lnTo>
                  <a:lnTo>
                    <a:pt x="15" y="91"/>
                  </a:lnTo>
                  <a:lnTo>
                    <a:pt x="15" y="89"/>
                  </a:lnTo>
                  <a:lnTo>
                    <a:pt x="21" y="87"/>
                  </a:lnTo>
                  <a:lnTo>
                    <a:pt x="25" y="85"/>
                  </a:lnTo>
                  <a:lnTo>
                    <a:pt x="25" y="83"/>
                  </a:lnTo>
                  <a:lnTo>
                    <a:pt x="25" y="81"/>
                  </a:lnTo>
                  <a:lnTo>
                    <a:pt x="20" y="81"/>
                  </a:lnTo>
                  <a:lnTo>
                    <a:pt x="15" y="82"/>
                  </a:lnTo>
                  <a:lnTo>
                    <a:pt x="16" y="78"/>
                  </a:lnTo>
                  <a:lnTo>
                    <a:pt x="17" y="74"/>
                  </a:lnTo>
                  <a:lnTo>
                    <a:pt x="17" y="72"/>
                  </a:lnTo>
                  <a:lnTo>
                    <a:pt x="17" y="69"/>
                  </a:lnTo>
                  <a:lnTo>
                    <a:pt x="14" y="71"/>
                  </a:lnTo>
                  <a:lnTo>
                    <a:pt x="14" y="67"/>
                  </a:lnTo>
                  <a:lnTo>
                    <a:pt x="13" y="64"/>
                  </a:lnTo>
                  <a:lnTo>
                    <a:pt x="10" y="66"/>
                  </a:lnTo>
                  <a:lnTo>
                    <a:pt x="10" y="63"/>
                  </a:lnTo>
                  <a:lnTo>
                    <a:pt x="10" y="60"/>
                  </a:lnTo>
                  <a:lnTo>
                    <a:pt x="13" y="60"/>
                  </a:lnTo>
                  <a:lnTo>
                    <a:pt x="14" y="60"/>
                  </a:lnTo>
                  <a:lnTo>
                    <a:pt x="18" y="60"/>
                  </a:lnTo>
                  <a:lnTo>
                    <a:pt x="21" y="58"/>
                  </a:lnTo>
                  <a:lnTo>
                    <a:pt x="26" y="58"/>
                  </a:lnTo>
                  <a:lnTo>
                    <a:pt x="34" y="58"/>
                  </a:lnTo>
                  <a:lnTo>
                    <a:pt x="40" y="63"/>
                  </a:lnTo>
                  <a:lnTo>
                    <a:pt x="41" y="62"/>
                  </a:lnTo>
                  <a:lnTo>
                    <a:pt x="43" y="59"/>
                  </a:lnTo>
                  <a:lnTo>
                    <a:pt x="44" y="59"/>
                  </a:lnTo>
                  <a:lnTo>
                    <a:pt x="53" y="60"/>
                  </a:lnTo>
                  <a:lnTo>
                    <a:pt x="58" y="62"/>
                  </a:lnTo>
                  <a:lnTo>
                    <a:pt x="59" y="62"/>
                  </a:lnTo>
                  <a:lnTo>
                    <a:pt x="58" y="58"/>
                  </a:lnTo>
                  <a:lnTo>
                    <a:pt x="56" y="56"/>
                  </a:lnTo>
                  <a:lnTo>
                    <a:pt x="59" y="53"/>
                  </a:lnTo>
                  <a:lnTo>
                    <a:pt x="61" y="51"/>
                  </a:lnTo>
                  <a:lnTo>
                    <a:pt x="63" y="49"/>
                  </a:lnTo>
                  <a:lnTo>
                    <a:pt x="67" y="48"/>
                  </a:lnTo>
                  <a:lnTo>
                    <a:pt x="69" y="47"/>
                  </a:lnTo>
                  <a:lnTo>
                    <a:pt x="70" y="43"/>
                  </a:lnTo>
                  <a:lnTo>
                    <a:pt x="72" y="40"/>
                  </a:lnTo>
                  <a:lnTo>
                    <a:pt x="62" y="41"/>
                  </a:lnTo>
                  <a:lnTo>
                    <a:pt x="52" y="38"/>
                  </a:lnTo>
                  <a:lnTo>
                    <a:pt x="53" y="35"/>
                  </a:lnTo>
                  <a:lnTo>
                    <a:pt x="56" y="33"/>
                  </a:lnTo>
                  <a:lnTo>
                    <a:pt x="59" y="32"/>
                  </a:lnTo>
                  <a:lnTo>
                    <a:pt x="59" y="30"/>
                  </a:lnTo>
                  <a:lnTo>
                    <a:pt x="61" y="29"/>
                  </a:lnTo>
                  <a:lnTo>
                    <a:pt x="64" y="26"/>
                  </a:lnTo>
                  <a:lnTo>
                    <a:pt x="63" y="22"/>
                  </a:lnTo>
                  <a:lnTo>
                    <a:pt x="64" y="19"/>
                  </a:lnTo>
                  <a:lnTo>
                    <a:pt x="65" y="17"/>
                  </a:lnTo>
                  <a:lnTo>
                    <a:pt x="66" y="14"/>
                  </a:lnTo>
                  <a:lnTo>
                    <a:pt x="67" y="12"/>
                  </a:lnTo>
                  <a:lnTo>
                    <a:pt x="71" y="11"/>
                  </a:lnTo>
                  <a:lnTo>
                    <a:pt x="76" y="9"/>
                  </a:lnTo>
                  <a:lnTo>
                    <a:pt x="77" y="9"/>
                  </a:lnTo>
                  <a:lnTo>
                    <a:pt x="82" y="9"/>
                  </a:lnTo>
                  <a:lnTo>
                    <a:pt x="84" y="10"/>
                  </a:lnTo>
                  <a:lnTo>
                    <a:pt x="84" y="6"/>
                  </a:lnTo>
                  <a:lnTo>
                    <a:pt x="87" y="6"/>
                  </a:lnTo>
                  <a:lnTo>
                    <a:pt x="88" y="6"/>
                  </a:lnTo>
                  <a:lnTo>
                    <a:pt x="88" y="9"/>
                  </a:lnTo>
                  <a:lnTo>
                    <a:pt x="90" y="10"/>
                  </a:lnTo>
                  <a:lnTo>
                    <a:pt x="90" y="13"/>
                  </a:lnTo>
                  <a:lnTo>
                    <a:pt x="89" y="15"/>
                  </a:lnTo>
                  <a:lnTo>
                    <a:pt x="87" y="17"/>
                  </a:lnTo>
                  <a:lnTo>
                    <a:pt x="89" y="19"/>
                  </a:lnTo>
                  <a:lnTo>
                    <a:pt x="87" y="21"/>
                  </a:lnTo>
                  <a:lnTo>
                    <a:pt x="89" y="20"/>
                  </a:lnTo>
                  <a:lnTo>
                    <a:pt x="93" y="17"/>
                  </a:lnTo>
                  <a:lnTo>
                    <a:pt x="92" y="15"/>
                  </a:lnTo>
                  <a:lnTo>
                    <a:pt x="92" y="12"/>
                  </a:lnTo>
                  <a:lnTo>
                    <a:pt x="91" y="9"/>
                  </a:lnTo>
                  <a:lnTo>
                    <a:pt x="91" y="6"/>
                  </a:lnTo>
                  <a:lnTo>
                    <a:pt x="93" y="4"/>
                  </a:lnTo>
                  <a:lnTo>
                    <a:pt x="98" y="4"/>
                  </a:lnTo>
                  <a:lnTo>
                    <a:pt x="96" y="0"/>
                  </a:lnTo>
                  <a:lnTo>
                    <a:pt x="98" y="0"/>
                  </a:lnTo>
                  <a:lnTo>
                    <a:pt x="100" y="0"/>
                  </a:lnTo>
                  <a:lnTo>
                    <a:pt x="103" y="3"/>
                  </a:lnTo>
                  <a:lnTo>
                    <a:pt x="106" y="5"/>
                  </a:lnTo>
                  <a:lnTo>
                    <a:pt x="109" y="6"/>
                  </a:lnTo>
                  <a:lnTo>
                    <a:pt x="106" y="10"/>
                  </a:lnTo>
                  <a:lnTo>
                    <a:pt x="102" y="12"/>
                  </a:lnTo>
                  <a:lnTo>
                    <a:pt x="101" y="15"/>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72" name="Google Shape;2072;p203"/>
            <p:cNvSpPr/>
            <p:nvPr/>
          </p:nvSpPr>
          <p:spPr>
            <a:xfrm>
              <a:off x="5646865" y="2934138"/>
              <a:ext cx="8374" cy="7386"/>
            </a:xfrm>
            <a:custGeom>
              <a:avLst/>
              <a:gdLst/>
              <a:ahLst/>
              <a:cxnLst/>
              <a:rect l="l" t="t" r="r" b="b"/>
              <a:pathLst>
                <a:path w="11" h="8" extrusionOk="0">
                  <a:moveTo>
                    <a:pt x="10" y="5"/>
                  </a:moveTo>
                  <a:lnTo>
                    <a:pt x="10" y="7"/>
                  </a:lnTo>
                  <a:lnTo>
                    <a:pt x="8" y="5"/>
                  </a:lnTo>
                  <a:lnTo>
                    <a:pt x="6" y="3"/>
                  </a:lnTo>
                  <a:lnTo>
                    <a:pt x="0" y="2"/>
                  </a:lnTo>
                  <a:lnTo>
                    <a:pt x="3" y="0"/>
                  </a:lnTo>
                  <a:lnTo>
                    <a:pt x="4" y="0"/>
                  </a:lnTo>
                  <a:lnTo>
                    <a:pt x="8" y="0"/>
                  </a:lnTo>
                  <a:lnTo>
                    <a:pt x="10" y="1"/>
                  </a:lnTo>
                  <a:lnTo>
                    <a:pt x="10"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73" name="Google Shape;2073;p203"/>
            <p:cNvSpPr/>
            <p:nvPr/>
          </p:nvSpPr>
          <p:spPr>
            <a:xfrm>
              <a:off x="5215611" y="2254626"/>
              <a:ext cx="330768" cy="199422"/>
            </a:xfrm>
            <a:custGeom>
              <a:avLst/>
              <a:gdLst/>
              <a:ahLst/>
              <a:cxnLst/>
              <a:rect l="l" t="t" r="r" b="b"/>
              <a:pathLst>
                <a:path w="349" h="236" extrusionOk="0">
                  <a:moveTo>
                    <a:pt x="285" y="24"/>
                  </a:moveTo>
                  <a:lnTo>
                    <a:pt x="289" y="24"/>
                  </a:lnTo>
                  <a:lnTo>
                    <a:pt x="294" y="21"/>
                  </a:lnTo>
                  <a:lnTo>
                    <a:pt x="297" y="19"/>
                  </a:lnTo>
                  <a:lnTo>
                    <a:pt x="303" y="13"/>
                  </a:lnTo>
                  <a:lnTo>
                    <a:pt x="306" y="11"/>
                  </a:lnTo>
                  <a:lnTo>
                    <a:pt x="313" y="12"/>
                  </a:lnTo>
                  <a:lnTo>
                    <a:pt x="315" y="11"/>
                  </a:lnTo>
                  <a:lnTo>
                    <a:pt x="315" y="12"/>
                  </a:lnTo>
                  <a:lnTo>
                    <a:pt x="311" y="15"/>
                  </a:lnTo>
                  <a:lnTo>
                    <a:pt x="309" y="16"/>
                  </a:lnTo>
                  <a:lnTo>
                    <a:pt x="305" y="19"/>
                  </a:lnTo>
                  <a:lnTo>
                    <a:pt x="301" y="27"/>
                  </a:lnTo>
                  <a:lnTo>
                    <a:pt x="299" y="32"/>
                  </a:lnTo>
                  <a:lnTo>
                    <a:pt x="299" y="33"/>
                  </a:lnTo>
                  <a:lnTo>
                    <a:pt x="301" y="37"/>
                  </a:lnTo>
                  <a:lnTo>
                    <a:pt x="305" y="38"/>
                  </a:lnTo>
                  <a:lnTo>
                    <a:pt x="309" y="37"/>
                  </a:lnTo>
                  <a:lnTo>
                    <a:pt x="310" y="38"/>
                  </a:lnTo>
                  <a:lnTo>
                    <a:pt x="312" y="40"/>
                  </a:lnTo>
                  <a:lnTo>
                    <a:pt x="313" y="43"/>
                  </a:lnTo>
                  <a:lnTo>
                    <a:pt x="313" y="44"/>
                  </a:lnTo>
                  <a:lnTo>
                    <a:pt x="312" y="49"/>
                  </a:lnTo>
                  <a:lnTo>
                    <a:pt x="310" y="54"/>
                  </a:lnTo>
                  <a:lnTo>
                    <a:pt x="307" y="58"/>
                  </a:lnTo>
                  <a:lnTo>
                    <a:pt x="308" y="60"/>
                  </a:lnTo>
                  <a:lnTo>
                    <a:pt x="310" y="60"/>
                  </a:lnTo>
                  <a:lnTo>
                    <a:pt x="320" y="58"/>
                  </a:lnTo>
                  <a:lnTo>
                    <a:pt x="322" y="58"/>
                  </a:lnTo>
                  <a:lnTo>
                    <a:pt x="322" y="60"/>
                  </a:lnTo>
                  <a:lnTo>
                    <a:pt x="322" y="62"/>
                  </a:lnTo>
                  <a:lnTo>
                    <a:pt x="323" y="64"/>
                  </a:lnTo>
                  <a:lnTo>
                    <a:pt x="324" y="66"/>
                  </a:lnTo>
                  <a:lnTo>
                    <a:pt x="324" y="68"/>
                  </a:lnTo>
                  <a:lnTo>
                    <a:pt x="319" y="74"/>
                  </a:lnTo>
                  <a:lnTo>
                    <a:pt x="324" y="71"/>
                  </a:lnTo>
                  <a:lnTo>
                    <a:pt x="329" y="69"/>
                  </a:lnTo>
                  <a:lnTo>
                    <a:pt x="336" y="71"/>
                  </a:lnTo>
                  <a:lnTo>
                    <a:pt x="339" y="74"/>
                  </a:lnTo>
                  <a:lnTo>
                    <a:pt x="341" y="78"/>
                  </a:lnTo>
                  <a:lnTo>
                    <a:pt x="343" y="76"/>
                  </a:lnTo>
                  <a:lnTo>
                    <a:pt x="344" y="76"/>
                  </a:lnTo>
                  <a:lnTo>
                    <a:pt x="346" y="79"/>
                  </a:lnTo>
                  <a:lnTo>
                    <a:pt x="346" y="81"/>
                  </a:lnTo>
                  <a:lnTo>
                    <a:pt x="345" y="85"/>
                  </a:lnTo>
                  <a:lnTo>
                    <a:pt x="344" y="88"/>
                  </a:lnTo>
                  <a:lnTo>
                    <a:pt x="343" y="89"/>
                  </a:lnTo>
                  <a:lnTo>
                    <a:pt x="341" y="90"/>
                  </a:lnTo>
                  <a:lnTo>
                    <a:pt x="340" y="91"/>
                  </a:lnTo>
                  <a:lnTo>
                    <a:pt x="341" y="94"/>
                  </a:lnTo>
                  <a:lnTo>
                    <a:pt x="342" y="96"/>
                  </a:lnTo>
                  <a:lnTo>
                    <a:pt x="345" y="96"/>
                  </a:lnTo>
                  <a:lnTo>
                    <a:pt x="346" y="98"/>
                  </a:lnTo>
                  <a:lnTo>
                    <a:pt x="346" y="99"/>
                  </a:lnTo>
                  <a:lnTo>
                    <a:pt x="345" y="100"/>
                  </a:lnTo>
                  <a:lnTo>
                    <a:pt x="344" y="101"/>
                  </a:lnTo>
                  <a:lnTo>
                    <a:pt x="343" y="102"/>
                  </a:lnTo>
                  <a:lnTo>
                    <a:pt x="342" y="104"/>
                  </a:lnTo>
                  <a:lnTo>
                    <a:pt x="347" y="107"/>
                  </a:lnTo>
                  <a:lnTo>
                    <a:pt x="348" y="109"/>
                  </a:lnTo>
                  <a:lnTo>
                    <a:pt x="348" y="111"/>
                  </a:lnTo>
                  <a:lnTo>
                    <a:pt x="347" y="113"/>
                  </a:lnTo>
                  <a:lnTo>
                    <a:pt x="347" y="115"/>
                  </a:lnTo>
                  <a:lnTo>
                    <a:pt x="345" y="117"/>
                  </a:lnTo>
                  <a:lnTo>
                    <a:pt x="341" y="117"/>
                  </a:lnTo>
                  <a:lnTo>
                    <a:pt x="339" y="119"/>
                  </a:lnTo>
                  <a:lnTo>
                    <a:pt x="340" y="121"/>
                  </a:lnTo>
                  <a:lnTo>
                    <a:pt x="340" y="125"/>
                  </a:lnTo>
                  <a:lnTo>
                    <a:pt x="339" y="129"/>
                  </a:lnTo>
                  <a:lnTo>
                    <a:pt x="336" y="134"/>
                  </a:lnTo>
                  <a:lnTo>
                    <a:pt x="333" y="137"/>
                  </a:lnTo>
                  <a:lnTo>
                    <a:pt x="330" y="140"/>
                  </a:lnTo>
                  <a:lnTo>
                    <a:pt x="325" y="139"/>
                  </a:lnTo>
                  <a:lnTo>
                    <a:pt x="322" y="137"/>
                  </a:lnTo>
                  <a:lnTo>
                    <a:pt x="322" y="142"/>
                  </a:lnTo>
                  <a:lnTo>
                    <a:pt x="319" y="145"/>
                  </a:lnTo>
                  <a:lnTo>
                    <a:pt x="320" y="148"/>
                  </a:lnTo>
                  <a:lnTo>
                    <a:pt x="320" y="150"/>
                  </a:lnTo>
                  <a:lnTo>
                    <a:pt x="320" y="153"/>
                  </a:lnTo>
                  <a:lnTo>
                    <a:pt x="319" y="156"/>
                  </a:lnTo>
                  <a:lnTo>
                    <a:pt x="317" y="159"/>
                  </a:lnTo>
                  <a:lnTo>
                    <a:pt x="314" y="162"/>
                  </a:lnTo>
                  <a:lnTo>
                    <a:pt x="309" y="164"/>
                  </a:lnTo>
                  <a:lnTo>
                    <a:pt x="305" y="169"/>
                  </a:lnTo>
                  <a:lnTo>
                    <a:pt x="301" y="170"/>
                  </a:lnTo>
                  <a:lnTo>
                    <a:pt x="294" y="170"/>
                  </a:lnTo>
                  <a:lnTo>
                    <a:pt x="286" y="173"/>
                  </a:lnTo>
                  <a:lnTo>
                    <a:pt x="276" y="180"/>
                  </a:lnTo>
                  <a:lnTo>
                    <a:pt x="268" y="184"/>
                  </a:lnTo>
                  <a:lnTo>
                    <a:pt x="263" y="189"/>
                  </a:lnTo>
                  <a:lnTo>
                    <a:pt x="255" y="198"/>
                  </a:lnTo>
                  <a:lnTo>
                    <a:pt x="250" y="201"/>
                  </a:lnTo>
                  <a:lnTo>
                    <a:pt x="246" y="203"/>
                  </a:lnTo>
                  <a:lnTo>
                    <a:pt x="240" y="204"/>
                  </a:lnTo>
                  <a:lnTo>
                    <a:pt x="236" y="206"/>
                  </a:lnTo>
                  <a:lnTo>
                    <a:pt x="218" y="211"/>
                  </a:lnTo>
                  <a:lnTo>
                    <a:pt x="212" y="213"/>
                  </a:lnTo>
                  <a:lnTo>
                    <a:pt x="212" y="215"/>
                  </a:lnTo>
                  <a:lnTo>
                    <a:pt x="209" y="218"/>
                  </a:lnTo>
                  <a:lnTo>
                    <a:pt x="209" y="219"/>
                  </a:lnTo>
                  <a:lnTo>
                    <a:pt x="210" y="221"/>
                  </a:lnTo>
                  <a:lnTo>
                    <a:pt x="210" y="222"/>
                  </a:lnTo>
                  <a:lnTo>
                    <a:pt x="208" y="225"/>
                  </a:lnTo>
                  <a:lnTo>
                    <a:pt x="204" y="229"/>
                  </a:lnTo>
                  <a:lnTo>
                    <a:pt x="202" y="229"/>
                  </a:lnTo>
                  <a:lnTo>
                    <a:pt x="199" y="226"/>
                  </a:lnTo>
                  <a:lnTo>
                    <a:pt x="199" y="226"/>
                  </a:lnTo>
                  <a:lnTo>
                    <a:pt x="198" y="227"/>
                  </a:lnTo>
                  <a:lnTo>
                    <a:pt x="198" y="227"/>
                  </a:lnTo>
                  <a:lnTo>
                    <a:pt x="199" y="230"/>
                  </a:lnTo>
                  <a:lnTo>
                    <a:pt x="197" y="232"/>
                  </a:lnTo>
                  <a:lnTo>
                    <a:pt x="186" y="235"/>
                  </a:lnTo>
                  <a:lnTo>
                    <a:pt x="167" y="232"/>
                  </a:lnTo>
                  <a:lnTo>
                    <a:pt x="159" y="230"/>
                  </a:lnTo>
                  <a:lnTo>
                    <a:pt x="150" y="225"/>
                  </a:lnTo>
                  <a:lnTo>
                    <a:pt x="144" y="224"/>
                  </a:lnTo>
                  <a:lnTo>
                    <a:pt x="136" y="224"/>
                  </a:lnTo>
                  <a:lnTo>
                    <a:pt x="130" y="218"/>
                  </a:lnTo>
                  <a:lnTo>
                    <a:pt x="127" y="214"/>
                  </a:lnTo>
                  <a:lnTo>
                    <a:pt x="127" y="213"/>
                  </a:lnTo>
                  <a:lnTo>
                    <a:pt x="127" y="211"/>
                  </a:lnTo>
                  <a:lnTo>
                    <a:pt x="128" y="210"/>
                  </a:lnTo>
                  <a:lnTo>
                    <a:pt x="129" y="210"/>
                  </a:lnTo>
                  <a:lnTo>
                    <a:pt x="131" y="210"/>
                  </a:lnTo>
                  <a:lnTo>
                    <a:pt x="132" y="209"/>
                  </a:lnTo>
                  <a:lnTo>
                    <a:pt x="130" y="206"/>
                  </a:lnTo>
                  <a:lnTo>
                    <a:pt x="128" y="207"/>
                  </a:lnTo>
                  <a:lnTo>
                    <a:pt x="124" y="211"/>
                  </a:lnTo>
                  <a:lnTo>
                    <a:pt x="122" y="211"/>
                  </a:lnTo>
                  <a:lnTo>
                    <a:pt x="120" y="209"/>
                  </a:lnTo>
                  <a:lnTo>
                    <a:pt x="120" y="207"/>
                  </a:lnTo>
                  <a:lnTo>
                    <a:pt x="115" y="206"/>
                  </a:lnTo>
                  <a:lnTo>
                    <a:pt x="111" y="204"/>
                  </a:lnTo>
                  <a:lnTo>
                    <a:pt x="106" y="200"/>
                  </a:lnTo>
                  <a:lnTo>
                    <a:pt x="106" y="199"/>
                  </a:lnTo>
                  <a:lnTo>
                    <a:pt x="108" y="197"/>
                  </a:lnTo>
                  <a:lnTo>
                    <a:pt x="108" y="197"/>
                  </a:lnTo>
                  <a:lnTo>
                    <a:pt x="106" y="196"/>
                  </a:lnTo>
                  <a:lnTo>
                    <a:pt x="103" y="197"/>
                  </a:lnTo>
                  <a:lnTo>
                    <a:pt x="99" y="201"/>
                  </a:lnTo>
                  <a:lnTo>
                    <a:pt x="97" y="202"/>
                  </a:lnTo>
                  <a:lnTo>
                    <a:pt x="67" y="204"/>
                  </a:lnTo>
                  <a:lnTo>
                    <a:pt x="60" y="204"/>
                  </a:lnTo>
                  <a:lnTo>
                    <a:pt x="58" y="205"/>
                  </a:lnTo>
                  <a:lnTo>
                    <a:pt x="57" y="201"/>
                  </a:lnTo>
                  <a:lnTo>
                    <a:pt x="56" y="195"/>
                  </a:lnTo>
                  <a:lnTo>
                    <a:pt x="56" y="191"/>
                  </a:lnTo>
                  <a:lnTo>
                    <a:pt x="56" y="189"/>
                  </a:lnTo>
                  <a:lnTo>
                    <a:pt x="57" y="186"/>
                  </a:lnTo>
                  <a:lnTo>
                    <a:pt x="59" y="186"/>
                  </a:lnTo>
                  <a:lnTo>
                    <a:pt x="60" y="189"/>
                  </a:lnTo>
                  <a:lnTo>
                    <a:pt x="61" y="191"/>
                  </a:lnTo>
                  <a:lnTo>
                    <a:pt x="63" y="193"/>
                  </a:lnTo>
                  <a:lnTo>
                    <a:pt x="73" y="189"/>
                  </a:lnTo>
                  <a:lnTo>
                    <a:pt x="77" y="187"/>
                  </a:lnTo>
                  <a:lnTo>
                    <a:pt x="79" y="184"/>
                  </a:lnTo>
                  <a:lnTo>
                    <a:pt x="81" y="181"/>
                  </a:lnTo>
                  <a:lnTo>
                    <a:pt x="83" y="179"/>
                  </a:lnTo>
                  <a:lnTo>
                    <a:pt x="84" y="177"/>
                  </a:lnTo>
                  <a:lnTo>
                    <a:pt x="87" y="172"/>
                  </a:lnTo>
                  <a:lnTo>
                    <a:pt x="88" y="169"/>
                  </a:lnTo>
                  <a:lnTo>
                    <a:pt x="90" y="167"/>
                  </a:lnTo>
                  <a:lnTo>
                    <a:pt x="92" y="166"/>
                  </a:lnTo>
                  <a:lnTo>
                    <a:pt x="96" y="164"/>
                  </a:lnTo>
                  <a:lnTo>
                    <a:pt x="93" y="163"/>
                  </a:lnTo>
                  <a:lnTo>
                    <a:pt x="90" y="163"/>
                  </a:lnTo>
                  <a:lnTo>
                    <a:pt x="81" y="169"/>
                  </a:lnTo>
                  <a:lnTo>
                    <a:pt x="78" y="169"/>
                  </a:lnTo>
                  <a:lnTo>
                    <a:pt x="78" y="169"/>
                  </a:lnTo>
                  <a:lnTo>
                    <a:pt x="79" y="167"/>
                  </a:lnTo>
                  <a:lnTo>
                    <a:pt x="83" y="164"/>
                  </a:lnTo>
                  <a:lnTo>
                    <a:pt x="80" y="163"/>
                  </a:lnTo>
                  <a:lnTo>
                    <a:pt x="79" y="162"/>
                  </a:lnTo>
                  <a:lnTo>
                    <a:pt x="79" y="159"/>
                  </a:lnTo>
                  <a:lnTo>
                    <a:pt x="81" y="154"/>
                  </a:lnTo>
                  <a:lnTo>
                    <a:pt x="89" y="148"/>
                  </a:lnTo>
                  <a:lnTo>
                    <a:pt x="91" y="147"/>
                  </a:lnTo>
                  <a:lnTo>
                    <a:pt x="92" y="146"/>
                  </a:lnTo>
                  <a:lnTo>
                    <a:pt x="91" y="145"/>
                  </a:lnTo>
                  <a:lnTo>
                    <a:pt x="89" y="145"/>
                  </a:lnTo>
                  <a:lnTo>
                    <a:pt x="81" y="151"/>
                  </a:lnTo>
                  <a:lnTo>
                    <a:pt x="76" y="153"/>
                  </a:lnTo>
                  <a:lnTo>
                    <a:pt x="74" y="153"/>
                  </a:lnTo>
                  <a:lnTo>
                    <a:pt x="71" y="150"/>
                  </a:lnTo>
                  <a:lnTo>
                    <a:pt x="70" y="149"/>
                  </a:lnTo>
                  <a:lnTo>
                    <a:pt x="69" y="147"/>
                  </a:lnTo>
                  <a:lnTo>
                    <a:pt x="69" y="145"/>
                  </a:lnTo>
                  <a:lnTo>
                    <a:pt x="72" y="140"/>
                  </a:lnTo>
                  <a:lnTo>
                    <a:pt x="72" y="138"/>
                  </a:lnTo>
                  <a:lnTo>
                    <a:pt x="69" y="138"/>
                  </a:lnTo>
                  <a:lnTo>
                    <a:pt x="64" y="134"/>
                  </a:lnTo>
                  <a:lnTo>
                    <a:pt x="56" y="134"/>
                  </a:lnTo>
                  <a:lnTo>
                    <a:pt x="36" y="131"/>
                  </a:lnTo>
                  <a:lnTo>
                    <a:pt x="32" y="132"/>
                  </a:lnTo>
                  <a:lnTo>
                    <a:pt x="25" y="137"/>
                  </a:lnTo>
                  <a:lnTo>
                    <a:pt x="21" y="138"/>
                  </a:lnTo>
                  <a:lnTo>
                    <a:pt x="20" y="137"/>
                  </a:lnTo>
                  <a:lnTo>
                    <a:pt x="18" y="135"/>
                  </a:lnTo>
                  <a:lnTo>
                    <a:pt x="16" y="132"/>
                  </a:lnTo>
                  <a:lnTo>
                    <a:pt x="15" y="129"/>
                  </a:lnTo>
                  <a:lnTo>
                    <a:pt x="15" y="126"/>
                  </a:lnTo>
                  <a:lnTo>
                    <a:pt x="18" y="125"/>
                  </a:lnTo>
                  <a:lnTo>
                    <a:pt x="20" y="124"/>
                  </a:lnTo>
                  <a:lnTo>
                    <a:pt x="25" y="125"/>
                  </a:lnTo>
                  <a:lnTo>
                    <a:pt x="32" y="122"/>
                  </a:lnTo>
                  <a:lnTo>
                    <a:pt x="36" y="122"/>
                  </a:lnTo>
                  <a:lnTo>
                    <a:pt x="37" y="121"/>
                  </a:lnTo>
                  <a:lnTo>
                    <a:pt x="40" y="119"/>
                  </a:lnTo>
                  <a:lnTo>
                    <a:pt x="41" y="118"/>
                  </a:lnTo>
                  <a:lnTo>
                    <a:pt x="43" y="119"/>
                  </a:lnTo>
                  <a:lnTo>
                    <a:pt x="44" y="121"/>
                  </a:lnTo>
                  <a:lnTo>
                    <a:pt x="51" y="118"/>
                  </a:lnTo>
                  <a:lnTo>
                    <a:pt x="53" y="117"/>
                  </a:lnTo>
                  <a:lnTo>
                    <a:pt x="53" y="116"/>
                  </a:lnTo>
                  <a:lnTo>
                    <a:pt x="54" y="115"/>
                  </a:lnTo>
                  <a:lnTo>
                    <a:pt x="58" y="117"/>
                  </a:lnTo>
                  <a:lnTo>
                    <a:pt x="60" y="117"/>
                  </a:lnTo>
                  <a:lnTo>
                    <a:pt x="64" y="115"/>
                  </a:lnTo>
                  <a:lnTo>
                    <a:pt x="69" y="115"/>
                  </a:lnTo>
                  <a:lnTo>
                    <a:pt x="83" y="115"/>
                  </a:lnTo>
                  <a:lnTo>
                    <a:pt x="84" y="112"/>
                  </a:lnTo>
                  <a:lnTo>
                    <a:pt x="86" y="110"/>
                  </a:lnTo>
                  <a:lnTo>
                    <a:pt x="87" y="105"/>
                  </a:lnTo>
                  <a:lnTo>
                    <a:pt x="86" y="104"/>
                  </a:lnTo>
                  <a:lnTo>
                    <a:pt x="78" y="109"/>
                  </a:lnTo>
                  <a:lnTo>
                    <a:pt x="76" y="109"/>
                  </a:lnTo>
                  <a:lnTo>
                    <a:pt x="67" y="106"/>
                  </a:lnTo>
                  <a:lnTo>
                    <a:pt x="63" y="103"/>
                  </a:lnTo>
                  <a:lnTo>
                    <a:pt x="64" y="101"/>
                  </a:lnTo>
                  <a:lnTo>
                    <a:pt x="69" y="96"/>
                  </a:lnTo>
                  <a:lnTo>
                    <a:pt x="75" y="92"/>
                  </a:lnTo>
                  <a:lnTo>
                    <a:pt x="82" y="88"/>
                  </a:lnTo>
                  <a:lnTo>
                    <a:pt x="84" y="86"/>
                  </a:lnTo>
                  <a:lnTo>
                    <a:pt x="84" y="84"/>
                  </a:lnTo>
                  <a:lnTo>
                    <a:pt x="79" y="80"/>
                  </a:lnTo>
                  <a:lnTo>
                    <a:pt x="69" y="82"/>
                  </a:lnTo>
                  <a:lnTo>
                    <a:pt x="67" y="78"/>
                  </a:lnTo>
                  <a:lnTo>
                    <a:pt x="59" y="75"/>
                  </a:lnTo>
                  <a:lnTo>
                    <a:pt x="53" y="77"/>
                  </a:lnTo>
                  <a:lnTo>
                    <a:pt x="50" y="74"/>
                  </a:lnTo>
                  <a:lnTo>
                    <a:pt x="43" y="78"/>
                  </a:lnTo>
                  <a:lnTo>
                    <a:pt x="28" y="83"/>
                  </a:lnTo>
                  <a:lnTo>
                    <a:pt x="22" y="86"/>
                  </a:lnTo>
                  <a:lnTo>
                    <a:pt x="18" y="87"/>
                  </a:lnTo>
                  <a:lnTo>
                    <a:pt x="15" y="85"/>
                  </a:lnTo>
                  <a:lnTo>
                    <a:pt x="9" y="81"/>
                  </a:lnTo>
                  <a:lnTo>
                    <a:pt x="1" y="80"/>
                  </a:lnTo>
                  <a:lnTo>
                    <a:pt x="0" y="78"/>
                  </a:lnTo>
                  <a:lnTo>
                    <a:pt x="5" y="73"/>
                  </a:lnTo>
                  <a:lnTo>
                    <a:pt x="7" y="71"/>
                  </a:lnTo>
                  <a:lnTo>
                    <a:pt x="10" y="72"/>
                  </a:lnTo>
                  <a:lnTo>
                    <a:pt x="16" y="76"/>
                  </a:lnTo>
                  <a:lnTo>
                    <a:pt x="20" y="78"/>
                  </a:lnTo>
                  <a:lnTo>
                    <a:pt x="15" y="71"/>
                  </a:lnTo>
                  <a:lnTo>
                    <a:pt x="15" y="69"/>
                  </a:lnTo>
                  <a:lnTo>
                    <a:pt x="15" y="66"/>
                  </a:lnTo>
                  <a:lnTo>
                    <a:pt x="14" y="64"/>
                  </a:lnTo>
                  <a:lnTo>
                    <a:pt x="12" y="60"/>
                  </a:lnTo>
                  <a:lnTo>
                    <a:pt x="12" y="59"/>
                  </a:lnTo>
                  <a:lnTo>
                    <a:pt x="15" y="58"/>
                  </a:lnTo>
                  <a:lnTo>
                    <a:pt x="18" y="60"/>
                  </a:lnTo>
                  <a:lnTo>
                    <a:pt x="27" y="67"/>
                  </a:lnTo>
                  <a:lnTo>
                    <a:pt x="32" y="65"/>
                  </a:lnTo>
                  <a:lnTo>
                    <a:pt x="35" y="63"/>
                  </a:lnTo>
                  <a:lnTo>
                    <a:pt x="38" y="61"/>
                  </a:lnTo>
                  <a:lnTo>
                    <a:pt x="37" y="60"/>
                  </a:lnTo>
                  <a:lnTo>
                    <a:pt x="30" y="60"/>
                  </a:lnTo>
                  <a:lnTo>
                    <a:pt x="25" y="58"/>
                  </a:lnTo>
                  <a:lnTo>
                    <a:pt x="23" y="57"/>
                  </a:lnTo>
                  <a:lnTo>
                    <a:pt x="21" y="54"/>
                  </a:lnTo>
                  <a:lnTo>
                    <a:pt x="21" y="52"/>
                  </a:lnTo>
                  <a:lnTo>
                    <a:pt x="24" y="51"/>
                  </a:lnTo>
                  <a:lnTo>
                    <a:pt x="31" y="51"/>
                  </a:lnTo>
                  <a:lnTo>
                    <a:pt x="26" y="45"/>
                  </a:lnTo>
                  <a:lnTo>
                    <a:pt x="23" y="42"/>
                  </a:lnTo>
                  <a:lnTo>
                    <a:pt x="23" y="40"/>
                  </a:lnTo>
                  <a:lnTo>
                    <a:pt x="23" y="38"/>
                  </a:lnTo>
                  <a:lnTo>
                    <a:pt x="23" y="37"/>
                  </a:lnTo>
                  <a:lnTo>
                    <a:pt x="24" y="36"/>
                  </a:lnTo>
                  <a:lnTo>
                    <a:pt x="32" y="40"/>
                  </a:lnTo>
                  <a:lnTo>
                    <a:pt x="34" y="40"/>
                  </a:lnTo>
                  <a:lnTo>
                    <a:pt x="32" y="38"/>
                  </a:lnTo>
                  <a:lnTo>
                    <a:pt x="28" y="34"/>
                  </a:lnTo>
                  <a:lnTo>
                    <a:pt x="28" y="33"/>
                  </a:lnTo>
                  <a:lnTo>
                    <a:pt x="30" y="32"/>
                  </a:lnTo>
                  <a:lnTo>
                    <a:pt x="31" y="30"/>
                  </a:lnTo>
                  <a:lnTo>
                    <a:pt x="31" y="28"/>
                  </a:lnTo>
                  <a:lnTo>
                    <a:pt x="33" y="27"/>
                  </a:lnTo>
                  <a:lnTo>
                    <a:pt x="36" y="27"/>
                  </a:lnTo>
                  <a:lnTo>
                    <a:pt x="38" y="28"/>
                  </a:lnTo>
                  <a:lnTo>
                    <a:pt x="45" y="35"/>
                  </a:lnTo>
                  <a:lnTo>
                    <a:pt x="47" y="37"/>
                  </a:lnTo>
                  <a:lnTo>
                    <a:pt x="47" y="39"/>
                  </a:lnTo>
                  <a:lnTo>
                    <a:pt x="47" y="42"/>
                  </a:lnTo>
                  <a:lnTo>
                    <a:pt x="47" y="43"/>
                  </a:lnTo>
                  <a:lnTo>
                    <a:pt x="49" y="42"/>
                  </a:lnTo>
                  <a:lnTo>
                    <a:pt x="52" y="43"/>
                  </a:lnTo>
                  <a:lnTo>
                    <a:pt x="53" y="43"/>
                  </a:lnTo>
                  <a:lnTo>
                    <a:pt x="56" y="38"/>
                  </a:lnTo>
                  <a:lnTo>
                    <a:pt x="58" y="40"/>
                  </a:lnTo>
                  <a:lnTo>
                    <a:pt x="59" y="41"/>
                  </a:lnTo>
                  <a:lnTo>
                    <a:pt x="60" y="43"/>
                  </a:lnTo>
                  <a:lnTo>
                    <a:pt x="60" y="46"/>
                  </a:lnTo>
                  <a:lnTo>
                    <a:pt x="59" y="51"/>
                  </a:lnTo>
                  <a:lnTo>
                    <a:pt x="59" y="52"/>
                  </a:lnTo>
                  <a:lnTo>
                    <a:pt x="62" y="49"/>
                  </a:lnTo>
                  <a:lnTo>
                    <a:pt x="65" y="49"/>
                  </a:lnTo>
                  <a:lnTo>
                    <a:pt x="65" y="47"/>
                  </a:lnTo>
                  <a:lnTo>
                    <a:pt x="65" y="42"/>
                  </a:lnTo>
                  <a:lnTo>
                    <a:pt x="65" y="37"/>
                  </a:lnTo>
                  <a:lnTo>
                    <a:pt x="65" y="36"/>
                  </a:lnTo>
                  <a:lnTo>
                    <a:pt x="53" y="30"/>
                  </a:lnTo>
                  <a:lnTo>
                    <a:pt x="51" y="28"/>
                  </a:lnTo>
                  <a:lnTo>
                    <a:pt x="49" y="25"/>
                  </a:lnTo>
                  <a:lnTo>
                    <a:pt x="49" y="23"/>
                  </a:lnTo>
                  <a:lnTo>
                    <a:pt x="52" y="22"/>
                  </a:lnTo>
                  <a:lnTo>
                    <a:pt x="55" y="21"/>
                  </a:lnTo>
                  <a:lnTo>
                    <a:pt x="63" y="21"/>
                  </a:lnTo>
                  <a:lnTo>
                    <a:pt x="64" y="21"/>
                  </a:lnTo>
                  <a:lnTo>
                    <a:pt x="62" y="19"/>
                  </a:lnTo>
                  <a:lnTo>
                    <a:pt x="59" y="18"/>
                  </a:lnTo>
                  <a:lnTo>
                    <a:pt x="58" y="17"/>
                  </a:lnTo>
                  <a:lnTo>
                    <a:pt x="58" y="15"/>
                  </a:lnTo>
                  <a:lnTo>
                    <a:pt x="53" y="16"/>
                  </a:lnTo>
                  <a:lnTo>
                    <a:pt x="48" y="16"/>
                  </a:lnTo>
                  <a:lnTo>
                    <a:pt x="43" y="15"/>
                  </a:lnTo>
                  <a:lnTo>
                    <a:pt x="43" y="13"/>
                  </a:lnTo>
                  <a:lnTo>
                    <a:pt x="45" y="11"/>
                  </a:lnTo>
                  <a:lnTo>
                    <a:pt x="49" y="8"/>
                  </a:lnTo>
                  <a:lnTo>
                    <a:pt x="51" y="6"/>
                  </a:lnTo>
                  <a:lnTo>
                    <a:pt x="56" y="8"/>
                  </a:lnTo>
                  <a:lnTo>
                    <a:pt x="61" y="6"/>
                  </a:lnTo>
                  <a:lnTo>
                    <a:pt x="65" y="8"/>
                  </a:lnTo>
                  <a:lnTo>
                    <a:pt x="69" y="11"/>
                  </a:lnTo>
                  <a:lnTo>
                    <a:pt x="74" y="17"/>
                  </a:lnTo>
                  <a:lnTo>
                    <a:pt x="80" y="21"/>
                  </a:lnTo>
                  <a:lnTo>
                    <a:pt x="81" y="22"/>
                  </a:lnTo>
                  <a:lnTo>
                    <a:pt x="84" y="26"/>
                  </a:lnTo>
                  <a:lnTo>
                    <a:pt x="91" y="35"/>
                  </a:lnTo>
                  <a:lnTo>
                    <a:pt x="98" y="40"/>
                  </a:lnTo>
                  <a:lnTo>
                    <a:pt x="99" y="41"/>
                  </a:lnTo>
                  <a:lnTo>
                    <a:pt x="97" y="43"/>
                  </a:lnTo>
                  <a:lnTo>
                    <a:pt x="95" y="44"/>
                  </a:lnTo>
                  <a:lnTo>
                    <a:pt x="95" y="45"/>
                  </a:lnTo>
                  <a:lnTo>
                    <a:pt x="99" y="46"/>
                  </a:lnTo>
                  <a:lnTo>
                    <a:pt x="101" y="50"/>
                  </a:lnTo>
                  <a:lnTo>
                    <a:pt x="101" y="51"/>
                  </a:lnTo>
                  <a:lnTo>
                    <a:pt x="99" y="62"/>
                  </a:lnTo>
                  <a:lnTo>
                    <a:pt x="98" y="64"/>
                  </a:lnTo>
                  <a:lnTo>
                    <a:pt x="97" y="65"/>
                  </a:lnTo>
                  <a:lnTo>
                    <a:pt x="90" y="63"/>
                  </a:lnTo>
                  <a:lnTo>
                    <a:pt x="92" y="67"/>
                  </a:lnTo>
                  <a:lnTo>
                    <a:pt x="96" y="70"/>
                  </a:lnTo>
                  <a:lnTo>
                    <a:pt x="97" y="72"/>
                  </a:lnTo>
                  <a:lnTo>
                    <a:pt x="97" y="74"/>
                  </a:lnTo>
                  <a:lnTo>
                    <a:pt x="97" y="74"/>
                  </a:lnTo>
                  <a:lnTo>
                    <a:pt x="99" y="73"/>
                  </a:lnTo>
                  <a:lnTo>
                    <a:pt x="100" y="74"/>
                  </a:lnTo>
                  <a:lnTo>
                    <a:pt x="99" y="78"/>
                  </a:lnTo>
                  <a:lnTo>
                    <a:pt x="99" y="80"/>
                  </a:lnTo>
                  <a:lnTo>
                    <a:pt x="97" y="82"/>
                  </a:lnTo>
                  <a:lnTo>
                    <a:pt x="98" y="83"/>
                  </a:lnTo>
                  <a:lnTo>
                    <a:pt x="99" y="83"/>
                  </a:lnTo>
                  <a:lnTo>
                    <a:pt x="101" y="84"/>
                  </a:lnTo>
                  <a:lnTo>
                    <a:pt x="104" y="86"/>
                  </a:lnTo>
                  <a:lnTo>
                    <a:pt x="106" y="95"/>
                  </a:lnTo>
                  <a:lnTo>
                    <a:pt x="107" y="98"/>
                  </a:lnTo>
                  <a:lnTo>
                    <a:pt x="108" y="96"/>
                  </a:lnTo>
                  <a:lnTo>
                    <a:pt x="109" y="89"/>
                  </a:lnTo>
                  <a:lnTo>
                    <a:pt x="110" y="86"/>
                  </a:lnTo>
                  <a:lnTo>
                    <a:pt x="110" y="85"/>
                  </a:lnTo>
                  <a:lnTo>
                    <a:pt x="111" y="85"/>
                  </a:lnTo>
                  <a:lnTo>
                    <a:pt x="112" y="82"/>
                  </a:lnTo>
                  <a:lnTo>
                    <a:pt x="113" y="75"/>
                  </a:lnTo>
                  <a:lnTo>
                    <a:pt x="117" y="69"/>
                  </a:lnTo>
                  <a:lnTo>
                    <a:pt x="119" y="68"/>
                  </a:lnTo>
                  <a:lnTo>
                    <a:pt x="121" y="68"/>
                  </a:lnTo>
                  <a:lnTo>
                    <a:pt x="122" y="68"/>
                  </a:lnTo>
                  <a:lnTo>
                    <a:pt x="125" y="74"/>
                  </a:lnTo>
                  <a:lnTo>
                    <a:pt x="127" y="75"/>
                  </a:lnTo>
                  <a:lnTo>
                    <a:pt x="128" y="75"/>
                  </a:lnTo>
                  <a:lnTo>
                    <a:pt x="130" y="71"/>
                  </a:lnTo>
                  <a:lnTo>
                    <a:pt x="132" y="63"/>
                  </a:lnTo>
                  <a:lnTo>
                    <a:pt x="132" y="55"/>
                  </a:lnTo>
                  <a:lnTo>
                    <a:pt x="131" y="46"/>
                  </a:lnTo>
                  <a:lnTo>
                    <a:pt x="132" y="39"/>
                  </a:lnTo>
                  <a:lnTo>
                    <a:pt x="133" y="35"/>
                  </a:lnTo>
                  <a:lnTo>
                    <a:pt x="136" y="33"/>
                  </a:lnTo>
                  <a:lnTo>
                    <a:pt x="140" y="35"/>
                  </a:lnTo>
                  <a:lnTo>
                    <a:pt x="142" y="38"/>
                  </a:lnTo>
                  <a:lnTo>
                    <a:pt x="147" y="47"/>
                  </a:lnTo>
                  <a:lnTo>
                    <a:pt x="151" y="52"/>
                  </a:lnTo>
                  <a:lnTo>
                    <a:pt x="154" y="57"/>
                  </a:lnTo>
                  <a:lnTo>
                    <a:pt x="156" y="58"/>
                  </a:lnTo>
                  <a:lnTo>
                    <a:pt x="159" y="60"/>
                  </a:lnTo>
                  <a:lnTo>
                    <a:pt x="160" y="59"/>
                  </a:lnTo>
                  <a:lnTo>
                    <a:pt x="161" y="58"/>
                  </a:lnTo>
                  <a:lnTo>
                    <a:pt x="161" y="56"/>
                  </a:lnTo>
                  <a:lnTo>
                    <a:pt x="160" y="43"/>
                  </a:lnTo>
                  <a:lnTo>
                    <a:pt x="161" y="38"/>
                  </a:lnTo>
                  <a:lnTo>
                    <a:pt x="163" y="36"/>
                  </a:lnTo>
                  <a:lnTo>
                    <a:pt x="168" y="34"/>
                  </a:lnTo>
                  <a:lnTo>
                    <a:pt x="172" y="32"/>
                  </a:lnTo>
                  <a:lnTo>
                    <a:pt x="175" y="29"/>
                  </a:lnTo>
                  <a:lnTo>
                    <a:pt x="177" y="27"/>
                  </a:lnTo>
                  <a:lnTo>
                    <a:pt x="180" y="27"/>
                  </a:lnTo>
                  <a:lnTo>
                    <a:pt x="182" y="28"/>
                  </a:lnTo>
                  <a:lnTo>
                    <a:pt x="184" y="31"/>
                  </a:lnTo>
                  <a:lnTo>
                    <a:pt x="188" y="36"/>
                  </a:lnTo>
                  <a:lnTo>
                    <a:pt x="192" y="44"/>
                  </a:lnTo>
                  <a:lnTo>
                    <a:pt x="198" y="51"/>
                  </a:lnTo>
                  <a:lnTo>
                    <a:pt x="201" y="60"/>
                  </a:lnTo>
                  <a:lnTo>
                    <a:pt x="201" y="62"/>
                  </a:lnTo>
                  <a:lnTo>
                    <a:pt x="202" y="62"/>
                  </a:lnTo>
                  <a:lnTo>
                    <a:pt x="203" y="61"/>
                  </a:lnTo>
                  <a:lnTo>
                    <a:pt x="203" y="59"/>
                  </a:lnTo>
                  <a:lnTo>
                    <a:pt x="204" y="55"/>
                  </a:lnTo>
                  <a:lnTo>
                    <a:pt x="202" y="49"/>
                  </a:lnTo>
                  <a:lnTo>
                    <a:pt x="196" y="34"/>
                  </a:lnTo>
                  <a:lnTo>
                    <a:pt x="196" y="32"/>
                  </a:lnTo>
                  <a:lnTo>
                    <a:pt x="197" y="29"/>
                  </a:lnTo>
                  <a:lnTo>
                    <a:pt x="201" y="29"/>
                  </a:lnTo>
                  <a:lnTo>
                    <a:pt x="210" y="30"/>
                  </a:lnTo>
                  <a:lnTo>
                    <a:pt x="212" y="33"/>
                  </a:lnTo>
                  <a:lnTo>
                    <a:pt x="218" y="41"/>
                  </a:lnTo>
                  <a:lnTo>
                    <a:pt x="220" y="44"/>
                  </a:lnTo>
                  <a:lnTo>
                    <a:pt x="221" y="44"/>
                  </a:lnTo>
                  <a:lnTo>
                    <a:pt x="221" y="43"/>
                  </a:lnTo>
                  <a:lnTo>
                    <a:pt x="223" y="41"/>
                  </a:lnTo>
                  <a:lnTo>
                    <a:pt x="225" y="40"/>
                  </a:lnTo>
                  <a:lnTo>
                    <a:pt x="227" y="35"/>
                  </a:lnTo>
                  <a:lnTo>
                    <a:pt x="234" y="26"/>
                  </a:lnTo>
                  <a:lnTo>
                    <a:pt x="235" y="26"/>
                  </a:lnTo>
                  <a:lnTo>
                    <a:pt x="237" y="26"/>
                  </a:lnTo>
                  <a:lnTo>
                    <a:pt x="239" y="28"/>
                  </a:lnTo>
                  <a:lnTo>
                    <a:pt x="241" y="30"/>
                  </a:lnTo>
                  <a:lnTo>
                    <a:pt x="243" y="32"/>
                  </a:lnTo>
                  <a:lnTo>
                    <a:pt x="246" y="31"/>
                  </a:lnTo>
                  <a:lnTo>
                    <a:pt x="250" y="28"/>
                  </a:lnTo>
                  <a:lnTo>
                    <a:pt x="255" y="26"/>
                  </a:lnTo>
                  <a:lnTo>
                    <a:pt x="256" y="22"/>
                  </a:lnTo>
                  <a:lnTo>
                    <a:pt x="257" y="20"/>
                  </a:lnTo>
                  <a:lnTo>
                    <a:pt x="253" y="6"/>
                  </a:lnTo>
                  <a:lnTo>
                    <a:pt x="254" y="4"/>
                  </a:lnTo>
                  <a:lnTo>
                    <a:pt x="262" y="0"/>
                  </a:lnTo>
                  <a:lnTo>
                    <a:pt x="269" y="0"/>
                  </a:lnTo>
                  <a:lnTo>
                    <a:pt x="271" y="1"/>
                  </a:lnTo>
                  <a:lnTo>
                    <a:pt x="275" y="8"/>
                  </a:lnTo>
                  <a:lnTo>
                    <a:pt x="278" y="11"/>
                  </a:lnTo>
                  <a:lnTo>
                    <a:pt x="279" y="13"/>
                  </a:lnTo>
                  <a:lnTo>
                    <a:pt x="279" y="19"/>
                  </a:lnTo>
                  <a:lnTo>
                    <a:pt x="281" y="21"/>
                  </a:lnTo>
                  <a:lnTo>
                    <a:pt x="285" y="24"/>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74" name="Google Shape;2074;p203"/>
            <p:cNvSpPr/>
            <p:nvPr/>
          </p:nvSpPr>
          <p:spPr>
            <a:xfrm>
              <a:off x="6157670" y="3225884"/>
              <a:ext cx="360076" cy="372994"/>
            </a:xfrm>
            <a:custGeom>
              <a:avLst/>
              <a:gdLst/>
              <a:ahLst/>
              <a:cxnLst/>
              <a:rect l="l" t="t" r="r" b="b"/>
              <a:pathLst>
                <a:path w="379" h="446" extrusionOk="0">
                  <a:moveTo>
                    <a:pt x="173" y="442"/>
                  </a:moveTo>
                  <a:lnTo>
                    <a:pt x="171" y="442"/>
                  </a:lnTo>
                  <a:lnTo>
                    <a:pt x="169" y="441"/>
                  </a:lnTo>
                  <a:lnTo>
                    <a:pt x="169" y="439"/>
                  </a:lnTo>
                  <a:lnTo>
                    <a:pt x="169" y="439"/>
                  </a:lnTo>
                  <a:lnTo>
                    <a:pt x="172" y="439"/>
                  </a:lnTo>
                  <a:lnTo>
                    <a:pt x="172" y="441"/>
                  </a:lnTo>
                  <a:lnTo>
                    <a:pt x="173" y="442"/>
                  </a:lnTo>
                  <a:close/>
                  <a:moveTo>
                    <a:pt x="285" y="384"/>
                  </a:moveTo>
                  <a:lnTo>
                    <a:pt x="283" y="388"/>
                  </a:lnTo>
                  <a:lnTo>
                    <a:pt x="282" y="390"/>
                  </a:lnTo>
                  <a:lnTo>
                    <a:pt x="274" y="401"/>
                  </a:lnTo>
                  <a:lnTo>
                    <a:pt x="273" y="404"/>
                  </a:lnTo>
                  <a:lnTo>
                    <a:pt x="273" y="406"/>
                  </a:lnTo>
                  <a:lnTo>
                    <a:pt x="272" y="409"/>
                  </a:lnTo>
                  <a:lnTo>
                    <a:pt x="271" y="411"/>
                  </a:lnTo>
                  <a:lnTo>
                    <a:pt x="269" y="414"/>
                  </a:lnTo>
                  <a:lnTo>
                    <a:pt x="270" y="417"/>
                  </a:lnTo>
                  <a:lnTo>
                    <a:pt x="270" y="419"/>
                  </a:lnTo>
                  <a:lnTo>
                    <a:pt x="271" y="420"/>
                  </a:lnTo>
                  <a:lnTo>
                    <a:pt x="273" y="421"/>
                  </a:lnTo>
                  <a:lnTo>
                    <a:pt x="274" y="423"/>
                  </a:lnTo>
                  <a:lnTo>
                    <a:pt x="272" y="424"/>
                  </a:lnTo>
                  <a:lnTo>
                    <a:pt x="274" y="427"/>
                  </a:lnTo>
                  <a:lnTo>
                    <a:pt x="275" y="428"/>
                  </a:lnTo>
                  <a:lnTo>
                    <a:pt x="276" y="430"/>
                  </a:lnTo>
                  <a:lnTo>
                    <a:pt x="275" y="432"/>
                  </a:lnTo>
                  <a:lnTo>
                    <a:pt x="273" y="435"/>
                  </a:lnTo>
                  <a:lnTo>
                    <a:pt x="271" y="437"/>
                  </a:lnTo>
                  <a:lnTo>
                    <a:pt x="270" y="439"/>
                  </a:lnTo>
                  <a:lnTo>
                    <a:pt x="270" y="441"/>
                  </a:lnTo>
                  <a:lnTo>
                    <a:pt x="270" y="443"/>
                  </a:lnTo>
                  <a:lnTo>
                    <a:pt x="270" y="445"/>
                  </a:lnTo>
                  <a:lnTo>
                    <a:pt x="266" y="445"/>
                  </a:lnTo>
                  <a:lnTo>
                    <a:pt x="263" y="443"/>
                  </a:lnTo>
                  <a:lnTo>
                    <a:pt x="259" y="443"/>
                  </a:lnTo>
                  <a:lnTo>
                    <a:pt x="254" y="442"/>
                  </a:lnTo>
                  <a:lnTo>
                    <a:pt x="252" y="441"/>
                  </a:lnTo>
                  <a:lnTo>
                    <a:pt x="251" y="441"/>
                  </a:lnTo>
                  <a:lnTo>
                    <a:pt x="246" y="433"/>
                  </a:lnTo>
                  <a:lnTo>
                    <a:pt x="243" y="431"/>
                  </a:lnTo>
                  <a:lnTo>
                    <a:pt x="240" y="428"/>
                  </a:lnTo>
                  <a:lnTo>
                    <a:pt x="235" y="428"/>
                  </a:lnTo>
                  <a:lnTo>
                    <a:pt x="232" y="428"/>
                  </a:lnTo>
                  <a:lnTo>
                    <a:pt x="228" y="427"/>
                  </a:lnTo>
                  <a:lnTo>
                    <a:pt x="222" y="422"/>
                  </a:lnTo>
                  <a:lnTo>
                    <a:pt x="214" y="418"/>
                  </a:lnTo>
                  <a:lnTo>
                    <a:pt x="211" y="416"/>
                  </a:lnTo>
                  <a:lnTo>
                    <a:pt x="210" y="414"/>
                  </a:lnTo>
                  <a:lnTo>
                    <a:pt x="208" y="413"/>
                  </a:lnTo>
                  <a:lnTo>
                    <a:pt x="204" y="412"/>
                  </a:lnTo>
                  <a:lnTo>
                    <a:pt x="200" y="409"/>
                  </a:lnTo>
                  <a:lnTo>
                    <a:pt x="199" y="409"/>
                  </a:lnTo>
                  <a:lnTo>
                    <a:pt x="195" y="410"/>
                  </a:lnTo>
                  <a:lnTo>
                    <a:pt x="193" y="409"/>
                  </a:lnTo>
                  <a:lnTo>
                    <a:pt x="191" y="409"/>
                  </a:lnTo>
                  <a:lnTo>
                    <a:pt x="188" y="406"/>
                  </a:lnTo>
                  <a:lnTo>
                    <a:pt x="186" y="401"/>
                  </a:lnTo>
                  <a:lnTo>
                    <a:pt x="185" y="400"/>
                  </a:lnTo>
                  <a:lnTo>
                    <a:pt x="186" y="395"/>
                  </a:lnTo>
                  <a:lnTo>
                    <a:pt x="188" y="390"/>
                  </a:lnTo>
                  <a:lnTo>
                    <a:pt x="190" y="389"/>
                  </a:lnTo>
                  <a:lnTo>
                    <a:pt x="193" y="388"/>
                  </a:lnTo>
                  <a:lnTo>
                    <a:pt x="194" y="387"/>
                  </a:lnTo>
                  <a:lnTo>
                    <a:pt x="194" y="385"/>
                  </a:lnTo>
                  <a:lnTo>
                    <a:pt x="198" y="390"/>
                  </a:lnTo>
                  <a:lnTo>
                    <a:pt x="200" y="391"/>
                  </a:lnTo>
                  <a:lnTo>
                    <a:pt x="201" y="391"/>
                  </a:lnTo>
                  <a:lnTo>
                    <a:pt x="205" y="389"/>
                  </a:lnTo>
                  <a:lnTo>
                    <a:pt x="205" y="387"/>
                  </a:lnTo>
                  <a:lnTo>
                    <a:pt x="208" y="385"/>
                  </a:lnTo>
                  <a:lnTo>
                    <a:pt x="212" y="385"/>
                  </a:lnTo>
                  <a:lnTo>
                    <a:pt x="214" y="385"/>
                  </a:lnTo>
                  <a:lnTo>
                    <a:pt x="215" y="387"/>
                  </a:lnTo>
                  <a:lnTo>
                    <a:pt x="217" y="388"/>
                  </a:lnTo>
                  <a:lnTo>
                    <a:pt x="219" y="388"/>
                  </a:lnTo>
                  <a:lnTo>
                    <a:pt x="224" y="392"/>
                  </a:lnTo>
                  <a:lnTo>
                    <a:pt x="226" y="393"/>
                  </a:lnTo>
                  <a:lnTo>
                    <a:pt x="228" y="393"/>
                  </a:lnTo>
                  <a:lnTo>
                    <a:pt x="233" y="391"/>
                  </a:lnTo>
                  <a:lnTo>
                    <a:pt x="236" y="391"/>
                  </a:lnTo>
                  <a:lnTo>
                    <a:pt x="244" y="391"/>
                  </a:lnTo>
                  <a:lnTo>
                    <a:pt x="248" y="390"/>
                  </a:lnTo>
                  <a:lnTo>
                    <a:pt x="251" y="390"/>
                  </a:lnTo>
                  <a:lnTo>
                    <a:pt x="255" y="389"/>
                  </a:lnTo>
                  <a:lnTo>
                    <a:pt x="258" y="386"/>
                  </a:lnTo>
                  <a:lnTo>
                    <a:pt x="260" y="385"/>
                  </a:lnTo>
                  <a:lnTo>
                    <a:pt x="262" y="385"/>
                  </a:lnTo>
                  <a:lnTo>
                    <a:pt x="266" y="385"/>
                  </a:lnTo>
                  <a:lnTo>
                    <a:pt x="270" y="386"/>
                  </a:lnTo>
                  <a:lnTo>
                    <a:pt x="272" y="385"/>
                  </a:lnTo>
                  <a:lnTo>
                    <a:pt x="274" y="384"/>
                  </a:lnTo>
                  <a:lnTo>
                    <a:pt x="275" y="383"/>
                  </a:lnTo>
                  <a:lnTo>
                    <a:pt x="277" y="384"/>
                  </a:lnTo>
                  <a:lnTo>
                    <a:pt x="282" y="381"/>
                  </a:lnTo>
                  <a:lnTo>
                    <a:pt x="285" y="381"/>
                  </a:lnTo>
                  <a:lnTo>
                    <a:pt x="287" y="382"/>
                  </a:lnTo>
                  <a:lnTo>
                    <a:pt x="285" y="384"/>
                  </a:lnTo>
                  <a:close/>
                  <a:moveTo>
                    <a:pt x="59" y="349"/>
                  </a:moveTo>
                  <a:lnTo>
                    <a:pt x="57" y="353"/>
                  </a:lnTo>
                  <a:lnTo>
                    <a:pt x="55" y="350"/>
                  </a:lnTo>
                  <a:lnTo>
                    <a:pt x="55" y="348"/>
                  </a:lnTo>
                  <a:lnTo>
                    <a:pt x="55" y="347"/>
                  </a:lnTo>
                  <a:lnTo>
                    <a:pt x="58" y="348"/>
                  </a:lnTo>
                  <a:lnTo>
                    <a:pt x="59" y="349"/>
                  </a:lnTo>
                  <a:close/>
                  <a:moveTo>
                    <a:pt x="233" y="281"/>
                  </a:moveTo>
                  <a:lnTo>
                    <a:pt x="231" y="281"/>
                  </a:lnTo>
                  <a:lnTo>
                    <a:pt x="230" y="281"/>
                  </a:lnTo>
                  <a:lnTo>
                    <a:pt x="230" y="281"/>
                  </a:lnTo>
                  <a:lnTo>
                    <a:pt x="230" y="279"/>
                  </a:lnTo>
                  <a:lnTo>
                    <a:pt x="233" y="280"/>
                  </a:lnTo>
                  <a:lnTo>
                    <a:pt x="233" y="281"/>
                  </a:lnTo>
                  <a:close/>
                  <a:moveTo>
                    <a:pt x="52" y="267"/>
                  </a:moveTo>
                  <a:lnTo>
                    <a:pt x="52" y="269"/>
                  </a:lnTo>
                  <a:lnTo>
                    <a:pt x="50" y="269"/>
                  </a:lnTo>
                  <a:lnTo>
                    <a:pt x="51" y="268"/>
                  </a:lnTo>
                  <a:lnTo>
                    <a:pt x="52" y="265"/>
                  </a:lnTo>
                  <a:lnTo>
                    <a:pt x="54" y="264"/>
                  </a:lnTo>
                  <a:lnTo>
                    <a:pt x="55" y="265"/>
                  </a:lnTo>
                  <a:lnTo>
                    <a:pt x="54" y="266"/>
                  </a:lnTo>
                  <a:lnTo>
                    <a:pt x="52" y="267"/>
                  </a:lnTo>
                  <a:close/>
                  <a:moveTo>
                    <a:pt x="96" y="274"/>
                  </a:moveTo>
                  <a:lnTo>
                    <a:pt x="97" y="277"/>
                  </a:lnTo>
                  <a:lnTo>
                    <a:pt x="101" y="287"/>
                  </a:lnTo>
                  <a:lnTo>
                    <a:pt x="101" y="290"/>
                  </a:lnTo>
                  <a:lnTo>
                    <a:pt x="100" y="292"/>
                  </a:lnTo>
                  <a:lnTo>
                    <a:pt x="99" y="294"/>
                  </a:lnTo>
                  <a:lnTo>
                    <a:pt x="96" y="300"/>
                  </a:lnTo>
                  <a:lnTo>
                    <a:pt x="96" y="304"/>
                  </a:lnTo>
                  <a:lnTo>
                    <a:pt x="98" y="307"/>
                  </a:lnTo>
                  <a:lnTo>
                    <a:pt x="98" y="310"/>
                  </a:lnTo>
                  <a:lnTo>
                    <a:pt x="97" y="314"/>
                  </a:lnTo>
                  <a:lnTo>
                    <a:pt x="95" y="337"/>
                  </a:lnTo>
                  <a:lnTo>
                    <a:pt x="94" y="342"/>
                  </a:lnTo>
                  <a:lnTo>
                    <a:pt x="93" y="345"/>
                  </a:lnTo>
                  <a:lnTo>
                    <a:pt x="91" y="346"/>
                  </a:lnTo>
                  <a:lnTo>
                    <a:pt x="88" y="345"/>
                  </a:lnTo>
                  <a:lnTo>
                    <a:pt x="84" y="343"/>
                  </a:lnTo>
                  <a:lnTo>
                    <a:pt x="82" y="343"/>
                  </a:lnTo>
                  <a:lnTo>
                    <a:pt x="80" y="344"/>
                  </a:lnTo>
                  <a:lnTo>
                    <a:pt x="79" y="343"/>
                  </a:lnTo>
                  <a:lnTo>
                    <a:pt x="78" y="342"/>
                  </a:lnTo>
                  <a:lnTo>
                    <a:pt x="76" y="350"/>
                  </a:lnTo>
                  <a:lnTo>
                    <a:pt x="74" y="354"/>
                  </a:lnTo>
                  <a:lnTo>
                    <a:pt x="71" y="355"/>
                  </a:lnTo>
                  <a:lnTo>
                    <a:pt x="69" y="355"/>
                  </a:lnTo>
                  <a:lnTo>
                    <a:pt x="67" y="355"/>
                  </a:lnTo>
                  <a:lnTo>
                    <a:pt x="64" y="355"/>
                  </a:lnTo>
                  <a:lnTo>
                    <a:pt x="63" y="353"/>
                  </a:lnTo>
                  <a:lnTo>
                    <a:pt x="61" y="350"/>
                  </a:lnTo>
                  <a:lnTo>
                    <a:pt x="59" y="348"/>
                  </a:lnTo>
                  <a:lnTo>
                    <a:pt x="57" y="343"/>
                  </a:lnTo>
                  <a:lnTo>
                    <a:pt x="57" y="340"/>
                  </a:lnTo>
                  <a:lnTo>
                    <a:pt x="56" y="332"/>
                  </a:lnTo>
                  <a:lnTo>
                    <a:pt x="57" y="331"/>
                  </a:lnTo>
                  <a:lnTo>
                    <a:pt x="58" y="329"/>
                  </a:lnTo>
                  <a:lnTo>
                    <a:pt x="58" y="326"/>
                  </a:lnTo>
                  <a:lnTo>
                    <a:pt x="58" y="322"/>
                  </a:lnTo>
                  <a:lnTo>
                    <a:pt x="58" y="321"/>
                  </a:lnTo>
                  <a:lnTo>
                    <a:pt x="60" y="322"/>
                  </a:lnTo>
                  <a:lnTo>
                    <a:pt x="61" y="322"/>
                  </a:lnTo>
                  <a:lnTo>
                    <a:pt x="61" y="320"/>
                  </a:lnTo>
                  <a:lnTo>
                    <a:pt x="61" y="318"/>
                  </a:lnTo>
                  <a:lnTo>
                    <a:pt x="59" y="315"/>
                  </a:lnTo>
                  <a:lnTo>
                    <a:pt x="57" y="314"/>
                  </a:lnTo>
                  <a:lnTo>
                    <a:pt x="56" y="311"/>
                  </a:lnTo>
                  <a:lnTo>
                    <a:pt x="57" y="309"/>
                  </a:lnTo>
                  <a:lnTo>
                    <a:pt x="58" y="308"/>
                  </a:lnTo>
                  <a:lnTo>
                    <a:pt x="58" y="305"/>
                  </a:lnTo>
                  <a:lnTo>
                    <a:pt x="58" y="298"/>
                  </a:lnTo>
                  <a:lnTo>
                    <a:pt x="57" y="296"/>
                  </a:lnTo>
                  <a:lnTo>
                    <a:pt x="56" y="292"/>
                  </a:lnTo>
                  <a:lnTo>
                    <a:pt x="55" y="290"/>
                  </a:lnTo>
                  <a:lnTo>
                    <a:pt x="53" y="287"/>
                  </a:lnTo>
                  <a:lnTo>
                    <a:pt x="51" y="286"/>
                  </a:lnTo>
                  <a:lnTo>
                    <a:pt x="49" y="284"/>
                  </a:lnTo>
                  <a:lnTo>
                    <a:pt x="49" y="279"/>
                  </a:lnTo>
                  <a:lnTo>
                    <a:pt x="50" y="275"/>
                  </a:lnTo>
                  <a:lnTo>
                    <a:pt x="51" y="273"/>
                  </a:lnTo>
                  <a:lnTo>
                    <a:pt x="51" y="273"/>
                  </a:lnTo>
                  <a:lnTo>
                    <a:pt x="54" y="275"/>
                  </a:lnTo>
                  <a:lnTo>
                    <a:pt x="55" y="275"/>
                  </a:lnTo>
                  <a:lnTo>
                    <a:pt x="58" y="276"/>
                  </a:lnTo>
                  <a:lnTo>
                    <a:pt x="62" y="275"/>
                  </a:lnTo>
                  <a:lnTo>
                    <a:pt x="66" y="274"/>
                  </a:lnTo>
                  <a:lnTo>
                    <a:pt x="69" y="271"/>
                  </a:lnTo>
                  <a:lnTo>
                    <a:pt x="75" y="264"/>
                  </a:lnTo>
                  <a:lnTo>
                    <a:pt x="79" y="263"/>
                  </a:lnTo>
                  <a:lnTo>
                    <a:pt x="80" y="261"/>
                  </a:lnTo>
                  <a:lnTo>
                    <a:pt x="81" y="259"/>
                  </a:lnTo>
                  <a:lnTo>
                    <a:pt x="83" y="258"/>
                  </a:lnTo>
                  <a:lnTo>
                    <a:pt x="84" y="261"/>
                  </a:lnTo>
                  <a:lnTo>
                    <a:pt x="86" y="261"/>
                  </a:lnTo>
                  <a:lnTo>
                    <a:pt x="90" y="263"/>
                  </a:lnTo>
                  <a:lnTo>
                    <a:pt x="91" y="264"/>
                  </a:lnTo>
                  <a:lnTo>
                    <a:pt x="93" y="267"/>
                  </a:lnTo>
                  <a:lnTo>
                    <a:pt x="94" y="267"/>
                  </a:lnTo>
                  <a:lnTo>
                    <a:pt x="95" y="268"/>
                  </a:lnTo>
                  <a:lnTo>
                    <a:pt x="95" y="269"/>
                  </a:lnTo>
                  <a:lnTo>
                    <a:pt x="94" y="269"/>
                  </a:lnTo>
                  <a:lnTo>
                    <a:pt x="93" y="272"/>
                  </a:lnTo>
                  <a:lnTo>
                    <a:pt x="93" y="272"/>
                  </a:lnTo>
                  <a:lnTo>
                    <a:pt x="96" y="274"/>
                  </a:lnTo>
                  <a:close/>
                  <a:moveTo>
                    <a:pt x="120" y="190"/>
                  </a:moveTo>
                  <a:lnTo>
                    <a:pt x="121" y="192"/>
                  </a:lnTo>
                  <a:lnTo>
                    <a:pt x="121" y="192"/>
                  </a:lnTo>
                  <a:lnTo>
                    <a:pt x="120" y="193"/>
                  </a:lnTo>
                  <a:lnTo>
                    <a:pt x="121" y="196"/>
                  </a:lnTo>
                  <a:lnTo>
                    <a:pt x="118" y="194"/>
                  </a:lnTo>
                  <a:lnTo>
                    <a:pt x="114" y="195"/>
                  </a:lnTo>
                  <a:lnTo>
                    <a:pt x="112" y="195"/>
                  </a:lnTo>
                  <a:lnTo>
                    <a:pt x="110" y="193"/>
                  </a:lnTo>
                  <a:lnTo>
                    <a:pt x="111" y="192"/>
                  </a:lnTo>
                  <a:lnTo>
                    <a:pt x="115" y="192"/>
                  </a:lnTo>
                  <a:lnTo>
                    <a:pt x="117" y="191"/>
                  </a:lnTo>
                  <a:lnTo>
                    <a:pt x="118" y="192"/>
                  </a:lnTo>
                  <a:lnTo>
                    <a:pt x="120" y="190"/>
                  </a:lnTo>
                  <a:close/>
                  <a:moveTo>
                    <a:pt x="185" y="231"/>
                  </a:moveTo>
                  <a:lnTo>
                    <a:pt x="185" y="231"/>
                  </a:lnTo>
                  <a:lnTo>
                    <a:pt x="184" y="231"/>
                  </a:lnTo>
                  <a:lnTo>
                    <a:pt x="184" y="231"/>
                  </a:lnTo>
                  <a:lnTo>
                    <a:pt x="184" y="231"/>
                  </a:lnTo>
                  <a:lnTo>
                    <a:pt x="185" y="231"/>
                  </a:lnTo>
                  <a:close/>
                  <a:moveTo>
                    <a:pt x="186" y="144"/>
                  </a:moveTo>
                  <a:lnTo>
                    <a:pt x="188" y="142"/>
                  </a:lnTo>
                  <a:lnTo>
                    <a:pt x="187" y="140"/>
                  </a:lnTo>
                  <a:lnTo>
                    <a:pt x="185" y="141"/>
                  </a:lnTo>
                  <a:lnTo>
                    <a:pt x="184" y="143"/>
                  </a:lnTo>
                  <a:lnTo>
                    <a:pt x="184" y="144"/>
                  </a:lnTo>
                  <a:lnTo>
                    <a:pt x="186" y="144"/>
                  </a:lnTo>
                  <a:close/>
                  <a:moveTo>
                    <a:pt x="225" y="27"/>
                  </a:moveTo>
                  <a:lnTo>
                    <a:pt x="224" y="29"/>
                  </a:lnTo>
                  <a:lnTo>
                    <a:pt x="223" y="29"/>
                  </a:lnTo>
                  <a:lnTo>
                    <a:pt x="221" y="31"/>
                  </a:lnTo>
                  <a:lnTo>
                    <a:pt x="218" y="33"/>
                  </a:lnTo>
                  <a:lnTo>
                    <a:pt x="216" y="36"/>
                  </a:lnTo>
                  <a:lnTo>
                    <a:pt x="215" y="38"/>
                  </a:lnTo>
                  <a:lnTo>
                    <a:pt x="216" y="40"/>
                  </a:lnTo>
                  <a:lnTo>
                    <a:pt x="216" y="40"/>
                  </a:lnTo>
                  <a:lnTo>
                    <a:pt x="217" y="40"/>
                  </a:lnTo>
                  <a:lnTo>
                    <a:pt x="219" y="40"/>
                  </a:lnTo>
                  <a:lnTo>
                    <a:pt x="220" y="41"/>
                  </a:lnTo>
                  <a:lnTo>
                    <a:pt x="223" y="42"/>
                  </a:lnTo>
                  <a:lnTo>
                    <a:pt x="223" y="43"/>
                  </a:lnTo>
                  <a:lnTo>
                    <a:pt x="222" y="44"/>
                  </a:lnTo>
                  <a:lnTo>
                    <a:pt x="221" y="46"/>
                  </a:lnTo>
                  <a:lnTo>
                    <a:pt x="218" y="49"/>
                  </a:lnTo>
                  <a:lnTo>
                    <a:pt x="218" y="50"/>
                  </a:lnTo>
                  <a:lnTo>
                    <a:pt x="218" y="51"/>
                  </a:lnTo>
                  <a:lnTo>
                    <a:pt x="219" y="51"/>
                  </a:lnTo>
                  <a:lnTo>
                    <a:pt x="222" y="51"/>
                  </a:lnTo>
                  <a:lnTo>
                    <a:pt x="222" y="52"/>
                  </a:lnTo>
                  <a:lnTo>
                    <a:pt x="221" y="57"/>
                  </a:lnTo>
                  <a:lnTo>
                    <a:pt x="221" y="59"/>
                  </a:lnTo>
                  <a:lnTo>
                    <a:pt x="224" y="60"/>
                  </a:lnTo>
                  <a:lnTo>
                    <a:pt x="226" y="61"/>
                  </a:lnTo>
                  <a:lnTo>
                    <a:pt x="229" y="65"/>
                  </a:lnTo>
                  <a:lnTo>
                    <a:pt x="231" y="67"/>
                  </a:lnTo>
                  <a:lnTo>
                    <a:pt x="230" y="69"/>
                  </a:lnTo>
                  <a:lnTo>
                    <a:pt x="227" y="69"/>
                  </a:lnTo>
                  <a:lnTo>
                    <a:pt x="225" y="69"/>
                  </a:lnTo>
                  <a:lnTo>
                    <a:pt x="228" y="67"/>
                  </a:lnTo>
                  <a:lnTo>
                    <a:pt x="223" y="61"/>
                  </a:lnTo>
                  <a:lnTo>
                    <a:pt x="221" y="61"/>
                  </a:lnTo>
                  <a:lnTo>
                    <a:pt x="217" y="63"/>
                  </a:lnTo>
                  <a:lnTo>
                    <a:pt x="210" y="61"/>
                  </a:lnTo>
                  <a:lnTo>
                    <a:pt x="208" y="62"/>
                  </a:lnTo>
                  <a:lnTo>
                    <a:pt x="206" y="64"/>
                  </a:lnTo>
                  <a:lnTo>
                    <a:pt x="204" y="67"/>
                  </a:lnTo>
                  <a:lnTo>
                    <a:pt x="200" y="68"/>
                  </a:lnTo>
                  <a:lnTo>
                    <a:pt x="195" y="71"/>
                  </a:lnTo>
                  <a:lnTo>
                    <a:pt x="191" y="73"/>
                  </a:lnTo>
                  <a:lnTo>
                    <a:pt x="187" y="75"/>
                  </a:lnTo>
                  <a:lnTo>
                    <a:pt x="184" y="74"/>
                  </a:lnTo>
                  <a:lnTo>
                    <a:pt x="188" y="71"/>
                  </a:lnTo>
                  <a:lnTo>
                    <a:pt x="187" y="70"/>
                  </a:lnTo>
                  <a:lnTo>
                    <a:pt x="182" y="73"/>
                  </a:lnTo>
                  <a:lnTo>
                    <a:pt x="180" y="75"/>
                  </a:lnTo>
                  <a:lnTo>
                    <a:pt x="179" y="79"/>
                  </a:lnTo>
                  <a:lnTo>
                    <a:pt x="178" y="85"/>
                  </a:lnTo>
                  <a:lnTo>
                    <a:pt x="180" y="86"/>
                  </a:lnTo>
                  <a:lnTo>
                    <a:pt x="183" y="94"/>
                  </a:lnTo>
                  <a:lnTo>
                    <a:pt x="188" y="97"/>
                  </a:lnTo>
                  <a:lnTo>
                    <a:pt x="187" y="100"/>
                  </a:lnTo>
                  <a:lnTo>
                    <a:pt x="186" y="102"/>
                  </a:lnTo>
                  <a:lnTo>
                    <a:pt x="183" y="105"/>
                  </a:lnTo>
                  <a:lnTo>
                    <a:pt x="181" y="103"/>
                  </a:lnTo>
                  <a:lnTo>
                    <a:pt x="180" y="103"/>
                  </a:lnTo>
                  <a:lnTo>
                    <a:pt x="179" y="108"/>
                  </a:lnTo>
                  <a:lnTo>
                    <a:pt x="181" y="120"/>
                  </a:lnTo>
                  <a:lnTo>
                    <a:pt x="184" y="130"/>
                  </a:lnTo>
                  <a:lnTo>
                    <a:pt x="186" y="134"/>
                  </a:lnTo>
                  <a:lnTo>
                    <a:pt x="193" y="140"/>
                  </a:lnTo>
                  <a:lnTo>
                    <a:pt x="200" y="143"/>
                  </a:lnTo>
                  <a:lnTo>
                    <a:pt x="212" y="154"/>
                  </a:lnTo>
                  <a:lnTo>
                    <a:pt x="219" y="157"/>
                  </a:lnTo>
                  <a:lnTo>
                    <a:pt x="221" y="159"/>
                  </a:lnTo>
                  <a:lnTo>
                    <a:pt x="225" y="166"/>
                  </a:lnTo>
                  <a:lnTo>
                    <a:pt x="228" y="176"/>
                  </a:lnTo>
                  <a:lnTo>
                    <a:pt x="232" y="190"/>
                  </a:lnTo>
                  <a:lnTo>
                    <a:pt x="235" y="197"/>
                  </a:lnTo>
                  <a:lnTo>
                    <a:pt x="241" y="205"/>
                  </a:lnTo>
                  <a:lnTo>
                    <a:pt x="252" y="216"/>
                  </a:lnTo>
                  <a:lnTo>
                    <a:pt x="262" y="224"/>
                  </a:lnTo>
                  <a:lnTo>
                    <a:pt x="272" y="229"/>
                  </a:lnTo>
                  <a:lnTo>
                    <a:pt x="279" y="231"/>
                  </a:lnTo>
                  <a:lnTo>
                    <a:pt x="297" y="229"/>
                  </a:lnTo>
                  <a:lnTo>
                    <a:pt x="300" y="229"/>
                  </a:lnTo>
                  <a:lnTo>
                    <a:pt x="304" y="231"/>
                  </a:lnTo>
                  <a:lnTo>
                    <a:pt x="304" y="234"/>
                  </a:lnTo>
                  <a:lnTo>
                    <a:pt x="303" y="237"/>
                  </a:lnTo>
                  <a:lnTo>
                    <a:pt x="299" y="239"/>
                  </a:lnTo>
                  <a:lnTo>
                    <a:pt x="296" y="243"/>
                  </a:lnTo>
                  <a:lnTo>
                    <a:pt x="295" y="247"/>
                  </a:lnTo>
                  <a:lnTo>
                    <a:pt x="299" y="251"/>
                  </a:lnTo>
                  <a:lnTo>
                    <a:pt x="316" y="259"/>
                  </a:lnTo>
                  <a:lnTo>
                    <a:pt x="334" y="266"/>
                  </a:lnTo>
                  <a:lnTo>
                    <a:pt x="339" y="270"/>
                  </a:lnTo>
                  <a:lnTo>
                    <a:pt x="345" y="276"/>
                  </a:lnTo>
                  <a:lnTo>
                    <a:pt x="361" y="283"/>
                  </a:lnTo>
                  <a:lnTo>
                    <a:pt x="363" y="287"/>
                  </a:lnTo>
                  <a:lnTo>
                    <a:pt x="372" y="296"/>
                  </a:lnTo>
                  <a:lnTo>
                    <a:pt x="377" y="302"/>
                  </a:lnTo>
                  <a:lnTo>
                    <a:pt x="378" y="307"/>
                  </a:lnTo>
                  <a:lnTo>
                    <a:pt x="375" y="311"/>
                  </a:lnTo>
                  <a:lnTo>
                    <a:pt x="375" y="314"/>
                  </a:lnTo>
                  <a:lnTo>
                    <a:pt x="373" y="318"/>
                  </a:lnTo>
                  <a:lnTo>
                    <a:pt x="369" y="317"/>
                  </a:lnTo>
                  <a:lnTo>
                    <a:pt x="364" y="313"/>
                  </a:lnTo>
                  <a:lnTo>
                    <a:pt x="358" y="299"/>
                  </a:lnTo>
                  <a:lnTo>
                    <a:pt x="345" y="298"/>
                  </a:lnTo>
                  <a:lnTo>
                    <a:pt x="343" y="297"/>
                  </a:lnTo>
                  <a:lnTo>
                    <a:pt x="338" y="294"/>
                  </a:lnTo>
                  <a:lnTo>
                    <a:pt x="338" y="292"/>
                  </a:lnTo>
                  <a:lnTo>
                    <a:pt x="337" y="291"/>
                  </a:lnTo>
                  <a:lnTo>
                    <a:pt x="336" y="290"/>
                  </a:lnTo>
                  <a:lnTo>
                    <a:pt x="331" y="290"/>
                  </a:lnTo>
                  <a:lnTo>
                    <a:pt x="328" y="292"/>
                  </a:lnTo>
                  <a:lnTo>
                    <a:pt x="324" y="297"/>
                  </a:lnTo>
                  <a:lnTo>
                    <a:pt x="320" y="305"/>
                  </a:lnTo>
                  <a:lnTo>
                    <a:pt x="315" y="316"/>
                  </a:lnTo>
                  <a:lnTo>
                    <a:pt x="315" y="321"/>
                  </a:lnTo>
                  <a:lnTo>
                    <a:pt x="317" y="326"/>
                  </a:lnTo>
                  <a:lnTo>
                    <a:pt x="325" y="328"/>
                  </a:lnTo>
                  <a:lnTo>
                    <a:pt x="330" y="332"/>
                  </a:lnTo>
                  <a:lnTo>
                    <a:pt x="334" y="337"/>
                  </a:lnTo>
                  <a:lnTo>
                    <a:pt x="334" y="346"/>
                  </a:lnTo>
                  <a:lnTo>
                    <a:pt x="336" y="352"/>
                  </a:lnTo>
                  <a:lnTo>
                    <a:pt x="333" y="355"/>
                  </a:lnTo>
                  <a:lnTo>
                    <a:pt x="329" y="354"/>
                  </a:lnTo>
                  <a:lnTo>
                    <a:pt x="323" y="357"/>
                  </a:lnTo>
                  <a:lnTo>
                    <a:pt x="318" y="360"/>
                  </a:lnTo>
                  <a:lnTo>
                    <a:pt x="316" y="363"/>
                  </a:lnTo>
                  <a:lnTo>
                    <a:pt x="316" y="373"/>
                  </a:lnTo>
                  <a:lnTo>
                    <a:pt x="316" y="376"/>
                  </a:lnTo>
                  <a:lnTo>
                    <a:pt x="308" y="382"/>
                  </a:lnTo>
                  <a:lnTo>
                    <a:pt x="303" y="389"/>
                  </a:lnTo>
                  <a:lnTo>
                    <a:pt x="302" y="391"/>
                  </a:lnTo>
                  <a:lnTo>
                    <a:pt x="300" y="395"/>
                  </a:lnTo>
                  <a:lnTo>
                    <a:pt x="290" y="395"/>
                  </a:lnTo>
                  <a:lnTo>
                    <a:pt x="287" y="391"/>
                  </a:lnTo>
                  <a:lnTo>
                    <a:pt x="287" y="385"/>
                  </a:lnTo>
                  <a:lnTo>
                    <a:pt x="289" y="382"/>
                  </a:lnTo>
                  <a:lnTo>
                    <a:pt x="293" y="380"/>
                  </a:lnTo>
                  <a:lnTo>
                    <a:pt x="295" y="373"/>
                  </a:lnTo>
                  <a:lnTo>
                    <a:pt x="295" y="368"/>
                  </a:lnTo>
                  <a:lnTo>
                    <a:pt x="296" y="365"/>
                  </a:lnTo>
                  <a:lnTo>
                    <a:pt x="298" y="363"/>
                  </a:lnTo>
                  <a:lnTo>
                    <a:pt x="301" y="363"/>
                  </a:lnTo>
                  <a:lnTo>
                    <a:pt x="304" y="361"/>
                  </a:lnTo>
                  <a:lnTo>
                    <a:pt x="305" y="354"/>
                  </a:lnTo>
                  <a:lnTo>
                    <a:pt x="302" y="351"/>
                  </a:lnTo>
                  <a:lnTo>
                    <a:pt x="301" y="346"/>
                  </a:lnTo>
                  <a:lnTo>
                    <a:pt x="299" y="338"/>
                  </a:lnTo>
                  <a:lnTo>
                    <a:pt x="294" y="326"/>
                  </a:lnTo>
                  <a:lnTo>
                    <a:pt x="291" y="316"/>
                  </a:lnTo>
                  <a:lnTo>
                    <a:pt x="288" y="311"/>
                  </a:lnTo>
                  <a:lnTo>
                    <a:pt x="285" y="308"/>
                  </a:lnTo>
                  <a:lnTo>
                    <a:pt x="279" y="308"/>
                  </a:lnTo>
                  <a:lnTo>
                    <a:pt x="275" y="308"/>
                  </a:lnTo>
                  <a:lnTo>
                    <a:pt x="265" y="301"/>
                  </a:lnTo>
                  <a:lnTo>
                    <a:pt x="264" y="300"/>
                  </a:lnTo>
                  <a:lnTo>
                    <a:pt x="264" y="298"/>
                  </a:lnTo>
                  <a:lnTo>
                    <a:pt x="266" y="295"/>
                  </a:lnTo>
                  <a:lnTo>
                    <a:pt x="264" y="291"/>
                  </a:lnTo>
                  <a:lnTo>
                    <a:pt x="263" y="287"/>
                  </a:lnTo>
                  <a:lnTo>
                    <a:pt x="262" y="285"/>
                  </a:lnTo>
                  <a:lnTo>
                    <a:pt x="259" y="283"/>
                  </a:lnTo>
                  <a:lnTo>
                    <a:pt x="254" y="284"/>
                  </a:lnTo>
                  <a:lnTo>
                    <a:pt x="252" y="285"/>
                  </a:lnTo>
                  <a:lnTo>
                    <a:pt x="249" y="285"/>
                  </a:lnTo>
                  <a:lnTo>
                    <a:pt x="247" y="286"/>
                  </a:lnTo>
                  <a:lnTo>
                    <a:pt x="246" y="286"/>
                  </a:lnTo>
                  <a:lnTo>
                    <a:pt x="249" y="280"/>
                  </a:lnTo>
                  <a:lnTo>
                    <a:pt x="248" y="279"/>
                  </a:lnTo>
                  <a:lnTo>
                    <a:pt x="245" y="277"/>
                  </a:lnTo>
                  <a:lnTo>
                    <a:pt x="240" y="277"/>
                  </a:lnTo>
                  <a:lnTo>
                    <a:pt x="238" y="277"/>
                  </a:lnTo>
                  <a:lnTo>
                    <a:pt x="237" y="278"/>
                  </a:lnTo>
                  <a:lnTo>
                    <a:pt x="236" y="277"/>
                  </a:lnTo>
                  <a:lnTo>
                    <a:pt x="236" y="275"/>
                  </a:lnTo>
                  <a:lnTo>
                    <a:pt x="230" y="264"/>
                  </a:lnTo>
                  <a:lnTo>
                    <a:pt x="226" y="259"/>
                  </a:lnTo>
                  <a:lnTo>
                    <a:pt x="224" y="258"/>
                  </a:lnTo>
                  <a:lnTo>
                    <a:pt x="221" y="259"/>
                  </a:lnTo>
                  <a:lnTo>
                    <a:pt x="214" y="258"/>
                  </a:lnTo>
                  <a:lnTo>
                    <a:pt x="211" y="257"/>
                  </a:lnTo>
                  <a:lnTo>
                    <a:pt x="209" y="258"/>
                  </a:lnTo>
                  <a:lnTo>
                    <a:pt x="206" y="259"/>
                  </a:lnTo>
                  <a:lnTo>
                    <a:pt x="204" y="258"/>
                  </a:lnTo>
                  <a:lnTo>
                    <a:pt x="204" y="256"/>
                  </a:lnTo>
                  <a:lnTo>
                    <a:pt x="198" y="252"/>
                  </a:lnTo>
                  <a:lnTo>
                    <a:pt x="191" y="249"/>
                  </a:lnTo>
                  <a:lnTo>
                    <a:pt x="178" y="235"/>
                  </a:lnTo>
                  <a:lnTo>
                    <a:pt x="173" y="229"/>
                  </a:lnTo>
                  <a:lnTo>
                    <a:pt x="165" y="223"/>
                  </a:lnTo>
                  <a:lnTo>
                    <a:pt x="159" y="214"/>
                  </a:lnTo>
                  <a:lnTo>
                    <a:pt x="155" y="211"/>
                  </a:lnTo>
                  <a:lnTo>
                    <a:pt x="148" y="209"/>
                  </a:lnTo>
                  <a:lnTo>
                    <a:pt x="147" y="209"/>
                  </a:lnTo>
                  <a:lnTo>
                    <a:pt x="145" y="210"/>
                  </a:lnTo>
                  <a:lnTo>
                    <a:pt x="143" y="210"/>
                  </a:lnTo>
                  <a:lnTo>
                    <a:pt x="142" y="209"/>
                  </a:lnTo>
                  <a:lnTo>
                    <a:pt x="143" y="207"/>
                  </a:lnTo>
                  <a:lnTo>
                    <a:pt x="145" y="207"/>
                  </a:lnTo>
                  <a:lnTo>
                    <a:pt x="145" y="204"/>
                  </a:lnTo>
                  <a:lnTo>
                    <a:pt x="137" y="195"/>
                  </a:lnTo>
                  <a:lnTo>
                    <a:pt x="133" y="192"/>
                  </a:lnTo>
                  <a:lnTo>
                    <a:pt x="132" y="190"/>
                  </a:lnTo>
                  <a:lnTo>
                    <a:pt x="131" y="188"/>
                  </a:lnTo>
                  <a:lnTo>
                    <a:pt x="130" y="187"/>
                  </a:lnTo>
                  <a:lnTo>
                    <a:pt x="128" y="185"/>
                  </a:lnTo>
                  <a:lnTo>
                    <a:pt x="126" y="185"/>
                  </a:lnTo>
                  <a:lnTo>
                    <a:pt x="124" y="185"/>
                  </a:lnTo>
                  <a:lnTo>
                    <a:pt x="124" y="181"/>
                  </a:lnTo>
                  <a:lnTo>
                    <a:pt x="125" y="177"/>
                  </a:lnTo>
                  <a:lnTo>
                    <a:pt x="124" y="175"/>
                  </a:lnTo>
                  <a:lnTo>
                    <a:pt x="121" y="168"/>
                  </a:lnTo>
                  <a:lnTo>
                    <a:pt x="117" y="162"/>
                  </a:lnTo>
                  <a:lnTo>
                    <a:pt x="115" y="146"/>
                  </a:lnTo>
                  <a:lnTo>
                    <a:pt x="114" y="142"/>
                  </a:lnTo>
                  <a:lnTo>
                    <a:pt x="109" y="139"/>
                  </a:lnTo>
                  <a:lnTo>
                    <a:pt x="99" y="135"/>
                  </a:lnTo>
                  <a:lnTo>
                    <a:pt x="85" y="126"/>
                  </a:lnTo>
                  <a:lnTo>
                    <a:pt x="82" y="125"/>
                  </a:lnTo>
                  <a:lnTo>
                    <a:pt x="73" y="122"/>
                  </a:lnTo>
                  <a:lnTo>
                    <a:pt x="68" y="121"/>
                  </a:lnTo>
                  <a:lnTo>
                    <a:pt x="61" y="125"/>
                  </a:lnTo>
                  <a:lnTo>
                    <a:pt x="53" y="134"/>
                  </a:lnTo>
                  <a:lnTo>
                    <a:pt x="46" y="143"/>
                  </a:lnTo>
                  <a:lnTo>
                    <a:pt x="44" y="146"/>
                  </a:lnTo>
                  <a:lnTo>
                    <a:pt x="35" y="149"/>
                  </a:lnTo>
                  <a:lnTo>
                    <a:pt x="27" y="150"/>
                  </a:lnTo>
                  <a:lnTo>
                    <a:pt x="27" y="148"/>
                  </a:lnTo>
                  <a:lnTo>
                    <a:pt x="27" y="146"/>
                  </a:lnTo>
                  <a:lnTo>
                    <a:pt x="28" y="144"/>
                  </a:lnTo>
                  <a:lnTo>
                    <a:pt x="30" y="141"/>
                  </a:lnTo>
                  <a:lnTo>
                    <a:pt x="32" y="138"/>
                  </a:lnTo>
                  <a:lnTo>
                    <a:pt x="33" y="137"/>
                  </a:lnTo>
                  <a:lnTo>
                    <a:pt x="33" y="135"/>
                  </a:lnTo>
                  <a:lnTo>
                    <a:pt x="32" y="133"/>
                  </a:lnTo>
                  <a:lnTo>
                    <a:pt x="31" y="132"/>
                  </a:lnTo>
                  <a:lnTo>
                    <a:pt x="23" y="134"/>
                  </a:lnTo>
                  <a:lnTo>
                    <a:pt x="22" y="134"/>
                  </a:lnTo>
                  <a:lnTo>
                    <a:pt x="16" y="131"/>
                  </a:lnTo>
                  <a:lnTo>
                    <a:pt x="11" y="127"/>
                  </a:lnTo>
                  <a:lnTo>
                    <a:pt x="8" y="125"/>
                  </a:lnTo>
                  <a:lnTo>
                    <a:pt x="8" y="123"/>
                  </a:lnTo>
                  <a:lnTo>
                    <a:pt x="8" y="121"/>
                  </a:lnTo>
                  <a:lnTo>
                    <a:pt x="8" y="119"/>
                  </a:lnTo>
                  <a:lnTo>
                    <a:pt x="6" y="118"/>
                  </a:lnTo>
                  <a:lnTo>
                    <a:pt x="8" y="115"/>
                  </a:lnTo>
                  <a:lnTo>
                    <a:pt x="10" y="112"/>
                  </a:lnTo>
                  <a:lnTo>
                    <a:pt x="11" y="110"/>
                  </a:lnTo>
                  <a:lnTo>
                    <a:pt x="12" y="110"/>
                  </a:lnTo>
                  <a:lnTo>
                    <a:pt x="13" y="108"/>
                  </a:lnTo>
                  <a:lnTo>
                    <a:pt x="11" y="103"/>
                  </a:lnTo>
                  <a:lnTo>
                    <a:pt x="11" y="102"/>
                  </a:lnTo>
                  <a:lnTo>
                    <a:pt x="10" y="102"/>
                  </a:lnTo>
                  <a:lnTo>
                    <a:pt x="8" y="102"/>
                  </a:lnTo>
                  <a:lnTo>
                    <a:pt x="5" y="101"/>
                  </a:lnTo>
                  <a:lnTo>
                    <a:pt x="4" y="99"/>
                  </a:lnTo>
                  <a:lnTo>
                    <a:pt x="3" y="97"/>
                  </a:lnTo>
                  <a:lnTo>
                    <a:pt x="2" y="94"/>
                  </a:lnTo>
                  <a:lnTo>
                    <a:pt x="0" y="92"/>
                  </a:lnTo>
                  <a:lnTo>
                    <a:pt x="0" y="90"/>
                  </a:lnTo>
                  <a:lnTo>
                    <a:pt x="2" y="89"/>
                  </a:lnTo>
                  <a:lnTo>
                    <a:pt x="5" y="89"/>
                  </a:lnTo>
                  <a:lnTo>
                    <a:pt x="6" y="90"/>
                  </a:lnTo>
                  <a:lnTo>
                    <a:pt x="11" y="86"/>
                  </a:lnTo>
                  <a:lnTo>
                    <a:pt x="13" y="86"/>
                  </a:lnTo>
                  <a:lnTo>
                    <a:pt x="15" y="85"/>
                  </a:lnTo>
                  <a:lnTo>
                    <a:pt x="16" y="80"/>
                  </a:lnTo>
                  <a:lnTo>
                    <a:pt x="16" y="78"/>
                  </a:lnTo>
                  <a:lnTo>
                    <a:pt x="17" y="77"/>
                  </a:lnTo>
                  <a:lnTo>
                    <a:pt x="16" y="77"/>
                  </a:lnTo>
                  <a:lnTo>
                    <a:pt x="12" y="73"/>
                  </a:lnTo>
                  <a:lnTo>
                    <a:pt x="11" y="69"/>
                  </a:lnTo>
                  <a:lnTo>
                    <a:pt x="8" y="65"/>
                  </a:lnTo>
                  <a:lnTo>
                    <a:pt x="6" y="63"/>
                  </a:lnTo>
                  <a:lnTo>
                    <a:pt x="5" y="62"/>
                  </a:lnTo>
                  <a:lnTo>
                    <a:pt x="5" y="60"/>
                  </a:lnTo>
                  <a:lnTo>
                    <a:pt x="5" y="59"/>
                  </a:lnTo>
                  <a:lnTo>
                    <a:pt x="10" y="56"/>
                  </a:lnTo>
                  <a:lnTo>
                    <a:pt x="13" y="53"/>
                  </a:lnTo>
                  <a:lnTo>
                    <a:pt x="13" y="55"/>
                  </a:lnTo>
                  <a:lnTo>
                    <a:pt x="16" y="56"/>
                  </a:lnTo>
                  <a:lnTo>
                    <a:pt x="22" y="54"/>
                  </a:lnTo>
                  <a:lnTo>
                    <a:pt x="26" y="53"/>
                  </a:lnTo>
                  <a:lnTo>
                    <a:pt x="29" y="51"/>
                  </a:lnTo>
                  <a:lnTo>
                    <a:pt x="30" y="51"/>
                  </a:lnTo>
                  <a:lnTo>
                    <a:pt x="37" y="54"/>
                  </a:lnTo>
                  <a:lnTo>
                    <a:pt x="39" y="53"/>
                  </a:lnTo>
                  <a:lnTo>
                    <a:pt x="43" y="50"/>
                  </a:lnTo>
                  <a:lnTo>
                    <a:pt x="44" y="48"/>
                  </a:lnTo>
                  <a:lnTo>
                    <a:pt x="47" y="43"/>
                  </a:lnTo>
                  <a:lnTo>
                    <a:pt x="47" y="42"/>
                  </a:lnTo>
                  <a:lnTo>
                    <a:pt x="46" y="39"/>
                  </a:lnTo>
                  <a:lnTo>
                    <a:pt x="47" y="38"/>
                  </a:lnTo>
                  <a:lnTo>
                    <a:pt x="51" y="34"/>
                  </a:lnTo>
                  <a:lnTo>
                    <a:pt x="53" y="32"/>
                  </a:lnTo>
                  <a:lnTo>
                    <a:pt x="55" y="29"/>
                  </a:lnTo>
                  <a:lnTo>
                    <a:pt x="57" y="29"/>
                  </a:lnTo>
                  <a:lnTo>
                    <a:pt x="57" y="30"/>
                  </a:lnTo>
                  <a:lnTo>
                    <a:pt x="58" y="32"/>
                  </a:lnTo>
                  <a:lnTo>
                    <a:pt x="58" y="38"/>
                  </a:lnTo>
                  <a:lnTo>
                    <a:pt x="58" y="39"/>
                  </a:lnTo>
                  <a:lnTo>
                    <a:pt x="62" y="43"/>
                  </a:lnTo>
                  <a:lnTo>
                    <a:pt x="64" y="45"/>
                  </a:lnTo>
                  <a:lnTo>
                    <a:pt x="69" y="47"/>
                  </a:lnTo>
                  <a:lnTo>
                    <a:pt x="70" y="47"/>
                  </a:lnTo>
                  <a:lnTo>
                    <a:pt x="68" y="50"/>
                  </a:lnTo>
                  <a:lnTo>
                    <a:pt x="72" y="54"/>
                  </a:lnTo>
                  <a:lnTo>
                    <a:pt x="73" y="56"/>
                  </a:lnTo>
                  <a:lnTo>
                    <a:pt x="74" y="58"/>
                  </a:lnTo>
                  <a:lnTo>
                    <a:pt x="76" y="57"/>
                  </a:lnTo>
                  <a:lnTo>
                    <a:pt x="77" y="56"/>
                  </a:lnTo>
                  <a:lnTo>
                    <a:pt x="76" y="53"/>
                  </a:lnTo>
                  <a:lnTo>
                    <a:pt x="76" y="51"/>
                  </a:lnTo>
                  <a:lnTo>
                    <a:pt x="76" y="50"/>
                  </a:lnTo>
                  <a:lnTo>
                    <a:pt x="76" y="48"/>
                  </a:lnTo>
                  <a:lnTo>
                    <a:pt x="78" y="45"/>
                  </a:lnTo>
                  <a:lnTo>
                    <a:pt x="82" y="40"/>
                  </a:lnTo>
                  <a:lnTo>
                    <a:pt x="84" y="37"/>
                  </a:lnTo>
                  <a:lnTo>
                    <a:pt x="84" y="33"/>
                  </a:lnTo>
                  <a:lnTo>
                    <a:pt x="84" y="28"/>
                  </a:lnTo>
                  <a:lnTo>
                    <a:pt x="85" y="28"/>
                  </a:lnTo>
                  <a:lnTo>
                    <a:pt x="89" y="28"/>
                  </a:lnTo>
                  <a:lnTo>
                    <a:pt x="89" y="28"/>
                  </a:lnTo>
                  <a:lnTo>
                    <a:pt x="90" y="31"/>
                  </a:lnTo>
                  <a:lnTo>
                    <a:pt x="91" y="34"/>
                  </a:lnTo>
                  <a:lnTo>
                    <a:pt x="92" y="36"/>
                  </a:lnTo>
                  <a:lnTo>
                    <a:pt x="94" y="37"/>
                  </a:lnTo>
                  <a:lnTo>
                    <a:pt x="96" y="37"/>
                  </a:lnTo>
                  <a:lnTo>
                    <a:pt x="101" y="34"/>
                  </a:lnTo>
                  <a:lnTo>
                    <a:pt x="104" y="33"/>
                  </a:lnTo>
                  <a:lnTo>
                    <a:pt x="106" y="34"/>
                  </a:lnTo>
                  <a:lnTo>
                    <a:pt x="106" y="35"/>
                  </a:lnTo>
                  <a:lnTo>
                    <a:pt x="109" y="39"/>
                  </a:lnTo>
                  <a:lnTo>
                    <a:pt x="110" y="40"/>
                  </a:lnTo>
                  <a:lnTo>
                    <a:pt x="112" y="39"/>
                  </a:lnTo>
                  <a:lnTo>
                    <a:pt x="112" y="39"/>
                  </a:lnTo>
                  <a:lnTo>
                    <a:pt x="112" y="37"/>
                  </a:lnTo>
                  <a:lnTo>
                    <a:pt x="111" y="34"/>
                  </a:lnTo>
                  <a:lnTo>
                    <a:pt x="110" y="31"/>
                  </a:lnTo>
                  <a:lnTo>
                    <a:pt x="109" y="29"/>
                  </a:lnTo>
                  <a:lnTo>
                    <a:pt x="109" y="28"/>
                  </a:lnTo>
                  <a:lnTo>
                    <a:pt x="109" y="25"/>
                  </a:lnTo>
                  <a:lnTo>
                    <a:pt x="110" y="23"/>
                  </a:lnTo>
                  <a:lnTo>
                    <a:pt x="112" y="22"/>
                  </a:lnTo>
                  <a:lnTo>
                    <a:pt x="114" y="22"/>
                  </a:lnTo>
                  <a:lnTo>
                    <a:pt x="116" y="24"/>
                  </a:lnTo>
                  <a:lnTo>
                    <a:pt x="119" y="25"/>
                  </a:lnTo>
                  <a:lnTo>
                    <a:pt x="121" y="25"/>
                  </a:lnTo>
                  <a:lnTo>
                    <a:pt x="121" y="23"/>
                  </a:lnTo>
                  <a:lnTo>
                    <a:pt x="121" y="22"/>
                  </a:lnTo>
                  <a:lnTo>
                    <a:pt x="120" y="20"/>
                  </a:lnTo>
                  <a:lnTo>
                    <a:pt x="120" y="17"/>
                  </a:lnTo>
                  <a:lnTo>
                    <a:pt x="121" y="10"/>
                  </a:lnTo>
                  <a:lnTo>
                    <a:pt x="123" y="11"/>
                  </a:lnTo>
                  <a:lnTo>
                    <a:pt x="126" y="11"/>
                  </a:lnTo>
                  <a:lnTo>
                    <a:pt x="130" y="11"/>
                  </a:lnTo>
                  <a:lnTo>
                    <a:pt x="131" y="14"/>
                  </a:lnTo>
                  <a:lnTo>
                    <a:pt x="134" y="15"/>
                  </a:lnTo>
                  <a:lnTo>
                    <a:pt x="137" y="15"/>
                  </a:lnTo>
                  <a:lnTo>
                    <a:pt x="139" y="14"/>
                  </a:lnTo>
                  <a:lnTo>
                    <a:pt x="140" y="14"/>
                  </a:lnTo>
                  <a:lnTo>
                    <a:pt x="141" y="10"/>
                  </a:lnTo>
                  <a:lnTo>
                    <a:pt x="143" y="7"/>
                  </a:lnTo>
                  <a:lnTo>
                    <a:pt x="147" y="5"/>
                  </a:lnTo>
                  <a:lnTo>
                    <a:pt x="153" y="5"/>
                  </a:lnTo>
                  <a:lnTo>
                    <a:pt x="156" y="4"/>
                  </a:lnTo>
                  <a:lnTo>
                    <a:pt x="159" y="4"/>
                  </a:lnTo>
                  <a:lnTo>
                    <a:pt x="161" y="5"/>
                  </a:lnTo>
                  <a:lnTo>
                    <a:pt x="164" y="5"/>
                  </a:lnTo>
                  <a:lnTo>
                    <a:pt x="170" y="2"/>
                  </a:lnTo>
                  <a:lnTo>
                    <a:pt x="177" y="0"/>
                  </a:lnTo>
                  <a:lnTo>
                    <a:pt x="177" y="1"/>
                  </a:lnTo>
                  <a:lnTo>
                    <a:pt x="177" y="1"/>
                  </a:lnTo>
                  <a:lnTo>
                    <a:pt x="177" y="3"/>
                  </a:lnTo>
                  <a:lnTo>
                    <a:pt x="175" y="5"/>
                  </a:lnTo>
                  <a:lnTo>
                    <a:pt x="176" y="7"/>
                  </a:lnTo>
                  <a:lnTo>
                    <a:pt x="180" y="12"/>
                  </a:lnTo>
                  <a:lnTo>
                    <a:pt x="181" y="15"/>
                  </a:lnTo>
                  <a:lnTo>
                    <a:pt x="183" y="18"/>
                  </a:lnTo>
                  <a:lnTo>
                    <a:pt x="186" y="19"/>
                  </a:lnTo>
                  <a:lnTo>
                    <a:pt x="190" y="20"/>
                  </a:lnTo>
                  <a:lnTo>
                    <a:pt x="193" y="20"/>
                  </a:lnTo>
                  <a:lnTo>
                    <a:pt x="197" y="22"/>
                  </a:lnTo>
                  <a:lnTo>
                    <a:pt x="208" y="24"/>
                  </a:lnTo>
                  <a:lnTo>
                    <a:pt x="214" y="25"/>
                  </a:lnTo>
                  <a:lnTo>
                    <a:pt x="219" y="25"/>
                  </a:lnTo>
                  <a:lnTo>
                    <a:pt x="225" y="27"/>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75" name="Google Shape;2075;p203"/>
            <p:cNvSpPr/>
            <p:nvPr/>
          </p:nvSpPr>
          <p:spPr>
            <a:xfrm>
              <a:off x="6316773" y="3595185"/>
              <a:ext cx="4185" cy="3694"/>
            </a:xfrm>
            <a:custGeom>
              <a:avLst/>
              <a:gdLst/>
              <a:ahLst/>
              <a:cxnLst/>
              <a:rect l="l" t="t" r="r" b="b"/>
              <a:pathLst>
                <a:path w="5" h="4" extrusionOk="0">
                  <a:moveTo>
                    <a:pt x="4" y="3"/>
                  </a:moveTo>
                  <a:lnTo>
                    <a:pt x="2" y="3"/>
                  </a:lnTo>
                  <a:lnTo>
                    <a:pt x="0" y="2"/>
                  </a:lnTo>
                  <a:lnTo>
                    <a:pt x="0" y="0"/>
                  </a:lnTo>
                  <a:lnTo>
                    <a:pt x="0" y="0"/>
                  </a:lnTo>
                  <a:lnTo>
                    <a:pt x="3" y="0"/>
                  </a:lnTo>
                  <a:lnTo>
                    <a:pt x="3" y="2"/>
                  </a:lnTo>
                  <a:lnTo>
                    <a:pt x="4"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76" name="Google Shape;2076;p203"/>
            <p:cNvSpPr/>
            <p:nvPr/>
          </p:nvSpPr>
          <p:spPr>
            <a:xfrm>
              <a:off x="6207913" y="3517633"/>
              <a:ext cx="4185" cy="7386"/>
            </a:xfrm>
            <a:custGeom>
              <a:avLst/>
              <a:gdLst/>
              <a:ahLst/>
              <a:cxnLst/>
              <a:rect l="l" t="t" r="r" b="b"/>
              <a:pathLst>
                <a:path w="5" h="7" extrusionOk="0">
                  <a:moveTo>
                    <a:pt x="4" y="2"/>
                  </a:moveTo>
                  <a:lnTo>
                    <a:pt x="2" y="6"/>
                  </a:lnTo>
                  <a:lnTo>
                    <a:pt x="0" y="3"/>
                  </a:lnTo>
                  <a:lnTo>
                    <a:pt x="0" y="1"/>
                  </a:lnTo>
                  <a:lnTo>
                    <a:pt x="0" y="0"/>
                  </a:lnTo>
                  <a:lnTo>
                    <a:pt x="3" y="1"/>
                  </a:lnTo>
                  <a:lnTo>
                    <a:pt x="4"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77" name="Google Shape;2077;p203"/>
            <p:cNvSpPr/>
            <p:nvPr/>
          </p:nvSpPr>
          <p:spPr>
            <a:xfrm>
              <a:off x="6375390" y="3458545"/>
              <a:ext cx="4185" cy="3692"/>
            </a:xfrm>
            <a:custGeom>
              <a:avLst/>
              <a:gdLst/>
              <a:ahLst/>
              <a:cxnLst/>
              <a:rect l="l" t="t" r="r" b="b"/>
              <a:pathLst>
                <a:path w="4" h="3" extrusionOk="0">
                  <a:moveTo>
                    <a:pt x="3" y="2"/>
                  </a:moveTo>
                  <a:lnTo>
                    <a:pt x="1" y="2"/>
                  </a:lnTo>
                  <a:lnTo>
                    <a:pt x="0" y="2"/>
                  </a:lnTo>
                  <a:lnTo>
                    <a:pt x="0" y="2"/>
                  </a:lnTo>
                  <a:lnTo>
                    <a:pt x="0" y="0"/>
                  </a:lnTo>
                  <a:lnTo>
                    <a:pt x="3" y="1"/>
                  </a:lnTo>
                  <a:lnTo>
                    <a:pt x="3"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78" name="Google Shape;2078;p203"/>
            <p:cNvSpPr/>
            <p:nvPr/>
          </p:nvSpPr>
          <p:spPr>
            <a:xfrm>
              <a:off x="6203725" y="3447464"/>
              <a:ext cx="4188" cy="3694"/>
            </a:xfrm>
            <a:custGeom>
              <a:avLst/>
              <a:gdLst/>
              <a:ahLst/>
              <a:cxnLst/>
              <a:rect l="l" t="t" r="r" b="b"/>
              <a:pathLst>
                <a:path w="6" h="6" extrusionOk="0">
                  <a:moveTo>
                    <a:pt x="2" y="3"/>
                  </a:moveTo>
                  <a:lnTo>
                    <a:pt x="2" y="5"/>
                  </a:lnTo>
                  <a:lnTo>
                    <a:pt x="0" y="5"/>
                  </a:lnTo>
                  <a:lnTo>
                    <a:pt x="1" y="4"/>
                  </a:lnTo>
                  <a:lnTo>
                    <a:pt x="2" y="1"/>
                  </a:lnTo>
                  <a:lnTo>
                    <a:pt x="4" y="0"/>
                  </a:lnTo>
                  <a:lnTo>
                    <a:pt x="5" y="1"/>
                  </a:lnTo>
                  <a:lnTo>
                    <a:pt x="4" y="2"/>
                  </a:lnTo>
                  <a:lnTo>
                    <a:pt x="2"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79" name="Google Shape;2079;p203"/>
            <p:cNvSpPr/>
            <p:nvPr/>
          </p:nvSpPr>
          <p:spPr>
            <a:xfrm>
              <a:off x="6262342" y="3384685"/>
              <a:ext cx="12562" cy="7386"/>
            </a:xfrm>
            <a:custGeom>
              <a:avLst/>
              <a:gdLst/>
              <a:ahLst/>
              <a:cxnLst/>
              <a:rect l="l" t="t" r="r" b="b"/>
              <a:pathLst>
                <a:path w="12" h="7" extrusionOk="0">
                  <a:moveTo>
                    <a:pt x="10" y="0"/>
                  </a:moveTo>
                  <a:lnTo>
                    <a:pt x="11" y="2"/>
                  </a:lnTo>
                  <a:lnTo>
                    <a:pt x="11" y="2"/>
                  </a:lnTo>
                  <a:lnTo>
                    <a:pt x="10" y="3"/>
                  </a:lnTo>
                  <a:lnTo>
                    <a:pt x="11" y="6"/>
                  </a:lnTo>
                  <a:lnTo>
                    <a:pt x="8" y="4"/>
                  </a:lnTo>
                  <a:lnTo>
                    <a:pt x="4" y="5"/>
                  </a:lnTo>
                  <a:lnTo>
                    <a:pt x="2" y="5"/>
                  </a:lnTo>
                  <a:lnTo>
                    <a:pt x="0" y="3"/>
                  </a:lnTo>
                  <a:lnTo>
                    <a:pt x="1" y="2"/>
                  </a:lnTo>
                  <a:lnTo>
                    <a:pt x="5" y="2"/>
                  </a:lnTo>
                  <a:lnTo>
                    <a:pt x="7" y="1"/>
                  </a:lnTo>
                  <a:lnTo>
                    <a:pt x="8" y="2"/>
                  </a:lnTo>
                  <a:lnTo>
                    <a:pt x="10"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80" name="Google Shape;2080;p203"/>
            <p:cNvSpPr/>
            <p:nvPr/>
          </p:nvSpPr>
          <p:spPr>
            <a:xfrm>
              <a:off x="6329332" y="3417921"/>
              <a:ext cx="4188" cy="3694"/>
            </a:xfrm>
            <a:custGeom>
              <a:avLst/>
              <a:gdLst/>
              <a:ahLst/>
              <a:cxnLst/>
              <a:rect l="l" t="t" r="r" b="b"/>
              <a:pathLst>
                <a:path w="2" h="1" extrusionOk="0">
                  <a:moveTo>
                    <a:pt x="1" y="0"/>
                  </a:moveTo>
                  <a:lnTo>
                    <a:pt x="1" y="0"/>
                  </a:lnTo>
                  <a:lnTo>
                    <a:pt x="0" y="0"/>
                  </a:lnTo>
                  <a:lnTo>
                    <a:pt x="0" y="0"/>
                  </a:lnTo>
                  <a:lnTo>
                    <a:pt x="0" y="0"/>
                  </a:lnTo>
                  <a:lnTo>
                    <a:pt x="1"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81" name="Google Shape;2081;p203"/>
            <p:cNvSpPr/>
            <p:nvPr/>
          </p:nvSpPr>
          <p:spPr>
            <a:xfrm>
              <a:off x="6329332" y="3344060"/>
              <a:ext cx="4188" cy="3694"/>
            </a:xfrm>
            <a:custGeom>
              <a:avLst/>
              <a:gdLst/>
              <a:ahLst/>
              <a:cxnLst/>
              <a:rect l="l" t="t" r="r" b="b"/>
              <a:pathLst>
                <a:path w="5" h="5" extrusionOk="0">
                  <a:moveTo>
                    <a:pt x="2" y="4"/>
                  </a:moveTo>
                  <a:lnTo>
                    <a:pt x="4" y="2"/>
                  </a:lnTo>
                  <a:lnTo>
                    <a:pt x="3" y="0"/>
                  </a:lnTo>
                  <a:lnTo>
                    <a:pt x="1" y="1"/>
                  </a:lnTo>
                  <a:lnTo>
                    <a:pt x="0" y="3"/>
                  </a:lnTo>
                  <a:lnTo>
                    <a:pt x="0" y="4"/>
                  </a:lnTo>
                  <a:lnTo>
                    <a:pt x="2"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82" name="Google Shape;2082;p203"/>
            <p:cNvSpPr/>
            <p:nvPr/>
          </p:nvSpPr>
          <p:spPr>
            <a:xfrm>
              <a:off x="6563800" y="3369913"/>
              <a:ext cx="54431" cy="51702"/>
            </a:xfrm>
            <a:custGeom>
              <a:avLst/>
              <a:gdLst/>
              <a:ahLst/>
              <a:cxnLst/>
              <a:rect l="l" t="t" r="r" b="b"/>
              <a:pathLst>
                <a:path w="56" h="62" extrusionOk="0">
                  <a:moveTo>
                    <a:pt x="49" y="44"/>
                  </a:moveTo>
                  <a:lnTo>
                    <a:pt x="49" y="44"/>
                  </a:lnTo>
                  <a:lnTo>
                    <a:pt x="43" y="45"/>
                  </a:lnTo>
                  <a:lnTo>
                    <a:pt x="41" y="46"/>
                  </a:lnTo>
                  <a:lnTo>
                    <a:pt x="40" y="49"/>
                  </a:lnTo>
                  <a:lnTo>
                    <a:pt x="39" y="50"/>
                  </a:lnTo>
                  <a:lnTo>
                    <a:pt x="39" y="50"/>
                  </a:lnTo>
                  <a:lnTo>
                    <a:pt x="37" y="49"/>
                  </a:lnTo>
                  <a:lnTo>
                    <a:pt x="35" y="47"/>
                  </a:lnTo>
                  <a:lnTo>
                    <a:pt x="33" y="47"/>
                  </a:lnTo>
                  <a:lnTo>
                    <a:pt x="24" y="51"/>
                  </a:lnTo>
                  <a:lnTo>
                    <a:pt x="23" y="54"/>
                  </a:lnTo>
                  <a:lnTo>
                    <a:pt x="22" y="59"/>
                  </a:lnTo>
                  <a:lnTo>
                    <a:pt x="22" y="60"/>
                  </a:lnTo>
                  <a:lnTo>
                    <a:pt x="21" y="61"/>
                  </a:lnTo>
                  <a:lnTo>
                    <a:pt x="17" y="61"/>
                  </a:lnTo>
                  <a:lnTo>
                    <a:pt x="17" y="60"/>
                  </a:lnTo>
                  <a:lnTo>
                    <a:pt x="17" y="58"/>
                  </a:lnTo>
                  <a:lnTo>
                    <a:pt x="17" y="54"/>
                  </a:lnTo>
                  <a:lnTo>
                    <a:pt x="15" y="47"/>
                  </a:lnTo>
                  <a:lnTo>
                    <a:pt x="14" y="45"/>
                  </a:lnTo>
                  <a:lnTo>
                    <a:pt x="12" y="43"/>
                  </a:lnTo>
                  <a:lnTo>
                    <a:pt x="10" y="42"/>
                  </a:lnTo>
                  <a:lnTo>
                    <a:pt x="6" y="40"/>
                  </a:lnTo>
                  <a:lnTo>
                    <a:pt x="4" y="37"/>
                  </a:lnTo>
                  <a:lnTo>
                    <a:pt x="2" y="32"/>
                  </a:lnTo>
                  <a:lnTo>
                    <a:pt x="1" y="31"/>
                  </a:lnTo>
                  <a:lnTo>
                    <a:pt x="1" y="31"/>
                  </a:lnTo>
                  <a:lnTo>
                    <a:pt x="2" y="28"/>
                  </a:lnTo>
                  <a:lnTo>
                    <a:pt x="1" y="25"/>
                  </a:lnTo>
                  <a:lnTo>
                    <a:pt x="0" y="23"/>
                  </a:lnTo>
                  <a:lnTo>
                    <a:pt x="0" y="22"/>
                  </a:lnTo>
                  <a:lnTo>
                    <a:pt x="3" y="22"/>
                  </a:lnTo>
                  <a:lnTo>
                    <a:pt x="4" y="22"/>
                  </a:lnTo>
                  <a:lnTo>
                    <a:pt x="6" y="20"/>
                  </a:lnTo>
                  <a:lnTo>
                    <a:pt x="9" y="19"/>
                  </a:lnTo>
                  <a:lnTo>
                    <a:pt x="14" y="18"/>
                  </a:lnTo>
                  <a:lnTo>
                    <a:pt x="14" y="17"/>
                  </a:lnTo>
                  <a:lnTo>
                    <a:pt x="13" y="15"/>
                  </a:lnTo>
                  <a:lnTo>
                    <a:pt x="14" y="13"/>
                  </a:lnTo>
                  <a:lnTo>
                    <a:pt x="19" y="10"/>
                  </a:lnTo>
                  <a:lnTo>
                    <a:pt x="19" y="9"/>
                  </a:lnTo>
                  <a:lnTo>
                    <a:pt x="20" y="7"/>
                  </a:lnTo>
                  <a:lnTo>
                    <a:pt x="19" y="6"/>
                  </a:lnTo>
                  <a:lnTo>
                    <a:pt x="18" y="4"/>
                  </a:lnTo>
                  <a:lnTo>
                    <a:pt x="19" y="3"/>
                  </a:lnTo>
                  <a:lnTo>
                    <a:pt x="21" y="2"/>
                  </a:lnTo>
                  <a:lnTo>
                    <a:pt x="23" y="0"/>
                  </a:lnTo>
                  <a:lnTo>
                    <a:pt x="24" y="0"/>
                  </a:lnTo>
                  <a:lnTo>
                    <a:pt x="25" y="1"/>
                  </a:lnTo>
                  <a:lnTo>
                    <a:pt x="25" y="3"/>
                  </a:lnTo>
                  <a:lnTo>
                    <a:pt x="25" y="4"/>
                  </a:lnTo>
                  <a:lnTo>
                    <a:pt x="27" y="5"/>
                  </a:lnTo>
                  <a:lnTo>
                    <a:pt x="30" y="7"/>
                  </a:lnTo>
                  <a:lnTo>
                    <a:pt x="33" y="8"/>
                  </a:lnTo>
                  <a:lnTo>
                    <a:pt x="35" y="10"/>
                  </a:lnTo>
                  <a:lnTo>
                    <a:pt x="37" y="13"/>
                  </a:lnTo>
                  <a:lnTo>
                    <a:pt x="38" y="15"/>
                  </a:lnTo>
                  <a:lnTo>
                    <a:pt x="41" y="17"/>
                  </a:lnTo>
                  <a:lnTo>
                    <a:pt x="44" y="19"/>
                  </a:lnTo>
                  <a:lnTo>
                    <a:pt x="43" y="23"/>
                  </a:lnTo>
                  <a:lnTo>
                    <a:pt x="52" y="26"/>
                  </a:lnTo>
                  <a:lnTo>
                    <a:pt x="54" y="26"/>
                  </a:lnTo>
                  <a:lnTo>
                    <a:pt x="55" y="26"/>
                  </a:lnTo>
                  <a:lnTo>
                    <a:pt x="55" y="27"/>
                  </a:lnTo>
                  <a:lnTo>
                    <a:pt x="54" y="29"/>
                  </a:lnTo>
                  <a:lnTo>
                    <a:pt x="50" y="37"/>
                  </a:lnTo>
                  <a:lnTo>
                    <a:pt x="50" y="38"/>
                  </a:lnTo>
                  <a:lnTo>
                    <a:pt x="47" y="40"/>
                  </a:lnTo>
                  <a:lnTo>
                    <a:pt x="47" y="40"/>
                  </a:lnTo>
                  <a:lnTo>
                    <a:pt x="48" y="43"/>
                  </a:lnTo>
                  <a:lnTo>
                    <a:pt x="49" y="44"/>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83" name="Google Shape;2083;p203"/>
            <p:cNvSpPr/>
            <p:nvPr/>
          </p:nvSpPr>
          <p:spPr>
            <a:xfrm>
              <a:off x="6588922" y="2823348"/>
              <a:ext cx="180039" cy="118176"/>
            </a:xfrm>
            <a:custGeom>
              <a:avLst/>
              <a:gdLst/>
              <a:ahLst/>
              <a:cxnLst/>
              <a:rect l="l" t="t" r="r" b="b"/>
              <a:pathLst>
                <a:path w="188" h="141" extrusionOk="0">
                  <a:moveTo>
                    <a:pt x="2" y="64"/>
                  </a:moveTo>
                  <a:lnTo>
                    <a:pt x="0" y="63"/>
                  </a:lnTo>
                  <a:lnTo>
                    <a:pt x="4" y="56"/>
                  </a:lnTo>
                  <a:lnTo>
                    <a:pt x="6" y="52"/>
                  </a:lnTo>
                  <a:lnTo>
                    <a:pt x="6" y="47"/>
                  </a:lnTo>
                  <a:lnTo>
                    <a:pt x="8" y="45"/>
                  </a:lnTo>
                  <a:lnTo>
                    <a:pt x="8" y="47"/>
                  </a:lnTo>
                  <a:lnTo>
                    <a:pt x="7" y="52"/>
                  </a:lnTo>
                  <a:lnTo>
                    <a:pt x="4" y="59"/>
                  </a:lnTo>
                  <a:lnTo>
                    <a:pt x="2" y="64"/>
                  </a:lnTo>
                  <a:close/>
                  <a:moveTo>
                    <a:pt x="182" y="42"/>
                  </a:moveTo>
                  <a:lnTo>
                    <a:pt x="182" y="44"/>
                  </a:lnTo>
                  <a:lnTo>
                    <a:pt x="181" y="48"/>
                  </a:lnTo>
                  <a:lnTo>
                    <a:pt x="179" y="54"/>
                  </a:lnTo>
                  <a:lnTo>
                    <a:pt x="177" y="58"/>
                  </a:lnTo>
                  <a:lnTo>
                    <a:pt x="177" y="60"/>
                  </a:lnTo>
                  <a:lnTo>
                    <a:pt x="179" y="61"/>
                  </a:lnTo>
                  <a:lnTo>
                    <a:pt x="184" y="62"/>
                  </a:lnTo>
                  <a:lnTo>
                    <a:pt x="187" y="63"/>
                  </a:lnTo>
                  <a:lnTo>
                    <a:pt x="187" y="64"/>
                  </a:lnTo>
                  <a:lnTo>
                    <a:pt x="186" y="65"/>
                  </a:lnTo>
                  <a:lnTo>
                    <a:pt x="184" y="66"/>
                  </a:lnTo>
                  <a:lnTo>
                    <a:pt x="183" y="67"/>
                  </a:lnTo>
                  <a:lnTo>
                    <a:pt x="182" y="72"/>
                  </a:lnTo>
                  <a:lnTo>
                    <a:pt x="172" y="71"/>
                  </a:lnTo>
                  <a:lnTo>
                    <a:pt x="171" y="72"/>
                  </a:lnTo>
                  <a:lnTo>
                    <a:pt x="170" y="74"/>
                  </a:lnTo>
                  <a:lnTo>
                    <a:pt x="170" y="76"/>
                  </a:lnTo>
                  <a:lnTo>
                    <a:pt x="168" y="79"/>
                  </a:lnTo>
                  <a:lnTo>
                    <a:pt x="166" y="81"/>
                  </a:lnTo>
                  <a:lnTo>
                    <a:pt x="162" y="82"/>
                  </a:lnTo>
                  <a:lnTo>
                    <a:pt x="159" y="83"/>
                  </a:lnTo>
                  <a:lnTo>
                    <a:pt x="156" y="88"/>
                  </a:lnTo>
                  <a:lnTo>
                    <a:pt x="154" y="94"/>
                  </a:lnTo>
                  <a:lnTo>
                    <a:pt x="154" y="99"/>
                  </a:lnTo>
                  <a:lnTo>
                    <a:pt x="154" y="102"/>
                  </a:lnTo>
                  <a:lnTo>
                    <a:pt x="154" y="103"/>
                  </a:lnTo>
                  <a:lnTo>
                    <a:pt x="153" y="105"/>
                  </a:lnTo>
                  <a:lnTo>
                    <a:pt x="151" y="108"/>
                  </a:lnTo>
                  <a:lnTo>
                    <a:pt x="149" y="113"/>
                  </a:lnTo>
                  <a:lnTo>
                    <a:pt x="148" y="116"/>
                  </a:lnTo>
                  <a:lnTo>
                    <a:pt x="149" y="117"/>
                  </a:lnTo>
                  <a:lnTo>
                    <a:pt x="151" y="117"/>
                  </a:lnTo>
                  <a:lnTo>
                    <a:pt x="153" y="117"/>
                  </a:lnTo>
                  <a:lnTo>
                    <a:pt x="155" y="119"/>
                  </a:lnTo>
                  <a:lnTo>
                    <a:pt x="155" y="122"/>
                  </a:lnTo>
                  <a:lnTo>
                    <a:pt x="155" y="123"/>
                  </a:lnTo>
                  <a:lnTo>
                    <a:pt x="155" y="125"/>
                  </a:lnTo>
                  <a:lnTo>
                    <a:pt x="153" y="126"/>
                  </a:lnTo>
                  <a:lnTo>
                    <a:pt x="149" y="126"/>
                  </a:lnTo>
                  <a:lnTo>
                    <a:pt x="147" y="125"/>
                  </a:lnTo>
                  <a:lnTo>
                    <a:pt x="147" y="124"/>
                  </a:lnTo>
                  <a:lnTo>
                    <a:pt x="148" y="122"/>
                  </a:lnTo>
                  <a:lnTo>
                    <a:pt x="147" y="119"/>
                  </a:lnTo>
                  <a:lnTo>
                    <a:pt x="146" y="117"/>
                  </a:lnTo>
                  <a:lnTo>
                    <a:pt x="143" y="120"/>
                  </a:lnTo>
                  <a:lnTo>
                    <a:pt x="140" y="120"/>
                  </a:lnTo>
                  <a:lnTo>
                    <a:pt x="137" y="122"/>
                  </a:lnTo>
                  <a:lnTo>
                    <a:pt x="135" y="125"/>
                  </a:lnTo>
                  <a:lnTo>
                    <a:pt x="132" y="127"/>
                  </a:lnTo>
                  <a:lnTo>
                    <a:pt x="127" y="125"/>
                  </a:lnTo>
                  <a:lnTo>
                    <a:pt x="125" y="127"/>
                  </a:lnTo>
                  <a:lnTo>
                    <a:pt x="124" y="133"/>
                  </a:lnTo>
                  <a:lnTo>
                    <a:pt x="124" y="135"/>
                  </a:lnTo>
                  <a:lnTo>
                    <a:pt x="119" y="135"/>
                  </a:lnTo>
                  <a:lnTo>
                    <a:pt x="114" y="137"/>
                  </a:lnTo>
                  <a:lnTo>
                    <a:pt x="109" y="140"/>
                  </a:lnTo>
                  <a:lnTo>
                    <a:pt x="107" y="138"/>
                  </a:lnTo>
                  <a:lnTo>
                    <a:pt x="105" y="136"/>
                  </a:lnTo>
                  <a:lnTo>
                    <a:pt x="102" y="136"/>
                  </a:lnTo>
                  <a:lnTo>
                    <a:pt x="99" y="137"/>
                  </a:lnTo>
                  <a:lnTo>
                    <a:pt x="97" y="137"/>
                  </a:lnTo>
                  <a:lnTo>
                    <a:pt x="95" y="137"/>
                  </a:lnTo>
                  <a:lnTo>
                    <a:pt x="91" y="138"/>
                  </a:lnTo>
                  <a:lnTo>
                    <a:pt x="85" y="138"/>
                  </a:lnTo>
                  <a:lnTo>
                    <a:pt x="83" y="137"/>
                  </a:lnTo>
                  <a:lnTo>
                    <a:pt x="83" y="136"/>
                  </a:lnTo>
                  <a:lnTo>
                    <a:pt x="83" y="133"/>
                  </a:lnTo>
                  <a:lnTo>
                    <a:pt x="83" y="129"/>
                  </a:lnTo>
                  <a:lnTo>
                    <a:pt x="81" y="126"/>
                  </a:lnTo>
                  <a:lnTo>
                    <a:pt x="79" y="123"/>
                  </a:lnTo>
                  <a:lnTo>
                    <a:pt x="76" y="121"/>
                  </a:lnTo>
                  <a:lnTo>
                    <a:pt x="72" y="118"/>
                  </a:lnTo>
                  <a:lnTo>
                    <a:pt x="70" y="117"/>
                  </a:lnTo>
                  <a:lnTo>
                    <a:pt x="69" y="117"/>
                  </a:lnTo>
                  <a:lnTo>
                    <a:pt x="68" y="116"/>
                  </a:lnTo>
                  <a:lnTo>
                    <a:pt x="67" y="115"/>
                  </a:lnTo>
                  <a:lnTo>
                    <a:pt x="66" y="114"/>
                  </a:lnTo>
                  <a:lnTo>
                    <a:pt x="64" y="112"/>
                  </a:lnTo>
                  <a:lnTo>
                    <a:pt x="61" y="112"/>
                  </a:lnTo>
                  <a:lnTo>
                    <a:pt x="60" y="115"/>
                  </a:lnTo>
                  <a:lnTo>
                    <a:pt x="58" y="111"/>
                  </a:lnTo>
                  <a:lnTo>
                    <a:pt x="57" y="107"/>
                  </a:lnTo>
                  <a:lnTo>
                    <a:pt x="57" y="103"/>
                  </a:lnTo>
                  <a:lnTo>
                    <a:pt x="58" y="99"/>
                  </a:lnTo>
                  <a:lnTo>
                    <a:pt x="62" y="88"/>
                  </a:lnTo>
                  <a:lnTo>
                    <a:pt x="62" y="86"/>
                  </a:lnTo>
                  <a:lnTo>
                    <a:pt x="59" y="83"/>
                  </a:lnTo>
                  <a:lnTo>
                    <a:pt x="55" y="81"/>
                  </a:lnTo>
                  <a:lnTo>
                    <a:pt x="53" y="76"/>
                  </a:lnTo>
                  <a:lnTo>
                    <a:pt x="47" y="75"/>
                  </a:lnTo>
                  <a:lnTo>
                    <a:pt x="40" y="76"/>
                  </a:lnTo>
                  <a:lnTo>
                    <a:pt x="38" y="75"/>
                  </a:lnTo>
                  <a:lnTo>
                    <a:pt x="31" y="73"/>
                  </a:lnTo>
                  <a:lnTo>
                    <a:pt x="25" y="70"/>
                  </a:lnTo>
                  <a:lnTo>
                    <a:pt x="21" y="68"/>
                  </a:lnTo>
                  <a:lnTo>
                    <a:pt x="18" y="66"/>
                  </a:lnTo>
                  <a:lnTo>
                    <a:pt x="16" y="64"/>
                  </a:lnTo>
                  <a:lnTo>
                    <a:pt x="13" y="64"/>
                  </a:lnTo>
                  <a:lnTo>
                    <a:pt x="11" y="64"/>
                  </a:lnTo>
                  <a:lnTo>
                    <a:pt x="11" y="64"/>
                  </a:lnTo>
                  <a:lnTo>
                    <a:pt x="10" y="60"/>
                  </a:lnTo>
                  <a:lnTo>
                    <a:pt x="11" y="53"/>
                  </a:lnTo>
                  <a:lnTo>
                    <a:pt x="9" y="45"/>
                  </a:lnTo>
                  <a:lnTo>
                    <a:pt x="6" y="33"/>
                  </a:lnTo>
                  <a:lnTo>
                    <a:pt x="5" y="21"/>
                  </a:lnTo>
                  <a:lnTo>
                    <a:pt x="5" y="19"/>
                  </a:lnTo>
                  <a:lnTo>
                    <a:pt x="14" y="12"/>
                  </a:lnTo>
                  <a:lnTo>
                    <a:pt x="24" y="5"/>
                  </a:lnTo>
                  <a:lnTo>
                    <a:pt x="27" y="4"/>
                  </a:lnTo>
                  <a:lnTo>
                    <a:pt x="37" y="0"/>
                  </a:lnTo>
                  <a:lnTo>
                    <a:pt x="38" y="0"/>
                  </a:lnTo>
                  <a:lnTo>
                    <a:pt x="47" y="0"/>
                  </a:lnTo>
                  <a:lnTo>
                    <a:pt x="54" y="1"/>
                  </a:lnTo>
                  <a:lnTo>
                    <a:pt x="60" y="1"/>
                  </a:lnTo>
                  <a:lnTo>
                    <a:pt x="63" y="0"/>
                  </a:lnTo>
                  <a:lnTo>
                    <a:pt x="66" y="1"/>
                  </a:lnTo>
                  <a:lnTo>
                    <a:pt x="69" y="4"/>
                  </a:lnTo>
                  <a:lnTo>
                    <a:pt x="71" y="4"/>
                  </a:lnTo>
                  <a:lnTo>
                    <a:pt x="73" y="2"/>
                  </a:lnTo>
                  <a:lnTo>
                    <a:pt x="86" y="4"/>
                  </a:lnTo>
                  <a:lnTo>
                    <a:pt x="90" y="4"/>
                  </a:lnTo>
                  <a:lnTo>
                    <a:pt x="93" y="4"/>
                  </a:lnTo>
                  <a:lnTo>
                    <a:pt x="99" y="6"/>
                  </a:lnTo>
                  <a:lnTo>
                    <a:pt x="103" y="8"/>
                  </a:lnTo>
                  <a:lnTo>
                    <a:pt x="111" y="7"/>
                  </a:lnTo>
                  <a:lnTo>
                    <a:pt x="114" y="7"/>
                  </a:lnTo>
                  <a:lnTo>
                    <a:pt x="116" y="6"/>
                  </a:lnTo>
                  <a:lnTo>
                    <a:pt x="121" y="1"/>
                  </a:lnTo>
                  <a:lnTo>
                    <a:pt x="124" y="0"/>
                  </a:lnTo>
                  <a:lnTo>
                    <a:pt x="125" y="0"/>
                  </a:lnTo>
                  <a:lnTo>
                    <a:pt x="128" y="0"/>
                  </a:lnTo>
                  <a:lnTo>
                    <a:pt x="129" y="4"/>
                  </a:lnTo>
                  <a:lnTo>
                    <a:pt x="133" y="11"/>
                  </a:lnTo>
                  <a:lnTo>
                    <a:pt x="138" y="13"/>
                  </a:lnTo>
                  <a:lnTo>
                    <a:pt x="149" y="15"/>
                  </a:lnTo>
                  <a:lnTo>
                    <a:pt x="152" y="17"/>
                  </a:lnTo>
                  <a:lnTo>
                    <a:pt x="159" y="23"/>
                  </a:lnTo>
                  <a:lnTo>
                    <a:pt x="163" y="26"/>
                  </a:lnTo>
                  <a:lnTo>
                    <a:pt x="165" y="29"/>
                  </a:lnTo>
                  <a:lnTo>
                    <a:pt x="170" y="34"/>
                  </a:lnTo>
                  <a:lnTo>
                    <a:pt x="171" y="37"/>
                  </a:lnTo>
                  <a:lnTo>
                    <a:pt x="176" y="40"/>
                  </a:lnTo>
                  <a:lnTo>
                    <a:pt x="180" y="41"/>
                  </a:lnTo>
                  <a:lnTo>
                    <a:pt x="182" y="42"/>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84" name="Google Shape;2084;p203"/>
            <p:cNvSpPr/>
            <p:nvPr/>
          </p:nvSpPr>
          <p:spPr>
            <a:xfrm>
              <a:off x="6588922" y="2860278"/>
              <a:ext cx="8374" cy="18464"/>
            </a:xfrm>
            <a:custGeom>
              <a:avLst/>
              <a:gdLst/>
              <a:ahLst/>
              <a:cxnLst/>
              <a:rect l="l" t="t" r="r" b="b"/>
              <a:pathLst>
                <a:path w="9" h="20" extrusionOk="0">
                  <a:moveTo>
                    <a:pt x="2" y="19"/>
                  </a:moveTo>
                  <a:lnTo>
                    <a:pt x="0" y="18"/>
                  </a:lnTo>
                  <a:lnTo>
                    <a:pt x="4" y="11"/>
                  </a:lnTo>
                  <a:lnTo>
                    <a:pt x="6" y="7"/>
                  </a:lnTo>
                  <a:lnTo>
                    <a:pt x="6" y="2"/>
                  </a:lnTo>
                  <a:lnTo>
                    <a:pt x="8" y="0"/>
                  </a:lnTo>
                  <a:lnTo>
                    <a:pt x="8" y="2"/>
                  </a:lnTo>
                  <a:lnTo>
                    <a:pt x="7" y="7"/>
                  </a:lnTo>
                  <a:lnTo>
                    <a:pt x="4" y="14"/>
                  </a:lnTo>
                  <a:lnTo>
                    <a:pt x="2" y="19"/>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85" name="Google Shape;2085;p203"/>
            <p:cNvSpPr/>
            <p:nvPr/>
          </p:nvSpPr>
          <p:spPr>
            <a:xfrm>
              <a:off x="6128360" y="3100322"/>
              <a:ext cx="25121" cy="29544"/>
            </a:xfrm>
            <a:custGeom>
              <a:avLst/>
              <a:gdLst/>
              <a:ahLst/>
              <a:cxnLst/>
              <a:rect l="l" t="t" r="r" b="b"/>
              <a:pathLst>
                <a:path w="25" h="37" extrusionOk="0">
                  <a:moveTo>
                    <a:pt x="13" y="2"/>
                  </a:moveTo>
                  <a:lnTo>
                    <a:pt x="12" y="3"/>
                  </a:lnTo>
                  <a:lnTo>
                    <a:pt x="12" y="6"/>
                  </a:lnTo>
                  <a:lnTo>
                    <a:pt x="13" y="9"/>
                  </a:lnTo>
                  <a:lnTo>
                    <a:pt x="15" y="12"/>
                  </a:lnTo>
                  <a:lnTo>
                    <a:pt x="17" y="14"/>
                  </a:lnTo>
                  <a:lnTo>
                    <a:pt x="19" y="16"/>
                  </a:lnTo>
                  <a:lnTo>
                    <a:pt x="23" y="18"/>
                  </a:lnTo>
                  <a:lnTo>
                    <a:pt x="24" y="18"/>
                  </a:lnTo>
                  <a:lnTo>
                    <a:pt x="24" y="20"/>
                  </a:lnTo>
                  <a:lnTo>
                    <a:pt x="24" y="23"/>
                  </a:lnTo>
                  <a:lnTo>
                    <a:pt x="23" y="24"/>
                  </a:lnTo>
                  <a:lnTo>
                    <a:pt x="22" y="26"/>
                  </a:lnTo>
                  <a:lnTo>
                    <a:pt x="21" y="28"/>
                  </a:lnTo>
                  <a:lnTo>
                    <a:pt x="20" y="32"/>
                  </a:lnTo>
                  <a:lnTo>
                    <a:pt x="20" y="35"/>
                  </a:lnTo>
                  <a:lnTo>
                    <a:pt x="18" y="34"/>
                  </a:lnTo>
                  <a:lnTo>
                    <a:pt x="17" y="33"/>
                  </a:lnTo>
                  <a:lnTo>
                    <a:pt x="15" y="32"/>
                  </a:lnTo>
                  <a:lnTo>
                    <a:pt x="13" y="33"/>
                  </a:lnTo>
                  <a:lnTo>
                    <a:pt x="11" y="35"/>
                  </a:lnTo>
                  <a:lnTo>
                    <a:pt x="9" y="36"/>
                  </a:lnTo>
                  <a:lnTo>
                    <a:pt x="7" y="35"/>
                  </a:lnTo>
                  <a:lnTo>
                    <a:pt x="7" y="34"/>
                  </a:lnTo>
                  <a:lnTo>
                    <a:pt x="5" y="33"/>
                  </a:lnTo>
                  <a:lnTo>
                    <a:pt x="3" y="32"/>
                  </a:lnTo>
                  <a:lnTo>
                    <a:pt x="2" y="31"/>
                  </a:lnTo>
                  <a:lnTo>
                    <a:pt x="3" y="30"/>
                  </a:lnTo>
                  <a:lnTo>
                    <a:pt x="4" y="29"/>
                  </a:lnTo>
                  <a:lnTo>
                    <a:pt x="4" y="27"/>
                  </a:lnTo>
                  <a:lnTo>
                    <a:pt x="5" y="26"/>
                  </a:lnTo>
                  <a:lnTo>
                    <a:pt x="3" y="21"/>
                  </a:lnTo>
                  <a:lnTo>
                    <a:pt x="2" y="20"/>
                  </a:lnTo>
                  <a:lnTo>
                    <a:pt x="0" y="18"/>
                  </a:lnTo>
                  <a:lnTo>
                    <a:pt x="0" y="17"/>
                  </a:lnTo>
                  <a:lnTo>
                    <a:pt x="0" y="15"/>
                  </a:lnTo>
                  <a:lnTo>
                    <a:pt x="0" y="14"/>
                  </a:lnTo>
                  <a:lnTo>
                    <a:pt x="0" y="12"/>
                  </a:lnTo>
                  <a:lnTo>
                    <a:pt x="2" y="10"/>
                  </a:lnTo>
                  <a:lnTo>
                    <a:pt x="3" y="8"/>
                  </a:lnTo>
                  <a:lnTo>
                    <a:pt x="5" y="4"/>
                  </a:lnTo>
                  <a:lnTo>
                    <a:pt x="8" y="0"/>
                  </a:lnTo>
                  <a:lnTo>
                    <a:pt x="10" y="1"/>
                  </a:lnTo>
                  <a:lnTo>
                    <a:pt x="12" y="1"/>
                  </a:lnTo>
                  <a:lnTo>
                    <a:pt x="12" y="2"/>
                  </a:lnTo>
                  <a:lnTo>
                    <a:pt x="13" y="2"/>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86" name="Google Shape;2086;p203"/>
            <p:cNvSpPr/>
            <p:nvPr/>
          </p:nvSpPr>
          <p:spPr>
            <a:xfrm>
              <a:off x="6128360" y="3100322"/>
              <a:ext cx="25121" cy="29544"/>
            </a:xfrm>
            <a:custGeom>
              <a:avLst/>
              <a:gdLst/>
              <a:ahLst/>
              <a:cxnLst/>
              <a:rect l="l" t="t" r="r" b="b"/>
              <a:pathLst>
                <a:path w="25" h="37" extrusionOk="0">
                  <a:moveTo>
                    <a:pt x="13" y="2"/>
                  </a:moveTo>
                  <a:lnTo>
                    <a:pt x="12" y="3"/>
                  </a:lnTo>
                  <a:lnTo>
                    <a:pt x="12" y="6"/>
                  </a:lnTo>
                  <a:lnTo>
                    <a:pt x="13" y="9"/>
                  </a:lnTo>
                  <a:lnTo>
                    <a:pt x="15" y="12"/>
                  </a:lnTo>
                  <a:lnTo>
                    <a:pt x="17" y="14"/>
                  </a:lnTo>
                  <a:lnTo>
                    <a:pt x="19" y="16"/>
                  </a:lnTo>
                  <a:lnTo>
                    <a:pt x="23" y="18"/>
                  </a:lnTo>
                  <a:lnTo>
                    <a:pt x="24" y="18"/>
                  </a:lnTo>
                  <a:lnTo>
                    <a:pt x="24" y="20"/>
                  </a:lnTo>
                  <a:lnTo>
                    <a:pt x="24" y="23"/>
                  </a:lnTo>
                  <a:lnTo>
                    <a:pt x="23" y="24"/>
                  </a:lnTo>
                  <a:lnTo>
                    <a:pt x="22" y="26"/>
                  </a:lnTo>
                  <a:lnTo>
                    <a:pt x="21" y="28"/>
                  </a:lnTo>
                  <a:lnTo>
                    <a:pt x="20" y="32"/>
                  </a:lnTo>
                  <a:lnTo>
                    <a:pt x="20" y="35"/>
                  </a:lnTo>
                  <a:lnTo>
                    <a:pt x="18" y="34"/>
                  </a:lnTo>
                  <a:lnTo>
                    <a:pt x="17" y="33"/>
                  </a:lnTo>
                  <a:lnTo>
                    <a:pt x="15" y="32"/>
                  </a:lnTo>
                  <a:lnTo>
                    <a:pt x="13" y="33"/>
                  </a:lnTo>
                  <a:lnTo>
                    <a:pt x="11" y="35"/>
                  </a:lnTo>
                  <a:lnTo>
                    <a:pt x="9" y="36"/>
                  </a:lnTo>
                  <a:lnTo>
                    <a:pt x="7" y="35"/>
                  </a:lnTo>
                  <a:lnTo>
                    <a:pt x="7" y="34"/>
                  </a:lnTo>
                  <a:lnTo>
                    <a:pt x="5" y="33"/>
                  </a:lnTo>
                  <a:lnTo>
                    <a:pt x="3" y="32"/>
                  </a:lnTo>
                  <a:lnTo>
                    <a:pt x="2" y="31"/>
                  </a:lnTo>
                  <a:lnTo>
                    <a:pt x="3" y="30"/>
                  </a:lnTo>
                  <a:lnTo>
                    <a:pt x="4" y="29"/>
                  </a:lnTo>
                  <a:lnTo>
                    <a:pt x="4" y="27"/>
                  </a:lnTo>
                  <a:lnTo>
                    <a:pt x="5" y="26"/>
                  </a:lnTo>
                  <a:lnTo>
                    <a:pt x="3" y="21"/>
                  </a:lnTo>
                  <a:lnTo>
                    <a:pt x="2" y="20"/>
                  </a:lnTo>
                  <a:lnTo>
                    <a:pt x="0" y="18"/>
                  </a:lnTo>
                  <a:lnTo>
                    <a:pt x="0" y="17"/>
                  </a:lnTo>
                  <a:lnTo>
                    <a:pt x="0" y="15"/>
                  </a:lnTo>
                  <a:lnTo>
                    <a:pt x="0" y="14"/>
                  </a:lnTo>
                  <a:lnTo>
                    <a:pt x="0" y="12"/>
                  </a:lnTo>
                  <a:lnTo>
                    <a:pt x="2" y="10"/>
                  </a:lnTo>
                  <a:lnTo>
                    <a:pt x="3" y="8"/>
                  </a:lnTo>
                  <a:lnTo>
                    <a:pt x="5" y="4"/>
                  </a:lnTo>
                  <a:lnTo>
                    <a:pt x="8" y="0"/>
                  </a:lnTo>
                  <a:lnTo>
                    <a:pt x="10" y="1"/>
                  </a:lnTo>
                  <a:lnTo>
                    <a:pt x="12" y="1"/>
                  </a:lnTo>
                  <a:lnTo>
                    <a:pt x="12" y="2"/>
                  </a:lnTo>
                  <a:lnTo>
                    <a:pt x="13"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87" name="Google Shape;2087;p203"/>
            <p:cNvSpPr/>
            <p:nvPr/>
          </p:nvSpPr>
          <p:spPr>
            <a:xfrm>
              <a:off x="6593110" y="2742102"/>
              <a:ext cx="217720" cy="118176"/>
            </a:xfrm>
            <a:custGeom>
              <a:avLst/>
              <a:gdLst/>
              <a:ahLst/>
              <a:cxnLst/>
              <a:rect l="l" t="t" r="r" b="b"/>
              <a:pathLst>
                <a:path w="230" h="141" extrusionOk="0">
                  <a:moveTo>
                    <a:pt x="202" y="32"/>
                  </a:moveTo>
                  <a:lnTo>
                    <a:pt x="205" y="33"/>
                  </a:lnTo>
                  <a:lnTo>
                    <a:pt x="207" y="33"/>
                  </a:lnTo>
                  <a:lnTo>
                    <a:pt x="208" y="38"/>
                  </a:lnTo>
                  <a:lnTo>
                    <a:pt x="212" y="42"/>
                  </a:lnTo>
                  <a:lnTo>
                    <a:pt x="216" y="45"/>
                  </a:lnTo>
                  <a:lnTo>
                    <a:pt x="217" y="46"/>
                  </a:lnTo>
                  <a:lnTo>
                    <a:pt x="218" y="48"/>
                  </a:lnTo>
                  <a:lnTo>
                    <a:pt x="217" y="52"/>
                  </a:lnTo>
                  <a:lnTo>
                    <a:pt x="216" y="53"/>
                  </a:lnTo>
                  <a:lnTo>
                    <a:pt x="215" y="55"/>
                  </a:lnTo>
                  <a:lnTo>
                    <a:pt x="213" y="60"/>
                  </a:lnTo>
                  <a:lnTo>
                    <a:pt x="213" y="64"/>
                  </a:lnTo>
                  <a:lnTo>
                    <a:pt x="211" y="72"/>
                  </a:lnTo>
                  <a:lnTo>
                    <a:pt x="212" y="72"/>
                  </a:lnTo>
                  <a:lnTo>
                    <a:pt x="216" y="71"/>
                  </a:lnTo>
                  <a:lnTo>
                    <a:pt x="218" y="72"/>
                  </a:lnTo>
                  <a:lnTo>
                    <a:pt x="219" y="74"/>
                  </a:lnTo>
                  <a:lnTo>
                    <a:pt x="219" y="78"/>
                  </a:lnTo>
                  <a:lnTo>
                    <a:pt x="221" y="80"/>
                  </a:lnTo>
                  <a:lnTo>
                    <a:pt x="223" y="84"/>
                  </a:lnTo>
                  <a:lnTo>
                    <a:pt x="223" y="87"/>
                  </a:lnTo>
                  <a:lnTo>
                    <a:pt x="225" y="89"/>
                  </a:lnTo>
                  <a:lnTo>
                    <a:pt x="226" y="91"/>
                  </a:lnTo>
                  <a:lnTo>
                    <a:pt x="228" y="99"/>
                  </a:lnTo>
                  <a:lnTo>
                    <a:pt x="229" y="103"/>
                  </a:lnTo>
                  <a:lnTo>
                    <a:pt x="229" y="106"/>
                  </a:lnTo>
                  <a:lnTo>
                    <a:pt x="228" y="110"/>
                  </a:lnTo>
                  <a:lnTo>
                    <a:pt x="227" y="113"/>
                  </a:lnTo>
                  <a:lnTo>
                    <a:pt x="226" y="113"/>
                  </a:lnTo>
                  <a:lnTo>
                    <a:pt x="224" y="113"/>
                  </a:lnTo>
                  <a:lnTo>
                    <a:pt x="219" y="116"/>
                  </a:lnTo>
                  <a:lnTo>
                    <a:pt x="213" y="124"/>
                  </a:lnTo>
                  <a:lnTo>
                    <a:pt x="211" y="126"/>
                  </a:lnTo>
                  <a:lnTo>
                    <a:pt x="210" y="132"/>
                  </a:lnTo>
                  <a:lnTo>
                    <a:pt x="209" y="132"/>
                  </a:lnTo>
                  <a:lnTo>
                    <a:pt x="205" y="132"/>
                  </a:lnTo>
                  <a:lnTo>
                    <a:pt x="204" y="132"/>
                  </a:lnTo>
                  <a:lnTo>
                    <a:pt x="200" y="132"/>
                  </a:lnTo>
                  <a:lnTo>
                    <a:pt x="192" y="130"/>
                  </a:lnTo>
                  <a:lnTo>
                    <a:pt x="189" y="131"/>
                  </a:lnTo>
                  <a:lnTo>
                    <a:pt x="185" y="137"/>
                  </a:lnTo>
                  <a:lnTo>
                    <a:pt x="183" y="138"/>
                  </a:lnTo>
                  <a:lnTo>
                    <a:pt x="178" y="139"/>
                  </a:lnTo>
                  <a:lnTo>
                    <a:pt x="178" y="140"/>
                  </a:lnTo>
                  <a:lnTo>
                    <a:pt x="176" y="139"/>
                  </a:lnTo>
                  <a:lnTo>
                    <a:pt x="172" y="138"/>
                  </a:lnTo>
                  <a:lnTo>
                    <a:pt x="168" y="135"/>
                  </a:lnTo>
                  <a:lnTo>
                    <a:pt x="166" y="132"/>
                  </a:lnTo>
                  <a:lnTo>
                    <a:pt x="161" y="127"/>
                  </a:lnTo>
                  <a:lnTo>
                    <a:pt x="159" y="124"/>
                  </a:lnTo>
                  <a:lnTo>
                    <a:pt x="155" y="121"/>
                  </a:lnTo>
                  <a:lnTo>
                    <a:pt x="148" y="115"/>
                  </a:lnTo>
                  <a:lnTo>
                    <a:pt x="145" y="113"/>
                  </a:lnTo>
                  <a:lnTo>
                    <a:pt x="134" y="111"/>
                  </a:lnTo>
                  <a:lnTo>
                    <a:pt x="129" y="109"/>
                  </a:lnTo>
                  <a:lnTo>
                    <a:pt x="125" y="102"/>
                  </a:lnTo>
                  <a:lnTo>
                    <a:pt x="124" y="98"/>
                  </a:lnTo>
                  <a:lnTo>
                    <a:pt x="122" y="98"/>
                  </a:lnTo>
                  <a:lnTo>
                    <a:pt x="120" y="98"/>
                  </a:lnTo>
                  <a:lnTo>
                    <a:pt x="117" y="99"/>
                  </a:lnTo>
                  <a:lnTo>
                    <a:pt x="112" y="104"/>
                  </a:lnTo>
                  <a:lnTo>
                    <a:pt x="110" y="105"/>
                  </a:lnTo>
                  <a:lnTo>
                    <a:pt x="107" y="105"/>
                  </a:lnTo>
                  <a:lnTo>
                    <a:pt x="99" y="106"/>
                  </a:lnTo>
                  <a:lnTo>
                    <a:pt x="95" y="104"/>
                  </a:lnTo>
                  <a:lnTo>
                    <a:pt x="89" y="102"/>
                  </a:lnTo>
                  <a:lnTo>
                    <a:pt x="86" y="102"/>
                  </a:lnTo>
                  <a:lnTo>
                    <a:pt x="83" y="102"/>
                  </a:lnTo>
                  <a:lnTo>
                    <a:pt x="69" y="100"/>
                  </a:lnTo>
                  <a:lnTo>
                    <a:pt x="67" y="102"/>
                  </a:lnTo>
                  <a:lnTo>
                    <a:pt x="65" y="102"/>
                  </a:lnTo>
                  <a:lnTo>
                    <a:pt x="62" y="99"/>
                  </a:lnTo>
                  <a:lnTo>
                    <a:pt x="59" y="98"/>
                  </a:lnTo>
                  <a:lnTo>
                    <a:pt x="56" y="99"/>
                  </a:lnTo>
                  <a:lnTo>
                    <a:pt x="50" y="99"/>
                  </a:lnTo>
                  <a:lnTo>
                    <a:pt x="43" y="98"/>
                  </a:lnTo>
                  <a:lnTo>
                    <a:pt x="34" y="98"/>
                  </a:lnTo>
                  <a:lnTo>
                    <a:pt x="33" y="98"/>
                  </a:lnTo>
                  <a:lnTo>
                    <a:pt x="23" y="102"/>
                  </a:lnTo>
                  <a:lnTo>
                    <a:pt x="21" y="103"/>
                  </a:lnTo>
                  <a:lnTo>
                    <a:pt x="10" y="110"/>
                  </a:lnTo>
                  <a:lnTo>
                    <a:pt x="1" y="117"/>
                  </a:lnTo>
                  <a:lnTo>
                    <a:pt x="0" y="106"/>
                  </a:lnTo>
                  <a:lnTo>
                    <a:pt x="0" y="84"/>
                  </a:lnTo>
                  <a:lnTo>
                    <a:pt x="2" y="74"/>
                  </a:lnTo>
                  <a:lnTo>
                    <a:pt x="8" y="67"/>
                  </a:lnTo>
                  <a:lnTo>
                    <a:pt x="11" y="62"/>
                  </a:lnTo>
                  <a:lnTo>
                    <a:pt x="13" y="55"/>
                  </a:lnTo>
                  <a:lnTo>
                    <a:pt x="13" y="49"/>
                  </a:lnTo>
                  <a:lnTo>
                    <a:pt x="14" y="44"/>
                  </a:lnTo>
                  <a:lnTo>
                    <a:pt x="23" y="30"/>
                  </a:lnTo>
                  <a:lnTo>
                    <a:pt x="30" y="28"/>
                  </a:lnTo>
                  <a:lnTo>
                    <a:pt x="39" y="24"/>
                  </a:lnTo>
                  <a:lnTo>
                    <a:pt x="49" y="20"/>
                  </a:lnTo>
                  <a:lnTo>
                    <a:pt x="51" y="25"/>
                  </a:lnTo>
                  <a:lnTo>
                    <a:pt x="52" y="28"/>
                  </a:lnTo>
                  <a:lnTo>
                    <a:pt x="65" y="40"/>
                  </a:lnTo>
                  <a:lnTo>
                    <a:pt x="68" y="44"/>
                  </a:lnTo>
                  <a:lnTo>
                    <a:pt x="73" y="58"/>
                  </a:lnTo>
                  <a:lnTo>
                    <a:pt x="84" y="65"/>
                  </a:lnTo>
                  <a:lnTo>
                    <a:pt x="93" y="63"/>
                  </a:lnTo>
                  <a:lnTo>
                    <a:pt x="97" y="60"/>
                  </a:lnTo>
                  <a:lnTo>
                    <a:pt x="104" y="53"/>
                  </a:lnTo>
                  <a:lnTo>
                    <a:pt x="108" y="48"/>
                  </a:lnTo>
                  <a:lnTo>
                    <a:pt x="108" y="44"/>
                  </a:lnTo>
                  <a:lnTo>
                    <a:pt x="107" y="25"/>
                  </a:lnTo>
                  <a:lnTo>
                    <a:pt x="104" y="17"/>
                  </a:lnTo>
                  <a:lnTo>
                    <a:pt x="106" y="12"/>
                  </a:lnTo>
                  <a:lnTo>
                    <a:pt x="107" y="12"/>
                  </a:lnTo>
                  <a:lnTo>
                    <a:pt x="110" y="9"/>
                  </a:lnTo>
                  <a:lnTo>
                    <a:pt x="120" y="5"/>
                  </a:lnTo>
                  <a:lnTo>
                    <a:pt x="121" y="4"/>
                  </a:lnTo>
                  <a:lnTo>
                    <a:pt x="124" y="4"/>
                  </a:lnTo>
                  <a:lnTo>
                    <a:pt x="131" y="0"/>
                  </a:lnTo>
                  <a:lnTo>
                    <a:pt x="133" y="2"/>
                  </a:lnTo>
                  <a:lnTo>
                    <a:pt x="134" y="4"/>
                  </a:lnTo>
                  <a:lnTo>
                    <a:pt x="135" y="4"/>
                  </a:lnTo>
                  <a:lnTo>
                    <a:pt x="136" y="3"/>
                  </a:lnTo>
                  <a:lnTo>
                    <a:pt x="136" y="2"/>
                  </a:lnTo>
                  <a:lnTo>
                    <a:pt x="136" y="1"/>
                  </a:lnTo>
                  <a:lnTo>
                    <a:pt x="138" y="1"/>
                  </a:lnTo>
                  <a:lnTo>
                    <a:pt x="145" y="8"/>
                  </a:lnTo>
                  <a:lnTo>
                    <a:pt x="148" y="9"/>
                  </a:lnTo>
                  <a:lnTo>
                    <a:pt x="150" y="9"/>
                  </a:lnTo>
                  <a:lnTo>
                    <a:pt x="152" y="12"/>
                  </a:lnTo>
                  <a:lnTo>
                    <a:pt x="158" y="14"/>
                  </a:lnTo>
                  <a:lnTo>
                    <a:pt x="160" y="15"/>
                  </a:lnTo>
                  <a:lnTo>
                    <a:pt x="160" y="17"/>
                  </a:lnTo>
                  <a:lnTo>
                    <a:pt x="166" y="24"/>
                  </a:lnTo>
                  <a:lnTo>
                    <a:pt x="168" y="28"/>
                  </a:lnTo>
                  <a:lnTo>
                    <a:pt x="173" y="31"/>
                  </a:lnTo>
                  <a:lnTo>
                    <a:pt x="176" y="32"/>
                  </a:lnTo>
                  <a:lnTo>
                    <a:pt x="185" y="28"/>
                  </a:lnTo>
                  <a:lnTo>
                    <a:pt x="188" y="27"/>
                  </a:lnTo>
                  <a:lnTo>
                    <a:pt x="189" y="27"/>
                  </a:lnTo>
                  <a:lnTo>
                    <a:pt x="192" y="29"/>
                  </a:lnTo>
                  <a:lnTo>
                    <a:pt x="197" y="31"/>
                  </a:lnTo>
                  <a:lnTo>
                    <a:pt x="201" y="32"/>
                  </a:lnTo>
                  <a:lnTo>
                    <a:pt x="202" y="32"/>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88" name="Google Shape;2088;p203"/>
            <p:cNvSpPr/>
            <p:nvPr/>
          </p:nvSpPr>
          <p:spPr>
            <a:xfrm>
              <a:off x="6178603" y="3351446"/>
              <a:ext cx="4188" cy="3694"/>
            </a:xfrm>
            <a:custGeom>
              <a:avLst/>
              <a:gdLst/>
              <a:ahLst/>
              <a:cxnLst/>
              <a:rect l="l" t="t" r="r" b="b"/>
              <a:pathLst>
                <a:path w="4" h="3" extrusionOk="0">
                  <a:moveTo>
                    <a:pt x="3" y="1"/>
                  </a:moveTo>
                  <a:lnTo>
                    <a:pt x="0" y="2"/>
                  </a:lnTo>
                  <a:lnTo>
                    <a:pt x="0" y="1"/>
                  </a:lnTo>
                  <a:lnTo>
                    <a:pt x="1" y="0"/>
                  </a:lnTo>
                  <a:lnTo>
                    <a:pt x="2" y="0"/>
                  </a:lnTo>
                  <a:lnTo>
                    <a:pt x="3" y="1"/>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89" name="Google Shape;2089;p203"/>
            <p:cNvSpPr/>
            <p:nvPr/>
          </p:nvSpPr>
          <p:spPr>
            <a:xfrm>
              <a:off x="6178603" y="3351446"/>
              <a:ext cx="4188" cy="3694"/>
            </a:xfrm>
            <a:custGeom>
              <a:avLst/>
              <a:gdLst/>
              <a:ahLst/>
              <a:cxnLst/>
              <a:rect l="l" t="t" r="r" b="b"/>
              <a:pathLst>
                <a:path w="4" h="3" extrusionOk="0">
                  <a:moveTo>
                    <a:pt x="3" y="1"/>
                  </a:moveTo>
                  <a:lnTo>
                    <a:pt x="0" y="2"/>
                  </a:lnTo>
                  <a:lnTo>
                    <a:pt x="0" y="1"/>
                  </a:lnTo>
                  <a:lnTo>
                    <a:pt x="1" y="0"/>
                  </a:lnTo>
                  <a:lnTo>
                    <a:pt x="2" y="0"/>
                  </a:lnTo>
                  <a:lnTo>
                    <a:pt x="3"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90" name="Google Shape;2090;p203"/>
            <p:cNvSpPr/>
            <p:nvPr/>
          </p:nvSpPr>
          <p:spPr>
            <a:xfrm>
              <a:off x="6760587" y="3170491"/>
              <a:ext cx="108860" cy="118176"/>
            </a:xfrm>
            <a:custGeom>
              <a:avLst/>
              <a:gdLst/>
              <a:ahLst/>
              <a:cxnLst/>
              <a:rect l="l" t="t" r="r" b="b"/>
              <a:pathLst>
                <a:path w="113" h="142" extrusionOk="0">
                  <a:moveTo>
                    <a:pt x="51" y="141"/>
                  </a:moveTo>
                  <a:lnTo>
                    <a:pt x="50" y="138"/>
                  </a:lnTo>
                  <a:lnTo>
                    <a:pt x="48" y="136"/>
                  </a:lnTo>
                  <a:lnTo>
                    <a:pt x="47" y="135"/>
                  </a:lnTo>
                  <a:lnTo>
                    <a:pt x="47" y="134"/>
                  </a:lnTo>
                  <a:lnTo>
                    <a:pt x="49" y="133"/>
                  </a:lnTo>
                  <a:lnTo>
                    <a:pt x="49" y="132"/>
                  </a:lnTo>
                  <a:lnTo>
                    <a:pt x="49" y="129"/>
                  </a:lnTo>
                  <a:lnTo>
                    <a:pt x="49" y="126"/>
                  </a:lnTo>
                  <a:lnTo>
                    <a:pt x="48" y="124"/>
                  </a:lnTo>
                  <a:lnTo>
                    <a:pt x="48" y="121"/>
                  </a:lnTo>
                  <a:lnTo>
                    <a:pt x="47" y="117"/>
                  </a:lnTo>
                  <a:lnTo>
                    <a:pt x="48" y="110"/>
                  </a:lnTo>
                  <a:lnTo>
                    <a:pt x="51" y="100"/>
                  </a:lnTo>
                  <a:lnTo>
                    <a:pt x="52" y="95"/>
                  </a:lnTo>
                  <a:lnTo>
                    <a:pt x="52" y="93"/>
                  </a:lnTo>
                  <a:lnTo>
                    <a:pt x="52" y="87"/>
                  </a:lnTo>
                  <a:lnTo>
                    <a:pt x="51" y="84"/>
                  </a:lnTo>
                  <a:lnTo>
                    <a:pt x="49" y="80"/>
                  </a:lnTo>
                  <a:lnTo>
                    <a:pt x="47" y="71"/>
                  </a:lnTo>
                  <a:lnTo>
                    <a:pt x="44" y="68"/>
                  </a:lnTo>
                  <a:lnTo>
                    <a:pt x="40" y="65"/>
                  </a:lnTo>
                  <a:lnTo>
                    <a:pt x="38" y="62"/>
                  </a:lnTo>
                  <a:lnTo>
                    <a:pt x="37" y="59"/>
                  </a:lnTo>
                  <a:lnTo>
                    <a:pt x="35" y="56"/>
                  </a:lnTo>
                  <a:lnTo>
                    <a:pt x="32" y="54"/>
                  </a:lnTo>
                  <a:lnTo>
                    <a:pt x="29" y="48"/>
                  </a:lnTo>
                  <a:lnTo>
                    <a:pt x="27" y="45"/>
                  </a:lnTo>
                  <a:lnTo>
                    <a:pt x="27" y="44"/>
                  </a:lnTo>
                  <a:lnTo>
                    <a:pt x="24" y="40"/>
                  </a:lnTo>
                  <a:lnTo>
                    <a:pt x="21" y="36"/>
                  </a:lnTo>
                  <a:lnTo>
                    <a:pt x="21" y="33"/>
                  </a:lnTo>
                  <a:lnTo>
                    <a:pt x="20" y="31"/>
                  </a:lnTo>
                  <a:lnTo>
                    <a:pt x="18" y="25"/>
                  </a:lnTo>
                  <a:lnTo>
                    <a:pt x="15" y="21"/>
                  </a:lnTo>
                  <a:lnTo>
                    <a:pt x="13" y="18"/>
                  </a:lnTo>
                  <a:lnTo>
                    <a:pt x="12" y="15"/>
                  </a:lnTo>
                  <a:lnTo>
                    <a:pt x="10" y="13"/>
                  </a:lnTo>
                  <a:lnTo>
                    <a:pt x="6" y="11"/>
                  </a:lnTo>
                  <a:lnTo>
                    <a:pt x="4" y="11"/>
                  </a:lnTo>
                  <a:lnTo>
                    <a:pt x="0" y="11"/>
                  </a:lnTo>
                  <a:lnTo>
                    <a:pt x="1" y="9"/>
                  </a:lnTo>
                  <a:lnTo>
                    <a:pt x="8" y="4"/>
                  </a:lnTo>
                  <a:lnTo>
                    <a:pt x="10" y="5"/>
                  </a:lnTo>
                  <a:lnTo>
                    <a:pt x="13" y="6"/>
                  </a:lnTo>
                  <a:lnTo>
                    <a:pt x="20" y="6"/>
                  </a:lnTo>
                  <a:lnTo>
                    <a:pt x="24" y="2"/>
                  </a:lnTo>
                  <a:lnTo>
                    <a:pt x="25" y="3"/>
                  </a:lnTo>
                  <a:lnTo>
                    <a:pt x="27" y="2"/>
                  </a:lnTo>
                  <a:lnTo>
                    <a:pt x="30" y="0"/>
                  </a:lnTo>
                  <a:lnTo>
                    <a:pt x="30" y="1"/>
                  </a:lnTo>
                  <a:lnTo>
                    <a:pt x="31" y="1"/>
                  </a:lnTo>
                  <a:lnTo>
                    <a:pt x="35" y="1"/>
                  </a:lnTo>
                  <a:lnTo>
                    <a:pt x="39" y="3"/>
                  </a:lnTo>
                  <a:lnTo>
                    <a:pt x="41" y="6"/>
                  </a:lnTo>
                  <a:lnTo>
                    <a:pt x="43" y="7"/>
                  </a:lnTo>
                  <a:lnTo>
                    <a:pt x="46" y="7"/>
                  </a:lnTo>
                  <a:lnTo>
                    <a:pt x="47" y="9"/>
                  </a:lnTo>
                  <a:lnTo>
                    <a:pt x="47" y="11"/>
                  </a:lnTo>
                  <a:lnTo>
                    <a:pt x="49" y="12"/>
                  </a:lnTo>
                  <a:lnTo>
                    <a:pt x="53" y="12"/>
                  </a:lnTo>
                  <a:lnTo>
                    <a:pt x="56" y="13"/>
                  </a:lnTo>
                  <a:lnTo>
                    <a:pt x="55" y="15"/>
                  </a:lnTo>
                  <a:lnTo>
                    <a:pt x="56" y="16"/>
                  </a:lnTo>
                  <a:lnTo>
                    <a:pt x="57" y="15"/>
                  </a:lnTo>
                  <a:lnTo>
                    <a:pt x="58" y="16"/>
                  </a:lnTo>
                  <a:lnTo>
                    <a:pt x="58" y="18"/>
                  </a:lnTo>
                  <a:lnTo>
                    <a:pt x="59" y="18"/>
                  </a:lnTo>
                  <a:lnTo>
                    <a:pt x="62" y="16"/>
                  </a:lnTo>
                  <a:lnTo>
                    <a:pt x="63" y="16"/>
                  </a:lnTo>
                  <a:lnTo>
                    <a:pt x="69" y="17"/>
                  </a:lnTo>
                  <a:lnTo>
                    <a:pt x="72" y="23"/>
                  </a:lnTo>
                  <a:lnTo>
                    <a:pt x="74" y="25"/>
                  </a:lnTo>
                  <a:lnTo>
                    <a:pt x="76" y="26"/>
                  </a:lnTo>
                  <a:lnTo>
                    <a:pt x="77" y="25"/>
                  </a:lnTo>
                  <a:lnTo>
                    <a:pt x="79" y="24"/>
                  </a:lnTo>
                  <a:lnTo>
                    <a:pt x="81" y="25"/>
                  </a:lnTo>
                  <a:lnTo>
                    <a:pt x="82" y="29"/>
                  </a:lnTo>
                  <a:lnTo>
                    <a:pt x="83" y="34"/>
                  </a:lnTo>
                  <a:lnTo>
                    <a:pt x="83" y="36"/>
                  </a:lnTo>
                  <a:lnTo>
                    <a:pt x="82" y="39"/>
                  </a:lnTo>
                  <a:lnTo>
                    <a:pt x="81" y="43"/>
                  </a:lnTo>
                  <a:lnTo>
                    <a:pt x="81" y="45"/>
                  </a:lnTo>
                  <a:lnTo>
                    <a:pt x="81" y="47"/>
                  </a:lnTo>
                  <a:lnTo>
                    <a:pt x="81" y="48"/>
                  </a:lnTo>
                  <a:lnTo>
                    <a:pt x="83" y="49"/>
                  </a:lnTo>
                  <a:lnTo>
                    <a:pt x="87" y="53"/>
                  </a:lnTo>
                  <a:lnTo>
                    <a:pt x="88" y="54"/>
                  </a:lnTo>
                  <a:lnTo>
                    <a:pt x="91" y="56"/>
                  </a:lnTo>
                  <a:lnTo>
                    <a:pt x="93" y="56"/>
                  </a:lnTo>
                  <a:lnTo>
                    <a:pt x="93" y="58"/>
                  </a:lnTo>
                  <a:lnTo>
                    <a:pt x="94" y="58"/>
                  </a:lnTo>
                  <a:lnTo>
                    <a:pt x="93" y="61"/>
                  </a:lnTo>
                  <a:lnTo>
                    <a:pt x="93" y="64"/>
                  </a:lnTo>
                  <a:lnTo>
                    <a:pt x="93" y="65"/>
                  </a:lnTo>
                  <a:lnTo>
                    <a:pt x="94" y="68"/>
                  </a:lnTo>
                  <a:lnTo>
                    <a:pt x="95" y="70"/>
                  </a:lnTo>
                  <a:lnTo>
                    <a:pt x="95" y="72"/>
                  </a:lnTo>
                  <a:lnTo>
                    <a:pt x="95" y="73"/>
                  </a:lnTo>
                  <a:lnTo>
                    <a:pt x="99" y="75"/>
                  </a:lnTo>
                  <a:lnTo>
                    <a:pt x="104" y="78"/>
                  </a:lnTo>
                  <a:lnTo>
                    <a:pt x="106" y="80"/>
                  </a:lnTo>
                  <a:lnTo>
                    <a:pt x="106" y="83"/>
                  </a:lnTo>
                  <a:lnTo>
                    <a:pt x="106" y="88"/>
                  </a:lnTo>
                  <a:lnTo>
                    <a:pt x="106" y="91"/>
                  </a:lnTo>
                  <a:lnTo>
                    <a:pt x="112" y="97"/>
                  </a:lnTo>
                  <a:lnTo>
                    <a:pt x="112" y="98"/>
                  </a:lnTo>
                  <a:lnTo>
                    <a:pt x="110" y="99"/>
                  </a:lnTo>
                  <a:lnTo>
                    <a:pt x="104" y="100"/>
                  </a:lnTo>
                  <a:lnTo>
                    <a:pt x="103" y="100"/>
                  </a:lnTo>
                  <a:lnTo>
                    <a:pt x="100" y="96"/>
                  </a:lnTo>
                  <a:lnTo>
                    <a:pt x="99" y="95"/>
                  </a:lnTo>
                  <a:lnTo>
                    <a:pt x="98" y="97"/>
                  </a:lnTo>
                  <a:lnTo>
                    <a:pt x="96" y="98"/>
                  </a:lnTo>
                  <a:lnTo>
                    <a:pt x="94" y="97"/>
                  </a:lnTo>
                  <a:lnTo>
                    <a:pt x="92" y="96"/>
                  </a:lnTo>
                  <a:lnTo>
                    <a:pt x="91" y="95"/>
                  </a:lnTo>
                  <a:lnTo>
                    <a:pt x="90" y="95"/>
                  </a:lnTo>
                  <a:lnTo>
                    <a:pt x="89" y="96"/>
                  </a:lnTo>
                  <a:lnTo>
                    <a:pt x="87" y="95"/>
                  </a:lnTo>
                  <a:lnTo>
                    <a:pt x="86" y="95"/>
                  </a:lnTo>
                  <a:lnTo>
                    <a:pt x="84" y="98"/>
                  </a:lnTo>
                  <a:lnTo>
                    <a:pt x="84" y="99"/>
                  </a:lnTo>
                  <a:lnTo>
                    <a:pt x="83" y="99"/>
                  </a:lnTo>
                  <a:lnTo>
                    <a:pt x="83" y="93"/>
                  </a:lnTo>
                  <a:lnTo>
                    <a:pt x="82" y="92"/>
                  </a:lnTo>
                  <a:lnTo>
                    <a:pt x="81" y="92"/>
                  </a:lnTo>
                  <a:lnTo>
                    <a:pt x="78" y="93"/>
                  </a:lnTo>
                  <a:lnTo>
                    <a:pt x="75" y="95"/>
                  </a:lnTo>
                  <a:lnTo>
                    <a:pt x="74" y="97"/>
                  </a:lnTo>
                  <a:lnTo>
                    <a:pt x="74" y="100"/>
                  </a:lnTo>
                  <a:lnTo>
                    <a:pt x="74" y="103"/>
                  </a:lnTo>
                  <a:lnTo>
                    <a:pt x="76" y="108"/>
                  </a:lnTo>
                  <a:lnTo>
                    <a:pt x="76" y="110"/>
                  </a:lnTo>
                  <a:lnTo>
                    <a:pt x="74" y="114"/>
                  </a:lnTo>
                  <a:lnTo>
                    <a:pt x="71" y="117"/>
                  </a:lnTo>
                  <a:lnTo>
                    <a:pt x="68" y="119"/>
                  </a:lnTo>
                  <a:lnTo>
                    <a:pt x="68" y="123"/>
                  </a:lnTo>
                  <a:lnTo>
                    <a:pt x="66" y="126"/>
                  </a:lnTo>
                  <a:lnTo>
                    <a:pt x="62" y="128"/>
                  </a:lnTo>
                  <a:lnTo>
                    <a:pt x="60" y="132"/>
                  </a:lnTo>
                  <a:lnTo>
                    <a:pt x="61" y="133"/>
                  </a:lnTo>
                  <a:lnTo>
                    <a:pt x="61" y="136"/>
                  </a:lnTo>
                  <a:lnTo>
                    <a:pt x="60" y="137"/>
                  </a:lnTo>
                  <a:lnTo>
                    <a:pt x="60" y="138"/>
                  </a:lnTo>
                  <a:lnTo>
                    <a:pt x="60" y="138"/>
                  </a:lnTo>
                  <a:lnTo>
                    <a:pt x="54" y="139"/>
                  </a:lnTo>
                  <a:lnTo>
                    <a:pt x="53" y="140"/>
                  </a:lnTo>
                  <a:lnTo>
                    <a:pt x="51" y="141"/>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91" name="Google Shape;2091;p203"/>
            <p:cNvSpPr/>
            <p:nvPr/>
          </p:nvSpPr>
          <p:spPr>
            <a:xfrm>
              <a:off x="6513557" y="3358833"/>
              <a:ext cx="58617" cy="62782"/>
            </a:xfrm>
            <a:custGeom>
              <a:avLst/>
              <a:gdLst/>
              <a:ahLst/>
              <a:cxnLst/>
              <a:rect l="l" t="t" r="r" b="b"/>
              <a:pathLst>
                <a:path w="62" h="74" extrusionOk="0">
                  <a:moveTo>
                    <a:pt x="24" y="0"/>
                  </a:moveTo>
                  <a:lnTo>
                    <a:pt x="24" y="1"/>
                  </a:lnTo>
                  <a:lnTo>
                    <a:pt x="24" y="2"/>
                  </a:lnTo>
                  <a:lnTo>
                    <a:pt x="25" y="4"/>
                  </a:lnTo>
                  <a:lnTo>
                    <a:pt x="27" y="6"/>
                  </a:lnTo>
                  <a:lnTo>
                    <a:pt x="31" y="9"/>
                  </a:lnTo>
                  <a:lnTo>
                    <a:pt x="35" y="15"/>
                  </a:lnTo>
                  <a:lnTo>
                    <a:pt x="37" y="16"/>
                  </a:lnTo>
                  <a:lnTo>
                    <a:pt x="39" y="16"/>
                  </a:lnTo>
                  <a:lnTo>
                    <a:pt x="43" y="19"/>
                  </a:lnTo>
                  <a:lnTo>
                    <a:pt x="45" y="19"/>
                  </a:lnTo>
                  <a:lnTo>
                    <a:pt x="48" y="20"/>
                  </a:lnTo>
                  <a:lnTo>
                    <a:pt x="55" y="25"/>
                  </a:lnTo>
                  <a:lnTo>
                    <a:pt x="58" y="27"/>
                  </a:lnTo>
                  <a:lnTo>
                    <a:pt x="60" y="28"/>
                  </a:lnTo>
                  <a:lnTo>
                    <a:pt x="61" y="30"/>
                  </a:lnTo>
                  <a:lnTo>
                    <a:pt x="60" y="31"/>
                  </a:lnTo>
                  <a:lnTo>
                    <a:pt x="57" y="32"/>
                  </a:lnTo>
                  <a:lnTo>
                    <a:pt x="56" y="34"/>
                  </a:lnTo>
                  <a:lnTo>
                    <a:pt x="54" y="34"/>
                  </a:lnTo>
                  <a:lnTo>
                    <a:pt x="51" y="34"/>
                  </a:lnTo>
                  <a:lnTo>
                    <a:pt x="51" y="35"/>
                  </a:lnTo>
                  <a:lnTo>
                    <a:pt x="52" y="37"/>
                  </a:lnTo>
                  <a:lnTo>
                    <a:pt x="53" y="40"/>
                  </a:lnTo>
                  <a:lnTo>
                    <a:pt x="52" y="43"/>
                  </a:lnTo>
                  <a:lnTo>
                    <a:pt x="52" y="43"/>
                  </a:lnTo>
                  <a:lnTo>
                    <a:pt x="51" y="43"/>
                  </a:lnTo>
                  <a:lnTo>
                    <a:pt x="48" y="45"/>
                  </a:lnTo>
                  <a:lnTo>
                    <a:pt x="45" y="46"/>
                  </a:lnTo>
                  <a:lnTo>
                    <a:pt x="43" y="46"/>
                  </a:lnTo>
                  <a:lnTo>
                    <a:pt x="42" y="46"/>
                  </a:lnTo>
                  <a:lnTo>
                    <a:pt x="42" y="44"/>
                  </a:lnTo>
                  <a:lnTo>
                    <a:pt x="42" y="41"/>
                  </a:lnTo>
                  <a:lnTo>
                    <a:pt x="41" y="40"/>
                  </a:lnTo>
                  <a:lnTo>
                    <a:pt x="40" y="39"/>
                  </a:lnTo>
                  <a:lnTo>
                    <a:pt x="38" y="40"/>
                  </a:lnTo>
                  <a:lnTo>
                    <a:pt x="37" y="43"/>
                  </a:lnTo>
                  <a:lnTo>
                    <a:pt x="35" y="46"/>
                  </a:lnTo>
                  <a:lnTo>
                    <a:pt x="33" y="49"/>
                  </a:lnTo>
                  <a:lnTo>
                    <a:pt x="30" y="52"/>
                  </a:lnTo>
                  <a:lnTo>
                    <a:pt x="29" y="56"/>
                  </a:lnTo>
                  <a:lnTo>
                    <a:pt x="27" y="59"/>
                  </a:lnTo>
                  <a:lnTo>
                    <a:pt x="29" y="61"/>
                  </a:lnTo>
                  <a:lnTo>
                    <a:pt x="29" y="64"/>
                  </a:lnTo>
                  <a:lnTo>
                    <a:pt x="29" y="66"/>
                  </a:lnTo>
                  <a:lnTo>
                    <a:pt x="29" y="67"/>
                  </a:lnTo>
                  <a:lnTo>
                    <a:pt x="29" y="70"/>
                  </a:lnTo>
                  <a:lnTo>
                    <a:pt x="29" y="73"/>
                  </a:lnTo>
                  <a:lnTo>
                    <a:pt x="24" y="69"/>
                  </a:lnTo>
                  <a:lnTo>
                    <a:pt x="22" y="64"/>
                  </a:lnTo>
                  <a:lnTo>
                    <a:pt x="14" y="56"/>
                  </a:lnTo>
                  <a:lnTo>
                    <a:pt x="6" y="51"/>
                  </a:lnTo>
                  <a:lnTo>
                    <a:pt x="6" y="50"/>
                  </a:lnTo>
                  <a:lnTo>
                    <a:pt x="6" y="49"/>
                  </a:lnTo>
                  <a:lnTo>
                    <a:pt x="7" y="47"/>
                  </a:lnTo>
                  <a:lnTo>
                    <a:pt x="5" y="47"/>
                  </a:lnTo>
                  <a:lnTo>
                    <a:pt x="3" y="48"/>
                  </a:lnTo>
                  <a:lnTo>
                    <a:pt x="2" y="48"/>
                  </a:lnTo>
                  <a:lnTo>
                    <a:pt x="1" y="46"/>
                  </a:lnTo>
                  <a:lnTo>
                    <a:pt x="0" y="44"/>
                  </a:lnTo>
                  <a:lnTo>
                    <a:pt x="0" y="43"/>
                  </a:lnTo>
                  <a:lnTo>
                    <a:pt x="1" y="43"/>
                  </a:lnTo>
                  <a:lnTo>
                    <a:pt x="1" y="42"/>
                  </a:lnTo>
                  <a:lnTo>
                    <a:pt x="3" y="40"/>
                  </a:lnTo>
                  <a:lnTo>
                    <a:pt x="3" y="39"/>
                  </a:lnTo>
                  <a:lnTo>
                    <a:pt x="3" y="38"/>
                  </a:lnTo>
                  <a:lnTo>
                    <a:pt x="1" y="33"/>
                  </a:lnTo>
                  <a:lnTo>
                    <a:pt x="1" y="30"/>
                  </a:lnTo>
                  <a:lnTo>
                    <a:pt x="0" y="25"/>
                  </a:lnTo>
                  <a:lnTo>
                    <a:pt x="1" y="24"/>
                  </a:lnTo>
                  <a:lnTo>
                    <a:pt x="2" y="23"/>
                  </a:lnTo>
                  <a:lnTo>
                    <a:pt x="6" y="22"/>
                  </a:lnTo>
                  <a:lnTo>
                    <a:pt x="6" y="18"/>
                  </a:lnTo>
                  <a:lnTo>
                    <a:pt x="6" y="17"/>
                  </a:lnTo>
                  <a:lnTo>
                    <a:pt x="7" y="15"/>
                  </a:lnTo>
                  <a:lnTo>
                    <a:pt x="7" y="14"/>
                  </a:lnTo>
                  <a:lnTo>
                    <a:pt x="10" y="11"/>
                  </a:lnTo>
                  <a:lnTo>
                    <a:pt x="13" y="8"/>
                  </a:lnTo>
                  <a:lnTo>
                    <a:pt x="14" y="8"/>
                  </a:lnTo>
                  <a:lnTo>
                    <a:pt x="16" y="9"/>
                  </a:lnTo>
                  <a:lnTo>
                    <a:pt x="17" y="11"/>
                  </a:lnTo>
                  <a:lnTo>
                    <a:pt x="19" y="11"/>
                  </a:lnTo>
                  <a:lnTo>
                    <a:pt x="19" y="8"/>
                  </a:lnTo>
                  <a:lnTo>
                    <a:pt x="17" y="5"/>
                  </a:lnTo>
                  <a:lnTo>
                    <a:pt x="16" y="2"/>
                  </a:lnTo>
                  <a:lnTo>
                    <a:pt x="16" y="0"/>
                  </a:lnTo>
                  <a:lnTo>
                    <a:pt x="17" y="0"/>
                  </a:lnTo>
                  <a:lnTo>
                    <a:pt x="19" y="0"/>
                  </a:lnTo>
                  <a:lnTo>
                    <a:pt x="21" y="1"/>
                  </a:lnTo>
                  <a:lnTo>
                    <a:pt x="21" y="0"/>
                  </a:lnTo>
                  <a:lnTo>
                    <a:pt x="23" y="0"/>
                  </a:lnTo>
                  <a:lnTo>
                    <a:pt x="24" y="0"/>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92" name="Google Shape;2092;p203"/>
            <p:cNvSpPr/>
            <p:nvPr/>
          </p:nvSpPr>
          <p:spPr>
            <a:xfrm>
              <a:off x="6576362" y="3403148"/>
              <a:ext cx="79550" cy="55396"/>
            </a:xfrm>
            <a:custGeom>
              <a:avLst/>
              <a:gdLst/>
              <a:ahLst/>
              <a:cxnLst/>
              <a:rect l="l" t="t" r="r" b="b"/>
              <a:pathLst>
                <a:path w="82" h="65" extrusionOk="0">
                  <a:moveTo>
                    <a:pt x="61" y="2"/>
                  </a:moveTo>
                  <a:lnTo>
                    <a:pt x="65" y="9"/>
                  </a:lnTo>
                  <a:lnTo>
                    <a:pt x="68" y="11"/>
                  </a:lnTo>
                  <a:lnTo>
                    <a:pt x="71" y="13"/>
                  </a:lnTo>
                  <a:lnTo>
                    <a:pt x="75" y="15"/>
                  </a:lnTo>
                  <a:lnTo>
                    <a:pt x="76" y="16"/>
                  </a:lnTo>
                  <a:lnTo>
                    <a:pt x="78" y="23"/>
                  </a:lnTo>
                  <a:lnTo>
                    <a:pt x="80" y="25"/>
                  </a:lnTo>
                  <a:lnTo>
                    <a:pt x="81" y="26"/>
                  </a:lnTo>
                  <a:lnTo>
                    <a:pt x="81" y="27"/>
                  </a:lnTo>
                  <a:lnTo>
                    <a:pt x="81" y="28"/>
                  </a:lnTo>
                  <a:lnTo>
                    <a:pt x="80" y="33"/>
                  </a:lnTo>
                  <a:lnTo>
                    <a:pt x="79" y="43"/>
                  </a:lnTo>
                  <a:lnTo>
                    <a:pt x="78" y="44"/>
                  </a:lnTo>
                  <a:lnTo>
                    <a:pt x="76" y="44"/>
                  </a:lnTo>
                  <a:lnTo>
                    <a:pt x="74" y="44"/>
                  </a:lnTo>
                  <a:lnTo>
                    <a:pt x="74" y="45"/>
                  </a:lnTo>
                  <a:lnTo>
                    <a:pt x="72" y="50"/>
                  </a:lnTo>
                  <a:lnTo>
                    <a:pt x="69" y="52"/>
                  </a:lnTo>
                  <a:lnTo>
                    <a:pt x="65" y="53"/>
                  </a:lnTo>
                  <a:lnTo>
                    <a:pt x="62" y="53"/>
                  </a:lnTo>
                  <a:lnTo>
                    <a:pt x="57" y="52"/>
                  </a:lnTo>
                  <a:lnTo>
                    <a:pt x="55" y="52"/>
                  </a:lnTo>
                  <a:lnTo>
                    <a:pt x="54" y="52"/>
                  </a:lnTo>
                  <a:lnTo>
                    <a:pt x="49" y="53"/>
                  </a:lnTo>
                  <a:lnTo>
                    <a:pt x="47" y="53"/>
                  </a:lnTo>
                  <a:lnTo>
                    <a:pt x="42" y="60"/>
                  </a:lnTo>
                  <a:lnTo>
                    <a:pt x="37" y="63"/>
                  </a:lnTo>
                  <a:lnTo>
                    <a:pt x="36" y="64"/>
                  </a:lnTo>
                  <a:lnTo>
                    <a:pt x="32" y="62"/>
                  </a:lnTo>
                  <a:lnTo>
                    <a:pt x="31" y="62"/>
                  </a:lnTo>
                  <a:lnTo>
                    <a:pt x="28" y="64"/>
                  </a:lnTo>
                  <a:lnTo>
                    <a:pt x="22" y="64"/>
                  </a:lnTo>
                  <a:lnTo>
                    <a:pt x="21" y="64"/>
                  </a:lnTo>
                  <a:lnTo>
                    <a:pt x="17" y="64"/>
                  </a:lnTo>
                  <a:lnTo>
                    <a:pt x="16" y="63"/>
                  </a:lnTo>
                  <a:lnTo>
                    <a:pt x="15" y="62"/>
                  </a:lnTo>
                  <a:lnTo>
                    <a:pt x="13" y="61"/>
                  </a:lnTo>
                  <a:lnTo>
                    <a:pt x="9" y="62"/>
                  </a:lnTo>
                  <a:lnTo>
                    <a:pt x="8" y="61"/>
                  </a:lnTo>
                  <a:lnTo>
                    <a:pt x="7" y="55"/>
                  </a:lnTo>
                  <a:lnTo>
                    <a:pt x="5" y="55"/>
                  </a:lnTo>
                  <a:lnTo>
                    <a:pt x="4" y="53"/>
                  </a:lnTo>
                  <a:lnTo>
                    <a:pt x="1" y="47"/>
                  </a:lnTo>
                  <a:lnTo>
                    <a:pt x="1" y="44"/>
                  </a:lnTo>
                  <a:lnTo>
                    <a:pt x="1" y="42"/>
                  </a:lnTo>
                  <a:lnTo>
                    <a:pt x="0" y="36"/>
                  </a:lnTo>
                  <a:lnTo>
                    <a:pt x="1" y="34"/>
                  </a:lnTo>
                  <a:lnTo>
                    <a:pt x="2" y="34"/>
                  </a:lnTo>
                  <a:lnTo>
                    <a:pt x="2" y="31"/>
                  </a:lnTo>
                  <a:lnTo>
                    <a:pt x="2" y="28"/>
                  </a:lnTo>
                  <a:lnTo>
                    <a:pt x="3" y="22"/>
                  </a:lnTo>
                  <a:lnTo>
                    <a:pt x="4" y="21"/>
                  </a:lnTo>
                  <a:lnTo>
                    <a:pt x="4" y="22"/>
                  </a:lnTo>
                  <a:lnTo>
                    <a:pt x="8" y="22"/>
                  </a:lnTo>
                  <a:lnTo>
                    <a:pt x="9" y="21"/>
                  </a:lnTo>
                  <a:lnTo>
                    <a:pt x="9" y="20"/>
                  </a:lnTo>
                  <a:lnTo>
                    <a:pt x="10" y="15"/>
                  </a:lnTo>
                  <a:lnTo>
                    <a:pt x="11" y="12"/>
                  </a:lnTo>
                  <a:lnTo>
                    <a:pt x="20" y="8"/>
                  </a:lnTo>
                  <a:lnTo>
                    <a:pt x="22" y="8"/>
                  </a:lnTo>
                  <a:lnTo>
                    <a:pt x="24" y="10"/>
                  </a:lnTo>
                  <a:lnTo>
                    <a:pt x="26" y="11"/>
                  </a:lnTo>
                  <a:lnTo>
                    <a:pt x="26" y="11"/>
                  </a:lnTo>
                  <a:lnTo>
                    <a:pt x="27" y="10"/>
                  </a:lnTo>
                  <a:lnTo>
                    <a:pt x="28" y="7"/>
                  </a:lnTo>
                  <a:lnTo>
                    <a:pt x="30" y="6"/>
                  </a:lnTo>
                  <a:lnTo>
                    <a:pt x="36" y="5"/>
                  </a:lnTo>
                  <a:lnTo>
                    <a:pt x="36" y="5"/>
                  </a:lnTo>
                  <a:lnTo>
                    <a:pt x="37" y="5"/>
                  </a:lnTo>
                  <a:lnTo>
                    <a:pt x="41" y="5"/>
                  </a:lnTo>
                  <a:lnTo>
                    <a:pt x="43" y="3"/>
                  </a:lnTo>
                  <a:lnTo>
                    <a:pt x="45" y="3"/>
                  </a:lnTo>
                  <a:lnTo>
                    <a:pt x="47" y="2"/>
                  </a:lnTo>
                  <a:lnTo>
                    <a:pt x="48" y="2"/>
                  </a:lnTo>
                  <a:lnTo>
                    <a:pt x="51" y="3"/>
                  </a:lnTo>
                  <a:lnTo>
                    <a:pt x="54" y="2"/>
                  </a:lnTo>
                  <a:lnTo>
                    <a:pt x="57" y="0"/>
                  </a:lnTo>
                  <a:lnTo>
                    <a:pt x="58" y="1"/>
                  </a:lnTo>
                  <a:lnTo>
                    <a:pt x="59" y="2"/>
                  </a:lnTo>
                  <a:lnTo>
                    <a:pt x="61" y="2"/>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93" name="Google Shape;2093;p203"/>
            <p:cNvSpPr/>
            <p:nvPr/>
          </p:nvSpPr>
          <p:spPr>
            <a:xfrm>
              <a:off x="6383764" y="3617342"/>
              <a:ext cx="12560" cy="7386"/>
            </a:xfrm>
            <a:custGeom>
              <a:avLst/>
              <a:gdLst/>
              <a:ahLst/>
              <a:cxnLst/>
              <a:rect l="l" t="t" r="r" b="b"/>
              <a:pathLst>
                <a:path w="14" h="11" extrusionOk="0">
                  <a:moveTo>
                    <a:pt x="13" y="9"/>
                  </a:moveTo>
                  <a:lnTo>
                    <a:pt x="12" y="10"/>
                  </a:lnTo>
                  <a:lnTo>
                    <a:pt x="9" y="10"/>
                  </a:lnTo>
                  <a:lnTo>
                    <a:pt x="6" y="7"/>
                  </a:lnTo>
                  <a:lnTo>
                    <a:pt x="6" y="4"/>
                  </a:lnTo>
                  <a:lnTo>
                    <a:pt x="9" y="5"/>
                  </a:lnTo>
                  <a:lnTo>
                    <a:pt x="12" y="7"/>
                  </a:lnTo>
                  <a:lnTo>
                    <a:pt x="13" y="9"/>
                  </a:lnTo>
                  <a:close/>
                  <a:moveTo>
                    <a:pt x="5" y="1"/>
                  </a:moveTo>
                  <a:lnTo>
                    <a:pt x="3" y="2"/>
                  </a:lnTo>
                  <a:lnTo>
                    <a:pt x="1" y="1"/>
                  </a:lnTo>
                  <a:lnTo>
                    <a:pt x="0" y="0"/>
                  </a:lnTo>
                  <a:lnTo>
                    <a:pt x="3" y="0"/>
                  </a:lnTo>
                  <a:lnTo>
                    <a:pt x="5" y="0"/>
                  </a:lnTo>
                  <a:lnTo>
                    <a:pt x="5" y="1"/>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94" name="Google Shape;2094;p203"/>
            <p:cNvSpPr/>
            <p:nvPr/>
          </p:nvSpPr>
          <p:spPr>
            <a:xfrm>
              <a:off x="6392138" y="3621037"/>
              <a:ext cx="8374" cy="7386"/>
            </a:xfrm>
            <a:custGeom>
              <a:avLst/>
              <a:gdLst/>
              <a:ahLst/>
              <a:cxnLst/>
              <a:rect l="l" t="t" r="r" b="b"/>
              <a:pathLst>
                <a:path w="8" h="7" extrusionOk="0">
                  <a:moveTo>
                    <a:pt x="7" y="5"/>
                  </a:moveTo>
                  <a:lnTo>
                    <a:pt x="6" y="6"/>
                  </a:lnTo>
                  <a:lnTo>
                    <a:pt x="3" y="6"/>
                  </a:lnTo>
                  <a:lnTo>
                    <a:pt x="0" y="3"/>
                  </a:lnTo>
                  <a:lnTo>
                    <a:pt x="0" y="0"/>
                  </a:lnTo>
                  <a:lnTo>
                    <a:pt x="3" y="1"/>
                  </a:lnTo>
                  <a:lnTo>
                    <a:pt x="6" y="3"/>
                  </a:lnTo>
                  <a:lnTo>
                    <a:pt x="7"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95" name="Google Shape;2095;p203"/>
            <p:cNvSpPr/>
            <p:nvPr/>
          </p:nvSpPr>
          <p:spPr>
            <a:xfrm>
              <a:off x="6383764" y="3617342"/>
              <a:ext cx="4185" cy="3694"/>
            </a:xfrm>
            <a:custGeom>
              <a:avLst/>
              <a:gdLst/>
              <a:ahLst/>
              <a:cxnLst/>
              <a:rect l="l" t="t" r="r" b="b"/>
              <a:pathLst>
                <a:path w="6" h="3" extrusionOk="0">
                  <a:moveTo>
                    <a:pt x="5" y="1"/>
                  </a:moveTo>
                  <a:lnTo>
                    <a:pt x="3" y="2"/>
                  </a:lnTo>
                  <a:lnTo>
                    <a:pt x="1" y="1"/>
                  </a:lnTo>
                  <a:lnTo>
                    <a:pt x="0" y="0"/>
                  </a:lnTo>
                  <a:lnTo>
                    <a:pt x="3" y="0"/>
                  </a:lnTo>
                  <a:lnTo>
                    <a:pt x="5" y="0"/>
                  </a:lnTo>
                  <a:lnTo>
                    <a:pt x="5"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96" name="Google Shape;2096;p203"/>
            <p:cNvSpPr/>
            <p:nvPr/>
          </p:nvSpPr>
          <p:spPr>
            <a:xfrm>
              <a:off x="6057184" y="2952602"/>
              <a:ext cx="117234" cy="125562"/>
            </a:xfrm>
            <a:custGeom>
              <a:avLst/>
              <a:gdLst/>
              <a:ahLst/>
              <a:cxnLst/>
              <a:rect l="l" t="t" r="r" b="b"/>
              <a:pathLst>
                <a:path w="123" h="150" extrusionOk="0">
                  <a:moveTo>
                    <a:pt x="45" y="33"/>
                  </a:moveTo>
                  <a:lnTo>
                    <a:pt x="48" y="30"/>
                  </a:lnTo>
                  <a:lnTo>
                    <a:pt x="48" y="23"/>
                  </a:lnTo>
                  <a:lnTo>
                    <a:pt x="44" y="28"/>
                  </a:lnTo>
                  <a:lnTo>
                    <a:pt x="43" y="31"/>
                  </a:lnTo>
                  <a:lnTo>
                    <a:pt x="43" y="32"/>
                  </a:lnTo>
                  <a:lnTo>
                    <a:pt x="45" y="33"/>
                  </a:lnTo>
                  <a:close/>
                  <a:moveTo>
                    <a:pt x="11" y="102"/>
                  </a:moveTo>
                  <a:lnTo>
                    <a:pt x="15" y="101"/>
                  </a:lnTo>
                  <a:lnTo>
                    <a:pt x="19" y="104"/>
                  </a:lnTo>
                  <a:lnTo>
                    <a:pt x="22" y="104"/>
                  </a:lnTo>
                  <a:lnTo>
                    <a:pt x="22" y="102"/>
                  </a:lnTo>
                  <a:lnTo>
                    <a:pt x="22" y="102"/>
                  </a:lnTo>
                  <a:lnTo>
                    <a:pt x="19" y="99"/>
                  </a:lnTo>
                  <a:lnTo>
                    <a:pt x="13" y="98"/>
                  </a:lnTo>
                  <a:lnTo>
                    <a:pt x="11" y="99"/>
                  </a:lnTo>
                  <a:lnTo>
                    <a:pt x="11" y="100"/>
                  </a:lnTo>
                  <a:lnTo>
                    <a:pt x="11" y="102"/>
                  </a:lnTo>
                  <a:close/>
                  <a:moveTo>
                    <a:pt x="122" y="18"/>
                  </a:moveTo>
                  <a:lnTo>
                    <a:pt x="118" y="17"/>
                  </a:lnTo>
                  <a:lnTo>
                    <a:pt x="115" y="15"/>
                  </a:lnTo>
                  <a:lnTo>
                    <a:pt x="113" y="13"/>
                  </a:lnTo>
                  <a:lnTo>
                    <a:pt x="110" y="9"/>
                  </a:lnTo>
                  <a:lnTo>
                    <a:pt x="102" y="10"/>
                  </a:lnTo>
                  <a:lnTo>
                    <a:pt x="95" y="11"/>
                  </a:lnTo>
                  <a:lnTo>
                    <a:pt x="86" y="11"/>
                  </a:lnTo>
                  <a:lnTo>
                    <a:pt x="80" y="13"/>
                  </a:lnTo>
                  <a:lnTo>
                    <a:pt x="69" y="19"/>
                  </a:lnTo>
                  <a:lnTo>
                    <a:pt x="67" y="21"/>
                  </a:lnTo>
                  <a:lnTo>
                    <a:pt x="63" y="28"/>
                  </a:lnTo>
                  <a:lnTo>
                    <a:pt x="54" y="35"/>
                  </a:lnTo>
                  <a:lnTo>
                    <a:pt x="49" y="38"/>
                  </a:lnTo>
                  <a:lnTo>
                    <a:pt x="47" y="37"/>
                  </a:lnTo>
                  <a:lnTo>
                    <a:pt x="45" y="36"/>
                  </a:lnTo>
                  <a:lnTo>
                    <a:pt x="43" y="40"/>
                  </a:lnTo>
                  <a:lnTo>
                    <a:pt x="42" y="43"/>
                  </a:lnTo>
                  <a:lnTo>
                    <a:pt x="38" y="62"/>
                  </a:lnTo>
                  <a:lnTo>
                    <a:pt x="35" y="69"/>
                  </a:lnTo>
                  <a:lnTo>
                    <a:pt x="32" y="75"/>
                  </a:lnTo>
                  <a:lnTo>
                    <a:pt x="27" y="82"/>
                  </a:lnTo>
                  <a:lnTo>
                    <a:pt x="24" y="84"/>
                  </a:lnTo>
                  <a:lnTo>
                    <a:pt x="23" y="85"/>
                  </a:lnTo>
                  <a:lnTo>
                    <a:pt x="21" y="89"/>
                  </a:lnTo>
                  <a:lnTo>
                    <a:pt x="19" y="93"/>
                  </a:lnTo>
                  <a:lnTo>
                    <a:pt x="19" y="95"/>
                  </a:lnTo>
                  <a:lnTo>
                    <a:pt x="24" y="102"/>
                  </a:lnTo>
                  <a:lnTo>
                    <a:pt x="26" y="104"/>
                  </a:lnTo>
                  <a:lnTo>
                    <a:pt x="26" y="105"/>
                  </a:lnTo>
                  <a:lnTo>
                    <a:pt x="21" y="106"/>
                  </a:lnTo>
                  <a:lnTo>
                    <a:pt x="23" y="108"/>
                  </a:lnTo>
                  <a:lnTo>
                    <a:pt x="26" y="110"/>
                  </a:lnTo>
                  <a:lnTo>
                    <a:pt x="28" y="111"/>
                  </a:lnTo>
                  <a:lnTo>
                    <a:pt x="29" y="112"/>
                  </a:lnTo>
                  <a:lnTo>
                    <a:pt x="27" y="113"/>
                  </a:lnTo>
                  <a:lnTo>
                    <a:pt x="25" y="113"/>
                  </a:lnTo>
                  <a:lnTo>
                    <a:pt x="16" y="107"/>
                  </a:lnTo>
                  <a:lnTo>
                    <a:pt x="12" y="106"/>
                  </a:lnTo>
                  <a:lnTo>
                    <a:pt x="6" y="106"/>
                  </a:lnTo>
                  <a:lnTo>
                    <a:pt x="4" y="107"/>
                  </a:lnTo>
                  <a:lnTo>
                    <a:pt x="3" y="109"/>
                  </a:lnTo>
                  <a:lnTo>
                    <a:pt x="5" y="112"/>
                  </a:lnTo>
                  <a:lnTo>
                    <a:pt x="7" y="113"/>
                  </a:lnTo>
                  <a:lnTo>
                    <a:pt x="10" y="113"/>
                  </a:lnTo>
                  <a:lnTo>
                    <a:pt x="15" y="116"/>
                  </a:lnTo>
                  <a:lnTo>
                    <a:pt x="21" y="114"/>
                  </a:lnTo>
                  <a:lnTo>
                    <a:pt x="25" y="116"/>
                  </a:lnTo>
                  <a:lnTo>
                    <a:pt x="27" y="116"/>
                  </a:lnTo>
                  <a:lnTo>
                    <a:pt x="30" y="118"/>
                  </a:lnTo>
                  <a:lnTo>
                    <a:pt x="32" y="118"/>
                  </a:lnTo>
                  <a:lnTo>
                    <a:pt x="33" y="118"/>
                  </a:lnTo>
                  <a:lnTo>
                    <a:pt x="32" y="115"/>
                  </a:lnTo>
                  <a:lnTo>
                    <a:pt x="34" y="113"/>
                  </a:lnTo>
                  <a:lnTo>
                    <a:pt x="36" y="112"/>
                  </a:lnTo>
                  <a:lnTo>
                    <a:pt x="37" y="113"/>
                  </a:lnTo>
                  <a:lnTo>
                    <a:pt x="39" y="115"/>
                  </a:lnTo>
                  <a:lnTo>
                    <a:pt x="40" y="115"/>
                  </a:lnTo>
                  <a:lnTo>
                    <a:pt x="45" y="112"/>
                  </a:lnTo>
                  <a:lnTo>
                    <a:pt x="45" y="112"/>
                  </a:lnTo>
                  <a:lnTo>
                    <a:pt x="46" y="113"/>
                  </a:lnTo>
                  <a:lnTo>
                    <a:pt x="46" y="115"/>
                  </a:lnTo>
                  <a:lnTo>
                    <a:pt x="46" y="115"/>
                  </a:lnTo>
                  <a:lnTo>
                    <a:pt x="47" y="116"/>
                  </a:lnTo>
                  <a:lnTo>
                    <a:pt x="51" y="116"/>
                  </a:lnTo>
                  <a:lnTo>
                    <a:pt x="52" y="114"/>
                  </a:lnTo>
                  <a:lnTo>
                    <a:pt x="53" y="113"/>
                  </a:lnTo>
                  <a:lnTo>
                    <a:pt x="54" y="113"/>
                  </a:lnTo>
                  <a:lnTo>
                    <a:pt x="54" y="116"/>
                  </a:lnTo>
                  <a:lnTo>
                    <a:pt x="56" y="119"/>
                  </a:lnTo>
                  <a:lnTo>
                    <a:pt x="59" y="122"/>
                  </a:lnTo>
                  <a:lnTo>
                    <a:pt x="62" y="123"/>
                  </a:lnTo>
                  <a:lnTo>
                    <a:pt x="66" y="123"/>
                  </a:lnTo>
                  <a:lnTo>
                    <a:pt x="67" y="122"/>
                  </a:lnTo>
                  <a:lnTo>
                    <a:pt x="68" y="123"/>
                  </a:lnTo>
                  <a:lnTo>
                    <a:pt x="69" y="124"/>
                  </a:lnTo>
                  <a:lnTo>
                    <a:pt x="71" y="126"/>
                  </a:lnTo>
                  <a:lnTo>
                    <a:pt x="76" y="128"/>
                  </a:lnTo>
                  <a:lnTo>
                    <a:pt x="78" y="129"/>
                  </a:lnTo>
                  <a:lnTo>
                    <a:pt x="79" y="130"/>
                  </a:lnTo>
                  <a:lnTo>
                    <a:pt x="78" y="132"/>
                  </a:lnTo>
                  <a:lnTo>
                    <a:pt x="75" y="136"/>
                  </a:lnTo>
                  <a:lnTo>
                    <a:pt x="75" y="138"/>
                  </a:lnTo>
                  <a:lnTo>
                    <a:pt x="75" y="139"/>
                  </a:lnTo>
                  <a:lnTo>
                    <a:pt x="75" y="140"/>
                  </a:lnTo>
                  <a:lnTo>
                    <a:pt x="73" y="143"/>
                  </a:lnTo>
                  <a:lnTo>
                    <a:pt x="73" y="144"/>
                  </a:lnTo>
                  <a:lnTo>
                    <a:pt x="73" y="146"/>
                  </a:lnTo>
                  <a:lnTo>
                    <a:pt x="74" y="147"/>
                  </a:lnTo>
                  <a:lnTo>
                    <a:pt x="75" y="148"/>
                  </a:lnTo>
                  <a:lnTo>
                    <a:pt x="78" y="149"/>
                  </a:lnTo>
                  <a:lnTo>
                    <a:pt x="80" y="149"/>
                  </a:lnTo>
                  <a:lnTo>
                    <a:pt x="84" y="149"/>
                  </a:lnTo>
                  <a:lnTo>
                    <a:pt x="85" y="141"/>
                  </a:lnTo>
                  <a:lnTo>
                    <a:pt x="84" y="139"/>
                  </a:lnTo>
                  <a:lnTo>
                    <a:pt x="82" y="138"/>
                  </a:lnTo>
                  <a:lnTo>
                    <a:pt x="80" y="137"/>
                  </a:lnTo>
                  <a:lnTo>
                    <a:pt x="80" y="136"/>
                  </a:lnTo>
                  <a:lnTo>
                    <a:pt x="79" y="135"/>
                  </a:lnTo>
                  <a:lnTo>
                    <a:pt x="80" y="134"/>
                  </a:lnTo>
                  <a:lnTo>
                    <a:pt x="82" y="134"/>
                  </a:lnTo>
                  <a:lnTo>
                    <a:pt x="82" y="134"/>
                  </a:lnTo>
                  <a:lnTo>
                    <a:pt x="88" y="129"/>
                  </a:lnTo>
                  <a:lnTo>
                    <a:pt x="88" y="128"/>
                  </a:lnTo>
                  <a:lnTo>
                    <a:pt x="87" y="128"/>
                  </a:lnTo>
                  <a:lnTo>
                    <a:pt x="87" y="128"/>
                  </a:lnTo>
                  <a:lnTo>
                    <a:pt x="86" y="126"/>
                  </a:lnTo>
                  <a:lnTo>
                    <a:pt x="86" y="125"/>
                  </a:lnTo>
                  <a:lnTo>
                    <a:pt x="89" y="118"/>
                  </a:lnTo>
                  <a:lnTo>
                    <a:pt x="90" y="115"/>
                  </a:lnTo>
                  <a:lnTo>
                    <a:pt x="90" y="113"/>
                  </a:lnTo>
                  <a:lnTo>
                    <a:pt x="90" y="112"/>
                  </a:lnTo>
                  <a:lnTo>
                    <a:pt x="88" y="108"/>
                  </a:lnTo>
                  <a:lnTo>
                    <a:pt x="87" y="106"/>
                  </a:lnTo>
                  <a:lnTo>
                    <a:pt x="87" y="104"/>
                  </a:lnTo>
                  <a:lnTo>
                    <a:pt x="85" y="103"/>
                  </a:lnTo>
                  <a:lnTo>
                    <a:pt x="82" y="97"/>
                  </a:lnTo>
                  <a:lnTo>
                    <a:pt x="82" y="96"/>
                  </a:lnTo>
                  <a:lnTo>
                    <a:pt x="84" y="94"/>
                  </a:lnTo>
                  <a:lnTo>
                    <a:pt x="87" y="93"/>
                  </a:lnTo>
                  <a:lnTo>
                    <a:pt x="88" y="92"/>
                  </a:lnTo>
                  <a:lnTo>
                    <a:pt x="89" y="91"/>
                  </a:lnTo>
                  <a:lnTo>
                    <a:pt x="93" y="93"/>
                  </a:lnTo>
                  <a:lnTo>
                    <a:pt x="95" y="94"/>
                  </a:lnTo>
                  <a:lnTo>
                    <a:pt x="96" y="94"/>
                  </a:lnTo>
                  <a:lnTo>
                    <a:pt x="98" y="93"/>
                  </a:lnTo>
                  <a:lnTo>
                    <a:pt x="100" y="93"/>
                  </a:lnTo>
                  <a:lnTo>
                    <a:pt x="108" y="90"/>
                  </a:lnTo>
                  <a:lnTo>
                    <a:pt x="109" y="88"/>
                  </a:lnTo>
                  <a:lnTo>
                    <a:pt x="109" y="87"/>
                  </a:lnTo>
                  <a:lnTo>
                    <a:pt x="109" y="86"/>
                  </a:lnTo>
                  <a:lnTo>
                    <a:pt x="107" y="83"/>
                  </a:lnTo>
                  <a:lnTo>
                    <a:pt x="107" y="82"/>
                  </a:lnTo>
                  <a:lnTo>
                    <a:pt x="107" y="81"/>
                  </a:lnTo>
                  <a:lnTo>
                    <a:pt x="108" y="80"/>
                  </a:lnTo>
                  <a:lnTo>
                    <a:pt x="109" y="80"/>
                  </a:lnTo>
                  <a:lnTo>
                    <a:pt x="111" y="78"/>
                  </a:lnTo>
                  <a:lnTo>
                    <a:pt x="115" y="75"/>
                  </a:lnTo>
                  <a:lnTo>
                    <a:pt x="117" y="72"/>
                  </a:lnTo>
                  <a:lnTo>
                    <a:pt x="117" y="68"/>
                  </a:lnTo>
                  <a:lnTo>
                    <a:pt x="117" y="66"/>
                  </a:lnTo>
                  <a:lnTo>
                    <a:pt x="116" y="64"/>
                  </a:lnTo>
                  <a:lnTo>
                    <a:pt x="115" y="62"/>
                  </a:lnTo>
                  <a:lnTo>
                    <a:pt x="114" y="63"/>
                  </a:lnTo>
                  <a:lnTo>
                    <a:pt x="110" y="63"/>
                  </a:lnTo>
                  <a:lnTo>
                    <a:pt x="108" y="61"/>
                  </a:lnTo>
                  <a:lnTo>
                    <a:pt x="106" y="60"/>
                  </a:lnTo>
                  <a:lnTo>
                    <a:pt x="106" y="58"/>
                  </a:lnTo>
                  <a:lnTo>
                    <a:pt x="107" y="56"/>
                  </a:lnTo>
                  <a:lnTo>
                    <a:pt x="107" y="55"/>
                  </a:lnTo>
                  <a:lnTo>
                    <a:pt x="106" y="54"/>
                  </a:lnTo>
                  <a:lnTo>
                    <a:pt x="107" y="53"/>
                  </a:lnTo>
                  <a:lnTo>
                    <a:pt x="108" y="52"/>
                  </a:lnTo>
                  <a:lnTo>
                    <a:pt x="116" y="52"/>
                  </a:lnTo>
                  <a:lnTo>
                    <a:pt x="117" y="52"/>
                  </a:lnTo>
                  <a:lnTo>
                    <a:pt x="117" y="47"/>
                  </a:lnTo>
                  <a:lnTo>
                    <a:pt x="120" y="39"/>
                  </a:lnTo>
                  <a:lnTo>
                    <a:pt x="121" y="35"/>
                  </a:lnTo>
                  <a:lnTo>
                    <a:pt x="121" y="33"/>
                  </a:lnTo>
                  <a:lnTo>
                    <a:pt x="121" y="23"/>
                  </a:lnTo>
                  <a:lnTo>
                    <a:pt x="122" y="18"/>
                  </a:lnTo>
                  <a:close/>
                  <a:moveTo>
                    <a:pt x="21" y="116"/>
                  </a:moveTo>
                  <a:lnTo>
                    <a:pt x="16" y="118"/>
                  </a:lnTo>
                  <a:lnTo>
                    <a:pt x="11" y="118"/>
                  </a:lnTo>
                  <a:lnTo>
                    <a:pt x="7" y="116"/>
                  </a:lnTo>
                  <a:lnTo>
                    <a:pt x="2" y="116"/>
                  </a:lnTo>
                  <a:lnTo>
                    <a:pt x="0" y="117"/>
                  </a:lnTo>
                  <a:lnTo>
                    <a:pt x="0" y="121"/>
                  </a:lnTo>
                  <a:lnTo>
                    <a:pt x="1" y="123"/>
                  </a:lnTo>
                  <a:lnTo>
                    <a:pt x="2" y="124"/>
                  </a:lnTo>
                  <a:lnTo>
                    <a:pt x="4" y="124"/>
                  </a:lnTo>
                  <a:lnTo>
                    <a:pt x="5" y="123"/>
                  </a:lnTo>
                  <a:lnTo>
                    <a:pt x="6" y="122"/>
                  </a:lnTo>
                  <a:lnTo>
                    <a:pt x="10" y="123"/>
                  </a:lnTo>
                  <a:lnTo>
                    <a:pt x="12" y="123"/>
                  </a:lnTo>
                  <a:lnTo>
                    <a:pt x="13" y="124"/>
                  </a:lnTo>
                  <a:lnTo>
                    <a:pt x="15" y="125"/>
                  </a:lnTo>
                  <a:lnTo>
                    <a:pt x="17" y="125"/>
                  </a:lnTo>
                  <a:lnTo>
                    <a:pt x="21" y="124"/>
                  </a:lnTo>
                  <a:lnTo>
                    <a:pt x="26" y="121"/>
                  </a:lnTo>
                  <a:lnTo>
                    <a:pt x="27" y="119"/>
                  </a:lnTo>
                  <a:lnTo>
                    <a:pt x="27" y="116"/>
                  </a:lnTo>
                  <a:lnTo>
                    <a:pt x="24" y="118"/>
                  </a:lnTo>
                  <a:lnTo>
                    <a:pt x="21" y="116"/>
                  </a:lnTo>
                  <a:close/>
                  <a:moveTo>
                    <a:pt x="109" y="0"/>
                  </a:moveTo>
                  <a:lnTo>
                    <a:pt x="108" y="0"/>
                  </a:lnTo>
                  <a:lnTo>
                    <a:pt x="105" y="1"/>
                  </a:lnTo>
                  <a:lnTo>
                    <a:pt x="104" y="2"/>
                  </a:lnTo>
                  <a:lnTo>
                    <a:pt x="108" y="2"/>
                  </a:lnTo>
                  <a:lnTo>
                    <a:pt x="109" y="0"/>
                  </a:lnTo>
                  <a:close/>
                  <a:moveTo>
                    <a:pt x="56" y="17"/>
                  </a:moveTo>
                  <a:lnTo>
                    <a:pt x="53" y="17"/>
                  </a:lnTo>
                  <a:lnTo>
                    <a:pt x="49" y="20"/>
                  </a:lnTo>
                  <a:lnTo>
                    <a:pt x="49" y="20"/>
                  </a:lnTo>
                  <a:lnTo>
                    <a:pt x="56" y="17"/>
                  </a:lnTo>
                  <a:close/>
                  <a:moveTo>
                    <a:pt x="95" y="6"/>
                  </a:moveTo>
                  <a:lnTo>
                    <a:pt x="93" y="6"/>
                  </a:lnTo>
                  <a:lnTo>
                    <a:pt x="89" y="7"/>
                  </a:lnTo>
                  <a:lnTo>
                    <a:pt x="89" y="8"/>
                  </a:lnTo>
                  <a:lnTo>
                    <a:pt x="90" y="8"/>
                  </a:lnTo>
                  <a:lnTo>
                    <a:pt x="95" y="6"/>
                  </a:lnTo>
                  <a:close/>
                  <a:moveTo>
                    <a:pt x="75" y="9"/>
                  </a:moveTo>
                  <a:lnTo>
                    <a:pt x="82" y="9"/>
                  </a:lnTo>
                  <a:lnTo>
                    <a:pt x="82" y="8"/>
                  </a:lnTo>
                  <a:lnTo>
                    <a:pt x="80" y="8"/>
                  </a:lnTo>
                  <a:lnTo>
                    <a:pt x="74" y="8"/>
                  </a:lnTo>
                  <a:lnTo>
                    <a:pt x="73" y="8"/>
                  </a:lnTo>
                  <a:lnTo>
                    <a:pt x="73" y="9"/>
                  </a:lnTo>
                  <a:lnTo>
                    <a:pt x="75" y="9"/>
                  </a:lnTo>
                  <a:close/>
                  <a:moveTo>
                    <a:pt x="59" y="13"/>
                  </a:moveTo>
                  <a:lnTo>
                    <a:pt x="58" y="13"/>
                  </a:lnTo>
                  <a:lnTo>
                    <a:pt x="65" y="10"/>
                  </a:lnTo>
                  <a:lnTo>
                    <a:pt x="69" y="9"/>
                  </a:lnTo>
                  <a:lnTo>
                    <a:pt x="71" y="10"/>
                  </a:lnTo>
                  <a:lnTo>
                    <a:pt x="62" y="13"/>
                  </a:lnTo>
                  <a:lnTo>
                    <a:pt x="59" y="13"/>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97" name="Google Shape;2097;p203"/>
            <p:cNvSpPr/>
            <p:nvPr/>
          </p:nvSpPr>
          <p:spPr>
            <a:xfrm>
              <a:off x="6099053" y="2971068"/>
              <a:ext cx="4185" cy="7386"/>
            </a:xfrm>
            <a:custGeom>
              <a:avLst/>
              <a:gdLst/>
              <a:ahLst/>
              <a:cxnLst/>
              <a:rect l="l" t="t" r="r" b="b"/>
              <a:pathLst>
                <a:path w="6" h="11" extrusionOk="0">
                  <a:moveTo>
                    <a:pt x="2" y="10"/>
                  </a:moveTo>
                  <a:lnTo>
                    <a:pt x="5" y="7"/>
                  </a:lnTo>
                  <a:lnTo>
                    <a:pt x="5" y="0"/>
                  </a:lnTo>
                  <a:lnTo>
                    <a:pt x="1" y="5"/>
                  </a:lnTo>
                  <a:lnTo>
                    <a:pt x="0" y="8"/>
                  </a:lnTo>
                  <a:lnTo>
                    <a:pt x="0" y="9"/>
                  </a:lnTo>
                  <a:lnTo>
                    <a:pt x="2" y="1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98" name="Google Shape;2098;p203"/>
            <p:cNvSpPr/>
            <p:nvPr/>
          </p:nvSpPr>
          <p:spPr>
            <a:xfrm>
              <a:off x="6069743" y="3033848"/>
              <a:ext cx="12562" cy="7386"/>
            </a:xfrm>
            <a:custGeom>
              <a:avLst/>
              <a:gdLst/>
              <a:ahLst/>
              <a:cxnLst/>
              <a:rect l="l" t="t" r="r" b="b"/>
              <a:pathLst>
                <a:path w="12" h="7" extrusionOk="0">
                  <a:moveTo>
                    <a:pt x="0" y="4"/>
                  </a:moveTo>
                  <a:lnTo>
                    <a:pt x="4" y="3"/>
                  </a:lnTo>
                  <a:lnTo>
                    <a:pt x="8" y="6"/>
                  </a:lnTo>
                  <a:lnTo>
                    <a:pt x="11" y="6"/>
                  </a:lnTo>
                  <a:lnTo>
                    <a:pt x="11" y="4"/>
                  </a:lnTo>
                  <a:lnTo>
                    <a:pt x="11" y="4"/>
                  </a:lnTo>
                  <a:lnTo>
                    <a:pt x="8" y="1"/>
                  </a:lnTo>
                  <a:lnTo>
                    <a:pt x="2" y="0"/>
                  </a:lnTo>
                  <a:lnTo>
                    <a:pt x="0" y="1"/>
                  </a:lnTo>
                  <a:lnTo>
                    <a:pt x="0" y="2"/>
                  </a:lnTo>
                  <a:lnTo>
                    <a:pt x="0"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099" name="Google Shape;2099;p203"/>
            <p:cNvSpPr/>
            <p:nvPr/>
          </p:nvSpPr>
          <p:spPr>
            <a:xfrm>
              <a:off x="6057184" y="3048620"/>
              <a:ext cx="25121" cy="7386"/>
            </a:xfrm>
            <a:custGeom>
              <a:avLst/>
              <a:gdLst/>
              <a:ahLst/>
              <a:cxnLst/>
              <a:rect l="l" t="t" r="r" b="b"/>
              <a:pathLst>
                <a:path w="28" h="10" extrusionOk="0">
                  <a:moveTo>
                    <a:pt x="21" y="0"/>
                  </a:moveTo>
                  <a:lnTo>
                    <a:pt x="16" y="2"/>
                  </a:lnTo>
                  <a:lnTo>
                    <a:pt x="11" y="2"/>
                  </a:lnTo>
                  <a:lnTo>
                    <a:pt x="7" y="0"/>
                  </a:lnTo>
                  <a:lnTo>
                    <a:pt x="2" y="0"/>
                  </a:lnTo>
                  <a:lnTo>
                    <a:pt x="0" y="1"/>
                  </a:lnTo>
                  <a:lnTo>
                    <a:pt x="0" y="5"/>
                  </a:lnTo>
                  <a:lnTo>
                    <a:pt x="1" y="7"/>
                  </a:lnTo>
                  <a:lnTo>
                    <a:pt x="2" y="8"/>
                  </a:lnTo>
                  <a:lnTo>
                    <a:pt x="4" y="8"/>
                  </a:lnTo>
                  <a:lnTo>
                    <a:pt x="5" y="7"/>
                  </a:lnTo>
                  <a:lnTo>
                    <a:pt x="6" y="6"/>
                  </a:lnTo>
                  <a:lnTo>
                    <a:pt x="10" y="7"/>
                  </a:lnTo>
                  <a:lnTo>
                    <a:pt x="12" y="7"/>
                  </a:lnTo>
                  <a:lnTo>
                    <a:pt x="13" y="8"/>
                  </a:lnTo>
                  <a:lnTo>
                    <a:pt x="15" y="9"/>
                  </a:lnTo>
                  <a:lnTo>
                    <a:pt x="17" y="9"/>
                  </a:lnTo>
                  <a:lnTo>
                    <a:pt x="21" y="8"/>
                  </a:lnTo>
                  <a:lnTo>
                    <a:pt x="26" y="5"/>
                  </a:lnTo>
                  <a:lnTo>
                    <a:pt x="27" y="3"/>
                  </a:lnTo>
                  <a:lnTo>
                    <a:pt x="27" y="0"/>
                  </a:lnTo>
                  <a:lnTo>
                    <a:pt x="24" y="2"/>
                  </a:lnTo>
                  <a:lnTo>
                    <a:pt x="21"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00" name="Google Shape;2100;p203"/>
            <p:cNvSpPr/>
            <p:nvPr/>
          </p:nvSpPr>
          <p:spPr>
            <a:xfrm>
              <a:off x="6157670" y="2952602"/>
              <a:ext cx="4185" cy="3694"/>
            </a:xfrm>
            <a:custGeom>
              <a:avLst/>
              <a:gdLst/>
              <a:ahLst/>
              <a:cxnLst/>
              <a:rect l="l" t="t" r="r" b="b"/>
              <a:pathLst>
                <a:path w="6" h="3" extrusionOk="0">
                  <a:moveTo>
                    <a:pt x="5" y="0"/>
                  </a:moveTo>
                  <a:lnTo>
                    <a:pt x="4" y="0"/>
                  </a:lnTo>
                  <a:lnTo>
                    <a:pt x="1" y="1"/>
                  </a:lnTo>
                  <a:lnTo>
                    <a:pt x="0" y="2"/>
                  </a:lnTo>
                  <a:lnTo>
                    <a:pt x="4" y="2"/>
                  </a:lnTo>
                  <a:lnTo>
                    <a:pt x="5"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01" name="Google Shape;2101;p203"/>
            <p:cNvSpPr/>
            <p:nvPr/>
          </p:nvSpPr>
          <p:spPr>
            <a:xfrm>
              <a:off x="6103239" y="2967374"/>
              <a:ext cx="8374" cy="3694"/>
            </a:xfrm>
            <a:custGeom>
              <a:avLst/>
              <a:gdLst/>
              <a:ahLst/>
              <a:cxnLst/>
              <a:rect l="l" t="t" r="r" b="b"/>
              <a:pathLst>
                <a:path w="8" h="4" extrusionOk="0">
                  <a:moveTo>
                    <a:pt x="7" y="0"/>
                  </a:moveTo>
                  <a:lnTo>
                    <a:pt x="4" y="0"/>
                  </a:lnTo>
                  <a:lnTo>
                    <a:pt x="0" y="3"/>
                  </a:lnTo>
                  <a:lnTo>
                    <a:pt x="0" y="3"/>
                  </a:lnTo>
                  <a:lnTo>
                    <a:pt x="7"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02" name="Google Shape;2102;p203"/>
            <p:cNvSpPr/>
            <p:nvPr/>
          </p:nvSpPr>
          <p:spPr>
            <a:xfrm>
              <a:off x="6140922" y="2956296"/>
              <a:ext cx="8374" cy="3692"/>
            </a:xfrm>
            <a:custGeom>
              <a:avLst/>
              <a:gdLst/>
              <a:ahLst/>
              <a:cxnLst/>
              <a:rect l="l" t="t" r="r" b="b"/>
              <a:pathLst>
                <a:path w="7" h="3" extrusionOk="0">
                  <a:moveTo>
                    <a:pt x="6" y="0"/>
                  </a:moveTo>
                  <a:lnTo>
                    <a:pt x="4" y="0"/>
                  </a:lnTo>
                  <a:lnTo>
                    <a:pt x="0" y="1"/>
                  </a:lnTo>
                  <a:lnTo>
                    <a:pt x="0" y="2"/>
                  </a:lnTo>
                  <a:lnTo>
                    <a:pt x="1" y="2"/>
                  </a:lnTo>
                  <a:lnTo>
                    <a:pt x="6"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03" name="Google Shape;2103;p203"/>
            <p:cNvSpPr/>
            <p:nvPr/>
          </p:nvSpPr>
          <p:spPr>
            <a:xfrm>
              <a:off x="6128360" y="2959988"/>
              <a:ext cx="8374" cy="3694"/>
            </a:xfrm>
            <a:custGeom>
              <a:avLst/>
              <a:gdLst/>
              <a:ahLst/>
              <a:cxnLst/>
              <a:rect l="l" t="t" r="r" b="b"/>
              <a:pathLst>
                <a:path w="10" h="2" extrusionOk="0">
                  <a:moveTo>
                    <a:pt x="2" y="1"/>
                  </a:moveTo>
                  <a:lnTo>
                    <a:pt x="9" y="1"/>
                  </a:lnTo>
                  <a:lnTo>
                    <a:pt x="9" y="0"/>
                  </a:lnTo>
                  <a:lnTo>
                    <a:pt x="7" y="0"/>
                  </a:lnTo>
                  <a:lnTo>
                    <a:pt x="1" y="0"/>
                  </a:lnTo>
                  <a:lnTo>
                    <a:pt x="0" y="0"/>
                  </a:lnTo>
                  <a:lnTo>
                    <a:pt x="0" y="1"/>
                  </a:lnTo>
                  <a:lnTo>
                    <a:pt x="2"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04" name="Google Shape;2104;p203"/>
            <p:cNvSpPr/>
            <p:nvPr/>
          </p:nvSpPr>
          <p:spPr>
            <a:xfrm>
              <a:off x="6111613" y="2959988"/>
              <a:ext cx="12562" cy="3694"/>
            </a:xfrm>
            <a:custGeom>
              <a:avLst/>
              <a:gdLst/>
              <a:ahLst/>
              <a:cxnLst/>
              <a:rect l="l" t="t" r="r" b="b"/>
              <a:pathLst>
                <a:path w="14" h="5" extrusionOk="0">
                  <a:moveTo>
                    <a:pt x="1" y="4"/>
                  </a:moveTo>
                  <a:lnTo>
                    <a:pt x="0" y="4"/>
                  </a:lnTo>
                  <a:lnTo>
                    <a:pt x="7" y="1"/>
                  </a:lnTo>
                  <a:lnTo>
                    <a:pt x="11" y="0"/>
                  </a:lnTo>
                  <a:lnTo>
                    <a:pt x="13" y="1"/>
                  </a:lnTo>
                  <a:lnTo>
                    <a:pt x="4" y="4"/>
                  </a:lnTo>
                  <a:lnTo>
                    <a:pt x="1"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05" name="Google Shape;2105;p203"/>
            <p:cNvSpPr/>
            <p:nvPr/>
          </p:nvSpPr>
          <p:spPr>
            <a:xfrm>
              <a:off x="6103239" y="1911175"/>
              <a:ext cx="791330" cy="830927"/>
            </a:xfrm>
            <a:custGeom>
              <a:avLst/>
              <a:gdLst/>
              <a:ahLst/>
              <a:cxnLst/>
              <a:rect l="l" t="t" r="r" b="b"/>
              <a:pathLst>
                <a:path w="834" h="994" extrusionOk="0">
                  <a:moveTo>
                    <a:pt x="9" y="851"/>
                  </a:moveTo>
                  <a:lnTo>
                    <a:pt x="9" y="859"/>
                  </a:lnTo>
                  <a:lnTo>
                    <a:pt x="6" y="858"/>
                  </a:lnTo>
                  <a:lnTo>
                    <a:pt x="5" y="855"/>
                  </a:lnTo>
                  <a:lnTo>
                    <a:pt x="4" y="853"/>
                  </a:lnTo>
                  <a:lnTo>
                    <a:pt x="5" y="849"/>
                  </a:lnTo>
                  <a:lnTo>
                    <a:pt x="4" y="844"/>
                  </a:lnTo>
                  <a:lnTo>
                    <a:pt x="5" y="842"/>
                  </a:lnTo>
                  <a:lnTo>
                    <a:pt x="6" y="842"/>
                  </a:lnTo>
                  <a:lnTo>
                    <a:pt x="8" y="846"/>
                  </a:lnTo>
                  <a:lnTo>
                    <a:pt x="9" y="851"/>
                  </a:lnTo>
                  <a:close/>
                  <a:moveTo>
                    <a:pt x="5" y="802"/>
                  </a:moveTo>
                  <a:lnTo>
                    <a:pt x="2" y="802"/>
                  </a:lnTo>
                  <a:lnTo>
                    <a:pt x="0" y="802"/>
                  </a:lnTo>
                  <a:lnTo>
                    <a:pt x="0" y="796"/>
                  </a:lnTo>
                  <a:lnTo>
                    <a:pt x="1" y="794"/>
                  </a:lnTo>
                  <a:lnTo>
                    <a:pt x="3" y="794"/>
                  </a:lnTo>
                  <a:lnTo>
                    <a:pt x="5" y="797"/>
                  </a:lnTo>
                  <a:lnTo>
                    <a:pt x="5" y="802"/>
                  </a:lnTo>
                  <a:close/>
                  <a:moveTo>
                    <a:pt x="105" y="648"/>
                  </a:moveTo>
                  <a:lnTo>
                    <a:pt x="102" y="648"/>
                  </a:lnTo>
                  <a:lnTo>
                    <a:pt x="98" y="647"/>
                  </a:lnTo>
                  <a:lnTo>
                    <a:pt x="96" y="644"/>
                  </a:lnTo>
                  <a:lnTo>
                    <a:pt x="95" y="642"/>
                  </a:lnTo>
                  <a:lnTo>
                    <a:pt x="99" y="640"/>
                  </a:lnTo>
                  <a:lnTo>
                    <a:pt x="104" y="638"/>
                  </a:lnTo>
                  <a:lnTo>
                    <a:pt x="106" y="641"/>
                  </a:lnTo>
                  <a:lnTo>
                    <a:pt x="106" y="646"/>
                  </a:lnTo>
                  <a:lnTo>
                    <a:pt x="105" y="648"/>
                  </a:lnTo>
                  <a:close/>
                  <a:moveTo>
                    <a:pt x="116" y="624"/>
                  </a:moveTo>
                  <a:lnTo>
                    <a:pt x="113" y="624"/>
                  </a:lnTo>
                  <a:lnTo>
                    <a:pt x="111" y="623"/>
                  </a:lnTo>
                  <a:lnTo>
                    <a:pt x="116" y="619"/>
                  </a:lnTo>
                  <a:lnTo>
                    <a:pt x="125" y="616"/>
                  </a:lnTo>
                  <a:lnTo>
                    <a:pt x="125" y="614"/>
                  </a:lnTo>
                  <a:lnTo>
                    <a:pt x="126" y="614"/>
                  </a:lnTo>
                  <a:lnTo>
                    <a:pt x="127" y="617"/>
                  </a:lnTo>
                  <a:lnTo>
                    <a:pt x="127" y="620"/>
                  </a:lnTo>
                  <a:lnTo>
                    <a:pt x="127" y="622"/>
                  </a:lnTo>
                  <a:lnTo>
                    <a:pt x="116" y="624"/>
                  </a:lnTo>
                  <a:close/>
                  <a:moveTo>
                    <a:pt x="205" y="536"/>
                  </a:moveTo>
                  <a:lnTo>
                    <a:pt x="203" y="539"/>
                  </a:lnTo>
                  <a:lnTo>
                    <a:pt x="199" y="537"/>
                  </a:lnTo>
                  <a:lnTo>
                    <a:pt x="192" y="538"/>
                  </a:lnTo>
                  <a:lnTo>
                    <a:pt x="189" y="536"/>
                  </a:lnTo>
                  <a:lnTo>
                    <a:pt x="191" y="532"/>
                  </a:lnTo>
                  <a:lnTo>
                    <a:pt x="198" y="528"/>
                  </a:lnTo>
                  <a:lnTo>
                    <a:pt x="201" y="528"/>
                  </a:lnTo>
                  <a:lnTo>
                    <a:pt x="205" y="533"/>
                  </a:lnTo>
                  <a:lnTo>
                    <a:pt x="205" y="536"/>
                  </a:lnTo>
                  <a:close/>
                  <a:moveTo>
                    <a:pt x="228" y="479"/>
                  </a:moveTo>
                  <a:lnTo>
                    <a:pt x="226" y="481"/>
                  </a:lnTo>
                  <a:lnTo>
                    <a:pt x="222" y="481"/>
                  </a:lnTo>
                  <a:lnTo>
                    <a:pt x="222" y="478"/>
                  </a:lnTo>
                  <a:lnTo>
                    <a:pt x="223" y="474"/>
                  </a:lnTo>
                  <a:lnTo>
                    <a:pt x="225" y="473"/>
                  </a:lnTo>
                  <a:lnTo>
                    <a:pt x="228" y="473"/>
                  </a:lnTo>
                  <a:lnTo>
                    <a:pt x="229" y="475"/>
                  </a:lnTo>
                  <a:lnTo>
                    <a:pt x="228" y="479"/>
                  </a:lnTo>
                  <a:close/>
                  <a:moveTo>
                    <a:pt x="245" y="457"/>
                  </a:moveTo>
                  <a:lnTo>
                    <a:pt x="242" y="457"/>
                  </a:lnTo>
                  <a:lnTo>
                    <a:pt x="242" y="454"/>
                  </a:lnTo>
                  <a:lnTo>
                    <a:pt x="244" y="451"/>
                  </a:lnTo>
                  <a:lnTo>
                    <a:pt x="246" y="449"/>
                  </a:lnTo>
                  <a:lnTo>
                    <a:pt x="249" y="449"/>
                  </a:lnTo>
                  <a:lnTo>
                    <a:pt x="253" y="449"/>
                  </a:lnTo>
                  <a:lnTo>
                    <a:pt x="253" y="450"/>
                  </a:lnTo>
                  <a:lnTo>
                    <a:pt x="252" y="452"/>
                  </a:lnTo>
                  <a:lnTo>
                    <a:pt x="245" y="457"/>
                  </a:lnTo>
                  <a:close/>
                  <a:moveTo>
                    <a:pt x="242" y="446"/>
                  </a:moveTo>
                  <a:lnTo>
                    <a:pt x="239" y="447"/>
                  </a:lnTo>
                  <a:lnTo>
                    <a:pt x="240" y="443"/>
                  </a:lnTo>
                  <a:lnTo>
                    <a:pt x="242" y="440"/>
                  </a:lnTo>
                  <a:lnTo>
                    <a:pt x="243" y="438"/>
                  </a:lnTo>
                  <a:lnTo>
                    <a:pt x="244" y="435"/>
                  </a:lnTo>
                  <a:lnTo>
                    <a:pt x="246" y="433"/>
                  </a:lnTo>
                  <a:lnTo>
                    <a:pt x="249" y="435"/>
                  </a:lnTo>
                  <a:lnTo>
                    <a:pt x="249" y="440"/>
                  </a:lnTo>
                  <a:lnTo>
                    <a:pt x="247" y="444"/>
                  </a:lnTo>
                  <a:lnTo>
                    <a:pt x="242" y="446"/>
                  </a:lnTo>
                  <a:close/>
                  <a:moveTo>
                    <a:pt x="259" y="297"/>
                  </a:moveTo>
                  <a:lnTo>
                    <a:pt x="255" y="302"/>
                  </a:lnTo>
                  <a:lnTo>
                    <a:pt x="257" y="293"/>
                  </a:lnTo>
                  <a:lnTo>
                    <a:pt x="259" y="286"/>
                  </a:lnTo>
                  <a:lnTo>
                    <a:pt x="263" y="281"/>
                  </a:lnTo>
                  <a:lnTo>
                    <a:pt x="264" y="282"/>
                  </a:lnTo>
                  <a:lnTo>
                    <a:pt x="264" y="287"/>
                  </a:lnTo>
                  <a:lnTo>
                    <a:pt x="264" y="291"/>
                  </a:lnTo>
                  <a:lnTo>
                    <a:pt x="263" y="292"/>
                  </a:lnTo>
                  <a:lnTo>
                    <a:pt x="259" y="297"/>
                  </a:lnTo>
                  <a:close/>
                  <a:moveTo>
                    <a:pt x="288" y="264"/>
                  </a:moveTo>
                  <a:lnTo>
                    <a:pt x="291" y="265"/>
                  </a:lnTo>
                  <a:lnTo>
                    <a:pt x="296" y="265"/>
                  </a:lnTo>
                  <a:lnTo>
                    <a:pt x="296" y="265"/>
                  </a:lnTo>
                  <a:lnTo>
                    <a:pt x="296" y="268"/>
                  </a:lnTo>
                  <a:lnTo>
                    <a:pt x="294" y="271"/>
                  </a:lnTo>
                  <a:lnTo>
                    <a:pt x="289" y="272"/>
                  </a:lnTo>
                  <a:lnTo>
                    <a:pt x="287" y="276"/>
                  </a:lnTo>
                  <a:lnTo>
                    <a:pt x="286" y="278"/>
                  </a:lnTo>
                  <a:lnTo>
                    <a:pt x="282" y="278"/>
                  </a:lnTo>
                  <a:lnTo>
                    <a:pt x="279" y="279"/>
                  </a:lnTo>
                  <a:lnTo>
                    <a:pt x="277" y="282"/>
                  </a:lnTo>
                  <a:lnTo>
                    <a:pt x="274" y="279"/>
                  </a:lnTo>
                  <a:lnTo>
                    <a:pt x="274" y="281"/>
                  </a:lnTo>
                  <a:lnTo>
                    <a:pt x="273" y="285"/>
                  </a:lnTo>
                  <a:lnTo>
                    <a:pt x="272" y="286"/>
                  </a:lnTo>
                  <a:lnTo>
                    <a:pt x="268" y="287"/>
                  </a:lnTo>
                  <a:lnTo>
                    <a:pt x="267" y="279"/>
                  </a:lnTo>
                  <a:lnTo>
                    <a:pt x="269" y="276"/>
                  </a:lnTo>
                  <a:lnTo>
                    <a:pt x="270" y="273"/>
                  </a:lnTo>
                  <a:lnTo>
                    <a:pt x="272" y="273"/>
                  </a:lnTo>
                  <a:lnTo>
                    <a:pt x="274" y="273"/>
                  </a:lnTo>
                  <a:lnTo>
                    <a:pt x="278" y="265"/>
                  </a:lnTo>
                  <a:lnTo>
                    <a:pt x="283" y="263"/>
                  </a:lnTo>
                  <a:lnTo>
                    <a:pt x="286" y="263"/>
                  </a:lnTo>
                  <a:lnTo>
                    <a:pt x="288" y="264"/>
                  </a:lnTo>
                  <a:close/>
                  <a:moveTo>
                    <a:pt x="331" y="205"/>
                  </a:moveTo>
                  <a:lnTo>
                    <a:pt x="335" y="214"/>
                  </a:lnTo>
                  <a:lnTo>
                    <a:pt x="337" y="219"/>
                  </a:lnTo>
                  <a:lnTo>
                    <a:pt x="335" y="229"/>
                  </a:lnTo>
                  <a:lnTo>
                    <a:pt x="332" y="234"/>
                  </a:lnTo>
                  <a:lnTo>
                    <a:pt x="326" y="235"/>
                  </a:lnTo>
                  <a:lnTo>
                    <a:pt x="321" y="234"/>
                  </a:lnTo>
                  <a:lnTo>
                    <a:pt x="318" y="232"/>
                  </a:lnTo>
                  <a:lnTo>
                    <a:pt x="318" y="229"/>
                  </a:lnTo>
                  <a:lnTo>
                    <a:pt x="316" y="228"/>
                  </a:lnTo>
                  <a:lnTo>
                    <a:pt x="312" y="232"/>
                  </a:lnTo>
                  <a:lnTo>
                    <a:pt x="309" y="232"/>
                  </a:lnTo>
                  <a:lnTo>
                    <a:pt x="305" y="229"/>
                  </a:lnTo>
                  <a:lnTo>
                    <a:pt x="304" y="226"/>
                  </a:lnTo>
                  <a:lnTo>
                    <a:pt x="309" y="220"/>
                  </a:lnTo>
                  <a:lnTo>
                    <a:pt x="310" y="216"/>
                  </a:lnTo>
                  <a:lnTo>
                    <a:pt x="315" y="216"/>
                  </a:lnTo>
                  <a:lnTo>
                    <a:pt x="316" y="218"/>
                  </a:lnTo>
                  <a:lnTo>
                    <a:pt x="318" y="218"/>
                  </a:lnTo>
                  <a:lnTo>
                    <a:pt x="320" y="213"/>
                  </a:lnTo>
                  <a:lnTo>
                    <a:pt x="320" y="210"/>
                  </a:lnTo>
                  <a:lnTo>
                    <a:pt x="320" y="207"/>
                  </a:lnTo>
                  <a:lnTo>
                    <a:pt x="326" y="209"/>
                  </a:lnTo>
                  <a:lnTo>
                    <a:pt x="326" y="200"/>
                  </a:lnTo>
                  <a:lnTo>
                    <a:pt x="327" y="199"/>
                  </a:lnTo>
                  <a:lnTo>
                    <a:pt x="329" y="199"/>
                  </a:lnTo>
                  <a:lnTo>
                    <a:pt x="330" y="202"/>
                  </a:lnTo>
                  <a:lnTo>
                    <a:pt x="331" y="205"/>
                  </a:lnTo>
                  <a:close/>
                  <a:moveTo>
                    <a:pt x="349" y="239"/>
                  </a:moveTo>
                  <a:lnTo>
                    <a:pt x="349" y="239"/>
                  </a:lnTo>
                  <a:lnTo>
                    <a:pt x="353" y="230"/>
                  </a:lnTo>
                  <a:lnTo>
                    <a:pt x="358" y="228"/>
                  </a:lnTo>
                  <a:lnTo>
                    <a:pt x="359" y="225"/>
                  </a:lnTo>
                  <a:lnTo>
                    <a:pt x="361" y="223"/>
                  </a:lnTo>
                  <a:lnTo>
                    <a:pt x="360" y="218"/>
                  </a:lnTo>
                  <a:lnTo>
                    <a:pt x="361" y="214"/>
                  </a:lnTo>
                  <a:lnTo>
                    <a:pt x="363" y="213"/>
                  </a:lnTo>
                  <a:lnTo>
                    <a:pt x="366" y="211"/>
                  </a:lnTo>
                  <a:lnTo>
                    <a:pt x="367" y="211"/>
                  </a:lnTo>
                  <a:lnTo>
                    <a:pt x="370" y="214"/>
                  </a:lnTo>
                  <a:lnTo>
                    <a:pt x="372" y="217"/>
                  </a:lnTo>
                  <a:lnTo>
                    <a:pt x="374" y="225"/>
                  </a:lnTo>
                  <a:lnTo>
                    <a:pt x="373" y="232"/>
                  </a:lnTo>
                  <a:lnTo>
                    <a:pt x="367" y="238"/>
                  </a:lnTo>
                  <a:lnTo>
                    <a:pt x="362" y="240"/>
                  </a:lnTo>
                  <a:lnTo>
                    <a:pt x="358" y="247"/>
                  </a:lnTo>
                  <a:lnTo>
                    <a:pt x="356" y="252"/>
                  </a:lnTo>
                  <a:lnTo>
                    <a:pt x="354" y="253"/>
                  </a:lnTo>
                  <a:lnTo>
                    <a:pt x="353" y="253"/>
                  </a:lnTo>
                  <a:lnTo>
                    <a:pt x="351" y="252"/>
                  </a:lnTo>
                  <a:lnTo>
                    <a:pt x="349" y="252"/>
                  </a:lnTo>
                  <a:lnTo>
                    <a:pt x="346" y="256"/>
                  </a:lnTo>
                  <a:lnTo>
                    <a:pt x="338" y="260"/>
                  </a:lnTo>
                  <a:lnTo>
                    <a:pt x="335" y="258"/>
                  </a:lnTo>
                  <a:lnTo>
                    <a:pt x="335" y="254"/>
                  </a:lnTo>
                  <a:lnTo>
                    <a:pt x="333" y="255"/>
                  </a:lnTo>
                  <a:lnTo>
                    <a:pt x="331" y="260"/>
                  </a:lnTo>
                  <a:lnTo>
                    <a:pt x="327" y="262"/>
                  </a:lnTo>
                  <a:lnTo>
                    <a:pt x="326" y="262"/>
                  </a:lnTo>
                  <a:lnTo>
                    <a:pt x="322" y="260"/>
                  </a:lnTo>
                  <a:lnTo>
                    <a:pt x="313" y="270"/>
                  </a:lnTo>
                  <a:lnTo>
                    <a:pt x="304" y="271"/>
                  </a:lnTo>
                  <a:lnTo>
                    <a:pt x="301" y="270"/>
                  </a:lnTo>
                  <a:lnTo>
                    <a:pt x="301" y="265"/>
                  </a:lnTo>
                  <a:lnTo>
                    <a:pt x="307" y="257"/>
                  </a:lnTo>
                  <a:lnTo>
                    <a:pt x="311" y="252"/>
                  </a:lnTo>
                  <a:lnTo>
                    <a:pt x="327" y="249"/>
                  </a:lnTo>
                  <a:lnTo>
                    <a:pt x="338" y="234"/>
                  </a:lnTo>
                  <a:lnTo>
                    <a:pt x="340" y="217"/>
                  </a:lnTo>
                  <a:lnTo>
                    <a:pt x="342" y="211"/>
                  </a:lnTo>
                  <a:lnTo>
                    <a:pt x="342" y="208"/>
                  </a:lnTo>
                  <a:lnTo>
                    <a:pt x="338" y="207"/>
                  </a:lnTo>
                  <a:lnTo>
                    <a:pt x="338" y="202"/>
                  </a:lnTo>
                  <a:lnTo>
                    <a:pt x="340" y="196"/>
                  </a:lnTo>
                  <a:lnTo>
                    <a:pt x="345" y="188"/>
                  </a:lnTo>
                  <a:lnTo>
                    <a:pt x="348" y="184"/>
                  </a:lnTo>
                  <a:lnTo>
                    <a:pt x="353" y="175"/>
                  </a:lnTo>
                  <a:lnTo>
                    <a:pt x="355" y="173"/>
                  </a:lnTo>
                  <a:lnTo>
                    <a:pt x="358" y="173"/>
                  </a:lnTo>
                  <a:lnTo>
                    <a:pt x="361" y="176"/>
                  </a:lnTo>
                  <a:lnTo>
                    <a:pt x="360" y="180"/>
                  </a:lnTo>
                  <a:lnTo>
                    <a:pt x="356" y="190"/>
                  </a:lnTo>
                  <a:lnTo>
                    <a:pt x="350" y="197"/>
                  </a:lnTo>
                  <a:lnTo>
                    <a:pt x="351" y="204"/>
                  </a:lnTo>
                  <a:lnTo>
                    <a:pt x="353" y="208"/>
                  </a:lnTo>
                  <a:lnTo>
                    <a:pt x="354" y="216"/>
                  </a:lnTo>
                  <a:lnTo>
                    <a:pt x="354" y="223"/>
                  </a:lnTo>
                  <a:lnTo>
                    <a:pt x="349" y="234"/>
                  </a:lnTo>
                  <a:lnTo>
                    <a:pt x="349" y="239"/>
                  </a:lnTo>
                  <a:close/>
                  <a:moveTo>
                    <a:pt x="404" y="146"/>
                  </a:moveTo>
                  <a:lnTo>
                    <a:pt x="408" y="152"/>
                  </a:lnTo>
                  <a:lnTo>
                    <a:pt x="410" y="150"/>
                  </a:lnTo>
                  <a:lnTo>
                    <a:pt x="413" y="149"/>
                  </a:lnTo>
                  <a:lnTo>
                    <a:pt x="416" y="151"/>
                  </a:lnTo>
                  <a:lnTo>
                    <a:pt x="418" y="154"/>
                  </a:lnTo>
                  <a:lnTo>
                    <a:pt x="420" y="155"/>
                  </a:lnTo>
                  <a:lnTo>
                    <a:pt x="422" y="159"/>
                  </a:lnTo>
                  <a:lnTo>
                    <a:pt x="422" y="164"/>
                  </a:lnTo>
                  <a:lnTo>
                    <a:pt x="420" y="169"/>
                  </a:lnTo>
                  <a:lnTo>
                    <a:pt x="418" y="171"/>
                  </a:lnTo>
                  <a:lnTo>
                    <a:pt x="417" y="176"/>
                  </a:lnTo>
                  <a:lnTo>
                    <a:pt x="419" y="182"/>
                  </a:lnTo>
                  <a:lnTo>
                    <a:pt x="413" y="184"/>
                  </a:lnTo>
                  <a:lnTo>
                    <a:pt x="406" y="186"/>
                  </a:lnTo>
                  <a:lnTo>
                    <a:pt x="404" y="182"/>
                  </a:lnTo>
                  <a:lnTo>
                    <a:pt x="398" y="188"/>
                  </a:lnTo>
                  <a:lnTo>
                    <a:pt x="394" y="197"/>
                  </a:lnTo>
                  <a:lnTo>
                    <a:pt x="391" y="199"/>
                  </a:lnTo>
                  <a:lnTo>
                    <a:pt x="390" y="195"/>
                  </a:lnTo>
                  <a:lnTo>
                    <a:pt x="387" y="194"/>
                  </a:lnTo>
                  <a:lnTo>
                    <a:pt x="382" y="194"/>
                  </a:lnTo>
                  <a:lnTo>
                    <a:pt x="383" y="191"/>
                  </a:lnTo>
                  <a:lnTo>
                    <a:pt x="383" y="190"/>
                  </a:lnTo>
                  <a:lnTo>
                    <a:pt x="387" y="188"/>
                  </a:lnTo>
                  <a:lnTo>
                    <a:pt x="388" y="183"/>
                  </a:lnTo>
                  <a:lnTo>
                    <a:pt x="387" y="174"/>
                  </a:lnTo>
                  <a:lnTo>
                    <a:pt x="388" y="171"/>
                  </a:lnTo>
                  <a:lnTo>
                    <a:pt x="388" y="167"/>
                  </a:lnTo>
                  <a:lnTo>
                    <a:pt x="391" y="164"/>
                  </a:lnTo>
                  <a:lnTo>
                    <a:pt x="400" y="166"/>
                  </a:lnTo>
                  <a:lnTo>
                    <a:pt x="401" y="163"/>
                  </a:lnTo>
                  <a:lnTo>
                    <a:pt x="400" y="161"/>
                  </a:lnTo>
                  <a:lnTo>
                    <a:pt x="395" y="157"/>
                  </a:lnTo>
                  <a:lnTo>
                    <a:pt x="396" y="155"/>
                  </a:lnTo>
                  <a:lnTo>
                    <a:pt x="400" y="152"/>
                  </a:lnTo>
                  <a:lnTo>
                    <a:pt x="403" y="152"/>
                  </a:lnTo>
                  <a:lnTo>
                    <a:pt x="403" y="148"/>
                  </a:lnTo>
                  <a:lnTo>
                    <a:pt x="404" y="147"/>
                  </a:lnTo>
                  <a:lnTo>
                    <a:pt x="404" y="146"/>
                  </a:lnTo>
                  <a:close/>
                  <a:moveTo>
                    <a:pt x="801" y="128"/>
                  </a:moveTo>
                  <a:lnTo>
                    <a:pt x="795" y="130"/>
                  </a:lnTo>
                  <a:lnTo>
                    <a:pt x="794" y="128"/>
                  </a:lnTo>
                  <a:lnTo>
                    <a:pt x="795" y="125"/>
                  </a:lnTo>
                  <a:lnTo>
                    <a:pt x="797" y="118"/>
                  </a:lnTo>
                  <a:lnTo>
                    <a:pt x="800" y="118"/>
                  </a:lnTo>
                  <a:lnTo>
                    <a:pt x="802" y="121"/>
                  </a:lnTo>
                  <a:lnTo>
                    <a:pt x="804" y="124"/>
                  </a:lnTo>
                  <a:lnTo>
                    <a:pt x="801" y="128"/>
                  </a:lnTo>
                  <a:close/>
                  <a:moveTo>
                    <a:pt x="509" y="101"/>
                  </a:moveTo>
                  <a:lnTo>
                    <a:pt x="507" y="103"/>
                  </a:lnTo>
                  <a:lnTo>
                    <a:pt x="504" y="104"/>
                  </a:lnTo>
                  <a:lnTo>
                    <a:pt x="503" y="102"/>
                  </a:lnTo>
                  <a:lnTo>
                    <a:pt x="500" y="101"/>
                  </a:lnTo>
                  <a:lnTo>
                    <a:pt x="499" y="102"/>
                  </a:lnTo>
                  <a:lnTo>
                    <a:pt x="497" y="98"/>
                  </a:lnTo>
                  <a:lnTo>
                    <a:pt x="497" y="95"/>
                  </a:lnTo>
                  <a:lnTo>
                    <a:pt x="499" y="90"/>
                  </a:lnTo>
                  <a:lnTo>
                    <a:pt x="505" y="87"/>
                  </a:lnTo>
                  <a:lnTo>
                    <a:pt x="509" y="89"/>
                  </a:lnTo>
                  <a:lnTo>
                    <a:pt x="510" y="90"/>
                  </a:lnTo>
                  <a:lnTo>
                    <a:pt x="509" y="101"/>
                  </a:lnTo>
                  <a:close/>
                  <a:moveTo>
                    <a:pt x="460" y="103"/>
                  </a:moveTo>
                  <a:lnTo>
                    <a:pt x="463" y="108"/>
                  </a:lnTo>
                  <a:lnTo>
                    <a:pt x="465" y="108"/>
                  </a:lnTo>
                  <a:lnTo>
                    <a:pt x="466" y="106"/>
                  </a:lnTo>
                  <a:lnTo>
                    <a:pt x="468" y="104"/>
                  </a:lnTo>
                  <a:lnTo>
                    <a:pt x="471" y="107"/>
                  </a:lnTo>
                  <a:lnTo>
                    <a:pt x="471" y="112"/>
                  </a:lnTo>
                  <a:lnTo>
                    <a:pt x="466" y="117"/>
                  </a:lnTo>
                  <a:lnTo>
                    <a:pt x="463" y="126"/>
                  </a:lnTo>
                  <a:lnTo>
                    <a:pt x="458" y="128"/>
                  </a:lnTo>
                  <a:lnTo>
                    <a:pt x="456" y="126"/>
                  </a:lnTo>
                  <a:lnTo>
                    <a:pt x="452" y="131"/>
                  </a:lnTo>
                  <a:lnTo>
                    <a:pt x="449" y="136"/>
                  </a:lnTo>
                  <a:lnTo>
                    <a:pt x="446" y="142"/>
                  </a:lnTo>
                  <a:lnTo>
                    <a:pt x="446" y="145"/>
                  </a:lnTo>
                  <a:lnTo>
                    <a:pt x="445" y="148"/>
                  </a:lnTo>
                  <a:lnTo>
                    <a:pt x="433" y="150"/>
                  </a:lnTo>
                  <a:lnTo>
                    <a:pt x="429" y="152"/>
                  </a:lnTo>
                  <a:lnTo>
                    <a:pt x="424" y="150"/>
                  </a:lnTo>
                  <a:lnTo>
                    <a:pt x="422" y="145"/>
                  </a:lnTo>
                  <a:lnTo>
                    <a:pt x="423" y="144"/>
                  </a:lnTo>
                  <a:lnTo>
                    <a:pt x="427" y="142"/>
                  </a:lnTo>
                  <a:lnTo>
                    <a:pt x="427" y="139"/>
                  </a:lnTo>
                  <a:lnTo>
                    <a:pt x="429" y="136"/>
                  </a:lnTo>
                  <a:lnTo>
                    <a:pt x="430" y="135"/>
                  </a:lnTo>
                  <a:lnTo>
                    <a:pt x="431" y="130"/>
                  </a:lnTo>
                  <a:lnTo>
                    <a:pt x="433" y="129"/>
                  </a:lnTo>
                  <a:lnTo>
                    <a:pt x="436" y="130"/>
                  </a:lnTo>
                  <a:lnTo>
                    <a:pt x="439" y="127"/>
                  </a:lnTo>
                  <a:lnTo>
                    <a:pt x="440" y="126"/>
                  </a:lnTo>
                  <a:lnTo>
                    <a:pt x="441" y="129"/>
                  </a:lnTo>
                  <a:lnTo>
                    <a:pt x="442" y="125"/>
                  </a:lnTo>
                  <a:lnTo>
                    <a:pt x="441" y="121"/>
                  </a:lnTo>
                  <a:lnTo>
                    <a:pt x="442" y="119"/>
                  </a:lnTo>
                  <a:lnTo>
                    <a:pt x="446" y="113"/>
                  </a:lnTo>
                  <a:lnTo>
                    <a:pt x="448" y="108"/>
                  </a:lnTo>
                  <a:lnTo>
                    <a:pt x="451" y="105"/>
                  </a:lnTo>
                  <a:lnTo>
                    <a:pt x="453" y="106"/>
                  </a:lnTo>
                  <a:lnTo>
                    <a:pt x="454" y="101"/>
                  </a:lnTo>
                  <a:lnTo>
                    <a:pt x="453" y="97"/>
                  </a:lnTo>
                  <a:lnTo>
                    <a:pt x="454" y="93"/>
                  </a:lnTo>
                  <a:lnTo>
                    <a:pt x="456" y="86"/>
                  </a:lnTo>
                  <a:lnTo>
                    <a:pt x="458" y="85"/>
                  </a:lnTo>
                  <a:lnTo>
                    <a:pt x="459" y="92"/>
                  </a:lnTo>
                  <a:lnTo>
                    <a:pt x="460" y="103"/>
                  </a:lnTo>
                  <a:close/>
                  <a:moveTo>
                    <a:pt x="476" y="89"/>
                  </a:moveTo>
                  <a:lnTo>
                    <a:pt x="478" y="90"/>
                  </a:lnTo>
                  <a:lnTo>
                    <a:pt x="480" y="89"/>
                  </a:lnTo>
                  <a:lnTo>
                    <a:pt x="481" y="90"/>
                  </a:lnTo>
                  <a:lnTo>
                    <a:pt x="483" y="95"/>
                  </a:lnTo>
                  <a:lnTo>
                    <a:pt x="487" y="97"/>
                  </a:lnTo>
                  <a:lnTo>
                    <a:pt x="487" y="100"/>
                  </a:lnTo>
                  <a:lnTo>
                    <a:pt x="484" y="102"/>
                  </a:lnTo>
                  <a:lnTo>
                    <a:pt x="480" y="103"/>
                  </a:lnTo>
                  <a:lnTo>
                    <a:pt x="477" y="101"/>
                  </a:lnTo>
                  <a:lnTo>
                    <a:pt x="476" y="98"/>
                  </a:lnTo>
                  <a:lnTo>
                    <a:pt x="474" y="93"/>
                  </a:lnTo>
                  <a:lnTo>
                    <a:pt x="471" y="89"/>
                  </a:lnTo>
                  <a:lnTo>
                    <a:pt x="471" y="84"/>
                  </a:lnTo>
                  <a:lnTo>
                    <a:pt x="474" y="83"/>
                  </a:lnTo>
                  <a:lnTo>
                    <a:pt x="476" y="89"/>
                  </a:lnTo>
                  <a:close/>
                  <a:moveTo>
                    <a:pt x="599" y="57"/>
                  </a:moveTo>
                  <a:lnTo>
                    <a:pt x="600" y="62"/>
                  </a:lnTo>
                  <a:lnTo>
                    <a:pt x="600" y="65"/>
                  </a:lnTo>
                  <a:lnTo>
                    <a:pt x="597" y="71"/>
                  </a:lnTo>
                  <a:lnTo>
                    <a:pt x="590" y="78"/>
                  </a:lnTo>
                  <a:lnTo>
                    <a:pt x="590" y="79"/>
                  </a:lnTo>
                  <a:lnTo>
                    <a:pt x="588" y="81"/>
                  </a:lnTo>
                  <a:lnTo>
                    <a:pt x="584" y="82"/>
                  </a:lnTo>
                  <a:lnTo>
                    <a:pt x="583" y="81"/>
                  </a:lnTo>
                  <a:lnTo>
                    <a:pt x="583" y="75"/>
                  </a:lnTo>
                  <a:lnTo>
                    <a:pt x="582" y="73"/>
                  </a:lnTo>
                  <a:lnTo>
                    <a:pt x="579" y="76"/>
                  </a:lnTo>
                  <a:lnTo>
                    <a:pt x="576" y="73"/>
                  </a:lnTo>
                  <a:lnTo>
                    <a:pt x="576" y="69"/>
                  </a:lnTo>
                  <a:lnTo>
                    <a:pt x="578" y="67"/>
                  </a:lnTo>
                  <a:lnTo>
                    <a:pt x="580" y="63"/>
                  </a:lnTo>
                  <a:lnTo>
                    <a:pt x="584" y="61"/>
                  </a:lnTo>
                  <a:lnTo>
                    <a:pt x="587" y="62"/>
                  </a:lnTo>
                  <a:lnTo>
                    <a:pt x="597" y="51"/>
                  </a:lnTo>
                  <a:lnTo>
                    <a:pt x="598" y="53"/>
                  </a:lnTo>
                  <a:lnTo>
                    <a:pt x="599" y="57"/>
                  </a:lnTo>
                  <a:close/>
                  <a:moveTo>
                    <a:pt x="612" y="56"/>
                  </a:moveTo>
                  <a:lnTo>
                    <a:pt x="606" y="59"/>
                  </a:lnTo>
                  <a:lnTo>
                    <a:pt x="602" y="56"/>
                  </a:lnTo>
                  <a:lnTo>
                    <a:pt x="601" y="52"/>
                  </a:lnTo>
                  <a:lnTo>
                    <a:pt x="600" y="45"/>
                  </a:lnTo>
                  <a:lnTo>
                    <a:pt x="602" y="40"/>
                  </a:lnTo>
                  <a:lnTo>
                    <a:pt x="604" y="38"/>
                  </a:lnTo>
                  <a:lnTo>
                    <a:pt x="606" y="40"/>
                  </a:lnTo>
                  <a:lnTo>
                    <a:pt x="606" y="41"/>
                  </a:lnTo>
                  <a:lnTo>
                    <a:pt x="609" y="43"/>
                  </a:lnTo>
                  <a:lnTo>
                    <a:pt x="614" y="48"/>
                  </a:lnTo>
                  <a:lnTo>
                    <a:pt x="612" y="56"/>
                  </a:lnTo>
                  <a:close/>
                  <a:moveTo>
                    <a:pt x="593" y="32"/>
                  </a:moveTo>
                  <a:lnTo>
                    <a:pt x="593" y="35"/>
                  </a:lnTo>
                  <a:lnTo>
                    <a:pt x="592" y="38"/>
                  </a:lnTo>
                  <a:lnTo>
                    <a:pt x="589" y="41"/>
                  </a:lnTo>
                  <a:lnTo>
                    <a:pt x="581" y="53"/>
                  </a:lnTo>
                  <a:lnTo>
                    <a:pt x="577" y="55"/>
                  </a:lnTo>
                  <a:lnTo>
                    <a:pt x="576" y="57"/>
                  </a:lnTo>
                  <a:lnTo>
                    <a:pt x="574" y="58"/>
                  </a:lnTo>
                  <a:lnTo>
                    <a:pt x="568" y="56"/>
                  </a:lnTo>
                  <a:lnTo>
                    <a:pt x="567" y="59"/>
                  </a:lnTo>
                  <a:lnTo>
                    <a:pt x="565" y="61"/>
                  </a:lnTo>
                  <a:lnTo>
                    <a:pt x="561" y="61"/>
                  </a:lnTo>
                  <a:lnTo>
                    <a:pt x="559" y="61"/>
                  </a:lnTo>
                  <a:lnTo>
                    <a:pt x="552" y="56"/>
                  </a:lnTo>
                  <a:lnTo>
                    <a:pt x="550" y="51"/>
                  </a:lnTo>
                  <a:lnTo>
                    <a:pt x="547" y="47"/>
                  </a:lnTo>
                  <a:lnTo>
                    <a:pt x="552" y="47"/>
                  </a:lnTo>
                  <a:lnTo>
                    <a:pt x="555" y="46"/>
                  </a:lnTo>
                  <a:lnTo>
                    <a:pt x="559" y="47"/>
                  </a:lnTo>
                  <a:lnTo>
                    <a:pt x="561" y="43"/>
                  </a:lnTo>
                  <a:lnTo>
                    <a:pt x="565" y="43"/>
                  </a:lnTo>
                  <a:lnTo>
                    <a:pt x="574" y="40"/>
                  </a:lnTo>
                  <a:lnTo>
                    <a:pt x="578" y="41"/>
                  </a:lnTo>
                  <a:lnTo>
                    <a:pt x="585" y="32"/>
                  </a:lnTo>
                  <a:lnTo>
                    <a:pt x="588" y="32"/>
                  </a:lnTo>
                  <a:lnTo>
                    <a:pt x="592" y="29"/>
                  </a:lnTo>
                  <a:lnTo>
                    <a:pt x="593" y="32"/>
                  </a:lnTo>
                  <a:close/>
                  <a:moveTo>
                    <a:pt x="830" y="129"/>
                  </a:moveTo>
                  <a:lnTo>
                    <a:pt x="831" y="141"/>
                  </a:lnTo>
                  <a:lnTo>
                    <a:pt x="831" y="145"/>
                  </a:lnTo>
                  <a:lnTo>
                    <a:pt x="831" y="149"/>
                  </a:lnTo>
                  <a:lnTo>
                    <a:pt x="830" y="152"/>
                  </a:lnTo>
                  <a:lnTo>
                    <a:pt x="827" y="152"/>
                  </a:lnTo>
                  <a:lnTo>
                    <a:pt x="822" y="152"/>
                  </a:lnTo>
                  <a:lnTo>
                    <a:pt x="814" y="147"/>
                  </a:lnTo>
                  <a:lnTo>
                    <a:pt x="809" y="143"/>
                  </a:lnTo>
                  <a:lnTo>
                    <a:pt x="808" y="142"/>
                  </a:lnTo>
                  <a:lnTo>
                    <a:pt x="808" y="143"/>
                  </a:lnTo>
                  <a:lnTo>
                    <a:pt x="808" y="147"/>
                  </a:lnTo>
                  <a:lnTo>
                    <a:pt x="808" y="151"/>
                  </a:lnTo>
                  <a:lnTo>
                    <a:pt x="808" y="155"/>
                  </a:lnTo>
                  <a:lnTo>
                    <a:pt x="806" y="158"/>
                  </a:lnTo>
                  <a:lnTo>
                    <a:pt x="805" y="161"/>
                  </a:lnTo>
                  <a:lnTo>
                    <a:pt x="802" y="164"/>
                  </a:lnTo>
                  <a:lnTo>
                    <a:pt x="797" y="167"/>
                  </a:lnTo>
                  <a:lnTo>
                    <a:pt x="782" y="173"/>
                  </a:lnTo>
                  <a:lnTo>
                    <a:pt x="782" y="176"/>
                  </a:lnTo>
                  <a:lnTo>
                    <a:pt x="777" y="191"/>
                  </a:lnTo>
                  <a:lnTo>
                    <a:pt x="776" y="193"/>
                  </a:lnTo>
                  <a:lnTo>
                    <a:pt x="774" y="195"/>
                  </a:lnTo>
                  <a:lnTo>
                    <a:pt x="769" y="198"/>
                  </a:lnTo>
                  <a:lnTo>
                    <a:pt x="767" y="194"/>
                  </a:lnTo>
                  <a:lnTo>
                    <a:pt x="765" y="189"/>
                  </a:lnTo>
                  <a:lnTo>
                    <a:pt x="765" y="184"/>
                  </a:lnTo>
                  <a:lnTo>
                    <a:pt x="771" y="174"/>
                  </a:lnTo>
                  <a:lnTo>
                    <a:pt x="776" y="167"/>
                  </a:lnTo>
                  <a:lnTo>
                    <a:pt x="778" y="164"/>
                  </a:lnTo>
                  <a:lnTo>
                    <a:pt x="781" y="157"/>
                  </a:lnTo>
                  <a:lnTo>
                    <a:pt x="775" y="139"/>
                  </a:lnTo>
                  <a:lnTo>
                    <a:pt x="764" y="134"/>
                  </a:lnTo>
                  <a:lnTo>
                    <a:pt x="752" y="125"/>
                  </a:lnTo>
                  <a:lnTo>
                    <a:pt x="747" y="121"/>
                  </a:lnTo>
                  <a:lnTo>
                    <a:pt x="740" y="112"/>
                  </a:lnTo>
                  <a:lnTo>
                    <a:pt x="735" y="103"/>
                  </a:lnTo>
                  <a:lnTo>
                    <a:pt x="730" y="103"/>
                  </a:lnTo>
                  <a:lnTo>
                    <a:pt x="726" y="105"/>
                  </a:lnTo>
                  <a:lnTo>
                    <a:pt x="718" y="113"/>
                  </a:lnTo>
                  <a:lnTo>
                    <a:pt x="713" y="117"/>
                  </a:lnTo>
                  <a:lnTo>
                    <a:pt x="711" y="118"/>
                  </a:lnTo>
                  <a:lnTo>
                    <a:pt x="710" y="118"/>
                  </a:lnTo>
                  <a:lnTo>
                    <a:pt x="705" y="115"/>
                  </a:lnTo>
                  <a:lnTo>
                    <a:pt x="698" y="115"/>
                  </a:lnTo>
                  <a:lnTo>
                    <a:pt x="693" y="116"/>
                  </a:lnTo>
                  <a:lnTo>
                    <a:pt x="691" y="117"/>
                  </a:lnTo>
                  <a:lnTo>
                    <a:pt x="685" y="129"/>
                  </a:lnTo>
                  <a:lnTo>
                    <a:pt x="680" y="135"/>
                  </a:lnTo>
                  <a:lnTo>
                    <a:pt x="677" y="137"/>
                  </a:lnTo>
                  <a:lnTo>
                    <a:pt x="676" y="141"/>
                  </a:lnTo>
                  <a:lnTo>
                    <a:pt x="674" y="147"/>
                  </a:lnTo>
                  <a:lnTo>
                    <a:pt x="670" y="167"/>
                  </a:lnTo>
                  <a:lnTo>
                    <a:pt x="667" y="175"/>
                  </a:lnTo>
                  <a:lnTo>
                    <a:pt x="667" y="179"/>
                  </a:lnTo>
                  <a:lnTo>
                    <a:pt x="667" y="193"/>
                  </a:lnTo>
                  <a:lnTo>
                    <a:pt x="667" y="200"/>
                  </a:lnTo>
                  <a:lnTo>
                    <a:pt x="664" y="207"/>
                  </a:lnTo>
                  <a:lnTo>
                    <a:pt x="661" y="210"/>
                  </a:lnTo>
                  <a:lnTo>
                    <a:pt x="658" y="210"/>
                  </a:lnTo>
                  <a:lnTo>
                    <a:pt x="654" y="212"/>
                  </a:lnTo>
                  <a:lnTo>
                    <a:pt x="651" y="216"/>
                  </a:lnTo>
                  <a:lnTo>
                    <a:pt x="649" y="221"/>
                  </a:lnTo>
                  <a:lnTo>
                    <a:pt x="646" y="232"/>
                  </a:lnTo>
                  <a:lnTo>
                    <a:pt x="641" y="235"/>
                  </a:lnTo>
                  <a:lnTo>
                    <a:pt x="637" y="235"/>
                  </a:lnTo>
                  <a:lnTo>
                    <a:pt x="633" y="230"/>
                  </a:lnTo>
                  <a:lnTo>
                    <a:pt x="626" y="227"/>
                  </a:lnTo>
                  <a:lnTo>
                    <a:pt x="622" y="226"/>
                  </a:lnTo>
                  <a:lnTo>
                    <a:pt x="616" y="221"/>
                  </a:lnTo>
                  <a:lnTo>
                    <a:pt x="611" y="218"/>
                  </a:lnTo>
                  <a:lnTo>
                    <a:pt x="606" y="217"/>
                  </a:lnTo>
                  <a:lnTo>
                    <a:pt x="604" y="221"/>
                  </a:lnTo>
                  <a:lnTo>
                    <a:pt x="602" y="225"/>
                  </a:lnTo>
                  <a:lnTo>
                    <a:pt x="594" y="228"/>
                  </a:lnTo>
                  <a:lnTo>
                    <a:pt x="590" y="230"/>
                  </a:lnTo>
                  <a:lnTo>
                    <a:pt x="584" y="231"/>
                  </a:lnTo>
                  <a:lnTo>
                    <a:pt x="581" y="229"/>
                  </a:lnTo>
                  <a:lnTo>
                    <a:pt x="573" y="227"/>
                  </a:lnTo>
                  <a:lnTo>
                    <a:pt x="563" y="224"/>
                  </a:lnTo>
                  <a:lnTo>
                    <a:pt x="561" y="224"/>
                  </a:lnTo>
                  <a:lnTo>
                    <a:pt x="560" y="219"/>
                  </a:lnTo>
                  <a:lnTo>
                    <a:pt x="557" y="213"/>
                  </a:lnTo>
                  <a:lnTo>
                    <a:pt x="550" y="200"/>
                  </a:lnTo>
                  <a:lnTo>
                    <a:pt x="547" y="196"/>
                  </a:lnTo>
                  <a:lnTo>
                    <a:pt x="541" y="186"/>
                  </a:lnTo>
                  <a:lnTo>
                    <a:pt x="535" y="176"/>
                  </a:lnTo>
                  <a:lnTo>
                    <a:pt x="534" y="176"/>
                  </a:lnTo>
                  <a:lnTo>
                    <a:pt x="531" y="175"/>
                  </a:lnTo>
                  <a:lnTo>
                    <a:pt x="524" y="176"/>
                  </a:lnTo>
                  <a:lnTo>
                    <a:pt x="520" y="178"/>
                  </a:lnTo>
                  <a:lnTo>
                    <a:pt x="518" y="181"/>
                  </a:lnTo>
                  <a:lnTo>
                    <a:pt x="517" y="183"/>
                  </a:lnTo>
                  <a:lnTo>
                    <a:pt x="520" y="193"/>
                  </a:lnTo>
                  <a:lnTo>
                    <a:pt x="519" y="195"/>
                  </a:lnTo>
                  <a:lnTo>
                    <a:pt x="518" y="196"/>
                  </a:lnTo>
                  <a:lnTo>
                    <a:pt x="512" y="194"/>
                  </a:lnTo>
                  <a:lnTo>
                    <a:pt x="505" y="194"/>
                  </a:lnTo>
                  <a:lnTo>
                    <a:pt x="504" y="197"/>
                  </a:lnTo>
                  <a:lnTo>
                    <a:pt x="499" y="197"/>
                  </a:lnTo>
                  <a:lnTo>
                    <a:pt x="488" y="198"/>
                  </a:lnTo>
                  <a:lnTo>
                    <a:pt x="493" y="205"/>
                  </a:lnTo>
                  <a:lnTo>
                    <a:pt x="494" y="208"/>
                  </a:lnTo>
                  <a:lnTo>
                    <a:pt x="495" y="213"/>
                  </a:lnTo>
                  <a:lnTo>
                    <a:pt x="494" y="221"/>
                  </a:lnTo>
                  <a:lnTo>
                    <a:pt x="491" y="229"/>
                  </a:lnTo>
                  <a:lnTo>
                    <a:pt x="488" y="234"/>
                  </a:lnTo>
                  <a:lnTo>
                    <a:pt x="483" y="240"/>
                  </a:lnTo>
                  <a:lnTo>
                    <a:pt x="491" y="246"/>
                  </a:lnTo>
                  <a:lnTo>
                    <a:pt x="485" y="253"/>
                  </a:lnTo>
                  <a:lnTo>
                    <a:pt x="483" y="256"/>
                  </a:lnTo>
                  <a:lnTo>
                    <a:pt x="480" y="256"/>
                  </a:lnTo>
                  <a:lnTo>
                    <a:pt x="474" y="253"/>
                  </a:lnTo>
                  <a:lnTo>
                    <a:pt x="460" y="247"/>
                  </a:lnTo>
                  <a:lnTo>
                    <a:pt x="453" y="245"/>
                  </a:lnTo>
                  <a:lnTo>
                    <a:pt x="448" y="244"/>
                  </a:lnTo>
                  <a:lnTo>
                    <a:pt x="444" y="244"/>
                  </a:lnTo>
                  <a:lnTo>
                    <a:pt x="432" y="239"/>
                  </a:lnTo>
                  <a:lnTo>
                    <a:pt x="430" y="239"/>
                  </a:lnTo>
                  <a:lnTo>
                    <a:pt x="425" y="241"/>
                  </a:lnTo>
                  <a:lnTo>
                    <a:pt x="425" y="246"/>
                  </a:lnTo>
                  <a:lnTo>
                    <a:pt x="425" y="260"/>
                  </a:lnTo>
                  <a:lnTo>
                    <a:pt x="426" y="270"/>
                  </a:lnTo>
                  <a:lnTo>
                    <a:pt x="424" y="275"/>
                  </a:lnTo>
                  <a:lnTo>
                    <a:pt x="422" y="279"/>
                  </a:lnTo>
                  <a:lnTo>
                    <a:pt x="417" y="290"/>
                  </a:lnTo>
                  <a:lnTo>
                    <a:pt x="406" y="282"/>
                  </a:lnTo>
                  <a:lnTo>
                    <a:pt x="398" y="278"/>
                  </a:lnTo>
                  <a:lnTo>
                    <a:pt x="394" y="284"/>
                  </a:lnTo>
                  <a:lnTo>
                    <a:pt x="381" y="295"/>
                  </a:lnTo>
                  <a:lnTo>
                    <a:pt x="375" y="318"/>
                  </a:lnTo>
                  <a:lnTo>
                    <a:pt x="374" y="319"/>
                  </a:lnTo>
                  <a:lnTo>
                    <a:pt x="371" y="325"/>
                  </a:lnTo>
                  <a:lnTo>
                    <a:pt x="366" y="327"/>
                  </a:lnTo>
                  <a:lnTo>
                    <a:pt x="362" y="328"/>
                  </a:lnTo>
                  <a:lnTo>
                    <a:pt x="361" y="335"/>
                  </a:lnTo>
                  <a:lnTo>
                    <a:pt x="366" y="344"/>
                  </a:lnTo>
                  <a:lnTo>
                    <a:pt x="368" y="349"/>
                  </a:lnTo>
                  <a:lnTo>
                    <a:pt x="370" y="357"/>
                  </a:lnTo>
                  <a:lnTo>
                    <a:pt x="370" y="362"/>
                  </a:lnTo>
                  <a:lnTo>
                    <a:pt x="369" y="366"/>
                  </a:lnTo>
                  <a:lnTo>
                    <a:pt x="364" y="372"/>
                  </a:lnTo>
                  <a:lnTo>
                    <a:pt x="353" y="388"/>
                  </a:lnTo>
                  <a:lnTo>
                    <a:pt x="342" y="406"/>
                  </a:lnTo>
                  <a:lnTo>
                    <a:pt x="338" y="411"/>
                  </a:lnTo>
                  <a:lnTo>
                    <a:pt x="340" y="425"/>
                  </a:lnTo>
                  <a:lnTo>
                    <a:pt x="337" y="430"/>
                  </a:lnTo>
                  <a:lnTo>
                    <a:pt x="329" y="435"/>
                  </a:lnTo>
                  <a:lnTo>
                    <a:pt x="326" y="436"/>
                  </a:lnTo>
                  <a:lnTo>
                    <a:pt x="322" y="438"/>
                  </a:lnTo>
                  <a:lnTo>
                    <a:pt x="310" y="440"/>
                  </a:lnTo>
                  <a:lnTo>
                    <a:pt x="312" y="455"/>
                  </a:lnTo>
                  <a:lnTo>
                    <a:pt x="313" y="462"/>
                  </a:lnTo>
                  <a:lnTo>
                    <a:pt x="313" y="466"/>
                  </a:lnTo>
                  <a:lnTo>
                    <a:pt x="311" y="470"/>
                  </a:lnTo>
                  <a:lnTo>
                    <a:pt x="310" y="477"/>
                  </a:lnTo>
                  <a:lnTo>
                    <a:pt x="308" y="504"/>
                  </a:lnTo>
                  <a:lnTo>
                    <a:pt x="306" y="506"/>
                  </a:lnTo>
                  <a:lnTo>
                    <a:pt x="304" y="514"/>
                  </a:lnTo>
                  <a:lnTo>
                    <a:pt x="296" y="530"/>
                  </a:lnTo>
                  <a:lnTo>
                    <a:pt x="290" y="542"/>
                  </a:lnTo>
                  <a:lnTo>
                    <a:pt x="282" y="558"/>
                  </a:lnTo>
                  <a:lnTo>
                    <a:pt x="288" y="562"/>
                  </a:lnTo>
                  <a:lnTo>
                    <a:pt x="295" y="566"/>
                  </a:lnTo>
                  <a:lnTo>
                    <a:pt x="296" y="572"/>
                  </a:lnTo>
                  <a:lnTo>
                    <a:pt x="298" y="581"/>
                  </a:lnTo>
                  <a:lnTo>
                    <a:pt x="297" y="588"/>
                  </a:lnTo>
                  <a:lnTo>
                    <a:pt x="294" y="593"/>
                  </a:lnTo>
                  <a:lnTo>
                    <a:pt x="293" y="597"/>
                  </a:lnTo>
                  <a:lnTo>
                    <a:pt x="291" y="599"/>
                  </a:lnTo>
                  <a:lnTo>
                    <a:pt x="282" y="597"/>
                  </a:lnTo>
                  <a:lnTo>
                    <a:pt x="270" y="595"/>
                  </a:lnTo>
                  <a:lnTo>
                    <a:pt x="268" y="595"/>
                  </a:lnTo>
                  <a:lnTo>
                    <a:pt x="260" y="597"/>
                  </a:lnTo>
                  <a:lnTo>
                    <a:pt x="254" y="601"/>
                  </a:lnTo>
                  <a:lnTo>
                    <a:pt x="251" y="603"/>
                  </a:lnTo>
                  <a:lnTo>
                    <a:pt x="250" y="605"/>
                  </a:lnTo>
                  <a:lnTo>
                    <a:pt x="246" y="612"/>
                  </a:lnTo>
                  <a:lnTo>
                    <a:pt x="239" y="624"/>
                  </a:lnTo>
                  <a:lnTo>
                    <a:pt x="235" y="629"/>
                  </a:lnTo>
                  <a:lnTo>
                    <a:pt x="236" y="637"/>
                  </a:lnTo>
                  <a:lnTo>
                    <a:pt x="229" y="651"/>
                  </a:lnTo>
                  <a:lnTo>
                    <a:pt x="233" y="665"/>
                  </a:lnTo>
                  <a:lnTo>
                    <a:pt x="233" y="666"/>
                  </a:lnTo>
                  <a:lnTo>
                    <a:pt x="236" y="671"/>
                  </a:lnTo>
                  <a:lnTo>
                    <a:pt x="233" y="675"/>
                  </a:lnTo>
                  <a:lnTo>
                    <a:pt x="233" y="677"/>
                  </a:lnTo>
                  <a:lnTo>
                    <a:pt x="233" y="684"/>
                  </a:lnTo>
                  <a:lnTo>
                    <a:pt x="233" y="691"/>
                  </a:lnTo>
                  <a:lnTo>
                    <a:pt x="233" y="695"/>
                  </a:lnTo>
                  <a:lnTo>
                    <a:pt x="233" y="700"/>
                  </a:lnTo>
                  <a:lnTo>
                    <a:pt x="239" y="721"/>
                  </a:lnTo>
                  <a:lnTo>
                    <a:pt x="239" y="726"/>
                  </a:lnTo>
                  <a:lnTo>
                    <a:pt x="238" y="729"/>
                  </a:lnTo>
                  <a:lnTo>
                    <a:pt x="236" y="742"/>
                  </a:lnTo>
                  <a:lnTo>
                    <a:pt x="234" y="759"/>
                  </a:lnTo>
                  <a:lnTo>
                    <a:pt x="238" y="764"/>
                  </a:lnTo>
                  <a:lnTo>
                    <a:pt x="244" y="769"/>
                  </a:lnTo>
                  <a:lnTo>
                    <a:pt x="248" y="771"/>
                  </a:lnTo>
                  <a:lnTo>
                    <a:pt x="253" y="778"/>
                  </a:lnTo>
                  <a:lnTo>
                    <a:pt x="257" y="784"/>
                  </a:lnTo>
                  <a:lnTo>
                    <a:pt x="257" y="788"/>
                  </a:lnTo>
                  <a:lnTo>
                    <a:pt x="255" y="792"/>
                  </a:lnTo>
                  <a:lnTo>
                    <a:pt x="253" y="796"/>
                  </a:lnTo>
                  <a:lnTo>
                    <a:pt x="252" y="800"/>
                  </a:lnTo>
                  <a:lnTo>
                    <a:pt x="252" y="803"/>
                  </a:lnTo>
                  <a:lnTo>
                    <a:pt x="251" y="804"/>
                  </a:lnTo>
                  <a:lnTo>
                    <a:pt x="244" y="804"/>
                  </a:lnTo>
                  <a:lnTo>
                    <a:pt x="240" y="805"/>
                  </a:lnTo>
                  <a:lnTo>
                    <a:pt x="238" y="807"/>
                  </a:lnTo>
                  <a:lnTo>
                    <a:pt x="239" y="814"/>
                  </a:lnTo>
                  <a:lnTo>
                    <a:pt x="243" y="826"/>
                  </a:lnTo>
                  <a:lnTo>
                    <a:pt x="247" y="836"/>
                  </a:lnTo>
                  <a:lnTo>
                    <a:pt x="248" y="842"/>
                  </a:lnTo>
                  <a:lnTo>
                    <a:pt x="247" y="848"/>
                  </a:lnTo>
                  <a:lnTo>
                    <a:pt x="246" y="851"/>
                  </a:lnTo>
                  <a:lnTo>
                    <a:pt x="246" y="855"/>
                  </a:lnTo>
                  <a:lnTo>
                    <a:pt x="244" y="864"/>
                  </a:lnTo>
                  <a:lnTo>
                    <a:pt x="242" y="868"/>
                  </a:lnTo>
                  <a:lnTo>
                    <a:pt x="238" y="873"/>
                  </a:lnTo>
                  <a:lnTo>
                    <a:pt x="235" y="876"/>
                  </a:lnTo>
                  <a:lnTo>
                    <a:pt x="231" y="877"/>
                  </a:lnTo>
                  <a:lnTo>
                    <a:pt x="228" y="878"/>
                  </a:lnTo>
                  <a:lnTo>
                    <a:pt x="227" y="879"/>
                  </a:lnTo>
                  <a:lnTo>
                    <a:pt x="225" y="884"/>
                  </a:lnTo>
                  <a:lnTo>
                    <a:pt x="223" y="890"/>
                  </a:lnTo>
                  <a:lnTo>
                    <a:pt x="219" y="897"/>
                  </a:lnTo>
                  <a:lnTo>
                    <a:pt x="219" y="899"/>
                  </a:lnTo>
                  <a:lnTo>
                    <a:pt x="221" y="906"/>
                  </a:lnTo>
                  <a:lnTo>
                    <a:pt x="222" y="915"/>
                  </a:lnTo>
                  <a:lnTo>
                    <a:pt x="221" y="924"/>
                  </a:lnTo>
                  <a:lnTo>
                    <a:pt x="220" y="932"/>
                  </a:lnTo>
                  <a:lnTo>
                    <a:pt x="217" y="938"/>
                  </a:lnTo>
                  <a:lnTo>
                    <a:pt x="214" y="940"/>
                  </a:lnTo>
                  <a:lnTo>
                    <a:pt x="212" y="939"/>
                  </a:lnTo>
                  <a:lnTo>
                    <a:pt x="209" y="931"/>
                  </a:lnTo>
                  <a:lnTo>
                    <a:pt x="209" y="929"/>
                  </a:lnTo>
                  <a:lnTo>
                    <a:pt x="209" y="927"/>
                  </a:lnTo>
                  <a:lnTo>
                    <a:pt x="201" y="924"/>
                  </a:lnTo>
                  <a:lnTo>
                    <a:pt x="200" y="924"/>
                  </a:lnTo>
                  <a:lnTo>
                    <a:pt x="197" y="923"/>
                  </a:lnTo>
                  <a:lnTo>
                    <a:pt x="195" y="922"/>
                  </a:lnTo>
                  <a:lnTo>
                    <a:pt x="192" y="922"/>
                  </a:lnTo>
                  <a:lnTo>
                    <a:pt x="189" y="915"/>
                  </a:lnTo>
                  <a:lnTo>
                    <a:pt x="186" y="909"/>
                  </a:lnTo>
                  <a:lnTo>
                    <a:pt x="186" y="906"/>
                  </a:lnTo>
                  <a:lnTo>
                    <a:pt x="186" y="895"/>
                  </a:lnTo>
                  <a:lnTo>
                    <a:pt x="184" y="890"/>
                  </a:lnTo>
                  <a:lnTo>
                    <a:pt x="184" y="886"/>
                  </a:lnTo>
                  <a:lnTo>
                    <a:pt x="183" y="890"/>
                  </a:lnTo>
                  <a:lnTo>
                    <a:pt x="183" y="897"/>
                  </a:lnTo>
                  <a:lnTo>
                    <a:pt x="181" y="900"/>
                  </a:lnTo>
                  <a:lnTo>
                    <a:pt x="178" y="901"/>
                  </a:lnTo>
                  <a:lnTo>
                    <a:pt x="178" y="905"/>
                  </a:lnTo>
                  <a:lnTo>
                    <a:pt x="179" y="906"/>
                  </a:lnTo>
                  <a:lnTo>
                    <a:pt x="179" y="910"/>
                  </a:lnTo>
                  <a:lnTo>
                    <a:pt x="179" y="916"/>
                  </a:lnTo>
                  <a:lnTo>
                    <a:pt x="173" y="929"/>
                  </a:lnTo>
                  <a:lnTo>
                    <a:pt x="172" y="931"/>
                  </a:lnTo>
                  <a:lnTo>
                    <a:pt x="171" y="933"/>
                  </a:lnTo>
                  <a:lnTo>
                    <a:pt x="168" y="932"/>
                  </a:lnTo>
                  <a:lnTo>
                    <a:pt x="164" y="935"/>
                  </a:lnTo>
                  <a:lnTo>
                    <a:pt x="160" y="936"/>
                  </a:lnTo>
                  <a:lnTo>
                    <a:pt x="159" y="932"/>
                  </a:lnTo>
                  <a:lnTo>
                    <a:pt x="154" y="926"/>
                  </a:lnTo>
                  <a:lnTo>
                    <a:pt x="151" y="926"/>
                  </a:lnTo>
                  <a:lnTo>
                    <a:pt x="153" y="929"/>
                  </a:lnTo>
                  <a:lnTo>
                    <a:pt x="156" y="933"/>
                  </a:lnTo>
                  <a:lnTo>
                    <a:pt x="154" y="935"/>
                  </a:lnTo>
                  <a:lnTo>
                    <a:pt x="153" y="936"/>
                  </a:lnTo>
                  <a:lnTo>
                    <a:pt x="151" y="938"/>
                  </a:lnTo>
                  <a:lnTo>
                    <a:pt x="143" y="942"/>
                  </a:lnTo>
                  <a:lnTo>
                    <a:pt x="146" y="945"/>
                  </a:lnTo>
                  <a:lnTo>
                    <a:pt x="144" y="949"/>
                  </a:lnTo>
                  <a:lnTo>
                    <a:pt x="141" y="949"/>
                  </a:lnTo>
                  <a:lnTo>
                    <a:pt x="140" y="951"/>
                  </a:lnTo>
                  <a:lnTo>
                    <a:pt x="139" y="953"/>
                  </a:lnTo>
                  <a:lnTo>
                    <a:pt x="131" y="960"/>
                  </a:lnTo>
                  <a:lnTo>
                    <a:pt x="118" y="976"/>
                  </a:lnTo>
                  <a:lnTo>
                    <a:pt x="112" y="980"/>
                  </a:lnTo>
                  <a:lnTo>
                    <a:pt x="107" y="985"/>
                  </a:lnTo>
                  <a:lnTo>
                    <a:pt x="103" y="985"/>
                  </a:lnTo>
                  <a:lnTo>
                    <a:pt x="97" y="989"/>
                  </a:lnTo>
                  <a:lnTo>
                    <a:pt x="85" y="993"/>
                  </a:lnTo>
                  <a:lnTo>
                    <a:pt x="76" y="991"/>
                  </a:lnTo>
                  <a:lnTo>
                    <a:pt x="70" y="993"/>
                  </a:lnTo>
                  <a:lnTo>
                    <a:pt x="67" y="990"/>
                  </a:lnTo>
                  <a:lnTo>
                    <a:pt x="66" y="988"/>
                  </a:lnTo>
                  <a:lnTo>
                    <a:pt x="66" y="987"/>
                  </a:lnTo>
                  <a:lnTo>
                    <a:pt x="67" y="985"/>
                  </a:lnTo>
                  <a:lnTo>
                    <a:pt x="66" y="985"/>
                  </a:lnTo>
                  <a:lnTo>
                    <a:pt x="63" y="985"/>
                  </a:lnTo>
                  <a:lnTo>
                    <a:pt x="63" y="986"/>
                  </a:lnTo>
                  <a:lnTo>
                    <a:pt x="62" y="989"/>
                  </a:lnTo>
                  <a:lnTo>
                    <a:pt x="62" y="990"/>
                  </a:lnTo>
                  <a:lnTo>
                    <a:pt x="57" y="988"/>
                  </a:lnTo>
                  <a:lnTo>
                    <a:pt x="55" y="987"/>
                  </a:lnTo>
                  <a:lnTo>
                    <a:pt x="57" y="984"/>
                  </a:lnTo>
                  <a:lnTo>
                    <a:pt x="60" y="980"/>
                  </a:lnTo>
                  <a:lnTo>
                    <a:pt x="60" y="980"/>
                  </a:lnTo>
                  <a:lnTo>
                    <a:pt x="59" y="978"/>
                  </a:lnTo>
                  <a:lnTo>
                    <a:pt x="58" y="978"/>
                  </a:lnTo>
                  <a:lnTo>
                    <a:pt x="53" y="979"/>
                  </a:lnTo>
                  <a:lnTo>
                    <a:pt x="50" y="978"/>
                  </a:lnTo>
                  <a:lnTo>
                    <a:pt x="39" y="971"/>
                  </a:lnTo>
                  <a:lnTo>
                    <a:pt x="37" y="968"/>
                  </a:lnTo>
                  <a:lnTo>
                    <a:pt x="28" y="963"/>
                  </a:lnTo>
                  <a:lnTo>
                    <a:pt x="25" y="957"/>
                  </a:lnTo>
                  <a:lnTo>
                    <a:pt x="22" y="950"/>
                  </a:lnTo>
                  <a:lnTo>
                    <a:pt x="23" y="944"/>
                  </a:lnTo>
                  <a:lnTo>
                    <a:pt x="23" y="935"/>
                  </a:lnTo>
                  <a:lnTo>
                    <a:pt x="25" y="932"/>
                  </a:lnTo>
                  <a:lnTo>
                    <a:pt x="33" y="936"/>
                  </a:lnTo>
                  <a:lnTo>
                    <a:pt x="41" y="941"/>
                  </a:lnTo>
                  <a:lnTo>
                    <a:pt x="42" y="941"/>
                  </a:lnTo>
                  <a:lnTo>
                    <a:pt x="45" y="936"/>
                  </a:lnTo>
                  <a:lnTo>
                    <a:pt x="49" y="933"/>
                  </a:lnTo>
                  <a:lnTo>
                    <a:pt x="48" y="932"/>
                  </a:lnTo>
                  <a:lnTo>
                    <a:pt x="41" y="936"/>
                  </a:lnTo>
                  <a:lnTo>
                    <a:pt x="38" y="934"/>
                  </a:lnTo>
                  <a:lnTo>
                    <a:pt x="34" y="930"/>
                  </a:lnTo>
                  <a:lnTo>
                    <a:pt x="34" y="927"/>
                  </a:lnTo>
                  <a:lnTo>
                    <a:pt x="36" y="925"/>
                  </a:lnTo>
                  <a:lnTo>
                    <a:pt x="37" y="922"/>
                  </a:lnTo>
                  <a:lnTo>
                    <a:pt x="36" y="919"/>
                  </a:lnTo>
                  <a:lnTo>
                    <a:pt x="36" y="914"/>
                  </a:lnTo>
                  <a:lnTo>
                    <a:pt x="39" y="910"/>
                  </a:lnTo>
                  <a:lnTo>
                    <a:pt x="44" y="906"/>
                  </a:lnTo>
                  <a:lnTo>
                    <a:pt x="47" y="901"/>
                  </a:lnTo>
                  <a:lnTo>
                    <a:pt x="51" y="899"/>
                  </a:lnTo>
                  <a:lnTo>
                    <a:pt x="51" y="899"/>
                  </a:lnTo>
                  <a:lnTo>
                    <a:pt x="47" y="900"/>
                  </a:lnTo>
                  <a:lnTo>
                    <a:pt x="43" y="903"/>
                  </a:lnTo>
                  <a:lnTo>
                    <a:pt x="38" y="908"/>
                  </a:lnTo>
                  <a:lnTo>
                    <a:pt x="33" y="911"/>
                  </a:lnTo>
                  <a:lnTo>
                    <a:pt x="29" y="912"/>
                  </a:lnTo>
                  <a:lnTo>
                    <a:pt x="27" y="914"/>
                  </a:lnTo>
                  <a:lnTo>
                    <a:pt x="24" y="915"/>
                  </a:lnTo>
                  <a:lnTo>
                    <a:pt x="21" y="921"/>
                  </a:lnTo>
                  <a:lnTo>
                    <a:pt x="17" y="923"/>
                  </a:lnTo>
                  <a:lnTo>
                    <a:pt x="11" y="923"/>
                  </a:lnTo>
                  <a:lnTo>
                    <a:pt x="10" y="919"/>
                  </a:lnTo>
                  <a:lnTo>
                    <a:pt x="12" y="905"/>
                  </a:lnTo>
                  <a:lnTo>
                    <a:pt x="14" y="898"/>
                  </a:lnTo>
                  <a:lnTo>
                    <a:pt x="16" y="893"/>
                  </a:lnTo>
                  <a:lnTo>
                    <a:pt x="19" y="892"/>
                  </a:lnTo>
                  <a:lnTo>
                    <a:pt x="21" y="889"/>
                  </a:lnTo>
                  <a:lnTo>
                    <a:pt x="23" y="889"/>
                  </a:lnTo>
                  <a:lnTo>
                    <a:pt x="25" y="890"/>
                  </a:lnTo>
                  <a:lnTo>
                    <a:pt x="31" y="892"/>
                  </a:lnTo>
                  <a:lnTo>
                    <a:pt x="34" y="888"/>
                  </a:lnTo>
                  <a:lnTo>
                    <a:pt x="38" y="887"/>
                  </a:lnTo>
                  <a:lnTo>
                    <a:pt x="45" y="882"/>
                  </a:lnTo>
                  <a:lnTo>
                    <a:pt x="45" y="881"/>
                  </a:lnTo>
                  <a:lnTo>
                    <a:pt x="40" y="882"/>
                  </a:lnTo>
                  <a:lnTo>
                    <a:pt x="37" y="883"/>
                  </a:lnTo>
                  <a:lnTo>
                    <a:pt x="33" y="884"/>
                  </a:lnTo>
                  <a:lnTo>
                    <a:pt x="30" y="883"/>
                  </a:lnTo>
                  <a:lnTo>
                    <a:pt x="29" y="879"/>
                  </a:lnTo>
                  <a:lnTo>
                    <a:pt x="31" y="876"/>
                  </a:lnTo>
                  <a:lnTo>
                    <a:pt x="38" y="869"/>
                  </a:lnTo>
                  <a:lnTo>
                    <a:pt x="40" y="865"/>
                  </a:lnTo>
                  <a:lnTo>
                    <a:pt x="41" y="862"/>
                  </a:lnTo>
                  <a:lnTo>
                    <a:pt x="41" y="860"/>
                  </a:lnTo>
                  <a:lnTo>
                    <a:pt x="42" y="856"/>
                  </a:lnTo>
                  <a:lnTo>
                    <a:pt x="49" y="848"/>
                  </a:lnTo>
                  <a:lnTo>
                    <a:pt x="54" y="845"/>
                  </a:lnTo>
                  <a:lnTo>
                    <a:pt x="56" y="848"/>
                  </a:lnTo>
                  <a:lnTo>
                    <a:pt x="55" y="857"/>
                  </a:lnTo>
                  <a:lnTo>
                    <a:pt x="55" y="860"/>
                  </a:lnTo>
                  <a:lnTo>
                    <a:pt x="59" y="847"/>
                  </a:lnTo>
                  <a:lnTo>
                    <a:pt x="61" y="844"/>
                  </a:lnTo>
                  <a:lnTo>
                    <a:pt x="63" y="842"/>
                  </a:lnTo>
                  <a:lnTo>
                    <a:pt x="68" y="840"/>
                  </a:lnTo>
                  <a:lnTo>
                    <a:pt x="69" y="838"/>
                  </a:lnTo>
                  <a:lnTo>
                    <a:pt x="63" y="838"/>
                  </a:lnTo>
                  <a:lnTo>
                    <a:pt x="49" y="843"/>
                  </a:lnTo>
                  <a:lnTo>
                    <a:pt x="42" y="848"/>
                  </a:lnTo>
                  <a:lnTo>
                    <a:pt x="41" y="852"/>
                  </a:lnTo>
                  <a:lnTo>
                    <a:pt x="37" y="858"/>
                  </a:lnTo>
                  <a:lnTo>
                    <a:pt x="34" y="861"/>
                  </a:lnTo>
                  <a:lnTo>
                    <a:pt x="34" y="866"/>
                  </a:lnTo>
                  <a:lnTo>
                    <a:pt x="32" y="869"/>
                  </a:lnTo>
                  <a:lnTo>
                    <a:pt x="28" y="870"/>
                  </a:lnTo>
                  <a:lnTo>
                    <a:pt x="23" y="877"/>
                  </a:lnTo>
                  <a:lnTo>
                    <a:pt x="22" y="881"/>
                  </a:lnTo>
                  <a:lnTo>
                    <a:pt x="17" y="886"/>
                  </a:lnTo>
                  <a:lnTo>
                    <a:pt x="14" y="889"/>
                  </a:lnTo>
                  <a:lnTo>
                    <a:pt x="14" y="890"/>
                  </a:lnTo>
                  <a:lnTo>
                    <a:pt x="12" y="893"/>
                  </a:lnTo>
                  <a:lnTo>
                    <a:pt x="11" y="894"/>
                  </a:lnTo>
                  <a:lnTo>
                    <a:pt x="10" y="892"/>
                  </a:lnTo>
                  <a:lnTo>
                    <a:pt x="10" y="888"/>
                  </a:lnTo>
                  <a:lnTo>
                    <a:pt x="10" y="881"/>
                  </a:lnTo>
                  <a:lnTo>
                    <a:pt x="12" y="877"/>
                  </a:lnTo>
                  <a:lnTo>
                    <a:pt x="13" y="872"/>
                  </a:lnTo>
                  <a:lnTo>
                    <a:pt x="11" y="868"/>
                  </a:lnTo>
                  <a:lnTo>
                    <a:pt x="12" y="865"/>
                  </a:lnTo>
                  <a:lnTo>
                    <a:pt x="14" y="865"/>
                  </a:lnTo>
                  <a:lnTo>
                    <a:pt x="18" y="866"/>
                  </a:lnTo>
                  <a:lnTo>
                    <a:pt x="22" y="866"/>
                  </a:lnTo>
                  <a:lnTo>
                    <a:pt x="28" y="862"/>
                  </a:lnTo>
                  <a:lnTo>
                    <a:pt x="27" y="860"/>
                  </a:lnTo>
                  <a:lnTo>
                    <a:pt x="24" y="860"/>
                  </a:lnTo>
                  <a:lnTo>
                    <a:pt x="19" y="860"/>
                  </a:lnTo>
                  <a:lnTo>
                    <a:pt x="15" y="858"/>
                  </a:lnTo>
                  <a:lnTo>
                    <a:pt x="12" y="851"/>
                  </a:lnTo>
                  <a:lnTo>
                    <a:pt x="11" y="842"/>
                  </a:lnTo>
                  <a:lnTo>
                    <a:pt x="11" y="840"/>
                  </a:lnTo>
                  <a:lnTo>
                    <a:pt x="23" y="831"/>
                  </a:lnTo>
                  <a:lnTo>
                    <a:pt x="27" y="826"/>
                  </a:lnTo>
                  <a:lnTo>
                    <a:pt x="25" y="826"/>
                  </a:lnTo>
                  <a:lnTo>
                    <a:pt x="21" y="831"/>
                  </a:lnTo>
                  <a:lnTo>
                    <a:pt x="14" y="834"/>
                  </a:lnTo>
                  <a:lnTo>
                    <a:pt x="10" y="830"/>
                  </a:lnTo>
                  <a:lnTo>
                    <a:pt x="8" y="825"/>
                  </a:lnTo>
                  <a:lnTo>
                    <a:pt x="6" y="816"/>
                  </a:lnTo>
                  <a:lnTo>
                    <a:pt x="7" y="811"/>
                  </a:lnTo>
                  <a:lnTo>
                    <a:pt x="6" y="805"/>
                  </a:lnTo>
                  <a:lnTo>
                    <a:pt x="9" y="802"/>
                  </a:lnTo>
                  <a:lnTo>
                    <a:pt x="12" y="803"/>
                  </a:lnTo>
                  <a:lnTo>
                    <a:pt x="15" y="804"/>
                  </a:lnTo>
                  <a:lnTo>
                    <a:pt x="22" y="803"/>
                  </a:lnTo>
                  <a:lnTo>
                    <a:pt x="38" y="799"/>
                  </a:lnTo>
                  <a:lnTo>
                    <a:pt x="47" y="802"/>
                  </a:lnTo>
                  <a:lnTo>
                    <a:pt x="51" y="802"/>
                  </a:lnTo>
                  <a:lnTo>
                    <a:pt x="57" y="798"/>
                  </a:lnTo>
                  <a:lnTo>
                    <a:pt x="63" y="797"/>
                  </a:lnTo>
                  <a:lnTo>
                    <a:pt x="67" y="800"/>
                  </a:lnTo>
                  <a:lnTo>
                    <a:pt x="69" y="803"/>
                  </a:lnTo>
                  <a:lnTo>
                    <a:pt x="69" y="807"/>
                  </a:lnTo>
                  <a:lnTo>
                    <a:pt x="71" y="810"/>
                  </a:lnTo>
                  <a:lnTo>
                    <a:pt x="73" y="809"/>
                  </a:lnTo>
                  <a:lnTo>
                    <a:pt x="71" y="806"/>
                  </a:lnTo>
                  <a:lnTo>
                    <a:pt x="71" y="801"/>
                  </a:lnTo>
                  <a:lnTo>
                    <a:pt x="87" y="796"/>
                  </a:lnTo>
                  <a:lnTo>
                    <a:pt x="89" y="793"/>
                  </a:lnTo>
                  <a:lnTo>
                    <a:pt x="83" y="792"/>
                  </a:lnTo>
                  <a:lnTo>
                    <a:pt x="81" y="787"/>
                  </a:lnTo>
                  <a:lnTo>
                    <a:pt x="84" y="779"/>
                  </a:lnTo>
                  <a:lnTo>
                    <a:pt x="84" y="779"/>
                  </a:lnTo>
                  <a:lnTo>
                    <a:pt x="80" y="783"/>
                  </a:lnTo>
                  <a:lnTo>
                    <a:pt x="79" y="788"/>
                  </a:lnTo>
                  <a:lnTo>
                    <a:pt x="79" y="793"/>
                  </a:lnTo>
                  <a:lnTo>
                    <a:pt x="79" y="795"/>
                  </a:lnTo>
                  <a:lnTo>
                    <a:pt x="75" y="796"/>
                  </a:lnTo>
                  <a:lnTo>
                    <a:pt x="68" y="796"/>
                  </a:lnTo>
                  <a:lnTo>
                    <a:pt x="63" y="794"/>
                  </a:lnTo>
                  <a:lnTo>
                    <a:pt x="59" y="793"/>
                  </a:lnTo>
                  <a:lnTo>
                    <a:pt x="57" y="792"/>
                  </a:lnTo>
                  <a:lnTo>
                    <a:pt x="58" y="789"/>
                  </a:lnTo>
                  <a:lnTo>
                    <a:pt x="57" y="787"/>
                  </a:lnTo>
                  <a:lnTo>
                    <a:pt x="55" y="791"/>
                  </a:lnTo>
                  <a:lnTo>
                    <a:pt x="53" y="797"/>
                  </a:lnTo>
                  <a:lnTo>
                    <a:pt x="50" y="798"/>
                  </a:lnTo>
                  <a:lnTo>
                    <a:pt x="41" y="796"/>
                  </a:lnTo>
                  <a:lnTo>
                    <a:pt x="27" y="797"/>
                  </a:lnTo>
                  <a:lnTo>
                    <a:pt x="21" y="800"/>
                  </a:lnTo>
                  <a:lnTo>
                    <a:pt x="16" y="800"/>
                  </a:lnTo>
                  <a:lnTo>
                    <a:pt x="10" y="795"/>
                  </a:lnTo>
                  <a:lnTo>
                    <a:pt x="7" y="791"/>
                  </a:lnTo>
                  <a:lnTo>
                    <a:pt x="6" y="782"/>
                  </a:lnTo>
                  <a:lnTo>
                    <a:pt x="6" y="779"/>
                  </a:lnTo>
                  <a:lnTo>
                    <a:pt x="11" y="776"/>
                  </a:lnTo>
                  <a:lnTo>
                    <a:pt x="14" y="776"/>
                  </a:lnTo>
                  <a:lnTo>
                    <a:pt x="17" y="775"/>
                  </a:lnTo>
                  <a:lnTo>
                    <a:pt x="14" y="774"/>
                  </a:lnTo>
                  <a:lnTo>
                    <a:pt x="11" y="771"/>
                  </a:lnTo>
                  <a:lnTo>
                    <a:pt x="10" y="766"/>
                  </a:lnTo>
                  <a:lnTo>
                    <a:pt x="6" y="764"/>
                  </a:lnTo>
                  <a:lnTo>
                    <a:pt x="4" y="760"/>
                  </a:lnTo>
                  <a:lnTo>
                    <a:pt x="3" y="753"/>
                  </a:lnTo>
                  <a:lnTo>
                    <a:pt x="4" y="748"/>
                  </a:lnTo>
                  <a:lnTo>
                    <a:pt x="6" y="747"/>
                  </a:lnTo>
                  <a:lnTo>
                    <a:pt x="10" y="748"/>
                  </a:lnTo>
                  <a:lnTo>
                    <a:pt x="21" y="747"/>
                  </a:lnTo>
                  <a:lnTo>
                    <a:pt x="32" y="752"/>
                  </a:lnTo>
                  <a:lnTo>
                    <a:pt x="38" y="755"/>
                  </a:lnTo>
                  <a:lnTo>
                    <a:pt x="53" y="753"/>
                  </a:lnTo>
                  <a:lnTo>
                    <a:pt x="62" y="749"/>
                  </a:lnTo>
                  <a:lnTo>
                    <a:pt x="60" y="748"/>
                  </a:lnTo>
                  <a:lnTo>
                    <a:pt x="50" y="750"/>
                  </a:lnTo>
                  <a:lnTo>
                    <a:pt x="42" y="750"/>
                  </a:lnTo>
                  <a:lnTo>
                    <a:pt x="27" y="745"/>
                  </a:lnTo>
                  <a:lnTo>
                    <a:pt x="21" y="744"/>
                  </a:lnTo>
                  <a:lnTo>
                    <a:pt x="14" y="745"/>
                  </a:lnTo>
                  <a:lnTo>
                    <a:pt x="11" y="743"/>
                  </a:lnTo>
                  <a:lnTo>
                    <a:pt x="9" y="739"/>
                  </a:lnTo>
                  <a:lnTo>
                    <a:pt x="11" y="729"/>
                  </a:lnTo>
                  <a:lnTo>
                    <a:pt x="14" y="728"/>
                  </a:lnTo>
                  <a:lnTo>
                    <a:pt x="16" y="730"/>
                  </a:lnTo>
                  <a:lnTo>
                    <a:pt x="17" y="730"/>
                  </a:lnTo>
                  <a:lnTo>
                    <a:pt x="19" y="726"/>
                  </a:lnTo>
                  <a:lnTo>
                    <a:pt x="22" y="724"/>
                  </a:lnTo>
                  <a:lnTo>
                    <a:pt x="23" y="719"/>
                  </a:lnTo>
                  <a:lnTo>
                    <a:pt x="29" y="714"/>
                  </a:lnTo>
                  <a:lnTo>
                    <a:pt x="32" y="714"/>
                  </a:lnTo>
                  <a:lnTo>
                    <a:pt x="35" y="712"/>
                  </a:lnTo>
                  <a:lnTo>
                    <a:pt x="37" y="712"/>
                  </a:lnTo>
                  <a:lnTo>
                    <a:pt x="39" y="715"/>
                  </a:lnTo>
                  <a:lnTo>
                    <a:pt x="41" y="717"/>
                  </a:lnTo>
                  <a:lnTo>
                    <a:pt x="44" y="716"/>
                  </a:lnTo>
                  <a:lnTo>
                    <a:pt x="57" y="712"/>
                  </a:lnTo>
                  <a:lnTo>
                    <a:pt x="58" y="711"/>
                  </a:lnTo>
                  <a:lnTo>
                    <a:pt x="60" y="708"/>
                  </a:lnTo>
                  <a:lnTo>
                    <a:pt x="52" y="710"/>
                  </a:lnTo>
                  <a:lnTo>
                    <a:pt x="46" y="712"/>
                  </a:lnTo>
                  <a:lnTo>
                    <a:pt x="42" y="712"/>
                  </a:lnTo>
                  <a:lnTo>
                    <a:pt x="42" y="710"/>
                  </a:lnTo>
                  <a:lnTo>
                    <a:pt x="43" y="707"/>
                  </a:lnTo>
                  <a:lnTo>
                    <a:pt x="46" y="705"/>
                  </a:lnTo>
                  <a:lnTo>
                    <a:pt x="47" y="700"/>
                  </a:lnTo>
                  <a:lnTo>
                    <a:pt x="49" y="698"/>
                  </a:lnTo>
                  <a:lnTo>
                    <a:pt x="52" y="698"/>
                  </a:lnTo>
                  <a:lnTo>
                    <a:pt x="58" y="698"/>
                  </a:lnTo>
                  <a:lnTo>
                    <a:pt x="62" y="696"/>
                  </a:lnTo>
                  <a:lnTo>
                    <a:pt x="68" y="698"/>
                  </a:lnTo>
                  <a:lnTo>
                    <a:pt x="79" y="699"/>
                  </a:lnTo>
                  <a:lnTo>
                    <a:pt x="85" y="703"/>
                  </a:lnTo>
                  <a:lnTo>
                    <a:pt x="88" y="703"/>
                  </a:lnTo>
                  <a:lnTo>
                    <a:pt x="91" y="702"/>
                  </a:lnTo>
                  <a:lnTo>
                    <a:pt x="91" y="700"/>
                  </a:lnTo>
                  <a:lnTo>
                    <a:pt x="86" y="698"/>
                  </a:lnTo>
                  <a:lnTo>
                    <a:pt x="86" y="696"/>
                  </a:lnTo>
                  <a:lnTo>
                    <a:pt x="87" y="694"/>
                  </a:lnTo>
                  <a:lnTo>
                    <a:pt x="95" y="691"/>
                  </a:lnTo>
                  <a:lnTo>
                    <a:pt x="105" y="690"/>
                  </a:lnTo>
                  <a:lnTo>
                    <a:pt x="103" y="687"/>
                  </a:lnTo>
                  <a:lnTo>
                    <a:pt x="83" y="692"/>
                  </a:lnTo>
                  <a:lnTo>
                    <a:pt x="77" y="688"/>
                  </a:lnTo>
                  <a:lnTo>
                    <a:pt x="73" y="688"/>
                  </a:lnTo>
                  <a:lnTo>
                    <a:pt x="71" y="690"/>
                  </a:lnTo>
                  <a:lnTo>
                    <a:pt x="63" y="692"/>
                  </a:lnTo>
                  <a:lnTo>
                    <a:pt x="62" y="691"/>
                  </a:lnTo>
                  <a:lnTo>
                    <a:pt x="63" y="686"/>
                  </a:lnTo>
                  <a:lnTo>
                    <a:pt x="68" y="678"/>
                  </a:lnTo>
                  <a:lnTo>
                    <a:pt x="68" y="676"/>
                  </a:lnTo>
                  <a:lnTo>
                    <a:pt x="70" y="674"/>
                  </a:lnTo>
                  <a:lnTo>
                    <a:pt x="82" y="670"/>
                  </a:lnTo>
                  <a:lnTo>
                    <a:pt x="88" y="665"/>
                  </a:lnTo>
                  <a:lnTo>
                    <a:pt x="91" y="664"/>
                  </a:lnTo>
                  <a:lnTo>
                    <a:pt x="93" y="664"/>
                  </a:lnTo>
                  <a:lnTo>
                    <a:pt x="97" y="664"/>
                  </a:lnTo>
                  <a:lnTo>
                    <a:pt x="105" y="665"/>
                  </a:lnTo>
                  <a:lnTo>
                    <a:pt x="109" y="672"/>
                  </a:lnTo>
                  <a:lnTo>
                    <a:pt x="112" y="674"/>
                  </a:lnTo>
                  <a:lnTo>
                    <a:pt x="121" y="682"/>
                  </a:lnTo>
                  <a:lnTo>
                    <a:pt x="121" y="680"/>
                  </a:lnTo>
                  <a:lnTo>
                    <a:pt x="112" y="668"/>
                  </a:lnTo>
                  <a:lnTo>
                    <a:pt x="109" y="666"/>
                  </a:lnTo>
                  <a:lnTo>
                    <a:pt x="107" y="660"/>
                  </a:lnTo>
                  <a:lnTo>
                    <a:pt x="107" y="655"/>
                  </a:lnTo>
                  <a:lnTo>
                    <a:pt x="110" y="651"/>
                  </a:lnTo>
                  <a:lnTo>
                    <a:pt x="120" y="649"/>
                  </a:lnTo>
                  <a:lnTo>
                    <a:pt x="122" y="648"/>
                  </a:lnTo>
                  <a:lnTo>
                    <a:pt x="122" y="644"/>
                  </a:lnTo>
                  <a:lnTo>
                    <a:pt x="120" y="641"/>
                  </a:lnTo>
                  <a:lnTo>
                    <a:pt x="117" y="641"/>
                  </a:lnTo>
                  <a:lnTo>
                    <a:pt x="114" y="640"/>
                  </a:lnTo>
                  <a:lnTo>
                    <a:pt x="113" y="636"/>
                  </a:lnTo>
                  <a:lnTo>
                    <a:pt x="114" y="633"/>
                  </a:lnTo>
                  <a:lnTo>
                    <a:pt x="120" y="629"/>
                  </a:lnTo>
                  <a:lnTo>
                    <a:pt x="123" y="627"/>
                  </a:lnTo>
                  <a:lnTo>
                    <a:pt x="128" y="625"/>
                  </a:lnTo>
                  <a:lnTo>
                    <a:pt x="138" y="629"/>
                  </a:lnTo>
                  <a:lnTo>
                    <a:pt x="138" y="632"/>
                  </a:lnTo>
                  <a:lnTo>
                    <a:pt x="136" y="636"/>
                  </a:lnTo>
                  <a:lnTo>
                    <a:pt x="136" y="639"/>
                  </a:lnTo>
                  <a:lnTo>
                    <a:pt x="138" y="639"/>
                  </a:lnTo>
                  <a:lnTo>
                    <a:pt x="143" y="631"/>
                  </a:lnTo>
                  <a:lnTo>
                    <a:pt x="150" y="630"/>
                  </a:lnTo>
                  <a:lnTo>
                    <a:pt x="153" y="628"/>
                  </a:lnTo>
                  <a:lnTo>
                    <a:pt x="156" y="627"/>
                  </a:lnTo>
                  <a:lnTo>
                    <a:pt x="160" y="634"/>
                  </a:lnTo>
                  <a:lnTo>
                    <a:pt x="162" y="637"/>
                  </a:lnTo>
                  <a:lnTo>
                    <a:pt x="163" y="638"/>
                  </a:lnTo>
                  <a:lnTo>
                    <a:pt x="165" y="643"/>
                  </a:lnTo>
                  <a:lnTo>
                    <a:pt x="166" y="644"/>
                  </a:lnTo>
                  <a:lnTo>
                    <a:pt x="168" y="641"/>
                  </a:lnTo>
                  <a:lnTo>
                    <a:pt x="172" y="640"/>
                  </a:lnTo>
                  <a:lnTo>
                    <a:pt x="176" y="638"/>
                  </a:lnTo>
                  <a:lnTo>
                    <a:pt x="184" y="640"/>
                  </a:lnTo>
                  <a:lnTo>
                    <a:pt x="188" y="639"/>
                  </a:lnTo>
                  <a:lnTo>
                    <a:pt x="189" y="639"/>
                  </a:lnTo>
                  <a:lnTo>
                    <a:pt x="188" y="633"/>
                  </a:lnTo>
                  <a:lnTo>
                    <a:pt x="187" y="632"/>
                  </a:lnTo>
                  <a:lnTo>
                    <a:pt x="188" y="627"/>
                  </a:lnTo>
                  <a:lnTo>
                    <a:pt x="190" y="625"/>
                  </a:lnTo>
                  <a:lnTo>
                    <a:pt x="195" y="622"/>
                  </a:lnTo>
                  <a:lnTo>
                    <a:pt x="201" y="621"/>
                  </a:lnTo>
                  <a:lnTo>
                    <a:pt x="205" y="617"/>
                  </a:lnTo>
                  <a:lnTo>
                    <a:pt x="209" y="614"/>
                  </a:lnTo>
                  <a:lnTo>
                    <a:pt x="208" y="612"/>
                  </a:lnTo>
                  <a:lnTo>
                    <a:pt x="207" y="609"/>
                  </a:lnTo>
                  <a:lnTo>
                    <a:pt x="204" y="609"/>
                  </a:lnTo>
                  <a:lnTo>
                    <a:pt x="203" y="607"/>
                  </a:lnTo>
                  <a:lnTo>
                    <a:pt x="206" y="604"/>
                  </a:lnTo>
                  <a:lnTo>
                    <a:pt x="212" y="600"/>
                  </a:lnTo>
                  <a:lnTo>
                    <a:pt x="211" y="599"/>
                  </a:lnTo>
                  <a:lnTo>
                    <a:pt x="207" y="597"/>
                  </a:lnTo>
                  <a:lnTo>
                    <a:pt x="204" y="598"/>
                  </a:lnTo>
                  <a:lnTo>
                    <a:pt x="200" y="601"/>
                  </a:lnTo>
                  <a:lnTo>
                    <a:pt x="194" y="606"/>
                  </a:lnTo>
                  <a:lnTo>
                    <a:pt x="196" y="607"/>
                  </a:lnTo>
                  <a:lnTo>
                    <a:pt x="199" y="612"/>
                  </a:lnTo>
                  <a:lnTo>
                    <a:pt x="195" y="617"/>
                  </a:lnTo>
                  <a:lnTo>
                    <a:pt x="176" y="631"/>
                  </a:lnTo>
                  <a:lnTo>
                    <a:pt x="167" y="635"/>
                  </a:lnTo>
                  <a:lnTo>
                    <a:pt x="163" y="635"/>
                  </a:lnTo>
                  <a:lnTo>
                    <a:pt x="162" y="630"/>
                  </a:lnTo>
                  <a:lnTo>
                    <a:pt x="160" y="628"/>
                  </a:lnTo>
                  <a:lnTo>
                    <a:pt x="158" y="622"/>
                  </a:lnTo>
                  <a:lnTo>
                    <a:pt x="154" y="622"/>
                  </a:lnTo>
                  <a:lnTo>
                    <a:pt x="153" y="623"/>
                  </a:lnTo>
                  <a:lnTo>
                    <a:pt x="151" y="621"/>
                  </a:lnTo>
                  <a:lnTo>
                    <a:pt x="153" y="615"/>
                  </a:lnTo>
                  <a:lnTo>
                    <a:pt x="156" y="610"/>
                  </a:lnTo>
                  <a:lnTo>
                    <a:pt x="161" y="606"/>
                  </a:lnTo>
                  <a:lnTo>
                    <a:pt x="164" y="602"/>
                  </a:lnTo>
                  <a:lnTo>
                    <a:pt x="165" y="594"/>
                  </a:lnTo>
                  <a:lnTo>
                    <a:pt x="173" y="587"/>
                  </a:lnTo>
                  <a:lnTo>
                    <a:pt x="183" y="570"/>
                  </a:lnTo>
                  <a:lnTo>
                    <a:pt x="192" y="564"/>
                  </a:lnTo>
                  <a:lnTo>
                    <a:pt x="195" y="558"/>
                  </a:lnTo>
                  <a:lnTo>
                    <a:pt x="200" y="555"/>
                  </a:lnTo>
                  <a:lnTo>
                    <a:pt x="205" y="550"/>
                  </a:lnTo>
                  <a:lnTo>
                    <a:pt x="207" y="550"/>
                  </a:lnTo>
                  <a:lnTo>
                    <a:pt x="214" y="545"/>
                  </a:lnTo>
                  <a:lnTo>
                    <a:pt x="217" y="540"/>
                  </a:lnTo>
                  <a:lnTo>
                    <a:pt x="215" y="540"/>
                  </a:lnTo>
                  <a:lnTo>
                    <a:pt x="209" y="544"/>
                  </a:lnTo>
                  <a:lnTo>
                    <a:pt x="206" y="545"/>
                  </a:lnTo>
                  <a:lnTo>
                    <a:pt x="207" y="539"/>
                  </a:lnTo>
                  <a:lnTo>
                    <a:pt x="208" y="533"/>
                  </a:lnTo>
                  <a:lnTo>
                    <a:pt x="212" y="528"/>
                  </a:lnTo>
                  <a:lnTo>
                    <a:pt x="234" y="513"/>
                  </a:lnTo>
                  <a:lnTo>
                    <a:pt x="236" y="515"/>
                  </a:lnTo>
                  <a:lnTo>
                    <a:pt x="239" y="520"/>
                  </a:lnTo>
                  <a:lnTo>
                    <a:pt x="245" y="518"/>
                  </a:lnTo>
                  <a:lnTo>
                    <a:pt x="252" y="510"/>
                  </a:lnTo>
                  <a:lnTo>
                    <a:pt x="258" y="501"/>
                  </a:lnTo>
                  <a:lnTo>
                    <a:pt x="255" y="502"/>
                  </a:lnTo>
                  <a:lnTo>
                    <a:pt x="252" y="506"/>
                  </a:lnTo>
                  <a:lnTo>
                    <a:pt x="245" y="512"/>
                  </a:lnTo>
                  <a:lnTo>
                    <a:pt x="242" y="512"/>
                  </a:lnTo>
                  <a:lnTo>
                    <a:pt x="241" y="512"/>
                  </a:lnTo>
                  <a:lnTo>
                    <a:pt x="239" y="508"/>
                  </a:lnTo>
                  <a:lnTo>
                    <a:pt x="238" y="507"/>
                  </a:lnTo>
                  <a:lnTo>
                    <a:pt x="235" y="507"/>
                  </a:lnTo>
                  <a:lnTo>
                    <a:pt x="233" y="505"/>
                  </a:lnTo>
                  <a:lnTo>
                    <a:pt x="233" y="499"/>
                  </a:lnTo>
                  <a:lnTo>
                    <a:pt x="236" y="489"/>
                  </a:lnTo>
                  <a:lnTo>
                    <a:pt x="238" y="483"/>
                  </a:lnTo>
                  <a:lnTo>
                    <a:pt x="240" y="478"/>
                  </a:lnTo>
                  <a:lnTo>
                    <a:pt x="249" y="465"/>
                  </a:lnTo>
                  <a:lnTo>
                    <a:pt x="251" y="457"/>
                  </a:lnTo>
                  <a:lnTo>
                    <a:pt x="255" y="453"/>
                  </a:lnTo>
                  <a:lnTo>
                    <a:pt x="260" y="454"/>
                  </a:lnTo>
                  <a:lnTo>
                    <a:pt x="262" y="453"/>
                  </a:lnTo>
                  <a:lnTo>
                    <a:pt x="260" y="448"/>
                  </a:lnTo>
                  <a:lnTo>
                    <a:pt x="254" y="444"/>
                  </a:lnTo>
                  <a:lnTo>
                    <a:pt x="254" y="441"/>
                  </a:lnTo>
                  <a:lnTo>
                    <a:pt x="273" y="435"/>
                  </a:lnTo>
                  <a:lnTo>
                    <a:pt x="282" y="435"/>
                  </a:lnTo>
                  <a:lnTo>
                    <a:pt x="285" y="432"/>
                  </a:lnTo>
                  <a:lnTo>
                    <a:pt x="290" y="430"/>
                  </a:lnTo>
                  <a:lnTo>
                    <a:pt x="294" y="426"/>
                  </a:lnTo>
                  <a:lnTo>
                    <a:pt x="292" y="424"/>
                  </a:lnTo>
                  <a:lnTo>
                    <a:pt x="282" y="428"/>
                  </a:lnTo>
                  <a:lnTo>
                    <a:pt x="277" y="430"/>
                  </a:lnTo>
                  <a:lnTo>
                    <a:pt x="274" y="430"/>
                  </a:lnTo>
                  <a:lnTo>
                    <a:pt x="272" y="431"/>
                  </a:lnTo>
                  <a:lnTo>
                    <a:pt x="264" y="432"/>
                  </a:lnTo>
                  <a:lnTo>
                    <a:pt x="263" y="416"/>
                  </a:lnTo>
                  <a:lnTo>
                    <a:pt x="264" y="407"/>
                  </a:lnTo>
                  <a:lnTo>
                    <a:pt x="267" y="407"/>
                  </a:lnTo>
                  <a:lnTo>
                    <a:pt x="268" y="399"/>
                  </a:lnTo>
                  <a:lnTo>
                    <a:pt x="270" y="394"/>
                  </a:lnTo>
                  <a:lnTo>
                    <a:pt x="275" y="393"/>
                  </a:lnTo>
                  <a:lnTo>
                    <a:pt x="277" y="391"/>
                  </a:lnTo>
                  <a:lnTo>
                    <a:pt x="280" y="386"/>
                  </a:lnTo>
                  <a:lnTo>
                    <a:pt x="286" y="388"/>
                  </a:lnTo>
                  <a:lnTo>
                    <a:pt x="291" y="386"/>
                  </a:lnTo>
                  <a:lnTo>
                    <a:pt x="290" y="384"/>
                  </a:lnTo>
                  <a:lnTo>
                    <a:pt x="283" y="382"/>
                  </a:lnTo>
                  <a:lnTo>
                    <a:pt x="282" y="377"/>
                  </a:lnTo>
                  <a:lnTo>
                    <a:pt x="284" y="375"/>
                  </a:lnTo>
                  <a:lnTo>
                    <a:pt x="286" y="373"/>
                  </a:lnTo>
                  <a:lnTo>
                    <a:pt x="289" y="372"/>
                  </a:lnTo>
                  <a:lnTo>
                    <a:pt x="293" y="364"/>
                  </a:lnTo>
                  <a:lnTo>
                    <a:pt x="296" y="360"/>
                  </a:lnTo>
                  <a:lnTo>
                    <a:pt x="299" y="361"/>
                  </a:lnTo>
                  <a:lnTo>
                    <a:pt x="304" y="356"/>
                  </a:lnTo>
                  <a:lnTo>
                    <a:pt x="308" y="358"/>
                  </a:lnTo>
                  <a:lnTo>
                    <a:pt x="311" y="355"/>
                  </a:lnTo>
                  <a:lnTo>
                    <a:pt x="317" y="354"/>
                  </a:lnTo>
                  <a:lnTo>
                    <a:pt x="338" y="353"/>
                  </a:lnTo>
                  <a:lnTo>
                    <a:pt x="338" y="350"/>
                  </a:lnTo>
                  <a:lnTo>
                    <a:pt x="334" y="349"/>
                  </a:lnTo>
                  <a:lnTo>
                    <a:pt x="319" y="348"/>
                  </a:lnTo>
                  <a:lnTo>
                    <a:pt x="311" y="348"/>
                  </a:lnTo>
                  <a:lnTo>
                    <a:pt x="308" y="349"/>
                  </a:lnTo>
                  <a:lnTo>
                    <a:pt x="307" y="347"/>
                  </a:lnTo>
                  <a:lnTo>
                    <a:pt x="307" y="345"/>
                  </a:lnTo>
                  <a:lnTo>
                    <a:pt x="310" y="342"/>
                  </a:lnTo>
                  <a:lnTo>
                    <a:pt x="311" y="338"/>
                  </a:lnTo>
                  <a:lnTo>
                    <a:pt x="316" y="329"/>
                  </a:lnTo>
                  <a:lnTo>
                    <a:pt x="323" y="322"/>
                  </a:lnTo>
                  <a:lnTo>
                    <a:pt x="328" y="324"/>
                  </a:lnTo>
                  <a:lnTo>
                    <a:pt x="333" y="330"/>
                  </a:lnTo>
                  <a:lnTo>
                    <a:pt x="337" y="331"/>
                  </a:lnTo>
                  <a:lnTo>
                    <a:pt x="339" y="333"/>
                  </a:lnTo>
                  <a:lnTo>
                    <a:pt x="342" y="341"/>
                  </a:lnTo>
                  <a:lnTo>
                    <a:pt x="343" y="341"/>
                  </a:lnTo>
                  <a:lnTo>
                    <a:pt x="343" y="333"/>
                  </a:lnTo>
                  <a:lnTo>
                    <a:pt x="346" y="327"/>
                  </a:lnTo>
                  <a:lnTo>
                    <a:pt x="345" y="325"/>
                  </a:lnTo>
                  <a:lnTo>
                    <a:pt x="340" y="327"/>
                  </a:lnTo>
                  <a:lnTo>
                    <a:pt x="335" y="325"/>
                  </a:lnTo>
                  <a:lnTo>
                    <a:pt x="332" y="320"/>
                  </a:lnTo>
                  <a:lnTo>
                    <a:pt x="331" y="315"/>
                  </a:lnTo>
                  <a:lnTo>
                    <a:pt x="333" y="311"/>
                  </a:lnTo>
                  <a:lnTo>
                    <a:pt x="335" y="309"/>
                  </a:lnTo>
                  <a:lnTo>
                    <a:pt x="334" y="306"/>
                  </a:lnTo>
                  <a:lnTo>
                    <a:pt x="326" y="314"/>
                  </a:lnTo>
                  <a:lnTo>
                    <a:pt x="320" y="315"/>
                  </a:lnTo>
                  <a:lnTo>
                    <a:pt x="318" y="314"/>
                  </a:lnTo>
                  <a:lnTo>
                    <a:pt x="319" y="308"/>
                  </a:lnTo>
                  <a:lnTo>
                    <a:pt x="318" y="303"/>
                  </a:lnTo>
                  <a:lnTo>
                    <a:pt x="326" y="291"/>
                  </a:lnTo>
                  <a:lnTo>
                    <a:pt x="329" y="289"/>
                  </a:lnTo>
                  <a:lnTo>
                    <a:pt x="333" y="290"/>
                  </a:lnTo>
                  <a:lnTo>
                    <a:pt x="337" y="293"/>
                  </a:lnTo>
                  <a:lnTo>
                    <a:pt x="340" y="293"/>
                  </a:lnTo>
                  <a:lnTo>
                    <a:pt x="344" y="291"/>
                  </a:lnTo>
                  <a:lnTo>
                    <a:pt x="344" y="287"/>
                  </a:lnTo>
                  <a:lnTo>
                    <a:pt x="336" y="286"/>
                  </a:lnTo>
                  <a:lnTo>
                    <a:pt x="333" y="284"/>
                  </a:lnTo>
                  <a:lnTo>
                    <a:pt x="335" y="281"/>
                  </a:lnTo>
                  <a:lnTo>
                    <a:pt x="340" y="278"/>
                  </a:lnTo>
                  <a:lnTo>
                    <a:pt x="345" y="273"/>
                  </a:lnTo>
                  <a:lnTo>
                    <a:pt x="351" y="271"/>
                  </a:lnTo>
                  <a:lnTo>
                    <a:pt x="357" y="267"/>
                  </a:lnTo>
                  <a:lnTo>
                    <a:pt x="357" y="268"/>
                  </a:lnTo>
                  <a:lnTo>
                    <a:pt x="359" y="270"/>
                  </a:lnTo>
                  <a:lnTo>
                    <a:pt x="360" y="284"/>
                  </a:lnTo>
                  <a:lnTo>
                    <a:pt x="365" y="296"/>
                  </a:lnTo>
                  <a:lnTo>
                    <a:pt x="366" y="297"/>
                  </a:lnTo>
                  <a:lnTo>
                    <a:pt x="365" y="287"/>
                  </a:lnTo>
                  <a:lnTo>
                    <a:pt x="366" y="284"/>
                  </a:lnTo>
                  <a:lnTo>
                    <a:pt x="368" y="281"/>
                  </a:lnTo>
                  <a:lnTo>
                    <a:pt x="369" y="279"/>
                  </a:lnTo>
                  <a:lnTo>
                    <a:pt x="367" y="278"/>
                  </a:lnTo>
                  <a:lnTo>
                    <a:pt x="365" y="274"/>
                  </a:lnTo>
                  <a:lnTo>
                    <a:pt x="362" y="262"/>
                  </a:lnTo>
                  <a:lnTo>
                    <a:pt x="363" y="259"/>
                  </a:lnTo>
                  <a:lnTo>
                    <a:pt x="368" y="253"/>
                  </a:lnTo>
                  <a:lnTo>
                    <a:pt x="376" y="252"/>
                  </a:lnTo>
                  <a:lnTo>
                    <a:pt x="384" y="256"/>
                  </a:lnTo>
                  <a:lnTo>
                    <a:pt x="387" y="256"/>
                  </a:lnTo>
                  <a:lnTo>
                    <a:pt x="391" y="255"/>
                  </a:lnTo>
                  <a:lnTo>
                    <a:pt x="399" y="251"/>
                  </a:lnTo>
                  <a:lnTo>
                    <a:pt x="403" y="250"/>
                  </a:lnTo>
                  <a:lnTo>
                    <a:pt x="406" y="250"/>
                  </a:lnTo>
                  <a:lnTo>
                    <a:pt x="406" y="248"/>
                  </a:lnTo>
                  <a:lnTo>
                    <a:pt x="404" y="247"/>
                  </a:lnTo>
                  <a:lnTo>
                    <a:pt x="403" y="246"/>
                  </a:lnTo>
                  <a:lnTo>
                    <a:pt x="401" y="245"/>
                  </a:lnTo>
                  <a:lnTo>
                    <a:pt x="395" y="247"/>
                  </a:lnTo>
                  <a:lnTo>
                    <a:pt x="375" y="246"/>
                  </a:lnTo>
                  <a:lnTo>
                    <a:pt x="373" y="245"/>
                  </a:lnTo>
                  <a:lnTo>
                    <a:pt x="373" y="241"/>
                  </a:lnTo>
                  <a:lnTo>
                    <a:pt x="374" y="235"/>
                  </a:lnTo>
                  <a:lnTo>
                    <a:pt x="377" y="233"/>
                  </a:lnTo>
                  <a:lnTo>
                    <a:pt x="384" y="227"/>
                  </a:lnTo>
                  <a:lnTo>
                    <a:pt x="392" y="227"/>
                  </a:lnTo>
                  <a:lnTo>
                    <a:pt x="401" y="218"/>
                  </a:lnTo>
                  <a:lnTo>
                    <a:pt x="404" y="210"/>
                  </a:lnTo>
                  <a:lnTo>
                    <a:pt x="406" y="200"/>
                  </a:lnTo>
                  <a:lnTo>
                    <a:pt x="411" y="191"/>
                  </a:lnTo>
                  <a:lnTo>
                    <a:pt x="424" y="186"/>
                  </a:lnTo>
                  <a:lnTo>
                    <a:pt x="424" y="183"/>
                  </a:lnTo>
                  <a:lnTo>
                    <a:pt x="422" y="179"/>
                  </a:lnTo>
                  <a:lnTo>
                    <a:pt x="422" y="171"/>
                  </a:lnTo>
                  <a:lnTo>
                    <a:pt x="426" y="161"/>
                  </a:lnTo>
                  <a:lnTo>
                    <a:pt x="429" y="158"/>
                  </a:lnTo>
                  <a:lnTo>
                    <a:pt x="430" y="157"/>
                  </a:lnTo>
                  <a:lnTo>
                    <a:pt x="432" y="160"/>
                  </a:lnTo>
                  <a:lnTo>
                    <a:pt x="435" y="167"/>
                  </a:lnTo>
                  <a:lnTo>
                    <a:pt x="441" y="171"/>
                  </a:lnTo>
                  <a:lnTo>
                    <a:pt x="447" y="172"/>
                  </a:lnTo>
                  <a:lnTo>
                    <a:pt x="449" y="170"/>
                  </a:lnTo>
                  <a:lnTo>
                    <a:pt x="444" y="166"/>
                  </a:lnTo>
                  <a:lnTo>
                    <a:pt x="440" y="161"/>
                  </a:lnTo>
                  <a:lnTo>
                    <a:pt x="439" y="156"/>
                  </a:lnTo>
                  <a:lnTo>
                    <a:pt x="441" y="153"/>
                  </a:lnTo>
                  <a:lnTo>
                    <a:pt x="444" y="153"/>
                  </a:lnTo>
                  <a:lnTo>
                    <a:pt x="448" y="153"/>
                  </a:lnTo>
                  <a:lnTo>
                    <a:pt x="452" y="149"/>
                  </a:lnTo>
                  <a:lnTo>
                    <a:pt x="452" y="147"/>
                  </a:lnTo>
                  <a:lnTo>
                    <a:pt x="452" y="144"/>
                  </a:lnTo>
                  <a:lnTo>
                    <a:pt x="453" y="140"/>
                  </a:lnTo>
                  <a:lnTo>
                    <a:pt x="458" y="132"/>
                  </a:lnTo>
                  <a:lnTo>
                    <a:pt x="474" y="127"/>
                  </a:lnTo>
                  <a:lnTo>
                    <a:pt x="475" y="129"/>
                  </a:lnTo>
                  <a:lnTo>
                    <a:pt x="474" y="145"/>
                  </a:lnTo>
                  <a:lnTo>
                    <a:pt x="472" y="155"/>
                  </a:lnTo>
                  <a:lnTo>
                    <a:pt x="472" y="162"/>
                  </a:lnTo>
                  <a:lnTo>
                    <a:pt x="476" y="155"/>
                  </a:lnTo>
                  <a:lnTo>
                    <a:pt x="479" y="134"/>
                  </a:lnTo>
                  <a:lnTo>
                    <a:pt x="482" y="125"/>
                  </a:lnTo>
                  <a:lnTo>
                    <a:pt x="486" y="120"/>
                  </a:lnTo>
                  <a:lnTo>
                    <a:pt x="488" y="119"/>
                  </a:lnTo>
                  <a:lnTo>
                    <a:pt x="491" y="115"/>
                  </a:lnTo>
                  <a:lnTo>
                    <a:pt x="494" y="114"/>
                  </a:lnTo>
                  <a:lnTo>
                    <a:pt x="495" y="116"/>
                  </a:lnTo>
                  <a:lnTo>
                    <a:pt x="496" y="121"/>
                  </a:lnTo>
                  <a:lnTo>
                    <a:pt x="494" y="139"/>
                  </a:lnTo>
                  <a:lnTo>
                    <a:pt x="494" y="144"/>
                  </a:lnTo>
                  <a:lnTo>
                    <a:pt x="493" y="152"/>
                  </a:lnTo>
                  <a:lnTo>
                    <a:pt x="485" y="168"/>
                  </a:lnTo>
                  <a:lnTo>
                    <a:pt x="485" y="170"/>
                  </a:lnTo>
                  <a:lnTo>
                    <a:pt x="487" y="169"/>
                  </a:lnTo>
                  <a:lnTo>
                    <a:pt x="490" y="166"/>
                  </a:lnTo>
                  <a:lnTo>
                    <a:pt x="499" y="151"/>
                  </a:lnTo>
                  <a:lnTo>
                    <a:pt x="507" y="153"/>
                  </a:lnTo>
                  <a:lnTo>
                    <a:pt x="507" y="152"/>
                  </a:lnTo>
                  <a:lnTo>
                    <a:pt x="505" y="147"/>
                  </a:lnTo>
                  <a:lnTo>
                    <a:pt x="502" y="143"/>
                  </a:lnTo>
                  <a:lnTo>
                    <a:pt x="500" y="137"/>
                  </a:lnTo>
                  <a:lnTo>
                    <a:pt x="501" y="123"/>
                  </a:lnTo>
                  <a:lnTo>
                    <a:pt x="504" y="117"/>
                  </a:lnTo>
                  <a:lnTo>
                    <a:pt x="510" y="117"/>
                  </a:lnTo>
                  <a:lnTo>
                    <a:pt x="515" y="117"/>
                  </a:lnTo>
                  <a:lnTo>
                    <a:pt x="516" y="119"/>
                  </a:lnTo>
                  <a:lnTo>
                    <a:pt x="521" y="119"/>
                  </a:lnTo>
                  <a:lnTo>
                    <a:pt x="524" y="109"/>
                  </a:lnTo>
                  <a:lnTo>
                    <a:pt x="529" y="108"/>
                  </a:lnTo>
                  <a:lnTo>
                    <a:pt x="534" y="115"/>
                  </a:lnTo>
                  <a:lnTo>
                    <a:pt x="540" y="119"/>
                  </a:lnTo>
                  <a:lnTo>
                    <a:pt x="545" y="126"/>
                  </a:lnTo>
                  <a:lnTo>
                    <a:pt x="546" y="124"/>
                  </a:lnTo>
                  <a:lnTo>
                    <a:pt x="544" y="109"/>
                  </a:lnTo>
                  <a:lnTo>
                    <a:pt x="541" y="103"/>
                  </a:lnTo>
                  <a:lnTo>
                    <a:pt x="535" y="100"/>
                  </a:lnTo>
                  <a:lnTo>
                    <a:pt x="528" y="93"/>
                  </a:lnTo>
                  <a:lnTo>
                    <a:pt x="527" y="89"/>
                  </a:lnTo>
                  <a:lnTo>
                    <a:pt x="527" y="87"/>
                  </a:lnTo>
                  <a:lnTo>
                    <a:pt x="533" y="85"/>
                  </a:lnTo>
                  <a:lnTo>
                    <a:pt x="540" y="87"/>
                  </a:lnTo>
                  <a:lnTo>
                    <a:pt x="547" y="81"/>
                  </a:lnTo>
                  <a:lnTo>
                    <a:pt x="549" y="83"/>
                  </a:lnTo>
                  <a:lnTo>
                    <a:pt x="554" y="80"/>
                  </a:lnTo>
                  <a:lnTo>
                    <a:pt x="557" y="84"/>
                  </a:lnTo>
                  <a:lnTo>
                    <a:pt x="560" y="83"/>
                  </a:lnTo>
                  <a:lnTo>
                    <a:pt x="561" y="77"/>
                  </a:lnTo>
                  <a:lnTo>
                    <a:pt x="569" y="74"/>
                  </a:lnTo>
                  <a:lnTo>
                    <a:pt x="574" y="77"/>
                  </a:lnTo>
                  <a:lnTo>
                    <a:pt x="578" y="80"/>
                  </a:lnTo>
                  <a:lnTo>
                    <a:pt x="579" y="87"/>
                  </a:lnTo>
                  <a:lnTo>
                    <a:pt x="581" y="100"/>
                  </a:lnTo>
                  <a:lnTo>
                    <a:pt x="585" y="106"/>
                  </a:lnTo>
                  <a:lnTo>
                    <a:pt x="587" y="109"/>
                  </a:lnTo>
                  <a:lnTo>
                    <a:pt x="590" y="111"/>
                  </a:lnTo>
                  <a:lnTo>
                    <a:pt x="592" y="107"/>
                  </a:lnTo>
                  <a:lnTo>
                    <a:pt x="589" y="103"/>
                  </a:lnTo>
                  <a:lnTo>
                    <a:pt x="589" y="99"/>
                  </a:lnTo>
                  <a:lnTo>
                    <a:pt x="590" y="89"/>
                  </a:lnTo>
                  <a:lnTo>
                    <a:pt x="591" y="85"/>
                  </a:lnTo>
                  <a:lnTo>
                    <a:pt x="600" y="72"/>
                  </a:lnTo>
                  <a:lnTo>
                    <a:pt x="608" y="63"/>
                  </a:lnTo>
                  <a:lnTo>
                    <a:pt x="613" y="63"/>
                  </a:lnTo>
                  <a:lnTo>
                    <a:pt x="620" y="46"/>
                  </a:lnTo>
                  <a:lnTo>
                    <a:pt x="622" y="43"/>
                  </a:lnTo>
                  <a:lnTo>
                    <a:pt x="625" y="43"/>
                  </a:lnTo>
                  <a:lnTo>
                    <a:pt x="624" y="38"/>
                  </a:lnTo>
                  <a:lnTo>
                    <a:pt x="620" y="35"/>
                  </a:lnTo>
                  <a:lnTo>
                    <a:pt x="620" y="30"/>
                  </a:lnTo>
                  <a:lnTo>
                    <a:pt x="625" y="24"/>
                  </a:lnTo>
                  <a:lnTo>
                    <a:pt x="632" y="13"/>
                  </a:lnTo>
                  <a:lnTo>
                    <a:pt x="636" y="13"/>
                  </a:lnTo>
                  <a:lnTo>
                    <a:pt x="637" y="16"/>
                  </a:lnTo>
                  <a:lnTo>
                    <a:pt x="644" y="21"/>
                  </a:lnTo>
                  <a:lnTo>
                    <a:pt x="649" y="26"/>
                  </a:lnTo>
                  <a:lnTo>
                    <a:pt x="652" y="29"/>
                  </a:lnTo>
                  <a:lnTo>
                    <a:pt x="653" y="28"/>
                  </a:lnTo>
                  <a:lnTo>
                    <a:pt x="655" y="24"/>
                  </a:lnTo>
                  <a:lnTo>
                    <a:pt x="657" y="22"/>
                  </a:lnTo>
                  <a:lnTo>
                    <a:pt x="661" y="23"/>
                  </a:lnTo>
                  <a:lnTo>
                    <a:pt x="664" y="26"/>
                  </a:lnTo>
                  <a:lnTo>
                    <a:pt x="666" y="26"/>
                  </a:lnTo>
                  <a:lnTo>
                    <a:pt x="667" y="28"/>
                  </a:lnTo>
                  <a:lnTo>
                    <a:pt x="668" y="31"/>
                  </a:lnTo>
                  <a:lnTo>
                    <a:pt x="665" y="35"/>
                  </a:lnTo>
                  <a:lnTo>
                    <a:pt x="658" y="45"/>
                  </a:lnTo>
                  <a:lnTo>
                    <a:pt x="652" y="57"/>
                  </a:lnTo>
                  <a:lnTo>
                    <a:pt x="650" y="63"/>
                  </a:lnTo>
                  <a:lnTo>
                    <a:pt x="648" y="78"/>
                  </a:lnTo>
                  <a:lnTo>
                    <a:pt x="643" y="89"/>
                  </a:lnTo>
                  <a:lnTo>
                    <a:pt x="642" y="95"/>
                  </a:lnTo>
                  <a:lnTo>
                    <a:pt x="644" y="99"/>
                  </a:lnTo>
                  <a:lnTo>
                    <a:pt x="650" y="96"/>
                  </a:lnTo>
                  <a:lnTo>
                    <a:pt x="656" y="87"/>
                  </a:lnTo>
                  <a:lnTo>
                    <a:pt x="658" y="77"/>
                  </a:lnTo>
                  <a:lnTo>
                    <a:pt x="674" y="50"/>
                  </a:lnTo>
                  <a:lnTo>
                    <a:pt x="682" y="35"/>
                  </a:lnTo>
                  <a:lnTo>
                    <a:pt x="691" y="22"/>
                  </a:lnTo>
                  <a:lnTo>
                    <a:pt x="695" y="20"/>
                  </a:lnTo>
                  <a:lnTo>
                    <a:pt x="698" y="28"/>
                  </a:lnTo>
                  <a:lnTo>
                    <a:pt x="696" y="38"/>
                  </a:lnTo>
                  <a:lnTo>
                    <a:pt x="693" y="46"/>
                  </a:lnTo>
                  <a:lnTo>
                    <a:pt x="695" y="49"/>
                  </a:lnTo>
                  <a:lnTo>
                    <a:pt x="695" y="57"/>
                  </a:lnTo>
                  <a:lnTo>
                    <a:pt x="694" y="62"/>
                  </a:lnTo>
                  <a:lnTo>
                    <a:pt x="693" y="66"/>
                  </a:lnTo>
                  <a:lnTo>
                    <a:pt x="693" y="70"/>
                  </a:lnTo>
                  <a:lnTo>
                    <a:pt x="696" y="69"/>
                  </a:lnTo>
                  <a:lnTo>
                    <a:pt x="707" y="61"/>
                  </a:lnTo>
                  <a:lnTo>
                    <a:pt x="709" y="51"/>
                  </a:lnTo>
                  <a:lnTo>
                    <a:pt x="712" y="45"/>
                  </a:lnTo>
                  <a:lnTo>
                    <a:pt x="713" y="38"/>
                  </a:lnTo>
                  <a:lnTo>
                    <a:pt x="716" y="32"/>
                  </a:lnTo>
                  <a:lnTo>
                    <a:pt x="724" y="32"/>
                  </a:lnTo>
                  <a:lnTo>
                    <a:pt x="724" y="30"/>
                  </a:lnTo>
                  <a:lnTo>
                    <a:pt x="715" y="22"/>
                  </a:lnTo>
                  <a:lnTo>
                    <a:pt x="714" y="19"/>
                  </a:lnTo>
                  <a:lnTo>
                    <a:pt x="717" y="14"/>
                  </a:lnTo>
                  <a:lnTo>
                    <a:pt x="726" y="5"/>
                  </a:lnTo>
                  <a:lnTo>
                    <a:pt x="730" y="5"/>
                  </a:lnTo>
                  <a:lnTo>
                    <a:pt x="732" y="8"/>
                  </a:lnTo>
                  <a:lnTo>
                    <a:pt x="743" y="10"/>
                  </a:lnTo>
                  <a:lnTo>
                    <a:pt x="751" y="16"/>
                  </a:lnTo>
                  <a:lnTo>
                    <a:pt x="751" y="26"/>
                  </a:lnTo>
                  <a:lnTo>
                    <a:pt x="749" y="30"/>
                  </a:lnTo>
                  <a:lnTo>
                    <a:pt x="747" y="34"/>
                  </a:lnTo>
                  <a:lnTo>
                    <a:pt x="737" y="41"/>
                  </a:lnTo>
                  <a:lnTo>
                    <a:pt x="735" y="45"/>
                  </a:lnTo>
                  <a:lnTo>
                    <a:pt x="739" y="46"/>
                  </a:lnTo>
                  <a:lnTo>
                    <a:pt x="745" y="42"/>
                  </a:lnTo>
                  <a:lnTo>
                    <a:pt x="747" y="46"/>
                  </a:lnTo>
                  <a:lnTo>
                    <a:pt x="745" y="54"/>
                  </a:lnTo>
                  <a:lnTo>
                    <a:pt x="745" y="68"/>
                  </a:lnTo>
                  <a:lnTo>
                    <a:pt x="744" y="75"/>
                  </a:lnTo>
                  <a:lnTo>
                    <a:pt x="744" y="82"/>
                  </a:lnTo>
                  <a:lnTo>
                    <a:pt x="745" y="85"/>
                  </a:lnTo>
                  <a:lnTo>
                    <a:pt x="747" y="71"/>
                  </a:lnTo>
                  <a:lnTo>
                    <a:pt x="748" y="67"/>
                  </a:lnTo>
                  <a:lnTo>
                    <a:pt x="752" y="62"/>
                  </a:lnTo>
                  <a:lnTo>
                    <a:pt x="754" y="51"/>
                  </a:lnTo>
                  <a:lnTo>
                    <a:pt x="758" y="37"/>
                  </a:lnTo>
                  <a:lnTo>
                    <a:pt x="762" y="29"/>
                  </a:lnTo>
                  <a:lnTo>
                    <a:pt x="765" y="27"/>
                  </a:lnTo>
                  <a:lnTo>
                    <a:pt x="774" y="27"/>
                  </a:lnTo>
                  <a:lnTo>
                    <a:pt x="778" y="30"/>
                  </a:lnTo>
                  <a:lnTo>
                    <a:pt x="781" y="37"/>
                  </a:lnTo>
                  <a:lnTo>
                    <a:pt x="783" y="40"/>
                  </a:lnTo>
                  <a:lnTo>
                    <a:pt x="791" y="42"/>
                  </a:lnTo>
                  <a:lnTo>
                    <a:pt x="793" y="46"/>
                  </a:lnTo>
                  <a:lnTo>
                    <a:pt x="794" y="48"/>
                  </a:lnTo>
                  <a:lnTo>
                    <a:pt x="796" y="48"/>
                  </a:lnTo>
                  <a:lnTo>
                    <a:pt x="801" y="43"/>
                  </a:lnTo>
                  <a:lnTo>
                    <a:pt x="804" y="43"/>
                  </a:lnTo>
                  <a:lnTo>
                    <a:pt x="810" y="50"/>
                  </a:lnTo>
                  <a:lnTo>
                    <a:pt x="809" y="56"/>
                  </a:lnTo>
                  <a:lnTo>
                    <a:pt x="809" y="58"/>
                  </a:lnTo>
                  <a:lnTo>
                    <a:pt x="815" y="57"/>
                  </a:lnTo>
                  <a:lnTo>
                    <a:pt x="821" y="60"/>
                  </a:lnTo>
                  <a:lnTo>
                    <a:pt x="831" y="72"/>
                  </a:lnTo>
                  <a:lnTo>
                    <a:pt x="833" y="77"/>
                  </a:lnTo>
                  <a:lnTo>
                    <a:pt x="832" y="83"/>
                  </a:lnTo>
                  <a:lnTo>
                    <a:pt x="817" y="90"/>
                  </a:lnTo>
                  <a:lnTo>
                    <a:pt x="810" y="97"/>
                  </a:lnTo>
                  <a:lnTo>
                    <a:pt x="800" y="100"/>
                  </a:lnTo>
                  <a:lnTo>
                    <a:pt x="763" y="95"/>
                  </a:lnTo>
                  <a:lnTo>
                    <a:pt x="764" y="100"/>
                  </a:lnTo>
                  <a:lnTo>
                    <a:pt x="789" y="111"/>
                  </a:lnTo>
                  <a:lnTo>
                    <a:pt x="791" y="114"/>
                  </a:lnTo>
                  <a:lnTo>
                    <a:pt x="791" y="120"/>
                  </a:lnTo>
                  <a:lnTo>
                    <a:pt x="790" y="126"/>
                  </a:lnTo>
                  <a:lnTo>
                    <a:pt x="791" y="130"/>
                  </a:lnTo>
                  <a:lnTo>
                    <a:pt x="792" y="132"/>
                  </a:lnTo>
                  <a:lnTo>
                    <a:pt x="795" y="134"/>
                  </a:lnTo>
                  <a:lnTo>
                    <a:pt x="802" y="133"/>
                  </a:lnTo>
                  <a:lnTo>
                    <a:pt x="805" y="135"/>
                  </a:lnTo>
                  <a:lnTo>
                    <a:pt x="807" y="132"/>
                  </a:lnTo>
                  <a:lnTo>
                    <a:pt x="808" y="124"/>
                  </a:lnTo>
                  <a:lnTo>
                    <a:pt x="810" y="121"/>
                  </a:lnTo>
                  <a:lnTo>
                    <a:pt x="813" y="124"/>
                  </a:lnTo>
                  <a:lnTo>
                    <a:pt x="815" y="134"/>
                  </a:lnTo>
                  <a:lnTo>
                    <a:pt x="816" y="134"/>
                  </a:lnTo>
                  <a:lnTo>
                    <a:pt x="817" y="128"/>
                  </a:lnTo>
                  <a:lnTo>
                    <a:pt x="821" y="128"/>
                  </a:lnTo>
                  <a:lnTo>
                    <a:pt x="825" y="128"/>
                  </a:lnTo>
                  <a:lnTo>
                    <a:pt x="830" y="129"/>
                  </a:lnTo>
                  <a:close/>
                  <a:moveTo>
                    <a:pt x="661" y="0"/>
                  </a:moveTo>
                  <a:lnTo>
                    <a:pt x="670" y="4"/>
                  </a:lnTo>
                  <a:lnTo>
                    <a:pt x="673" y="4"/>
                  </a:lnTo>
                  <a:lnTo>
                    <a:pt x="677" y="10"/>
                  </a:lnTo>
                  <a:lnTo>
                    <a:pt x="680" y="10"/>
                  </a:lnTo>
                  <a:lnTo>
                    <a:pt x="679" y="14"/>
                  </a:lnTo>
                  <a:lnTo>
                    <a:pt x="675" y="16"/>
                  </a:lnTo>
                  <a:lnTo>
                    <a:pt x="668" y="17"/>
                  </a:lnTo>
                  <a:lnTo>
                    <a:pt x="667" y="18"/>
                  </a:lnTo>
                  <a:lnTo>
                    <a:pt x="661" y="17"/>
                  </a:lnTo>
                  <a:lnTo>
                    <a:pt x="658" y="11"/>
                  </a:lnTo>
                  <a:lnTo>
                    <a:pt x="653" y="10"/>
                  </a:lnTo>
                  <a:lnTo>
                    <a:pt x="653" y="9"/>
                  </a:lnTo>
                  <a:lnTo>
                    <a:pt x="656" y="4"/>
                  </a:lnTo>
                  <a:lnTo>
                    <a:pt x="661" y="0"/>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06" name="Google Shape;2106;p203"/>
            <p:cNvSpPr/>
            <p:nvPr/>
          </p:nvSpPr>
          <p:spPr>
            <a:xfrm>
              <a:off x="6103239" y="2616540"/>
              <a:ext cx="4188" cy="14772"/>
            </a:xfrm>
            <a:custGeom>
              <a:avLst/>
              <a:gdLst/>
              <a:ahLst/>
              <a:cxnLst/>
              <a:rect l="l" t="t" r="r" b="b"/>
              <a:pathLst>
                <a:path w="6" h="18" extrusionOk="0">
                  <a:moveTo>
                    <a:pt x="5" y="9"/>
                  </a:moveTo>
                  <a:lnTo>
                    <a:pt x="5" y="17"/>
                  </a:lnTo>
                  <a:lnTo>
                    <a:pt x="2" y="16"/>
                  </a:lnTo>
                  <a:lnTo>
                    <a:pt x="1" y="13"/>
                  </a:lnTo>
                  <a:lnTo>
                    <a:pt x="0" y="11"/>
                  </a:lnTo>
                  <a:lnTo>
                    <a:pt x="1" y="7"/>
                  </a:lnTo>
                  <a:lnTo>
                    <a:pt x="0" y="2"/>
                  </a:lnTo>
                  <a:lnTo>
                    <a:pt x="1" y="0"/>
                  </a:lnTo>
                  <a:lnTo>
                    <a:pt x="2" y="0"/>
                  </a:lnTo>
                  <a:lnTo>
                    <a:pt x="4" y="4"/>
                  </a:lnTo>
                  <a:lnTo>
                    <a:pt x="5" y="9"/>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07" name="Google Shape;2107;p203"/>
            <p:cNvSpPr/>
            <p:nvPr/>
          </p:nvSpPr>
          <p:spPr>
            <a:xfrm>
              <a:off x="6103239" y="2575916"/>
              <a:ext cx="4188" cy="7386"/>
            </a:xfrm>
            <a:custGeom>
              <a:avLst/>
              <a:gdLst/>
              <a:ahLst/>
              <a:cxnLst/>
              <a:rect l="l" t="t" r="r" b="b"/>
              <a:pathLst>
                <a:path w="6" h="9" extrusionOk="0">
                  <a:moveTo>
                    <a:pt x="5" y="8"/>
                  </a:moveTo>
                  <a:lnTo>
                    <a:pt x="2" y="8"/>
                  </a:lnTo>
                  <a:lnTo>
                    <a:pt x="0" y="8"/>
                  </a:lnTo>
                  <a:lnTo>
                    <a:pt x="0" y="2"/>
                  </a:lnTo>
                  <a:lnTo>
                    <a:pt x="1" y="0"/>
                  </a:lnTo>
                  <a:lnTo>
                    <a:pt x="3" y="0"/>
                  </a:lnTo>
                  <a:lnTo>
                    <a:pt x="5" y="3"/>
                  </a:lnTo>
                  <a:lnTo>
                    <a:pt x="5" y="8"/>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08" name="Google Shape;2108;p203"/>
            <p:cNvSpPr/>
            <p:nvPr/>
          </p:nvSpPr>
          <p:spPr>
            <a:xfrm>
              <a:off x="6191165" y="2446662"/>
              <a:ext cx="12560" cy="7386"/>
            </a:xfrm>
            <a:custGeom>
              <a:avLst/>
              <a:gdLst/>
              <a:ahLst/>
              <a:cxnLst/>
              <a:rect l="l" t="t" r="r" b="b"/>
              <a:pathLst>
                <a:path w="12" h="11" extrusionOk="0">
                  <a:moveTo>
                    <a:pt x="10" y="10"/>
                  </a:moveTo>
                  <a:lnTo>
                    <a:pt x="7" y="10"/>
                  </a:lnTo>
                  <a:lnTo>
                    <a:pt x="3" y="9"/>
                  </a:lnTo>
                  <a:lnTo>
                    <a:pt x="1" y="6"/>
                  </a:lnTo>
                  <a:lnTo>
                    <a:pt x="0" y="4"/>
                  </a:lnTo>
                  <a:lnTo>
                    <a:pt x="4" y="2"/>
                  </a:lnTo>
                  <a:lnTo>
                    <a:pt x="9" y="0"/>
                  </a:lnTo>
                  <a:lnTo>
                    <a:pt x="11" y="3"/>
                  </a:lnTo>
                  <a:lnTo>
                    <a:pt x="11" y="8"/>
                  </a:lnTo>
                  <a:lnTo>
                    <a:pt x="10" y="1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09" name="Google Shape;2109;p203"/>
            <p:cNvSpPr/>
            <p:nvPr/>
          </p:nvSpPr>
          <p:spPr>
            <a:xfrm>
              <a:off x="6207913" y="2428196"/>
              <a:ext cx="16748" cy="7386"/>
            </a:xfrm>
            <a:custGeom>
              <a:avLst/>
              <a:gdLst/>
              <a:ahLst/>
              <a:cxnLst/>
              <a:rect l="l" t="t" r="r" b="b"/>
              <a:pathLst>
                <a:path w="17" h="11" extrusionOk="0">
                  <a:moveTo>
                    <a:pt x="5" y="10"/>
                  </a:moveTo>
                  <a:lnTo>
                    <a:pt x="2" y="10"/>
                  </a:lnTo>
                  <a:lnTo>
                    <a:pt x="0" y="9"/>
                  </a:lnTo>
                  <a:lnTo>
                    <a:pt x="5" y="5"/>
                  </a:lnTo>
                  <a:lnTo>
                    <a:pt x="14" y="2"/>
                  </a:lnTo>
                  <a:lnTo>
                    <a:pt x="14" y="0"/>
                  </a:lnTo>
                  <a:lnTo>
                    <a:pt x="15" y="0"/>
                  </a:lnTo>
                  <a:lnTo>
                    <a:pt x="16" y="3"/>
                  </a:lnTo>
                  <a:lnTo>
                    <a:pt x="16" y="6"/>
                  </a:lnTo>
                  <a:lnTo>
                    <a:pt x="16" y="8"/>
                  </a:lnTo>
                  <a:lnTo>
                    <a:pt x="5" y="1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10" name="Google Shape;2110;p203"/>
            <p:cNvSpPr/>
            <p:nvPr/>
          </p:nvSpPr>
          <p:spPr>
            <a:xfrm>
              <a:off x="6279090" y="2354335"/>
              <a:ext cx="16748" cy="11080"/>
            </a:xfrm>
            <a:custGeom>
              <a:avLst/>
              <a:gdLst/>
              <a:ahLst/>
              <a:cxnLst/>
              <a:rect l="l" t="t" r="r" b="b"/>
              <a:pathLst>
                <a:path w="17" h="12" extrusionOk="0">
                  <a:moveTo>
                    <a:pt x="16" y="8"/>
                  </a:moveTo>
                  <a:lnTo>
                    <a:pt x="14" y="11"/>
                  </a:lnTo>
                  <a:lnTo>
                    <a:pt x="10" y="9"/>
                  </a:lnTo>
                  <a:lnTo>
                    <a:pt x="3" y="10"/>
                  </a:lnTo>
                  <a:lnTo>
                    <a:pt x="0" y="8"/>
                  </a:lnTo>
                  <a:lnTo>
                    <a:pt x="2" y="4"/>
                  </a:lnTo>
                  <a:lnTo>
                    <a:pt x="9" y="0"/>
                  </a:lnTo>
                  <a:lnTo>
                    <a:pt x="12" y="0"/>
                  </a:lnTo>
                  <a:lnTo>
                    <a:pt x="16" y="5"/>
                  </a:lnTo>
                  <a:lnTo>
                    <a:pt x="16" y="8"/>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11" name="Google Shape;2111;p203"/>
            <p:cNvSpPr/>
            <p:nvPr/>
          </p:nvSpPr>
          <p:spPr>
            <a:xfrm>
              <a:off x="6312585" y="2310020"/>
              <a:ext cx="8374" cy="7386"/>
            </a:xfrm>
            <a:custGeom>
              <a:avLst/>
              <a:gdLst/>
              <a:ahLst/>
              <a:cxnLst/>
              <a:rect l="l" t="t" r="r" b="b"/>
              <a:pathLst>
                <a:path w="8" h="9" extrusionOk="0">
                  <a:moveTo>
                    <a:pt x="6" y="6"/>
                  </a:moveTo>
                  <a:lnTo>
                    <a:pt x="4" y="8"/>
                  </a:lnTo>
                  <a:lnTo>
                    <a:pt x="0" y="8"/>
                  </a:lnTo>
                  <a:lnTo>
                    <a:pt x="0" y="5"/>
                  </a:lnTo>
                  <a:lnTo>
                    <a:pt x="1" y="1"/>
                  </a:lnTo>
                  <a:lnTo>
                    <a:pt x="3" y="0"/>
                  </a:lnTo>
                  <a:lnTo>
                    <a:pt x="6" y="0"/>
                  </a:lnTo>
                  <a:lnTo>
                    <a:pt x="7" y="2"/>
                  </a:lnTo>
                  <a:lnTo>
                    <a:pt x="6"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12" name="Google Shape;2112;p203"/>
            <p:cNvSpPr/>
            <p:nvPr/>
          </p:nvSpPr>
          <p:spPr>
            <a:xfrm>
              <a:off x="6329332" y="2287862"/>
              <a:ext cx="12562" cy="7386"/>
            </a:xfrm>
            <a:custGeom>
              <a:avLst/>
              <a:gdLst/>
              <a:ahLst/>
              <a:cxnLst/>
              <a:rect l="l" t="t" r="r" b="b"/>
              <a:pathLst>
                <a:path w="12" h="9" extrusionOk="0">
                  <a:moveTo>
                    <a:pt x="3" y="8"/>
                  </a:moveTo>
                  <a:lnTo>
                    <a:pt x="0" y="8"/>
                  </a:lnTo>
                  <a:lnTo>
                    <a:pt x="0" y="5"/>
                  </a:lnTo>
                  <a:lnTo>
                    <a:pt x="2" y="2"/>
                  </a:lnTo>
                  <a:lnTo>
                    <a:pt x="4" y="0"/>
                  </a:lnTo>
                  <a:lnTo>
                    <a:pt x="7" y="0"/>
                  </a:lnTo>
                  <a:lnTo>
                    <a:pt x="11" y="0"/>
                  </a:lnTo>
                  <a:lnTo>
                    <a:pt x="11" y="1"/>
                  </a:lnTo>
                  <a:lnTo>
                    <a:pt x="10" y="3"/>
                  </a:lnTo>
                  <a:lnTo>
                    <a:pt x="3" y="8"/>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13" name="Google Shape;2113;p203"/>
            <p:cNvSpPr/>
            <p:nvPr/>
          </p:nvSpPr>
          <p:spPr>
            <a:xfrm>
              <a:off x="6329332" y="2276784"/>
              <a:ext cx="8374" cy="11078"/>
            </a:xfrm>
            <a:custGeom>
              <a:avLst/>
              <a:gdLst/>
              <a:ahLst/>
              <a:cxnLst/>
              <a:rect l="l" t="t" r="r" b="b"/>
              <a:pathLst>
                <a:path w="11" h="15" extrusionOk="0">
                  <a:moveTo>
                    <a:pt x="3" y="13"/>
                  </a:moveTo>
                  <a:lnTo>
                    <a:pt x="0" y="14"/>
                  </a:lnTo>
                  <a:lnTo>
                    <a:pt x="1" y="10"/>
                  </a:lnTo>
                  <a:lnTo>
                    <a:pt x="3" y="7"/>
                  </a:lnTo>
                  <a:lnTo>
                    <a:pt x="4" y="5"/>
                  </a:lnTo>
                  <a:lnTo>
                    <a:pt x="5" y="2"/>
                  </a:lnTo>
                  <a:lnTo>
                    <a:pt x="7" y="0"/>
                  </a:lnTo>
                  <a:lnTo>
                    <a:pt x="10" y="2"/>
                  </a:lnTo>
                  <a:lnTo>
                    <a:pt x="10" y="7"/>
                  </a:lnTo>
                  <a:lnTo>
                    <a:pt x="8" y="11"/>
                  </a:lnTo>
                  <a:lnTo>
                    <a:pt x="3" y="1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14" name="Google Shape;2114;p203"/>
            <p:cNvSpPr/>
            <p:nvPr/>
          </p:nvSpPr>
          <p:spPr>
            <a:xfrm>
              <a:off x="6341894" y="2147528"/>
              <a:ext cx="8374" cy="18466"/>
            </a:xfrm>
            <a:custGeom>
              <a:avLst/>
              <a:gdLst/>
              <a:ahLst/>
              <a:cxnLst/>
              <a:rect l="l" t="t" r="r" b="b"/>
              <a:pathLst>
                <a:path w="10" h="22" extrusionOk="0">
                  <a:moveTo>
                    <a:pt x="4" y="16"/>
                  </a:moveTo>
                  <a:lnTo>
                    <a:pt x="0" y="21"/>
                  </a:lnTo>
                  <a:lnTo>
                    <a:pt x="2" y="12"/>
                  </a:lnTo>
                  <a:lnTo>
                    <a:pt x="4" y="5"/>
                  </a:lnTo>
                  <a:lnTo>
                    <a:pt x="8" y="0"/>
                  </a:lnTo>
                  <a:lnTo>
                    <a:pt x="9" y="1"/>
                  </a:lnTo>
                  <a:lnTo>
                    <a:pt x="9" y="6"/>
                  </a:lnTo>
                  <a:lnTo>
                    <a:pt x="9" y="10"/>
                  </a:lnTo>
                  <a:lnTo>
                    <a:pt x="8" y="11"/>
                  </a:lnTo>
                  <a:lnTo>
                    <a:pt x="4" y="1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15" name="Google Shape;2115;p203"/>
            <p:cNvSpPr/>
            <p:nvPr/>
          </p:nvSpPr>
          <p:spPr>
            <a:xfrm>
              <a:off x="6354454" y="2132756"/>
              <a:ext cx="29310" cy="22158"/>
            </a:xfrm>
            <a:custGeom>
              <a:avLst/>
              <a:gdLst/>
              <a:ahLst/>
              <a:cxnLst/>
              <a:rect l="l" t="t" r="r" b="b"/>
              <a:pathLst>
                <a:path w="30" h="25" extrusionOk="0">
                  <a:moveTo>
                    <a:pt x="21" y="1"/>
                  </a:moveTo>
                  <a:lnTo>
                    <a:pt x="24" y="2"/>
                  </a:lnTo>
                  <a:lnTo>
                    <a:pt x="29" y="2"/>
                  </a:lnTo>
                  <a:lnTo>
                    <a:pt x="29" y="2"/>
                  </a:lnTo>
                  <a:lnTo>
                    <a:pt x="29" y="5"/>
                  </a:lnTo>
                  <a:lnTo>
                    <a:pt x="27" y="8"/>
                  </a:lnTo>
                  <a:lnTo>
                    <a:pt x="22" y="9"/>
                  </a:lnTo>
                  <a:lnTo>
                    <a:pt x="20" y="13"/>
                  </a:lnTo>
                  <a:lnTo>
                    <a:pt x="19" y="15"/>
                  </a:lnTo>
                  <a:lnTo>
                    <a:pt x="15" y="15"/>
                  </a:lnTo>
                  <a:lnTo>
                    <a:pt x="12" y="16"/>
                  </a:lnTo>
                  <a:lnTo>
                    <a:pt x="10" y="19"/>
                  </a:lnTo>
                  <a:lnTo>
                    <a:pt x="7" y="16"/>
                  </a:lnTo>
                  <a:lnTo>
                    <a:pt x="7" y="18"/>
                  </a:lnTo>
                  <a:lnTo>
                    <a:pt x="6" y="22"/>
                  </a:lnTo>
                  <a:lnTo>
                    <a:pt x="5" y="23"/>
                  </a:lnTo>
                  <a:lnTo>
                    <a:pt x="1" y="24"/>
                  </a:lnTo>
                  <a:lnTo>
                    <a:pt x="0" y="16"/>
                  </a:lnTo>
                  <a:lnTo>
                    <a:pt x="2" y="13"/>
                  </a:lnTo>
                  <a:lnTo>
                    <a:pt x="3" y="10"/>
                  </a:lnTo>
                  <a:lnTo>
                    <a:pt x="5" y="10"/>
                  </a:lnTo>
                  <a:lnTo>
                    <a:pt x="7" y="10"/>
                  </a:lnTo>
                  <a:lnTo>
                    <a:pt x="11" y="2"/>
                  </a:lnTo>
                  <a:lnTo>
                    <a:pt x="16" y="0"/>
                  </a:lnTo>
                  <a:lnTo>
                    <a:pt x="19" y="0"/>
                  </a:lnTo>
                  <a:lnTo>
                    <a:pt x="21"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16" name="Google Shape;2116;p203"/>
            <p:cNvSpPr/>
            <p:nvPr/>
          </p:nvSpPr>
          <p:spPr>
            <a:xfrm>
              <a:off x="6392138" y="2081053"/>
              <a:ext cx="33496" cy="29544"/>
            </a:xfrm>
            <a:custGeom>
              <a:avLst/>
              <a:gdLst/>
              <a:ahLst/>
              <a:cxnLst/>
              <a:rect l="l" t="t" r="r" b="b"/>
              <a:pathLst>
                <a:path w="34" h="37" extrusionOk="0">
                  <a:moveTo>
                    <a:pt x="27" y="6"/>
                  </a:moveTo>
                  <a:lnTo>
                    <a:pt x="31" y="15"/>
                  </a:lnTo>
                  <a:lnTo>
                    <a:pt x="33" y="20"/>
                  </a:lnTo>
                  <a:lnTo>
                    <a:pt x="31" y="30"/>
                  </a:lnTo>
                  <a:lnTo>
                    <a:pt x="28" y="35"/>
                  </a:lnTo>
                  <a:lnTo>
                    <a:pt x="22" y="36"/>
                  </a:lnTo>
                  <a:lnTo>
                    <a:pt x="17" y="35"/>
                  </a:lnTo>
                  <a:lnTo>
                    <a:pt x="14" y="33"/>
                  </a:lnTo>
                  <a:lnTo>
                    <a:pt x="14" y="30"/>
                  </a:lnTo>
                  <a:lnTo>
                    <a:pt x="12" y="29"/>
                  </a:lnTo>
                  <a:lnTo>
                    <a:pt x="8" y="33"/>
                  </a:lnTo>
                  <a:lnTo>
                    <a:pt x="5" y="33"/>
                  </a:lnTo>
                  <a:lnTo>
                    <a:pt x="1" y="30"/>
                  </a:lnTo>
                  <a:lnTo>
                    <a:pt x="0" y="27"/>
                  </a:lnTo>
                  <a:lnTo>
                    <a:pt x="5" y="21"/>
                  </a:lnTo>
                  <a:lnTo>
                    <a:pt x="6" y="17"/>
                  </a:lnTo>
                  <a:lnTo>
                    <a:pt x="11" y="17"/>
                  </a:lnTo>
                  <a:lnTo>
                    <a:pt x="12" y="19"/>
                  </a:lnTo>
                  <a:lnTo>
                    <a:pt x="14" y="19"/>
                  </a:lnTo>
                  <a:lnTo>
                    <a:pt x="16" y="14"/>
                  </a:lnTo>
                  <a:lnTo>
                    <a:pt x="16" y="11"/>
                  </a:lnTo>
                  <a:lnTo>
                    <a:pt x="16" y="8"/>
                  </a:lnTo>
                  <a:lnTo>
                    <a:pt x="22" y="10"/>
                  </a:lnTo>
                  <a:lnTo>
                    <a:pt x="22" y="1"/>
                  </a:lnTo>
                  <a:lnTo>
                    <a:pt x="23" y="0"/>
                  </a:lnTo>
                  <a:lnTo>
                    <a:pt x="25" y="0"/>
                  </a:lnTo>
                  <a:lnTo>
                    <a:pt x="26" y="3"/>
                  </a:lnTo>
                  <a:lnTo>
                    <a:pt x="27"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17" name="Google Shape;2117;p203"/>
            <p:cNvSpPr/>
            <p:nvPr/>
          </p:nvSpPr>
          <p:spPr>
            <a:xfrm>
              <a:off x="6387950" y="2058895"/>
              <a:ext cx="71179" cy="81246"/>
            </a:xfrm>
            <a:custGeom>
              <a:avLst/>
              <a:gdLst/>
              <a:ahLst/>
              <a:cxnLst/>
              <a:rect l="l" t="t" r="r" b="b"/>
              <a:pathLst>
                <a:path w="74" h="99" extrusionOk="0">
                  <a:moveTo>
                    <a:pt x="48" y="66"/>
                  </a:moveTo>
                  <a:lnTo>
                    <a:pt x="48" y="66"/>
                  </a:lnTo>
                  <a:lnTo>
                    <a:pt x="52" y="57"/>
                  </a:lnTo>
                  <a:lnTo>
                    <a:pt x="57" y="55"/>
                  </a:lnTo>
                  <a:lnTo>
                    <a:pt x="58" y="52"/>
                  </a:lnTo>
                  <a:lnTo>
                    <a:pt x="60" y="50"/>
                  </a:lnTo>
                  <a:lnTo>
                    <a:pt x="59" y="45"/>
                  </a:lnTo>
                  <a:lnTo>
                    <a:pt x="60" y="41"/>
                  </a:lnTo>
                  <a:lnTo>
                    <a:pt x="62" y="40"/>
                  </a:lnTo>
                  <a:lnTo>
                    <a:pt x="65" y="38"/>
                  </a:lnTo>
                  <a:lnTo>
                    <a:pt x="66" y="38"/>
                  </a:lnTo>
                  <a:lnTo>
                    <a:pt x="69" y="41"/>
                  </a:lnTo>
                  <a:lnTo>
                    <a:pt x="71" y="44"/>
                  </a:lnTo>
                  <a:lnTo>
                    <a:pt x="73" y="52"/>
                  </a:lnTo>
                  <a:lnTo>
                    <a:pt x="72" y="59"/>
                  </a:lnTo>
                  <a:lnTo>
                    <a:pt x="66" y="65"/>
                  </a:lnTo>
                  <a:lnTo>
                    <a:pt x="61" y="67"/>
                  </a:lnTo>
                  <a:lnTo>
                    <a:pt x="57" y="74"/>
                  </a:lnTo>
                  <a:lnTo>
                    <a:pt x="55" y="79"/>
                  </a:lnTo>
                  <a:lnTo>
                    <a:pt x="53" y="80"/>
                  </a:lnTo>
                  <a:lnTo>
                    <a:pt x="52" y="80"/>
                  </a:lnTo>
                  <a:lnTo>
                    <a:pt x="50" y="79"/>
                  </a:lnTo>
                  <a:lnTo>
                    <a:pt x="48" y="79"/>
                  </a:lnTo>
                  <a:lnTo>
                    <a:pt x="45" y="83"/>
                  </a:lnTo>
                  <a:lnTo>
                    <a:pt x="37" y="87"/>
                  </a:lnTo>
                  <a:lnTo>
                    <a:pt x="34" y="85"/>
                  </a:lnTo>
                  <a:lnTo>
                    <a:pt x="34" y="81"/>
                  </a:lnTo>
                  <a:lnTo>
                    <a:pt x="32" y="82"/>
                  </a:lnTo>
                  <a:lnTo>
                    <a:pt x="30" y="87"/>
                  </a:lnTo>
                  <a:lnTo>
                    <a:pt x="26" y="89"/>
                  </a:lnTo>
                  <a:lnTo>
                    <a:pt x="25" y="89"/>
                  </a:lnTo>
                  <a:lnTo>
                    <a:pt x="21" y="87"/>
                  </a:lnTo>
                  <a:lnTo>
                    <a:pt x="12" y="97"/>
                  </a:lnTo>
                  <a:lnTo>
                    <a:pt x="3" y="98"/>
                  </a:lnTo>
                  <a:lnTo>
                    <a:pt x="0" y="97"/>
                  </a:lnTo>
                  <a:lnTo>
                    <a:pt x="0" y="92"/>
                  </a:lnTo>
                  <a:lnTo>
                    <a:pt x="6" y="84"/>
                  </a:lnTo>
                  <a:lnTo>
                    <a:pt x="10" y="79"/>
                  </a:lnTo>
                  <a:lnTo>
                    <a:pt x="26" y="76"/>
                  </a:lnTo>
                  <a:lnTo>
                    <a:pt x="37" y="61"/>
                  </a:lnTo>
                  <a:lnTo>
                    <a:pt x="39" y="44"/>
                  </a:lnTo>
                  <a:lnTo>
                    <a:pt x="41" y="38"/>
                  </a:lnTo>
                  <a:lnTo>
                    <a:pt x="41" y="35"/>
                  </a:lnTo>
                  <a:lnTo>
                    <a:pt x="37" y="34"/>
                  </a:lnTo>
                  <a:lnTo>
                    <a:pt x="37" y="29"/>
                  </a:lnTo>
                  <a:lnTo>
                    <a:pt x="39" y="23"/>
                  </a:lnTo>
                  <a:lnTo>
                    <a:pt x="44" y="15"/>
                  </a:lnTo>
                  <a:lnTo>
                    <a:pt x="47" y="11"/>
                  </a:lnTo>
                  <a:lnTo>
                    <a:pt x="52" y="2"/>
                  </a:lnTo>
                  <a:lnTo>
                    <a:pt x="54" y="0"/>
                  </a:lnTo>
                  <a:lnTo>
                    <a:pt x="57" y="0"/>
                  </a:lnTo>
                  <a:lnTo>
                    <a:pt x="60" y="3"/>
                  </a:lnTo>
                  <a:lnTo>
                    <a:pt x="59" y="7"/>
                  </a:lnTo>
                  <a:lnTo>
                    <a:pt x="55" y="17"/>
                  </a:lnTo>
                  <a:lnTo>
                    <a:pt x="49" y="24"/>
                  </a:lnTo>
                  <a:lnTo>
                    <a:pt x="50" y="31"/>
                  </a:lnTo>
                  <a:lnTo>
                    <a:pt x="52" y="35"/>
                  </a:lnTo>
                  <a:lnTo>
                    <a:pt x="53" y="43"/>
                  </a:lnTo>
                  <a:lnTo>
                    <a:pt x="53" y="50"/>
                  </a:lnTo>
                  <a:lnTo>
                    <a:pt x="48" y="61"/>
                  </a:lnTo>
                  <a:lnTo>
                    <a:pt x="48" y="6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18" name="Google Shape;2118;p203"/>
            <p:cNvSpPr/>
            <p:nvPr/>
          </p:nvSpPr>
          <p:spPr>
            <a:xfrm>
              <a:off x="6463314" y="2036738"/>
              <a:ext cx="37683" cy="44316"/>
            </a:xfrm>
            <a:custGeom>
              <a:avLst/>
              <a:gdLst/>
              <a:ahLst/>
              <a:cxnLst/>
              <a:rect l="l" t="t" r="r" b="b"/>
              <a:pathLst>
                <a:path w="41" h="54" extrusionOk="0">
                  <a:moveTo>
                    <a:pt x="22" y="0"/>
                  </a:moveTo>
                  <a:lnTo>
                    <a:pt x="26" y="6"/>
                  </a:lnTo>
                  <a:lnTo>
                    <a:pt x="28" y="4"/>
                  </a:lnTo>
                  <a:lnTo>
                    <a:pt x="31" y="3"/>
                  </a:lnTo>
                  <a:lnTo>
                    <a:pt x="34" y="5"/>
                  </a:lnTo>
                  <a:lnTo>
                    <a:pt x="36" y="8"/>
                  </a:lnTo>
                  <a:lnTo>
                    <a:pt x="38" y="9"/>
                  </a:lnTo>
                  <a:lnTo>
                    <a:pt x="40" y="13"/>
                  </a:lnTo>
                  <a:lnTo>
                    <a:pt x="40" y="18"/>
                  </a:lnTo>
                  <a:lnTo>
                    <a:pt x="38" y="23"/>
                  </a:lnTo>
                  <a:lnTo>
                    <a:pt x="36" y="25"/>
                  </a:lnTo>
                  <a:lnTo>
                    <a:pt x="35" y="30"/>
                  </a:lnTo>
                  <a:lnTo>
                    <a:pt x="37" y="36"/>
                  </a:lnTo>
                  <a:lnTo>
                    <a:pt x="31" y="38"/>
                  </a:lnTo>
                  <a:lnTo>
                    <a:pt x="24" y="40"/>
                  </a:lnTo>
                  <a:lnTo>
                    <a:pt x="22" y="36"/>
                  </a:lnTo>
                  <a:lnTo>
                    <a:pt x="16" y="42"/>
                  </a:lnTo>
                  <a:lnTo>
                    <a:pt x="12" y="51"/>
                  </a:lnTo>
                  <a:lnTo>
                    <a:pt x="9" y="53"/>
                  </a:lnTo>
                  <a:lnTo>
                    <a:pt x="8" y="49"/>
                  </a:lnTo>
                  <a:lnTo>
                    <a:pt x="5" y="48"/>
                  </a:lnTo>
                  <a:lnTo>
                    <a:pt x="0" y="48"/>
                  </a:lnTo>
                  <a:lnTo>
                    <a:pt x="1" y="45"/>
                  </a:lnTo>
                  <a:lnTo>
                    <a:pt x="1" y="44"/>
                  </a:lnTo>
                  <a:lnTo>
                    <a:pt x="5" y="42"/>
                  </a:lnTo>
                  <a:lnTo>
                    <a:pt x="6" y="37"/>
                  </a:lnTo>
                  <a:lnTo>
                    <a:pt x="5" y="28"/>
                  </a:lnTo>
                  <a:lnTo>
                    <a:pt x="6" y="25"/>
                  </a:lnTo>
                  <a:lnTo>
                    <a:pt x="6" y="21"/>
                  </a:lnTo>
                  <a:lnTo>
                    <a:pt x="9" y="18"/>
                  </a:lnTo>
                  <a:lnTo>
                    <a:pt x="18" y="20"/>
                  </a:lnTo>
                  <a:lnTo>
                    <a:pt x="19" y="17"/>
                  </a:lnTo>
                  <a:lnTo>
                    <a:pt x="18" y="15"/>
                  </a:lnTo>
                  <a:lnTo>
                    <a:pt x="13" y="11"/>
                  </a:lnTo>
                  <a:lnTo>
                    <a:pt x="14" y="9"/>
                  </a:lnTo>
                  <a:lnTo>
                    <a:pt x="18" y="6"/>
                  </a:lnTo>
                  <a:lnTo>
                    <a:pt x="21" y="6"/>
                  </a:lnTo>
                  <a:lnTo>
                    <a:pt x="21" y="2"/>
                  </a:lnTo>
                  <a:lnTo>
                    <a:pt x="22" y="1"/>
                  </a:lnTo>
                  <a:lnTo>
                    <a:pt x="22"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19" name="Google Shape;2119;p203"/>
            <p:cNvSpPr/>
            <p:nvPr/>
          </p:nvSpPr>
          <p:spPr>
            <a:xfrm>
              <a:off x="6856885" y="2010887"/>
              <a:ext cx="8374" cy="11078"/>
            </a:xfrm>
            <a:custGeom>
              <a:avLst/>
              <a:gdLst/>
              <a:ahLst/>
              <a:cxnLst/>
              <a:rect l="l" t="t" r="r" b="b"/>
              <a:pathLst>
                <a:path w="11" h="13" extrusionOk="0">
                  <a:moveTo>
                    <a:pt x="7" y="10"/>
                  </a:moveTo>
                  <a:lnTo>
                    <a:pt x="1" y="12"/>
                  </a:lnTo>
                  <a:lnTo>
                    <a:pt x="0" y="10"/>
                  </a:lnTo>
                  <a:lnTo>
                    <a:pt x="1" y="7"/>
                  </a:lnTo>
                  <a:lnTo>
                    <a:pt x="3" y="0"/>
                  </a:lnTo>
                  <a:lnTo>
                    <a:pt x="6" y="0"/>
                  </a:lnTo>
                  <a:lnTo>
                    <a:pt x="8" y="3"/>
                  </a:lnTo>
                  <a:lnTo>
                    <a:pt x="10" y="6"/>
                  </a:lnTo>
                  <a:lnTo>
                    <a:pt x="7" y="1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20" name="Google Shape;2120;p203"/>
            <p:cNvSpPr/>
            <p:nvPr/>
          </p:nvSpPr>
          <p:spPr>
            <a:xfrm>
              <a:off x="6572174" y="1985035"/>
              <a:ext cx="12562" cy="14772"/>
            </a:xfrm>
            <a:custGeom>
              <a:avLst/>
              <a:gdLst/>
              <a:ahLst/>
              <a:cxnLst/>
              <a:rect l="l" t="t" r="r" b="b"/>
              <a:pathLst>
                <a:path w="14" h="18" extrusionOk="0">
                  <a:moveTo>
                    <a:pt x="12" y="14"/>
                  </a:moveTo>
                  <a:lnTo>
                    <a:pt x="10" y="16"/>
                  </a:lnTo>
                  <a:lnTo>
                    <a:pt x="7" y="17"/>
                  </a:lnTo>
                  <a:lnTo>
                    <a:pt x="6" y="15"/>
                  </a:lnTo>
                  <a:lnTo>
                    <a:pt x="3" y="14"/>
                  </a:lnTo>
                  <a:lnTo>
                    <a:pt x="2" y="15"/>
                  </a:lnTo>
                  <a:lnTo>
                    <a:pt x="0" y="11"/>
                  </a:lnTo>
                  <a:lnTo>
                    <a:pt x="0" y="8"/>
                  </a:lnTo>
                  <a:lnTo>
                    <a:pt x="2" y="3"/>
                  </a:lnTo>
                  <a:lnTo>
                    <a:pt x="8" y="0"/>
                  </a:lnTo>
                  <a:lnTo>
                    <a:pt x="12" y="2"/>
                  </a:lnTo>
                  <a:lnTo>
                    <a:pt x="13" y="3"/>
                  </a:lnTo>
                  <a:lnTo>
                    <a:pt x="12" y="1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21" name="Google Shape;2121;p203"/>
            <p:cNvSpPr/>
            <p:nvPr/>
          </p:nvSpPr>
          <p:spPr>
            <a:xfrm>
              <a:off x="6500998" y="1985035"/>
              <a:ext cx="46055" cy="55396"/>
            </a:xfrm>
            <a:custGeom>
              <a:avLst/>
              <a:gdLst/>
              <a:ahLst/>
              <a:cxnLst/>
              <a:rect l="l" t="t" r="r" b="b"/>
              <a:pathLst>
                <a:path w="50" h="68" extrusionOk="0">
                  <a:moveTo>
                    <a:pt x="38" y="18"/>
                  </a:moveTo>
                  <a:lnTo>
                    <a:pt x="41" y="23"/>
                  </a:lnTo>
                  <a:lnTo>
                    <a:pt x="43" y="23"/>
                  </a:lnTo>
                  <a:lnTo>
                    <a:pt x="44" y="21"/>
                  </a:lnTo>
                  <a:lnTo>
                    <a:pt x="46" y="19"/>
                  </a:lnTo>
                  <a:lnTo>
                    <a:pt x="49" y="22"/>
                  </a:lnTo>
                  <a:lnTo>
                    <a:pt x="49" y="27"/>
                  </a:lnTo>
                  <a:lnTo>
                    <a:pt x="44" y="32"/>
                  </a:lnTo>
                  <a:lnTo>
                    <a:pt x="41" y="41"/>
                  </a:lnTo>
                  <a:lnTo>
                    <a:pt x="36" y="43"/>
                  </a:lnTo>
                  <a:lnTo>
                    <a:pt x="34" y="41"/>
                  </a:lnTo>
                  <a:lnTo>
                    <a:pt x="30" y="46"/>
                  </a:lnTo>
                  <a:lnTo>
                    <a:pt x="27" y="51"/>
                  </a:lnTo>
                  <a:lnTo>
                    <a:pt x="24" y="57"/>
                  </a:lnTo>
                  <a:lnTo>
                    <a:pt x="24" y="60"/>
                  </a:lnTo>
                  <a:lnTo>
                    <a:pt x="23" y="63"/>
                  </a:lnTo>
                  <a:lnTo>
                    <a:pt x="11" y="65"/>
                  </a:lnTo>
                  <a:lnTo>
                    <a:pt x="7" y="67"/>
                  </a:lnTo>
                  <a:lnTo>
                    <a:pt x="2" y="65"/>
                  </a:lnTo>
                  <a:lnTo>
                    <a:pt x="0" y="60"/>
                  </a:lnTo>
                  <a:lnTo>
                    <a:pt x="1" y="59"/>
                  </a:lnTo>
                  <a:lnTo>
                    <a:pt x="5" y="57"/>
                  </a:lnTo>
                  <a:lnTo>
                    <a:pt x="5" y="54"/>
                  </a:lnTo>
                  <a:lnTo>
                    <a:pt x="7" y="51"/>
                  </a:lnTo>
                  <a:lnTo>
                    <a:pt x="8" y="50"/>
                  </a:lnTo>
                  <a:lnTo>
                    <a:pt x="9" y="45"/>
                  </a:lnTo>
                  <a:lnTo>
                    <a:pt x="11" y="44"/>
                  </a:lnTo>
                  <a:lnTo>
                    <a:pt x="14" y="45"/>
                  </a:lnTo>
                  <a:lnTo>
                    <a:pt x="17" y="42"/>
                  </a:lnTo>
                  <a:lnTo>
                    <a:pt x="18" y="41"/>
                  </a:lnTo>
                  <a:lnTo>
                    <a:pt x="19" y="44"/>
                  </a:lnTo>
                  <a:lnTo>
                    <a:pt x="20" y="40"/>
                  </a:lnTo>
                  <a:lnTo>
                    <a:pt x="19" y="36"/>
                  </a:lnTo>
                  <a:lnTo>
                    <a:pt x="20" y="34"/>
                  </a:lnTo>
                  <a:lnTo>
                    <a:pt x="24" y="28"/>
                  </a:lnTo>
                  <a:lnTo>
                    <a:pt x="26" y="23"/>
                  </a:lnTo>
                  <a:lnTo>
                    <a:pt x="29" y="20"/>
                  </a:lnTo>
                  <a:lnTo>
                    <a:pt x="31" y="21"/>
                  </a:lnTo>
                  <a:lnTo>
                    <a:pt x="32" y="16"/>
                  </a:lnTo>
                  <a:lnTo>
                    <a:pt x="31" y="12"/>
                  </a:lnTo>
                  <a:lnTo>
                    <a:pt x="32" y="8"/>
                  </a:lnTo>
                  <a:lnTo>
                    <a:pt x="34" y="1"/>
                  </a:lnTo>
                  <a:lnTo>
                    <a:pt x="36" y="0"/>
                  </a:lnTo>
                  <a:lnTo>
                    <a:pt x="37" y="7"/>
                  </a:lnTo>
                  <a:lnTo>
                    <a:pt x="38" y="18"/>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22" name="Google Shape;2122;p203"/>
            <p:cNvSpPr/>
            <p:nvPr/>
          </p:nvSpPr>
          <p:spPr>
            <a:xfrm>
              <a:off x="6547052" y="1981344"/>
              <a:ext cx="16748" cy="18464"/>
            </a:xfrm>
            <a:custGeom>
              <a:avLst/>
              <a:gdLst/>
              <a:ahLst/>
              <a:cxnLst/>
              <a:rect l="l" t="t" r="r" b="b"/>
              <a:pathLst>
                <a:path w="17" h="21" extrusionOk="0">
                  <a:moveTo>
                    <a:pt x="5" y="6"/>
                  </a:moveTo>
                  <a:lnTo>
                    <a:pt x="7" y="7"/>
                  </a:lnTo>
                  <a:lnTo>
                    <a:pt x="9" y="6"/>
                  </a:lnTo>
                  <a:lnTo>
                    <a:pt x="10" y="7"/>
                  </a:lnTo>
                  <a:lnTo>
                    <a:pt x="12" y="12"/>
                  </a:lnTo>
                  <a:lnTo>
                    <a:pt x="16" y="14"/>
                  </a:lnTo>
                  <a:lnTo>
                    <a:pt x="16" y="17"/>
                  </a:lnTo>
                  <a:lnTo>
                    <a:pt x="13" y="19"/>
                  </a:lnTo>
                  <a:lnTo>
                    <a:pt x="9" y="20"/>
                  </a:lnTo>
                  <a:lnTo>
                    <a:pt x="6" y="18"/>
                  </a:lnTo>
                  <a:lnTo>
                    <a:pt x="5" y="15"/>
                  </a:lnTo>
                  <a:lnTo>
                    <a:pt x="3" y="10"/>
                  </a:lnTo>
                  <a:lnTo>
                    <a:pt x="0" y="6"/>
                  </a:lnTo>
                  <a:lnTo>
                    <a:pt x="0" y="1"/>
                  </a:lnTo>
                  <a:lnTo>
                    <a:pt x="3" y="0"/>
                  </a:lnTo>
                  <a:lnTo>
                    <a:pt x="5"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23" name="Google Shape;2123;p203"/>
            <p:cNvSpPr/>
            <p:nvPr/>
          </p:nvSpPr>
          <p:spPr>
            <a:xfrm>
              <a:off x="6647539" y="1955492"/>
              <a:ext cx="25121" cy="25852"/>
            </a:xfrm>
            <a:custGeom>
              <a:avLst/>
              <a:gdLst/>
              <a:ahLst/>
              <a:cxnLst/>
              <a:rect l="l" t="t" r="r" b="b"/>
              <a:pathLst>
                <a:path w="25" h="32" extrusionOk="0">
                  <a:moveTo>
                    <a:pt x="23" y="6"/>
                  </a:moveTo>
                  <a:lnTo>
                    <a:pt x="24" y="11"/>
                  </a:lnTo>
                  <a:lnTo>
                    <a:pt x="24" y="14"/>
                  </a:lnTo>
                  <a:lnTo>
                    <a:pt x="21" y="20"/>
                  </a:lnTo>
                  <a:lnTo>
                    <a:pt x="14" y="27"/>
                  </a:lnTo>
                  <a:lnTo>
                    <a:pt x="14" y="28"/>
                  </a:lnTo>
                  <a:lnTo>
                    <a:pt x="12" y="30"/>
                  </a:lnTo>
                  <a:lnTo>
                    <a:pt x="8" y="31"/>
                  </a:lnTo>
                  <a:lnTo>
                    <a:pt x="7" y="30"/>
                  </a:lnTo>
                  <a:lnTo>
                    <a:pt x="7" y="24"/>
                  </a:lnTo>
                  <a:lnTo>
                    <a:pt x="6" y="22"/>
                  </a:lnTo>
                  <a:lnTo>
                    <a:pt x="3" y="25"/>
                  </a:lnTo>
                  <a:lnTo>
                    <a:pt x="0" y="22"/>
                  </a:lnTo>
                  <a:lnTo>
                    <a:pt x="0" y="18"/>
                  </a:lnTo>
                  <a:lnTo>
                    <a:pt x="2" y="16"/>
                  </a:lnTo>
                  <a:lnTo>
                    <a:pt x="4" y="12"/>
                  </a:lnTo>
                  <a:lnTo>
                    <a:pt x="8" y="10"/>
                  </a:lnTo>
                  <a:lnTo>
                    <a:pt x="11" y="11"/>
                  </a:lnTo>
                  <a:lnTo>
                    <a:pt x="21" y="0"/>
                  </a:lnTo>
                  <a:lnTo>
                    <a:pt x="22" y="2"/>
                  </a:lnTo>
                  <a:lnTo>
                    <a:pt x="23"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24" name="Google Shape;2124;p203"/>
            <p:cNvSpPr/>
            <p:nvPr/>
          </p:nvSpPr>
          <p:spPr>
            <a:xfrm>
              <a:off x="6672660" y="1944414"/>
              <a:ext cx="12562" cy="18464"/>
            </a:xfrm>
            <a:custGeom>
              <a:avLst/>
              <a:gdLst/>
              <a:ahLst/>
              <a:cxnLst/>
              <a:rect l="l" t="t" r="r" b="b"/>
              <a:pathLst>
                <a:path w="15" h="22" extrusionOk="0">
                  <a:moveTo>
                    <a:pt x="12" y="18"/>
                  </a:moveTo>
                  <a:lnTo>
                    <a:pt x="6" y="21"/>
                  </a:lnTo>
                  <a:lnTo>
                    <a:pt x="2" y="18"/>
                  </a:lnTo>
                  <a:lnTo>
                    <a:pt x="1" y="14"/>
                  </a:lnTo>
                  <a:lnTo>
                    <a:pt x="0" y="7"/>
                  </a:lnTo>
                  <a:lnTo>
                    <a:pt x="2" y="2"/>
                  </a:lnTo>
                  <a:lnTo>
                    <a:pt x="4" y="0"/>
                  </a:lnTo>
                  <a:lnTo>
                    <a:pt x="6" y="2"/>
                  </a:lnTo>
                  <a:lnTo>
                    <a:pt x="6" y="3"/>
                  </a:lnTo>
                  <a:lnTo>
                    <a:pt x="9" y="5"/>
                  </a:lnTo>
                  <a:lnTo>
                    <a:pt x="14" y="10"/>
                  </a:lnTo>
                  <a:lnTo>
                    <a:pt x="12" y="18"/>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25" name="Google Shape;2125;p203"/>
            <p:cNvSpPr/>
            <p:nvPr/>
          </p:nvSpPr>
          <p:spPr>
            <a:xfrm>
              <a:off x="6622417" y="1937027"/>
              <a:ext cx="46058" cy="25850"/>
            </a:xfrm>
            <a:custGeom>
              <a:avLst/>
              <a:gdLst/>
              <a:ahLst/>
              <a:cxnLst/>
              <a:rect l="l" t="t" r="r" b="b"/>
              <a:pathLst>
                <a:path w="47" h="33" extrusionOk="0">
                  <a:moveTo>
                    <a:pt x="46" y="3"/>
                  </a:moveTo>
                  <a:lnTo>
                    <a:pt x="46" y="6"/>
                  </a:lnTo>
                  <a:lnTo>
                    <a:pt x="45" y="9"/>
                  </a:lnTo>
                  <a:lnTo>
                    <a:pt x="42" y="12"/>
                  </a:lnTo>
                  <a:lnTo>
                    <a:pt x="34" y="24"/>
                  </a:lnTo>
                  <a:lnTo>
                    <a:pt x="30" y="26"/>
                  </a:lnTo>
                  <a:lnTo>
                    <a:pt x="29" y="28"/>
                  </a:lnTo>
                  <a:lnTo>
                    <a:pt x="27" y="29"/>
                  </a:lnTo>
                  <a:lnTo>
                    <a:pt x="21" y="27"/>
                  </a:lnTo>
                  <a:lnTo>
                    <a:pt x="20" y="30"/>
                  </a:lnTo>
                  <a:lnTo>
                    <a:pt x="18" y="32"/>
                  </a:lnTo>
                  <a:lnTo>
                    <a:pt x="14" y="32"/>
                  </a:lnTo>
                  <a:lnTo>
                    <a:pt x="12" y="32"/>
                  </a:lnTo>
                  <a:lnTo>
                    <a:pt x="5" y="27"/>
                  </a:lnTo>
                  <a:lnTo>
                    <a:pt x="3" y="22"/>
                  </a:lnTo>
                  <a:lnTo>
                    <a:pt x="0" y="18"/>
                  </a:lnTo>
                  <a:lnTo>
                    <a:pt x="5" y="18"/>
                  </a:lnTo>
                  <a:lnTo>
                    <a:pt x="8" y="17"/>
                  </a:lnTo>
                  <a:lnTo>
                    <a:pt x="12" y="18"/>
                  </a:lnTo>
                  <a:lnTo>
                    <a:pt x="14" y="14"/>
                  </a:lnTo>
                  <a:lnTo>
                    <a:pt x="18" y="14"/>
                  </a:lnTo>
                  <a:lnTo>
                    <a:pt x="27" y="11"/>
                  </a:lnTo>
                  <a:lnTo>
                    <a:pt x="31" y="12"/>
                  </a:lnTo>
                  <a:lnTo>
                    <a:pt x="38" y="3"/>
                  </a:lnTo>
                  <a:lnTo>
                    <a:pt x="41" y="3"/>
                  </a:lnTo>
                  <a:lnTo>
                    <a:pt x="45" y="0"/>
                  </a:lnTo>
                  <a:lnTo>
                    <a:pt x="46"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26" name="Google Shape;2126;p203"/>
            <p:cNvSpPr/>
            <p:nvPr/>
          </p:nvSpPr>
          <p:spPr>
            <a:xfrm>
              <a:off x="6722903" y="1911175"/>
              <a:ext cx="25121" cy="14772"/>
            </a:xfrm>
            <a:custGeom>
              <a:avLst/>
              <a:gdLst/>
              <a:ahLst/>
              <a:cxnLst/>
              <a:rect l="l" t="t" r="r" b="b"/>
              <a:pathLst>
                <a:path w="28" h="19" extrusionOk="0">
                  <a:moveTo>
                    <a:pt x="8" y="0"/>
                  </a:moveTo>
                  <a:lnTo>
                    <a:pt x="17" y="4"/>
                  </a:lnTo>
                  <a:lnTo>
                    <a:pt x="20" y="4"/>
                  </a:lnTo>
                  <a:lnTo>
                    <a:pt x="24" y="10"/>
                  </a:lnTo>
                  <a:lnTo>
                    <a:pt x="27" y="10"/>
                  </a:lnTo>
                  <a:lnTo>
                    <a:pt x="26" y="14"/>
                  </a:lnTo>
                  <a:lnTo>
                    <a:pt x="22" y="16"/>
                  </a:lnTo>
                  <a:lnTo>
                    <a:pt x="15" y="17"/>
                  </a:lnTo>
                  <a:lnTo>
                    <a:pt x="14" y="18"/>
                  </a:lnTo>
                  <a:lnTo>
                    <a:pt x="8" y="17"/>
                  </a:lnTo>
                  <a:lnTo>
                    <a:pt x="5" y="11"/>
                  </a:lnTo>
                  <a:lnTo>
                    <a:pt x="0" y="10"/>
                  </a:lnTo>
                  <a:lnTo>
                    <a:pt x="0" y="9"/>
                  </a:lnTo>
                  <a:lnTo>
                    <a:pt x="3" y="4"/>
                  </a:lnTo>
                  <a:lnTo>
                    <a:pt x="8"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27" name="Google Shape;2127;p203"/>
            <p:cNvSpPr/>
            <p:nvPr/>
          </p:nvSpPr>
          <p:spPr>
            <a:xfrm>
              <a:off x="6383764" y="2897208"/>
              <a:ext cx="301459" cy="251124"/>
            </a:xfrm>
            <a:custGeom>
              <a:avLst/>
              <a:gdLst/>
              <a:ahLst/>
              <a:cxnLst/>
              <a:rect l="l" t="t" r="r" b="b"/>
              <a:pathLst>
                <a:path w="318" h="301" extrusionOk="0">
                  <a:moveTo>
                    <a:pt x="174" y="21"/>
                  </a:moveTo>
                  <a:lnTo>
                    <a:pt x="175" y="22"/>
                  </a:lnTo>
                  <a:lnTo>
                    <a:pt x="185" y="22"/>
                  </a:lnTo>
                  <a:lnTo>
                    <a:pt x="193" y="23"/>
                  </a:lnTo>
                  <a:lnTo>
                    <a:pt x="208" y="23"/>
                  </a:lnTo>
                  <a:lnTo>
                    <a:pt x="223" y="24"/>
                  </a:lnTo>
                  <a:lnTo>
                    <a:pt x="239" y="25"/>
                  </a:lnTo>
                  <a:lnTo>
                    <a:pt x="255" y="26"/>
                  </a:lnTo>
                  <a:lnTo>
                    <a:pt x="274" y="27"/>
                  </a:lnTo>
                  <a:lnTo>
                    <a:pt x="275" y="27"/>
                  </a:lnTo>
                  <a:lnTo>
                    <a:pt x="277" y="24"/>
                  </a:lnTo>
                  <a:lnTo>
                    <a:pt x="279" y="24"/>
                  </a:lnTo>
                  <a:lnTo>
                    <a:pt x="281" y="26"/>
                  </a:lnTo>
                  <a:lnTo>
                    <a:pt x="282" y="27"/>
                  </a:lnTo>
                  <a:lnTo>
                    <a:pt x="283" y="28"/>
                  </a:lnTo>
                  <a:lnTo>
                    <a:pt x="284" y="29"/>
                  </a:lnTo>
                  <a:lnTo>
                    <a:pt x="285" y="29"/>
                  </a:lnTo>
                  <a:lnTo>
                    <a:pt x="288" y="30"/>
                  </a:lnTo>
                  <a:lnTo>
                    <a:pt x="291" y="33"/>
                  </a:lnTo>
                  <a:lnTo>
                    <a:pt x="294" y="35"/>
                  </a:lnTo>
                  <a:lnTo>
                    <a:pt x="296" y="38"/>
                  </a:lnTo>
                  <a:lnTo>
                    <a:pt x="298" y="41"/>
                  </a:lnTo>
                  <a:lnTo>
                    <a:pt x="298" y="45"/>
                  </a:lnTo>
                  <a:lnTo>
                    <a:pt x="298" y="48"/>
                  </a:lnTo>
                  <a:lnTo>
                    <a:pt x="298" y="49"/>
                  </a:lnTo>
                  <a:lnTo>
                    <a:pt x="301" y="68"/>
                  </a:lnTo>
                  <a:lnTo>
                    <a:pt x="307" y="85"/>
                  </a:lnTo>
                  <a:lnTo>
                    <a:pt x="309" y="93"/>
                  </a:lnTo>
                  <a:lnTo>
                    <a:pt x="311" y="97"/>
                  </a:lnTo>
                  <a:lnTo>
                    <a:pt x="311" y="104"/>
                  </a:lnTo>
                  <a:lnTo>
                    <a:pt x="311" y="108"/>
                  </a:lnTo>
                  <a:lnTo>
                    <a:pt x="311" y="111"/>
                  </a:lnTo>
                  <a:lnTo>
                    <a:pt x="311" y="115"/>
                  </a:lnTo>
                  <a:lnTo>
                    <a:pt x="309" y="117"/>
                  </a:lnTo>
                  <a:lnTo>
                    <a:pt x="298" y="122"/>
                  </a:lnTo>
                  <a:lnTo>
                    <a:pt x="295" y="124"/>
                  </a:lnTo>
                  <a:lnTo>
                    <a:pt x="292" y="129"/>
                  </a:lnTo>
                  <a:lnTo>
                    <a:pt x="288" y="133"/>
                  </a:lnTo>
                  <a:lnTo>
                    <a:pt x="288" y="135"/>
                  </a:lnTo>
                  <a:lnTo>
                    <a:pt x="288" y="137"/>
                  </a:lnTo>
                  <a:lnTo>
                    <a:pt x="288" y="138"/>
                  </a:lnTo>
                  <a:lnTo>
                    <a:pt x="293" y="140"/>
                  </a:lnTo>
                  <a:lnTo>
                    <a:pt x="297" y="143"/>
                  </a:lnTo>
                  <a:lnTo>
                    <a:pt x="298" y="144"/>
                  </a:lnTo>
                  <a:lnTo>
                    <a:pt x="301" y="146"/>
                  </a:lnTo>
                  <a:lnTo>
                    <a:pt x="303" y="148"/>
                  </a:lnTo>
                  <a:lnTo>
                    <a:pt x="303" y="149"/>
                  </a:lnTo>
                  <a:lnTo>
                    <a:pt x="303" y="152"/>
                  </a:lnTo>
                  <a:lnTo>
                    <a:pt x="301" y="157"/>
                  </a:lnTo>
                  <a:lnTo>
                    <a:pt x="302" y="161"/>
                  </a:lnTo>
                  <a:lnTo>
                    <a:pt x="301" y="163"/>
                  </a:lnTo>
                  <a:lnTo>
                    <a:pt x="300" y="166"/>
                  </a:lnTo>
                  <a:lnTo>
                    <a:pt x="300" y="171"/>
                  </a:lnTo>
                  <a:lnTo>
                    <a:pt x="301" y="176"/>
                  </a:lnTo>
                  <a:lnTo>
                    <a:pt x="303" y="179"/>
                  </a:lnTo>
                  <a:lnTo>
                    <a:pt x="304" y="182"/>
                  </a:lnTo>
                  <a:lnTo>
                    <a:pt x="303" y="184"/>
                  </a:lnTo>
                  <a:lnTo>
                    <a:pt x="303" y="187"/>
                  </a:lnTo>
                  <a:lnTo>
                    <a:pt x="305" y="189"/>
                  </a:lnTo>
                  <a:lnTo>
                    <a:pt x="310" y="196"/>
                  </a:lnTo>
                  <a:lnTo>
                    <a:pt x="312" y="202"/>
                  </a:lnTo>
                  <a:lnTo>
                    <a:pt x="314" y="205"/>
                  </a:lnTo>
                  <a:lnTo>
                    <a:pt x="317" y="209"/>
                  </a:lnTo>
                  <a:lnTo>
                    <a:pt x="317" y="210"/>
                  </a:lnTo>
                  <a:lnTo>
                    <a:pt x="316" y="211"/>
                  </a:lnTo>
                  <a:lnTo>
                    <a:pt x="315" y="212"/>
                  </a:lnTo>
                  <a:lnTo>
                    <a:pt x="314" y="212"/>
                  </a:lnTo>
                  <a:lnTo>
                    <a:pt x="314" y="213"/>
                  </a:lnTo>
                  <a:lnTo>
                    <a:pt x="314" y="214"/>
                  </a:lnTo>
                  <a:lnTo>
                    <a:pt x="316" y="216"/>
                  </a:lnTo>
                  <a:lnTo>
                    <a:pt x="317" y="222"/>
                  </a:lnTo>
                  <a:lnTo>
                    <a:pt x="317" y="226"/>
                  </a:lnTo>
                  <a:lnTo>
                    <a:pt x="316" y="227"/>
                  </a:lnTo>
                  <a:lnTo>
                    <a:pt x="314" y="229"/>
                  </a:lnTo>
                  <a:lnTo>
                    <a:pt x="313" y="232"/>
                  </a:lnTo>
                  <a:lnTo>
                    <a:pt x="305" y="234"/>
                  </a:lnTo>
                  <a:lnTo>
                    <a:pt x="303" y="236"/>
                  </a:lnTo>
                  <a:lnTo>
                    <a:pt x="298" y="241"/>
                  </a:lnTo>
                  <a:lnTo>
                    <a:pt x="295" y="243"/>
                  </a:lnTo>
                  <a:lnTo>
                    <a:pt x="290" y="248"/>
                  </a:lnTo>
                  <a:lnTo>
                    <a:pt x="284" y="257"/>
                  </a:lnTo>
                  <a:lnTo>
                    <a:pt x="281" y="261"/>
                  </a:lnTo>
                  <a:lnTo>
                    <a:pt x="279" y="264"/>
                  </a:lnTo>
                  <a:lnTo>
                    <a:pt x="273" y="272"/>
                  </a:lnTo>
                  <a:lnTo>
                    <a:pt x="271" y="275"/>
                  </a:lnTo>
                  <a:lnTo>
                    <a:pt x="271" y="278"/>
                  </a:lnTo>
                  <a:lnTo>
                    <a:pt x="273" y="284"/>
                  </a:lnTo>
                  <a:lnTo>
                    <a:pt x="274" y="287"/>
                  </a:lnTo>
                  <a:lnTo>
                    <a:pt x="273" y="289"/>
                  </a:lnTo>
                  <a:lnTo>
                    <a:pt x="273" y="292"/>
                  </a:lnTo>
                  <a:lnTo>
                    <a:pt x="273" y="293"/>
                  </a:lnTo>
                  <a:lnTo>
                    <a:pt x="275" y="294"/>
                  </a:lnTo>
                  <a:lnTo>
                    <a:pt x="277" y="297"/>
                  </a:lnTo>
                  <a:lnTo>
                    <a:pt x="277" y="298"/>
                  </a:lnTo>
                  <a:lnTo>
                    <a:pt x="277" y="299"/>
                  </a:lnTo>
                  <a:lnTo>
                    <a:pt x="276" y="300"/>
                  </a:lnTo>
                  <a:lnTo>
                    <a:pt x="273" y="299"/>
                  </a:lnTo>
                  <a:lnTo>
                    <a:pt x="269" y="297"/>
                  </a:lnTo>
                  <a:lnTo>
                    <a:pt x="268" y="297"/>
                  </a:lnTo>
                  <a:lnTo>
                    <a:pt x="265" y="297"/>
                  </a:lnTo>
                  <a:lnTo>
                    <a:pt x="257" y="294"/>
                  </a:lnTo>
                  <a:lnTo>
                    <a:pt x="251" y="291"/>
                  </a:lnTo>
                  <a:lnTo>
                    <a:pt x="251" y="289"/>
                  </a:lnTo>
                  <a:lnTo>
                    <a:pt x="249" y="286"/>
                  </a:lnTo>
                  <a:lnTo>
                    <a:pt x="247" y="285"/>
                  </a:lnTo>
                  <a:lnTo>
                    <a:pt x="242" y="283"/>
                  </a:lnTo>
                  <a:lnTo>
                    <a:pt x="239" y="281"/>
                  </a:lnTo>
                  <a:lnTo>
                    <a:pt x="230" y="280"/>
                  </a:lnTo>
                  <a:lnTo>
                    <a:pt x="225" y="280"/>
                  </a:lnTo>
                  <a:lnTo>
                    <a:pt x="223" y="281"/>
                  </a:lnTo>
                  <a:lnTo>
                    <a:pt x="221" y="281"/>
                  </a:lnTo>
                  <a:lnTo>
                    <a:pt x="219" y="285"/>
                  </a:lnTo>
                  <a:lnTo>
                    <a:pt x="217" y="286"/>
                  </a:lnTo>
                  <a:lnTo>
                    <a:pt x="214" y="286"/>
                  </a:lnTo>
                  <a:lnTo>
                    <a:pt x="212" y="285"/>
                  </a:lnTo>
                  <a:lnTo>
                    <a:pt x="210" y="283"/>
                  </a:lnTo>
                  <a:lnTo>
                    <a:pt x="207" y="282"/>
                  </a:lnTo>
                  <a:lnTo>
                    <a:pt x="203" y="283"/>
                  </a:lnTo>
                  <a:lnTo>
                    <a:pt x="202" y="282"/>
                  </a:lnTo>
                  <a:lnTo>
                    <a:pt x="200" y="282"/>
                  </a:lnTo>
                  <a:lnTo>
                    <a:pt x="200" y="283"/>
                  </a:lnTo>
                  <a:lnTo>
                    <a:pt x="198" y="282"/>
                  </a:lnTo>
                  <a:lnTo>
                    <a:pt x="196" y="283"/>
                  </a:lnTo>
                  <a:lnTo>
                    <a:pt x="194" y="285"/>
                  </a:lnTo>
                  <a:lnTo>
                    <a:pt x="192" y="286"/>
                  </a:lnTo>
                  <a:lnTo>
                    <a:pt x="190" y="288"/>
                  </a:lnTo>
                  <a:lnTo>
                    <a:pt x="188" y="292"/>
                  </a:lnTo>
                  <a:lnTo>
                    <a:pt x="184" y="291"/>
                  </a:lnTo>
                  <a:lnTo>
                    <a:pt x="183" y="291"/>
                  </a:lnTo>
                  <a:lnTo>
                    <a:pt x="180" y="292"/>
                  </a:lnTo>
                  <a:lnTo>
                    <a:pt x="179" y="291"/>
                  </a:lnTo>
                  <a:lnTo>
                    <a:pt x="179" y="289"/>
                  </a:lnTo>
                  <a:lnTo>
                    <a:pt x="180" y="288"/>
                  </a:lnTo>
                  <a:lnTo>
                    <a:pt x="180" y="286"/>
                  </a:lnTo>
                  <a:lnTo>
                    <a:pt x="180" y="283"/>
                  </a:lnTo>
                  <a:lnTo>
                    <a:pt x="178" y="282"/>
                  </a:lnTo>
                  <a:lnTo>
                    <a:pt x="176" y="282"/>
                  </a:lnTo>
                  <a:lnTo>
                    <a:pt x="175" y="281"/>
                  </a:lnTo>
                  <a:lnTo>
                    <a:pt x="175" y="280"/>
                  </a:lnTo>
                  <a:lnTo>
                    <a:pt x="174" y="280"/>
                  </a:lnTo>
                  <a:lnTo>
                    <a:pt x="172" y="276"/>
                  </a:lnTo>
                  <a:lnTo>
                    <a:pt x="170" y="273"/>
                  </a:lnTo>
                  <a:lnTo>
                    <a:pt x="169" y="272"/>
                  </a:lnTo>
                  <a:lnTo>
                    <a:pt x="167" y="274"/>
                  </a:lnTo>
                  <a:lnTo>
                    <a:pt x="164" y="275"/>
                  </a:lnTo>
                  <a:lnTo>
                    <a:pt x="162" y="276"/>
                  </a:lnTo>
                  <a:lnTo>
                    <a:pt x="160" y="281"/>
                  </a:lnTo>
                  <a:lnTo>
                    <a:pt x="154" y="282"/>
                  </a:lnTo>
                  <a:lnTo>
                    <a:pt x="153" y="279"/>
                  </a:lnTo>
                  <a:lnTo>
                    <a:pt x="153" y="276"/>
                  </a:lnTo>
                  <a:lnTo>
                    <a:pt x="150" y="276"/>
                  </a:lnTo>
                  <a:lnTo>
                    <a:pt x="150" y="275"/>
                  </a:lnTo>
                  <a:lnTo>
                    <a:pt x="149" y="271"/>
                  </a:lnTo>
                  <a:lnTo>
                    <a:pt x="142" y="264"/>
                  </a:lnTo>
                  <a:lnTo>
                    <a:pt x="141" y="261"/>
                  </a:lnTo>
                  <a:lnTo>
                    <a:pt x="141" y="260"/>
                  </a:lnTo>
                  <a:lnTo>
                    <a:pt x="141" y="258"/>
                  </a:lnTo>
                  <a:lnTo>
                    <a:pt x="139" y="257"/>
                  </a:lnTo>
                  <a:lnTo>
                    <a:pt x="134" y="256"/>
                  </a:lnTo>
                  <a:lnTo>
                    <a:pt x="133" y="256"/>
                  </a:lnTo>
                  <a:lnTo>
                    <a:pt x="132" y="256"/>
                  </a:lnTo>
                  <a:lnTo>
                    <a:pt x="129" y="254"/>
                  </a:lnTo>
                  <a:lnTo>
                    <a:pt x="127" y="253"/>
                  </a:lnTo>
                  <a:lnTo>
                    <a:pt x="126" y="252"/>
                  </a:lnTo>
                  <a:lnTo>
                    <a:pt x="125" y="251"/>
                  </a:lnTo>
                  <a:lnTo>
                    <a:pt x="124" y="250"/>
                  </a:lnTo>
                  <a:lnTo>
                    <a:pt x="123" y="251"/>
                  </a:lnTo>
                  <a:lnTo>
                    <a:pt x="122" y="252"/>
                  </a:lnTo>
                  <a:lnTo>
                    <a:pt x="119" y="253"/>
                  </a:lnTo>
                  <a:lnTo>
                    <a:pt x="118" y="253"/>
                  </a:lnTo>
                  <a:lnTo>
                    <a:pt x="116" y="252"/>
                  </a:lnTo>
                  <a:lnTo>
                    <a:pt x="115" y="250"/>
                  </a:lnTo>
                  <a:lnTo>
                    <a:pt x="113" y="247"/>
                  </a:lnTo>
                  <a:lnTo>
                    <a:pt x="111" y="247"/>
                  </a:lnTo>
                  <a:lnTo>
                    <a:pt x="110" y="245"/>
                  </a:lnTo>
                  <a:lnTo>
                    <a:pt x="110" y="244"/>
                  </a:lnTo>
                  <a:lnTo>
                    <a:pt x="114" y="242"/>
                  </a:lnTo>
                  <a:lnTo>
                    <a:pt x="115" y="241"/>
                  </a:lnTo>
                  <a:lnTo>
                    <a:pt x="114" y="237"/>
                  </a:lnTo>
                  <a:lnTo>
                    <a:pt x="114" y="237"/>
                  </a:lnTo>
                  <a:lnTo>
                    <a:pt x="112" y="238"/>
                  </a:lnTo>
                  <a:lnTo>
                    <a:pt x="109" y="239"/>
                  </a:lnTo>
                  <a:lnTo>
                    <a:pt x="106" y="239"/>
                  </a:lnTo>
                  <a:lnTo>
                    <a:pt x="104" y="239"/>
                  </a:lnTo>
                  <a:lnTo>
                    <a:pt x="96" y="233"/>
                  </a:lnTo>
                  <a:lnTo>
                    <a:pt x="90" y="231"/>
                  </a:lnTo>
                  <a:lnTo>
                    <a:pt x="87" y="231"/>
                  </a:lnTo>
                  <a:lnTo>
                    <a:pt x="87" y="231"/>
                  </a:lnTo>
                  <a:lnTo>
                    <a:pt x="88" y="235"/>
                  </a:lnTo>
                  <a:lnTo>
                    <a:pt x="91" y="239"/>
                  </a:lnTo>
                  <a:lnTo>
                    <a:pt x="91" y="241"/>
                  </a:lnTo>
                  <a:lnTo>
                    <a:pt x="88" y="242"/>
                  </a:lnTo>
                  <a:lnTo>
                    <a:pt x="86" y="243"/>
                  </a:lnTo>
                  <a:lnTo>
                    <a:pt x="84" y="244"/>
                  </a:lnTo>
                  <a:lnTo>
                    <a:pt x="82" y="247"/>
                  </a:lnTo>
                  <a:lnTo>
                    <a:pt x="81" y="247"/>
                  </a:lnTo>
                  <a:lnTo>
                    <a:pt x="80" y="247"/>
                  </a:lnTo>
                  <a:lnTo>
                    <a:pt x="78" y="246"/>
                  </a:lnTo>
                  <a:lnTo>
                    <a:pt x="75" y="240"/>
                  </a:lnTo>
                  <a:lnTo>
                    <a:pt x="70" y="235"/>
                  </a:lnTo>
                  <a:lnTo>
                    <a:pt x="70" y="234"/>
                  </a:lnTo>
                  <a:lnTo>
                    <a:pt x="69" y="234"/>
                  </a:lnTo>
                  <a:lnTo>
                    <a:pt x="66" y="233"/>
                  </a:lnTo>
                  <a:lnTo>
                    <a:pt x="66" y="231"/>
                  </a:lnTo>
                  <a:lnTo>
                    <a:pt x="67" y="229"/>
                  </a:lnTo>
                  <a:lnTo>
                    <a:pt x="69" y="228"/>
                  </a:lnTo>
                  <a:lnTo>
                    <a:pt x="71" y="227"/>
                  </a:lnTo>
                  <a:lnTo>
                    <a:pt x="71" y="226"/>
                  </a:lnTo>
                  <a:lnTo>
                    <a:pt x="72" y="225"/>
                  </a:lnTo>
                  <a:lnTo>
                    <a:pt x="73" y="223"/>
                  </a:lnTo>
                  <a:lnTo>
                    <a:pt x="73" y="223"/>
                  </a:lnTo>
                  <a:lnTo>
                    <a:pt x="71" y="222"/>
                  </a:lnTo>
                  <a:lnTo>
                    <a:pt x="69" y="220"/>
                  </a:lnTo>
                  <a:lnTo>
                    <a:pt x="62" y="221"/>
                  </a:lnTo>
                  <a:lnTo>
                    <a:pt x="60" y="222"/>
                  </a:lnTo>
                  <a:lnTo>
                    <a:pt x="59" y="220"/>
                  </a:lnTo>
                  <a:lnTo>
                    <a:pt x="58" y="219"/>
                  </a:lnTo>
                  <a:lnTo>
                    <a:pt x="56" y="218"/>
                  </a:lnTo>
                  <a:lnTo>
                    <a:pt x="54" y="217"/>
                  </a:lnTo>
                  <a:lnTo>
                    <a:pt x="51" y="215"/>
                  </a:lnTo>
                  <a:lnTo>
                    <a:pt x="48" y="215"/>
                  </a:lnTo>
                  <a:lnTo>
                    <a:pt x="42" y="212"/>
                  </a:lnTo>
                  <a:lnTo>
                    <a:pt x="40" y="212"/>
                  </a:lnTo>
                  <a:lnTo>
                    <a:pt x="39" y="212"/>
                  </a:lnTo>
                  <a:lnTo>
                    <a:pt x="37" y="210"/>
                  </a:lnTo>
                  <a:lnTo>
                    <a:pt x="36" y="208"/>
                  </a:lnTo>
                  <a:lnTo>
                    <a:pt x="36" y="204"/>
                  </a:lnTo>
                  <a:lnTo>
                    <a:pt x="32" y="202"/>
                  </a:lnTo>
                  <a:lnTo>
                    <a:pt x="27" y="201"/>
                  </a:lnTo>
                  <a:lnTo>
                    <a:pt x="27" y="202"/>
                  </a:lnTo>
                  <a:lnTo>
                    <a:pt x="27" y="206"/>
                  </a:lnTo>
                  <a:lnTo>
                    <a:pt x="27" y="208"/>
                  </a:lnTo>
                  <a:lnTo>
                    <a:pt x="24" y="209"/>
                  </a:lnTo>
                  <a:lnTo>
                    <a:pt x="21" y="209"/>
                  </a:lnTo>
                  <a:lnTo>
                    <a:pt x="21" y="209"/>
                  </a:lnTo>
                  <a:lnTo>
                    <a:pt x="25" y="202"/>
                  </a:lnTo>
                  <a:lnTo>
                    <a:pt x="26" y="198"/>
                  </a:lnTo>
                  <a:lnTo>
                    <a:pt x="28" y="190"/>
                  </a:lnTo>
                  <a:lnTo>
                    <a:pt x="26" y="183"/>
                  </a:lnTo>
                  <a:lnTo>
                    <a:pt x="25" y="180"/>
                  </a:lnTo>
                  <a:lnTo>
                    <a:pt x="24" y="179"/>
                  </a:lnTo>
                  <a:lnTo>
                    <a:pt x="19" y="176"/>
                  </a:lnTo>
                  <a:lnTo>
                    <a:pt x="18" y="174"/>
                  </a:lnTo>
                  <a:lnTo>
                    <a:pt x="19" y="170"/>
                  </a:lnTo>
                  <a:lnTo>
                    <a:pt x="19" y="168"/>
                  </a:lnTo>
                  <a:lnTo>
                    <a:pt x="18" y="166"/>
                  </a:lnTo>
                  <a:lnTo>
                    <a:pt x="16" y="163"/>
                  </a:lnTo>
                  <a:lnTo>
                    <a:pt x="14" y="160"/>
                  </a:lnTo>
                  <a:lnTo>
                    <a:pt x="17" y="156"/>
                  </a:lnTo>
                  <a:lnTo>
                    <a:pt x="18" y="154"/>
                  </a:lnTo>
                  <a:lnTo>
                    <a:pt x="19" y="149"/>
                  </a:lnTo>
                  <a:lnTo>
                    <a:pt x="19" y="148"/>
                  </a:lnTo>
                  <a:lnTo>
                    <a:pt x="19" y="147"/>
                  </a:lnTo>
                  <a:lnTo>
                    <a:pt x="18" y="146"/>
                  </a:lnTo>
                  <a:lnTo>
                    <a:pt x="18" y="143"/>
                  </a:lnTo>
                  <a:lnTo>
                    <a:pt x="18" y="140"/>
                  </a:lnTo>
                  <a:lnTo>
                    <a:pt x="17" y="138"/>
                  </a:lnTo>
                  <a:lnTo>
                    <a:pt x="15" y="137"/>
                  </a:lnTo>
                  <a:lnTo>
                    <a:pt x="14" y="135"/>
                  </a:lnTo>
                  <a:lnTo>
                    <a:pt x="13" y="133"/>
                  </a:lnTo>
                  <a:lnTo>
                    <a:pt x="14" y="129"/>
                  </a:lnTo>
                  <a:lnTo>
                    <a:pt x="15" y="124"/>
                  </a:lnTo>
                  <a:lnTo>
                    <a:pt x="12" y="118"/>
                  </a:lnTo>
                  <a:lnTo>
                    <a:pt x="4" y="110"/>
                  </a:lnTo>
                  <a:lnTo>
                    <a:pt x="0" y="105"/>
                  </a:lnTo>
                  <a:lnTo>
                    <a:pt x="0" y="102"/>
                  </a:lnTo>
                  <a:lnTo>
                    <a:pt x="2" y="100"/>
                  </a:lnTo>
                  <a:lnTo>
                    <a:pt x="5" y="97"/>
                  </a:lnTo>
                  <a:lnTo>
                    <a:pt x="7" y="94"/>
                  </a:lnTo>
                  <a:lnTo>
                    <a:pt x="8" y="88"/>
                  </a:lnTo>
                  <a:lnTo>
                    <a:pt x="8" y="87"/>
                  </a:lnTo>
                  <a:lnTo>
                    <a:pt x="9" y="84"/>
                  </a:lnTo>
                  <a:lnTo>
                    <a:pt x="6" y="69"/>
                  </a:lnTo>
                  <a:lnTo>
                    <a:pt x="5" y="66"/>
                  </a:lnTo>
                  <a:lnTo>
                    <a:pt x="4" y="61"/>
                  </a:lnTo>
                  <a:lnTo>
                    <a:pt x="4" y="60"/>
                  </a:lnTo>
                  <a:lnTo>
                    <a:pt x="11" y="63"/>
                  </a:lnTo>
                  <a:lnTo>
                    <a:pt x="14" y="65"/>
                  </a:lnTo>
                  <a:lnTo>
                    <a:pt x="14" y="63"/>
                  </a:lnTo>
                  <a:lnTo>
                    <a:pt x="13" y="61"/>
                  </a:lnTo>
                  <a:lnTo>
                    <a:pt x="13" y="59"/>
                  </a:lnTo>
                  <a:lnTo>
                    <a:pt x="13" y="55"/>
                  </a:lnTo>
                  <a:lnTo>
                    <a:pt x="7" y="53"/>
                  </a:lnTo>
                  <a:lnTo>
                    <a:pt x="2" y="53"/>
                  </a:lnTo>
                  <a:lnTo>
                    <a:pt x="2" y="50"/>
                  </a:lnTo>
                  <a:lnTo>
                    <a:pt x="2" y="48"/>
                  </a:lnTo>
                  <a:lnTo>
                    <a:pt x="4" y="49"/>
                  </a:lnTo>
                  <a:lnTo>
                    <a:pt x="8" y="50"/>
                  </a:lnTo>
                  <a:lnTo>
                    <a:pt x="18" y="45"/>
                  </a:lnTo>
                  <a:lnTo>
                    <a:pt x="36" y="38"/>
                  </a:lnTo>
                  <a:lnTo>
                    <a:pt x="56" y="32"/>
                  </a:lnTo>
                  <a:lnTo>
                    <a:pt x="60" y="31"/>
                  </a:lnTo>
                  <a:lnTo>
                    <a:pt x="65" y="30"/>
                  </a:lnTo>
                  <a:lnTo>
                    <a:pt x="67" y="28"/>
                  </a:lnTo>
                  <a:lnTo>
                    <a:pt x="69" y="26"/>
                  </a:lnTo>
                  <a:lnTo>
                    <a:pt x="71" y="22"/>
                  </a:lnTo>
                  <a:lnTo>
                    <a:pt x="77" y="16"/>
                  </a:lnTo>
                  <a:lnTo>
                    <a:pt x="87" y="13"/>
                  </a:lnTo>
                  <a:lnTo>
                    <a:pt x="92" y="10"/>
                  </a:lnTo>
                  <a:lnTo>
                    <a:pt x="99" y="6"/>
                  </a:lnTo>
                  <a:lnTo>
                    <a:pt x="118" y="1"/>
                  </a:lnTo>
                  <a:lnTo>
                    <a:pt x="126" y="0"/>
                  </a:lnTo>
                  <a:lnTo>
                    <a:pt x="133" y="0"/>
                  </a:lnTo>
                  <a:lnTo>
                    <a:pt x="140" y="4"/>
                  </a:lnTo>
                  <a:lnTo>
                    <a:pt x="147" y="8"/>
                  </a:lnTo>
                  <a:lnTo>
                    <a:pt x="149" y="11"/>
                  </a:lnTo>
                  <a:lnTo>
                    <a:pt x="145" y="9"/>
                  </a:lnTo>
                  <a:lnTo>
                    <a:pt x="139" y="5"/>
                  </a:lnTo>
                  <a:lnTo>
                    <a:pt x="137" y="5"/>
                  </a:lnTo>
                  <a:lnTo>
                    <a:pt x="142" y="18"/>
                  </a:lnTo>
                  <a:lnTo>
                    <a:pt x="144" y="22"/>
                  </a:lnTo>
                  <a:lnTo>
                    <a:pt x="150" y="26"/>
                  </a:lnTo>
                  <a:lnTo>
                    <a:pt x="154" y="27"/>
                  </a:lnTo>
                  <a:lnTo>
                    <a:pt x="168" y="24"/>
                  </a:lnTo>
                  <a:lnTo>
                    <a:pt x="173" y="22"/>
                  </a:lnTo>
                  <a:lnTo>
                    <a:pt x="174" y="21"/>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28" name="Google Shape;2128;p203"/>
            <p:cNvSpPr/>
            <p:nvPr/>
          </p:nvSpPr>
          <p:spPr>
            <a:xfrm>
              <a:off x="5667799" y="3410534"/>
              <a:ext cx="100486" cy="177264"/>
            </a:xfrm>
            <a:custGeom>
              <a:avLst/>
              <a:gdLst/>
              <a:ahLst/>
              <a:cxnLst/>
              <a:rect l="l" t="t" r="r" b="b"/>
              <a:pathLst>
                <a:path w="105" h="212" extrusionOk="0">
                  <a:moveTo>
                    <a:pt x="41" y="13"/>
                  </a:moveTo>
                  <a:lnTo>
                    <a:pt x="42" y="14"/>
                  </a:lnTo>
                  <a:lnTo>
                    <a:pt x="44" y="13"/>
                  </a:lnTo>
                  <a:lnTo>
                    <a:pt x="47" y="12"/>
                  </a:lnTo>
                  <a:lnTo>
                    <a:pt x="50" y="11"/>
                  </a:lnTo>
                  <a:lnTo>
                    <a:pt x="51" y="11"/>
                  </a:lnTo>
                  <a:lnTo>
                    <a:pt x="57" y="10"/>
                  </a:lnTo>
                  <a:lnTo>
                    <a:pt x="58" y="11"/>
                  </a:lnTo>
                  <a:lnTo>
                    <a:pt x="59" y="12"/>
                  </a:lnTo>
                  <a:lnTo>
                    <a:pt x="63" y="13"/>
                  </a:lnTo>
                  <a:lnTo>
                    <a:pt x="66" y="13"/>
                  </a:lnTo>
                  <a:lnTo>
                    <a:pt x="71" y="12"/>
                  </a:lnTo>
                  <a:lnTo>
                    <a:pt x="72" y="10"/>
                  </a:lnTo>
                  <a:lnTo>
                    <a:pt x="72" y="8"/>
                  </a:lnTo>
                  <a:lnTo>
                    <a:pt x="72" y="8"/>
                  </a:lnTo>
                  <a:lnTo>
                    <a:pt x="73" y="7"/>
                  </a:lnTo>
                  <a:lnTo>
                    <a:pt x="74" y="7"/>
                  </a:lnTo>
                  <a:lnTo>
                    <a:pt x="75" y="7"/>
                  </a:lnTo>
                  <a:lnTo>
                    <a:pt x="78" y="8"/>
                  </a:lnTo>
                  <a:lnTo>
                    <a:pt x="83" y="8"/>
                  </a:lnTo>
                  <a:lnTo>
                    <a:pt x="84" y="7"/>
                  </a:lnTo>
                  <a:lnTo>
                    <a:pt x="86" y="7"/>
                  </a:lnTo>
                  <a:lnTo>
                    <a:pt x="88" y="8"/>
                  </a:lnTo>
                  <a:lnTo>
                    <a:pt x="91" y="8"/>
                  </a:lnTo>
                  <a:lnTo>
                    <a:pt x="93" y="9"/>
                  </a:lnTo>
                  <a:lnTo>
                    <a:pt x="93" y="11"/>
                  </a:lnTo>
                  <a:lnTo>
                    <a:pt x="93" y="14"/>
                  </a:lnTo>
                  <a:lnTo>
                    <a:pt x="93" y="18"/>
                  </a:lnTo>
                  <a:lnTo>
                    <a:pt x="93" y="19"/>
                  </a:lnTo>
                  <a:lnTo>
                    <a:pt x="95" y="20"/>
                  </a:lnTo>
                  <a:lnTo>
                    <a:pt x="98" y="20"/>
                  </a:lnTo>
                  <a:lnTo>
                    <a:pt x="101" y="21"/>
                  </a:lnTo>
                  <a:lnTo>
                    <a:pt x="103" y="23"/>
                  </a:lnTo>
                  <a:lnTo>
                    <a:pt x="104" y="24"/>
                  </a:lnTo>
                  <a:lnTo>
                    <a:pt x="104" y="26"/>
                  </a:lnTo>
                  <a:lnTo>
                    <a:pt x="103" y="26"/>
                  </a:lnTo>
                  <a:lnTo>
                    <a:pt x="102" y="29"/>
                  </a:lnTo>
                  <a:lnTo>
                    <a:pt x="98" y="32"/>
                  </a:lnTo>
                  <a:lnTo>
                    <a:pt x="93" y="35"/>
                  </a:lnTo>
                  <a:lnTo>
                    <a:pt x="89" y="39"/>
                  </a:lnTo>
                  <a:lnTo>
                    <a:pt x="86" y="43"/>
                  </a:lnTo>
                  <a:lnTo>
                    <a:pt x="83" y="45"/>
                  </a:lnTo>
                  <a:lnTo>
                    <a:pt x="82" y="46"/>
                  </a:lnTo>
                  <a:lnTo>
                    <a:pt x="81" y="48"/>
                  </a:lnTo>
                  <a:lnTo>
                    <a:pt x="83" y="53"/>
                  </a:lnTo>
                  <a:lnTo>
                    <a:pt x="84" y="58"/>
                  </a:lnTo>
                  <a:lnTo>
                    <a:pt x="85" y="62"/>
                  </a:lnTo>
                  <a:lnTo>
                    <a:pt x="84" y="64"/>
                  </a:lnTo>
                  <a:lnTo>
                    <a:pt x="84" y="70"/>
                  </a:lnTo>
                  <a:lnTo>
                    <a:pt x="83" y="71"/>
                  </a:lnTo>
                  <a:lnTo>
                    <a:pt x="83" y="73"/>
                  </a:lnTo>
                  <a:lnTo>
                    <a:pt x="85" y="74"/>
                  </a:lnTo>
                  <a:lnTo>
                    <a:pt x="85" y="76"/>
                  </a:lnTo>
                  <a:lnTo>
                    <a:pt x="83" y="77"/>
                  </a:lnTo>
                  <a:lnTo>
                    <a:pt x="80" y="79"/>
                  </a:lnTo>
                  <a:lnTo>
                    <a:pt x="79" y="81"/>
                  </a:lnTo>
                  <a:lnTo>
                    <a:pt x="78" y="82"/>
                  </a:lnTo>
                  <a:lnTo>
                    <a:pt x="78" y="84"/>
                  </a:lnTo>
                  <a:lnTo>
                    <a:pt x="82" y="87"/>
                  </a:lnTo>
                  <a:lnTo>
                    <a:pt x="82" y="89"/>
                  </a:lnTo>
                  <a:lnTo>
                    <a:pt x="82" y="92"/>
                  </a:lnTo>
                  <a:lnTo>
                    <a:pt x="80" y="98"/>
                  </a:lnTo>
                  <a:lnTo>
                    <a:pt x="78" y="101"/>
                  </a:lnTo>
                  <a:lnTo>
                    <a:pt x="77" y="102"/>
                  </a:lnTo>
                  <a:lnTo>
                    <a:pt x="75" y="103"/>
                  </a:lnTo>
                  <a:lnTo>
                    <a:pt x="64" y="103"/>
                  </a:lnTo>
                  <a:lnTo>
                    <a:pt x="62" y="104"/>
                  </a:lnTo>
                  <a:lnTo>
                    <a:pt x="62" y="105"/>
                  </a:lnTo>
                  <a:lnTo>
                    <a:pt x="64" y="109"/>
                  </a:lnTo>
                  <a:lnTo>
                    <a:pt x="68" y="111"/>
                  </a:lnTo>
                  <a:lnTo>
                    <a:pt x="68" y="112"/>
                  </a:lnTo>
                  <a:lnTo>
                    <a:pt x="69" y="117"/>
                  </a:lnTo>
                  <a:lnTo>
                    <a:pt x="74" y="125"/>
                  </a:lnTo>
                  <a:lnTo>
                    <a:pt x="77" y="127"/>
                  </a:lnTo>
                  <a:lnTo>
                    <a:pt x="79" y="128"/>
                  </a:lnTo>
                  <a:lnTo>
                    <a:pt x="79" y="131"/>
                  </a:lnTo>
                  <a:lnTo>
                    <a:pt x="77" y="134"/>
                  </a:lnTo>
                  <a:lnTo>
                    <a:pt x="75" y="138"/>
                  </a:lnTo>
                  <a:lnTo>
                    <a:pt x="72" y="140"/>
                  </a:lnTo>
                  <a:lnTo>
                    <a:pt x="70" y="142"/>
                  </a:lnTo>
                  <a:lnTo>
                    <a:pt x="70" y="145"/>
                  </a:lnTo>
                  <a:lnTo>
                    <a:pt x="69" y="149"/>
                  </a:lnTo>
                  <a:lnTo>
                    <a:pt x="68" y="151"/>
                  </a:lnTo>
                  <a:lnTo>
                    <a:pt x="68" y="153"/>
                  </a:lnTo>
                  <a:lnTo>
                    <a:pt x="75" y="164"/>
                  </a:lnTo>
                  <a:lnTo>
                    <a:pt x="80" y="163"/>
                  </a:lnTo>
                  <a:lnTo>
                    <a:pt x="80" y="164"/>
                  </a:lnTo>
                  <a:lnTo>
                    <a:pt x="80" y="166"/>
                  </a:lnTo>
                  <a:lnTo>
                    <a:pt x="78" y="169"/>
                  </a:lnTo>
                  <a:lnTo>
                    <a:pt x="77" y="170"/>
                  </a:lnTo>
                  <a:lnTo>
                    <a:pt x="73" y="171"/>
                  </a:lnTo>
                  <a:lnTo>
                    <a:pt x="69" y="175"/>
                  </a:lnTo>
                  <a:lnTo>
                    <a:pt x="67" y="180"/>
                  </a:lnTo>
                  <a:lnTo>
                    <a:pt x="64" y="182"/>
                  </a:lnTo>
                  <a:lnTo>
                    <a:pt x="63" y="188"/>
                  </a:lnTo>
                  <a:lnTo>
                    <a:pt x="63" y="191"/>
                  </a:lnTo>
                  <a:lnTo>
                    <a:pt x="64" y="194"/>
                  </a:lnTo>
                  <a:lnTo>
                    <a:pt x="66" y="204"/>
                  </a:lnTo>
                  <a:lnTo>
                    <a:pt x="63" y="205"/>
                  </a:lnTo>
                  <a:lnTo>
                    <a:pt x="52" y="211"/>
                  </a:lnTo>
                  <a:lnTo>
                    <a:pt x="49" y="211"/>
                  </a:lnTo>
                  <a:lnTo>
                    <a:pt x="42" y="208"/>
                  </a:lnTo>
                  <a:lnTo>
                    <a:pt x="31" y="207"/>
                  </a:lnTo>
                  <a:lnTo>
                    <a:pt x="28" y="207"/>
                  </a:lnTo>
                  <a:lnTo>
                    <a:pt x="24" y="208"/>
                  </a:lnTo>
                  <a:lnTo>
                    <a:pt x="20" y="208"/>
                  </a:lnTo>
                  <a:lnTo>
                    <a:pt x="17" y="211"/>
                  </a:lnTo>
                  <a:lnTo>
                    <a:pt x="15" y="210"/>
                  </a:lnTo>
                  <a:lnTo>
                    <a:pt x="17" y="205"/>
                  </a:lnTo>
                  <a:lnTo>
                    <a:pt x="21" y="194"/>
                  </a:lnTo>
                  <a:lnTo>
                    <a:pt x="21" y="188"/>
                  </a:lnTo>
                  <a:lnTo>
                    <a:pt x="22" y="182"/>
                  </a:lnTo>
                  <a:lnTo>
                    <a:pt x="21" y="177"/>
                  </a:lnTo>
                  <a:lnTo>
                    <a:pt x="19" y="173"/>
                  </a:lnTo>
                  <a:lnTo>
                    <a:pt x="22" y="164"/>
                  </a:lnTo>
                  <a:lnTo>
                    <a:pt x="21" y="159"/>
                  </a:lnTo>
                  <a:lnTo>
                    <a:pt x="19" y="153"/>
                  </a:lnTo>
                  <a:lnTo>
                    <a:pt x="26" y="154"/>
                  </a:lnTo>
                  <a:lnTo>
                    <a:pt x="24" y="152"/>
                  </a:lnTo>
                  <a:lnTo>
                    <a:pt x="22" y="150"/>
                  </a:lnTo>
                  <a:lnTo>
                    <a:pt x="20" y="151"/>
                  </a:lnTo>
                  <a:lnTo>
                    <a:pt x="18" y="150"/>
                  </a:lnTo>
                  <a:lnTo>
                    <a:pt x="12" y="153"/>
                  </a:lnTo>
                  <a:lnTo>
                    <a:pt x="9" y="153"/>
                  </a:lnTo>
                  <a:lnTo>
                    <a:pt x="8" y="153"/>
                  </a:lnTo>
                  <a:lnTo>
                    <a:pt x="9" y="150"/>
                  </a:lnTo>
                  <a:lnTo>
                    <a:pt x="7" y="145"/>
                  </a:lnTo>
                  <a:lnTo>
                    <a:pt x="9" y="144"/>
                  </a:lnTo>
                  <a:lnTo>
                    <a:pt x="12" y="143"/>
                  </a:lnTo>
                  <a:lnTo>
                    <a:pt x="14" y="141"/>
                  </a:lnTo>
                  <a:lnTo>
                    <a:pt x="16" y="139"/>
                  </a:lnTo>
                  <a:lnTo>
                    <a:pt x="15" y="134"/>
                  </a:lnTo>
                  <a:lnTo>
                    <a:pt x="17" y="131"/>
                  </a:lnTo>
                  <a:lnTo>
                    <a:pt x="22" y="128"/>
                  </a:lnTo>
                  <a:lnTo>
                    <a:pt x="19" y="128"/>
                  </a:lnTo>
                  <a:lnTo>
                    <a:pt x="17" y="130"/>
                  </a:lnTo>
                  <a:lnTo>
                    <a:pt x="12" y="138"/>
                  </a:lnTo>
                  <a:lnTo>
                    <a:pt x="11" y="141"/>
                  </a:lnTo>
                  <a:lnTo>
                    <a:pt x="7" y="142"/>
                  </a:lnTo>
                  <a:lnTo>
                    <a:pt x="4" y="143"/>
                  </a:lnTo>
                  <a:lnTo>
                    <a:pt x="2" y="142"/>
                  </a:lnTo>
                  <a:lnTo>
                    <a:pt x="0" y="142"/>
                  </a:lnTo>
                  <a:lnTo>
                    <a:pt x="0" y="139"/>
                  </a:lnTo>
                  <a:lnTo>
                    <a:pt x="0" y="137"/>
                  </a:lnTo>
                  <a:lnTo>
                    <a:pt x="1" y="133"/>
                  </a:lnTo>
                  <a:lnTo>
                    <a:pt x="2" y="127"/>
                  </a:lnTo>
                  <a:lnTo>
                    <a:pt x="4" y="121"/>
                  </a:lnTo>
                  <a:lnTo>
                    <a:pt x="4" y="119"/>
                  </a:lnTo>
                  <a:lnTo>
                    <a:pt x="3" y="117"/>
                  </a:lnTo>
                  <a:lnTo>
                    <a:pt x="5" y="115"/>
                  </a:lnTo>
                  <a:lnTo>
                    <a:pt x="7" y="113"/>
                  </a:lnTo>
                  <a:lnTo>
                    <a:pt x="11" y="109"/>
                  </a:lnTo>
                  <a:lnTo>
                    <a:pt x="15" y="97"/>
                  </a:lnTo>
                  <a:lnTo>
                    <a:pt x="20" y="85"/>
                  </a:lnTo>
                  <a:lnTo>
                    <a:pt x="20" y="83"/>
                  </a:lnTo>
                  <a:lnTo>
                    <a:pt x="19" y="82"/>
                  </a:lnTo>
                  <a:lnTo>
                    <a:pt x="19" y="79"/>
                  </a:lnTo>
                  <a:lnTo>
                    <a:pt x="22" y="65"/>
                  </a:lnTo>
                  <a:lnTo>
                    <a:pt x="24" y="62"/>
                  </a:lnTo>
                  <a:lnTo>
                    <a:pt x="25" y="59"/>
                  </a:lnTo>
                  <a:lnTo>
                    <a:pt x="25" y="51"/>
                  </a:lnTo>
                  <a:lnTo>
                    <a:pt x="26" y="46"/>
                  </a:lnTo>
                  <a:lnTo>
                    <a:pt x="26" y="45"/>
                  </a:lnTo>
                  <a:lnTo>
                    <a:pt x="25" y="42"/>
                  </a:lnTo>
                  <a:lnTo>
                    <a:pt x="24" y="36"/>
                  </a:lnTo>
                  <a:lnTo>
                    <a:pt x="22" y="24"/>
                  </a:lnTo>
                  <a:lnTo>
                    <a:pt x="21" y="21"/>
                  </a:lnTo>
                  <a:lnTo>
                    <a:pt x="23" y="18"/>
                  </a:lnTo>
                  <a:lnTo>
                    <a:pt x="20" y="18"/>
                  </a:lnTo>
                  <a:lnTo>
                    <a:pt x="19" y="16"/>
                  </a:lnTo>
                  <a:lnTo>
                    <a:pt x="19" y="13"/>
                  </a:lnTo>
                  <a:lnTo>
                    <a:pt x="22" y="8"/>
                  </a:lnTo>
                  <a:lnTo>
                    <a:pt x="25" y="6"/>
                  </a:lnTo>
                  <a:lnTo>
                    <a:pt x="29" y="3"/>
                  </a:lnTo>
                  <a:lnTo>
                    <a:pt x="30" y="2"/>
                  </a:lnTo>
                  <a:lnTo>
                    <a:pt x="37" y="1"/>
                  </a:lnTo>
                  <a:lnTo>
                    <a:pt x="39" y="0"/>
                  </a:lnTo>
                  <a:lnTo>
                    <a:pt x="40" y="0"/>
                  </a:lnTo>
                  <a:lnTo>
                    <a:pt x="41" y="1"/>
                  </a:lnTo>
                  <a:lnTo>
                    <a:pt x="41" y="2"/>
                  </a:lnTo>
                  <a:lnTo>
                    <a:pt x="42" y="3"/>
                  </a:lnTo>
                  <a:lnTo>
                    <a:pt x="43" y="5"/>
                  </a:lnTo>
                  <a:lnTo>
                    <a:pt x="40" y="8"/>
                  </a:lnTo>
                  <a:lnTo>
                    <a:pt x="40" y="10"/>
                  </a:lnTo>
                  <a:lnTo>
                    <a:pt x="41" y="13"/>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29" name="Google Shape;2129;p203"/>
            <p:cNvSpPr/>
            <p:nvPr/>
          </p:nvSpPr>
          <p:spPr>
            <a:xfrm>
              <a:off x="6567989" y="3181568"/>
              <a:ext cx="288897" cy="177264"/>
            </a:xfrm>
            <a:custGeom>
              <a:avLst/>
              <a:gdLst/>
              <a:ahLst/>
              <a:cxnLst/>
              <a:rect l="l" t="t" r="r" b="b"/>
              <a:pathLst>
                <a:path w="303" h="210" extrusionOk="0">
                  <a:moveTo>
                    <a:pt x="254" y="130"/>
                  </a:moveTo>
                  <a:lnTo>
                    <a:pt x="258" y="135"/>
                  </a:lnTo>
                  <a:lnTo>
                    <a:pt x="262" y="137"/>
                  </a:lnTo>
                  <a:lnTo>
                    <a:pt x="272" y="140"/>
                  </a:lnTo>
                  <a:lnTo>
                    <a:pt x="272" y="140"/>
                  </a:lnTo>
                  <a:lnTo>
                    <a:pt x="272" y="139"/>
                  </a:lnTo>
                  <a:lnTo>
                    <a:pt x="272" y="138"/>
                  </a:lnTo>
                  <a:lnTo>
                    <a:pt x="272" y="138"/>
                  </a:lnTo>
                  <a:lnTo>
                    <a:pt x="272" y="136"/>
                  </a:lnTo>
                  <a:lnTo>
                    <a:pt x="274" y="136"/>
                  </a:lnTo>
                  <a:lnTo>
                    <a:pt x="276" y="137"/>
                  </a:lnTo>
                  <a:lnTo>
                    <a:pt x="280" y="136"/>
                  </a:lnTo>
                  <a:lnTo>
                    <a:pt x="287" y="132"/>
                  </a:lnTo>
                  <a:lnTo>
                    <a:pt x="292" y="132"/>
                  </a:lnTo>
                  <a:lnTo>
                    <a:pt x="298" y="133"/>
                  </a:lnTo>
                  <a:lnTo>
                    <a:pt x="300" y="136"/>
                  </a:lnTo>
                  <a:lnTo>
                    <a:pt x="302" y="139"/>
                  </a:lnTo>
                  <a:lnTo>
                    <a:pt x="301" y="142"/>
                  </a:lnTo>
                  <a:lnTo>
                    <a:pt x="301" y="144"/>
                  </a:lnTo>
                  <a:lnTo>
                    <a:pt x="300" y="151"/>
                  </a:lnTo>
                  <a:lnTo>
                    <a:pt x="299" y="154"/>
                  </a:lnTo>
                  <a:lnTo>
                    <a:pt x="297" y="157"/>
                  </a:lnTo>
                  <a:lnTo>
                    <a:pt x="281" y="162"/>
                  </a:lnTo>
                  <a:lnTo>
                    <a:pt x="282" y="159"/>
                  </a:lnTo>
                  <a:lnTo>
                    <a:pt x="282" y="156"/>
                  </a:lnTo>
                  <a:lnTo>
                    <a:pt x="281" y="154"/>
                  </a:lnTo>
                  <a:lnTo>
                    <a:pt x="282" y="152"/>
                  </a:lnTo>
                  <a:lnTo>
                    <a:pt x="279" y="151"/>
                  </a:lnTo>
                  <a:lnTo>
                    <a:pt x="277" y="152"/>
                  </a:lnTo>
                  <a:lnTo>
                    <a:pt x="276" y="154"/>
                  </a:lnTo>
                  <a:lnTo>
                    <a:pt x="277" y="159"/>
                  </a:lnTo>
                  <a:lnTo>
                    <a:pt x="275" y="162"/>
                  </a:lnTo>
                  <a:lnTo>
                    <a:pt x="274" y="163"/>
                  </a:lnTo>
                  <a:lnTo>
                    <a:pt x="274" y="167"/>
                  </a:lnTo>
                  <a:lnTo>
                    <a:pt x="273" y="168"/>
                  </a:lnTo>
                  <a:lnTo>
                    <a:pt x="273" y="170"/>
                  </a:lnTo>
                  <a:lnTo>
                    <a:pt x="276" y="169"/>
                  </a:lnTo>
                  <a:lnTo>
                    <a:pt x="274" y="173"/>
                  </a:lnTo>
                  <a:lnTo>
                    <a:pt x="270" y="178"/>
                  </a:lnTo>
                  <a:lnTo>
                    <a:pt x="268" y="182"/>
                  </a:lnTo>
                  <a:lnTo>
                    <a:pt x="268" y="196"/>
                  </a:lnTo>
                  <a:lnTo>
                    <a:pt x="266" y="204"/>
                  </a:lnTo>
                  <a:lnTo>
                    <a:pt x="266" y="206"/>
                  </a:lnTo>
                  <a:lnTo>
                    <a:pt x="261" y="206"/>
                  </a:lnTo>
                  <a:lnTo>
                    <a:pt x="260" y="206"/>
                  </a:lnTo>
                  <a:lnTo>
                    <a:pt x="255" y="205"/>
                  </a:lnTo>
                  <a:lnTo>
                    <a:pt x="249" y="203"/>
                  </a:lnTo>
                  <a:lnTo>
                    <a:pt x="246" y="198"/>
                  </a:lnTo>
                  <a:lnTo>
                    <a:pt x="244" y="195"/>
                  </a:lnTo>
                  <a:lnTo>
                    <a:pt x="239" y="197"/>
                  </a:lnTo>
                  <a:lnTo>
                    <a:pt x="238" y="196"/>
                  </a:lnTo>
                  <a:lnTo>
                    <a:pt x="237" y="195"/>
                  </a:lnTo>
                  <a:lnTo>
                    <a:pt x="233" y="194"/>
                  </a:lnTo>
                  <a:lnTo>
                    <a:pt x="229" y="194"/>
                  </a:lnTo>
                  <a:lnTo>
                    <a:pt x="219" y="188"/>
                  </a:lnTo>
                  <a:lnTo>
                    <a:pt x="219" y="187"/>
                  </a:lnTo>
                  <a:lnTo>
                    <a:pt x="211" y="188"/>
                  </a:lnTo>
                  <a:lnTo>
                    <a:pt x="199" y="191"/>
                  </a:lnTo>
                  <a:lnTo>
                    <a:pt x="191" y="195"/>
                  </a:lnTo>
                  <a:lnTo>
                    <a:pt x="181" y="201"/>
                  </a:lnTo>
                  <a:lnTo>
                    <a:pt x="178" y="205"/>
                  </a:lnTo>
                  <a:lnTo>
                    <a:pt x="174" y="208"/>
                  </a:lnTo>
                  <a:lnTo>
                    <a:pt x="168" y="209"/>
                  </a:lnTo>
                  <a:lnTo>
                    <a:pt x="157" y="209"/>
                  </a:lnTo>
                  <a:lnTo>
                    <a:pt x="146" y="206"/>
                  </a:lnTo>
                  <a:lnTo>
                    <a:pt x="134" y="204"/>
                  </a:lnTo>
                  <a:lnTo>
                    <a:pt x="128" y="206"/>
                  </a:lnTo>
                  <a:lnTo>
                    <a:pt x="118" y="204"/>
                  </a:lnTo>
                  <a:lnTo>
                    <a:pt x="106" y="201"/>
                  </a:lnTo>
                  <a:lnTo>
                    <a:pt x="95" y="201"/>
                  </a:lnTo>
                  <a:lnTo>
                    <a:pt x="85" y="202"/>
                  </a:lnTo>
                  <a:lnTo>
                    <a:pt x="84" y="201"/>
                  </a:lnTo>
                  <a:lnTo>
                    <a:pt x="83" y="199"/>
                  </a:lnTo>
                  <a:lnTo>
                    <a:pt x="84" y="197"/>
                  </a:lnTo>
                  <a:lnTo>
                    <a:pt x="85" y="195"/>
                  </a:lnTo>
                  <a:lnTo>
                    <a:pt x="88" y="194"/>
                  </a:lnTo>
                  <a:lnTo>
                    <a:pt x="89" y="193"/>
                  </a:lnTo>
                  <a:lnTo>
                    <a:pt x="89" y="192"/>
                  </a:lnTo>
                  <a:lnTo>
                    <a:pt x="87" y="189"/>
                  </a:lnTo>
                  <a:lnTo>
                    <a:pt x="81" y="186"/>
                  </a:lnTo>
                  <a:lnTo>
                    <a:pt x="79" y="184"/>
                  </a:lnTo>
                  <a:lnTo>
                    <a:pt x="78" y="184"/>
                  </a:lnTo>
                  <a:lnTo>
                    <a:pt x="78" y="182"/>
                  </a:lnTo>
                  <a:lnTo>
                    <a:pt x="77" y="181"/>
                  </a:lnTo>
                  <a:lnTo>
                    <a:pt x="75" y="180"/>
                  </a:lnTo>
                  <a:lnTo>
                    <a:pt x="73" y="178"/>
                  </a:lnTo>
                  <a:lnTo>
                    <a:pt x="72" y="175"/>
                  </a:lnTo>
                  <a:lnTo>
                    <a:pt x="72" y="173"/>
                  </a:lnTo>
                  <a:lnTo>
                    <a:pt x="74" y="171"/>
                  </a:lnTo>
                  <a:lnTo>
                    <a:pt x="76" y="170"/>
                  </a:lnTo>
                  <a:lnTo>
                    <a:pt x="79" y="170"/>
                  </a:lnTo>
                  <a:lnTo>
                    <a:pt x="80" y="169"/>
                  </a:lnTo>
                  <a:lnTo>
                    <a:pt x="79" y="168"/>
                  </a:lnTo>
                  <a:lnTo>
                    <a:pt x="77" y="166"/>
                  </a:lnTo>
                  <a:lnTo>
                    <a:pt x="72" y="163"/>
                  </a:lnTo>
                  <a:lnTo>
                    <a:pt x="68" y="165"/>
                  </a:lnTo>
                  <a:lnTo>
                    <a:pt x="63" y="170"/>
                  </a:lnTo>
                  <a:lnTo>
                    <a:pt x="59" y="171"/>
                  </a:lnTo>
                  <a:lnTo>
                    <a:pt x="57" y="168"/>
                  </a:lnTo>
                  <a:lnTo>
                    <a:pt x="54" y="165"/>
                  </a:lnTo>
                  <a:lnTo>
                    <a:pt x="48" y="165"/>
                  </a:lnTo>
                  <a:lnTo>
                    <a:pt x="45" y="163"/>
                  </a:lnTo>
                  <a:lnTo>
                    <a:pt x="44" y="162"/>
                  </a:lnTo>
                  <a:lnTo>
                    <a:pt x="41" y="160"/>
                  </a:lnTo>
                  <a:lnTo>
                    <a:pt x="36" y="158"/>
                  </a:lnTo>
                  <a:lnTo>
                    <a:pt x="36" y="157"/>
                  </a:lnTo>
                  <a:lnTo>
                    <a:pt x="37" y="156"/>
                  </a:lnTo>
                  <a:lnTo>
                    <a:pt x="39" y="156"/>
                  </a:lnTo>
                  <a:lnTo>
                    <a:pt x="41" y="156"/>
                  </a:lnTo>
                  <a:lnTo>
                    <a:pt x="41" y="155"/>
                  </a:lnTo>
                  <a:lnTo>
                    <a:pt x="41" y="154"/>
                  </a:lnTo>
                  <a:lnTo>
                    <a:pt x="40" y="153"/>
                  </a:lnTo>
                  <a:lnTo>
                    <a:pt x="38" y="152"/>
                  </a:lnTo>
                  <a:lnTo>
                    <a:pt x="36" y="152"/>
                  </a:lnTo>
                  <a:lnTo>
                    <a:pt x="36" y="151"/>
                  </a:lnTo>
                  <a:lnTo>
                    <a:pt x="36" y="150"/>
                  </a:lnTo>
                  <a:lnTo>
                    <a:pt x="36" y="149"/>
                  </a:lnTo>
                  <a:lnTo>
                    <a:pt x="37" y="149"/>
                  </a:lnTo>
                  <a:lnTo>
                    <a:pt x="38" y="149"/>
                  </a:lnTo>
                  <a:lnTo>
                    <a:pt x="38" y="147"/>
                  </a:lnTo>
                  <a:lnTo>
                    <a:pt x="40" y="146"/>
                  </a:lnTo>
                  <a:lnTo>
                    <a:pt x="40" y="145"/>
                  </a:lnTo>
                  <a:lnTo>
                    <a:pt x="40" y="144"/>
                  </a:lnTo>
                  <a:lnTo>
                    <a:pt x="40" y="143"/>
                  </a:lnTo>
                  <a:lnTo>
                    <a:pt x="38" y="142"/>
                  </a:lnTo>
                  <a:lnTo>
                    <a:pt x="36" y="141"/>
                  </a:lnTo>
                  <a:lnTo>
                    <a:pt x="31" y="140"/>
                  </a:lnTo>
                  <a:lnTo>
                    <a:pt x="29" y="137"/>
                  </a:lnTo>
                  <a:lnTo>
                    <a:pt x="28" y="137"/>
                  </a:lnTo>
                  <a:lnTo>
                    <a:pt x="25" y="136"/>
                  </a:lnTo>
                  <a:lnTo>
                    <a:pt x="23" y="134"/>
                  </a:lnTo>
                  <a:lnTo>
                    <a:pt x="20" y="131"/>
                  </a:lnTo>
                  <a:lnTo>
                    <a:pt x="18" y="129"/>
                  </a:lnTo>
                  <a:lnTo>
                    <a:pt x="18" y="129"/>
                  </a:lnTo>
                  <a:lnTo>
                    <a:pt x="18" y="128"/>
                  </a:lnTo>
                  <a:lnTo>
                    <a:pt x="18" y="127"/>
                  </a:lnTo>
                  <a:lnTo>
                    <a:pt x="18" y="126"/>
                  </a:lnTo>
                  <a:lnTo>
                    <a:pt x="17" y="124"/>
                  </a:lnTo>
                  <a:lnTo>
                    <a:pt x="18" y="121"/>
                  </a:lnTo>
                  <a:lnTo>
                    <a:pt x="18" y="117"/>
                  </a:lnTo>
                  <a:lnTo>
                    <a:pt x="18" y="116"/>
                  </a:lnTo>
                  <a:lnTo>
                    <a:pt x="17" y="116"/>
                  </a:lnTo>
                  <a:lnTo>
                    <a:pt x="16" y="116"/>
                  </a:lnTo>
                  <a:lnTo>
                    <a:pt x="16" y="117"/>
                  </a:lnTo>
                  <a:lnTo>
                    <a:pt x="15" y="117"/>
                  </a:lnTo>
                  <a:lnTo>
                    <a:pt x="13" y="115"/>
                  </a:lnTo>
                  <a:lnTo>
                    <a:pt x="11" y="111"/>
                  </a:lnTo>
                  <a:lnTo>
                    <a:pt x="9" y="110"/>
                  </a:lnTo>
                  <a:lnTo>
                    <a:pt x="7" y="108"/>
                  </a:lnTo>
                  <a:lnTo>
                    <a:pt x="4" y="106"/>
                  </a:lnTo>
                  <a:lnTo>
                    <a:pt x="2" y="103"/>
                  </a:lnTo>
                  <a:lnTo>
                    <a:pt x="0" y="100"/>
                  </a:lnTo>
                  <a:lnTo>
                    <a:pt x="2" y="99"/>
                  </a:lnTo>
                  <a:lnTo>
                    <a:pt x="9" y="97"/>
                  </a:lnTo>
                  <a:lnTo>
                    <a:pt x="12" y="99"/>
                  </a:lnTo>
                  <a:lnTo>
                    <a:pt x="14" y="99"/>
                  </a:lnTo>
                  <a:lnTo>
                    <a:pt x="15" y="97"/>
                  </a:lnTo>
                  <a:lnTo>
                    <a:pt x="16" y="96"/>
                  </a:lnTo>
                  <a:lnTo>
                    <a:pt x="16" y="95"/>
                  </a:lnTo>
                  <a:lnTo>
                    <a:pt x="17" y="94"/>
                  </a:lnTo>
                  <a:lnTo>
                    <a:pt x="19" y="93"/>
                  </a:lnTo>
                  <a:lnTo>
                    <a:pt x="26" y="94"/>
                  </a:lnTo>
                  <a:lnTo>
                    <a:pt x="29" y="93"/>
                  </a:lnTo>
                  <a:lnTo>
                    <a:pt x="29" y="91"/>
                  </a:lnTo>
                  <a:lnTo>
                    <a:pt x="30" y="89"/>
                  </a:lnTo>
                  <a:lnTo>
                    <a:pt x="31" y="87"/>
                  </a:lnTo>
                  <a:lnTo>
                    <a:pt x="33" y="86"/>
                  </a:lnTo>
                  <a:lnTo>
                    <a:pt x="33" y="84"/>
                  </a:lnTo>
                  <a:lnTo>
                    <a:pt x="33" y="83"/>
                  </a:lnTo>
                  <a:lnTo>
                    <a:pt x="34" y="79"/>
                  </a:lnTo>
                  <a:lnTo>
                    <a:pt x="35" y="77"/>
                  </a:lnTo>
                  <a:lnTo>
                    <a:pt x="36" y="77"/>
                  </a:lnTo>
                  <a:lnTo>
                    <a:pt x="38" y="75"/>
                  </a:lnTo>
                  <a:lnTo>
                    <a:pt x="40" y="73"/>
                  </a:lnTo>
                  <a:lnTo>
                    <a:pt x="40" y="70"/>
                  </a:lnTo>
                  <a:lnTo>
                    <a:pt x="40" y="69"/>
                  </a:lnTo>
                  <a:lnTo>
                    <a:pt x="43" y="65"/>
                  </a:lnTo>
                  <a:lnTo>
                    <a:pt x="46" y="61"/>
                  </a:lnTo>
                  <a:lnTo>
                    <a:pt x="45" y="59"/>
                  </a:lnTo>
                  <a:lnTo>
                    <a:pt x="46" y="57"/>
                  </a:lnTo>
                  <a:lnTo>
                    <a:pt x="48" y="55"/>
                  </a:lnTo>
                  <a:lnTo>
                    <a:pt x="49" y="53"/>
                  </a:lnTo>
                  <a:lnTo>
                    <a:pt x="52" y="45"/>
                  </a:lnTo>
                  <a:lnTo>
                    <a:pt x="53" y="43"/>
                  </a:lnTo>
                  <a:lnTo>
                    <a:pt x="55" y="42"/>
                  </a:lnTo>
                  <a:lnTo>
                    <a:pt x="56" y="41"/>
                  </a:lnTo>
                  <a:lnTo>
                    <a:pt x="57" y="36"/>
                  </a:lnTo>
                  <a:lnTo>
                    <a:pt x="58" y="34"/>
                  </a:lnTo>
                  <a:lnTo>
                    <a:pt x="60" y="32"/>
                  </a:lnTo>
                  <a:lnTo>
                    <a:pt x="62" y="30"/>
                  </a:lnTo>
                  <a:lnTo>
                    <a:pt x="64" y="26"/>
                  </a:lnTo>
                  <a:lnTo>
                    <a:pt x="66" y="25"/>
                  </a:lnTo>
                  <a:lnTo>
                    <a:pt x="68" y="25"/>
                  </a:lnTo>
                  <a:lnTo>
                    <a:pt x="70" y="23"/>
                  </a:lnTo>
                  <a:lnTo>
                    <a:pt x="72" y="23"/>
                  </a:lnTo>
                  <a:lnTo>
                    <a:pt x="74" y="23"/>
                  </a:lnTo>
                  <a:lnTo>
                    <a:pt x="76" y="23"/>
                  </a:lnTo>
                  <a:lnTo>
                    <a:pt x="78" y="21"/>
                  </a:lnTo>
                  <a:lnTo>
                    <a:pt x="83" y="15"/>
                  </a:lnTo>
                  <a:lnTo>
                    <a:pt x="84" y="15"/>
                  </a:lnTo>
                  <a:lnTo>
                    <a:pt x="85" y="14"/>
                  </a:lnTo>
                  <a:lnTo>
                    <a:pt x="90" y="12"/>
                  </a:lnTo>
                  <a:lnTo>
                    <a:pt x="91" y="10"/>
                  </a:lnTo>
                  <a:lnTo>
                    <a:pt x="93" y="8"/>
                  </a:lnTo>
                  <a:lnTo>
                    <a:pt x="94" y="8"/>
                  </a:lnTo>
                  <a:lnTo>
                    <a:pt x="101" y="12"/>
                  </a:lnTo>
                  <a:lnTo>
                    <a:pt x="108" y="12"/>
                  </a:lnTo>
                  <a:lnTo>
                    <a:pt x="110" y="12"/>
                  </a:lnTo>
                  <a:lnTo>
                    <a:pt x="110" y="12"/>
                  </a:lnTo>
                  <a:lnTo>
                    <a:pt x="111" y="13"/>
                  </a:lnTo>
                  <a:lnTo>
                    <a:pt x="120" y="15"/>
                  </a:lnTo>
                  <a:lnTo>
                    <a:pt x="122" y="15"/>
                  </a:lnTo>
                  <a:lnTo>
                    <a:pt x="122" y="15"/>
                  </a:lnTo>
                  <a:lnTo>
                    <a:pt x="126" y="17"/>
                  </a:lnTo>
                  <a:lnTo>
                    <a:pt x="129" y="16"/>
                  </a:lnTo>
                  <a:lnTo>
                    <a:pt x="133" y="15"/>
                  </a:lnTo>
                  <a:lnTo>
                    <a:pt x="135" y="15"/>
                  </a:lnTo>
                  <a:lnTo>
                    <a:pt x="139" y="15"/>
                  </a:lnTo>
                  <a:lnTo>
                    <a:pt x="141" y="18"/>
                  </a:lnTo>
                  <a:lnTo>
                    <a:pt x="146" y="23"/>
                  </a:lnTo>
                  <a:lnTo>
                    <a:pt x="148" y="25"/>
                  </a:lnTo>
                  <a:lnTo>
                    <a:pt x="151" y="25"/>
                  </a:lnTo>
                  <a:lnTo>
                    <a:pt x="155" y="24"/>
                  </a:lnTo>
                  <a:lnTo>
                    <a:pt x="158" y="20"/>
                  </a:lnTo>
                  <a:lnTo>
                    <a:pt x="167" y="16"/>
                  </a:lnTo>
                  <a:lnTo>
                    <a:pt x="174" y="15"/>
                  </a:lnTo>
                  <a:lnTo>
                    <a:pt x="181" y="14"/>
                  </a:lnTo>
                  <a:lnTo>
                    <a:pt x="189" y="12"/>
                  </a:lnTo>
                  <a:lnTo>
                    <a:pt x="191" y="9"/>
                  </a:lnTo>
                  <a:lnTo>
                    <a:pt x="192" y="7"/>
                  </a:lnTo>
                  <a:lnTo>
                    <a:pt x="194" y="2"/>
                  </a:lnTo>
                  <a:lnTo>
                    <a:pt x="198" y="1"/>
                  </a:lnTo>
                  <a:lnTo>
                    <a:pt x="202" y="0"/>
                  </a:lnTo>
                  <a:lnTo>
                    <a:pt x="203" y="0"/>
                  </a:lnTo>
                  <a:lnTo>
                    <a:pt x="207" y="0"/>
                  </a:lnTo>
                  <a:lnTo>
                    <a:pt x="209" y="0"/>
                  </a:lnTo>
                  <a:lnTo>
                    <a:pt x="213" y="2"/>
                  </a:lnTo>
                  <a:lnTo>
                    <a:pt x="215" y="4"/>
                  </a:lnTo>
                  <a:lnTo>
                    <a:pt x="216" y="7"/>
                  </a:lnTo>
                  <a:lnTo>
                    <a:pt x="218" y="10"/>
                  </a:lnTo>
                  <a:lnTo>
                    <a:pt x="221" y="14"/>
                  </a:lnTo>
                  <a:lnTo>
                    <a:pt x="223" y="20"/>
                  </a:lnTo>
                  <a:lnTo>
                    <a:pt x="224" y="22"/>
                  </a:lnTo>
                  <a:lnTo>
                    <a:pt x="224" y="25"/>
                  </a:lnTo>
                  <a:lnTo>
                    <a:pt x="227" y="29"/>
                  </a:lnTo>
                  <a:lnTo>
                    <a:pt x="230" y="33"/>
                  </a:lnTo>
                  <a:lnTo>
                    <a:pt x="230" y="34"/>
                  </a:lnTo>
                  <a:lnTo>
                    <a:pt x="232" y="37"/>
                  </a:lnTo>
                  <a:lnTo>
                    <a:pt x="235" y="43"/>
                  </a:lnTo>
                  <a:lnTo>
                    <a:pt x="238" y="45"/>
                  </a:lnTo>
                  <a:lnTo>
                    <a:pt x="240" y="48"/>
                  </a:lnTo>
                  <a:lnTo>
                    <a:pt x="241" y="51"/>
                  </a:lnTo>
                  <a:lnTo>
                    <a:pt x="243" y="54"/>
                  </a:lnTo>
                  <a:lnTo>
                    <a:pt x="247" y="57"/>
                  </a:lnTo>
                  <a:lnTo>
                    <a:pt x="250" y="60"/>
                  </a:lnTo>
                  <a:lnTo>
                    <a:pt x="252" y="69"/>
                  </a:lnTo>
                  <a:lnTo>
                    <a:pt x="254" y="73"/>
                  </a:lnTo>
                  <a:lnTo>
                    <a:pt x="255" y="76"/>
                  </a:lnTo>
                  <a:lnTo>
                    <a:pt x="255" y="82"/>
                  </a:lnTo>
                  <a:lnTo>
                    <a:pt x="255" y="84"/>
                  </a:lnTo>
                  <a:lnTo>
                    <a:pt x="254" y="89"/>
                  </a:lnTo>
                  <a:lnTo>
                    <a:pt x="251" y="99"/>
                  </a:lnTo>
                  <a:lnTo>
                    <a:pt x="250" y="106"/>
                  </a:lnTo>
                  <a:lnTo>
                    <a:pt x="251" y="110"/>
                  </a:lnTo>
                  <a:lnTo>
                    <a:pt x="251" y="113"/>
                  </a:lnTo>
                  <a:lnTo>
                    <a:pt x="252" y="115"/>
                  </a:lnTo>
                  <a:lnTo>
                    <a:pt x="252" y="118"/>
                  </a:lnTo>
                  <a:lnTo>
                    <a:pt x="252" y="121"/>
                  </a:lnTo>
                  <a:lnTo>
                    <a:pt x="252" y="122"/>
                  </a:lnTo>
                  <a:lnTo>
                    <a:pt x="250" y="123"/>
                  </a:lnTo>
                  <a:lnTo>
                    <a:pt x="250" y="124"/>
                  </a:lnTo>
                  <a:lnTo>
                    <a:pt x="251" y="125"/>
                  </a:lnTo>
                  <a:lnTo>
                    <a:pt x="253" y="127"/>
                  </a:lnTo>
                  <a:lnTo>
                    <a:pt x="254" y="130"/>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30" name="Google Shape;2130;p203"/>
            <p:cNvSpPr/>
            <p:nvPr/>
          </p:nvSpPr>
          <p:spPr>
            <a:xfrm>
              <a:off x="6526119" y="3262814"/>
              <a:ext cx="125608" cy="147720"/>
            </a:xfrm>
            <a:custGeom>
              <a:avLst/>
              <a:gdLst/>
              <a:ahLst/>
              <a:cxnLst/>
              <a:rect l="l" t="t" r="r" b="b"/>
              <a:pathLst>
                <a:path w="132" h="175" extrusionOk="0">
                  <a:moveTo>
                    <a:pt x="28" y="1"/>
                  </a:moveTo>
                  <a:lnTo>
                    <a:pt x="31" y="2"/>
                  </a:lnTo>
                  <a:lnTo>
                    <a:pt x="35" y="1"/>
                  </a:lnTo>
                  <a:lnTo>
                    <a:pt x="42" y="2"/>
                  </a:lnTo>
                  <a:lnTo>
                    <a:pt x="43" y="2"/>
                  </a:lnTo>
                  <a:lnTo>
                    <a:pt x="44" y="3"/>
                  </a:lnTo>
                  <a:lnTo>
                    <a:pt x="46" y="6"/>
                  </a:lnTo>
                  <a:lnTo>
                    <a:pt x="48" y="9"/>
                  </a:lnTo>
                  <a:lnTo>
                    <a:pt x="51" y="11"/>
                  </a:lnTo>
                  <a:lnTo>
                    <a:pt x="53" y="13"/>
                  </a:lnTo>
                  <a:lnTo>
                    <a:pt x="55" y="14"/>
                  </a:lnTo>
                  <a:lnTo>
                    <a:pt x="57" y="18"/>
                  </a:lnTo>
                  <a:lnTo>
                    <a:pt x="59" y="20"/>
                  </a:lnTo>
                  <a:lnTo>
                    <a:pt x="60" y="20"/>
                  </a:lnTo>
                  <a:lnTo>
                    <a:pt x="60" y="19"/>
                  </a:lnTo>
                  <a:lnTo>
                    <a:pt x="61" y="19"/>
                  </a:lnTo>
                  <a:lnTo>
                    <a:pt x="62" y="19"/>
                  </a:lnTo>
                  <a:lnTo>
                    <a:pt x="62" y="20"/>
                  </a:lnTo>
                  <a:lnTo>
                    <a:pt x="62" y="24"/>
                  </a:lnTo>
                  <a:lnTo>
                    <a:pt x="61" y="27"/>
                  </a:lnTo>
                  <a:lnTo>
                    <a:pt x="62" y="29"/>
                  </a:lnTo>
                  <a:lnTo>
                    <a:pt x="62" y="30"/>
                  </a:lnTo>
                  <a:lnTo>
                    <a:pt x="62" y="31"/>
                  </a:lnTo>
                  <a:lnTo>
                    <a:pt x="62" y="32"/>
                  </a:lnTo>
                  <a:lnTo>
                    <a:pt x="62" y="32"/>
                  </a:lnTo>
                  <a:lnTo>
                    <a:pt x="64" y="34"/>
                  </a:lnTo>
                  <a:lnTo>
                    <a:pt x="67" y="37"/>
                  </a:lnTo>
                  <a:lnTo>
                    <a:pt x="69" y="39"/>
                  </a:lnTo>
                  <a:lnTo>
                    <a:pt x="72" y="40"/>
                  </a:lnTo>
                  <a:lnTo>
                    <a:pt x="73" y="40"/>
                  </a:lnTo>
                  <a:lnTo>
                    <a:pt x="75" y="43"/>
                  </a:lnTo>
                  <a:lnTo>
                    <a:pt x="80" y="44"/>
                  </a:lnTo>
                  <a:lnTo>
                    <a:pt x="82" y="45"/>
                  </a:lnTo>
                  <a:lnTo>
                    <a:pt x="84" y="46"/>
                  </a:lnTo>
                  <a:lnTo>
                    <a:pt x="84" y="47"/>
                  </a:lnTo>
                  <a:lnTo>
                    <a:pt x="84" y="48"/>
                  </a:lnTo>
                  <a:lnTo>
                    <a:pt x="84" y="49"/>
                  </a:lnTo>
                  <a:lnTo>
                    <a:pt x="82" y="50"/>
                  </a:lnTo>
                  <a:lnTo>
                    <a:pt x="82" y="52"/>
                  </a:lnTo>
                  <a:lnTo>
                    <a:pt x="81" y="52"/>
                  </a:lnTo>
                  <a:lnTo>
                    <a:pt x="80" y="52"/>
                  </a:lnTo>
                  <a:lnTo>
                    <a:pt x="80" y="53"/>
                  </a:lnTo>
                  <a:lnTo>
                    <a:pt x="80" y="54"/>
                  </a:lnTo>
                  <a:lnTo>
                    <a:pt x="80" y="55"/>
                  </a:lnTo>
                  <a:lnTo>
                    <a:pt x="82" y="55"/>
                  </a:lnTo>
                  <a:lnTo>
                    <a:pt x="84" y="56"/>
                  </a:lnTo>
                  <a:lnTo>
                    <a:pt x="85" y="57"/>
                  </a:lnTo>
                  <a:lnTo>
                    <a:pt x="85" y="58"/>
                  </a:lnTo>
                  <a:lnTo>
                    <a:pt x="85" y="59"/>
                  </a:lnTo>
                  <a:lnTo>
                    <a:pt x="83" y="59"/>
                  </a:lnTo>
                  <a:lnTo>
                    <a:pt x="81" y="59"/>
                  </a:lnTo>
                  <a:lnTo>
                    <a:pt x="80" y="60"/>
                  </a:lnTo>
                  <a:lnTo>
                    <a:pt x="80" y="61"/>
                  </a:lnTo>
                  <a:lnTo>
                    <a:pt x="85" y="63"/>
                  </a:lnTo>
                  <a:lnTo>
                    <a:pt x="88" y="65"/>
                  </a:lnTo>
                  <a:lnTo>
                    <a:pt x="89" y="66"/>
                  </a:lnTo>
                  <a:lnTo>
                    <a:pt x="92" y="68"/>
                  </a:lnTo>
                  <a:lnTo>
                    <a:pt x="98" y="68"/>
                  </a:lnTo>
                  <a:lnTo>
                    <a:pt x="101" y="71"/>
                  </a:lnTo>
                  <a:lnTo>
                    <a:pt x="103" y="74"/>
                  </a:lnTo>
                  <a:lnTo>
                    <a:pt x="107" y="73"/>
                  </a:lnTo>
                  <a:lnTo>
                    <a:pt x="112" y="68"/>
                  </a:lnTo>
                  <a:lnTo>
                    <a:pt x="116" y="66"/>
                  </a:lnTo>
                  <a:lnTo>
                    <a:pt x="121" y="69"/>
                  </a:lnTo>
                  <a:lnTo>
                    <a:pt x="123" y="71"/>
                  </a:lnTo>
                  <a:lnTo>
                    <a:pt x="124" y="72"/>
                  </a:lnTo>
                  <a:lnTo>
                    <a:pt x="123" y="73"/>
                  </a:lnTo>
                  <a:lnTo>
                    <a:pt x="120" y="73"/>
                  </a:lnTo>
                  <a:lnTo>
                    <a:pt x="118" y="74"/>
                  </a:lnTo>
                  <a:lnTo>
                    <a:pt x="116" y="76"/>
                  </a:lnTo>
                  <a:lnTo>
                    <a:pt x="116" y="78"/>
                  </a:lnTo>
                  <a:lnTo>
                    <a:pt x="117" y="81"/>
                  </a:lnTo>
                  <a:lnTo>
                    <a:pt x="119" y="83"/>
                  </a:lnTo>
                  <a:lnTo>
                    <a:pt x="121" y="84"/>
                  </a:lnTo>
                  <a:lnTo>
                    <a:pt x="122" y="85"/>
                  </a:lnTo>
                  <a:lnTo>
                    <a:pt x="122" y="87"/>
                  </a:lnTo>
                  <a:lnTo>
                    <a:pt x="123" y="87"/>
                  </a:lnTo>
                  <a:lnTo>
                    <a:pt x="121" y="88"/>
                  </a:lnTo>
                  <a:lnTo>
                    <a:pt x="120" y="89"/>
                  </a:lnTo>
                  <a:lnTo>
                    <a:pt x="120" y="91"/>
                  </a:lnTo>
                  <a:lnTo>
                    <a:pt x="120" y="95"/>
                  </a:lnTo>
                  <a:lnTo>
                    <a:pt x="115" y="97"/>
                  </a:lnTo>
                  <a:lnTo>
                    <a:pt x="114" y="98"/>
                  </a:lnTo>
                  <a:lnTo>
                    <a:pt x="113" y="99"/>
                  </a:lnTo>
                  <a:lnTo>
                    <a:pt x="112" y="104"/>
                  </a:lnTo>
                  <a:lnTo>
                    <a:pt x="112" y="107"/>
                  </a:lnTo>
                  <a:lnTo>
                    <a:pt x="113" y="109"/>
                  </a:lnTo>
                  <a:lnTo>
                    <a:pt x="113" y="111"/>
                  </a:lnTo>
                  <a:lnTo>
                    <a:pt x="114" y="113"/>
                  </a:lnTo>
                  <a:lnTo>
                    <a:pt x="115" y="115"/>
                  </a:lnTo>
                  <a:lnTo>
                    <a:pt x="116" y="119"/>
                  </a:lnTo>
                  <a:lnTo>
                    <a:pt x="118" y="122"/>
                  </a:lnTo>
                  <a:lnTo>
                    <a:pt x="123" y="124"/>
                  </a:lnTo>
                  <a:lnTo>
                    <a:pt x="125" y="126"/>
                  </a:lnTo>
                  <a:lnTo>
                    <a:pt x="126" y="129"/>
                  </a:lnTo>
                  <a:lnTo>
                    <a:pt x="127" y="130"/>
                  </a:lnTo>
                  <a:lnTo>
                    <a:pt x="131" y="134"/>
                  </a:lnTo>
                  <a:lnTo>
                    <a:pt x="131" y="135"/>
                  </a:lnTo>
                  <a:lnTo>
                    <a:pt x="131" y="137"/>
                  </a:lnTo>
                  <a:lnTo>
                    <a:pt x="129" y="139"/>
                  </a:lnTo>
                  <a:lnTo>
                    <a:pt x="127" y="141"/>
                  </a:lnTo>
                  <a:lnTo>
                    <a:pt x="126" y="142"/>
                  </a:lnTo>
                  <a:lnTo>
                    <a:pt x="123" y="146"/>
                  </a:lnTo>
                  <a:lnTo>
                    <a:pt x="118" y="147"/>
                  </a:lnTo>
                  <a:lnTo>
                    <a:pt x="117" y="147"/>
                  </a:lnTo>
                  <a:lnTo>
                    <a:pt x="115" y="148"/>
                  </a:lnTo>
                  <a:lnTo>
                    <a:pt x="114" y="151"/>
                  </a:lnTo>
                  <a:lnTo>
                    <a:pt x="115" y="153"/>
                  </a:lnTo>
                  <a:lnTo>
                    <a:pt x="115" y="154"/>
                  </a:lnTo>
                  <a:lnTo>
                    <a:pt x="114" y="158"/>
                  </a:lnTo>
                  <a:lnTo>
                    <a:pt x="115" y="161"/>
                  </a:lnTo>
                  <a:lnTo>
                    <a:pt x="117" y="163"/>
                  </a:lnTo>
                  <a:lnTo>
                    <a:pt x="117" y="164"/>
                  </a:lnTo>
                  <a:lnTo>
                    <a:pt x="117" y="165"/>
                  </a:lnTo>
                  <a:lnTo>
                    <a:pt x="115" y="169"/>
                  </a:lnTo>
                  <a:lnTo>
                    <a:pt x="114" y="170"/>
                  </a:lnTo>
                  <a:lnTo>
                    <a:pt x="112" y="171"/>
                  </a:lnTo>
                  <a:lnTo>
                    <a:pt x="110" y="171"/>
                  </a:lnTo>
                  <a:lnTo>
                    <a:pt x="109" y="170"/>
                  </a:lnTo>
                  <a:lnTo>
                    <a:pt x="108" y="169"/>
                  </a:lnTo>
                  <a:lnTo>
                    <a:pt x="105" y="171"/>
                  </a:lnTo>
                  <a:lnTo>
                    <a:pt x="102" y="172"/>
                  </a:lnTo>
                  <a:lnTo>
                    <a:pt x="99" y="171"/>
                  </a:lnTo>
                  <a:lnTo>
                    <a:pt x="98" y="171"/>
                  </a:lnTo>
                  <a:lnTo>
                    <a:pt x="96" y="172"/>
                  </a:lnTo>
                  <a:lnTo>
                    <a:pt x="94" y="172"/>
                  </a:lnTo>
                  <a:lnTo>
                    <a:pt x="92" y="174"/>
                  </a:lnTo>
                  <a:lnTo>
                    <a:pt x="88" y="174"/>
                  </a:lnTo>
                  <a:lnTo>
                    <a:pt x="87" y="174"/>
                  </a:lnTo>
                  <a:lnTo>
                    <a:pt x="86" y="173"/>
                  </a:lnTo>
                  <a:lnTo>
                    <a:pt x="85" y="170"/>
                  </a:lnTo>
                  <a:lnTo>
                    <a:pt x="85" y="170"/>
                  </a:lnTo>
                  <a:lnTo>
                    <a:pt x="88" y="168"/>
                  </a:lnTo>
                  <a:lnTo>
                    <a:pt x="88" y="167"/>
                  </a:lnTo>
                  <a:lnTo>
                    <a:pt x="92" y="159"/>
                  </a:lnTo>
                  <a:lnTo>
                    <a:pt x="93" y="157"/>
                  </a:lnTo>
                  <a:lnTo>
                    <a:pt x="93" y="156"/>
                  </a:lnTo>
                  <a:lnTo>
                    <a:pt x="92" y="156"/>
                  </a:lnTo>
                  <a:lnTo>
                    <a:pt x="90" y="156"/>
                  </a:lnTo>
                  <a:lnTo>
                    <a:pt x="81" y="153"/>
                  </a:lnTo>
                  <a:lnTo>
                    <a:pt x="82" y="149"/>
                  </a:lnTo>
                  <a:lnTo>
                    <a:pt x="79" y="147"/>
                  </a:lnTo>
                  <a:lnTo>
                    <a:pt x="76" y="145"/>
                  </a:lnTo>
                  <a:lnTo>
                    <a:pt x="75" y="143"/>
                  </a:lnTo>
                  <a:lnTo>
                    <a:pt x="73" y="140"/>
                  </a:lnTo>
                  <a:lnTo>
                    <a:pt x="71" y="138"/>
                  </a:lnTo>
                  <a:lnTo>
                    <a:pt x="68" y="137"/>
                  </a:lnTo>
                  <a:lnTo>
                    <a:pt x="65" y="135"/>
                  </a:lnTo>
                  <a:lnTo>
                    <a:pt x="63" y="134"/>
                  </a:lnTo>
                  <a:lnTo>
                    <a:pt x="63" y="133"/>
                  </a:lnTo>
                  <a:lnTo>
                    <a:pt x="63" y="131"/>
                  </a:lnTo>
                  <a:lnTo>
                    <a:pt x="62" y="130"/>
                  </a:lnTo>
                  <a:lnTo>
                    <a:pt x="61" y="130"/>
                  </a:lnTo>
                  <a:lnTo>
                    <a:pt x="59" y="132"/>
                  </a:lnTo>
                  <a:lnTo>
                    <a:pt x="57" y="133"/>
                  </a:lnTo>
                  <a:lnTo>
                    <a:pt x="56" y="134"/>
                  </a:lnTo>
                  <a:lnTo>
                    <a:pt x="57" y="136"/>
                  </a:lnTo>
                  <a:lnTo>
                    <a:pt x="58" y="137"/>
                  </a:lnTo>
                  <a:lnTo>
                    <a:pt x="57" y="139"/>
                  </a:lnTo>
                  <a:lnTo>
                    <a:pt x="57" y="140"/>
                  </a:lnTo>
                  <a:lnTo>
                    <a:pt x="52" y="143"/>
                  </a:lnTo>
                  <a:lnTo>
                    <a:pt x="51" y="145"/>
                  </a:lnTo>
                  <a:lnTo>
                    <a:pt x="52" y="147"/>
                  </a:lnTo>
                  <a:lnTo>
                    <a:pt x="52" y="148"/>
                  </a:lnTo>
                  <a:lnTo>
                    <a:pt x="47" y="149"/>
                  </a:lnTo>
                  <a:lnTo>
                    <a:pt x="48" y="148"/>
                  </a:lnTo>
                  <a:lnTo>
                    <a:pt x="47" y="146"/>
                  </a:lnTo>
                  <a:lnTo>
                    <a:pt x="45" y="145"/>
                  </a:lnTo>
                  <a:lnTo>
                    <a:pt x="42" y="143"/>
                  </a:lnTo>
                  <a:lnTo>
                    <a:pt x="35" y="138"/>
                  </a:lnTo>
                  <a:lnTo>
                    <a:pt x="32" y="137"/>
                  </a:lnTo>
                  <a:lnTo>
                    <a:pt x="30" y="137"/>
                  </a:lnTo>
                  <a:lnTo>
                    <a:pt x="26" y="134"/>
                  </a:lnTo>
                  <a:lnTo>
                    <a:pt x="24" y="134"/>
                  </a:lnTo>
                  <a:lnTo>
                    <a:pt x="22" y="133"/>
                  </a:lnTo>
                  <a:lnTo>
                    <a:pt x="18" y="127"/>
                  </a:lnTo>
                  <a:lnTo>
                    <a:pt x="14" y="124"/>
                  </a:lnTo>
                  <a:lnTo>
                    <a:pt x="12" y="122"/>
                  </a:lnTo>
                  <a:lnTo>
                    <a:pt x="11" y="120"/>
                  </a:lnTo>
                  <a:lnTo>
                    <a:pt x="11" y="119"/>
                  </a:lnTo>
                  <a:lnTo>
                    <a:pt x="11" y="118"/>
                  </a:lnTo>
                  <a:lnTo>
                    <a:pt x="13" y="116"/>
                  </a:lnTo>
                  <a:lnTo>
                    <a:pt x="14" y="116"/>
                  </a:lnTo>
                  <a:lnTo>
                    <a:pt x="16" y="116"/>
                  </a:lnTo>
                  <a:lnTo>
                    <a:pt x="17" y="117"/>
                  </a:lnTo>
                  <a:lnTo>
                    <a:pt x="19" y="117"/>
                  </a:lnTo>
                  <a:lnTo>
                    <a:pt x="20" y="116"/>
                  </a:lnTo>
                  <a:lnTo>
                    <a:pt x="21" y="113"/>
                  </a:lnTo>
                  <a:lnTo>
                    <a:pt x="21" y="111"/>
                  </a:lnTo>
                  <a:lnTo>
                    <a:pt x="16" y="105"/>
                  </a:lnTo>
                  <a:lnTo>
                    <a:pt x="13" y="101"/>
                  </a:lnTo>
                  <a:lnTo>
                    <a:pt x="12" y="99"/>
                  </a:lnTo>
                  <a:lnTo>
                    <a:pt x="13" y="99"/>
                  </a:lnTo>
                  <a:lnTo>
                    <a:pt x="14" y="98"/>
                  </a:lnTo>
                  <a:lnTo>
                    <a:pt x="16" y="99"/>
                  </a:lnTo>
                  <a:lnTo>
                    <a:pt x="19" y="99"/>
                  </a:lnTo>
                  <a:lnTo>
                    <a:pt x="22" y="98"/>
                  </a:lnTo>
                  <a:lnTo>
                    <a:pt x="24" y="98"/>
                  </a:lnTo>
                  <a:lnTo>
                    <a:pt x="24" y="96"/>
                  </a:lnTo>
                  <a:lnTo>
                    <a:pt x="22" y="95"/>
                  </a:lnTo>
                  <a:lnTo>
                    <a:pt x="19" y="91"/>
                  </a:lnTo>
                  <a:lnTo>
                    <a:pt x="16" y="88"/>
                  </a:lnTo>
                  <a:lnTo>
                    <a:pt x="12" y="85"/>
                  </a:lnTo>
                  <a:lnTo>
                    <a:pt x="10" y="85"/>
                  </a:lnTo>
                  <a:lnTo>
                    <a:pt x="9" y="83"/>
                  </a:lnTo>
                  <a:lnTo>
                    <a:pt x="9" y="82"/>
                  </a:lnTo>
                  <a:lnTo>
                    <a:pt x="9" y="79"/>
                  </a:lnTo>
                  <a:lnTo>
                    <a:pt x="9" y="76"/>
                  </a:lnTo>
                  <a:lnTo>
                    <a:pt x="10" y="74"/>
                  </a:lnTo>
                  <a:lnTo>
                    <a:pt x="12" y="71"/>
                  </a:lnTo>
                  <a:lnTo>
                    <a:pt x="14" y="67"/>
                  </a:lnTo>
                  <a:lnTo>
                    <a:pt x="16" y="63"/>
                  </a:lnTo>
                  <a:lnTo>
                    <a:pt x="16" y="60"/>
                  </a:lnTo>
                  <a:lnTo>
                    <a:pt x="16" y="59"/>
                  </a:lnTo>
                  <a:lnTo>
                    <a:pt x="15" y="58"/>
                  </a:lnTo>
                  <a:lnTo>
                    <a:pt x="12" y="57"/>
                  </a:lnTo>
                  <a:lnTo>
                    <a:pt x="9" y="58"/>
                  </a:lnTo>
                  <a:lnTo>
                    <a:pt x="6" y="59"/>
                  </a:lnTo>
                  <a:lnTo>
                    <a:pt x="5" y="59"/>
                  </a:lnTo>
                  <a:lnTo>
                    <a:pt x="5" y="58"/>
                  </a:lnTo>
                  <a:lnTo>
                    <a:pt x="5" y="57"/>
                  </a:lnTo>
                  <a:lnTo>
                    <a:pt x="6" y="57"/>
                  </a:lnTo>
                  <a:lnTo>
                    <a:pt x="7" y="57"/>
                  </a:lnTo>
                  <a:lnTo>
                    <a:pt x="8" y="57"/>
                  </a:lnTo>
                  <a:lnTo>
                    <a:pt x="8" y="55"/>
                  </a:lnTo>
                  <a:lnTo>
                    <a:pt x="7" y="48"/>
                  </a:lnTo>
                  <a:lnTo>
                    <a:pt x="9" y="47"/>
                  </a:lnTo>
                  <a:lnTo>
                    <a:pt x="9" y="46"/>
                  </a:lnTo>
                  <a:lnTo>
                    <a:pt x="10" y="44"/>
                  </a:lnTo>
                  <a:lnTo>
                    <a:pt x="11" y="46"/>
                  </a:lnTo>
                  <a:lnTo>
                    <a:pt x="14" y="46"/>
                  </a:lnTo>
                  <a:lnTo>
                    <a:pt x="17" y="46"/>
                  </a:lnTo>
                  <a:lnTo>
                    <a:pt x="17" y="45"/>
                  </a:lnTo>
                  <a:lnTo>
                    <a:pt x="17" y="44"/>
                  </a:lnTo>
                  <a:lnTo>
                    <a:pt x="17" y="43"/>
                  </a:lnTo>
                  <a:lnTo>
                    <a:pt x="16" y="43"/>
                  </a:lnTo>
                  <a:lnTo>
                    <a:pt x="16" y="41"/>
                  </a:lnTo>
                  <a:lnTo>
                    <a:pt x="14" y="41"/>
                  </a:lnTo>
                  <a:lnTo>
                    <a:pt x="8" y="38"/>
                  </a:lnTo>
                  <a:lnTo>
                    <a:pt x="5" y="35"/>
                  </a:lnTo>
                  <a:lnTo>
                    <a:pt x="5" y="32"/>
                  </a:lnTo>
                  <a:lnTo>
                    <a:pt x="6" y="31"/>
                  </a:lnTo>
                  <a:lnTo>
                    <a:pt x="7" y="30"/>
                  </a:lnTo>
                  <a:lnTo>
                    <a:pt x="6" y="30"/>
                  </a:lnTo>
                  <a:lnTo>
                    <a:pt x="3" y="28"/>
                  </a:lnTo>
                  <a:lnTo>
                    <a:pt x="2" y="26"/>
                  </a:lnTo>
                  <a:lnTo>
                    <a:pt x="3" y="24"/>
                  </a:lnTo>
                  <a:lnTo>
                    <a:pt x="1" y="19"/>
                  </a:lnTo>
                  <a:lnTo>
                    <a:pt x="0" y="15"/>
                  </a:lnTo>
                  <a:lnTo>
                    <a:pt x="1" y="14"/>
                  </a:lnTo>
                  <a:lnTo>
                    <a:pt x="1" y="13"/>
                  </a:lnTo>
                  <a:lnTo>
                    <a:pt x="1" y="11"/>
                  </a:lnTo>
                  <a:lnTo>
                    <a:pt x="3" y="11"/>
                  </a:lnTo>
                  <a:lnTo>
                    <a:pt x="5" y="10"/>
                  </a:lnTo>
                  <a:lnTo>
                    <a:pt x="6" y="9"/>
                  </a:lnTo>
                  <a:lnTo>
                    <a:pt x="7" y="8"/>
                  </a:lnTo>
                  <a:lnTo>
                    <a:pt x="8" y="7"/>
                  </a:lnTo>
                  <a:lnTo>
                    <a:pt x="10" y="9"/>
                  </a:lnTo>
                  <a:lnTo>
                    <a:pt x="11" y="9"/>
                  </a:lnTo>
                  <a:lnTo>
                    <a:pt x="14" y="8"/>
                  </a:lnTo>
                  <a:lnTo>
                    <a:pt x="16" y="7"/>
                  </a:lnTo>
                  <a:lnTo>
                    <a:pt x="17" y="6"/>
                  </a:lnTo>
                  <a:lnTo>
                    <a:pt x="18" y="5"/>
                  </a:lnTo>
                  <a:lnTo>
                    <a:pt x="19" y="4"/>
                  </a:lnTo>
                  <a:lnTo>
                    <a:pt x="22" y="1"/>
                  </a:lnTo>
                  <a:lnTo>
                    <a:pt x="24" y="0"/>
                  </a:lnTo>
                  <a:lnTo>
                    <a:pt x="28" y="1"/>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31" name="Google Shape;2131;p203"/>
            <p:cNvSpPr/>
            <p:nvPr/>
          </p:nvSpPr>
          <p:spPr>
            <a:xfrm>
              <a:off x="6291651" y="2077362"/>
              <a:ext cx="393571" cy="797689"/>
            </a:xfrm>
            <a:custGeom>
              <a:avLst/>
              <a:gdLst/>
              <a:ahLst/>
              <a:cxnLst/>
              <a:rect l="l" t="t" r="r" b="b"/>
              <a:pathLst>
                <a:path w="416" h="951" extrusionOk="0">
                  <a:moveTo>
                    <a:pt x="172" y="897"/>
                  </a:moveTo>
                  <a:lnTo>
                    <a:pt x="171" y="900"/>
                  </a:lnTo>
                  <a:lnTo>
                    <a:pt x="169" y="900"/>
                  </a:lnTo>
                  <a:lnTo>
                    <a:pt x="168" y="896"/>
                  </a:lnTo>
                  <a:lnTo>
                    <a:pt x="168" y="886"/>
                  </a:lnTo>
                  <a:lnTo>
                    <a:pt x="169" y="881"/>
                  </a:lnTo>
                  <a:lnTo>
                    <a:pt x="176" y="864"/>
                  </a:lnTo>
                  <a:lnTo>
                    <a:pt x="178" y="862"/>
                  </a:lnTo>
                  <a:lnTo>
                    <a:pt x="183" y="851"/>
                  </a:lnTo>
                  <a:lnTo>
                    <a:pt x="184" y="846"/>
                  </a:lnTo>
                  <a:lnTo>
                    <a:pt x="186" y="841"/>
                  </a:lnTo>
                  <a:lnTo>
                    <a:pt x="187" y="837"/>
                  </a:lnTo>
                  <a:lnTo>
                    <a:pt x="188" y="836"/>
                  </a:lnTo>
                  <a:lnTo>
                    <a:pt x="190" y="837"/>
                  </a:lnTo>
                  <a:lnTo>
                    <a:pt x="191" y="837"/>
                  </a:lnTo>
                  <a:lnTo>
                    <a:pt x="189" y="840"/>
                  </a:lnTo>
                  <a:lnTo>
                    <a:pt x="189" y="843"/>
                  </a:lnTo>
                  <a:lnTo>
                    <a:pt x="189" y="844"/>
                  </a:lnTo>
                  <a:lnTo>
                    <a:pt x="183" y="857"/>
                  </a:lnTo>
                  <a:lnTo>
                    <a:pt x="182" y="865"/>
                  </a:lnTo>
                  <a:lnTo>
                    <a:pt x="180" y="867"/>
                  </a:lnTo>
                  <a:lnTo>
                    <a:pt x="172" y="897"/>
                  </a:lnTo>
                  <a:close/>
                  <a:moveTo>
                    <a:pt x="253" y="807"/>
                  </a:moveTo>
                  <a:lnTo>
                    <a:pt x="251" y="808"/>
                  </a:lnTo>
                  <a:lnTo>
                    <a:pt x="249" y="812"/>
                  </a:lnTo>
                  <a:lnTo>
                    <a:pt x="247" y="813"/>
                  </a:lnTo>
                  <a:lnTo>
                    <a:pt x="245" y="815"/>
                  </a:lnTo>
                  <a:lnTo>
                    <a:pt x="245" y="828"/>
                  </a:lnTo>
                  <a:lnTo>
                    <a:pt x="248" y="833"/>
                  </a:lnTo>
                  <a:lnTo>
                    <a:pt x="246" y="834"/>
                  </a:lnTo>
                  <a:lnTo>
                    <a:pt x="244" y="835"/>
                  </a:lnTo>
                  <a:lnTo>
                    <a:pt x="243" y="837"/>
                  </a:lnTo>
                  <a:lnTo>
                    <a:pt x="241" y="842"/>
                  </a:lnTo>
                  <a:lnTo>
                    <a:pt x="236" y="845"/>
                  </a:lnTo>
                  <a:lnTo>
                    <a:pt x="234" y="846"/>
                  </a:lnTo>
                  <a:lnTo>
                    <a:pt x="232" y="851"/>
                  </a:lnTo>
                  <a:lnTo>
                    <a:pt x="230" y="857"/>
                  </a:lnTo>
                  <a:lnTo>
                    <a:pt x="227" y="860"/>
                  </a:lnTo>
                  <a:lnTo>
                    <a:pt x="224" y="861"/>
                  </a:lnTo>
                  <a:lnTo>
                    <a:pt x="225" y="856"/>
                  </a:lnTo>
                  <a:lnTo>
                    <a:pt x="228" y="851"/>
                  </a:lnTo>
                  <a:lnTo>
                    <a:pt x="225" y="848"/>
                  </a:lnTo>
                  <a:lnTo>
                    <a:pt x="224" y="844"/>
                  </a:lnTo>
                  <a:lnTo>
                    <a:pt x="223" y="840"/>
                  </a:lnTo>
                  <a:lnTo>
                    <a:pt x="224" y="836"/>
                  </a:lnTo>
                  <a:lnTo>
                    <a:pt x="223" y="830"/>
                  </a:lnTo>
                  <a:lnTo>
                    <a:pt x="223" y="823"/>
                  </a:lnTo>
                  <a:lnTo>
                    <a:pt x="225" y="820"/>
                  </a:lnTo>
                  <a:lnTo>
                    <a:pt x="228" y="818"/>
                  </a:lnTo>
                  <a:lnTo>
                    <a:pt x="232" y="812"/>
                  </a:lnTo>
                  <a:lnTo>
                    <a:pt x="236" y="807"/>
                  </a:lnTo>
                  <a:lnTo>
                    <a:pt x="242" y="806"/>
                  </a:lnTo>
                  <a:lnTo>
                    <a:pt x="245" y="807"/>
                  </a:lnTo>
                  <a:lnTo>
                    <a:pt x="246" y="803"/>
                  </a:lnTo>
                  <a:lnTo>
                    <a:pt x="247" y="802"/>
                  </a:lnTo>
                  <a:lnTo>
                    <a:pt x="249" y="803"/>
                  </a:lnTo>
                  <a:lnTo>
                    <a:pt x="253" y="807"/>
                  </a:lnTo>
                  <a:close/>
                  <a:moveTo>
                    <a:pt x="256" y="802"/>
                  </a:moveTo>
                  <a:lnTo>
                    <a:pt x="256" y="806"/>
                  </a:lnTo>
                  <a:lnTo>
                    <a:pt x="254" y="805"/>
                  </a:lnTo>
                  <a:lnTo>
                    <a:pt x="252" y="802"/>
                  </a:lnTo>
                  <a:lnTo>
                    <a:pt x="255" y="798"/>
                  </a:lnTo>
                  <a:lnTo>
                    <a:pt x="260" y="798"/>
                  </a:lnTo>
                  <a:lnTo>
                    <a:pt x="262" y="799"/>
                  </a:lnTo>
                  <a:lnTo>
                    <a:pt x="256" y="802"/>
                  </a:lnTo>
                  <a:close/>
                  <a:moveTo>
                    <a:pt x="232" y="735"/>
                  </a:moveTo>
                  <a:lnTo>
                    <a:pt x="231" y="735"/>
                  </a:lnTo>
                  <a:lnTo>
                    <a:pt x="230" y="735"/>
                  </a:lnTo>
                  <a:lnTo>
                    <a:pt x="231" y="732"/>
                  </a:lnTo>
                  <a:lnTo>
                    <a:pt x="232" y="731"/>
                  </a:lnTo>
                  <a:lnTo>
                    <a:pt x="234" y="730"/>
                  </a:lnTo>
                  <a:lnTo>
                    <a:pt x="235" y="730"/>
                  </a:lnTo>
                  <a:lnTo>
                    <a:pt x="232" y="735"/>
                  </a:lnTo>
                  <a:close/>
                  <a:moveTo>
                    <a:pt x="238" y="707"/>
                  </a:moveTo>
                  <a:lnTo>
                    <a:pt x="237" y="709"/>
                  </a:lnTo>
                  <a:lnTo>
                    <a:pt x="236" y="706"/>
                  </a:lnTo>
                  <a:lnTo>
                    <a:pt x="236" y="706"/>
                  </a:lnTo>
                  <a:lnTo>
                    <a:pt x="237" y="703"/>
                  </a:lnTo>
                  <a:lnTo>
                    <a:pt x="239" y="702"/>
                  </a:lnTo>
                  <a:lnTo>
                    <a:pt x="241" y="703"/>
                  </a:lnTo>
                  <a:lnTo>
                    <a:pt x="241" y="703"/>
                  </a:lnTo>
                  <a:lnTo>
                    <a:pt x="239" y="706"/>
                  </a:lnTo>
                  <a:lnTo>
                    <a:pt x="238" y="707"/>
                  </a:lnTo>
                  <a:close/>
                  <a:moveTo>
                    <a:pt x="415" y="268"/>
                  </a:moveTo>
                  <a:lnTo>
                    <a:pt x="407" y="269"/>
                  </a:lnTo>
                  <a:lnTo>
                    <a:pt x="401" y="266"/>
                  </a:lnTo>
                  <a:lnTo>
                    <a:pt x="397" y="268"/>
                  </a:lnTo>
                  <a:lnTo>
                    <a:pt x="391" y="268"/>
                  </a:lnTo>
                  <a:lnTo>
                    <a:pt x="385" y="269"/>
                  </a:lnTo>
                  <a:lnTo>
                    <a:pt x="383" y="272"/>
                  </a:lnTo>
                  <a:lnTo>
                    <a:pt x="382" y="273"/>
                  </a:lnTo>
                  <a:lnTo>
                    <a:pt x="375" y="269"/>
                  </a:lnTo>
                  <a:lnTo>
                    <a:pt x="370" y="263"/>
                  </a:lnTo>
                  <a:lnTo>
                    <a:pt x="366" y="268"/>
                  </a:lnTo>
                  <a:lnTo>
                    <a:pt x="364" y="268"/>
                  </a:lnTo>
                  <a:lnTo>
                    <a:pt x="361" y="264"/>
                  </a:lnTo>
                  <a:lnTo>
                    <a:pt x="359" y="263"/>
                  </a:lnTo>
                  <a:lnTo>
                    <a:pt x="358" y="265"/>
                  </a:lnTo>
                  <a:lnTo>
                    <a:pt x="357" y="269"/>
                  </a:lnTo>
                  <a:lnTo>
                    <a:pt x="356" y="272"/>
                  </a:lnTo>
                  <a:lnTo>
                    <a:pt x="355" y="274"/>
                  </a:lnTo>
                  <a:lnTo>
                    <a:pt x="355" y="282"/>
                  </a:lnTo>
                  <a:lnTo>
                    <a:pt x="355" y="284"/>
                  </a:lnTo>
                  <a:lnTo>
                    <a:pt x="349" y="283"/>
                  </a:lnTo>
                  <a:lnTo>
                    <a:pt x="350" y="285"/>
                  </a:lnTo>
                  <a:lnTo>
                    <a:pt x="351" y="286"/>
                  </a:lnTo>
                  <a:lnTo>
                    <a:pt x="351" y="287"/>
                  </a:lnTo>
                  <a:lnTo>
                    <a:pt x="349" y="289"/>
                  </a:lnTo>
                  <a:lnTo>
                    <a:pt x="344" y="289"/>
                  </a:lnTo>
                  <a:lnTo>
                    <a:pt x="344" y="291"/>
                  </a:lnTo>
                  <a:lnTo>
                    <a:pt x="345" y="293"/>
                  </a:lnTo>
                  <a:lnTo>
                    <a:pt x="344" y="296"/>
                  </a:lnTo>
                  <a:lnTo>
                    <a:pt x="342" y="297"/>
                  </a:lnTo>
                  <a:lnTo>
                    <a:pt x="336" y="299"/>
                  </a:lnTo>
                  <a:lnTo>
                    <a:pt x="333" y="298"/>
                  </a:lnTo>
                  <a:lnTo>
                    <a:pt x="331" y="300"/>
                  </a:lnTo>
                  <a:lnTo>
                    <a:pt x="331" y="302"/>
                  </a:lnTo>
                  <a:lnTo>
                    <a:pt x="332" y="304"/>
                  </a:lnTo>
                  <a:lnTo>
                    <a:pt x="334" y="306"/>
                  </a:lnTo>
                  <a:lnTo>
                    <a:pt x="334" y="307"/>
                  </a:lnTo>
                  <a:lnTo>
                    <a:pt x="334" y="309"/>
                  </a:lnTo>
                  <a:lnTo>
                    <a:pt x="333" y="310"/>
                  </a:lnTo>
                  <a:lnTo>
                    <a:pt x="329" y="305"/>
                  </a:lnTo>
                  <a:lnTo>
                    <a:pt x="328" y="305"/>
                  </a:lnTo>
                  <a:lnTo>
                    <a:pt x="328" y="308"/>
                  </a:lnTo>
                  <a:lnTo>
                    <a:pt x="331" y="310"/>
                  </a:lnTo>
                  <a:lnTo>
                    <a:pt x="332" y="314"/>
                  </a:lnTo>
                  <a:lnTo>
                    <a:pt x="333" y="317"/>
                  </a:lnTo>
                  <a:lnTo>
                    <a:pt x="333" y="320"/>
                  </a:lnTo>
                  <a:lnTo>
                    <a:pt x="328" y="328"/>
                  </a:lnTo>
                  <a:lnTo>
                    <a:pt x="324" y="334"/>
                  </a:lnTo>
                  <a:lnTo>
                    <a:pt x="321" y="339"/>
                  </a:lnTo>
                  <a:lnTo>
                    <a:pt x="319" y="343"/>
                  </a:lnTo>
                  <a:lnTo>
                    <a:pt x="321" y="346"/>
                  </a:lnTo>
                  <a:lnTo>
                    <a:pt x="323" y="349"/>
                  </a:lnTo>
                  <a:lnTo>
                    <a:pt x="325" y="357"/>
                  </a:lnTo>
                  <a:lnTo>
                    <a:pt x="327" y="363"/>
                  </a:lnTo>
                  <a:lnTo>
                    <a:pt x="331" y="369"/>
                  </a:lnTo>
                  <a:lnTo>
                    <a:pt x="330" y="373"/>
                  </a:lnTo>
                  <a:lnTo>
                    <a:pt x="330" y="375"/>
                  </a:lnTo>
                  <a:lnTo>
                    <a:pt x="323" y="381"/>
                  </a:lnTo>
                  <a:lnTo>
                    <a:pt x="315" y="390"/>
                  </a:lnTo>
                  <a:lnTo>
                    <a:pt x="307" y="412"/>
                  </a:lnTo>
                  <a:lnTo>
                    <a:pt x="304" y="416"/>
                  </a:lnTo>
                  <a:lnTo>
                    <a:pt x="297" y="419"/>
                  </a:lnTo>
                  <a:lnTo>
                    <a:pt x="295" y="423"/>
                  </a:lnTo>
                  <a:lnTo>
                    <a:pt x="289" y="427"/>
                  </a:lnTo>
                  <a:lnTo>
                    <a:pt x="280" y="431"/>
                  </a:lnTo>
                  <a:lnTo>
                    <a:pt x="276" y="436"/>
                  </a:lnTo>
                  <a:lnTo>
                    <a:pt x="274" y="442"/>
                  </a:lnTo>
                  <a:lnTo>
                    <a:pt x="272" y="442"/>
                  </a:lnTo>
                  <a:lnTo>
                    <a:pt x="270" y="440"/>
                  </a:lnTo>
                  <a:lnTo>
                    <a:pt x="267" y="438"/>
                  </a:lnTo>
                  <a:lnTo>
                    <a:pt x="267" y="442"/>
                  </a:lnTo>
                  <a:lnTo>
                    <a:pt x="267" y="444"/>
                  </a:lnTo>
                  <a:lnTo>
                    <a:pt x="262" y="441"/>
                  </a:lnTo>
                  <a:lnTo>
                    <a:pt x="260" y="444"/>
                  </a:lnTo>
                  <a:lnTo>
                    <a:pt x="258" y="450"/>
                  </a:lnTo>
                  <a:lnTo>
                    <a:pt x="252" y="458"/>
                  </a:lnTo>
                  <a:lnTo>
                    <a:pt x="245" y="457"/>
                  </a:lnTo>
                  <a:lnTo>
                    <a:pt x="245" y="458"/>
                  </a:lnTo>
                  <a:lnTo>
                    <a:pt x="246" y="458"/>
                  </a:lnTo>
                  <a:lnTo>
                    <a:pt x="246" y="460"/>
                  </a:lnTo>
                  <a:lnTo>
                    <a:pt x="245" y="460"/>
                  </a:lnTo>
                  <a:lnTo>
                    <a:pt x="243" y="460"/>
                  </a:lnTo>
                  <a:lnTo>
                    <a:pt x="240" y="462"/>
                  </a:lnTo>
                  <a:lnTo>
                    <a:pt x="238" y="462"/>
                  </a:lnTo>
                  <a:lnTo>
                    <a:pt x="237" y="466"/>
                  </a:lnTo>
                  <a:lnTo>
                    <a:pt x="236" y="470"/>
                  </a:lnTo>
                  <a:lnTo>
                    <a:pt x="232" y="472"/>
                  </a:lnTo>
                  <a:lnTo>
                    <a:pt x="230" y="472"/>
                  </a:lnTo>
                  <a:lnTo>
                    <a:pt x="229" y="475"/>
                  </a:lnTo>
                  <a:lnTo>
                    <a:pt x="235" y="475"/>
                  </a:lnTo>
                  <a:lnTo>
                    <a:pt x="235" y="477"/>
                  </a:lnTo>
                  <a:lnTo>
                    <a:pt x="234" y="479"/>
                  </a:lnTo>
                  <a:lnTo>
                    <a:pt x="234" y="482"/>
                  </a:lnTo>
                  <a:lnTo>
                    <a:pt x="227" y="485"/>
                  </a:lnTo>
                  <a:lnTo>
                    <a:pt x="226" y="488"/>
                  </a:lnTo>
                  <a:lnTo>
                    <a:pt x="224" y="489"/>
                  </a:lnTo>
                  <a:lnTo>
                    <a:pt x="221" y="489"/>
                  </a:lnTo>
                  <a:lnTo>
                    <a:pt x="221" y="488"/>
                  </a:lnTo>
                  <a:lnTo>
                    <a:pt x="222" y="486"/>
                  </a:lnTo>
                  <a:lnTo>
                    <a:pt x="218" y="486"/>
                  </a:lnTo>
                  <a:lnTo>
                    <a:pt x="216" y="482"/>
                  </a:lnTo>
                  <a:lnTo>
                    <a:pt x="215" y="484"/>
                  </a:lnTo>
                  <a:lnTo>
                    <a:pt x="216" y="487"/>
                  </a:lnTo>
                  <a:lnTo>
                    <a:pt x="217" y="490"/>
                  </a:lnTo>
                  <a:lnTo>
                    <a:pt x="218" y="494"/>
                  </a:lnTo>
                  <a:lnTo>
                    <a:pt x="217" y="497"/>
                  </a:lnTo>
                  <a:lnTo>
                    <a:pt x="216" y="498"/>
                  </a:lnTo>
                  <a:lnTo>
                    <a:pt x="217" y="499"/>
                  </a:lnTo>
                  <a:lnTo>
                    <a:pt x="219" y="501"/>
                  </a:lnTo>
                  <a:lnTo>
                    <a:pt x="220" y="503"/>
                  </a:lnTo>
                  <a:lnTo>
                    <a:pt x="218" y="504"/>
                  </a:lnTo>
                  <a:lnTo>
                    <a:pt x="214" y="509"/>
                  </a:lnTo>
                  <a:lnTo>
                    <a:pt x="210" y="509"/>
                  </a:lnTo>
                  <a:lnTo>
                    <a:pt x="208" y="513"/>
                  </a:lnTo>
                  <a:lnTo>
                    <a:pt x="205" y="513"/>
                  </a:lnTo>
                  <a:lnTo>
                    <a:pt x="204" y="510"/>
                  </a:lnTo>
                  <a:lnTo>
                    <a:pt x="200" y="509"/>
                  </a:lnTo>
                  <a:lnTo>
                    <a:pt x="199" y="512"/>
                  </a:lnTo>
                  <a:lnTo>
                    <a:pt x="199" y="514"/>
                  </a:lnTo>
                  <a:lnTo>
                    <a:pt x="201" y="521"/>
                  </a:lnTo>
                  <a:lnTo>
                    <a:pt x="204" y="525"/>
                  </a:lnTo>
                  <a:lnTo>
                    <a:pt x="207" y="527"/>
                  </a:lnTo>
                  <a:lnTo>
                    <a:pt x="205" y="529"/>
                  </a:lnTo>
                  <a:lnTo>
                    <a:pt x="204" y="532"/>
                  </a:lnTo>
                  <a:lnTo>
                    <a:pt x="201" y="542"/>
                  </a:lnTo>
                  <a:lnTo>
                    <a:pt x="200" y="546"/>
                  </a:lnTo>
                  <a:lnTo>
                    <a:pt x="199" y="553"/>
                  </a:lnTo>
                  <a:lnTo>
                    <a:pt x="200" y="558"/>
                  </a:lnTo>
                  <a:lnTo>
                    <a:pt x="200" y="561"/>
                  </a:lnTo>
                  <a:lnTo>
                    <a:pt x="202" y="565"/>
                  </a:lnTo>
                  <a:lnTo>
                    <a:pt x="198" y="564"/>
                  </a:lnTo>
                  <a:lnTo>
                    <a:pt x="193" y="562"/>
                  </a:lnTo>
                  <a:lnTo>
                    <a:pt x="194" y="567"/>
                  </a:lnTo>
                  <a:lnTo>
                    <a:pt x="191" y="572"/>
                  </a:lnTo>
                  <a:lnTo>
                    <a:pt x="192" y="577"/>
                  </a:lnTo>
                  <a:lnTo>
                    <a:pt x="193" y="579"/>
                  </a:lnTo>
                  <a:lnTo>
                    <a:pt x="191" y="585"/>
                  </a:lnTo>
                  <a:lnTo>
                    <a:pt x="193" y="586"/>
                  </a:lnTo>
                  <a:lnTo>
                    <a:pt x="194" y="589"/>
                  </a:lnTo>
                  <a:lnTo>
                    <a:pt x="193" y="592"/>
                  </a:lnTo>
                  <a:lnTo>
                    <a:pt x="193" y="594"/>
                  </a:lnTo>
                  <a:lnTo>
                    <a:pt x="193" y="600"/>
                  </a:lnTo>
                  <a:lnTo>
                    <a:pt x="194" y="611"/>
                  </a:lnTo>
                  <a:lnTo>
                    <a:pt x="194" y="613"/>
                  </a:lnTo>
                  <a:lnTo>
                    <a:pt x="196" y="622"/>
                  </a:lnTo>
                  <a:lnTo>
                    <a:pt x="195" y="625"/>
                  </a:lnTo>
                  <a:lnTo>
                    <a:pt x="195" y="629"/>
                  </a:lnTo>
                  <a:lnTo>
                    <a:pt x="199" y="633"/>
                  </a:lnTo>
                  <a:lnTo>
                    <a:pt x="202" y="633"/>
                  </a:lnTo>
                  <a:lnTo>
                    <a:pt x="205" y="633"/>
                  </a:lnTo>
                  <a:lnTo>
                    <a:pt x="206" y="634"/>
                  </a:lnTo>
                  <a:lnTo>
                    <a:pt x="207" y="636"/>
                  </a:lnTo>
                  <a:lnTo>
                    <a:pt x="208" y="639"/>
                  </a:lnTo>
                  <a:lnTo>
                    <a:pt x="211" y="639"/>
                  </a:lnTo>
                  <a:lnTo>
                    <a:pt x="215" y="637"/>
                  </a:lnTo>
                  <a:lnTo>
                    <a:pt x="218" y="636"/>
                  </a:lnTo>
                  <a:lnTo>
                    <a:pt x="219" y="641"/>
                  </a:lnTo>
                  <a:lnTo>
                    <a:pt x="224" y="648"/>
                  </a:lnTo>
                  <a:lnTo>
                    <a:pt x="227" y="651"/>
                  </a:lnTo>
                  <a:lnTo>
                    <a:pt x="232" y="652"/>
                  </a:lnTo>
                  <a:lnTo>
                    <a:pt x="236" y="657"/>
                  </a:lnTo>
                  <a:lnTo>
                    <a:pt x="236" y="663"/>
                  </a:lnTo>
                  <a:lnTo>
                    <a:pt x="238" y="666"/>
                  </a:lnTo>
                  <a:lnTo>
                    <a:pt x="244" y="668"/>
                  </a:lnTo>
                  <a:lnTo>
                    <a:pt x="246" y="672"/>
                  </a:lnTo>
                  <a:lnTo>
                    <a:pt x="247" y="675"/>
                  </a:lnTo>
                  <a:lnTo>
                    <a:pt x="249" y="677"/>
                  </a:lnTo>
                  <a:lnTo>
                    <a:pt x="251" y="684"/>
                  </a:lnTo>
                  <a:lnTo>
                    <a:pt x="250" y="689"/>
                  </a:lnTo>
                  <a:lnTo>
                    <a:pt x="247" y="691"/>
                  </a:lnTo>
                  <a:lnTo>
                    <a:pt x="242" y="695"/>
                  </a:lnTo>
                  <a:lnTo>
                    <a:pt x="240" y="699"/>
                  </a:lnTo>
                  <a:lnTo>
                    <a:pt x="237" y="701"/>
                  </a:lnTo>
                  <a:lnTo>
                    <a:pt x="232" y="706"/>
                  </a:lnTo>
                  <a:lnTo>
                    <a:pt x="230" y="706"/>
                  </a:lnTo>
                  <a:lnTo>
                    <a:pt x="228" y="709"/>
                  </a:lnTo>
                  <a:lnTo>
                    <a:pt x="226" y="710"/>
                  </a:lnTo>
                  <a:lnTo>
                    <a:pt x="224" y="709"/>
                  </a:lnTo>
                  <a:lnTo>
                    <a:pt x="218" y="714"/>
                  </a:lnTo>
                  <a:lnTo>
                    <a:pt x="213" y="713"/>
                  </a:lnTo>
                  <a:lnTo>
                    <a:pt x="211" y="711"/>
                  </a:lnTo>
                  <a:lnTo>
                    <a:pt x="213" y="702"/>
                  </a:lnTo>
                  <a:lnTo>
                    <a:pt x="212" y="699"/>
                  </a:lnTo>
                  <a:lnTo>
                    <a:pt x="211" y="698"/>
                  </a:lnTo>
                  <a:lnTo>
                    <a:pt x="208" y="699"/>
                  </a:lnTo>
                  <a:lnTo>
                    <a:pt x="209" y="703"/>
                  </a:lnTo>
                  <a:lnTo>
                    <a:pt x="204" y="703"/>
                  </a:lnTo>
                  <a:lnTo>
                    <a:pt x="200" y="700"/>
                  </a:lnTo>
                  <a:lnTo>
                    <a:pt x="199" y="705"/>
                  </a:lnTo>
                  <a:lnTo>
                    <a:pt x="189" y="701"/>
                  </a:lnTo>
                  <a:lnTo>
                    <a:pt x="186" y="702"/>
                  </a:lnTo>
                  <a:lnTo>
                    <a:pt x="182" y="700"/>
                  </a:lnTo>
                  <a:lnTo>
                    <a:pt x="179" y="703"/>
                  </a:lnTo>
                  <a:lnTo>
                    <a:pt x="176" y="702"/>
                  </a:lnTo>
                  <a:lnTo>
                    <a:pt x="173" y="698"/>
                  </a:lnTo>
                  <a:lnTo>
                    <a:pt x="171" y="704"/>
                  </a:lnTo>
                  <a:lnTo>
                    <a:pt x="163" y="706"/>
                  </a:lnTo>
                  <a:lnTo>
                    <a:pt x="156" y="706"/>
                  </a:lnTo>
                  <a:lnTo>
                    <a:pt x="160" y="708"/>
                  </a:lnTo>
                  <a:lnTo>
                    <a:pt x="175" y="708"/>
                  </a:lnTo>
                  <a:lnTo>
                    <a:pt x="179" y="709"/>
                  </a:lnTo>
                  <a:lnTo>
                    <a:pt x="184" y="709"/>
                  </a:lnTo>
                  <a:lnTo>
                    <a:pt x="189" y="713"/>
                  </a:lnTo>
                  <a:lnTo>
                    <a:pt x="193" y="714"/>
                  </a:lnTo>
                  <a:lnTo>
                    <a:pt x="197" y="719"/>
                  </a:lnTo>
                  <a:lnTo>
                    <a:pt x="199" y="718"/>
                  </a:lnTo>
                  <a:lnTo>
                    <a:pt x="202" y="718"/>
                  </a:lnTo>
                  <a:lnTo>
                    <a:pt x="205" y="720"/>
                  </a:lnTo>
                  <a:lnTo>
                    <a:pt x="215" y="719"/>
                  </a:lnTo>
                  <a:lnTo>
                    <a:pt x="218" y="715"/>
                  </a:lnTo>
                  <a:lnTo>
                    <a:pt x="223" y="717"/>
                  </a:lnTo>
                  <a:lnTo>
                    <a:pt x="225" y="715"/>
                  </a:lnTo>
                  <a:lnTo>
                    <a:pt x="228" y="714"/>
                  </a:lnTo>
                  <a:lnTo>
                    <a:pt x="230" y="713"/>
                  </a:lnTo>
                  <a:lnTo>
                    <a:pt x="232" y="713"/>
                  </a:lnTo>
                  <a:lnTo>
                    <a:pt x="234" y="712"/>
                  </a:lnTo>
                  <a:lnTo>
                    <a:pt x="235" y="711"/>
                  </a:lnTo>
                  <a:lnTo>
                    <a:pt x="236" y="712"/>
                  </a:lnTo>
                  <a:lnTo>
                    <a:pt x="238" y="716"/>
                  </a:lnTo>
                  <a:lnTo>
                    <a:pt x="235" y="718"/>
                  </a:lnTo>
                  <a:lnTo>
                    <a:pt x="232" y="718"/>
                  </a:lnTo>
                  <a:lnTo>
                    <a:pt x="231" y="725"/>
                  </a:lnTo>
                  <a:lnTo>
                    <a:pt x="229" y="728"/>
                  </a:lnTo>
                  <a:lnTo>
                    <a:pt x="228" y="730"/>
                  </a:lnTo>
                  <a:lnTo>
                    <a:pt x="222" y="733"/>
                  </a:lnTo>
                  <a:lnTo>
                    <a:pt x="218" y="736"/>
                  </a:lnTo>
                  <a:lnTo>
                    <a:pt x="213" y="739"/>
                  </a:lnTo>
                  <a:lnTo>
                    <a:pt x="211" y="738"/>
                  </a:lnTo>
                  <a:lnTo>
                    <a:pt x="208" y="741"/>
                  </a:lnTo>
                  <a:lnTo>
                    <a:pt x="202" y="745"/>
                  </a:lnTo>
                  <a:lnTo>
                    <a:pt x="198" y="750"/>
                  </a:lnTo>
                  <a:lnTo>
                    <a:pt x="191" y="754"/>
                  </a:lnTo>
                  <a:lnTo>
                    <a:pt x="186" y="758"/>
                  </a:lnTo>
                  <a:lnTo>
                    <a:pt x="176" y="758"/>
                  </a:lnTo>
                  <a:lnTo>
                    <a:pt x="166" y="757"/>
                  </a:lnTo>
                  <a:lnTo>
                    <a:pt x="162" y="758"/>
                  </a:lnTo>
                  <a:lnTo>
                    <a:pt x="166" y="759"/>
                  </a:lnTo>
                  <a:lnTo>
                    <a:pt x="167" y="761"/>
                  </a:lnTo>
                  <a:lnTo>
                    <a:pt x="171" y="760"/>
                  </a:lnTo>
                  <a:lnTo>
                    <a:pt x="177" y="761"/>
                  </a:lnTo>
                  <a:lnTo>
                    <a:pt x="180" y="761"/>
                  </a:lnTo>
                  <a:lnTo>
                    <a:pt x="184" y="767"/>
                  </a:lnTo>
                  <a:lnTo>
                    <a:pt x="182" y="769"/>
                  </a:lnTo>
                  <a:lnTo>
                    <a:pt x="176" y="771"/>
                  </a:lnTo>
                  <a:lnTo>
                    <a:pt x="178" y="779"/>
                  </a:lnTo>
                  <a:lnTo>
                    <a:pt x="180" y="784"/>
                  </a:lnTo>
                  <a:lnTo>
                    <a:pt x="178" y="788"/>
                  </a:lnTo>
                  <a:lnTo>
                    <a:pt x="177" y="802"/>
                  </a:lnTo>
                  <a:lnTo>
                    <a:pt x="174" y="802"/>
                  </a:lnTo>
                  <a:lnTo>
                    <a:pt x="173" y="808"/>
                  </a:lnTo>
                  <a:lnTo>
                    <a:pt x="174" y="812"/>
                  </a:lnTo>
                  <a:lnTo>
                    <a:pt x="173" y="818"/>
                  </a:lnTo>
                  <a:lnTo>
                    <a:pt x="175" y="823"/>
                  </a:lnTo>
                  <a:lnTo>
                    <a:pt x="176" y="827"/>
                  </a:lnTo>
                  <a:lnTo>
                    <a:pt x="176" y="831"/>
                  </a:lnTo>
                  <a:lnTo>
                    <a:pt x="171" y="841"/>
                  </a:lnTo>
                  <a:lnTo>
                    <a:pt x="171" y="845"/>
                  </a:lnTo>
                  <a:lnTo>
                    <a:pt x="171" y="848"/>
                  </a:lnTo>
                  <a:lnTo>
                    <a:pt x="172" y="853"/>
                  </a:lnTo>
                  <a:lnTo>
                    <a:pt x="170" y="860"/>
                  </a:lnTo>
                  <a:lnTo>
                    <a:pt x="168" y="867"/>
                  </a:lnTo>
                  <a:lnTo>
                    <a:pt x="166" y="873"/>
                  </a:lnTo>
                  <a:lnTo>
                    <a:pt x="162" y="880"/>
                  </a:lnTo>
                  <a:lnTo>
                    <a:pt x="160" y="885"/>
                  </a:lnTo>
                  <a:lnTo>
                    <a:pt x="155" y="902"/>
                  </a:lnTo>
                  <a:lnTo>
                    <a:pt x="153" y="904"/>
                  </a:lnTo>
                  <a:lnTo>
                    <a:pt x="150" y="907"/>
                  </a:lnTo>
                  <a:lnTo>
                    <a:pt x="147" y="904"/>
                  </a:lnTo>
                  <a:lnTo>
                    <a:pt x="144" y="903"/>
                  </a:lnTo>
                  <a:lnTo>
                    <a:pt x="140" y="903"/>
                  </a:lnTo>
                  <a:lnTo>
                    <a:pt x="134" y="905"/>
                  </a:lnTo>
                  <a:lnTo>
                    <a:pt x="125" y="904"/>
                  </a:lnTo>
                  <a:lnTo>
                    <a:pt x="117" y="904"/>
                  </a:lnTo>
                  <a:lnTo>
                    <a:pt x="114" y="906"/>
                  </a:lnTo>
                  <a:lnTo>
                    <a:pt x="115" y="912"/>
                  </a:lnTo>
                  <a:lnTo>
                    <a:pt x="113" y="912"/>
                  </a:lnTo>
                  <a:lnTo>
                    <a:pt x="109" y="911"/>
                  </a:lnTo>
                  <a:lnTo>
                    <a:pt x="107" y="913"/>
                  </a:lnTo>
                  <a:lnTo>
                    <a:pt x="104" y="915"/>
                  </a:lnTo>
                  <a:lnTo>
                    <a:pt x="100" y="921"/>
                  </a:lnTo>
                  <a:lnTo>
                    <a:pt x="98" y="923"/>
                  </a:lnTo>
                  <a:lnTo>
                    <a:pt x="98" y="929"/>
                  </a:lnTo>
                  <a:lnTo>
                    <a:pt x="100" y="934"/>
                  </a:lnTo>
                  <a:lnTo>
                    <a:pt x="103" y="941"/>
                  </a:lnTo>
                  <a:lnTo>
                    <a:pt x="97" y="948"/>
                  </a:lnTo>
                  <a:lnTo>
                    <a:pt x="94" y="948"/>
                  </a:lnTo>
                  <a:lnTo>
                    <a:pt x="85" y="946"/>
                  </a:lnTo>
                  <a:lnTo>
                    <a:pt x="70" y="950"/>
                  </a:lnTo>
                  <a:lnTo>
                    <a:pt x="56" y="947"/>
                  </a:lnTo>
                  <a:lnTo>
                    <a:pt x="58" y="943"/>
                  </a:lnTo>
                  <a:lnTo>
                    <a:pt x="58" y="940"/>
                  </a:lnTo>
                  <a:lnTo>
                    <a:pt x="58" y="936"/>
                  </a:lnTo>
                  <a:lnTo>
                    <a:pt x="59" y="932"/>
                  </a:lnTo>
                  <a:lnTo>
                    <a:pt x="58" y="928"/>
                  </a:lnTo>
                  <a:lnTo>
                    <a:pt x="58" y="925"/>
                  </a:lnTo>
                  <a:lnTo>
                    <a:pt x="54" y="921"/>
                  </a:lnTo>
                  <a:lnTo>
                    <a:pt x="47" y="906"/>
                  </a:lnTo>
                  <a:lnTo>
                    <a:pt x="45" y="900"/>
                  </a:lnTo>
                  <a:lnTo>
                    <a:pt x="43" y="897"/>
                  </a:lnTo>
                  <a:lnTo>
                    <a:pt x="44" y="897"/>
                  </a:lnTo>
                  <a:lnTo>
                    <a:pt x="51" y="900"/>
                  </a:lnTo>
                  <a:lnTo>
                    <a:pt x="52" y="900"/>
                  </a:lnTo>
                  <a:lnTo>
                    <a:pt x="54" y="899"/>
                  </a:lnTo>
                  <a:lnTo>
                    <a:pt x="51" y="894"/>
                  </a:lnTo>
                  <a:lnTo>
                    <a:pt x="50" y="892"/>
                  </a:lnTo>
                  <a:lnTo>
                    <a:pt x="49" y="888"/>
                  </a:lnTo>
                  <a:lnTo>
                    <a:pt x="52" y="888"/>
                  </a:lnTo>
                  <a:lnTo>
                    <a:pt x="55" y="888"/>
                  </a:lnTo>
                  <a:lnTo>
                    <a:pt x="57" y="884"/>
                  </a:lnTo>
                  <a:lnTo>
                    <a:pt x="56" y="878"/>
                  </a:lnTo>
                  <a:lnTo>
                    <a:pt x="53" y="876"/>
                  </a:lnTo>
                  <a:lnTo>
                    <a:pt x="51" y="876"/>
                  </a:lnTo>
                  <a:lnTo>
                    <a:pt x="46" y="867"/>
                  </a:lnTo>
                  <a:lnTo>
                    <a:pt x="41" y="862"/>
                  </a:lnTo>
                  <a:lnTo>
                    <a:pt x="33" y="843"/>
                  </a:lnTo>
                  <a:lnTo>
                    <a:pt x="30" y="830"/>
                  </a:lnTo>
                  <a:lnTo>
                    <a:pt x="27" y="831"/>
                  </a:lnTo>
                  <a:lnTo>
                    <a:pt x="25" y="826"/>
                  </a:lnTo>
                  <a:lnTo>
                    <a:pt x="24" y="820"/>
                  </a:lnTo>
                  <a:lnTo>
                    <a:pt x="24" y="817"/>
                  </a:lnTo>
                  <a:lnTo>
                    <a:pt x="19" y="814"/>
                  </a:lnTo>
                  <a:lnTo>
                    <a:pt x="19" y="811"/>
                  </a:lnTo>
                  <a:lnTo>
                    <a:pt x="18" y="799"/>
                  </a:lnTo>
                  <a:lnTo>
                    <a:pt x="13" y="797"/>
                  </a:lnTo>
                  <a:lnTo>
                    <a:pt x="10" y="790"/>
                  </a:lnTo>
                  <a:lnTo>
                    <a:pt x="10" y="777"/>
                  </a:lnTo>
                  <a:lnTo>
                    <a:pt x="6" y="774"/>
                  </a:lnTo>
                  <a:lnTo>
                    <a:pt x="4" y="775"/>
                  </a:lnTo>
                  <a:lnTo>
                    <a:pt x="4" y="772"/>
                  </a:lnTo>
                  <a:lnTo>
                    <a:pt x="5" y="768"/>
                  </a:lnTo>
                  <a:lnTo>
                    <a:pt x="3" y="756"/>
                  </a:lnTo>
                  <a:lnTo>
                    <a:pt x="2" y="744"/>
                  </a:lnTo>
                  <a:lnTo>
                    <a:pt x="1" y="741"/>
                  </a:lnTo>
                  <a:lnTo>
                    <a:pt x="0" y="737"/>
                  </a:lnTo>
                  <a:lnTo>
                    <a:pt x="1" y="733"/>
                  </a:lnTo>
                  <a:lnTo>
                    <a:pt x="2" y="731"/>
                  </a:lnTo>
                  <a:lnTo>
                    <a:pt x="5" y="731"/>
                  </a:lnTo>
                  <a:lnTo>
                    <a:pt x="8" y="734"/>
                  </a:lnTo>
                  <a:lnTo>
                    <a:pt x="11" y="742"/>
                  </a:lnTo>
                  <a:lnTo>
                    <a:pt x="13" y="743"/>
                  </a:lnTo>
                  <a:lnTo>
                    <a:pt x="16" y="741"/>
                  </a:lnTo>
                  <a:lnTo>
                    <a:pt x="19" y="735"/>
                  </a:lnTo>
                  <a:lnTo>
                    <a:pt x="20" y="727"/>
                  </a:lnTo>
                  <a:lnTo>
                    <a:pt x="21" y="718"/>
                  </a:lnTo>
                  <a:lnTo>
                    <a:pt x="19" y="709"/>
                  </a:lnTo>
                  <a:lnTo>
                    <a:pt x="18" y="702"/>
                  </a:lnTo>
                  <a:lnTo>
                    <a:pt x="18" y="700"/>
                  </a:lnTo>
                  <a:lnTo>
                    <a:pt x="22" y="693"/>
                  </a:lnTo>
                  <a:lnTo>
                    <a:pt x="24" y="687"/>
                  </a:lnTo>
                  <a:lnTo>
                    <a:pt x="26" y="682"/>
                  </a:lnTo>
                  <a:lnTo>
                    <a:pt x="27" y="681"/>
                  </a:lnTo>
                  <a:lnTo>
                    <a:pt x="30" y="680"/>
                  </a:lnTo>
                  <a:lnTo>
                    <a:pt x="34" y="680"/>
                  </a:lnTo>
                  <a:lnTo>
                    <a:pt x="37" y="676"/>
                  </a:lnTo>
                  <a:lnTo>
                    <a:pt x="41" y="671"/>
                  </a:lnTo>
                  <a:lnTo>
                    <a:pt x="43" y="667"/>
                  </a:lnTo>
                  <a:lnTo>
                    <a:pt x="45" y="659"/>
                  </a:lnTo>
                  <a:lnTo>
                    <a:pt x="45" y="654"/>
                  </a:lnTo>
                  <a:lnTo>
                    <a:pt x="45" y="651"/>
                  </a:lnTo>
                  <a:lnTo>
                    <a:pt x="46" y="645"/>
                  </a:lnTo>
                  <a:lnTo>
                    <a:pt x="46" y="639"/>
                  </a:lnTo>
                  <a:lnTo>
                    <a:pt x="42" y="629"/>
                  </a:lnTo>
                  <a:lnTo>
                    <a:pt x="38" y="617"/>
                  </a:lnTo>
                  <a:lnTo>
                    <a:pt x="37" y="610"/>
                  </a:lnTo>
                  <a:lnTo>
                    <a:pt x="39" y="608"/>
                  </a:lnTo>
                  <a:lnTo>
                    <a:pt x="43" y="607"/>
                  </a:lnTo>
                  <a:lnTo>
                    <a:pt x="50" y="607"/>
                  </a:lnTo>
                  <a:lnTo>
                    <a:pt x="50" y="606"/>
                  </a:lnTo>
                  <a:lnTo>
                    <a:pt x="51" y="603"/>
                  </a:lnTo>
                  <a:lnTo>
                    <a:pt x="52" y="599"/>
                  </a:lnTo>
                  <a:lnTo>
                    <a:pt x="54" y="595"/>
                  </a:lnTo>
                  <a:lnTo>
                    <a:pt x="56" y="591"/>
                  </a:lnTo>
                  <a:lnTo>
                    <a:pt x="56" y="587"/>
                  </a:lnTo>
                  <a:lnTo>
                    <a:pt x="52" y="581"/>
                  </a:lnTo>
                  <a:lnTo>
                    <a:pt x="47" y="574"/>
                  </a:lnTo>
                  <a:lnTo>
                    <a:pt x="43" y="572"/>
                  </a:lnTo>
                  <a:lnTo>
                    <a:pt x="37" y="567"/>
                  </a:lnTo>
                  <a:lnTo>
                    <a:pt x="33" y="562"/>
                  </a:lnTo>
                  <a:lnTo>
                    <a:pt x="35" y="545"/>
                  </a:lnTo>
                  <a:lnTo>
                    <a:pt x="37" y="532"/>
                  </a:lnTo>
                  <a:lnTo>
                    <a:pt x="37" y="529"/>
                  </a:lnTo>
                  <a:lnTo>
                    <a:pt x="37" y="524"/>
                  </a:lnTo>
                  <a:lnTo>
                    <a:pt x="32" y="503"/>
                  </a:lnTo>
                  <a:lnTo>
                    <a:pt x="32" y="498"/>
                  </a:lnTo>
                  <a:lnTo>
                    <a:pt x="32" y="494"/>
                  </a:lnTo>
                  <a:lnTo>
                    <a:pt x="32" y="487"/>
                  </a:lnTo>
                  <a:lnTo>
                    <a:pt x="31" y="480"/>
                  </a:lnTo>
                  <a:lnTo>
                    <a:pt x="32" y="478"/>
                  </a:lnTo>
                  <a:lnTo>
                    <a:pt x="35" y="474"/>
                  </a:lnTo>
                  <a:lnTo>
                    <a:pt x="32" y="469"/>
                  </a:lnTo>
                  <a:lnTo>
                    <a:pt x="32" y="468"/>
                  </a:lnTo>
                  <a:lnTo>
                    <a:pt x="28" y="454"/>
                  </a:lnTo>
                  <a:lnTo>
                    <a:pt x="35" y="440"/>
                  </a:lnTo>
                  <a:lnTo>
                    <a:pt x="34" y="432"/>
                  </a:lnTo>
                  <a:lnTo>
                    <a:pt x="37" y="427"/>
                  </a:lnTo>
                  <a:lnTo>
                    <a:pt x="45" y="415"/>
                  </a:lnTo>
                  <a:lnTo>
                    <a:pt x="49" y="408"/>
                  </a:lnTo>
                  <a:lnTo>
                    <a:pt x="50" y="406"/>
                  </a:lnTo>
                  <a:lnTo>
                    <a:pt x="53" y="404"/>
                  </a:lnTo>
                  <a:lnTo>
                    <a:pt x="59" y="400"/>
                  </a:lnTo>
                  <a:lnTo>
                    <a:pt x="66" y="398"/>
                  </a:lnTo>
                  <a:lnTo>
                    <a:pt x="69" y="398"/>
                  </a:lnTo>
                  <a:lnTo>
                    <a:pt x="81" y="400"/>
                  </a:lnTo>
                  <a:lnTo>
                    <a:pt x="90" y="402"/>
                  </a:lnTo>
                  <a:lnTo>
                    <a:pt x="92" y="400"/>
                  </a:lnTo>
                  <a:lnTo>
                    <a:pt x="93" y="396"/>
                  </a:lnTo>
                  <a:lnTo>
                    <a:pt x="96" y="391"/>
                  </a:lnTo>
                  <a:lnTo>
                    <a:pt x="97" y="384"/>
                  </a:lnTo>
                  <a:lnTo>
                    <a:pt x="95" y="375"/>
                  </a:lnTo>
                  <a:lnTo>
                    <a:pt x="94" y="369"/>
                  </a:lnTo>
                  <a:lnTo>
                    <a:pt x="87" y="365"/>
                  </a:lnTo>
                  <a:lnTo>
                    <a:pt x="81" y="361"/>
                  </a:lnTo>
                  <a:lnTo>
                    <a:pt x="89" y="345"/>
                  </a:lnTo>
                  <a:lnTo>
                    <a:pt x="95" y="333"/>
                  </a:lnTo>
                  <a:lnTo>
                    <a:pt x="103" y="317"/>
                  </a:lnTo>
                  <a:lnTo>
                    <a:pt x="105" y="309"/>
                  </a:lnTo>
                  <a:lnTo>
                    <a:pt x="107" y="307"/>
                  </a:lnTo>
                  <a:lnTo>
                    <a:pt x="109" y="280"/>
                  </a:lnTo>
                  <a:lnTo>
                    <a:pt x="110" y="273"/>
                  </a:lnTo>
                  <a:lnTo>
                    <a:pt x="112" y="269"/>
                  </a:lnTo>
                  <a:lnTo>
                    <a:pt x="112" y="265"/>
                  </a:lnTo>
                  <a:lnTo>
                    <a:pt x="111" y="258"/>
                  </a:lnTo>
                  <a:lnTo>
                    <a:pt x="109" y="243"/>
                  </a:lnTo>
                  <a:lnTo>
                    <a:pt x="121" y="241"/>
                  </a:lnTo>
                  <a:lnTo>
                    <a:pt x="125" y="239"/>
                  </a:lnTo>
                  <a:lnTo>
                    <a:pt x="128" y="238"/>
                  </a:lnTo>
                  <a:lnTo>
                    <a:pt x="135" y="233"/>
                  </a:lnTo>
                  <a:lnTo>
                    <a:pt x="139" y="228"/>
                  </a:lnTo>
                  <a:lnTo>
                    <a:pt x="137" y="214"/>
                  </a:lnTo>
                  <a:lnTo>
                    <a:pt x="141" y="209"/>
                  </a:lnTo>
                  <a:lnTo>
                    <a:pt x="152" y="192"/>
                  </a:lnTo>
                  <a:lnTo>
                    <a:pt x="162" y="175"/>
                  </a:lnTo>
                  <a:lnTo>
                    <a:pt x="168" y="169"/>
                  </a:lnTo>
                  <a:lnTo>
                    <a:pt x="169" y="165"/>
                  </a:lnTo>
                  <a:lnTo>
                    <a:pt x="169" y="160"/>
                  </a:lnTo>
                  <a:lnTo>
                    <a:pt x="167" y="152"/>
                  </a:lnTo>
                  <a:lnTo>
                    <a:pt x="165" y="147"/>
                  </a:lnTo>
                  <a:lnTo>
                    <a:pt x="160" y="138"/>
                  </a:lnTo>
                  <a:lnTo>
                    <a:pt x="161" y="131"/>
                  </a:lnTo>
                  <a:lnTo>
                    <a:pt x="165" y="130"/>
                  </a:lnTo>
                  <a:lnTo>
                    <a:pt x="170" y="128"/>
                  </a:lnTo>
                  <a:lnTo>
                    <a:pt x="173" y="122"/>
                  </a:lnTo>
                  <a:lnTo>
                    <a:pt x="173" y="121"/>
                  </a:lnTo>
                  <a:lnTo>
                    <a:pt x="180" y="98"/>
                  </a:lnTo>
                  <a:lnTo>
                    <a:pt x="193" y="87"/>
                  </a:lnTo>
                  <a:lnTo>
                    <a:pt x="197" y="81"/>
                  </a:lnTo>
                  <a:lnTo>
                    <a:pt x="205" y="85"/>
                  </a:lnTo>
                  <a:lnTo>
                    <a:pt x="216" y="93"/>
                  </a:lnTo>
                  <a:lnTo>
                    <a:pt x="221" y="82"/>
                  </a:lnTo>
                  <a:lnTo>
                    <a:pt x="223" y="78"/>
                  </a:lnTo>
                  <a:lnTo>
                    <a:pt x="224" y="73"/>
                  </a:lnTo>
                  <a:lnTo>
                    <a:pt x="224" y="63"/>
                  </a:lnTo>
                  <a:lnTo>
                    <a:pt x="224" y="49"/>
                  </a:lnTo>
                  <a:lnTo>
                    <a:pt x="224" y="44"/>
                  </a:lnTo>
                  <a:lnTo>
                    <a:pt x="229" y="42"/>
                  </a:lnTo>
                  <a:lnTo>
                    <a:pt x="231" y="42"/>
                  </a:lnTo>
                  <a:lnTo>
                    <a:pt x="243" y="47"/>
                  </a:lnTo>
                  <a:lnTo>
                    <a:pt x="246" y="47"/>
                  </a:lnTo>
                  <a:lnTo>
                    <a:pt x="252" y="48"/>
                  </a:lnTo>
                  <a:lnTo>
                    <a:pt x="259" y="50"/>
                  </a:lnTo>
                  <a:lnTo>
                    <a:pt x="273" y="56"/>
                  </a:lnTo>
                  <a:lnTo>
                    <a:pt x="278" y="59"/>
                  </a:lnTo>
                  <a:lnTo>
                    <a:pt x="282" y="59"/>
                  </a:lnTo>
                  <a:lnTo>
                    <a:pt x="284" y="56"/>
                  </a:lnTo>
                  <a:lnTo>
                    <a:pt x="290" y="49"/>
                  </a:lnTo>
                  <a:lnTo>
                    <a:pt x="282" y="43"/>
                  </a:lnTo>
                  <a:lnTo>
                    <a:pt x="287" y="37"/>
                  </a:lnTo>
                  <a:lnTo>
                    <a:pt x="290" y="32"/>
                  </a:lnTo>
                  <a:lnTo>
                    <a:pt x="293" y="24"/>
                  </a:lnTo>
                  <a:lnTo>
                    <a:pt x="293" y="16"/>
                  </a:lnTo>
                  <a:lnTo>
                    <a:pt x="293" y="12"/>
                  </a:lnTo>
                  <a:lnTo>
                    <a:pt x="292" y="8"/>
                  </a:lnTo>
                  <a:lnTo>
                    <a:pt x="286" y="1"/>
                  </a:lnTo>
                  <a:lnTo>
                    <a:pt x="298" y="0"/>
                  </a:lnTo>
                  <a:lnTo>
                    <a:pt x="303" y="0"/>
                  </a:lnTo>
                  <a:lnTo>
                    <a:pt x="311" y="5"/>
                  </a:lnTo>
                  <a:lnTo>
                    <a:pt x="311" y="6"/>
                  </a:lnTo>
                  <a:lnTo>
                    <a:pt x="312" y="8"/>
                  </a:lnTo>
                  <a:lnTo>
                    <a:pt x="312" y="11"/>
                  </a:lnTo>
                  <a:lnTo>
                    <a:pt x="320" y="18"/>
                  </a:lnTo>
                  <a:lnTo>
                    <a:pt x="323" y="22"/>
                  </a:lnTo>
                  <a:lnTo>
                    <a:pt x="328" y="27"/>
                  </a:lnTo>
                  <a:lnTo>
                    <a:pt x="330" y="30"/>
                  </a:lnTo>
                  <a:lnTo>
                    <a:pt x="334" y="33"/>
                  </a:lnTo>
                  <a:lnTo>
                    <a:pt x="338" y="37"/>
                  </a:lnTo>
                  <a:lnTo>
                    <a:pt x="342" y="40"/>
                  </a:lnTo>
                  <a:lnTo>
                    <a:pt x="346" y="45"/>
                  </a:lnTo>
                  <a:lnTo>
                    <a:pt x="353" y="49"/>
                  </a:lnTo>
                  <a:lnTo>
                    <a:pt x="358" y="50"/>
                  </a:lnTo>
                  <a:lnTo>
                    <a:pt x="371" y="56"/>
                  </a:lnTo>
                  <a:lnTo>
                    <a:pt x="373" y="59"/>
                  </a:lnTo>
                  <a:lnTo>
                    <a:pt x="377" y="63"/>
                  </a:lnTo>
                  <a:lnTo>
                    <a:pt x="382" y="68"/>
                  </a:lnTo>
                  <a:lnTo>
                    <a:pt x="384" y="78"/>
                  </a:lnTo>
                  <a:lnTo>
                    <a:pt x="388" y="79"/>
                  </a:lnTo>
                  <a:lnTo>
                    <a:pt x="389" y="82"/>
                  </a:lnTo>
                  <a:lnTo>
                    <a:pt x="393" y="89"/>
                  </a:lnTo>
                  <a:lnTo>
                    <a:pt x="399" y="94"/>
                  </a:lnTo>
                  <a:lnTo>
                    <a:pt x="398" y="95"/>
                  </a:lnTo>
                  <a:lnTo>
                    <a:pt x="394" y="100"/>
                  </a:lnTo>
                  <a:lnTo>
                    <a:pt x="394" y="107"/>
                  </a:lnTo>
                  <a:lnTo>
                    <a:pt x="394" y="115"/>
                  </a:lnTo>
                  <a:lnTo>
                    <a:pt x="396" y="122"/>
                  </a:lnTo>
                  <a:lnTo>
                    <a:pt x="395" y="124"/>
                  </a:lnTo>
                  <a:lnTo>
                    <a:pt x="394" y="126"/>
                  </a:lnTo>
                  <a:lnTo>
                    <a:pt x="393" y="130"/>
                  </a:lnTo>
                  <a:lnTo>
                    <a:pt x="392" y="133"/>
                  </a:lnTo>
                  <a:lnTo>
                    <a:pt x="392" y="135"/>
                  </a:lnTo>
                  <a:lnTo>
                    <a:pt x="393" y="136"/>
                  </a:lnTo>
                  <a:lnTo>
                    <a:pt x="395" y="136"/>
                  </a:lnTo>
                  <a:lnTo>
                    <a:pt x="399" y="137"/>
                  </a:lnTo>
                  <a:lnTo>
                    <a:pt x="402" y="138"/>
                  </a:lnTo>
                  <a:lnTo>
                    <a:pt x="403" y="146"/>
                  </a:lnTo>
                  <a:lnTo>
                    <a:pt x="402" y="147"/>
                  </a:lnTo>
                  <a:lnTo>
                    <a:pt x="399" y="151"/>
                  </a:lnTo>
                  <a:lnTo>
                    <a:pt x="398" y="154"/>
                  </a:lnTo>
                  <a:lnTo>
                    <a:pt x="398" y="158"/>
                  </a:lnTo>
                  <a:lnTo>
                    <a:pt x="399" y="163"/>
                  </a:lnTo>
                  <a:lnTo>
                    <a:pt x="400" y="167"/>
                  </a:lnTo>
                  <a:lnTo>
                    <a:pt x="402" y="173"/>
                  </a:lnTo>
                  <a:lnTo>
                    <a:pt x="406" y="178"/>
                  </a:lnTo>
                  <a:lnTo>
                    <a:pt x="408" y="183"/>
                  </a:lnTo>
                  <a:lnTo>
                    <a:pt x="409" y="186"/>
                  </a:lnTo>
                  <a:lnTo>
                    <a:pt x="410" y="188"/>
                  </a:lnTo>
                  <a:lnTo>
                    <a:pt x="408" y="191"/>
                  </a:lnTo>
                  <a:lnTo>
                    <a:pt x="407" y="197"/>
                  </a:lnTo>
                  <a:lnTo>
                    <a:pt x="407" y="203"/>
                  </a:lnTo>
                  <a:lnTo>
                    <a:pt x="406" y="207"/>
                  </a:lnTo>
                  <a:lnTo>
                    <a:pt x="403" y="213"/>
                  </a:lnTo>
                  <a:lnTo>
                    <a:pt x="401" y="215"/>
                  </a:lnTo>
                  <a:lnTo>
                    <a:pt x="400" y="217"/>
                  </a:lnTo>
                  <a:lnTo>
                    <a:pt x="400" y="222"/>
                  </a:lnTo>
                  <a:lnTo>
                    <a:pt x="401" y="228"/>
                  </a:lnTo>
                  <a:lnTo>
                    <a:pt x="401" y="233"/>
                  </a:lnTo>
                  <a:lnTo>
                    <a:pt x="401" y="236"/>
                  </a:lnTo>
                  <a:lnTo>
                    <a:pt x="402" y="238"/>
                  </a:lnTo>
                  <a:lnTo>
                    <a:pt x="407" y="241"/>
                  </a:lnTo>
                  <a:lnTo>
                    <a:pt x="410" y="248"/>
                  </a:lnTo>
                  <a:lnTo>
                    <a:pt x="412" y="254"/>
                  </a:lnTo>
                  <a:lnTo>
                    <a:pt x="415" y="268"/>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32" name="Google Shape;2132;p203"/>
            <p:cNvSpPr/>
            <p:nvPr/>
          </p:nvSpPr>
          <p:spPr>
            <a:xfrm>
              <a:off x="6450754" y="2779032"/>
              <a:ext cx="20933" cy="55394"/>
            </a:xfrm>
            <a:custGeom>
              <a:avLst/>
              <a:gdLst/>
              <a:ahLst/>
              <a:cxnLst/>
              <a:rect l="l" t="t" r="r" b="b"/>
              <a:pathLst>
                <a:path w="24" h="65" extrusionOk="0">
                  <a:moveTo>
                    <a:pt x="4" y="61"/>
                  </a:moveTo>
                  <a:lnTo>
                    <a:pt x="3" y="64"/>
                  </a:lnTo>
                  <a:lnTo>
                    <a:pt x="1" y="64"/>
                  </a:lnTo>
                  <a:lnTo>
                    <a:pt x="0" y="60"/>
                  </a:lnTo>
                  <a:lnTo>
                    <a:pt x="0" y="50"/>
                  </a:lnTo>
                  <a:lnTo>
                    <a:pt x="1" y="45"/>
                  </a:lnTo>
                  <a:lnTo>
                    <a:pt x="8" y="28"/>
                  </a:lnTo>
                  <a:lnTo>
                    <a:pt x="10" y="26"/>
                  </a:lnTo>
                  <a:lnTo>
                    <a:pt x="15" y="15"/>
                  </a:lnTo>
                  <a:lnTo>
                    <a:pt x="16" y="10"/>
                  </a:lnTo>
                  <a:lnTo>
                    <a:pt x="18" y="5"/>
                  </a:lnTo>
                  <a:lnTo>
                    <a:pt x="19" y="1"/>
                  </a:lnTo>
                  <a:lnTo>
                    <a:pt x="20" y="0"/>
                  </a:lnTo>
                  <a:lnTo>
                    <a:pt x="22" y="1"/>
                  </a:lnTo>
                  <a:lnTo>
                    <a:pt x="23" y="1"/>
                  </a:lnTo>
                  <a:lnTo>
                    <a:pt x="21" y="4"/>
                  </a:lnTo>
                  <a:lnTo>
                    <a:pt x="21" y="7"/>
                  </a:lnTo>
                  <a:lnTo>
                    <a:pt x="21" y="8"/>
                  </a:lnTo>
                  <a:lnTo>
                    <a:pt x="15" y="21"/>
                  </a:lnTo>
                  <a:lnTo>
                    <a:pt x="14" y="29"/>
                  </a:lnTo>
                  <a:lnTo>
                    <a:pt x="12" y="31"/>
                  </a:lnTo>
                  <a:lnTo>
                    <a:pt x="4" y="6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33" name="Google Shape;2133;p203"/>
            <p:cNvSpPr/>
            <p:nvPr/>
          </p:nvSpPr>
          <p:spPr>
            <a:xfrm>
              <a:off x="6530305" y="2745794"/>
              <a:ext cx="8374" cy="7386"/>
            </a:xfrm>
            <a:custGeom>
              <a:avLst/>
              <a:gdLst/>
              <a:ahLst/>
              <a:cxnLst/>
              <a:rect l="l" t="t" r="r" b="b"/>
              <a:pathLst>
                <a:path w="11" h="9" extrusionOk="0">
                  <a:moveTo>
                    <a:pt x="4" y="4"/>
                  </a:moveTo>
                  <a:lnTo>
                    <a:pt x="4" y="8"/>
                  </a:lnTo>
                  <a:lnTo>
                    <a:pt x="2" y="7"/>
                  </a:lnTo>
                  <a:lnTo>
                    <a:pt x="0" y="4"/>
                  </a:lnTo>
                  <a:lnTo>
                    <a:pt x="3" y="0"/>
                  </a:lnTo>
                  <a:lnTo>
                    <a:pt x="8" y="0"/>
                  </a:lnTo>
                  <a:lnTo>
                    <a:pt x="10" y="1"/>
                  </a:lnTo>
                  <a:lnTo>
                    <a:pt x="4"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34" name="Google Shape;2134;p203"/>
            <p:cNvSpPr/>
            <p:nvPr/>
          </p:nvSpPr>
          <p:spPr>
            <a:xfrm>
              <a:off x="6509371" y="2690400"/>
              <a:ext cx="4185" cy="3692"/>
            </a:xfrm>
            <a:custGeom>
              <a:avLst/>
              <a:gdLst/>
              <a:ahLst/>
              <a:cxnLst/>
              <a:rect l="l" t="t" r="r" b="b"/>
              <a:pathLst>
                <a:path w="6" h="6" extrusionOk="0">
                  <a:moveTo>
                    <a:pt x="2" y="5"/>
                  </a:moveTo>
                  <a:lnTo>
                    <a:pt x="1" y="5"/>
                  </a:lnTo>
                  <a:lnTo>
                    <a:pt x="0" y="5"/>
                  </a:lnTo>
                  <a:lnTo>
                    <a:pt x="1" y="2"/>
                  </a:lnTo>
                  <a:lnTo>
                    <a:pt x="2" y="1"/>
                  </a:lnTo>
                  <a:lnTo>
                    <a:pt x="4" y="0"/>
                  </a:lnTo>
                  <a:lnTo>
                    <a:pt x="5" y="0"/>
                  </a:lnTo>
                  <a:lnTo>
                    <a:pt x="2"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35" name="Google Shape;2135;p203"/>
            <p:cNvSpPr/>
            <p:nvPr/>
          </p:nvSpPr>
          <p:spPr>
            <a:xfrm>
              <a:off x="6517745" y="2664548"/>
              <a:ext cx="4185" cy="7386"/>
            </a:xfrm>
            <a:custGeom>
              <a:avLst/>
              <a:gdLst/>
              <a:ahLst/>
              <a:cxnLst/>
              <a:rect l="l" t="t" r="r" b="b"/>
              <a:pathLst>
                <a:path w="6" h="8" extrusionOk="0">
                  <a:moveTo>
                    <a:pt x="2" y="5"/>
                  </a:moveTo>
                  <a:lnTo>
                    <a:pt x="1" y="7"/>
                  </a:lnTo>
                  <a:lnTo>
                    <a:pt x="0" y="4"/>
                  </a:lnTo>
                  <a:lnTo>
                    <a:pt x="0" y="4"/>
                  </a:lnTo>
                  <a:lnTo>
                    <a:pt x="1" y="1"/>
                  </a:lnTo>
                  <a:lnTo>
                    <a:pt x="3" y="0"/>
                  </a:lnTo>
                  <a:lnTo>
                    <a:pt x="5" y="1"/>
                  </a:lnTo>
                  <a:lnTo>
                    <a:pt x="5" y="1"/>
                  </a:lnTo>
                  <a:lnTo>
                    <a:pt x="3" y="4"/>
                  </a:lnTo>
                  <a:lnTo>
                    <a:pt x="2"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36" name="Google Shape;2136;p203"/>
            <p:cNvSpPr/>
            <p:nvPr/>
          </p:nvSpPr>
          <p:spPr>
            <a:xfrm>
              <a:off x="6358642" y="3233270"/>
              <a:ext cx="96298" cy="55396"/>
            </a:xfrm>
            <a:custGeom>
              <a:avLst/>
              <a:gdLst/>
              <a:ahLst/>
              <a:cxnLst/>
              <a:rect l="l" t="t" r="r" b="b"/>
              <a:pathLst>
                <a:path w="101" h="67" extrusionOk="0">
                  <a:moveTo>
                    <a:pt x="100" y="17"/>
                  </a:moveTo>
                  <a:lnTo>
                    <a:pt x="97" y="16"/>
                  </a:lnTo>
                  <a:lnTo>
                    <a:pt x="94" y="16"/>
                  </a:lnTo>
                  <a:lnTo>
                    <a:pt x="93" y="17"/>
                  </a:lnTo>
                  <a:lnTo>
                    <a:pt x="92" y="17"/>
                  </a:lnTo>
                  <a:lnTo>
                    <a:pt x="91" y="18"/>
                  </a:lnTo>
                  <a:lnTo>
                    <a:pt x="91" y="23"/>
                  </a:lnTo>
                  <a:lnTo>
                    <a:pt x="90" y="23"/>
                  </a:lnTo>
                  <a:lnTo>
                    <a:pt x="87" y="23"/>
                  </a:lnTo>
                  <a:lnTo>
                    <a:pt x="86" y="23"/>
                  </a:lnTo>
                  <a:lnTo>
                    <a:pt x="83" y="26"/>
                  </a:lnTo>
                  <a:lnTo>
                    <a:pt x="81" y="28"/>
                  </a:lnTo>
                  <a:lnTo>
                    <a:pt x="78" y="28"/>
                  </a:lnTo>
                  <a:lnTo>
                    <a:pt x="76" y="29"/>
                  </a:lnTo>
                  <a:lnTo>
                    <a:pt x="74" y="30"/>
                  </a:lnTo>
                  <a:lnTo>
                    <a:pt x="72" y="31"/>
                  </a:lnTo>
                  <a:lnTo>
                    <a:pt x="71" y="32"/>
                  </a:lnTo>
                  <a:lnTo>
                    <a:pt x="70" y="34"/>
                  </a:lnTo>
                  <a:lnTo>
                    <a:pt x="70" y="35"/>
                  </a:lnTo>
                  <a:lnTo>
                    <a:pt x="73" y="38"/>
                  </a:lnTo>
                  <a:lnTo>
                    <a:pt x="73" y="41"/>
                  </a:lnTo>
                  <a:lnTo>
                    <a:pt x="73" y="45"/>
                  </a:lnTo>
                  <a:lnTo>
                    <a:pt x="72" y="46"/>
                  </a:lnTo>
                  <a:lnTo>
                    <a:pt x="72" y="47"/>
                  </a:lnTo>
                  <a:lnTo>
                    <a:pt x="66" y="50"/>
                  </a:lnTo>
                  <a:lnTo>
                    <a:pt x="60" y="52"/>
                  </a:lnTo>
                  <a:lnTo>
                    <a:pt x="60" y="53"/>
                  </a:lnTo>
                  <a:lnTo>
                    <a:pt x="63" y="56"/>
                  </a:lnTo>
                  <a:lnTo>
                    <a:pt x="63" y="56"/>
                  </a:lnTo>
                  <a:lnTo>
                    <a:pt x="60" y="58"/>
                  </a:lnTo>
                  <a:lnTo>
                    <a:pt x="60" y="59"/>
                  </a:lnTo>
                  <a:lnTo>
                    <a:pt x="60" y="61"/>
                  </a:lnTo>
                  <a:lnTo>
                    <a:pt x="62" y="63"/>
                  </a:lnTo>
                  <a:lnTo>
                    <a:pt x="62" y="64"/>
                  </a:lnTo>
                  <a:lnTo>
                    <a:pt x="59" y="65"/>
                  </a:lnTo>
                  <a:lnTo>
                    <a:pt x="55" y="65"/>
                  </a:lnTo>
                  <a:lnTo>
                    <a:pt x="50" y="63"/>
                  </a:lnTo>
                  <a:lnTo>
                    <a:pt x="48" y="63"/>
                  </a:lnTo>
                  <a:lnTo>
                    <a:pt x="47" y="64"/>
                  </a:lnTo>
                  <a:lnTo>
                    <a:pt x="45" y="64"/>
                  </a:lnTo>
                  <a:lnTo>
                    <a:pt x="43" y="62"/>
                  </a:lnTo>
                  <a:lnTo>
                    <a:pt x="41" y="60"/>
                  </a:lnTo>
                  <a:lnTo>
                    <a:pt x="39" y="58"/>
                  </a:lnTo>
                  <a:lnTo>
                    <a:pt x="38" y="56"/>
                  </a:lnTo>
                  <a:lnTo>
                    <a:pt x="38" y="56"/>
                  </a:lnTo>
                  <a:lnTo>
                    <a:pt x="37" y="56"/>
                  </a:lnTo>
                  <a:lnTo>
                    <a:pt x="36" y="59"/>
                  </a:lnTo>
                  <a:lnTo>
                    <a:pt x="33" y="62"/>
                  </a:lnTo>
                  <a:lnTo>
                    <a:pt x="31" y="64"/>
                  </a:lnTo>
                  <a:lnTo>
                    <a:pt x="29" y="64"/>
                  </a:lnTo>
                  <a:lnTo>
                    <a:pt x="25" y="64"/>
                  </a:lnTo>
                  <a:lnTo>
                    <a:pt x="22" y="64"/>
                  </a:lnTo>
                  <a:lnTo>
                    <a:pt x="20" y="62"/>
                  </a:lnTo>
                  <a:lnTo>
                    <a:pt x="18" y="63"/>
                  </a:lnTo>
                  <a:lnTo>
                    <a:pt x="18" y="64"/>
                  </a:lnTo>
                  <a:lnTo>
                    <a:pt x="18" y="65"/>
                  </a:lnTo>
                  <a:lnTo>
                    <a:pt x="16" y="66"/>
                  </a:lnTo>
                  <a:lnTo>
                    <a:pt x="7" y="64"/>
                  </a:lnTo>
                  <a:lnTo>
                    <a:pt x="6" y="62"/>
                  </a:lnTo>
                  <a:lnTo>
                    <a:pt x="8" y="61"/>
                  </a:lnTo>
                  <a:lnTo>
                    <a:pt x="10" y="59"/>
                  </a:lnTo>
                  <a:lnTo>
                    <a:pt x="12" y="59"/>
                  </a:lnTo>
                  <a:lnTo>
                    <a:pt x="15" y="59"/>
                  </a:lnTo>
                  <a:lnTo>
                    <a:pt x="16" y="57"/>
                  </a:lnTo>
                  <a:lnTo>
                    <a:pt x="14" y="55"/>
                  </a:lnTo>
                  <a:lnTo>
                    <a:pt x="11" y="51"/>
                  </a:lnTo>
                  <a:lnTo>
                    <a:pt x="9" y="50"/>
                  </a:lnTo>
                  <a:lnTo>
                    <a:pt x="6" y="49"/>
                  </a:lnTo>
                  <a:lnTo>
                    <a:pt x="6" y="47"/>
                  </a:lnTo>
                  <a:lnTo>
                    <a:pt x="7" y="42"/>
                  </a:lnTo>
                  <a:lnTo>
                    <a:pt x="7" y="41"/>
                  </a:lnTo>
                  <a:lnTo>
                    <a:pt x="4" y="41"/>
                  </a:lnTo>
                  <a:lnTo>
                    <a:pt x="3" y="41"/>
                  </a:lnTo>
                  <a:lnTo>
                    <a:pt x="3" y="40"/>
                  </a:lnTo>
                  <a:lnTo>
                    <a:pt x="3" y="39"/>
                  </a:lnTo>
                  <a:lnTo>
                    <a:pt x="6" y="36"/>
                  </a:lnTo>
                  <a:lnTo>
                    <a:pt x="7" y="34"/>
                  </a:lnTo>
                  <a:lnTo>
                    <a:pt x="8" y="33"/>
                  </a:lnTo>
                  <a:lnTo>
                    <a:pt x="8" y="32"/>
                  </a:lnTo>
                  <a:lnTo>
                    <a:pt x="5" y="31"/>
                  </a:lnTo>
                  <a:lnTo>
                    <a:pt x="4" y="30"/>
                  </a:lnTo>
                  <a:lnTo>
                    <a:pt x="2" y="30"/>
                  </a:lnTo>
                  <a:lnTo>
                    <a:pt x="1" y="30"/>
                  </a:lnTo>
                  <a:lnTo>
                    <a:pt x="1" y="30"/>
                  </a:lnTo>
                  <a:lnTo>
                    <a:pt x="0" y="28"/>
                  </a:lnTo>
                  <a:lnTo>
                    <a:pt x="1" y="26"/>
                  </a:lnTo>
                  <a:lnTo>
                    <a:pt x="3" y="23"/>
                  </a:lnTo>
                  <a:lnTo>
                    <a:pt x="6" y="21"/>
                  </a:lnTo>
                  <a:lnTo>
                    <a:pt x="8" y="19"/>
                  </a:lnTo>
                  <a:lnTo>
                    <a:pt x="9" y="19"/>
                  </a:lnTo>
                  <a:lnTo>
                    <a:pt x="10" y="17"/>
                  </a:lnTo>
                  <a:lnTo>
                    <a:pt x="12" y="17"/>
                  </a:lnTo>
                  <a:lnTo>
                    <a:pt x="14" y="17"/>
                  </a:lnTo>
                  <a:lnTo>
                    <a:pt x="17" y="17"/>
                  </a:lnTo>
                  <a:lnTo>
                    <a:pt x="20" y="18"/>
                  </a:lnTo>
                  <a:lnTo>
                    <a:pt x="23" y="19"/>
                  </a:lnTo>
                  <a:lnTo>
                    <a:pt x="28" y="20"/>
                  </a:lnTo>
                  <a:lnTo>
                    <a:pt x="33" y="21"/>
                  </a:lnTo>
                  <a:lnTo>
                    <a:pt x="34" y="21"/>
                  </a:lnTo>
                  <a:lnTo>
                    <a:pt x="36" y="21"/>
                  </a:lnTo>
                  <a:lnTo>
                    <a:pt x="37" y="22"/>
                  </a:lnTo>
                  <a:lnTo>
                    <a:pt x="38" y="21"/>
                  </a:lnTo>
                  <a:lnTo>
                    <a:pt x="38" y="20"/>
                  </a:lnTo>
                  <a:lnTo>
                    <a:pt x="41" y="19"/>
                  </a:lnTo>
                  <a:lnTo>
                    <a:pt x="43" y="17"/>
                  </a:lnTo>
                  <a:lnTo>
                    <a:pt x="45" y="15"/>
                  </a:lnTo>
                  <a:lnTo>
                    <a:pt x="47" y="13"/>
                  </a:lnTo>
                  <a:lnTo>
                    <a:pt x="48" y="12"/>
                  </a:lnTo>
                  <a:lnTo>
                    <a:pt x="49" y="12"/>
                  </a:lnTo>
                  <a:lnTo>
                    <a:pt x="51" y="12"/>
                  </a:lnTo>
                  <a:lnTo>
                    <a:pt x="58" y="10"/>
                  </a:lnTo>
                  <a:lnTo>
                    <a:pt x="65" y="11"/>
                  </a:lnTo>
                  <a:lnTo>
                    <a:pt x="69" y="10"/>
                  </a:lnTo>
                  <a:lnTo>
                    <a:pt x="72" y="8"/>
                  </a:lnTo>
                  <a:lnTo>
                    <a:pt x="76" y="7"/>
                  </a:lnTo>
                  <a:lnTo>
                    <a:pt x="76" y="7"/>
                  </a:lnTo>
                  <a:lnTo>
                    <a:pt x="82" y="9"/>
                  </a:lnTo>
                  <a:lnTo>
                    <a:pt x="83" y="8"/>
                  </a:lnTo>
                  <a:lnTo>
                    <a:pt x="83" y="8"/>
                  </a:lnTo>
                  <a:lnTo>
                    <a:pt x="83" y="3"/>
                  </a:lnTo>
                  <a:lnTo>
                    <a:pt x="84" y="1"/>
                  </a:lnTo>
                  <a:lnTo>
                    <a:pt x="86" y="0"/>
                  </a:lnTo>
                  <a:lnTo>
                    <a:pt x="93" y="0"/>
                  </a:lnTo>
                  <a:lnTo>
                    <a:pt x="93" y="2"/>
                  </a:lnTo>
                  <a:lnTo>
                    <a:pt x="94" y="4"/>
                  </a:lnTo>
                  <a:lnTo>
                    <a:pt x="94" y="7"/>
                  </a:lnTo>
                  <a:lnTo>
                    <a:pt x="95" y="8"/>
                  </a:lnTo>
                  <a:lnTo>
                    <a:pt x="95" y="9"/>
                  </a:lnTo>
                  <a:lnTo>
                    <a:pt x="95" y="11"/>
                  </a:lnTo>
                  <a:lnTo>
                    <a:pt x="97" y="12"/>
                  </a:lnTo>
                  <a:lnTo>
                    <a:pt x="99" y="16"/>
                  </a:lnTo>
                  <a:lnTo>
                    <a:pt x="100" y="17"/>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37" name="Google Shape;2137;p203"/>
            <p:cNvSpPr/>
            <p:nvPr/>
          </p:nvSpPr>
          <p:spPr>
            <a:xfrm>
              <a:off x="6467502" y="3126174"/>
              <a:ext cx="171662" cy="73860"/>
            </a:xfrm>
            <a:custGeom>
              <a:avLst/>
              <a:gdLst/>
              <a:ahLst/>
              <a:cxnLst/>
              <a:rect l="l" t="t" r="r" b="b"/>
              <a:pathLst>
                <a:path w="182" h="89" extrusionOk="0">
                  <a:moveTo>
                    <a:pt x="181" y="25"/>
                  </a:moveTo>
                  <a:lnTo>
                    <a:pt x="180" y="28"/>
                  </a:lnTo>
                  <a:lnTo>
                    <a:pt x="179" y="30"/>
                  </a:lnTo>
                  <a:lnTo>
                    <a:pt x="177" y="32"/>
                  </a:lnTo>
                  <a:lnTo>
                    <a:pt x="176" y="35"/>
                  </a:lnTo>
                  <a:lnTo>
                    <a:pt x="174" y="41"/>
                  </a:lnTo>
                  <a:lnTo>
                    <a:pt x="173" y="44"/>
                  </a:lnTo>
                  <a:lnTo>
                    <a:pt x="168" y="50"/>
                  </a:lnTo>
                  <a:lnTo>
                    <a:pt x="167" y="58"/>
                  </a:lnTo>
                  <a:lnTo>
                    <a:pt x="167" y="58"/>
                  </a:lnTo>
                  <a:lnTo>
                    <a:pt x="156" y="61"/>
                  </a:lnTo>
                  <a:lnTo>
                    <a:pt x="155" y="60"/>
                  </a:lnTo>
                  <a:lnTo>
                    <a:pt x="153" y="59"/>
                  </a:lnTo>
                  <a:lnTo>
                    <a:pt x="152" y="58"/>
                  </a:lnTo>
                  <a:lnTo>
                    <a:pt x="151" y="57"/>
                  </a:lnTo>
                  <a:lnTo>
                    <a:pt x="151" y="55"/>
                  </a:lnTo>
                  <a:lnTo>
                    <a:pt x="150" y="54"/>
                  </a:lnTo>
                  <a:lnTo>
                    <a:pt x="148" y="52"/>
                  </a:lnTo>
                  <a:lnTo>
                    <a:pt x="146" y="50"/>
                  </a:lnTo>
                  <a:lnTo>
                    <a:pt x="143" y="50"/>
                  </a:lnTo>
                  <a:lnTo>
                    <a:pt x="138" y="53"/>
                  </a:lnTo>
                  <a:lnTo>
                    <a:pt x="134" y="53"/>
                  </a:lnTo>
                  <a:lnTo>
                    <a:pt x="131" y="52"/>
                  </a:lnTo>
                  <a:lnTo>
                    <a:pt x="127" y="51"/>
                  </a:lnTo>
                  <a:lnTo>
                    <a:pt x="120" y="51"/>
                  </a:lnTo>
                  <a:lnTo>
                    <a:pt x="115" y="52"/>
                  </a:lnTo>
                  <a:lnTo>
                    <a:pt x="115" y="54"/>
                  </a:lnTo>
                  <a:lnTo>
                    <a:pt x="110" y="63"/>
                  </a:lnTo>
                  <a:lnTo>
                    <a:pt x="104" y="66"/>
                  </a:lnTo>
                  <a:lnTo>
                    <a:pt x="98" y="70"/>
                  </a:lnTo>
                  <a:lnTo>
                    <a:pt x="96" y="71"/>
                  </a:lnTo>
                  <a:lnTo>
                    <a:pt x="94" y="69"/>
                  </a:lnTo>
                  <a:lnTo>
                    <a:pt x="90" y="67"/>
                  </a:lnTo>
                  <a:lnTo>
                    <a:pt x="88" y="66"/>
                  </a:lnTo>
                  <a:lnTo>
                    <a:pt x="86" y="67"/>
                  </a:lnTo>
                  <a:lnTo>
                    <a:pt x="84" y="69"/>
                  </a:lnTo>
                  <a:lnTo>
                    <a:pt x="83" y="72"/>
                  </a:lnTo>
                  <a:lnTo>
                    <a:pt x="76" y="74"/>
                  </a:lnTo>
                  <a:lnTo>
                    <a:pt x="65" y="74"/>
                  </a:lnTo>
                  <a:lnTo>
                    <a:pt x="62" y="77"/>
                  </a:lnTo>
                  <a:lnTo>
                    <a:pt x="60" y="80"/>
                  </a:lnTo>
                  <a:lnTo>
                    <a:pt x="60" y="82"/>
                  </a:lnTo>
                  <a:lnTo>
                    <a:pt x="61" y="84"/>
                  </a:lnTo>
                  <a:lnTo>
                    <a:pt x="60" y="86"/>
                  </a:lnTo>
                  <a:lnTo>
                    <a:pt x="59" y="87"/>
                  </a:lnTo>
                  <a:lnTo>
                    <a:pt x="51" y="88"/>
                  </a:lnTo>
                  <a:lnTo>
                    <a:pt x="41" y="88"/>
                  </a:lnTo>
                  <a:lnTo>
                    <a:pt x="35" y="88"/>
                  </a:lnTo>
                  <a:lnTo>
                    <a:pt x="28" y="88"/>
                  </a:lnTo>
                  <a:lnTo>
                    <a:pt x="24" y="86"/>
                  </a:lnTo>
                  <a:lnTo>
                    <a:pt x="19" y="82"/>
                  </a:lnTo>
                  <a:lnTo>
                    <a:pt x="14" y="77"/>
                  </a:lnTo>
                  <a:lnTo>
                    <a:pt x="14" y="77"/>
                  </a:lnTo>
                  <a:lnTo>
                    <a:pt x="13" y="77"/>
                  </a:lnTo>
                  <a:lnTo>
                    <a:pt x="10" y="76"/>
                  </a:lnTo>
                  <a:lnTo>
                    <a:pt x="9" y="77"/>
                  </a:lnTo>
                  <a:lnTo>
                    <a:pt x="7" y="75"/>
                  </a:lnTo>
                  <a:lnTo>
                    <a:pt x="6" y="73"/>
                  </a:lnTo>
                  <a:lnTo>
                    <a:pt x="3" y="67"/>
                  </a:lnTo>
                  <a:lnTo>
                    <a:pt x="0" y="58"/>
                  </a:lnTo>
                  <a:lnTo>
                    <a:pt x="0" y="56"/>
                  </a:lnTo>
                  <a:lnTo>
                    <a:pt x="1" y="53"/>
                  </a:lnTo>
                  <a:lnTo>
                    <a:pt x="2" y="50"/>
                  </a:lnTo>
                  <a:lnTo>
                    <a:pt x="3" y="49"/>
                  </a:lnTo>
                  <a:lnTo>
                    <a:pt x="3" y="49"/>
                  </a:lnTo>
                  <a:lnTo>
                    <a:pt x="4" y="45"/>
                  </a:lnTo>
                  <a:lnTo>
                    <a:pt x="6" y="39"/>
                  </a:lnTo>
                  <a:lnTo>
                    <a:pt x="8" y="37"/>
                  </a:lnTo>
                  <a:lnTo>
                    <a:pt x="10" y="36"/>
                  </a:lnTo>
                  <a:lnTo>
                    <a:pt x="14" y="37"/>
                  </a:lnTo>
                  <a:lnTo>
                    <a:pt x="19" y="38"/>
                  </a:lnTo>
                  <a:lnTo>
                    <a:pt x="24" y="37"/>
                  </a:lnTo>
                  <a:lnTo>
                    <a:pt x="28" y="34"/>
                  </a:lnTo>
                  <a:lnTo>
                    <a:pt x="31" y="33"/>
                  </a:lnTo>
                  <a:lnTo>
                    <a:pt x="33" y="30"/>
                  </a:lnTo>
                  <a:lnTo>
                    <a:pt x="33" y="29"/>
                  </a:lnTo>
                  <a:lnTo>
                    <a:pt x="34" y="28"/>
                  </a:lnTo>
                  <a:lnTo>
                    <a:pt x="38" y="27"/>
                  </a:lnTo>
                  <a:lnTo>
                    <a:pt x="39" y="26"/>
                  </a:lnTo>
                  <a:lnTo>
                    <a:pt x="40" y="24"/>
                  </a:lnTo>
                  <a:lnTo>
                    <a:pt x="40" y="20"/>
                  </a:lnTo>
                  <a:lnTo>
                    <a:pt x="40" y="18"/>
                  </a:lnTo>
                  <a:lnTo>
                    <a:pt x="41" y="17"/>
                  </a:lnTo>
                  <a:lnTo>
                    <a:pt x="47" y="13"/>
                  </a:lnTo>
                  <a:lnTo>
                    <a:pt x="48" y="11"/>
                  </a:lnTo>
                  <a:lnTo>
                    <a:pt x="49" y="10"/>
                  </a:lnTo>
                  <a:lnTo>
                    <a:pt x="51" y="9"/>
                  </a:lnTo>
                  <a:lnTo>
                    <a:pt x="53" y="6"/>
                  </a:lnTo>
                  <a:lnTo>
                    <a:pt x="55" y="5"/>
                  </a:lnTo>
                  <a:lnTo>
                    <a:pt x="58" y="5"/>
                  </a:lnTo>
                  <a:lnTo>
                    <a:pt x="60" y="5"/>
                  </a:lnTo>
                  <a:lnTo>
                    <a:pt x="62" y="4"/>
                  </a:lnTo>
                  <a:lnTo>
                    <a:pt x="63" y="4"/>
                  </a:lnTo>
                  <a:lnTo>
                    <a:pt x="66" y="4"/>
                  </a:lnTo>
                  <a:lnTo>
                    <a:pt x="66" y="7"/>
                  </a:lnTo>
                  <a:lnTo>
                    <a:pt x="67" y="10"/>
                  </a:lnTo>
                  <a:lnTo>
                    <a:pt x="73" y="9"/>
                  </a:lnTo>
                  <a:lnTo>
                    <a:pt x="75" y="4"/>
                  </a:lnTo>
                  <a:lnTo>
                    <a:pt x="77" y="3"/>
                  </a:lnTo>
                  <a:lnTo>
                    <a:pt x="80" y="2"/>
                  </a:lnTo>
                  <a:lnTo>
                    <a:pt x="82" y="0"/>
                  </a:lnTo>
                  <a:lnTo>
                    <a:pt x="83" y="1"/>
                  </a:lnTo>
                  <a:lnTo>
                    <a:pt x="85" y="4"/>
                  </a:lnTo>
                  <a:lnTo>
                    <a:pt x="87" y="8"/>
                  </a:lnTo>
                  <a:lnTo>
                    <a:pt x="88" y="8"/>
                  </a:lnTo>
                  <a:lnTo>
                    <a:pt x="88" y="9"/>
                  </a:lnTo>
                  <a:lnTo>
                    <a:pt x="89" y="10"/>
                  </a:lnTo>
                  <a:lnTo>
                    <a:pt x="91" y="10"/>
                  </a:lnTo>
                  <a:lnTo>
                    <a:pt x="93" y="11"/>
                  </a:lnTo>
                  <a:lnTo>
                    <a:pt x="93" y="14"/>
                  </a:lnTo>
                  <a:lnTo>
                    <a:pt x="93" y="16"/>
                  </a:lnTo>
                  <a:lnTo>
                    <a:pt x="92" y="17"/>
                  </a:lnTo>
                  <a:lnTo>
                    <a:pt x="92" y="19"/>
                  </a:lnTo>
                  <a:lnTo>
                    <a:pt x="93" y="20"/>
                  </a:lnTo>
                  <a:lnTo>
                    <a:pt x="96" y="19"/>
                  </a:lnTo>
                  <a:lnTo>
                    <a:pt x="97" y="19"/>
                  </a:lnTo>
                  <a:lnTo>
                    <a:pt x="101" y="20"/>
                  </a:lnTo>
                  <a:lnTo>
                    <a:pt x="103" y="16"/>
                  </a:lnTo>
                  <a:lnTo>
                    <a:pt x="105" y="14"/>
                  </a:lnTo>
                  <a:lnTo>
                    <a:pt x="107" y="13"/>
                  </a:lnTo>
                  <a:lnTo>
                    <a:pt x="109" y="11"/>
                  </a:lnTo>
                  <a:lnTo>
                    <a:pt x="111" y="10"/>
                  </a:lnTo>
                  <a:lnTo>
                    <a:pt x="113" y="11"/>
                  </a:lnTo>
                  <a:lnTo>
                    <a:pt x="113" y="10"/>
                  </a:lnTo>
                  <a:lnTo>
                    <a:pt x="115" y="10"/>
                  </a:lnTo>
                  <a:lnTo>
                    <a:pt x="116" y="11"/>
                  </a:lnTo>
                  <a:lnTo>
                    <a:pt x="120" y="10"/>
                  </a:lnTo>
                  <a:lnTo>
                    <a:pt x="123" y="11"/>
                  </a:lnTo>
                  <a:lnTo>
                    <a:pt x="125" y="13"/>
                  </a:lnTo>
                  <a:lnTo>
                    <a:pt x="127" y="14"/>
                  </a:lnTo>
                  <a:lnTo>
                    <a:pt x="130" y="14"/>
                  </a:lnTo>
                  <a:lnTo>
                    <a:pt x="132" y="13"/>
                  </a:lnTo>
                  <a:lnTo>
                    <a:pt x="134" y="9"/>
                  </a:lnTo>
                  <a:lnTo>
                    <a:pt x="136" y="9"/>
                  </a:lnTo>
                  <a:lnTo>
                    <a:pt x="138" y="8"/>
                  </a:lnTo>
                  <a:lnTo>
                    <a:pt x="143" y="8"/>
                  </a:lnTo>
                  <a:lnTo>
                    <a:pt x="152" y="9"/>
                  </a:lnTo>
                  <a:lnTo>
                    <a:pt x="155" y="11"/>
                  </a:lnTo>
                  <a:lnTo>
                    <a:pt x="160" y="13"/>
                  </a:lnTo>
                  <a:lnTo>
                    <a:pt x="162" y="14"/>
                  </a:lnTo>
                  <a:lnTo>
                    <a:pt x="164" y="17"/>
                  </a:lnTo>
                  <a:lnTo>
                    <a:pt x="164" y="19"/>
                  </a:lnTo>
                  <a:lnTo>
                    <a:pt x="170" y="22"/>
                  </a:lnTo>
                  <a:lnTo>
                    <a:pt x="178" y="25"/>
                  </a:lnTo>
                  <a:lnTo>
                    <a:pt x="181" y="25"/>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38" name="Google Shape;2138;p203"/>
            <p:cNvSpPr/>
            <p:nvPr/>
          </p:nvSpPr>
          <p:spPr>
            <a:xfrm>
              <a:off x="6626605" y="3007998"/>
              <a:ext cx="544300" cy="321290"/>
            </a:xfrm>
            <a:custGeom>
              <a:avLst/>
              <a:gdLst/>
              <a:ahLst/>
              <a:cxnLst/>
              <a:rect l="l" t="t" r="r" b="b"/>
              <a:pathLst>
                <a:path w="575" h="383" extrusionOk="0">
                  <a:moveTo>
                    <a:pt x="315" y="299"/>
                  </a:moveTo>
                  <a:lnTo>
                    <a:pt x="320" y="302"/>
                  </a:lnTo>
                  <a:lnTo>
                    <a:pt x="315" y="301"/>
                  </a:lnTo>
                  <a:lnTo>
                    <a:pt x="305" y="299"/>
                  </a:lnTo>
                  <a:lnTo>
                    <a:pt x="301" y="297"/>
                  </a:lnTo>
                  <a:lnTo>
                    <a:pt x="300" y="295"/>
                  </a:lnTo>
                  <a:lnTo>
                    <a:pt x="299" y="292"/>
                  </a:lnTo>
                  <a:lnTo>
                    <a:pt x="302" y="295"/>
                  </a:lnTo>
                  <a:lnTo>
                    <a:pt x="304" y="297"/>
                  </a:lnTo>
                  <a:lnTo>
                    <a:pt x="315" y="299"/>
                  </a:lnTo>
                  <a:close/>
                  <a:moveTo>
                    <a:pt x="513" y="258"/>
                  </a:moveTo>
                  <a:lnTo>
                    <a:pt x="511" y="259"/>
                  </a:lnTo>
                  <a:lnTo>
                    <a:pt x="500" y="258"/>
                  </a:lnTo>
                  <a:lnTo>
                    <a:pt x="492" y="260"/>
                  </a:lnTo>
                  <a:lnTo>
                    <a:pt x="485" y="267"/>
                  </a:lnTo>
                  <a:lnTo>
                    <a:pt x="481" y="267"/>
                  </a:lnTo>
                  <a:lnTo>
                    <a:pt x="476" y="269"/>
                  </a:lnTo>
                  <a:lnTo>
                    <a:pt x="472" y="271"/>
                  </a:lnTo>
                  <a:lnTo>
                    <a:pt x="468" y="276"/>
                  </a:lnTo>
                  <a:lnTo>
                    <a:pt x="464" y="274"/>
                  </a:lnTo>
                  <a:lnTo>
                    <a:pt x="460" y="274"/>
                  </a:lnTo>
                  <a:lnTo>
                    <a:pt x="456" y="276"/>
                  </a:lnTo>
                  <a:lnTo>
                    <a:pt x="451" y="279"/>
                  </a:lnTo>
                  <a:lnTo>
                    <a:pt x="448" y="279"/>
                  </a:lnTo>
                  <a:lnTo>
                    <a:pt x="443" y="279"/>
                  </a:lnTo>
                  <a:lnTo>
                    <a:pt x="437" y="281"/>
                  </a:lnTo>
                  <a:lnTo>
                    <a:pt x="423" y="292"/>
                  </a:lnTo>
                  <a:lnTo>
                    <a:pt x="419" y="299"/>
                  </a:lnTo>
                  <a:lnTo>
                    <a:pt x="417" y="301"/>
                  </a:lnTo>
                  <a:lnTo>
                    <a:pt x="414" y="303"/>
                  </a:lnTo>
                  <a:lnTo>
                    <a:pt x="412" y="304"/>
                  </a:lnTo>
                  <a:lnTo>
                    <a:pt x="411" y="304"/>
                  </a:lnTo>
                  <a:lnTo>
                    <a:pt x="417" y="298"/>
                  </a:lnTo>
                  <a:lnTo>
                    <a:pt x="419" y="297"/>
                  </a:lnTo>
                  <a:lnTo>
                    <a:pt x="420" y="295"/>
                  </a:lnTo>
                  <a:lnTo>
                    <a:pt x="420" y="292"/>
                  </a:lnTo>
                  <a:lnTo>
                    <a:pt x="418" y="289"/>
                  </a:lnTo>
                  <a:lnTo>
                    <a:pt x="413" y="297"/>
                  </a:lnTo>
                  <a:lnTo>
                    <a:pt x="409" y="298"/>
                  </a:lnTo>
                  <a:lnTo>
                    <a:pt x="406" y="300"/>
                  </a:lnTo>
                  <a:lnTo>
                    <a:pt x="405" y="306"/>
                  </a:lnTo>
                  <a:lnTo>
                    <a:pt x="406" y="310"/>
                  </a:lnTo>
                  <a:lnTo>
                    <a:pt x="408" y="315"/>
                  </a:lnTo>
                  <a:lnTo>
                    <a:pt x="411" y="323"/>
                  </a:lnTo>
                  <a:lnTo>
                    <a:pt x="419" y="334"/>
                  </a:lnTo>
                  <a:lnTo>
                    <a:pt x="422" y="339"/>
                  </a:lnTo>
                  <a:lnTo>
                    <a:pt x="425" y="340"/>
                  </a:lnTo>
                  <a:lnTo>
                    <a:pt x="429" y="340"/>
                  </a:lnTo>
                  <a:lnTo>
                    <a:pt x="435" y="337"/>
                  </a:lnTo>
                  <a:lnTo>
                    <a:pt x="437" y="336"/>
                  </a:lnTo>
                  <a:lnTo>
                    <a:pt x="442" y="337"/>
                  </a:lnTo>
                  <a:lnTo>
                    <a:pt x="445" y="335"/>
                  </a:lnTo>
                  <a:lnTo>
                    <a:pt x="447" y="334"/>
                  </a:lnTo>
                  <a:lnTo>
                    <a:pt x="452" y="334"/>
                  </a:lnTo>
                  <a:lnTo>
                    <a:pt x="456" y="335"/>
                  </a:lnTo>
                  <a:lnTo>
                    <a:pt x="461" y="337"/>
                  </a:lnTo>
                  <a:lnTo>
                    <a:pt x="458" y="340"/>
                  </a:lnTo>
                  <a:lnTo>
                    <a:pt x="457" y="344"/>
                  </a:lnTo>
                  <a:lnTo>
                    <a:pt x="456" y="347"/>
                  </a:lnTo>
                  <a:lnTo>
                    <a:pt x="455" y="351"/>
                  </a:lnTo>
                  <a:lnTo>
                    <a:pt x="450" y="353"/>
                  </a:lnTo>
                  <a:lnTo>
                    <a:pt x="444" y="353"/>
                  </a:lnTo>
                  <a:lnTo>
                    <a:pt x="438" y="354"/>
                  </a:lnTo>
                  <a:lnTo>
                    <a:pt x="436" y="353"/>
                  </a:lnTo>
                  <a:lnTo>
                    <a:pt x="435" y="351"/>
                  </a:lnTo>
                  <a:lnTo>
                    <a:pt x="432" y="350"/>
                  </a:lnTo>
                  <a:lnTo>
                    <a:pt x="429" y="349"/>
                  </a:lnTo>
                  <a:lnTo>
                    <a:pt x="425" y="350"/>
                  </a:lnTo>
                  <a:lnTo>
                    <a:pt x="422" y="355"/>
                  </a:lnTo>
                  <a:lnTo>
                    <a:pt x="416" y="359"/>
                  </a:lnTo>
                  <a:lnTo>
                    <a:pt x="413" y="363"/>
                  </a:lnTo>
                  <a:lnTo>
                    <a:pt x="407" y="362"/>
                  </a:lnTo>
                  <a:lnTo>
                    <a:pt x="401" y="363"/>
                  </a:lnTo>
                  <a:lnTo>
                    <a:pt x="394" y="367"/>
                  </a:lnTo>
                  <a:lnTo>
                    <a:pt x="387" y="375"/>
                  </a:lnTo>
                  <a:lnTo>
                    <a:pt x="381" y="380"/>
                  </a:lnTo>
                  <a:lnTo>
                    <a:pt x="376" y="382"/>
                  </a:lnTo>
                  <a:lnTo>
                    <a:pt x="371" y="382"/>
                  </a:lnTo>
                  <a:lnTo>
                    <a:pt x="368" y="379"/>
                  </a:lnTo>
                  <a:lnTo>
                    <a:pt x="361" y="374"/>
                  </a:lnTo>
                  <a:lnTo>
                    <a:pt x="362" y="372"/>
                  </a:lnTo>
                  <a:lnTo>
                    <a:pt x="362" y="372"/>
                  </a:lnTo>
                  <a:lnTo>
                    <a:pt x="364" y="369"/>
                  </a:lnTo>
                  <a:lnTo>
                    <a:pt x="366" y="358"/>
                  </a:lnTo>
                  <a:lnTo>
                    <a:pt x="366" y="355"/>
                  </a:lnTo>
                  <a:lnTo>
                    <a:pt x="364" y="350"/>
                  </a:lnTo>
                  <a:lnTo>
                    <a:pt x="359" y="346"/>
                  </a:lnTo>
                  <a:lnTo>
                    <a:pt x="355" y="347"/>
                  </a:lnTo>
                  <a:lnTo>
                    <a:pt x="353" y="345"/>
                  </a:lnTo>
                  <a:lnTo>
                    <a:pt x="344" y="339"/>
                  </a:lnTo>
                  <a:lnTo>
                    <a:pt x="340" y="338"/>
                  </a:lnTo>
                  <a:lnTo>
                    <a:pt x="334" y="340"/>
                  </a:lnTo>
                  <a:lnTo>
                    <a:pt x="332" y="339"/>
                  </a:lnTo>
                  <a:lnTo>
                    <a:pt x="331" y="336"/>
                  </a:lnTo>
                  <a:lnTo>
                    <a:pt x="341" y="328"/>
                  </a:lnTo>
                  <a:lnTo>
                    <a:pt x="351" y="320"/>
                  </a:lnTo>
                  <a:lnTo>
                    <a:pt x="356" y="320"/>
                  </a:lnTo>
                  <a:lnTo>
                    <a:pt x="362" y="316"/>
                  </a:lnTo>
                  <a:lnTo>
                    <a:pt x="368" y="312"/>
                  </a:lnTo>
                  <a:lnTo>
                    <a:pt x="367" y="308"/>
                  </a:lnTo>
                  <a:lnTo>
                    <a:pt x="366" y="304"/>
                  </a:lnTo>
                  <a:lnTo>
                    <a:pt x="362" y="306"/>
                  </a:lnTo>
                  <a:lnTo>
                    <a:pt x="361" y="306"/>
                  </a:lnTo>
                  <a:lnTo>
                    <a:pt x="355" y="303"/>
                  </a:lnTo>
                  <a:lnTo>
                    <a:pt x="353" y="301"/>
                  </a:lnTo>
                  <a:lnTo>
                    <a:pt x="345" y="303"/>
                  </a:lnTo>
                  <a:lnTo>
                    <a:pt x="340" y="303"/>
                  </a:lnTo>
                  <a:lnTo>
                    <a:pt x="330" y="305"/>
                  </a:lnTo>
                  <a:lnTo>
                    <a:pt x="326" y="303"/>
                  </a:lnTo>
                  <a:lnTo>
                    <a:pt x="316" y="297"/>
                  </a:lnTo>
                  <a:lnTo>
                    <a:pt x="312" y="296"/>
                  </a:lnTo>
                  <a:lnTo>
                    <a:pt x="310" y="297"/>
                  </a:lnTo>
                  <a:lnTo>
                    <a:pt x="308" y="294"/>
                  </a:lnTo>
                  <a:lnTo>
                    <a:pt x="310" y="293"/>
                  </a:lnTo>
                  <a:lnTo>
                    <a:pt x="312" y="293"/>
                  </a:lnTo>
                  <a:lnTo>
                    <a:pt x="315" y="292"/>
                  </a:lnTo>
                  <a:lnTo>
                    <a:pt x="315" y="292"/>
                  </a:lnTo>
                  <a:lnTo>
                    <a:pt x="315" y="289"/>
                  </a:lnTo>
                  <a:lnTo>
                    <a:pt x="310" y="288"/>
                  </a:lnTo>
                  <a:lnTo>
                    <a:pt x="305" y="287"/>
                  </a:lnTo>
                  <a:lnTo>
                    <a:pt x="303" y="286"/>
                  </a:lnTo>
                  <a:lnTo>
                    <a:pt x="301" y="284"/>
                  </a:lnTo>
                  <a:lnTo>
                    <a:pt x="306" y="284"/>
                  </a:lnTo>
                  <a:lnTo>
                    <a:pt x="311" y="286"/>
                  </a:lnTo>
                  <a:lnTo>
                    <a:pt x="319" y="286"/>
                  </a:lnTo>
                  <a:lnTo>
                    <a:pt x="326" y="287"/>
                  </a:lnTo>
                  <a:lnTo>
                    <a:pt x="328" y="286"/>
                  </a:lnTo>
                  <a:lnTo>
                    <a:pt x="332" y="282"/>
                  </a:lnTo>
                  <a:lnTo>
                    <a:pt x="333" y="281"/>
                  </a:lnTo>
                  <a:lnTo>
                    <a:pt x="326" y="283"/>
                  </a:lnTo>
                  <a:lnTo>
                    <a:pt x="319" y="282"/>
                  </a:lnTo>
                  <a:lnTo>
                    <a:pt x="316" y="279"/>
                  </a:lnTo>
                  <a:lnTo>
                    <a:pt x="314" y="276"/>
                  </a:lnTo>
                  <a:lnTo>
                    <a:pt x="313" y="273"/>
                  </a:lnTo>
                  <a:lnTo>
                    <a:pt x="314" y="269"/>
                  </a:lnTo>
                  <a:lnTo>
                    <a:pt x="313" y="264"/>
                  </a:lnTo>
                  <a:lnTo>
                    <a:pt x="310" y="258"/>
                  </a:lnTo>
                  <a:lnTo>
                    <a:pt x="310" y="256"/>
                  </a:lnTo>
                  <a:lnTo>
                    <a:pt x="307" y="253"/>
                  </a:lnTo>
                  <a:lnTo>
                    <a:pt x="310" y="259"/>
                  </a:lnTo>
                  <a:lnTo>
                    <a:pt x="310" y="263"/>
                  </a:lnTo>
                  <a:lnTo>
                    <a:pt x="312" y="267"/>
                  </a:lnTo>
                  <a:lnTo>
                    <a:pt x="311" y="276"/>
                  </a:lnTo>
                  <a:lnTo>
                    <a:pt x="311" y="279"/>
                  </a:lnTo>
                  <a:lnTo>
                    <a:pt x="308" y="280"/>
                  </a:lnTo>
                  <a:lnTo>
                    <a:pt x="304" y="279"/>
                  </a:lnTo>
                  <a:lnTo>
                    <a:pt x="300" y="279"/>
                  </a:lnTo>
                  <a:lnTo>
                    <a:pt x="301" y="273"/>
                  </a:lnTo>
                  <a:lnTo>
                    <a:pt x="299" y="275"/>
                  </a:lnTo>
                  <a:lnTo>
                    <a:pt x="296" y="280"/>
                  </a:lnTo>
                  <a:lnTo>
                    <a:pt x="293" y="281"/>
                  </a:lnTo>
                  <a:lnTo>
                    <a:pt x="287" y="281"/>
                  </a:lnTo>
                  <a:lnTo>
                    <a:pt x="277" y="284"/>
                  </a:lnTo>
                  <a:lnTo>
                    <a:pt x="275" y="287"/>
                  </a:lnTo>
                  <a:lnTo>
                    <a:pt x="274" y="292"/>
                  </a:lnTo>
                  <a:lnTo>
                    <a:pt x="272" y="295"/>
                  </a:lnTo>
                  <a:lnTo>
                    <a:pt x="272" y="297"/>
                  </a:lnTo>
                  <a:lnTo>
                    <a:pt x="268" y="304"/>
                  </a:lnTo>
                  <a:lnTo>
                    <a:pt x="267" y="305"/>
                  </a:lnTo>
                  <a:lnTo>
                    <a:pt x="258" y="315"/>
                  </a:lnTo>
                  <a:lnTo>
                    <a:pt x="257" y="316"/>
                  </a:lnTo>
                  <a:lnTo>
                    <a:pt x="251" y="319"/>
                  </a:lnTo>
                  <a:lnTo>
                    <a:pt x="248" y="320"/>
                  </a:lnTo>
                  <a:lnTo>
                    <a:pt x="246" y="321"/>
                  </a:lnTo>
                  <a:lnTo>
                    <a:pt x="241" y="320"/>
                  </a:lnTo>
                  <a:lnTo>
                    <a:pt x="240" y="321"/>
                  </a:lnTo>
                  <a:lnTo>
                    <a:pt x="238" y="323"/>
                  </a:lnTo>
                  <a:lnTo>
                    <a:pt x="238" y="328"/>
                  </a:lnTo>
                  <a:lnTo>
                    <a:pt x="241" y="330"/>
                  </a:lnTo>
                  <a:lnTo>
                    <a:pt x="242" y="339"/>
                  </a:lnTo>
                  <a:lnTo>
                    <a:pt x="242" y="343"/>
                  </a:lnTo>
                  <a:lnTo>
                    <a:pt x="240" y="340"/>
                  </a:lnTo>
                  <a:lnTo>
                    <a:pt x="238" y="337"/>
                  </a:lnTo>
                  <a:lnTo>
                    <a:pt x="232" y="336"/>
                  </a:lnTo>
                  <a:lnTo>
                    <a:pt x="227" y="336"/>
                  </a:lnTo>
                  <a:lnTo>
                    <a:pt x="220" y="340"/>
                  </a:lnTo>
                  <a:lnTo>
                    <a:pt x="216" y="341"/>
                  </a:lnTo>
                  <a:lnTo>
                    <a:pt x="214" y="340"/>
                  </a:lnTo>
                  <a:lnTo>
                    <a:pt x="212" y="340"/>
                  </a:lnTo>
                  <a:lnTo>
                    <a:pt x="212" y="342"/>
                  </a:lnTo>
                  <a:lnTo>
                    <a:pt x="212" y="342"/>
                  </a:lnTo>
                  <a:lnTo>
                    <a:pt x="212" y="343"/>
                  </a:lnTo>
                  <a:lnTo>
                    <a:pt x="212" y="344"/>
                  </a:lnTo>
                  <a:lnTo>
                    <a:pt x="212" y="344"/>
                  </a:lnTo>
                  <a:lnTo>
                    <a:pt x="201" y="341"/>
                  </a:lnTo>
                  <a:lnTo>
                    <a:pt x="198" y="339"/>
                  </a:lnTo>
                  <a:lnTo>
                    <a:pt x="194" y="334"/>
                  </a:lnTo>
                  <a:lnTo>
                    <a:pt x="196" y="333"/>
                  </a:lnTo>
                  <a:lnTo>
                    <a:pt x="197" y="332"/>
                  </a:lnTo>
                  <a:lnTo>
                    <a:pt x="203" y="331"/>
                  </a:lnTo>
                  <a:lnTo>
                    <a:pt x="203" y="331"/>
                  </a:lnTo>
                  <a:lnTo>
                    <a:pt x="203" y="330"/>
                  </a:lnTo>
                  <a:lnTo>
                    <a:pt x="204" y="329"/>
                  </a:lnTo>
                  <a:lnTo>
                    <a:pt x="204" y="326"/>
                  </a:lnTo>
                  <a:lnTo>
                    <a:pt x="203" y="325"/>
                  </a:lnTo>
                  <a:lnTo>
                    <a:pt x="205" y="321"/>
                  </a:lnTo>
                  <a:lnTo>
                    <a:pt x="209" y="319"/>
                  </a:lnTo>
                  <a:lnTo>
                    <a:pt x="211" y="316"/>
                  </a:lnTo>
                  <a:lnTo>
                    <a:pt x="211" y="312"/>
                  </a:lnTo>
                  <a:lnTo>
                    <a:pt x="214" y="310"/>
                  </a:lnTo>
                  <a:lnTo>
                    <a:pt x="217" y="307"/>
                  </a:lnTo>
                  <a:lnTo>
                    <a:pt x="219" y="303"/>
                  </a:lnTo>
                  <a:lnTo>
                    <a:pt x="219" y="301"/>
                  </a:lnTo>
                  <a:lnTo>
                    <a:pt x="217" y="296"/>
                  </a:lnTo>
                  <a:lnTo>
                    <a:pt x="217" y="293"/>
                  </a:lnTo>
                  <a:lnTo>
                    <a:pt x="217" y="290"/>
                  </a:lnTo>
                  <a:lnTo>
                    <a:pt x="218" y="288"/>
                  </a:lnTo>
                  <a:lnTo>
                    <a:pt x="221" y="286"/>
                  </a:lnTo>
                  <a:lnTo>
                    <a:pt x="224" y="285"/>
                  </a:lnTo>
                  <a:lnTo>
                    <a:pt x="225" y="285"/>
                  </a:lnTo>
                  <a:lnTo>
                    <a:pt x="226" y="286"/>
                  </a:lnTo>
                  <a:lnTo>
                    <a:pt x="226" y="292"/>
                  </a:lnTo>
                  <a:lnTo>
                    <a:pt x="227" y="292"/>
                  </a:lnTo>
                  <a:lnTo>
                    <a:pt x="227" y="291"/>
                  </a:lnTo>
                  <a:lnTo>
                    <a:pt x="229" y="288"/>
                  </a:lnTo>
                  <a:lnTo>
                    <a:pt x="230" y="288"/>
                  </a:lnTo>
                  <a:lnTo>
                    <a:pt x="231" y="289"/>
                  </a:lnTo>
                  <a:lnTo>
                    <a:pt x="233" y="288"/>
                  </a:lnTo>
                  <a:lnTo>
                    <a:pt x="234" y="288"/>
                  </a:lnTo>
                  <a:lnTo>
                    <a:pt x="235" y="289"/>
                  </a:lnTo>
                  <a:lnTo>
                    <a:pt x="237" y="290"/>
                  </a:lnTo>
                  <a:lnTo>
                    <a:pt x="239" y="291"/>
                  </a:lnTo>
                  <a:lnTo>
                    <a:pt x="241" y="290"/>
                  </a:lnTo>
                  <a:lnTo>
                    <a:pt x="242" y="288"/>
                  </a:lnTo>
                  <a:lnTo>
                    <a:pt x="243" y="289"/>
                  </a:lnTo>
                  <a:lnTo>
                    <a:pt x="246" y="293"/>
                  </a:lnTo>
                  <a:lnTo>
                    <a:pt x="247" y="293"/>
                  </a:lnTo>
                  <a:lnTo>
                    <a:pt x="253" y="292"/>
                  </a:lnTo>
                  <a:lnTo>
                    <a:pt x="255" y="291"/>
                  </a:lnTo>
                  <a:lnTo>
                    <a:pt x="255" y="290"/>
                  </a:lnTo>
                  <a:lnTo>
                    <a:pt x="249" y="284"/>
                  </a:lnTo>
                  <a:lnTo>
                    <a:pt x="249" y="281"/>
                  </a:lnTo>
                  <a:lnTo>
                    <a:pt x="249" y="276"/>
                  </a:lnTo>
                  <a:lnTo>
                    <a:pt x="249" y="273"/>
                  </a:lnTo>
                  <a:lnTo>
                    <a:pt x="247" y="271"/>
                  </a:lnTo>
                  <a:lnTo>
                    <a:pt x="242" y="268"/>
                  </a:lnTo>
                  <a:lnTo>
                    <a:pt x="238" y="266"/>
                  </a:lnTo>
                  <a:lnTo>
                    <a:pt x="238" y="265"/>
                  </a:lnTo>
                  <a:lnTo>
                    <a:pt x="238" y="263"/>
                  </a:lnTo>
                  <a:lnTo>
                    <a:pt x="237" y="261"/>
                  </a:lnTo>
                  <a:lnTo>
                    <a:pt x="236" y="258"/>
                  </a:lnTo>
                  <a:lnTo>
                    <a:pt x="236" y="257"/>
                  </a:lnTo>
                  <a:lnTo>
                    <a:pt x="236" y="254"/>
                  </a:lnTo>
                  <a:lnTo>
                    <a:pt x="237" y="252"/>
                  </a:lnTo>
                  <a:lnTo>
                    <a:pt x="236" y="251"/>
                  </a:lnTo>
                  <a:lnTo>
                    <a:pt x="236" y="249"/>
                  </a:lnTo>
                  <a:lnTo>
                    <a:pt x="234" y="249"/>
                  </a:lnTo>
                  <a:lnTo>
                    <a:pt x="231" y="247"/>
                  </a:lnTo>
                  <a:lnTo>
                    <a:pt x="230" y="246"/>
                  </a:lnTo>
                  <a:lnTo>
                    <a:pt x="225" y="242"/>
                  </a:lnTo>
                  <a:lnTo>
                    <a:pt x="224" y="241"/>
                  </a:lnTo>
                  <a:lnTo>
                    <a:pt x="224" y="240"/>
                  </a:lnTo>
                  <a:lnTo>
                    <a:pt x="223" y="238"/>
                  </a:lnTo>
                  <a:lnTo>
                    <a:pt x="224" y="236"/>
                  </a:lnTo>
                  <a:lnTo>
                    <a:pt x="225" y="232"/>
                  </a:lnTo>
                  <a:lnTo>
                    <a:pt x="226" y="229"/>
                  </a:lnTo>
                  <a:lnTo>
                    <a:pt x="226" y="227"/>
                  </a:lnTo>
                  <a:lnTo>
                    <a:pt x="225" y="222"/>
                  </a:lnTo>
                  <a:lnTo>
                    <a:pt x="224" y="218"/>
                  </a:lnTo>
                  <a:lnTo>
                    <a:pt x="222" y="217"/>
                  </a:lnTo>
                  <a:lnTo>
                    <a:pt x="220" y="218"/>
                  </a:lnTo>
                  <a:lnTo>
                    <a:pt x="219" y="219"/>
                  </a:lnTo>
                  <a:lnTo>
                    <a:pt x="217" y="218"/>
                  </a:lnTo>
                  <a:lnTo>
                    <a:pt x="215" y="216"/>
                  </a:lnTo>
                  <a:lnTo>
                    <a:pt x="212" y="210"/>
                  </a:lnTo>
                  <a:lnTo>
                    <a:pt x="206" y="209"/>
                  </a:lnTo>
                  <a:lnTo>
                    <a:pt x="205" y="209"/>
                  </a:lnTo>
                  <a:lnTo>
                    <a:pt x="202" y="211"/>
                  </a:lnTo>
                  <a:lnTo>
                    <a:pt x="201" y="211"/>
                  </a:lnTo>
                  <a:lnTo>
                    <a:pt x="201" y="209"/>
                  </a:lnTo>
                  <a:lnTo>
                    <a:pt x="200" y="208"/>
                  </a:lnTo>
                  <a:lnTo>
                    <a:pt x="199" y="209"/>
                  </a:lnTo>
                  <a:lnTo>
                    <a:pt x="198" y="208"/>
                  </a:lnTo>
                  <a:lnTo>
                    <a:pt x="199" y="206"/>
                  </a:lnTo>
                  <a:lnTo>
                    <a:pt x="196" y="205"/>
                  </a:lnTo>
                  <a:lnTo>
                    <a:pt x="192" y="205"/>
                  </a:lnTo>
                  <a:lnTo>
                    <a:pt x="190" y="204"/>
                  </a:lnTo>
                  <a:lnTo>
                    <a:pt x="190" y="202"/>
                  </a:lnTo>
                  <a:lnTo>
                    <a:pt x="189" y="200"/>
                  </a:lnTo>
                  <a:lnTo>
                    <a:pt x="186" y="200"/>
                  </a:lnTo>
                  <a:lnTo>
                    <a:pt x="184" y="199"/>
                  </a:lnTo>
                  <a:lnTo>
                    <a:pt x="182" y="196"/>
                  </a:lnTo>
                  <a:lnTo>
                    <a:pt x="178" y="194"/>
                  </a:lnTo>
                  <a:lnTo>
                    <a:pt x="174" y="194"/>
                  </a:lnTo>
                  <a:lnTo>
                    <a:pt x="173" y="194"/>
                  </a:lnTo>
                  <a:lnTo>
                    <a:pt x="173" y="193"/>
                  </a:lnTo>
                  <a:lnTo>
                    <a:pt x="170" y="195"/>
                  </a:lnTo>
                  <a:lnTo>
                    <a:pt x="168" y="196"/>
                  </a:lnTo>
                  <a:lnTo>
                    <a:pt x="166" y="195"/>
                  </a:lnTo>
                  <a:lnTo>
                    <a:pt x="163" y="199"/>
                  </a:lnTo>
                  <a:lnTo>
                    <a:pt x="156" y="199"/>
                  </a:lnTo>
                  <a:lnTo>
                    <a:pt x="153" y="199"/>
                  </a:lnTo>
                  <a:lnTo>
                    <a:pt x="151" y="197"/>
                  </a:lnTo>
                  <a:lnTo>
                    <a:pt x="144" y="202"/>
                  </a:lnTo>
                  <a:lnTo>
                    <a:pt x="143" y="204"/>
                  </a:lnTo>
                  <a:lnTo>
                    <a:pt x="142" y="204"/>
                  </a:lnTo>
                  <a:lnTo>
                    <a:pt x="138" y="205"/>
                  </a:lnTo>
                  <a:lnTo>
                    <a:pt x="134" y="206"/>
                  </a:lnTo>
                  <a:lnTo>
                    <a:pt x="132" y="211"/>
                  </a:lnTo>
                  <a:lnTo>
                    <a:pt x="131" y="213"/>
                  </a:lnTo>
                  <a:lnTo>
                    <a:pt x="129" y="216"/>
                  </a:lnTo>
                  <a:lnTo>
                    <a:pt x="121" y="218"/>
                  </a:lnTo>
                  <a:lnTo>
                    <a:pt x="114" y="219"/>
                  </a:lnTo>
                  <a:lnTo>
                    <a:pt x="107" y="220"/>
                  </a:lnTo>
                  <a:lnTo>
                    <a:pt x="98" y="224"/>
                  </a:lnTo>
                  <a:lnTo>
                    <a:pt x="95" y="228"/>
                  </a:lnTo>
                  <a:lnTo>
                    <a:pt x="91" y="229"/>
                  </a:lnTo>
                  <a:lnTo>
                    <a:pt x="88" y="229"/>
                  </a:lnTo>
                  <a:lnTo>
                    <a:pt x="86" y="227"/>
                  </a:lnTo>
                  <a:lnTo>
                    <a:pt x="81" y="222"/>
                  </a:lnTo>
                  <a:lnTo>
                    <a:pt x="79" y="219"/>
                  </a:lnTo>
                  <a:lnTo>
                    <a:pt x="75" y="219"/>
                  </a:lnTo>
                  <a:lnTo>
                    <a:pt x="72" y="219"/>
                  </a:lnTo>
                  <a:lnTo>
                    <a:pt x="69" y="220"/>
                  </a:lnTo>
                  <a:lnTo>
                    <a:pt x="66" y="221"/>
                  </a:lnTo>
                  <a:lnTo>
                    <a:pt x="62" y="219"/>
                  </a:lnTo>
                  <a:lnTo>
                    <a:pt x="62" y="219"/>
                  </a:lnTo>
                  <a:lnTo>
                    <a:pt x="60" y="219"/>
                  </a:lnTo>
                  <a:lnTo>
                    <a:pt x="51" y="217"/>
                  </a:lnTo>
                  <a:lnTo>
                    <a:pt x="50" y="216"/>
                  </a:lnTo>
                  <a:lnTo>
                    <a:pt x="49" y="216"/>
                  </a:lnTo>
                  <a:lnTo>
                    <a:pt x="48" y="216"/>
                  </a:lnTo>
                  <a:lnTo>
                    <a:pt x="41" y="216"/>
                  </a:lnTo>
                  <a:lnTo>
                    <a:pt x="34" y="212"/>
                  </a:lnTo>
                  <a:lnTo>
                    <a:pt x="33" y="212"/>
                  </a:lnTo>
                  <a:lnTo>
                    <a:pt x="31" y="214"/>
                  </a:lnTo>
                  <a:lnTo>
                    <a:pt x="30" y="216"/>
                  </a:lnTo>
                  <a:lnTo>
                    <a:pt x="25" y="218"/>
                  </a:lnTo>
                  <a:lnTo>
                    <a:pt x="24" y="219"/>
                  </a:lnTo>
                  <a:lnTo>
                    <a:pt x="23" y="218"/>
                  </a:lnTo>
                  <a:lnTo>
                    <a:pt x="23" y="216"/>
                  </a:lnTo>
                  <a:lnTo>
                    <a:pt x="23" y="215"/>
                  </a:lnTo>
                  <a:lnTo>
                    <a:pt x="23" y="213"/>
                  </a:lnTo>
                  <a:lnTo>
                    <a:pt x="21" y="211"/>
                  </a:lnTo>
                  <a:lnTo>
                    <a:pt x="21" y="211"/>
                  </a:lnTo>
                  <a:lnTo>
                    <a:pt x="19" y="211"/>
                  </a:lnTo>
                  <a:lnTo>
                    <a:pt x="18" y="211"/>
                  </a:lnTo>
                  <a:lnTo>
                    <a:pt x="18" y="211"/>
                  </a:lnTo>
                  <a:lnTo>
                    <a:pt x="15" y="210"/>
                  </a:lnTo>
                  <a:lnTo>
                    <a:pt x="13" y="206"/>
                  </a:lnTo>
                  <a:lnTo>
                    <a:pt x="10" y="205"/>
                  </a:lnTo>
                  <a:lnTo>
                    <a:pt x="8" y="204"/>
                  </a:lnTo>
                  <a:lnTo>
                    <a:pt x="6" y="202"/>
                  </a:lnTo>
                  <a:lnTo>
                    <a:pt x="6" y="200"/>
                  </a:lnTo>
                  <a:lnTo>
                    <a:pt x="5" y="199"/>
                  </a:lnTo>
                  <a:lnTo>
                    <a:pt x="5" y="199"/>
                  </a:lnTo>
                  <a:lnTo>
                    <a:pt x="5" y="197"/>
                  </a:lnTo>
                  <a:lnTo>
                    <a:pt x="4" y="196"/>
                  </a:lnTo>
                  <a:lnTo>
                    <a:pt x="3" y="196"/>
                  </a:lnTo>
                  <a:lnTo>
                    <a:pt x="0" y="197"/>
                  </a:lnTo>
                  <a:lnTo>
                    <a:pt x="1" y="189"/>
                  </a:lnTo>
                  <a:lnTo>
                    <a:pt x="6" y="183"/>
                  </a:lnTo>
                  <a:lnTo>
                    <a:pt x="7" y="180"/>
                  </a:lnTo>
                  <a:lnTo>
                    <a:pt x="9" y="174"/>
                  </a:lnTo>
                  <a:lnTo>
                    <a:pt x="10" y="171"/>
                  </a:lnTo>
                  <a:lnTo>
                    <a:pt x="12" y="169"/>
                  </a:lnTo>
                  <a:lnTo>
                    <a:pt x="13" y="167"/>
                  </a:lnTo>
                  <a:lnTo>
                    <a:pt x="14" y="164"/>
                  </a:lnTo>
                  <a:lnTo>
                    <a:pt x="15" y="164"/>
                  </a:lnTo>
                  <a:lnTo>
                    <a:pt x="19" y="166"/>
                  </a:lnTo>
                  <a:lnTo>
                    <a:pt x="22" y="167"/>
                  </a:lnTo>
                  <a:lnTo>
                    <a:pt x="23" y="166"/>
                  </a:lnTo>
                  <a:lnTo>
                    <a:pt x="23" y="165"/>
                  </a:lnTo>
                  <a:lnTo>
                    <a:pt x="23" y="164"/>
                  </a:lnTo>
                  <a:lnTo>
                    <a:pt x="21" y="161"/>
                  </a:lnTo>
                  <a:lnTo>
                    <a:pt x="19" y="159"/>
                  </a:lnTo>
                  <a:lnTo>
                    <a:pt x="19" y="159"/>
                  </a:lnTo>
                  <a:lnTo>
                    <a:pt x="19" y="156"/>
                  </a:lnTo>
                  <a:lnTo>
                    <a:pt x="20" y="154"/>
                  </a:lnTo>
                  <a:lnTo>
                    <a:pt x="19" y="151"/>
                  </a:lnTo>
                  <a:lnTo>
                    <a:pt x="17" y="145"/>
                  </a:lnTo>
                  <a:lnTo>
                    <a:pt x="17" y="142"/>
                  </a:lnTo>
                  <a:lnTo>
                    <a:pt x="19" y="139"/>
                  </a:lnTo>
                  <a:lnTo>
                    <a:pt x="25" y="131"/>
                  </a:lnTo>
                  <a:lnTo>
                    <a:pt x="27" y="128"/>
                  </a:lnTo>
                  <a:lnTo>
                    <a:pt x="29" y="124"/>
                  </a:lnTo>
                  <a:lnTo>
                    <a:pt x="36" y="115"/>
                  </a:lnTo>
                  <a:lnTo>
                    <a:pt x="41" y="110"/>
                  </a:lnTo>
                  <a:lnTo>
                    <a:pt x="44" y="108"/>
                  </a:lnTo>
                  <a:lnTo>
                    <a:pt x="49" y="103"/>
                  </a:lnTo>
                  <a:lnTo>
                    <a:pt x="51" y="100"/>
                  </a:lnTo>
                  <a:lnTo>
                    <a:pt x="59" y="99"/>
                  </a:lnTo>
                  <a:lnTo>
                    <a:pt x="60" y="96"/>
                  </a:lnTo>
                  <a:lnTo>
                    <a:pt x="62" y="94"/>
                  </a:lnTo>
                  <a:lnTo>
                    <a:pt x="63" y="93"/>
                  </a:lnTo>
                  <a:lnTo>
                    <a:pt x="63" y="89"/>
                  </a:lnTo>
                  <a:lnTo>
                    <a:pt x="62" y="83"/>
                  </a:lnTo>
                  <a:lnTo>
                    <a:pt x="60" y="81"/>
                  </a:lnTo>
                  <a:lnTo>
                    <a:pt x="60" y="80"/>
                  </a:lnTo>
                  <a:lnTo>
                    <a:pt x="60" y="79"/>
                  </a:lnTo>
                  <a:lnTo>
                    <a:pt x="61" y="79"/>
                  </a:lnTo>
                  <a:lnTo>
                    <a:pt x="62" y="78"/>
                  </a:lnTo>
                  <a:lnTo>
                    <a:pt x="63" y="77"/>
                  </a:lnTo>
                  <a:lnTo>
                    <a:pt x="63" y="76"/>
                  </a:lnTo>
                  <a:lnTo>
                    <a:pt x="60" y="72"/>
                  </a:lnTo>
                  <a:lnTo>
                    <a:pt x="58" y="69"/>
                  </a:lnTo>
                  <a:lnTo>
                    <a:pt x="56" y="63"/>
                  </a:lnTo>
                  <a:lnTo>
                    <a:pt x="51" y="56"/>
                  </a:lnTo>
                  <a:lnTo>
                    <a:pt x="49" y="54"/>
                  </a:lnTo>
                  <a:lnTo>
                    <a:pt x="49" y="51"/>
                  </a:lnTo>
                  <a:lnTo>
                    <a:pt x="50" y="49"/>
                  </a:lnTo>
                  <a:lnTo>
                    <a:pt x="49" y="46"/>
                  </a:lnTo>
                  <a:lnTo>
                    <a:pt x="47" y="43"/>
                  </a:lnTo>
                  <a:lnTo>
                    <a:pt x="48" y="43"/>
                  </a:lnTo>
                  <a:lnTo>
                    <a:pt x="47" y="38"/>
                  </a:lnTo>
                  <a:lnTo>
                    <a:pt x="49" y="37"/>
                  </a:lnTo>
                  <a:lnTo>
                    <a:pt x="51" y="37"/>
                  </a:lnTo>
                  <a:lnTo>
                    <a:pt x="53" y="37"/>
                  </a:lnTo>
                  <a:lnTo>
                    <a:pt x="56" y="38"/>
                  </a:lnTo>
                  <a:lnTo>
                    <a:pt x="58" y="40"/>
                  </a:lnTo>
                  <a:lnTo>
                    <a:pt x="60" y="39"/>
                  </a:lnTo>
                  <a:lnTo>
                    <a:pt x="64" y="35"/>
                  </a:lnTo>
                  <a:lnTo>
                    <a:pt x="69" y="30"/>
                  </a:lnTo>
                  <a:lnTo>
                    <a:pt x="71" y="27"/>
                  </a:lnTo>
                  <a:lnTo>
                    <a:pt x="72" y="25"/>
                  </a:lnTo>
                  <a:lnTo>
                    <a:pt x="76" y="24"/>
                  </a:lnTo>
                  <a:lnTo>
                    <a:pt x="80" y="24"/>
                  </a:lnTo>
                  <a:lnTo>
                    <a:pt x="82" y="24"/>
                  </a:lnTo>
                  <a:lnTo>
                    <a:pt x="88" y="24"/>
                  </a:lnTo>
                  <a:lnTo>
                    <a:pt x="91" y="22"/>
                  </a:lnTo>
                  <a:lnTo>
                    <a:pt x="94" y="22"/>
                  </a:lnTo>
                  <a:lnTo>
                    <a:pt x="101" y="21"/>
                  </a:lnTo>
                  <a:lnTo>
                    <a:pt x="110" y="22"/>
                  </a:lnTo>
                  <a:lnTo>
                    <a:pt x="117" y="22"/>
                  </a:lnTo>
                  <a:lnTo>
                    <a:pt x="121" y="22"/>
                  </a:lnTo>
                  <a:lnTo>
                    <a:pt x="132" y="26"/>
                  </a:lnTo>
                  <a:lnTo>
                    <a:pt x="136" y="26"/>
                  </a:lnTo>
                  <a:lnTo>
                    <a:pt x="138" y="28"/>
                  </a:lnTo>
                  <a:lnTo>
                    <a:pt x="142" y="29"/>
                  </a:lnTo>
                  <a:lnTo>
                    <a:pt x="148" y="30"/>
                  </a:lnTo>
                  <a:lnTo>
                    <a:pt x="154" y="31"/>
                  </a:lnTo>
                  <a:lnTo>
                    <a:pt x="158" y="30"/>
                  </a:lnTo>
                  <a:lnTo>
                    <a:pt x="160" y="31"/>
                  </a:lnTo>
                  <a:lnTo>
                    <a:pt x="164" y="38"/>
                  </a:lnTo>
                  <a:lnTo>
                    <a:pt x="165" y="39"/>
                  </a:lnTo>
                  <a:lnTo>
                    <a:pt x="167" y="39"/>
                  </a:lnTo>
                  <a:lnTo>
                    <a:pt x="170" y="38"/>
                  </a:lnTo>
                  <a:lnTo>
                    <a:pt x="175" y="38"/>
                  </a:lnTo>
                  <a:lnTo>
                    <a:pt x="178" y="40"/>
                  </a:lnTo>
                  <a:lnTo>
                    <a:pt x="177" y="45"/>
                  </a:lnTo>
                  <a:lnTo>
                    <a:pt x="178" y="45"/>
                  </a:lnTo>
                  <a:lnTo>
                    <a:pt x="179" y="45"/>
                  </a:lnTo>
                  <a:lnTo>
                    <a:pt x="181" y="43"/>
                  </a:lnTo>
                  <a:lnTo>
                    <a:pt x="182" y="40"/>
                  </a:lnTo>
                  <a:lnTo>
                    <a:pt x="183" y="39"/>
                  </a:lnTo>
                  <a:lnTo>
                    <a:pt x="188" y="41"/>
                  </a:lnTo>
                  <a:lnTo>
                    <a:pt x="190" y="41"/>
                  </a:lnTo>
                  <a:lnTo>
                    <a:pt x="192" y="38"/>
                  </a:lnTo>
                  <a:lnTo>
                    <a:pt x="194" y="38"/>
                  </a:lnTo>
                  <a:lnTo>
                    <a:pt x="196" y="40"/>
                  </a:lnTo>
                  <a:lnTo>
                    <a:pt x="201" y="41"/>
                  </a:lnTo>
                  <a:lnTo>
                    <a:pt x="205" y="41"/>
                  </a:lnTo>
                  <a:lnTo>
                    <a:pt x="206" y="41"/>
                  </a:lnTo>
                  <a:lnTo>
                    <a:pt x="208" y="46"/>
                  </a:lnTo>
                  <a:lnTo>
                    <a:pt x="210" y="47"/>
                  </a:lnTo>
                  <a:lnTo>
                    <a:pt x="211" y="47"/>
                  </a:lnTo>
                  <a:lnTo>
                    <a:pt x="212" y="43"/>
                  </a:lnTo>
                  <a:lnTo>
                    <a:pt x="214" y="42"/>
                  </a:lnTo>
                  <a:lnTo>
                    <a:pt x="217" y="41"/>
                  </a:lnTo>
                  <a:lnTo>
                    <a:pt x="219" y="40"/>
                  </a:lnTo>
                  <a:lnTo>
                    <a:pt x="220" y="39"/>
                  </a:lnTo>
                  <a:lnTo>
                    <a:pt x="221" y="37"/>
                  </a:lnTo>
                  <a:lnTo>
                    <a:pt x="222" y="37"/>
                  </a:lnTo>
                  <a:lnTo>
                    <a:pt x="224" y="38"/>
                  </a:lnTo>
                  <a:lnTo>
                    <a:pt x="225" y="40"/>
                  </a:lnTo>
                  <a:lnTo>
                    <a:pt x="227" y="44"/>
                  </a:lnTo>
                  <a:lnTo>
                    <a:pt x="229" y="48"/>
                  </a:lnTo>
                  <a:lnTo>
                    <a:pt x="230" y="50"/>
                  </a:lnTo>
                  <a:lnTo>
                    <a:pt x="235" y="49"/>
                  </a:lnTo>
                  <a:lnTo>
                    <a:pt x="237" y="47"/>
                  </a:lnTo>
                  <a:lnTo>
                    <a:pt x="242" y="47"/>
                  </a:lnTo>
                  <a:lnTo>
                    <a:pt x="248" y="46"/>
                  </a:lnTo>
                  <a:lnTo>
                    <a:pt x="253" y="45"/>
                  </a:lnTo>
                  <a:lnTo>
                    <a:pt x="257" y="45"/>
                  </a:lnTo>
                  <a:lnTo>
                    <a:pt x="258" y="46"/>
                  </a:lnTo>
                  <a:lnTo>
                    <a:pt x="261" y="49"/>
                  </a:lnTo>
                  <a:lnTo>
                    <a:pt x="262" y="52"/>
                  </a:lnTo>
                  <a:lnTo>
                    <a:pt x="266" y="56"/>
                  </a:lnTo>
                  <a:lnTo>
                    <a:pt x="269" y="56"/>
                  </a:lnTo>
                  <a:lnTo>
                    <a:pt x="269" y="53"/>
                  </a:lnTo>
                  <a:lnTo>
                    <a:pt x="271" y="51"/>
                  </a:lnTo>
                  <a:lnTo>
                    <a:pt x="271" y="49"/>
                  </a:lnTo>
                  <a:lnTo>
                    <a:pt x="271" y="45"/>
                  </a:lnTo>
                  <a:lnTo>
                    <a:pt x="269" y="42"/>
                  </a:lnTo>
                  <a:lnTo>
                    <a:pt x="268" y="39"/>
                  </a:lnTo>
                  <a:lnTo>
                    <a:pt x="270" y="34"/>
                  </a:lnTo>
                  <a:lnTo>
                    <a:pt x="271" y="30"/>
                  </a:lnTo>
                  <a:lnTo>
                    <a:pt x="272" y="28"/>
                  </a:lnTo>
                  <a:lnTo>
                    <a:pt x="275" y="24"/>
                  </a:lnTo>
                  <a:lnTo>
                    <a:pt x="278" y="21"/>
                  </a:lnTo>
                  <a:lnTo>
                    <a:pt x="282" y="16"/>
                  </a:lnTo>
                  <a:lnTo>
                    <a:pt x="285" y="14"/>
                  </a:lnTo>
                  <a:lnTo>
                    <a:pt x="288" y="15"/>
                  </a:lnTo>
                  <a:lnTo>
                    <a:pt x="290" y="16"/>
                  </a:lnTo>
                  <a:lnTo>
                    <a:pt x="294" y="13"/>
                  </a:lnTo>
                  <a:lnTo>
                    <a:pt x="301" y="13"/>
                  </a:lnTo>
                  <a:lnTo>
                    <a:pt x="307" y="13"/>
                  </a:lnTo>
                  <a:lnTo>
                    <a:pt x="308" y="13"/>
                  </a:lnTo>
                  <a:lnTo>
                    <a:pt x="311" y="15"/>
                  </a:lnTo>
                  <a:lnTo>
                    <a:pt x="314" y="16"/>
                  </a:lnTo>
                  <a:lnTo>
                    <a:pt x="316" y="16"/>
                  </a:lnTo>
                  <a:lnTo>
                    <a:pt x="319" y="16"/>
                  </a:lnTo>
                  <a:lnTo>
                    <a:pt x="322" y="14"/>
                  </a:lnTo>
                  <a:lnTo>
                    <a:pt x="324" y="12"/>
                  </a:lnTo>
                  <a:lnTo>
                    <a:pt x="326" y="4"/>
                  </a:lnTo>
                  <a:lnTo>
                    <a:pt x="327" y="3"/>
                  </a:lnTo>
                  <a:lnTo>
                    <a:pt x="329" y="2"/>
                  </a:lnTo>
                  <a:lnTo>
                    <a:pt x="331" y="2"/>
                  </a:lnTo>
                  <a:lnTo>
                    <a:pt x="335" y="4"/>
                  </a:lnTo>
                  <a:lnTo>
                    <a:pt x="340" y="5"/>
                  </a:lnTo>
                  <a:lnTo>
                    <a:pt x="343" y="5"/>
                  </a:lnTo>
                  <a:lnTo>
                    <a:pt x="351" y="0"/>
                  </a:lnTo>
                  <a:lnTo>
                    <a:pt x="356" y="0"/>
                  </a:lnTo>
                  <a:lnTo>
                    <a:pt x="361" y="1"/>
                  </a:lnTo>
                  <a:lnTo>
                    <a:pt x="366" y="1"/>
                  </a:lnTo>
                  <a:lnTo>
                    <a:pt x="370" y="0"/>
                  </a:lnTo>
                  <a:lnTo>
                    <a:pt x="373" y="2"/>
                  </a:lnTo>
                  <a:lnTo>
                    <a:pt x="376" y="5"/>
                  </a:lnTo>
                  <a:lnTo>
                    <a:pt x="379" y="10"/>
                  </a:lnTo>
                  <a:lnTo>
                    <a:pt x="382" y="19"/>
                  </a:lnTo>
                  <a:lnTo>
                    <a:pt x="391" y="29"/>
                  </a:lnTo>
                  <a:lnTo>
                    <a:pt x="391" y="32"/>
                  </a:lnTo>
                  <a:lnTo>
                    <a:pt x="390" y="33"/>
                  </a:lnTo>
                  <a:lnTo>
                    <a:pt x="386" y="34"/>
                  </a:lnTo>
                  <a:lnTo>
                    <a:pt x="383" y="35"/>
                  </a:lnTo>
                  <a:lnTo>
                    <a:pt x="382" y="37"/>
                  </a:lnTo>
                  <a:lnTo>
                    <a:pt x="383" y="38"/>
                  </a:lnTo>
                  <a:lnTo>
                    <a:pt x="385" y="41"/>
                  </a:lnTo>
                  <a:lnTo>
                    <a:pt x="385" y="45"/>
                  </a:lnTo>
                  <a:lnTo>
                    <a:pt x="385" y="48"/>
                  </a:lnTo>
                  <a:lnTo>
                    <a:pt x="385" y="51"/>
                  </a:lnTo>
                  <a:lnTo>
                    <a:pt x="387" y="52"/>
                  </a:lnTo>
                  <a:lnTo>
                    <a:pt x="387" y="54"/>
                  </a:lnTo>
                  <a:lnTo>
                    <a:pt x="385" y="55"/>
                  </a:lnTo>
                  <a:lnTo>
                    <a:pt x="385" y="56"/>
                  </a:lnTo>
                  <a:lnTo>
                    <a:pt x="386" y="57"/>
                  </a:lnTo>
                  <a:lnTo>
                    <a:pt x="394" y="57"/>
                  </a:lnTo>
                  <a:lnTo>
                    <a:pt x="398" y="59"/>
                  </a:lnTo>
                  <a:lnTo>
                    <a:pt x="401" y="61"/>
                  </a:lnTo>
                  <a:lnTo>
                    <a:pt x="403" y="61"/>
                  </a:lnTo>
                  <a:lnTo>
                    <a:pt x="406" y="60"/>
                  </a:lnTo>
                  <a:lnTo>
                    <a:pt x="410" y="59"/>
                  </a:lnTo>
                  <a:lnTo>
                    <a:pt x="413" y="59"/>
                  </a:lnTo>
                  <a:lnTo>
                    <a:pt x="413" y="60"/>
                  </a:lnTo>
                  <a:lnTo>
                    <a:pt x="414" y="63"/>
                  </a:lnTo>
                  <a:lnTo>
                    <a:pt x="416" y="66"/>
                  </a:lnTo>
                  <a:lnTo>
                    <a:pt x="417" y="67"/>
                  </a:lnTo>
                  <a:lnTo>
                    <a:pt x="419" y="67"/>
                  </a:lnTo>
                  <a:lnTo>
                    <a:pt x="420" y="67"/>
                  </a:lnTo>
                  <a:lnTo>
                    <a:pt x="421" y="68"/>
                  </a:lnTo>
                  <a:lnTo>
                    <a:pt x="420" y="69"/>
                  </a:lnTo>
                  <a:lnTo>
                    <a:pt x="420" y="71"/>
                  </a:lnTo>
                  <a:lnTo>
                    <a:pt x="422" y="74"/>
                  </a:lnTo>
                  <a:lnTo>
                    <a:pt x="422" y="79"/>
                  </a:lnTo>
                  <a:lnTo>
                    <a:pt x="424" y="80"/>
                  </a:lnTo>
                  <a:lnTo>
                    <a:pt x="424" y="83"/>
                  </a:lnTo>
                  <a:lnTo>
                    <a:pt x="424" y="85"/>
                  </a:lnTo>
                  <a:lnTo>
                    <a:pt x="424" y="87"/>
                  </a:lnTo>
                  <a:lnTo>
                    <a:pt x="423" y="89"/>
                  </a:lnTo>
                  <a:lnTo>
                    <a:pt x="424" y="92"/>
                  </a:lnTo>
                  <a:lnTo>
                    <a:pt x="426" y="96"/>
                  </a:lnTo>
                  <a:lnTo>
                    <a:pt x="428" y="97"/>
                  </a:lnTo>
                  <a:lnTo>
                    <a:pt x="429" y="101"/>
                  </a:lnTo>
                  <a:lnTo>
                    <a:pt x="432" y="102"/>
                  </a:lnTo>
                  <a:lnTo>
                    <a:pt x="436" y="99"/>
                  </a:lnTo>
                  <a:lnTo>
                    <a:pt x="439" y="97"/>
                  </a:lnTo>
                  <a:lnTo>
                    <a:pt x="442" y="98"/>
                  </a:lnTo>
                  <a:lnTo>
                    <a:pt x="446" y="99"/>
                  </a:lnTo>
                  <a:lnTo>
                    <a:pt x="448" y="101"/>
                  </a:lnTo>
                  <a:lnTo>
                    <a:pt x="450" y="104"/>
                  </a:lnTo>
                  <a:lnTo>
                    <a:pt x="452" y="105"/>
                  </a:lnTo>
                  <a:lnTo>
                    <a:pt x="454" y="104"/>
                  </a:lnTo>
                  <a:lnTo>
                    <a:pt x="458" y="105"/>
                  </a:lnTo>
                  <a:lnTo>
                    <a:pt x="460" y="108"/>
                  </a:lnTo>
                  <a:lnTo>
                    <a:pt x="462" y="109"/>
                  </a:lnTo>
                  <a:lnTo>
                    <a:pt x="464" y="107"/>
                  </a:lnTo>
                  <a:lnTo>
                    <a:pt x="466" y="104"/>
                  </a:lnTo>
                  <a:lnTo>
                    <a:pt x="474" y="102"/>
                  </a:lnTo>
                  <a:lnTo>
                    <a:pt x="479" y="101"/>
                  </a:lnTo>
                  <a:lnTo>
                    <a:pt x="480" y="101"/>
                  </a:lnTo>
                  <a:lnTo>
                    <a:pt x="482" y="100"/>
                  </a:lnTo>
                  <a:lnTo>
                    <a:pt x="485" y="98"/>
                  </a:lnTo>
                  <a:lnTo>
                    <a:pt x="488" y="99"/>
                  </a:lnTo>
                  <a:lnTo>
                    <a:pt x="490" y="102"/>
                  </a:lnTo>
                  <a:lnTo>
                    <a:pt x="493" y="104"/>
                  </a:lnTo>
                  <a:lnTo>
                    <a:pt x="493" y="109"/>
                  </a:lnTo>
                  <a:lnTo>
                    <a:pt x="496" y="114"/>
                  </a:lnTo>
                  <a:lnTo>
                    <a:pt x="504" y="121"/>
                  </a:lnTo>
                  <a:lnTo>
                    <a:pt x="507" y="123"/>
                  </a:lnTo>
                  <a:lnTo>
                    <a:pt x="510" y="123"/>
                  </a:lnTo>
                  <a:lnTo>
                    <a:pt x="510" y="122"/>
                  </a:lnTo>
                  <a:lnTo>
                    <a:pt x="511" y="121"/>
                  </a:lnTo>
                  <a:lnTo>
                    <a:pt x="511" y="118"/>
                  </a:lnTo>
                  <a:lnTo>
                    <a:pt x="513" y="117"/>
                  </a:lnTo>
                  <a:lnTo>
                    <a:pt x="514" y="117"/>
                  </a:lnTo>
                  <a:lnTo>
                    <a:pt x="520" y="121"/>
                  </a:lnTo>
                  <a:lnTo>
                    <a:pt x="524" y="121"/>
                  </a:lnTo>
                  <a:lnTo>
                    <a:pt x="527" y="121"/>
                  </a:lnTo>
                  <a:lnTo>
                    <a:pt x="531" y="125"/>
                  </a:lnTo>
                  <a:lnTo>
                    <a:pt x="535" y="128"/>
                  </a:lnTo>
                  <a:lnTo>
                    <a:pt x="539" y="128"/>
                  </a:lnTo>
                  <a:lnTo>
                    <a:pt x="541" y="127"/>
                  </a:lnTo>
                  <a:lnTo>
                    <a:pt x="544" y="126"/>
                  </a:lnTo>
                  <a:lnTo>
                    <a:pt x="545" y="127"/>
                  </a:lnTo>
                  <a:lnTo>
                    <a:pt x="546" y="130"/>
                  </a:lnTo>
                  <a:lnTo>
                    <a:pt x="548" y="132"/>
                  </a:lnTo>
                  <a:lnTo>
                    <a:pt x="550" y="132"/>
                  </a:lnTo>
                  <a:lnTo>
                    <a:pt x="552" y="132"/>
                  </a:lnTo>
                  <a:lnTo>
                    <a:pt x="558" y="136"/>
                  </a:lnTo>
                  <a:lnTo>
                    <a:pt x="563" y="140"/>
                  </a:lnTo>
                  <a:lnTo>
                    <a:pt x="566" y="141"/>
                  </a:lnTo>
                  <a:lnTo>
                    <a:pt x="568" y="139"/>
                  </a:lnTo>
                  <a:lnTo>
                    <a:pt x="571" y="139"/>
                  </a:lnTo>
                  <a:lnTo>
                    <a:pt x="572" y="140"/>
                  </a:lnTo>
                  <a:lnTo>
                    <a:pt x="573" y="142"/>
                  </a:lnTo>
                  <a:lnTo>
                    <a:pt x="572" y="143"/>
                  </a:lnTo>
                  <a:lnTo>
                    <a:pt x="572" y="147"/>
                  </a:lnTo>
                  <a:lnTo>
                    <a:pt x="574" y="150"/>
                  </a:lnTo>
                  <a:lnTo>
                    <a:pt x="574" y="153"/>
                  </a:lnTo>
                  <a:lnTo>
                    <a:pt x="573" y="156"/>
                  </a:lnTo>
                  <a:lnTo>
                    <a:pt x="572" y="158"/>
                  </a:lnTo>
                  <a:lnTo>
                    <a:pt x="569" y="162"/>
                  </a:lnTo>
                  <a:lnTo>
                    <a:pt x="566" y="165"/>
                  </a:lnTo>
                  <a:lnTo>
                    <a:pt x="562" y="166"/>
                  </a:lnTo>
                  <a:lnTo>
                    <a:pt x="560" y="167"/>
                  </a:lnTo>
                  <a:lnTo>
                    <a:pt x="561" y="170"/>
                  </a:lnTo>
                  <a:lnTo>
                    <a:pt x="562" y="172"/>
                  </a:lnTo>
                  <a:lnTo>
                    <a:pt x="565" y="174"/>
                  </a:lnTo>
                  <a:lnTo>
                    <a:pt x="569" y="176"/>
                  </a:lnTo>
                  <a:lnTo>
                    <a:pt x="570" y="177"/>
                  </a:lnTo>
                  <a:lnTo>
                    <a:pt x="569" y="177"/>
                  </a:lnTo>
                  <a:lnTo>
                    <a:pt x="567" y="178"/>
                  </a:lnTo>
                  <a:lnTo>
                    <a:pt x="563" y="177"/>
                  </a:lnTo>
                  <a:lnTo>
                    <a:pt x="562" y="178"/>
                  </a:lnTo>
                  <a:lnTo>
                    <a:pt x="561" y="180"/>
                  </a:lnTo>
                  <a:lnTo>
                    <a:pt x="559" y="184"/>
                  </a:lnTo>
                  <a:lnTo>
                    <a:pt x="558" y="188"/>
                  </a:lnTo>
                  <a:lnTo>
                    <a:pt x="562" y="189"/>
                  </a:lnTo>
                  <a:lnTo>
                    <a:pt x="564" y="190"/>
                  </a:lnTo>
                  <a:lnTo>
                    <a:pt x="565" y="193"/>
                  </a:lnTo>
                  <a:lnTo>
                    <a:pt x="566" y="196"/>
                  </a:lnTo>
                  <a:lnTo>
                    <a:pt x="566" y="199"/>
                  </a:lnTo>
                  <a:lnTo>
                    <a:pt x="565" y="200"/>
                  </a:lnTo>
                  <a:lnTo>
                    <a:pt x="565" y="202"/>
                  </a:lnTo>
                  <a:lnTo>
                    <a:pt x="565" y="202"/>
                  </a:lnTo>
                  <a:lnTo>
                    <a:pt x="567" y="202"/>
                  </a:lnTo>
                  <a:lnTo>
                    <a:pt x="568" y="203"/>
                  </a:lnTo>
                  <a:lnTo>
                    <a:pt x="568" y="205"/>
                  </a:lnTo>
                  <a:lnTo>
                    <a:pt x="566" y="208"/>
                  </a:lnTo>
                  <a:lnTo>
                    <a:pt x="563" y="215"/>
                  </a:lnTo>
                  <a:lnTo>
                    <a:pt x="562" y="218"/>
                  </a:lnTo>
                  <a:lnTo>
                    <a:pt x="562" y="221"/>
                  </a:lnTo>
                  <a:lnTo>
                    <a:pt x="561" y="223"/>
                  </a:lnTo>
                  <a:lnTo>
                    <a:pt x="559" y="224"/>
                  </a:lnTo>
                  <a:lnTo>
                    <a:pt x="550" y="224"/>
                  </a:lnTo>
                  <a:lnTo>
                    <a:pt x="543" y="224"/>
                  </a:lnTo>
                  <a:lnTo>
                    <a:pt x="540" y="223"/>
                  </a:lnTo>
                  <a:lnTo>
                    <a:pt x="535" y="223"/>
                  </a:lnTo>
                  <a:lnTo>
                    <a:pt x="532" y="224"/>
                  </a:lnTo>
                  <a:lnTo>
                    <a:pt x="529" y="230"/>
                  </a:lnTo>
                  <a:lnTo>
                    <a:pt x="526" y="232"/>
                  </a:lnTo>
                  <a:lnTo>
                    <a:pt x="522" y="234"/>
                  </a:lnTo>
                  <a:lnTo>
                    <a:pt x="518" y="235"/>
                  </a:lnTo>
                  <a:lnTo>
                    <a:pt x="515" y="236"/>
                  </a:lnTo>
                  <a:lnTo>
                    <a:pt x="514" y="241"/>
                  </a:lnTo>
                  <a:lnTo>
                    <a:pt x="514" y="244"/>
                  </a:lnTo>
                  <a:lnTo>
                    <a:pt x="513" y="246"/>
                  </a:lnTo>
                  <a:lnTo>
                    <a:pt x="513" y="247"/>
                  </a:lnTo>
                  <a:lnTo>
                    <a:pt x="512" y="248"/>
                  </a:lnTo>
                  <a:lnTo>
                    <a:pt x="513" y="249"/>
                  </a:lnTo>
                  <a:lnTo>
                    <a:pt x="513" y="249"/>
                  </a:lnTo>
                  <a:lnTo>
                    <a:pt x="515" y="250"/>
                  </a:lnTo>
                  <a:lnTo>
                    <a:pt x="515" y="251"/>
                  </a:lnTo>
                  <a:lnTo>
                    <a:pt x="515" y="252"/>
                  </a:lnTo>
                  <a:lnTo>
                    <a:pt x="513" y="253"/>
                  </a:lnTo>
                  <a:lnTo>
                    <a:pt x="512" y="255"/>
                  </a:lnTo>
                  <a:lnTo>
                    <a:pt x="513" y="257"/>
                  </a:lnTo>
                  <a:lnTo>
                    <a:pt x="513" y="258"/>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39" name="Google Shape;2139;p203"/>
            <p:cNvSpPr/>
            <p:nvPr/>
          </p:nvSpPr>
          <p:spPr>
            <a:xfrm>
              <a:off x="6907128" y="3251737"/>
              <a:ext cx="20936" cy="7386"/>
            </a:xfrm>
            <a:custGeom>
              <a:avLst/>
              <a:gdLst/>
              <a:ahLst/>
              <a:cxnLst/>
              <a:rect l="l" t="t" r="r" b="b"/>
              <a:pathLst>
                <a:path w="22" h="11" extrusionOk="0">
                  <a:moveTo>
                    <a:pt x="16" y="7"/>
                  </a:moveTo>
                  <a:lnTo>
                    <a:pt x="21" y="10"/>
                  </a:lnTo>
                  <a:lnTo>
                    <a:pt x="16" y="9"/>
                  </a:lnTo>
                  <a:lnTo>
                    <a:pt x="6" y="7"/>
                  </a:lnTo>
                  <a:lnTo>
                    <a:pt x="2" y="5"/>
                  </a:lnTo>
                  <a:lnTo>
                    <a:pt x="1" y="3"/>
                  </a:lnTo>
                  <a:lnTo>
                    <a:pt x="0" y="0"/>
                  </a:lnTo>
                  <a:lnTo>
                    <a:pt x="3" y="3"/>
                  </a:lnTo>
                  <a:lnTo>
                    <a:pt x="5" y="5"/>
                  </a:lnTo>
                  <a:lnTo>
                    <a:pt x="16" y="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40" name="Google Shape;2140;p203"/>
            <p:cNvSpPr/>
            <p:nvPr/>
          </p:nvSpPr>
          <p:spPr>
            <a:xfrm>
              <a:off x="7535167" y="1892711"/>
              <a:ext cx="29310" cy="36930"/>
            </a:xfrm>
            <a:custGeom>
              <a:avLst/>
              <a:gdLst/>
              <a:ahLst/>
              <a:cxnLst/>
              <a:rect l="l" t="t" r="r" b="b"/>
              <a:pathLst>
                <a:path w="32" h="43" extrusionOk="0">
                  <a:moveTo>
                    <a:pt x="31" y="24"/>
                  </a:moveTo>
                  <a:lnTo>
                    <a:pt x="31" y="19"/>
                  </a:lnTo>
                  <a:lnTo>
                    <a:pt x="29" y="15"/>
                  </a:lnTo>
                  <a:lnTo>
                    <a:pt x="27" y="16"/>
                  </a:lnTo>
                  <a:lnTo>
                    <a:pt x="25" y="11"/>
                  </a:lnTo>
                  <a:lnTo>
                    <a:pt x="22" y="3"/>
                  </a:lnTo>
                  <a:lnTo>
                    <a:pt x="17" y="0"/>
                  </a:lnTo>
                  <a:lnTo>
                    <a:pt x="16" y="0"/>
                  </a:lnTo>
                  <a:lnTo>
                    <a:pt x="16" y="1"/>
                  </a:lnTo>
                  <a:lnTo>
                    <a:pt x="16" y="4"/>
                  </a:lnTo>
                  <a:lnTo>
                    <a:pt x="12" y="1"/>
                  </a:lnTo>
                  <a:lnTo>
                    <a:pt x="9" y="1"/>
                  </a:lnTo>
                  <a:lnTo>
                    <a:pt x="2" y="4"/>
                  </a:lnTo>
                  <a:lnTo>
                    <a:pt x="0" y="8"/>
                  </a:lnTo>
                  <a:lnTo>
                    <a:pt x="1" y="11"/>
                  </a:lnTo>
                  <a:lnTo>
                    <a:pt x="2" y="13"/>
                  </a:lnTo>
                  <a:lnTo>
                    <a:pt x="6" y="16"/>
                  </a:lnTo>
                  <a:lnTo>
                    <a:pt x="10" y="15"/>
                  </a:lnTo>
                  <a:lnTo>
                    <a:pt x="16" y="22"/>
                  </a:lnTo>
                  <a:lnTo>
                    <a:pt x="18" y="28"/>
                  </a:lnTo>
                  <a:lnTo>
                    <a:pt x="19" y="31"/>
                  </a:lnTo>
                  <a:lnTo>
                    <a:pt x="23" y="35"/>
                  </a:lnTo>
                  <a:lnTo>
                    <a:pt x="25" y="38"/>
                  </a:lnTo>
                  <a:lnTo>
                    <a:pt x="25" y="42"/>
                  </a:lnTo>
                  <a:lnTo>
                    <a:pt x="28" y="41"/>
                  </a:lnTo>
                  <a:lnTo>
                    <a:pt x="28" y="39"/>
                  </a:lnTo>
                  <a:lnTo>
                    <a:pt x="26" y="36"/>
                  </a:lnTo>
                  <a:lnTo>
                    <a:pt x="27" y="33"/>
                  </a:lnTo>
                  <a:lnTo>
                    <a:pt x="31" y="24"/>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41" name="Google Shape;2141;p203"/>
            <p:cNvSpPr/>
            <p:nvPr/>
          </p:nvSpPr>
          <p:spPr>
            <a:xfrm>
              <a:off x="7535167" y="1892711"/>
              <a:ext cx="29310" cy="36930"/>
            </a:xfrm>
            <a:custGeom>
              <a:avLst/>
              <a:gdLst/>
              <a:ahLst/>
              <a:cxnLst/>
              <a:rect l="l" t="t" r="r" b="b"/>
              <a:pathLst>
                <a:path w="32" h="43" extrusionOk="0">
                  <a:moveTo>
                    <a:pt x="31" y="24"/>
                  </a:moveTo>
                  <a:lnTo>
                    <a:pt x="31" y="19"/>
                  </a:lnTo>
                  <a:lnTo>
                    <a:pt x="29" y="15"/>
                  </a:lnTo>
                  <a:lnTo>
                    <a:pt x="27" y="16"/>
                  </a:lnTo>
                  <a:lnTo>
                    <a:pt x="25" y="11"/>
                  </a:lnTo>
                  <a:lnTo>
                    <a:pt x="22" y="3"/>
                  </a:lnTo>
                  <a:lnTo>
                    <a:pt x="17" y="0"/>
                  </a:lnTo>
                  <a:lnTo>
                    <a:pt x="16" y="0"/>
                  </a:lnTo>
                  <a:lnTo>
                    <a:pt x="16" y="1"/>
                  </a:lnTo>
                  <a:lnTo>
                    <a:pt x="16" y="4"/>
                  </a:lnTo>
                  <a:lnTo>
                    <a:pt x="12" y="1"/>
                  </a:lnTo>
                  <a:lnTo>
                    <a:pt x="9" y="1"/>
                  </a:lnTo>
                  <a:lnTo>
                    <a:pt x="2" y="4"/>
                  </a:lnTo>
                  <a:lnTo>
                    <a:pt x="0" y="8"/>
                  </a:lnTo>
                  <a:lnTo>
                    <a:pt x="1" y="11"/>
                  </a:lnTo>
                  <a:lnTo>
                    <a:pt x="2" y="13"/>
                  </a:lnTo>
                  <a:lnTo>
                    <a:pt x="6" y="16"/>
                  </a:lnTo>
                  <a:lnTo>
                    <a:pt x="10" y="15"/>
                  </a:lnTo>
                  <a:lnTo>
                    <a:pt x="16" y="22"/>
                  </a:lnTo>
                  <a:lnTo>
                    <a:pt x="18" y="28"/>
                  </a:lnTo>
                  <a:lnTo>
                    <a:pt x="19" y="31"/>
                  </a:lnTo>
                  <a:lnTo>
                    <a:pt x="23" y="35"/>
                  </a:lnTo>
                  <a:lnTo>
                    <a:pt x="25" y="38"/>
                  </a:lnTo>
                  <a:lnTo>
                    <a:pt x="25" y="42"/>
                  </a:lnTo>
                  <a:lnTo>
                    <a:pt x="28" y="41"/>
                  </a:lnTo>
                  <a:lnTo>
                    <a:pt x="28" y="39"/>
                  </a:lnTo>
                  <a:lnTo>
                    <a:pt x="26" y="36"/>
                  </a:lnTo>
                  <a:lnTo>
                    <a:pt x="27" y="33"/>
                  </a:lnTo>
                  <a:lnTo>
                    <a:pt x="31" y="2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42" name="Google Shape;2142;p203"/>
            <p:cNvSpPr/>
            <p:nvPr/>
          </p:nvSpPr>
          <p:spPr>
            <a:xfrm>
              <a:off x="7413747" y="2040432"/>
              <a:ext cx="62802" cy="59088"/>
            </a:xfrm>
            <a:custGeom>
              <a:avLst/>
              <a:gdLst/>
              <a:ahLst/>
              <a:cxnLst/>
              <a:rect l="l" t="t" r="r" b="b"/>
              <a:pathLst>
                <a:path w="65" h="70" extrusionOk="0">
                  <a:moveTo>
                    <a:pt x="1" y="51"/>
                  </a:moveTo>
                  <a:lnTo>
                    <a:pt x="5" y="63"/>
                  </a:lnTo>
                  <a:lnTo>
                    <a:pt x="12" y="69"/>
                  </a:lnTo>
                  <a:lnTo>
                    <a:pt x="21" y="69"/>
                  </a:lnTo>
                  <a:lnTo>
                    <a:pt x="29" y="65"/>
                  </a:lnTo>
                  <a:lnTo>
                    <a:pt x="43" y="58"/>
                  </a:lnTo>
                  <a:lnTo>
                    <a:pt x="50" y="48"/>
                  </a:lnTo>
                  <a:lnTo>
                    <a:pt x="53" y="41"/>
                  </a:lnTo>
                  <a:lnTo>
                    <a:pt x="58" y="35"/>
                  </a:lnTo>
                  <a:lnTo>
                    <a:pt x="60" y="37"/>
                  </a:lnTo>
                  <a:lnTo>
                    <a:pt x="60" y="42"/>
                  </a:lnTo>
                  <a:lnTo>
                    <a:pt x="62" y="41"/>
                  </a:lnTo>
                  <a:lnTo>
                    <a:pt x="64" y="38"/>
                  </a:lnTo>
                  <a:lnTo>
                    <a:pt x="63" y="29"/>
                  </a:lnTo>
                  <a:lnTo>
                    <a:pt x="60" y="23"/>
                  </a:lnTo>
                  <a:lnTo>
                    <a:pt x="55" y="18"/>
                  </a:lnTo>
                  <a:lnTo>
                    <a:pt x="30" y="0"/>
                  </a:lnTo>
                  <a:lnTo>
                    <a:pt x="22" y="0"/>
                  </a:lnTo>
                  <a:lnTo>
                    <a:pt x="18" y="1"/>
                  </a:lnTo>
                  <a:lnTo>
                    <a:pt x="11" y="7"/>
                  </a:lnTo>
                  <a:lnTo>
                    <a:pt x="5" y="15"/>
                  </a:lnTo>
                  <a:lnTo>
                    <a:pt x="1" y="22"/>
                  </a:lnTo>
                  <a:lnTo>
                    <a:pt x="1" y="29"/>
                  </a:lnTo>
                  <a:lnTo>
                    <a:pt x="0" y="37"/>
                  </a:lnTo>
                  <a:lnTo>
                    <a:pt x="0" y="42"/>
                  </a:lnTo>
                  <a:lnTo>
                    <a:pt x="1" y="47"/>
                  </a:lnTo>
                  <a:lnTo>
                    <a:pt x="1" y="51"/>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43" name="Google Shape;2143;p203"/>
            <p:cNvSpPr/>
            <p:nvPr/>
          </p:nvSpPr>
          <p:spPr>
            <a:xfrm>
              <a:off x="7413747" y="2040432"/>
              <a:ext cx="62802" cy="59088"/>
            </a:xfrm>
            <a:custGeom>
              <a:avLst/>
              <a:gdLst/>
              <a:ahLst/>
              <a:cxnLst/>
              <a:rect l="l" t="t" r="r" b="b"/>
              <a:pathLst>
                <a:path w="65" h="70" extrusionOk="0">
                  <a:moveTo>
                    <a:pt x="1" y="51"/>
                  </a:moveTo>
                  <a:lnTo>
                    <a:pt x="5" y="63"/>
                  </a:lnTo>
                  <a:lnTo>
                    <a:pt x="12" y="69"/>
                  </a:lnTo>
                  <a:lnTo>
                    <a:pt x="21" y="69"/>
                  </a:lnTo>
                  <a:lnTo>
                    <a:pt x="29" y="65"/>
                  </a:lnTo>
                  <a:lnTo>
                    <a:pt x="43" y="58"/>
                  </a:lnTo>
                  <a:lnTo>
                    <a:pt x="50" y="48"/>
                  </a:lnTo>
                  <a:lnTo>
                    <a:pt x="53" y="41"/>
                  </a:lnTo>
                  <a:lnTo>
                    <a:pt x="58" y="35"/>
                  </a:lnTo>
                  <a:lnTo>
                    <a:pt x="60" y="37"/>
                  </a:lnTo>
                  <a:lnTo>
                    <a:pt x="60" y="42"/>
                  </a:lnTo>
                  <a:lnTo>
                    <a:pt x="62" y="41"/>
                  </a:lnTo>
                  <a:lnTo>
                    <a:pt x="64" y="38"/>
                  </a:lnTo>
                  <a:lnTo>
                    <a:pt x="63" y="29"/>
                  </a:lnTo>
                  <a:lnTo>
                    <a:pt x="60" y="23"/>
                  </a:lnTo>
                  <a:lnTo>
                    <a:pt x="55" y="18"/>
                  </a:lnTo>
                  <a:lnTo>
                    <a:pt x="30" y="0"/>
                  </a:lnTo>
                  <a:lnTo>
                    <a:pt x="22" y="0"/>
                  </a:lnTo>
                  <a:lnTo>
                    <a:pt x="18" y="1"/>
                  </a:lnTo>
                  <a:lnTo>
                    <a:pt x="11" y="7"/>
                  </a:lnTo>
                  <a:lnTo>
                    <a:pt x="5" y="15"/>
                  </a:lnTo>
                  <a:lnTo>
                    <a:pt x="1" y="22"/>
                  </a:lnTo>
                  <a:lnTo>
                    <a:pt x="1" y="29"/>
                  </a:lnTo>
                  <a:lnTo>
                    <a:pt x="0" y="37"/>
                  </a:lnTo>
                  <a:lnTo>
                    <a:pt x="0" y="42"/>
                  </a:lnTo>
                  <a:lnTo>
                    <a:pt x="1" y="47"/>
                  </a:lnTo>
                  <a:lnTo>
                    <a:pt x="1" y="5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44" name="Google Shape;2144;p203"/>
            <p:cNvSpPr/>
            <p:nvPr/>
          </p:nvSpPr>
          <p:spPr>
            <a:xfrm>
              <a:off x="7723579" y="1966572"/>
              <a:ext cx="62802" cy="62780"/>
            </a:xfrm>
            <a:custGeom>
              <a:avLst/>
              <a:gdLst/>
              <a:ahLst/>
              <a:cxnLst/>
              <a:rect l="l" t="t" r="r" b="b"/>
              <a:pathLst>
                <a:path w="65" h="73" extrusionOk="0">
                  <a:moveTo>
                    <a:pt x="4" y="32"/>
                  </a:moveTo>
                  <a:lnTo>
                    <a:pt x="5" y="36"/>
                  </a:lnTo>
                  <a:lnTo>
                    <a:pt x="7" y="39"/>
                  </a:lnTo>
                  <a:lnTo>
                    <a:pt x="15" y="54"/>
                  </a:lnTo>
                  <a:lnTo>
                    <a:pt x="17" y="55"/>
                  </a:lnTo>
                  <a:lnTo>
                    <a:pt x="19" y="52"/>
                  </a:lnTo>
                  <a:lnTo>
                    <a:pt x="21" y="51"/>
                  </a:lnTo>
                  <a:lnTo>
                    <a:pt x="25" y="54"/>
                  </a:lnTo>
                  <a:lnTo>
                    <a:pt x="29" y="54"/>
                  </a:lnTo>
                  <a:lnTo>
                    <a:pt x="32" y="56"/>
                  </a:lnTo>
                  <a:lnTo>
                    <a:pt x="35" y="63"/>
                  </a:lnTo>
                  <a:lnTo>
                    <a:pt x="35" y="68"/>
                  </a:lnTo>
                  <a:lnTo>
                    <a:pt x="37" y="69"/>
                  </a:lnTo>
                  <a:lnTo>
                    <a:pt x="40" y="71"/>
                  </a:lnTo>
                  <a:lnTo>
                    <a:pt x="43" y="72"/>
                  </a:lnTo>
                  <a:lnTo>
                    <a:pt x="46" y="72"/>
                  </a:lnTo>
                  <a:lnTo>
                    <a:pt x="49" y="70"/>
                  </a:lnTo>
                  <a:lnTo>
                    <a:pt x="56" y="72"/>
                  </a:lnTo>
                  <a:lnTo>
                    <a:pt x="59" y="70"/>
                  </a:lnTo>
                  <a:lnTo>
                    <a:pt x="62" y="69"/>
                  </a:lnTo>
                  <a:lnTo>
                    <a:pt x="64" y="63"/>
                  </a:lnTo>
                  <a:lnTo>
                    <a:pt x="64" y="55"/>
                  </a:lnTo>
                  <a:lnTo>
                    <a:pt x="63" y="50"/>
                  </a:lnTo>
                  <a:lnTo>
                    <a:pt x="61" y="48"/>
                  </a:lnTo>
                  <a:lnTo>
                    <a:pt x="54" y="42"/>
                  </a:lnTo>
                  <a:lnTo>
                    <a:pt x="47" y="34"/>
                  </a:lnTo>
                  <a:lnTo>
                    <a:pt x="37" y="25"/>
                  </a:lnTo>
                  <a:lnTo>
                    <a:pt x="34" y="20"/>
                  </a:lnTo>
                  <a:lnTo>
                    <a:pt x="30" y="15"/>
                  </a:lnTo>
                  <a:lnTo>
                    <a:pt x="26" y="10"/>
                  </a:lnTo>
                  <a:lnTo>
                    <a:pt x="19" y="3"/>
                  </a:lnTo>
                  <a:lnTo>
                    <a:pt x="18" y="0"/>
                  </a:lnTo>
                  <a:lnTo>
                    <a:pt x="17" y="0"/>
                  </a:lnTo>
                  <a:lnTo>
                    <a:pt x="10" y="3"/>
                  </a:lnTo>
                  <a:lnTo>
                    <a:pt x="7" y="10"/>
                  </a:lnTo>
                  <a:lnTo>
                    <a:pt x="4" y="11"/>
                  </a:lnTo>
                  <a:lnTo>
                    <a:pt x="1" y="14"/>
                  </a:lnTo>
                  <a:lnTo>
                    <a:pt x="0" y="19"/>
                  </a:lnTo>
                  <a:lnTo>
                    <a:pt x="3" y="29"/>
                  </a:lnTo>
                  <a:lnTo>
                    <a:pt x="4" y="32"/>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45" name="Google Shape;2145;p203"/>
            <p:cNvSpPr/>
            <p:nvPr/>
          </p:nvSpPr>
          <p:spPr>
            <a:xfrm>
              <a:off x="7723579" y="1966572"/>
              <a:ext cx="62802" cy="62780"/>
            </a:xfrm>
            <a:custGeom>
              <a:avLst/>
              <a:gdLst/>
              <a:ahLst/>
              <a:cxnLst/>
              <a:rect l="l" t="t" r="r" b="b"/>
              <a:pathLst>
                <a:path w="65" h="73" extrusionOk="0">
                  <a:moveTo>
                    <a:pt x="4" y="32"/>
                  </a:moveTo>
                  <a:lnTo>
                    <a:pt x="5" y="36"/>
                  </a:lnTo>
                  <a:lnTo>
                    <a:pt x="7" y="39"/>
                  </a:lnTo>
                  <a:lnTo>
                    <a:pt x="15" y="54"/>
                  </a:lnTo>
                  <a:lnTo>
                    <a:pt x="17" y="55"/>
                  </a:lnTo>
                  <a:lnTo>
                    <a:pt x="19" y="52"/>
                  </a:lnTo>
                  <a:lnTo>
                    <a:pt x="21" y="51"/>
                  </a:lnTo>
                  <a:lnTo>
                    <a:pt x="25" y="54"/>
                  </a:lnTo>
                  <a:lnTo>
                    <a:pt x="29" y="54"/>
                  </a:lnTo>
                  <a:lnTo>
                    <a:pt x="32" y="56"/>
                  </a:lnTo>
                  <a:lnTo>
                    <a:pt x="35" y="63"/>
                  </a:lnTo>
                  <a:lnTo>
                    <a:pt x="35" y="68"/>
                  </a:lnTo>
                  <a:lnTo>
                    <a:pt x="37" y="69"/>
                  </a:lnTo>
                  <a:lnTo>
                    <a:pt x="40" y="71"/>
                  </a:lnTo>
                  <a:lnTo>
                    <a:pt x="43" y="72"/>
                  </a:lnTo>
                  <a:lnTo>
                    <a:pt x="46" y="72"/>
                  </a:lnTo>
                  <a:lnTo>
                    <a:pt x="49" y="70"/>
                  </a:lnTo>
                  <a:lnTo>
                    <a:pt x="56" y="72"/>
                  </a:lnTo>
                  <a:lnTo>
                    <a:pt x="59" y="70"/>
                  </a:lnTo>
                  <a:lnTo>
                    <a:pt x="62" y="69"/>
                  </a:lnTo>
                  <a:lnTo>
                    <a:pt x="64" y="63"/>
                  </a:lnTo>
                  <a:lnTo>
                    <a:pt x="64" y="55"/>
                  </a:lnTo>
                  <a:lnTo>
                    <a:pt x="63" y="50"/>
                  </a:lnTo>
                  <a:lnTo>
                    <a:pt x="61" y="48"/>
                  </a:lnTo>
                  <a:lnTo>
                    <a:pt x="54" y="42"/>
                  </a:lnTo>
                  <a:lnTo>
                    <a:pt x="47" y="34"/>
                  </a:lnTo>
                  <a:lnTo>
                    <a:pt x="37" y="25"/>
                  </a:lnTo>
                  <a:lnTo>
                    <a:pt x="34" y="20"/>
                  </a:lnTo>
                  <a:lnTo>
                    <a:pt x="30" y="15"/>
                  </a:lnTo>
                  <a:lnTo>
                    <a:pt x="26" y="10"/>
                  </a:lnTo>
                  <a:lnTo>
                    <a:pt x="19" y="3"/>
                  </a:lnTo>
                  <a:lnTo>
                    <a:pt x="18" y="0"/>
                  </a:lnTo>
                  <a:lnTo>
                    <a:pt x="17" y="0"/>
                  </a:lnTo>
                  <a:lnTo>
                    <a:pt x="10" y="3"/>
                  </a:lnTo>
                  <a:lnTo>
                    <a:pt x="7" y="10"/>
                  </a:lnTo>
                  <a:lnTo>
                    <a:pt x="4" y="11"/>
                  </a:lnTo>
                  <a:lnTo>
                    <a:pt x="1" y="14"/>
                  </a:lnTo>
                  <a:lnTo>
                    <a:pt x="0" y="19"/>
                  </a:lnTo>
                  <a:lnTo>
                    <a:pt x="3" y="29"/>
                  </a:lnTo>
                  <a:lnTo>
                    <a:pt x="4" y="3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46" name="Google Shape;2146;p203"/>
            <p:cNvSpPr/>
            <p:nvPr/>
          </p:nvSpPr>
          <p:spPr>
            <a:xfrm>
              <a:off x="6781520" y="2007193"/>
              <a:ext cx="1176527" cy="1436580"/>
            </a:xfrm>
            <a:custGeom>
              <a:avLst/>
              <a:gdLst/>
              <a:ahLst/>
              <a:cxnLst/>
              <a:rect l="l" t="t" r="r" b="b"/>
              <a:pathLst>
                <a:path w="1237" h="1717" extrusionOk="0">
                  <a:moveTo>
                    <a:pt x="1036" y="1209"/>
                  </a:moveTo>
                  <a:lnTo>
                    <a:pt x="1040" y="1201"/>
                  </a:lnTo>
                  <a:lnTo>
                    <a:pt x="1044" y="1197"/>
                  </a:lnTo>
                  <a:lnTo>
                    <a:pt x="1043" y="1189"/>
                  </a:lnTo>
                  <a:lnTo>
                    <a:pt x="1036" y="1190"/>
                  </a:lnTo>
                  <a:lnTo>
                    <a:pt x="1031" y="1187"/>
                  </a:lnTo>
                  <a:lnTo>
                    <a:pt x="1031" y="1188"/>
                  </a:lnTo>
                  <a:lnTo>
                    <a:pt x="1026" y="1186"/>
                  </a:lnTo>
                  <a:lnTo>
                    <a:pt x="1023" y="1187"/>
                  </a:lnTo>
                  <a:lnTo>
                    <a:pt x="1022" y="1185"/>
                  </a:lnTo>
                  <a:lnTo>
                    <a:pt x="1020" y="1185"/>
                  </a:lnTo>
                  <a:lnTo>
                    <a:pt x="1014" y="1189"/>
                  </a:lnTo>
                  <a:lnTo>
                    <a:pt x="1013" y="1191"/>
                  </a:lnTo>
                  <a:lnTo>
                    <a:pt x="1014" y="1196"/>
                  </a:lnTo>
                  <a:lnTo>
                    <a:pt x="1008" y="1192"/>
                  </a:lnTo>
                  <a:lnTo>
                    <a:pt x="1006" y="1187"/>
                  </a:lnTo>
                  <a:lnTo>
                    <a:pt x="1001" y="1187"/>
                  </a:lnTo>
                  <a:lnTo>
                    <a:pt x="999" y="1185"/>
                  </a:lnTo>
                  <a:lnTo>
                    <a:pt x="1001" y="1182"/>
                  </a:lnTo>
                  <a:lnTo>
                    <a:pt x="998" y="1177"/>
                  </a:lnTo>
                  <a:lnTo>
                    <a:pt x="999" y="1174"/>
                  </a:lnTo>
                  <a:lnTo>
                    <a:pt x="1000" y="1161"/>
                  </a:lnTo>
                  <a:lnTo>
                    <a:pt x="1004" y="1156"/>
                  </a:lnTo>
                  <a:lnTo>
                    <a:pt x="1003" y="1153"/>
                  </a:lnTo>
                  <a:lnTo>
                    <a:pt x="1001" y="1148"/>
                  </a:lnTo>
                  <a:lnTo>
                    <a:pt x="999" y="1144"/>
                  </a:lnTo>
                  <a:lnTo>
                    <a:pt x="1001" y="1143"/>
                  </a:lnTo>
                  <a:lnTo>
                    <a:pt x="1001" y="1135"/>
                  </a:lnTo>
                  <a:lnTo>
                    <a:pt x="1001" y="1131"/>
                  </a:lnTo>
                  <a:lnTo>
                    <a:pt x="999" y="1127"/>
                  </a:lnTo>
                  <a:lnTo>
                    <a:pt x="1002" y="1122"/>
                  </a:lnTo>
                  <a:lnTo>
                    <a:pt x="1003" y="1108"/>
                  </a:lnTo>
                  <a:lnTo>
                    <a:pt x="1008" y="1107"/>
                  </a:lnTo>
                  <a:lnTo>
                    <a:pt x="1011" y="1105"/>
                  </a:lnTo>
                  <a:lnTo>
                    <a:pt x="1015" y="1096"/>
                  </a:lnTo>
                  <a:lnTo>
                    <a:pt x="1023" y="1095"/>
                  </a:lnTo>
                  <a:lnTo>
                    <a:pt x="1028" y="1097"/>
                  </a:lnTo>
                  <a:lnTo>
                    <a:pt x="1030" y="1088"/>
                  </a:lnTo>
                  <a:lnTo>
                    <a:pt x="1026" y="1085"/>
                  </a:lnTo>
                  <a:lnTo>
                    <a:pt x="1028" y="1081"/>
                  </a:lnTo>
                  <a:lnTo>
                    <a:pt x="1027" y="1078"/>
                  </a:lnTo>
                  <a:lnTo>
                    <a:pt x="1031" y="1074"/>
                  </a:lnTo>
                  <a:lnTo>
                    <a:pt x="1034" y="1064"/>
                  </a:lnTo>
                  <a:lnTo>
                    <a:pt x="1033" y="1061"/>
                  </a:lnTo>
                  <a:lnTo>
                    <a:pt x="1034" y="1057"/>
                  </a:lnTo>
                  <a:lnTo>
                    <a:pt x="1030" y="1058"/>
                  </a:lnTo>
                  <a:lnTo>
                    <a:pt x="1027" y="1055"/>
                  </a:lnTo>
                  <a:lnTo>
                    <a:pt x="1025" y="1058"/>
                  </a:lnTo>
                  <a:lnTo>
                    <a:pt x="1022" y="1059"/>
                  </a:lnTo>
                  <a:lnTo>
                    <a:pt x="1020" y="1065"/>
                  </a:lnTo>
                  <a:lnTo>
                    <a:pt x="1013" y="1072"/>
                  </a:lnTo>
                  <a:lnTo>
                    <a:pt x="1010" y="1072"/>
                  </a:lnTo>
                  <a:lnTo>
                    <a:pt x="1008" y="1070"/>
                  </a:lnTo>
                  <a:lnTo>
                    <a:pt x="998" y="1074"/>
                  </a:lnTo>
                  <a:lnTo>
                    <a:pt x="996" y="1079"/>
                  </a:lnTo>
                  <a:lnTo>
                    <a:pt x="993" y="1079"/>
                  </a:lnTo>
                  <a:lnTo>
                    <a:pt x="986" y="1075"/>
                  </a:lnTo>
                  <a:lnTo>
                    <a:pt x="981" y="1077"/>
                  </a:lnTo>
                  <a:lnTo>
                    <a:pt x="975" y="1082"/>
                  </a:lnTo>
                  <a:lnTo>
                    <a:pt x="973" y="1083"/>
                  </a:lnTo>
                  <a:lnTo>
                    <a:pt x="970" y="1082"/>
                  </a:lnTo>
                  <a:lnTo>
                    <a:pt x="965" y="1077"/>
                  </a:lnTo>
                  <a:lnTo>
                    <a:pt x="965" y="1072"/>
                  </a:lnTo>
                  <a:lnTo>
                    <a:pt x="947" y="1059"/>
                  </a:lnTo>
                  <a:lnTo>
                    <a:pt x="950" y="1052"/>
                  </a:lnTo>
                  <a:lnTo>
                    <a:pt x="945" y="1047"/>
                  </a:lnTo>
                  <a:lnTo>
                    <a:pt x="950" y="1038"/>
                  </a:lnTo>
                  <a:lnTo>
                    <a:pt x="959" y="1032"/>
                  </a:lnTo>
                  <a:lnTo>
                    <a:pt x="975" y="1035"/>
                  </a:lnTo>
                  <a:lnTo>
                    <a:pt x="976" y="1038"/>
                  </a:lnTo>
                  <a:lnTo>
                    <a:pt x="973" y="1043"/>
                  </a:lnTo>
                  <a:lnTo>
                    <a:pt x="975" y="1049"/>
                  </a:lnTo>
                  <a:lnTo>
                    <a:pt x="972" y="1053"/>
                  </a:lnTo>
                  <a:lnTo>
                    <a:pt x="973" y="1054"/>
                  </a:lnTo>
                  <a:lnTo>
                    <a:pt x="978" y="1047"/>
                  </a:lnTo>
                  <a:lnTo>
                    <a:pt x="979" y="1043"/>
                  </a:lnTo>
                  <a:lnTo>
                    <a:pt x="982" y="1040"/>
                  </a:lnTo>
                  <a:lnTo>
                    <a:pt x="987" y="1047"/>
                  </a:lnTo>
                  <a:lnTo>
                    <a:pt x="988" y="1048"/>
                  </a:lnTo>
                  <a:lnTo>
                    <a:pt x="990" y="1048"/>
                  </a:lnTo>
                  <a:lnTo>
                    <a:pt x="993" y="1053"/>
                  </a:lnTo>
                  <a:lnTo>
                    <a:pt x="996" y="1051"/>
                  </a:lnTo>
                  <a:lnTo>
                    <a:pt x="1000" y="1047"/>
                  </a:lnTo>
                  <a:lnTo>
                    <a:pt x="998" y="1043"/>
                  </a:lnTo>
                  <a:lnTo>
                    <a:pt x="993" y="1041"/>
                  </a:lnTo>
                  <a:lnTo>
                    <a:pt x="997" y="1038"/>
                  </a:lnTo>
                  <a:lnTo>
                    <a:pt x="997" y="1035"/>
                  </a:lnTo>
                  <a:lnTo>
                    <a:pt x="1000" y="1033"/>
                  </a:lnTo>
                  <a:lnTo>
                    <a:pt x="1005" y="1035"/>
                  </a:lnTo>
                  <a:lnTo>
                    <a:pt x="1007" y="1034"/>
                  </a:lnTo>
                  <a:lnTo>
                    <a:pt x="1010" y="1031"/>
                  </a:lnTo>
                  <a:lnTo>
                    <a:pt x="1010" y="1028"/>
                  </a:lnTo>
                  <a:lnTo>
                    <a:pt x="1011" y="1026"/>
                  </a:lnTo>
                  <a:lnTo>
                    <a:pt x="1021" y="1025"/>
                  </a:lnTo>
                  <a:lnTo>
                    <a:pt x="1026" y="1017"/>
                  </a:lnTo>
                  <a:lnTo>
                    <a:pt x="1021" y="1017"/>
                  </a:lnTo>
                  <a:lnTo>
                    <a:pt x="1019" y="1014"/>
                  </a:lnTo>
                  <a:lnTo>
                    <a:pt x="1015" y="1016"/>
                  </a:lnTo>
                  <a:lnTo>
                    <a:pt x="1014" y="1011"/>
                  </a:lnTo>
                  <a:lnTo>
                    <a:pt x="1015" y="1008"/>
                  </a:lnTo>
                  <a:lnTo>
                    <a:pt x="1009" y="1005"/>
                  </a:lnTo>
                  <a:lnTo>
                    <a:pt x="1012" y="998"/>
                  </a:lnTo>
                  <a:lnTo>
                    <a:pt x="1012" y="992"/>
                  </a:lnTo>
                  <a:lnTo>
                    <a:pt x="1017" y="988"/>
                  </a:lnTo>
                  <a:lnTo>
                    <a:pt x="1017" y="987"/>
                  </a:lnTo>
                  <a:lnTo>
                    <a:pt x="1015" y="985"/>
                  </a:lnTo>
                  <a:lnTo>
                    <a:pt x="1010" y="986"/>
                  </a:lnTo>
                  <a:lnTo>
                    <a:pt x="1009" y="985"/>
                  </a:lnTo>
                  <a:lnTo>
                    <a:pt x="1006" y="986"/>
                  </a:lnTo>
                  <a:lnTo>
                    <a:pt x="1003" y="990"/>
                  </a:lnTo>
                  <a:lnTo>
                    <a:pt x="999" y="990"/>
                  </a:lnTo>
                  <a:lnTo>
                    <a:pt x="991" y="985"/>
                  </a:lnTo>
                  <a:lnTo>
                    <a:pt x="983" y="989"/>
                  </a:lnTo>
                  <a:lnTo>
                    <a:pt x="982" y="987"/>
                  </a:lnTo>
                  <a:lnTo>
                    <a:pt x="978" y="987"/>
                  </a:lnTo>
                  <a:lnTo>
                    <a:pt x="974" y="989"/>
                  </a:lnTo>
                  <a:lnTo>
                    <a:pt x="971" y="989"/>
                  </a:lnTo>
                  <a:lnTo>
                    <a:pt x="967" y="986"/>
                  </a:lnTo>
                  <a:lnTo>
                    <a:pt x="964" y="986"/>
                  </a:lnTo>
                  <a:lnTo>
                    <a:pt x="959" y="987"/>
                  </a:lnTo>
                  <a:lnTo>
                    <a:pt x="957" y="986"/>
                  </a:lnTo>
                  <a:lnTo>
                    <a:pt x="959" y="982"/>
                  </a:lnTo>
                  <a:lnTo>
                    <a:pt x="956" y="979"/>
                  </a:lnTo>
                  <a:lnTo>
                    <a:pt x="954" y="976"/>
                  </a:lnTo>
                  <a:lnTo>
                    <a:pt x="954" y="961"/>
                  </a:lnTo>
                  <a:lnTo>
                    <a:pt x="956" y="956"/>
                  </a:lnTo>
                  <a:lnTo>
                    <a:pt x="949" y="947"/>
                  </a:lnTo>
                  <a:lnTo>
                    <a:pt x="951" y="942"/>
                  </a:lnTo>
                  <a:lnTo>
                    <a:pt x="953" y="940"/>
                  </a:lnTo>
                  <a:lnTo>
                    <a:pt x="960" y="943"/>
                  </a:lnTo>
                  <a:lnTo>
                    <a:pt x="963" y="941"/>
                  </a:lnTo>
                  <a:lnTo>
                    <a:pt x="971" y="932"/>
                  </a:lnTo>
                  <a:lnTo>
                    <a:pt x="973" y="932"/>
                  </a:lnTo>
                  <a:lnTo>
                    <a:pt x="975" y="934"/>
                  </a:lnTo>
                  <a:lnTo>
                    <a:pt x="976" y="933"/>
                  </a:lnTo>
                  <a:lnTo>
                    <a:pt x="975" y="931"/>
                  </a:lnTo>
                  <a:lnTo>
                    <a:pt x="976" y="930"/>
                  </a:lnTo>
                  <a:lnTo>
                    <a:pt x="973" y="925"/>
                  </a:lnTo>
                  <a:lnTo>
                    <a:pt x="975" y="920"/>
                  </a:lnTo>
                  <a:lnTo>
                    <a:pt x="970" y="916"/>
                  </a:lnTo>
                  <a:lnTo>
                    <a:pt x="970" y="914"/>
                  </a:lnTo>
                  <a:lnTo>
                    <a:pt x="973" y="907"/>
                  </a:lnTo>
                  <a:lnTo>
                    <a:pt x="972" y="903"/>
                  </a:lnTo>
                  <a:lnTo>
                    <a:pt x="975" y="899"/>
                  </a:lnTo>
                  <a:lnTo>
                    <a:pt x="975" y="896"/>
                  </a:lnTo>
                  <a:lnTo>
                    <a:pt x="978" y="893"/>
                  </a:lnTo>
                  <a:lnTo>
                    <a:pt x="982" y="895"/>
                  </a:lnTo>
                  <a:lnTo>
                    <a:pt x="988" y="894"/>
                  </a:lnTo>
                  <a:lnTo>
                    <a:pt x="991" y="901"/>
                  </a:lnTo>
                  <a:lnTo>
                    <a:pt x="995" y="896"/>
                  </a:lnTo>
                  <a:lnTo>
                    <a:pt x="1001" y="891"/>
                  </a:lnTo>
                  <a:lnTo>
                    <a:pt x="1001" y="885"/>
                  </a:lnTo>
                  <a:lnTo>
                    <a:pt x="1000" y="883"/>
                  </a:lnTo>
                  <a:lnTo>
                    <a:pt x="995" y="882"/>
                  </a:lnTo>
                  <a:lnTo>
                    <a:pt x="993" y="878"/>
                  </a:lnTo>
                  <a:lnTo>
                    <a:pt x="992" y="873"/>
                  </a:lnTo>
                  <a:lnTo>
                    <a:pt x="997" y="867"/>
                  </a:lnTo>
                  <a:lnTo>
                    <a:pt x="999" y="862"/>
                  </a:lnTo>
                  <a:lnTo>
                    <a:pt x="1005" y="858"/>
                  </a:lnTo>
                  <a:lnTo>
                    <a:pt x="1009" y="858"/>
                  </a:lnTo>
                  <a:lnTo>
                    <a:pt x="1011" y="857"/>
                  </a:lnTo>
                  <a:lnTo>
                    <a:pt x="1012" y="852"/>
                  </a:lnTo>
                  <a:lnTo>
                    <a:pt x="1019" y="849"/>
                  </a:lnTo>
                  <a:lnTo>
                    <a:pt x="1020" y="845"/>
                  </a:lnTo>
                  <a:lnTo>
                    <a:pt x="1018" y="838"/>
                  </a:lnTo>
                  <a:lnTo>
                    <a:pt x="1020" y="834"/>
                  </a:lnTo>
                  <a:lnTo>
                    <a:pt x="1019" y="833"/>
                  </a:lnTo>
                  <a:lnTo>
                    <a:pt x="1014" y="834"/>
                  </a:lnTo>
                  <a:lnTo>
                    <a:pt x="1012" y="832"/>
                  </a:lnTo>
                  <a:lnTo>
                    <a:pt x="1010" y="828"/>
                  </a:lnTo>
                  <a:lnTo>
                    <a:pt x="1009" y="828"/>
                  </a:lnTo>
                  <a:lnTo>
                    <a:pt x="1009" y="822"/>
                  </a:lnTo>
                  <a:lnTo>
                    <a:pt x="1012" y="817"/>
                  </a:lnTo>
                  <a:lnTo>
                    <a:pt x="1009" y="812"/>
                  </a:lnTo>
                  <a:lnTo>
                    <a:pt x="1010" y="807"/>
                  </a:lnTo>
                  <a:lnTo>
                    <a:pt x="1004" y="800"/>
                  </a:lnTo>
                  <a:lnTo>
                    <a:pt x="1000" y="799"/>
                  </a:lnTo>
                  <a:lnTo>
                    <a:pt x="997" y="798"/>
                  </a:lnTo>
                  <a:lnTo>
                    <a:pt x="992" y="790"/>
                  </a:lnTo>
                  <a:lnTo>
                    <a:pt x="988" y="787"/>
                  </a:lnTo>
                  <a:lnTo>
                    <a:pt x="993" y="771"/>
                  </a:lnTo>
                  <a:lnTo>
                    <a:pt x="998" y="764"/>
                  </a:lnTo>
                  <a:lnTo>
                    <a:pt x="1008" y="756"/>
                  </a:lnTo>
                  <a:lnTo>
                    <a:pt x="1012" y="739"/>
                  </a:lnTo>
                  <a:lnTo>
                    <a:pt x="1012" y="732"/>
                  </a:lnTo>
                  <a:lnTo>
                    <a:pt x="1018" y="718"/>
                  </a:lnTo>
                  <a:lnTo>
                    <a:pt x="1021" y="706"/>
                  </a:lnTo>
                  <a:lnTo>
                    <a:pt x="1021" y="697"/>
                  </a:lnTo>
                  <a:lnTo>
                    <a:pt x="1017" y="689"/>
                  </a:lnTo>
                  <a:lnTo>
                    <a:pt x="1015" y="674"/>
                  </a:lnTo>
                  <a:lnTo>
                    <a:pt x="1015" y="668"/>
                  </a:lnTo>
                  <a:lnTo>
                    <a:pt x="1021" y="653"/>
                  </a:lnTo>
                  <a:lnTo>
                    <a:pt x="1017" y="645"/>
                  </a:lnTo>
                  <a:lnTo>
                    <a:pt x="1017" y="634"/>
                  </a:lnTo>
                  <a:lnTo>
                    <a:pt x="1020" y="628"/>
                  </a:lnTo>
                  <a:lnTo>
                    <a:pt x="1019" y="613"/>
                  </a:lnTo>
                  <a:lnTo>
                    <a:pt x="1020" y="611"/>
                  </a:lnTo>
                  <a:lnTo>
                    <a:pt x="1020" y="607"/>
                  </a:lnTo>
                  <a:lnTo>
                    <a:pt x="1025" y="604"/>
                  </a:lnTo>
                  <a:lnTo>
                    <a:pt x="1025" y="596"/>
                  </a:lnTo>
                  <a:lnTo>
                    <a:pt x="1023" y="591"/>
                  </a:lnTo>
                  <a:lnTo>
                    <a:pt x="1020" y="591"/>
                  </a:lnTo>
                  <a:lnTo>
                    <a:pt x="1019" y="589"/>
                  </a:lnTo>
                  <a:lnTo>
                    <a:pt x="1017" y="577"/>
                  </a:lnTo>
                  <a:lnTo>
                    <a:pt x="1020" y="572"/>
                  </a:lnTo>
                  <a:lnTo>
                    <a:pt x="1020" y="567"/>
                  </a:lnTo>
                  <a:lnTo>
                    <a:pt x="1014" y="559"/>
                  </a:lnTo>
                  <a:lnTo>
                    <a:pt x="1012" y="555"/>
                  </a:lnTo>
                  <a:lnTo>
                    <a:pt x="1015" y="551"/>
                  </a:lnTo>
                  <a:lnTo>
                    <a:pt x="1014" y="543"/>
                  </a:lnTo>
                  <a:lnTo>
                    <a:pt x="1016" y="540"/>
                  </a:lnTo>
                  <a:lnTo>
                    <a:pt x="1015" y="535"/>
                  </a:lnTo>
                  <a:lnTo>
                    <a:pt x="1017" y="533"/>
                  </a:lnTo>
                  <a:lnTo>
                    <a:pt x="1017" y="530"/>
                  </a:lnTo>
                  <a:lnTo>
                    <a:pt x="1020" y="516"/>
                  </a:lnTo>
                  <a:lnTo>
                    <a:pt x="1021" y="503"/>
                  </a:lnTo>
                  <a:lnTo>
                    <a:pt x="1020" y="499"/>
                  </a:lnTo>
                  <a:lnTo>
                    <a:pt x="1022" y="497"/>
                  </a:lnTo>
                  <a:lnTo>
                    <a:pt x="1024" y="490"/>
                  </a:lnTo>
                  <a:lnTo>
                    <a:pt x="1029" y="488"/>
                  </a:lnTo>
                  <a:lnTo>
                    <a:pt x="1030" y="483"/>
                  </a:lnTo>
                  <a:lnTo>
                    <a:pt x="1034" y="479"/>
                  </a:lnTo>
                  <a:lnTo>
                    <a:pt x="1032" y="474"/>
                  </a:lnTo>
                  <a:lnTo>
                    <a:pt x="1026" y="474"/>
                  </a:lnTo>
                  <a:lnTo>
                    <a:pt x="1025" y="470"/>
                  </a:lnTo>
                  <a:lnTo>
                    <a:pt x="1025" y="453"/>
                  </a:lnTo>
                  <a:lnTo>
                    <a:pt x="1021" y="448"/>
                  </a:lnTo>
                  <a:lnTo>
                    <a:pt x="1025" y="442"/>
                  </a:lnTo>
                  <a:lnTo>
                    <a:pt x="1026" y="436"/>
                  </a:lnTo>
                  <a:lnTo>
                    <a:pt x="1029" y="435"/>
                  </a:lnTo>
                  <a:lnTo>
                    <a:pt x="1025" y="431"/>
                  </a:lnTo>
                  <a:lnTo>
                    <a:pt x="1025" y="426"/>
                  </a:lnTo>
                  <a:lnTo>
                    <a:pt x="1029" y="425"/>
                  </a:lnTo>
                  <a:lnTo>
                    <a:pt x="1030" y="420"/>
                  </a:lnTo>
                  <a:lnTo>
                    <a:pt x="1034" y="418"/>
                  </a:lnTo>
                  <a:lnTo>
                    <a:pt x="1035" y="416"/>
                  </a:lnTo>
                  <a:lnTo>
                    <a:pt x="1038" y="416"/>
                  </a:lnTo>
                  <a:lnTo>
                    <a:pt x="1038" y="410"/>
                  </a:lnTo>
                  <a:lnTo>
                    <a:pt x="1043" y="405"/>
                  </a:lnTo>
                  <a:lnTo>
                    <a:pt x="1051" y="409"/>
                  </a:lnTo>
                  <a:lnTo>
                    <a:pt x="1052" y="412"/>
                  </a:lnTo>
                  <a:lnTo>
                    <a:pt x="1055" y="414"/>
                  </a:lnTo>
                  <a:lnTo>
                    <a:pt x="1056" y="418"/>
                  </a:lnTo>
                  <a:lnTo>
                    <a:pt x="1061" y="415"/>
                  </a:lnTo>
                  <a:lnTo>
                    <a:pt x="1062" y="410"/>
                  </a:lnTo>
                  <a:lnTo>
                    <a:pt x="1071" y="405"/>
                  </a:lnTo>
                  <a:lnTo>
                    <a:pt x="1072" y="400"/>
                  </a:lnTo>
                  <a:lnTo>
                    <a:pt x="1076" y="399"/>
                  </a:lnTo>
                  <a:lnTo>
                    <a:pt x="1080" y="393"/>
                  </a:lnTo>
                  <a:lnTo>
                    <a:pt x="1079" y="386"/>
                  </a:lnTo>
                  <a:lnTo>
                    <a:pt x="1080" y="384"/>
                  </a:lnTo>
                  <a:lnTo>
                    <a:pt x="1089" y="369"/>
                  </a:lnTo>
                  <a:lnTo>
                    <a:pt x="1092" y="367"/>
                  </a:lnTo>
                  <a:lnTo>
                    <a:pt x="1093" y="365"/>
                  </a:lnTo>
                  <a:lnTo>
                    <a:pt x="1097" y="360"/>
                  </a:lnTo>
                  <a:lnTo>
                    <a:pt x="1102" y="357"/>
                  </a:lnTo>
                  <a:lnTo>
                    <a:pt x="1102" y="357"/>
                  </a:lnTo>
                  <a:lnTo>
                    <a:pt x="1125" y="345"/>
                  </a:lnTo>
                  <a:lnTo>
                    <a:pt x="1125" y="341"/>
                  </a:lnTo>
                  <a:lnTo>
                    <a:pt x="1129" y="336"/>
                  </a:lnTo>
                  <a:lnTo>
                    <a:pt x="1127" y="332"/>
                  </a:lnTo>
                  <a:lnTo>
                    <a:pt x="1129" y="330"/>
                  </a:lnTo>
                  <a:lnTo>
                    <a:pt x="1130" y="327"/>
                  </a:lnTo>
                  <a:lnTo>
                    <a:pt x="1133" y="325"/>
                  </a:lnTo>
                  <a:lnTo>
                    <a:pt x="1134" y="319"/>
                  </a:lnTo>
                  <a:lnTo>
                    <a:pt x="1140" y="314"/>
                  </a:lnTo>
                  <a:lnTo>
                    <a:pt x="1143" y="316"/>
                  </a:lnTo>
                  <a:lnTo>
                    <a:pt x="1140" y="308"/>
                  </a:lnTo>
                  <a:lnTo>
                    <a:pt x="1142" y="306"/>
                  </a:lnTo>
                  <a:lnTo>
                    <a:pt x="1145" y="298"/>
                  </a:lnTo>
                  <a:lnTo>
                    <a:pt x="1152" y="296"/>
                  </a:lnTo>
                  <a:lnTo>
                    <a:pt x="1158" y="291"/>
                  </a:lnTo>
                  <a:lnTo>
                    <a:pt x="1165" y="283"/>
                  </a:lnTo>
                  <a:lnTo>
                    <a:pt x="1173" y="283"/>
                  </a:lnTo>
                  <a:lnTo>
                    <a:pt x="1176" y="279"/>
                  </a:lnTo>
                  <a:lnTo>
                    <a:pt x="1182" y="276"/>
                  </a:lnTo>
                  <a:lnTo>
                    <a:pt x="1183" y="271"/>
                  </a:lnTo>
                  <a:lnTo>
                    <a:pt x="1188" y="269"/>
                  </a:lnTo>
                  <a:lnTo>
                    <a:pt x="1192" y="269"/>
                  </a:lnTo>
                  <a:lnTo>
                    <a:pt x="1199" y="262"/>
                  </a:lnTo>
                  <a:lnTo>
                    <a:pt x="1198" y="248"/>
                  </a:lnTo>
                  <a:lnTo>
                    <a:pt x="1202" y="246"/>
                  </a:lnTo>
                  <a:lnTo>
                    <a:pt x="1206" y="238"/>
                  </a:lnTo>
                  <a:lnTo>
                    <a:pt x="1215" y="232"/>
                  </a:lnTo>
                  <a:lnTo>
                    <a:pt x="1220" y="225"/>
                  </a:lnTo>
                  <a:lnTo>
                    <a:pt x="1229" y="220"/>
                  </a:lnTo>
                  <a:lnTo>
                    <a:pt x="1232" y="217"/>
                  </a:lnTo>
                  <a:lnTo>
                    <a:pt x="1233" y="213"/>
                  </a:lnTo>
                  <a:lnTo>
                    <a:pt x="1230" y="208"/>
                  </a:lnTo>
                  <a:lnTo>
                    <a:pt x="1222" y="205"/>
                  </a:lnTo>
                  <a:lnTo>
                    <a:pt x="1225" y="200"/>
                  </a:lnTo>
                  <a:lnTo>
                    <a:pt x="1227" y="199"/>
                  </a:lnTo>
                  <a:lnTo>
                    <a:pt x="1234" y="201"/>
                  </a:lnTo>
                  <a:lnTo>
                    <a:pt x="1236" y="199"/>
                  </a:lnTo>
                  <a:lnTo>
                    <a:pt x="1234" y="192"/>
                  </a:lnTo>
                  <a:lnTo>
                    <a:pt x="1228" y="187"/>
                  </a:lnTo>
                  <a:lnTo>
                    <a:pt x="1231" y="184"/>
                  </a:lnTo>
                  <a:lnTo>
                    <a:pt x="1232" y="180"/>
                  </a:lnTo>
                  <a:lnTo>
                    <a:pt x="1230" y="175"/>
                  </a:lnTo>
                  <a:lnTo>
                    <a:pt x="1224" y="175"/>
                  </a:lnTo>
                  <a:lnTo>
                    <a:pt x="1220" y="179"/>
                  </a:lnTo>
                  <a:lnTo>
                    <a:pt x="1214" y="179"/>
                  </a:lnTo>
                  <a:lnTo>
                    <a:pt x="1208" y="173"/>
                  </a:lnTo>
                  <a:lnTo>
                    <a:pt x="1206" y="147"/>
                  </a:lnTo>
                  <a:lnTo>
                    <a:pt x="1211" y="139"/>
                  </a:lnTo>
                  <a:lnTo>
                    <a:pt x="1211" y="136"/>
                  </a:lnTo>
                  <a:lnTo>
                    <a:pt x="1217" y="130"/>
                  </a:lnTo>
                  <a:lnTo>
                    <a:pt x="1218" y="126"/>
                  </a:lnTo>
                  <a:lnTo>
                    <a:pt x="1214" y="115"/>
                  </a:lnTo>
                  <a:lnTo>
                    <a:pt x="1216" y="110"/>
                  </a:lnTo>
                  <a:lnTo>
                    <a:pt x="1210" y="107"/>
                  </a:lnTo>
                  <a:lnTo>
                    <a:pt x="1210" y="103"/>
                  </a:lnTo>
                  <a:lnTo>
                    <a:pt x="1206" y="100"/>
                  </a:lnTo>
                  <a:lnTo>
                    <a:pt x="1199" y="101"/>
                  </a:lnTo>
                  <a:lnTo>
                    <a:pt x="1192" y="94"/>
                  </a:lnTo>
                  <a:lnTo>
                    <a:pt x="1190" y="93"/>
                  </a:lnTo>
                  <a:lnTo>
                    <a:pt x="1188" y="96"/>
                  </a:lnTo>
                  <a:lnTo>
                    <a:pt x="1185" y="92"/>
                  </a:lnTo>
                  <a:lnTo>
                    <a:pt x="1186" y="90"/>
                  </a:lnTo>
                  <a:lnTo>
                    <a:pt x="1183" y="83"/>
                  </a:lnTo>
                  <a:lnTo>
                    <a:pt x="1188" y="80"/>
                  </a:lnTo>
                  <a:lnTo>
                    <a:pt x="1189" y="77"/>
                  </a:lnTo>
                  <a:lnTo>
                    <a:pt x="1188" y="70"/>
                  </a:lnTo>
                  <a:lnTo>
                    <a:pt x="1190" y="65"/>
                  </a:lnTo>
                  <a:lnTo>
                    <a:pt x="1196" y="58"/>
                  </a:lnTo>
                  <a:lnTo>
                    <a:pt x="1186" y="48"/>
                  </a:lnTo>
                  <a:lnTo>
                    <a:pt x="1173" y="39"/>
                  </a:lnTo>
                  <a:lnTo>
                    <a:pt x="1146" y="26"/>
                  </a:lnTo>
                  <a:lnTo>
                    <a:pt x="1123" y="19"/>
                  </a:lnTo>
                  <a:lnTo>
                    <a:pt x="1096" y="18"/>
                  </a:lnTo>
                  <a:lnTo>
                    <a:pt x="1072" y="10"/>
                  </a:lnTo>
                  <a:lnTo>
                    <a:pt x="1069" y="11"/>
                  </a:lnTo>
                  <a:lnTo>
                    <a:pt x="1066" y="13"/>
                  </a:lnTo>
                  <a:lnTo>
                    <a:pt x="1058" y="24"/>
                  </a:lnTo>
                  <a:lnTo>
                    <a:pt x="1049" y="28"/>
                  </a:lnTo>
                  <a:lnTo>
                    <a:pt x="1045" y="34"/>
                  </a:lnTo>
                  <a:lnTo>
                    <a:pt x="1050" y="46"/>
                  </a:lnTo>
                  <a:lnTo>
                    <a:pt x="1061" y="77"/>
                  </a:lnTo>
                  <a:lnTo>
                    <a:pt x="1067" y="74"/>
                  </a:lnTo>
                  <a:lnTo>
                    <a:pt x="1069" y="88"/>
                  </a:lnTo>
                  <a:lnTo>
                    <a:pt x="1066" y="96"/>
                  </a:lnTo>
                  <a:lnTo>
                    <a:pt x="1060" y="106"/>
                  </a:lnTo>
                  <a:lnTo>
                    <a:pt x="1055" y="111"/>
                  </a:lnTo>
                  <a:lnTo>
                    <a:pt x="1045" y="113"/>
                  </a:lnTo>
                  <a:lnTo>
                    <a:pt x="1036" y="113"/>
                  </a:lnTo>
                  <a:lnTo>
                    <a:pt x="1035" y="122"/>
                  </a:lnTo>
                  <a:lnTo>
                    <a:pt x="1038" y="130"/>
                  </a:lnTo>
                  <a:lnTo>
                    <a:pt x="1037" y="133"/>
                  </a:lnTo>
                  <a:lnTo>
                    <a:pt x="1036" y="138"/>
                  </a:lnTo>
                  <a:lnTo>
                    <a:pt x="1035" y="140"/>
                  </a:lnTo>
                  <a:lnTo>
                    <a:pt x="1034" y="141"/>
                  </a:lnTo>
                  <a:lnTo>
                    <a:pt x="1031" y="144"/>
                  </a:lnTo>
                  <a:lnTo>
                    <a:pt x="1027" y="144"/>
                  </a:lnTo>
                  <a:lnTo>
                    <a:pt x="1018" y="139"/>
                  </a:lnTo>
                  <a:lnTo>
                    <a:pt x="1011" y="136"/>
                  </a:lnTo>
                  <a:lnTo>
                    <a:pt x="1011" y="121"/>
                  </a:lnTo>
                  <a:lnTo>
                    <a:pt x="1015" y="114"/>
                  </a:lnTo>
                  <a:lnTo>
                    <a:pt x="1017" y="113"/>
                  </a:lnTo>
                  <a:lnTo>
                    <a:pt x="1020" y="110"/>
                  </a:lnTo>
                  <a:lnTo>
                    <a:pt x="1015" y="100"/>
                  </a:lnTo>
                  <a:lnTo>
                    <a:pt x="1011" y="96"/>
                  </a:lnTo>
                  <a:lnTo>
                    <a:pt x="1009" y="89"/>
                  </a:lnTo>
                  <a:lnTo>
                    <a:pt x="1009" y="86"/>
                  </a:lnTo>
                  <a:lnTo>
                    <a:pt x="1005" y="86"/>
                  </a:lnTo>
                  <a:lnTo>
                    <a:pt x="987" y="94"/>
                  </a:lnTo>
                  <a:lnTo>
                    <a:pt x="984" y="102"/>
                  </a:lnTo>
                  <a:lnTo>
                    <a:pt x="981" y="97"/>
                  </a:lnTo>
                  <a:lnTo>
                    <a:pt x="958" y="119"/>
                  </a:lnTo>
                  <a:lnTo>
                    <a:pt x="948" y="126"/>
                  </a:lnTo>
                  <a:lnTo>
                    <a:pt x="941" y="125"/>
                  </a:lnTo>
                  <a:lnTo>
                    <a:pt x="932" y="121"/>
                  </a:lnTo>
                  <a:lnTo>
                    <a:pt x="921" y="120"/>
                  </a:lnTo>
                  <a:lnTo>
                    <a:pt x="913" y="118"/>
                  </a:lnTo>
                  <a:lnTo>
                    <a:pt x="910" y="119"/>
                  </a:lnTo>
                  <a:lnTo>
                    <a:pt x="902" y="124"/>
                  </a:lnTo>
                  <a:lnTo>
                    <a:pt x="894" y="125"/>
                  </a:lnTo>
                  <a:lnTo>
                    <a:pt x="885" y="133"/>
                  </a:lnTo>
                  <a:lnTo>
                    <a:pt x="878" y="142"/>
                  </a:lnTo>
                  <a:lnTo>
                    <a:pt x="876" y="157"/>
                  </a:lnTo>
                  <a:lnTo>
                    <a:pt x="871" y="158"/>
                  </a:lnTo>
                  <a:lnTo>
                    <a:pt x="866" y="150"/>
                  </a:lnTo>
                  <a:lnTo>
                    <a:pt x="864" y="149"/>
                  </a:lnTo>
                  <a:lnTo>
                    <a:pt x="861" y="150"/>
                  </a:lnTo>
                  <a:lnTo>
                    <a:pt x="856" y="151"/>
                  </a:lnTo>
                  <a:lnTo>
                    <a:pt x="852" y="152"/>
                  </a:lnTo>
                  <a:lnTo>
                    <a:pt x="847" y="154"/>
                  </a:lnTo>
                  <a:lnTo>
                    <a:pt x="846" y="154"/>
                  </a:lnTo>
                  <a:lnTo>
                    <a:pt x="833" y="152"/>
                  </a:lnTo>
                  <a:lnTo>
                    <a:pt x="830" y="152"/>
                  </a:lnTo>
                  <a:lnTo>
                    <a:pt x="825" y="151"/>
                  </a:lnTo>
                  <a:lnTo>
                    <a:pt x="826" y="147"/>
                  </a:lnTo>
                  <a:lnTo>
                    <a:pt x="828" y="144"/>
                  </a:lnTo>
                  <a:lnTo>
                    <a:pt x="834" y="143"/>
                  </a:lnTo>
                  <a:lnTo>
                    <a:pt x="839" y="139"/>
                  </a:lnTo>
                  <a:lnTo>
                    <a:pt x="843" y="141"/>
                  </a:lnTo>
                  <a:lnTo>
                    <a:pt x="846" y="136"/>
                  </a:lnTo>
                  <a:lnTo>
                    <a:pt x="846" y="128"/>
                  </a:lnTo>
                  <a:lnTo>
                    <a:pt x="841" y="119"/>
                  </a:lnTo>
                  <a:lnTo>
                    <a:pt x="843" y="113"/>
                  </a:lnTo>
                  <a:lnTo>
                    <a:pt x="845" y="105"/>
                  </a:lnTo>
                  <a:lnTo>
                    <a:pt x="846" y="103"/>
                  </a:lnTo>
                  <a:lnTo>
                    <a:pt x="848" y="101"/>
                  </a:lnTo>
                  <a:lnTo>
                    <a:pt x="846" y="98"/>
                  </a:lnTo>
                  <a:lnTo>
                    <a:pt x="842" y="97"/>
                  </a:lnTo>
                  <a:lnTo>
                    <a:pt x="842" y="95"/>
                  </a:lnTo>
                  <a:lnTo>
                    <a:pt x="844" y="94"/>
                  </a:lnTo>
                  <a:lnTo>
                    <a:pt x="861" y="90"/>
                  </a:lnTo>
                  <a:lnTo>
                    <a:pt x="865" y="87"/>
                  </a:lnTo>
                  <a:lnTo>
                    <a:pt x="855" y="87"/>
                  </a:lnTo>
                  <a:lnTo>
                    <a:pt x="842" y="87"/>
                  </a:lnTo>
                  <a:lnTo>
                    <a:pt x="830" y="95"/>
                  </a:lnTo>
                  <a:lnTo>
                    <a:pt x="806" y="111"/>
                  </a:lnTo>
                  <a:lnTo>
                    <a:pt x="796" y="121"/>
                  </a:lnTo>
                  <a:lnTo>
                    <a:pt x="799" y="121"/>
                  </a:lnTo>
                  <a:lnTo>
                    <a:pt x="803" y="123"/>
                  </a:lnTo>
                  <a:lnTo>
                    <a:pt x="806" y="130"/>
                  </a:lnTo>
                  <a:lnTo>
                    <a:pt x="808" y="132"/>
                  </a:lnTo>
                  <a:lnTo>
                    <a:pt x="806" y="137"/>
                  </a:lnTo>
                  <a:lnTo>
                    <a:pt x="800" y="141"/>
                  </a:lnTo>
                  <a:lnTo>
                    <a:pt x="798" y="144"/>
                  </a:lnTo>
                  <a:lnTo>
                    <a:pt x="795" y="145"/>
                  </a:lnTo>
                  <a:lnTo>
                    <a:pt x="793" y="144"/>
                  </a:lnTo>
                  <a:lnTo>
                    <a:pt x="790" y="142"/>
                  </a:lnTo>
                  <a:lnTo>
                    <a:pt x="792" y="138"/>
                  </a:lnTo>
                  <a:lnTo>
                    <a:pt x="794" y="134"/>
                  </a:lnTo>
                  <a:lnTo>
                    <a:pt x="789" y="128"/>
                  </a:lnTo>
                  <a:lnTo>
                    <a:pt x="787" y="127"/>
                  </a:lnTo>
                  <a:lnTo>
                    <a:pt x="785" y="127"/>
                  </a:lnTo>
                  <a:lnTo>
                    <a:pt x="773" y="133"/>
                  </a:lnTo>
                  <a:lnTo>
                    <a:pt x="763" y="139"/>
                  </a:lnTo>
                  <a:lnTo>
                    <a:pt x="756" y="143"/>
                  </a:lnTo>
                  <a:lnTo>
                    <a:pt x="748" y="144"/>
                  </a:lnTo>
                  <a:lnTo>
                    <a:pt x="743" y="147"/>
                  </a:lnTo>
                  <a:lnTo>
                    <a:pt x="734" y="155"/>
                  </a:lnTo>
                  <a:lnTo>
                    <a:pt x="729" y="159"/>
                  </a:lnTo>
                  <a:lnTo>
                    <a:pt x="719" y="168"/>
                  </a:lnTo>
                  <a:lnTo>
                    <a:pt x="694" y="185"/>
                  </a:lnTo>
                  <a:lnTo>
                    <a:pt x="688" y="186"/>
                  </a:lnTo>
                  <a:lnTo>
                    <a:pt x="684" y="185"/>
                  </a:lnTo>
                  <a:lnTo>
                    <a:pt x="682" y="182"/>
                  </a:lnTo>
                  <a:lnTo>
                    <a:pt x="680" y="184"/>
                  </a:lnTo>
                  <a:lnTo>
                    <a:pt x="682" y="188"/>
                  </a:lnTo>
                  <a:lnTo>
                    <a:pt x="685" y="196"/>
                  </a:lnTo>
                  <a:lnTo>
                    <a:pt x="684" y="201"/>
                  </a:lnTo>
                  <a:lnTo>
                    <a:pt x="678" y="199"/>
                  </a:lnTo>
                  <a:lnTo>
                    <a:pt x="666" y="203"/>
                  </a:lnTo>
                  <a:lnTo>
                    <a:pt x="653" y="208"/>
                  </a:lnTo>
                  <a:lnTo>
                    <a:pt x="653" y="215"/>
                  </a:lnTo>
                  <a:lnTo>
                    <a:pt x="655" y="220"/>
                  </a:lnTo>
                  <a:lnTo>
                    <a:pt x="652" y="227"/>
                  </a:lnTo>
                  <a:lnTo>
                    <a:pt x="650" y="234"/>
                  </a:lnTo>
                  <a:lnTo>
                    <a:pt x="648" y="253"/>
                  </a:lnTo>
                  <a:lnTo>
                    <a:pt x="647" y="259"/>
                  </a:lnTo>
                  <a:lnTo>
                    <a:pt x="641" y="262"/>
                  </a:lnTo>
                  <a:lnTo>
                    <a:pt x="615" y="271"/>
                  </a:lnTo>
                  <a:lnTo>
                    <a:pt x="611" y="271"/>
                  </a:lnTo>
                  <a:lnTo>
                    <a:pt x="609" y="273"/>
                  </a:lnTo>
                  <a:lnTo>
                    <a:pt x="608" y="271"/>
                  </a:lnTo>
                  <a:lnTo>
                    <a:pt x="603" y="270"/>
                  </a:lnTo>
                  <a:lnTo>
                    <a:pt x="596" y="270"/>
                  </a:lnTo>
                  <a:lnTo>
                    <a:pt x="594" y="269"/>
                  </a:lnTo>
                  <a:lnTo>
                    <a:pt x="590" y="265"/>
                  </a:lnTo>
                  <a:lnTo>
                    <a:pt x="585" y="258"/>
                  </a:lnTo>
                  <a:lnTo>
                    <a:pt x="580" y="242"/>
                  </a:lnTo>
                  <a:lnTo>
                    <a:pt x="567" y="234"/>
                  </a:lnTo>
                  <a:lnTo>
                    <a:pt x="560" y="228"/>
                  </a:lnTo>
                  <a:lnTo>
                    <a:pt x="559" y="223"/>
                  </a:lnTo>
                  <a:lnTo>
                    <a:pt x="560" y="218"/>
                  </a:lnTo>
                  <a:lnTo>
                    <a:pt x="574" y="200"/>
                  </a:lnTo>
                  <a:lnTo>
                    <a:pt x="579" y="195"/>
                  </a:lnTo>
                  <a:lnTo>
                    <a:pt x="599" y="189"/>
                  </a:lnTo>
                  <a:lnTo>
                    <a:pt x="608" y="188"/>
                  </a:lnTo>
                  <a:lnTo>
                    <a:pt x="615" y="186"/>
                  </a:lnTo>
                  <a:lnTo>
                    <a:pt x="615" y="176"/>
                  </a:lnTo>
                  <a:lnTo>
                    <a:pt x="608" y="163"/>
                  </a:lnTo>
                  <a:lnTo>
                    <a:pt x="599" y="149"/>
                  </a:lnTo>
                  <a:lnTo>
                    <a:pt x="590" y="133"/>
                  </a:lnTo>
                  <a:lnTo>
                    <a:pt x="578" y="127"/>
                  </a:lnTo>
                  <a:lnTo>
                    <a:pt x="564" y="124"/>
                  </a:lnTo>
                  <a:lnTo>
                    <a:pt x="535" y="127"/>
                  </a:lnTo>
                  <a:lnTo>
                    <a:pt x="532" y="127"/>
                  </a:lnTo>
                  <a:lnTo>
                    <a:pt x="513" y="115"/>
                  </a:lnTo>
                  <a:lnTo>
                    <a:pt x="511" y="115"/>
                  </a:lnTo>
                  <a:lnTo>
                    <a:pt x="509" y="116"/>
                  </a:lnTo>
                  <a:lnTo>
                    <a:pt x="510" y="119"/>
                  </a:lnTo>
                  <a:lnTo>
                    <a:pt x="511" y="121"/>
                  </a:lnTo>
                  <a:lnTo>
                    <a:pt x="535" y="145"/>
                  </a:lnTo>
                  <a:lnTo>
                    <a:pt x="537" y="152"/>
                  </a:lnTo>
                  <a:lnTo>
                    <a:pt x="537" y="160"/>
                  </a:lnTo>
                  <a:lnTo>
                    <a:pt x="537" y="164"/>
                  </a:lnTo>
                  <a:lnTo>
                    <a:pt x="537" y="168"/>
                  </a:lnTo>
                  <a:lnTo>
                    <a:pt x="537" y="174"/>
                  </a:lnTo>
                  <a:lnTo>
                    <a:pt x="531" y="201"/>
                  </a:lnTo>
                  <a:lnTo>
                    <a:pt x="526" y="221"/>
                  </a:lnTo>
                  <a:lnTo>
                    <a:pt x="524" y="230"/>
                  </a:lnTo>
                  <a:lnTo>
                    <a:pt x="523" y="236"/>
                  </a:lnTo>
                  <a:lnTo>
                    <a:pt x="526" y="242"/>
                  </a:lnTo>
                  <a:lnTo>
                    <a:pt x="532" y="243"/>
                  </a:lnTo>
                  <a:lnTo>
                    <a:pt x="539" y="249"/>
                  </a:lnTo>
                  <a:lnTo>
                    <a:pt x="543" y="256"/>
                  </a:lnTo>
                  <a:lnTo>
                    <a:pt x="544" y="262"/>
                  </a:lnTo>
                  <a:lnTo>
                    <a:pt x="544" y="273"/>
                  </a:lnTo>
                  <a:lnTo>
                    <a:pt x="546" y="283"/>
                  </a:lnTo>
                  <a:lnTo>
                    <a:pt x="540" y="299"/>
                  </a:lnTo>
                  <a:lnTo>
                    <a:pt x="537" y="305"/>
                  </a:lnTo>
                  <a:lnTo>
                    <a:pt x="533" y="318"/>
                  </a:lnTo>
                  <a:lnTo>
                    <a:pt x="535" y="328"/>
                  </a:lnTo>
                  <a:lnTo>
                    <a:pt x="534" y="332"/>
                  </a:lnTo>
                  <a:lnTo>
                    <a:pt x="533" y="336"/>
                  </a:lnTo>
                  <a:lnTo>
                    <a:pt x="531" y="333"/>
                  </a:lnTo>
                  <a:lnTo>
                    <a:pt x="528" y="329"/>
                  </a:lnTo>
                  <a:lnTo>
                    <a:pt x="525" y="325"/>
                  </a:lnTo>
                  <a:lnTo>
                    <a:pt x="521" y="324"/>
                  </a:lnTo>
                  <a:lnTo>
                    <a:pt x="518" y="325"/>
                  </a:lnTo>
                  <a:lnTo>
                    <a:pt x="515" y="327"/>
                  </a:lnTo>
                  <a:lnTo>
                    <a:pt x="516" y="323"/>
                  </a:lnTo>
                  <a:lnTo>
                    <a:pt x="519" y="317"/>
                  </a:lnTo>
                  <a:lnTo>
                    <a:pt x="518" y="314"/>
                  </a:lnTo>
                  <a:lnTo>
                    <a:pt x="516" y="311"/>
                  </a:lnTo>
                  <a:lnTo>
                    <a:pt x="505" y="304"/>
                  </a:lnTo>
                  <a:lnTo>
                    <a:pt x="498" y="303"/>
                  </a:lnTo>
                  <a:lnTo>
                    <a:pt x="492" y="304"/>
                  </a:lnTo>
                  <a:lnTo>
                    <a:pt x="485" y="303"/>
                  </a:lnTo>
                  <a:lnTo>
                    <a:pt x="481" y="299"/>
                  </a:lnTo>
                  <a:lnTo>
                    <a:pt x="476" y="296"/>
                  </a:lnTo>
                  <a:lnTo>
                    <a:pt x="473" y="295"/>
                  </a:lnTo>
                  <a:lnTo>
                    <a:pt x="469" y="300"/>
                  </a:lnTo>
                  <a:lnTo>
                    <a:pt x="459" y="316"/>
                  </a:lnTo>
                  <a:lnTo>
                    <a:pt x="450" y="327"/>
                  </a:lnTo>
                  <a:lnTo>
                    <a:pt x="437" y="335"/>
                  </a:lnTo>
                  <a:lnTo>
                    <a:pt x="427" y="338"/>
                  </a:lnTo>
                  <a:lnTo>
                    <a:pt x="425" y="339"/>
                  </a:lnTo>
                  <a:lnTo>
                    <a:pt x="419" y="349"/>
                  </a:lnTo>
                  <a:lnTo>
                    <a:pt x="413" y="356"/>
                  </a:lnTo>
                  <a:lnTo>
                    <a:pt x="396" y="368"/>
                  </a:lnTo>
                  <a:lnTo>
                    <a:pt x="395" y="373"/>
                  </a:lnTo>
                  <a:lnTo>
                    <a:pt x="395" y="379"/>
                  </a:lnTo>
                  <a:lnTo>
                    <a:pt x="396" y="387"/>
                  </a:lnTo>
                  <a:lnTo>
                    <a:pt x="400" y="394"/>
                  </a:lnTo>
                  <a:lnTo>
                    <a:pt x="407" y="409"/>
                  </a:lnTo>
                  <a:lnTo>
                    <a:pt x="412" y="414"/>
                  </a:lnTo>
                  <a:lnTo>
                    <a:pt x="414" y="421"/>
                  </a:lnTo>
                  <a:lnTo>
                    <a:pt x="417" y="430"/>
                  </a:lnTo>
                  <a:lnTo>
                    <a:pt x="416" y="432"/>
                  </a:lnTo>
                  <a:lnTo>
                    <a:pt x="409" y="429"/>
                  </a:lnTo>
                  <a:lnTo>
                    <a:pt x="405" y="431"/>
                  </a:lnTo>
                  <a:lnTo>
                    <a:pt x="398" y="437"/>
                  </a:lnTo>
                  <a:lnTo>
                    <a:pt x="397" y="439"/>
                  </a:lnTo>
                  <a:lnTo>
                    <a:pt x="395" y="445"/>
                  </a:lnTo>
                  <a:lnTo>
                    <a:pt x="389" y="445"/>
                  </a:lnTo>
                  <a:lnTo>
                    <a:pt x="373" y="435"/>
                  </a:lnTo>
                  <a:lnTo>
                    <a:pt x="359" y="429"/>
                  </a:lnTo>
                  <a:lnTo>
                    <a:pt x="356" y="429"/>
                  </a:lnTo>
                  <a:lnTo>
                    <a:pt x="353" y="426"/>
                  </a:lnTo>
                  <a:lnTo>
                    <a:pt x="352" y="424"/>
                  </a:lnTo>
                  <a:lnTo>
                    <a:pt x="346" y="425"/>
                  </a:lnTo>
                  <a:lnTo>
                    <a:pt x="343" y="425"/>
                  </a:lnTo>
                  <a:lnTo>
                    <a:pt x="339" y="423"/>
                  </a:lnTo>
                  <a:lnTo>
                    <a:pt x="324" y="405"/>
                  </a:lnTo>
                  <a:lnTo>
                    <a:pt x="312" y="399"/>
                  </a:lnTo>
                  <a:lnTo>
                    <a:pt x="309" y="399"/>
                  </a:lnTo>
                  <a:lnTo>
                    <a:pt x="304" y="401"/>
                  </a:lnTo>
                  <a:lnTo>
                    <a:pt x="301" y="414"/>
                  </a:lnTo>
                  <a:lnTo>
                    <a:pt x="296" y="418"/>
                  </a:lnTo>
                  <a:lnTo>
                    <a:pt x="292" y="418"/>
                  </a:lnTo>
                  <a:lnTo>
                    <a:pt x="292" y="425"/>
                  </a:lnTo>
                  <a:lnTo>
                    <a:pt x="294" y="429"/>
                  </a:lnTo>
                  <a:lnTo>
                    <a:pt x="295" y="432"/>
                  </a:lnTo>
                  <a:lnTo>
                    <a:pt x="300" y="437"/>
                  </a:lnTo>
                  <a:lnTo>
                    <a:pt x="309" y="451"/>
                  </a:lnTo>
                  <a:lnTo>
                    <a:pt x="313" y="457"/>
                  </a:lnTo>
                  <a:lnTo>
                    <a:pt x="316" y="460"/>
                  </a:lnTo>
                  <a:lnTo>
                    <a:pt x="321" y="460"/>
                  </a:lnTo>
                  <a:lnTo>
                    <a:pt x="331" y="458"/>
                  </a:lnTo>
                  <a:lnTo>
                    <a:pt x="334" y="461"/>
                  </a:lnTo>
                  <a:lnTo>
                    <a:pt x="337" y="464"/>
                  </a:lnTo>
                  <a:lnTo>
                    <a:pt x="338" y="472"/>
                  </a:lnTo>
                  <a:lnTo>
                    <a:pt x="341" y="481"/>
                  </a:lnTo>
                  <a:lnTo>
                    <a:pt x="342" y="486"/>
                  </a:lnTo>
                  <a:lnTo>
                    <a:pt x="338" y="491"/>
                  </a:lnTo>
                  <a:lnTo>
                    <a:pt x="327" y="495"/>
                  </a:lnTo>
                  <a:lnTo>
                    <a:pt x="321" y="501"/>
                  </a:lnTo>
                  <a:lnTo>
                    <a:pt x="319" y="500"/>
                  </a:lnTo>
                  <a:lnTo>
                    <a:pt x="306" y="494"/>
                  </a:lnTo>
                  <a:lnTo>
                    <a:pt x="298" y="491"/>
                  </a:lnTo>
                  <a:lnTo>
                    <a:pt x="287" y="487"/>
                  </a:lnTo>
                  <a:lnTo>
                    <a:pt x="285" y="485"/>
                  </a:lnTo>
                  <a:lnTo>
                    <a:pt x="280" y="473"/>
                  </a:lnTo>
                  <a:lnTo>
                    <a:pt x="269" y="463"/>
                  </a:lnTo>
                  <a:lnTo>
                    <a:pt x="264" y="459"/>
                  </a:lnTo>
                  <a:lnTo>
                    <a:pt x="257" y="462"/>
                  </a:lnTo>
                  <a:lnTo>
                    <a:pt x="252" y="461"/>
                  </a:lnTo>
                  <a:lnTo>
                    <a:pt x="244" y="455"/>
                  </a:lnTo>
                  <a:lnTo>
                    <a:pt x="239" y="447"/>
                  </a:lnTo>
                  <a:lnTo>
                    <a:pt x="239" y="436"/>
                  </a:lnTo>
                  <a:lnTo>
                    <a:pt x="241" y="433"/>
                  </a:lnTo>
                  <a:lnTo>
                    <a:pt x="242" y="432"/>
                  </a:lnTo>
                  <a:lnTo>
                    <a:pt x="238" y="428"/>
                  </a:lnTo>
                  <a:lnTo>
                    <a:pt x="238" y="420"/>
                  </a:lnTo>
                  <a:lnTo>
                    <a:pt x="237" y="415"/>
                  </a:lnTo>
                  <a:lnTo>
                    <a:pt x="233" y="401"/>
                  </a:lnTo>
                  <a:lnTo>
                    <a:pt x="228" y="393"/>
                  </a:lnTo>
                  <a:lnTo>
                    <a:pt x="225" y="384"/>
                  </a:lnTo>
                  <a:lnTo>
                    <a:pt x="229" y="379"/>
                  </a:lnTo>
                  <a:lnTo>
                    <a:pt x="231" y="375"/>
                  </a:lnTo>
                  <a:lnTo>
                    <a:pt x="234" y="363"/>
                  </a:lnTo>
                  <a:lnTo>
                    <a:pt x="235" y="359"/>
                  </a:lnTo>
                  <a:lnTo>
                    <a:pt x="236" y="355"/>
                  </a:lnTo>
                  <a:lnTo>
                    <a:pt x="237" y="351"/>
                  </a:lnTo>
                  <a:lnTo>
                    <a:pt x="236" y="347"/>
                  </a:lnTo>
                  <a:lnTo>
                    <a:pt x="234" y="341"/>
                  </a:lnTo>
                  <a:lnTo>
                    <a:pt x="224" y="327"/>
                  </a:lnTo>
                  <a:lnTo>
                    <a:pt x="215" y="319"/>
                  </a:lnTo>
                  <a:lnTo>
                    <a:pt x="198" y="311"/>
                  </a:lnTo>
                  <a:lnTo>
                    <a:pt x="193" y="312"/>
                  </a:lnTo>
                  <a:lnTo>
                    <a:pt x="191" y="311"/>
                  </a:lnTo>
                  <a:lnTo>
                    <a:pt x="195" y="310"/>
                  </a:lnTo>
                  <a:lnTo>
                    <a:pt x="199" y="306"/>
                  </a:lnTo>
                  <a:lnTo>
                    <a:pt x="201" y="301"/>
                  </a:lnTo>
                  <a:lnTo>
                    <a:pt x="196" y="300"/>
                  </a:lnTo>
                  <a:lnTo>
                    <a:pt x="193" y="299"/>
                  </a:lnTo>
                  <a:lnTo>
                    <a:pt x="187" y="295"/>
                  </a:lnTo>
                  <a:lnTo>
                    <a:pt x="186" y="291"/>
                  </a:lnTo>
                  <a:lnTo>
                    <a:pt x="187" y="289"/>
                  </a:lnTo>
                  <a:lnTo>
                    <a:pt x="186" y="283"/>
                  </a:lnTo>
                  <a:lnTo>
                    <a:pt x="178" y="281"/>
                  </a:lnTo>
                  <a:lnTo>
                    <a:pt x="175" y="280"/>
                  </a:lnTo>
                  <a:lnTo>
                    <a:pt x="175" y="278"/>
                  </a:lnTo>
                  <a:lnTo>
                    <a:pt x="170" y="271"/>
                  </a:lnTo>
                  <a:lnTo>
                    <a:pt x="163" y="264"/>
                  </a:lnTo>
                  <a:lnTo>
                    <a:pt x="164" y="256"/>
                  </a:lnTo>
                  <a:lnTo>
                    <a:pt x="159" y="251"/>
                  </a:lnTo>
                  <a:lnTo>
                    <a:pt x="154" y="248"/>
                  </a:lnTo>
                  <a:lnTo>
                    <a:pt x="147" y="247"/>
                  </a:lnTo>
                  <a:lnTo>
                    <a:pt x="144" y="243"/>
                  </a:lnTo>
                  <a:lnTo>
                    <a:pt x="160" y="245"/>
                  </a:lnTo>
                  <a:lnTo>
                    <a:pt x="178" y="249"/>
                  </a:lnTo>
                  <a:lnTo>
                    <a:pt x="176" y="252"/>
                  </a:lnTo>
                  <a:lnTo>
                    <a:pt x="175" y="255"/>
                  </a:lnTo>
                  <a:lnTo>
                    <a:pt x="180" y="264"/>
                  </a:lnTo>
                  <a:lnTo>
                    <a:pt x="184" y="270"/>
                  </a:lnTo>
                  <a:lnTo>
                    <a:pt x="195" y="276"/>
                  </a:lnTo>
                  <a:lnTo>
                    <a:pt x="197" y="276"/>
                  </a:lnTo>
                  <a:lnTo>
                    <a:pt x="199" y="275"/>
                  </a:lnTo>
                  <a:lnTo>
                    <a:pt x="204" y="277"/>
                  </a:lnTo>
                  <a:lnTo>
                    <a:pt x="208" y="281"/>
                  </a:lnTo>
                  <a:lnTo>
                    <a:pt x="216" y="281"/>
                  </a:lnTo>
                  <a:lnTo>
                    <a:pt x="226" y="285"/>
                  </a:lnTo>
                  <a:lnTo>
                    <a:pt x="225" y="287"/>
                  </a:lnTo>
                  <a:lnTo>
                    <a:pt x="224" y="288"/>
                  </a:lnTo>
                  <a:lnTo>
                    <a:pt x="227" y="293"/>
                  </a:lnTo>
                  <a:lnTo>
                    <a:pt x="231" y="292"/>
                  </a:lnTo>
                  <a:lnTo>
                    <a:pt x="238" y="288"/>
                  </a:lnTo>
                  <a:lnTo>
                    <a:pt x="255" y="303"/>
                  </a:lnTo>
                  <a:lnTo>
                    <a:pt x="259" y="305"/>
                  </a:lnTo>
                  <a:lnTo>
                    <a:pt x="287" y="312"/>
                  </a:lnTo>
                  <a:lnTo>
                    <a:pt x="300" y="314"/>
                  </a:lnTo>
                  <a:lnTo>
                    <a:pt x="307" y="315"/>
                  </a:lnTo>
                  <a:lnTo>
                    <a:pt x="316" y="319"/>
                  </a:lnTo>
                  <a:lnTo>
                    <a:pt x="327" y="327"/>
                  </a:lnTo>
                  <a:lnTo>
                    <a:pt x="336" y="329"/>
                  </a:lnTo>
                  <a:lnTo>
                    <a:pt x="352" y="332"/>
                  </a:lnTo>
                  <a:lnTo>
                    <a:pt x="360" y="332"/>
                  </a:lnTo>
                  <a:lnTo>
                    <a:pt x="380" y="326"/>
                  </a:lnTo>
                  <a:lnTo>
                    <a:pt x="406" y="313"/>
                  </a:lnTo>
                  <a:lnTo>
                    <a:pt x="419" y="301"/>
                  </a:lnTo>
                  <a:lnTo>
                    <a:pt x="441" y="271"/>
                  </a:lnTo>
                  <a:lnTo>
                    <a:pt x="443" y="264"/>
                  </a:lnTo>
                  <a:lnTo>
                    <a:pt x="446" y="247"/>
                  </a:lnTo>
                  <a:lnTo>
                    <a:pt x="446" y="240"/>
                  </a:lnTo>
                  <a:lnTo>
                    <a:pt x="443" y="239"/>
                  </a:lnTo>
                  <a:lnTo>
                    <a:pt x="439" y="235"/>
                  </a:lnTo>
                  <a:lnTo>
                    <a:pt x="439" y="225"/>
                  </a:lnTo>
                  <a:lnTo>
                    <a:pt x="436" y="220"/>
                  </a:lnTo>
                  <a:lnTo>
                    <a:pt x="433" y="197"/>
                  </a:lnTo>
                  <a:lnTo>
                    <a:pt x="427" y="195"/>
                  </a:lnTo>
                  <a:lnTo>
                    <a:pt x="423" y="193"/>
                  </a:lnTo>
                  <a:lnTo>
                    <a:pt x="419" y="191"/>
                  </a:lnTo>
                  <a:lnTo>
                    <a:pt x="415" y="188"/>
                  </a:lnTo>
                  <a:lnTo>
                    <a:pt x="409" y="179"/>
                  </a:lnTo>
                  <a:lnTo>
                    <a:pt x="404" y="173"/>
                  </a:lnTo>
                  <a:lnTo>
                    <a:pt x="400" y="164"/>
                  </a:lnTo>
                  <a:lnTo>
                    <a:pt x="396" y="161"/>
                  </a:lnTo>
                  <a:lnTo>
                    <a:pt x="395" y="160"/>
                  </a:lnTo>
                  <a:lnTo>
                    <a:pt x="396" y="164"/>
                  </a:lnTo>
                  <a:lnTo>
                    <a:pt x="397" y="169"/>
                  </a:lnTo>
                  <a:lnTo>
                    <a:pt x="389" y="168"/>
                  </a:lnTo>
                  <a:lnTo>
                    <a:pt x="365" y="145"/>
                  </a:lnTo>
                  <a:lnTo>
                    <a:pt x="362" y="144"/>
                  </a:lnTo>
                  <a:lnTo>
                    <a:pt x="360" y="146"/>
                  </a:lnTo>
                  <a:lnTo>
                    <a:pt x="353" y="143"/>
                  </a:lnTo>
                  <a:lnTo>
                    <a:pt x="350" y="138"/>
                  </a:lnTo>
                  <a:lnTo>
                    <a:pt x="331" y="114"/>
                  </a:lnTo>
                  <a:lnTo>
                    <a:pt x="295" y="86"/>
                  </a:lnTo>
                  <a:lnTo>
                    <a:pt x="270" y="70"/>
                  </a:lnTo>
                  <a:lnTo>
                    <a:pt x="253" y="63"/>
                  </a:lnTo>
                  <a:lnTo>
                    <a:pt x="251" y="63"/>
                  </a:lnTo>
                  <a:lnTo>
                    <a:pt x="249" y="66"/>
                  </a:lnTo>
                  <a:lnTo>
                    <a:pt x="244" y="67"/>
                  </a:lnTo>
                  <a:lnTo>
                    <a:pt x="239" y="67"/>
                  </a:lnTo>
                  <a:lnTo>
                    <a:pt x="223" y="60"/>
                  </a:lnTo>
                  <a:lnTo>
                    <a:pt x="218" y="59"/>
                  </a:lnTo>
                  <a:lnTo>
                    <a:pt x="201" y="59"/>
                  </a:lnTo>
                  <a:lnTo>
                    <a:pt x="200" y="61"/>
                  </a:lnTo>
                  <a:lnTo>
                    <a:pt x="194" y="75"/>
                  </a:lnTo>
                  <a:lnTo>
                    <a:pt x="190" y="78"/>
                  </a:lnTo>
                  <a:lnTo>
                    <a:pt x="184" y="81"/>
                  </a:lnTo>
                  <a:lnTo>
                    <a:pt x="186" y="76"/>
                  </a:lnTo>
                  <a:lnTo>
                    <a:pt x="190" y="74"/>
                  </a:lnTo>
                  <a:lnTo>
                    <a:pt x="193" y="63"/>
                  </a:lnTo>
                  <a:lnTo>
                    <a:pt x="193" y="59"/>
                  </a:lnTo>
                  <a:lnTo>
                    <a:pt x="195" y="53"/>
                  </a:lnTo>
                  <a:lnTo>
                    <a:pt x="194" y="48"/>
                  </a:lnTo>
                  <a:lnTo>
                    <a:pt x="192" y="47"/>
                  </a:lnTo>
                  <a:lnTo>
                    <a:pt x="188" y="48"/>
                  </a:lnTo>
                  <a:lnTo>
                    <a:pt x="179" y="54"/>
                  </a:lnTo>
                  <a:lnTo>
                    <a:pt x="178" y="53"/>
                  </a:lnTo>
                  <a:lnTo>
                    <a:pt x="181" y="47"/>
                  </a:lnTo>
                  <a:lnTo>
                    <a:pt x="179" y="45"/>
                  </a:lnTo>
                  <a:lnTo>
                    <a:pt x="176" y="45"/>
                  </a:lnTo>
                  <a:lnTo>
                    <a:pt x="168" y="43"/>
                  </a:lnTo>
                  <a:lnTo>
                    <a:pt x="160" y="44"/>
                  </a:lnTo>
                  <a:lnTo>
                    <a:pt x="159" y="37"/>
                  </a:lnTo>
                  <a:lnTo>
                    <a:pt x="153" y="33"/>
                  </a:lnTo>
                  <a:lnTo>
                    <a:pt x="151" y="30"/>
                  </a:lnTo>
                  <a:lnTo>
                    <a:pt x="154" y="26"/>
                  </a:lnTo>
                  <a:lnTo>
                    <a:pt x="172" y="32"/>
                  </a:lnTo>
                  <a:lnTo>
                    <a:pt x="177" y="32"/>
                  </a:lnTo>
                  <a:lnTo>
                    <a:pt x="179" y="31"/>
                  </a:lnTo>
                  <a:lnTo>
                    <a:pt x="180" y="26"/>
                  </a:lnTo>
                  <a:lnTo>
                    <a:pt x="180" y="21"/>
                  </a:lnTo>
                  <a:lnTo>
                    <a:pt x="178" y="19"/>
                  </a:lnTo>
                  <a:lnTo>
                    <a:pt x="166" y="14"/>
                  </a:lnTo>
                  <a:lnTo>
                    <a:pt x="160" y="8"/>
                  </a:lnTo>
                  <a:lnTo>
                    <a:pt x="148" y="0"/>
                  </a:lnTo>
                  <a:lnTo>
                    <a:pt x="147" y="4"/>
                  </a:lnTo>
                  <a:lnTo>
                    <a:pt x="149" y="11"/>
                  </a:lnTo>
                  <a:lnTo>
                    <a:pt x="148" y="13"/>
                  </a:lnTo>
                  <a:lnTo>
                    <a:pt x="144" y="12"/>
                  </a:lnTo>
                  <a:lnTo>
                    <a:pt x="141" y="13"/>
                  </a:lnTo>
                  <a:lnTo>
                    <a:pt x="137" y="22"/>
                  </a:lnTo>
                  <a:lnTo>
                    <a:pt x="134" y="24"/>
                  </a:lnTo>
                  <a:lnTo>
                    <a:pt x="131" y="24"/>
                  </a:lnTo>
                  <a:lnTo>
                    <a:pt x="118" y="17"/>
                  </a:lnTo>
                  <a:lnTo>
                    <a:pt x="112" y="16"/>
                  </a:lnTo>
                  <a:lnTo>
                    <a:pt x="113" y="28"/>
                  </a:lnTo>
                  <a:lnTo>
                    <a:pt x="113" y="32"/>
                  </a:lnTo>
                  <a:lnTo>
                    <a:pt x="113" y="36"/>
                  </a:lnTo>
                  <a:lnTo>
                    <a:pt x="112" y="39"/>
                  </a:lnTo>
                  <a:lnTo>
                    <a:pt x="109" y="39"/>
                  </a:lnTo>
                  <a:lnTo>
                    <a:pt x="104" y="39"/>
                  </a:lnTo>
                  <a:lnTo>
                    <a:pt x="96" y="34"/>
                  </a:lnTo>
                  <a:lnTo>
                    <a:pt x="91" y="30"/>
                  </a:lnTo>
                  <a:lnTo>
                    <a:pt x="90" y="29"/>
                  </a:lnTo>
                  <a:lnTo>
                    <a:pt x="90" y="30"/>
                  </a:lnTo>
                  <a:lnTo>
                    <a:pt x="90" y="35"/>
                  </a:lnTo>
                  <a:lnTo>
                    <a:pt x="90" y="38"/>
                  </a:lnTo>
                  <a:lnTo>
                    <a:pt x="90" y="42"/>
                  </a:lnTo>
                  <a:lnTo>
                    <a:pt x="88" y="45"/>
                  </a:lnTo>
                  <a:lnTo>
                    <a:pt x="87" y="48"/>
                  </a:lnTo>
                  <a:lnTo>
                    <a:pt x="84" y="52"/>
                  </a:lnTo>
                  <a:lnTo>
                    <a:pt x="79" y="54"/>
                  </a:lnTo>
                  <a:lnTo>
                    <a:pt x="64" y="60"/>
                  </a:lnTo>
                  <a:lnTo>
                    <a:pt x="64" y="63"/>
                  </a:lnTo>
                  <a:lnTo>
                    <a:pt x="59" y="78"/>
                  </a:lnTo>
                  <a:lnTo>
                    <a:pt x="58" y="81"/>
                  </a:lnTo>
                  <a:lnTo>
                    <a:pt x="56" y="82"/>
                  </a:lnTo>
                  <a:lnTo>
                    <a:pt x="51" y="85"/>
                  </a:lnTo>
                  <a:lnTo>
                    <a:pt x="49" y="86"/>
                  </a:lnTo>
                  <a:lnTo>
                    <a:pt x="43" y="91"/>
                  </a:lnTo>
                  <a:lnTo>
                    <a:pt x="39" y="93"/>
                  </a:lnTo>
                  <a:lnTo>
                    <a:pt x="34" y="95"/>
                  </a:lnTo>
                  <a:lnTo>
                    <a:pt x="35" y="98"/>
                  </a:lnTo>
                  <a:lnTo>
                    <a:pt x="43" y="98"/>
                  </a:lnTo>
                  <a:lnTo>
                    <a:pt x="44" y="100"/>
                  </a:lnTo>
                  <a:lnTo>
                    <a:pt x="45" y="101"/>
                  </a:lnTo>
                  <a:lnTo>
                    <a:pt x="45" y="103"/>
                  </a:lnTo>
                  <a:lnTo>
                    <a:pt x="44" y="107"/>
                  </a:lnTo>
                  <a:lnTo>
                    <a:pt x="36" y="127"/>
                  </a:lnTo>
                  <a:lnTo>
                    <a:pt x="36" y="132"/>
                  </a:lnTo>
                  <a:lnTo>
                    <a:pt x="38" y="144"/>
                  </a:lnTo>
                  <a:lnTo>
                    <a:pt x="43" y="158"/>
                  </a:lnTo>
                  <a:lnTo>
                    <a:pt x="54" y="164"/>
                  </a:lnTo>
                  <a:lnTo>
                    <a:pt x="63" y="168"/>
                  </a:lnTo>
                  <a:lnTo>
                    <a:pt x="69" y="180"/>
                  </a:lnTo>
                  <a:lnTo>
                    <a:pt x="79" y="195"/>
                  </a:lnTo>
                  <a:lnTo>
                    <a:pt x="84" y="200"/>
                  </a:lnTo>
                  <a:lnTo>
                    <a:pt x="84" y="202"/>
                  </a:lnTo>
                  <a:lnTo>
                    <a:pt x="82" y="212"/>
                  </a:lnTo>
                  <a:lnTo>
                    <a:pt x="76" y="222"/>
                  </a:lnTo>
                  <a:lnTo>
                    <a:pt x="71" y="230"/>
                  </a:lnTo>
                  <a:lnTo>
                    <a:pt x="64" y="240"/>
                  </a:lnTo>
                  <a:lnTo>
                    <a:pt x="60" y="249"/>
                  </a:lnTo>
                  <a:lnTo>
                    <a:pt x="55" y="259"/>
                  </a:lnTo>
                  <a:lnTo>
                    <a:pt x="55" y="262"/>
                  </a:lnTo>
                  <a:lnTo>
                    <a:pt x="55" y="265"/>
                  </a:lnTo>
                  <a:lnTo>
                    <a:pt x="55" y="269"/>
                  </a:lnTo>
                  <a:lnTo>
                    <a:pt x="61" y="281"/>
                  </a:lnTo>
                  <a:lnTo>
                    <a:pt x="64" y="288"/>
                  </a:lnTo>
                  <a:lnTo>
                    <a:pt x="67" y="295"/>
                  </a:lnTo>
                  <a:lnTo>
                    <a:pt x="70" y="302"/>
                  </a:lnTo>
                  <a:lnTo>
                    <a:pt x="71" y="308"/>
                  </a:lnTo>
                  <a:lnTo>
                    <a:pt x="74" y="315"/>
                  </a:lnTo>
                  <a:lnTo>
                    <a:pt x="75" y="318"/>
                  </a:lnTo>
                  <a:lnTo>
                    <a:pt x="78" y="323"/>
                  </a:lnTo>
                  <a:lnTo>
                    <a:pt x="81" y="330"/>
                  </a:lnTo>
                  <a:lnTo>
                    <a:pt x="82" y="335"/>
                  </a:lnTo>
                  <a:lnTo>
                    <a:pt x="87" y="353"/>
                  </a:lnTo>
                  <a:lnTo>
                    <a:pt x="88" y="358"/>
                  </a:lnTo>
                  <a:lnTo>
                    <a:pt x="87" y="362"/>
                  </a:lnTo>
                  <a:lnTo>
                    <a:pt x="85" y="362"/>
                  </a:lnTo>
                  <a:lnTo>
                    <a:pt x="80" y="363"/>
                  </a:lnTo>
                  <a:lnTo>
                    <a:pt x="75" y="365"/>
                  </a:lnTo>
                  <a:lnTo>
                    <a:pt x="75" y="366"/>
                  </a:lnTo>
                  <a:lnTo>
                    <a:pt x="79" y="370"/>
                  </a:lnTo>
                  <a:lnTo>
                    <a:pt x="75" y="377"/>
                  </a:lnTo>
                  <a:lnTo>
                    <a:pt x="75" y="388"/>
                  </a:lnTo>
                  <a:lnTo>
                    <a:pt x="72" y="393"/>
                  </a:lnTo>
                  <a:lnTo>
                    <a:pt x="72" y="394"/>
                  </a:lnTo>
                  <a:lnTo>
                    <a:pt x="72" y="396"/>
                  </a:lnTo>
                  <a:lnTo>
                    <a:pt x="73" y="396"/>
                  </a:lnTo>
                  <a:lnTo>
                    <a:pt x="78" y="398"/>
                  </a:lnTo>
                  <a:lnTo>
                    <a:pt x="79" y="399"/>
                  </a:lnTo>
                  <a:lnTo>
                    <a:pt x="79" y="402"/>
                  </a:lnTo>
                  <a:lnTo>
                    <a:pt x="78" y="405"/>
                  </a:lnTo>
                  <a:lnTo>
                    <a:pt x="75" y="407"/>
                  </a:lnTo>
                  <a:lnTo>
                    <a:pt x="73" y="410"/>
                  </a:lnTo>
                  <a:lnTo>
                    <a:pt x="71" y="414"/>
                  </a:lnTo>
                  <a:lnTo>
                    <a:pt x="72" y="416"/>
                  </a:lnTo>
                  <a:lnTo>
                    <a:pt x="73" y="420"/>
                  </a:lnTo>
                  <a:lnTo>
                    <a:pt x="75" y="425"/>
                  </a:lnTo>
                  <a:lnTo>
                    <a:pt x="77" y="428"/>
                  </a:lnTo>
                  <a:lnTo>
                    <a:pt x="86" y="431"/>
                  </a:lnTo>
                  <a:lnTo>
                    <a:pt x="88" y="433"/>
                  </a:lnTo>
                  <a:lnTo>
                    <a:pt x="88" y="437"/>
                  </a:lnTo>
                  <a:lnTo>
                    <a:pt x="88" y="440"/>
                  </a:lnTo>
                  <a:lnTo>
                    <a:pt x="84" y="447"/>
                  </a:lnTo>
                  <a:lnTo>
                    <a:pt x="84" y="449"/>
                  </a:lnTo>
                  <a:lnTo>
                    <a:pt x="85" y="455"/>
                  </a:lnTo>
                  <a:lnTo>
                    <a:pt x="88" y="461"/>
                  </a:lnTo>
                  <a:lnTo>
                    <a:pt x="97" y="467"/>
                  </a:lnTo>
                  <a:lnTo>
                    <a:pt x="100" y="470"/>
                  </a:lnTo>
                  <a:lnTo>
                    <a:pt x="101" y="473"/>
                  </a:lnTo>
                  <a:lnTo>
                    <a:pt x="101" y="477"/>
                  </a:lnTo>
                  <a:lnTo>
                    <a:pt x="101" y="482"/>
                  </a:lnTo>
                  <a:lnTo>
                    <a:pt x="100" y="486"/>
                  </a:lnTo>
                  <a:lnTo>
                    <a:pt x="97" y="491"/>
                  </a:lnTo>
                  <a:lnTo>
                    <a:pt x="91" y="501"/>
                  </a:lnTo>
                  <a:lnTo>
                    <a:pt x="84" y="506"/>
                  </a:lnTo>
                  <a:lnTo>
                    <a:pt x="84" y="506"/>
                  </a:lnTo>
                  <a:lnTo>
                    <a:pt x="86" y="509"/>
                  </a:lnTo>
                  <a:lnTo>
                    <a:pt x="97" y="523"/>
                  </a:lnTo>
                  <a:lnTo>
                    <a:pt x="105" y="529"/>
                  </a:lnTo>
                  <a:lnTo>
                    <a:pt x="115" y="538"/>
                  </a:lnTo>
                  <a:lnTo>
                    <a:pt x="122" y="544"/>
                  </a:lnTo>
                  <a:lnTo>
                    <a:pt x="124" y="548"/>
                  </a:lnTo>
                  <a:lnTo>
                    <a:pt x="127" y="553"/>
                  </a:lnTo>
                  <a:lnTo>
                    <a:pt x="130" y="558"/>
                  </a:lnTo>
                  <a:lnTo>
                    <a:pt x="132" y="561"/>
                  </a:lnTo>
                  <a:lnTo>
                    <a:pt x="133" y="564"/>
                  </a:lnTo>
                  <a:lnTo>
                    <a:pt x="133" y="566"/>
                  </a:lnTo>
                  <a:lnTo>
                    <a:pt x="130" y="574"/>
                  </a:lnTo>
                  <a:lnTo>
                    <a:pt x="128" y="580"/>
                  </a:lnTo>
                  <a:lnTo>
                    <a:pt x="125" y="588"/>
                  </a:lnTo>
                  <a:lnTo>
                    <a:pt x="122" y="594"/>
                  </a:lnTo>
                  <a:lnTo>
                    <a:pt x="114" y="605"/>
                  </a:lnTo>
                  <a:lnTo>
                    <a:pt x="102" y="619"/>
                  </a:lnTo>
                  <a:lnTo>
                    <a:pt x="99" y="622"/>
                  </a:lnTo>
                  <a:lnTo>
                    <a:pt x="94" y="630"/>
                  </a:lnTo>
                  <a:lnTo>
                    <a:pt x="85" y="644"/>
                  </a:lnTo>
                  <a:lnTo>
                    <a:pt x="82" y="647"/>
                  </a:lnTo>
                  <a:lnTo>
                    <a:pt x="74" y="658"/>
                  </a:lnTo>
                  <a:lnTo>
                    <a:pt x="71" y="662"/>
                  </a:lnTo>
                  <a:lnTo>
                    <a:pt x="68" y="665"/>
                  </a:lnTo>
                  <a:lnTo>
                    <a:pt x="60" y="675"/>
                  </a:lnTo>
                  <a:lnTo>
                    <a:pt x="52" y="683"/>
                  </a:lnTo>
                  <a:lnTo>
                    <a:pt x="44" y="690"/>
                  </a:lnTo>
                  <a:lnTo>
                    <a:pt x="42" y="694"/>
                  </a:lnTo>
                  <a:lnTo>
                    <a:pt x="39" y="697"/>
                  </a:lnTo>
                  <a:lnTo>
                    <a:pt x="35" y="699"/>
                  </a:lnTo>
                  <a:lnTo>
                    <a:pt x="33" y="701"/>
                  </a:lnTo>
                  <a:lnTo>
                    <a:pt x="25" y="710"/>
                  </a:lnTo>
                  <a:lnTo>
                    <a:pt x="14" y="723"/>
                  </a:lnTo>
                  <a:lnTo>
                    <a:pt x="26" y="721"/>
                  </a:lnTo>
                  <a:lnTo>
                    <a:pt x="37" y="714"/>
                  </a:lnTo>
                  <a:lnTo>
                    <a:pt x="39" y="716"/>
                  </a:lnTo>
                  <a:lnTo>
                    <a:pt x="41" y="718"/>
                  </a:lnTo>
                  <a:lnTo>
                    <a:pt x="40" y="723"/>
                  </a:lnTo>
                  <a:lnTo>
                    <a:pt x="40" y="726"/>
                  </a:lnTo>
                  <a:lnTo>
                    <a:pt x="36" y="723"/>
                  </a:lnTo>
                  <a:lnTo>
                    <a:pt x="37" y="727"/>
                  </a:lnTo>
                  <a:lnTo>
                    <a:pt x="41" y="734"/>
                  </a:lnTo>
                  <a:lnTo>
                    <a:pt x="46" y="736"/>
                  </a:lnTo>
                  <a:lnTo>
                    <a:pt x="55" y="746"/>
                  </a:lnTo>
                  <a:lnTo>
                    <a:pt x="64" y="746"/>
                  </a:lnTo>
                  <a:lnTo>
                    <a:pt x="71" y="745"/>
                  </a:lnTo>
                  <a:lnTo>
                    <a:pt x="75" y="745"/>
                  </a:lnTo>
                  <a:lnTo>
                    <a:pt x="80" y="750"/>
                  </a:lnTo>
                  <a:lnTo>
                    <a:pt x="84" y="756"/>
                  </a:lnTo>
                  <a:lnTo>
                    <a:pt x="86" y="757"/>
                  </a:lnTo>
                  <a:lnTo>
                    <a:pt x="90" y="760"/>
                  </a:lnTo>
                  <a:lnTo>
                    <a:pt x="89" y="764"/>
                  </a:lnTo>
                  <a:lnTo>
                    <a:pt x="88" y="766"/>
                  </a:lnTo>
                  <a:lnTo>
                    <a:pt x="74" y="760"/>
                  </a:lnTo>
                  <a:lnTo>
                    <a:pt x="57" y="757"/>
                  </a:lnTo>
                  <a:lnTo>
                    <a:pt x="55" y="760"/>
                  </a:lnTo>
                  <a:lnTo>
                    <a:pt x="53" y="764"/>
                  </a:lnTo>
                  <a:lnTo>
                    <a:pt x="52" y="767"/>
                  </a:lnTo>
                  <a:lnTo>
                    <a:pt x="50" y="768"/>
                  </a:lnTo>
                  <a:lnTo>
                    <a:pt x="48" y="770"/>
                  </a:lnTo>
                  <a:lnTo>
                    <a:pt x="44" y="770"/>
                  </a:lnTo>
                  <a:lnTo>
                    <a:pt x="40" y="769"/>
                  </a:lnTo>
                  <a:lnTo>
                    <a:pt x="37" y="767"/>
                  </a:lnTo>
                  <a:lnTo>
                    <a:pt x="35" y="770"/>
                  </a:lnTo>
                  <a:lnTo>
                    <a:pt x="34" y="775"/>
                  </a:lnTo>
                  <a:lnTo>
                    <a:pt x="31" y="777"/>
                  </a:lnTo>
                  <a:lnTo>
                    <a:pt x="27" y="775"/>
                  </a:lnTo>
                  <a:lnTo>
                    <a:pt x="25" y="771"/>
                  </a:lnTo>
                  <a:lnTo>
                    <a:pt x="22" y="771"/>
                  </a:lnTo>
                  <a:lnTo>
                    <a:pt x="21" y="775"/>
                  </a:lnTo>
                  <a:lnTo>
                    <a:pt x="22" y="780"/>
                  </a:lnTo>
                  <a:lnTo>
                    <a:pt x="22" y="786"/>
                  </a:lnTo>
                  <a:lnTo>
                    <a:pt x="21" y="790"/>
                  </a:lnTo>
                  <a:lnTo>
                    <a:pt x="22" y="792"/>
                  </a:lnTo>
                  <a:lnTo>
                    <a:pt x="25" y="795"/>
                  </a:lnTo>
                  <a:lnTo>
                    <a:pt x="25" y="797"/>
                  </a:lnTo>
                  <a:lnTo>
                    <a:pt x="25" y="798"/>
                  </a:lnTo>
                  <a:lnTo>
                    <a:pt x="22" y="799"/>
                  </a:lnTo>
                  <a:lnTo>
                    <a:pt x="22" y="800"/>
                  </a:lnTo>
                  <a:lnTo>
                    <a:pt x="21" y="801"/>
                  </a:lnTo>
                  <a:lnTo>
                    <a:pt x="19" y="802"/>
                  </a:lnTo>
                  <a:lnTo>
                    <a:pt x="17" y="803"/>
                  </a:lnTo>
                  <a:lnTo>
                    <a:pt x="16" y="808"/>
                  </a:lnTo>
                  <a:lnTo>
                    <a:pt x="12" y="817"/>
                  </a:lnTo>
                  <a:lnTo>
                    <a:pt x="8" y="824"/>
                  </a:lnTo>
                  <a:lnTo>
                    <a:pt x="5" y="827"/>
                  </a:lnTo>
                  <a:lnTo>
                    <a:pt x="3" y="830"/>
                  </a:lnTo>
                  <a:lnTo>
                    <a:pt x="3" y="833"/>
                  </a:lnTo>
                  <a:lnTo>
                    <a:pt x="2" y="837"/>
                  </a:lnTo>
                  <a:lnTo>
                    <a:pt x="6" y="855"/>
                  </a:lnTo>
                  <a:lnTo>
                    <a:pt x="6" y="858"/>
                  </a:lnTo>
                  <a:lnTo>
                    <a:pt x="5" y="861"/>
                  </a:lnTo>
                  <a:lnTo>
                    <a:pt x="4" y="865"/>
                  </a:lnTo>
                  <a:lnTo>
                    <a:pt x="5" y="868"/>
                  </a:lnTo>
                  <a:lnTo>
                    <a:pt x="7" y="873"/>
                  </a:lnTo>
                  <a:lnTo>
                    <a:pt x="10" y="880"/>
                  </a:lnTo>
                  <a:lnTo>
                    <a:pt x="10" y="885"/>
                  </a:lnTo>
                  <a:lnTo>
                    <a:pt x="12" y="887"/>
                  </a:lnTo>
                  <a:lnTo>
                    <a:pt x="13" y="888"/>
                  </a:lnTo>
                  <a:lnTo>
                    <a:pt x="14" y="889"/>
                  </a:lnTo>
                  <a:lnTo>
                    <a:pt x="13" y="890"/>
                  </a:lnTo>
                  <a:lnTo>
                    <a:pt x="12" y="891"/>
                  </a:lnTo>
                  <a:lnTo>
                    <a:pt x="6" y="893"/>
                  </a:lnTo>
                  <a:lnTo>
                    <a:pt x="5" y="895"/>
                  </a:lnTo>
                  <a:lnTo>
                    <a:pt x="5" y="897"/>
                  </a:lnTo>
                  <a:lnTo>
                    <a:pt x="1" y="901"/>
                  </a:lnTo>
                  <a:lnTo>
                    <a:pt x="0" y="904"/>
                  </a:lnTo>
                  <a:lnTo>
                    <a:pt x="0" y="908"/>
                  </a:lnTo>
                  <a:lnTo>
                    <a:pt x="0" y="909"/>
                  </a:lnTo>
                  <a:lnTo>
                    <a:pt x="3" y="910"/>
                  </a:lnTo>
                  <a:lnTo>
                    <a:pt x="5" y="910"/>
                  </a:lnTo>
                  <a:lnTo>
                    <a:pt x="6" y="915"/>
                  </a:lnTo>
                  <a:lnTo>
                    <a:pt x="10" y="919"/>
                  </a:lnTo>
                  <a:lnTo>
                    <a:pt x="14" y="922"/>
                  </a:lnTo>
                  <a:lnTo>
                    <a:pt x="15" y="923"/>
                  </a:lnTo>
                  <a:lnTo>
                    <a:pt x="16" y="925"/>
                  </a:lnTo>
                  <a:lnTo>
                    <a:pt x="15" y="929"/>
                  </a:lnTo>
                  <a:lnTo>
                    <a:pt x="14" y="930"/>
                  </a:lnTo>
                  <a:lnTo>
                    <a:pt x="13" y="932"/>
                  </a:lnTo>
                  <a:lnTo>
                    <a:pt x="11" y="937"/>
                  </a:lnTo>
                  <a:lnTo>
                    <a:pt x="11" y="941"/>
                  </a:lnTo>
                  <a:lnTo>
                    <a:pt x="9" y="949"/>
                  </a:lnTo>
                  <a:lnTo>
                    <a:pt x="10" y="949"/>
                  </a:lnTo>
                  <a:lnTo>
                    <a:pt x="14" y="948"/>
                  </a:lnTo>
                  <a:lnTo>
                    <a:pt x="16" y="949"/>
                  </a:lnTo>
                  <a:lnTo>
                    <a:pt x="17" y="951"/>
                  </a:lnTo>
                  <a:lnTo>
                    <a:pt x="17" y="955"/>
                  </a:lnTo>
                  <a:lnTo>
                    <a:pt x="19" y="957"/>
                  </a:lnTo>
                  <a:lnTo>
                    <a:pt x="21" y="961"/>
                  </a:lnTo>
                  <a:lnTo>
                    <a:pt x="21" y="964"/>
                  </a:lnTo>
                  <a:lnTo>
                    <a:pt x="23" y="966"/>
                  </a:lnTo>
                  <a:lnTo>
                    <a:pt x="24" y="969"/>
                  </a:lnTo>
                  <a:lnTo>
                    <a:pt x="26" y="976"/>
                  </a:lnTo>
                  <a:lnTo>
                    <a:pt x="27" y="980"/>
                  </a:lnTo>
                  <a:lnTo>
                    <a:pt x="27" y="983"/>
                  </a:lnTo>
                  <a:lnTo>
                    <a:pt x="26" y="987"/>
                  </a:lnTo>
                  <a:lnTo>
                    <a:pt x="25" y="990"/>
                  </a:lnTo>
                  <a:lnTo>
                    <a:pt x="29" y="995"/>
                  </a:lnTo>
                  <a:lnTo>
                    <a:pt x="31" y="995"/>
                  </a:lnTo>
                  <a:lnTo>
                    <a:pt x="33" y="993"/>
                  </a:lnTo>
                  <a:lnTo>
                    <a:pt x="33" y="993"/>
                  </a:lnTo>
                  <a:lnTo>
                    <a:pt x="38" y="993"/>
                  </a:lnTo>
                  <a:lnTo>
                    <a:pt x="40" y="995"/>
                  </a:lnTo>
                  <a:lnTo>
                    <a:pt x="43" y="998"/>
                  </a:lnTo>
                  <a:lnTo>
                    <a:pt x="44" y="1000"/>
                  </a:lnTo>
                  <a:lnTo>
                    <a:pt x="45" y="1001"/>
                  </a:lnTo>
                  <a:lnTo>
                    <a:pt x="50" y="998"/>
                  </a:lnTo>
                  <a:lnTo>
                    <a:pt x="53" y="996"/>
                  </a:lnTo>
                  <a:lnTo>
                    <a:pt x="55" y="996"/>
                  </a:lnTo>
                  <a:lnTo>
                    <a:pt x="61" y="1000"/>
                  </a:lnTo>
                  <a:lnTo>
                    <a:pt x="64" y="1001"/>
                  </a:lnTo>
                  <a:lnTo>
                    <a:pt x="65" y="1003"/>
                  </a:lnTo>
                  <a:lnTo>
                    <a:pt x="65" y="1005"/>
                  </a:lnTo>
                  <a:lnTo>
                    <a:pt x="64" y="1007"/>
                  </a:lnTo>
                  <a:lnTo>
                    <a:pt x="64" y="1010"/>
                  </a:lnTo>
                  <a:lnTo>
                    <a:pt x="66" y="1014"/>
                  </a:lnTo>
                  <a:lnTo>
                    <a:pt x="68" y="1016"/>
                  </a:lnTo>
                  <a:lnTo>
                    <a:pt x="73" y="1012"/>
                  </a:lnTo>
                  <a:lnTo>
                    <a:pt x="74" y="1011"/>
                  </a:lnTo>
                  <a:lnTo>
                    <a:pt x="76" y="1011"/>
                  </a:lnTo>
                  <a:lnTo>
                    <a:pt x="79" y="1009"/>
                  </a:lnTo>
                  <a:lnTo>
                    <a:pt x="80" y="1007"/>
                  </a:lnTo>
                  <a:lnTo>
                    <a:pt x="82" y="1007"/>
                  </a:lnTo>
                  <a:lnTo>
                    <a:pt x="85" y="1007"/>
                  </a:lnTo>
                  <a:lnTo>
                    <a:pt x="91" y="1007"/>
                  </a:lnTo>
                  <a:lnTo>
                    <a:pt x="99" y="1010"/>
                  </a:lnTo>
                  <a:lnTo>
                    <a:pt x="99" y="1011"/>
                  </a:lnTo>
                  <a:lnTo>
                    <a:pt x="103" y="1015"/>
                  </a:lnTo>
                  <a:lnTo>
                    <a:pt x="104" y="1017"/>
                  </a:lnTo>
                  <a:lnTo>
                    <a:pt x="105" y="1017"/>
                  </a:lnTo>
                  <a:lnTo>
                    <a:pt x="107" y="1019"/>
                  </a:lnTo>
                  <a:lnTo>
                    <a:pt x="110" y="1020"/>
                  </a:lnTo>
                  <a:lnTo>
                    <a:pt x="112" y="1020"/>
                  </a:lnTo>
                  <a:lnTo>
                    <a:pt x="112" y="1021"/>
                  </a:lnTo>
                  <a:lnTo>
                    <a:pt x="113" y="1022"/>
                  </a:lnTo>
                  <a:lnTo>
                    <a:pt x="113" y="1025"/>
                  </a:lnTo>
                  <a:lnTo>
                    <a:pt x="113" y="1032"/>
                  </a:lnTo>
                  <a:lnTo>
                    <a:pt x="112" y="1034"/>
                  </a:lnTo>
                  <a:lnTo>
                    <a:pt x="110" y="1035"/>
                  </a:lnTo>
                  <a:lnTo>
                    <a:pt x="110" y="1037"/>
                  </a:lnTo>
                  <a:lnTo>
                    <a:pt x="110" y="1039"/>
                  </a:lnTo>
                  <a:lnTo>
                    <a:pt x="112" y="1042"/>
                  </a:lnTo>
                  <a:lnTo>
                    <a:pt x="115" y="1047"/>
                  </a:lnTo>
                  <a:lnTo>
                    <a:pt x="115" y="1049"/>
                  </a:lnTo>
                  <a:lnTo>
                    <a:pt x="115" y="1051"/>
                  </a:lnTo>
                  <a:lnTo>
                    <a:pt x="112" y="1057"/>
                  </a:lnTo>
                  <a:lnTo>
                    <a:pt x="110" y="1059"/>
                  </a:lnTo>
                  <a:lnTo>
                    <a:pt x="110" y="1062"/>
                  </a:lnTo>
                  <a:lnTo>
                    <a:pt x="109" y="1065"/>
                  </a:lnTo>
                  <a:lnTo>
                    <a:pt x="110" y="1066"/>
                  </a:lnTo>
                  <a:lnTo>
                    <a:pt x="115" y="1070"/>
                  </a:lnTo>
                  <a:lnTo>
                    <a:pt x="120" y="1074"/>
                  </a:lnTo>
                  <a:lnTo>
                    <a:pt x="121" y="1075"/>
                  </a:lnTo>
                  <a:lnTo>
                    <a:pt x="121" y="1075"/>
                  </a:lnTo>
                  <a:lnTo>
                    <a:pt x="118" y="1081"/>
                  </a:lnTo>
                  <a:lnTo>
                    <a:pt x="118" y="1082"/>
                  </a:lnTo>
                  <a:lnTo>
                    <a:pt x="122" y="1084"/>
                  </a:lnTo>
                  <a:lnTo>
                    <a:pt x="124" y="1087"/>
                  </a:lnTo>
                  <a:lnTo>
                    <a:pt x="126" y="1093"/>
                  </a:lnTo>
                  <a:lnTo>
                    <a:pt x="129" y="1098"/>
                  </a:lnTo>
                  <a:lnTo>
                    <a:pt x="136" y="1103"/>
                  </a:lnTo>
                  <a:lnTo>
                    <a:pt x="141" y="1106"/>
                  </a:lnTo>
                  <a:lnTo>
                    <a:pt x="142" y="1107"/>
                  </a:lnTo>
                  <a:lnTo>
                    <a:pt x="143" y="1108"/>
                  </a:lnTo>
                  <a:lnTo>
                    <a:pt x="142" y="1112"/>
                  </a:lnTo>
                  <a:lnTo>
                    <a:pt x="141" y="1116"/>
                  </a:lnTo>
                  <a:lnTo>
                    <a:pt x="140" y="1119"/>
                  </a:lnTo>
                  <a:lnTo>
                    <a:pt x="142" y="1120"/>
                  </a:lnTo>
                  <a:lnTo>
                    <a:pt x="148" y="1119"/>
                  </a:lnTo>
                  <a:lnTo>
                    <a:pt x="154" y="1121"/>
                  </a:lnTo>
                  <a:lnTo>
                    <a:pt x="162" y="1126"/>
                  </a:lnTo>
                  <a:lnTo>
                    <a:pt x="162" y="1127"/>
                  </a:lnTo>
                  <a:lnTo>
                    <a:pt x="161" y="1129"/>
                  </a:lnTo>
                  <a:lnTo>
                    <a:pt x="162" y="1132"/>
                  </a:lnTo>
                  <a:lnTo>
                    <a:pt x="163" y="1133"/>
                  </a:lnTo>
                  <a:lnTo>
                    <a:pt x="170" y="1138"/>
                  </a:lnTo>
                  <a:lnTo>
                    <a:pt x="170" y="1139"/>
                  </a:lnTo>
                  <a:lnTo>
                    <a:pt x="170" y="1143"/>
                  </a:lnTo>
                  <a:lnTo>
                    <a:pt x="170" y="1144"/>
                  </a:lnTo>
                  <a:lnTo>
                    <a:pt x="168" y="1144"/>
                  </a:lnTo>
                  <a:lnTo>
                    <a:pt x="166" y="1146"/>
                  </a:lnTo>
                  <a:lnTo>
                    <a:pt x="163" y="1148"/>
                  </a:lnTo>
                  <a:lnTo>
                    <a:pt x="161" y="1151"/>
                  </a:lnTo>
                  <a:lnTo>
                    <a:pt x="155" y="1155"/>
                  </a:lnTo>
                  <a:lnTo>
                    <a:pt x="153" y="1157"/>
                  </a:lnTo>
                  <a:lnTo>
                    <a:pt x="149" y="1157"/>
                  </a:lnTo>
                  <a:lnTo>
                    <a:pt x="143" y="1157"/>
                  </a:lnTo>
                  <a:lnTo>
                    <a:pt x="141" y="1154"/>
                  </a:lnTo>
                  <a:lnTo>
                    <a:pt x="140" y="1152"/>
                  </a:lnTo>
                  <a:lnTo>
                    <a:pt x="137" y="1152"/>
                  </a:lnTo>
                  <a:lnTo>
                    <a:pt x="134" y="1151"/>
                  </a:lnTo>
                  <a:lnTo>
                    <a:pt x="129" y="1152"/>
                  </a:lnTo>
                  <a:lnTo>
                    <a:pt x="128" y="1152"/>
                  </a:lnTo>
                  <a:lnTo>
                    <a:pt x="127" y="1155"/>
                  </a:lnTo>
                  <a:lnTo>
                    <a:pt x="126" y="1159"/>
                  </a:lnTo>
                  <a:lnTo>
                    <a:pt x="124" y="1161"/>
                  </a:lnTo>
                  <a:lnTo>
                    <a:pt x="126" y="1163"/>
                  </a:lnTo>
                  <a:lnTo>
                    <a:pt x="127" y="1166"/>
                  </a:lnTo>
                  <a:lnTo>
                    <a:pt x="130" y="1170"/>
                  </a:lnTo>
                  <a:lnTo>
                    <a:pt x="133" y="1173"/>
                  </a:lnTo>
                  <a:lnTo>
                    <a:pt x="134" y="1175"/>
                  </a:lnTo>
                  <a:lnTo>
                    <a:pt x="134" y="1176"/>
                  </a:lnTo>
                  <a:lnTo>
                    <a:pt x="132" y="1178"/>
                  </a:lnTo>
                  <a:lnTo>
                    <a:pt x="133" y="1181"/>
                  </a:lnTo>
                  <a:lnTo>
                    <a:pt x="136" y="1186"/>
                  </a:lnTo>
                  <a:lnTo>
                    <a:pt x="135" y="1187"/>
                  </a:lnTo>
                  <a:lnTo>
                    <a:pt x="134" y="1192"/>
                  </a:lnTo>
                  <a:lnTo>
                    <a:pt x="134" y="1198"/>
                  </a:lnTo>
                  <a:lnTo>
                    <a:pt x="136" y="1200"/>
                  </a:lnTo>
                  <a:lnTo>
                    <a:pt x="137" y="1201"/>
                  </a:lnTo>
                  <a:lnTo>
                    <a:pt x="138" y="1203"/>
                  </a:lnTo>
                  <a:lnTo>
                    <a:pt x="140" y="1208"/>
                  </a:lnTo>
                  <a:lnTo>
                    <a:pt x="140" y="1209"/>
                  </a:lnTo>
                  <a:lnTo>
                    <a:pt x="141" y="1209"/>
                  </a:lnTo>
                  <a:lnTo>
                    <a:pt x="144" y="1211"/>
                  </a:lnTo>
                  <a:lnTo>
                    <a:pt x="147" y="1212"/>
                  </a:lnTo>
                  <a:lnTo>
                    <a:pt x="149" y="1212"/>
                  </a:lnTo>
                  <a:lnTo>
                    <a:pt x="152" y="1212"/>
                  </a:lnTo>
                  <a:lnTo>
                    <a:pt x="155" y="1210"/>
                  </a:lnTo>
                  <a:lnTo>
                    <a:pt x="157" y="1209"/>
                  </a:lnTo>
                  <a:lnTo>
                    <a:pt x="159" y="1200"/>
                  </a:lnTo>
                  <a:lnTo>
                    <a:pt x="160" y="1199"/>
                  </a:lnTo>
                  <a:lnTo>
                    <a:pt x="162" y="1198"/>
                  </a:lnTo>
                  <a:lnTo>
                    <a:pt x="164" y="1198"/>
                  </a:lnTo>
                  <a:lnTo>
                    <a:pt x="168" y="1200"/>
                  </a:lnTo>
                  <a:lnTo>
                    <a:pt x="173" y="1201"/>
                  </a:lnTo>
                  <a:lnTo>
                    <a:pt x="176" y="1201"/>
                  </a:lnTo>
                  <a:lnTo>
                    <a:pt x="184" y="1196"/>
                  </a:lnTo>
                  <a:lnTo>
                    <a:pt x="189" y="1196"/>
                  </a:lnTo>
                  <a:lnTo>
                    <a:pt x="194" y="1197"/>
                  </a:lnTo>
                  <a:lnTo>
                    <a:pt x="199" y="1197"/>
                  </a:lnTo>
                  <a:lnTo>
                    <a:pt x="203" y="1196"/>
                  </a:lnTo>
                  <a:lnTo>
                    <a:pt x="206" y="1198"/>
                  </a:lnTo>
                  <a:lnTo>
                    <a:pt x="209" y="1201"/>
                  </a:lnTo>
                  <a:lnTo>
                    <a:pt x="212" y="1206"/>
                  </a:lnTo>
                  <a:lnTo>
                    <a:pt x="215" y="1215"/>
                  </a:lnTo>
                  <a:lnTo>
                    <a:pt x="224" y="1226"/>
                  </a:lnTo>
                  <a:lnTo>
                    <a:pt x="224" y="1228"/>
                  </a:lnTo>
                  <a:lnTo>
                    <a:pt x="223" y="1229"/>
                  </a:lnTo>
                  <a:lnTo>
                    <a:pt x="219" y="1230"/>
                  </a:lnTo>
                  <a:lnTo>
                    <a:pt x="216" y="1231"/>
                  </a:lnTo>
                  <a:lnTo>
                    <a:pt x="215" y="1233"/>
                  </a:lnTo>
                  <a:lnTo>
                    <a:pt x="216" y="1234"/>
                  </a:lnTo>
                  <a:lnTo>
                    <a:pt x="218" y="1237"/>
                  </a:lnTo>
                  <a:lnTo>
                    <a:pt x="218" y="1241"/>
                  </a:lnTo>
                  <a:lnTo>
                    <a:pt x="218" y="1244"/>
                  </a:lnTo>
                  <a:lnTo>
                    <a:pt x="218" y="1247"/>
                  </a:lnTo>
                  <a:lnTo>
                    <a:pt x="220" y="1248"/>
                  </a:lnTo>
                  <a:lnTo>
                    <a:pt x="220" y="1250"/>
                  </a:lnTo>
                  <a:lnTo>
                    <a:pt x="218" y="1252"/>
                  </a:lnTo>
                  <a:lnTo>
                    <a:pt x="218" y="1252"/>
                  </a:lnTo>
                  <a:lnTo>
                    <a:pt x="219" y="1253"/>
                  </a:lnTo>
                  <a:lnTo>
                    <a:pt x="227" y="1253"/>
                  </a:lnTo>
                  <a:lnTo>
                    <a:pt x="231" y="1255"/>
                  </a:lnTo>
                  <a:lnTo>
                    <a:pt x="234" y="1257"/>
                  </a:lnTo>
                  <a:lnTo>
                    <a:pt x="236" y="1257"/>
                  </a:lnTo>
                  <a:lnTo>
                    <a:pt x="239" y="1256"/>
                  </a:lnTo>
                  <a:lnTo>
                    <a:pt x="243" y="1255"/>
                  </a:lnTo>
                  <a:lnTo>
                    <a:pt x="246" y="1255"/>
                  </a:lnTo>
                  <a:lnTo>
                    <a:pt x="246" y="1257"/>
                  </a:lnTo>
                  <a:lnTo>
                    <a:pt x="247" y="1259"/>
                  </a:lnTo>
                  <a:lnTo>
                    <a:pt x="249" y="1263"/>
                  </a:lnTo>
                  <a:lnTo>
                    <a:pt x="250" y="1263"/>
                  </a:lnTo>
                  <a:lnTo>
                    <a:pt x="252" y="1263"/>
                  </a:lnTo>
                  <a:lnTo>
                    <a:pt x="253" y="1263"/>
                  </a:lnTo>
                  <a:lnTo>
                    <a:pt x="254" y="1264"/>
                  </a:lnTo>
                  <a:lnTo>
                    <a:pt x="253" y="1266"/>
                  </a:lnTo>
                  <a:lnTo>
                    <a:pt x="253" y="1268"/>
                  </a:lnTo>
                  <a:lnTo>
                    <a:pt x="255" y="1270"/>
                  </a:lnTo>
                  <a:lnTo>
                    <a:pt x="256" y="1275"/>
                  </a:lnTo>
                  <a:lnTo>
                    <a:pt x="257" y="1277"/>
                  </a:lnTo>
                  <a:lnTo>
                    <a:pt x="257" y="1279"/>
                  </a:lnTo>
                  <a:lnTo>
                    <a:pt x="257" y="1281"/>
                  </a:lnTo>
                  <a:lnTo>
                    <a:pt x="257" y="1283"/>
                  </a:lnTo>
                  <a:lnTo>
                    <a:pt x="256" y="1285"/>
                  </a:lnTo>
                  <a:lnTo>
                    <a:pt x="257" y="1288"/>
                  </a:lnTo>
                  <a:lnTo>
                    <a:pt x="259" y="1292"/>
                  </a:lnTo>
                  <a:lnTo>
                    <a:pt x="261" y="1294"/>
                  </a:lnTo>
                  <a:lnTo>
                    <a:pt x="262" y="1297"/>
                  </a:lnTo>
                  <a:lnTo>
                    <a:pt x="265" y="1298"/>
                  </a:lnTo>
                  <a:lnTo>
                    <a:pt x="269" y="1295"/>
                  </a:lnTo>
                  <a:lnTo>
                    <a:pt x="272" y="1294"/>
                  </a:lnTo>
                  <a:lnTo>
                    <a:pt x="275" y="1294"/>
                  </a:lnTo>
                  <a:lnTo>
                    <a:pt x="279" y="1295"/>
                  </a:lnTo>
                  <a:lnTo>
                    <a:pt x="281" y="1297"/>
                  </a:lnTo>
                  <a:lnTo>
                    <a:pt x="283" y="1300"/>
                  </a:lnTo>
                  <a:lnTo>
                    <a:pt x="285" y="1301"/>
                  </a:lnTo>
                  <a:lnTo>
                    <a:pt x="287" y="1300"/>
                  </a:lnTo>
                  <a:lnTo>
                    <a:pt x="291" y="1301"/>
                  </a:lnTo>
                  <a:lnTo>
                    <a:pt x="293" y="1304"/>
                  </a:lnTo>
                  <a:lnTo>
                    <a:pt x="295" y="1305"/>
                  </a:lnTo>
                  <a:lnTo>
                    <a:pt x="297" y="1303"/>
                  </a:lnTo>
                  <a:lnTo>
                    <a:pt x="299" y="1301"/>
                  </a:lnTo>
                  <a:lnTo>
                    <a:pt x="307" y="1299"/>
                  </a:lnTo>
                  <a:lnTo>
                    <a:pt x="312" y="1298"/>
                  </a:lnTo>
                  <a:lnTo>
                    <a:pt x="313" y="1297"/>
                  </a:lnTo>
                  <a:lnTo>
                    <a:pt x="315" y="1296"/>
                  </a:lnTo>
                  <a:lnTo>
                    <a:pt x="318" y="1294"/>
                  </a:lnTo>
                  <a:lnTo>
                    <a:pt x="321" y="1295"/>
                  </a:lnTo>
                  <a:lnTo>
                    <a:pt x="323" y="1299"/>
                  </a:lnTo>
                  <a:lnTo>
                    <a:pt x="326" y="1301"/>
                  </a:lnTo>
                  <a:lnTo>
                    <a:pt x="326" y="1305"/>
                  </a:lnTo>
                  <a:lnTo>
                    <a:pt x="329" y="1310"/>
                  </a:lnTo>
                  <a:lnTo>
                    <a:pt x="337" y="1317"/>
                  </a:lnTo>
                  <a:lnTo>
                    <a:pt x="340" y="1319"/>
                  </a:lnTo>
                  <a:lnTo>
                    <a:pt x="343" y="1319"/>
                  </a:lnTo>
                  <a:lnTo>
                    <a:pt x="343" y="1318"/>
                  </a:lnTo>
                  <a:lnTo>
                    <a:pt x="344" y="1317"/>
                  </a:lnTo>
                  <a:lnTo>
                    <a:pt x="344" y="1314"/>
                  </a:lnTo>
                  <a:lnTo>
                    <a:pt x="346" y="1313"/>
                  </a:lnTo>
                  <a:lnTo>
                    <a:pt x="347" y="1313"/>
                  </a:lnTo>
                  <a:lnTo>
                    <a:pt x="353" y="1317"/>
                  </a:lnTo>
                  <a:lnTo>
                    <a:pt x="357" y="1317"/>
                  </a:lnTo>
                  <a:lnTo>
                    <a:pt x="360" y="1317"/>
                  </a:lnTo>
                  <a:lnTo>
                    <a:pt x="364" y="1321"/>
                  </a:lnTo>
                  <a:lnTo>
                    <a:pt x="368" y="1324"/>
                  </a:lnTo>
                  <a:lnTo>
                    <a:pt x="372" y="1324"/>
                  </a:lnTo>
                  <a:lnTo>
                    <a:pt x="374" y="1323"/>
                  </a:lnTo>
                  <a:lnTo>
                    <a:pt x="377" y="1322"/>
                  </a:lnTo>
                  <a:lnTo>
                    <a:pt x="378" y="1324"/>
                  </a:lnTo>
                  <a:lnTo>
                    <a:pt x="379" y="1326"/>
                  </a:lnTo>
                  <a:lnTo>
                    <a:pt x="381" y="1328"/>
                  </a:lnTo>
                  <a:lnTo>
                    <a:pt x="383" y="1328"/>
                  </a:lnTo>
                  <a:lnTo>
                    <a:pt x="385" y="1328"/>
                  </a:lnTo>
                  <a:lnTo>
                    <a:pt x="391" y="1332"/>
                  </a:lnTo>
                  <a:lnTo>
                    <a:pt x="396" y="1337"/>
                  </a:lnTo>
                  <a:lnTo>
                    <a:pt x="399" y="1337"/>
                  </a:lnTo>
                  <a:lnTo>
                    <a:pt x="401" y="1335"/>
                  </a:lnTo>
                  <a:lnTo>
                    <a:pt x="404" y="1335"/>
                  </a:lnTo>
                  <a:lnTo>
                    <a:pt x="405" y="1336"/>
                  </a:lnTo>
                  <a:lnTo>
                    <a:pt x="406" y="1338"/>
                  </a:lnTo>
                  <a:lnTo>
                    <a:pt x="405" y="1340"/>
                  </a:lnTo>
                  <a:lnTo>
                    <a:pt x="405" y="1343"/>
                  </a:lnTo>
                  <a:lnTo>
                    <a:pt x="407" y="1346"/>
                  </a:lnTo>
                  <a:lnTo>
                    <a:pt x="407" y="1349"/>
                  </a:lnTo>
                  <a:lnTo>
                    <a:pt x="406" y="1352"/>
                  </a:lnTo>
                  <a:lnTo>
                    <a:pt x="405" y="1354"/>
                  </a:lnTo>
                  <a:lnTo>
                    <a:pt x="402" y="1358"/>
                  </a:lnTo>
                  <a:lnTo>
                    <a:pt x="399" y="1361"/>
                  </a:lnTo>
                  <a:lnTo>
                    <a:pt x="395" y="1362"/>
                  </a:lnTo>
                  <a:lnTo>
                    <a:pt x="393" y="1364"/>
                  </a:lnTo>
                  <a:lnTo>
                    <a:pt x="394" y="1366"/>
                  </a:lnTo>
                  <a:lnTo>
                    <a:pt x="395" y="1368"/>
                  </a:lnTo>
                  <a:lnTo>
                    <a:pt x="398" y="1370"/>
                  </a:lnTo>
                  <a:lnTo>
                    <a:pt x="402" y="1372"/>
                  </a:lnTo>
                  <a:lnTo>
                    <a:pt x="403" y="1373"/>
                  </a:lnTo>
                  <a:lnTo>
                    <a:pt x="402" y="1373"/>
                  </a:lnTo>
                  <a:lnTo>
                    <a:pt x="400" y="1374"/>
                  </a:lnTo>
                  <a:lnTo>
                    <a:pt x="396" y="1373"/>
                  </a:lnTo>
                  <a:lnTo>
                    <a:pt x="395" y="1374"/>
                  </a:lnTo>
                  <a:lnTo>
                    <a:pt x="394" y="1377"/>
                  </a:lnTo>
                  <a:lnTo>
                    <a:pt x="392" y="1380"/>
                  </a:lnTo>
                  <a:lnTo>
                    <a:pt x="391" y="1384"/>
                  </a:lnTo>
                  <a:lnTo>
                    <a:pt x="395" y="1385"/>
                  </a:lnTo>
                  <a:lnTo>
                    <a:pt x="397" y="1386"/>
                  </a:lnTo>
                  <a:lnTo>
                    <a:pt x="398" y="1389"/>
                  </a:lnTo>
                  <a:lnTo>
                    <a:pt x="399" y="1392"/>
                  </a:lnTo>
                  <a:lnTo>
                    <a:pt x="399" y="1395"/>
                  </a:lnTo>
                  <a:lnTo>
                    <a:pt x="398" y="1396"/>
                  </a:lnTo>
                  <a:lnTo>
                    <a:pt x="398" y="1398"/>
                  </a:lnTo>
                  <a:lnTo>
                    <a:pt x="398" y="1398"/>
                  </a:lnTo>
                  <a:lnTo>
                    <a:pt x="400" y="1399"/>
                  </a:lnTo>
                  <a:lnTo>
                    <a:pt x="401" y="1400"/>
                  </a:lnTo>
                  <a:lnTo>
                    <a:pt x="401" y="1401"/>
                  </a:lnTo>
                  <a:lnTo>
                    <a:pt x="399" y="1404"/>
                  </a:lnTo>
                  <a:lnTo>
                    <a:pt x="396" y="1411"/>
                  </a:lnTo>
                  <a:lnTo>
                    <a:pt x="395" y="1414"/>
                  </a:lnTo>
                  <a:lnTo>
                    <a:pt x="395" y="1417"/>
                  </a:lnTo>
                  <a:lnTo>
                    <a:pt x="394" y="1420"/>
                  </a:lnTo>
                  <a:lnTo>
                    <a:pt x="392" y="1420"/>
                  </a:lnTo>
                  <a:lnTo>
                    <a:pt x="383" y="1420"/>
                  </a:lnTo>
                  <a:lnTo>
                    <a:pt x="376" y="1420"/>
                  </a:lnTo>
                  <a:lnTo>
                    <a:pt x="373" y="1419"/>
                  </a:lnTo>
                  <a:lnTo>
                    <a:pt x="368" y="1419"/>
                  </a:lnTo>
                  <a:lnTo>
                    <a:pt x="365" y="1420"/>
                  </a:lnTo>
                  <a:lnTo>
                    <a:pt x="362" y="1426"/>
                  </a:lnTo>
                  <a:lnTo>
                    <a:pt x="359" y="1428"/>
                  </a:lnTo>
                  <a:lnTo>
                    <a:pt x="355" y="1430"/>
                  </a:lnTo>
                  <a:lnTo>
                    <a:pt x="351" y="1431"/>
                  </a:lnTo>
                  <a:lnTo>
                    <a:pt x="348" y="1432"/>
                  </a:lnTo>
                  <a:lnTo>
                    <a:pt x="347" y="1437"/>
                  </a:lnTo>
                  <a:lnTo>
                    <a:pt x="347" y="1440"/>
                  </a:lnTo>
                  <a:lnTo>
                    <a:pt x="346" y="1442"/>
                  </a:lnTo>
                  <a:lnTo>
                    <a:pt x="346" y="1443"/>
                  </a:lnTo>
                  <a:lnTo>
                    <a:pt x="345" y="1444"/>
                  </a:lnTo>
                  <a:lnTo>
                    <a:pt x="346" y="1445"/>
                  </a:lnTo>
                  <a:lnTo>
                    <a:pt x="346" y="1445"/>
                  </a:lnTo>
                  <a:lnTo>
                    <a:pt x="348" y="1446"/>
                  </a:lnTo>
                  <a:lnTo>
                    <a:pt x="348" y="1447"/>
                  </a:lnTo>
                  <a:lnTo>
                    <a:pt x="348" y="1448"/>
                  </a:lnTo>
                  <a:lnTo>
                    <a:pt x="346" y="1449"/>
                  </a:lnTo>
                  <a:lnTo>
                    <a:pt x="345" y="1451"/>
                  </a:lnTo>
                  <a:lnTo>
                    <a:pt x="345" y="1453"/>
                  </a:lnTo>
                  <a:lnTo>
                    <a:pt x="346" y="1454"/>
                  </a:lnTo>
                  <a:lnTo>
                    <a:pt x="354" y="1451"/>
                  </a:lnTo>
                  <a:lnTo>
                    <a:pt x="357" y="1448"/>
                  </a:lnTo>
                  <a:lnTo>
                    <a:pt x="363" y="1447"/>
                  </a:lnTo>
                  <a:lnTo>
                    <a:pt x="362" y="1448"/>
                  </a:lnTo>
                  <a:lnTo>
                    <a:pt x="359" y="1449"/>
                  </a:lnTo>
                  <a:lnTo>
                    <a:pt x="356" y="1452"/>
                  </a:lnTo>
                  <a:lnTo>
                    <a:pt x="360" y="1452"/>
                  </a:lnTo>
                  <a:lnTo>
                    <a:pt x="368" y="1451"/>
                  </a:lnTo>
                  <a:lnTo>
                    <a:pt x="372" y="1446"/>
                  </a:lnTo>
                  <a:lnTo>
                    <a:pt x="377" y="1447"/>
                  </a:lnTo>
                  <a:lnTo>
                    <a:pt x="379" y="1450"/>
                  </a:lnTo>
                  <a:lnTo>
                    <a:pt x="380" y="1454"/>
                  </a:lnTo>
                  <a:lnTo>
                    <a:pt x="380" y="1456"/>
                  </a:lnTo>
                  <a:lnTo>
                    <a:pt x="379" y="1457"/>
                  </a:lnTo>
                  <a:lnTo>
                    <a:pt x="374" y="1458"/>
                  </a:lnTo>
                  <a:lnTo>
                    <a:pt x="364" y="1463"/>
                  </a:lnTo>
                  <a:lnTo>
                    <a:pt x="359" y="1465"/>
                  </a:lnTo>
                  <a:lnTo>
                    <a:pt x="353" y="1467"/>
                  </a:lnTo>
                  <a:lnTo>
                    <a:pt x="354" y="1472"/>
                  </a:lnTo>
                  <a:lnTo>
                    <a:pt x="355" y="1475"/>
                  </a:lnTo>
                  <a:lnTo>
                    <a:pt x="350" y="1474"/>
                  </a:lnTo>
                  <a:lnTo>
                    <a:pt x="346" y="1473"/>
                  </a:lnTo>
                  <a:lnTo>
                    <a:pt x="344" y="1473"/>
                  </a:lnTo>
                  <a:lnTo>
                    <a:pt x="338" y="1477"/>
                  </a:lnTo>
                  <a:lnTo>
                    <a:pt x="335" y="1476"/>
                  </a:lnTo>
                  <a:lnTo>
                    <a:pt x="332" y="1476"/>
                  </a:lnTo>
                  <a:lnTo>
                    <a:pt x="333" y="1481"/>
                  </a:lnTo>
                  <a:lnTo>
                    <a:pt x="336" y="1486"/>
                  </a:lnTo>
                  <a:lnTo>
                    <a:pt x="338" y="1488"/>
                  </a:lnTo>
                  <a:lnTo>
                    <a:pt x="342" y="1487"/>
                  </a:lnTo>
                  <a:lnTo>
                    <a:pt x="349" y="1494"/>
                  </a:lnTo>
                  <a:lnTo>
                    <a:pt x="354" y="1501"/>
                  </a:lnTo>
                  <a:lnTo>
                    <a:pt x="352" y="1502"/>
                  </a:lnTo>
                  <a:lnTo>
                    <a:pt x="349" y="1501"/>
                  </a:lnTo>
                  <a:lnTo>
                    <a:pt x="344" y="1501"/>
                  </a:lnTo>
                  <a:lnTo>
                    <a:pt x="343" y="1505"/>
                  </a:lnTo>
                  <a:lnTo>
                    <a:pt x="342" y="1508"/>
                  </a:lnTo>
                  <a:lnTo>
                    <a:pt x="341" y="1506"/>
                  </a:lnTo>
                  <a:lnTo>
                    <a:pt x="342" y="1504"/>
                  </a:lnTo>
                  <a:lnTo>
                    <a:pt x="339" y="1503"/>
                  </a:lnTo>
                  <a:lnTo>
                    <a:pt x="337" y="1505"/>
                  </a:lnTo>
                  <a:lnTo>
                    <a:pt x="333" y="1515"/>
                  </a:lnTo>
                  <a:lnTo>
                    <a:pt x="328" y="1521"/>
                  </a:lnTo>
                  <a:lnTo>
                    <a:pt x="327" y="1525"/>
                  </a:lnTo>
                  <a:lnTo>
                    <a:pt x="326" y="1528"/>
                  </a:lnTo>
                  <a:lnTo>
                    <a:pt x="327" y="1529"/>
                  </a:lnTo>
                  <a:lnTo>
                    <a:pt x="329" y="1529"/>
                  </a:lnTo>
                  <a:lnTo>
                    <a:pt x="329" y="1531"/>
                  </a:lnTo>
                  <a:lnTo>
                    <a:pt x="327" y="1533"/>
                  </a:lnTo>
                  <a:lnTo>
                    <a:pt x="315" y="1536"/>
                  </a:lnTo>
                  <a:lnTo>
                    <a:pt x="314" y="1538"/>
                  </a:lnTo>
                  <a:lnTo>
                    <a:pt x="310" y="1536"/>
                  </a:lnTo>
                  <a:lnTo>
                    <a:pt x="306" y="1533"/>
                  </a:lnTo>
                  <a:lnTo>
                    <a:pt x="303" y="1531"/>
                  </a:lnTo>
                  <a:lnTo>
                    <a:pt x="301" y="1532"/>
                  </a:lnTo>
                  <a:lnTo>
                    <a:pt x="298" y="1533"/>
                  </a:lnTo>
                  <a:lnTo>
                    <a:pt x="299" y="1535"/>
                  </a:lnTo>
                  <a:lnTo>
                    <a:pt x="301" y="1535"/>
                  </a:lnTo>
                  <a:lnTo>
                    <a:pt x="305" y="1537"/>
                  </a:lnTo>
                  <a:lnTo>
                    <a:pt x="303" y="1539"/>
                  </a:lnTo>
                  <a:lnTo>
                    <a:pt x="295" y="1542"/>
                  </a:lnTo>
                  <a:lnTo>
                    <a:pt x="295" y="1544"/>
                  </a:lnTo>
                  <a:lnTo>
                    <a:pt x="296" y="1545"/>
                  </a:lnTo>
                  <a:lnTo>
                    <a:pt x="305" y="1547"/>
                  </a:lnTo>
                  <a:lnTo>
                    <a:pt x="314" y="1552"/>
                  </a:lnTo>
                  <a:lnTo>
                    <a:pt x="316" y="1555"/>
                  </a:lnTo>
                  <a:lnTo>
                    <a:pt x="318" y="1560"/>
                  </a:lnTo>
                  <a:lnTo>
                    <a:pt x="320" y="1562"/>
                  </a:lnTo>
                  <a:lnTo>
                    <a:pt x="322" y="1564"/>
                  </a:lnTo>
                  <a:lnTo>
                    <a:pt x="325" y="1565"/>
                  </a:lnTo>
                  <a:lnTo>
                    <a:pt x="329" y="1566"/>
                  </a:lnTo>
                  <a:lnTo>
                    <a:pt x="334" y="1564"/>
                  </a:lnTo>
                  <a:lnTo>
                    <a:pt x="344" y="1576"/>
                  </a:lnTo>
                  <a:lnTo>
                    <a:pt x="349" y="1578"/>
                  </a:lnTo>
                  <a:lnTo>
                    <a:pt x="359" y="1581"/>
                  </a:lnTo>
                  <a:lnTo>
                    <a:pt x="362" y="1582"/>
                  </a:lnTo>
                  <a:lnTo>
                    <a:pt x="381" y="1599"/>
                  </a:lnTo>
                  <a:lnTo>
                    <a:pt x="387" y="1607"/>
                  </a:lnTo>
                  <a:lnTo>
                    <a:pt x="398" y="1618"/>
                  </a:lnTo>
                  <a:lnTo>
                    <a:pt x="402" y="1620"/>
                  </a:lnTo>
                  <a:lnTo>
                    <a:pt x="403" y="1618"/>
                  </a:lnTo>
                  <a:lnTo>
                    <a:pt x="405" y="1615"/>
                  </a:lnTo>
                  <a:lnTo>
                    <a:pt x="407" y="1614"/>
                  </a:lnTo>
                  <a:lnTo>
                    <a:pt x="414" y="1615"/>
                  </a:lnTo>
                  <a:lnTo>
                    <a:pt x="419" y="1617"/>
                  </a:lnTo>
                  <a:lnTo>
                    <a:pt x="423" y="1615"/>
                  </a:lnTo>
                  <a:lnTo>
                    <a:pt x="428" y="1618"/>
                  </a:lnTo>
                  <a:lnTo>
                    <a:pt x="433" y="1620"/>
                  </a:lnTo>
                  <a:lnTo>
                    <a:pt x="437" y="1622"/>
                  </a:lnTo>
                  <a:lnTo>
                    <a:pt x="446" y="1624"/>
                  </a:lnTo>
                  <a:lnTo>
                    <a:pt x="449" y="1626"/>
                  </a:lnTo>
                  <a:lnTo>
                    <a:pt x="453" y="1630"/>
                  </a:lnTo>
                  <a:lnTo>
                    <a:pt x="468" y="1631"/>
                  </a:lnTo>
                  <a:lnTo>
                    <a:pt x="469" y="1630"/>
                  </a:lnTo>
                  <a:lnTo>
                    <a:pt x="470" y="1630"/>
                  </a:lnTo>
                  <a:lnTo>
                    <a:pt x="475" y="1629"/>
                  </a:lnTo>
                  <a:lnTo>
                    <a:pt x="480" y="1629"/>
                  </a:lnTo>
                  <a:lnTo>
                    <a:pt x="484" y="1632"/>
                  </a:lnTo>
                  <a:lnTo>
                    <a:pt x="487" y="1632"/>
                  </a:lnTo>
                  <a:lnTo>
                    <a:pt x="491" y="1631"/>
                  </a:lnTo>
                  <a:lnTo>
                    <a:pt x="494" y="1633"/>
                  </a:lnTo>
                  <a:lnTo>
                    <a:pt x="498" y="1635"/>
                  </a:lnTo>
                  <a:lnTo>
                    <a:pt x="498" y="1637"/>
                  </a:lnTo>
                  <a:lnTo>
                    <a:pt x="501" y="1639"/>
                  </a:lnTo>
                  <a:lnTo>
                    <a:pt x="509" y="1643"/>
                  </a:lnTo>
                  <a:lnTo>
                    <a:pt x="516" y="1645"/>
                  </a:lnTo>
                  <a:lnTo>
                    <a:pt x="518" y="1647"/>
                  </a:lnTo>
                  <a:lnTo>
                    <a:pt x="523" y="1650"/>
                  </a:lnTo>
                  <a:lnTo>
                    <a:pt x="524" y="1650"/>
                  </a:lnTo>
                  <a:lnTo>
                    <a:pt x="523" y="1651"/>
                  </a:lnTo>
                  <a:lnTo>
                    <a:pt x="522" y="1653"/>
                  </a:lnTo>
                  <a:lnTo>
                    <a:pt x="522" y="1655"/>
                  </a:lnTo>
                  <a:lnTo>
                    <a:pt x="522" y="1656"/>
                  </a:lnTo>
                  <a:lnTo>
                    <a:pt x="524" y="1657"/>
                  </a:lnTo>
                  <a:lnTo>
                    <a:pt x="529" y="1658"/>
                  </a:lnTo>
                  <a:lnTo>
                    <a:pt x="530" y="1656"/>
                  </a:lnTo>
                  <a:lnTo>
                    <a:pt x="533" y="1655"/>
                  </a:lnTo>
                  <a:lnTo>
                    <a:pt x="537" y="1654"/>
                  </a:lnTo>
                  <a:lnTo>
                    <a:pt x="540" y="1651"/>
                  </a:lnTo>
                  <a:lnTo>
                    <a:pt x="546" y="1650"/>
                  </a:lnTo>
                  <a:lnTo>
                    <a:pt x="548" y="1650"/>
                  </a:lnTo>
                  <a:lnTo>
                    <a:pt x="551" y="1650"/>
                  </a:lnTo>
                  <a:lnTo>
                    <a:pt x="552" y="1651"/>
                  </a:lnTo>
                  <a:lnTo>
                    <a:pt x="554" y="1655"/>
                  </a:lnTo>
                  <a:lnTo>
                    <a:pt x="557" y="1650"/>
                  </a:lnTo>
                  <a:lnTo>
                    <a:pt x="558" y="1649"/>
                  </a:lnTo>
                  <a:lnTo>
                    <a:pt x="560" y="1650"/>
                  </a:lnTo>
                  <a:lnTo>
                    <a:pt x="564" y="1652"/>
                  </a:lnTo>
                  <a:lnTo>
                    <a:pt x="567" y="1653"/>
                  </a:lnTo>
                  <a:lnTo>
                    <a:pt x="568" y="1654"/>
                  </a:lnTo>
                  <a:lnTo>
                    <a:pt x="573" y="1659"/>
                  </a:lnTo>
                  <a:lnTo>
                    <a:pt x="580" y="1659"/>
                  </a:lnTo>
                  <a:lnTo>
                    <a:pt x="583" y="1659"/>
                  </a:lnTo>
                  <a:lnTo>
                    <a:pt x="584" y="1661"/>
                  </a:lnTo>
                  <a:lnTo>
                    <a:pt x="585" y="1661"/>
                  </a:lnTo>
                  <a:lnTo>
                    <a:pt x="584" y="1666"/>
                  </a:lnTo>
                  <a:lnTo>
                    <a:pt x="582" y="1672"/>
                  </a:lnTo>
                  <a:lnTo>
                    <a:pt x="582" y="1673"/>
                  </a:lnTo>
                  <a:lnTo>
                    <a:pt x="585" y="1675"/>
                  </a:lnTo>
                  <a:lnTo>
                    <a:pt x="589" y="1677"/>
                  </a:lnTo>
                  <a:lnTo>
                    <a:pt x="591" y="1679"/>
                  </a:lnTo>
                  <a:lnTo>
                    <a:pt x="592" y="1680"/>
                  </a:lnTo>
                  <a:lnTo>
                    <a:pt x="595" y="1682"/>
                  </a:lnTo>
                  <a:lnTo>
                    <a:pt x="599" y="1682"/>
                  </a:lnTo>
                  <a:lnTo>
                    <a:pt x="600" y="1682"/>
                  </a:lnTo>
                  <a:lnTo>
                    <a:pt x="602" y="1683"/>
                  </a:lnTo>
                  <a:lnTo>
                    <a:pt x="607" y="1686"/>
                  </a:lnTo>
                  <a:lnTo>
                    <a:pt x="608" y="1686"/>
                  </a:lnTo>
                  <a:lnTo>
                    <a:pt x="611" y="1688"/>
                  </a:lnTo>
                  <a:lnTo>
                    <a:pt x="611" y="1690"/>
                  </a:lnTo>
                  <a:lnTo>
                    <a:pt x="612" y="1690"/>
                  </a:lnTo>
                  <a:lnTo>
                    <a:pt x="613" y="1690"/>
                  </a:lnTo>
                  <a:lnTo>
                    <a:pt x="615" y="1689"/>
                  </a:lnTo>
                  <a:lnTo>
                    <a:pt x="617" y="1690"/>
                  </a:lnTo>
                  <a:lnTo>
                    <a:pt x="620" y="1692"/>
                  </a:lnTo>
                  <a:lnTo>
                    <a:pt x="624" y="1695"/>
                  </a:lnTo>
                  <a:lnTo>
                    <a:pt x="625" y="1698"/>
                  </a:lnTo>
                  <a:lnTo>
                    <a:pt x="626" y="1699"/>
                  </a:lnTo>
                  <a:lnTo>
                    <a:pt x="628" y="1700"/>
                  </a:lnTo>
                  <a:lnTo>
                    <a:pt x="630" y="1702"/>
                  </a:lnTo>
                  <a:lnTo>
                    <a:pt x="632" y="1705"/>
                  </a:lnTo>
                  <a:lnTo>
                    <a:pt x="634" y="1711"/>
                  </a:lnTo>
                  <a:lnTo>
                    <a:pt x="636" y="1712"/>
                  </a:lnTo>
                  <a:lnTo>
                    <a:pt x="642" y="1714"/>
                  </a:lnTo>
                  <a:lnTo>
                    <a:pt x="644" y="1715"/>
                  </a:lnTo>
                  <a:lnTo>
                    <a:pt x="651" y="1716"/>
                  </a:lnTo>
                  <a:lnTo>
                    <a:pt x="653" y="1715"/>
                  </a:lnTo>
                  <a:lnTo>
                    <a:pt x="656" y="1710"/>
                  </a:lnTo>
                  <a:lnTo>
                    <a:pt x="659" y="1705"/>
                  </a:lnTo>
                  <a:lnTo>
                    <a:pt x="662" y="1703"/>
                  </a:lnTo>
                  <a:lnTo>
                    <a:pt x="667" y="1701"/>
                  </a:lnTo>
                  <a:lnTo>
                    <a:pt x="670" y="1699"/>
                  </a:lnTo>
                  <a:lnTo>
                    <a:pt x="671" y="1696"/>
                  </a:lnTo>
                  <a:lnTo>
                    <a:pt x="674" y="1691"/>
                  </a:lnTo>
                  <a:lnTo>
                    <a:pt x="676" y="1688"/>
                  </a:lnTo>
                  <a:lnTo>
                    <a:pt x="672" y="1686"/>
                  </a:lnTo>
                  <a:lnTo>
                    <a:pt x="671" y="1685"/>
                  </a:lnTo>
                  <a:lnTo>
                    <a:pt x="669" y="1684"/>
                  </a:lnTo>
                  <a:lnTo>
                    <a:pt x="667" y="1678"/>
                  </a:lnTo>
                  <a:lnTo>
                    <a:pt x="664" y="1674"/>
                  </a:lnTo>
                  <a:lnTo>
                    <a:pt x="660" y="1667"/>
                  </a:lnTo>
                  <a:lnTo>
                    <a:pt x="652" y="1655"/>
                  </a:lnTo>
                  <a:lnTo>
                    <a:pt x="650" y="1654"/>
                  </a:lnTo>
                  <a:lnTo>
                    <a:pt x="648" y="1653"/>
                  </a:lnTo>
                  <a:lnTo>
                    <a:pt x="648" y="1647"/>
                  </a:lnTo>
                  <a:lnTo>
                    <a:pt x="646" y="1643"/>
                  </a:lnTo>
                  <a:lnTo>
                    <a:pt x="642" y="1640"/>
                  </a:lnTo>
                  <a:lnTo>
                    <a:pt x="641" y="1639"/>
                  </a:lnTo>
                  <a:lnTo>
                    <a:pt x="640" y="1637"/>
                  </a:lnTo>
                  <a:lnTo>
                    <a:pt x="642" y="1630"/>
                  </a:lnTo>
                  <a:lnTo>
                    <a:pt x="642" y="1627"/>
                  </a:lnTo>
                  <a:lnTo>
                    <a:pt x="641" y="1622"/>
                  </a:lnTo>
                  <a:lnTo>
                    <a:pt x="642" y="1617"/>
                  </a:lnTo>
                  <a:lnTo>
                    <a:pt x="643" y="1609"/>
                  </a:lnTo>
                  <a:lnTo>
                    <a:pt x="646" y="1604"/>
                  </a:lnTo>
                  <a:lnTo>
                    <a:pt x="646" y="1600"/>
                  </a:lnTo>
                  <a:lnTo>
                    <a:pt x="643" y="1602"/>
                  </a:lnTo>
                  <a:lnTo>
                    <a:pt x="640" y="1615"/>
                  </a:lnTo>
                  <a:lnTo>
                    <a:pt x="639" y="1604"/>
                  </a:lnTo>
                  <a:lnTo>
                    <a:pt x="637" y="1595"/>
                  </a:lnTo>
                  <a:lnTo>
                    <a:pt x="635" y="1590"/>
                  </a:lnTo>
                  <a:lnTo>
                    <a:pt x="633" y="1587"/>
                  </a:lnTo>
                  <a:lnTo>
                    <a:pt x="630" y="1584"/>
                  </a:lnTo>
                  <a:lnTo>
                    <a:pt x="626" y="1580"/>
                  </a:lnTo>
                  <a:lnTo>
                    <a:pt x="623" y="1578"/>
                  </a:lnTo>
                  <a:lnTo>
                    <a:pt x="618" y="1576"/>
                  </a:lnTo>
                  <a:lnTo>
                    <a:pt x="617" y="1575"/>
                  </a:lnTo>
                  <a:lnTo>
                    <a:pt x="616" y="1573"/>
                  </a:lnTo>
                  <a:lnTo>
                    <a:pt x="617" y="1570"/>
                  </a:lnTo>
                  <a:lnTo>
                    <a:pt x="618" y="1566"/>
                  </a:lnTo>
                  <a:lnTo>
                    <a:pt x="620" y="1563"/>
                  </a:lnTo>
                  <a:lnTo>
                    <a:pt x="624" y="1560"/>
                  </a:lnTo>
                  <a:lnTo>
                    <a:pt x="625" y="1558"/>
                  </a:lnTo>
                  <a:lnTo>
                    <a:pt x="626" y="1556"/>
                  </a:lnTo>
                  <a:lnTo>
                    <a:pt x="626" y="1558"/>
                  </a:lnTo>
                  <a:lnTo>
                    <a:pt x="628" y="1558"/>
                  </a:lnTo>
                  <a:lnTo>
                    <a:pt x="629" y="1555"/>
                  </a:lnTo>
                  <a:lnTo>
                    <a:pt x="631" y="1552"/>
                  </a:lnTo>
                  <a:lnTo>
                    <a:pt x="633" y="1549"/>
                  </a:lnTo>
                  <a:lnTo>
                    <a:pt x="635" y="1544"/>
                  </a:lnTo>
                  <a:lnTo>
                    <a:pt x="637" y="1541"/>
                  </a:lnTo>
                  <a:lnTo>
                    <a:pt x="638" y="1537"/>
                  </a:lnTo>
                  <a:lnTo>
                    <a:pt x="639" y="1532"/>
                  </a:lnTo>
                  <a:lnTo>
                    <a:pt x="640" y="1531"/>
                  </a:lnTo>
                  <a:lnTo>
                    <a:pt x="641" y="1530"/>
                  </a:lnTo>
                  <a:lnTo>
                    <a:pt x="642" y="1529"/>
                  </a:lnTo>
                  <a:lnTo>
                    <a:pt x="642" y="1527"/>
                  </a:lnTo>
                  <a:lnTo>
                    <a:pt x="642" y="1523"/>
                  </a:lnTo>
                  <a:lnTo>
                    <a:pt x="640" y="1520"/>
                  </a:lnTo>
                  <a:lnTo>
                    <a:pt x="641" y="1519"/>
                  </a:lnTo>
                  <a:lnTo>
                    <a:pt x="642" y="1520"/>
                  </a:lnTo>
                  <a:lnTo>
                    <a:pt x="643" y="1522"/>
                  </a:lnTo>
                  <a:lnTo>
                    <a:pt x="646" y="1524"/>
                  </a:lnTo>
                  <a:lnTo>
                    <a:pt x="646" y="1521"/>
                  </a:lnTo>
                  <a:lnTo>
                    <a:pt x="648" y="1519"/>
                  </a:lnTo>
                  <a:lnTo>
                    <a:pt x="650" y="1521"/>
                  </a:lnTo>
                  <a:lnTo>
                    <a:pt x="652" y="1521"/>
                  </a:lnTo>
                  <a:lnTo>
                    <a:pt x="659" y="1518"/>
                  </a:lnTo>
                  <a:lnTo>
                    <a:pt x="663" y="1517"/>
                  </a:lnTo>
                  <a:lnTo>
                    <a:pt x="666" y="1515"/>
                  </a:lnTo>
                  <a:lnTo>
                    <a:pt x="673" y="1508"/>
                  </a:lnTo>
                  <a:lnTo>
                    <a:pt x="674" y="1508"/>
                  </a:lnTo>
                  <a:lnTo>
                    <a:pt x="676" y="1508"/>
                  </a:lnTo>
                  <a:lnTo>
                    <a:pt x="678" y="1510"/>
                  </a:lnTo>
                  <a:lnTo>
                    <a:pt x="679" y="1510"/>
                  </a:lnTo>
                  <a:lnTo>
                    <a:pt x="680" y="1510"/>
                  </a:lnTo>
                  <a:lnTo>
                    <a:pt x="681" y="1509"/>
                  </a:lnTo>
                  <a:lnTo>
                    <a:pt x="680" y="1506"/>
                  </a:lnTo>
                  <a:lnTo>
                    <a:pt x="679" y="1504"/>
                  </a:lnTo>
                  <a:lnTo>
                    <a:pt x="679" y="1501"/>
                  </a:lnTo>
                  <a:lnTo>
                    <a:pt x="681" y="1500"/>
                  </a:lnTo>
                  <a:lnTo>
                    <a:pt x="683" y="1500"/>
                  </a:lnTo>
                  <a:lnTo>
                    <a:pt x="692" y="1497"/>
                  </a:lnTo>
                  <a:lnTo>
                    <a:pt x="693" y="1495"/>
                  </a:lnTo>
                  <a:lnTo>
                    <a:pt x="693" y="1493"/>
                  </a:lnTo>
                  <a:lnTo>
                    <a:pt x="697" y="1492"/>
                  </a:lnTo>
                  <a:lnTo>
                    <a:pt x="697" y="1489"/>
                  </a:lnTo>
                  <a:lnTo>
                    <a:pt x="695" y="1489"/>
                  </a:lnTo>
                  <a:lnTo>
                    <a:pt x="688" y="1485"/>
                  </a:lnTo>
                  <a:lnTo>
                    <a:pt x="682" y="1482"/>
                  </a:lnTo>
                  <a:lnTo>
                    <a:pt x="677" y="1479"/>
                  </a:lnTo>
                  <a:lnTo>
                    <a:pt x="676" y="1478"/>
                  </a:lnTo>
                  <a:lnTo>
                    <a:pt x="675" y="1477"/>
                  </a:lnTo>
                  <a:lnTo>
                    <a:pt x="674" y="1475"/>
                  </a:lnTo>
                  <a:lnTo>
                    <a:pt x="674" y="1473"/>
                  </a:lnTo>
                  <a:lnTo>
                    <a:pt x="674" y="1472"/>
                  </a:lnTo>
                  <a:lnTo>
                    <a:pt x="676" y="1470"/>
                  </a:lnTo>
                  <a:lnTo>
                    <a:pt x="677" y="1470"/>
                  </a:lnTo>
                  <a:lnTo>
                    <a:pt x="678" y="1470"/>
                  </a:lnTo>
                  <a:lnTo>
                    <a:pt x="680" y="1471"/>
                  </a:lnTo>
                  <a:lnTo>
                    <a:pt x="682" y="1472"/>
                  </a:lnTo>
                  <a:lnTo>
                    <a:pt x="685" y="1473"/>
                  </a:lnTo>
                  <a:lnTo>
                    <a:pt x="688" y="1472"/>
                  </a:lnTo>
                  <a:lnTo>
                    <a:pt x="688" y="1469"/>
                  </a:lnTo>
                  <a:lnTo>
                    <a:pt x="684" y="1461"/>
                  </a:lnTo>
                  <a:lnTo>
                    <a:pt x="680" y="1454"/>
                  </a:lnTo>
                  <a:lnTo>
                    <a:pt x="677" y="1447"/>
                  </a:lnTo>
                  <a:lnTo>
                    <a:pt x="675" y="1444"/>
                  </a:lnTo>
                  <a:lnTo>
                    <a:pt x="671" y="1437"/>
                  </a:lnTo>
                  <a:lnTo>
                    <a:pt x="666" y="1431"/>
                  </a:lnTo>
                  <a:lnTo>
                    <a:pt x="663" y="1426"/>
                  </a:lnTo>
                  <a:lnTo>
                    <a:pt x="661" y="1424"/>
                  </a:lnTo>
                  <a:lnTo>
                    <a:pt x="655" y="1423"/>
                  </a:lnTo>
                  <a:lnTo>
                    <a:pt x="645" y="1422"/>
                  </a:lnTo>
                  <a:lnTo>
                    <a:pt x="641" y="1421"/>
                  </a:lnTo>
                  <a:lnTo>
                    <a:pt x="638" y="1423"/>
                  </a:lnTo>
                  <a:lnTo>
                    <a:pt x="635" y="1425"/>
                  </a:lnTo>
                  <a:lnTo>
                    <a:pt x="632" y="1422"/>
                  </a:lnTo>
                  <a:lnTo>
                    <a:pt x="630" y="1418"/>
                  </a:lnTo>
                  <a:lnTo>
                    <a:pt x="628" y="1415"/>
                  </a:lnTo>
                  <a:lnTo>
                    <a:pt x="629" y="1411"/>
                  </a:lnTo>
                  <a:lnTo>
                    <a:pt x="630" y="1406"/>
                  </a:lnTo>
                  <a:lnTo>
                    <a:pt x="628" y="1401"/>
                  </a:lnTo>
                  <a:lnTo>
                    <a:pt x="626" y="1398"/>
                  </a:lnTo>
                  <a:lnTo>
                    <a:pt x="621" y="1396"/>
                  </a:lnTo>
                  <a:lnTo>
                    <a:pt x="615" y="1392"/>
                  </a:lnTo>
                  <a:lnTo>
                    <a:pt x="613" y="1385"/>
                  </a:lnTo>
                  <a:lnTo>
                    <a:pt x="616" y="1373"/>
                  </a:lnTo>
                  <a:lnTo>
                    <a:pt x="621" y="1366"/>
                  </a:lnTo>
                  <a:lnTo>
                    <a:pt x="624" y="1362"/>
                  </a:lnTo>
                  <a:lnTo>
                    <a:pt x="626" y="1359"/>
                  </a:lnTo>
                  <a:lnTo>
                    <a:pt x="626" y="1357"/>
                  </a:lnTo>
                  <a:lnTo>
                    <a:pt x="626" y="1354"/>
                  </a:lnTo>
                  <a:lnTo>
                    <a:pt x="624" y="1352"/>
                  </a:lnTo>
                  <a:lnTo>
                    <a:pt x="621" y="1349"/>
                  </a:lnTo>
                  <a:lnTo>
                    <a:pt x="619" y="1346"/>
                  </a:lnTo>
                  <a:lnTo>
                    <a:pt x="620" y="1339"/>
                  </a:lnTo>
                  <a:lnTo>
                    <a:pt x="622" y="1330"/>
                  </a:lnTo>
                  <a:lnTo>
                    <a:pt x="625" y="1322"/>
                  </a:lnTo>
                  <a:lnTo>
                    <a:pt x="630" y="1318"/>
                  </a:lnTo>
                  <a:lnTo>
                    <a:pt x="633" y="1315"/>
                  </a:lnTo>
                  <a:lnTo>
                    <a:pt x="635" y="1312"/>
                  </a:lnTo>
                  <a:lnTo>
                    <a:pt x="635" y="1308"/>
                  </a:lnTo>
                  <a:lnTo>
                    <a:pt x="635" y="1305"/>
                  </a:lnTo>
                  <a:lnTo>
                    <a:pt x="636" y="1302"/>
                  </a:lnTo>
                  <a:lnTo>
                    <a:pt x="637" y="1299"/>
                  </a:lnTo>
                  <a:lnTo>
                    <a:pt x="639" y="1297"/>
                  </a:lnTo>
                  <a:lnTo>
                    <a:pt x="642" y="1296"/>
                  </a:lnTo>
                  <a:lnTo>
                    <a:pt x="645" y="1295"/>
                  </a:lnTo>
                  <a:lnTo>
                    <a:pt x="648" y="1297"/>
                  </a:lnTo>
                  <a:lnTo>
                    <a:pt x="653" y="1301"/>
                  </a:lnTo>
                  <a:lnTo>
                    <a:pt x="660" y="1311"/>
                  </a:lnTo>
                  <a:lnTo>
                    <a:pt x="663" y="1317"/>
                  </a:lnTo>
                  <a:lnTo>
                    <a:pt x="664" y="1319"/>
                  </a:lnTo>
                  <a:lnTo>
                    <a:pt x="668" y="1322"/>
                  </a:lnTo>
                  <a:lnTo>
                    <a:pt x="671" y="1324"/>
                  </a:lnTo>
                  <a:lnTo>
                    <a:pt x="677" y="1321"/>
                  </a:lnTo>
                  <a:lnTo>
                    <a:pt x="682" y="1319"/>
                  </a:lnTo>
                  <a:lnTo>
                    <a:pt x="683" y="1317"/>
                  </a:lnTo>
                  <a:lnTo>
                    <a:pt x="684" y="1315"/>
                  </a:lnTo>
                  <a:lnTo>
                    <a:pt x="683" y="1310"/>
                  </a:lnTo>
                  <a:lnTo>
                    <a:pt x="682" y="1308"/>
                  </a:lnTo>
                  <a:lnTo>
                    <a:pt x="681" y="1304"/>
                  </a:lnTo>
                  <a:lnTo>
                    <a:pt x="680" y="1298"/>
                  </a:lnTo>
                  <a:lnTo>
                    <a:pt x="678" y="1288"/>
                  </a:lnTo>
                  <a:lnTo>
                    <a:pt x="677" y="1285"/>
                  </a:lnTo>
                  <a:lnTo>
                    <a:pt x="678" y="1285"/>
                  </a:lnTo>
                  <a:lnTo>
                    <a:pt x="681" y="1285"/>
                  </a:lnTo>
                  <a:lnTo>
                    <a:pt x="683" y="1285"/>
                  </a:lnTo>
                  <a:lnTo>
                    <a:pt x="687" y="1283"/>
                  </a:lnTo>
                  <a:lnTo>
                    <a:pt x="691" y="1279"/>
                  </a:lnTo>
                  <a:lnTo>
                    <a:pt x="699" y="1273"/>
                  </a:lnTo>
                  <a:lnTo>
                    <a:pt x="701" y="1269"/>
                  </a:lnTo>
                  <a:lnTo>
                    <a:pt x="703" y="1264"/>
                  </a:lnTo>
                  <a:lnTo>
                    <a:pt x="705" y="1261"/>
                  </a:lnTo>
                  <a:lnTo>
                    <a:pt x="710" y="1260"/>
                  </a:lnTo>
                  <a:lnTo>
                    <a:pt x="715" y="1259"/>
                  </a:lnTo>
                  <a:lnTo>
                    <a:pt x="719" y="1255"/>
                  </a:lnTo>
                  <a:lnTo>
                    <a:pt x="724" y="1252"/>
                  </a:lnTo>
                  <a:lnTo>
                    <a:pt x="729" y="1251"/>
                  </a:lnTo>
                  <a:lnTo>
                    <a:pt x="731" y="1249"/>
                  </a:lnTo>
                  <a:lnTo>
                    <a:pt x="732" y="1247"/>
                  </a:lnTo>
                  <a:lnTo>
                    <a:pt x="737" y="1240"/>
                  </a:lnTo>
                  <a:lnTo>
                    <a:pt x="741" y="1236"/>
                  </a:lnTo>
                  <a:lnTo>
                    <a:pt x="745" y="1231"/>
                  </a:lnTo>
                  <a:lnTo>
                    <a:pt x="746" y="1228"/>
                  </a:lnTo>
                  <a:lnTo>
                    <a:pt x="749" y="1229"/>
                  </a:lnTo>
                  <a:lnTo>
                    <a:pt x="754" y="1231"/>
                  </a:lnTo>
                  <a:lnTo>
                    <a:pt x="758" y="1233"/>
                  </a:lnTo>
                  <a:lnTo>
                    <a:pt x="762" y="1235"/>
                  </a:lnTo>
                  <a:lnTo>
                    <a:pt x="762" y="1238"/>
                  </a:lnTo>
                  <a:lnTo>
                    <a:pt x="762" y="1240"/>
                  </a:lnTo>
                  <a:lnTo>
                    <a:pt x="764" y="1241"/>
                  </a:lnTo>
                  <a:lnTo>
                    <a:pt x="765" y="1241"/>
                  </a:lnTo>
                  <a:lnTo>
                    <a:pt x="768" y="1241"/>
                  </a:lnTo>
                  <a:lnTo>
                    <a:pt x="772" y="1241"/>
                  </a:lnTo>
                  <a:lnTo>
                    <a:pt x="778" y="1237"/>
                  </a:lnTo>
                  <a:lnTo>
                    <a:pt x="785" y="1231"/>
                  </a:lnTo>
                  <a:lnTo>
                    <a:pt x="792" y="1229"/>
                  </a:lnTo>
                  <a:lnTo>
                    <a:pt x="795" y="1231"/>
                  </a:lnTo>
                  <a:lnTo>
                    <a:pt x="798" y="1235"/>
                  </a:lnTo>
                  <a:lnTo>
                    <a:pt x="801" y="1239"/>
                  </a:lnTo>
                  <a:lnTo>
                    <a:pt x="803" y="1241"/>
                  </a:lnTo>
                  <a:lnTo>
                    <a:pt x="804" y="1241"/>
                  </a:lnTo>
                  <a:lnTo>
                    <a:pt x="805" y="1241"/>
                  </a:lnTo>
                  <a:lnTo>
                    <a:pt x="808" y="1240"/>
                  </a:lnTo>
                  <a:lnTo>
                    <a:pt x="808" y="1240"/>
                  </a:lnTo>
                  <a:lnTo>
                    <a:pt x="810" y="1240"/>
                  </a:lnTo>
                  <a:lnTo>
                    <a:pt x="814" y="1242"/>
                  </a:lnTo>
                  <a:lnTo>
                    <a:pt x="818" y="1242"/>
                  </a:lnTo>
                  <a:lnTo>
                    <a:pt x="824" y="1241"/>
                  </a:lnTo>
                  <a:lnTo>
                    <a:pt x="825" y="1241"/>
                  </a:lnTo>
                  <a:lnTo>
                    <a:pt x="827" y="1241"/>
                  </a:lnTo>
                  <a:lnTo>
                    <a:pt x="831" y="1243"/>
                  </a:lnTo>
                  <a:lnTo>
                    <a:pt x="834" y="1245"/>
                  </a:lnTo>
                  <a:lnTo>
                    <a:pt x="839" y="1253"/>
                  </a:lnTo>
                  <a:lnTo>
                    <a:pt x="841" y="1254"/>
                  </a:lnTo>
                  <a:lnTo>
                    <a:pt x="847" y="1257"/>
                  </a:lnTo>
                  <a:lnTo>
                    <a:pt x="850" y="1259"/>
                  </a:lnTo>
                  <a:lnTo>
                    <a:pt x="853" y="1263"/>
                  </a:lnTo>
                  <a:lnTo>
                    <a:pt x="855" y="1265"/>
                  </a:lnTo>
                  <a:lnTo>
                    <a:pt x="858" y="1270"/>
                  </a:lnTo>
                  <a:lnTo>
                    <a:pt x="862" y="1276"/>
                  </a:lnTo>
                  <a:lnTo>
                    <a:pt x="863" y="1281"/>
                  </a:lnTo>
                  <a:lnTo>
                    <a:pt x="863" y="1286"/>
                  </a:lnTo>
                  <a:lnTo>
                    <a:pt x="865" y="1288"/>
                  </a:lnTo>
                  <a:lnTo>
                    <a:pt x="866" y="1289"/>
                  </a:lnTo>
                  <a:lnTo>
                    <a:pt x="867" y="1288"/>
                  </a:lnTo>
                  <a:lnTo>
                    <a:pt x="869" y="1286"/>
                  </a:lnTo>
                  <a:lnTo>
                    <a:pt x="869" y="1282"/>
                  </a:lnTo>
                  <a:lnTo>
                    <a:pt x="869" y="1276"/>
                  </a:lnTo>
                  <a:lnTo>
                    <a:pt x="867" y="1271"/>
                  </a:lnTo>
                  <a:lnTo>
                    <a:pt x="866" y="1270"/>
                  </a:lnTo>
                  <a:lnTo>
                    <a:pt x="866" y="1268"/>
                  </a:lnTo>
                  <a:lnTo>
                    <a:pt x="867" y="1265"/>
                  </a:lnTo>
                  <a:lnTo>
                    <a:pt x="869" y="1265"/>
                  </a:lnTo>
                  <a:lnTo>
                    <a:pt x="872" y="1265"/>
                  </a:lnTo>
                  <a:lnTo>
                    <a:pt x="876" y="1268"/>
                  </a:lnTo>
                  <a:lnTo>
                    <a:pt x="881" y="1272"/>
                  </a:lnTo>
                  <a:lnTo>
                    <a:pt x="886" y="1278"/>
                  </a:lnTo>
                  <a:lnTo>
                    <a:pt x="892" y="1282"/>
                  </a:lnTo>
                  <a:lnTo>
                    <a:pt x="897" y="1285"/>
                  </a:lnTo>
                  <a:lnTo>
                    <a:pt x="902" y="1286"/>
                  </a:lnTo>
                  <a:lnTo>
                    <a:pt x="905" y="1285"/>
                  </a:lnTo>
                  <a:lnTo>
                    <a:pt x="910" y="1283"/>
                  </a:lnTo>
                  <a:lnTo>
                    <a:pt x="914" y="1280"/>
                  </a:lnTo>
                  <a:lnTo>
                    <a:pt x="915" y="1276"/>
                  </a:lnTo>
                  <a:lnTo>
                    <a:pt x="916" y="1273"/>
                  </a:lnTo>
                  <a:lnTo>
                    <a:pt x="923" y="1269"/>
                  </a:lnTo>
                  <a:lnTo>
                    <a:pt x="928" y="1264"/>
                  </a:lnTo>
                  <a:lnTo>
                    <a:pt x="930" y="1265"/>
                  </a:lnTo>
                  <a:lnTo>
                    <a:pt x="932" y="1266"/>
                  </a:lnTo>
                  <a:lnTo>
                    <a:pt x="937" y="1264"/>
                  </a:lnTo>
                  <a:lnTo>
                    <a:pt x="939" y="1263"/>
                  </a:lnTo>
                  <a:lnTo>
                    <a:pt x="945" y="1262"/>
                  </a:lnTo>
                  <a:lnTo>
                    <a:pt x="949" y="1264"/>
                  </a:lnTo>
                  <a:lnTo>
                    <a:pt x="954" y="1268"/>
                  </a:lnTo>
                  <a:lnTo>
                    <a:pt x="958" y="1271"/>
                  </a:lnTo>
                  <a:lnTo>
                    <a:pt x="962" y="1270"/>
                  </a:lnTo>
                  <a:lnTo>
                    <a:pt x="965" y="1269"/>
                  </a:lnTo>
                  <a:lnTo>
                    <a:pt x="967" y="1266"/>
                  </a:lnTo>
                  <a:lnTo>
                    <a:pt x="968" y="1263"/>
                  </a:lnTo>
                  <a:lnTo>
                    <a:pt x="970" y="1261"/>
                  </a:lnTo>
                  <a:lnTo>
                    <a:pt x="971" y="1261"/>
                  </a:lnTo>
                  <a:lnTo>
                    <a:pt x="978" y="1262"/>
                  </a:lnTo>
                  <a:lnTo>
                    <a:pt x="981" y="1262"/>
                  </a:lnTo>
                  <a:lnTo>
                    <a:pt x="982" y="1261"/>
                  </a:lnTo>
                  <a:lnTo>
                    <a:pt x="987" y="1262"/>
                  </a:lnTo>
                  <a:lnTo>
                    <a:pt x="993" y="1267"/>
                  </a:lnTo>
                  <a:lnTo>
                    <a:pt x="997" y="1272"/>
                  </a:lnTo>
                  <a:lnTo>
                    <a:pt x="1002" y="1278"/>
                  </a:lnTo>
                  <a:lnTo>
                    <a:pt x="1004" y="1281"/>
                  </a:lnTo>
                  <a:lnTo>
                    <a:pt x="1007" y="1281"/>
                  </a:lnTo>
                  <a:lnTo>
                    <a:pt x="1010" y="1282"/>
                  </a:lnTo>
                  <a:lnTo>
                    <a:pt x="1013" y="1283"/>
                  </a:lnTo>
                  <a:lnTo>
                    <a:pt x="1022" y="1285"/>
                  </a:lnTo>
                  <a:lnTo>
                    <a:pt x="1023" y="1285"/>
                  </a:lnTo>
                  <a:lnTo>
                    <a:pt x="1025" y="1286"/>
                  </a:lnTo>
                  <a:lnTo>
                    <a:pt x="1023" y="1290"/>
                  </a:lnTo>
                  <a:lnTo>
                    <a:pt x="1024" y="1291"/>
                  </a:lnTo>
                  <a:lnTo>
                    <a:pt x="1031" y="1288"/>
                  </a:lnTo>
                  <a:lnTo>
                    <a:pt x="1034" y="1286"/>
                  </a:lnTo>
                  <a:lnTo>
                    <a:pt x="1036" y="1281"/>
                  </a:lnTo>
                  <a:lnTo>
                    <a:pt x="1038" y="1275"/>
                  </a:lnTo>
                  <a:lnTo>
                    <a:pt x="1040" y="1274"/>
                  </a:lnTo>
                  <a:lnTo>
                    <a:pt x="1041" y="1273"/>
                  </a:lnTo>
                  <a:lnTo>
                    <a:pt x="1043" y="1274"/>
                  </a:lnTo>
                  <a:lnTo>
                    <a:pt x="1045" y="1277"/>
                  </a:lnTo>
                  <a:lnTo>
                    <a:pt x="1049" y="1280"/>
                  </a:lnTo>
                  <a:lnTo>
                    <a:pt x="1053" y="1281"/>
                  </a:lnTo>
                  <a:lnTo>
                    <a:pt x="1056" y="1282"/>
                  </a:lnTo>
                  <a:lnTo>
                    <a:pt x="1060" y="1282"/>
                  </a:lnTo>
                  <a:lnTo>
                    <a:pt x="1069" y="1281"/>
                  </a:lnTo>
                  <a:lnTo>
                    <a:pt x="1078" y="1276"/>
                  </a:lnTo>
                  <a:lnTo>
                    <a:pt x="1084" y="1272"/>
                  </a:lnTo>
                  <a:lnTo>
                    <a:pt x="1086" y="1265"/>
                  </a:lnTo>
                  <a:lnTo>
                    <a:pt x="1088" y="1258"/>
                  </a:lnTo>
                  <a:lnTo>
                    <a:pt x="1090" y="1254"/>
                  </a:lnTo>
                  <a:lnTo>
                    <a:pt x="1089" y="1249"/>
                  </a:lnTo>
                  <a:lnTo>
                    <a:pt x="1085" y="1244"/>
                  </a:lnTo>
                  <a:lnTo>
                    <a:pt x="1083" y="1243"/>
                  </a:lnTo>
                  <a:lnTo>
                    <a:pt x="1072" y="1241"/>
                  </a:lnTo>
                  <a:lnTo>
                    <a:pt x="1071" y="1239"/>
                  </a:lnTo>
                  <a:lnTo>
                    <a:pt x="1071" y="1238"/>
                  </a:lnTo>
                  <a:lnTo>
                    <a:pt x="1060" y="1234"/>
                  </a:lnTo>
                  <a:lnTo>
                    <a:pt x="1054" y="1232"/>
                  </a:lnTo>
                  <a:lnTo>
                    <a:pt x="1053" y="1229"/>
                  </a:lnTo>
                  <a:lnTo>
                    <a:pt x="1051" y="1226"/>
                  </a:lnTo>
                  <a:lnTo>
                    <a:pt x="1049" y="1223"/>
                  </a:lnTo>
                  <a:lnTo>
                    <a:pt x="1042" y="1220"/>
                  </a:lnTo>
                  <a:lnTo>
                    <a:pt x="1040" y="1218"/>
                  </a:lnTo>
                  <a:lnTo>
                    <a:pt x="1042" y="1215"/>
                  </a:lnTo>
                  <a:lnTo>
                    <a:pt x="1044" y="1214"/>
                  </a:lnTo>
                  <a:lnTo>
                    <a:pt x="1036" y="1209"/>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47" name="Google Shape;2147;p203"/>
            <p:cNvSpPr/>
            <p:nvPr/>
          </p:nvSpPr>
          <p:spPr>
            <a:xfrm>
              <a:off x="7514233" y="3927555"/>
              <a:ext cx="146541" cy="99712"/>
            </a:xfrm>
            <a:custGeom>
              <a:avLst/>
              <a:gdLst/>
              <a:ahLst/>
              <a:cxnLst/>
              <a:rect l="l" t="t" r="r" b="b"/>
              <a:pathLst>
                <a:path w="154" h="121" extrusionOk="0">
                  <a:moveTo>
                    <a:pt x="75" y="66"/>
                  </a:moveTo>
                  <a:lnTo>
                    <a:pt x="75" y="67"/>
                  </a:lnTo>
                  <a:lnTo>
                    <a:pt x="71" y="67"/>
                  </a:lnTo>
                  <a:lnTo>
                    <a:pt x="71" y="68"/>
                  </a:lnTo>
                  <a:lnTo>
                    <a:pt x="68" y="67"/>
                  </a:lnTo>
                  <a:lnTo>
                    <a:pt x="65" y="66"/>
                  </a:lnTo>
                  <a:lnTo>
                    <a:pt x="67" y="65"/>
                  </a:lnTo>
                  <a:lnTo>
                    <a:pt x="72" y="63"/>
                  </a:lnTo>
                  <a:lnTo>
                    <a:pt x="74" y="65"/>
                  </a:lnTo>
                  <a:lnTo>
                    <a:pt x="75" y="66"/>
                  </a:lnTo>
                  <a:close/>
                  <a:moveTo>
                    <a:pt x="33" y="62"/>
                  </a:moveTo>
                  <a:lnTo>
                    <a:pt x="32" y="62"/>
                  </a:lnTo>
                  <a:lnTo>
                    <a:pt x="32" y="60"/>
                  </a:lnTo>
                  <a:lnTo>
                    <a:pt x="32" y="60"/>
                  </a:lnTo>
                  <a:lnTo>
                    <a:pt x="33" y="59"/>
                  </a:lnTo>
                  <a:lnTo>
                    <a:pt x="34" y="60"/>
                  </a:lnTo>
                  <a:lnTo>
                    <a:pt x="33" y="62"/>
                  </a:lnTo>
                  <a:close/>
                  <a:moveTo>
                    <a:pt x="56" y="63"/>
                  </a:moveTo>
                  <a:lnTo>
                    <a:pt x="54" y="63"/>
                  </a:lnTo>
                  <a:lnTo>
                    <a:pt x="51" y="62"/>
                  </a:lnTo>
                  <a:lnTo>
                    <a:pt x="56" y="60"/>
                  </a:lnTo>
                  <a:lnTo>
                    <a:pt x="57" y="60"/>
                  </a:lnTo>
                  <a:lnTo>
                    <a:pt x="59" y="58"/>
                  </a:lnTo>
                  <a:lnTo>
                    <a:pt x="59" y="59"/>
                  </a:lnTo>
                  <a:lnTo>
                    <a:pt x="58" y="61"/>
                  </a:lnTo>
                  <a:lnTo>
                    <a:pt x="57" y="62"/>
                  </a:lnTo>
                  <a:lnTo>
                    <a:pt x="56" y="63"/>
                  </a:lnTo>
                  <a:close/>
                  <a:moveTo>
                    <a:pt x="92" y="57"/>
                  </a:moveTo>
                  <a:lnTo>
                    <a:pt x="92" y="57"/>
                  </a:lnTo>
                  <a:lnTo>
                    <a:pt x="91" y="57"/>
                  </a:lnTo>
                  <a:lnTo>
                    <a:pt x="89" y="57"/>
                  </a:lnTo>
                  <a:lnTo>
                    <a:pt x="88" y="55"/>
                  </a:lnTo>
                  <a:lnTo>
                    <a:pt x="89" y="55"/>
                  </a:lnTo>
                  <a:lnTo>
                    <a:pt x="90" y="55"/>
                  </a:lnTo>
                  <a:lnTo>
                    <a:pt x="91" y="55"/>
                  </a:lnTo>
                  <a:lnTo>
                    <a:pt x="92" y="57"/>
                  </a:lnTo>
                  <a:close/>
                  <a:moveTo>
                    <a:pt x="150" y="29"/>
                  </a:moveTo>
                  <a:lnTo>
                    <a:pt x="150" y="27"/>
                  </a:lnTo>
                  <a:lnTo>
                    <a:pt x="150" y="27"/>
                  </a:lnTo>
                  <a:lnTo>
                    <a:pt x="148" y="27"/>
                  </a:lnTo>
                  <a:lnTo>
                    <a:pt x="148" y="28"/>
                  </a:lnTo>
                  <a:lnTo>
                    <a:pt x="147" y="30"/>
                  </a:lnTo>
                  <a:lnTo>
                    <a:pt x="148" y="30"/>
                  </a:lnTo>
                  <a:lnTo>
                    <a:pt x="150" y="29"/>
                  </a:lnTo>
                  <a:close/>
                  <a:moveTo>
                    <a:pt x="150" y="15"/>
                  </a:moveTo>
                  <a:lnTo>
                    <a:pt x="152" y="18"/>
                  </a:lnTo>
                  <a:lnTo>
                    <a:pt x="153" y="37"/>
                  </a:lnTo>
                  <a:lnTo>
                    <a:pt x="153" y="38"/>
                  </a:lnTo>
                  <a:lnTo>
                    <a:pt x="152" y="38"/>
                  </a:lnTo>
                  <a:lnTo>
                    <a:pt x="151" y="39"/>
                  </a:lnTo>
                  <a:lnTo>
                    <a:pt x="149" y="42"/>
                  </a:lnTo>
                  <a:lnTo>
                    <a:pt x="147" y="43"/>
                  </a:lnTo>
                  <a:lnTo>
                    <a:pt x="145" y="44"/>
                  </a:lnTo>
                  <a:lnTo>
                    <a:pt x="144" y="46"/>
                  </a:lnTo>
                  <a:lnTo>
                    <a:pt x="143" y="46"/>
                  </a:lnTo>
                  <a:lnTo>
                    <a:pt x="141" y="44"/>
                  </a:lnTo>
                  <a:lnTo>
                    <a:pt x="140" y="42"/>
                  </a:lnTo>
                  <a:lnTo>
                    <a:pt x="140" y="42"/>
                  </a:lnTo>
                  <a:lnTo>
                    <a:pt x="141" y="42"/>
                  </a:lnTo>
                  <a:lnTo>
                    <a:pt x="141" y="41"/>
                  </a:lnTo>
                  <a:lnTo>
                    <a:pt x="141" y="39"/>
                  </a:lnTo>
                  <a:lnTo>
                    <a:pt x="139" y="38"/>
                  </a:lnTo>
                  <a:lnTo>
                    <a:pt x="138" y="38"/>
                  </a:lnTo>
                  <a:lnTo>
                    <a:pt x="137" y="39"/>
                  </a:lnTo>
                  <a:lnTo>
                    <a:pt x="135" y="40"/>
                  </a:lnTo>
                  <a:lnTo>
                    <a:pt x="134" y="42"/>
                  </a:lnTo>
                  <a:lnTo>
                    <a:pt x="134" y="45"/>
                  </a:lnTo>
                  <a:lnTo>
                    <a:pt x="134" y="48"/>
                  </a:lnTo>
                  <a:lnTo>
                    <a:pt x="134" y="50"/>
                  </a:lnTo>
                  <a:lnTo>
                    <a:pt x="134" y="52"/>
                  </a:lnTo>
                  <a:lnTo>
                    <a:pt x="133" y="55"/>
                  </a:lnTo>
                  <a:lnTo>
                    <a:pt x="134" y="57"/>
                  </a:lnTo>
                  <a:lnTo>
                    <a:pt x="134" y="59"/>
                  </a:lnTo>
                  <a:lnTo>
                    <a:pt x="134" y="60"/>
                  </a:lnTo>
                  <a:lnTo>
                    <a:pt x="133" y="63"/>
                  </a:lnTo>
                  <a:lnTo>
                    <a:pt x="134" y="65"/>
                  </a:lnTo>
                  <a:lnTo>
                    <a:pt x="139" y="65"/>
                  </a:lnTo>
                  <a:lnTo>
                    <a:pt x="140" y="67"/>
                  </a:lnTo>
                  <a:lnTo>
                    <a:pt x="141" y="69"/>
                  </a:lnTo>
                  <a:lnTo>
                    <a:pt x="141" y="70"/>
                  </a:lnTo>
                  <a:lnTo>
                    <a:pt x="137" y="71"/>
                  </a:lnTo>
                  <a:lnTo>
                    <a:pt x="134" y="71"/>
                  </a:lnTo>
                  <a:lnTo>
                    <a:pt x="131" y="71"/>
                  </a:lnTo>
                  <a:lnTo>
                    <a:pt x="126" y="73"/>
                  </a:lnTo>
                  <a:lnTo>
                    <a:pt x="124" y="74"/>
                  </a:lnTo>
                  <a:lnTo>
                    <a:pt x="125" y="75"/>
                  </a:lnTo>
                  <a:lnTo>
                    <a:pt x="125" y="76"/>
                  </a:lnTo>
                  <a:lnTo>
                    <a:pt x="126" y="79"/>
                  </a:lnTo>
                  <a:lnTo>
                    <a:pt x="125" y="82"/>
                  </a:lnTo>
                  <a:lnTo>
                    <a:pt x="124" y="85"/>
                  </a:lnTo>
                  <a:lnTo>
                    <a:pt x="122" y="89"/>
                  </a:lnTo>
                  <a:lnTo>
                    <a:pt x="120" y="94"/>
                  </a:lnTo>
                  <a:lnTo>
                    <a:pt x="117" y="100"/>
                  </a:lnTo>
                  <a:lnTo>
                    <a:pt x="115" y="106"/>
                  </a:lnTo>
                  <a:lnTo>
                    <a:pt x="115" y="109"/>
                  </a:lnTo>
                  <a:lnTo>
                    <a:pt x="115" y="112"/>
                  </a:lnTo>
                  <a:lnTo>
                    <a:pt x="115" y="117"/>
                  </a:lnTo>
                  <a:lnTo>
                    <a:pt x="113" y="120"/>
                  </a:lnTo>
                  <a:lnTo>
                    <a:pt x="112" y="120"/>
                  </a:lnTo>
                  <a:lnTo>
                    <a:pt x="110" y="119"/>
                  </a:lnTo>
                  <a:lnTo>
                    <a:pt x="109" y="119"/>
                  </a:lnTo>
                  <a:lnTo>
                    <a:pt x="106" y="119"/>
                  </a:lnTo>
                  <a:lnTo>
                    <a:pt x="102" y="118"/>
                  </a:lnTo>
                  <a:lnTo>
                    <a:pt x="98" y="118"/>
                  </a:lnTo>
                  <a:lnTo>
                    <a:pt x="92" y="117"/>
                  </a:lnTo>
                  <a:lnTo>
                    <a:pt x="85" y="116"/>
                  </a:lnTo>
                  <a:lnTo>
                    <a:pt x="79" y="115"/>
                  </a:lnTo>
                  <a:lnTo>
                    <a:pt x="72" y="114"/>
                  </a:lnTo>
                  <a:lnTo>
                    <a:pt x="65" y="113"/>
                  </a:lnTo>
                  <a:lnTo>
                    <a:pt x="58" y="112"/>
                  </a:lnTo>
                  <a:lnTo>
                    <a:pt x="51" y="112"/>
                  </a:lnTo>
                  <a:lnTo>
                    <a:pt x="46" y="111"/>
                  </a:lnTo>
                  <a:lnTo>
                    <a:pt x="41" y="111"/>
                  </a:lnTo>
                  <a:lnTo>
                    <a:pt x="37" y="110"/>
                  </a:lnTo>
                  <a:lnTo>
                    <a:pt x="35" y="109"/>
                  </a:lnTo>
                  <a:lnTo>
                    <a:pt x="33" y="109"/>
                  </a:lnTo>
                  <a:lnTo>
                    <a:pt x="31" y="109"/>
                  </a:lnTo>
                  <a:lnTo>
                    <a:pt x="30" y="107"/>
                  </a:lnTo>
                  <a:lnTo>
                    <a:pt x="28" y="105"/>
                  </a:lnTo>
                  <a:lnTo>
                    <a:pt x="26" y="102"/>
                  </a:lnTo>
                  <a:lnTo>
                    <a:pt x="24" y="100"/>
                  </a:lnTo>
                  <a:lnTo>
                    <a:pt x="22" y="98"/>
                  </a:lnTo>
                  <a:lnTo>
                    <a:pt x="21" y="96"/>
                  </a:lnTo>
                  <a:lnTo>
                    <a:pt x="19" y="94"/>
                  </a:lnTo>
                  <a:lnTo>
                    <a:pt x="18" y="91"/>
                  </a:lnTo>
                  <a:lnTo>
                    <a:pt x="16" y="89"/>
                  </a:lnTo>
                  <a:lnTo>
                    <a:pt x="14" y="87"/>
                  </a:lnTo>
                  <a:lnTo>
                    <a:pt x="12" y="85"/>
                  </a:lnTo>
                  <a:lnTo>
                    <a:pt x="10" y="82"/>
                  </a:lnTo>
                  <a:lnTo>
                    <a:pt x="8" y="80"/>
                  </a:lnTo>
                  <a:lnTo>
                    <a:pt x="7" y="78"/>
                  </a:lnTo>
                  <a:lnTo>
                    <a:pt x="5" y="76"/>
                  </a:lnTo>
                  <a:lnTo>
                    <a:pt x="3" y="73"/>
                  </a:lnTo>
                  <a:lnTo>
                    <a:pt x="2" y="71"/>
                  </a:lnTo>
                  <a:lnTo>
                    <a:pt x="0" y="70"/>
                  </a:lnTo>
                  <a:lnTo>
                    <a:pt x="0" y="68"/>
                  </a:lnTo>
                  <a:lnTo>
                    <a:pt x="0" y="63"/>
                  </a:lnTo>
                  <a:lnTo>
                    <a:pt x="0" y="62"/>
                  </a:lnTo>
                  <a:lnTo>
                    <a:pt x="1" y="60"/>
                  </a:lnTo>
                  <a:lnTo>
                    <a:pt x="2" y="61"/>
                  </a:lnTo>
                  <a:lnTo>
                    <a:pt x="3" y="63"/>
                  </a:lnTo>
                  <a:lnTo>
                    <a:pt x="5" y="63"/>
                  </a:lnTo>
                  <a:lnTo>
                    <a:pt x="6" y="63"/>
                  </a:lnTo>
                  <a:lnTo>
                    <a:pt x="7" y="70"/>
                  </a:lnTo>
                  <a:lnTo>
                    <a:pt x="8" y="72"/>
                  </a:lnTo>
                  <a:lnTo>
                    <a:pt x="10" y="73"/>
                  </a:lnTo>
                  <a:lnTo>
                    <a:pt x="17" y="73"/>
                  </a:lnTo>
                  <a:lnTo>
                    <a:pt x="21" y="73"/>
                  </a:lnTo>
                  <a:lnTo>
                    <a:pt x="30" y="68"/>
                  </a:lnTo>
                  <a:lnTo>
                    <a:pt x="34" y="66"/>
                  </a:lnTo>
                  <a:lnTo>
                    <a:pt x="46" y="67"/>
                  </a:lnTo>
                  <a:lnTo>
                    <a:pt x="55" y="69"/>
                  </a:lnTo>
                  <a:lnTo>
                    <a:pt x="71" y="70"/>
                  </a:lnTo>
                  <a:lnTo>
                    <a:pt x="74" y="70"/>
                  </a:lnTo>
                  <a:lnTo>
                    <a:pt x="82" y="66"/>
                  </a:lnTo>
                  <a:lnTo>
                    <a:pt x="87" y="63"/>
                  </a:lnTo>
                  <a:lnTo>
                    <a:pt x="90" y="62"/>
                  </a:lnTo>
                  <a:lnTo>
                    <a:pt x="92" y="60"/>
                  </a:lnTo>
                  <a:lnTo>
                    <a:pt x="93" y="56"/>
                  </a:lnTo>
                  <a:lnTo>
                    <a:pt x="94" y="54"/>
                  </a:lnTo>
                  <a:lnTo>
                    <a:pt x="96" y="52"/>
                  </a:lnTo>
                  <a:lnTo>
                    <a:pt x="97" y="50"/>
                  </a:lnTo>
                  <a:lnTo>
                    <a:pt x="98" y="48"/>
                  </a:lnTo>
                  <a:lnTo>
                    <a:pt x="101" y="44"/>
                  </a:lnTo>
                  <a:lnTo>
                    <a:pt x="112" y="36"/>
                  </a:lnTo>
                  <a:lnTo>
                    <a:pt x="118" y="29"/>
                  </a:lnTo>
                  <a:lnTo>
                    <a:pt x="119" y="27"/>
                  </a:lnTo>
                  <a:lnTo>
                    <a:pt x="123" y="24"/>
                  </a:lnTo>
                  <a:lnTo>
                    <a:pt x="126" y="20"/>
                  </a:lnTo>
                  <a:lnTo>
                    <a:pt x="139" y="10"/>
                  </a:lnTo>
                  <a:lnTo>
                    <a:pt x="142" y="5"/>
                  </a:lnTo>
                  <a:lnTo>
                    <a:pt x="143" y="0"/>
                  </a:lnTo>
                  <a:lnTo>
                    <a:pt x="144" y="0"/>
                  </a:lnTo>
                  <a:lnTo>
                    <a:pt x="145" y="0"/>
                  </a:lnTo>
                  <a:lnTo>
                    <a:pt x="146" y="0"/>
                  </a:lnTo>
                  <a:lnTo>
                    <a:pt x="147" y="4"/>
                  </a:lnTo>
                  <a:lnTo>
                    <a:pt x="146" y="8"/>
                  </a:lnTo>
                  <a:lnTo>
                    <a:pt x="145" y="11"/>
                  </a:lnTo>
                  <a:lnTo>
                    <a:pt x="145" y="13"/>
                  </a:lnTo>
                  <a:lnTo>
                    <a:pt x="147" y="15"/>
                  </a:lnTo>
                  <a:lnTo>
                    <a:pt x="149" y="15"/>
                  </a:lnTo>
                  <a:lnTo>
                    <a:pt x="150" y="15"/>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48" name="Google Shape;2148;p203"/>
            <p:cNvSpPr/>
            <p:nvPr/>
          </p:nvSpPr>
          <p:spPr>
            <a:xfrm>
              <a:off x="7577035" y="3982951"/>
              <a:ext cx="8374" cy="3692"/>
            </a:xfrm>
            <a:custGeom>
              <a:avLst/>
              <a:gdLst/>
              <a:ahLst/>
              <a:cxnLst/>
              <a:rect l="l" t="t" r="r" b="b"/>
              <a:pathLst>
                <a:path w="11" h="6" extrusionOk="0">
                  <a:moveTo>
                    <a:pt x="10" y="3"/>
                  </a:moveTo>
                  <a:lnTo>
                    <a:pt x="10" y="4"/>
                  </a:lnTo>
                  <a:lnTo>
                    <a:pt x="6" y="4"/>
                  </a:lnTo>
                  <a:lnTo>
                    <a:pt x="6" y="5"/>
                  </a:lnTo>
                  <a:lnTo>
                    <a:pt x="3" y="4"/>
                  </a:lnTo>
                  <a:lnTo>
                    <a:pt x="0" y="3"/>
                  </a:lnTo>
                  <a:lnTo>
                    <a:pt x="2" y="2"/>
                  </a:lnTo>
                  <a:lnTo>
                    <a:pt x="7" y="0"/>
                  </a:lnTo>
                  <a:lnTo>
                    <a:pt x="9" y="2"/>
                  </a:lnTo>
                  <a:lnTo>
                    <a:pt x="10"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49" name="Google Shape;2149;p203"/>
            <p:cNvSpPr/>
            <p:nvPr/>
          </p:nvSpPr>
          <p:spPr>
            <a:xfrm>
              <a:off x="7543540" y="3979257"/>
              <a:ext cx="4188" cy="3694"/>
            </a:xfrm>
            <a:custGeom>
              <a:avLst/>
              <a:gdLst/>
              <a:ahLst/>
              <a:cxnLst/>
              <a:rect l="l" t="t" r="r" b="b"/>
              <a:pathLst>
                <a:path w="3" h="4" extrusionOk="0">
                  <a:moveTo>
                    <a:pt x="1" y="3"/>
                  </a:moveTo>
                  <a:lnTo>
                    <a:pt x="0" y="3"/>
                  </a:lnTo>
                  <a:lnTo>
                    <a:pt x="0" y="1"/>
                  </a:lnTo>
                  <a:lnTo>
                    <a:pt x="0" y="1"/>
                  </a:lnTo>
                  <a:lnTo>
                    <a:pt x="1" y="0"/>
                  </a:lnTo>
                  <a:lnTo>
                    <a:pt x="2" y="1"/>
                  </a:lnTo>
                  <a:lnTo>
                    <a:pt x="1"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50" name="Google Shape;2150;p203"/>
            <p:cNvSpPr/>
            <p:nvPr/>
          </p:nvSpPr>
          <p:spPr>
            <a:xfrm>
              <a:off x="7564476" y="3979257"/>
              <a:ext cx="8374" cy="3694"/>
            </a:xfrm>
            <a:custGeom>
              <a:avLst/>
              <a:gdLst/>
              <a:ahLst/>
              <a:cxnLst/>
              <a:rect l="l" t="t" r="r" b="b"/>
              <a:pathLst>
                <a:path w="9" h="6" extrusionOk="0">
                  <a:moveTo>
                    <a:pt x="5" y="5"/>
                  </a:moveTo>
                  <a:lnTo>
                    <a:pt x="3" y="5"/>
                  </a:lnTo>
                  <a:lnTo>
                    <a:pt x="0" y="4"/>
                  </a:lnTo>
                  <a:lnTo>
                    <a:pt x="5" y="2"/>
                  </a:lnTo>
                  <a:lnTo>
                    <a:pt x="6" y="2"/>
                  </a:lnTo>
                  <a:lnTo>
                    <a:pt x="8" y="0"/>
                  </a:lnTo>
                  <a:lnTo>
                    <a:pt x="8" y="1"/>
                  </a:lnTo>
                  <a:lnTo>
                    <a:pt x="7" y="3"/>
                  </a:lnTo>
                  <a:lnTo>
                    <a:pt x="6" y="4"/>
                  </a:lnTo>
                  <a:lnTo>
                    <a:pt x="5"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51" name="Google Shape;2151;p203"/>
            <p:cNvSpPr/>
            <p:nvPr/>
          </p:nvSpPr>
          <p:spPr>
            <a:xfrm>
              <a:off x="7597971" y="3975565"/>
              <a:ext cx="4185" cy="3692"/>
            </a:xfrm>
            <a:custGeom>
              <a:avLst/>
              <a:gdLst/>
              <a:ahLst/>
              <a:cxnLst/>
              <a:rect l="l" t="t" r="r" b="b"/>
              <a:pathLst>
                <a:path w="5" h="3" extrusionOk="0">
                  <a:moveTo>
                    <a:pt x="4" y="2"/>
                  </a:moveTo>
                  <a:lnTo>
                    <a:pt x="4" y="2"/>
                  </a:lnTo>
                  <a:lnTo>
                    <a:pt x="3" y="2"/>
                  </a:lnTo>
                  <a:lnTo>
                    <a:pt x="1" y="2"/>
                  </a:lnTo>
                  <a:lnTo>
                    <a:pt x="0" y="0"/>
                  </a:lnTo>
                  <a:lnTo>
                    <a:pt x="1" y="0"/>
                  </a:lnTo>
                  <a:lnTo>
                    <a:pt x="2" y="0"/>
                  </a:lnTo>
                  <a:lnTo>
                    <a:pt x="3" y="0"/>
                  </a:lnTo>
                  <a:lnTo>
                    <a:pt x="4"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52" name="Google Shape;2152;p203"/>
            <p:cNvSpPr/>
            <p:nvPr/>
          </p:nvSpPr>
          <p:spPr>
            <a:xfrm>
              <a:off x="7656588" y="3953407"/>
              <a:ext cx="4185" cy="3692"/>
            </a:xfrm>
            <a:custGeom>
              <a:avLst/>
              <a:gdLst/>
              <a:ahLst/>
              <a:cxnLst/>
              <a:rect l="l" t="t" r="r" b="b"/>
              <a:pathLst>
                <a:path w="4" h="4" extrusionOk="0">
                  <a:moveTo>
                    <a:pt x="3" y="2"/>
                  </a:moveTo>
                  <a:lnTo>
                    <a:pt x="3" y="0"/>
                  </a:lnTo>
                  <a:lnTo>
                    <a:pt x="3" y="0"/>
                  </a:lnTo>
                  <a:lnTo>
                    <a:pt x="1" y="0"/>
                  </a:lnTo>
                  <a:lnTo>
                    <a:pt x="1" y="1"/>
                  </a:lnTo>
                  <a:lnTo>
                    <a:pt x="0" y="3"/>
                  </a:lnTo>
                  <a:lnTo>
                    <a:pt x="1" y="3"/>
                  </a:lnTo>
                  <a:lnTo>
                    <a:pt x="3"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53" name="Google Shape;2153;p203"/>
            <p:cNvSpPr/>
            <p:nvPr/>
          </p:nvSpPr>
          <p:spPr>
            <a:xfrm>
              <a:off x="7786382" y="3539791"/>
              <a:ext cx="435440" cy="291746"/>
            </a:xfrm>
            <a:custGeom>
              <a:avLst/>
              <a:gdLst/>
              <a:ahLst/>
              <a:cxnLst/>
              <a:rect l="l" t="t" r="r" b="b"/>
              <a:pathLst>
                <a:path w="459" h="348" extrusionOk="0">
                  <a:moveTo>
                    <a:pt x="458" y="49"/>
                  </a:moveTo>
                  <a:lnTo>
                    <a:pt x="456" y="49"/>
                  </a:lnTo>
                  <a:lnTo>
                    <a:pt x="455" y="48"/>
                  </a:lnTo>
                  <a:lnTo>
                    <a:pt x="453" y="47"/>
                  </a:lnTo>
                  <a:lnTo>
                    <a:pt x="453" y="47"/>
                  </a:lnTo>
                  <a:lnTo>
                    <a:pt x="451" y="48"/>
                  </a:lnTo>
                  <a:lnTo>
                    <a:pt x="448" y="49"/>
                  </a:lnTo>
                  <a:lnTo>
                    <a:pt x="442" y="52"/>
                  </a:lnTo>
                  <a:lnTo>
                    <a:pt x="442" y="53"/>
                  </a:lnTo>
                  <a:lnTo>
                    <a:pt x="446" y="56"/>
                  </a:lnTo>
                  <a:lnTo>
                    <a:pt x="447" y="57"/>
                  </a:lnTo>
                  <a:lnTo>
                    <a:pt x="447" y="57"/>
                  </a:lnTo>
                  <a:lnTo>
                    <a:pt x="443" y="59"/>
                  </a:lnTo>
                  <a:lnTo>
                    <a:pt x="436" y="62"/>
                  </a:lnTo>
                  <a:lnTo>
                    <a:pt x="431" y="65"/>
                  </a:lnTo>
                  <a:lnTo>
                    <a:pt x="430" y="65"/>
                  </a:lnTo>
                  <a:lnTo>
                    <a:pt x="427" y="64"/>
                  </a:lnTo>
                  <a:lnTo>
                    <a:pt x="423" y="63"/>
                  </a:lnTo>
                  <a:lnTo>
                    <a:pt x="421" y="63"/>
                  </a:lnTo>
                  <a:lnTo>
                    <a:pt x="411" y="63"/>
                  </a:lnTo>
                  <a:lnTo>
                    <a:pt x="402" y="63"/>
                  </a:lnTo>
                  <a:lnTo>
                    <a:pt x="398" y="64"/>
                  </a:lnTo>
                  <a:lnTo>
                    <a:pt x="390" y="65"/>
                  </a:lnTo>
                  <a:lnTo>
                    <a:pt x="386" y="65"/>
                  </a:lnTo>
                  <a:lnTo>
                    <a:pt x="383" y="66"/>
                  </a:lnTo>
                  <a:lnTo>
                    <a:pt x="380" y="68"/>
                  </a:lnTo>
                  <a:lnTo>
                    <a:pt x="377" y="68"/>
                  </a:lnTo>
                  <a:lnTo>
                    <a:pt x="374" y="69"/>
                  </a:lnTo>
                  <a:lnTo>
                    <a:pt x="372" y="70"/>
                  </a:lnTo>
                  <a:lnTo>
                    <a:pt x="369" y="73"/>
                  </a:lnTo>
                  <a:lnTo>
                    <a:pt x="363" y="77"/>
                  </a:lnTo>
                  <a:lnTo>
                    <a:pt x="361" y="79"/>
                  </a:lnTo>
                  <a:lnTo>
                    <a:pt x="359" y="80"/>
                  </a:lnTo>
                  <a:lnTo>
                    <a:pt x="357" y="81"/>
                  </a:lnTo>
                  <a:lnTo>
                    <a:pt x="354" y="80"/>
                  </a:lnTo>
                  <a:lnTo>
                    <a:pt x="352" y="83"/>
                  </a:lnTo>
                  <a:lnTo>
                    <a:pt x="350" y="86"/>
                  </a:lnTo>
                  <a:lnTo>
                    <a:pt x="345" y="91"/>
                  </a:lnTo>
                  <a:lnTo>
                    <a:pt x="342" y="93"/>
                  </a:lnTo>
                  <a:lnTo>
                    <a:pt x="340" y="96"/>
                  </a:lnTo>
                  <a:lnTo>
                    <a:pt x="341" y="98"/>
                  </a:lnTo>
                  <a:lnTo>
                    <a:pt x="345" y="100"/>
                  </a:lnTo>
                  <a:lnTo>
                    <a:pt x="347" y="102"/>
                  </a:lnTo>
                  <a:lnTo>
                    <a:pt x="348" y="104"/>
                  </a:lnTo>
                  <a:lnTo>
                    <a:pt x="350" y="109"/>
                  </a:lnTo>
                  <a:lnTo>
                    <a:pt x="351" y="113"/>
                  </a:lnTo>
                  <a:lnTo>
                    <a:pt x="352" y="115"/>
                  </a:lnTo>
                  <a:lnTo>
                    <a:pt x="353" y="119"/>
                  </a:lnTo>
                  <a:lnTo>
                    <a:pt x="354" y="121"/>
                  </a:lnTo>
                  <a:lnTo>
                    <a:pt x="352" y="122"/>
                  </a:lnTo>
                  <a:lnTo>
                    <a:pt x="352" y="124"/>
                  </a:lnTo>
                  <a:lnTo>
                    <a:pt x="352" y="125"/>
                  </a:lnTo>
                  <a:lnTo>
                    <a:pt x="352" y="127"/>
                  </a:lnTo>
                  <a:lnTo>
                    <a:pt x="354" y="128"/>
                  </a:lnTo>
                  <a:lnTo>
                    <a:pt x="354" y="130"/>
                  </a:lnTo>
                  <a:lnTo>
                    <a:pt x="354" y="131"/>
                  </a:lnTo>
                  <a:lnTo>
                    <a:pt x="352" y="132"/>
                  </a:lnTo>
                  <a:lnTo>
                    <a:pt x="351" y="135"/>
                  </a:lnTo>
                  <a:lnTo>
                    <a:pt x="349" y="138"/>
                  </a:lnTo>
                  <a:lnTo>
                    <a:pt x="346" y="141"/>
                  </a:lnTo>
                  <a:lnTo>
                    <a:pt x="344" y="142"/>
                  </a:lnTo>
                  <a:lnTo>
                    <a:pt x="341" y="145"/>
                  </a:lnTo>
                  <a:lnTo>
                    <a:pt x="338" y="149"/>
                  </a:lnTo>
                  <a:lnTo>
                    <a:pt x="337" y="152"/>
                  </a:lnTo>
                  <a:lnTo>
                    <a:pt x="335" y="154"/>
                  </a:lnTo>
                  <a:lnTo>
                    <a:pt x="334" y="154"/>
                  </a:lnTo>
                  <a:lnTo>
                    <a:pt x="334" y="156"/>
                  </a:lnTo>
                  <a:lnTo>
                    <a:pt x="335" y="159"/>
                  </a:lnTo>
                  <a:lnTo>
                    <a:pt x="337" y="161"/>
                  </a:lnTo>
                  <a:lnTo>
                    <a:pt x="337" y="165"/>
                  </a:lnTo>
                  <a:lnTo>
                    <a:pt x="337" y="167"/>
                  </a:lnTo>
                  <a:lnTo>
                    <a:pt x="337" y="170"/>
                  </a:lnTo>
                  <a:lnTo>
                    <a:pt x="336" y="174"/>
                  </a:lnTo>
                  <a:lnTo>
                    <a:pt x="330" y="176"/>
                  </a:lnTo>
                  <a:lnTo>
                    <a:pt x="323" y="177"/>
                  </a:lnTo>
                  <a:lnTo>
                    <a:pt x="316" y="177"/>
                  </a:lnTo>
                  <a:lnTo>
                    <a:pt x="313" y="177"/>
                  </a:lnTo>
                  <a:lnTo>
                    <a:pt x="311" y="176"/>
                  </a:lnTo>
                  <a:lnTo>
                    <a:pt x="302" y="173"/>
                  </a:lnTo>
                  <a:lnTo>
                    <a:pt x="299" y="175"/>
                  </a:lnTo>
                  <a:lnTo>
                    <a:pt x="298" y="179"/>
                  </a:lnTo>
                  <a:lnTo>
                    <a:pt x="304" y="186"/>
                  </a:lnTo>
                  <a:lnTo>
                    <a:pt x="307" y="189"/>
                  </a:lnTo>
                  <a:lnTo>
                    <a:pt x="310" y="196"/>
                  </a:lnTo>
                  <a:lnTo>
                    <a:pt x="311" y="199"/>
                  </a:lnTo>
                  <a:lnTo>
                    <a:pt x="311" y="202"/>
                  </a:lnTo>
                  <a:lnTo>
                    <a:pt x="305" y="206"/>
                  </a:lnTo>
                  <a:lnTo>
                    <a:pt x="300" y="209"/>
                  </a:lnTo>
                  <a:lnTo>
                    <a:pt x="293" y="210"/>
                  </a:lnTo>
                  <a:lnTo>
                    <a:pt x="289" y="211"/>
                  </a:lnTo>
                  <a:lnTo>
                    <a:pt x="287" y="213"/>
                  </a:lnTo>
                  <a:lnTo>
                    <a:pt x="285" y="219"/>
                  </a:lnTo>
                  <a:lnTo>
                    <a:pt x="283" y="222"/>
                  </a:lnTo>
                  <a:lnTo>
                    <a:pt x="283" y="225"/>
                  </a:lnTo>
                  <a:lnTo>
                    <a:pt x="282" y="228"/>
                  </a:lnTo>
                  <a:lnTo>
                    <a:pt x="280" y="231"/>
                  </a:lnTo>
                  <a:lnTo>
                    <a:pt x="278" y="235"/>
                  </a:lnTo>
                  <a:lnTo>
                    <a:pt x="279" y="241"/>
                  </a:lnTo>
                  <a:lnTo>
                    <a:pt x="280" y="253"/>
                  </a:lnTo>
                  <a:lnTo>
                    <a:pt x="277" y="257"/>
                  </a:lnTo>
                  <a:lnTo>
                    <a:pt x="274" y="260"/>
                  </a:lnTo>
                  <a:lnTo>
                    <a:pt x="270" y="263"/>
                  </a:lnTo>
                  <a:lnTo>
                    <a:pt x="266" y="265"/>
                  </a:lnTo>
                  <a:lnTo>
                    <a:pt x="264" y="264"/>
                  </a:lnTo>
                  <a:lnTo>
                    <a:pt x="261" y="262"/>
                  </a:lnTo>
                  <a:lnTo>
                    <a:pt x="260" y="260"/>
                  </a:lnTo>
                  <a:lnTo>
                    <a:pt x="258" y="258"/>
                  </a:lnTo>
                  <a:lnTo>
                    <a:pt x="255" y="258"/>
                  </a:lnTo>
                  <a:lnTo>
                    <a:pt x="253" y="260"/>
                  </a:lnTo>
                  <a:lnTo>
                    <a:pt x="249" y="259"/>
                  </a:lnTo>
                  <a:lnTo>
                    <a:pt x="246" y="258"/>
                  </a:lnTo>
                  <a:lnTo>
                    <a:pt x="244" y="258"/>
                  </a:lnTo>
                  <a:lnTo>
                    <a:pt x="243" y="260"/>
                  </a:lnTo>
                  <a:lnTo>
                    <a:pt x="239" y="263"/>
                  </a:lnTo>
                  <a:lnTo>
                    <a:pt x="231" y="268"/>
                  </a:lnTo>
                  <a:lnTo>
                    <a:pt x="227" y="268"/>
                  </a:lnTo>
                  <a:lnTo>
                    <a:pt x="225" y="269"/>
                  </a:lnTo>
                  <a:lnTo>
                    <a:pt x="226" y="271"/>
                  </a:lnTo>
                  <a:lnTo>
                    <a:pt x="228" y="273"/>
                  </a:lnTo>
                  <a:lnTo>
                    <a:pt x="230" y="274"/>
                  </a:lnTo>
                  <a:lnTo>
                    <a:pt x="231" y="275"/>
                  </a:lnTo>
                  <a:lnTo>
                    <a:pt x="228" y="276"/>
                  </a:lnTo>
                  <a:lnTo>
                    <a:pt x="226" y="278"/>
                  </a:lnTo>
                  <a:lnTo>
                    <a:pt x="222" y="279"/>
                  </a:lnTo>
                  <a:lnTo>
                    <a:pt x="216" y="280"/>
                  </a:lnTo>
                  <a:lnTo>
                    <a:pt x="211" y="279"/>
                  </a:lnTo>
                  <a:lnTo>
                    <a:pt x="208" y="277"/>
                  </a:lnTo>
                  <a:lnTo>
                    <a:pt x="205" y="277"/>
                  </a:lnTo>
                  <a:lnTo>
                    <a:pt x="201" y="278"/>
                  </a:lnTo>
                  <a:lnTo>
                    <a:pt x="198" y="280"/>
                  </a:lnTo>
                  <a:lnTo>
                    <a:pt x="195" y="286"/>
                  </a:lnTo>
                  <a:lnTo>
                    <a:pt x="194" y="287"/>
                  </a:lnTo>
                  <a:lnTo>
                    <a:pt x="194" y="288"/>
                  </a:lnTo>
                  <a:lnTo>
                    <a:pt x="191" y="289"/>
                  </a:lnTo>
                  <a:lnTo>
                    <a:pt x="188" y="291"/>
                  </a:lnTo>
                  <a:lnTo>
                    <a:pt x="186" y="295"/>
                  </a:lnTo>
                  <a:lnTo>
                    <a:pt x="184" y="303"/>
                  </a:lnTo>
                  <a:lnTo>
                    <a:pt x="185" y="306"/>
                  </a:lnTo>
                  <a:lnTo>
                    <a:pt x="185" y="313"/>
                  </a:lnTo>
                  <a:lnTo>
                    <a:pt x="184" y="318"/>
                  </a:lnTo>
                  <a:lnTo>
                    <a:pt x="183" y="321"/>
                  </a:lnTo>
                  <a:lnTo>
                    <a:pt x="183" y="323"/>
                  </a:lnTo>
                  <a:lnTo>
                    <a:pt x="185" y="326"/>
                  </a:lnTo>
                  <a:lnTo>
                    <a:pt x="184" y="328"/>
                  </a:lnTo>
                  <a:lnTo>
                    <a:pt x="183" y="330"/>
                  </a:lnTo>
                  <a:lnTo>
                    <a:pt x="181" y="331"/>
                  </a:lnTo>
                  <a:lnTo>
                    <a:pt x="174" y="332"/>
                  </a:lnTo>
                  <a:lnTo>
                    <a:pt x="165" y="336"/>
                  </a:lnTo>
                  <a:lnTo>
                    <a:pt x="159" y="337"/>
                  </a:lnTo>
                  <a:lnTo>
                    <a:pt x="149" y="340"/>
                  </a:lnTo>
                  <a:lnTo>
                    <a:pt x="146" y="341"/>
                  </a:lnTo>
                  <a:lnTo>
                    <a:pt x="141" y="341"/>
                  </a:lnTo>
                  <a:lnTo>
                    <a:pt x="138" y="341"/>
                  </a:lnTo>
                  <a:lnTo>
                    <a:pt x="134" y="341"/>
                  </a:lnTo>
                  <a:lnTo>
                    <a:pt x="128" y="341"/>
                  </a:lnTo>
                  <a:lnTo>
                    <a:pt x="124" y="341"/>
                  </a:lnTo>
                  <a:lnTo>
                    <a:pt x="120" y="343"/>
                  </a:lnTo>
                  <a:lnTo>
                    <a:pt x="117" y="344"/>
                  </a:lnTo>
                  <a:lnTo>
                    <a:pt x="115" y="346"/>
                  </a:lnTo>
                  <a:lnTo>
                    <a:pt x="115" y="347"/>
                  </a:lnTo>
                  <a:lnTo>
                    <a:pt x="110" y="345"/>
                  </a:lnTo>
                  <a:lnTo>
                    <a:pt x="97" y="343"/>
                  </a:lnTo>
                  <a:lnTo>
                    <a:pt x="63" y="347"/>
                  </a:lnTo>
                  <a:lnTo>
                    <a:pt x="59" y="345"/>
                  </a:lnTo>
                  <a:lnTo>
                    <a:pt x="48" y="342"/>
                  </a:lnTo>
                  <a:lnTo>
                    <a:pt x="33" y="337"/>
                  </a:lnTo>
                  <a:lnTo>
                    <a:pt x="23" y="334"/>
                  </a:lnTo>
                  <a:lnTo>
                    <a:pt x="11" y="330"/>
                  </a:lnTo>
                  <a:lnTo>
                    <a:pt x="19" y="320"/>
                  </a:lnTo>
                  <a:lnTo>
                    <a:pt x="27" y="311"/>
                  </a:lnTo>
                  <a:lnTo>
                    <a:pt x="34" y="303"/>
                  </a:lnTo>
                  <a:lnTo>
                    <a:pt x="41" y="294"/>
                  </a:lnTo>
                  <a:lnTo>
                    <a:pt x="42" y="291"/>
                  </a:lnTo>
                  <a:lnTo>
                    <a:pt x="42" y="285"/>
                  </a:lnTo>
                  <a:lnTo>
                    <a:pt x="40" y="278"/>
                  </a:lnTo>
                  <a:lnTo>
                    <a:pt x="37" y="274"/>
                  </a:lnTo>
                  <a:lnTo>
                    <a:pt x="27" y="273"/>
                  </a:lnTo>
                  <a:lnTo>
                    <a:pt x="20" y="271"/>
                  </a:lnTo>
                  <a:lnTo>
                    <a:pt x="11" y="270"/>
                  </a:lnTo>
                  <a:lnTo>
                    <a:pt x="10" y="269"/>
                  </a:lnTo>
                  <a:lnTo>
                    <a:pt x="9" y="263"/>
                  </a:lnTo>
                  <a:lnTo>
                    <a:pt x="10" y="260"/>
                  </a:lnTo>
                  <a:lnTo>
                    <a:pt x="9" y="256"/>
                  </a:lnTo>
                  <a:lnTo>
                    <a:pt x="9" y="251"/>
                  </a:lnTo>
                  <a:lnTo>
                    <a:pt x="11" y="244"/>
                  </a:lnTo>
                  <a:lnTo>
                    <a:pt x="11" y="241"/>
                  </a:lnTo>
                  <a:lnTo>
                    <a:pt x="7" y="228"/>
                  </a:lnTo>
                  <a:lnTo>
                    <a:pt x="5" y="221"/>
                  </a:lnTo>
                  <a:lnTo>
                    <a:pt x="3" y="213"/>
                  </a:lnTo>
                  <a:lnTo>
                    <a:pt x="2" y="211"/>
                  </a:lnTo>
                  <a:lnTo>
                    <a:pt x="2" y="208"/>
                  </a:lnTo>
                  <a:lnTo>
                    <a:pt x="7" y="201"/>
                  </a:lnTo>
                  <a:lnTo>
                    <a:pt x="9" y="199"/>
                  </a:lnTo>
                  <a:lnTo>
                    <a:pt x="11" y="196"/>
                  </a:lnTo>
                  <a:lnTo>
                    <a:pt x="13" y="194"/>
                  </a:lnTo>
                  <a:lnTo>
                    <a:pt x="13" y="193"/>
                  </a:lnTo>
                  <a:lnTo>
                    <a:pt x="10" y="192"/>
                  </a:lnTo>
                  <a:lnTo>
                    <a:pt x="5" y="192"/>
                  </a:lnTo>
                  <a:lnTo>
                    <a:pt x="3" y="191"/>
                  </a:lnTo>
                  <a:lnTo>
                    <a:pt x="0" y="189"/>
                  </a:lnTo>
                  <a:lnTo>
                    <a:pt x="0" y="186"/>
                  </a:lnTo>
                  <a:lnTo>
                    <a:pt x="1" y="181"/>
                  </a:lnTo>
                  <a:lnTo>
                    <a:pt x="0" y="172"/>
                  </a:lnTo>
                  <a:lnTo>
                    <a:pt x="2" y="167"/>
                  </a:lnTo>
                  <a:lnTo>
                    <a:pt x="5" y="163"/>
                  </a:lnTo>
                  <a:lnTo>
                    <a:pt x="12" y="163"/>
                  </a:lnTo>
                  <a:lnTo>
                    <a:pt x="10" y="159"/>
                  </a:lnTo>
                  <a:lnTo>
                    <a:pt x="8" y="157"/>
                  </a:lnTo>
                  <a:lnTo>
                    <a:pt x="7" y="156"/>
                  </a:lnTo>
                  <a:lnTo>
                    <a:pt x="7" y="155"/>
                  </a:lnTo>
                  <a:lnTo>
                    <a:pt x="7" y="154"/>
                  </a:lnTo>
                  <a:lnTo>
                    <a:pt x="9" y="154"/>
                  </a:lnTo>
                  <a:lnTo>
                    <a:pt x="11" y="153"/>
                  </a:lnTo>
                  <a:lnTo>
                    <a:pt x="13" y="151"/>
                  </a:lnTo>
                  <a:lnTo>
                    <a:pt x="14" y="150"/>
                  </a:lnTo>
                  <a:lnTo>
                    <a:pt x="15" y="148"/>
                  </a:lnTo>
                  <a:lnTo>
                    <a:pt x="16" y="147"/>
                  </a:lnTo>
                  <a:lnTo>
                    <a:pt x="17" y="144"/>
                  </a:lnTo>
                  <a:lnTo>
                    <a:pt x="18" y="142"/>
                  </a:lnTo>
                  <a:lnTo>
                    <a:pt x="18" y="140"/>
                  </a:lnTo>
                  <a:lnTo>
                    <a:pt x="19" y="137"/>
                  </a:lnTo>
                  <a:lnTo>
                    <a:pt x="20" y="135"/>
                  </a:lnTo>
                  <a:lnTo>
                    <a:pt x="21" y="133"/>
                  </a:lnTo>
                  <a:lnTo>
                    <a:pt x="20" y="131"/>
                  </a:lnTo>
                  <a:lnTo>
                    <a:pt x="19" y="129"/>
                  </a:lnTo>
                  <a:lnTo>
                    <a:pt x="19" y="126"/>
                  </a:lnTo>
                  <a:lnTo>
                    <a:pt x="20" y="125"/>
                  </a:lnTo>
                  <a:lnTo>
                    <a:pt x="22" y="125"/>
                  </a:lnTo>
                  <a:lnTo>
                    <a:pt x="22" y="123"/>
                  </a:lnTo>
                  <a:lnTo>
                    <a:pt x="23" y="120"/>
                  </a:lnTo>
                  <a:lnTo>
                    <a:pt x="24" y="118"/>
                  </a:lnTo>
                  <a:lnTo>
                    <a:pt x="25" y="117"/>
                  </a:lnTo>
                  <a:lnTo>
                    <a:pt x="25" y="115"/>
                  </a:lnTo>
                  <a:lnTo>
                    <a:pt x="24" y="112"/>
                  </a:lnTo>
                  <a:lnTo>
                    <a:pt x="27" y="112"/>
                  </a:lnTo>
                  <a:lnTo>
                    <a:pt x="28" y="113"/>
                  </a:lnTo>
                  <a:lnTo>
                    <a:pt x="30" y="115"/>
                  </a:lnTo>
                  <a:lnTo>
                    <a:pt x="33" y="119"/>
                  </a:lnTo>
                  <a:lnTo>
                    <a:pt x="36" y="120"/>
                  </a:lnTo>
                  <a:lnTo>
                    <a:pt x="39" y="120"/>
                  </a:lnTo>
                  <a:lnTo>
                    <a:pt x="43" y="120"/>
                  </a:lnTo>
                  <a:lnTo>
                    <a:pt x="46" y="119"/>
                  </a:lnTo>
                  <a:lnTo>
                    <a:pt x="47" y="120"/>
                  </a:lnTo>
                  <a:lnTo>
                    <a:pt x="51" y="122"/>
                  </a:lnTo>
                  <a:lnTo>
                    <a:pt x="55" y="125"/>
                  </a:lnTo>
                  <a:lnTo>
                    <a:pt x="56" y="127"/>
                  </a:lnTo>
                  <a:lnTo>
                    <a:pt x="57" y="130"/>
                  </a:lnTo>
                  <a:lnTo>
                    <a:pt x="58" y="130"/>
                  </a:lnTo>
                  <a:lnTo>
                    <a:pt x="60" y="128"/>
                  </a:lnTo>
                  <a:lnTo>
                    <a:pt x="63" y="127"/>
                  </a:lnTo>
                  <a:lnTo>
                    <a:pt x="65" y="128"/>
                  </a:lnTo>
                  <a:lnTo>
                    <a:pt x="68" y="128"/>
                  </a:lnTo>
                  <a:lnTo>
                    <a:pt x="70" y="127"/>
                  </a:lnTo>
                  <a:lnTo>
                    <a:pt x="70" y="126"/>
                  </a:lnTo>
                  <a:lnTo>
                    <a:pt x="75" y="123"/>
                  </a:lnTo>
                  <a:lnTo>
                    <a:pt x="79" y="121"/>
                  </a:lnTo>
                  <a:lnTo>
                    <a:pt x="81" y="120"/>
                  </a:lnTo>
                  <a:lnTo>
                    <a:pt x="82" y="115"/>
                  </a:lnTo>
                  <a:lnTo>
                    <a:pt x="83" y="112"/>
                  </a:lnTo>
                  <a:lnTo>
                    <a:pt x="85" y="111"/>
                  </a:lnTo>
                  <a:lnTo>
                    <a:pt x="85" y="109"/>
                  </a:lnTo>
                  <a:lnTo>
                    <a:pt x="84" y="107"/>
                  </a:lnTo>
                  <a:lnTo>
                    <a:pt x="83" y="105"/>
                  </a:lnTo>
                  <a:lnTo>
                    <a:pt x="84" y="104"/>
                  </a:lnTo>
                  <a:lnTo>
                    <a:pt x="85" y="103"/>
                  </a:lnTo>
                  <a:lnTo>
                    <a:pt x="90" y="103"/>
                  </a:lnTo>
                  <a:lnTo>
                    <a:pt x="96" y="101"/>
                  </a:lnTo>
                  <a:lnTo>
                    <a:pt x="102" y="99"/>
                  </a:lnTo>
                  <a:lnTo>
                    <a:pt x="107" y="97"/>
                  </a:lnTo>
                  <a:lnTo>
                    <a:pt x="110" y="97"/>
                  </a:lnTo>
                  <a:lnTo>
                    <a:pt x="111" y="97"/>
                  </a:lnTo>
                  <a:lnTo>
                    <a:pt x="113" y="97"/>
                  </a:lnTo>
                  <a:lnTo>
                    <a:pt x="113" y="95"/>
                  </a:lnTo>
                  <a:lnTo>
                    <a:pt x="115" y="93"/>
                  </a:lnTo>
                  <a:lnTo>
                    <a:pt x="118" y="92"/>
                  </a:lnTo>
                  <a:lnTo>
                    <a:pt x="123" y="89"/>
                  </a:lnTo>
                  <a:lnTo>
                    <a:pt x="128" y="84"/>
                  </a:lnTo>
                  <a:lnTo>
                    <a:pt x="129" y="81"/>
                  </a:lnTo>
                  <a:lnTo>
                    <a:pt x="131" y="76"/>
                  </a:lnTo>
                  <a:lnTo>
                    <a:pt x="133" y="68"/>
                  </a:lnTo>
                  <a:lnTo>
                    <a:pt x="135" y="60"/>
                  </a:lnTo>
                  <a:lnTo>
                    <a:pt x="137" y="56"/>
                  </a:lnTo>
                  <a:lnTo>
                    <a:pt x="137" y="53"/>
                  </a:lnTo>
                  <a:lnTo>
                    <a:pt x="142" y="50"/>
                  </a:lnTo>
                  <a:lnTo>
                    <a:pt x="146" y="49"/>
                  </a:lnTo>
                  <a:lnTo>
                    <a:pt x="153" y="49"/>
                  </a:lnTo>
                  <a:lnTo>
                    <a:pt x="161" y="48"/>
                  </a:lnTo>
                  <a:lnTo>
                    <a:pt x="163" y="44"/>
                  </a:lnTo>
                  <a:lnTo>
                    <a:pt x="163" y="39"/>
                  </a:lnTo>
                  <a:lnTo>
                    <a:pt x="165" y="38"/>
                  </a:lnTo>
                  <a:lnTo>
                    <a:pt x="167" y="36"/>
                  </a:lnTo>
                  <a:lnTo>
                    <a:pt x="168" y="36"/>
                  </a:lnTo>
                  <a:lnTo>
                    <a:pt x="172" y="38"/>
                  </a:lnTo>
                  <a:lnTo>
                    <a:pt x="179" y="42"/>
                  </a:lnTo>
                  <a:lnTo>
                    <a:pt x="186" y="44"/>
                  </a:lnTo>
                  <a:lnTo>
                    <a:pt x="190" y="44"/>
                  </a:lnTo>
                  <a:lnTo>
                    <a:pt x="192" y="44"/>
                  </a:lnTo>
                  <a:lnTo>
                    <a:pt x="201" y="43"/>
                  </a:lnTo>
                  <a:lnTo>
                    <a:pt x="209" y="45"/>
                  </a:lnTo>
                  <a:lnTo>
                    <a:pt x="213" y="49"/>
                  </a:lnTo>
                  <a:lnTo>
                    <a:pt x="217" y="50"/>
                  </a:lnTo>
                  <a:lnTo>
                    <a:pt x="221" y="48"/>
                  </a:lnTo>
                  <a:lnTo>
                    <a:pt x="224" y="48"/>
                  </a:lnTo>
                  <a:lnTo>
                    <a:pt x="225" y="49"/>
                  </a:lnTo>
                  <a:lnTo>
                    <a:pt x="226" y="49"/>
                  </a:lnTo>
                  <a:lnTo>
                    <a:pt x="230" y="49"/>
                  </a:lnTo>
                  <a:lnTo>
                    <a:pt x="231" y="50"/>
                  </a:lnTo>
                  <a:lnTo>
                    <a:pt x="231" y="51"/>
                  </a:lnTo>
                  <a:lnTo>
                    <a:pt x="231" y="53"/>
                  </a:lnTo>
                  <a:lnTo>
                    <a:pt x="234" y="55"/>
                  </a:lnTo>
                  <a:lnTo>
                    <a:pt x="237" y="59"/>
                  </a:lnTo>
                  <a:lnTo>
                    <a:pt x="241" y="60"/>
                  </a:lnTo>
                  <a:lnTo>
                    <a:pt x="246" y="57"/>
                  </a:lnTo>
                  <a:lnTo>
                    <a:pt x="247" y="58"/>
                  </a:lnTo>
                  <a:lnTo>
                    <a:pt x="248" y="57"/>
                  </a:lnTo>
                  <a:lnTo>
                    <a:pt x="248" y="55"/>
                  </a:lnTo>
                  <a:lnTo>
                    <a:pt x="251" y="53"/>
                  </a:lnTo>
                  <a:lnTo>
                    <a:pt x="257" y="51"/>
                  </a:lnTo>
                  <a:lnTo>
                    <a:pt x="259" y="49"/>
                  </a:lnTo>
                  <a:lnTo>
                    <a:pt x="260" y="48"/>
                  </a:lnTo>
                  <a:lnTo>
                    <a:pt x="262" y="48"/>
                  </a:lnTo>
                  <a:lnTo>
                    <a:pt x="264" y="48"/>
                  </a:lnTo>
                  <a:lnTo>
                    <a:pt x="265" y="48"/>
                  </a:lnTo>
                  <a:lnTo>
                    <a:pt x="266" y="46"/>
                  </a:lnTo>
                  <a:lnTo>
                    <a:pt x="266" y="46"/>
                  </a:lnTo>
                  <a:lnTo>
                    <a:pt x="267" y="45"/>
                  </a:lnTo>
                  <a:lnTo>
                    <a:pt x="268" y="45"/>
                  </a:lnTo>
                  <a:lnTo>
                    <a:pt x="269" y="46"/>
                  </a:lnTo>
                  <a:lnTo>
                    <a:pt x="272" y="48"/>
                  </a:lnTo>
                  <a:lnTo>
                    <a:pt x="277" y="52"/>
                  </a:lnTo>
                  <a:lnTo>
                    <a:pt x="279" y="54"/>
                  </a:lnTo>
                  <a:lnTo>
                    <a:pt x="280" y="54"/>
                  </a:lnTo>
                  <a:lnTo>
                    <a:pt x="282" y="52"/>
                  </a:lnTo>
                  <a:lnTo>
                    <a:pt x="284" y="50"/>
                  </a:lnTo>
                  <a:lnTo>
                    <a:pt x="285" y="47"/>
                  </a:lnTo>
                  <a:lnTo>
                    <a:pt x="283" y="43"/>
                  </a:lnTo>
                  <a:lnTo>
                    <a:pt x="284" y="39"/>
                  </a:lnTo>
                  <a:lnTo>
                    <a:pt x="287" y="37"/>
                  </a:lnTo>
                  <a:lnTo>
                    <a:pt x="291" y="35"/>
                  </a:lnTo>
                  <a:lnTo>
                    <a:pt x="297" y="34"/>
                  </a:lnTo>
                  <a:lnTo>
                    <a:pt x="300" y="35"/>
                  </a:lnTo>
                  <a:lnTo>
                    <a:pt x="302" y="36"/>
                  </a:lnTo>
                  <a:lnTo>
                    <a:pt x="304" y="37"/>
                  </a:lnTo>
                  <a:lnTo>
                    <a:pt x="307" y="37"/>
                  </a:lnTo>
                  <a:lnTo>
                    <a:pt x="309" y="35"/>
                  </a:lnTo>
                  <a:lnTo>
                    <a:pt x="310" y="32"/>
                  </a:lnTo>
                  <a:lnTo>
                    <a:pt x="311" y="28"/>
                  </a:lnTo>
                  <a:lnTo>
                    <a:pt x="309" y="23"/>
                  </a:lnTo>
                  <a:lnTo>
                    <a:pt x="310" y="21"/>
                  </a:lnTo>
                  <a:lnTo>
                    <a:pt x="310" y="21"/>
                  </a:lnTo>
                  <a:lnTo>
                    <a:pt x="313" y="19"/>
                  </a:lnTo>
                  <a:lnTo>
                    <a:pt x="316" y="15"/>
                  </a:lnTo>
                  <a:lnTo>
                    <a:pt x="319" y="11"/>
                  </a:lnTo>
                  <a:lnTo>
                    <a:pt x="322" y="5"/>
                  </a:lnTo>
                  <a:lnTo>
                    <a:pt x="326" y="1"/>
                  </a:lnTo>
                  <a:lnTo>
                    <a:pt x="330" y="0"/>
                  </a:lnTo>
                  <a:lnTo>
                    <a:pt x="336" y="2"/>
                  </a:lnTo>
                  <a:lnTo>
                    <a:pt x="343" y="6"/>
                  </a:lnTo>
                  <a:lnTo>
                    <a:pt x="345" y="11"/>
                  </a:lnTo>
                  <a:lnTo>
                    <a:pt x="343" y="18"/>
                  </a:lnTo>
                  <a:lnTo>
                    <a:pt x="343" y="22"/>
                  </a:lnTo>
                  <a:lnTo>
                    <a:pt x="345" y="22"/>
                  </a:lnTo>
                  <a:lnTo>
                    <a:pt x="347" y="22"/>
                  </a:lnTo>
                  <a:lnTo>
                    <a:pt x="350" y="21"/>
                  </a:lnTo>
                  <a:lnTo>
                    <a:pt x="352" y="21"/>
                  </a:lnTo>
                  <a:lnTo>
                    <a:pt x="353" y="22"/>
                  </a:lnTo>
                  <a:lnTo>
                    <a:pt x="353" y="24"/>
                  </a:lnTo>
                  <a:lnTo>
                    <a:pt x="352" y="27"/>
                  </a:lnTo>
                  <a:lnTo>
                    <a:pt x="351" y="34"/>
                  </a:lnTo>
                  <a:lnTo>
                    <a:pt x="350" y="41"/>
                  </a:lnTo>
                  <a:lnTo>
                    <a:pt x="349" y="48"/>
                  </a:lnTo>
                  <a:lnTo>
                    <a:pt x="348" y="53"/>
                  </a:lnTo>
                  <a:lnTo>
                    <a:pt x="350" y="58"/>
                  </a:lnTo>
                  <a:lnTo>
                    <a:pt x="351" y="65"/>
                  </a:lnTo>
                  <a:lnTo>
                    <a:pt x="354" y="69"/>
                  </a:lnTo>
                  <a:lnTo>
                    <a:pt x="356" y="70"/>
                  </a:lnTo>
                  <a:lnTo>
                    <a:pt x="358" y="71"/>
                  </a:lnTo>
                  <a:lnTo>
                    <a:pt x="360" y="70"/>
                  </a:lnTo>
                  <a:lnTo>
                    <a:pt x="364" y="68"/>
                  </a:lnTo>
                  <a:lnTo>
                    <a:pt x="371" y="62"/>
                  </a:lnTo>
                  <a:lnTo>
                    <a:pt x="378" y="59"/>
                  </a:lnTo>
                  <a:lnTo>
                    <a:pt x="387" y="57"/>
                  </a:lnTo>
                  <a:lnTo>
                    <a:pt x="390" y="51"/>
                  </a:lnTo>
                  <a:lnTo>
                    <a:pt x="395" y="48"/>
                  </a:lnTo>
                  <a:lnTo>
                    <a:pt x="405" y="42"/>
                  </a:lnTo>
                  <a:lnTo>
                    <a:pt x="410" y="40"/>
                  </a:lnTo>
                  <a:lnTo>
                    <a:pt x="414" y="39"/>
                  </a:lnTo>
                  <a:lnTo>
                    <a:pt x="417" y="41"/>
                  </a:lnTo>
                  <a:lnTo>
                    <a:pt x="419" y="41"/>
                  </a:lnTo>
                  <a:lnTo>
                    <a:pt x="419" y="41"/>
                  </a:lnTo>
                  <a:lnTo>
                    <a:pt x="421" y="41"/>
                  </a:lnTo>
                  <a:lnTo>
                    <a:pt x="421" y="43"/>
                  </a:lnTo>
                  <a:lnTo>
                    <a:pt x="421" y="45"/>
                  </a:lnTo>
                  <a:lnTo>
                    <a:pt x="419" y="47"/>
                  </a:lnTo>
                  <a:lnTo>
                    <a:pt x="418" y="48"/>
                  </a:lnTo>
                  <a:lnTo>
                    <a:pt x="419" y="49"/>
                  </a:lnTo>
                  <a:lnTo>
                    <a:pt x="422" y="49"/>
                  </a:lnTo>
                  <a:lnTo>
                    <a:pt x="428" y="47"/>
                  </a:lnTo>
                  <a:lnTo>
                    <a:pt x="432" y="46"/>
                  </a:lnTo>
                  <a:lnTo>
                    <a:pt x="435" y="45"/>
                  </a:lnTo>
                  <a:lnTo>
                    <a:pt x="436" y="43"/>
                  </a:lnTo>
                  <a:lnTo>
                    <a:pt x="438" y="42"/>
                  </a:lnTo>
                  <a:lnTo>
                    <a:pt x="441" y="41"/>
                  </a:lnTo>
                  <a:lnTo>
                    <a:pt x="444" y="43"/>
                  </a:lnTo>
                  <a:lnTo>
                    <a:pt x="447" y="43"/>
                  </a:lnTo>
                  <a:lnTo>
                    <a:pt x="451" y="43"/>
                  </a:lnTo>
                  <a:lnTo>
                    <a:pt x="453" y="44"/>
                  </a:lnTo>
                  <a:lnTo>
                    <a:pt x="456" y="47"/>
                  </a:lnTo>
                  <a:lnTo>
                    <a:pt x="458" y="49"/>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54" name="Google Shape;2154;p203"/>
            <p:cNvSpPr/>
            <p:nvPr/>
          </p:nvSpPr>
          <p:spPr>
            <a:xfrm>
              <a:off x="7267203" y="3440078"/>
              <a:ext cx="96300" cy="84940"/>
            </a:xfrm>
            <a:custGeom>
              <a:avLst/>
              <a:gdLst/>
              <a:ahLst/>
              <a:cxnLst/>
              <a:rect l="l" t="t" r="r" b="b"/>
              <a:pathLst>
                <a:path w="102" h="101" extrusionOk="0">
                  <a:moveTo>
                    <a:pt x="68" y="28"/>
                  </a:moveTo>
                  <a:lnTo>
                    <a:pt x="67" y="29"/>
                  </a:lnTo>
                  <a:lnTo>
                    <a:pt x="66" y="29"/>
                  </a:lnTo>
                  <a:lnTo>
                    <a:pt x="66" y="27"/>
                  </a:lnTo>
                  <a:lnTo>
                    <a:pt x="67" y="26"/>
                  </a:lnTo>
                  <a:lnTo>
                    <a:pt x="67" y="26"/>
                  </a:lnTo>
                  <a:lnTo>
                    <a:pt x="68" y="27"/>
                  </a:lnTo>
                  <a:lnTo>
                    <a:pt x="68" y="28"/>
                  </a:lnTo>
                  <a:close/>
                  <a:moveTo>
                    <a:pt x="51" y="11"/>
                  </a:moveTo>
                  <a:lnTo>
                    <a:pt x="51" y="10"/>
                  </a:lnTo>
                  <a:lnTo>
                    <a:pt x="51" y="9"/>
                  </a:lnTo>
                  <a:lnTo>
                    <a:pt x="50" y="9"/>
                  </a:lnTo>
                  <a:lnTo>
                    <a:pt x="50" y="9"/>
                  </a:lnTo>
                  <a:lnTo>
                    <a:pt x="50" y="10"/>
                  </a:lnTo>
                  <a:lnTo>
                    <a:pt x="50" y="11"/>
                  </a:lnTo>
                  <a:lnTo>
                    <a:pt x="51" y="12"/>
                  </a:lnTo>
                  <a:lnTo>
                    <a:pt x="51" y="11"/>
                  </a:lnTo>
                  <a:close/>
                  <a:moveTo>
                    <a:pt x="98" y="98"/>
                  </a:moveTo>
                  <a:lnTo>
                    <a:pt x="92" y="98"/>
                  </a:lnTo>
                  <a:lnTo>
                    <a:pt x="88" y="100"/>
                  </a:lnTo>
                  <a:lnTo>
                    <a:pt x="86" y="100"/>
                  </a:lnTo>
                  <a:lnTo>
                    <a:pt x="85" y="97"/>
                  </a:lnTo>
                  <a:lnTo>
                    <a:pt x="84" y="94"/>
                  </a:lnTo>
                  <a:lnTo>
                    <a:pt x="81" y="87"/>
                  </a:lnTo>
                  <a:lnTo>
                    <a:pt x="82" y="85"/>
                  </a:lnTo>
                  <a:lnTo>
                    <a:pt x="80" y="83"/>
                  </a:lnTo>
                  <a:lnTo>
                    <a:pt x="76" y="81"/>
                  </a:lnTo>
                  <a:lnTo>
                    <a:pt x="75" y="80"/>
                  </a:lnTo>
                  <a:lnTo>
                    <a:pt x="75" y="78"/>
                  </a:lnTo>
                  <a:lnTo>
                    <a:pt x="76" y="75"/>
                  </a:lnTo>
                  <a:lnTo>
                    <a:pt x="76" y="72"/>
                  </a:lnTo>
                  <a:lnTo>
                    <a:pt x="74" y="72"/>
                  </a:lnTo>
                  <a:lnTo>
                    <a:pt x="72" y="72"/>
                  </a:lnTo>
                  <a:lnTo>
                    <a:pt x="70" y="72"/>
                  </a:lnTo>
                  <a:lnTo>
                    <a:pt x="65" y="75"/>
                  </a:lnTo>
                  <a:lnTo>
                    <a:pt x="62" y="74"/>
                  </a:lnTo>
                  <a:lnTo>
                    <a:pt x="60" y="72"/>
                  </a:lnTo>
                  <a:lnTo>
                    <a:pt x="59" y="70"/>
                  </a:lnTo>
                  <a:lnTo>
                    <a:pt x="56" y="72"/>
                  </a:lnTo>
                  <a:lnTo>
                    <a:pt x="56" y="71"/>
                  </a:lnTo>
                  <a:lnTo>
                    <a:pt x="55" y="68"/>
                  </a:lnTo>
                  <a:lnTo>
                    <a:pt x="54" y="66"/>
                  </a:lnTo>
                  <a:lnTo>
                    <a:pt x="53" y="64"/>
                  </a:lnTo>
                  <a:lnTo>
                    <a:pt x="51" y="64"/>
                  </a:lnTo>
                  <a:lnTo>
                    <a:pt x="46" y="65"/>
                  </a:lnTo>
                  <a:lnTo>
                    <a:pt x="43" y="66"/>
                  </a:lnTo>
                  <a:lnTo>
                    <a:pt x="42" y="64"/>
                  </a:lnTo>
                  <a:lnTo>
                    <a:pt x="37" y="58"/>
                  </a:lnTo>
                  <a:lnTo>
                    <a:pt x="31" y="54"/>
                  </a:lnTo>
                  <a:lnTo>
                    <a:pt x="28" y="52"/>
                  </a:lnTo>
                  <a:lnTo>
                    <a:pt x="24" y="52"/>
                  </a:lnTo>
                  <a:lnTo>
                    <a:pt x="19" y="53"/>
                  </a:lnTo>
                  <a:lnTo>
                    <a:pt x="17" y="53"/>
                  </a:lnTo>
                  <a:lnTo>
                    <a:pt x="12" y="51"/>
                  </a:lnTo>
                  <a:lnTo>
                    <a:pt x="8" y="48"/>
                  </a:lnTo>
                  <a:lnTo>
                    <a:pt x="9" y="48"/>
                  </a:lnTo>
                  <a:lnTo>
                    <a:pt x="9" y="47"/>
                  </a:lnTo>
                  <a:lnTo>
                    <a:pt x="9" y="44"/>
                  </a:lnTo>
                  <a:lnTo>
                    <a:pt x="6" y="39"/>
                  </a:lnTo>
                  <a:lnTo>
                    <a:pt x="7" y="37"/>
                  </a:lnTo>
                  <a:lnTo>
                    <a:pt x="5" y="35"/>
                  </a:lnTo>
                  <a:lnTo>
                    <a:pt x="5" y="34"/>
                  </a:lnTo>
                  <a:lnTo>
                    <a:pt x="8" y="30"/>
                  </a:lnTo>
                  <a:lnTo>
                    <a:pt x="10" y="27"/>
                  </a:lnTo>
                  <a:lnTo>
                    <a:pt x="10" y="24"/>
                  </a:lnTo>
                  <a:lnTo>
                    <a:pt x="9" y="21"/>
                  </a:lnTo>
                  <a:lnTo>
                    <a:pt x="7" y="15"/>
                  </a:lnTo>
                  <a:lnTo>
                    <a:pt x="5" y="13"/>
                  </a:lnTo>
                  <a:lnTo>
                    <a:pt x="3" y="12"/>
                  </a:lnTo>
                  <a:lnTo>
                    <a:pt x="1" y="9"/>
                  </a:lnTo>
                  <a:lnTo>
                    <a:pt x="0" y="7"/>
                  </a:lnTo>
                  <a:lnTo>
                    <a:pt x="2" y="7"/>
                  </a:lnTo>
                  <a:lnTo>
                    <a:pt x="7" y="7"/>
                  </a:lnTo>
                  <a:lnTo>
                    <a:pt x="12" y="7"/>
                  </a:lnTo>
                  <a:lnTo>
                    <a:pt x="16" y="6"/>
                  </a:lnTo>
                  <a:lnTo>
                    <a:pt x="21" y="4"/>
                  </a:lnTo>
                  <a:lnTo>
                    <a:pt x="23" y="4"/>
                  </a:lnTo>
                  <a:lnTo>
                    <a:pt x="26" y="3"/>
                  </a:lnTo>
                  <a:lnTo>
                    <a:pt x="34" y="4"/>
                  </a:lnTo>
                  <a:lnTo>
                    <a:pt x="37" y="3"/>
                  </a:lnTo>
                  <a:lnTo>
                    <a:pt x="45" y="3"/>
                  </a:lnTo>
                  <a:lnTo>
                    <a:pt x="46" y="2"/>
                  </a:lnTo>
                  <a:lnTo>
                    <a:pt x="45" y="1"/>
                  </a:lnTo>
                  <a:lnTo>
                    <a:pt x="45" y="1"/>
                  </a:lnTo>
                  <a:lnTo>
                    <a:pt x="50" y="0"/>
                  </a:lnTo>
                  <a:lnTo>
                    <a:pt x="51" y="0"/>
                  </a:lnTo>
                  <a:lnTo>
                    <a:pt x="51" y="2"/>
                  </a:lnTo>
                  <a:lnTo>
                    <a:pt x="53" y="4"/>
                  </a:lnTo>
                  <a:lnTo>
                    <a:pt x="56" y="5"/>
                  </a:lnTo>
                  <a:lnTo>
                    <a:pt x="56" y="6"/>
                  </a:lnTo>
                  <a:lnTo>
                    <a:pt x="57" y="7"/>
                  </a:lnTo>
                  <a:lnTo>
                    <a:pt x="52" y="8"/>
                  </a:lnTo>
                  <a:lnTo>
                    <a:pt x="52" y="9"/>
                  </a:lnTo>
                  <a:lnTo>
                    <a:pt x="52" y="9"/>
                  </a:lnTo>
                  <a:lnTo>
                    <a:pt x="54" y="9"/>
                  </a:lnTo>
                  <a:lnTo>
                    <a:pt x="59" y="12"/>
                  </a:lnTo>
                  <a:lnTo>
                    <a:pt x="62" y="12"/>
                  </a:lnTo>
                  <a:lnTo>
                    <a:pt x="63" y="13"/>
                  </a:lnTo>
                  <a:lnTo>
                    <a:pt x="65" y="14"/>
                  </a:lnTo>
                  <a:lnTo>
                    <a:pt x="67" y="17"/>
                  </a:lnTo>
                  <a:lnTo>
                    <a:pt x="69" y="18"/>
                  </a:lnTo>
                  <a:lnTo>
                    <a:pt x="69" y="19"/>
                  </a:lnTo>
                  <a:lnTo>
                    <a:pt x="69" y="20"/>
                  </a:lnTo>
                  <a:lnTo>
                    <a:pt x="63" y="24"/>
                  </a:lnTo>
                  <a:lnTo>
                    <a:pt x="62" y="26"/>
                  </a:lnTo>
                  <a:lnTo>
                    <a:pt x="62" y="27"/>
                  </a:lnTo>
                  <a:lnTo>
                    <a:pt x="65" y="32"/>
                  </a:lnTo>
                  <a:lnTo>
                    <a:pt x="68" y="36"/>
                  </a:lnTo>
                  <a:lnTo>
                    <a:pt x="74" y="40"/>
                  </a:lnTo>
                  <a:lnTo>
                    <a:pt x="81" y="44"/>
                  </a:lnTo>
                  <a:lnTo>
                    <a:pt x="81" y="46"/>
                  </a:lnTo>
                  <a:lnTo>
                    <a:pt x="80" y="50"/>
                  </a:lnTo>
                  <a:lnTo>
                    <a:pt x="79" y="51"/>
                  </a:lnTo>
                  <a:lnTo>
                    <a:pt x="79" y="53"/>
                  </a:lnTo>
                  <a:lnTo>
                    <a:pt x="78" y="53"/>
                  </a:lnTo>
                  <a:lnTo>
                    <a:pt x="70" y="53"/>
                  </a:lnTo>
                  <a:lnTo>
                    <a:pt x="70" y="54"/>
                  </a:lnTo>
                  <a:lnTo>
                    <a:pt x="69" y="54"/>
                  </a:lnTo>
                  <a:lnTo>
                    <a:pt x="69" y="54"/>
                  </a:lnTo>
                  <a:lnTo>
                    <a:pt x="72" y="56"/>
                  </a:lnTo>
                  <a:lnTo>
                    <a:pt x="76" y="59"/>
                  </a:lnTo>
                  <a:lnTo>
                    <a:pt x="78" y="62"/>
                  </a:lnTo>
                  <a:lnTo>
                    <a:pt x="81" y="63"/>
                  </a:lnTo>
                  <a:lnTo>
                    <a:pt x="83" y="65"/>
                  </a:lnTo>
                  <a:lnTo>
                    <a:pt x="85" y="67"/>
                  </a:lnTo>
                  <a:lnTo>
                    <a:pt x="89" y="70"/>
                  </a:lnTo>
                  <a:lnTo>
                    <a:pt x="92" y="70"/>
                  </a:lnTo>
                  <a:lnTo>
                    <a:pt x="98" y="72"/>
                  </a:lnTo>
                  <a:lnTo>
                    <a:pt x="98" y="74"/>
                  </a:lnTo>
                  <a:lnTo>
                    <a:pt x="98" y="75"/>
                  </a:lnTo>
                  <a:lnTo>
                    <a:pt x="94" y="77"/>
                  </a:lnTo>
                  <a:lnTo>
                    <a:pt x="94" y="78"/>
                  </a:lnTo>
                  <a:lnTo>
                    <a:pt x="94" y="78"/>
                  </a:lnTo>
                  <a:lnTo>
                    <a:pt x="94" y="79"/>
                  </a:lnTo>
                  <a:lnTo>
                    <a:pt x="96" y="81"/>
                  </a:lnTo>
                  <a:lnTo>
                    <a:pt x="98" y="82"/>
                  </a:lnTo>
                  <a:lnTo>
                    <a:pt x="101" y="86"/>
                  </a:lnTo>
                  <a:lnTo>
                    <a:pt x="100" y="87"/>
                  </a:lnTo>
                  <a:lnTo>
                    <a:pt x="97" y="87"/>
                  </a:lnTo>
                  <a:lnTo>
                    <a:pt x="96" y="86"/>
                  </a:lnTo>
                  <a:lnTo>
                    <a:pt x="95" y="87"/>
                  </a:lnTo>
                  <a:lnTo>
                    <a:pt x="95" y="88"/>
                  </a:lnTo>
                  <a:lnTo>
                    <a:pt x="97" y="91"/>
                  </a:lnTo>
                  <a:lnTo>
                    <a:pt x="98" y="92"/>
                  </a:lnTo>
                  <a:lnTo>
                    <a:pt x="98" y="95"/>
                  </a:lnTo>
                  <a:lnTo>
                    <a:pt x="98" y="98"/>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55" name="Google Shape;2155;p203"/>
            <p:cNvSpPr/>
            <p:nvPr/>
          </p:nvSpPr>
          <p:spPr>
            <a:xfrm>
              <a:off x="7330008" y="3462236"/>
              <a:ext cx="4185" cy="3694"/>
            </a:xfrm>
            <a:custGeom>
              <a:avLst/>
              <a:gdLst/>
              <a:ahLst/>
              <a:cxnLst/>
              <a:rect l="l" t="t" r="r" b="b"/>
              <a:pathLst>
                <a:path w="3" h="4" extrusionOk="0">
                  <a:moveTo>
                    <a:pt x="2" y="2"/>
                  </a:moveTo>
                  <a:lnTo>
                    <a:pt x="1" y="3"/>
                  </a:lnTo>
                  <a:lnTo>
                    <a:pt x="0" y="3"/>
                  </a:lnTo>
                  <a:lnTo>
                    <a:pt x="0" y="1"/>
                  </a:lnTo>
                  <a:lnTo>
                    <a:pt x="1" y="0"/>
                  </a:lnTo>
                  <a:lnTo>
                    <a:pt x="1" y="0"/>
                  </a:lnTo>
                  <a:lnTo>
                    <a:pt x="2" y="1"/>
                  </a:lnTo>
                  <a:lnTo>
                    <a:pt x="2"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56" name="Google Shape;2156;p203"/>
            <p:cNvSpPr/>
            <p:nvPr/>
          </p:nvSpPr>
          <p:spPr>
            <a:xfrm>
              <a:off x="7317447" y="3447464"/>
              <a:ext cx="4188" cy="3694"/>
            </a:xfrm>
            <a:custGeom>
              <a:avLst/>
              <a:gdLst/>
              <a:ahLst/>
              <a:cxnLst/>
              <a:rect l="l" t="t" r="r" b="b"/>
              <a:pathLst>
                <a:path w="2" h="4" extrusionOk="0">
                  <a:moveTo>
                    <a:pt x="1" y="2"/>
                  </a:moveTo>
                  <a:lnTo>
                    <a:pt x="1" y="1"/>
                  </a:lnTo>
                  <a:lnTo>
                    <a:pt x="1" y="0"/>
                  </a:lnTo>
                  <a:lnTo>
                    <a:pt x="0" y="0"/>
                  </a:lnTo>
                  <a:lnTo>
                    <a:pt x="0" y="0"/>
                  </a:lnTo>
                  <a:lnTo>
                    <a:pt x="0" y="1"/>
                  </a:lnTo>
                  <a:lnTo>
                    <a:pt x="0" y="2"/>
                  </a:lnTo>
                  <a:lnTo>
                    <a:pt x="1" y="3"/>
                  </a:lnTo>
                  <a:lnTo>
                    <a:pt x="1"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57" name="Google Shape;2157;p203"/>
            <p:cNvSpPr/>
            <p:nvPr/>
          </p:nvSpPr>
          <p:spPr>
            <a:xfrm>
              <a:off x="7309072" y="3417921"/>
              <a:ext cx="171665" cy="121870"/>
            </a:xfrm>
            <a:custGeom>
              <a:avLst/>
              <a:gdLst/>
              <a:ahLst/>
              <a:cxnLst/>
              <a:rect l="l" t="t" r="r" b="b"/>
              <a:pathLst>
                <a:path w="179" h="146" extrusionOk="0">
                  <a:moveTo>
                    <a:pt x="43" y="126"/>
                  </a:moveTo>
                  <a:lnTo>
                    <a:pt x="37" y="124"/>
                  </a:lnTo>
                  <a:lnTo>
                    <a:pt x="26" y="122"/>
                  </a:lnTo>
                  <a:lnTo>
                    <a:pt x="23" y="121"/>
                  </a:lnTo>
                  <a:lnTo>
                    <a:pt x="20" y="117"/>
                  </a:lnTo>
                  <a:lnTo>
                    <a:pt x="18" y="115"/>
                  </a:lnTo>
                  <a:lnTo>
                    <a:pt x="16" y="113"/>
                  </a:lnTo>
                  <a:lnTo>
                    <a:pt x="14" y="112"/>
                  </a:lnTo>
                  <a:lnTo>
                    <a:pt x="12" y="111"/>
                  </a:lnTo>
                  <a:lnTo>
                    <a:pt x="11" y="108"/>
                  </a:lnTo>
                  <a:lnTo>
                    <a:pt x="9" y="106"/>
                  </a:lnTo>
                  <a:lnTo>
                    <a:pt x="8" y="104"/>
                  </a:lnTo>
                  <a:lnTo>
                    <a:pt x="2" y="95"/>
                  </a:lnTo>
                  <a:lnTo>
                    <a:pt x="2" y="94"/>
                  </a:lnTo>
                  <a:lnTo>
                    <a:pt x="0" y="93"/>
                  </a:lnTo>
                  <a:lnTo>
                    <a:pt x="0" y="92"/>
                  </a:lnTo>
                  <a:lnTo>
                    <a:pt x="3" y="91"/>
                  </a:lnTo>
                  <a:lnTo>
                    <a:pt x="8" y="90"/>
                  </a:lnTo>
                  <a:lnTo>
                    <a:pt x="10" y="90"/>
                  </a:lnTo>
                  <a:lnTo>
                    <a:pt x="11" y="92"/>
                  </a:lnTo>
                  <a:lnTo>
                    <a:pt x="12" y="94"/>
                  </a:lnTo>
                  <a:lnTo>
                    <a:pt x="13" y="97"/>
                  </a:lnTo>
                  <a:lnTo>
                    <a:pt x="13" y="98"/>
                  </a:lnTo>
                  <a:lnTo>
                    <a:pt x="16" y="96"/>
                  </a:lnTo>
                  <a:lnTo>
                    <a:pt x="17" y="98"/>
                  </a:lnTo>
                  <a:lnTo>
                    <a:pt x="19" y="99"/>
                  </a:lnTo>
                  <a:lnTo>
                    <a:pt x="22" y="101"/>
                  </a:lnTo>
                  <a:lnTo>
                    <a:pt x="27" y="98"/>
                  </a:lnTo>
                  <a:lnTo>
                    <a:pt x="29" y="98"/>
                  </a:lnTo>
                  <a:lnTo>
                    <a:pt x="31" y="98"/>
                  </a:lnTo>
                  <a:lnTo>
                    <a:pt x="32" y="98"/>
                  </a:lnTo>
                  <a:lnTo>
                    <a:pt x="33" y="101"/>
                  </a:lnTo>
                  <a:lnTo>
                    <a:pt x="32" y="104"/>
                  </a:lnTo>
                  <a:lnTo>
                    <a:pt x="32" y="106"/>
                  </a:lnTo>
                  <a:lnTo>
                    <a:pt x="33" y="107"/>
                  </a:lnTo>
                  <a:lnTo>
                    <a:pt x="37" y="109"/>
                  </a:lnTo>
                  <a:lnTo>
                    <a:pt x="39" y="111"/>
                  </a:lnTo>
                  <a:lnTo>
                    <a:pt x="38" y="113"/>
                  </a:lnTo>
                  <a:lnTo>
                    <a:pt x="41" y="120"/>
                  </a:lnTo>
                  <a:lnTo>
                    <a:pt x="42" y="123"/>
                  </a:lnTo>
                  <a:lnTo>
                    <a:pt x="43" y="126"/>
                  </a:lnTo>
                  <a:close/>
                  <a:moveTo>
                    <a:pt x="8" y="37"/>
                  </a:moveTo>
                  <a:lnTo>
                    <a:pt x="8" y="38"/>
                  </a:lnTo>
                  <a:lnTo>
                    <a:pt x="7" y="37"/>
                  </a:lnTo>
                  <a:lnTo>
                    <a:pt x="7" y="36"/>
                  </a:lnTo>
                  <a:lnTo>
                    <a:pt x="7" y="35"/>
                  </a:lnTo>
                  <a:lnTo>
                    <a:pt x="7" y="35"/>
                  </a:lnTo>
                  <a:lnTo>
                    <a:pt x="8" y="35"/>
                  </a:lnTo>
                  <a:lnTo>
                    <a:pt x="8" y="36"/>
                  </a:lnTo>
                  <a:lnTo>
                    <a:pt x="8" y="37"/>
                  </a:lnTo>
                  <a:close/>
                  <a:moveTo>
                    <a:pt x="25" y="54"/>
                  </a:moveTo>
                  <a:lnTo>
                    <a:pt x="25" y="53"/>
                  </a:lnTo>
                  <a:lnTo>
                    <a:pt x="24" y="52"/>
                  </a:lnTo>
                  <a:lnTo>
                    <a:pt x="24" y="52"/>
                  </a:lnTo>
                  <a:lnTo>
                    <a:pt x="23" y="53"/>
                  </a:lnTo>
                  <a:lnTo>
                    <a:pt x="23" y="55"/>
                  </a:lnTo>
                  <a:lnTo>
                    <a:pt x="24" y="55"/>
                  </a:lnTo>
                  <a:lnTo>
                    <a:pt x="25" y="54"/>
                  </a:lnTo>
                  <a:close/>
                  <a:moveTo>
                    <a:pt x="122" y="2"/>
                  </a:moveTo>
                  <a:lnTo>
                    <a:pt x="124" y="4"/>
                  </a:lnTo>
                  <a:lnTo>
                    <a:pt x="129" y="11"/>
                  </a:lnTo>
                  <a:lnTo>
                    <a:pt x="137" y="22"/>
                  </a:lnTo>
                  <a:lnTo>
                    <a:pt x="138" y="25"/>
                  </a:lnTo>
                  <a:lnTo>
                    <a:pt x="139" y="29"/>
                  </a:lnTo>
                  <a:lnTo>
                    <a:pt x="140" y="33"/>
                  </a:lnTo>
                  <a:lnTo>
                    <a:pt x="142" y="37"/>
                  </a:lnTo>
                  <a:lnTo>
                    <a:pt x="150" y="46"/>
                  </a:lnTo>
                  <a:lnTo>
                    <a:pt x="152" y="50"/>
                  </a:lnTo>
                  <a:lnTo>
                    <a:pt x="157" y="54"/>
                  </a:lnTo>
                  <a:lnTo>
                    <a:pt x="159" y="55"/>
                  </a:lnTo>
                  <a:lnTo>
                    <a:pt x="162" y="56"/>
                  </a:lnTo>
                  <a:lnTo>
                    <a:pt x="167" y="56"/>
                  </a:lnTo>
                  <a:lnTo>
                    <a:pt x="170" y="57"/>
                  </a:lnTo>
                  <a:lnTo>
                    <a:pt x="173" y="59"/>
                  </a:lnTo>
                  <a:lnTo>
                    <a:pt x="175" y="60"/>
                  </a:lnTo>
                  <a:lnTo>
                    <a:pt x="176" y="63"/>
                  </a:lnTo>
                  <a:lnTo>
                    <a:pt x="178" y="68"/>
                  </a:lnTo>
                  <a:lnTo>
                    <a:pt x="171" y="66"/>
                  </a:lnTo>
                  <a:lnTo>
                    <a:pt x="164" y="66"/>
                  </a:lnTo>
                  <a:lnTo>
                    <a:pt x="160" y="67"/>
                  </a:lnTo>
                  <a:lnTo>
                    <a:pt x="156" y="69"/>
                  </a:lnTo>
                  <a:lnTo>
                    <a:pt x="152" y="72"/>
                  </a:lnTo>
                  <a:lnTo>
                    <a:pt x="150" y="76"/>
                  </a:lnTo>
                  <a:lnTo>
                    <a:pt x="148" y="87"/>
                  </a:lnTo>
                  <a:lnTo>
                    <a:pt x="145" y="96"/>
                  </a:lnTo>
                  <a:lnTo>
                    <a:pt x="145" y="100"/>
                  </a:lnTo>
                  <a:lnTo>
                    <a:pt x="146" y="104"/>
                  </a:lnTo>
                  <a:lnTo>
                    <a:pt x="146" y="107"/>
                  </a:lnTo>
                  <a:lnTo>
                    <a:pt x="145" y="107"/>
                  </a:lnTo>
                  <a:lnTo>
                    <a:pt x="144" y="109"/>
                  </a:lnTo>
                  <a:lnTo>
                    <a:pt x="141" y="118"/>
                  </a:lnTo>
                  <a:lnTo>
                    <a:pt x="140" y="119"/>
                  </a:lnTo>
                  <a:lnTo>
                    <a:pt x="139" y="121"/>
                  </a:lnTo>
                  <a:lnTo>
                    <a:pt x="139" y="119"/>
                  </a:lnTo>
                  <a:lnTo>
                    <a:pt x="139" y="117"/>
                  </a:lnTo>
                  <a:lnTo>
                    <a:pt x="135" y="115"/>
                  </a:lnTo>
                  <a:lnTo>
                    <a:pt x="134" y="118"/>
                  </a:lnTo>
                  <a:lnTo>
                    <a:pt x="133" y="123"/>
                  </a:lnTo>
                  <a:lnTo>
                    <a:pt x="130" y="128"/>
                  </a:lnTo>
                  <a:lnTo>
                    <a:pt x="130" y="128"/>
                  </a:lnTo>
                  <a:lnTo>
                    <a:pt x="131" y="144"/>
                  </a:lnTo>
                  <a:lnTo>
                    <a:pt x="130" y="143"/>
                  </a:lnTo>
                  <a:lnTo>
                    <a:pt x="123" y="145"/>
                  </a:lnTo>
                  <a:lnTo>
                    <a:pt x="122" y="145"/>
                  </a:lnTo>
                  <a:lnTo>
                    <a:pt x="117" y="138"/>
                  </a:lnTo>
                  <a:lnTo>
                    <a:pt x="115" y="137"/>
                  </a:lnTo>
                  <a:lnTo>
                    <a:pt x="113" y="137"/>
                  </a:lnTo>
                  <a:lnTo>
                    <a:pt x="111" y="135"/>
                  </a:lnTo>
                  <a:lnTo>
                    <a:pt x="110" y="134"/>
                  </a:lnTo>
                  <a:lnTo>
                    <a:pt x="110" y="132"/>
                  </a:lnTo>
                  <a:lnTo>
                    <a:pt x="104" y="128"/>
                  </a:lnTo>
                  <a:lnTo>
                    <a:pt x="103" y="127"/>
                  </a:lnTo>
                  <a:lnTo>
                    <a:pt x="102" y="126"/>
                  </a:lnTo>
                  <a:lnTo>
                    <a:pt x="104" y="124"/>
                  </a:lnTo>
                  <a:lnTo>
                    <a:pt x="104" y="123"/>
                  </a:lnTo>
                  <a:lnTo>
                    <a:pt x="107" y="123"/>
                  </a:lnTo>
                  <a:lnTo>
                    <a:pt x="110" y="121"/>
                  </a:lnTo>
                  <a:lnTo>
                    <a:pt x="112" y="121"/>
                  </a:lnTo>
                  <a:lnTo>
                    <a:pt x="112" y="120"/>
                  </a:lnTo>
                  <a:lnTo>
                    <a:pt x="112" y="118"/>
                  </a:lnTo>
                  <a:lnTo>
                    <a:pt x="112" y="117"/>
                  </a:lnTo>
                  <a:lnTo>
                    <a:pt x="107" y="114"/>
                  </a:lnTo>
                  <a:lnTo>
                    <a:pt x="107" y="112"/>
                  </a:lnTo>
                  <a:lnTo>
                    <a:pt x="106" y="111"/>
                  </a:lnTo>
                  <a:lnTo>
                    <a:pt x="107" y="109"/>
                  </a:lnTo>
                  <a:lnTo>
                    <a:pt x="107" y="108"/>
                  </a:lnTo>
                  <a:lnTo>
                    <a:pt x="111" y="106"/>
                  </a:lnTo>
                  <a:lnTo>
                    <a:pt x="113" y="104"/>
                  </a:lnTo>
                  <a:lnTo>
                    <a:pt x="112" y="102"/>
                  </a:lnTo>
                  <a:lnTo>
                    <a:pt x="108" y="98"/>
                  </a:lnTo>
                  <a:lnTo>
                    <a:pt x="103" y="93"/>
                  </a:lnTo>
                  <a:lnTo>
                    <a:pt x="99" y="93"/>
                  </a:lnTo>
                  <a:lnTo>
                    <a:pt x="96" y="94"/>
                  </a:lnTo>
                  <a:lnTo>
                    <a:pt x="89" y="99"/>
                  </a:lnTo>
                  <a:lnTo>
                    <a:pt x="87" y="101"/>
                  </a:lnTo>
                  <a:lnTo>
                    <a:pt x="82" y="104"/>
                  </a:lnTo>
                  <a:lnTo>
                    <a:pt x="77" y="107"/>
                  </a:lnTo>
                  <a:lnTo>
                    <a:pt x="73" y="111"/>
                  </a:lnTo>
                  <a:lnTo>
                    <a:pt x="71" y="113"/>
                  </a:lnTo>
                  <a:lnTo>
                    <a:pt x="66" y="115"/>
                  </a:lnTo>
                  <a:lnTo>
                    <a:pt x="64" y="117"/>
                  </a:lnTo>
                  <a:lnTo>
                    <a:pt x="57" y="124"/>
                  </a:lnTo>
                  <a:lnTo>
                    <a:pt x="55" y="124"/>
                  </a:lnTo>
                  <a:lnTo>
                    <a:pt x="55" y="121"/>
                  </a:lnTo>
                  <a:lnTo>
                    <a:pt x="55" y="118"/>
                  </a:lnTo>
                  <a:lnTo>
                    <a:pt x="54" y="117"/>
                  </a:lnTo>
                  <a:lnTo>
                    <a:pt x="52" y="114"/>
                  </a:lnTo>
                  <a:lnTo>
                    <a:pt x="52" y="113"/>
                  </a:lnTo>
                  <a:lnTo>
                    <a:pt x="53" y="112"/>
                  </a:lnTo>
                  <a:lnTo>
                    <a:pt x="55" y="113"/>
                  </a:lnTo>
                  <a:lnTo>
                    <a:pt x="57" y="112"/>
                  </a:lnTo>
                  <a:lnTo>
                    <a:pt x="58" y="112"/>
                  </a:lnTo>
                  <a:lnTo>
                    <a:pt x="55" y="108"/>
                  </a:lnTo>
                  <a:lnTo>
                    <a:pt x="53" y="107"/>
                  </a:lnTo>
                  <a:lnTo>
                    <a:pt x="51" y="105"/>
                  </a:lnTo>
                  <a:lnTo>
                    <a:pt x="51" y="104"/>
                  </a:lnTo>
                  <a:lnTo>
                    <a:pt x="51" y="104"/>
                  </a:lnTo>
                  <a:lnTo>
                    <a:pt x="51" y="103"/>
                  </a:lnTo>
                  <a:lnTo>
                    <a:pt x="55" y="101"/>
                  </a:lnTo>
                  <a:lnTo>
                    <a:pt x="55" y="100"/>
                  </a:lnTo>
                  <a:lnTo>
                    <a:pt x="55" y="98"/>
                  </a:lnTo>
                  <a:lnTo>
                    <a:pt x="49" y="96"/>
                  </a:lnTo>
                  <a:lnTo>
                    <a:pt x="46" y="96"/>
                  </a:lnTo>
                  <a:lnTo>
                    <a:pt x="42" y="93"/>
                  </a:lnTo>
                  <a:lnTo>
                    <a:pt x="40" y="91"/>
                  </a:lnTo>
                  <a:lnTo>
                    <a:pt x="38" y="89"/>
                  </a:lnTo>
                  <a:lnTo>
                    <a:pt x="35" y="88"/>
                  </a:lnTo>
                  <a:lnTo>
                    <a:pt x="33" y="85"/>
                  </a:lnTo>
                  <a:lnTo>
                    <a:pt x="29" y="82"/>
                  </a:lnTo>
                  <a:lnTo>
                    <a:pt x="26" y="80"/>
                  </a:lnTo>
                  <a:lnTo>
                    <a:pt x="26" y="80"/>
                  </a:lnTo>
                  <a:lnTo>
                    <a:pt x="27" y="80"/>
                  </a:lnTo>
                  <a:lnTo>
                    <a:pt x="27" y="79"/>
                  </a:lnTo>
                  <a:lnTo>
                    <a:pt x="35" y="79"/>
                  </a:lnTo>
                  <a:lnTo>
                    <a:pt x="36" y="79"/>
                  </a:lnTo>
                  <a:lnTo>
                    <a:pt x="36" y="77"/>
                  </a:lnTo>
                  <a:lnTo>
                    <a:pt x="37" y="76"/>
                  </a:lnTo>
                  <a:lnTo>
                    <a:pt x="38" y="72"/>
                  </a:lnTo>
                  <a:lnTo>
                    <a:pt x="38" y="70"/>
                  </a:lnTo>
                  <a:lnTo>
                    <a:pt x="31" y="66"/>
                  </a:lnTo>
                  <a:lnTo>
                    <a:pt x="25" y="62"/>
                  </a:lnTo>
                  <a:lnTo>
                    <a:pt x="22" y="58"/>
                  </a:lnTo>
                  <a:lnTo>
                    <a:pt x="19" y="53"/>
                  </a:lnTo>
                  <a:lnTo>
                    <a:pt x="19" y="52"/>
                  </a:lnTo>
                  <a:lnTo>
                    <a:pt x="20" y="50"/>
                  </a:lnTo>
                  <a:lnTo>
                    <a:pt x="26" y="46"/>
                  </a:lnTo>
                  <a:lnTo>
                    <a:pt x="26" y="45"/>
                  </a:lnTo>
                  <a:lnTo>
                    <a:pt x="26" y="44"/>
                  </a:lnTo>
                  <a:lnTo>
                    <a:pt x="24" y="43"/>
                  </a:lnTo>
                  <a:lnTo>
                    <a:pt x="22" y="40"/>
                  </a:lnTo>
                  <a:lnTo>
                    <a:pt x="21" y="39"/>
                  </a:lnTo>
                  <a:lnTo>
                    <a:pt x="19" y="38"/>
                  </a:lnTo>
                  <a:lnTo>
                    <a:pt x="16" y="38"/>
                  </a:lnTo>
                  <a:lnTo>
                    <a:pt x="11" y="35"/>
                  </a:lnTo>
                  <a:lnTo>
                    <a:pt x="9" y="35"/>
                  </a:lnTo>
                  <a:lnTo>
                    <a:pt x="9" y="34"/>
                  </a:lnTo>
                  <a:lnTo>
                    <a:pt x="9" y="34"/>
                  </a:lnTo>
                  <a:lnTo>
                    <a:pt x="14" y="33"/>
                  </a:lnTo>
                  <a:lnTo>
                    <a:pt x="13" y="32"/>
                  </a:lnTo>
                  <a:lnTo>
                    <a:pt x="13" y="31"/>
                  </a:lnTo>
                  <a:lnTo>
                    <a:pt x="10" y="30"/>
                  </a:lnTo>
                  <a:lnTo>
                    <a:pt x="8" y="28"/>
                  </a:lnTo>
                  <a:lnTo>
                    <a:pt x="8" y="26"/>
                  </a:lnTo>
                  <a:lnTo>
                    <a:pt x="14" y="20"/>
                  </a:lnTo>
                  <a:lnTo>
                    <a:pt x="16" y="19"/>
                  </a:lnTo>
                  <a:lnTo>
                    <a:pt x="21" y="20"/>
                  </a:lnTo>
                  <a:lnTo>
                    <a:pt x="30" y="24"/>
                  </a:lnTo>
                  <a:lnTo>
                    <a:pt x="30" y="26"/>
                  </a:lnTo>
                  <a:lnTo>
                    <a:pt x="30" y="27"/>
                  </a:lnTo>
                  <a:lnTo>
                    <a:pt x="33" y="28"/>
                  </a:lnTo>
                  <a:lnTo>
                    <a:pt x="37" y="30"/>
                  </a:lnTo>
                  <a:lnTo>
                    <a:pt x="40" y="31"/>
                  </a:lnTo>
                  <a:lnTo>
                    <a:pt x="42" y="30"/>
                  </a:lnTo>
                  <a:lnTo>
                    <a:pt x="45" y="30"/>
                  </a:lnTo>
                  <a:lnTo>
                    <a:pt x="48" y="32"/>
                  </a:lnTo>
                  <a:lnTo>
                    <a:pt x="52" y="34"/>
                  </a:lnTo>
                  <a:lnTo>
                    <a:pt x="53" y="35"/>
                  </a:lnTo>
                  <a:lnTo>
                    <a:pt x="54" y="35"/>
                  </a:lnTo>
                  <a:lnTo>
                    <a:pt x="57" y="34"/>
                  </a:lnTo>
                  <a:lnTo>
                    <a:pt x="59" y="32"/>
                  </a:lnTo>
                  <a:lnTo>
                    <a:pt x="60" y="28"/>
                  </a:lnTo>
                  <a:lnTo>
                    <a:pt x="61" y="26"/>
                  </a:lnTo>
                  <a:lnTo>
                    <a:pt x="59" y="24"/>
                  </a:lnTo>
                  <a:lnTo>
                    <a:pt x="55" y="21"/>
                  </a:lnTo>
                  <a:lnTo>
                    <a:pt x="52" y="19"/>
                  </a:lnTo>
                  <a:lnTo>
                    <a:pt x="49" y="17"/>
                  </a:lnTo>
                  <a:lnTo>
                    <a:pt x="47" y="13"/>
                  </a:lnTo>
                  <a:lnTo>
                    <a:pt x="46" y="12"/>
                  </a:lnTo>
                  <a:lnTo>
                    <a:pt x="46" y="11"/>
                  </a:lnTo>
                  <a:lnTo>
                    <a:pt x="45" y="10"/>
                  </a:lnTo>
                  <a:lnTo>
                    <a:pt x="45" y="8"/>
                  </a:lnTo>
                  <a:lnTo>
                    <a:pt x="46" y="7"/>
                  </a:lnTo>
                  <a:lnTo>
                    <a:pt x="47" y="6"/>
                  </a:lnTo>
                  <a:lnTo>
                    <a:pt x="49" y="6"/>
                  </a:lnTo>
                  <a:lnTo>
                    <a:pt x="50" y="4"/>
                  </a:lnTo>
                  <a:lnTo>
                    <a:pt x="52" y="2"/>
                  </a:lnTo>
                  <a:lnTo>
                    <a:pt x="53" y="0"/>
                  </a:lnTo>
                  <a:lnTo>
                    <a:pt x="57" y="1"/>
                  </a:lnTo>
                  <a:lnTo>
                    <a:pt x="57" y="3"/>
                  </a:lnTo>
                  <a:lnTo>
                    <a:pt x="57" y="4"/>
                  </a:lnTo>
                  <a:lnTo>
                    <a:pt x="59" y="4"/>
                  </a:lnTo>
                  <a:lnTo>
                    <a:pt x="61" y="3"/>
                  </a:lnTo>
                  <a:lnTo>
                    <a:pt x="63" y="3"/>
                  </a:lnTo>
                  <a:lnTo>
                    <a:pt x="66" y="6"/>
                  </a:lnTo>
                  <a:lnTo>
                    <a:pt x="69" y="9"/>
                  </a:lnTo>
                  <a:lnTo>
                    <a:pt x="71" y="12"/>
                  </a:lnTo>
                  <a:lnTo>
                    <a:pt x="71" y="13"/>
                  </a:lnTo>
                  <a:lnTo>
                    <a:pt x="73" y="14"/>
                  </a:lnTo>
                  <a:lnTo>
                    <a:pt x="76" y="16"/>
                  </a:lnTo>
                  <a:lnTo>
                    <a:pt x="77" y="19"/>
                  </a:lnTo>
                  <a:lnTo>
                    <a:pt x="79" y="25"/>
                  </a:lnTo>
                  <a:lnTo>
                    <a:pt x="81" y="26"/>
                  </a:lnTo>
                  <a:lnTo>
                    <a:pt x="88" y="28"/>
                  </a:lnTo>
                  <a:lnTo>
                    <a:pt x="90" y="29"/>
                  </a:lnTo>
                  <a:lnTo>
                    <a:pt x="96" y="30"/>
                  </a:lnTo>
                  <a:lnTo>
                    <a:pt x="99" y="29"/>
                  </a:lnTo>
                  <a:lnTo>
                    <a:pt x="102" y="24"/>
                  </a:lnTo>
                  <a:lnTo>
                    <a:pt x="105" y="19"/>
                  </a:lnTo>
                  <a:lnTo>
                    <a:pt x="107" y="17"/>
                  </a:lnTo>
                  <a:lnTo>
                    <a:pt x="112" y="15"/>
                  </a:lnTo>
                  <a:lnTo>
                    <a:pt x="115" y="13"/>
                  </a:lnTo>
                  <a:lnTo>
                    <a:pt x="117" y="10"/>
                  </a:lnTo>
                  <a:lnTo>
                    <a:pt x="120" y="5"/>
                  </a:lnTo>
                  <a:lnTo>
                    <a:pt x="122" y="2"/>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58" name="Google Shape;2158;p203"/>
            <p:cNvSpPr/>
            <p:nvPr/>
          </p:nvSpPr>
          <p:spPr>
            <a:xfrm>
              <a:off x="7317447" y="3447464"/>
              <a:ext cx="4188" cy="3694"/>
            </a:xfrm>
            <a:custGeom>
              <a:avLst/>
              <a:gdLst/>
              <a:ahLst/>
              <a:cxnLst/>
              <a:rect l="l" t="t" r="r" b="b"/>
              <a:pathLst>
                <a:path w="2" h="4" extrusionOk="0">
                  <a:moveTo>
                    <a:pt x="1" y="2"/>
                  </a:moveTo>
                  <a:lnTo>
                    <a:pt x="1" y="3"/>
                  </a:lnTo>
                  <a:lnTo>
                    <a:pt x="0" y="2"/>
                  </a:lnTo>
                  <a:lnTo>
                    <a:pt x="0" y="1"/>
                  </a:lnTo>
                  <a:lnTo>
                    <a:pt x="0" y="0"/>
                  </a:lnTo>
                  <a:lnTo>
                    <a:pt x="0" y="0"/>
                  </a:lnTo>
                  <a:lnTo>
                    <a:pt x="1" y="0"/>
                  </a:lnTo>
                  <a:lnTo>
                    <a:pt x="1" y="1"/>
                  </a:lnTo>
                  <a:lnTo>
                    <a:pt x="1"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59" name="Google Shape;2159;p203"/>
            <p:cNvSpPr/>
            <p:nvPr/>
          </p:nvSpPr>
          <p:spPr>
            <a:xfrm>
              <a:off x="7330008" y="3462236"/>
              <a:ext cx="4185" cy="3694"/>
            </a:xfrm>
            <a:custGeom>
              <a:avLst/>
              <a:gdLst/>
              <a:ahLst/>
              <a:cxnLst/>
              <a:rect l="l" t="t" r="r" b="b"/>
              <a:pathLst>
                <a:path w="3" h="4" extrusionOk="0">
                  <a:moveTo>
                    <a:pt x="2" y="2"/>
                  </a:moveTo>
                  <a:lnTo>
                    <a:pt x="2" y="1"/>
                  </a:lnTo>
                  <a:lnTo>
                    <a:pt x="1" y="0"/>
                  </a:lnTo>
                  <a:lnTo>
                    <a:pt x="1" y="0"/>
                  </a:lnTo>
                  <a:lnTo>
                    <a:pt x="0" y="1"/>
                  </a:lnTo>
                  <a:lnTo>
                    <a:pt x="0" y="3"/>
                  </a:lnTo>
                  <a:lnTo>
                    <a:pt x="1" y="3"/>
                  </a:lnTo>
                  <a:lnTo>
                    <a:pt x="2"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60" name="Google Shape;2160;p203"/>
            <p:cNvSpPr/>
            <p:nvPr/>
          </p:nvSpPr>
          <p:spPr>
            <a:xfrm>
              <a:off x="8619580" y="3912783"/>
              <a:ext cx="138167" cy="169878"/>
            </a:xfrm>
            <a:custGeom>
              <a:avLst/>
              <a:gdLst/>
              <a:ahLst/>
              <a:cxnLst/>
              <a:rect l="l" t="t" r="r" b="b"/>
              <a:pathLst>
                <a:path w="147" h="201" extrusionOk="0">
                  <a:moveTo>
                    <a:pt x="124" y="176"/>
                  </a:moveTo>
                  <a:lnTo>
                    <a:pt x="122" y="176"/>
                  </a:lnTo>
                  <a:lnTo>
                    <a:pt x="122" y="175"/>
                  </a:lnTo>
                  <a:lnTo>
                    <a:pt x="122" y="173"/>
                  </a:lnTo>
                  <a:lnTo>
                    <a:pt x="121" y="169"/>
                  </a:lnTo>
                  <a:lnTo>
                    <a:pt x="123" y="168"/>
                  </a:lnTo>
                  <a:lnTo>
                    <a:pt x="124" y="168"/>
                  </a:lnTo>
                  <a:lnTo>
                    <a:pt x="124" y="170"/>
                  </a:lnTo>
                  <a:lnTo>
                    <a:pt x="125" y="172"/>
                  </a:lnTo>
                  <a:lnTo>
                    <a:pt x="124" y="176"/>
                  </a:lnTo>
                  <a:close/>
                  <a:moveTo>
                    <a:pt x="122" y="165"/>
                  </a:moveTo>
                  <a:lnTo>
                    <a:pt x="121" y="168"/>
                  </a:lnTo>
                  <a:lnTo>
                    <a:pt x="120" y="165"/>
                  </a:lnTo>
                  <a:lnTo>
                    <a:pt x="121" y="163"/>
                  </a:lnTo>
                  <a:lnTo>
                    <a:pt x="121" y="161"/>
                  </a:lnTo>
                  <a:lnTo>
                    <a:pt x="122" y="161"/>
                  </a:lnTo>
                  <a:lnTo>
                    <a:pt x="122" y="163"/>
                  </a:lnTo>
                  <a:lnTo>
                    <a:pt x="122" y="165"/>
                  </a:lnTo>
                  <a:close/>
                  <a:moveTo>
                    <a:pt x="99" y="153"/>
                  </a:moveTo>
                  <a:lnTo>
                    <a:pt x="96" y="155"/>
                  </a:lnTo>
                  <a:lnTo>
                    <a:pt x="97" y="141"/>
                  </a:lnTo>
                  <a:lnTo>
                    <a:pt x="99" y="146"/>
                  </a:lnTo>
                  <a:lnTo>
                    <a:pt x="100" y="149"/>
                  </a:lnTo>
                  <a:lnTo>
                    <a:pt x="99" y="153"/>
                  </a:lnTo>
                  <a:close/>
                  <a:moveTo>
                    <a:pt x="112" y="146"/>
                  </a:moveTo>
                  <a:lnTo>
                    <a:pt x="110" y="147"/>
                  </a:lnTo>
                  <a:lnTo>
                    <a:pt x="109" y="146"/>
                  </a:lnTo>
                  <a:lnTo>
                    <a:pt x="107" y="143"/>
                  </a:lnTo>
                  <a:lnTo>
                    <a:pt x="109" y="138"/>
                  </a:lnTo>
                  <a:lnTo>
                    <a:pt x="109" y="138"/>
                  </a:lnTo>
                  <a:lnTo>
                    <a:pt x="110" y="139"/>
                  </a:lnTo>
                  <a:lnTo>
                    <a:pt x="111" y="142"/>
                  </a:lnTo>
                  <a:lnTo>
                    <a:pt x="111" y="144"/>
                  </a:lnTo>
                  <a:lnTo>
                    <a:pt x="112" y="146"/>
                  </a:lnTo>
                  <a:close/>
                  <a:moveTo>
                    <a:pt x="87" y="156"/>
                  </a:moveTo>
                  <a:lnTo>
                    <a:pt x="82" y="157"/>
                  </a:lnTo>
                  <a:lnTo>
                    <a:pt x="79" y="157"/>
                  </a:lnTo>
                  <a:lnTo>
                    <a:pt x="84" y="147"/>
                  </a:lnTo>
                  <a:lnTo>
                    <a:pt x="84" y="144"/>
                  </a:lnTo>
                  <a:lnTo>
                    <a:pt x="83" y="140"/>
                  </a:lnTo>
                  <a:lnTo>
                    <a:pt x="80" y="138"/>
                  </a:lnTo>
                  <a:lnTo>
                    <a:pt x="80" y="136"/>
                  </a:lnTo>
                  <a:lnTo>
                    <a:pt x="79" y="133"/>
                  </a:lnTo>
                  <a:lnTo>
                    <a:pt x="78" y="130"/>
                  </a:lnTo>
                  <a:lnTo>
                    <a:pt x="82" y="129"/>
                  </a:lnTo>
                  <a:lnTo>
                    <a:pt x="84" y="131"/>
                  </a:lnTo>
                  <a:lnTo>
                    <a:pt x="84" y="132"/>
                  </a:lnTo>
                  <a:lnTo>
                    <a:pt x="85" y="135"/>
                  </a:lnTo>
                  <a:lnTo>
                    <a:pt x="86" y="137"/>
                  </a:lnTo>
                  <a:lnTo>
                    <a:pt x="90" y="143"/>
                  </a:lnTo>
                  <a:lnTo>
                    <a:pt x="90" y="146"/>
                  </a:lnTo>
                  <a:lnTo>
                    <a:pt x="89" y="154"/>
                  </a:lnTo>
                  <a:lnTo>
                    <a:pt x="87" y="156"/>
                  </a:lnTo>
                  <a:close/>
                  <a:moveTo>
                    <a:pt x="83" y="126"/>
                  </a:moveTo>
                  <a:lnTo>
                    <a:pt x="83" y="127"/>
                  </a:lnTo>
                  <a:lnTo>
                    <a:pt x="82" y="127"/>
                  </a:lnTo>
                  <a:lnTo>
                    <a:pt x="80" y="125"/>
                  </a:lnTo>
                  <a:lnTo>
                    <a:pt x="80" y="124"/>
                  </a:lnTo>
                  <a:lnTo>
                    <a:pt x="81" y="124"/>
                  </a:lnTo>
                  <a:lnTo>
                    <a:pt x="83" y="126"/>
                  </a:lnTo>
                  <a:close/>
                  <a:moveTo>
                    <a:pt x="145" y="160"/>
                  </a:moveTo>
                  <a:lnTo>
                    <a:pt x="145" y="161"/>
                  </a:lnTo>
                  <a:lnTo>
                    <a:pt x="145" y="172"/>
                  </a:lnTo>
                  <a:lnTo>
                    <a:pt x="145" y="177"/>
                  </a:lnTo>
                  <a:lnTo>
                    <a:pt x="146" y="181"/>
                  </a:lnTo>
                  <a:lnTo>
                    <a:pt x="146" y="182"/>
                  </a:lnTo>
                  <a:lnTo>
                    <a:pt x="145" y="183"/>
                  </a:lnTo>
                  <a:lnTo>
                    <a:pt x="144" y="184"/>
                  </a:lnTo>
                  <a:lnTo>
                    <a:pt x="143" y="182"/>
                  </a:lnTo>
                  <a:lnTo>
                    <a:pt x="141" y="181"/>
                  </a:lnTo>
                  <a:lnTo>
                    <a:pt x="138" y="179"/>
                  </a:lnTo>
                  <a:lnTo>
                    <a:pt x="137" y="178"/>
                  </a:lnTo>
                  <a:lnTo>
                    <a:pt x="135" y="179"/>
                  </a:lnTo>
                  <a:lnTo>
                    <a:pt x="133" y="181"/>
                  </a:lnTo>
                  <a:lnTo>
                    <a:pt x="132" y="183"/>
                  </a:lnTo>
                  <a:lnTo>
                    <a:pt x="132" y="186"/>
                  </a:lnTo>
                  <a:lnTo>
                    <a:pt x="133" y="189"/>
                  </a:lnTo>
                  <a:lnTo>
                    <a:pt x="135" y="191"/>
                  </a:lnTo>
                  <a:lnTo>
                    <a:pt x="135" y="193"/>
                  </a:lnTo>
                  <a:lnTo>
                    <a:pt x="135" y="195"/>
                  </a:lnTo>
                  <a:lnTo>
                    <a:pt x="136" y="198"/>
                  </a:lnTo>
                  <a:lnTo>
                    <a:pt x="137" y="200"/>
                  </a:lnTo>
                  <a:lnTo>
                    <a:pt x="136" y="200"/>
                  </a:lnTo>
                  <a:lnTo>
                    <a:pt x="134" y="197"/>
                  </a:lnTo>
                  <a:lnTo>
                    <a:pt x="132" y="193"/>
                  </a:lnTo>
                  <a:lnTo>
                    <a:pt x="128" y="187"/>
                  </a:lnTo>
                  <a:lnTo>
                    <a:pt x="126" y="176"/>
                  </a:lnTo>
                  <a:lnTo>
                    <a:pt x="126" y="170"/>
                  </a:lnTo>
                  <a:lnTo>
                    <a:pt x="123" y="163"/>
                  </a:lnTo>
                  <a:lnTo>
                    <a:pt x="121" y="154"/>
                  </a:lnTo>
                  <a:lnTo>
                    <a:pt x="121" y="151"/>
                  </a:lnTo>
                  <a:lnTo>
                    <a:pt x="121" y="148"/>
                  </a:lnTo>
                  <a:lnTo>
                    <a:pt x="122" y="147"/>
                  </a:lnTo>
                  <a:lnTo>
                    <a:pt x="121" y="147"/>
                  </a:lnTo>
                  <a:lnTo>
                    <a:pt x="119" y="149"/>
                  </a:lnTo>
                  <a:lnTo>
                    <a:pt x="118" y="145"/>
                  </a:lnTo>
                  <a:lnTo>
                    <a:pt x="116" y="141"/>
                  </a:lnTo>
                  <a:lnTo>
                    <a:pt x="111" y="135"/>
                  </a:lnTo>
                  <a:lnTo>
                    <a:pt x="110" y="131"/>
                  </a:lnTo>
                  <a:lnTo>
                    <a:pt x="110" y="129"/>
                  </a:lnTo>
                  <a:lnTo>
                    <a:pt x="107" y="131"/>
                  </a:lnTo>
                  <a:lnTo>
                    <a:pt x="104" y="134"/>
                  </a:lnTo>
                  <a:lnTo>
                    <a:pt x="101" y="137"/>
                  </a:lnTo>
                  <a:lnTo>
                    <a:pt x="99" y="138"/>
                  </a:lnTo>
                  <a:lnTo>
                    <a:pt x="93" y="138"/>
                  </a:lnTo>
                  <a:lnTo>
                    <a:pt x="89" y="134"/>
                  </a:lnTo>
                  <a:lnTo>
                    <a:pt x="83" y="124"/>
                  </a:lnTo>
                  <a:lnTo>
                    <a:pt x="83" y="121"/>
                  </a:lnTo>
                  <a:lnTo>
                    <a:pt x="83" y="115"/>
                  </a:lnTo>
                  <a:lnTo>
                    <a:pt x="82" y="109"/>
                  </a:lnTo>
                  <a:lnTo>
                    <a:pt x="82" y="107"/>
                  </a:lnTo>
                  <a:lnTo>
                    <a:pt x="82" y="104"/>
                  </a:lnTo>
                  <a:lnTo>
                    <a:pt x="81" y="105"/>
                  </a:lnTo>
                  <a:lnTo>
                    <a:pt x="80" y="106"/>
                  </a:lnTo>
                  <a:lnTo>
                    <a:pt x="80" y="108"/>
                  </a:lnTo>
                  <a:lnTo>
                    <a:pt x="80" y="110"/>
                  </a:lnTo>
                  <a:lnTo>
                    <a:pt x="76" y="109"/>
                  </a:lnTo>
                  <a:lnTo>
                    <a:pt x="71" y="109"/>
                  </a:lnTo>
                  <a:lnTo>
                    <a:pt x="75" y="112"/>
                  </a:lnTo>
                  <a:lnTo>
                    <a:pt x="79" y="113"/>
                  </a:lnTo>
                  <a:lnTo>
                    <a:pt x="81" y="116"/>
                  </a:lnTo>
                  <a:lnTo>
                    <a:pt x="82" y="118"/>
                  </a:lnTo>
                  <a:lnTo>
                    <a:pt x="82" y="120"/>
                  </a:lnTo>
                  <a:lnTo>
                    <a:pt x="79" y="122"/>
                  </a:lnTo>
                  <a:lnTo>
                    <a:pt x="77" y="123"/>
                  </a:lnTo>
                  <a:lnTo>
                    <a:pt x="78" y="125"/>
                  </a:lnTo>
                  <a:lnTo>
                    <a:pt x="80" y="128"/>
                  </a:lnTo>
                  <a:lnTo>
                    <a:pt x="77" y="129"/>
                  </a:lnTo>
                  <a:lnTo>
                    <a:pt x="76" y="130"/>
                  </a:lnTo>
                  <a:lnTo>
                    <a:pt x="76" y="133"/>
                  </a:lnTo>
                  <a:lnTo>
                    <a:pt x="78" y="135"/>
                  </a:lnTo>
                  <a:lnTo>
                    <a:pt x="78" y="137"/>
                  </a:lnTo>
                  <a:lnTo>
                    <a:pt x="78" y="139"/>
                  </a:lnTo>
                  <a:lnTo>
                    <a:pt x="79" y="141"/>
                  </a:lnTo>
                  <a:lnTo>
                    <a:pt x="82" y="144"/>
                  </a:lnTo>
                  <a:lnTo>
                    <a:pt x="82" y="147"/>
                  </a:lnTo>
                  <a:lnTo>
                    <a:pt x="81" y="150"/>
                  </a:lnTo>
                  <a:lnTo>
                    <a:pt x="80" y="152"/>
                  </a:lnTo>
                  <a:lnTo>
                    <a:pt x="78" y="153"/>
                  </a:lnTo>
                  <a:lnTo>
                    <a:pt x="74" y="157"/>
                  </a:lnTo>
                  <a:lnTo>
                    <a:pt x="72" y="162"/>
                  </a:lnTo>
                  <a:lnTo>
                    <a:pt x="70" y="165"/>
                  </a:lnTo>
                  <a:lnTo>
                    <a:pt x="67" y="165"/>
                  </a:lnTo>
                  <a:lnTo>
                    <a:pt x="67" y="164"/>
                  </a:lnTo>
                  <a:lnTo>
                    <a:pt x="64" y="163"/>
                  </a:lnTo>
                  <a:lnTo>
                    <a:pt x="64" y="160"/>
                  </a:lnTo>
                  <a:lnTo>
                    <a:pt x="65" y="159"/>
                  </a:lnTo>
                  <a:lnTo>
                    <a:pt x="69" y="154"/>
                  </a:lnTo>
                  <a:lnTo>
                    <a:pt x="67" y="154"/>
                  </a:lnTo>
                  <a:lnTo>
                    <a:pt x="64" y="155"/>
                  </a:lnTo>
                  <a:lnTo>
                    <a:pt x="61" y="158"/>
                  </a:lnTo>
                  <a:lnTo>
                    <a:pt x="59" y="155"/>
                  </a:lnTo>
                  <a:lnTo>
                    <a:pt x="59" y="152"/>
                  </a:lnTo>
                  <a:lnTo>
                    <a:pt x="59" y="149"/>
                  </a:lnTo>
                  <a:lnTo>
                    <a:pt x="62" y="143"/>
                  </a:lnTo>
                  <a:lnTo>
                    <a:pt x="59" y="146"/>
                  </a:lnTo>
                  <a:lnTo>
                    <a:pt x="58" y="149"/>
                  </a:lnTo>
                  <a:lnTo>
                    <a:pt x="58" y="153"/>
                  </a:lnTo>
                  <a:lnTo>
                    <a:pt x="58" y="156"/>
                  </a:lnTo>
                  <a:lnTo>
                    <a:pt x="56" y="160"/>
                  </a:lnTo>
                  <a:lnTo>
                    <a:pt x="55" y="161"/>
                  </a:lnTo>
                  <a:lnTo>
                    <a:pt x="52" y="163"/>
                  </a:lnTo>
                  <a:lnTo>
                    <a:pt x="50" y="165"/>
                  </a:lnTo>
                  <a:lnTo>
                    <a:pt x="48" y="167"/>
                  </a:lnTo>
                  <a:lnTo>
                    <a:pt x="48" y="164"/>
                  </a:lnTo>
                  <a:lnTo>
                    <a:pt x="48" y="160"/>
                  </a:lnTo>
                  <a:lnTo>
                    <a:pt x="46" y="149"/>
                  </a:lnTo>
                  <a:lnTo>
                    <a:pt x="46" y="152"/>
                  </a:lnTo>
                  <a:lnTo>
                    <a:pt x="47" y="158"/>
                  </a:lnTo>
                  <a:lnTo>
                    <a:pt x="47" y="162"/>
                  </a:lnTo>
                  <a:lnTo>
                    <a:pt x="45" y="165"/>
                  </a:lnTo>
                  <a:lnTo>
                    <a:pt x="42" y="168"/>
                  </a:lnTo>
                  <a:lnTo>
                    <a:pt x="39" y="169"/>
                  </a:lnTo>
                  <a:lnTo>
                    <a:pt x="38" y="168"/>
                  </a:lnTo>
                  <a:lnTo>
                    <a:pt x="36" y="166"/>
                  </a:lnTo>
                  <a:lnTo>
                    <a:pt x="34" y="163"/>
                  </a:lnTo>
                  <a:lnTo>
                    <a:pt x="33" y="159"/>
                  </a:lnTo>
                  <a:lnTo>
                    <a:pt x="32" y="156"/>
                  </a:lnTo>
                  <a:lnTo>
                    <a:pt x="33" y="152"/>
                  </a:lnTo>
                  <a:lnTo>
                    <a:pt x="32" y="149"/>
                  </a:lnTo>
                  <a:lnTo>
                    <a:pt x="30" y="141"/>
                  </a:lnTo>
                  <a:lnTo>
                    <a:pt x="28" y="137"/>
                  </a:lnTo>
                  <a:lnTo>
                    <a:pt x="28" y="136"/>
                  </a:lnTo>
                  <a:lnTo>
                    <a:pt x="28" y="135"/>
                  </a:lnTo>
                  <a:lnTo>
                    <a:pt x="27" y="130"/>
                  </a:lnTo>
                  <a:lnTo>
                    <a:pt x="26" y="127"/>
                  </a:lnTo>
                  <a:lnTo>
                    <a:pt x="26" y="123"/>
                  </a:lnTo>
                  <a:lnTo>
                    <a:pt x="28" y="118"/>
                  </a:lnTo>
                  <a:lnTo>
                    <a:pt x="27" y="118"/>
                  </a:lnTo>
                  <a:lnTo>
                    <a:pt x="25" y="117"/>
                  </a:lnTo>
                  <a:lnTo>
                    <a:pt x="22" y="116"/>
                  </a:lnTo>
                  <a:lnTo>
                    <a:pt x="21" y="114"/>
                  </a:lnTo>
                  <a:lnTo>
                    <a:pt x="22" y="109"/>
                  </a:lnTo>
                  <a:lnTo>
                    <a:pt x="21" y="108"/>
                  </a:lnTo>
                  <a:lnTo>
                    <a:pt x="19" y="106"/>
                  </a:lnTo>
                  <a:lnTo>
                    <a:pt x="19" y="105"/>
                  </a:lnTo>
                  <a:lnTo>
                    <a:pt x="18" y="104"/>
                  </a:lnTo>
                  <a:lnTo>
                    <a:pt x="17" y="102"/>
                  </a:lnTo>
                  <a:lnTo>
                    <a:pt x="19" y="96"/>
                  </a:lnTo>
                  <a:lnTo>
                    <a:pt x="21" y="90"/>
                  </a:lnTo>
                  <a:lnTo>
                    <a:pt x="22" y="88"/>
                  </a:lnTo>
                  <a:lnTo>
                    <a:pt x="22" y="84"/>
                  </a:lnTo>
                  <a:lnTo>
                    <a:pt x="22" y="82"/>
                  </a:lnTo>
                  <a:lnTo>
                    <a:pt x="22" y="81"/>
                  </a:lnTo>
                  <a:lnTo>
                    <a:pt x="19" y="79"/>
                  </a:lnTo>
                  <a:lnTo>
                    <a:pt x="15" y="78"/>
                  </a:lnTo>
                  <a:lnTo>
                    <a:pt x="11" y="77"/>
                  </a:lnTo>
                  <a:lnTo>
                    <a:pt x="9" y="75"/>
                  </a:lnTo>
                  <a:lnTo>
                    <a:pt x="8" y="73"/>
                  </a:lnTo>
                  <a:lnTo>
                    <a:pt x="6" y="74"/>
                  </a:lnTo>
                  <a:lnTo>
                    <a:pt x="3" y="73"/>
                  </a:lnTo>
                  <a:lnTo>
                    <a:pt x="1" y="71"/>
                  </a:lnTo>
                  <a:lnTo>
                    <a:pt x="0" y="68"/>
                  </a:lnTo>
                  <a:lnTo>
                    <a:pt x="0" y="67"/>
                  </a:lnTo>
                  <a:lnTo>
                    <a:pt x="0" y="66"/>
                  </a:lnTo>
                  <a:lnTo>
                    <a:pt x="3" y="58"/>
                  </a:lnTo>
                  <a:lnTo>
                    <a:pt x="4" y="58"/>
                  </a:lnTo>
                  <a:lnTo>
                    <a:pt x="8" y="60"/>
                  </a:lnTo>
                  <a:lnTo>
                    <a:pt x="9" y="60"/>
                  </a:lnTo>
                  <a:lnTo>
                    <a:pt x="11" y="57"/>
                  </a:lnTo>
                  <a:lnTo>
                    <a:pt x="13" y="49"/>
                  </a:lnTo>
                  <a:lnTo>
                    <a:pt x="17" y="49"/>
                  </a:lnTo>
                  <a:lnTo>
                    <a:pt x="20" y="49"/>
                  </a:lnTo>
                  <a:lnTo>
                    <a:pt x="23" y="50"/>
                  </a:lnTo>
                  <a:lnTo>
                    <a:pt x="25" y="49"/>
                  </a:lnTo>
                  <a:lnTo>
                    <a:pt x="27" y="49"/>
                  </a:lnTo>
                  <a:lnTo>
                    <a:pt x="28" y="48"/>
                  </a:lnTo>
                  <a:lnTo>
                    <a:pt x="29" y="47"/>
                  </a:lnTo>
                  <a:lnTo>
                    <a:pt x="29" y="45"/>
                  </a:lnTo>
                  <a:lnTo>
                    <a:pt x="26" y="44"/>
                  </a:lnTo>
                  <a:lnTo>
                    <a:pt x="25" y="43"/>
                  </a:lnTo>
                  <a:lnTo>
                    <a:pt x="24" y="39"/>
                  </a:lnTo>
                  <a:lnTo>
                    <a:pt x="24" y="38"/>
                  </a:lnTo>
                  <a:lnTo>
                    <a:pt x="17" y="38"/>
                  </a:lnTo>
                  <a:lnTo>
                    <a:pt x="15" y="37"/>
                  </a:lnTo>
                  <a:lnTo>
                    <a:pt x="13" y="36"/>
                  </a:lnTo>
                  <a:lnTo>
                    <a:pt x="10" y="31"/>
                  </a:lnTo>
                  <a:lnTo>
                    <a:pt x="7" y="28"/>
                  </a:lnTo>
                  <a:lnTo>
                    <a:pt x="3" y="27"/>
                  </a:lnTo>
                  <a:lnTo>
                    <a:pt x="2" y="26"/>
                  </a:lnTo>
                  <a:lnTo>
                    <a:pt x="1" y="24"/>
                  </a:lnTo>
                  <a:lnTo>
                    <a:pt x="2" y="22"/>
                  </a:lnTo>
                  <a:lnTo>
                    <a:pt x="3" y="20"/>
                  </a:lnTo>
                  <a:lnTo>
                    <a:pt x="3" y="17"/>
                  </a:lnTo>
                  <a:lnTo>
                    <a:pt x="6" y="14"/>
                  </a:lnTo>
                  <a:lnTo>
                    <a:pt x="9" y="11"/>
                  </a:lnTo>
                  <a:lnTo>
                    <a:pt x="11" y="9"/>
                  </a:lnTo>
                  <a:lnTo>
                    <a:pt x="13" y="8"/>
                  </a:lnTo>
                  <a:lnTo>
                    <a:pt x="13" y="6"/>
                  </a:lnTo>
                  <a:lnTo>
                    <a:pt x="13" y="5"/>
                  </a:lnTo>
                  <a:lnTo>
                    <a:pt x="11" y="4"/>
                  </a:lnTo>
                  <a:lnTo>
                    <a:pt x="10" y="3"/>
                  </a:lnTo>
                  <a:lnTo>
                    <a:pt x="10" y="3"/>
                  </a:lnTo>
                  <a:lnTo>
                    <a:pt x="11" y="1"/>
                  </a:lnTo>
                  <a:lnTo>
                    <a:pt x="12" y="0"/>
                  </a:lnTo>
                  <a:lnTo>
                    <a:pt x="15" y="2"/>
                  </a:lnTo>
                  <a:lnTo>
                    <a:pt x="19" y="5"/>
                  </a:lnTo>
                  <a:lnTo>
                    <a:pt x="20" y="8"/>
                  </a:lnTo>
                  <a:lnTo>
                    <a:pt x="20" y="10"/>
                  </a:lnTo>
                  <a:lnTo>
                    <a:pt x="22" y="10"/>
                  </a:lnTo>
                  <a:lnTo>
                    <a:pt x="23" y="10"/>
                  </a:lnTo>
                  <a:lnTo>
                    <a:pt x="25" y="12"/>
                  </a:lnTo>
                  <a:lnTo>
                    <a:pt x="27" y="11"/>
                  </a:lnTo>
                  <a:lnTo>
                    <a:pt x="29" y="12"/>
                  </a:lnTo>
                  <a:lnTo>
                    <a:pt x="30" y="12"/>
                  </a:lnTo>
                  <a:lnTo>
                    <a:pt x="30" y="10"/>
                  </a:lnTo>
                  <a:lnTo>
                    <a:pt x="29" y="9"/>
                  </a:lnTo>
                  <a:lnTo>
                    <a:pt x="28" y="7"/>
                  </a:lnTo>
                  <a:lnTo>
                    <a:pt x="29" y="5"/>
                  </a:lnTo>
                  <a:lnTo>
                    <a:pt x="30" y="5"/>
                  </a:lnTo>
                  <a:lnTo>
                    <a:pt x="31" y="5"/>
                  </a:lnTo>
                  <a:lnTo>
                    <a:pt x="33" y="7"/>
                  </a:lnTo>
                  <a:lnTo>
                    <a:pt x="34" y="9"/>
                  </a:lnTo>
                  <a:lnTo>
                    <a:pt x="34" y="13"/>
                  </a:lnTo>
                  <a:lnTo>
                    <a:pt x="36" y="16"/>
                  </a:lnTo>
                  <a:lnTo>
                    <a:pt x="40" y="19"/>
                  </a:lnTo>
                  <a:lnTo>
                    <a:pt x="42" y="20"/>
                  </a:lnTo>
                  <a:lnTo>
                    <a:pt x="46" y="21"/>
                  </a:lnTo>
                  <a:lnTo>
                    <a:pt x="48" y="20"/>
                  </a:lnTo>
                  <a:lnTo>
                    <a:pt x="49" y="18"/>
                  </a:lnTo>
                  <a:lnTo>
                    <a:pt x="48" y="15"/>
                  </a:lnTo>
                  <a:lnTo>
                    <a:pt x="49" y="14"/>
                  </a:lnTo>
                  <a:lnTo>
                    <a:pt x="50" y="13"/>
                  </a:lnTo>
                  <a:lnTo>
                    <a:pt x="52" y="13"/>
                  </a:lnTo>
                  <a:lnTo>
                    <a:pt x="53" y="14"/>
                  </a:lnTo>
                  <a:lnTo>
                    <a:pt x="56" y="22"/>
                  </a:lnTo>
                  <a:lnTo>
                    <a:pt x="56" y="26"/>
                  </a:lnTo>
                  <a:lnTo>
                    <a:pt x="57" y="36"/>
                  </a:lnTo>
                  <a:lnTo>
                    <a:pt x="56" y="42"/>
                  </a:lnTo>
                  <a:lnTo>
                    <a:pt x="56" y="44"/>
                  </a:lnTo>
                  <a:lnTo>
                    <a:pt x="56" y="45"/>
                  </a:lnTo>
                  <a:lnTo>
                    <a:pt x="57" y="45"/>
                  </a:lnTo>
                  <a:lnTo>
                    <a:pt x="58" y="45"/>
                  </a:lnTo>
                  <a:lnTo>
                    <a:pt x="63" y="47"/>
                  </a:lnTo>
                  <a:lnTo>
                    <a:pt x="66" y="48"/>
                  </a:lnTo>
                  <a:lnTo>
                    <a:pt x="71" y="49"/>
                  </a:lnTo>
                  <a:lnTo>
                    <a:pt x="77" y="50"/>
                  </a:lnTo>
                  <a:lnTo>
                    <a:pt x="80" y="50"/>
                  </a:lnTo>
                  <a:lnTo>
                    <a:pt x="82" y="50"/>
                  </a:lnTo>
                  <a:lnTo>
                    <a:pt x="86" y="50"/>
                  </a:lnTo>
                  <a:lnTo>
                    <a:pt x="96" y="50"/>
                  </a:lnTo>
                  <a:lnTo>
                    <a:pt x="104" y="49"/>
                  </a:lnTo>
                  <a:lnTo>
                    <a:pt x="106" y="50"/>
                  </a:lnTo>
                  <a:lnTo>
                    <a:pt x="110" y="50"/>
                  </a:lnTo>
                  <a:lnTo>
                    <a:pt x="118" y="50"/>
                  </a:lnTo>
                  <a:lnTo>
                    <a:pt x="127" y="50"/>
                  </a:lnTo>
                  <a:lnTo>
                    <a:pt x="132" y="51"/>
                  </a:lnTo>
                  <a:lnTo>
                    <a:pt x="138" y="55"/>
                  </a:lnTo>
                  <a:lnTo>
                    <a:pt x="141" y="57"/>
                  </a:lnTo>
                  <a:lnTo>
                    <a:pt x="141" y="59"/>
                  </a:lnTo>
                  <a:lnTo>
                    <a:pt x="141" y="60"/>
                  </a:lnTo>
                  <a:lnTo>
                    <a:pt x="140" y="61"/>
                  </a:lnTo>
                  <a:lnTo>
                    <a:pt x="139" y="61"/>
                  </a:lnTo>
                  <a:lnTo>
                    <a:pt x="134" y="59"/>
                  </a:lnTo>
                  <a:lnTo>
                    <a:pt x="134" y="60"/>
                  </a:lnTo>
                  <a:lnTo>
                    <a:pt x="134" y="63"/>
                  </a:lnTo>
                  <a:lnTo>
                    <a:pt x="134" y="64"/>
                  </a:lnTo>
                  <a:lnTo>
                    <a:pt x="132" y="66"/>
                  </a:lnTo>
                  <a:lnTo>
                    <a:pt x="130" y="73"/>
                  </a:lnTo>
                  <a:lnTo>
                    <a:pt x="129" y="76"/>
                  </a:lnTo>
                  <a:lnTo>
                    <a:pt x="129" y="77"/>
                  </a:lnTo>
                  <a:lnTo>
                    <a:pt x="128" y="77"/>
                  </a:lnTo>
                  <a:lnTo>
                    <a:pt x="126" y="77"/>
                  </a:lnTo>
                  <a:lnTo>
                    <a:pt x="124" y="78"/>
                  </a:lnTo>
                  <a:lnTo>
                    <a:pt x="124" y="79"/>
                  </a:lnTo>
                  <a:lnTo>
                    <a:pt x="123" y="81"/>
                  </a:lnTo>
                  <a:lnTo>
                    <a:pt x="122" y="83"/>
                  </a:lnTo>
                  <a:lnTo>
                    <a:pt x="121" y="84"/>
                  </a:lnTo>
                  <a:lnTo>
                    <a:pt x="119" y="83"/>
                  </a:lnTo>
                  <a:lnTo>
                    <a:pt x="118" y="83"/>
                  </a:lnTo>
                  <a:lnTo>
                    <a:pt x="116" y="84"/>
                  </a:lnTo>
                  <a:lnTo>
                    <a:pt x="114" y="85"/>
                  </a:lnTo>
                  <a:lnTo>
                    <a:pt x="112" y="86"/>
                  </a:lnTo>
                  <a:lnTo>
                    <a:pt x="111" y="87"/>
                  </a:lnTo>
                  <a:lnTo>
                    <a:pt x="106" y="87"/>
                  </a:lnTo>
                  <a:lnTo>
                    <a:pt x="106" y="87"/>
                  </a:lnTo>
                  <a:lnTo>
                    <a:pt x="105" y="88"/>
                  </a:lnTo>
                  <a:lnTo>
                    <a:pt x="105" y="89"/>
                  </a:lnTo>
                  <a:lnTo>
                    <a:pt x="102" y="93"/>
                  </a:lnTo>
                  <a:lnTo>
                    <a:pt x="100" y="99"/>
                  </a:lnTo>
                  <a:lnTo>
                    <a:pt x="99" y="102"/>
                  </a:lnTo>
                  <a:lnTo>
                    <a:pt x="99" y="105"/>
                  </a:lnTo>
                  <a:lnTo>
                    <a:pt x="102" y="112"/>
                  </a:lnTo>
                  <a:lnTo>
                    <a:pt x="104" y="121"/>
                  </a:lnTo>
                  <a:lnTo>
                    <a:pt x="105" y="122"/>
                  </a:lnTo>
                  <a:lnTo>
                    <a:pt x="105" y="122"/>
                  </a:lnTo>
                  <a:lnTo>
                    <a:pt x="106" y="122"/>
                  </a:lnTo>
                  <a:lnTo>
                    <a:pt x="106" y="120"/>
                  </a:lnTo>
                  <a:lnTo>
                    <a:pt x="106" y="118"/>
                  </a:lnTo>
                  <a:lnTo>
                    <a:pt x="107" y="118"/>
                  </a:lnTo>
                  <a:lnTo>
                    <a:pt x="108" y="118"/>
                  </a:lnTo>
                  <a:lnTo>
                    <a:pt x="109" y="120"/>
                  </a:lnTo>
                  <a:lnTo>
                    <a:pt x="110" y="124"/>
                  </a:lnTo>
                  <a:lnTo>
                    <a:pt x="112" y="125"/>
                  </a:lnTo>
                  <a:lnTo>
                    <a:pt x="114" y="125"/>
                  </a:lnTo>
                  <a:lnTo>
                    <a:pt x="116" y="125"/>
                  </a:lnTo>
                  <a:lnTo>
                    <a:pt x="118" y="123"/>
                  </a:lnTo>
                  <a:lnTo>
                    <a:pt x="119" y="121"/>
                  </a:lnTo>
                  <a:lnTo>
                    <a:pt x="118" y="118"/>
                  </a:lnTo>
                  <a:lnTo>
                    <a:pt x="118" y="115"/>
                  </a:lnTo>
                  <a:lnTo>
                    <a:pt x="119" y="113"/>
                  </a:lnTo>
                  <a:lnTo>
                    <a:pt x="124" y="108"/>
                  </a:lnTo>
                  <a:lnTo>
                    <a:pt x="124" y="107"/>
                  </a:lnTo>
                  <a:lnTo>
                    <a:pt x="124" y="104"/>
                  </a:lnTo>
                  <a:lnTo>
                    <a:pt x="124" y="101"/>
                  </a:lnTo>
                  <a:lnTo>
                    <a:pt x="126" y="101"/>
                  </a:lnTo>
                  <a:lnTo>
                    <a:pt x="127" y="102"/>
                  </a:lnTo>
                  <a:lnTo>
                    <a:pt x="130" y="100"/>
                  </a:lnTo>
                  <a:lnTo>
                    <a:pt x="131" y="100"/>
                  </a:lnTo>
                  <a:lnTo>
                    <a:pt x="132" y="102"/>
                  </a:lnTo>
                  <a:lnTo>
                    <a:pt x="134" y="101"/>
                  </a:lnTo>
                  <a:lnTo>
                    <a:pt x="135" y="108"/>
                  </a:lnTo>
                  <a:lnTo>
                    <a:pt x="137" y="114"/>
                  </a:lnTo>
                  <a:lnTo>
                    <a:pt x="137" y="116"/>
                  </a:lnTo>
                  <a:lnTo>
                    <a:pt x="137" y="122"/>
                  </a:lnTo>
                  <a:lnTo>
                    <a:pt x="138" y="127"/>
                  </a:lnTo>
                  <a:lnTo>
                    <a:pt x="139" y="128"/>
                  </a:lnTo>
                  <a:lnTo>
                    <a:pt x="140" y="131"/>
                  </a:lnTo>
                  <a:lnTo>
                    <a:pt x="141" y="134"/>
                  </a:lnTo>
                  <a:lnTo>
                    <a:pt x="141" y="135"/>
                  </a:lnTo>
                  <a:lnTo>
                    <a:pt x="142" y="141"/>
                  </a:lnTo>
                  <a:lnTo>
                    <a:pt x="143" y="145"/>
                  </a:lnTo>
                  <a:lnTo>
                    <a:pt x="144" y="157"/>
                  </a:lnTo>
                  <a:lnTo>
                    <a:pt x="145" y="160"/>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61" name="Google Shape;2161;p203"/>
            <p:cNvSpPr/>
            <p:nvPr/>
          </p:nvSpPr>
          <p:spPr>
            <a:xfrm>
              <a:off x="8732626" y="4053117"/>
              <a:ext cx="4188" cy="7386"/>
            </a:xfrm>
            <a:custGeom>
              <a:avLst/>
              <a:gdLst/>
              <a:ahLst/>
              <a:cxnLst/>
              <a:rect l="l" t="t" r="r" b="b"/>
              <a:pathLst>
                <a:path w="5" h="9" extrusionOk="0">
                  <a:moveTo>
                    <a:pt x="3" y="8"/>
                  </a:moveTo>
                  <a:lnTo>
                    <a:pt x="1" y="8"/>
                  </a:lnTo>
                  <a:lnTo>
                    <a:pt x="1" y="7"/>
                  </a:lnTo>
                  <a:lnTo>
                    <a:pt x="1" y="5"/>
                  </a:lnTo>
                  <a:lnTo>
                    <a:pt x="0" y="1"/>
                  </a:lnTo>
                  <a:lnTo>
                    <a:pt x="2" y="0"/>
                  </a:lnTo>
                  <a:lnTo>
                    <a:pt x="3" y="0"/>
                  </a:lnTo>
                  <a:lnTo>
                    <a:pt x="3" y="2"/>
                  </a:lnTo>
                  <a:lnTo>
                    <a:pt x="4" y="4"/>
                  </a:lnTo>
                  <a:lnTo>
                    <a:pt x="3" y="8"/>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62" name="Google Shape;2162;p203"/>
            <p:cNvSpPr/>
            <p:nvPr/>
          </p:nvSpPr>
          <p:spPr>
            <a:xfrm>
              <a:off x="8732626" y="4049425"/>
              <a:ext cx="4188" cy="7386"/>
            </a:xfrm>
            <a:custGeom>
              <a:avLst/>
              <a:gdLst/>
              <a:ahLst/>
              <a:cxnLst/>
              <a:rect l="l" t="t" r="r" b="b"/>
              <a:pathLst>
                <a:path w="3" h="8" extrusionOk="0">
                  <a:moveTo>
                    <a:pt x="2" y="4"/>
                  </a:moveTo>
                  <a:lnTo>
                    <a:pt x="1" y="7"/>
                  </a:lnTo>
                  <a:lnTo>
                    <a:pt x="0" y="4"/>
                  </a:lnTo>
                  <a:lnTo>
                    <a:pt x="1" y="2"/>
                  </a:lnTo>
                  <a:lnTo>
                    <a:pt x="1" y="0"/>
                  </a:lnTo>
                  <a:lnTo>
                    <a:pt x="2" y="0"/>
                  </a:lnTo>
                  <a:lnTo>
                    <a:pt x="2" y="2"/>
                  </a:lnTo>
                  <a:lnTo>
                    <a:pt x="2"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63" name="Google Shape;2163;p203"/>
            <p:cNvSpPr/>
            <p:nvPr/>
          </p:nvSpPr>
          <p:spPr>
            <a:xfrm>
              <a:off x="8707505" y="4030959"/>
              <a:ext cx="4188" cy="11080"/>
            </a:xfrm>
            <a:custGeom>
              <a:avLst/>
              <a:gdLst/>
              <a:ahLst/>
              <a:cxnLst/>
              <a:rect l="l" t="t" r="r" b="b"/>
              <a:pathLst>
                <a:path w="5" h="15" extrusionOk="0">
                  <a:moveTo>
                    <a:pt x="3" y="12"/>
                  </a:moveTo>
                  <a:lnTo>
                    <a:pt x="0" y="14"/>
                  </a:lnTo>
                  <a:lnTo>
                    <a:pt x="1" y="0"/>
                  </a:lnTo>
                  <a:lnTo>
                    <a:pt x="3" y="5"/>
                  </a:lnTo>
                  <a:lnTo>
                    <a:pt x="4" y="8"/>
                  </a:lnTo>
                  <a:lnTo>
                    <a:pt x="3" y="1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64" name="Google Shape;2164;p203"/>
            <p:cNvSpPr/>
            <p:nvPr/>
          </p:nvSpPr>
          <p:spPr>
            <a:xfrm>
              <a:off x="8720067" y="4030959"/>
              <a:ext cx="4185" cy="7386"/>
            </a:xfrm>
            <a:custGeom>
              <a:avLst/>
              <a:gdLst/>
              <a:ahLst/>
              <a:cxnLst/>
              <a:rect l="l" t="t" r="r" b="b"/>
              <a:pathLst>
                <a:path w="6" h="10" extrusionOk="0">
                  <a:moveTo>
                    <a:pt x="5" y="8"/>
                  </a:moveTo>
                  <a:lnTo>
                    <a:pt x="3" y="9"/>
                  </a:lnTo>
                  <a:lnTo>
                    <a:pt x="2" y="8"/>
                  </a:lnTo>
                  <a:lnTo>
                    <a:pt x="0" y="5"/>
                  </a:lnTo>
                  <a:lnTo>
                    <a:pt x="2" y="0"/>
                  </a:lnTo>
                  <a:lnTo>
                    <a:pt x="2" y="0"/>
                  </a:lnTo>
                  <a:lnTo>
                    <a:pt x="3" y="1"/>
                  </a:lnTo>
                  <a:lnTo>
                    <a:pt x="4" y="4"/>
                  </a:lnTo>
                  <a:lnTo>
                    <a:pt x="4" y="6"/>
                  </a:lnTo>
                  <a:lnTo>
                    <a:pt x="5" y="8"/>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65" name="Google Shape;2165;p203"/>
            <p:cNvSpPr/>
            <p:nvPr/>
          </p:nvSpPr>
          <p:spPr>
            <a:xfrm>
              <a:off x="8690757" y="4023573"/>
              <a:ext cx="12562" cy="25852"/>
            </a:xfrm>
            <a:custGeom>
              <a:avLst/>
              <a:gdLst/>
              <a:ahLst/>
              <a:cxnLst/>
              <a:rect l="l" t="t" r="r" b="b"/>
              <a:pathLst>
                <a:path w="13" h="29" extrusionOk="0">
                  <a:moveTo>
                    <a:pt x="9" y="27"/>
                  </a:moveTo>
                  <a:lnTo>
                    <a:pt x="4" y="28"/>
                  </a:lnTo>
                  <a:lnTo>
                    <a:pt x="1" y="28"/>
                  </a:lnTo>
                  <a:lnTo>
                    <a:pt x="6" y="18"/>
                  </a:lnTo>
                  <a:lnTo>
                    <a:pt x="6" y="15"/>
                  </a:lnTo>
                  <a:lnTo>
                    <a:pt x="5" y="11"/>
                  </a:lnTo>
                  <a:lnTo>
                    <a:pt x="2" y="9"/>
                  </a:lnTo>
                  <a:lnTo>
                    <a:pt x="2" y="7"/>
                  </a:lnTo>
                  <a:lnTo>
                    <a:pt x="1" y="4"/>
                  </a:lnTo>
                  <a:lnTo>
                    <a:pt x="0" y="1"/>
                  </a:lnTo>
                  <a:lnTo>
                    <a:pt x="4" y="0"/>
                  </a:lnTo>
                  <a:lnTo>
                    <a:pt x="6" y="2"/>
                  </a:lnTo>
                  <a:lnTo>
                    <a:pt x="6" y="3"/>
                  </a:lnTo>
                  <a:lnTo>
                    <a:pt x="7" y="6"/>
                  </a:lnTo>
                  <a:lnTo>
                    <a:pt x="8" y="8"/>
                  </a:lnTo>
                  <a:lnTo>
                    <a:pt x="12" y="14"/>
                  </a:lnTo>
                  <a:lnTo>
                    <a:pt x="12" y="17"/>
                  </a:lnTo>
                  <a:lnTo>
                    <a:pt x="11" y="25"/>
                  </a:lnTo>
                  <a:lnTo>
                    <a:pt x="9" y="2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66" name="Google Shape;2166;p203"/>
            <p:cNvSpPr/>
            <p:nvPr/>
          </p:nvSpPr>
          <p:spPr>
            <a:xfrm>
              <a:off x="8694945" y="4019881"/>
              <a:ext cx="4185" cy="3692"/>
            </a:xfrm>
            <a:custGeom>
              <a:avLst/>
              <a:gdLst/>
              <a:ahLst/>
              <a:cxnLst/>
              <a:rect l="l" t="t" r="r" b="b"/>
              <a:pathLst>
                <a:path w="4" h="4" extrusionOk="0">
                  <a:moveTo>
                    <a:pt x="3" y="2"/>
                  </a:moveTo>
                  <a:lnTo>
                    <a:pt x="3" y="3"/>
                  </a:lnTo>
                  <a:lnTo>
                    <a:pt x="2" y="3"/>
                  </a:lnTo>
                  <a:lnTo>
                    <a:pt x="0" y="1"/>
                  </a:lnTo>
                  <a:lnTo>
                    <a:pt x="0" y="0"/>
                  </a:lnTo>
                  <a:lnTo>
                    <a:pt x="1" y="0"/>
                  </a:lnTo>
                  <a:lnTo>
                    <a:pt x="3"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67" name="Google Shape;2167;p203"/>
            <p:cNvSpPr/>
            <p:nvPr/>
          </p:nvSpPr>
          <p:spPr>
            <a:xfrm>
              <a:off x="7480738" y="3923863"/>
              <a:ext cx="4185" cy="14772"/>
            </a:xfrm>
            <a:custGeom>
              <a:avLst/>
              <a:gdLst/>
              <a:ahLst/>
              <a:cxnLst/>
              <a:rect l="l" t="t" r="r" b="b"/>
              <a:pathLst>
                <a:path w="6" h="16" extrusionOk="0">
                  <a:moveTo>
                    <a:pt x="5" y="13"/>
                  </a:moveTo>
                  <a:lnTo>
                    <a:pt x="4" y="15"/>
                  </a:lnTo>
                  <a:lnTo>
                    <a:pt x="3" y="14"/>
                  </a:lnTo>
                  <a:lnTo>
                    <a:pt x="0" y="9"/>
                  </a:lnTo>
                  <a:lnTo>
                    <a:pt x="1" y="6"/>
                  </a:lnTo>
                  <a:lnTo>
                    <a:pt x="0" y="2"/>
                  </a:lnTo>
                  <a:lnTo>
                    <a:pt x="0" y="0"/>
                  </a:lnTo>
                  <a:lnTo>
                    <a:pt x="4" y="0"/>
                  </a:lnTo>
                  <a:lnTo>
                    <a:pt x="5" y="0"/>
                  </a:lnTo>
                  <a:lnTo>
                    <a:pt x="4" y="2"/>
                  </a:lnTo>
                  <a:lnTo>
                    <a:pt x="5" y="4"/>
                  </a:lnTo>
                  <a:lnTo>
                    <a:pt x="5" y="8"/>
                  </a:lnTo>
                  <a:lnTo>
                    <a:pt x="5" y="13"/>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68" name="Google Shape;2168;p203"/>
            <p:cNvSpPr/>
            <p:nvPr/>
          </p:nvSpPr>
          <p:spPr>
            <a:xfrm>
              <a:off x="7480738" y="3923863"/>
              <a:ext cx="4185" cy="14772"/>
            </a:xfrm>
            <a:custGeom>
              <a:avLst/>
              <a:gdLst/>
              <a:ahLst/>
              <a:cxnLst/>
              <a:rect l="l" t="t" r="r" b="b"/>
              <a:pathLst>
                <a:path w="6" h="16" extrusionOk="0">
                  <a:moveTo>
                    <a:pt x="5" y="13"/>
                  </a:moveTo>
                  <a:lnTo>
                    <a:pt x="4" y="15"/>
                  </a:lnTo>
                  <a:lnTo>
                    <a:pt x="3" y="14"/>
                  </a:lnTo>
                  <a:lnTo>
                    <a:pt x="0" y="9"/>
                  </a:lnTo>
                  <a:lnTo>
                    <a:pt x="1" y="6"/>
                  </a:lnTo>
                  <a:lnTo>
                    <a:pt x="0" y="2"/>
                  </a:lnTo>
                  <a:lnTo>
                    <a:pt x="0" y="0"/>
                  </a:lnTo>
                  <a:lnTo>
                    <a:pt x="4" y="0"/>
                  </a:lnTo>
                  <a:lnTo>
                    <a:pt x="5" y="0"/>
                  </a:lnTo>
                  <a:lnTo>
                    <a:pt x="4" y="2"/>
                  </a:lnTo>
                  <a:lnTo>
                    <a:pt x="5" y="4"/>
                  </a:lnTo>
                  <a:lnTo>
                    <a:pt x="5" y="8"/>
                  </a:lnTo>
                  <a:lnTo>
                    <a:pt x="5" y="1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69" name="Google Shape;2169;p203"/>
            <p:cNvSpPr/>
            <p:nvPr/>
          </p:nvSpPr>
          <p:spPr>
            <a:xfrm>
              <a:off x="9402534" y="4511049"/>
              <a:ext cx="37683" cy="25852"/>
            </a:xfrm>
            <a:custGeom>
              <a:avLst/>
              <a:gdLst/>
              <a:ahLst/>
              <a:cxnLst/>
              <a:rect l="l" t="t" r="r" b="b"/>
              <a:pathLst>
                <a:path w="41" h="33" extrusionOk="0">
                  <a:moveTo>
                    <a:pt x="30" y="3"/>
                  </a:moveTo>
                  <a:lnTo>
                    <a:pt x="34" y="3"/>
                  </a:lnTo>
                  <a:lnTo>
                    <a:pt x="35" y="5"/>
                  </a:lnTo>
                  <a:lnTo>
                    <a:pt x="37" y="8"/>
                  </a:lnTo>
                  <a:lnTo>
                    <a:pt x="38" y="12"/>
                  </a:lnTo>
                  <a:lnTo>
                    <a:pt x="39" y="18"/>
                  </a:lnTo>
                  <a:lnTo>
                    <a:pt x="40" y="20"/>
                  </a:lnTo>
                  <a:lnTo>
                    <a:pt x="40" y="20"/>
                  </a:lnTo>
                  <a:lnTo>
                    <a:pt x="39" y="21"/>
                  </a:lnTo>
                  <a:lnTo>
                    <a:pt x="37" y="21"/>
                  </a:lnTo>
                  <a:lnTo>
                    <a:pt x="35" y="20"/>
                  </a:lnTo>
                  <a:lnTo>
                    <a:pt x="33" y="20"/>
                  </a:lnTo>
                  <a:lnTo>
                    <a:pt x="31" y="14"/>
                  </a:lnTo>
                  <a:lnTo>
                    <a:pt x="30" y="10"/>
                  </a:lnTo>
                  <a:lnTo>
                    <a:pt x="30" y="6"/>
                  </a:lnTo>
                  <a:lnTo>
                    <a:pt x="30" y="3"/>
                  </a:lnTo>
                  <a:close/>
                  <a:moveTo>
                    <a:pt x="30" y="3"/>
                  </a:moveTo>
                  <a:lnTo>
                    <a:pt x="28" y="5"/>
                  </a:lnTo>
                  <a:lnTo>
                    <a:pt x="25" y="7"/>
                  </a:lnTo>
                  <a:lnTo>
                    <a:pt x="22" y="8"/>
                  </a:lnTo>
                  <a:lnTo>
                    <a:pt x="21" y="9"/>
                  </a:lnTo>
                  <a:lnTo>
                    <a:pt x="22" y="11"/>
                  </a:lnTo>
                  <a:lnTo>
                    <a:pt x="22" y="14"/>
                  </a:lnTo>
                  <a:lnTo>
                    <a:pt x="23" y="18"/>
                  </a:lnTo>
                  <a:lnTo>
                    <a:pt x="24" y="19"/>
                  </a:lnTo>
                  <a:lnTo>
                    <a:pt x="24" y="20"/>
                  </a:lnTo>
                  <a:lnTo>
                    <a:pt x="24" y="21"/>
                  </a:lnTo>
                  <a:lnTo>
                    <a:pt x="22" y="23"/>
                  </a:lnTo>
                  <a:lnTo>
                    <a:pt x="24" y="24"/>
                  </a:lnTo>
                  <a:lnTo>
                    <a:pt x="22" y="27"/>
                  </a:lnTo>
                  <a:lnTo>
                    <a:pt x="21" y="29"/>
                  </a:lnTo>
                  <a:lnTo>
                    <a:pt x="18" y="31"/>
                  </a:lnTo>
                  <a:lnTo>
                    <a:pt x="17" y="32"/>
                  </a:lnTo>
                  <a:lnTo>
                    <a:pt x="16" y="30"/>
                  </a:lnTo>
                  <a:lnTo>
                    <a:pt x="14" y="29"/>
                  </a:lnTo>
                  <a:lnTo>
                    <a:pt x="12" y="25"/>
                  </a:lnTo>
                  <a:lnTo>
                    <a:pt x="11" y="24"/>
                  </a:lnTo>
                  <a:lnTo>
                    <a:pt x="8" y="24"/>
                  </a:lnTo>
                  <a:lnTo>
                    <a:pt x="6" y="22"/>
                  </a:lnTo>
                  <a:lnTo>
                    <a:pt x="6" y="20"/>
                  </a:lnTo>
                  <a:lnTo>
                    <a:pt x="6" y="19"/>
                  </a:lnTo>
                  <a:lnTo>
                    <a:pt x="5" y="17"/>
                  </a:lnTo>
                  <a:lnTo>
                    <a:pt x="3" y="16"/>
                  </a:lnTo>
                  <a:lnTo>
                    <a:pt x="0" y="14"/>
                  </a:lnTo>
                  <a:lnTo>
                    <a:pt x="0" y="13"/>
                  </a:lnTo>
                  <a:lnTo>
                    <a:pt x="4" y="13"/>
                  </a:lnTo>
                  <a:lnTo>
                    <a:pt x="7" y="13"/>
                  </a:lnTo>
                  <a:lnTo>
                    <a:pt x="11" y="11"/>
                  </a:lnTo>
                  <a:lnTo>
                    <a:pt x="15" y="9"/>
                  </a:lnTo>
                  <a:lnTo>
                    <a:pt x="18" y="7"/>
                  </a:lnTo>
                  <a:lnTo>
                    <a:pt x="21" y="4"/>
                  </a:lnTo>
                  <a:lnTo>
                    <a:pt x="24" y="2"/>
                  </a:lnTo>
                  <a:lnTo>
                    <a:pt x="29" y="0"/>
                  </a:lnTo>
                  <a:lnTo>
                    <a:pt x="31" y="0"/>
                  </a:lnTo>
                  <a:lnTo>
                    <a:pt x="31" y="2"/>
                  </a:lnTo>
                  <a:lnTo>
                    <a:pt x="30" y="3"/>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70" name="Google Shape;2170;p203"/>
            <p:cNvSpPr/>
            <p:nvPr/>
          </p:nvSpPr>
          <p:spPr>
            <a:xfrm>
              <a:off x="9431844" y="4514744"/>
              <a:ext cx="8374" cy="14772"/>
            </a:xfrm>
            <a:custGeom>
              <a:avLst/>
              <a:gdLst/>
              <a:ahLst/>
              <a:cxnLst/>
              <a:rect l="l" t="t" r="r" b="b"/>
              <a:pathLst>
                <a:path w="11" h="19" extrusionOk="0">
                  <a:moveTo>
                    <a:pt x="0" y="0"/>
                  </a:moveTo>
                  <a:lnTo>
                    <a:pt x="4" y="0"/>
                  </a:lnTo>
                  <a:lnTo>
                    <a:pt x="5" y="2"/>
                  </a:lnTo>
                  <a:lnTo>
                    <a:pt x="7" y="5"/>
                  </a:lnTo>
                  <a:lnTo>
                    <a:pt x="8" y="9"/>
                  </a:lnTo>
                  <a:lnTo>
                    <a:pt x="9" y="15"/>
                  </a:lnTo>
                  <a:lnTo>
                    <a:pt x="10" y="17"/>
                  </a:lnTo>
                  <a:lnTo>
                    <a:pt x="10" y="17"/>
                  </a:lnTo>
                  <a:lnTo>
                    <a:pt x="9" y="18"/>
                  </a:lnTo>
                  <a:lnTo>
                    <a:pt x="7" y="18"/>
                  </a:lnTo>
                  <a:lnTo>
                    <a:pt x="5" y="17"/>
                  </a:lnTo>
                  <a:lnTo>
                    <a:pt x="3" y="17"/>
                  </a:lnTo>
                  <a:lnTo>
                    <a:pt x="1" y="11"/>
                  </a:lnTo>
                  <a:lnTo>
                    <a:pt x="0" y="7"/>
                  </a:lnTo>
                  <a:lnTo>
                    <a:pt x="0" y="3"/>
                  </a:lnTo>
                  <a:lnTo>
                    <a:pt x="0"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71" name="Google Shape;2171;p203"/>
            <p:cNvSpPr/>
            <p:nvPr/>
          </p:nvSpPr>
          <p:spPr>
            <a:xfrm>
              <a:off x="9402534" y="4511049"/>
              <a:ext cx="29310" cy="25852"/>
            </a:xfrm>
            <a:custGeom>
              <a:avLst/>
              <a:gdLst/>
              <a:ahLst/>
              <a:cxnLst/>
              <a:rect l="l" t="t" r="r" b="b"/>
              <a:pathLst>
                <a:path w="32" h="33" extrusionOk="0">
                  <a:moveTo>
                    <a:pt x="30" y="3"/>
                  </a:moveTo>
                  <a:lnTo>
                    <a:pt x="28" y="5"/>
                  </a:lnTo>
                  <a:lnTo>
                    <a:pt x="25" y="7"/>
                  </a:lnTo>
                  <a:lnTo>
                    <a:pt x="22" y="8"/>
                  </a:lnTo>
                  <a:lnTo>
                    <a:pt x="21" y="9"/>
                  </a:lnTo>
                  <a:lnTo>
                    <a:pt x="22" y="11"/>
                  </a:lnTo>
                  <a:lnTo>
                    <a:pt x="22" y="14"/>
                  </a:lnTo>
                  <a:lnTo>
                    <a:pt x="23" y="18"/>
                  </a:lnTo>
                  <a:lnTo>
                    <a:pt x="24" y="19"/>
                  </a:lnTo>
                  <a:lnTo>
                    <a:pt x="24" y="20"/>
                  </a:lnTo>
                  <a:lnTo>
                    <a:pt x="24" y="21"/>
                  </a:lnTo>
                  <a:lnTo>
                    <a:pt x="22" y="23"/>
                  </a:lnTo>
                  <a:lnTo>
                    <a:pt x="24" y="24"/>
                  </a:lnTo>
                  <a:lnTo>
                    <a:pt x="22" y="27"/>
                  </a:lnTo>
                  <a:lnTo>
                    <a:pt x="21" y="29"/>
                  </a:lnTo>
                  <a:lnTo>
                    <a:pt x="18" y="31"/>
                  </a:lnTo>
                  <a:lnTo>
                    <a:pt x="17" y="32"/>
                  </a:lnTo>
                  <a:lnTo>
                    <a:pt x="16" y="30"/>
                  </a:lnTo>
                  <a:lnTo>
                    <a:pt x="14" y="29"/>
                  </a:lnTo>
                  <a:lnTo>
                    <a:pt x="12" y="25"/>
                  </a:lnTo>
                  <a:lnTo>
                    <a:pt x="11" y="24"/>
                  </a:lnTo>
                  <a:lnTo>
                    <a:pt x="8" y="24"/>
                  </a:lnTo>
                  <a:lnTo>
                    <a:pt x="6" y="22"/>
                  </a:lnTo>
                  <a:lnTo>
                    <a:pt x="6" y="20"/>
                  </a:lnTo>
                  <a:lnTo>
                    <a:pt x="6" y="19"/>
                  </a:lnTo>
                  <a:lnTo>
                    <a:pt x="5" y="17"/>
                  </a:lnTo>
                  <a:lnTo>
                    <a:pt x="3" y="16"/>
                  </a:lnTo>
                  <a:lnTo>
                    <a:pt x="0" y="14"/>
                  </a:lnTo>
                  <a:lnTo>
                    <a:pt x="0" y="13"/>
                  </a:lnTo>
                  <a:lnTo>
                    <a:pt x="4" y="13"/>
                  </a:lnTo>
                  <a:lnTo>
                    <a:pt x="7" y="13"/>
                  </a:lnTo>
                  <a:lnTo>
                    <a:pt x="11" y="11"/>
                  </a:lnTo>
                  <a:lnTo>
                    <a:pt x="15" y="9"/>
                  </a:lnTo>
                  <a:lnTo>
                    <a:pt x="18" y="7"/>
                  </a:lnTo>
                  <a:lnTo>
                    <a:pt x="21" y="4"/>
                  </a:lnTo>
                  <a:lnTo>
                    <a:pt x="24" y="2"/>
                  </a:lnTo>
                  <a:lnTo>
                    <a:pt x="29" y="0"/>
                  </a:lnTo>
                  <a:lnTo>
                    <a:pt x="31" y="0"/>
                  </a:lnTo>
                  <a:lnTo>
                    <a:pt x="31" y="2"/>
                  </a:lnTo>
                  <a:lnTo>
                    <a:pt x="30"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72" name="Google Shape;2172;p203"/>
            <p:cNvSpPr/>
            <p:nvPr/>
          </p:nvSpPr>
          <p:spPr>
            <a:xfrm>
              <a:off x="8640514" y="3861081"/>
              <a:ext cx="100486" cy="48010"/>
            </a:xfrm>
            <a:custGeom>
              <a:avLst/>
              <a:gdLst/>
              <a:ahLst/>
              <a:cxnLst/>
              <a:rect l="l" t="t" r="r" b="b"/>
              <a:pathLst>
                <a:path w="108" h="58" extrusionOk="0">
                  <a:moveTo>
                    <a:pt x="93" y="20"/>
                  </a:moveTo>
                  <a:lnTo>
                    <a:pt x="92" y="20"/>
                  </a:lnTo>
                  <a:lnTo>
                    <a:pt x="91" y="23"/>
                  </a:lnTo>
                  <a:lnTo>
                    <a:pt x="91" y="25"/>
                  </a:lnTo>
                  <a:lnTo>
                    <a:pt x="91" y="27"/>
                  </a:lnTo>
                  <a:lnTo>
                    <a:pt x="93" y="29"/>
                  </a:lnTo>
                  <a:lnTo>
                    <a:pt x="96" y="31"/>
                  </a:lnTo>
                  <a:lnTo>
                    <a:pt x="99" y="31"/>
                  </a:lnTo>
                  <a:lnTo>
                    <a:pt x="102" y="30"/>
                  </a:lnTo>
                  <a:lnTo>
                    <a:pt x="104" y="31"/>
                  </a:lnTo>
                  <a:lnTo>
                    <a:pt x="105" y="34"/>
                  </a:lnTo>
                  <a:lnTo>
                    <a:pt x="107" y="36"/>
                  </a:lnTo>
                  <a:lnTo>
                    <a:pt x="105" y="39"/>
                  </a:lnTo>
                  <a:lnTo>
                    <a:pt x="104" y="42"/>
                  </a:lnTo>
                  <a:lnTo>
                    <a:pt x="104" y="43"/>
                  </a:lnTo>
                  <a:lnTo>
                    <a:pt x="104" y="44"/>
                  </a:lnTo>
                  <a:lnTo>
                    <a:pt x="105" y="46"/>
                  </a:lnTo>
                  <a:lnTo>
                    <a:pt x="106" y="48"/>
                  </a:lnTo>
                  <a:lnTo>
                    <a:pt x="107" y="50"/>
                  </a:lnTo>
                  <a:lnTo>
                    <a:pt x="105" y="51"/>
                  </a:lnTo>
                  <a:lnTo>
                    <a:pt x="104" y="52"/>
                  </a:lnTo>
                  <a:lnTo>
                    <a:pt x="102" y="52"/>
                  </a:lnTo>
                  <a:lnTo>
                    <a:pt x="101" y="52"/>
                  </a:lnTo>
                  <a:lnTo>
                    <a:pt x="99" y="52"/>
                  </a:lnTo>
                  <a:lnTo>
                    <a:pt x="96" y="53"/>
                  </a:lnTo>
                  <a:lnTo>
                    <a:pt x="94" y="54"/>
                  </a:lnTo>
                  <a:lnTo>
                    <a:pt x="89" y="54"/>
                  </a:lnTo>
                  <a:lnTo>
                    <a:pt x="87" y="52"/>
                  </a:lnTo>
                  <a:lnTo>
                    <a:pt x="86" y="52"/>
                  </a:lnTo>
                  <a:lnTo>
                    <a:pt x="82" y="54"/>
                  </a:lnTo>
                  <a:lnTo>
                    <a:pt x="77" y="54"/>
                  </a:lnTo>
                  <a:lnTo>
                    <a:pt x="67" y="55"/>
                  </a:lnTo>
                  <a:lnTo>
                    <a:pt x="64" y="55"/>
                  </a:lnTo>
                  <a:lnTo>
                    <a:pt x="60" y="55"/>
                  </a:lnTo>
                  <a:lnTo>
                    <a:pt x="58" y="54"/>
                  </a:lnTo>
                  <a:lnTo>
                    <a:pt x="55" y="52"/>
                  </a:lnTo>
                  <a:lnTo>
                    <a:pt x="52" y="50"/>
                  </a:lnTo>
                  <a:lnTo>
                    <a:pt x="48" y="52"/>
                  </a:lnTo>
                  <a:lnTo>
                    <a:pt x="47" y="52"/>
                  </a:lnTo>
                  <a:lnTo>
                    <a:pt x="44" y="55"/>
                  </a:lnTo>
                  <a:lnTo>
                    <a:pt x="39" y="57"/>
                  </a:lnTo>
                  <a:lnTo>
                    <a:pt x="33" y="57"/>
                  </a:lnTo>
                  <a:lnTo>
                    <a:pt x="31" y="57"/>
                  </a:lnTo>
                  <a:lnTo>
                    <a:pt x="28" y="57"/>
                  </a:lnTo>
                  <a:lnTo>
                    <a:pt x="28" y="56"/>
                  </a:lnTo>
                  <a:lnTo>
                    <a:pt x="28" y="55"/>
                  </a:lnTo>
                  <a:lnTo>
                    <a:pt x="27" y="55"/>
                  </a:lnTo>
                  <a:lnTo>
                    <a:pt x="26" y="54"/>
                  </a:lnTo>
                  <a:lnTo>
                    <a:pt x="24" y="54"/>
                  </a:lnTo>
                  <a:lnTo>
                    <a:pt x="21" y="53"/>
                  </a:lnTo>
                  <a:lnTo>
                    <a:pt x="19" y="52"/>
                  </a:lnTo>
                  <a:lnTo>
                    <a:pt x="13" y="54"/>
                  </a:lnTo>
                  <a:lnTo>
                    <a:pt x="10" y="52"/>
                  </a:lnTo>
                  <a:lnTo>
                    <a:pt x="6" y="49"/>
                  </a:lnTo>
                  <a:lnTo>
                    <a:pt x="4" y="48"/>
                  </a:lnTo>
                  <a:lnTo>
                    <a:pt x="3" y="44"/>
                  </a:lnTo>
                  <a:lnTo>
                    <a:pt x="3" y="43"/>
                  </a:lnTo>
                  <a:lnTo>
                    <a:pt x="1" y="42"/>
                  </a:lnTo>
                  <a:lnTo>
                    <a:pt x="0" y="41"/>
                  </a:lnTo>
                  <a:lnTo>
                    <a:pt x="1" y="39"/>
                  </a:lnTo>
                  <a:lnTo>
                    <a:pt x="5" y="36"/>
                  </a:lnTo>
                  <a:lnTo>
                    <a:pt x="5" y="36"/>
                  </a:lnTo>
                  <a:lnTo>
                    <a:pt x="7" y="30"/>
                  </a:lnTo>
                  <a:lnTo>
                    <a:pt x="9" y="28"/>
                  </a:lnTo>
                  <a:lnTo>
                    <a:pt x="12" y="26"/>
                  </a:lnTo>
                  <a:lnTo>
                    <a:pt x="14" y="22"/>
                  </a:lnTo>
                  <a:lnTo>
                    <a:pt x="17" y="17"/>
                  </a:lnTo>
                  <a:lnTo>
                    <a:pt x="21" y="13"/>
                  </a:lnTo>
                  <a:lnTo>
                    <a:pt x="24" y="9"/>
                  </a:lnTo>
                  <a:lnTo>
                    <a:pt x="26" y="7"/>
                  </a:lnTo>
                  <a:lnTo>
                    <a:pt x="30" y="5"/>
                  </a:lnTo>
                  <a:lnTo>
                    <a:pt x="33" y="4"/>
                  </a:lnTo>
                  <a:lnTo>
                    <a:pt x="34" y="2"/>
                  </a:lnTo>
                  <a:lnTo>
                    <a:pt x="37" y="0"/>
                  </a:lnTo>
                  <a:lnTo>
                    <a:pt x="40" y="0"/>
                  </a:lnTo>
                  <a:lnTo>
                    <a:pt x="44" y="0"/>
                  </a:lnTo>
                  <a:lnTo>
                    <a:pt x="47" y="1"/>
                  </a:lnTo>
                  <a:lnTo>
                    <a:pt x="52" y="2"/>
                  </a:lnTo>
                  <a:lnTo>
                    <a:pt x="52" y="3"/>
                  </a:lnTo>
                  <a:lnTo>
                    <a:pt x="52" y="5"/>
                  </a:lnTo>
                  <a:lnTo>
                    <a:pt x="51" y="7"/>
                  </a:lnTo>
                  <a:lnTo>
                    <a:pt x="51" y="8"/>
                  </a:lnTo>
                  <a:lnTo>
                    <a:pt x="52" y="8"/>
                  </a:lnTo>
                  <a:lnTo>
                    <a:pt x="56" y="9"/>
                  </a:lnTo>
                  <a:lnTo>
                    <a:pt x="61" y="8"/>
                  </a:lnTo>
                  <a:lnTo>
                    <a:pt x="63" y="8"/>
                  </a:lnTo>
                  <a:lnTo>
                    <a:pt x="69" y="10"/>
                  </a:lnTo>
                  <a:lnTo>
                    <a:pt x="71" y="11"/>
                  </a:lnTo>
                  <a:lnTo>
                    <a:pt x="73" y="12"/>
                  </a:lnTo>
                  <a:lnTo>
                    <a:pt x="75" y="12"/>
                  </a:lnTo>
                  <a:lnTo>
                    <a:pt x="77" y="10"/>
                  </a:lnTo>
                  <a:lnTo>
                    <a:pt x="80" y="9"/>
                  </a:lnTo>
                  <a:lnTo>
                    <a:pt x="81" y="8"/>
                  </a:lnTo>
                  <a:lnTo>
                    <a:pt x="82" y="9"/>
                  </a:lnTo>
                  <a:lnTo>
                    <a:pt x="84" y="10"/>
                  </a:lnTo>
                  <a:lnTo>
                    <a:pt x="88" y="12"/>
                  </a:lnTo>
                  <a:lnTo>
                    <a:pt x="91" y="13"/>
                  </a:lnTo>
                  <a:lnTo>
                    <a:pt x="93" y="14"/>
                  </a:lnTo>
                  <a:lnTo>
                    <a:pt x="93" y="18"/>
                  </a:lnTo>
                  <a:lnTo>
                    <a:pt x="93" y="20"/>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73" name="Google Shape;2173;p203"/>
            <p:cNvSpPr/>
            <p:nvPr/>
          </p:nvSpPr>
          <p:spPr>
            <a:xfrm>
              <a:off x="8179952" y="2956296"/>
              <a:ext cx="1850620" cy="1200225"/>
            </a:xfrm>
            <a:custGeom>
              <a:avLst/>
              <a:gdLst/>
              <a:ahLst/>
              <a:cxnLst/>
              <a:rect l="l" t="t" r="r" b="b"/>
              <a:pathLst>
                <a:path w="1948" h="1432" extrusionOk="0">
                  <a:moveTo>
                    <a:pt x="1587" y="2"/>
                  </a:moveTo>
                  <a:lnTo>
                    <a:pt x="1589" y="2"/>
                  </a:lnTo>
                  <a:lnTo>
                    <a:pt x="1590" y="2"/>
                  </a:lnTo>
                  <a:lnTo>
                    <a:pt x="1592" y="1"/>
                  </a:lnTo>
                  <a:lnTo>
                    <a:pt x="1596" y="3"/>
                  </a:lnTo>
                  <a:lnTo>
                    <a:pt x="1604" y="9"/>
                  </a:lnTo>
                  <a:lnTo>
                    <a:pt x="1609" y="11"/>
                  </a:lnTo>
                  <a:lnTo>
                    <a:pt x="1611" y="11"/>
                  </a:lnTo>
                  <a:lnTo>
                    <a:pt x="1613" y="12"/>
                  </a:lnTo>
                  <a:lnTo>
                    <a:pt x="1616" y="16"/>
                  </a:lnTo>
                  <a:lnTo>
                    <a:pt x="1619" y="18"/>
                  </a:lnTo>
                  <a:lnTo>
                    <a:pt x="1624" y="18"/>
                  </a:lnTo>
                  <a:lnTo>
                    <a:pt x="1630" y="23"/>
                  </a:lnTo>
                  <a:lnTo>
                    <a:pt x="1632" y="23"/>
                  </a:lnTo>
                  <a:lnTo>
                    <a:pt x="1633" y="21"/>
                  </a:lnTo>
                  <a:lnTo>
                    <a:pt x="1635" y="20"/>
                  </a:lnTo>
                  <a:lnTo>
                    <a:pt x="1638" y="19"/>
                  </a:lnTo>
                  <a:lnTo>
                    <a:pt x="1643" y="21"/>
                  </a:lnTo>
                  <a:lnTo>
                    <a:pt x="1649" y="25"/>
                  </a:lnTo>
                  <a:lnTo>
                    <a:pt x="1654" y="28"/>
                  </a:lnTo>
                  <a:lnTo>
                    <a:pt x="1655" y="27"/>
                  </a:lnTo>
                  <a:lnTo>
                    <a:pt x="1657" y="28"/>
                  </a:lnTo>
                  <a:lnTo>
                    <a:pt x="1658" y="29"/>
                  </a:lnTo>
                  <a:lnTo>
                    <a:pt x="1658" y="32"/>
                  </a:lnTo>
                  <a:lnTo>
                    <a:pt x="1658" y="34"/>
                  </a:lnTo>
                  <a:lnTo>
                    <a:pt x="1659" y="36"/>
                  </a:lnTo>
                  <a:lnTo>
                    <a:pt x="1661" y="36"/>
                  </a:lnTo>
                  <a:lnTo>
                    <a:pt x="1664" y="37"/>
                  </a:lnTo>
                  <a:lnTo>
                    <a:pt x="1666" y="41"/>
                  </a:lnTo>
                  <a:lnTo>
                    <a:pt x="1668" y="42"/>
                  </a:lnTo>
                  <a:lnTo>
                    <a:pt x="1670" y="44"/>
                  </a:lnTo>
                  <a:lnTo>
                    <a:pt x="1670" y="45"/>
                  </a:lnTo>
                  <a:lnTo>
                    <a:pt x="1670" y="46"/>
                  </a:lnTo>
                  <a:lnTo>
                    <a:pt x="1670" y="47"/>
                  </a:lnTo>
                  <a:lnTo>
                    <a:pt x="1668" y="49"/>
                  </a:lnTo>
                  <a:lnTo>
                    <a:pt x="1668" y="50"/>
                  </a:lnTo>
                  <a:lnTo>
                    <a:pt x="1670" y="52"/>
                  </a:lnTo>
                  <a:lnTo>
                    <a:pt x="1673" y="54"/>
                  </a:lnTo>
                  <a:lnTo>
                    <a:pt x="1674" y="55"/>
                  </a:lnTo>
                  <a:lnTo>
                    <a:pt x="1674" y="57"/>
                  </a:lnTo>
                  <a:lnTo>
                    <a:pt x="1676" y="59"/>
                  </a:lnTo>
                  <a:lnTo>
                    <a:pt x="1677" y="62"/>
                  </a:lnTo>
                  <a:lnTo>
                    <a:pt x="1679" y="63"/>
                  </a:lnTo>
                  <a:lnTo>
                    <a:pt x="1678" y="65"/>
                  </a:lnTo>
                  <a:lnTo>
                    <a:pt x="1679" y="66"/>
                  </a:lnTo>
                  <a:lnTo>
                    <a:pt x="1680" y="68"/>
                  </a:lnTo>
                  <a:lnTo>
                    <a:pt x="1680" y="71"/>
                  </a:lnTo>
                  <a:lnTo>
                    <a:pt x="1680" y="73"/>
                  </a:lnTo>
                  <a:lnTo>
                    <a:pt x="1682" y="75"/>
                  </a:lnTo>
                  <a:lnTo>
                    <a:pt x="1683" y="80"/>
                  </a:lnTo>
                  <a:lnTo>
                    <a:pt x="1684" y="86"/>
                  </a:lnTo>
                  <a:lnTo>
                    <a:pt x="1689" y="93"/>
                  </a:lnTo>
                  <a:lnTo>
                    <a:pt x="1690" y="97"/>
                  </a:lnTo>
                  <a:lnTo>
                    <a:pt x="1690" y="102"/>
                  </a:lnTo>
                  <a:lnTo>
                    <a:pt x="1690" y="104"/>
                  </a:lnTo>
                  <a:lnTo>
                    <a:pt x="1693" y="105"/>
                  </a:lnTo>
                  <a:lnTo>
                    <a:pt x="1693" y="107"/>
                  </a:lnTo>
                  <a:lnTo>
                    <a:pt x="1693" y="110"/>
                  </a:lnTo>
                  <a:lnTo>
                    <a:pt x="1694" y="112"/>
                  </a:lnTo>
                  <a:lnTo>
                    <a:pt x="1695" y="114"/>
                  </a:lnTo>
                  <a:lnTo>
                    <a:pt x="1695" y="117"/>
                  </a:lnTo>
                  <a:lnTo>
                    <a:pt x="1695" y="120"/>
                  </a:lnTo>
                  <a:lnTo>
                    <a:pt x="1696" y="121"/>
                  </a:lnTo>
                  <a:lnTo>
                    <a:pt x="1697" y="125"/>
                  </a:lnTo>
                  <a:lnTo>
                    <a:pt x="1697" y="128"/>
                  </a:lnTo>
                  <a:lnTo>
                    <a:pt x="1700" y="134"/>
                  </a:lnTo>
                  <a:lnTo>
                    <a:pt x="1706" y="142"/>
                  </a:lnTo>
                  <a:lnTo>
                    <a:pt x="1709" y="148"/>
                  </a:lnTo>
                  <a:lnTo>
                    <a:pt x="1711" y="152"/>
                  </a:lnTo>
                  <a:lnTo>
                    <a:pt x="1711" y="156"/>
                  </a:lnTo>
                  <a:lnTo>
                    <a:pt x="1709" y="159"/>
                  </a:lnTo>
                  <a:lnTo>
                    <a:pt x="1709" y="160"/>
                  </a:lnTo>
                  <a:lnTo>
                    <a:pt x="1711" y="162"/>
                  </a:lnTo>
                  <a:lnTo>
                    <a:pt x="1711" y="164"/>
                  </a:lnTo>
                  <a:lnTo>
                    <a:pt x="1711" y="166"/>
                  </a:lnTo>
                  <a:lnTo>
                    <a:pt x="1712" y="168"/>
                  </a:lnTo>
                  <a:lnTo>
                    <a:pt x="1718" y="173"/>
                  </a:lnTo>
                  <a:lnTo>
                    <a:pt x="1716" y="179"/>
                  </a:lnTo>
                  <a:lnTo>
                    <a:pt x="1715" y="184"/>
                  </a:lnTo>
                  <a:lnTo>
                    <a:pt x="1715" y="189"/>
                  </a:lnTo>
                  <a:lnTo>
                    <a:pt x="1717" y="193"/>
                  </a:lnTo>
                  <a:lnTo>
                    <a:pt x="1720" y="195"/>
                  </a:lnTo>
                  <a:lnTo>
                    <a:pt x="1722" y="197"/>
                  </a:lnTo>
                  <a:lnTo>
                    <a:pt x="1722" y="199"/>
                  </a:lnTo>
                  <a:lnTo>
                    <a:pt x="1726" y="201"/>
                  </a:lnTo>
                  <a:lnTo>
                    <a:pt x="1731" y="205"/>
                  </a:lnTo>
                  <a:lnTo>
                    <a:pt x="1739" y="205"/>
                  </a:lnTo>
                  <a:lnTo>
                    <a:pt x="1748" y="203"/>
                  </a:lnTo>
                  <a:lnTo>
                    <a:pt x="1754" y="203"/>
                  </a:lnTo>
                  <a:lnTo>
                    <a:pt x="1756" y="204"/>
                  </a:lnTo>
                  <a:lnTo>
                    <a:pt x="1757" y="206"/>
                  </a:lnTo>
                  <a:lnTo>
                    <a:pt x="1756" y="208"/>
                  </a:lnTo>
                  <a:lnTo>
                    <a:pt x="1758" y="209"/>
                  </a:lnTo>
                  <a:lnTo>
                    <a:pt x="1761" y="210"/>
                  </a:lnTo>
                  <a:lnTo>
                    <a:pt x="1764" y="212"/>
                  </a:lnTo>
                  <a:lnTo>
                    <a:pt x="1765" y="214"/>
                  </a:lnTo>
                  <a:lnTo>
                    <a:pt x="1767" y="214"/>
                  </a:lnTo>
                  <a:lnTo>
                    <a:pt x="1769" y="214"/>
                  </a:lnTo>
                  <a:lnTo>
                    <a:pt x="1771" y="214"/>
                  </a:lnTo>
                  <a:lnTo>
                    <a:pt x="1774" y="215"/>
                  </a:lnTo>
                  <a:lnTo>
                    <a:pt x="1775" y="214"/>
                  </a:lnTo>
                  <a:lnTo>
                    <a:pt x="1775" y="213"/>
                  </a:lnTo>
                  <a:lnTo>
                    <a:pt x="1777" y="213"/>
                  </a:lnTo>
                  <a:lnTo>
                    <a:pt x="1779" y="213"/>
                  </a:lnTo>
                  <a:lnTo>
                    <a:pt x="1780" y="216"/>
                  </a:lnTo>
                  <a:lnTo>
                    <a:pt x="1782" y="218"/>
                  </a:lnTo>
                  <a:lnTo>
                    <a:pt x="1785" y="219"/>
                  </a:lnTo>
                  <a:lnTo>
                    <a:pt x="1789" y="222"/>
                  </a:lnTo>
                  <a:lnTo>
                    <a:pt x="1796" y="233"/>
                  </a:lnTo>
                  <a:lnTo>
                    <a:pt x="1802" y="237"/>
                  </a:lnTo>
                  <a:lnTo>
                    <a:pt x="1806" y="239"/>
                  </a:lnTo>
                  <a:lnTo>
                    <a:pt x="1813" y="239"/>
                  </a:lnTo>
                  <a:lnTo>
                    <a:pt x="1815" y="243"/>
                  </a:lnTo>
                  <a:lnTo>
                    <a:pt x="1813" y="247"/>
                  </a:lnTo>
                  <a:lnTo>
                    <a:pt x="1813" y="251"/>
                  </a:lnTo>
                  <a:lnTo>
                    <a:pt x="1815" y="252"/>
                  </a:lnTo>
                  <a:lnTo>
                    <a:pt x="1816" y="257"/>
                  </a:lnTo>
                  <a:lnTo>
                    <a:pt x="1819" y="259"/>
                  </a:lnTo>
                  <a:lnTo>
                    <a:pt x="1819" y="261"/>
                  </a:lnTo>
                  <a:lnTo>
                    <a:pt x="1821" y="264"/>
                  </a:lnTo>
                  <a:lnTo>
                    <a:pt x="1820" y="268"/>
                  </a:lnTo>
                  <a:lnTo>
                    <a:pt x="1818" y="274"/>
                  </a:lnTo>
                  <a:lnTo>
                    <a:pt x="1819" y="279"/>
                  </a:lnTo>
                  <a:lnTo>
                    <a:pt x="1822" y="283"/>
                  </a:lnTo>
                  <a:lnTo>
                    <a:pt x="1824" y="287"/>
                  </a:lnTo>
                  <a:lnTo>
                    <a:pt x="1825" y="291"/>
                  </a:lnTo>
                  <a:lnTo>
                    <a:pt x="1826" y="294"/>
                  </a:lnTo>
                  <a:lnTo>
                    <a:pt x="1827" y="294"/>
                  </a:lnTo>
                  <a:lnTo>
                    <a:pt x="1831" y="294"/>
                  </a:lnTo>
                  <a:lnTo>
                    <a:pt x="1837" y="293"/>
                  </a:lnTo>
                  <a:lnTo>
                    <a:pt x="1842" y="293"/>
                  </a:lnTo>
                  <a:lnTo>
                    <a:pt x="1845" y="295"/>
                  </a:lnTo>
                  <a:lnTo>
                    <a:pt x="1852" y="295"/>
                  </a:lnTo>
                  <a:lnTo>
                    <a:pt x="1863" y="293"/>
                  </a:lnTo>
                  <a:lnTo>
                    <a:pt x="1871" y="293"/>
                  </a:lnTo>
                  <a:lnTo>
                    <a:pt x="1874" y="293"/>
                  </a:lnTo>
                  <a:lnTo>
                    <a:pt x="1877" y="291"/>
                  </a:lnTo>
                  <a:lnTo>
                    <a:pt x="1879" y="285"/>
                  </a:lnTo>
                  <a:lnTo>
                    <a:pt x="1881" y="282"/>
                  </a:lnTo>
                  <a:lnTo>
                    <a:pt x="1884" y="283"/>
                  </a:lnTo>
                  <a:lnTo>
                    <a:pt x="1887" y="281"/>
                  </a:lnTo>
                  <a:lnTo>
                    <a:pt x="1891" y="277"/>
                  </a:lnTo>
                  <a:lnTo>
                    <a:pt x="1895" y="275"/>
                  </a:lnTo>
                  <a:lnTo>
                    <a:pt x="1900" y="275"/>
                  </a:lnTo>
                  <a:lnTo>
                    <a:pt x="1906" y="275"/>
                  </a:lnTo>
                  <a:lnTo>
                    <a:pt x="1909" y="274"/>
                  </a:lnTo>
                  <a:lnTo>
                    <a:pt x="1912" y="270"/>
                  </a:lnTo>
                  <a:lnTo>
                    <a:pt x="1918" y="267"/>
                  </a:lnTo>
                  <a:lnTo>
                    <a:pt x="1930" y="263"/>
                  </a:lnTo>
                  <a:lnTo>
                    <a:pt x="1932" y="262"/>
                  </a:lnTo>
                  <a:lnTo>
                    <a:pt x="1933" y="263"/>
                  </a:lnTo>
                  <a:lnTo>
                    <a:pt x="1937" y="263"/>
                  </a:lnTo>
                  <a:lnTo>
                    <a:pt x="1941" y="264"/>
                  </a:lnTo>
                  <a:lnTo>
                    <a:pt x="1943" y="268"/>
                  </a:lnTo>
                  <a:lnTo>
                    <a:pt x="1944" y="270"/>
                  </a:lnTo>
                  <a:lnTo>
                    <a:pt x="1944" y="272"/>
                  </a:lnTo>
                  <a:lnTo>
                    <a:pt x="1943" y="274"/>
                  </a:lnTo>
                  <a:lnTo>
                    <a:pt x="1942" y="276"/>
                  </a:lnTo>
                  <a:lnTo>
                    <a:pt x="1941" y="279"/>
                  </a:lnTo>
                  <a:lnTo>
                    <a:pt x="1942" y="281"/>
                  </a:lnTo>
                  <a:lnTo>
                    <a:pt x="1943" y="286"/>
                  </a:lnTo>
                  <a:lnTo>
                    <a:pt x="1945" y="289"/>
                  </a:lnTo>
                  <a:lnTo>
                    <a:pt x="1947" y="293"/>
                  </a:lnTo>
                  <a:lnTo>
                    <a:pt x="1946" y="295"/>
                  </a:lnTo>
                  <a:lnTo>
                    <a:pt x="1945" y="298"/>
                  </a:lnTo>
                  <a:lnTo>
                    <a:pt x="1942" y="302"/>
                  </a:lnTo>
                  <a:lnTo>
                    <a:pt x="1940" y="304"/>
                  </a:lnTo>
                  <a:lnTo>
                    <a:pt x="1938" y="306"/>
                  </a:lnTo>
                  <a:lnTo>
                    <a:pt x="1935" y="307"/>
                  </a:lnTo>
                  <a:lnTo>
                    <a:pt x="1933" y="307"/>
                  </a:lnTo>
                  <a:lnTo>
                    <a:pt x="1932" y="308"/>
                  </a:lnTo>
                  <a:lnTo>
                    <a:pt x="1931" y="309"/>
                  </a:lnTo>
                  <a:lnTo>
                    <a:pt x="1930" y="310"/>
                  </a:lnTo>
                  <a:lnTo>
                    <a:pt x="1928" y="313"/>
                  </a:lnTo>
                  <a:lnTo>
                    <a:pt x="1928" y="315"/>
                  </a:lnTo>
                  <a:lnTo>
                    <a:pt x="1929" y="318"/>
                  </a:lnTo>
                  <a:lnTo>
                    <a:pt x="1929" y="321"/>
                  </a:lnTo>
                  <a:lnTo>
                    <a:pt x="1927" y="324"/>
                  </a:lnTo>
                  <a:lnTo>
                    <a:pt x="1925" y="328"/>
                  </a:lnTo>
                  <a:lnTo>
                    <a:pt x="1925" y="329"/>
                  </a:lnTo>
                  <a:lnTo>
                    <a:pt x="1924" y="332"/>
                  </a:lnTo>
                  <a:lnTo>
                    <a:pt x="1924" y="333"/>
                  </a:lnTo>
                  <a:lnTo>
                    <a:pt x="1923" y="340"/>
                  </a:lnTo>
                  <a:lnTo>
                    <a:pt x="1921" y="345"/>
                  </a:lnTo>
                  <a:lnTo>
                    <a:pt x="1918" y="350"/>
                  </a:lnTo>
                  <a:lnTo>
                    <a:pt x="1919" y="353"/>
                  </a:lnTo>
                  <a:lnTo>
                    <a:pt x="1920" y="356"/>
                  </a:lnTo>
                  <a:lnTo>
                    <a:pt x="1919" y="357"/>
                  </a:lnTo>
                  <a:lnTo>
                    <a:pt x="1918" y="359"/>
                  </a:lnTo>
                  <a:lnTo>
                    <a:pt x="1918" y="362"/>
                  </a:lnTo>
                  <a:lnTo>
                    <a:pt x="1917" y="363"/>
                  </a:lnTo>
                  <a:lnTo>
                    <a:pt x="1915" y="365"/>
                  </a:lnTo>
                  <a:lnTo>
                    <a:pt x="1913" y="367"/>
                  </a:lnTo>
                  <a:lnTo>
                    <a:pt x="1913" y="370"/>
                  </a:lnTo>
                  <a:lnTo>
                    <a:pt x="1912" y="373"/>
                  </a:lnTo>
                  <a:lnTo>
                    <a:pt x="1911" y="375"/>
                  </a:lnTo>
                  <a:lnTo>
                    <a:pt x="1910" y="377"/>
                  </a:lnTo>
                  <a:lnTo>
                    <a:pt x="1908" y="378"/>
                  </a:lnTo>
                  <a:lnTo>
                    <a:pt x="1907" y="379"/>
                  </a:lnTo>
                  <a:lnTo>
                    <a:pt x="1906" y="382"/>
                  </a:lnTo>
                  <a:lnTo>
                    <a:pt x="1906" y="384"/>
                  </a:lnTo>
                  <a:lnTo>
                    <a:pt x="1905" y="387"/>
                  </a:lnTo>
                  <a:lnTo>
                    <a:pt x="1906" y="389"/>
                  </a:lnTo>
                  <a:lnTo>
                    <a:pt x="1904" y="391"/>
                  </a:lnTo>
                  <a:lnTo>
                    <a:pt x="1902" y="392"/>
                  </a:lnTo>
                  <a:lnTo>
                    <a:pt x="1901" y="393"/>
                  </a:lnTo>
                  <a:lnTo>
                    <a:pt x="1900" y="393"/>
                  </a:lnTo>
                  <a:lnTo>
                    <a:pt x="1896" y="396"/>
                  </a:lnTo>
                  <a:lnTo>
                    <a:pt x="1895" y="404"/>
                  </a:lnTo>
                  <a:lnTo>
                    <a:pt x="1894" y="408"/>
                  </a:lnTo>
                  <a:lnTo>
                    <a:pt x="1895" y="413"/>
                  </a:lnTo>
                  <a:lnTo>
                    <a:pt x="1891" y="415"/>
                  </a:lnTo>
                  <a:lnTo>
                    <a:pt x="1889" y="417"/>
                  </a:lnTo>
                  <a:lnTo>
                    <a:pt x="1887" y="416"/>
                  </a:lnTo>
                  <a:lnTo>
                    <a:pt x="1885" y="415"/>
                  </a:lnTo>
                  <a:lnTo>
                    <a:pt x="1882" y="415"/>
                  </a:lnTo>
                  <a:lnTo>
                    <a:pt x="1880" y="414"/>
                  </a:lnTo>
                  <a:lnTo>
                    <a:pt x="1876" y="413"/>
                  </a:lnTo>
                  <a:lnTo>
                    <a:pt x="1871" y="411"/>
                  </a:lnTo>
                  <a:lnTo>
                    <a:pt x="1865" y="409"/>
                  </a:lnTo>
                  <a:lnTo>
                    <a:pt x="1861" y="408"/>
                  </a:lnTo>
                  <a:lnTo>
                    <a:pt x="1858" y="408"/>
                  </a:lnTo>
                  <a:lnTo>
                    <a:pt x="1856" y="406"/>
                  </a:lnTo>
                  <a:lnTo>
                    <a:pt x="1854" y="404"/>
                  </a:lnTo>
                  <a:lnTo>
                    <a:pt x="1852" y="404"/>
                  </a:lnTo>
                  <a:lnTo>
                    <a:pt x="1850" y="408"/>
                  </a:lnTo>
                  <a:lnTo>
                    <a:pt x="1848" y="409"/>
                  </a:lnTo>
                  <a:lnTo>
                    <a:pt x="1847" y="413"/>
                  </a:lnTo>
                  <a:lnTo>
                    <a:pt x="1846" y="414"/>
                  </a:lnTo>
                  <a:lnTo>
                    <a:pt x="1843" y="418"/>
                  </a:lnTo>
                  <a:lnTo>
                    <a:pt x="1841" y="419"/>
                  </a:lnTo>
                  <a:lnTo>
                    <a:pt x="1836" y="421"/>
                  </a:lnTo>
                  <a:lnTo>
                    <a:pt x="1835" y="422"/>
                  </a:lnTo>
                  <a:lnTo>
                    <a:pt x="1830" y="422"/>
                  </a:lnTo>
                  <a:lnTo>
                    <a:pt x="1828" y="424"/>
                  </a:lnTo>
                  <a:lnTo>
                    <a:pt x="1827" y="425"/>
                  </a:lnTo>
                  <a:lnTo>
                    <a:pt x="1826" y="427"/>
                  </a:lnTo>
                  <a:lnTo>
                    <a:pt x="1827" y="430"/>
                  </a:lnTo>
                  <a:lnTo>
                    <a:pt x="1829" y="433"/>
                  </a:lnTo>
                  <a:lnTo>
                    <a:pt x="1830" y="436"/>
                  </a:lnTo>
                  <a:lnTo>
                    <a:pt x="1831" y="442"/>
                  </a:lnTo>
                  <a:lnTo>
                    <a:pt x="1835" y="460"/>
                  </a:lnTo>
                  <a:lnTo>
                    <a:pt x="1834" y="463"/>
                  </a:lnTo>
                  <a:lnTo>
                    <a:pt x="1833" y="476"/>
                  </a:lnTo>
                  <a:lnTo>
                    <a:pt x="1833" y="478"/>
                  </a:lnTo>
                  <a:lnTo>
                    <a:pt x="1833" y="482"/>
                  </a:lnTo>
                  <a:lnTo>
                    <a:pt x="1833" y="485"/>
                  </a:lnTo>
                  <a:lnTo>
                    <a:pt x="1834" y="485"/>
                  </a:lnTo>
                  <a:lnTo>
                    <a:pt x="1835" y="487"/>
                  </a:lnTo>
                  <a:lnTo>
                    <a:pt x="1835" y="488"/>
                  </a:lnTo>
                  <a:lnTo>
                    <a:pt x="1835" y="490"/>
                  </a:lnTo>
                  <a:lnTo>
                    <a:pt x="1835" y="492"/>
                  </a:lnTo>
                  <a:lnTo>
                    <a:pt x="1834" y="495"/>
                  </a:lnTo>
                  <a:lnTo>
                    <a:pt x="1833" y="500"/>
                  </a:lnTo>
                  <a:lnTo>
                    <a:pt x="1832" y="502"/>
                  </a:lnTo>
                  <a:lnTo>
                    <a:pt x="1830" y="504"/>
                  </a:lnTo>
                  <a:lnTo>
                    <a:pt x="1830" y="505"/>
                  </a:lnTo>
                  <a:lnTo>
                    <a:pt x="1830" y="508"/>
                  </a:lnTo>
                  <a:lnTo>
                    <a:pt x="1829" y="511"/>
                  </a:lnTo>
                  <a:lnTo>
                    <a:pt x="1827" y="511"/>
                  </a:lnTo>
                  <a:lnTo>
                    <a:pt x="1826" y="513"/>
                  </a:lnTo>
                  <a:lnTo>
                    <a:pt x="1823" y="513"/>
                  </a:lnTo>
                  <a:lnTo>
                    <a:pt x="1821" y="513"/>
                  </a:lnTo>
                  <a:lnTo>
                    <a:pt x="1818" y="513"/>
                  </a:lnTo>
                  <a:lnTo>
                    <a:pt x="1814" y="515"/>
                  </a:lnTo>
                  <a:lnTo>
                    <a:pt x="1811" y="516"/>
                  </a:lnTo>
                  <a:lnTo>
                    <a:pt x="1810" y="517"/>
                  </a:lnTo>
                  <a:lnTo>
                    <a:pt x="1809" y="518"/>
                  </a:lnTo>
                  <a:lnTo>
                    <a:pt x="1808" y="519"/>
                  </a:lnTo>
                  <a:lnTo>
                    <a:pt x="1809" y="520"/>
                  </a:lnTo>
                  <a:lnTo>
                    <a:pt x="1812" y="521"/>
                  </a:lnTo>
                  <a:lnTo>
                    <a:pt x="1814" y="523"/>
                  </a:lnTo>
                  <a:lnTo>
                    <a:pt x="1814" y="525"/>
                  </a:lnTo>
                  <a:lnTo>
                    <a:pt x="1812" y="527"/>
                  </a:lnTo>
                  <a:lnTo>
                    <a:pt x="1811" y="525"/>
                  </a:lnTo>
                  <a:lnTo>
                    <a:pt x="1810" y="524"/>
                  </a:lnTo>
                  <a:lnTo>
                    <a:pt x="1806" y="523"/>
                  </a:lnTo>
                  <a:lnTo>
                    <a:pt x="1805" y="520"/>
                  </a:lnTo>
                  <a:lnTo>
                    <a:pt x="1803" y="518"/>
                  </a:lnTo>
                  <a:lnTo>
                    <a:pt x="1803" y="512"/>
                  </a:lnTo>
                  <a:lnTo>
                    <a:pt x="1803" y="511"/>
                  </a:lnTo>
                  <a:lnTo>
                    <a:pt x="1800" y="510"/>
                  </a:lnTo>
                  <a:lnTo>
                    <a:pt x="1799" y="508"/>
                  </a:lnTo>
                  <a:lnTo>
                    <a:pt x="1798" y="508"/>
                  </a:lnTo>
                  <a:lnTo>
                    <a:pt x="1796" y="508"/>
                  </a:lnTo>
                  <a:lnTo>
                    <a:pt x="1794" y="508"/>
                  </a:lnTo>
                  <a:lnTo>
                    <a:pt x="1793" y="507"/>
                  </a:lnTo>
                  <a:lnTo>
                    <a:pt x="1792" y="507"/>
                  </a:lnTo>
                  <a:lnTo>
                    <a:pt x="1791" y="508"/>
                  </a:lnTo>
                  <a:lnTo>
                    <a:pt x="1790" y="511"/>
                  </a:lnTo>
                  <a:lnTo>
                    <a:pt x="1788" y="516"/>
                  </a:lnTo>
                  <a:lnTo>
                    <a:pt x="1788" y="519"/>
                  </a:lnTo>
                  <a:lnTo>
                    <a:pt x="1787" y="524"/>
                  </a:lnTo>
                  <a:lnTo>
                    <a:pt x="1786" y="529"/>
                  </a:lnTo>
                  <a:lnTo>
                    <a:pt x="1786" y="530"/>
                  </a:lnTo>
                  <a:lnTo>
                    <a:pt x="1783" y="530"/>
                  </a:lnTo>
                  <a:lnTo>
                    <a:pt x="1783" y="531"/>
                  </a:lnTo>
                  <a:lnTo>
                    <a:pt x="1781" y="533"/>
                  </a:lnTo>
                  <a:lnTo>
                    <a:pt x="1780" y="533"/>
                  </a:lnTo>
                  <a:lnTo>
                    <a:pt x="1779" y="532"/>
                  </a:lnTo>
                  <a:lnTo>
                    <a:pt x="1777" y="531"/>
                  </a:lnTo>
                  <a:lnTo>
                    <a:pt x="1775" y="530"/>
                  </a:lnTo>
                  <a:lnTo>
                    <a:pt x="1774" y="532"/>
                  </a:lnTo>
                  <a:lnTo>
                    <a:pt x="1772" y="534"/>
                  </a:lnTo>
                  <a:lnTo>
                    <a:pt x="1770" y="536"/>
                  </a:lnTo>
                  <a:lnTo>
                    <a:pt x="1770" y="538"/>
                  </a:lnTo>
                  <a:lnTo>
                    <a:pt x="1770" y="540"/>
                  </a:lnTo>
                  <a:lnTo>
                    <a:pt x="1767" y="542"/>
                  </a:lnTo>
                  <a:lnTo>
                    <a:pt x="1765" y="543"/>
                  </a:lnTo>
                  <a:lnTo>
                    <a:pt x="1762" y="546"/>
                  </a:lnTo>
                  <a:lnTo>
                    <a:pt x="1761" y="548"/>
                  </a:lnTo>
                  <a:lnTo>
                    <a:pt x="1758" y="548"/>
                  </a:lnTo>
                  <a:lnTo>
                    <a:pt x="1755" y="547"/>
                  </a:lnTo>
                  <a:lnTo>
                    <a:pt x="1752" y="549"/>
                  </a:lnTo>
                  <a:lnTo>
                    <a:pt x="1745" y="550"/>
                  </a:lnTo>
                  <a:lnTo>
                    <a:pt x="1741" y="548"/>
                  </a:lnTo>
                  <a:lnTo>
                    <a:pt x="1737" y="549"/>
                  </a:lnTo>
                  <a:lnTo>
                    <a:pt x="1733" y="550"/>
                  </a:lnTo>
                  <a:lnTo>
                    <a:pt x="1733" y="552"/>
                  </a:lnTo>
                  <a:lnTo>
                    <a:pt x="1733" y="554"/>
                  </a:lnTo>
                  <a:lnTo>
                    <a:pt x="1733" y="556"/>
                  </a:lnTo>
                  <a:lnTo>
                    <a:pt x="1734" y="556"/>
                  </a:lnTo>
                  <a:lnTo>
                    <a:pt x="1736" y="559"/>
                  </a:lnTo>
                  <a:lnTo>
                    <a:pt x="1737" y="562"/>
                  </a:lnTo>
                  <a:lnTo>
                    <a:pt x="1740" y="564"/>
                  </a:lnTo>
                  <a:lnTo>
                    <a:pt x="1740" y="567"/>
                  </a:lnTo>
                  <a:lnTo>
                    <a:pt x="1741" y="568"/>
                  </a:lnTo>
                  <a:lnTo>
                    <a:pt x="1740" y="571"/>
                  </a:lnTo>
                  <a:lnTo>
                    <a:pt x="1738" y="574"/>
                  </a:lnTo>
                  <a:lnTo>
                    <a:pt x="1736" y="576"/>
                  </a:lnTo>
                  <a:lnTo>
                    <a:pt x="1735" y="576"/>
                  </a:lnTo>
                  <a:lnTo>
                    <a:pt x="1733" y="574"/>
                  </a:lnTo>
                  <a:lnTo>
                    <a:pt x="1732" y="573"/>
                  </a:lnTo>
                  <a:lnTo>
                    <a:pt x="1729" y="573"/>
                  </a:lnTo>
                  <a:lnTo>
                    <a:pt x="1722" y="573"/>
                  </a:lnTo>
                  <a:lnTo>
                    <a:pt x="1718" y="573"/>
                  </a:lnTo>
                  <a:lnTo>
                    <a:pt x="1716" y="571"/>
                  </a:lnTo>
                  <a:lnTo>
                    <a:pt x="1713" y="571"/>
                  </a:lnTo>
                  <a:lnTo>
                    <a:pt x="1708" y="570"/>
                  </a:lnTo>
                  <a:lnTo>
                    <a:pt x="1706" y="570"/>
                  </a:lnTo>
                  <a:lnTo>
                    <a:pt x="1704" y="568"/>
                  </a:lnTo>
                  <a:lnTo>
                    <a:pt x="1704" y="567"/>
                  </a:lnTo>
                  <a:lnTo>
                    <a:pt x="1702" y="565"/>
                  </a:lnTo>
                  <a:lnTo>
                    <a:pt x="1702" y="563"/>
                  </a:lnTo>
                  <a:lnTo>
                    <a:pt x="1700" y="560"/>
                  </a:lnTo>
                  <a:lnTo>
                    <a:pt x="1698" y="559"/>
                  </a:lnTo>
                  <a:lnTo>
                    <a:pt x="1696" y="558"/>
                  </a:lnTo>
                  <a:lnTo>
                    <a:pt x="1695" y="560"/>
                  </a:lnTo>
                  <a:lnTo>
                    <a:pt x="1693" y="562"/>
                  </a:lnTo>
                  <a:lnTo>
                    <a:pt x="1691" y="561"/>
                  </a:lnTo>
                  <a:lnTo>
                    <a:pt x="1691" y="562"/>
                  </a:lnTo>
                  <a:lnTo>
                    <a:pt x="1690" y="563"/>
                  </a:lnTo>
                  <a:lnTo>
                    <a:pt x="1687" y="565"/>
                  </a:lnTo>
                  <a:lnTo>
                    <a:pt x="1686" y="567"/>
                  </a:lnTo>
                  <a:lnTo>
                    <a:pt x="1685" y="571"/>
                  </a:lnTo>
                  <a:lnTo>
                    <a:pt x="1684" y="575"/>
                  </a:lnTo>
                  <a:lnTo>
                    <a:pt x="1684" y="577"/>
                  </a:lnTo>
                  <a:lnTo>
                    <a:pt x="1682" y="577"/>
                  </a:lnTo>
                  <a:lnTo>
                    <a:pt x="1681" y="578"/>
                  </a:lnTo>
                  <a:lnTo>
                    <a:pt x="1678" y="582"/>
                  </a:lnTo>
                  <a:lnTo>
                    <a:pt x="1676" y="586"/>
                  </a:lnTo>
                  <a:lnTo>
                    <a:pt x="1673" y="589"/>
                  </a:lnTo>
                  <a:lnTo>
                    <a:pt x="1671" y="591"/>
                  </a:lnTo>
                  <a:lnTo>
                    <a:pt x="1670" y="593"/>
                  </a:lnTo>
                  <a:lnTo>
                    <a:pt x="1668" y="596"/>
                  </a:lnTo>
                  <a:lnTo>
                    <a:pt x="1664" y="597"/>
                  </a:lnTo>
                  <a:lnTo>
                    <a:pt x="1661" y="597"/>
                  </a:lnTo>
                  <a:lnTo>
                    <a:pt x="1659" y="598"/>
                  </a:lnTo>
                  <a:lnTo>
                    <a:pt x="1658" y="599"/>
                  </a:lnTo>
                  <a:lnTo>
                    <a:pt x="1657" y="601"/>
                  </a:lnTo>
                  <a:lnTo>
                    <a:pt x="1657" y="602"/>
                  </a:lnTo>
                  <a:lnTo>
                    <a:pt x="1655" y="602"/>
                  </a:lnTo>
                  <a:lnTo>
                    <a:pt x="1654" y="603"/>
                  </a:lnTo>
                  <a:lnTo>
                    <a:pt x="1649" y="606"/>
                  </a:lnTo>
                  <a:lnTo>
                    <a:pt x="1646" y="607"/>
                  </a:lnTo>
                  <a:lnTo>
                    <a:pt x="1642" y="609"/>
                  </a:lnTo>
                  <a:lnTo>
                    <a:pt x="1638" y="611"/>
                  </a:lnTo>
                  <a:lnTo>
                    <a:pt x="1637" y="612"/>
                  </a:lnTo>
                  <a:lnTo>
                    <a:pt x="1637" y="613"/>
                  </a:lnTo>
                  <a:lnTo>
                    <a:pt x="1636" y="614"/>
                  </a:lnTo>
                  <a:lnTo>
                    <a:pt x="1634" y="615"/>
                  </a:lnTo>
                  <a:lnTo>
                    <a:pt x="1633" y="615"/>
                  </a:lnTo>
                  <a:lnTo>
                    <a:pt x="1628" y="618"/>
                  </a:lnTo>
                  <a:lnTo>
                    <a:pt x="1627" y="620"/>
                  </a:lnTo>
                  <a:lnTo>
                    <a:pt x="1619" y="626"/>
                  </a:lnTo>
                  <a:lnTo>
                    <a:pt x="1616" y="630"/>
                  </a:lnTo>
                  <a:lnTo>
                    <a:pt x="1616" y="633"/>
                  </a:lnTo>
                  <a:lnTo>
                    <a:pt x="1615" y="633"/>
                  </a:lnTo>
                  <a:lnTo>
                    <a:pt x="1613" y="637"/>
                  </a:lnTo>
                  <a:lnTo>
                    <a:pt x="1608" y="641"/>
                  </a:lnTo>
                  <a:lnTo>
                    <a:pt x="1597" y="641"/>
                  </a:lnTo>
                  <a:lnTo>
                    <a:pt x="1593" y="639"/>
                  </a:lnTo>
                  <a:lnTo>
                    <a:pt x="1592" y="641"/>
                  </a:lnTo>
                  <a:lnTo>
                    <a:pt x="1591" y="642"/>
                  </a:lnTo>
                  <a:lnTo>
                    <a:pt x="1588" y="643"/>
                  </a:lnTo>
                  <a:lnTo>
                    <a:pt x="1583" y="644"/>
                  </a:lnTo>
                  <a:lnTo>
                    <a:pt x="1581" y="645"/>
                  </a:lnTo>
                  <a:lnTo>
                    <a:pt x="1580" y="647"/>
                  </a:lnTo>
                  <a:lnTo>
                    <a:pt x="1574" y="647"/>
                  </a:lnTo>
                  <a:lnTo>
                    <a:pt x="1571" y="649"/>
                  </a:lnTo>
                  <a:lnTo>
                    <a:pt x="1567" y="650"/>
                  </a:lnTo>
                  <a:lnTo>
                    <a:pt x="1551" y="660"/>
                  </a:lnTo>
                  <a:lnTo>
                    <a:pt x="1548" y="664"/>
                  </a:lnTo>
                  <a:lnTo>
                    <a:pt x="1544" y="669"/>
                  </a:lnTo>
                  <a:lnTo>
                    <a:pt x="1542" y="671"/>
                  </a:lnTo>
                  <a:lnTo>
                    <a:pt x="1540" y="672"/>
                  </a:lnTo>
                  <a:lnTo>
                    <a:pt x="1538" y="673"/>
                  </a:lnTo>
                  <a:lnTo>
                    <a:pt x="1536" y="675"/>
                  </a:lnTo>
                  <a:lnTo>
                    <a:pt x="1534" y="675"/>
                  </a:lnTo>
                  <a:lnTo>
                    <a:pt x="1533" y="674"/>
                  </a:lnTo>
                  <a:lnTo>
                    <a:pt x="1530" y="675"/>
                  </a:lnTo>
                  <a:lnTo>
                    <a:pt x="1529" y="677"/>
                  </a:lnTo>
                  <a:lnTo>
                    <a:pt x="1530" y="679"/>
                  </a:lnTo>
                  <a:lnTo>
                    <a:pt x="1529" y="680"/>
                  </a:lnTo>
                  <a:lnTo>
                    <a:pt x="1525" y="682"/>
                  </a:lnTo>
                  <a:lnTo>
                    <a:pt x="1519" y="683"/>
                  </a:lnTo>
                  <a:lnTo>
                    <a:pt x="1516" y="684"/>
                  </a:lnTo>
                  <a:lnTo>
                    <a:pt x="1516" y="685"/>
                  </a:lnTo>
                  <a:lnTo>
                    <a:pt x="1514" y="686"/>
                  </a:lnTo>
                  <a:lnTo>
                    <a:pt x="1512" y="682"/>
                  </a:lnTo>
                  <a:lnTo>
                    <a:pt x="1512" y="678"/>
                  </a:lnTo>
                  <a:lnTo>
                    <a:pt x="1515" y="677"/>
                  </a:lnTo>
                  <a:lnTo>
                    <a:pt x="1517" y="677"/>
                  </a:lnTo>
                  <a:lnTo>
                    <a:pt x="1530" y="671"/>
                  </a:lnTo>
                  <a:lnTo>
                    <a:pt x="1529" y="666"/>
                  </a:lnTo>
                  <a:lnTo>
                    <a:pt x="1530" y="664"/>
                  </a:lnTo>
                  <a:lnTo>
                    <a:pt x="1533" y="661"/>
                  </a:lnTo>
                  <a:lnTo>
                    <a:pt x="1535" y="659"/>
                  </a:lnTo>
                  <a:lnTo>
                    <a:pt x="1534" y="658"/>
                  </a:lnTo>
                  <a:lnTo>
                    <a:pt x="1525" y="660"/>
                  </a:lnTo>
                  <a:lnTo>
                    <a:pt x="1520" y="660"/>
                  </a:lnTo>
                  <a:lnTo>
                    <a:pt x="1517" y="659"/>
                  </a:lnTo>
                  <a:lnTo>
                    <a:pt x="1518" y="656"/>
                  </a:lnTo>
                  <a:lnTo>
                    <a:pt x="1518" y="654"/>
                  </a:lnTo>
                  <a:lnTo>
                    <a:pt x="1517" y="652"/>
                  </a:lnTo>
                  <a:lnTo>
                    <a:pt x="1522" y="649"/>
                  </a:lnTo>
                  <a:lnTo>
                    <a:pt x="1524" y="649"/>
                  </a:lnTo>
                  <a:lnTo>
                    <a:pt x="1525" y="649"/>
                  </a:lnTo>
                  <a:lnTo>
                    <a:pt x="1525" y="647"/>
                  </a:lnTo>
                  <a:lnTo>
                    <a:pt x="1524" y="644"/>
                  </a:lnTo>
                  <a:lnTo>
                    <a:pt x="1525" y="640"/>
                  </a:lnTo>
                  <a:lnTo>
                    <a:pt x="1534" y="636"/>
                  </a:lnTo>
                  <a:lnTo>
                    <a:pt x="1536" y="632"/>
                  </a:lnTo>
                  <a:lnTo>
                    <a:pt x="1540" y="628"/>
                  </a:lnTo>
                  <a:lnTo>
                    <a:pt x="1547" y="619"/>
                  </a:lnTo>
                  <a:lnTo>
                    <a:pt x="1547" y="617"/>
                  </a:lnTo>
                  <a:lnTo>
                    <a:pt x="1549" y="613"/>
                  </a:lnTo>
                  <a:lnTo>
                    <a:pt x="1549" y="611"/>
                  </a:lnTo>
                  <a:lnTo>
                    <a:pt x="1546" y="609"/>
                  </a:lnTo>
                  <a:lnTo>
                    <a:pt x="1545" y="605"/>
                  </a:lnTo>
                  <a:lnTo>
                    <a:pt x="1536" y="598"/>
                  </a:lnTo>
                  <a:lnTo>
                    <a:pt x="1535" y="593"/>
                  </a:lnTo>
                  <a:lnTo>
                    <a:pt x="1534" y="593"/>
                  </a:lnTo>
                  <a:lnTo>
                    <a:pt x="1533" y="597"/>
                  </a:lnTo>
                  <a:lnTo>
                    <a:pt x="1532" y="598"/>
                  </a:lnTo>
                  <a:lnTo>
                    <a:pt x="1528" y="598"/>
                  </a:lnTo>
                  <a:lnTo>
                    <a:pt x="1526" y="597"/>
                  </a:lnTo>
                  <a:lnTo>
                    <a:pt x="1514" y="596"/>
                  </a:lnTo>
                  <a:lnTo>
                    <a:pt x="1512" y="598"/>
                  </a:lnTo>
                  <a:lnTo>
                    <a:pt x="1509" y="603"/>
                  </a:lnTo>
                  <a:lnTo>
                    <a:pt x="1506" y="605"/>
                  </a:lnTo>
                  <a:lnTo>
                    <a:pt x="1504" y="607"/>
                  </a:lnTo>
                  <a:lnTo>
                    <a:pt x="1501" y="609"/>
                  </a:lnTo>
                  <a:lnTo>
                    <a:pt x="1492" y="624"/>
                  </a:lnTo>
                  <a:lnTo>
                    <a:pt x="1488" y="625"/>
                  </a:lnTo>
                  <a:lnTo>
                    <a:pt x="1472" y="634"/>
                  </a:lnTo>
                  <a:lnTo>
                    <a:pt x="1464" y="637"/>
                  </a:lnTo>
                  <a:lnTo>
                    <a:pt x="1457" y="644"/>
                  </a:lnTo>
                  <a:lnTo>
                    <a:pt x="1455" y="648"/>
                  </a:lnTo>
                  <a:lnTo>
                    <a:pt x="1454" y="652"/>
                  </a:lnTo>
                  <a:lnTo>
                    <a:pt x="1453" y="658"/>
                  </a:lnTo>
                  <a:lnTo>
                    <a:pt x="1446" y="666"/>
                  </a:lnTo>
                  <a:lnTo>
                    <a:pt x="1444" y="667"/>
                  </a:lnTo>
                  <a:lnTo>
                    <a:pt x="1442" y="668"/>
                  </a:lnTo>
                  <a:lnTo>
                    <a:pt x="1440" y="667"/>
                  </a:lnTo>
                  <a:lnTo>
                    <a:pt x="1437" y="668"/>
                  </a:lnTo>
                  <a:lnTo>
                    <a:pt x="1433" y="667"/>
                  </a:lnTo>
                  <a:lnTo>
                    <a:pt x="1428" y="670"/>
                  </a:lnTo>
                  <a:lnTo>
                    <a:pt x="1422" y="672"/>
                  </a:lnTo>
                  <a:lnTo>
                    <a:pt x="1418" y="667"/>
                  </a:lnTo>
                  <a:lnTo>
                    <a:pt x="1414" y="666"/>
                  </a:lnTo>
                  <a:lnTo>
                    <a:pt x="1409" y="667"/>
                  </a:lnTo>
                  <a:lnTo>
                    <a:pt x="1407" y="669"/>
                  </a:lnTo>
                  <a:lnTo>
                    <a:pt x="1401" y="681"/>
                  </a:lnTo>
                  <a:lnTo>
                    <a:pt x="1399" y="688"/>
                  </a:lnTo>
                  <a:lnTo>
                    <a:pt x="1399" y="690"/>
                  </a:lnTo>
                  <a:lnTo>
                    <a:pt x="1402" y="698"/>
                  </a:lnTo>
                  <a:lnTo>
                    <a:pt x="1406" y="703"/>
                  </a:lnTo>
                  <a:lnTo>
                    <a:pt x="1414" y="708"/>
                  </a:lnTo>
                  <a:lnTo>
                    <a:pt x="1430" y="712"/>
                  </a:lnTo>
                  <a:lnTo>
                    <a:pt x="1434" y="710"/>
                  </a:lnTo>
                  <a:lnTo>
                    <a:pt x="1438" y="710"/>
                  </a:lnTo>
                  <a:lnTo>
                    <a:pt x="1443" y="713"/>
                  </a:lnTo>
                  <a:lnTo>
                    <a:pt x="1446" y="719"/>
                  </a:lnTo>
                  <a:lnTo>
                    <a:pt x="1446" y="723"/>
                  </a:lnTo>
                  <a:lnTo>
                    <a:pt x="1446" y="724"/>
                  </a:lnTo>
                  <a:lnTo>
                    <a:pt x="1447" y="725"/>
                  </a:lnTo>
                  <a:lnTo>
                    <a:pt x="1448" y="727"/>
                  </a:lnTo>
                  <a:lnTo>
                    <a:pt x="1446" y="729"/>
                  </a:lnTo>
                  <a:lnTo>
                    <a:pt x="1444" y="730"/>
                  </a:lnTo>
                  <a:lnTo>
                    <a:pt x="1443" y="735"/>
                  </a:lnTo>
                  <a:lnTo>
                    <a:pt x="1443" y="742"/>
                  </a:lnTo>
                  <a:lnTo>
                    <a:pt x="1445" y="745"/>
                  </a:lnTo>
                  <a:lnTo>
                    <a:pt x="1449" y="747"/>
                  </a:lnTo>
                  <a:lnTo>
                    <a:pt x="1454" y="750"/>
                  </a:lnTo>
                  <a:lnTo>
                    <a:pt x="1459" y="750"/>
                  </a:lnTo>
                  <a:lnTo>
                    <a:pt x="1469" y="749"/>
                  </a:lnTo>
                  <a:lnTo>
                    <a:pt x="1473" y="745"/>
                  </a:lnTo>
                  <a:lnTo>
                    <a:pt x="1473" y="743"/>
                  </a:lnTo>
                  <a:lnTo>
                    <a:pt x="1473" y="741"/>
                  </a:lnTo>
                  <a:lnTo>
                    <a:pt x="1482" y="735"/>
                  </a:lnTo>
                  <a:lnTo>
                    <a:pt x="1487" y="730"/>
                  </a:lnTo>
                  <a:lnTo>
                    <a:pt x="1486" y="729"/>
                  </a:lnTo>
                  <a:lnTo>
                    <a:pt x="1485" y="728"/>
                  </a:lnTo>
                  <a:lnTo>
                    <a:pt x="1486" y="728"/>
                  </a:lnTo>
                  <a:lnTo>
                    <a:pt x="1488" y="727"/>
                  </a:lnTo>
                  <a:lnTo>
                    <a:pt x="1501" y="722"/>
                  </a:lnTo>
                  <a:lnTo>
                    <a:pt x="1511" y="726"/>
                  </a:lnTo>
                  <a:lnTo>
                    <a:pt x="1516" y="732"/>
                  </a:lnTo>
                  <a:lnTo>
                    <a:pt x="1521" y="732"/>
                  </a:lnTo>
                  <a:lnTo>
                    <a:pt x="1524" y="735"/>
                  </a:lnTo>
                  <a:lnTo>
                    <a:pt x="1529" y="737"/>
                  </a:lnTo>
                  <a:lnTo>
                    <a:pt x="1534" y="737"/>
                  </a:lnTo>
                  <a:lnTo>
                    <a:pt x="1539" y="738"/>
                  </a:lnTo>
                  <a:lnTo>
                    <a:pt x="1541" y="735"/>
                  </a:lnTo>
                  <a:lnTo>
                    <a:pt x="1542" y="734"/>
                  </a:lnTo>
                  <a:lnTo>
                    <a:pt x="1544" y="735"/>
                  </a:lnTo>
                  <a:lnTo>
                    <a:pt x="1546" y="737"/>
                  </a:lnTo>
                  <a:lnTo>
                    <a:pt x="1551" y="739"/>
                  </a:lnTo>
                  <a:lnTo>
                    <a:pt x="1556" y="739"/>
                  </a:lnTo>
                  <a:lnTo>
                    <a:pt x="1559" y="738"/>
                  </a:lnTo>
                  <a:lnTo>
                    <a:pt x="1562" y="739"/>
                  </a:lnTo>
                  <a:lnTo>
                    <a:pt x="1559" y="743"/>
                  </a:lnTo>
                  <a:lnTo>
                    <a:pt x="1559" y="748"/>
                  </a:lnTo>
                  <a:lnTo>
                    <a:pt x="1557" y="750"/>
                  </a:lnTo>
                  <a:lnTo>
                    <a:pt x="1555" y="752"/>
                  </a:lnTo>
                  <a:lnTo>
                    <a:pt x="1556" y="754"/>
                  </a:lnTo>
                  <a:lnTo>
                    <a:pt x="1557" y="755"/>
                  </a:lnTo>
                  <a:lnTo>
                    <a:pt x="1557" y="757"/>
                  </a:lnTo>
                  <a:lnTo>
                    <a:pt x="1555" y="759"/>
                  </a:lnTo>
                  <a:lnTo>
                    <a:pt x="1551" y="762"/>
                  </a:lnTo>
                  <a:lnTo>
                    <a:pt x="1549" y="762"/>
                  </a:lnTo>
                  <a:lnTo>
                    <a:pt x="1548" y="761"/>
                  </a:lnTo>
                  <a:lnTo>
                    <a:pt x="1548" y="760"/>
                  </a:lnTo>
                  <a:lnTo>
                    <a:pt x="1547" y="758"/>
                  </a:lnTo>
                  <a:lnTo>
                    <a:pt x="1546" y="757"/>
                  </a:lnTo>
                  <a:lnTo>
                    <a:pt x="1542" y="757"/>
                  </a:lnTo>
                  <a:lnTo>
                    <a:pt x="1539" y="757"/>
                  </a:lnTo>
                  <a:lnTo>
                    <a:pt x="1530" y="762"/>
                  </a:lnTo>
                  <a:lnTo>
                    <a:pt x="1522" y="766"/>
                  </a:lnTo>
                  <a:lnTo>
                    <a:pt x="1513" y="769"/>
                  </a:lnTo>
                  <a:lnTo>
                    <a:pt x="1511" y="771"/>
                  </a:lnTo>
                  <a:lnTo>
                    <a:pt x="1508" y="771"/>
                  </a:lnTo>
                  <a:lnTo>
                    <a:pt x="1505" y="770"/>
                  </a:lnTo>
                  <a:lnTo>
                    <a:pt x="1503" y="770"/>
                  </a:lnTo>
                  <a:lnTo>
                    <a:pt x="1502" y="771"/>
                  </a:lnTo>
                  <a:lnTo>
                    <a:pt x="1505" y="773"/>
                  </a:lnTo>
                  <a:lnTo>
                    <a:pt x="1506" y="776"/>
                  </a:lnTo>
                  <a:lnTo>
                    <a:pt x="1506" y="777"/>
                  </a:lnTo>
                  <a:lnTo>
                    <a:pt x="1504" y="778"/>
                  </a:lnTo>
                  <a:lnTo>
                    <a:pt x="1501" y="777"/>
                  </a:lnTo>
                  <a:lnTo>
                    <a:pt x="1500" y="779"/>
                  </a:lnTo>
                  <a:lnTo>
                    <a:pt x="1498" y="781"/>
                  </a:lnTo>
                  <a:lnTo>
                    <a:pt x="1498" y="788"/>
                  </a:lnTo>
                  <a:lnTo>
                    <a:pt x="1497" y="790"/>
                  </a:lnTo>
                  <a:lnTo>
                    <a:pt x="1493" y="790"/>
                  </a:lnTo>
                  <a:lnTo>
                    <a:pt x="1489" y="793"/>
                  </a:lnTo>
                  <a:lnTo>
                    <a:pt x="1488" y="792"/>
                  </a:lnTo>
                  <a:lnTo>
                    <a:pt x="1487" y="790"/>
                  </a:lnTo>
                  <a:lnTo>
                    <a:pt x="1488" y="787"/>
                  </a:lnTo>
                  <a:lnTo>
                    <a:pt x="1487" y="786"/>
                  </a:lnTo>
                  <a:lnTo>
                    <a:pt x="1485" y="786"/>
                  </a:lnTo>
                  <a:lnTo>
                    <a:pt x="1482" y="787"/>
                  </a:lnTo>
                  <a:lnTo>
                    <a:pt x="1481" y="788"/>
                  </a:lnTo>
                  <a:lnTo>
                    <a:pt x="1480" y="790"/>
                  </a:lnTo>
                  <a:lnTo>
                    <a:pt x="1482" y="794"/>
                  </a:lnTo>
                  <a:lnTo>
                    <a:pt x="1485" y="795"/>
                  </a:lnTo>
                  <a:lnTo>
                    <a:pt x="1486" y="795"/>
                  </a:lnTo>
                  <a:lnTo>
                    <a:pt x="1483" y="797"/>
                  </a:lnTo>
                  <a:lnTo>
                    <a:pt x="1479" y="800"/>
                  </a:lnTo>
                  <a:lnTo>
                    <a:pt x="1477" y="803"/>
                  </a:lnTo>
                  <a:lnTo>
                    <a:pt x="1476" y="805"/>
                  </a:lnTo>
                  <a:lnTo>
                    <a:pt x="1474" y="807"/>
                  </a:lnTo>
                  <a:lnTo>
                    <a:pt x="1472" y="809"/>
                  </a:lnTo>
                  <a:lnTo>
                    <a:pt x="1471" y="810"/>
                  </a:lnTo>
                  <a:lnTo>
                    <a:pt x="1468" y="810"/>
                  </a:lnTo>
                  <a:lnTo>
                    <a:pt x="1465" y="815"/>
                  </a:lnTo>
                  <a:lnTo>
                    <a:pt x="1461" y="820"/>
                  </a:lnTo>
                  <a:lnTo>
                    <a:pt x="1459" y="822"/>
                  </a:lnTo>
                  <a:lnTo>
                    <a:pt x="1456" y="829"/>
                  </a:lnTo>
                  <a:lnTo>
                    <a:pt x="1452" y="833"/>
                  </a:lnTo>
                  <a:lnTo>
                    <a:pt x="1450" y="839"/>
                  </a:lnTo>
                  <a:lnTo>
                    <a:pt x="1451" y="844"/>
                  </a:lnTo>
                  <a:lnTo>
                    <a:pt x="1456" y="844"/>
                  </a:lnTo>
                  <a:lnTo>
                    <a:pt x="1459" y="845"/>
                  </a:lnTo>
                  <a:lnTo>
                    <a:pt x="1464" y="850"/>
                  </a:lnTo>
                  <a:lnTo>
                    <a:pt x="1470" y="853"/>
                  </a:lnTo>
                  <a:lnTo>
                    <a:pt x="1476" y="855"/>
                  </a:lnTo>
                  <a:lnTo>
                    <a:pt x="1483" y="860"/>
                  </a:lnTo>
                  <a:lnTo>
                    <a:pt x="1485" y="862"/>
                  </a:lnTo>
                  <a:lnTo>
                    <a:pt x="1487" y="866"/>
                  </a:lnTo>
                  <a:lnTo>
                    <a:pt x="1490" y="877"/>
                  </a:lnTo>
                  <a:lnTo>
                    <a:pt x="1493" y="883"/>
                  </a:lnTo>
                  <a:lnTo>
                    <a:pt x="1493" y="886"/>
                  </a:lnTo>
                  <a:lnTo>
                    <a:pt x="1496" y="891"/>
                  </a:lnTo>
                  <a:lnTo>
                    <a:pt x="1500" y="901"/>
                  </a:lnTo>
                  <a:lnTo>
                    <a:pt x="1504" y="910"/>
                  </a:lnTo>
                  <a:lnTo>
                    <a:pt x="1506" y="916"/>
                  </a:lnTo>
                  <a:lnTo>
                    <a:pt x="1504" y="919"/>
                  </a:lnTo>
                  <a:lnTo>
                    <a:pt x="1504" y="923"/>
                  </a:lnTo>
                  <a:lnTo>
                    <a:pt x="1508" y="927"/>
                  </a:lnTo>
                  <a:lnTo>
                    <a:pt x="1518" y="930"/>
                  </a:lnTo>
                  <a:lnTo>
                    <a:pt x="1520" y="932"/>
                  </a:lnTo>
                  <a:lnTo>
                    <a:pt x="1522" y="934"/>
                  </a:lnTo>
                  <a:lnTo>
                    <a:pt x="1522" y="940"/>
                  </a:lnTo>
                  <a:lnTo>
                    <a:pt x="1523" y="942"/>
                  </a:lnTo>
                  <a:lnTo>
                    <a:pt x="1524" y="943"/>
                  </a:lnTo>
                  <a:lnTo>
                    <a:pt x="1530" y="946"/>
                  </a:lnTo>
                  <a:lnTo>
                    <a:pt x="1533" y="948"/>
                  </a:lnTo>
                  <a:lnTo>
                    <a:pt x="1535" y="951"/>
                  </a:lnTo>
                  <a:lnTo>
                    <a:pt x="1536" y="955"/>
                  </a:lnTo>
                  <a:lnTo>
                    <a:pt x="1536" y="959"/>
                  </a:lnTo>
                  <a:lnTo>
                    <a:pt x="1533" y="959"/>
                  </a:lnTo>
                  <a:lnTo>
                    <a:pt x="1530" y="959"/>
                  </a:lnTo>
                  <a:lnTo>
                    <a:pt x="1520" y="953"/>
                  </a:lnTo>
                  <a:lnTo>
                    <a:pt x="1517" y="953"/>
                  </a:lnTo>
                  <a:lnTo>
                    <a:pt x="1513" y="954"/>
                  </a:lnTo>
                  <a:lnTo>
                    <a:pt x="1508" y="953"/>
                  </a:lnTo>
                  <a:lnTo>
                    <a:pt x="1502" y="946"/>
                  </a:lnTo>
                  <a:lnTo>
                    <a:pt x="1498" y="944"/>
                  </a:lnTo>
                  <a:lnTo>
                    <a:pt x="1493" y="944"/>
                  </a:lnTo>
                  <a:lnTo>
                    <a:pt x="1483" y="949"/>
                  </a:lnTo>
                  <a:lnTo>
                    <a:pt x="1480" y="949"/>
                  </a:lnTo>
                  <a:lnTo>
                    <a:pt x="1479" y="949"/>
                  </a:lnTo>
                  <a:lnTo>
                    <a:pt x="1478" y="950"/>
                  </a:lnTo>
                  <a:lnTo>
                    <a:pt x="1483" y="951"/>
                  </a:lnTo>
                  <a:lnTo>
                    <a:pt x="1488" y="949"/>
                  </a:lnTo>
                  <a:lnTo>
                    <a:pt x="1493" y="947"/>
                  </a:lnTo>
                  <a:lnTo>
                    <a:pt x="1500" y="948"/>
                  </a:lnTo>
                  <a:lnTo>
                    <a:pt x="1501" y="951"/>
                  </a:lnTo>
                  <a:lnTo>
                    <a:pt x="1502" y="954"/>
                  </a:lnTo>
                  <a:lnTo>
                    <a:pt x="1507" y="957"/>
                  </a:lnTo>
                  <a:lnTo>
                    <a:pt x="1511" y="958"/>
                  </a:lnTo>
                  <a:lnTo>
                    <a:pt x="1516" y="962"/>
                  </a:lnTo>
                  <a:lnTo>
                    <a:pt x="1520" y="967"/>
                  </a:lnTo>
                  <a:lnTo>
                    <a:pt x="1529" y="973"/>
                  </a:lnTo>
                  <a:lnTo>
                    <a:pt x="1534" y="979"/>
                  </a:lnTo>
                  <a:lnTo>
                    <a:pt x="1535" y="982"/>
                  </a:lnTo>
                  <a:lnTo>
                    <a:pt x="1537" y="988"/>
                  </a:lnTo>
                  <a:lnTo>
                    <a:pt x="1533" y="990"/>
                  </a:lnTo>
                  <a:lnTo>
                    <a:pt x="1530" y="990"/>
                  </a:lnTo>
                  <a:lnTo>
                    <a:pt x="1526" y="991"/>
                  </a:lnTo>
                  <a:lnTo>
                    <a:pt x="1522" y="993"/>
                  </a:lnTo>
                  <a:lnTo>
                    <a:pt x="1518" y="996"/>
                  </a:lnTo>
                  <a:lnTo>
                    <a:pt x="1509" y="1001"/>
                  </a:lnTo>
                  <a:lnTo>
                    <a:pt x="1507" y="1004"/>
                  </a:lnTo>
                  <a:lnTo>
                    <a:pt x="1506" y="1007"/>
                  </a:lnTo>
                  <a:lnTo>
                    <a:pt x="1503" y="1009"/>
                  </a:lnTo>
                  <a:lnTo>
                    <a:pt x="1497" y="1007"/>
                  </a:lnTo>
                  <a:lnTo>
                    <a:pt x="1491" y="1007"/>
                  </a:lnTo>
                  <a:lnTo>
                    <a:pt x="1485" y="1011"/>
                  </a:lnTo>
                  <a:lnTo>
                    <a:pt x="1483" y="1013"/>
                  </a:lnTo>
                  <a:lnTo>
                    <a:pt x="1484" y="1012"/>
                  </a:lnTo>
                  <a:lnTo>
                    <a:pt x="1485" y="1012"/>
                  </a:lnTo>
                  <a:lnTo>
                    <a:pt x="1488" y="1012"/>
                  </a:lnTo>
                  <a:lnTo>
                    <a:pt x="1493" y="1011"/>
                  </a:lnTo>
                  <a:lnTo>
                    <a:pt x="1497" y="1017"/>
                  </a:lnTo>
                  <a:lnTo>
                    <a:pt x="1506" y="1016"/>
                  </a:lnTo>
                  <a:lnTo>
                    <a:pt x="1513" y="1011"/>
                  </a:lnTo>
                  <a:lnTo>
                    <a:pt x="1517" y="1011"/>
                  </a:lnTo>
                  <a:lnTo>
                    <a:pt x="1520" y="1011"/>
                  </a:lnTo>
                  <a:lnTo>
                    <a:pt x="1523" y="1014"/>
                  </a:lnTo>
                  <a:lnTo>
                    <a:pt x="1530" y="1022"/>
                  </a:lnTo>
                  <a:lnTo>
                    <a:pt x="1534" y="1023"/>
                  </a:lnTo>
                  <a:lnTo>
                    <a:pt x="1539" y="1026"/>
                  </a:lnTo>
                  <a:lnTo>
                    <a:pt x="1541" y="1026"/>
                  </a:lnTo>
                  <a:lnTo>
                    <a:pt x="1543" y="1027"/>
                  </a:lnTo>
                  <a:lnTo>
                    <a:pt x="1537" y="1029"/>
                  </a:lnTo>
                  <a:lnTo>
                    <a:pt x="1530" y="1037"/>
                  </a:lnTo>
                  <a:lnTo>
                    <a:pt x="1527" y="1039"/>
                  </a:lnTo>
                  <a:lnTo>
                    <a:pt x="1524" y="1040"/>
                  </a:lnTo>
                  <a:lnTo>
                    <a:pt x="1531" y="1039"/>
                  </a:lnTo>
                  <a:lnTo>
                    <a:pt x="1535" y="1036"/>
                  </a:lnTo>
                  <a:lnTo>
                    <a:pt x="1537" y="1035"/>
                  </a:lnTo>
                  <a:lnTo>
                    <a:pt x="1539" y="1036"/>
                  </a:lnTo>
                  <a:lnTo>
                    <a:pt x="1540" y="1040"/>
                  </a:lnTo>
                  <a:lnTo>
                    <a:pt x="1538" y="1053"/>
                  </a:lnTo>
                  <a:lnTo>
                    <a:pt x="1536" y="1053"/>
                  </a:lnTo>
                  <a:lnTo>
                    <a:pt x="1534" y="1050"/>
                  </a:lnTo>
                  <a:lnTo>
                    <a:pt x="1531" y="1049"/>
                  </a:lnTo>
                  <a:lnTo>
                    <a:pt x="1529" y="1050"/>
                  </a:lnTo>
                  <a:lnTo>
                    <a:pt x="1526" y="1050"/>
                  </a:lnTo>
                  <a:lnTo>
                    <a:pt x="1524" y="1051"/>
                  </a:lnTo>
                  <a:lnTo>
                    <a:pt x="1523" y="1053"/>
                  </a:lnTo>
                  <a:lnTo>
                    <a:pt x="1525" y="1054"/>
                  </a:lnTo>
                  <a:lnTo>
                    <a:pt x="1530" y="1058"/>
                  </a:lnTo>
                  <a:lnTo>
                    <a:pt x="1530" y="1060"/>
                  </a:lnTo>
                  <a:lnTo>
                    <a:pt x="1529" y="1061"/>
                  </a:lnTo>
                  <a:lnTo>
                    <a:pt x="1526" y="1061"/>
                  </a:lnTo>
                  <a:lnTo>
                    <a:pt x="1530" y="1064"/>
                  </a:lnTo>
                  <a:lnTo>
                    <a:pt x="1529" y="1067"/>
                  </a:lnTo>
                  <a:lnTo>
                    <a:pt x="1528" y="1068"/>
                  </a:lnTo>
                  <a:lnTo>
                    <a:pt x="1525" y="1069"/>
                  </a:lnTo>
                  <a:lnTo>
                    <a:pt x="1524" y="1071"/>
                  </a:lnTo>
                  <a:lnTo>
                    <a:pt x="1526" y="1075"/>
                  </a:lnTo>
                  <a:lnTo>
                    <a:pt x="1528" y="1081"/>
                  </a:lnTo>
                  <a:lnTo>
                    <a:pt x="1528" y="1084"/>
                  </a:lnTo>
                  <a:lnTo>
                    <a:pt x="1525" y="1083"/>
                  </a:lnTo>
                  <a:lnTo>
                    <a:pt x="1520" y="1086"/>
                  </a:lnTo>
                  <a:lnTo>
                    <a:pt x="1517" y="1086"/>
                  </a:lnTo>
                  <a:lnTo>
                    <a:pt x="1516" y="1081"/>
                  </a:lnTo>
                  <a:lnTo>
                    <a:pt x="1513" y="1082"/>
                  </a:lnTo>
                  <a:lnTo>
                    <a:pt x="1512" y="1084"/>
                  </a:lnTo>
                  <a:lnTo>
                    <a:pt x="1510" y="1088"/>
                  </a:lnTo>
                  <a:lnTo>
                    <a:pt x="1507" y="1093"/>
                  </a:lnTo>
                  <a:lnTo>
                    <a:pt x="1505" y="1094"/>
                  </a:lnTo>
                  <a:lnTo>
                    <a:pt x="1503" y="1094"/>
                  </a:lnTo>
                  <a:lnTo>
                    <a:pt x="1501" y="1094"/>
                  </a:lnTo>
                  <a:lnTo>
                    <a:pt x="1501" y="1095"/>
                  </a:lnTo>
                  <a:lnTo>
                    <a:pt x="1503" y="1096"/>
                  </a:lnTo>
                  <a:lnTo>
                    <a:pt x="1503" y="1098"/>
                  </a:lnTo>
                  <a:lnTo>
                    <a:pt x="1499" y="1103"/>
                  </a:lnTo>
                  <a:lnTo>
                    <a:pt x="1498" y="1105"/>
                  </a:lnTo>
                  <a:lnTo>
                    <a:pt x="1498" y="1107"/>
                  </a:lnTo>
                  <a:lnTo>
                    <a:pt x="1496" y="1109"/>
                  </a:lnTo>
                  <a:lnTo>
                    <a:pt x="1497" y="1113"/>
                  </a:lnTo>
                  <a:lnTo>
                    <a:pt x="1496" y="1115"/>
                  </a:lnTo>
                  <a:lnTo>
                    <a:pt x="1494" y="1119"/>
                  </a:lnTo>
                  <a:lnTo>
                    <a:pt x="1492" y="1121"/>
                  </a:lnTo>
                  <a:lnTo>
                    <a:pt x="1489" y="1124"/>
                  </a:lnTo>
                  <a:lnTo>
                    <a:pt x="1486" y="1126"/>
                  </a:lnTo>
                  <a:lnTo>
                    <a:pt x="1481" y="1134"/>
                  </a:lnTo>
                  <a:lnTo>
                    <a:pt x="1480" y="1138"/>
                  </a:lnTo>
                  <a:lnTo>
                    <a:pt x="1480" y="1142"/>
                  </a:lnTo>
                  <a:lnTo>
                    <a:pt x="1478" y="1143"/>
                  </a:lnTo>
                  <a:lnTo>
                    <a:pt x="1476" y="1144"/>
                  </a:lnTo>
                  <a:lnTo>
                    <a:pt x="1473" y="1144"/>
                  </a:lnTo>
                  <a:lnTo>
                    <a:pt x="1473" y="1141"/>
                  </a:lnTo>
                  <a:lnTo>
                    <a:pt x="1472" y="1141"/>
                  </a:lnTo>
                  <a:lnTo>
                    <a:pt x="1471" y="1139"/>
                  </a:lnTo>
                  <a:lnTo>
                    <a:pt x="1471" y="1137"/>
                  </a:lnTo>
                  <a:lnTo>
                    <a:pt x="1471" y="1135"/>
                  </a:lnTo>
                  <a:lnTo>
                    <a:pt x="1470" y="1136"/>
                  </a:lnTo>
                  <a:lnTo>
                    <a:pt x="1470" y="1138"/>
                  </a:lnTo>
                  <a:lnTo>
                    <a:pt x="1468" y="1140"/>
                  </a:lnTo>
                  <a:lnTo>
                    <a:pt x="1466" y="1139"/>
                  </a:lnTo>
                  <a:lnTo>
                    <a:pt x="1464" y="1138"/>
                  </a:lnTo>
                  <a:lnTo>
                    <a:pt x="1464" y="1140"/>
                  </a:lnTo>
                  <a:lnTo>
                    <a:pt x="1465" y="1142"/>
                  </a:lnTo>
                  <a:lnTo>
                    <a:pt x="1465" y="1143"/>
                  </a:lnTo>
                  <a:lnTo>
                    <a:pt x="1468" y="1144"/>
                  </a:lnTo>
                  <a:lnTo>
                    <a:pt x="1470" y="1146"/>
                  </a:lnTo>
                  <a:lnTo>
                    <a:pt x="1471" y="1149"/>
                  </a:lnTo>
                  <a:lnTo>
                    <a:pt x="1472" y="1150"/>
                  </a:lnTo>
                  <a:lnTo>
                    <a:pt x="1473" y="1153"/>
                  </a:lnTo>
                  <a:lnTo>
                    <a:pt x="1473" y="1154"/>
                  </a:lnTo>
                  <a:lnTo>
                    <a:pt x="1470" y="1155"/>
                  </a:lnTo>
                  <a:lnTo>
                    <a:pt x="1467" y="1157"/>
                  </a:lnTo>
                  <a:lnTo>
                    <a:pt x="1463" y="1161"/>
                  </a:lnTo>
                  <a:lnTo>
                    <a:pt x="1460" y="1163"/>
                  </a:lnTo>
                  <a:lnTo>
                    <a:pt x="1457" y="1163"/>
                  </a:lnTo>
                  <a:lnTo>
                    <a:pt x="1455" y="1163"/>
                  </a:lnTo>
                  <a:lnTo>
                    <a:pt x="1453" y="1161"/>
                  </a:lnTo>
                  <a:lnTo>
                    <a:pt x="1449" y="1161"/>
                  </a:lnTo>
                  <a:lnTo>
                    <a:pt x="1454" y="1166"/>
                  </a:lnTo>
                  <a:lnTo>
                    <a:pt x="1455" y="1167"/>
                  </a:lnTo>
                  <a:lnTo>
                    <a:pt x="1459" y="1167"/>
                  </a:lnTo>
                  <a:lnTo>
                    <a:pt x="1461" y="1165"/>
                  </a:lnTo>
                  <a:lnTo>
                    <a:pt x="1465" y="1165"/>
                  </a:lnTo>
                  <a:lnTo>
                    <a:pt x="1466" y="1168"/>
                  </a:lnTo>
                  <a:lnTo>
                    <a:pt x="1465" y="1171"/>
                  </a:lnTo>
                  <a:lnTo>
                    <a:pt x="1463" y="1176"/>
                  </a:lnTo>
                  <a:lnTo>
                    <a:pt x="1462" y="1179"/>
                  </a:lnTo>
                  <a:lnTo>
                    <a:pt x="1465" y="1185"/>
                  </a:lnTo>
                  <a:lnTo>
                    <a:pt x="1465" y="1187"/>
                  </a:lnTo>
                  <a:lnTo>
                    <a:pt x="1464" y="1187"/>
                  </a:lnTo>
                  <a:lnTo>
                    <a:pt x="1461" y="1186"/>
                  </a:lnTo>
                  <a:lnTo>
                    <a:pt x="1459" y="1184"/>
                  </a:lnTo>
                  <a:lnTo>
                    <a:pt x="1456" y="1185"/>
                  </a:lnTo>
                  <a:lnTo>
                    <a:pt x="1454" y="1184"/>
                  </a:lnTo>
                  <a:lnTo>
                    <a:pt x="1451" y="1185"/>
                  </a:lnTo>
                  <a:lnTo>
                    <a:pt x="1449" y="1186"/>
                  </a:lnTo>
                  <a:lnTo>
                    <a:pt x="1451" y="1188"/>
                  </a:lnTo>
                  <a:lnTo>
                    <a:pt x="1453" y="1190"/>
                  </a:lnTo>
                  <a:lnTo>
                    <a:pt x="1454" y="1192"/>
                  </a:lnTo>
                  <a:lnTo>
                    <a:pt x="1453" y="1194"/>
                  </a:lnTo>
                  <a:lnTo>
                    <a:pt x="1446" y="1193"/>
                  </a:lnTo>
                  <a:lnTo>
                    <a:pt x="1444" y="1193"/>
                  </a:lnTo>
                  <a:lnTo>
                    <a:pt x="1442" y="1196"/>
                  </a:lnTo>
                  <a:lnTo>
                    <a:pt x="1444" y="1200"/>
                  </a:lnTo>
                  <a:lnTo>
                    <a:pt x="1442" y="1202"/>
                  </a:lnTo>
                  <a:lnTo>
                    <a:pt x="1440" y="1203"/>
                  </a:lnTo>
                  <a:lnTo>
                    <a:pt x="1436" y="1206"/>
                  </a:lnTo>
                  <a:lnTo>
                    <a:pt x="1433" y="1206"/>
                  </a:lnTo>
                  <a:lnTo>
                    <a:pt x="1433" y="1207"/>
                  </a:lnTo>
                  <a:lnTo>
                    <a:pt x="1435" y="1208"/>
                  </a:lnTo>
                  <a:lnTo>
                    <a:pt x="1436" y="1209"/>
                  </a:lnTo>
                  <a:lnTo>
                    <a:pt x="1434" y="1213"/>
                  </a:lnTo>
                  <a:lnTo>
                    <a:pt x="1431" y="1215"/>
                  </a:lnTo>
                  <a:lnTo>
                    <a:pt x="1426" y="1214"/>
                  </a:lnTo>
                  <a:lnTo>
                    <a:pt x="1422" y="1215"/>
                  </a:lnTo>
                  <a:lnTo>
                    <a:pt x="1419" y="1213"/>
                  </a:lnTo>
                  <a:lnTo>
                    <a:pt x="1416" y="1213"/>
                  </a:lnTo>
                  <a:lnTo>
                    <a:pt x="1414" y="1215"/>
                  </a:lnTo>
                  <a:lnTo>
                    <a:pt x="1413" y="1218"/>
                  </a:lnTo>
                  <a:lnTo>
                    <a:pt x="1411" y="1218"/>
                  </a:lnTo>
                  <a:lnTo>
                    <a:pt x="1409" y="1218"/>
                  </a:lnTo>
                  <a:lnTo>
                    <a:pt x="1408" y="1218"/>
                  </a:lnTo>
                  <a:lnTo>
                    <a:pt x="1408" y="1220"/>
                  </a:lnTo>
                  <a:lnTo>
                    <a:pt x="1409" y="1222"/>
                  </a:lnTo>
                  <a:lnTo>
                    <a:pt x="1414" y="1222"/>
                  </a:lnTo>
                  <a:lnTo>
                    <a:pt x="1414" y="1224"/>
                  </a:lnTo>
                  <a:lnTo>
                    <a:pt x="1415" y="1226"/>
                  </a:lnTo>
                  <a:lnTo>
                    <a:pt x="1410" y="1231"/>
                  </a:lnTo>
                  <a:lnTo>
                    <a:pt x="1408" y="1235"/>
                  </a:lnTo>
                  <a:lnTo>
                    <a:pt x="1405" y="1234"/>
                  </a:lnTo>
                  <a:lnTo>
                    <a:pt x="1403" y="1237"/>
                  </a:lnTo>
                  <a:lnTo>
                    <a:pt x="1401" y="1241"/>
                  </a:lnTo>
                  <a:lnTo>
                    <a:pt x="1400" y="1240"/>
                  </a:lnTo>
                  <a:lnTo>
                    <a:pt x="1396" y="1241"/>
                  </a:lnTo>
                  <a:lnTo>
                    <a:pt x="1395" y="1242"/>
                  </a:lnTo>
                  <a:lnTo>
                    <a:pt x="1396" y="1243"/>
                  </a:lnTo>
                  <a:lnTo>
                    <a:pt x="1396" y="1244"/>
                  </a:lnTo>
                  <a:lnTo>
                    <a:pt x="1394" y="1248"/>
                  </a:lnTo>
                  <a:lnTo>
                    <a:pt x="1393" y="1249"/>
                  </a:lnTo>
                  <a:lnTo>
                    <a:pt x="1392" y="1248"/>
                  </a:lnTo>
                  <a:lnTo>
                    <a:pt x="1392" y="1245"/>
                  </a:lnTo>
                  <a:lnTo>
                    <a:pt x="1391" y="1245"/>
                  </a:lnTo>
                  <a:lnTo>
                    <a:pt x="1388" y="1247"/>
                  </a:lnTo>
                  <a:lnTo>
                    <a:pt x="1386" y="1249"/>
                  </a:lnTo>
                  <a:lnTo>
                    <a:pt x="1384" y="1250"/>
                  </a:lnTo>
                  <a:lnTo>
                    <a:pt x="1382" y="1248"/>
                  </a:lnTo>
                  <a:lnTo>
                    <a:pt x="1378" y="1247"/>
                  </a:lnTo>
                  <a:lnTo>
                    <a:pt x="1377" y="1254"/>
                  </a:lnTo>
                  <a:lnTo>
                    <a:pt x="1374" y="1257"/>
                  </a:lnTo>
                  <a:lnTo>
                    <a:pt x="1372" y="1257"/>
                  </a:lnTo>
                  <a:lnTo>
                    <a:pt x="1369" y="1258"/>
                  </a:lnTo>
                  <a:lnTo>
                    <a:pt x="1371" y="1258"/>
                  </a:lnTo>
                  <a:lnTo>
                    <a:pt x="1372" y="1260"/>
                  </a:lnTo>
                  <a:lnTo>
                    <a:pt x="1371" y="1262"/>
                  </a:lnTo>
                  <a:lnTo>
                    <a:pt x="1368" y="1262"/>
                  </a:lnTo>
                  <a:lnTo>
                    <a:pt x="1367" y="1264"/>
                  </a:lnTo>
                  <a:lnTo>
                    <a:pt x="1366" y="1269"/>
                  </a:lnTo>
                  <a:lnTo>
                    <a:pt x="1364" y="1272"/>
                  </a:lnTo>
                  <a:lnTo>
                    <a:pt x="1361" y="1272"/>
                  </a:lnTo>
                  <a:lnTo>
                    <a:pt x="1357" y="1270"/>
                  </a:lnTo>
                  <a:lnTo>
                    <a:pt x="1356" y="1271"/>
                  </a:lnTo>
                  <a:lnTo>
                    <a:pt x="1356" y="1272"/>
                  </a:lnTo>
                  <a:lnTo>
                    <a:pt x="1355" y="1274"/>
                  </a:lnTo>
                  <a:lnTo>
                    <a:pt x="1351" y="1274"/>
                  </a:lnTo>
                  <a:lnTo>
                    <a:pt x="1345" y="1276"/>
                  </a:lnTo>
                  <a:lnTo>
                    <a:pt x="1342" y="1276"/>
                  </a:lnTo>
                  <a:lnTo>
                    <a:pt x="1338" y="1275"/>
                  </a:lnTo>
                  <a:lnTo>
                    <a:pt x="1336" y="1276"/>
                  </a:lnTo>
                  <a:lnTo>
                    <a:pt x="1334" y="1278"/>
                  </a:lnTo>
                  <a:lnTo>
                    <a:pt x="1333" y="1279"/>
                  </a:lnTo>
                  <a:lnTo>
                    <a:pt x="1329" y="1279"/>
                  </a:lnTo>
                  <a:lnTo>
                    <a:pt x="1327" y="1277"/>
                  </a:lnTo>
                  <a:lnTo>
                    <a:pt x="1324" y="1276"/>
                  </a:lnTo>
                  <a:lnTo>
                    <a:pt x="1320" y="1277"/>
                  </a:lnTo>
                  <a:lnTo>
                    <a:pt x="1318" y="1280"/>
                  </a:lnTo>
                  <a:lnTo>
                    <a:pt x="1315" y="1280"/>
                  </a:lnTo>
                  <a:lnTo>
                    <a:pt x="1314" y="1282"/>
                  </a:lnTo>
                  <a:lnTo>
                    <a:pt x="1313" y="1283"/>
                  </a:lnTo>
                  <a:lnTo>
                    <a:pt x="1310" y="1283"/>
                  </a:lnTo>
                  <a:lnTo>
                    <a:pt x="1309" y="1278"/>
                  </a:lnTo>
                  <a:lnTo>
                    <a:pt x="1306" y="1278"/>
                  </a:lnTo>
                  <a:lnTo>
                    <a:pt x="1304" y="1280"/>
                  </a:lnTo>
                  <a:lnTo>
                    <a:pt x="1304" y="1281"/>
                  </a:lnTo>
                  <a:lnTo>
                    <a:pt x="1303" y="1283"/>
                  </a:lnTo>
                  <a:lnTo>
                    <a:pt x="1303" y="1286"/>
                  </a:lnTo>
                  <a:lnTo>
                    <a:pt x="1301" y="1286"/>
                  </a:lnTo>
                  <a:lnTo>
                    <a:pt x="1299" y="1284"/>
                  </a:lnTo>
                  <a:lnTo>
                    <a:pt x="1296" y="1284"/>
                  </a:lnTo>
                  <a:lnTo>
                    <a:pt x="1294" y="1285"/>
                  </a:lnTo>
                  <a:lnTo>
                    <a:pt x="1293" y="1285"/>
                  </a:lnTo>
                  <a:lnTo>
                    <a:pt x="1292" y="1285"/>
                  </a:lnTo>
                  <a:lnTo>
                    <a:pt x="1290" y="1285"/>
                  </a:lnTo>
                  <a:lnTo>
                    <a:pt x="1289" y="1285"/>
                  </a:lnTo>
                  <a:lnTo>
                    <a:pt x="1287" y="1285"/>
                  </a:lnTo>
                  <a:lnTo>
                    <a:pt x="1286" y="1286"/>
                  </a:lnTo>
                  <a:lnTo>
                    <a:pt x="1286" y="1286"/>
                  </a:lnTo>
                  <a:lnTo>
                    <a:pt x="1283" y="1286"/>
                  </a:lnTo>
                  <a:lnTo>
                    <a:pt x="1281" y="1283"/>
                  </a:lnTo>
                  <a:lnTo>
                    <a:pt x="1278" y="1279"/>
                  </a:lnTo>
                  <a:lnTo>
                    <a:pt x="1275" y="1276"/>
                  </a:lnTo>
                  <a:lnTo>
                    <a:pt x="1274" y="1274"/>
                  </a:lnTo>
                  <a:lnTo>
                    <a:pt x="1273" y="1270"/>
                  </a:lnTo>
                  <a:lnTo>
                    <a:pt x="1273" y="1269"/>
                  </a:lnTo>
                  <a:lnTo>
                    <a:pt x="1273" y="1267"/>
                  </a:lnTo>
                  <a:lnTo>
                    <a:pt x="1274" y="1265"/>
                  </a:lnTo>
                  <a:lnTo>
                    <a:pt x="1270" y="1266"/>
                  </a:lnTo>
                  <a:lnTo>
                    <a:pt x="1268" y="1268"/>
                  </a:lnTo>
                  <a:lnTo>
                    <a:pt x="1268" y="1270"/>
                  </a:lnTo>
                  <a:lnTo>
                    <a:pt x="1268" y="1272"/>
                  </a:lnTo>
                  <a:lnTo>
                    <a:pt x="1265" y="1273"/>
                  </a:lnTo>
                  <a:lnTo>
                    <a:pt x="1265" y="1274"/>
                  </a:lnTo>
                  <a:lnTo>
                    <a:pt x="1265" y="1274"/>
                  </a:lnTo>
                  <a:lnTo>
                    <a:pt x="1268" y="1277"/>
                  </a:lnTo>
                  <a:lnTo>
                    <a:pt x="1268" y="1279"/>
                  </a:lnTo>
                  <a:lnTo>
                    <a:pt x="1270" y="1280"/>
                  </a:lnTo>
                  <a:lnTo>
                    <a:pt x="1271" y="1283"/>
                  </a:lnTo>
                  <a:lnTo>
                    <a:pt x="1271" y="1290"/>
                  </a:lnTo>
                  <a:lnTo>
                    <a:pt x="1273" y="1292"/>
                  </a:lnTo>
                  <a:lnTo>
                    <a:pt x="1272" y="1294"/>
                  </a:lnTo>
                  <a:lnTo>
                    <a:pt x="1271" y="1296"/>
                  </a:lnTo>
                  <a:lnTo>
                    <a:pt x="1271" y="1296"/>
                  </a:lnTo>
                  <a:lnTo>
                    <a:pt x="1271" y="1296"/>
                  </a:lnTo>
                  <a:lnTo>
                    <a:pt x="1270" y="1296"/>
                  </a:lnTo>
                  <a:lnTo>
                    <a:pt x="1269" y="1297"/>
                  </a:lnTo>
                  <a:lnTo>
                    <a:pt x="1269" y="1297"/>
                  </a:lnTo>
                  <a:lnTo>
                    <a:pt x="1269" y="1297"/>
                  </a:lnTo>
                  <a:lnTo>
                    <a:pt x="1267" y="1298"/>
                  </a:lnTo>
                  <a:lnTo>
                    <a:pt x="1266" y="1299"/>
                  </a:lnTo>
                  <a:lnTo>
                    <a:pt x="1264" y="1299"/>
                  </a:lnTo>
                  <a:lnTo>
                    <a:pt x="1262" y="1301"/>
                  </a:lnTo>
                  <a:lnTo>
                    <a:pt x="1259" y="1302"/>
                  </a:lnTo>
                  <a:lnTo>
                    <a:pt x="1257" y="1297"/>
                  </a:lnTo>
                  <a:lnTo>
                    <a:pt x="1254" y="1300"/>
                  </a:lnTo>
                  <a:lnTo>
                    <a:pt x="1254" y="1306"/>
                  </a:lnTo>
                  <a:lnTo>
                    <a:pt x="1252" y="1307"/>
                  </a:lnTo>
                  <a:lnTo>
                    <a:pt x="1251" y="1308"/>
                  </a:lnTo>
                  <a:lnTo>
                    <a:pt x="1247" y="1306"/>
                  </a:lnTo>
                  <a:lnTo>
                    <a:pt x="1245" y="1307"/>
                  </a:lnTo>
                  <a:lnTo>
                    <a:pt x="1243" y="1309"/>
                  </a:lnTo>
                  <a:lnTo>
                    <a:pt x="1242" y="1310"/>
                  </a:lnTo>
                  <a:lnTo>
                    <a:pt x="1241" y="1311"/>
                  </a:lnTo>
                  <a:lnTo>
                    <a:pt x="1238" y="1310"/>
                  </a:lnTo>
                  <a:lnTo>
                    <a:pt x="1235" y="1308"/>
                  </a:lnTo>
                  <a:lnTo>
                    <a:pt x="1236" y="1306"/>
                  </a:lnTo>
                  <a:lnTo>
                    <a:pt x="1236" y="1305"/>
                  </a:lnTo>
                  <a:lnTo>
                    <a:pt x="1235" y="1305"/>
                  </a:lnTo>
                  <a:lnTo>
                    <a:pt x="1234" y="1305"/>
                  </a:lnTo>
                  <a:lnTo>
                    <a:pt x="1234" y="1306"/>
                  </a:lnTo>
                  <a:lnTo>
                    <a:pt x="1235" y="1311"/>
                  </a:lnTo>
                  <a:lnTo>
                    <a:pt x="1234" y="1312"/>
                  </a:lnTo>
                  <a:lnTo>
                    <a:pt x="1231" y="1313"/>
                  </a:lnTo>
                  <a:lnTo>
                    <a:pt x="1228" y="1312"/>
                  </a:lnTo>
                  <a:lnTo>
                    <a:pt x="1225" y="1311"/>
                  </a:lnTo>
                  <a:lnTo>
                    <a:pt x="1223" y="1310"/>
                  </a:lnTo>
                  <a:lnTo>
                    <a:pt x="1220" y="1309"/>
                  </a:lnTo>
                  <a:lnTo>
                    <a:pt x="1219" y="1311"/>
                  </a:lnTo>
                  <a:lnTo>
                    <a:pt x="1218" y="1314"/>
                  </a:lnTo>
                  <a:lnTo>
                    <a:pt x="1216" y="1314"/>
                  </a:lnTo>
                  <a:lnTo>
                    <a:pt x="1215" y="1313"/>
                  </a:lnTo>
                  <a:lnTo>
                    <a:pt x="1213" y="1316"/>
                  </a:lnTo>
                  <a:lnTo>
                    <a:pt x="1212" y="1317"/>
                  </a:lnTo>
                  <a:lnTo>
                    <a:pt x="1210" y="1319"/>
                  </a:lnTo>
                  <a:lnTo>
                    <a:pt x="1203" y="1320"/>
                  </a:lnTo>
                  <a:lnTo>
                    <a:pt x="1201" y="1321"/>
                  </a:lnTo>
                  <a:lnTo>
                    <a:pt x="1197" y="1321"/>
                  </a:lnTo>
                  <a:lnTo>
                    <a:pt x="1195" y="1322"/>
                  </a:lnTo>
                  <a:lnTo>
                    <a:pt x="1193" y="1321"/>
                  </a:lnTo>
                  <a:lnTo>
                    <a:pt x="1192" y="1321"/>
                  </a:lnTo>
                  <a:lnTo>
                    <a:pt x="1191" y="1321"/>
                  </a:lnTo>
                  <a:lnTo>
                    <a:pt x="1190" y="1324"/>
                  </a:lnTo>
                  <a:lnTo>
                    <a:pt x="1186" y="1324"/>
                  </a:lnTo>
                  <a:lnTo>
                    <a:pt x="1183" y="1325"/>
                  </a:lnTo>
                  <a:lnTo>
                    <a:pt x="1179" y="1328"/>
                  </a:lnTo>
                  <a:lnTo>
                    <a:pt x="1177" y="1331"/>
                  </a:lnTo>
                  <a:lnTo>
                    <a:pt x="1174" y="1331"/>
                  </a:lnTo>
                  <a:lnTo>
                    <a:pt x="1173" y="1330"/>
                  </a:lnTo>
                  <a:lnTo>
                    <a:pt x="1172" y="1327"/>
                  </a:lnTo>
                  <a:lnTo>
                    <a:pt x="1172" y="1327"/>
                  </a:lnTo>
                  <a:lnTo>
                    <a:pt x="1171" y="1330"/>
                  </a:lnTo>
                  <a:lnTo>
                    <a:pt x="1171" y="1332"/>
                  </a:lnTo>
                  <a:lnTo>
                    <a:pt x="1168" y="1333"/>
                  </a:lnTo>
                  <a:lnTo>
                    <a:pt x="1164" y="1337"/>
                  </a:lnTo>
                  <a:lnTo>
                    <a:pt x="1163" y="1339"/>
                  </a:lnTo>
                  <a:lnTo>
                    <a:pt x="1164" y="1343"/>
                  </a:lnTo>
                  <a:lnTo>
                    <a:pt x="1170" y="1343"/>
                  </a:lnTo>
                  <a:lnTo>
                    <a:pt x="1171" y="1345"/>
                  </a:lnTo>
                  <a:lnTo>
                    <a:pt x="1170" y="1346"/>
                  </a:lnTo>
                  <a:lnTo>
                    <a:pt x="1168" y="1348"/>
                  </a:lnTo>
                  <a:lnTo>
                    <a:pt x="1168" y="1349"/>
                  </a:lnTo>
                  <a:lnTo>
                    <a:pt x="1175" y="1354"/>
                  </a:lnTo>
                  <a:lnTo>
                    <a:pt x="1175" y="1356"/>
                  </a:lnTo>
                  <a:lnTo>
                    <a:pt x="1173" y="1357"/>
                  </a:lnTo>
                  <a:lnTo>
                    <a:pt x="1173" y="1360"/>
                  </a:lnTo>
                  <a:lnTo>
                    <a:pt x="1169" y="1362"/>
                  </a:lnTo>
                  <a:lnTo>
                    <a:pt x="1162" y="1363"/>
                  </a:lnTo>
                  <a:lnTo>
                    <a:pt x="1156" y="1362"/>
                  </a:lnTo>
                  <a:lnTo>
                    <a:pt x="1155" y="1360"/>
                  </a:lnTo>
                  <a:lnTo>
                    <a:pt x="1155" y="1358"/>
                  </a:lnTo>
                  <a:lnTo>
                    <a:pt x="1156" y="1359"/>
                  </a:lnTo>
                  <a:lnTo>
                    <a:pt x="1158" y="1358"/>
                  </a:lnTo>
                  <a:lnTo>
                    <a:pt x="1158" y="1357"/>
                  </a:lnTo>
                  <a:lnTo>
                    <a:pt x="1156" y="1356"/>
                  </a:lnTo>
                  <a:lnTo>
                    <a:pt x="1154" y="1354"/>
                  </a:lnTo>
                  <a:lnTo>
                    <a:pt x="1151" y="1351"/>
                  </a:lnTo>
                  <a:lnTo>
                    <a:pt x="1152" y="1348"/>
                  </a:lnTo>
                  <a:lnTo>
                    <a:pt x="1151" y="1346"/>
                  </a:lnTo>
                  <a:lnTo>
                    <a:pt x="1150" y="1343"/>
                  </a:lnTo>
                  <a:lnTo>
                    <a:pt x="1149" y="1342"/>
                  </a:lnTo>
                  <a:lnTo>
                    <a:pt x="1148" y="1341"/>
                  </a:lnTo>
                  <a:lnTo>
                    <a:pt x="1149" y="1337"/>
                  </a:lnTo>
                  <a:lnTo>
                    <a:pt x="1149" y="1333"/>
                  </a:lnTo>
                  <a:lnTo>
                    <a:pt x="1151" y="1330"/>
                  </a:lnTo>
                  <a:lnTo>
                    <a:pt x="1151" y="1327"/>
                  </a:lnTo>
                  <a:lnTo>
                    <a:pt x="1156" y="1326"/>
                  </a:lnTo>
                  <a:lnTo>
                    <a:pt x="1156" y="1322"/>
                  </a:lnTo>
                  <a:lnTo>
                    <a:pt x="1153" y="1322"/>
                  </a:lnTo>
                  <a:lnTo>
                    <a:pt x="1151" y="1319"/>
                  </a:lnTo>
                  <a:lnTo>
                    <a:pt x="1150" y="1320"/>
                  </a:lnTo>
                  <a:lnTo>
                    <a:pt x="1149" y="1320"/>
                  </a:lnTo>
                  <a:lnTo>
                    <a:pt x="1145" y="1315"/>
                  </a:lnTo>
                  <a:lnTo>
                    <a:pt x="1145" y="1315"/>
                  </a:lnTo>
                  <a:lnTo>
                    <a:pt x="1143" y="1315"/>
                  </a:lnTo>
                  <a:lnTo>
                    <a:pt x="1144" y="1320"/>
                  </a:lnTo>
                  <a:lnTo>
                    <a:pt x="1140" y="1322"/>
                  </a:lnTo>
                  <a:lnTo>
                    <a:pt x="1137" y="1322"/>
                  </a:lnTo>
                  <a:lnTo>
                    <a:pt x="1134" y="1323"/>
                  </a:lnTo>
                  <a:lnTo>
                    <a:pt x="1131" y="1324"/>
                  </a:lnTo>
                  <a:lnTo>
                    <a:pt x="1129" y="1323"/>
                  </a:lnTo>
                  <a:lnTo>
                    <a:pt x="1129" y="1321"/>
                  </a:lnTo>
                  <a:lnTo>
                    <a:pt x="1131" y="1319"/>
                  </a:lnTo>
                  <a:lnTo>
                    <a:pt x="1129" y="1318"/>
                  </a:lnTo>
                  <a:lnTo>
                    <a:pt x="1128" y="1317"/>
                  </a:lnTo>
                  <a:lnTo>
                    <a:pt x="1124" y="1317"/>
                  </a:lnTo>
                  <a:lnTo>
                    <a:pt x="1121" y="1316"/>
                  </a:lnTo>
                  <a:lnTo>
                    <a:pt x="1119" y="1316"/>
                  </a:lnTo>
                  <a:lnTo>
                    <a:pt x="1119" y="1316"/>
                  </a:lnTo>
                  <a:lnTo>
                    <a:pt x="1116" y="1313"/>
                  </a:lnTo>
                  <a:lnTo>
                    <a:pt x="1114" y="1312"/>
                  </a:lnTo>
                  <a:lnTo>
                    <a:pt x="1114" y="1310"/>
                  </a:lnTo>
                  <a:lnTo>
                    <a:pt x="1114" y="1308"/>
                  </a:lnTo>
                  <a:lnTo>
                    <a:pt x="1114" y="1307"/>
                  </a:lnTo>
                  <a:lnTo>
                    <a:pt x="1110" y="1307"/>
                  </a:lnTo>
                  <a:lnTo>
                    <a:pt x="1110" y="1310"/>
                  </a:lnTo>
                  <a:lnTo>
                    <a:pt x="1110" y="1313"/>
                  </a:lnTo>
                  <a:lnTo>
                    <a:pt x="1111" y="1315"/>
                  </a:lnTo>
                  <a:lnTo>
                    <a:pt x="1110" y="1316"/>
                  </a:lnTo>
                  <a:lnTo>
                    <a:pt x="1109" y="1317"/>
                  </a:lnTo>
                  <a:lnTo>
                    <a:pt x="1107" y="1315"/>
                  </a:lnTo>
                  <a:lnTo>
                    <a:pt x="1106" y="1315"/>
                  </a:lnTo>
                  <a:lnTo>
                    <a:pt x="1105" y="1315"/>
                  </a:lnTo>
                  <a:lnTo>
                    <a:pt x="1104" y="1317"/>
                  </a:lnTo>
                  <a:lnTo>
                    <a:pt x="1103" y="1319"/>
                  </a:lnTo>
                  <a:lnTo>
                    <a:pt x="1099" y="1319"/>
                  </a:lnTo>
                  <a:lnTo>
                    <a:pt x="1097" y="1320"/>
                  </a:lnTo>
                  <a:lnTo>
                    <a:pt x="1094" y="1321"/>
                  </a:lnTo>
                  <a:lnTo>
                    <a:pt x="1092" y="1319"/>
                  </a:lnTo>
                  <a:lnTo>
                    <a:pt x="1088" y="1316"/>
                  </a:lnTo>
                  <a:lnTo>
                    <a:pt x="1087" y="1316"/>
                  </a:lnTo>
                  <a:lnTo>
                    <a:pt x="1083" y="1317"/>
                  </a:lnTo>
                  <a:lnTo>
                    <a:pt x="1077" y="1317"/>
                  </a:lnTo>
                  <a:lnTo>
                    <a:pt x="1077" y="1316"/>
                  </a:lnTo>
                  <a:lnTo>
                    <a:pt x="1074" y="1317"/>
                  </a:lnTo>
                  <a:lnTo>
                    <a:pt x="1071" y="1314"/>
                  </a:lnTo>
                  <a:lnTo>
                    <a:pt x="1068" y="1314"/>
                  </a:lnTo>
                  <a:lnTo>
                    <a:pt x="1065" y="1311"/>
                  </a:lnTo>
                  <a:lnTo>
                    <a:pt x="1063" y="1310"/>
                  </a:lnTo>
                  <a:lnTo>
                    <a:pt x="1063" y="1308"/>
                  </a:lnTo>
                  <a:lnTo>
                    <a:pt x="1062" y="1306"/>
                  </a:lnTo>
                  <a:lnTo>
                    <a:pt x="1060" y="1306"/>
                  </a:lnTo>
                  <a:lnTo>
                    <a:pt x="1058" y="1306"/>
                  </a:lnTo>
                  <a:lnTo>
                    <a:pt x="1056" y="1305"/>
                  </a:lnTo>
                  <a:lnTo>
                    <a:pt x="1054" y="1304"/>
                  </a:lnTo>
                  <a:lnTo>
                    <a:pt x="1053" y="1305"/>
                  </a:lnTo>
                  <a:lnTo>
                    <a:pt x="1052" y="1305"/>
                  </a:lnTo>
                  <a:lnTo>
                    <a:pt x="1052" y="1304"/>
                  </a:lnTo>
                  <a:lnTo>
                    <a:pt x="1052" y="1299"/>
                  </a:lnTo>
                  <a:lnTo>
                    <a:pt x="1052" y="1296"/>
                  </a:lnTo>
                  <a:lnTo>
                    <a:pt x="1051" y="1294"/>
                  </a:lnTo>
                  <a:lnTo>
                    <a:pt x="1050" y="1293"/>
                  </a:lnTo>
                  <a:lnTo>
                    <a:pt x="1049" y="1292"/>
                  </a:lnTo>
                  <a:lnTo>
                    <a:pt x="1048" y="1291"/>
                  </a:lnTo>
                  <a:lnTo>
                    <a:pt x="1049" y="1287"/>
                  </a:lnTo>
                  <a:lnTo>
                    <a:pt x="1049" y="1285"/>
                  </a:lnTo>
                  <a:lnTo>
                    <a:pt x="1051" y="1284"/>
                  </a:lnTo>
                  <a:lnTo>
                    <a:pt x="1053" y="1282"/>
                  </a:lnTo>
                  <a:lnTo>
                    <a:pt x="1054" y="1280"/>
                  </a:lnTo>
                  <a:lnTo>
                    <a:pt x="1056" y="1277"/>
                  </a:lnTo>
                  <a:lnTo>
                    <a:pt x="1051" y="1274"/>
                  </a:lnTo>
                  <a:lnTo>
                    <a:pt x="1048" y="1273"/>
                  </a:lnTo>
                  <a:lnTo>
                    <a:pt x="1045" y="1274"/>
                  </a:lnTo>
                  <a:lnTo>
                    <a:pt x="1041" y="1274"/>
                  </a:lnTo>
                  <a:lnTo>
                    <a:pt x="1040" y="1275"/>
                  </a:lnTo>
                  <a:lnTo>
                    <a:pt x="1039" y="1274"/>
                  </a:lnTo>
                  <a:lnTo>
                    <a:pt x="1036" y="1271"/>
                  </a:lnTo>
                  <a:lnTo>
                    <a:pt x="1036" y="1270"/>
                  </a:lnTo>
                  <a:lnTo>
                    <a:pt x="1033" y="1270"/>
                  </a:lnTo>
                  <a:lnTo>
                    <a:pt x="1031" y="1270"/>
                  </a:lnTo>
                  <a:lnTo>
                    <a:pt x="1030" y="1272"/>
                  </a:lnTo>
                  <a:lnTo>
                    <a:pt x="1028" y="1272"/>
                  </a:lnTo>
                  <a:lnTo>
                    <a:pt x="1026" y="1272"/>
                  </a:lnTo>
                  <a:lnTo>
                    <a:pt x="1024" y="1270"/>
                  </a:lnTo>
                  <a:lnTo>
                    <a:pt x="1021" y="1269"/>
                  </a:lnTo>
                  <a:lnTo>
                    <a:pt x="1016" y="1267"/>
                  </a:lnTo>
                  <a:lnTo>
                    <a:pt x="1016" y="1265"/>
                  </a:lnTo>
                  <a:lnTo>
                    <a:pt x="1015" y="1263"/>
                  </a:lnTo>
                  <a:lnTo>
                    <a:pt x="1013" y="1261"/>
                  </a:lnTo>
                  <a:lnTo>
                    <a:pt x="1010" y="1259"/>
                  </a:lnTo>
                  <a:lnTo>
                    <a:pt x="1008" y="1258"/>
                  </a:lnTo>
                  <a:lnTo>
                    <a:pt x="1007" y="1259"/>
                  </a:lnTo>
                  <a:lnTo>
                    <a:pt x="1005" y="1260"/>
                  </a:lnTo>
                  <a:lnTo>
                    <a:pt x="999" y="1263"/>
                  </a:lnTo>
                  <a:lnTo>
                    <a:pt x="996" y="1264"/>
                  </a:lnTo>
                  <a:lnTo>
                    <a:pt x="995" y="1265"/>
                  </a:lnTo>
                  <a:lnTo>
                    <a:pt x="994" y="1266"/>
                  </a:lnTo>
                  <a:lnTo>
                    <a:pt x="993" y="1269"/>
                  </a:lnTo>
                  <a:lnTo>
                    <a:pt x="993" y="1273"/>
                  </a:lnTo>
                  <a:lnTo>
                    <a:pt x="991" y="1274"/>
                  </a:lnTo>
                  <a:lnTo>
                    <a:pt x="989" y="1276"/>
                  </a:lnTo>
                  <a:lnTo>
                    <a:pt x="988" y="1276"/>
                  </a:lnTo>
                  <a:lnTo>
                    <a:pt x="986" y="1276"/>
                  </a:lnTo>
                  <a:lnTo>
                    <a:pt x="984" y="1276"/>
                  </a:lnTo>
                  <a:lnTo>
                    <a:pt x="979" y="1280"/>
                  </a:lnTo>
                  <a:lnTo>
                    <a:pt x="977" y="1280"/>
                  </a:lnTo>
                  <a:lnTo>
                    <a:pt x="975" y="1278"/>
                  </a:lnTo>
                  <a:lnTo>
                    <a:pt x="974" y="1276"/>
                  </a:lnTo>
                  <a:lnTo>
                    <a:pt x="972" y="1276"/>
                  </a:lnTo>
                  <a:lnTo>
                    <a:pt x="969" y="1278"/>
                  </a:lnTo>
                  <a:lnTo>
                    <a:pt x="967" y="1281"/>
                  </a:lnTo>
                  <a:lnTo>
                    <a:pt x="967" y="1284"/>
                  </a:lnTo>
                  <a:lnTo>
                    <a:pt x="966" y="1285"/>
                  </a:lnTo>
                  <a:lnTo>
                    <a:pt x="966" y="1285"/>
                  </a:lnTo>
                  <a:lnTo>
                    <a:pt x="964" y="1286"/>
                  </a:lnTo>
                  <a:lnTo>
                    <a:pt x="956" y="1278"/>
                  </a:lnTo>
                  <a:lnTo>
                    <a:pt x="955" y="1277"/>
                  </a:lnTo>
                  <a:lnTo>
                    <a:pt x="953" y="1279"/>
                  </a:lnTo>
                  <a:lnTo>
                    <a:pt x="952" y="1283"/>
                  </a:lnTo>
                  <a:lnTo>
                    <a:pt x="951" y="1284"/>
                  </a:lnTo>
                  <a:lnTo>
                    <a:pt x="950" y="1283"/>
                  </a:lnTo>
                  <a:lnTo>
                    <a:pt x="947" y="1278"/>
                  </a:lnTo>
                  <a:lnTo>
                    <a:pt x="946" y="1278"/>
                  </a:lnTo>
                  <a:lnTo>
                    <a:pt x="945" y="1278"/>
                  </a:lnTo>
                  <a:lnTo>
                    <a:pt x="944" y="1280"/>
                  </a:lnTo>
                  <a:lnTo>
                    <a:pt x="942" y="1282"/>
                  </a:lnTo>
                  <a:lnTo>
                    <a:pt x="940" y="1284"/>
                  </a:lnTo>
                  <a:lnTo>
                    <a:pt x="940" y="1285"/>
                  </a:lnTo>
                  <a:lnTo>
                    <a:pt x="938" y="1287"/>
                  </a:lnTo>
                  <a:lnTo>
                    <a:pt x="936" y="1288"/>
                  </a:lnTo>
                  <a:lnTo>
                    <a:pt x="935" y="1289"/>
                  </a:lnTo>
                  <a:lnTo>
                    <a:pt x="933" y="1288"/>
                  </a:lnTo>
                  <a:lnTo>
                    <a:pt x="931" y="1286"/>
                  </a:lnTo>
                  <a:lnTo>
                    <a:pt x="930" y="1284"/>
                  </a:lnTo>
                  <a:lnTo>
                    <a:pt x="926" y="1281"/>
                  </a:lnTo>
                  <a:lnTo>
                    <a:pt x="923" y="1280"/>
                  </a:lnTo>
                  <a:lnTo>
                    <a:pt x="920" y="1278"/>
                  </a:lnTo>
                  <a:lnTo>
                    <a:pt x="919" y="1278"/>
                  </a:lnTo>
                  <a:lnTo>
                    <a:pt x="917" y="1279"/>
                  </a:lnTo>
                  <a:lnTo>
                    <a:pt x="917" y="1280"/>
                  </a:lnTo>
                  <a:lnTo>
                    <a:pt x="915" y="1281"/>
                  </a:lnTo>
                  <a:lnTo>
                    <a:pt x="913" y="1285"/>
                  </a:lnTo>
                  <a:lnTo>
                    <a:pt x="911" y="1288"/>
                  </a:lnTo>
                  <a:lnTo>
                    <a:pt x="909" y="1289"/>
                  </a:lnTo>
                  <a:lnTo>
                    <a:pt x="908" y="1291"/>
                  </a:lnTo>
                  <a:lnTo>
                    <a:pt x="906" y="1290"/>
                  </a:lnTo>
                  <a:lnTo>
                    <a:pt x="904" y="1289"/>
                  </a:lnTo>
                  <a:lnTo>
                    <a:pt x="902" y="1289"/>
                  </a:lnTo>
                  <a:lnTo>
                    <a:pt x="898" y="1291"/>
                  </a:lnTo>
                  <a:lnTo>
                    <a:pt x="896" y="1287"/>
                  </a:lnTo>
                  <a:lnTo>
                    <a:pt x="895" y="1287"/>
                  </a:lnTo>
                  <a:lnTo>
                    <a:pt x="894" y="1287"/>
                  </a:lnTo>
                  <a:lnTo>
                    <a:pt x="893" y="1288"/>
                  </a:lnTo>
                  <a:lnTo>
                    <a:pt x="892" y="1290"/>
                  </a:lnTo>
                  <a:lnTo>
                    <a:pt x="892" y="1292"/>
                  </a:lnTo>
                  <a:lnTo>
                    <a:pt x="890" y="1294"/>
                  </a:lnTo>
                  <a:lnTo>
                    <a:pt x="889" y="1295"/>
                  </a:lnTo>
                  <a:lnTo>
                    <a:pt x="889" y="1297"/>
                  </a:lnTo>
                  <a:lnTo>
                    <a:pt x="890" y="1299"/>
                  </a:lnTo>
                  <a:lnTo>
                    <a:pt x="890" y="1300"/>
                  </a:lnTo>
                  <a:lnTo>
                    <a:pt x="890" y="1302"/>
                  </a:lnTo>
                  <a:lnTo>
                    <a:pt x="891" y="1304"/>
                  </a:lnTo>
                  <a:lnTo>
                    <a:pt x="894" y="1308"/>
                  </a:lnTo>
                  <a:lnTo>
                    <a:pt x="895" y="1310"/>
                  </a:lnTo>
                  <a:lnTo>
                    <a:pt x="895" y="1311"/>
                  </a:lnTo>
                  <a:lnTo>
                    <a:pt x="895" y="1317"/>
                  </a:lnTo>
                  <a:lnTo>
                    <a:pt x="895" y="1320"/>
                  </a:lnTo>
                  <a:lnTo>
                    <a:pt x="895" y="1324"/>
                  </a:lnTo>
                  <a:lnTo>
                    <a:pt x="895" y="1327"/>
                  </a:lnTo>
                  <a:lnTo>
                    <a:pt x="896" y="1328"/>
                  </a:lnTo>
                  <a:lnTo>
                    <a:pt x="897" y="1330"/>
                  </a:lnTo>
                  <a:lnTo>
                    <a:pt x="897" y="1330"/>
                  </a:lnTo>
                  <a:lnTo>
                    <a:pt x="897" y="1331"/>
                  </a:lnTo>
                  <a:lnTo>
                    <a:pt x="895" y="1333"/>
                  </a:lnTo>
                  <a:lnTo>
                    <a:pt x="894" y="1333"/>
                  </a:lnTo>
                  <a:lnTo>
                    <a:pt x="893" y="1332"/>
                  </a:lnTo>
                  <a:lnTo>
                    <a:pt x="892" y="1332"/>
                  </a:lnTo>
                  <a:lnTo>
                    <a:pt x="890" y="1331"/>
                  </a:lnTo>
                  <a:lnTo>
                    <a:pt x="889" y="1330"/>
                  </a:lnTo>
                  <a:lnTo>
                    <a:pt x="886" y="1330"/>
                  </a:lnTo>
                  <a:lnTo>
                    <a:pt x="881" y="1332"/>
                  </a:lnTo>
                  <a:lnTo>
                    <a:pt x="879" y="1331"/>
                  </a:lnTo>
                  <a:lnTo>
                    <a:pt x="879" y="1330"/>
                  </a:lnTo>
                  <a:lnTo>
                    <a:pt x="879" y="1328"/>
                  </a:lnTo>
                  <a:lnTo>
                    <a:pt x="879" y="1326"/>
                  </a:lnTo>
                  <a:lnTo>
                    <a:pt x="878" y="1325"/>
                  </a:lnTo>
                  <a:lnTo>
                    <a:pt x="878" y="1324"/>
                  </a:lnTo>
                  <a:lnTo>
                    <a:pt x="878" y="1320"/>
                  </a:lnTo>
                  <a:lnTo>
                    <a:pt x="876" y="1319"/>
                  </a:lnTo>
                  <a:lnTo>
                    <a:pt x="876" y="1318"/>
                  </a:lnTo>
                  <a:lnTo>
                    <a:pt x="876" y="1314"/>
                  </a:lnTo>
                  <a:lnTo>
                    <a:pt x="876" y="1313"/>
                  </a:lnTo>
                  <a:lnTo>
                    <a:pt x="876" y="1313"/>
                  </a:lnTo>
                  <a:lnTo>
                    <a:pt x="874" y="1312"/>
                  </a:lnTo>
                  <a:lnTo>
                    <a:pt x="872" y="1313"/>
                  </a:lnTo>
                  <a:lnTo>
                    <a:pt x="867" y="1316"/>
                  </a:lnTo>
                  <a:lnTo>
                    <a:pt x="862" y="1321"/>
                  </a:lnTo>
                  <a:lnTo>
                    <a:pt x="859" y="1322"/>
                  </a:lnTo>
                  <a:lnTo>
                    <a:pt x="857" y="1322"/>
                  </a:lnTo>
                  <a:lnTo>
                    <a:pt x="855" y="1321"/>
                  </a:lnTo>
                  <a:lnTo>
                    <a:pt x="852" y="1321"/>
                  </a:lnTo>
                  <a:lnTo>
                    <a:pt x="848" y="1322"/>
                  </a:lnTo>
                  <a:lnTo>
                    <a:pt x="846" y="1322"/>
                  </a:lnTo>
                  <a:lnTo>
                    <a:pt x="845" y="1321"/>
                  </a:lnTo>
                  <a:lnTo>
                    <a:pt x="844" y="1319"/>
                  </a:lnTo>
                  <a:lnTo>
                    <a:pt x="844" y="1317"/>
                  </a:lnTo>
                  <a:lnTo>
                    <a:pt x="844" y="1316"/>
                  </a:lnTo>
                  <a:lnTo>
                    <a:pt x="842" y="1315"/>
                  </a:lnTo>
                  <a:lnTo>
                    <a:pt x="840" y="1314"/>
                  </a:lnTo>
                  <a:lnTo>
                    <a:pt x="839" y="1312"/>
                  </a:lnTo>
                  <a:lnTo>
                    <a:pt x="839" y="1310"/>
                  </a:lnTo>
                  <a:lnTo>
                    <a:pt x="839" y="1307"/>
                  </a:lnTo>
                  <a:lnTo>
                    <a:pt x="839" y="1304"/>
                  </a:lnTo>
                  <a:lnTo>
                    <a:pt x="838" y="1303"/>
                  </a:lnTo>
                  <a:lnTo>
                    <a:pt x="835" y="1302"/>
                  </a:lnTo>
                  <a:lnTo>
                    <a:pt x="828" y="1301"/>
                  </a:lnTo>
                  <a:lnTo>
                    <a:pt x="822" y="1300"/>
                  </a:lnTo>
                  <a:lnTo>
                    <a:pt x="819" y="1300"/>
                  </a:lnTo>
                  <a:lnTo>
                    <a:pt x="817" y="1300"/>
                  </a:lnTo>
                  <a:lnTo>
                    <a:pt x="815" y="1300"/>
                  </a:lnTo>
                  <a:lnTo>
                    <a:pt x="814" y="1299"/>
                  </a:lnTo>
                  <a:lnTo>
                    <a:pt x="814" y="1297"/>
                  </a:lnTo>
                  <a:lnTo>
                    <a:pt x="816" y="1294"/>
                  </a:lnTo>
                  <a:lnTo>
                    <a:pt x="817" y="1291"/>
                  </a:lnTo>
                  <a:lnTo>
                    <a:pt x="820" y="1287"/>
                  </a:lnTo>
                  <a:lnTo>
                    <a:pt x="820" y="1284"/>
                  </a:lnTo>
                  <a:lnTo>
                    <a:pt x="820" y="1280"/>
                  </a:lnTo>
                  <a:lnTo>
                    <a:pt x="821" y="1275"/>
                  </a:lnTo>
                  <a:lnTo>
                    <a:pt x="824" y="1272"/>
                  </a:lnTo>
                  <a:lnTo>
                    <a:pt x="825" y="1271"/>
                  </a:lnTo>
                  <a:lnTo>
                    <a:pt x="825" y="1269"/>
                  </a:lnTo>
                  <a:lnTo>
                    <a:pt x="824" y="1268"/>
                  </a:lnTo>
                  <a:lnTo>
                    <a:pt x="822" y="1267"/>
                  </a:lnTo>
                  <a:lnTo>
                    <a:pt x="820" y="1266"/>
                  </a:lnTo>
                  <a:lnTo>
                    <a:pt x="816" y="1266"/>
                  </a:lnTo>
                  <a:lnTo>
                    <a:pt x="811" y="1265"/>
                  </a:lnTo>
                  <a:lnTo>
                    <a:pt x="805" y="1263"/>
                  </a:lnTo>
                  <a:lnTo>
                    <a:pt x="805" y="1259"/>
                  </a:lnTo>
                  <a:lnTo>
                    <a:pt x="805" y="1257"/>
                  </a:lnTo>
                  <a:lnTo>
                    <a:pt x="805" y="1254"/>
                  </a:lnTo>
                  <a:lnTo>
                    <a:pt x="803" y="1253"/>
                  </a:lnTo>
                  <a:lnTo>
                    <a:pt x="803" y="1252"/>
                  </a:lnTo>
                  <a:lnTo>
                    <a:pt x="804" y="1248"/>
                  </a:lnTo>
                  <a:lnTo>
                    <a:pt x="802" y="1244"/>
                  </a:lnTo>
                  <a:lnTo>
                    <a:pt x="801" y="1242"/>
                  </a:lnTo>
                  <a:lnTo>
                    <a:pt x="799" y="1241"/>
                  </a:lnTo>
                  <a:lnTo>
                    <a:pt x="799" y="1238"/>
                  </a:lnTo>
                  <a:lnTo>
                    <a:pt x="800" y="1236"/>
                  </a:lnTo>
                  <a:lnTo>
                    <a:pt x="804" y="1232"/>
                  </a:lnTo>
                  <a:lnTo>
                    <a:pt x="804" y="1231"/>
                  </a:lnTo>
                  <a:lnTo>
                    <a:pt x="803" y="1231"/>
                  </a:lnTo>
                  <a:lnTo>
                    <a:pt x="801" y="1231"/>
                  </a:lnTo>
                  <a:lnTo>
                    <a:pt x="796" y="1233"/>
                  </a:lnTo>
                  <a:lnTo>
                    <a:pt x="795" y="1231"/>
                  </a:lnTo>
                  <a:lnTo>
                    <a:pt x="793" y="1231"/>
                  </a:lnTo>
                  <a:lnTo>
                    <a:pt x="789" y="1231"/>
                  </a:lnTo>
                  <a:lnTo>
                    <a:pt x="784" y="1231"/>
                  </a:lnTo>
                  <a:lnTo>
                    <a:pt x="778" y="1233"/>
                  </a:lnTo>
                  <a:lnTo>
                    <a:pt x="772" y="1236"/>
                  </a:lnTo>
                  <a:lnTo>
                    <a:pt x="770" y="1237"/>
                  </a:lnTo>
                  <a:lnTo>
                    <a:pt x="767" y="1239"/>
                  </a:lnTo>
                  <a:lnTo>
                    <a:pt x="765" y="1239"/>
                  </a:lnTo>
                  <a:lnTo>
                    <a:pt x="764" y="1238"/>
                  </a:lnTo>
                  <a:lnTo>
                    <a:pt x="764" y="1236"/>
                  </a:lnTo>
                  <a:lnTo>
                    <a:pt x="767" y="1231"/>
                  </a:lnTo>
                  <a:lnTo>
                    <a:pt x="768" y="1227"/>
                  </a:lnTo>
                  <a:lnTo>
                    <a:pt x="767" y="1224"/>
                  </a:lnTo>
                  <a:lnTo>
                    <a:pt x="767" y="1222"/>
                  </a:lnTo>
                  <a:lnTo>
                    <a:pt x="765" y="1220"/>
                  </a:lnTo>
                  <a:lnTo>
                    <a:pt x="764" y="1220"/>
                  </a:lnTo>
                  <a:lnTo>
                    <a:pt x="762" y="1218"/>
                  </a:lnTo>
                  <a:lnTo>
                    <a:pt x="762" y="1213"/>
                  </a:lnTo>
                  <a:lnTo>
                    <a:pt x="764" y="1208"/>
                  </a:lnTo>
                  <a:lnTo>
                    <a:pt x="767" y="1207"/>
                  </a:lnTo>
                  <a:lnTo>
                    <a:pt x="768" y="1206"/>
                  </a:lnTo>
                  <a:lnTo>
                    <a:pt x="769" y="1205"/>
                  </a:lnTo>
                  <a:lnTo>
                    <a:pt x="768" y="1201"/>
                  </a:lnTo>
                  <a:lnTo>
                    <a:pt x="768" y="1199"/>
                  </a:lnTo>
                  <a:lnTo>
                    <a:pt x="770" y="1195"/>
                  </a:lnTo>
                  <a:lnTo>
                    <a:pt x="772" y="1192"/>
                  </a:lnTo>
                  <a:lnTo>
                    <a:pt x="775" y="1192"/>
                  </a:lnTo>
                  <a:lnTo>
                    <a:pt x="776" y="1191"/>
                  </a:lnTo>
                  <a:lnTo>
                    <a:pt x="778" y="1190"/>
                  </a:lnTo>
                  <a:lnTo>
                    <a:pt x="779" y="1188"/>
                  </a:lnTo>
                  <a:lnTo>
                    <a:pt x="781" y="1185"/>
                  </a:lnTo>
                  <a:lnTo>
                    <a:pt x="782" y="1181"/>
                  </a:lnTo>
                  <a:lnTo>
                    <a:pt x="783" y="1179"/>
                  </a:lnTo>
                  <a:lnTo>
                    <a:pt x="787" y="1181"/>
                  </a:lnTo>
                  <a:lnTo>
                    <a:pt x="788" y="1180"/>
                  </a:lnTo>
                  <a:lnTo>
                    <a:pt x="790" y="1176"/>
                  </a:lnTo>
                  <a:lnTo>
                    <a:pt x="792" y="1173"/>
                  </a:lnTo>
                  <a:lnTo>
                    <a:pt x="795" y="1171"/>
                  </a:lnTo>
                  <a:lnTo>
                    <a:pt x="797" y="1171"/>
                  </a:lnTo>
                  <a:lnTo>
                    <a:pt x="798" y="1170"/>
                  </a:lnTo>
                  <a:lnTo>
                    <a:pt x="798" y="1168"/>
                  </a:lnTo>
                  <a:lnTo>
                    <a:pt x="796" y="1165"/>
                  </a:lnTo>
                  <a:lnTo>
                    <a:pt x="795" y="1163"/>
                  </a:lnTo>
                  <a:lnTo>
                    <a:pt x="795" y="1161"/>
                  </a:lnTo>
                  <a:lnTo>
                    <a:pt x="799" y="1160"/>
                  </a:lnTo>
                  <a:lnTo>
                    <a:pt x="799" y="1159"/>
                  </a:lnTo>
                  <a:lnTo>
                    <a:pt x="799" y="1155"/>
                  </a:lnTo>
                  <a:lnTo>
                    <a:pt x="800" y="1150"/>
                  </a:lnTo>
                  <a:lnTo>
                    <a:pt x="800" y="1144"/>
                  </a:lnTo>
                  <a:lnTo>
                    <a:pt x="801" y="1141"/>
                  </a:lnTo>
                  <a:lnTo>
                    <a:pt x="801" y="1137"/>
                  </a:lnTo>
                  <a:lnTo>
                    <a:pt x="800" y="1134"/>
                  </a:lnTo>
                  <a:lnTo>
                    <a:pt x="800" y="1128"/>
                  </a:lnTo>
                  <a:lnTo>
                    <a:pt x="799" y="1123"/>
                  </a:lnTo>
                  <a:lnTo>
                    <a:pt x="799" y="1121"/>
                  </a:lnTo>
                  <a:lnTo>
                    <a:pt x="799" y="1114"/>
                  </a:lnTo>
                  <a:lnTo>
                    <a:pt x="798" y="1110"/>
                  </a:lnTo>
                  <a:lnTo>
                    <a:pt x="796" y="1108"/>
                  </a:lnTo>
                  <a:lnTo>
                    <a:pt x="794" y="1107"/>
                  </a:lnTo>
                  <a:lnTo>
                    <a:pt x="792" y="1107"/>
                  </a:lnTo>
                  <a:lnTo>
                    <a:pt x="790" y="1107"/>
                  </a:lnTo>
                  <a:lnTo>
                    <a:pt x="790" y="1109"/>
                  </a:lnTo>
                  <a:lnTo>
                    <a:pt x="789" y="1111"/>
                  </a:lnTo>
                  <a:lnTo>
                    <a:pt x="787" y="1110"/>
                  </a:lnTo>
                  <a:lnTo>
                    <a:pt x="786" y="1108"/>
                  </a:lnTo>
                  <a:lnTo>
                    <a:pt x="785" y="1106"/>
                  </a:lnTo>
                  <a:lnTo>
                    <a:pt x="781" y="1096"/>
                  </a:lnTo>
                  <a:lnTo>
                    <a:pt x="781" y="1092"/>
                  </a:lnTo>
                  <a:lnTo>
                    <a:pt x="780" y="1089"/>
                  </a:lnTo>
                  <a:lnTo>
                    <a:pt x="779" y="1087"/>
                  </a:lnTo>
                  <a:lnTo>
                    <a:pt x="778" y="1086"/>
                  </a:lnTo>
                  <a:lnTo>
                    <a:pt x="775" y="1083"/>
                  </a:lnTo>
                  <a:lnTo>
                    <a:pt x="773" y="1081"/>
                  </a:lnTo>
                  <a:lnTo>
                    <a:pt x="773" y="1081"/>
                  </a:lnTo>
                  <a:lnTo>
                    <a:pt x="772" y="1081"/>
                  </a:lnTo>
                  <a:lnTo>
                    <a:pt x="770" y="1081"/>
                  </a:lnTo>
                  <a:lnTo>
                    <a:pt x="768" y="1080"/>
                  </a:lnTo>
                  <a:lnTo>
                    <a:pt x="767" y="1077"/>
                  </a:lnTo>
                  <a:lnTo>
                    <a:pt x="767" y="1076"/>
                  </a:lnTo>
                  <a:lnTo>
                    <a:pt x="764" y="1075"/>
                  </a:lnTo>
                  <a:lnTo>
                    <a:pt x="762" y="1076"/>
                  </a:lnTo>
                  <a:lnTo>
                    <a:pt x="761" y="1078"/>
                  </a:lnTo>
                  <a:lnTo>
                    <a:pt x="760" y="1079"/>
                  </a:lnTo>
                  <a:lnTo>
                    <a:pt x="759" y="1081"/>
                  </a:lnTo>
                  <a:lnTo>
                    <a:pt x="757" y="1085"/>
                  </a:lnTo>
                  <a:lnTo>
                    <a:pt x="755" y="1086"/>
                  </a:lnTo>
                  <a:lnTo>
                    <a:pt x="754" y="1086"/>
                  </a:lnTo>
                  <a:lnTo>
                    <a:pt x="750" y="1082"/>
                  </a:lnTo>
                  <a:lnTo>
                    <a:pt x="748" y="1081"/>
                  </a:lnTo>
                  <a:lnTo>
                    <a:pt x="744" y="1082"/>
                  </a:lnTo>
                  <a:lnTo>
                    <a:pt x="740" y="1081"/>
                  </a:lnTo>
                  <a:lnTo>
                    <a:pt x="738" y="1081"/>
                  </a:lnTo>
                  <a:lnTo>
                    <a:pt x="734" y="1078"/>
                  </a:lnTo>
                  <a:lnTo>
                    <a:pt x="733" y="1078"/>
                  </a:lnTo>
                  <a:lnTo>
                    <a:pt x="727" y="1080"/>
                  </a:lnTo>
                  <a:lnTo>
                    <a:pt x="726" y="1081"/>
                  </a:lnTo>
                  <a:lnTo>
                    <a:pt x="725" y="1081"/>
                  </a:lnTo>
                  <a:lnTo>
                    <a:pt x="724" y="1080"/>
                  </a:lnTo>
                  <a:lnTo>
                    <a:pt x="723" y="1079"/>
                  </a:lnTo>
                  <a:lnTo>
                    <a:pt x="723" y="1079"/>
                  </a:lnTo>
                  <a:lnTo>
                    <a:pt x="724" y="1077"/>
                  </a:lnTo>
                  <a:lnTo>
                    <a:pt x="724" y="1076"/>
                  </a:lnTo>
                  <a:lnTo>
                    <a:pt x="724" y="1075"/>
                  </a:lnTo>
                  <a:lnTo>
                    <a:pt x="726" y="1072"/>
                  </a:lnTo>
                  <a:lnTo>
                    <a:pt x="732" y="1067"/>
                  </a:lnTo>
                  <a:lnTo>
                    <a:pt x="731" y="1064"/>
                  </a:lnTo>
                  <a:lnTo>
                    <a:pt x="729" y="1059"/>
                  </a:lnTo>
                  <a:lnTo>
                    <a:pt x="729" y="1057"/>
                  </a:lnTo>
                  <a:lnTo>
                    <a:pt x="727" y="1056"/>
                  </a:lnTo>
                  <a:lnTo>
                    <a:pt x="725" y="1057"/>
                  </a:lnTo>
                  <a:lnTo>
                    <a:pt x="719" y="1061"/>
                  </a:lnTo>
                  <a:lnTo>
                    <a:pt x="718" y="1061"/>
                  </a:lnTo>
                  <a:lnTo>
                    <a:pt x="718" y="1059"/>
                  </a:lnTo>
                  <a:lnTo>
                    <a:pt x="718" y="1055"/>
                  </a:lnTo>
                  <a:lnTo>
                    <a:pt x="720" y="1054"/>
                  </a:lnTo>
                  <a:lnTo>
                    <a:pt x="722" y="1052"/>
                  </a:lnTo>
                  <a:lnTo>
                    <a:pt x="725" y="1050"/>
                  </a:lnTo>
                  <a:lnTo>
                    <a:pt x="725" y="1049"/>
                  </a:lnTo>
                  <a:lnTo>
                    <a:pt x="725" y="1048"/>
                  </a:lnTo>
                  <a:lnTo>
                    <a:pt x="721" y="1049"/>
                  </a:lnTo>
                  <a:lnTo>
                    <a:pt x="720" y="1048"/>
                  </a:lnTo>
                  <a:lnTo>
                    <a:pt x="718" y="1044"/>
                  </a:lnTo>
                  <a:lnTo>
                    <a:pt x="716" y="1043"/>
                  </a:lnTo>
                  <a:lnTo>
                    <a:pt x="715" y="1042"/>
                  </a:lnTo>
                  <a:lnTo>
                    <a:pt x="710" y="1044"/>
                  </a:lnTo>
                  <a:lnTo>
                    <a:pt x="704" y="1047"/>
                  </a:lnTo>
                  <a:lnTo>
                    <a:pt x="698" y="1050"/>
                  </a:lnTo>
                  <a:lnTo>
                    <a:pt x="698" y="1053"/>
                  </a:lnTo>
                  <a:lnTo>
                    <a:pt x="697" y="1053"/>
                  </a:lnTo>
                  <a:lnTo>
                    <a:pt x="696" y="1055"/>
                  </a:lnTo>
                  <a:lnTo>
                    <a:pt x="695" y="1056"/>
                  </a:lnTo>
                  <a:lnTo>
                    <a:pt x="694" y="1056"/>
                  </a:lnTo>
                  <a:lnTo>
                    <a:pt x="692" y="1057"/>
                  </a:lnTo>
                  <a:lnTo>
                    <a:pt x="691" y="1056"/>
                  </a:lnTo>
                  <a:lnTo>
                    <a:pt x="686" y="1054"/>
                  </a:lnTo>
                  <a:lnTo>
                    <a:pt x="681" y="1053"/>
                  </a:lnTo>
                  <a:lnTo>
                    <a:pt x="680" y="1053"/>
                  </a:lnTo>
                  <a:lnTo>
                    <a:pt x="674" y="1051"/>
                  </a:lnTo>
                  <a:lnTo>
                    <a:pt x="674" y="1051"/>
                  </a:lnTo>
                  <a:lnTo>
                    <a:pt x="673" y="1049"/>
                  </a:lnTo>
                  <a:lnTo>
                    <a:pt x="671" y="1047"/>
                  </a:lnTo>
                  <a:lnTo>
                    <a:pt x="669" y="1047"/>
                  </a:lnTo>
                  <a:lnTo>
                    <a:pt x="664" y="1050"/>
                  </a:lnTo>
                  <a:lnTo>
                    <a:pt x="659" y="1053"/>
                  </a:lnTo>
                  <a:lnTo>
                    <a:pt x="656" y="1056"/>
                  </a:lnTo>
                  <a:lnTo>
                    <a:pt x="653" y="1059"/>
                  </a:lnTo>
                  <a:lnTo>
                    <a:pt x="650" y="1059"/>
                  </a:lnTo>
                  <a:lnTo>
                    <a:pt x="650" y="1061"/>
                  </a:lnTo>
                  <a:lnTo>
                    <a:pt x="649" y="1063"/>
                  </a:lnTo>
                  <a:lnTo>
                    <a:pt x="647" y="1065"/>
                  </a:lnTo>
                  <a:lnTo>
                    <a:pt x="642" y="1068"/>
                  </a:lnTo>
                  <a:lnTo>
                    <a:pt x="639" y="1069"/>
                  </a:lnTo>
                  <a:lnTo>
                    <a:pt x="629" y="1070"/>
                  </a:lnTo>
                  <a:lnTo>
                    <a:pt x="626" y="1072"/>
                  </a:lnTo>
                  <a:lnTo>
                    <a:pt x="625" y="1073"/>
                  </a:lnTo>
                  <a:lnTo>
                    <a:pt x="623" y="1077"/>
                  </a:lnTo>
                  <a:lnTo>
                    <a:pt x="622" y="1080"/>
                  </a:lnTo>
                  <a:lnTo>
                    <a:pt x="619" y="1082"/>
                  </a:lnTo>
                  <a:lnTo>
                    <a:pt x="614" y="1086"/>
                  </a:lnTo>
                  <a:lnTo>
                    <a:pt x="608" y="1089"/>
                  </a:lnTo>
                  <a:lnTo>
                    <a:pt x="607" y="1091"/>
                  </a:lnTo>
                  <a:lnTo>
                    <a:pt x="606" y="1092"/>
                  </a:lnTo>
                  <a:lnTo>
                    <a:pt x="608" y="1092"/>
                  </a:lnTo>
                  <a:lnTo>
                    <a:pt x="608" y="1093"/>
                  </a:lnTo>
                  <a:lnTo>
                    <a:pt x="608" y="1094"/>
                  </a:lnTo>
                  <a:lnTo>
                    <a:pt x="607" y="1096"/>
                  </a:lnTo>
                  <a:lnTo>
                    <a:pt x="603" y="1098"/>
                  </a:lnTo>
                  <a:lnTo>
                    <a:pt x="601" y="1100"/>
                  </a:lnTo>
                  <a:lnTo>
                    <a:pt x="599" y="1100"/>
                  </a:lnTo>
                  <a:lnTo>
                    <a:pt x="597" y="1100"/>
                  </a:lnTo>
                  <a:lnTo>
                    <a:pt x="595" y="1100"/>
                  </a:lnTo>
                  <a:lnTo>
                    <a:pt x="594" y="1100"/>
                  </a:lnTo>
                  <a:lnTo>
                    <a:pt x="593" y="1100"/>
                  </a:lnTo>
                  <a:lnTo>
                    <a:pt x="591" y="1101"/>
                  </a:lnTo>
                  <a:lnTo>
                    <a:pt x="589" y="1101"/>
                  </a:lnTo>
                  <a:lnTo>
                    <a:pt x="586" y="1103"/>
                  </a:lnTo>
                  <a:lnTo>
                    <a:pt x="583" y="1103"/>
                  </a:lnTo>
                  <a:lnTo>
                    <a:pt x="581" y="1103"/>
                  </a:lnTo>
                  <a:lnTo>
                    <a:pt x="577" y="1103"/>
                  </a:lnTo>
                  <a:lnTo>
                    <a:pt x="575" y="1103"/>
                  </a:lnTo>
                  <a:lnTo>
                    <a:pt x="575" y="1101"/>
                  </a:lnTo>
                  <a:lnTo>
                    <a:pt x="575" y="1097"/>
                  </a:lnTo>
                  <a:lnTo>
                    <a:pt x="573" y="1096"/>
                  </a:lnTo>
                  <a:lnTo>
                    <a:pt x="570" y="1095"/>
                  </a:lnTo>
                  <a:lnTo>
                    <a:pt x="566" y="1093"/>
                  </a:lnTo>
                  <a:lnTo>
                    <a:pt x="564" y="1092"/>
                  </a:lnTo>
                  <a:lnTo>
                    <a:pt x="563" y="1091"/>
                  </a:lnTo>
                  <a:lnTo>
                    <a:pt x="562" y="1091"/>
                  </a:lnTo>
                  <a:lnTo>
                    <a:pt x="559" y="1093"/>
                  </a:lnTo>
                  <a:lnTo>
                    <a:pt x="557" y="1095"/>
                  </a:lnTo>
                  <a:lnTo>
                    <a:pt x="555" y="1095"/>
                  </a:lnTo>
                  <a:lnTo>
                    <a:pt x="553" y="1094"/>
                  </a:lnTo>
                  <a:lnTo>
                    <a:pt x="551" y="1093"/>
                  </a:lnTo>
                  <a:lnTo>
                    <a:pt x="545" y="1091"/>
                  </a:lnTo>
                  <a:lnTo>
                    <a:pt x="543" y="1091"/>
                  </a:lnTo>
                  <a:lnTo>
                    <a:pt x="538" y="1091"/>
                  </a:lnTo>
                  <a:lnTo>
                    <a:pt x="534" y="1091"/>
                  </a:lnTo>
                  <a:lnTo>
                    <a:pt x="533" y="1091"/>
                  </a:lnTo>
                  <a:lnTo>
                    <a:pt x="533" y="1090"/>
                  </a:lnTo>
                  <a:lnTo>
                    <a:pt x="534" y="1088"/>
                  </a:lnTo>
                  <a:lnTo>
                    <a:pt x="534" y="1086"/>
                  </a:lnTo>
                  <a:lnTo>
                    <a:pt x="534" y="1085"/>
                  </a:lnTo>
                  <a:lnTo>
                    <a:pt x="529" y="1084"/>
                  </a:lnTo>
                  <a:lnTo>
                    <a:pt x="526" y="1083"/>
                  </a:lnTo>
                  <a:lnTo>
                    <a:pt x="522" y="1083"/>
                  </a:lnTo>
                  <a:lnTo>
                    <a:pt x="519" y="1083"/>
                  </a:lnTo>
                  <a:lnTo>
                    <a:pt x="516" y="1085"/>
                  </a:lnTo>
                  <a:lnTo>
                    <a:pt x="515" y="1087"/>
                  </a:lnTo>
                  <a:lnTo>
                    <a:pt x="512" y="1088"/>
                  </a:lnTo>
                  <a:lnTo>
                    <a:pt x="508" y="1090"/>
                  </a:lnTo>
                  <a:lnTo>
                    <a:pt x="506" y="1092"/>
                  </a:lnTo>
                  <a:lnTo>
                    <a:pt x="503" y="1096"/>
                  </a:lnTo>
                  <a:lnTo>
                    <a:pt x="499" y="1100"/>
                  </a:lnTo>
                  <a:lnTo>
                    <a:pt x="496" y="1105"/>
                  </a:lnTo>
                  <a:lnTo>
                    <a:pt x="494" y="1108"/>
                  </a:lnTo>
                  <a:lnTo>
                    <a:pt x="491" y="1111"/>
                  </a:lnTo>
                  <a:lnTo>
                    <a:pt x="489" y="1113"/>
                  </a:lnTo>
                  <a:lnTo>
                    <a:pt x="487" y="1119"/>
                  </a:lnTo>
                  <a:lnTo>
                    <a:pt x="485" y="1117"/>
                  </a:lnTo>
                  <a:lnTo>
                    <a:pt x="483" y="1114"/>
                  </a:lnTo>
                  <a:lnTo>
                    <a:pt x="483" y="1111"/>
                  </a:lnTo>
                  <a:lnTo>
                    <a:pt x="485" y="1102"/>
                  </a:lnTo>
                  <a:lnTo>
                    <a:pt x="486" y="1098"/>
                  </a:lnTo>
                  <a:lnTo>
                    <a:pt x="485" y="1097"/>
                  </a:lnTo>
                  <a:lnTo>
                    <a:pt x="484" y="1094"/>
                  </a:lnTo>
                  <a:lnTo>
                    <a:pt x="483" y="1092"/>
                  </a:lnTo>
                  <a:lnTo>
                    <a:pt x="479" y="1091"/>
                  </a:lnTo>
                  <a:lnTo>
                    <a:pt x="477" y="1091"/>
                  </a:lnTo>
                  <a:lnTo>
                    <a:pt x="475" y="1092"/>
                  </a:lnTo>
                  <a:lnTo>
                    <a:pt x="474" y="1093"/>
                  </a:lnTo>
                  <a:lnTo>
                    <a:pt x="473" y="1094"/>
                  </a:lnTo>
                  <a:lnTo>
                    <a:pt x="468" y="1095"/>
                  </a:lnTo>
                  <a:lnTo>
                    <a:pt x="463" y="1096"/>
                  </a:lnTo>
                  <a:lnTo>
                    <a:pt x="462" y="1097"/>
                  </a:lnTo>
                  <a:lnTo>
                    <a:pt x="462" y="1097"/>
                  </a:lnTo>
                  <a:lnTo>
                    <a:pt x="462" y="1098"/>
                  </a:lnTo>
                  <a:lnTo>
                    <a:pt x="460" y="1098"/>
                  </a:lnTo>
                  <a:lnTo>
                    <a:pt x="456" y="1098"/>
                  </a:lnTo>
                  <a:lnTo>
                    <a:pt x="454" y="1098"/>
                  </a:lnTo>
                  <a:lnTo>
                    <a:pt x="449" y="1100"/>
                  </a:lnTo>
                  <a:lnTo>
                    <a:pt x="447" y="1100"/>
                  </a:lnTo>
                  <a:lnTo>
                    <a:pt x="444" y="1100"/>
                  </a:lnTo>
                  <a:lnTo>
                    <a:pt x="442" y="1100"/>
                  </a:lnTo>
                  <a:lnTo>
                    <a:pt x="436" y="1100"/>
                  </a:lnTo>
                  <a:lnTo>
                    <a:pt x="432" y="1100"/>
                  </a:lnTo>
                  <a:lnTo>
                    <a:pt x="428" y="1097"/>
                  </a:lnTo>
                  <a:lnTo>
                    <a:pt x="425" y="1095"/>
                  </a:lnTo>
                  <a:lnTo>
                    <a:pt x="422" y="1094"/>
                  </a:lnTo>
                  <a:lnTo>
                    <a:pt x="419" y="1093"/>
                  </a:lnTo>
                  <a:lnTo>
                    <a:pt x="418" y="1091"/>
                  </a:lnTo>
                  <a:lnTo>
                    <a:pt x="417" y="1091"/>
                  </a:lnTo>
                  <a:lnTo>
                    <a:pt x="414" y="1091"/>
                  </a:lnTo>
                  <a:lnTo>
                    <a:pt x="412" y="1091"/>
                  </a:lnTo>
                  <a:lnTo>
                    <a:pt x="411" y="1096"/>
                  </a:lnTo>
                  <a:lnTo>
                    <a:pt x="411" y="1096"/>
                  </a:lnTo>
                  <a:lnTo>
                    <a:pt x="408" y="1097"/>
                  </a:lnTo>
                  <a:lnTo>
                    <a:pt x="406" y="1096"/>
                  </a:lnTo>
                  <a:lnTo>
                    <a:pt x="402" y="1093"/>
                  </a:lnTo>
                  <a:lnTo>
                    <a:pt x="401" y="1091"/>
                  </a:lnTo>
                  <a:lnTo>
                    <a:pt x="400" y="1090"/>
                  </a:lnTo>
                  <a:lnTo>
                    <a:pt x="398" y="1091"/>
                  </a:lnTo>
                  <a:lnTo>
                    <a:pt x="397" y="1094"/>
                  </a:lnTo>
                  <a:lnTo>
                    <a:pt x="397" y="1096"/>
                  </a:lnTo>
                  <a:lnTo>
                    <a:pt x="395" y="1097"/>
                  </a:lnTo>
                  <a:lnTo>
                    <a:pt x="393" y="1097"/>
                  </a:lnTo>
                  <a:lnTo>
                    <a:pt x="392" y="1094"/>
                  </a:lnTo>
                  <a:lnTo>
                    <a:pt x="390" y="1090"/>
                  </a:lnTo>
                  <a:lnTo>
                    <a:pt x="387" y="1086"/>
                  </a:lnTo>
                  <a:lnTo>
                    <a:pt x="385" y="1084"/>
                  </a:lnTo>
                  <a:lnTo>
                    <a:pt x="376" y="1084"/>
                  </a:lnTo>
                  <a:lnTo>
                    <a:pt x="370" y="1083"/>
                  </a:lnTo>
                  <a:lnTo>
                    <a:pt x="367" y="1083"/>
                  </a:lnTo>
                  <a:lnTo>
                    <a:pt x="366" y="1081"/>
                  </a:lnTo>
                  <a:lnTo>
                    <a:pt x="367" y="1077"/>
                  </a:lnTo>
                  <a:lnTo>
                    <a:pt x="369" y="1074"/>
                  </a:lnTo>
                  <a:lnTo>
                    <a:pt x="369" y="1073"/>
                  </a:lnTo>
                  <a:lnTo>
                    <a:pt x="367" y="1072"/>
                  </a:lnTo>
                  <a:lnTo>
                    <a:pt x="365" y="1072"/>
                  </a:lnTo>
                  <a:lnTo>
                    <a:pt x="359" y="1074"/>
                  </a:lnTo>
                  <a:lnTo>
                    <a:pt x="357" y="1074"/>
                  </a:lnTo>
                  <a:lnTo>
                    <a:pt x="356" y="1074"/>
                  </a:lnTo>
                  <a:lnTo>
                    <a:pt x="354" y="1073"/>
                  </a:lnTo>
                  <a:lnTo>
                    <a:pt x="353" y="1072"/>
                  </a:lnTo>
                  <a:lnTo>
                    <a:pt x="352" y="1070"/>
                  </a:lnTo>
                  <a:lnTo>
                    <a:pt x="346" y="1067"/>
                  </a:lnTo>
                  <a:lnTo>
                    <a:pt x="345" y="1065"/>
                  </a:lnTo>
                  <a:lnTo>
                    <a:pt x="342" y="1063"/>
                  </a:lnTo>
                  <a:lnTo>
                    <a:pt x="339" y="1061"/>
                  </a:lnTo>
                  <a:lnTo>
                    <a:pt x="337" y="1057"/>
                  </a:lnTo>
                  <a:lnTo>
                    <a:pt x="335" y="1052"/>
                  </a:lnTo>
                  <a:lnTo>
                    <a:pt x="335" y="1050"/>
                  </a:lnTo>
                  <a:lnTo>
                    <a:pt x="332" y="1049"/>
                  </a:lnTo>
                  <a:lnTo>
                    <a:pt x="329" y="1048"/>
                  </a:lnTo>
                  <a:lnTo>
                    <a:pt x="324" y="1050"/>
                  </a:lnTo>
                  <a:lnTo>
                    <a:pt x="321" y="1051"/>
                  </a:lnTo>
                  <a:lnTo>
                    <a:pt x="318" y="1051"/>
                  </a:lnTo>
                  <a:lnTo>
                    <a:pt x="314" y="1047"/>
                  </a:lnTo>
                  <a:lnTo>
                    <a:pt x="311" y="1042"/>
                  </a:lnTo>
                  <a:lnTo>
                    <a:pt x="307" y="1038"/>
                  </a:lnTo>
                  <a:lnTo>
                    <a:pt x="304" y="1035"/>
                  </a:lnTo>
                  <a:lnTo>
                    <a:pt x="300" y="1035"/>
                  </a:lnTo>
                  <a:lnTo>
                    <a:pt x="295" y="1033"/>
                  </a:lnTo>
                  <a:lnTo>
                    <a:pt x="288" y="1028"/>
                  </a:lnTo>
                  <a:lnTo>
                    <a:pt x="283" y="1024"/>
                  </a:lnTo>
                  <a:lnTo>
                    <a:pt x="275" y="1019"/>
                  </a:lnTo>
                  <a:lnTo>
                    <a:pt x="272" y="1017"/>
                  </a:lnTo>
                  <a:lnTo>
                    <a:pt x="272" y="1016"/>
                  </a:lnTo>
                  <a:lnTo>
                    <a:pt x="271" y="1012"/>
                  </a:lnTo>
                  <a:lnTo>
                    <a:pt x="269" y="1010"/>
                  </a:lnTo>
                  <a:lnTo>
                    <a:pt x="263" y="1008"/>
                  </a:lnTo>
                  <a:lnTo>
                    <a:pt x="256" y="1007"/>
                  </a:lnTo>
                  <a:lnTo>
                    <a:pt x="249" y="1009"/>
                  </a:lnTo>
                  <a:lnTo>
                    <a:pt x="244" y="1018"/>
                  </a:lnTo>
                  <a:lnTo>
                    <a:pt x="241" y="1020"/>
                  </a:lnTo>
                  <a:lnTo>
                    <a:pt x="239" y="1020"/>
                  </a:lnTo>
                  <a:lnTo>
                    <a:pt x="238" y="1018"/>
                  </a:lnTo>
                  <a:lnTo>
                    <a:pt x="236" y="1016"/>
                  </a:lnTo>
                  <a:lnTo>
                    <a:pt x="235" y="1013"/>
                  </a:lnTo>
                  <a:lnTo>
                    <a:pt x="232" y="1011"/>
                  </a:lnTo>
                  <a:lnTo>
                    <a:pt x="228" y="1009"/>
                  </a:lnTo>
                  <a:lnTo>
                    <a:pt x="226" y="1006"/>
                  </a:lnTo>
                  <a:lnTo>
                    <a:pt x="224" y="1005"/>
                  </a:lnTo>
                  <a:lnTo>
                    <a:pt x="221" y="1004"/>
                  </a:lnTo>
                  <a:lnTo>
                    <a:pt x="217" y="1003"/>
                  </a:lnTo>
                  <a:lnTo>
                    <a:pt x="213" y="1001"/>
                  </a:lnTo>
                  <a:lnTo>
                    <a:pt x="210" y="1001"/>
                  </a:lnTo>
                  <a:lnTo>
                    <a:pt x="210" y="1000"/>
                  </a:lnTo>
                  <a:lnTo>
                    <a:pt x="211" y="996"/>
                  </a:lnTo>
                  <a:lnTo>
                    <a:pt x="210" y="994"/>
                  </a:lnTo>
                  <a:lnTo>
                    <a:pt x="209" y="993"/>
                  </a:lnTo>
                  <a:lnTo>
                    <a:pt x="206" y="993"/>
                  </a:lnTo>
                  <a:lnTo>
                    <a:pt x="202" y="989"/>
                  </a:lnTo>
                  <a:lnTo>
                    <a:pt x="202" y="988"/>
                  </a:lnTo>
                  <a:lnTo>
                    <a:pt x="200" y="988"/>
                  </a:lnTo>
                  <a:lnTo>
                    <a:pt x="197" y="986"/>
                  </a:lnTo>
                  <a:lnTo>
                    <a:pt x="193" y="986"/>
                  </a:lnTo>
                  <a:lnTo>
                    <a:pt x="191" y="987"/>
                  </a:lnTo>
                  <a:lnTo>
                    <a:pt x="188" y="985"/>
                  </a:lnTo>
                  <a:lnTo>
                    <a:pt x="185" y="982"/>
                  </a:lnTo>
                  <a:lnTo>
                    <a:pt x="184" y="982"/>
                  </a:lnTo>
                  <a:lnTo>
                    <a:pt x="183" y="981"/>
                  </a:lnTo>
                  <a:lnTo>
                    <a:pt x="180" y="976"/>
                  </a:lnTo>
                  <a:lnTo>
                    <a:pt x="176" y="970"/>
                  </a:lnTo>
                  <a:lnTo>
                    <a:pt x="173" y="969"/>
                  </a:lnTo>
                  <a:lnTo>
                    <a:pt x="173" y="970"/>
                  </a:lnTo>
                  <a:lnTo>
                    <a:pt x="172" y="973"/>
                  </a:lnTo>
                  <a:lnTo>
                    <a:pt x="170" y="973"/>
                  </a:lnTo>
                  <a:lnTo>
                    <a:pt x="169" y="973"/>
                  </a:lnTo>
                  <a:lnTo>
                    <a:pt x="167" y="974"/>
                  </a:lnTo>
                  <a:lnTo>
                    <a:pt x="165" y="974"/>
                  </a:lnTo>
                  <a:lnTo>
                    <a:pt x="164" y="974"/>
                  </a:lnTo>
                  <a:lnTo>
                    <a:pt x="164" y="973"/>
                  </a:lnTo>
                  <a:lnTo>
                    <a:pt x="164" y="969"/>
                  </a:lnTo>
                  <a:lnTo>
                    <a:pt x="164" y="967"/>
                  </a:lnTo>
                  <a:lnTo>
                    <a:pt x="164" y="965"/>
                  </a:lnTo>
                  <a:lnTo>
                    <a:pt x="166" y="962"/>
                  </a:lnTo>
                  <a:lnTo>
                    <a:pt x="164" y="960"/>
                  </a:lnTo>
                  <a:lnTo>
                    <a:pt x="162" y="957"/>
                  </a:lnTo>
                  <a:lnTo>
                    <a:pt x="162" y="955"/>
                  </a:lnTo>
                  <a:lnTo>
                    <a:pt x="163" y="952"/>
                  </a:lnTo>
                  <a:lnTo>
                    <a:pt x="164" y="949"/>
                  </a:lnTo>
                  <a:lnTo>
                    <a:pt x="164" y="948"/>
                  </a:lnTo>
                  <a:lnTo>
                    <a:pt x="162" y="947"/>
                  </a:lnTo>
                  <a:lnTo>
                    <a:pt x="156" y="940"/>
                  </a:lnTo>
                  <a:lnTo>
                    <a:pt x="156" y="939"/>
                  </a:lnTo>
                  <a:lnTo>
                    <a:pt x="155" y="937"/>
                  </a:lnTo>
                  <a:lnTo>
                    <a:pt x="154" y="933"/>
                  </a:lnTo>
                  <a:lnTo>
                    <a:pt x="154" y="930"/>
                  </a:lnTo>
                  <a:lnTo>
                    <a:pt x="153" y="928"/>
                  </a:lnTo>
                  <a:lnTo>
                    <a:pt x="153" y="927"/>
                  </a:lnTo>
                  <a:lnTo>
                    <a:pt x="153" y="927"/>
                  </a:lnTo>
                  <a:lnTo>
                    <a:pt x="157" y="926"/>
                  </a:lnTo>
                  <a:lnTo>
                    <a:pt x="161" y="926"/>
                  </a:lnTo>
                  <a:lnTo>
                    <a:pt x="162" y="925"/>
                  </a:lnTo>
                  <a:lnTo>
                    <a:pt x="164" y="927"/>
                  </a:lnTo>
                  <a:lnTo>
                    <a:pt x="164" y="929"/>
                  </a:lnTo>
                  <a:lnTo>
                    <a:pt x="165" y="930"/>
                  </a:lnTo>
                  <a:lnTo>
                    <a:pt x="167" y="932"/>
                  </a:lnTo>
                  <a:lnTo>
                    <a:pt x="170" y="934"/>
                  </a:lnTo>
                  <a:lnTo>
                    <a:pt x="172" y="934"/>
                  </a:lnTo>
                  <a:lnTo>
                    <a:pt x="175" y="933"/>
                  </a:lnTo>
                  <a:lnTo>
                    <a:pt x="176" y="930"/>
                  </a:lnTo>
                  <a:lnTo>
                    <a:pt x="178" y="929"/>
                  </a:lnTo>
                  <a:lnTo>
                    <a:pt x="180" y="929"/>
                  </a:lnTo>
                  <a:lnTo>
                    <a:pt x="180" y="929"/>
                  </a:lnTo>
                  <a:lnTo>
                    <a:pt x="179" y="927"/>
                  </a:lnTo>
                  <a:lnTo>
                    <a:pt x="180" y="921"/>
                  </a:lnTo>
                  <a:lnTo>
                    <a:pt x="180" y="919"/>
                  </a:lnTo>
                  <a:lnTo>
                    <a:pt x="179" y="918"/>
                  </a:lnTo>
                  <a:lnTo>
                    <a:pt x="179" y="915"/>
                  </a:lnTo>
                  <a:lnTo>
                    <a:pt x="179" y="912"/>
                  </a:lnTo>
                  <a:lnTo>
                    <a:pt x="177" y="910"/>
                  </a:lnTo>
                  <a:lnTo>
                    <a:pt x="176" y="909"/>
                  </a:lnTo>
                  <a:lnTo>
                    <a:pt x="175" y="908"/>
                  </a:lnTo>
                  <a:lnTo>
                    <a:pt x="176" y="906"/>
                  </a:lnTo>
                  <a:lnTo>
                    <a:pt x="176" y="903"/>
                  </a:lnTo>
                  <a:lnTo>
                    <a:pt x="176" y="902"/>
                  </a:lnTo>
                  <a:lnTo>
                    <a:pt x="176" y="902"/>
                  </a:lnTo>
                  <a:lnTo>
                    <a:pt x="175" y="901"/>
                  </a:lnTo>
                  <a:lnTo>
                    <a:pt x="173" y="899"/>
                  </a:lnTo>
                  <a:lnTo>
                    <a:pt x="170" y="897"/>
                  </a:lnTo>
                  <a:lnTo>
                    <a:pt x="170" y="896"/>
                  </a:lnTo>
                  <a:lnTo>
                    <a:pt x="168" y="894"/>
                  </a:lnTo>
                  <a:lnTo>
                    <a:pt x="166" y="891"/>
                  </a:lnTo>
                  <a:lnTo>
                    <a:pt x="165" y="886"/>
                  </a:lnTo>
                  <a:lnTo>
                    <a:pt x="165" y="880"/>
                  </a:lnTo>
                  <a:lnTo>
                    <a:pt x="165" y="877"/>
                  </a:lnTo>
                  <a:lnTo>
                    <a:pt x="164" y="872"/>
                  </a:lnTo>
                  <a:lnTo>
                    <a:pt x="164" y="870"/>
                  </a:lnTo>
                  <a:lnTo>
                    <a:pt x="164" y="869"/>
                  </a:lnTo>
                  <a:lnTo>
                    <a:pt x="170" y="865"/>
                  </a:lnTo>
                  <a:lnTo>
                    <a:pt x="171" y="863"/>
                  </a:lnTo>
                  <a:lnTo>
                    <a:pt x="172" y="862"/>
                  </a:lnTo>
                  <a:lnTo>
                    <a:pt x="171" y="861"/>
                  </a:lnTo>
                  <a:lnTo>
                    <a:pt x="170" y="859"/>
                  </a:lnTo>
                  <a:lnTo>
                    <a:pt x="168" y="857"/>
                  </a:lnTo>
                  <a:lnTo>
                    <a:pt x="165" y="855"/>
                  </a:lnTo>
                  <a:lnTo>
                    <a:pt x="162" y="852"/>
                  </a:lnTo>
                  <a:lnTo>
                    <a:pt x="157" y="851"/>
                  </a:lnTo>
                  <a:lnTo>
                    <a:pt x="151" y="849"/>
                  </a:lnTo>
                  <a:lnTo>
                    <a:pt x="150" y="847"/>
                  </a:lnTo>
                  <a:lnTo>
                    <a:pt x="148" y="842"/>
                  </a:lnTo>
                  <a:lnTo>
                    <a:pt x="145" y="836"/>
                  </a:lnTo>
                  <a:lnTo>
                    <a:pt x="143" y="828"/>
                  </a:lnTo>
                  <a:lnTo>
                    <a:pt x="141" y="824"/>
                  </a:lnTo>
                  <a:lnTo>
                    <a:pt x="140" y="822"/>
                  </a:lnTo>
                  <a:lnTo>
                    <a:pt x="141" y="816"/>
                  </a:lnTo>
                  <a:lnTo>
                    <a:pt x="141" y="815"/>
                  </a:lnTo>
                  <a:lnTo>
                    <a:pt x="140" y="815"/>
                  </a:lnTo>
                  <a:lnTo>
                    <a:pt x="139" y="815"/>
                  </a:lnTo>
                  <a:lnTo>
                    <a:pt x="137" y="816"/>
                  </a:lnTo>
                  <a:lnTo>
                    <a:pt x="135" y="816"/>
                  </a:lnTo>
                  <a:lnTo>
                    <a:pt x="134" y="815"/>
                  </a:lnTo>
                  <a:lnTo>
                    <a:pt x="134" y="815"/>
                  </a:lnTo>
                  <a:lnTo>
                    <a:pt x="134" y="814"/>
                  </a:lnTo>
                  <a:lnTo>
                    <a:pt x="132" y="815"/>
                  </a:lnTo>
                  <a:lnTo>
                    <a:pt x="127" y="815"/>
                  </a:lnTo>
                  <a:lnTo>
                    <a:pt x="125" y="815"/>
                  </a:lnTo>
                  <a:lnTo>
                    <a:pt x="123" y="815"/>
                  </a:lnTo>
                  <a:lnTo>
                    <a:pt x="118" y="814"/>
                  </a:lnTo>
                  <a:lnTo>
                    <a:pt x="112" y="812"/>
                  </a:lnTo>
                  <a:lnTo>
                    <a:pt x="105" y="810"/>
                  </a:lnTo>
                  <a:lnTo>
                    <a:pt x="101" y="808"/>
                  </a:lnTo>
                  <a:lnTo>
                    <a:pt x="100" y="808"/>
                  </a:lnTo>
                  <a:lnTo>
                    <a:pt x="97" y="805"/>
                  </a:lnTo>
                  <a:lnTo>
                    <a:pt x="94" y="804"/>
                  </a:lnTo>
                  <a:lnTo>
                    <a:pt x="94" y="799"/>
                  </a:lnTo>
                  <a:lnTo>
                    <a:pt x="93" y="799"/>
                  </a:lnTo>
                  <a:lnTo>
                    <a:pt x="89" y="801"/>
                  </a:lnTo>
                  <a:lnTo>
                    <a:pt x="85" y="802"/>
                  </a:lnTo>
                  <a:lnTo>
                    <a:pt x="82" y="802"/>
                  </a:lnTo>
                  <a:lnTo>
                    <a:pt x="81" y="801"/>
                  </a:lnTo>
                  <a:lnTo>
                    <a:pt x="80" y="797"/>
                  </a:lnTo>
                  <a:lnTo>
                    <a:pt x="78" y="795"/>
                  </a:lnTo>
                  <a:lnTo>
                    <a:pt x="77" y="795"/>
                  </a:lnTo>
                  <a:lnTo>
                    <a:pt x="75" y="794"/>
                  </a:lnTo>
                  <a:lnTo>
                    <a:pt x="74" y="793"/>
                  </a:lnTo>
                  <a:lnTo>
                    <a:pt x="74" y="792"/>
                  </a:lnTo>
                  <a:lnTo>
                    <a:pt x="74" y="790"/>
                  </a:lnTo>
                  <a:lnTo>
                    <a:pt x="76" y="788"/>
                  </a:lnTo>
                  <a:lnTo>
                    <a:pt x="76" y="780"/>
                  </a:lnTo>
                  <a:lnTo>
                    <a:pt x="75" y="777"/>
                  </a:lnTo>
                  <a:lnTo>
                    <a:pt x="74" y="775"/>
                  </a:lnTo>
                  <a:lnTo>
                    <a:pt x="73" y="771"/>
                  </a:lnTo>
                  <a:lnTo>
                    <a:pt x="71" y="769"/>
                  </a:lnTo>
                  <a:lnTo>
                    <a:pt x="70" y="767"/>
                  </a:lnTo>
                  <a:lnTo>
                    <a:pt x="66" y="765"/>
                  </a:lnTo>
                  <a:lnTo>
                    <a:pt x="63" y="765"/>
                  </a:lnTo>
                  <a:lnTo>
                    <a:pt x="60" y="766"/>
                  </a:lnTo>
                  <a:lnTo>
                    <a:pt x="59" y="766"/>
                  </a:lnTo>
                  <a:lnTo>
                    <a:pt x="57" y="760"/>
                  </a:lnTo>
                  <a:lnTo>
                    <a:pt x="56" y="759"/>
                  </a:lnTo>
                  <a:lnTo>
                    <a:pt x="49" y="756"/>
                  </a:lnTo>
                  <a:lnTo>
                    <a:pt x="47" y="756"/>
                  </a:lnTo>
                  <a:lnTo>
                    <a:pt x="43" y="757"/>
                  </a:lnTo>
                  <a:lnTo>
                    <a:pt x="41" y="757"/>
                  </a:lnTo>
                  <a:lnTo>
                    <a:pt x="39" y="756"/>
                  </a:lnTo>
                  <a:lnTo>
                    <a:pt x="38" y="755"/>
                  </a:lnTo>
                  <a:lnTo>
                    <a:pt x="35" y="754"/>
                  </a:lnTo>
                  <a:lnTo>
                    <a:pt x="32" y="754"/>
                  </a:lnTo>
                  <a:lnTo>
                    <a:pt x="30" y="754"/>
                  </a:lnTo>
                  <a:lnTo>
                    <a:pt x="30" y="754"/>
                  </a:lnTo>
                  <a:lnTo>
                    <a:pt x="29" y="753"/>
                  </a:lnTo>
                  <a:lnTo>
                    <a:pt x="25" y="750"/>
                  </a:lnTo>
                  <a:lnTo>
                    <a:pt x="25" y="749"/>
                  </a:lnTo>
                  <a:lnTo>
                    <a:pt x="31" y="746"/>
                  </a:lnTo>
                  <a:lnTo>
                    <a:pt x="34" y="745"/>
                  </a:lnTo>
                  <a:lnTo>
                    <a:pt x="36" y="744"/>
                  </a:lnTo>
                  <a:lnTo>
                    <a:pt x="36" y="744"/>
                  </a:lnTo>
                  <a:lnTo>
                    <a:pt x="38" y="745"/>
                  </a:lnTo>
                  <a:lnTo>
                    <a:pt x="39" y="746"/>
                  </a:lnTo>
                  <a:lnTo>
                    <a:pt x="41" y="746"/>
                  </a:lnTo>
                  <a:lnTo>
                    <a:pt x="42" y="745"/>
                  </a:lnTo>
                  <a:lnTo>
                    <a:pt x="45" y="744"/>
                  </a:lnTo>
                  <a:lnTo>
                    <a:pt x="47" y="741"/>
                  </a:lnTo>
                  <a:lnTo>
                    <a:pt x="49" y="740"/>
                  </a:lnTo>
                  <a:lnTo>
                    <a:pt x="48" y="737"/>
                  </a:lnTo>
                  <a:lnTo>
                    <a:pt x="44" y="734"/>
                  </a:lnTo>
                  <a:lnTo>
                    <a:pt x="42" y="732"/>
                  </a:lnTo>
                  <a:lnTo>
                    <a:pt x="41" y="732"/>
                  </a:lnTo>
                  <a:lnTo>
                    <a:pt x="42" y="728"/>
                  </a:lnTo>
                  <a:lnTo>
                    <a:pt x="43" y="724"/>
                  </a:lnTo>
                  <a:lnTo>
                    <a:pt x="43" y="723"/>
                  </a:lnTo>
                  <a:lnTo>
                    <a:pt x="41" y="722"/>
                  </a:lnTo>
                  <a:lnTo>
                    <a:pt x="41" y="718"/>
                  </a:lnTo>
                  <a:lnTo>
                    <a:pt x="39" y="714"/>
                  </a:lnTo>
                  <a:lnTo>
                    <a:pt x="38" y="712"/>
                  </a:lnTo>
                  <a:lnTo>
                    <a:pt x="38" y="708"/>
                  </a:lnTo>
                  <a:lnTo>
                    <a:pt x="38" y="704"/>
                  </a:lnTo>
                  <a:lnTo>
                    <a:pt x="39" y="699"/>
                  </a:lnTo>
                  <a:lnTo>
                    <a:pt x="39" y="697"/>
                  </a:lnTo>
                  <a:lnTo>
                    <a:pt x="36" y="695"/>
                  </a:lnTo>
                  <a:lnTo>
                    <a:pt x="29" y="691"/>
                  </a:lnTo>
                  <a:lnTo>
                    <a:pt x="22" y="689"/>
                  </a:lnTo>
                  <a:lnTo>
                    <a:pt x="19" y="689"/>
                  </a:lnTo>
                  <a:lnTo>
                    <a:pt x="17" y="689"/>
                  </a:lnTo>
                  <a:lnTo>
                    <a:pt x="15" y="691"/>
                  </a:lnTo>
                  <a:lnTo>
                    <a:pt x="14" y="694"/>
                  </a:lnTo>
                  <a:lnTo>
                    <a:pt x="12" y="694"/>
                  </a:lnTo>
                  <a:lnTo>
                    <a:pt x="9" y="693"/>
                  </a:lnTo>
                  <a:lnTo>
                    <a:pt x="7" y="691"/>
                  </a:lnTo>
                  <a:lnTo>
                    <a:pt x="5" y="687"/>
                  </a:lnTo>
                  <a:lnTo>
                    <a:pt x="4" y="682"/>
                  </a:lnTo>
                  <a:lnTo>
                    <a:pt x="3" y="681"/>
                  </a:lnTo>
                  <a:lnTo>
                    <a:pt x="3" y="680"/>
                  </a:lnTo>
                  <a:lnTo>
                    <a:pt x="4" y="678"/>
                  </a:lnTo>
                  <a:lnTo>
                    <a:pt x="7" y="677"/>
                  </a:lnTo>
                  <a:lnTo>
                    <a:pt x="7" y="676"/>
                  </a:lnTo>
                  <a:lnTo>
                    <a:pt x="7" y="675"/>
                  </a:lnTo>
                  <a:lnTo>
                    <a:pt x="4" y="673"/>
                  </a:lnTo>
                  <a:lnTo>
                    <a:pt x="3" y="671"/>
                  </a:lnTo>
                  <a:lnTo>
                    <a:pt x="0" y="666"/>
                  </a:lnTo>
                  <a:lnTo>
                    <a:pt x="1" y="662"/>
                  </a:lnTo>
                  <a:lnTo>
                    <a:pt x="2" y="659"/>
                  </a:lnTo>
                  <a:lnTo>
                    <a:pt x="1" y="656"/>
                  </a:lnTo>
                  <a:lnTo>
                    <a:pt x="4" y="656"/>
                  </a:lnTo>
                  <a:lnTo>
                    <a:pt x="7" y="655"/>
                  </a:lnTo>
                  <a:lnTo>
                    <a:pt x="9" y="653"/>
                  </a:lnTo>
                  <a:lnTo>
                    <a:pt x="10" y="651"/>
                  </a:lnTo>
                  <a:lnTo>
                    <a:pt x="10" y="650"/>
                  </a:lnTo>
                  <a:lnTo>
                    <a:pt x="9" y="645"/>
                  </a:lnTo>
                  <a:lnTo>
                    <a:pt x="8" y="644"/>
                  </a:lnTo>
                  <a:lnTo>
                    <a:pt x="8" y="642"/>
                  </a:lnTo>
                  <a:lnTo>
                    <a:pt x="8" y="641"/>
                  </a:lnTo>
                  <a:lnTo>
                    <a:pt x="9" y="639"/>
                  </a:lnTo>
                  <a:lnTo>
                    <a:pt x="11" y="634"/>
                  </a:lnTo>
                  <a:lnTo>
                    <a:pt x="13" y="632"/>
                  </a:lnTo>
                  <a:lnTo>
                    <a:pt x="14" y="631"/>
                  </a:lnTo>
                  <a:lnTo>
                    <a:pt x="15" y="631"/>
                  </a:lnTo>
                  <a:lnTo>
                    <a:pt x="20" y="630"/>
                  </a:lnTo>
                  <a:lnTo>
                    <a:pt x="26" y="628"/>
                  </a:lnTo>
                  <a:lnTo>
                    <a:pt x="33" y="622"/>
                  </a:lnTo>
                  <a:lnTo>
                    <a:pt x="35" y="621"/>
                  </a:lnTo>
                  <a:lnTo>
                    <a:pt x="38" y="620"/>
                  </a:lnTo>
                  <a:lnTo>
                    <a:pt x="39" y="620"/>
                  </a:lnTo>
                  <a:lnTo>
                    <a:pt x="39" y="619"/>
                  </a:lnTo>
                  <a:lnTo>
                    <a:pt x="38" y="616"/>
                  </a:lnTo>
                  <a:lnTo>
                    <a:pt x="39" y="615"/>
                  </a:lnTo>
                  <a:lnTo>
                    <a:pt x="39" y="614"/>
                  </a:lnTo>
                  <a:lnTo>
                    <a:pt x="41" y="613"/>
                  </a:lnTo>
                  <a:lnTo>
                    <a:pt x="45" y="615"/>
                  </a:lnTo>
                  <a:lnTo>
                    <a:pt x="48" y="615"/>
                  </a:lnTo>
                  <a:lnTo>
                    <a:pt x="52" y="614"/>
                  </a:lnTo>
                  <a:lnTo>
                    <a:pt x="61" y="608"/>
                  </a:lnTo>
                  <a:lnTo>
                    <a:pt x="63" y="608"/>
                  </a:lnTo>
                  <a:lnTo>
                    <a:pt x="63" y="609"/>
                  </a:lnTo>
                  <a:lnTo>
                    <a:pt x="65" y="613"/>
                  </a:lnTo>
                  <a:lnTo>
                    <a:pt x="66" y="620"/>
                  </a:lnTo>
                  <a:lnTo>
                    <a:pt x="66" y="621"/>
                  </a:lnTo>
                  <a:lnTo>
                    <a:pt x="72" y="621"/>
                  </a:lnTo>
                  <a:lnTo>
                    <a:pt x="77" y="619"/>
                  </a:lnTo>
                  <a:lnTo>
                    <a:pt x="78" y="618"/>
                  </a:lnTo>
                  <a:lnTo>
                    <a:pt x="82" y="618"/>
                  </a:lnTo>
                  <a:lnTo>
                    <a:pt x="83" y="617"/>
                  </a:lnTo>
                  <a:lnTo>
                    <a:pt x="85" y="616"/>
                  </a:lnTo>
                  <a:lnTo>
                    <a:pt x="87" y="619"/>
                  </a:lnTo>
                  <a:lnTo>
                    <a:pt x="89" y="617"/>
                  </a:lnTo>
                  <a:lnTo>
                    <a:pt x="92" y="615"/>
                  </a:lnTo>
                  <a:lnTo>
                    <a:pt x="93" y="613"/>
                  </a:lnTo>
                  <a:lnTo>
                    <a:pt x="95" y="610"/>
                  </a:lnTo>
                  <a:lnTo>
                    <a:pt x="96" y="606"/>
                  </a:lnTo>
                  <a:lnTo>
                    <a:pt x="97" y="603"/>
                  </a:lnTo>
                  <a:lnTo>
                    <a:pt x="98" y="602"/>
                  </a:lnTo>
                  <a:lnTo>
                    <a:pt x="99" y="600"/>
                  </a:lnTo>
                  <a:lnTo>
                    <a:pt x="103" y="593"/>
                  </a:lnTo>
                  <a:lnTo>
                    <a:pt x="106" y="591"/>
                  </a:lnTo>
                  <a:lnTo>
                    <a:pt x="108" y="590"/>
                  </a:lnTo>
                  <a:lnTo>
                    <a:pt x="114" y="592"/>
                  </a:lnTo>
                  <a:lnTo>
                    <a:pt x="118" y="592"/>
                  </a:lnTo>
                  <a:lnTo>
                    <a:pt x="127" y="592"/>
                  </a:lnTo>
                  <a:lnTo>
                    <a:pt x="131" y="591"/>
                  </a:lnTo>
                  <a:lnTo>
                    <a:pt x="134" y="590"/>
                  </a:lnTo>
                  <a:lnTo>
                    <a:pt x="139" y="590"/>
                  </a:lnTo>
                  <a:lnTo>
                    <a:pt x="144" y="589"/>
                  </a:lnTo>
                  <a:lnTo>
                    <a:pt x="151" y="580"/>
                  </a:lnTo>
                  <a:lnTo>
                    <a:pt x="151" y="578"/>
                  </a:lnTo>
                  <a:lnTo>
                    <a:pt x="152" y="576"/>
                  </a:lnTo>
                  <a:lnTo>
                    <a:pt x="154" y="574"/>
                  </a:lnTo>
                  <a:lnTo>
                    <a:pt x="157" y="573"/>
                  </a:lnTo>
                  <a:lnTo>
                    <a:pt x="164" y="568"/>
                  </a:lnTo>
                  <a:lnTo>
                    <a:pt x="177" y="562"/>
                  </a:lnTo>
                  <a:lnTo>
                    <a:pt x="181" y="559"/>
                  </a:lnTo>
                  <a:lnTo>
                    <a:pt x="183" y="559"/>
                  </a:lnTo>
                  <a:lnTo>
                    <a:pt x="188" y="557"/>
                  </a:lnTo>
                  <a:lnTo>
                    <a:pt x="197" y="554"/>
                  </a:lnTo>
                  <a:lnTo>
                    <a:pt x="199" y="550"/>
                  </a:lnTo>
                  <a:lnTo>
                    <a:pt x="201" y="549"/>
                  </a:lnTo>
                  <a:lnTo>
                    <a:pt x="211" y="548"/>
                  </a:lnTo>
                  <a:lnTo>
                    <a:pt x="211" y="547"/>
                  </a:lnTo>
                  <a:lnTo>
                    <a:pt x="212" y="547"/>
                  </a:lnTo>
                  <a:lnTo>
                    <a:pt x="211" y="544"/>
                  </a:lnTo>
                  <a:lnTo>
                    <a:pt x="211" y="541"/>
                  </a:lnTo>
                  <a:lnTo>
                    <a:pt x="211" y="541"/>
                  </a:lnTo>
                  <a:lnTo>
                    <a:pt x="212" y="540"/>
                  </a:lnTo>
                  <a:lnTo>
                    <a:pt x="212" y="538"/>
                  </a:lnTo>
                  <a:lnTo>
                    <a:pt x="211" y="532"/>
                  </a:lnTo>
                  <a:lnTo>
                    <a:pt x="209" y="527"/>
                  </a:lnTo>
                  <a:lnTo>
                    <a:pt x="209" y="523"/>
                  </a:lnTo>
                  <a:lnTo>
                    <a:pt x="209" y="521"/>
                  </a:lnTo>
                  <a:lnTo>
                    <a:pt x="211" y="518"/>
                  </a:lnTo>
                  <a:lnTo>
                    <a:pt x="212" y="515"/>
                  </a:lnTo>
                  <a:lnTo>
                    <a:pt x="217" y="513"/>
                  </a:lnTo>
                  <a:lnTo>
                    <a:pt x="221" y="512"/>
                  </a:lnTo>
                  <a:lnTo>
                    <a:pt x="221" y="510"/>
                  </a:lnTo>
                  <a:lnTo>
                    <a:pt x="218" y="510"/>
                  </a:lnTo>
                  <a:lnTo>
                    <a:pt x="216" y="508"/>
                  </a:lnTo>
                  <a:lnTo>
                    <a:pt x="216" y="507"/>
                  </a:lnTo>
                  <a:lnTo>
                    <a:pt x="216" y="506"/>
                  </a:lnTo>
                  <a:lnTo>
                    <a:pt x="216" y="505"/>
                  </a:lnTo>
                  <a:lnTo>
                    <a:pt x="220" y="503"/>
                  </a:lnTo>
                  <a:lnTo>
                    <a:pt x="224" y="501"/>
                  </a:lnTo>
                  <a:lnTo>
                    <a:pt x="228" y="502"/>
                  </a:lnTo>
                  <a:lnTo>
                    <a:pt x="229" y="502"/>
                  </a:lnTo>
                  <a:lnTo>
                    <a:pt x="229" y="500"/>
                  </a:lnTo>
                  <a:lnTo>
                    <a:pt x="228" y="498"/>
                  </a:lnTo>
                  <a:lnTo>
                    <a:pt x="227" y="495"/>
                  </a:lnTo>
                  <a:lnTo>
                    <a:pt x="225" y="493"/>
                  </a:lnTo>
                  <a:lnTo>
                    <a:pt x="225" y="491"/>
                  </a:lnTo>
                  <a:lnTo>
                    <a:pt x="227" y="488"/>
                  </a:lnTo>
                  <a:lnTo>
                    <a:pt x="225" y="482"/>
                  </a:lnTo>
                  <a:lnTo>
                    <a:pt x="223" y="477"/>
                  </a:lnTo>
                  <a:lnTo>
                    <a:pt x="220" y="467"/>
                  </a:lnTo>
                  <a:lnTo>
                    <a:pt x="217" y="465"/>
                  </a:lnTo>
                  <a:lnTo>
                    <a:pt x="217" y="461"/>
                  </a:lnTo>
                  <a:lnTo>
                    <a:pt x="216" y="458"/>
                  </a:lnTo>
                  <a:lnTo>
                    <a:pt x="216" y="455"/>
                  </a:lnTo>
                  <a:lnTo>
                    <a:pt x="216" y="453"/>
                  </a:lnTo>
                  <a:lnTo>
                    <a:pt x="216" y="448"/>
                  </a:lnTo>
                  <a:lnTo>
                    <a:pt x="215" y="443"/>
                  </a:lnTo>
                  <a:lnTo>
                    <a:pt x="216" y="439"/>
                  </a:lnTo>
                  <a:lnTo>
                    <a:pt x="216" y="435"/>
                  </a:lnTo>
                  <a:lnTo>
                    <a:pt x="216" y="434"/>
                  </a:lnTo>
                  <a:lnTo>
                    <a:pt x="217" y="433"/>
                  </a:lnTo>
                  <a:lnTo>
                    <a:pt x="219" y="433"/>
                  </a:lnTo>
                  <a:lnTo>
                    <a:pt x="219" y="431"/>
                  </a:lnTo>
                  <a:lnTo>
                    <a:pt x="219" y="430"/>
                  </a:lnTo>
                  <a:lnTo>
                    <a:pt x="216" y="429"/>
                  </a:lnTo>
                  <a:lnTo>
                    <a:pt x="212" y="427"/>
                  </a:lnTo>
                  <a:lnTo>
                    <a:pt x="208" y="427"/>
                  </a:lnTo>
                  <a:lnTo>
                    <a:pt x="204" y="428"/>
                  </a:lnTo>
                  <a:lnTo>
                    <a:pt x="202" y="426"/>
                  </a:lnTo>
                  <a:lnTo>
                    <a:pt x="200" y="425"/>
                  </a:lnTo>
                  <a:lnTo>
                    <a:pt x="200" y="424"/>
                  </a:lnTo>
                  <a:lnTo>
                    <a:pt x="202" y="421"/>
                  </a:lnTo>
                  <a:lnTo>
                    <a:pt x="206" y="418"/>
                  </a:lnTo>
                  <a:lnTo>
                    <a:pt x="211" y="417"/>
                  </a:lnTo>
                  <a:lnTo>
                    <a:pt x="217" y="415"/>
                  </a:lnTo>
                  <a:lnTo>
                    <a:pt x="220" y="414"/>
                  </a:lnTo>
                  <a:lnTo>
                    <a:pt x="224" y="413"/>
                  </a:lnTo>
                  <a:lnTo>
                    <a:pt x="229" y="413"/>
                  </a:lnTo>
                  <a:lnTo>
                    <a:pt x="231" y="413"/>
                  </a:lnTo>
                  <a:lnTo>
                    <a:pt x="237" y="411"/>
                  </a:lnTo>
                  <a:lnTo>
                    <a:pt x="247" y="408"/>
                  </a:lnTo>
                  <a:lnTo>
                    <a:pt x="255" y="404"/>
                  </a:lnTo>
                  <a:lnTo>
                    <a:pt x="258" y="403"/>
                  </a:lnTo>
                  <a:lnTo>
                    <a:pt x="260" y="404"/>
                  </a:lnTo>
                  <a:lnTo>
                    <a:pt x="261" y="408"/>
                  </a:lnTo>
                  <a:lnTo>
                    <a:pt x="263" y="410"/>
                  </a:lnTo>
                  <a:lnTo>
                    <a:pt x="266" y="411"/>
                  </a:lnTo>
                  <a:lnTo>
                    <a:pt x="267" y="411"/>
                  </a:lnTo>
                  <a:lnTo>
                    <a:pt x="272" y="409"/>
                  </a:lnTo>
                  <a:lnTo>
                    <a:pt x="276" y="409"/>
                  </a:lnTo>
                  <a:lnTo>
                    <a:pt x="278" y="409"/>
                  </a:lnTo>
                  <a:lnTo>
                    <a:pt x="280" y="411"/>
                  </a:lnTo>
                  <a:lnTo>
                    <a:pt x="283" y="413"/>
                  </a:lnTo>
                  <a:lnTo>
                    <a:pt x="284" y="413"/>
                  </a:lnTo>
                  <a:lnTo>
                    <a:pt x="285" y="411"/>
                  </a:lnTo>
                  <a:lnTo>
                    <a:pt x="287" y="409"/>
                  </a:lnTo>
                  <a:lnTo>
                    <a:pt x="287" y="405"/>
                  </a:lnTo>
                  <a:lnTo>
                    <a:pt x="288" y="401"/>
                  </a:lnTo>
                  <a:lnTo>
                    <a:pt x="287" y="399"/>
                  </a:lnTo>
                  <a:lnTo>
                    <a:pt x="286" y="398"/>
                  </a:lnTo>
                  <a:lnTo>
                    <a:pt x="282" y="397"/>
                  </a:lnTo>
                  <a:lnTo>
                    <a:pt x="278" y="395"/>
                  </a:lnTo>
                  <a:lnTo>
                    <a:pt x="277" y="393"/>
                  </a:lnTo>
                  <a:lnTo>
                    <a:pt x="278" y="392"/>
                  </a:lnTo>
                  <a:lnTo>
                    <a:pt x="279" y="388"/>
                  </a:lnTo>
                  <a:lnTo>
                    <a:pt x="282" y="382"/>
                  </a:lnTo>
                  <a:lnTo>
                    <a:pt x="284" y="373"/>
                  </a:lnTo>
                  <a:lnTo>
                    <a:pt x="285" y="366"/>
                  </a:lnTo>
                  <a:lnTo>
                    <a:pt x="290" y="356"/>
                  </a:lnTo>
                  <a:lnTo>
                    <a:pt x="293" y="345"/>
                  </a:lnTo>
                  <a:lnTo>
                    <a:pt x="299" y="329"/>
                  </a:lnTo>
                  <a:lnTo>
                    <a:pt x="300" y="326"/>
                  </a:lnTo>
                  <a:lnTo>
                    <a:pt x="300" y="320"/>
                  </a:lnTo>
                  <a:lnTo>
                    <a:pt x="301" y="318"/>
                  </a:lnTo>
                  <a:lnTo>
                    <a:pt x="302" y="317"/>
                  </a:lnTo>
                  <a:lnTo>
                    <a:pt x="306" y="318"/>
                  </a:lnTo>
                  <a:lnTo>
                    <a:pt x="313" y="322"/>
                  </a:lnTo>
                  <a:lnTo>
                    <a:pt x="319" y="325"/>
                  </a:lnTo>
                  <a:lnTo>
                    <a:pt x="322" y="326"/>
                  </a:lnTo>
                  <a:lnTo>
                    <a:pt x="326" y="327"/>
                  </a:lnTo>
                  <a:lnTo>
                    <a:pt x="332" y="329"/>
                  </a:lnTo>
                  <a:lnTo>
                    <a:pt x="335" y="328"/>
                  </a:lnTo>
                  <a:lnTo>
                    <a:pt x="339" y="327"/>
                  </a:lnTo>
                  <a:lnTo>
                    <a:pt x="342" y="327"/>
                  </a:lnTo>
                  <a:lnTo>
                    <a:pt x="348" y="328"/>
                  </a:lnTo>
                  <a:lnTo>
                    <a:pt x="350" y="328"/>
                  </a:lnTo>
                  <a:lnTo>
                    <a:pt x="353" y="328"/>
                  </a:lnTo>
                  <a:lnTo>
                    <a:pt x="354" y="330"/>
                  </a:lnTo>
                  <a:lnTo>
                    <a:pt x="355" y="333"/>
                  </a:lnTo>
                  <a:lnTo>
                    <a:pt x="356" y="335"/>
                  </a:lnTo>
                  <a:lnTo>
                    <a:pt x="359" y="334"/>
                  </a:lnTo>
                  <a:lnTo>
                    <a:pt x="364" y="331"/>
                  </a:lnTo>
                  <a:lnTo>
                    <a:pt x="367" y="329"/>
                  </a:lnTo>
                  <a:lnTo>
                    <a:pt x="371" y="325"/>
                  </a:lnTo>
                  <a:lnTo>
                    <a:pt x="375" y="325"/>
                  </a:lnTo>
                  <a:lnTo>
                    <a:pt x="379" y="324"/>
                  </a:lnTo>
                  <a:lnTo>
                    <a:pt x="380" y="322"/>
                  </a:lnTo>
                  <a:lnTo>
                    <a:pt x="381" y="318"/>
                  </a:lnTo>
                  <a:lnTo>
                    <a:pt x="384" y="315"/>
                  </a:lnTo>
                  <a:lnTo>
                    <a:pt x="384" y="311"/>
                  </a:lnTo>
                  <a:lnTo>
                    <a:pt x="384" y="309"/>
                  </a:lnTo>
                  <a:lnTo>
                    <a:pt x="382" y="304"/>
                  </a:lnTo>
                  <a:lnTo>
                    <a:pt x="382" y="301"/>
                  </a:lnTo>
                  <a:lnTo>
                    <a:pt x="381" y="292"/>
                  </a:lnTo>
                  <a:lnTo>
                    <a:pt x="380" y="284"/>
                  </a:lnTo>
                  <a:lnTo>
                    <a:pt x="381" y="277"/>
                  </a:lnTo>
                  <a:lnTo>
                    <a:pt x="383" y="270"/>
                  </a:lnTo>
                  <a:lnTo>
                    <a:pt x="384" y="268"/>
                  </a:lnTo>
                  <a:lnTo>
                    <a:pt x="385" y="265"/>
                  </a:lnTo>
                  <a:lnTo>
                    <a:pt x="387" y="261"/>
                  </a:lnTo>
                  <a:lnTo>
                    <a:pt x="390" y="261"/>
                  </a:lnTo>
                  <a:lnTo>
                    <a:pt x="397" y="259"/>
                  </a:lnTo>
                  <a:lnTo>
                    <a:pt x="403" y="258"/>
                  </a:lnTo>
                  <a:lnTo>
                    <a:pt x="407" y="257"/>
                  </a:lnTo>
                  <a:lnTo>
                    <a:pt x="411" y="256"/>
                  </a:lnTo>
                  <a:lnTo>
                    <a:pt x="412" y="255"/>
                  </a:lnTo>
                  <a:lnTo>
                    <a:pt x="416" y="250"/>
                  </a:lnTo>
                  <a:lnTo>
                    <a:pt x="418" y="247"/>
                  </a:lnTo>
                  <a:lnTo>
                    <a:pt x="419" y="239"/>
                  </a:lnTo>
                  <a:lnTo>
                    <a:pt x="418" y="235"/>
                  </a:lnTo>
                  <a:lnTo>
                    <a:pt x="419" y="231"/>
                  </a:lnTo>
                  <a:lnTo>
                    <a:pt x="421" y="230"/>
                  </a:lnTo>
                  <a:lnTo>
                    <a:pt x="423" y="228"/>
                  </a:lnTo>
                  <a:lnTo>
                    <a:pt x="425" y="227"/>
                  </a:lnTo>
                  <a:lnTo>
                    <a:pt x="428" y="227"/>
                  </a:lnTo>
                  <a:lnTo>
                    <a:pt x="434" y="227"/>
                  </a:lnTo>
                  <a:lnTo>
                    <a:pt x="437" y="228"/>
                  </a:lnTo>
                  <a:lnTo>
                    <a:pt x="440" y="228"/>
                  </a:lnTo>
                  <a:lnTo>
                    <a:pt x="442" y="228"/>
                  </a:lnTo>
                  <a:lnTo>
                    <a:pt x="443" y="226"/>
                  </a:lnTo>
                  <a:lnTo>
                    <a:pt x="445" y="226"/>
                  </a:lnTo>
                  <a:lnTo>
                    <a:pt x="448" y="225"/>
                  </a:lnTo>
                  <a:lnTo>
                    <a:pt x="451" y="224"/>
                  </a:lnTo>
                  <a:lnTo>
                    <a:pt x="453" y="224"/>
                  </a:lnTo>
                  <a:lnTo>
                    <a:pt x="454" y="227"/>
                  </a:lnTo>
                  <a:lnTo>
                    <a:pt x="453" y="228"/>
                  </a:lnTo>
                  <a:lnTo>
                    <a:pt x="454" y="231"/>
                  </a:lnTo>
                  <a:lnTo>
                    <a:pt x="455" y="232"/>
                  </a:lnTo>
                  <a:lnTo>
                    <a:pt x="454" y="234"/>
                  </a:lnTo>
                  <a:lnTo>
                    <a:pt x="453" y="235"/>
                  </a:lnTo>
                  <a:lnTo>
                    <a:pt x="451" y="236"/>
                  </a:lnTo>
                  <a:lnTo>
                    <a:pt x="450" y="237"/>
                  </a:lnTo>
                  <a:lnTo>
                    <a:pt x="453" y="240"/>
                  </a:lnTo>
                  <a:lnTo>
                    <a:pt x="454" y="242"/>
                  </a:lnTo>
                  <a:lnTo>
                    <a:pt x="457" y="244"/>
                  </a:lnTo>
                  <a:lnTo>
                    <a:pt x="460" y="245"/>
                  </a:lnTo>
                  <a:lnTo>
                    <a:pt x="461" y="246"/>
                  </a:lnTo>
                  <a:lnTo>
                    <a:pt x="460" y="248"/>
                  </a:lnTo>
                  <a:lnTo>
                    <a:pt x="459" y="249"/>
                  </a:lnTo>
                  <a:lnTo>
                    <a:pt x="458" y="251"/>
                  </a:lnTo>
                  <a:lnTo>
                    <a:pt x="458" y="252"/>
                  </a:lnTo>
                  <a:lnTo>
                    <a:pt x="458" y="253"/>
                  </a:lnTo>
                  <a:lnTo>
                    <a:pt x="461" y="254"/>
                  </a:lnTo>
                  <a:lnTo>
                    <a:pt x="464" y="256"/>
                  </a:lnTo>
                  <a:lnTo>
                    <a:pt x="469" y="258"/>
                  </a:lnTo>
                  <a:lnTo>
                    <a:pt x="472" y="261"/>
                  </a:lnTo>
                  <a:lnTo>
                    <a:pt x="475" y="261"/>
                  </a:lnTo>
                  <a:lnTo>
                    <a:pt x="477" y="265"/>
                  </a:lnTo>
                  <a:lnTo>
                    <a:pt x="477" y="269"/>
                  </a:lnTo>
                  <a:lnTo>
                    <a:pt x="480" y="272"/>
                  </a:lnTo>
                  <a:lnTo>
                    <a:pt x="485" y="275"/>
                  </a:lnTo>
                  <a:lnTo>
                    <a:pt x="488" y="275"/>
                  </a:lnTo>
                  <a:lnTo>
                    <a:pt x="490" y="278"/>
                  </a:lnTo>
                  <a:lnTo>
                    <a:pt x="492" y="280"/>
                  </a:lnTo>
                  <a:lnTo>
                    <a:pt x="495" y="280"/>
                  </a:lnTo>
                  <a:lnTo>
                    <a:pt x="497" y="281"/>
                  </a:lnTo>
                  <a:lnTo>
                    <a:pt x="501" y="279"/>
                  </a:lnTo>
                  <a:lnTo>
                    <a:pt x="506" y="279"/>
                  </a:lnTo>
                  <a:lnTo>
                    <a:pt x="508" y="280"/>
                  </a:lnTo>
                  <a:lnTo>
                    <a:pt x="511" y="284"/>
                  </a:lnTo>
                  <a:lnTo>
                    <a:pt x="513" y="286"/>
                  </a:lnTo>
                  <a:lnTo>
                    <a:pt x="514" y="287"/>
                  </a:lnTo>
                  <a:lnTo>
                    <a:pt x="515" y="288"/>
                  </a:lnTo>
                  <a:lnTo>
                    <a:pt x="517" y="288"/>
                  </a:lnTo>
                  <a:lnTo>
                    <a:pt x="519" y="287"/>
                  </a:lnTo>
                  <a:lnTo>
                    <a:pt x="521" y="285"/>
                  </a:lnTo>
                  <a:lnTo>
                    <a:pt x="523" y="286"/>
                  </a:lnTo>
                  <a:lnTo>
                    <a:pt x="524" y="287"/>
                  </a:lnTo>
                  <a:lnTo>
                    <a:pt x="524" y="289"/>
                  </a:lnTo>
                  <a:lnTo>
                    <a:pt x="526" y="292"/>
                  </a:lnTo>
                  <a:lnTo>
                    <a:pt x="529" y="294"/>
                  </a:lnTo>
                  <a:lnTo>
                    <a:pt x="532" y="295"/>
                  </a:lnTo>
                  <a:lnTo>
                    <a:pt x="533" y="296"/>
                  </a:lnTo>
                  <a:lnTo>
                    <a:pt x="534" y="299"/>
                  </a:lnTo>
                  <a:lnTo>
                    <a:pt x="535" y="301"/>
                  </a:lnTo>
                  <a:lnTo>
                    <a:pt x="536" y="304"/>
                  </a:lnTo>
                  <a:lnTo>
                    <a:pt x="537" y="308"/>
                  </a:lnTo>
                  <a:lnTo>
                    <a:pt x="538" y="311"/>
                  </a:lnTo>
                  <a:lnTo>
                    <a:pt x="538" y="313"/>
                  </a:lnTo>
                  <a:lnTo>
                    <a:pt x="540" y="317"/>
                  </a:lnTo>
                  <a:lnTo>
                    <a:pt x="543" y="322"/>
                  </a:lnTo>
                  <a:lnTo>
                    <a:pt x="545" y="327"/>
                  </a:lnTo>
                  <a:lnTo>
                    <a:pt x="548" y="327"/>
                  </a:lnTo>
                  <a:lnTo>
                    <a:pt x="550" y="329"/>
                  </a:lnTo>
                  <a:lnTo>
                    <a:pt x="551" y="332"/>
                  </a:lnTo>
                  <a:lnTo>
                    <a:pt x="554" y="338"/>
                  </a:lnTo>
                  <a:lnTo>
                    <a:pt x="554" y="343"/>
                  </a:lnTo>
                  <a:lnTo>
                    <a:pt x="554" y="346"/>
                  </a:lnTo>
                  <a:lnTo>
                    <a:pt x="555" y="347"/>
                  </a:lnTo>
                  <a:lnTo>
                    <a:pt x="556" y="349"/>
                  </a:lnTo>
                  <a:lnTo>
                    <a:pt x="553" y="356"/>
                  </a:lnTo>
                  <a:lnTo>
                    <a:pt x="552" y="358"/>
                  </a:lnTo>
                  <a:lnTo>
                    <a:pt x="551" y="361"/>
                  </a:lnTo>
                  <a:lnTo>
                    <a:pt x="553" y="365"/>
                  </a:lnTo>
                  <a:lnTo>
                    <a:pt x="554" y="368"/>
                  </a:lnTo>
                  <a:lnTo>
                    <a:pt x="554" y="372"/>
                  </a:lnTo>
                  <a:lnTo>
                    <a:pt x="553" y="374"/>
                  </a:lnTo>
                  <a:lnTo>
                    <a:pt x="551" y="376"/>
                  </a:lnTo>
                  <a:lnTo>
                    <a:pt x="549" y="378"/>
                  </a:lnTo>
                  <a:lnTo>
                    <a:pt x="548" y="380"/>
                  </a:lnTo>
                  <a:lnTo>
                    <a:pt x="545" y="385"/>
                  </a:lnTo>
                  <a:lnTo>
                    <a:pt x="544" y="392"/>
                  </a:lnTo>
                  <a:lnTo>
                    <a:pt x="543" y="395"/>
                  </a:lnTo>
                  <a:lnTo>
                    <a:pt x="545" y="397"/>
                  </a:lnTo>
                  <a:lnTo>
                    <a:pt x="547" y="400"/>
                  </a:lnTo>
                  <a:lnTo>
                    <a:pt x="547" y="401"/>
                  </a:lnTo>
                  <a:lnTo>
                    <a:pt x="549" y="406"/>
                  </a:lnTo>
                  <a:lnTo>
                    <a:pt x="551" y="409"/>
                  </a:lnTo>
                  <a:lnTo>
                    <a:pt x="551" y="409"/>
                  </a:lnTo>
                  <a:lnTo>
                    <a:pt x="553" y="409"/>
                  </a:lnTo>
                  <a:lnTo>
                    <a:pt x="556" y="409"/>
                  </a:lnTo>
                  <a:lnTo>
                    <a:pt x="559" y="409"/>
                  </a:lnTo>
                  <a:lnTo>
                    <a:pt x="561" y="412"/>
                  </a:lnTo>
                  <a:lnTo>
                    <a:pt x="564" y="413"/>
                  </a:lnTo>
                  <a:lnTo>
                    <a:pt x="569" y="413"/>
                  </a:lnTo>
                  <a:lnTo>
                    <a:pt x="570" y="414"/>
                  </a:lnTo>
                  <a:lnTo>
                    <a:pt x="573" y="415"/>
                  </a:lnTo>
                  <a:lnTo>
                    <a:pt x="578" y="415"/>
                  </a:lnTo>
                  <a:lnTo>
                    <a:pt x="581" y="415"/>
                  </a:lnTo>
                  <a:lnTo>
                    <a:pt x="587" y="415"/>
                  </a:lnTo>
                  <a:lnTo>
                    <a:pt x="592" y="417"/>
                  </a:lnTo>
                  <a:lnTo>
                    <a:pt x="600" y="418"/>
                  </a:lnTo>
                  <a:lnTo>
                    <a:pt x="605" y="418"/>
                  </a:lnTo>
                  <a:lnTo>
                    <a:pt x="611" y="417"/>
                  </a:lnTo>
                  <a:lnTo>
                    <a:pt x="616" y="417"/>
                  </a:lnTo>
                  <a:lnTo>
                    <a:pt x="627" y="419"/>
                  </a:lnTo>
                  <a:lnTo>
                    <a:pt x="634" y="421"/>
                  </a:lnTo>
                  <a:lnTo>
                    <a:pt x="639" y="423"/>
                  </a:lnTo>
                  <a:lnTo>
                    <a:pt x="642" y="426"/>
                  </a:lnTo>
                  <a:lnTo>
                    <a:pt x="646" y="431"/>
                  </a:lnTo>
                  <a:lnTo>
                    <a:pt x="649" y="433"/>
                  </a:lnTo>
                  <a:lnTo>
                    <a:pt x="657" y="435"/>
                  </a:lnTo>
                  <a:lnTo>
                    <a:pt x="662" y="440"/>
                  </a:lnTo>
                  <a:lnTo>
                    <a:pt x="666" y="442"/>
                  </a:lnTo>
                  <a:lnTo>
                    <a:pt x="673" y="447"/>
                  </a:lnTo>
                  <a:lnTo>
                    <a:pt x="677" y="449"/>
                  </a:lnTo>
                  <a:lnTo>
                    <a:pt x="684" y="452"/>
                  </a:lnTo>
                  <a:lnTo>
                    <a:pt x="692" y="450"/>
                  </a:lnTo>
                  <a:lnTo>
                    <a:pt x="693" y="452"/>
                  </a:lnTo>
                  <a:lnTo>
                    <a:pt x="692" y="454"/>
                  </a:lnTo>
                  <a:lnTo>
                    <a:pt x="692" y="458"/>
                  </a:lnTo>
                  <a:lnTo>
                    <a:pt x="692" y="461"/>
                  </a:lnTo>
                  <a:lnTo>
                    <a:pt x="693" y="463"/>
                  </a:lnTo>
                  <a:lnTo>
                    <a:pt x="697" y="463"/>
                  </a:lnTo>
                  <a:lnTo>
                    <a:pt x="699" y="465"/>
                  </a:lnTo>
                  <a:lnTo>
                    <a:pt x="700" y="467"/>
                  </a:lnTo>
                  <a:lnTo>
                    <a:pt x="701" y="469"/>
                  </a:lnTo>
                  <a:lnTo>
                    <a:pt x="704" y="478"/>
                  </a:lnTo>
                  <a:lnTo>
                    <a:pt x="709" y="490"/>
                  </a:lnTo>
                  <a:lnTo>
                    <a:pt x="709" y="494"/>
                  </a:lnTo>
                  <a:lnTo>
                    <a:pt x="711" y="498"/>
                  </a:lnTo>
                  <a:lnTo>
                    <a:pt x="716" y="502"/>
                  </a:lnTo>
                  <a:lnTo>
                    <a:pt x="719" y="506"/>
                  </a:lnTo>
                  <a:lnTo>
                    <a:pt x="723" y="510"/>
                  </a:lnTo>
                  <a:lnTo>
                    <a:pt x="725" y="513"/>
                  </a:lnTo>
                  <a:lnTo>
                    <a:pt x="725" y="518"/>
                  </a:lnTo>
                  <a:lnTo>
                    <a:pt x="726" y="519"/>
                  </a:lnTo>
                  <a:lnTo>
                    <a:pt x="733" y="518"/>
                  </a:lnTo>
                  <a:lnTo>
                    <a:pt x="740" y="517"/>
                  </a:lnTo>
                  <a:lnTo>
                    <a:pt x="752" y="516"/>
                  </a:lnTo>
                  <a:lnTo>
                    <a:pt x="768" y="518"/>
                  </a:lnTo>
                  <a:lnTo>
                    <a:pt x="785" y="520"/>
                  </a:lnTo>
                  <a:lnTo>
                    <a:pt x="800" y="523"/>
                  </a:lnTo>
                  <a:lnTo>
                    <a:pt x="807" y="523"/>
                  </a:lnTo>
                  <a:lnTo>
                    <a:pt x="824" y="525"/>
                  </a:lnTo>
                  <a:lnTo>
                    <a:pt x="833" y="523"/>
                  </a:lnTo>
                  <a:lnTo>
                    <a:pt x="841" y="521"/>
                  </a:lnTo>
                  <a:lnTo>
                    <a:pt x="844" y="521"/>
                  </a:lnTo>
                  <a:lnTo>
                    <a:pt x="857" y="523"/>
                  </a:lnTo>
                  <a:lnTo>
                    <a:pt x="865" y="524"/>
                  </a:lnTo>
                  <a:lnTo>
                    <a:pt x="874" y="526"/>
                  </a:lnTo>
                  <a:lnTo>
                    <a:pt x="882" y="527"/>
                  </a:lnTo>
                  <a:lnTo>
                    <a:pt x="887" y="527"/>
                  </a:lnTo>
                  <a:lnTo>
                    <a:pt x="890" y="527"/>
                  </a:lnTo>
                  <a:lnTo>
                    <a:pt x="893" y="528"/>
                  </a:lnTo>
                  <a:lnTo>
                    <a:pt x="895" y="530"/>
                  </a:lnTo>
                  <a:lnTo>
                    <a:pt x="899" y="537"/>
                  </a:lnTo>
                  <a:lnTo>
                    <a:pt x="903" y="540"/>
                  </a:lnTo>
                  <a:lnTo>
                    <a:pt x="909" y="543"/>
                  </a:lnTo>
                  <a:lnTo>
                    <a:pt x="922" y="546"/>
                  </a:lnTo>
                  <a:lnTo>
                    <a:pt x="930" y="547"/>
                  </a:lnTo>
                  <a:lnTo>
                    <a:pt x="937" y="550"/>
                  </a:lnTo>
                  <a:lnTo>
                    <a:pt x="944" y="552"/>
                  </a:lnTo>
                  <a:lnTo>
                    <a:pt x="950" y="556"/>
                  </a:lnTo>
                  <a:lnTo>
                    <a:pt x="958" y="560"/>
                  </a:lnTo>
                  <a:lnTo>
                    <a:pt x="967" y="558"/>
                  </a:lnTo>
                  <a:lnTo>
                    <a:pt x="977" y="556"/>
                  </a:lnTo>
                  <a:lnTo>
                    <a:pt x="983" y="555"/>
                  </a:lnTo>
                  <a:lnTo>
                    <a:pt x="983" y="564"/>
                  </a:lnTo>
                  <a:lnTo>
                    <a:pt x="992" y="565"/>
                  </a:lnTo>
                  <a:lnTo>
                    <a:pt x="995" y="565"/>
                  </a:lnTo>
                  <a:lnTo>
                    <a:pt x="999" y="567"/>
                  </a:lnTo>
                  <a:lnTo>
                    <a:pt x="1000" y="566"/>
                  </a:lnTo>
                  <a:lnTo>
                    <a:pt x="1003" y="564"/>
                  </a:lnTo>
                  <a:lnTo>
                    <a:pt x="1005" y="561"/>
                  </a:lnTo>
                  <a:lnTo>
                    <a:pt x="1009" y="559"/>
                  </a:lnTo>
                  <a:lnTo>
                    <a:pt x="1016" y="556"/>
                  </a:lnTo>
                  <a:lnTo>
                    <a:pt x="1017" y="555"/>
                  </a:lnTo>
                  <a:lnTo>
                    <a:pt x="1027" y="550"/>
                  </a:lnTo>
                  <a:lnTo>
                    <a:pt x="1041" y="543"/>
                  </a:lnTo>
                  <a:lnTo>
                    <a:pt x="1047" y="541"/>
                  </a:lnTo>
                  <a:lnTo>
                    <a:pt x="1049" y="540"/>
                  </a:lnTo>
                  <a:lnTo>
                    <a:pt x="1053" y="539"/>
                  </a:lnTo>
                  <a:lnTo>
                    <a:pt x="1056" y="537"/>
                  </a:lnTo>
                  <a:lnTo>
                    <a:pt x="1060" y="537"/>
                  </a:lnTo>
                  <a:lnTo>
                    <a:pt x="1066" y="536"/>
                  </a:lnTo>
                  <a:lnTo>
                    <a:pt x="1072" y="535"/>
                  </a:lnTo>
                  <a:lnTo>
                    <a:pt x="1087" y="532"/>
                  </a:lnTo>
                  <a:lnTo>
                    <a:pt x="1088" y="532"/>
                  </a:lnTo>
                  <a:lnTo>
                    <a:pt x="1097" y="531"/>
                  </a:lnTo>
                  <a:lnTo>
                    <a:pt x="1100" y="530"/>
                  </a:lnTo>
                  <a:lnTo>
                    <a:pt x="1105" y="531"/>
                  </a:lnTo>
                  <a:lnTo>
                    <a:pt x="1112" y="531"/>
                  </a:lnTo>
                  <a:lnTo>
                    <a:pt x="1117" y="532"/>
                  </a:lnTo>
                  <a:lnTo>
                    <a:pt x="1123" y="531"/>
                  </a:lnTo>
                  <a:lnTo>
                    <a:pt x="1131" y="530"/>
                  </a:lnTo>
                  <a:lnTo>
                    <a:pt x="1137" y="531"/>
                  </a:lnTo>
                  <a:lnTo>
                    <a:pt x="1140" y="530"/>
                  </a:lnTo>
                  <a:lnTo>
                    <a:pt x="1145" y="528"/>
                  </a:lnTo>
                  <a:lnTo>
                    <a:pt x="1149" y="526"/>
                  </a:lnTo>
                  <a:lnTo>
                    <a:pt x="1154" y="524"/>
                  </a:lnTo>
                  <a:lnTo>
                    <a:pt x="1160" y="521"/>
                  </a:lnTo>
                  <a:lnTo>
                    <a:pt x="1164" y="519"/>
                  </a:lnTo>
                  <a:lnTo>
                    <a:pt x="1167" y="518"/>
                  </a:lnTo>
                  <a:lnTo>
                    <a:pt x="1171" y="516"/>
                  </a:lnTo>
                  <a:lnTo>
                    <a:pt x="1172" y="515"/>
                  </a:lnTo>
                  <a:lnTo>
                    <a:pt x="1173" y="513"/>
                  </a:lnTo>
                  <a:lnTo>
                    <a:pt x="1175" y="511"/>
                  </a:lnTo>
                  <a:lnTo>
                    <a:pt x="1178" y="507"/>
                  </a:lnTo>
                  <a:lnTo>
                    <a:pt x="1181" y="504"/>
                  </a:lnTo>
                  <a:lnTo>
                    <a:pt x="1182" y="502"/>
                  </a:lnTo>
                  <a:lnTo>
                    <a:pt x="1185" y="498"/>
                  </a:lnTo>
                  <a:lnTo>
                    <a:pt x="1188" y="495"/>
                  </a:lnTo>
                  <a:lnTo>
                    <a:pt x="1191" y="492"/>
                  </a:lnTo>
                  <a:lnTo>
                    <a:pt x="1193" y="491"/>
                  </a:lnTo>
                  <a:lnTo>
                    <a:pt x="1196" y="489"/>
                  </a:lnTo>
                  <a:lnTo>
                    <a:pt x="1205" y="486"/>
                  </a:lnTo>
                  <a:lnTo>
                    <a:pt x="1206" y="485"/>
                  </a:lnTo>
                  <a:lnTo>
                    <a:pt x="1208" y="485"/>
                  </a:lnTo>
                  <a:lnTo>
                    <a:pt x="1211" y="482"/>
                  </a:lnTo>
                  <a:lnTo>
                    <a:pt x="1213" y="480"/>
                  </a:lnTo>
                  <a:lnTo>
                    <a:pt x="1214" y="478"/>
                  </a:lnTo>
                  <a:lnTo>
                    <a:pt x="1218" y="477"/>
                  </a:lnTo>
                  <a:lnTo>
                    <a:pt x="1220" y="476"/>
                  </a:lnTo>
                  <a:lnTo>
                    <a:pt x="1220" y="474"/>
                  </a:lnTo>
                  <a:lnTo>
                    <a:pt x="1220" y="471"/>
                  </a:lnTo>
                  <a:lnTo>
                    <a:pt x="1218" y="468"/>
                  </a:lnTo>
                  <a:lnTo>
                    <a:pt x="1217" y="466"/>
                  </a:lnTo>
                  <a:lnTo>
                    <a:pt x="1212" y="461"/>
                  </a:lnTo>
                  <a:lnTo>
                    <a:pt x="1210" y="458"/>
                  </a:lnTo>
                  <a:lnTo>
                    <a:pt x="1207" y="455"/>
                  </a:lnTo>
                  <a:lnTo>
                    <a:pt x="1206" y="451"/>
                  </a:lnTo>
                  <a:lnTo>
                    <a:pt x="1204" y="448"/>
                  </a:lnTo>
                  <a:lnTo>
                    <a:pt x="1203" y="447"/>
                  </a:lnTo>
                  <a:lnTo>
                    <a:pt x="1203" y="444"/>
                  </a:lnTo>
                  <a:lnTo>
                    <a:pt x="1206" y="440"/>
                  </a:lnTo>
                  <a:lnTo>
                    <a:pt x="1207" y="437"/>
                  </a:lnTo>
                  <a:lnTo>
                    <a:pt x="1208" y="433"/>
                  </a:lnTo>
                  <a:lnTo>
                    <a:pt x="1210" y="426"/>
                  </a:lnTo>
                  <a:lnTo>
                    <a:pt x="1212" y="423"/>
                  </a:lnTo>
                  <a:lnTo>
                    <a:pt x="1214" y="420"/>
                  </a:lnTo>
                  <a:lnTo>
                    <a:pt x="1219" y="415"/>
                  </a:lnTo>
                  <a:lnTo>
                    <a:pt x="1223" y="415"/>
                  </a:lnTo>
                  <a:lnTo>
                    <a:pt x="1225" y="415"/>
                  </a:lnTo>
                  <a:lnTo>
                    <a:pt x="1231" y="415"/>
                  </a:lnTo>
                  <a:lnTo>
                    <a:pt x="1235" y="415"/>
                  </a:lnTo>
                  <a:lnTo>
                    <a:pt x="1238" y="418"/>
                  </a:lnTo>
                  <a:lnTo>
                    <a:pt x="1241" y="422"/>
                  </a:lnTo>
                  <a:lnTo>
                    <a:pt x="1244" y="424"/>
                  </a:lnTo>
                  <a:lnTo>
                    <a:pt x="1255" y="427"/>
                  </a:lnTo>
                  <a:lnTo>
                    <a:pt x="1260" y="428"/>
                  </a:lnTo>
                  <a:lnTo>
                    <a:pt x="1264" y="428"/>
                  </a:lnTo>
                  <a:lnTo>
                    <a:pt x="1268" y="429"/>
                  </a:lnTo>
                  <a:lnTo>
                    <a:pt x="1270" y="429"/>
                  </a:lnTo>
                  <a:lnTo>
                    <a:pt x="1273" y="430"/>
                  </a:lnTo>
                  <a:lnTo>
                    <a:pt x="1275" y="429"/>
                  </a:lnTo>
                  <a:lnTo>
                    <a:pt x="1278" y="426"/>
                  </a:lnTo>
                  <a:lnTo>
                    <a:pt x="1282" y="423"/>
                  </a:lnTo>
                  <a:lnTo>
                    <a:pt x="1283" y="422"/>
                  </a:lnTo>
                  <a:lnTo>
                    <a:pt x="1287" y="421"/>
                  </a:lnTo>
                  <a:lnTo>
                    <a:pt x="1288" y="420"/>
                  </a:lnTo>
                  <a:lnTo>
                    <a:pt x="1291" y="416"/>
                  </a:lnTo>
                  <a:lnTo>
                    <a:pt x="1294" y="413"/>
                  </a:lnTo>
                  <a:lnTo>
                    <a:pt x="1299" y="409"/>
                  </a:lnTo>
                  <a:lnTo>
                    <a:pt x="1301" y="406"/>
                  </a:lnTo>
                  <a:lnTo>
                    <a:pt x="1302" y="404"/>
                  </a:lnTo>
                  <a:lnTo>
                    <a:pt x="1302" y="402"/>
                  </a:lnTo>
                  <a:lnTo>
                    <a:pt x="1304" y="401"/>
                  </a:lnTo>
                  <a:lnTo>
                    <a:pt x="1306" y="400"/>
                  </a:lnTo>
                  <a:lnTo>
                    <a:pt x="1309" y="400"/>
                  </a:lnTo>
                  <a:lnTo>
                    <a:pt x="1315" y="401"/>
                  </a:lnTo>
                  <a:lnTo>
                    <a:pt x="1323" y="401"/>
                  </a:lnTo>
                  <a:lnTo>
                    <a:pt x="1325" y="401"/>
                  </a:lnTo>
                  <a:lnTo>
                    <a:pt x="1331" y="400"/>
                  </a:lnTo>
                  <a:lnTo>
                    <a:pt x="1335" y="398"/>
                  </a:lnTo>
                  <a:lnTo>
                    <a:pt x="1339" y="398"/>
                  </a:lnTo>
                  <a:lnTo>
                    <a:pt x="1343" y="394"/>
                  </a:lnTo>
                  <a:lnTo>
                    <a:pt x="1347" y="390"/>
                  </a:lnTo>
                  <a:lnTo>
                    <a:pt x="1351" y="388"/>
                  </a:lnTo>
                  <a:lnTo>
                    <a:pt x="1353" y="387"/>
                  </a:lnTo>
                  <a:lnTo>
                    <a:pt x="1356" y="385"/>
                  </a:lnTo>
                  <a:lnTo>
                    <a:pt x="1357" y="383"/>
                  </a:lnTo>
                  <a:lnTo>
                    <a:pt x="1357" y="380"/>
                  </a:lnTo>
                  <a:lnTo>
                    <a:pt x="1356" y="378"/>
                  </a:lnTo>
                  <a:lnTo>
                    <a:pt x="1357" y="374"/>
                  </a:lnTo>
                  <a:lnTo>
                    <a:pt x="1361" y="368"/>
                  </a:lnTo>
                  <a:lnTo>
                    <a:pt x="1364" y="366"/>
                  </a:lnTo>
                  <a:lnTo>
                    <a:pt x="1366" y="363"/>
                  </a:lnTo>
                  <a:lnTo>
                    <a:pt x="1367" y="360"/>
                  </a:lnTo>
                  <a:lnTo>
                    <a:pt x="1369" y="359"/>
                  </a:lnTo>
                  <a:lnTo>
                    <a:pt x="1371" y="358"/>
                  </a:lnTo>
                  <a:lnTo>
                    <a:pt x="1375" y="356"/>
                  </a:lnTo>
                  <a:lnTo>
                    <a:pt x="1377" y="356"/>
                  </a:lnTo>
                  <a:lnTo>
                    <a:pt x="1381" y="357"/>
                  </a:lnTo>
                  <a:lnTo>
                    <a:pt x="1386" y="357"/>
                  </a:lnTo>
                  <a:lnTo>
                    <a:pt x="1390" y="357"/>
                  </a:lnTo>
                  <a:lnTo>
                    <a:pt x="1392" y="356"/>
                  </a:lnTo>
                  <a:lnTo>
                    <a:pt x="1392" y="355"/>
                  </a:lnTo>
                  <a:lnTo>
                    <a:pt x="1392" y="353"/>
                  </a:lnTo>
                  <a:lnTo>
                    <a:pt x="1394" y="348"/>
                  </a:lnTo>
                  <a:lnTo>
                    <a:pt x="1394" y="347"/>
                  </a:lnTo>
                  <a:lnTo>
                    <a:pt x="1395" y="346"/>
                  </a:lnTo>
                  <a:lnTo>
                    <a:pt x="1398" y="346"/>
                  </a:lnTo>
                  <a:lnTo>
                    <a:pt x="1401" y="348"/>
                  </a:lnTo>
                  <a:lnTo>
                    <a:pt x="1403" y="349"/>
                  </a:lnTo>
                  <a:lnTo>
                    <a:pt x="1405" y="350"/>
                  </a:lnTo>
                  <a:lnTo>
                    <a:pt x="1407" y="348"/>
                  </a:lnTo>
                  <a:lnTo>
                    <a:pt x="1410" y="345"/>
                  </a:lnTo>
                  <a:lnTo>
                    <a:pt x="1415" y="342"/>
                  </a:lnTo>
                  <a:lnTo>
                    <a:pt x="1418" y="342"/>
                  </a:lnTo>
                  <a:lnTo>
                    <a:pt x="1423" y="340"/>
                  </a:lnTo>
                  <a:lnTo>
                    <a:pt x="1426" y="341"/>
                  </a:lnTo>
                  <a:lnTo>
                    <a:pt x="1432" y="341"/>
                  </a:lnTo>
                  <a:lnTo>
                    <a:pt x="1434" y="341"/>
                  </a:lnTo>
                  <a:lnTo>
                    <a:pt x="1436" y="341"/>
                  </a:lnTo>
                  <a:lnTo>
                    <a:pt x="1438" y="338"/>
                  </a:lnTo>
                  <a:lnTo>
                    <a:pt x="1440" y="338"/>
                  </a:lnTo>
                  <a:lnTo>
                    <a:pt x="1444" y="339"/>
                  </a:lnTo>
                  <a:lnTo>
                    <a:pt x="1446" y="341"/>
                  </a:lnTo>
                  <a:lnTo>
                    <a:pt x="1450" y="344"/>
                  </a:lnTo>
                  <a:lnTo>
                    <a:pt x="1455" y="345"/>
                  </a:lnTo>
                  <a:lnTo>
                    <a:pt x="1460" y="345"/>
                  </a:lnTo>
                  <a:lnTo>
                    <a:pt x="1465" y="345"/>
                  </a:lnTo>
                  <a:lnTo>
                    <a:pt x="1468" y="345"/>
                  </a:lnTo>
                  <a:lnTo>
                    <a:pt x="1469" y="344"/>
                  </a:lnTo>
                  <a:lnTo>
                    <a:pt x="1472" y="342"/>
                  </a:lnTo>
                  <a:lnTo>
                    <a:pt x="1473" y="339"/>
                  </a:lnTo>
                  <a:lnTo>
                    <a:pt x="1473" y="337"/>
                  </a:lnTo>
                  <a:lnTo>
                    <a:pt x="1474" y="333"/>
                  </a:lnTo>
                  <a:lnTo>
                    <a:pt x="1472" y="331"/>
                  </a:lnTo>
                  <a:lnTo>
                    <a:pt x="1470" y="328"/>
                  </a:lnTo>
                  <a:lnTo>
                    <a:pt x="1469" y="326"/>
                  </a:lnTo>
                  <a:lnTo>
                    <a:pt x="1469" y="322"/>
                  </a:lnTo>
                  <a:lnTo>
                    <a:pt x="1468" y="320"/>
                  </a:lnTo>
                  <a:lnTo>
                    <a:pt x="1464" y="316"/>
                  </a:lnTo>
                  <a:lnTo>
                    <a:pt x="1461" y="315"/>
                  </a:lnTo>
                  <a:lnTo>
                    <a:pt x="1457" y="309"/>
                  </a:lnTo>
                  <a:lnTo>
                    <a:pt x="1455" y="308"/>
                  </a:lnTo>
                  <a:lnTo>
                    <a:pt x="1455" y="307"/>
                  </a:lnTo>
                  <a:lnTo>
                    <a:pt x="1454" y="305"/>
                  </a:lnTo>
                  <a:lnTo>
                    <a:pt x="1453" y="304"/>
                  </a:lnTo>
                  <a:lnTo>
                    <a:pt x="1450" y="302"/>
                  </a:lnTo>
                  <a:lnTo>
                    <a:pt x="1449" y="300"/>
                  </a:lnTo>
                  <a:lnTo>
                    <a:pt x="1448" y="298"/>
                  </a:lnTo>
                  <a:lnTo>
                    <a:pt x="1448" y="296"/>
                  </a:lnTo>
                  <a:lnTo>
                    <a:pt x="1446" y="295"/>
                  </a:lnTo>
                  <a:lnTo>
                    <a:pt x="1443" y="294"/>
                  </a:lnTo>
                  <a:lnTo>
                    <a:pt x="1441" y="293"/>
                  </a:lnTo>
                  <a:lnTo>
                    <a:pt x="1437" y="291"/>
                  </a:lnTo>
                  <a:lnTo>
                    <a:pt x="1435" y="288"/>
                  </a:lnTo>
                  <a:lnTo>
                    <a:pt x="1431" y="283"/>
                  </a:lnTo>
                  <a:lnTo>
                    <a:pt x="1429" y="281"/>
                  </a:lnTo>
                  <a:lnTo>
                    <a:pt x="1420" y="280"/>
                  </a:lnTo>
                  <a:lnTo>
                    <a:pt x="1418" y="279"/>
                  </a:lnTo>
                  <a:lnTo>
                    <a:pt x="1414" y="279"/>
                  </a:lnTo>
                  <a:lnTo>
                    <a:pt x="1413" y="280"/>
                  </a:lnTo>
                  <a:lnTo>
                    <a:pt x="1408" y="280"/>
                  </a:lnTo>
                  <a:lnTo>
                    <a:pt x="1406" y="280"/>
                  </a:lnTo>
                  <a:lnTo>
                    <a:pt x="1403" y="284"/>
                  </a:lnTo>
                  <a:lnTo>
                    <a:pt x="1398" y="289"/>
                  </a:lnTo>
                  <a:lnTo>
                    <a:pt x="1396" y="292"/>
                  </a:lnTo>
                  <a:lnTo>
                    <a:pt x="1394" y="295"/>
                  </a:lnTo>
                  <a:lnTo>
                    <a:pt x="1392" y="296"/>
                  </a:lnTo>
                  <a:lnTo>
                    <a:pt x="1390" y="296"/>
                  </a:lnTo>
                  <a:lnTo>
                    <a:pt x="1388" y="292"/>
                  </a:lnTo>
                  <a:lnTo>
                    <a:pt x="1383" y="289"/>
                  </a:lnTo>
                  <a:lnTo>
                    <a:pt x="1380" y="288"/>
                  </a:lnTo>
                  <a:lnTo>
                    <a:pt x="1378" y="287"/>
                  </a:lnTo>
                  <a:lnTo>
                    <a:pt x="1374" y="286"/>
                  </a:lnTo>
                  <a:lnTo>
                    <a:pt x="1370" y="287"/>
                  </a:lnTo>
                  <a:lnTo>
                    <a:pt x="1366" y="288"/>
                  </a:lnTo>
                  <a:lnTo>
                    <a:pt x="1361" y="287"/>
                  </a:lnTo>
                  <a:lnTo>
                    <a:pt x="1359" y="287"/>
                  </a:lnTo>
                  <a:lnTo>
                    <a:pt x="1357" y="287"/>
                  </a:lnTo>
                  <a:lnTo>
                    <a:pt x="1351" y="290"/>
                  </a:lnTo>
                  <a:lnTo>
                    <a:pt x="1349" y="294"/>
                  </a:lnTo>
                  <a:lnTo>
                    <a:pt x="1346" y="295"/>
                  </a:lnTo>
                  <a:lnTo>
                    <a:pt x="1344" y="293"/>
                  </a:lnTo>
                  <a:lnTo>
                    <a:pt x="1340" y="289"/>
                  </a:lnTo>
                  <a:lnTo>
                    <a:pt x="1338" y="286"/>
                  </a:lnTo>
                  <a:lnTo>
                    <a:pt x="1335" y="283"/>
                  </a:lnTo>
                  <a:lnTo>
                    <a:pt x="1334" y="274"/>
                  </a:lnTo>
                  <a:lnTo>
                    <a:pt x="1338" y="271"/>
                  </a:lnTo>
                  <a:lnTo>
                    <a:pt x="1342" y="268"/>
                  </a:lnTo>
                  <a:lnTo>
                    <a:pt x="1343" y="263"/>
                  </a:lnTo>
                  <a:lnTo>
                    <a:pt x="1343" y="258"/>
                  </a:lnTo>
                  <a:lnTo>
                    <a:pt x="1344" y="252"/>
                  </a:lnTo>
                  <a:lnTo>
                    <a:pt x="1348" y="247"/>
                  </a:lnTo>
                  <a:lnTo>
                    <a:pt x="1350" y="242"/>
                  </a:lnTo>
                  <a:lnTo>
                    <a:pt x="1350" y="240"/>
                  </a:lnTo>
                  <a:lnTo>
                    <a:pt x="1353" y="235"/>
                  </a:lnTo>
                  <a:lnTo>
                    <a:pt x="1355" y="230"/>
                  </a:lnTo>
                  <a:lnTo>
                    <a:pt x="1357" y="223"/>
                  </a:lnTo>
                  <a:lnTo>
                    <a:pt x="1362" y="212"/>
                  </a:lnTo>
                  <a:lnTo>
                    <a:pt x="1368" y="198"/>
                  </a:lnTo>
                  <a:lnTo>
                    <a:pt x="1371" y="192"/>
                  </a:lnTo>
                  <a:lnTo>
                    <a:pt x="1378" y="196"/>
                  </a:lnTo>
                  <a:lnTo>
                    <a:pt x="1382" y="198"/>
                  </a:lnTo>
                  <a:lnTo>
                    <a:pt x="1389" y="201"/>
                  </a:lnTo>
                  <a:lnTo>
                    <a:pt x="1396" y="202"/>
                  </a:lnTo>
                  <a:lnTo>
                    <a:pt x="1403" y="206"/>
                  </a:lnTo>
                  <a:lnTo>
                    <a:pt x="1407" y="207"/>
                  </a:lnTo>
                  <a:lnTo>
                    <a:pt x="1409" y="207"/>
                  </a:lnTo>
                  <a:lnTo>
                    <a:pt x="1419" y="198"/>
                  </a:lnTo>
                  <a:lnTo>
                    <a:pt x="1427" y="191"/>
                  </a:lnTo>
                  <a:lnTo>
                    <a:pt x="1437" y="185"/>
                  </a:lnTo>
                  <a:lnTo>
                    <a:pt x="1444" y="184"/>
                  </a:lnTo>
                  <a:lnTo>
                    <a:pt x="1449" y="183"/>
                  </a:lnTo>
                  <a:lnTo>
                    <a:pt x="1453" y="180"/>
                  </a:lnTo>
                  <a:lnTo>
                    <a:pt x="1455" y="176"/>
                  </a:lnTo>
                  <a:lnTo>
                    <a:pt x="1456" y="169"/>
                  </a:lnTo>
                  <a:lnTo>
                    <a:pt x="1454" y="165"/>
                  </a:lnTo>
                  <a:lnTo>
                    <a:pt x="1451" y="164"/>
                  </a:lnTo>
                  <a:lnTo>
                    <a:pt x="1450" y="163"/>
                  </a:lnTo>
                  <a:lnTo>
                    <a:pt x="1452" y="162"/>
                  </a:lnTo>
                  <a:lnTo>
                    <a:pt x="1453" y="159"/>
                  </a:lnTo>
                  <a:lnTo>
                    <a:pt x="1454" y="155"/>
                  </a:lnTo>
                  <a:lnTo>
                    <a:pt x="1456" y="151"/>
                  </a:lnTo>
                  <a:lnTo>
                    <a:pt x="1459" y="148"/>
                  </a:lnTo>
                  <a:lnTo>
                    <a:pt x="1461" y="144"/>
                  </a:lnTo>
                  <a:lnTo>
                    <a:pt x="1461" y="140"/>
                  </a:lnTo>
                  <a:lnTo>
                    <a:pt x="1463" y="136"/>
                  </a:lnTo>
                  <a:lnTo>
                    <a:pt x="1466" y="132"/>
                  </a:lnTo>
                  <a:lnTo>
                    <a:pt x="1468" y="127"/>
                  </a:lnTo>
                  <a:lnTo>
                    <a:pt x="1469" y="125"/>
                  </a:lnTo>
                  <a:lnTo>
                    <a:pt x="1471" y="120"/>
                  </a:lnTo>
                  <a:lnTo>
                    <a:pt x="1476" y="112"/>
                  </a:lnTo>
                  <a:lnTo>
                    <a:pt x="1479" y="102"/>
                  </a:lnTo>
                  <a:lnTo>
                    <a:pt x="1484" y="96"/>
                  </a:lnTo>
                  <a:lnTo>
                    <a:pt x="1493" y="90"/>
                  </a:lnTo>
                  <a:lnTo>
                    <a:pt x="1498" y="83"/>
                  </a:lnTo>
                  <a:lnTo>
                    <a:pt x="1501" y="77"/>
                  </a:lnTo>
                  <a:lnTo>
                    <a:pt x="1500" y="72"/>
                  </a:lnTo>
                  <a:lnTo>
                    <a:pt x="1498" y="67"/>
                  </a:lnTo>
                  <a:lnTo>
                    <a:pt x="1498" y="62"/>
                  </a:lnTo>
                  <a:lnTo>
                    <a:pt x="1499" y="57"/>
                  </a:lnTo>
                  <a:lnTo>
                    <a:pt x="1498" y="53"/>
                  </a:lnTo>
                  <a:lnTo>
                    <a:pt x="1493" y="50"/>
                  </a:lnTo>
                  <a:lnTo>
                    <a:pt x="1488" y="50"/>
                  </a:lnTo>
                  <a:lnTo>
                    <a:pt x="1482" y="51"/>
                  </a:lnTo>
                  <a:lnTo>
                    <a:pt x="1479" y="49"/>
                  </a:lnTo>
                  <a:lnTo>
                    <a:pt x="1478" y="45"/>
                  </a:lnTo>
                  <a:lnTo>
                    <a:pt x="1480" y="41"/>
                  </a:lnTo>
                  <a:lnTo>
                    <a:pt x="1483" y="38"/>
                  </a:lnTo>
                  <a:lnTo>
                    <a:pt x="1490" y="31"/>
                  </a:lnTo>
                  <a:lnTo>
                    <a:pt x="1499" y="21"/>
                  </a:lnTo>
                  <a:lnTo>
                    <a:pt x="1508" y="15"/>
                  </a:lnTo>
                  <a:lnTo>
                    <a:pt x="1522" y="13"/>
                  </a:lnTo>
                  <a:lnTo>
                    <a:pt x="1532" y="10"/>
                  </a:lnTo>
                  <a:lnTo>
                    <a:pt x="1543" y="6"/>
                  </a:lnTo>
                  <a:lnTo>
                    <a:pt x="1551" y="4"/>
                  </a:lnTo>
                  <a:lnTo>
                    <a:pt x="1553" y="5"/>
                  </a:lnTo>
                  <a:lnTo>
                    <a:pt x="1557" y="6"/>
                  </a:lnTo>
                  <a:lnTo>
                    <a:pt x="1564" y="5"/>
                  </a:lnTo>
                  <a:lnTo>
                    <a:pt x="1571" y="3"/>
                  </a:lnTo>
                  <a:lnTo>
                    <a:pt x="1577" y="1"/>
                  </a:lnTo>
                  <a:lnTo>
                    <a:pt x="1582" y="0"/>
                  </a:lnTo>
                  <a:lnTo>
                    <a:pt x="1586" y="1"/>
                  </a:lnTo>
                  <a:lnTo>
                    <a:pt x="1587" y="2"/>
                  </a:lnTo>
                  <a:close/>
                  <a:moveTo>
                    <a:pt x="1536" y="966"/>
                  </a:moveTo>
                  <a:lnTo>
                    <a:pt x="1534" y="968"/>
                  </a:lnTo>
                  <a:lnTo>
                    <a:pt x="1525" y="965"/>
                  </a:lnTo>
                  <a:lnTo>
                    <a:pt x="1519" y="961"/>
                  </a:lnTo>
                  <a:lnTo>
                    <a:pt x="1516" y="957"/>
                  </a:lnTo>
                  <a:lnTo>
                    <a:pt x="1516" y="955"/>
                  </a:lnTo>
                  <a:lnTo>
                    <a:pt x="1520" y="955"/>
                  </a:lnTo>
                  <a:lnTo>
                    <a:pt x="1523" y="957"/>
                  </a:lnTo>
                  <a:lnTo>
                    <a:pt x="1524" y="959"/>
                  </a:lnTo>
                  <a:lnTo>
                    <a:pt x="1526" y="960"/>
                  </a:lnTo>
                  <a:lnTo>
                    <a:pt x="1527" y="961"/>
                  </a:lnTo>
                  <a:lnTo>
                    <a:pt x="1534" y="965"/>
                  </a:lnTo>
                  <a:lnTo>
                    <a:pt x="1535" y="965"/>
                  </a:lnTo>
                  <a:lnTo>
                    <a:pt x="1536" y="966"/>
                  </a:lnTo>
                  <a:close/>
                  <a:moveTo>
                    <a:pt x="1550" y="1023"/>
                  </a:moveTo>
                  <a:lnTo>
                    <a:pt x="1550" y="1024"/>
                  </a:lnTo>
                  <a:lnTo>
                    <a:pt x="1545" y="1022"/>
                  </a:lnTo>
                  <a:lnTo>
                    <a:pt x="1541" y="1021"/>
                  </a:lnTo>
                  <a:lnTo>
                    <a:pt x="1540" y="1019"/>
                  </a:lnTo>
                  <a:lnTo>
                    <a:pt x="1539" y="1017"/>
                  </a:lnTo>
                  <a:lnTo>
                    <a:pt x="1544" y="1017"/>
                  </a:lnTo>
                  <a:lnTo>
                    <a:pt x="1550" y="1019"/>
                  </a:lnTo>
                  <a:lnTo>
                    <a:pt x="1551" y="1020"/>
                  </a:lnTo>
                  <a:lnTo>
                    <a:pt x="1550" y="1023"/>
                  </a:lnTo>
                  <a:close/>
                  <a:moveTo>
                    <a:pt x="1553" y="1026"/>
                  </a:moveTo>
                  <a:lnTo>
                    <a:pt x="1553" y="1027"/>
                  </a:lnTo>
                  <a:lnTo>
                    <a:pt x="1552" y="1027"/>
                  </a:lnTo>
                  <a:lnTo>
                    <a:pt x="1551" y="1024"/>
                  </a:lnTo>
                  <a:lnTo>
                    <a:pt x="1551" y="1023"/>
                  </a:lnTo>
                  <a:lnTo>
                    <a:pt x="1553" y="1023"/>
                  </a:lnTo>
                  <a:lnTo>
                    <a:pt x="1553" y="1026"/>
                  </a:lnTo>
                  <a:close/>
                  <a:moveTo>
                    <a:pt x="1546" y="1033"/>
                  </a:moveTo>
                  <a:lnTo>
                    <a:pt x="1546" y="1034"/>
                  </a:lnTo>
                  <a:lnTo>
                    <a:pt x="1543" y="1032"/>
                  </a:lnTo>
                  <a:lnTo>
                    <a:pt x="1542" y="1031"/>
                  </a:lnTo>
                  <a:lnTo>
                    <a:pt x="1542" y="1030"/>
                  </a:lnTo>
                  <a:lnTo>
                    <a:pt x="1544" y="1029"/>
                  </a:lnTo>
                  <a:lnTo>
                    <a:pt x="1546" y="1033"/>
                  </a:lnTo>
                  <a:close/>
                  <a:moveTo>
                    <a:pt x="1517" y="1091"/>
                  </a:moveTo>
                  <a:lnTo>
                    <a:pt x="1513" y="1092"/>
                  </a:lnTo>
                  <a:lnTo>
                    <a:pt x="1513" y="1092"/>
                  </a:lnTo>
                  <a:lnTo>
                    <a:pt x="1513" y="1090"/>
                  </a:lnTo>
                  <a:lnTo>
                    <a:pt x="1516" y="1087"/>
                  </a:lnTo>
                  <a:lnTo>
                    <a:pt x="1516" y="1087"/>
                  </a:lnTo>
                  <a:lnTo>
                    <a:pt x="1517" y="1089"/>
                  </a:lnTo>
                  <a:lnTo>
                    <a:pt x="1517" y="1091"/>
                  </a:lnTo>
                  <a:close/>
                  <a:moveTo>
                    <a:pt x="1471" y="1184"/>
                  </a:moveTo>
                  <a:lnTo>
                    <a:pt x="1469" y="1186"/>
                  </a:lnTo>
                  <a:lnTo>
                    <a:pt x="1467" y="1185"/>
                  </a:lnTo>
                  <a:lnTo>
                    <a:pt x="1467" y="1183"/>
                  </a:lnTo>
                  <a:lnTo>
                    <a:pt x="1468" y="1181"/>
                  </a:lnTo>
                  <a:lnTo>
                    <a:pt x="1467" y="1179"/>
                  </a:lnTo>
                  <a:lnTo>
                    <a:pt x="1468" y="1178"/>
                  </a:lnTo>
                  <a:lnTo>
                    <a:pt x="1470" y="1178"/>
                  </a:lnTo>
                  <a:lnTo>
                    <a:pt x="1470" y="1179"/>
                  </a:lnTo>
                  <a:lnTo>
                    <a:pt x="1471" y="1179"/>
                  </a:lnTo>
                  <a:lnTo>
                    <a:pt x="1471" y="1179"/>
                  </a:lnTo>
                  <a:lnTo>
                    <a:pt x="1471" y="1181"/>
                  </a:lnTo>
                  <a:lnTo>
                    <a:pt x="1471" y="1182"/>
                  </a:lnTo>
                  <a:lnTo>
                    <a:pt x="1471" y="1184"/>
                  </a:lnTo>
                  <a:close/>
                  <a:moveTo>
                    <a:pt x="1419" y="1218"/>
                  </a:moveTo>
                  <a:lnTo>
                    <a:pt x="1418" y="1220"/>
                  </a:lnTo>
                  <a:lnTo>
                    <a:pt x="1416" y="1220"/>
                  </a:lnTo>
                  <a:lnTo>
                    <a:pt x="1416" y="1218"/>
                  </a:lnTo>
                  <a:lnTo>
                    <a:pt x="1416" y="1218"/>
                  </a:lnTo>
                  <a:lnTo>
                    <a:pt x="1416" y="1217"/>
                  </a:lnTo>
                  <a:lnTo>
                    <a:pt x="1416" y="1216"/>
                  </a:lnTo>
                  <a:lnTo>
                    <a:pt x="1419" y="1217"/>
                  </a:lnTo>
                  <a:lnTo>
                    <a:pt x="1419" y="1218"/>
                  </a:lnTo>
                  <a:close/>
                  <a:moveTo>
                    <a:pt x="1271" y="1276"/>
                  </a:moveTo>
                  <a:lnTo>
                    <a:pt x="1272" y="1278"/>
                  </a:lnTo>
                  <a:lnTo>
                    <a:pt x="1270" y="1275"/>
                  </a:lnTo>
                  <a:lnTo>
                    <a:pt x="1268" y="1275"/>
                  </a:lnTo>
                  <a:lnTo>
                    <a:pt x="1267" y="1275"/>
                  </a:lnTo>
                  <a:lnTo>
                    <a:pt x="1266" y="1273"/>
                  </a:lnTo>
                  <a:lnTo>
                    <a:pt x="1269" y="1273"/>
                  </a:lnTo>
                  <a:lnTo>
                    <a:pt x="1270" y="1275"/>
                  </a:lnTo>
                  <a:lnTo>
                    <a:pt x="1271" y="1276"/>
                  </a:lnTo>
                  <a:close/>
                  <a:moveTo>
                    <a:pt x="1247" y="1317"/>
                  </a:moveTo>
                  <a:lnTo>
                    <a:pt x="1246" y="1318"/>
                  </a:lnTo>
                  <a:lnTo>
                    <a:pt x="1246" y="1317"/>
                  </a:lnTo>
                  <a:lnTo>
                    <a:pt x="1245" y="1315"/>
                  </a:lnTo>
                  <a:lnTo>
                    <a:pt x="1244" y="1315"/>
                  </a:lnTo>
                  <a:lnTo>
                    <a:pt x="1246" y="1313"/>
                  </a:lnTo>
                  <a:lnTo>
                    <a:pt x="1247" y="1311"/>
                  </a:lnTo>
                  <a:lnTo>
                    <a:pt x="1249" y="1312"/>
                  </a:lnTo>
                  <a:lnTo>
                    <a:pt x="1249" y="1312"/>
                  </a:lnTo>
                  <a:lnTo>
                    <a:pt x="1248" y="1314"/>
                  </a:lnTo>
                  <a:lnTo>
                    <a:pt x="1247" y="1315"/>
                  </a:lnTo>
                  <a:lnTo>
                    <a:pt x="1247" y="1317"/>
                  </a:lnTo>
                  <a:close/>
                  <a:moveTo>
                    <a:pt x="1243" y="1316"/>
                  </a:moveTo>
                  <a:lnTo>
                    <a:pt x="1240" y="1317"/>
                  </a:lnTo>
                  <a:lnTo>
                    <a:pt x="1239" y="1317"/>
                  </a:lnTo>
                  <a:lnTo>
                    <a:pt x="1240" y="1315"/>
                  </a:lnTo>
                  <a:lnTo>
                    <a:pt x="1243" y="1314"/>
                  </a:lnTo>
                  <a:lnTo>
                    <a:pt x="1243" y="1316"/>
                  </a:lnTo>
                  <a:close/>
                  <a:moveTo>
                    <a:pt x="1171" y="1335"/>
                  </a:moveTo>
                  <a:lnTo>
                    <a:pt x="1172" y="1336"/>
                  </a:lnTo>
                  <a:lnTo>
                    <a:pt x="1175" y="1335"/>
                  </a:lnTo>
                  <a:lnTo>
                    <a:pt x="1175" y="1337"/>
                  </a:lnTo>
                  <a:lnTo>
                    <a:pt x="1175" y="1337"/>
                  </a:lnTo>
                  <a:lnTo>
                    <a:pt x="1174" y="1339"/>
                  </a:lnTo>
                  <a:lnTo>
                    <a:pt x="1172" y="1338"/>
                  </a:lnTo>
                  <a:lnTo>
                    <a:pt x="1169" y="1338"/>
                  </a:lnTo>
                  <a:lnTo>
                    <a:pt x="1167" y="1338"/>
                  </a:lnTo>
                  <a:lnTo>
                    <a:pt x="1167" y="1337"/>
                  </a:lnTo>
                  <a:lnTo>
                    <a:pt x="1168" y="1335"/>
                  </a:lnTo>
                  <a:lnTo>
                    <a:pt x="1171" y="1335"/>
                  </a:lnTo>
                  <a:close/>
                  <a:moveTo>
                    <a:pt x="1186" y="1372"/>
                  </a:moveTo>
                  <a:lnTo>
                    <a:pt x="1188" y="1374"/>
                  </a:lnTo>
                  <a:lnTo>
                    <a:pt x="1189" y="1376"/>
                  </a:lnTo>
                  <a:lnTo>
                    <a:pt x="1190" y="1380"/>
                  </a:lnTo>
                  <a:lnTo>
                    <a:pt x="1191" y="1384"/>
                  </a:lnTo>
                  <a:lnTo>
                    <a:pt x="1188" y="1385"/>
                  </a:lnTo>
                  <a:lnTo>
                    <a:pt x="1184" y="1387"/>
                  </a:lnTo>
                  <a:lnTo>
                    <a:pt x="1178" y="1396"/>
                  </a:lnTo>
                  <a:lnTo>
                    <a:pt x="1178" y="1398"/>
                  </a:lnTo>
                  <a:lnTo>
                    <a:pt x="1177" y="1400"/>
                  </a:lnTo>
                  <a:lnTo>
                    <a:pt x="1176" y="1401"/>
                  </a:lnTo>
                  <a:lnTo>
                    <a:pt x="1177" y="1402"/>
                  </a:lnTo>
                  <a:lnTo>
                    <a:pt x="1175" y="1406"/>
                  </a:lnTo>
                  <a:lnTo>
                    <a:pt x="1173" y="1412"/>
                  </a:lnTo>
                  <a:lnTo>
                    <a:pt x="1173" y="1414"/>
                  </a:lnTo>
                  <a:lnTo>
                    <a:pt x="1171" y="1415"/>
                  </a:lnTo>
                  <a:lnTo>
                    <a:pt x="1168" y="1416"/>
                  </a:lnTo>
                  <a:lnTo>
                    <a:pt x="1167" y="1417"/>
                  </a:lnTo>
                  <a:lnTo>
                    <a:pt x="1166" y="1417"/>
                  </a:lnTo>
                  <a:lnTo>
                    <a:pt x="1163" y="1420"/>
                  </a:lnTo>
                  <a:lnTo>
                    <a:pt x="1160" y="1422"/>
                  </a:lnTo>
                  <a:lnTo>
                    <a:pt x="1161" y="1423"/>
                  </a:lnTo>
                  <a:lnTo>
                    <a:pt x="1161" y="1424"/>
                  </a:lnTo>
                  <a:lnTo>
                    <a:pt x="1159" y="1425"/>
                  </a:lnTo>
                  <a:lnTo>
                    <a:pt x="1157" y="1425"/>
                  </a:lnTo>
                  <a:lnTo>
                    <a:pt x="1153" y="1425"/>
                  </a:lnTo>
                  <a:lnTo>
                    <a:pt x="1151" y="1427"/>
                  </a:lnTo>
                  <a:lnTo>
                    <a:pt x="1149" y="1430"/>
                  </a:lnTo>
                  <a:lnTo>
                    <a:pt x="1149" y="1431"/>
                  </a:lnTo>
                  <a:lnTo>
                    <a:pt x="1145" y="1431"/>
                  </a:lnTo>
                  <a:lnTo>
                    <a:pt x="1143" y="1431"/>
                  </a:lnTo>
                  <a:lnTo>
                    <a:pt x="1139" y="1430"/>
                  </a:lnTo>
                  <a:lnTo>
                    <a:pt x="1137" y="1429"/>
                  </a:lnTo>
                  <a:lnTo>
                    <a:pt x="1133" y="1428"/>
                  </a:lnTo>
                  <a:lnTo>
                    <a:pt x="1128" y="1426"/>
                  </a:lnTo>
                  <a:lnTo>
                    <a:pt x="1124" y="1425"/>
                  </a:lnTo>
                  <a:lnTo>
                    <a:pt x="1117" y="1421"/>
                  </a:lnTo>
                  <a:lnTo>
                    <a:pt x="1116" y="1414"/>
                  </a:lnTo>
                  <a:lnTo>
                    <a:pt x="1115" y="1410"/>
                  </a:lnTo>
                  <a:lnTo>
                    <a:pt x="1115" y="1409"/>
                  </a:lnTo>
                  <a:lnTo>
                    <a:pt x="1115" y="1396"/>
                  </a:lnTo>
                  <a:lnTo>
                    <a:pt x="1116" y="1395"/>
                  </a:lnTo>
                  <a:lnTo>
                    <a:pt x="1117" y="1394"/>
                  </a:lnTo>
                  <a:lnTo>
                    <a:pt x="1120" y="1391"/>
                  </a:lnTo>
                  <a:lnTo>
                    <a:pt x="1123" y="1389"/>
                  </a:lnTo>
                  <a:lnTo>
                    <a:pt x="1128" y="1385"/>
                  </a:lnTo>
                  <a:lnTo>
                    <a:pt x="1132" y="1383"/>
                  </a:lnTo>
                  <a:lnTo>
                    <a:pt x="1135" y="1380"/>
                  </a:lnTo>
                  <a:lnTo>
                    <a:pt x="1133" y="1380"/>
                  </a:lnTo>
                  <a:lnTo>
                    <a:pt x="1132" y="1379"/>
                  </a:lnTo>
                  <a:lnTo>
                    <a:pt x="1133" y="1377"/>
                  </a:lnTo>
                  <a:lnTo>
                    <a:pt x="1135" y="1376"/>
                  </a:lnTo>
                  <a:lnTo>
                    <a:pt x="1136" y="1375"/>
                  </a:lnTo>
                  <a:lnTo>
                    <a:pt x="1140" y="1376"/>
                  </a:lnTo>
                  <a:lnTo>
                    <a:pt x="1143" y="1375"/>
                  </a:lnTo>
                  <a:lnTo>
                    <a:pt x="1145" y="1373"/>
                  </a:lnTo>
                  <a:lnTo>
                    <a:pt x="1147" y="1372"/>
                  </a:lnTo>
                  <a:lnTo>
                    <a:pt x="1155" y="1373"/>
                  </a:lnTo>
                  <a:lnTo>
                    <a:pt x="1161" y="1372"/>
                  </a:lnTo>
                  <a:lnTo>
                    <a:pt x="1164" y="1370"/>
                  </a:lnTo>
                  <a:lnTo>
                    <a:pt x="1165" y="1369"/>
                  </a:lnTo>
                  <a:lnTo>
                    <a:pt x="1169" y="1370"/>
                  </a:lnTo>
                  <a:lnTo>
                    <a:pt x="1171" y="1373"/>
                  </a:lnTo>
                  <a:lnTo>
                    <a:pt x="1171" y="1371"/>
                  </a:lnTo>
                  <a:lnTo>
                    <a:pt x="1171" y="1369"/>
                  </a:lnTo>
                  <a:lnTo>
                    <a:pt x="1172" y="1370"/>
                  </a:lnTo>
                  <a:lnTo>
                    <a:pt x="1177" y="1373"/>
                  </a:lnTo>
                  <a:lnTo>
                    <a:pt x="1177" y="1369"/>
                  </a:lnTo>
                  <a:lnTo>
                    <a:pt x="1177" y="1368"/>
                  </a:lnTo>
                  <a:lnTo>
                    <a:pt x="1179" y="1367"/>
                  </a:lnTo>
                  <a:lnTo>
                    <a:pt x="1180" y="1367"/>
                  </a:lnTo>
                  <a:lnTo>
                    <a:pt x="1182" y="1369"/>
                  </a:lnTo>
                  <a:lnTo>
                    <a:pt x="1184" y="1371"/>
                  </a:lnTo>
                  <a:lnTo>
                    <a:pt x="1186" y="1372"/>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74" name="Google Shape;2174;p203"/>
            <p:cNvSpPr/>
            <p:nvPr/>
          </p:nvSpPr>
          <p:spPr>
            <a:xfrm>
              <a:off x="9620254" y="3753985"/>
              <a:ext cx="20936" cy="11078"/>
            </a:xfrm>
            <a:custGeom>
              <a:avLst/>
              <a:gdLst/>
              <a:ahLst/>
              <a:cxnLst/>
              <a:rect l="l" t="t" r="r" b="b"/>
              <a:pathLst>
                <a:path w="21" h="14" extrusionOk="0">
                  <a:moveTo>
                    <a:pt x="20" y="11"/>
                  </a:moveTo>
                  <a:lnTo>
                    <a:pt x="18" y="13"/>
                  </a:lnTo>
                  <a:lnTo>
                    <a:pt x="9" y="10"/>
                  </a:lnTo>
                  <a:lnTo>
                    <a:pt x="3" y="6"/>
                  </a:lnTo>
                  <a:lnTo>
                    <a:pt x="0" y="2"/>
                  </a:lnTo>
                  <a:lnTo>
                    <a:pt x="0" y="0"/>
                  </a:lnTo>
                  <a:lnTo>
                    <a:pt x="4" y="0"/>
                  </a:lnTo>
                  <a:lnTo>
                    <a:pt x="7" y="2"/>
                  </a:lnTo>
                  <a:lnTo>
                    <a:pt x="8" y="4"/>
                  </a:lnTo>
                  <a:lnTo>
                    <a:pt x="10" y="5"/>
                  </a:lnTo>
                  <a:lnTo>
                    <a:pt x="11" y="6"/>
                  </a:lnTo>
                  <a:lnTo>
                    <a:pt x="18" y="10"/>
                  </a:lnTo>
                  <a:lnTo>
                    <a:pt x="19" y="10"/>
                  </a:lnTo>
                  <a:lnTo>
                    <a:pt x="20" y="1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75" name="Google Shape;2175;p203"/>
            <p:cNvSpPr/>
            <p:nvPr/>
          </p:nvSpPr>
          <p:spPr>
            <a:xfrm>
              <a:off x="9641190" y="3805687"/>
              <a:ext cx="12560" cy="7386"/>
            </a:xfrm>
            <a:custGeom>
              <a:avLst/>
              <a:gdLst/>
              <a:ahLst/>
              <a:cxnLst/>
              <a:rect l="l" t="t" r="r" b="b"/>
              <a:pathLst>
                <a:path w="13" h="8" extrusionOk="0">
                  <a:moveTo>
                    <a:pt x="11" y="6"/>
                  </a:moveTo>
                  <a:lnTo>
                    <a:pt x="11" y="7"/>
                  </a:lnTo>
                  <a:lnTo>
                    <a:pt x="6" y="5"/>
                  </a:lnTo>
                  <a:lnTo>
                    <a:pt x="2" y="4"/>
                  </a:lnTo>
                  <a:lnTo>
                    <a:pt x="1" y="2"/>
                  </a:lnTo>
                  <a:lnTo>
                    <a:pt x="0" y="0"/>
                  </a:lnTo>
                  <a:lnTo>
                    <a:pt x="5" y="0"/>
                  </a:lnTo>
                  <a:lnTo>
                    <a:pt x="11" y="2"/>
                  </a:lnTo>
                  <a:lnTo>
                    <a:pt x="12" y="3"/>
                  </a:lnTo>
                  <a:lnTo>
                    <a:pt x="11"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76" name="Google Shape;2176;p203"/>
            <p:cNvSpPr/>
            <p:nvPr/>
          </p:nvSpPr>
          <p:spPr>
            <a:xfrm>
              <a:off x="9653749" y="3813073"/>
              <a:ext cx="4188" cy="3692"/>
            </a:xfrm>
            <a:custGeom>
              <a:avLst/>
              <a:gdLst/>
              <a:ahLst/>
              <a:cxnLst/>
              <a:rect l="l" t="t" r="r" b="b"/>
              <a:pathLst>
                <a:path w="3" h="5" extrusionOk="0">
                  <a:moveTo>
                    <a:pt x="2" y="3"/>
                  </a:moveTo>
                  <a:lnTo>
                    <a:pt x="2" y="4"/>
                  </a:lnTo>
                  <a:lnTo>
                    <a:pt x="1" y="4"/>
                  </a:lnTo>
                  <a:lnTo>
                    <a:pt x="0" y="1"/>
                  </a:lnTo>
                  <a:lnTo>
                    <a:pt x="0" y="0"/>
                  </a:lnTo>
                  <a:lnTo>
                    <a:pt x="2" y="0"/>
                  </a:lnTo>
                  <a:lnTo>
                    <a:pt x="2"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77" name="Google Shape;2177;p203"/>
            <p:cNvSpPr/>
            <p:nvPr/>
          </p:nvSpPr>
          <p:spPr>
            <a:xfrm>
              <a:off x="9645376" y="3816765"/>
              <a:ext cx="4188" cy="3694"/>
            </a:xfrm>
            <a:custGeom>
              <a:avLst/>
              <a:gdLst/>
              <a:ahLst/>
              <a:cxnLst/>
              <a:rect l="l" t="t" r="r" b="b"/>
              <a:pathLst>
                <a:path w="5" h="6" extrusionOk="0">
                  <a:moveTo>
                    <a:pt x="4" y="4"/>
                  </a:moveTo>
                  <a:lnTo>
                    <a:pt x="4" y="5"/>
                  </a:lnTo>
                  <a:lnTo>
                    <a:pt x="1" y="3"/>
                  </a:lnTo>
                  <a:lnTo>
                    <a:pt x="0" y="2"/>
                  </a:lnTo>
                  <a:lnTo>
                    <a:pt x="0" y="1"/>
                  </a:lnTo>
                  <a:lnTo>
                    <a:pt x="2" y="0"/>
                  </a:lnTo>
                  <a:lnTo>
                    <a:pt x="4"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78" name="Google Shape;2178;p203"/>
            <p:cNvSpPr/>
            <p:nvPr/>
          </p:nvSpPr>
          <p:spPr>
            <a:xfrm>
              <a:off x="9616068" y="3864775"/>
              <a:ext cx="4185" cy="3692"/>
            </a:xfrm>
            <a:custGeom>
              <a:avLst/>
              <a:gdLst/>
              <a:ahLst/>
              <a:cxnLst/>
              <a:rect l="l" t="t" r="r" b="b"/>
              <a:pathLst>
                <a:path w="5" h="6" extrusionOk="0">
                  <a:moveTo>
                    <a:pt x="4" y="4"/>
                  </a:moveTo>
                  <a:lnTo>
                    <a:pt x="0" y="5"/>
                  </a:lnTo>
                  <a:lnTo>
                    <a:pt x="0" y="5"/>
                  </a:lnTo>
                  <a:lnTo>
                    <a:pt x="0" y="3"/>
                  </a:lnTo>
                  <a:lnTo>
                    <a:pt x="3" y="0"/>
                  </a:lnTo>
                  <a:lnTo>
                    <a:pt x="3" y="0"/>
                  </a:lnTo>
                  <a:lnTo>
                    <a:pt x="4" y="2"/>
                  </a:lnTo>
                  <a:lnTo>
                    <a:pt x="4"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79" name="Google Shape;2179;p203"/>
            <p:cNvSpPr/>
            <p:nvPr/>
          </p:nvSpPr>
          <p:spPr>
            <a:xfrm>
              <a:off x="9574199" y="3942327"/>
              <a:ext cx="4185" cy="7386"/>
            </a:xfrm>
            <a:custGeom>
              <a:avLst/>
              <a:gdLst/>
              <a:ahLst/>
              <a:cxnLst/>
              <a:rect l="l" t="t" r="r" b="b"/>
              <a:pathLst>
                <a:path w="5" h="9" extrusionOk="0">
                  <a:moveTo>
                    <a:pt x="4" y="6"/>
                  </a:moveTo>
                  <a:lnTo>
                    <a:pt x="2" y="8"/>
                  </a:lnTo>
                  <a:lnTo>
                    <a:pt x="0" y="7"/>
                  </a:lnTo>
                  <a:lnTo>
                    <a:pt x="0" y="5"/>
                  </a:lnTo>
                  <a:lnTo>
                    <a:pt x="1" y="3"/>
                  </a:lnTo>
                  <a:lnTo>
                    <a:pt x="0" y="1"/>
                  </a:lnTo>
                  <a:lnTo>
                    <a:pt x="1" y="0"/>
                  </a:lnTo>
                  <a:lnTo>
                    <a:pt x="3" y="0"/>
                  </a:lnTo>
                  <a:lnTo>
                    <a:pt x="3" y="1"/>
                  </a:lnTo>
                  <a:lnTo>
                    <a:pt x="4" y="1"/>
                  </a:lnTo>
                  <a:lnTo>
                    <a:pt x="4" y="1"/>
                  </a:lnTo>
                  <a:lnTo>
                    <a:pt x="4" y="3"/>
                  </a:lnTo>
                  <a:lnTo>
                    <a:pt x="4" y="4"/>
                  </a:lnTo>
                  <a:lnTo>
                    <a:pt x="4"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80" name="Google Shape;2180;p203"/>
            <p:cNvSpPr/>
            <p:nvPr/>
          </p:nvSpPr>
          <p:spPr>
            <a:xfrm>
              <a:off x="9523956" y="3975565"/>
              <a:ext cx="4185" cy="3692"/>
            </a:xfrm>
            <a:custGeom>
              <a:avLst/>
              <a:gdLst/>
              <a:ahLst/>
              <a:cxnLst/>
              <a:rect l="l" t="t" r="r" b="b"/>
              <a:pathLst>
                <a:path w="4" h="5" extrusionOk="0">
                  <a:moveTo>
                    <a:pt x="3" y="2"/>
                  </a:moveTo>
                  <a:lnTo>
                    <a:pt x="2" y="4"/>
                  </a:lnTo>
                  <a:lnTo>
                    <a:pt x="0" y="4"/>
                  </a:lnTo>
                  <a:lnTo>
                    <a:pt x="0" y="2"/>
                  </a:lnTo>
                  <a:lnTo>
                    <a:pt x="0" y="2"/>
                  </a:lnTo>
                  <a:lnTo>
                    <a:pt x="0" y="1"/>
                  </a:lnTo>
                  <a:lnTo>
                    <a:pt x="0" y="0"/>
                  </a:lnTo>
                  <a:lnTo>
                    <a:pt x="3" y="1"/>
                  </a:lnTo>
                  <a:lnTo>
                    <a:pt x="3"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81" name="Google Shape;2181;p203"/>
            <p:cNvSpPr/>
            <p:nvPr/>
          </p:nvSpPr>
          <p:spPr>
            <a:xfrm>
              <a:off x="9381600" y="4019881"/>
              <a:ext cx="8374" cy="3692"/>
            </a:xfrm>
            <a:custGeom>
              <a:avLst/>
              <a:gdLst/>
              <a:ahLst/>
              <a:cxnLst/>
              <a:rect l="l" t="t" r="r" b="b"/>
              <a:pathLst>
                <a:path w="7" h="6" extrusionOk="0">
                  <a:moveTo>
                    <a:pt x="5" y="3"/>
                  </a:moveTo>
                  <a:lnTo>
                    <a:pt x="6" y="5"/>
                  </a:lnTo>
                  <a:lnTo>
                    <a:pt x="4" y="2"/>
                  </a:lnTo>
                  <a:lnTo>
                    <a:pt x="2" y="2"/>
                  </a:lnTo>
                  <a:lnTo>
                    <a:pt x="1" y="2"/>
                  </a:lnTo>
                  <a:lnTo>
                    <a:pt x="0" y="0"/>
                  </a:lnTo>
                  <a:lnTo>
                    <a:pt x="3" y="0"/>
                  </a:lnTo>
                  <a:lnTo>
                    <a:pt x="4" y="2"/>
                  </a:lnTo>
                  <a:lnTo>
                    <a:pt x="5"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82" name="Google Shape;2182;p203"/>
            <p:cNvSpPr/>
            <p:nvPr/>
          </p:nvSpPr>
          <p:spPr>
            <a:xfrm>
              <a:off x="9360665" y="4053117"/>
              <a:ext cx="4188" cy="7386"/>
            </a:xfrm>
            <a:custGeom>
              <a:avLst/>
              <a:gdLst/>
              <a:ahLst/>
              <a:cxnLst/>
              <a:rect l="l" t="t" r="r" b="b"/>
              <a:pathLst>
                <a:path w="6" h="8" extrusionOk="0">
                  <a:moveTo>
                    <a:pt x="3" y="6"/>
                  </a:moveTo>
                  <a:lnTo>
                    <a:pt x="2" y="7"/>
                  </a:lnTo>
                  <a:lnTo>
                    <a:pt x="2" y="6"/>
                  </a:lnTo>
                  <a:lnTo>
                    <a:pt x="1" y="4"/>
                  </a:lnTo>
                  <a:lnTo>
                    <a:pt x="0" y="4"/>
                  </a:lnTo>
                  <a:lnTo>
                    <a:pt x="2" y="2"/>
                  </a:lnTo>
                  <a:lnTo>
                    <a:pt x="3" y="0"/>
                  </a:lnTo>
                  <a:lnTo>
                    <a:pt x="5" y="1"/>
                  </a:lnTo>
                  <a:lnTo>
                    <a:pt x="5" y="1"/>
                  </a:lnTo>
                  <a:lnTo>
                    <a:pt x="4" y="3"/>
                  </a:lnTo>
                  <a:lnTo>
                    <a:pt x="3" y="4"/>
                  </a:lnTo>
                  <a:lnTo>
                    <a:pt x="3"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83" name="Google Shape;2183;p203"/>
            <p:cNvSpPr/>
            <p:nvPr/>
          </p:nvSpPr>
          <p:spPr>
            <a:xfrm>
              <a:off x="9356479" y="4056811"/>
              <a:ext cx="4185" cy="3692"/>
            </a:xfrm>
            <a:custGeom>
              <a:avLst/>
              <a:gdLst/>
              <a:ahLst/>
              <a:cxnLst/>
              <a:rect l="l" t="t" r="r" b="b"/>
              <a:pathLst>
                <a:path w="5" h="4" extrusionOk="0">
                  <a:moveTo>
                    <a:pt x="4" y="2"/>
                  </a:moveTo>
                  <a:lnTo>
                    <a:pt x="1" y="3"/>
                  </a:lnTo>
                  <a:lnTo>
                    <a:pt x="0" y="3"/>
                  </a:lnTo>
                  <a:lnTo>
                    <a:pt x="1" y="1"/>
                  </a:lnTo>
                  <a:lnTo>
                    <a:pt x="4" y="0"/>
                  </a:lnTo>
                  <a:lnTo>
                    <a:pt x="4"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84" name="Google Shape;2184;p203"/>
            <p:cNvSpPr/>
            <p:nvPr/>
          </p:nvSpPr>
          <p:spPr>
            <a:xfrm>
              <a:off x="9289488" y="4071583"/>
              <a:ext cx="8374" cy="3692"/>
            </a:xfrm>
            <a:custGeom>
              <a:avLst/>
              <a:gdLst/>
              <a:ahLst/>
              <a:cxnLst/>
              <a:rect l="l" t="t" r="r" b="b"/>
              <a:pathLst>
                <a:path w="9" h="5" extrusionOk="0">
                  <a:moveTo>
                    <a:pt x="4" y="0"/>
                  </a:moveTo>
                  <a:lnTo>
                    <a:pt x="5" y="1"/>
                  </a:lnTo>
                  <a:lnTo>
                    <a:pt x="8" y="0"/>
                  </a:lnTo>
                  <a:lnTo>
                    <a:pt x="8" y="2"/>
                  </a:lnTo>
                  <a:lnTo>
                    <a:pt x="8" y="2"/>
                  </a:lnTo>
                  <a:lnTo>
                    <a:pt x="7" y="4"/>
                  </a:lnTo>
                  <a:lnTo>
                    <a:pt x="5" y="3"/>
                  </a:lnTo>
                  <a:lnTo>
                    <a:pt x="2" y="3"/>
                  </a:lnTo>
                  <a:lnTo>
                    <a:pt x="0" y="3"/>
                  </a:lnTo>
                  <a:lnTo>
                    <a:pt x="0" y="2"/>
                  </a:lnTo>
                  <a:lnTo>
                    <a:pt x="1" y="0"/>
                  </a:lnTo>
                  <a:lnTo>
                    <a:pt x="4"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85" name="Google Shape;2185;p203"/>
            <p:cNvSpPr/>
            <p:nvPr/>
          </p:nvSpPr>
          <p:spPr>
            <a:xfrm>
              <a:off x="6932250" y="3632115"/>
              <a:ext cx="71179" cy="36930"/>
            </a:xfrm>
            <a:custGeom>
              <a:avLst/>
              <a:gdLst/>
              <a:ahLst/>
              <a:cxnLst/>
              <a:rect l="l" t="t" r="r" b="b"/>
              <a:pathLst>
                <a:path w="73" h="43" extrusionOk="0">
                  <a:moveTo>
                    <a:pt x="69" y="2"/>
                  </a:moveTo>
                  <a:lnTo>
                    <a:pt x="53" y="14"/>
                  </a:lnTo>
                  <a:lnTo>
                    <a:pt x="51" y="18"/>
                  </a:lnTo>
                  <a:lnTo>
                    <a:pt x="52" y="20"/>
                  </a:lnTo>
                  <a:lnTo>
                    <a:pt x="54" y="23"/>
                  </a:lnTo>
                  <a:lnTo>
                    <a:pt x="55" y="24"/>
                  </a:lnTo>
                  <a:lnTo>
                    <a:pt x="56" y="26"/>
                  </a:lnTo>
                  <a:lnTo>
                    <a:pt x="53" y="27"/>
                  </a:lnTo>
                  <a:lnTo>
                    <a:pt x="49" y="27"/>
                  </a:lnTo>
                  <a:lnTo>
                    <a:pt x="46" y="27"/>
                  </a:lnTo>
                  <a:lnTo>
                    <a:pt x="44" y="27"/>
                  </a:lnTo>
                  <a:lnTo>
                    <a:pt x="39" y="33"/>
                  </a:lnTo>
                  <a:lnTo>
                    <a:pt x="35" y="36"/>
                  </a:lnTo>
                  <a:lnTo>
                    <a:pt x="32" y="37"/>
                  </a:lnTo>
                  <a:lnTo>
                    <a:pt x="28" y="37"/>
                  </a:lnTo>
                  <a:lnTo>
                    <a:pt x="26" y="37"/>
                  </a:lnTo>
                  <a:lnTo>
                    <a:pt x="24" y="38"/>
                  </a:lnTo>
                  <a:lnTo>
                    <a:pt x="23" y="40"/>
                  </a:lnTo>
                  <a:lnTo>
                    <a:pt x="23" y="41"/>
                  </a:lnTo>
                  <a:lnTo>
                    <a:pt x="22" y="42"/>
                  </a:lnTo>
                  <a:lnTo>
                    <a:pt x="21" y="42"/>
                  </a:lnTo>
                  <a:lnTo>
                    <a:pt x="19" y="40"/>
                  </a:lnTo>
                  <a:lnTo>
                    <a:pt x="18" y="39"/>
                  </a:lnTo>
                  <a:lnTo>
                    <a:pt x="14" y="39"/>
                  </a:lnTo>
                  <a:lnTo>
                    <a:pt x="13" y="39"/>
                  </a:lnTo>
                  <a:lnTo>
                    <a:pt x="7" y="37"/>
                  </a:lnTo>
                  <a:lnTo>
                    <a:pt x="5" y="36"/>
                  </a:lnTo>
                  <a:lnTo>
                    <a:pt x="3" y="34"/>
                  </a:lnTo>
                  <a:lnTo>
                    <a:pt x="0" y="28"/>
                  </a:lnTo>
                  <a:lnTo>
                    <a:pt x="0" y="23"/>
                  </a:lnTo>
                  <a:lnTo>
                    <a:pt x="3" y="24"/>
                  </a:lnTo>
                  <a:lnTo>
                    <a:pt x="5" y="22"/>
                  </a:lnTo>
                  <a:lnTo>
                    <a:pt x="8" y="20"/>
                  </a:lnTo>
                  <a:lnTo>
                    <a:pt x="11" y="19"/>
                  </a:lnTo>
                  <a:lnTo>
                    <a:pt x="13" y="19"/>
                  </a:lnTo>
                  <a:lnTo>
                    <a:pt x="15" y="20"/>
                  </a:lnTo>
                  <a:lnTo>
                    <a:pt x="19" y="19"/>
                  </a:lnTo>
                  <a:lnTo>
                    <a:pt x="20" y="15"/>
                  </a:lnTo>
                  <a:lnTo>
                    <a:pt x="21" y="11"/>
                  </a:lnTo>
                  <a:lnTo>
                    <a:pt x="26" y="12"/>
                  </a:lnTo>
                  <a:lnTo>
                    <a:pt x="32" y="12"/>
                  </a:lnTo>
                  <a:lnTo>
                    <a:pt x="37" y="13"/>
                  </a:lnTo>
                  <a:lnTo>
                    <a:pt x="42" y="12"/>
                  </a:lnTo>
                  <a:lnTo>
                    <a:pt x="56" y="7"/>
                  </a:lnTo>
                  <a:lnTo>
                    <a:pt x="60" y="4"/>
                  </a:lnTo>
                  <a:lnTo>
                    <a:pt x="63" y="4"/>
                  </a:lnTo>
                  <a:lnTo>
                    <a:pt x="67" y="1"/>
                  </a:lnTo>
                  <a:lnTo>
                    <a:pt x="72" y="0"/>
                  </a:lnTo>
                  <a:lnTo>
                    <a:pt x="69" y="2"/>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86" name="Google Shape;2186;p203"/>
            <p:cNvSpPr/>
            <p:nvPr/>
          </p:nvSpPr>
          <p:spPr>
            <a:xfrm>
              <a:off x="7162531" y="3358833"/>
              <a:ext cx="205158" cy="88632"/>
            </a:xfrm>
            <a:custGeom>
              <a:avLst/>
              <a:gdLst/>
              <a:ahLst/>
              <a:cxnLst/>
              <a:rect l="l" t="t" r="r" b="b"/>
              <a:pathLst>
                <a:path w="215" h="108" extrusionOk="0">
                  <a:moveTo>
                    <a:pt x="206" y="72"/>
                  </a:moveTo>
                  <a:lnTo>
                    <a:pt x="205" y="74"/>
                  </a:lnTo>
                  <a:lnTo>
                    <a:pt x="203" y="76"/>
                  </a:lnTo>
                  <a:lnTo>
                    <a:pt x="202" y="78"/>
                  </a:lnTo>
                  <a:lnTo>
                    <a:pt x="200" y="78"/>
                  </a:lnTo>
                  <a:lnTo>
                    <a:pt x="199" y="79"/>
                  </a:lnTo>
                  <a:lnTo>
                    <a:pt x="198" y="80"/>
                  </a:lnTo>
                  <a:lnTo>
                    <a:pt x="198" y="82"/>
                  </a:lnTo>
                  <a:lnTo>
                    <a:pt x="199" y="83"/>
                  </a:lnTo>
                  <a:lnTo>
                    <a:pt x="199" y="84"/>
                  </a:lnTo>
                  <a:lnTo>
                    <a:pt x="200" y="85"/>
                  </a:lnTo>
                  <a:lnTo>
                    <a:pt x="202" y="89"/>
                  </a:lnTo>
                  <a:lnTo>
                    <a:pt x="205" y="91"/>
                  </a:lnTo>
                  <a:lnTo>
                    <a:pt x="208" y="93"/>
                  </a:lnTo>
                  <a:lnTo>
                    <a:pt x="212" y="96"/>
                  </a:lnTo>
                  <a:lnTo>
                    <a:pt x="214" y="98"/>
                  </a:lnTo>
                  <a:lnTo>
                    <a:pt x="213" y="100"/>
                  </a:lnTo>
                  <a:lnTo>
                    <a:pt x="212" y="104"/>
                  </a:lnTo>
                  <a:lnTo>
                    <a:pt x="210" y="107"/>
                  </a:lnTo>
                  <a:lnTo>
                    <a:pt x="207" y="107"/>
                  </a:lnTo>
                  <a:lnTo>
                    <a:pt x="206" y="107"/>
                  </a:lnTo>
                  <a:lnTo>
                    <a:pt x="205" y="106"/>
                  </a:lnTo>
                  <a:lnTo>
                    <a:pt x="201" y="104"/>
                  </a:lnTo>
                  <a:lnTo>
                    <a:pt x="198" y="102"/>
                  </a:lnTo>
                  <a:lnTo>
                    <a:pt x="195" y="102"/>
                  </a:lnTo>
                  <a:lnTo>
                    <a:pt x="193" y="103"/>
                  </a:lnTo>
                  <a:lnTo>
                    <a:pt x="190" y="102"/>
                  </a:lnTo>
                  <a:lnTo>
                    <a:pt x="186" y="100"/>
                  </a:lnTo>
                  <a:lnTo>
                    <a:pt x="183" y="99"/>
                  </a:lnTo>
                  <a:lnTo>
                    <a:pt x="183" y="98"/>
                  </a:lnTo>
                  <a:lnTo>
                    <a:pt x="183" y="96"/>
                  </a:lnTo>
                  <a:lnTo>
                    <a:pt x="174" y="92"/>
                  </a:lnTo>
                  <a:lnTo>
                    <a:pt x="169" y="91"/>
                  </a:lnTo>
                  <a:lnTo>
                    <a:pt x="167" y="92"/>
                  </a:lnTo>
                  <a:lnTo>
                    <a:pt x="161" y="98"/>
                  </a:lnTo>
                  <a:lnTo>
                    <a:pt x="160" y="98"/>
                  </a:lnTo>
                  <a:lnTo>
                    <a:pt x="155" y="99"/>
                  </a:lnTo>
                  <a:lnTo>
                    <a:pt x="155" y="100"/>
                  </a:lnTo>
                  <a:lnTo>
                    <a:pt x="156" y="100"/>
                  </a:lnTo>
                  <a:lnTo>
                    <a:pt x="155" y="101"/>
                  </a:lnTo>
                  <a:lnTo>
                    <a:pt x="147" y="101"/>
                  </a:lnTo>
                  <a:lnTo>
                    <a:pt x="144" y="102"/>
                  </a:lnTo>
                  <a:lnTo>
                    <a:pt x="136" y="101"/>
                  </a:lnTo>
                  <a:lnTo>
                    <a:pt x="133" y="102"/>
                  </a:lnTo>
                  <a:lnTo>
                    <a:pt x="131" y="102"/>
                  </a:lnTo>
                  <a:lnTo>
                    <a:pt x="126" y="104"/>
                  </a:lnTo>
                  <a:lnTo>
                    <a:pt x="122" y="105"/>
                  </a:lnTo>
                  <a:lnTo>
                    <a:pt x="117" y="105"/>
                  </a:lnTo>
                  <a:lnTo>
                    <a:pt x="112" y="105"/>
                  </a:lnTo>
                  <a:lnTo>
                    <a:pt x="110" y="105"/>
                  </a:lnTo>
                  <a:lnTo>
                    <a:pt x="111" y="105"/>
                  </a:lnTo>
                  <a:lnTo>
                    <a:pt x="110" y="104"/>
                  </a:lnTo>
                  <a:lnTo>
                    <a:pt x="109" y="102"/>
                  </a:lnTo>
                  <a:lnTo>
                    <a:pt x="108" y="102"/>
                  </a:lnTo>
                  <a:lnTo>
                    <a:pt x="106" y="102"/>
                  </a:lnTo>
                  <a:lnTo>
                    <a:pt x="103" y="102"/>
                  </a:lnTo>
                  <a:lnTo>
                    <a:pt x="101" y="100"/>
                  </a:lnTo>
                  <a:lnTo>
                    <a:pt x="101" y="99"/>
                  </a:lnTo>
                  <a:lnTo>
                    <a:pt x="102" y="98"/>
                  </a:lnTo>
                  <a:lnTo>
                    <a:pt x="101" y="97"/>
                  </a:lnTo>
                  <a:lnTo>
                    <a:pt x="98" y="95"/>
                  </a:lnTo>
                  <a:lnTo>
                    <a:pt x="94" y="90"/>
                  </a:lnTo>
                  <a:lnTo>
                    <a:pt x="91" y="89"/>
                  </a:lnTo>
                  <a:lnTo>
                    <a:pt x="90" y="86"/>
                  </a:lnTo>
                  <a:lnTo>
                    <a:pt x="89" y="86"/>
                  </a:lnTo>
                  <a:lnTo>
                    <a:pt x="87" y="85"/>
                  </a:lnTo>
                  <a:lnTo>
                    <a:pt x="84" y="86"/>
                  </a:lnTo>
                  <a:lnTo>
                    <a:pt x="84" y="86"/>
                  </a:lnTo>
                  <a:lnTo>
                    <a:pt x="83" y="86"/>
                  </a:lnTo>
                  <a:lnTo>
                    <a:pt x="81" y="90"/>
                  </a:lnTo>
                  <a:lnTo>
                    <a:pt x="80" y="91"/>
                  </a:lnTo>
                  <a:lnTo>
                    <a:pt x="76" y="91"/>
                  </a:lnTo>
                  <a:lnTo>
                    <a:pt x="74" y="90"/>
                  </a:lnTo>
                  <a:lnTo>
                    <a:pt x="71" y="89"/>
                  </a:lnTo>
                  <a:lnTo>
                    <a:pt x="67" y="89"/>
                  </a:lnTo>
                  <a:lnTo>
                    <a:pt x="63" y="89"/>
                  </a:lnTo>
                  <a:lnTo>
                    <a:pt x="59" y="92"/>
                  </a:lnTo>
                  <a:lnTo>
                    <a:pt x="58" y="91"/>
                  </a:lnTo>
                  <a:lnTo>
                    <a:pt x="56" y="90"/>
                  </a:lnTo>
                  <a:lnTo>
                    <a:pt x="51" y="89"/>
                  </a:lnTo>
                  <a:lnTo>
                    <a:pt x="49" y="88"/>
                  </a:lnTo>
                  <a:lnTo>
                    <a:pt x="56" y="80"/>
                  </a:lnTo>
                  <a:lnTo>
                    <a:pt x="57" y="75"/>
                  </a:lnTo>
                  <a:lnTo>
                    <a:pt x="57" y="72"/>
                  </a:lnTo>
                  <a:lnTo>
                    <a:pt x="57" y="69"/>
                  </a:lnTo>
                  <a:lnTo>
                    <a:pt x="54" y="61"/>
                  </a:lnTo>
                  <a:lnTo>
                    <a:pt x="51" y="50"/>
                  </a:lnTo>
                  <a:lnTo>
                    <a:pt x="49" y="39"/>
                  </a:lnTo>
                  <a:lnTo>
                    <a:pt x="46" y="36"/>
                  </a:lnTo>
                  <a:lnTo>
                    <a:pt x="37" y="32"/>
                  </a:lnTo>
                  <a:lnTo>
                    <a:pt x="35" y="28"/>
                  </a:lnTo>
                  <a:lnTo>
                    <a:pt x="28" y="22"/>
                  </a:lnTo>
                  <a:lnTo>
                    <a:pt x="18" y="19"/>
                  </a:lnTo>
                  <a:lnTo>
                    <a:pt x="16" y="18"/>
                  </a:lnTo>
                  <a:lnTo>
                    <a:pt x="7" y="11"/>
                  </a:lnTo>
                  <a:lnTo>
                    <a:pt x="0" y="6"/>
                  </a:lnTo>
                  <a:lnTo>
                    <a:pt x="2" y="3"/>
                  </a:lnTo>
                  <a:lnTo>
                    <a:pt x="4" y="1"/>
                  </a:lnTo>
                  <a:lnTo>
                    <a:pt x="6" y="0"/>
                  </a:lnTo>
                  <a:lnTo>
                    <a:pt x="12" y="1"/>
                  </a:lnTo>
                  <a:lnTo>
                    <a:pt x="18" y="3"/>
                  </a:lnTo>
                  <a:lnTo>
                    <a:pt x="22" y="1"/>
                  </a:lnTo>
                  <a:lnTo>
                    <a:pt x="27" y="4"/>
                  </a:lnTo>
                  <a:lnTo>
                    <a:pt x="31" y="6"/>
                  </a:lnTo>
                  <a:lnTo>
                    <a:pt x="36" y="8"/>
                  </a:lnTo>
                  <a:lnTo>
                    <a:pt x="45" y="10"/>
                  </a:lnTo>
                  <a:lnTo>
                    <a:pt x="47" y="12"/>
                  </a:lnTo>
                  <a:lnTo>
                    <a:pt x="52" y="15"/>
                  </a:lnTo>
                  <a:lnTo>
                    <a:pt x="67" y="16"/>
                  </a:lnTo>
                  <a:lnTo>
                    <a:pt x="68" y="16"/>
                  </a:lnTo>
                  <a:lnTo>
                    <a:pt x="69" y="16"/>
                  </a:lnTo>
                  <a:lnTo>
                    <a:pt x="74" y="15"/>
                  </a:lnTo>
                  <a:lnTo>
                    <a:pt x="78" y="15"/>
                  </a:lnTo>
                  <a:lnTo>
                    <a:pt x="83" y="18"/>
                  </a:lnTo>
                  <a:lnTo>
                    <a:pt x="86" y="18"/>
                  </a:lnTo>
                  <a:lnTo>
                    <a:pt x="89" y="17"/>
                  </a:lnTo>
                  <a:lnTo>
                    <a:pt x="93" y="19"/>
                  </a:lnTo>
                  <a:lnTo>
                    <a:pt x="97" y="21"/>
                  </a:lnTo>
                  <a:lnTo>
                    <a:pt x="97" y="22"/>
                  </a:lnTo>
                  <a:lnTo>
                    <a:pt x="99" y="25"/>
                  </a:lnTo>
                  <a:lnTo>
                    <a:pt x="108" y="29"/>
                  </a:lnTo>
                  <a:lnTo>
                    <a:pt x="115" y="31"/>
                  </a:lnTo>
                  <a:lnTo>
                    <a:pt x="117" y="33"/>
                  </a:lnTo>
                  <a:lnTo>
                    <a:pt x="121" y="36"/>
                  </a:lnTo>
                  <a:lnTo>
                    <a:pt x="122" y="36"/>
                  </a:lnTo>
                  <a:lnTo>
                    <a:pt x="122" y="37"/>
                  </a:lnTo>
                  <a:lnTo>
                    <a:pt x="121" y="39"/>
                  </a:lnTo>
                  <a:lnTo>
                    <a:pt x="120" y="41"/>
                  </a:lnTo>
                  <a:lnTo>
                    <a:pt x="121" y="42"/>
                  </a:lnTo>
                  <a:lnTo>
                    <a:pt x="123" y="43"/>
                  </a:lnTo>
                  <a:lnTo>
                    <a:pt x="127" y="44"/>
                  </a:lnTo>
                  <a:lnTo>
                    <a:pt x="129" y="42"/>
                  </a:lnTo>
                  <a:lnTo>
                    <a:pt x="132" y="41"/>
                  </a:lnTo>
                  <a:lnTo>
                    <a:pt x="135" y="39"/>
                  </a:lnTo>
                  <a:lnTo>
                    <a:pt x="139" y="37"/>
                  </a:lnTo>
                  <a:lnTo>
                    <a:pt x="145" y="36"/>
                  </a:lnTo>
                  <a:lnTo>
                    <a:pt x="147" y="36"/>
                  </a:lnTo>
                  <a:lnTo>
                    <a:pt x="149" y="36"/>
                  </a:lnTo>
                  <a:lnTo>
                    <a:pt x="151" y="37"/>
                  </a:lnTo>
                  <a:lnTo>
                    <a:pt x="153" y="41"/>
                  </a:lnTo>
                  <a:lnTo>
                    <a:pt x="156" y="36"/>
                  </a:lnTo>
                  <a:lnTo>
                    <a:pt x="156" y="35"/>
                  </a:lnTo>
                  <a:lnTo>
                    <a:pt x="159" y="36"/>
                  </a:lnTo>
                  <a:lnTo>
                    <a:pt x="162" y="38"/>
                  </a:lnTo>
                  <a:lnTo>
                    <a:pt x="166" y="39"/>
                  </a:lnTo>
                  <a:lnTo>
                    <a:pt x="167" y="40"/>
                  </a:lnTo>
                  <a:lnTo>
                    <a:pt x="172" y="45"/>
                  </a:lnTo>
                  <a:lnTo>
                    <a:pt x="178" y="45"/>
                  </a:lnTo>
                  <a:lnTo>
                    <a:pt x="182" y="45"/>
                  </a:lnTo>
                  <a:lnTo>
                    <a:pt x="183" y="46"/>
                  </a:lnTo>
                  <a:lnTo>
                    <a:pt x="184" y="47"/>
                  </a:lnTo>
                  <a:lnTo>
                    <a:pt x="182" y="52"/>
                  </a:lnTo>
                  <a:lnTo>
                    <a:pt x="181" y="58"/>
                  </a:lnTo>
                  <a:lnTo>
                    <a:pt x="181" y="59"/>
                  </a:lnTo>
                  <a:lnTo>
                    <a:pt x="183" y="61"/>
                  </a:lnTo>
                  <a:lnTo>
                    <a:pt x="188" y="63"/>
                  </a:lnTo>
                  <a:lnTo>
                    <a:pt x="189" y="64"/>
                  </a:lnTo>
                  <a:lnTo>
                    <a:pt x="191" y="66"/>
                  </a:lnTo>
                  <a:lnTo>
                    <a:pt x="194" y="68"/>
                  </a:lnTo>
                  <a:lnTo>
                    <a:pt x="197" y="68"/>
                  </a:lnTo>
                  <a:lnTo>
                    <a:pt x="199" y="68"/>
                  </a:lnTo>
                  <a:lnTo>
                    <a:pt x="201" y="69"/>
                  </a:lnTo>
                  <a:lnTo>
                    <a:pt x="205" y="72"/>
                  </a:lnTo>
                  <a:lnTo>
                    <a:pt x="206" y="72"/>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87" name="Google Shape;2187;p203"/>
            <p:cNvSpPr/>
            <p:nvPr/>
          </p:nvSpPr>
          <p:spPr>
            <a:xfrm>
              <a:off x="9398348" y="4030959"/>
              <a:ext cx="16748" cy="11080"/>
            </a:xfrm>
            <a:custGeom>
              <a:avLst/>
              <a:gdLst/>
              <a:ahLst/>
              <a:cxnLst/>
              <a:rect l="l" t="t" r="r" b="b"/>
              <a:pathLst>
                <a:path w="16" h="13" extrusionOk="0">
                  <a:moveTo>
                    <a:pt x="12" y="12"/>
                  </a:moveTo>
                  <a:lnTo>
                    <a:pt x="11" y="12"/>
                  </a:lnTo>
                  <a:lnTo>
                    <a:pt x="9" y="10"/>
                  </a:lnTo>
                  <a:lnTo>
                    <a:pt x="9" y="9"/>
                  </a:lnTo>
                  <a:lnTo>
                    <a:pt x="11" y="9"/>
                  </a:lnTo>
                  <a:lnTo>
                    <a:pt x="12" y="10"/>
                  </a:lnTo>
                  <a:lnTo>
                    <a:pt x="12" y="11"/>
                  </a:lnTo>
                  <a:lnTo>
                    <a:pt x="12" y="12"/>
                  </a:lnTo>
                  <a:close/>
                  <a:moveTo>
                    <a:pt x="5" y="12"/>
                  </a:moveTo>
                  <a:lnTo>
                    <a:pt x="1" y="12"/>
                  </a:lnTo>
                  <a:lnTo>
                    <a:pt x="0" y="11"/>
                  </a:lnTo>
                  <a:lnTo>
                    <a:pt x="0" y="11"/>
                  </a:lnTo>
                  <a:lnTo>
                    <a:pt x="1" y="9"/>
                  </a:lnTo>
                  <a:lnTo>
                    <a:pt x="6" y="7"/>
                  </a:lnTo>
                  <a:lnTo>
                    <a:pt x="5" y="9"/>
                  </a:lnTo>
                  <a:lnTo>
                    <a:pt x="5" y="12"/>
                  </a:lnTo>
                  <a:close/>
                  <a:moveTo>
                    <a:pt x="13" y="0"/>
                  </a:moveTo>
                  <a:lnTo>
                    <a:pt x="13" y="1"/>
                  </a:lnTo>
                  <a:lnTo>
                    <a:pt x="14" y="2"/>
                  </a:lnTo>
                  <a:lnTo>
                    <a:pt x="13" y="3"/>
                  </a:lnTo>
                  <a:lnTo>
                    <a:pt x="15" y="4"/>
                  </a:lnTo>
                  <a:lnTo>
                    <a:pt x="15" y="6"/>
                  </a:lnTo>
                  <a:lnTo>
                    <a:pt x="14" y="6"/>
                  </a:lnTo>
                  <a:lnTo>
                    <a:pt x="13" y="8"/>
                  </a:lnTo>
                  <a:lnTo>
                    <a:pt x="13" y="9"/>
                  </a:lnTo>
                  <a:lnTo>
                    <a:pt x="9" y="7"/>
                  </a:lnTo>
                  <a:lnTo>
                    <a:pt x="6" y="6"/>
                  </a:lnTo>
                  <a:lnTo>
                    <a:pt x="2" y="6"/>
                  </a:lnTo>
                  <a:lnTo>
                    <a:pt x="1" y="6"/>
                  </a:lnTo>
                  <a:lnTo>
                    <a:pt x="1" y="4"/>
                  </a:lnTo>
                  <a:lnTo>
                    <a:pt x="5" y="3"/>
                  </a:lnTo>
                  <a:lnTo>
                    <a:pt x="5" y="1"/>
                  </a:lnTo>
                  <a:lnTo>
                    <a:pt x="5" y="1"/>
                  </a:lnTo>
                  <a:lnTo>
                    <a:pt x="6" y="0"/>
                  </a:lnTo>
                  <a:lnTo>
                    <a:pt x="7" y="0"/>
                  </a:lnTo>
                  <a:lnTo>
                    <a:pt x="9" y="0"/>
                  </a:lnTo>
                  <a:lnTo>
                    <a:pt x="11" y="0"/>
                  </a:lnTo>
                  <a:lnTo>
                    <a:pt x="12" y="0"/>
                  </a:lnTo>
                  <a:lnTo>
                    <a:pt x="13" y="0"/>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88" name="Google Shape;2188;p203"/>
            <p:cNvSpPr/>
            <p:nvPr/>
          </p:nvSpPr>
          <p:spPr>
            <a:xfrm>
              <a:off x="9406722" y="4038345"/>
              <a:ext cx="4185" cy="3694"/>
            </a:xfrm>
            <a:custGeom>
              <a:avLst/>
              <a:gdLst/>
              <a:ahLst/>
              <a:cxnLst/>
              <a:rect l="l" t="t" r="r" b="b"/>
              <a:pathLst>
                <a:path w="4" h="4" extrusionOk="0">
                  <a:moveTo>
                    <a:pt x="3" y="3"/>
                  </a:moveTo>
                  <a:lnTo>
                    <a:pt x="2" y="3"/>
                  </a:lnTo>
                  <a:lnTo>
                    <a:pt x="0" y="1"/>
                  </a:lnTo>
                  <a:lnTo>
                    <a:pt x="0" y="0"/>
                  </a:lnTo>
                  <a:lnTo>
                    <a:pt x="2" y="0"/>
                  </a:lnTo>
                  <a:lnTo>
                    <a:pt x="3" y="1"/>
                  </a:lnTo>
                  <a:lnTo>
                    <a:pt x="3" y="2"/>
                  </a:lnTo>
                  <a:lnTo>
                    <a:pt x="3"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89" name="Google Shape;2189;p203"/>
            <p:cNvSpPr/>
            <p:nvPr/>
          </p:nvSpPr>
          <p:spPr>
            <a:xfrm>
              <a:off x="9398348" y="4038345"/>
              <a:ext cx="8374" cy="3694"/>
            </a:xfrm>
            <a:custGeom>
              <a:avLst/>
              <a:gdLst/>
              <a:ahLst/>
              <a:cxnLst/>
              <a:rect l="l" t="t" r="r" b="b"/>
              <a:pathLst>
                <a:path w="7" h="6" extrusionOk="0">
                  <a:moveTo>
                    <a:pt x="5" y="5"/>
                  </a:moveTo>
                  <a:lnTo>
                    <a:pt x="1" y="5"/>
                  </a:lnTo>
                  <a:lnTo>
                    <a:pt x="0" y="4"/>
                  </a:lnTo>
                  <a:lnTo>
                    <a:pt x="0" y="4"/>
                  </a:lnTo>
                  <a:lnTo>
                    <a:pt x="1" y="2"/>
                  </a:lnTo>
                  <a:lnTo>
                    <a:pt x="6" y="0"/>
                  </a:lnTo>
                  <a:lnTo>
                    <a:pt x="5" y="2"/>
                  </a:lnTo>
                  <a:lnTo>
                    <a:pt x="5"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90" name="Google Shape;2190;p203"/>
            <p:cNvSpPr/>
            <p:nvPr/>
          </p:nvSpPr>
          <p:spPr>
            <a:xfrm>
              <a:off x="9398348" y="4030959"/>
              <a:ext cx="12560" cy="7386"/>
            </a:xfrm>
            <a:custGeom>
              <a:avLst/>
              <a:gdLst/>
              <a:ahLst/>
              <a:cxnLst/>
              <a:rect l="l" t="t" r="r" b="b"/>
              <a:pathLst>
                <a:path w="15" h="10" extrusionOk="0">
                  <a:moveTo>
                    <a:pt x="12" y="0"/>
                  </a:moveTo>
                  <a:lnTo>
                    <a:pt x="12" y="1"/>
                  </a:lnTo>
                  <a:lnTo>
                    <a:pt x="13" y="2"/>
                  </a:lnTo>
                  <a:lnTo>
                    <a:pt x="12" y="3"/>
                  </a:lnTo>
                  <a:lnTo>
                    <a:pt x="14" y="4"/>
                  </a:lnTo>
                  <a:lnTo>
                    <a:pt x="14" y="6"/>
                  </a:lnTo>
                  <a:lnTo>
                    <a:pt x="13" y="6"/>
                  </a:lnTo>
                  <a:lnTo>
                    <a:pt x="12" y="8"/>
                  </a:lnTo>
                  <a:lnTo>
                    <a:pt x="12" y="9"/>
                  </a:lnTo>
                  <a:lnTo>
                    <a:pt x="8" y="7"/>
                  </a:lnTo>
                  <a:lnTo>
                    <a:pt x="5" y="6"/>
                  </a:lnTo>
                  <a:lnTo>
                    <a:pt x="1" y="6"/>
                  </a:lnTo>
                  <a:lnTo>
                    <a:pt x="0" y="6"/>
                  </a:lnTo>
                  <a:lnTo>
                    <a:pt x="0" y="4"/>
                  </a:lnTo>
                  <a:lnTo>
                    <a:pt x="4" y="3"/>
                  </a:lnTo>
                  <a:lnTo>
                    <a:pt x="4" y="1"/>
                  </a:lnTo>
                  <a:lnTo>
                    <a:pt x="4" y="1"/>
                  </a:lnTo>
                  <a:lnTo>
                    <a:pt x="5" y="0"/>
                  </a:lnTo>
                  <a:lnTo>
                    <a:pt x="6" y="0"/>
                  </a:lnTo>
                  <a:lnTo>
                    <a:pt x="8" y="0"/>
                  </a:lnTo>
                  <a:lnTo>
                    <a:pt x="10" y="0"/>
                  </a:lnTo>
                  <a:lnTo>
                    <a:pt x="11" y="0"/>
                  </a:lnTo>
                  <a:lnTo>
                    <a:pt x="12"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91" name="Google Shape;2191;p203"/>
            <p:cNvSpPr/>
            <p:nvPr/>
          </p:nvSpPr>
          <p:spPr>
            <a:xfrm>
              <a:off x="8833112" y="4488891"/>
              <a:ext cx="1385873" cy="446854"/>
            </a:xfrm>
            <a:custGeom>
              <a:avLst/>
              <a:gdLst/>
              <a:ahLst/>
              <a:cxnLst/>
              <a:rect l="l" t="t" r="r" b="b"/>
              <a:pathLst>
                <a:path w="1458" h="535" extrusionOk="0">
                  <a:moveTo>
                    <a:pt x="5" y="3"/>
                  </a:moveTo>
                  <a:lnTo>
                    <a:pt x="4" y="3"/>
                  </a:lnTo>
                  <a:lnTo>
                    <a:pt x="3" y="3"/>
                  </a:lnTo>
                  <a:lnTo>
                    <a:pt x="0" y="0"/>
                  </a:lnTo>
                  <a:lnTo>
                    <a:pt x="2" y="0"/>
                  </a:lnTo>
                  <a:lnTo>
                    <a:pt x="3" y="0"/>
                  </a:lnTo>
                  <a:lnTo>
                    <a:pt x="5" y="0"/>
                  </a:lnTo>
                  <a:lnTo>
                    <a:pt x="5" y="1"/>
                  </a:lnTo>
                  <a:lnTo>
                    <a:pt x="5" y="3"/>
                  </a:lnTo>
                  <a:close/>
                  <a:moveTo>
                    <a:pt x="41" y="21"/>
                  </a:moveTo>
                  <a:lnTo>
                    <a:pt x="45" y="22"/>
                  </a:lnTo>
                  <a:lnTo>
                    <a:pt x="52" y="20"/>
                  </a:lnTo>
                  <a:lnTo>
                    <a:pt x="56" y="20"/>
                  </a:lnTo>
                  <a:lnTo>
                    <a:pt x="60" y="21"/>
                  </a:lnTo>
                  <a:lnTo>
                    <a:pt x="63" y="22"/>
                  </a:lnTo>
                  <a:lnTo>
                    <a:pt x="72" y="21"/>
                  </a:lnTo>
                  <a:lnTo>
                    <a:pt x="73" y="21"/>
                  </a:lnTo>
                  <a:lnTo>
                    <a:pt x="75" y="22"/>
                  </a:lnTo>
                  <a:lnTo>
                    <a:pt x="76" y="23"/>
                  </a:lnTo>
                  <a:lnTo>
                    <a:pt x="80" y="27"/>
                  </a:lnTo>
                  <a:lnTo>
                    <a:pt x="87" y="32"/>
                  </a:lnTo>
                  <a:lnTo>
                    <a:pt x="88" y="36"/>
                  </a:lnTo>
                  <a:lnTo>
                    <a:pt x="89" y="39"/>
                  </a:lnTo>
                  <a:lnTo>
                    <a:pt x="90" y="40"/>
                  </a:lnTo>
                  <a:lnTo>
                    <a:pt x="97" y="47"/>
                  </a:lnTo>
                  <a:lnTo>
                    <a:pt x="98" y="50"/>
                  </a:lnTo>
                  <a:lnTo>
                    <a:pt x="97" y="54"/>
                  </a:lnTo>
                  <a:lnTo>
                    <a:pt x="99" y="57"/>
                  </a:lnTo>
                  <a:lnTo>
                    <a:pt x="106" y="60"/>
                  </a:lnTo>
                  <a:lnTo>
                    <a:pt x="111" y="63"/>
                  </a:lnTo>
                  <a:lnTo>
                    <a:pt x="111" y="64"/>
                  </a:lnTo>
                  <a:lnTo>
                    <a:pt x="112" y="65"/>
                  </a:lnTo>
                  <a:lnTo>
                    <a:pt x="114" y="68"/>
                  </a:lnTo>
                  <a:lnTo>
                    <a:pt x="117" y="69"/>
                  </a:lnTo>
                  <a:lnTo>
                    <a:pt x="126" y="74"/>
                  </a:lnTo>
                  <a:lnTo>
                    <a:pt x="138" y="82"/>
                  </a:lnTo>
                  <a:lnTo>
                    <a:pt x="145" y="86"/>
                  </a:lnTo>
                  <a:lnTo>
                    <a:pt x="150" y="92"/>
                  </a:lnTo>
                  <a:lnTo>
                    <a:pt x="152" y="95"/>
                  </a:lnTo>
                  <a:lnTo>
                    <a:pt x="154" y="98"/>
                  </a:lnTo>
                  <a:lnTo>
                    <a:pt x="157" y="103"/>
                  </a:lnTo>
                  <a:lnTo>
                    <a:pt x="163" y="109"/>
                  </a:lnTo>
                  <a:lnTo>
                    <a:pt x="164" y="110"/>
                  </a:lnTo>
                  <a:lnTo>
                    <a:pt x="165" y="113"/>
                  </a:lnTo>
                  <a:lnTo>
                    <a:pt x="167" y="115"/>
                  </a:lnTo>
                  <a:lnTo>
                    <a:pt x="169" y="118"/>
                  </a:lnTo>
                  <a:lnTo>
                    <a:pt x="171" y="119"/>
                  </a:lnTo>
                  <a:lnTo>
                    <a:pt x="174" y="120"/>
                  </a:lnTo>
                  <a:lnTo>
                    <a:pt x="178" y="124"/>
                  </a:lnTo>
                  <a:lnTo>
                    <a:pt x="180" y="125"/>
                  </a:lnTo>
                  <a:lnTo>
                    <a:pt x="180" y="122"/>
                  </a:lnTo>
                  <a:lnTo>
                    <a:pt x="178" y="119"/>
                  </a:lnTo>
                  <a:lnTo>
                    <a:pt x="178" y="117"/>
                  </a:lnTo>
                  <a:lnTo>
                    <a:pt x="179" y="116"/>
                  </a:lnTo>
                  <a:lnTo>
                    <a:pt x="180" y="115"/>
                  </a:lnTo>
                  <a:lnTo>
                    <a:pt x="181" y="114"/>
                  </a:lnTo>
                  <a:lnTo>
                    <a:pt x="185" y="115"/>
                  </a:lnTo>
                  <a:lnTo>
                    <a:pt x="191" y="120"/>
                  </a:lnTo>
                  <a:lnTo>
                    <a:pt x="193" y="123"/>
                  </a:lnTo>
                  <a:lnTo>
                    <a:pt x="195" y="127"/>
                  </a:lnTo>
                  <a:lnTo>
                    <a:pt x="197" y="131"/>
                  </a:lnTo>
                  <a:lnTo>
                    <a:pt x="199" y="133"/>
                  </a:lnTo>
                  <a:lnTo>
                    <a:pt x="202" y="134"/>
                  </a:lnTo>
                  <a:lnTo>
                    <a:pt x="205" y="134"/>
                  </a:lnTo>
                  <a:lnTo>
                    <a:pt x="209" y="135"/>
                  </a:lnTo>
                  <a:lnTo>
                    <a:pt x="216" y="141"/>
                  </a:lnTo>
                  <a:lnTo>
                    <a:pt x="219" y="144"/>
                  </a:lnTo>
                  <a:lnTo>
                    <a:pt x="221" y="147"/>
                  </a:lnTo>
                  <a:lnTo>
                    <a:pt x="222" y="151"/>
                  </a:lnTo>
                  <a:lnTo>
                    <a:pt x="222" y="154"/>
                  </a:lnTo>
                  <a:lnTo>
                    <a:pt x="223" y="156"/>
                  </a:lnTo>
                  <a:lnTo>
                    <a:pt x="228" y="160"/>
                  </a:lnTo>
                  <a:lnTo>
                    <a:pt x="231" y="162"/>
                  </a:lnTo>
                  <a:lnTo>
                    <a:pt x="233" y="163"/>
                  </a:lnTo>
                  <a:lnTo>
                    <a:pt x="243" y="164"/>
                  </a:lnTo>
                  <a:lnTo>
                    <a:pt x="246" y="166"/>
                  </a:lnTo>
                  <a:lnTo>
                    <a:pt x="248" y="168"/>
                  </a:lnTo>
                  <a:lnTo>
                    <a:pt x="249" y="171"/>
                  </a:lnTo>
                  <a:lnTo>
                    <a:pt x="248" y="173"/>
                  </a:lnTo>
                  <a:lnTo>
                    <a:pt x="241" y="178"/>
                  </a:lnTo>
                  <a:lnTo>
                    <a:pt x="233" y="180"/>
                  </a:lnTo>
                  <a:lnTo>
                    <a:pt x="240" y="179"/>
                  </a:lnTo>
                  <a:lnTo>
                    <a:pt x="244" y="178"/>
                  </a:lnTo>
                  <a:lnTo>
                    <a:pt x="248" y="176"/>
                  </a:lnTo>
                  <a:lnTo>
                    <a:pt x="251" y="174"/>
                  </a:lnTo>
                  <a:lnTo>
                    <a:pt x="256" y="171"/>
                  </a:lnTo>
                  <a:lnTo>
                    <a:pt x="258" y="170"/>
                  </a:lnTo>
                  <a:lnTo>
                    <a:pt x="260" y="171"/>
                  </a:lnTo>
                  <a:lnTo>
                    <a:pt x="263" y="172"/>
                  </a:lnTo>
                  <a:lnTo>
                    <a:pt x="266" y="174"/>
                  </a:lnTo>
                  <a:lnTo>
                    <a:pt x="269" y="178"/>
                  </a:lnTo>
                  <a:lnTo>
                    <a:pt x="271" y="181"/>
                  </a:lnTo>
                  <a:lnTo>
                    <a:pt x="273" y="186"/>
                  </a:lnTo>
                  <a:lnTo>
                    <a:pt x="270" y="187"/>
                  </a:lnTo>
                  <a:lnTo>
                    <a:pt x="266" y="189"/>
                  </a:lnTo>
                  <a:lnTo>
                    <a:pt x="261" y="193"/>
                  </a:lnTo>
                  <a:lnTo>
                    <a:pt x="260" y="194"/>
                  </a:lnTo>
                  <a:lnTo>
                    <a:pt x="262" y="195"/>
                  </a:lnTo>
                  <a:lnTo>
                    <a:pt x="260" y="198"/>
                  </a:lnTo>
                  <a:lnTo>
                    <a:pt x="263" y="200"/>
                  </a:lnTo>
                  <a:lnTo>
                    <a:pt x="264" y="202"/>
                  </a:lnTo>
                  <a:lnTo>
                    <a:pt x="261" y="204"/>
                  </a:lnTo>
                  <a:lnTo>
                    <a:pt x="262" y="205"/>
                  </a:lnTo>
                  <a:lnTo>
                    <a:pt x="264" y="211"/>
                  </a:lnTo>
                  <a:lnTo>
                    <a:pt x="266" y="212"/>
                  </a:lnTo>
                  <a:lnTo>
                    <a:pt x="270" y="215"/>
                  </a:lnTo>
                  <a:lnTo>
                    <a:pt x="278" y="218"/>
                  </a:lnTo>
                  <a:lnTo>
                    <a:pt x="281" y="219"/>
                  </a:lnTo>
                  <a:lnTo>
                    <a:pt x="285" y="220"/>
                  </a:lnTo>
                  <a:lnTo>
                    <a:pt x="287" y="220"/>
                  </a:lnTo>
                  <a:lnTo>
                    <a:pt x="291" y="220"/>
                  </a:lnTo>
                  <a:lnTo>
                    <a:pt x="292" y="221"/>
                  </a:lnTo>
                  <a:lnTo>
                    <a:pt x="293" y="226"/>
                  </a:lnTo>
                  <a:lnTo>
                    <a:pt x="294" y="230"/>
                  </a:lnTo>
                  <a:lnTo>
                    <a:pt x="295" y="238"/>
                  </a:lnTo>
                  <a:lnTo>
                    <a:pt x="296" y="241"/>
                  </a:lnTo>
                  <a:lnTo>
                    <a:pt x="296" y="244"/>
                  </a:lnTo>
                  <a:lnTo>
                    <a:pt x="297" y="247"/>
                  </a:lnTo>
                  <a:lnTo>
                    <a:pt x="301" y="250"/>
                  </a:lnTo>
                  <a:lnTo>
                    <a:pt x="305" y="252"/>
                  </a:lnTo>
                  <a:lnTo>
                    <a:pt x="306" y="253"/>
                  </a:lnTo>
                  <a:lnTo>
                    <a:pt x="306" y="255"/>
                  </a:lnTo>
                  <a:lnTo>
                    <a:pt x="306" y="258"/>
                  </a:lnTo>
                  <a:lnTo>
                    <a:pt x="305" y="259"/>
                  </a:lnTo>
                  <a:lnTo>
                    <a:pt x="301" y="262"/>
                  </a:lnTo>
                  <a:lnTo>
                    <a:pt x="300" y="264"/>
                  </a:lnTo>
                  <a:lnTo>
                    <a:pt x="300" y="267"/>
                  </a:lnTo>
                  <a:lnTo>
                    <a:pt x="300" y="269"/>
                  </a:lnTo>
                  <a:lnTo>
                    <a:pt x="301" y="269"/>
                  </a:lnTo>
                  <a:lnTo>
                    <a:pt x="303" y="268"/>
                  </a:lnTo>
                  <a:lnTo>
                    <a:pt x="307" y="263"/>
                  </a:lnTo>
                  <a:lnTo>
                    <a:pt x="308" y="263"/>
                  </a:lnTo>
                  <a:lnTo>
                    <a:pt x="310" y="262"/>
                  </a:lnTo>
                  <a:lnTo>
                    <a:pt x="312" y="261"/>
                  </a:lnTo>
                  <a:lnTo>
                    <a:pt x="320" y="261"/>
                  </a:lnTo>
                  <a:lnTo>
                    <a:pt x="323" y="262"/>
                  </a:lnTo>
                  <a:lnTo>
                    <a:pt x="327" y="264"/>
                  </a:lnTo>
                  <a:lnTo>
                    <a:pt x="330" y="266"/>
                  </a:lnTo>
                  <a:lnTo>
                    <a:pt x="340" y="278"/>
                  </a:lnTo>
                  <a:lnTo>
                    <a:pt x="344" y="285"/>
                  </a:lnTo>
                  <a:lnTo>
                    <a:pt x="345" y="287"/>
                  </a:lnTo>
                  <a:lnTo>
                    <a:pt x="345" y="288"/>
                  </a:lnTo>
                  <a:lnTo>
                    <a:pt x="344" y="290"/>
                  </a:lnTo>
                  <a:lnTo>
                    <a:pt x="340" y="294"/>
                  </a:lnTo>
                  <a:lnTo>
                    <a:pt x="339" y="296"/>
                  </a:lnTo>
                  <a:lnTo>
                    <a:pt x="338" y="301"/>
                  </a:lnTo>
                  <a:lnTo>
                    <a:pt x="338" y="305"/>
                  </a:lnTo>
                  <a:lnTo>
                    <a:pt x="339" y="307"/>
                  </a:lnTo>
                  <a:lnTo>
                    <a:pt x="341" y="308"/>
                  </a:lnTo>
                  <a:lnTo>
                    <a:pt x="341" y="310"/>
                  </a:lnTo>
                  <a:lnTo>
                    <a:pt x="338" y="317"/>
                  </a:lnTo>
                  <a:lnTo>
                    <a:pt x="337" y="318"/>
                  </a:lnTo>
                  <a:lnTo>
                    <a:pt x="339" y="331"/>
                  </a:lnTo>
                  <a:lnTo>
                    <a:pt x="339" y="334"/>
                  </a:lnTo>
                  <a:lnTo>
                    <a:pt x="339" y="339"/>
                  </a:lnTo>
                  <a:lnTo>
                    <a:pt x="339" y="345"/>
                  </a:lnTo>
                  <a:lnTo>
                    <a:pt x="337" y="367"/>
                  </a:lnTo>
                  <a:lnTo>
                    <a:pt x="337" y="368"/>
                  </a:lnTo>
                  <a:lnTo>
                    <a:pt x="335" y="371"/>
                  </a:lnTo>
                  <a:lnTo>
                    <a:pt x="333" y="371"/>
                  </a:lnTo>
                  <a:lnTo>
                    <a:pt x="331" y="370"/>
                  </a:lnTo>
                  <a:lnTo>
                    <a:pt x="330" y="369"/>
                  </a:lnTo>
                  <a:lnTo>
                    <a:pt x="329" y="368"/>
                  </a:lnTo>
                  <a:lnTo>
                    <a:pt x="328" y="367"/>
                  </a:lnTo>
                  <a:lnTo>
                    <a:pt x="322" y="362"/>
                  </a:lnTo>
                  <a:lnTo>
                    <a:pt x="321" y="364"/>
                  </a:lnTo>
                  <a:lnTo>
                    <a:pt x="315" y="368"/>
                  </a:lnTo>
                  <a:lnTo>
                    <a:pt x="314" y="369"/>
                  </a:lnTo>
                  <a:lnTo>
                    <a:pt x="312" y="368"/>
                  </a:lnTo>
                  <a:lnTo>
                    <a:pt x="309" y="367"/>
                  </a:lnTo>
                  <a:lnTo>
                    <a:pt x="300" y="362"/>
                  </a:lnTo>
                  <a:lnTo>
                    <a:pt x="299" y="364"/>
                  </a:lnTo>
                  <a:lnTo>
                    <a:pt x="299" y="365"/>
                  </a:lnTo>
                  <a:lnTo>
                    <a:pt x="301" y="371"/>
                  </a:lnTo>
                  <a:lnTo>
                    <a:pt x="301" y="373"/>
                  </a:lnTo>
                  <a:lnTo>
                    <a:pt x="300" y="374"/>
                  </a:lnTo>
                  <a:lnTo>
                    <a:pt x="298" y="374"/>
                  </a:lnTo>
                  <a:lnTo>
                    <a:pt x="295" y="371"/>
                  </a:lnTo>
                  <a:lnTo>
                    <a:pt x="291" y="367"/>
                  </a:lnTo>
                  <a:lnTo>
                    <a:pt x="287" y="362"/>
                  </a:lnTo>
                  <a:lnTo>
                    <a:pt x="284" y="360"/>
                  </a:lnTo>
                  <a:lnTo>
                    <a:pt x="281" y="357"/>
                  </a:lnTo>
                  <a:lnTo>
                    <a:pt x="274" y="348"/>
                  </a:lnTo>
                  <a:lnTo>
                    <a:pt x="272" y="346"/>
                  </a:lnTo>
                  <a:lnTo>
                    <a:pt x="260" y="339"/>
                  </a:lnTo>
                  <a:lnTo>
                    <a:pt x="258" y="338"/>
                  </a:lnTo>
                  <a:lnTo>
                    <a:pt x="255" y="335"/>
                  </a:lnTo>
                  <a:lnTo>
                    <a:pt x="252" y="332"/>
                  </a:lnTo>
                  <a:lnTo>
                    <a:pt x="244" y="328"/>
                  </a:lnTo>
                  <a:lnTo>
                    <a:pt x="233" y="318"/>
                  </a:lnTo>
                  <a:lnTo>
                    <a:pt x="227" y="312"/>
                  </a:lnTo>
                  <a:lnTo>
                    <a:pt x="221" y="303"/>
                  </a:lnTo>
                  <a:lnTo>
                    <a:pt x="220" y="301"/>
                  </a:lnTo>
                  <a:lnTo>
                    <a:pt x="210" y="294"/>
                  </a:lnTo>
                  <a:lnTo>
                    <a:pt x="204" y="289"/>
                  </a:lnTo>
                  <a:lnTo>
                    <a:pt x="202" y="287"/>
                  </a:lnTo>
                  <a:lnTo>
                    <a:pt x="197" y="278"/>
                  </a:lnTo>
                  <a:lnTo>
                    <a:pt x="196" y="276"/>
                  </a:lnTo>
                  <a:lnTo>
                    <a:pt x="193" y="273"/>
                  </a:lnTo>
                  <a:lnTo>
                    <a:pt x="190" y="271"/>
                  </a:lnTo>
                  <a:lnTo>
                    <a:pt x="188" y="269"/>
                  </a:lnTo>
                  <a:lnTo>
                    <a:pt x="182" y="261"/>
                  </a:lnTo>
                  <a:lnTo>
                    <a:pt x="180" y="258"/>
                  </a:lnTo>
                  <a:lnTo>
                    <a:pt x="179" y="255"/>
                  </a:lnTo>
                  <a:lnTo>
                    <a:pt x="179" y="248"/>
                  </a:lnTo>
                  <a:lnTo>
                    <a:pt x="168" y="228"/>
                  </a:lnTo>
                  <a:lnTo>
                    <a:pt x="165" y="221"/>
                  </a:lnTo>
                  <a:lnTo>
                    <a:pt x="163" y="213"/>
                  </a:lnTo>
                  <a:lnTo>
                    <a:pt x="163" y="212"/>
                  </a:lnTo>
                  <a:lnTo>
                    <a:pt x="156" y="204"/>
                  </a:lnTo>
                  <a:lnTo>
                    <a:pt x="153" y="202"/>
                  </a:lnTo>
                  <a:lnTo>
                    <a:pt x="151" y="200"/>
                  </a:lnTo>
                  <a:lnTo>
                    <a:pt x="148" y="197"/>
                  </a:lnTo>
                  <a:lnTo>
                    <a:pt x="144" y="188"/>
                  </a:lnTo>
                  <a:lnTo>
                    <a:pt x="142" y="186"/>
                  </a:lnTo>
                  <a:lnTo>
                    <a:pt x="140" y="184"/>
                  </a:lnTo>
                  <a:lnTo>
                    <a:pt x="132" y="180"/>
                  </a:lnTo>
                  <a:lnTo>
                    <a:pt x="129" y="178"/>
                  </a:lnTo>
                  <a:lnTo>
                    <a:pt x="126" y="176"/>
                  </a:lnTo>
                  <a:lnTo>
                    <a:pt x="124" y="172"/>
                  </a:lnTo>
                  <a:lnTo>
                    <a:pt x="123" y="165"/>
                  </a:lnTo>
                  <a:lnTo>
                    <a:pt x="119" y="154"/>
                  </a:lnTo>
                  <a:lnTo>
                    <a:pt x="115" y="140"/>
                  </a:lnTo>
                  <a:lnTo>
                    <a:pt x="112" y="133"/>
                  </a:lnTo>
                  <a:lnTo>
                    <a:pt x="108" y="128"/>
                  </a:lnTo>
                  <a:lnTo>
                    <a:pt x="107" y="127"/>
                  </a:lnTo>
                  <a:lnTo>
                    <a:pt x="92" y="117"/>
                  </a:lnTo>
                  <a:lnTo>
                    <a:pt x="90" y="116"/>
                  </a:lnTo>
                  <a:lnTo>
                    <a:pt x="87" y="115"/>
                  </a:lnTo>
                  <a:lnTo>
                    <a:pt x="83" y="115"/>
                  </a:lnTo>
                  <a:lnTo>
                    <a:pt x="80" y="112"/>
                  </a:lnTo>
                  <a:lnTo>
                    <a:pt x="79" y="108"/>
                  </a:lnTo>
                  <a:lnTo>
                    <a:pt x="78" y="102"/>
                  </a:lnTo>
                  <a:lnTo>
                    <a:pt x="77" y="99"/>
                  </a:lnTo>
                  <a:lnTo>
                    <a:pt x="76" y="97"/>
                  </a:lnTo>
                  <a:lnTo>
                    <a:pt x="70" y="93"/>
                  </a:lnTo>
                  <a:lnTo>
                    <a:pt x="67" y="89"/>
                  </a:lnTo>
                  <a:lnTo>
                    <a:pt x="65" y="86"/>
                  </a:lnTo>
                  <a:lnTo>
                    <a:pt x="63" y="83"/>
                  </a:lnTo>
                  <a:lnTo>
                    <a:pt x="56" y="74"/>
                  </a:lnTo>
                  <a:lnTo>
                    <a:pt x="54" y="71"/>
                  </a:lnTo>
                  <a:lnTo>
                    <a:pt x="51" y="69"/>
                  </a:lnTo>
                  <a:lnTo>
                    <a:pt x="43" y="68"/>
                  </a:lnTo>
                  <a:lnTo>
                    <a:pt x="39" y="66"/>
                  </a:lnTo>
                  <a:lnTo>
                    <a:pt x="35" y="61"/>
                  </a:lnTo>
                  <a:lnTo>
                    <a:pt x="33" y="58"/>
                  </a:lnTo>
                  <a:lnTo>
                    <a:pt x="25" y="52"/>
                  </a:lnTo>
                  <a:lnTo>
                    <a:pt x="12" y="39"/>
                  </a:lnTo>
                  <a:lnTo>
                    <a:pt x="9" y="36"/>
                  </a:lnTo>
                  <a:lnTo>
                    <a:pt x="8" y="33"/>
                  </a:lnTo>
                  <a:lnTo>
                    <a:pt x="6" y="29"/>
                  </a:lnTo>
                  <a:lnTo>
                    <a:pt x="0" y="19"/>
                  </a:lnTo>
                  <a:lnTo>
                    <a:pt x="1" y="18"/>
                  </a:lnTo>
                  <a:lnTo>
                    <a:pt x="2" y="15"/>
                  </a:lnTo>
                  <a:lnTo>
                    <a:pt x="2" y="14"/>
                  </a:lnTo>
                  <a:lnTo>
                    <a:pt x="1" y="12"/>
                  </a:lnTo>
                  <a:lnTo>
                    <a:pt x="1" y="11"/>
                  </a:lnTo>
                  <a:lnTo>
                    <a:pt x="3" y="9"/>
                  </a:lnTo>
                  <a:lnTo>
                    <a:pt x="6" y="8"/>
                  </a:lnTo>
                  <a:lnTo>
                    <a:pt x="10" y="9"/>
                  </a:lnTo>
                  <a:lnTo>
                    <a:pt x="14" y="9"/>
                  </a:lnTo>
                  <a:lnTo>
                    <a:pt x="17" y="10"/>
                  </a:lnTo>
                  <a:lnTo>
                    <a:pt x="21" y="12"/>
                  </a:lnTo>
                  <a:lnTo>
                    <a:pt x="27" y="18"/>
                  </a:lnTo>
                  <a:lnTo>
                    <a:pt x="30" y="19"/>
                  </a:lnTo>
                  <a:lnTo>
                    <a:pt x="33" y="20"/>
                  </a:lnTo>
                  <a:lnTo>
                    <a:pt x="41" y="21"/>
                  </a:lnTo>
                  <a:close/>
                  <a:moveTo>
                    <a:pt x="1006" y="59"/>
                  </a:moveTo>
                  <a:lnTo>
                    <a:pt x="1005" y="60"/>
                  </a:lnTo>
                  <a:lnTo>
                    <a:pt x="1002" y="60"/>
                  </a:lnTo>
                  <a:lnTo>
                    <a:pt x="1002" y="58"/>
                  </a:lnTo>
                  <a:lnTo>
                    <a:pt x="1004" y="55"/>
                  </a:lnTo>
                  <a:lnTo>
                    <a:pt x="1006" y="52"/>
                  </a:lnTo>
                  <a:lnTo>
                    <a:pt x="1004" y="51"/>
                  </a:lnTo>
                  <a:lnTo>
                    <a:pt x="1003" y="49"/>
                  </a:lnTo>
                  <a:lnTo>
                    <a:pt x="1003" y="47"/>
                  </a:lnTo>
                  <a:lnTo>
                    <a:pt x="1004" y="43"/>
                  </a:lnTo>
                  <a:lnTo>
                    <a:pt x="1005" y="43"/>
                  </a:lnTo>
                  <a:lnTo>
                    <a:pt x="1007" y="45"/>
                  </a:lnTo>
                  <a:lnTo>
                    <a:pt x="1008" y="48"/>
                  </a:lnTo>
                  <a:lnTo>
                    <a:pt x="1009" y="51"/>
                  </a:lnTo>
                  <a:lnTo>
                    <a:pt x="1007" y="55"/>
                  </a:lnTo>
                  <a:lnTo>
                    <a:pt x="1006" y="59"/>
                  </a:lnTo>
                  <a:close/>
                  <a:moveTo>
                    <a:pt x="679" y="48"/>
                  </a:moveTo>
                  <a:lnTo>
                    <a:pt x="680" y="49"/>
                  </a:lnTo>
                  <a:lnTo>
                    <a:pt x="682" y="49"/>
                  </a:lnTo>
                  <a:lnTo>
                    <a:pt x="684" y="49"/>
                  </a:lnTo>
                  <a:lnTo>
                    <a:pt x="688" y="49"/>
                  </a:lnTo>
                  <a:lnTo>
                    <a:pt x="697" y="49"/>
                  </a:lnTo>
                  <a:lnTo>
                    <a:pt x="702" y="50"/>
                  </a:lnTo>
                  <a:lnTo>
                    <a:pt x="708" y="54"/>
                  </a:lnTo>
                  <a:lnTo>
                    <a:pt x="710" y="55"/>
                  </a:lnTo>
                  <a:lnTo>
                    <a:pt x="712" y="55"/>
                  </a:lnTo>
                  <a:lnTo>
                    <a:pt x="711" y="55"/>
                  </a:lnTo>
                  <a:lnTo>
                    <a:pt x="709" y="56"/>
                  </a:lnTo>
                  <a:lnTo>
                    <a:pt x="708" y="58"/>
                  </a:lnTo>
                  <a:lnTo>
                    <a:pt x="711" y="61"/>
                  </a:lnTo>
                  <a:lnTo>
                    <a:pt x="711" y="63"/>
                  </a:lnTo>
                  <a:lnTo>
                    <a:pt x="714" y="64"/>
                  </a:lnTo>
                  <a:lnTo>
                    <a:pt x="717" y="66"/>
                  </a:lnTo>
                  <a:lnTo>
                    <a:pt x="717" y="68"/>
                  </a:lnTo>
                  <a:lnTo>
                    <a:pt x="717" y="69"/>
                  </a:lnTo>
                  <a:lnTo>
                    <a:pt x="718" y="70"/>
                  </a:lnTo>
                  <a:lnTo>
                    <a:pt x="716" y="71"/>
                  </a:lnTo>
                  <a:lnTo>
                    <a:pt x="713" y="72"/>
                  </a:lnTo>
                  <a:lnTo>
                    <a:pt x="711" y="71"/>
                  </a:lnTo>
                  <a:lnTo>
                    <a:pt x="709" y="69"/>
                  </a:lnTo>
                  <a:lnTo>
                    <a:pt x="709" y="71"/>
                  </a:lnTo>
                  <a:lnTo>
                    <a:pt x="708" y="72"/>
                  </a:lnTo>
                  <a:lnTo>
                    <a:pt x="703" y="72"/>
                  </a:lnTo>
                  <a:lnTo>
                    <a:pt x="699" y="72"/>
                  </a:lnTo>
                  <a:lnTo>
                    <a:pt x="695" y="72"/>
                  </a:lnTo>
                  <a:lnTo>
                    <a:pt x="697" y="72"/>
                  </a:lnTo>
                  <a:lnTo>
                    <a:pt x="698" y="73"/>
                  </a:lnTo>
                  <a:lnTo>
                    <a:pt x="704" y="78"/>
                  </a:lnTo>
                  <a:lnTo>
                    <a:pt x="706" y="81"/>
                  </a:lnTo>
                  <a:lnTo>
                    <a:pt x="703" y="84"/>
                  </a:lnTo>
                  <a:lnTo>
                    <a:pt x="704" y="86"/>
                  </a:lnTo>
                  <a:lnTo>
                    <a:pt x="707" y="87"/>
                  </a:lnTo>
                  <a:lnTo>
                    <a:pt x="709" y="88"/>
                  </a:lnTo>
                  <a:lnTo>
                    <a:pt x="711" y="89"/>
                  </a:lnTo>
                  <a:lnTo>
                    <a:pt x="713" y="89"/>
                  </a:lnTo>
                  <a:lnTo>
                    <a:pt x="713" y="91"/>
                  </a:lnTo>
                  <a:lnTo>
                    <a:pt x="714" y="93"/>
                  </a:lnTo>
                  <a:lnTo>
                    <a:pt x="711" y="94"/>
                  </a:lnTo>
                  <a:lnTo>
                    <a:pt x="714" y="94"/>
                  </a:lnTo>
                  <a:lnTo>
                    <a:pt x="715" y="96"/>
                  </a:lnTo>
                  <a:lnTo>
                    <a:pt x="714" y="96"/>
                  </a:lnTo>
                  <a:lnTo>
                    <a:pt x="714" y="98"/>
                  </a:lnTo>
                  <a:lnTo>
                    <a:pt x="714" y="98"/>
                  </a:lnTo>
                  <a:lnTo>
                    <a:pt x="717" y="99"/>
                  </a:lnTo>
                  <a:lnTo>
                    <a:pt x="719" y="100"/>
                  </a:lnTo>
                  <a:lnTo>
                    <a:pt x="719" y="102"/>
                  </a:lnTo>
                  <a:lnTo>
                    <a:pt x="721" y="106"/>
                  </a:lnTo>
                  <a:lnTo>
                    <a:pt x="726" y="111"/>
                  </a:lnTo>
                  <a:lnTo>
                    <a:pt x="727" y="113"/>
                  </a:lnTo>
                  <a:lnTo>
                    <a:pt x="727" y="115"/>
                  </a:lnTo>
                  <a:lnTo>
                    <a:pt x="726" y="116"/>
                  </a:lnTo>
                  <a:lnTo>
                    <a:pt x="723" y="118"/>
                  </a:lnTo>
                  <a:lnTo>
                    <a:pt x="721" y="121"/>
                  </a:lnTo>
                  <a:lnTo>
                    <a:pt x="721" y="121"/>
                  </a:lnTo>
                  <a:lnTo>
                    <a:pt x="719" y="123"/>
                  </a:lnTo>
                  <a:lnTo>
                    <a:pt x="720" y="123"/>
                  </a:lnTo>
                  <a:lnTo>
                    <a:pt x="721" y="124"/>
                  </a:lnTo>
                  <a:lnTo>
                    <a:pt x="723" y="128"/>
                  </a:lnTo>
                  <a:lnTo>
                    <a:pt x="728" y="133"/>
                  </a:lnTo>
                  <a:lnTo>
                    <a:pt x="730" y="135"/>
                  </a:lnTo>
                  <a:lnTo>
                    <a:pt x="740" y="142"/>
                  </a:lnTo>
                  <a:lnTo>
                    <a:pt x="745" y="145"/>
                  </a:lnTo>
                  <a:lnTo>
                    <a:pt x="752" y="152"/>
                  </a:lnTo>
                  <a:lnTo>
                    <a:pt x="756" y="154"/>
                  </a:lnTo>
                  <a:lnTo>
                    <a:pt x="756" y="156"/>
                  </a:lnTo>
                  <a:lnTo>
                    <a:pt x="753" y="159"/>
                  </a:lnTo>
                  <a:lnTo>
                    <a:pt x="749" y="161"/>
                  </a:lnTo>
                  <a:lnTo>
                    <a:pt x="742" y="161"/>
                  </a:lnTo>
                  <a:lnTo>
                    <a:pt x="735" y="160"/>
                  </a:lnTo>
                  <a:lnTo>
                    <a:pt x="731" y="159"/>
                  </a:lnTo>
                  <a:lnTo>
                    <a:pt x="728" y="157"/>
                  </a:lnTo>
                  <a:lnTo>
                    <a:pt x="726" y="154"/>
                  </a:lnTo>
                  <a:lnTo>
                    <a:pt x="722" y="152"/>
                  </a:lnTo>
                  <a:lnTo>
                    <a:pt x="723" y="154"/>
                  </a:lnTo>
                  <a:lnTo>
                    <a:pt x="725" y="156"/>
                  </a:lnTo>
                  <a:lnTo>
                    <a:pt x="724" y="159"/>
                  </a:lnTo>
                  <a:lnTo>
                    <a:pt x="723" y="161"/>
                  </a:lnTo>
                  <a:lnTo>
                    <a:pt x="720" y="162"/>
                  </a:lnTo>
                  <a:lnTo>
                    <a:pt x="718" y="163"/>
                  </a:lnTo>
                  <a:lnTo>
                    <a:pt x="717" y="163"/>
                  </a:lnTo>
                  <a:lnTo>
                    <a:pt x="710" y="176"/>
                  </a:lnTo>
                  <a:lnTo>
                    <a:pt x="710" y="179"/>
                  </a:lnTo>
                  <a:lnTo>
                    <a:pt x="708" y="193"/>
                  </a:lnTo>
                  <a:lnTo>
                    <a:pt x="708" y="197"/>
                  </a:lnTo>
                  <a:lnTo>
                    <a:pt x="710" y="204"/>
                  </a:lnTo>
                  <a:lnTo>
                    <a:pt x="711" y="208"/>
                  </a:lnTo>
                  <a:lnTo>
                    <a:pt x="712" y="210"/>
                  </a:lnTo>
                  <a:lnTo>
                    <a:pt x="711" y="211"/>
                  </a:lnTo>
                  <a:lnTo>
                    <a:pt x="710" y="212"/>
                  </a:lnTo>
                  <a:lnTo>
                    <a:pt x="704" y="214"/>
                  </a:lnTo>
                  <a:lnTo>
                    <a:pt x="701" y="216"/>
                  </a:lnTo>
                  <a:lnTo>
                    <a:pt x="698" y="219"/>
                  </a:lnTo>
                  <a:lnTo>
                    <a:pt x="695" y="221"/>
                  </a:lnTo>
                  <a:lnTo>
                    <a:pt x="693" y="224"/>
                  </a:lnTo>
                  <a:lnTo>
                    <a:pt x="690" y="225"/>
                  </a:lnTo>
                  <a:lnTo>
                    <a:pt x="689" y="225"/>
                  </a:lnTo>
                  <a:lnTo>
                    <a:pt x="687" y="224"/>
                  </a:lnTo>
                  <a:lnTo>
                    <a:pt x="686" y="222"/>
                  </a:lnTo>
                  <a:lnTo>
                    <a:pt x="685" y="220"/>
                  </a:lnTo>
                  <a:lnTo>
                    <a:pt x="684" y="221"/>
                  </a:lnTo>
                  <a:lnTo>
                    <a:pt x="685" y="223"/>
                  </a:lnTo>
                  <a:lnTo>
                    <a:pt x="686" y="225"/>
                  </a:lnTo>
                  <a:lnTo>
                    <a:pt x="686" y="226"/>
                  </a:lnTo>
                  <a:lnTo>
                    <a:pt x="686" y="229"/>
                  </a:lnTo>
                  <a:lnTo>
                    <a:pt x="684" y="230"/>
                  </a:lnTo>
                  <a:lnTo>
                    <a:pt x="681" y="232"/>
                  </a:lnTo>
                  <a:lnTo>
                    <a:pt x="679" y="233"/>
                  </a:lnTo>
                  <a:lnTo>
                    <a:pt x="679" y="236"/>
                  </a:lnTo>
                  <a:lnTo>
                    <a:pt x="678" y="238"/>
                  </a:lnTo>
                  <a:lnTo>
                    <a:pt x="676" y="238"/>
                  </a:lnTo>
                  <a:lnTo>
                    <a:pt x="672" y="241"/>
                  </a:lnTo>
                  <a:lnTo>
                    <a:pt x="671" y="242"/>
                  </a:lnTo>
                  <a:lnTo>
                    <a:pt x="670" y="243"/>
                  </a:lnTo>
                  <a:lnTo>
                    <a:pt x="673" y="243"/>
                  </a:lnTo>
                  <a:lnTo>
                    <a:pt x="675" y="243"/>
                  </a:lnTo>
                  <a:lnTo>
                    <a:pt x="675" y="245"/>
                  </a:lnTo>
                  <a:lnTo>
                    <a:pt x="676" y="247"/>
                  </a:lnTo>
                  <a:lnTo>
                    <a:pt x="675" y="252"/>
                  </a:lnTo>
                  <a:lnTo>
                    <a:pt x="671" y="255"/>
                  </a:lnTo>
                  <a:lnTo>
                    <a:pt x="673" y="255"/>
                  </a:lnTo>
                  <a:lnTo>
                    <a:pt x="674" y="256"/>
                  </a:lnTo>
                  <a:lnTo>
                    <a:pt x="678" y="256"/>
                  </a:lnTo>
                  <a:lnTo>
                    <a:pt x="679" y="260"/>
                  </a:lnTo>
                  <a:lnTo>
                    <a:pt x="679" y="263"/>
                  </a:lnTo>
                  <a:lnTo>
                    <a:pt x="678" y="266"/>
                  </a:lnTo>
                  <a:lnTo>
                    <a:pt x="676" y="267"/>
                  </a:lnTo>
                  <a:lnTo>
                    <a:pt x="674" y="266"/>
                  </a:lnTo>
                  <a:lnTo>
                    <a:pt x="673" y="266"/>
                  </a:lnTo>
                  <a:lnTo>
                    <a:pt x="671" y="267"/>
                  </a:lnTo>
                  <a:lnTo>
                    <a:pt x="671" y="269"/>
                  </a:lnTo>
                  <a:lnTo>
                    <a:pt x="673" y="268"/>
                  </a:lnTo>
                  <a:lnTo>
                    <a:pt x="673" y="272"/>
                  </a:lnTo>
                  <a:lnTo>
                    <a:pt x="673" y="277"/>
                  </a:lnTo>
                  <a:lnTo>
                    <a:pt x="672" y="278"/>
                  </a:lnTo>
                  <a:lnTo>
                    <a:pt x="671" y="280"/>
                  </a:lnTo>
                  <a:lnTo>
                    <a:pt x="668" y="281"/>
                  </a:lnTo>
                  <a:lnTo>
                    <a:pt x="667" y="280"/>
                  </a:lnTo>
                  <a:lnTo>
                    <a:pt x="667" y="281"/>
                  </a:lnTo>
                  <a:lnTo>
                    <a:pt x="667" y="283"/>
                  </a:lnTo>
                  <a:lnTo>
                    <a:pt x="669" y="286"/>
                  </a:lnTo>
                  <a:lnTo>
                    <a:pt x="668" y="287"/>
                  </a:lnTo>
                  <a:lnTo>
                    <a:pt x="667" y="288"/>
                  </a:lnTo>
                  <a:lnTo>
                    <a:pt x="666" y="289"/>
                  </a:lnTo>
                  <a:lnTo>
                    <a:pt x="663" y="293"/>
                  </a:lnTo>
                  <a:lnTo>
                    <a:pt x="662" y="296"/>
                  </a:lnTo>
                  <a:lnTo>
                    <a:pt x="661" y="298"/>
                  </a:lnTo>
                  <a:lnTo>
                    <a:pt x="660" y="301"/>
                  </a:lnTo>
                  <a:lnTo>
                    <a:pt x="638" y="310"/>
                  </a:lnTo>
                  <a:lnTo>
                    <a:pt x="619" y="319"/>
                  </a:lnTo>
                  <a:lnTo>
                    <a:pt x="618" y="318"/>
                  </a:lnTo>
                  <a:lnTo>
                    <a:pt x="618" y="317"/>
                  </a:lnTo>
                  <a:lnTo>
                    <a:pt x="617" y="304"/>
                  </a:lnTo>
                  <a:lnTo>
                    <a:pt x="615" y="297"/>
                  </a:lnTo>
                  <a:lnTo>
                    <a:pt x="615" y="294"/>
                  </a:lnTo>
                  <a:lnTo>
                    <a:pt x="612" y="297"/>
                  </a:lnTo>
                  <a:lnTo>
                    <a:pt x="610" y="297"/>
                  </a:lnTo>
                  <a:lnTo>
                    <a:pt x="608" y="296"/>
                  </a:lnTo>
                  <a:lnTo>
                    <a:pt x="607" y="294"/>
                  </a:lnTo>
                  <a:lnTo>
                    <a:pt x="607" y="293"/>
                  </a:lnTo>
                  <a:lnTo>
                    <a:pt x="608" y="289"/>
                  </a:lnTo>
                  <a:lnTo>
                    <a:pt x="607" y="291"/>
                  </a:lnTo>
                  <a:lnTo>
                    <a:pt x="605" y="293"/>
                  </a:lnTo>
                  <a:lnTo>
                    <a:pt x="604" y="293"/>
                  </a:lnTo>
                  <a:lnTo>
                    <a:pt x="602" y="292"/>
                  </a:lnTo>
                  <a:lnTo>
                    <a:pt x="601" y="291"/>
                  </a:lnTo>
                  <a:lnTo>
                    <a:pt x="600" y="291"/>
                  </a:lnTo>
                  <a:lnTo>
                    <a:pt x="596" y="294"/>
                  </a:lnTo>
                  <a:lnTo>
                    <a:pt x="591" y="296"/>
                  </a:lnTo>
                  <a:lnTo>
                    <a:pt x="588" y="296"/>
                  </a:lnTo>
                  <a:lnTo>
                    <a:pt x="586" y="295"/>
                  </a:lnTo>
                  <a:lnTo>
                    <a:pt x="586" y="292"/>
                  </a:lnTo>
                  <a:lnTo>
                    <a:pt x="586" y="289"/>
                  </a:lnTo>
                  <a:lnTo>
                    <a:pt x="585" y="288"/>
                  </a:lnTo>
                  <a:lnTo>
                    <a:pt x="584" y="287"/>
                  </a:lnTo>
                  <a:lnTo>
                    <a:pt x="583" y="288"/>
                  </a:lnTo>
                  <a:lnTo>
                    <a:pt x="579" y="289"/>
                  </a:lnTo>
                  <a:lnTo>
                    <a:pt x="577" y="289"/>
                  </a:lnTo>
                  <a:lnTo>
                    <a:pt x="577" y="289"/>
                  </a:lnTo>
                  <a:lnTo>
                    <a:pt x="567" y="280"/>
                  </a:lnTo>
                  <a:lnTo>
                    <a:pt x="565" y="288"/>
                  </a:lnTo>
                  <a:lnTo>
                    <a:pt x="558" y="292"/>
                  </a:lnTo>
                  <a:lnTo>
                    <a:pt x="553" y="294"/>
                  </a:lnTo>
                  <a:lnTo>
                    <a:pt x="548" y="293"/>
                  </a:lnTo>
                  <a:lnTo>
                    <a:pt x="543" y="292"/>
                  </a:lnTo>
                  <a:lnTo>
                    <a:pt x="538" y="294"/>
                  </a:lnTo>
                  <a:lnTo>
                    <a:pt x="533" y="299"/>
                  </a:lnTo>
                  <a:lnTo>
                    <a:pt x="531" y="299"/>
                  </a:lnTo>
                  <a:lnTo>
                    <a:pt x="530" y="299"/>
                  </a:lnTo>
                  <a:lnTo>
                    <a:pt x="528" y="299"/>
                  </a:lnTo>
                  <a:lnTo>
                    <a:pt x="529" y="295"/>
                  </a:lnTo>
                  <a:lnTo>
                    <a:pt x="529" y="291"/>
                  </a:lnTo>
                  <a:lnTo>
                    <a:pt x="528" y="283"/>
                  </a:lnTo>
                  <a:lnTo>
                    <a:pt x="528" y="282"/>
                  </a:lnTo>
                  <a:lnTo>
                    <a:pt x="526" y="280"/>
                  </a:lnTo>
                  <a:lnTo>
                    <a:pt x="524" y="278"/>
                  </a:lnTo>
                  <a:lnTo>
                    <a:pt x="523" y="279"/>
                  </a:lnTo>
                  <a:lnTo>
                    <a:pt x="522" y="281"/>
                  </a:lnTo>
                  <a:lnTo>
                    <a:pt x="518" y="281"/>
                  </a:lnTo>
                  <a:lnTo>
                    <a:pt x="514" y="280"/>
                  </a:lnTo>
                  <a:lnTo>
                    <a:pt x="511" y="280"/>
                  </a:lnTo>
                  <a:lnTo>
                    <a:pt x="503" y="283"/>
                  </a:lnTo>
                  <a:lnTo>
                    <a:pt x="500" y="284"/>
                  </a:lnTo>
                  <a:lnTo>
                    <a:pt x="498" y="283"/>
                  </a:lnTo>
                  <a:lnTo>
                    <a:pt x="496" y="282"/>
                  </a:lnTo>
                  <a:lnTo>
                    <a:pt x="497" y="280"/>
                  </a:lnTo>
                  <a:lnTo>
                    <a:pt x="499" y="278"/>
                  </a:lnTo>
                  <a:lnTo>
                    <a:pt x="496" y="280"/>
                  </a:lnTo>
                  <a:lnTo>
                    <a:pt x="494" y="281"/>
                  </a:lnTo>
                  <a:lnTo>
                    <a:pt x="493" y="282"/>
                  </a:lnTo>
                  <a:lnTo>
                    <a:pt x="492" y="282"/>
                  </a:lnTo>
                  <a:lnTo>
                    <a:pt x="489" y="278"/>
                  </a:lnTo>
                  <a:lnTo>
                    <a:pt x="483" y="280"/>
                  </a:lnTo>
                  <a:lnTo>
                    <a:pt x="481" y="280"/>
                  </a:lnTo>
                  <a:lnTo>
                    <a:pt x="480" y="281"/>
                  </a:lnTo>
                  <a:lnTo>
                    <a:pt x="478" y="280"/>
                  </a:lnTo>
                  <a:lnTo>
                    <a:pt x="478" y="279"/>
                  </a:lnTo>
                  <a:lnTo>
                    <a:pt x="478" y="272"/>
                  </a:lnTo>
                  <a:lnTo>
                    <a:pt x="474" y="257"/>
                  </a:lnTo>
                  <a:lnTo>
                    <a:pt x="473" y="250"/>
                  </a:lnTo>
                  <a:lnTo>
                    <a:pt x="473" y="248"/>
                  </a:lnTo>
                  <a:lnTo>
                    <a:pt x="469" y="245"/>
                  </a:lnTo>
                  <a:lnTo>
                    <a:pt x="469" y="242"/>
                  </a:lnTo>
                  <a:lnTo>
                    <a:pt x="471" y="239"/>
                  </a:lnTo>
                  <a:lnTo>
                    <a:pt x="472" y="235"/>
                  </a:lnTo>
                  <a:lnTo>
                    <a:pt x="471" y="231"/>
                  </a:lnTo>
                  <a:lnTo>
                    <a:pt x="470" y="227"/>
                  </a:lnTo>
                  <a:lnTo>
                    <a:pt x="468" y="224"/>
                  </a:lnTo>
                  <a:lnTo>
                    <a:pt x="466" y="221"/>
                  </a:lnTo>
                  <a:lnTo>
                    <a:pt x="463" y="219"/>
                  </a:lnTo>
                  <a:lnTo>
                    <a:pt x="460" y="217"/>
                  </a:lnTo>
                  <a:lnTo>
                    <a:pt x="453" y="214"/>
                  </a:lnTo>
                  <a:lnTo>
                    <a:pt x="449" y="214"/>
                  </a:lnTo>
                  <a:lnTo>
                    <a:pt x="448" y="214"/>
                  </a:lnTo>
                  <a:lnTo>
                    <a:pt x="446" y="213"/>
                  </a:lnTo>
                  <a:lnTo>
                    <a:pt x="447" y="210"/>
                  </a:lnTo>
                  <a:lnTo>
                    <a:pt x="448" y="208"/>
                  </a:lnTo>
                  <a:lnTo>
                    <a:pt x="450" y="208"/>
                  </a:lnTo>
                  <a:lnTo>
                    <a:pt x="450" y="207"/>
                  </a:lnTo>
                  <a:lnTo>
                    <a:pt x="446" y="205"/>
                  </a:lnTo>
                  <a:lnTo>
                    <a:pt x="443" y="202"/>
                  </a:lnTo>
                  <a:lnTo>
                    <a:pt x="443" y="201"/>
                  </a:lnTo>
                  <a:lnTo>
                    <a:pt x="442" y="199"/>
                  </a:lnTo>
                  <a:lnTo>
                    <a:pt x="442" y="195"/>
                  </a:lnTo>
                  <a:lnTo>
                    <a:pt x="443" y="192"/>
                  </a:lnTo>
                  <a:lnTo>
                    <a:pt x="444" y="191"/>
                  </a:lnTo>
                  <a:lnTo>
                    <a:pt x="445" y="187"/>
                  </a:lnTo>
                  <a:lnTo>
                    <a:pt x="446" y="186"/>
                  </a:lnTo>
                  <a:lnTo>
                    <a:pt x="446" y="185"/>
                  </a:lnTo>
                  <a:lnTo>
                    <a:pt x="445" y="184"/>
                  </a:lnTo>
                  <a:lnTo>
                    <a:pt x="444" y="183"/>
                  </a:lnTo>
                  <a:lnTo>
                    <a:pt x="443" y="181"/>
                  </a:lnTo>
                  <a:lnTo>
                    <a:pt x="441" y="179"/>
                  </a:lnTo>
                  <a:lnTo>
                    <a:pt x="437" y="175"/>
                  </a:lnTo>
                  <a:lnTo>
                    <a:pt x="436" y="170"/>
                  </a:lnTo>
                  <a:lnTo>
                    <a:pt x="435" y="162"/>
                  </a:lnTo>
                  <a:lnTo>
                    <a:pt x="436" y="158"/>
                  </a:lnTo>
                  <a:lnTo>
                    <a:pt x="437" y="151"/>
                  </a:lnTo>
                  <a:lnTo>
                    <a:pt x="440" y="148"/>
                  </a:lnTo>
                  <a:lnTo>
                    <a:pt x="441" y="148"/>
                  </a:lnTo>
                  <a:lnTo>
                    <a:pt x="443" y="147"/>
                  </a:lnTo>
                  <a:lnTo>
                    <a:pt x="441" y="147"/>
                  </a:lnTo>
                  <a:lnTo>
                    <a:pt x="440" y="147"/>
                  </a:lnTo>
                  <a:lnTo>
                    <a:pt x="439" y="148"/>
                  </a:lnTo>
                  <a:lnTo>
                    <a:pt x="440" y="141"/>
                  </a:lnTo>
                  <a:lnTo>
                    <a:pt x="441" y="139"/>
                  </a:lnTo>
                  <a:lnTo>
                    <a:pt x="444" y="136"/>
                  </a:lnTo>
                  <a:lnTo>
                    <a:pt x="447" y="133"/>
                  </a:lnTo>
                  <a:lnTo>
                    <a:pt x="449" y="129"/>
                  </a:lnTo>
                  <a:lnTo>
                    <a:pt x="451" y="126"/>
                  </a:lnTo>
                  <a:lnTo>
                    <a:pt x="459" y="123"/>
                  </a:lnTo>
                  <a:lnTo>
                    <a:pt x="456" y="127"/>
                  </a:lnTo>
                  <a:lnTo>
                    <a:pt x="456" y="128"/>
                  </a:lnTo>
                  <a:lnTo>
                    <a:pt x="457" y="129"/>
                  </a:lnTo>
                  <a:lnTo>
                    <a:pt x="459" y="130"/>
                  </a:lnTo>
                  <a:lnTo>
                    <a:pt x="459" y="135"/>
                  </a:lnTo>
                  <a:lnTo>
                    <a:pt x="462" y="139"/>
                  </a:lnTo>
                  <a:lnTo>
                    <a:pt x="465" y="141"/>
                  </a:lnTo>
                  <a:lnTo>
                    <a:pt x="467" y="143"/>
                  </a:lnTo>
                  <a:lnTo>
                    <a:pt x="468" y="145"/>
                  </a:lnTo>
                  <a:lnTo>
                    <a:pt x="470" y="146"/>
                  </a:lnTo>
                  <a:lnTo>
                    <a:pt x="472" y="148"/>
                  </a:lnTo>
                  <a:lnTo>
                    <a:pt x="474" y="149"/>
                  </a:lnTo>
                  <a:lnTo>
                    <a:pt x="480" y="155"/>
                  </a:lnTo>
                  <a:lnTo>
                    <a:pt x="483" y="157"/>
                  </a:lnTo>
                  <a:lnTo>
                    <a:pt x="485" y="159"/>
                  </a:lnTo>
                  <a:lnTo>
                    <a:pt x="486" y="159"/>
                  </a:lnTo>
                  <a:lnTo>
                    <a:pt x="490" y="159"/>
                  </a:lnTo>
                  <a:lnTo>
                    <a:pt x="500" y="154"/>
                  </a:lnTo>
                  <a:lnTo>
                    <a:pt x="502" y="154"/>
                  </a:lnTo>
                  <a:lnTo>
                    <a:pt x="505" y="154"/>
                  </a:lnTo>
                  <a:lnTo>
                    <a:pt x="511" y="154"/>
                  </a:lnTo>
                  <a:lnTo>
                    <a:pt x="517" y="155"/>
                  </a:lnTo>
                  <a:lnTo>
                    <a:pt x="520" y="155"/>
                  </a:lnTo>
                  <a:lnTo>
                    <a:pt x="522" y="154"/>
                  </a:lnTo>
                  <a:lnTo>
                    <a:pt x="524" y="154"/>
                  </a:lnTo>
                  <a:lnTo>
                    <a:pt x="526" y="155"/>
                  </a:lnTo>
                  <a:lnTo>
                    <a:pt x="528" y="155"/>
                  </a:lnTo>
                  <a:lnTo>
                    <a:pt x="531" y="151"/>
                  </a:lnTo>
                  <a:lnTo>
                    <a:pt x="536" y="151"/>
                  </a:lnTo>
                  <a:lnTo>
                    <a:pt x="538" y="148"/>
                  </a:lnTo>
                  <a:lnTo>
                    <a:pt x="539" y="145"/>
                  </a:lnTo>
                  <a:lnTo>
                    <a:pt x="540" y="141"/>
                  </a:lnTo>
                  <a:lnTo>
                    <a:pt x="542" y="140"/>
                  </a:lnTo>
                  <a:lnTo>
                    <a:pt x="545" y="139"/>
                  </a:lnTo>
                  <a:lnTo>
                    <a:pt x="549" y="137"/>
                  </a:lnTo>
                  <a:lnTo>
                    <a:pt x="564" y="137"/>
                  </a:lnTo>
                  <a:lnTo>
                    <a:pt x="566" y="138"/>
                  </a:lnTo>
                  <a:lnTo>
                    <a:pt x="566" y="139"/>
                  </a:lnTo>
                  <a:lnTo>
                    <a:pt x="566" y="140"/>
                  </a:lnTo>
                  <a:lnTo>
                    <a:pt x="566" y="141"/>
                  </a:lnTo>
                  <a:lnTo>
                    <a:pt x="568" y="141"/>
                  </a:lnTo>
                  <a:lnTo>
                    <a:pt x="570" y="142"/>
                  </a:lnTo>
                  <a:lnTo>
                    <a:pt x="577" y="145"/>
                  </a:lnTo>
                  <a:lnTo>
                    <a:pt x="580" y="146"/>
                  </a:lnTo>
                  <a:lnTo>
                    <a:pt x="582" y="145"/>
                  </a:lnTo>
                  <a:lnTo>
                    <a:pt x="586" y="148"/>
                  </a:lnTo>
                  <a:lnTo>
                    <a:pt x="588" y="147"/>
                  </a:lnTo>
                  <a:lnTo>
                    <a:pt x="590" y="145"/>
                  </a:lnTo>
                  <a:lnTo>
                    <a:pt x="593" y="143"/>
                  </a:lnTo>
                  <a:lnTo>
                    <a:pt x="594" y="141"/>
                  </a:lnTo>
                  <a:lnTo>
                    <a:pt x="598" y="141"/>
                  </a:lnTo>
                  <a:lnTo>
                    <a:pt x="602" y="141"/>
                  </a:lnTo>
                  <a:lnTo>
                    <a:pt x="606" y="140"/>
                  </a:lnTo>
                  <a:lnTo>
                    <a:pt x="610" y="139"/>
                  </a:lnTo>
                  <a:lnTo>
                    <a:pt x="614" y="141"/>
                  </a:lnTo>
                  <a:lnTo>
                    <a:pt x="615" y="140"/>
                  </a:lnTo>
                  <a:lnTo>
                    <a:pt x="616" y="139"/>
                  </a:lnTo>
                  <a:lnTo>
                    <a:pt x="618" y="135"/>
                  </a:lnTo>
                  <a:lnTo>
                    <a:pt x="619" y="134"/>
                  </a:lnTo>
                  <a:lnTo>
                    <a:pt x="619" y="129"/>
                  </a:lnTo>
                  <a:lnTo>
                    <a:pt x="620" y="128"/>
                  </a:lnTo>
                  <a:lnTo>
                    <a:pt x="622" y="128"/>
                  </a:lnTo>
                  <a:lnTo>
                    <a:pt x="623" y="127"/>
                  </a:lnTo>
                  <a:lnTo>
                    <a:pt x="624" y="126"/>
                  </a:lnTo>
                  <a:lnTo>
                    <a:pt x="624" y="124"/>
                  </a:lnTo>
                  <a:lnTo>
                    <a:pt x="624" y="123"/>
                  </a:lnTo>
                  <a:lnTo>
                    <a:pt x="622" y="122"/>
                  </a:lnTo>
                  <a:lnTo>
                    <a:pt x="622" y="118"/>
                  </a:lnTo>
                  <a:lnTo>
                    <a:pt x="622" y="116"/>
                  </a:lnTo>
                  <a:lnTo>
                    <a:pt x="622" y="115"/>
                  </a:lnTo>
                  <a:lnTo>
                    <a:pt x="624" y="115"/>
                  </a:lnTo>
                  <a:lnTo>
                    <a:pt x="629" y="112"/>
                  </a:lnTo>
                  <a:lnTo>
                    <a:pt x="632" y="109"/>
                  </a:lnTo>
                  <a:lnTo>
                    <a:pt x="634" y="108"/>
                  </a:lnTo>
                  <a:lnTo>
                    <a:pt x="635" y="107"/>
                  </a:lnTo>
                  <a:lnTo>
                    <a:pt x="635" y="105"/>
                  </a:lnTo>
                  <a:lnTo>
                    <a:pt x="634" y="104"/>
                  </a:lnTo>
                  <a:lnTo>
                    <a:pt x="632" y="104"/>
                  </a:lnTo>
                  <a:lnTo>
                    <a:pt x="632" y="102"/>
                  </a:lnTo>
                  <a:lnTo>
                    <a:pt x="632" y="100"/>
                  </a:lnTo>
                  <a:lnTo>
                    <a:pt x="632" y="99"/>
                  </a:lnTo>
                  <a:lnTo>
                    <a:pt x="632" y="98"/>
                  </a:lnTo>
                  <a:lnTo>
                    <a:pt x="632" y="97"/>
                  </a:lnTo>
                  <a:lnTo>
                    <a:pt x="634" y="95"/>
                  </a:lnTo>
                  <a:lnTo>
                    <a:pt x="635" y="93"/>
                  </a:lnTo>
                  <a:lnTo>
                    <a:pt x="637" y="91"/>
                  </a:lnTo>
                  <a:lnTo>
                    <a:pt x="640" y="92"/>
                  </a:lnTo>
                  <a:lnTo>
                    <a:pt x="641" y="91"/>
                  </a:lnTo>
                  <a:lnTo>
                    <a:pt x="644" y="91"/>
                  </a:lnTo>
                  <a:lnTo>
                    <a:pt x="645" y="88"/>
                  </a:lnTo>
                  <a:lnTo>
                    <a:pt x="645" y="87"/>
                  </a:lnTo>
                  <a:lnTo>
                    <a:pt x="645" y="85"/>
                  </a:lnTo>
                  <a:lnTo>
                    <a:pt x="646" y="81"/>
                  </a:lnTo>
                  <a:lnTo>
                    <a:pt x="646" y="81"/>
                  </a:lnTo>
                  <a:lnTo>
                    <a:pt x="648" y="78"/>
                  </a:lnTo>
                  <a:lnTo>
                    <a:pt x="648" y="76"/>
                  </a:lnTo>
                  <a:lnTo>
                    <a:pt x="647" y="72"/>
                  </a:lnTo>
                  <a:lnTo>
                    <a:pt x="648" y="69"/>
                  </a:lnTo>
                  <a:lnTo>
                    <a:pt x="648" y="62"/>
                  </a:lnTo>
                  <a:lnTo>
                    <a:pt x="649" y="61"/>
                  </a:lnTo>
                  <a:lnTo>
                    <a:pt x="650" y="58"/>
                  </a:lnTo>
                  <a:lnTo>
                    <a:pt x="651" y="54"/>
                  </a:lnTo>
                  <a:lnTo>
                    <a:pt x="654" y="52"/>
                  </a:lnTo>
                  <a:lnTo>
                    <a:pt x="656" y="50"/>
                  </a:lnTo>
                  <a:lnTo>
                    <a:pt x="657" y="49"/>
                  </a:lnTo>
                  <a:lnTo>
                    <a:pt x="658" y="49"/>
                  </a:lnTo>
                  <a:lnTo>
                    <a:pt x="662" y="51"/>
                  </a:lnTo>
                  <a:lnTo>
                    <a:pt x="666" y="48"/>
                  </a:lnTo>
                  <a:lnTo>
                    <a:pt x="669" y="48"/>
                  </a:lnTo>
                  <a:lnTo>
                    <a:pt x="671" y="48"/>
                  </a:lnTo>
                  <a:lnTo>
                    <a:pt x="673" y="50"/>
                  </a:lnTo>
                  <a:lnTo>
                    <a:pt x="674" y="50"/>
                  </a:lnTo>
                  <a:lnTo>
                    <a:pt x="678" y="48"/>
                  </a:lnTo>
                  <a:lnTo>
                    <a:pt x="679" y="48"/>
                  </a:lnTo>
                  <a:close/>
                  <a:moveTo>
                    <a:pt x="416" y="70"/>
                  </a:moveTo>
                  <a:lnTo>
                    <a:pt x="412" y="71"/>
                  </a:lnTo>
                  <a:lnTo>
                    <a:pt x="410" y="69"/>
                  </a:lnTo>
                  <a:lnTo>
                    <a:pt x="413" y="68"/>
                  </a:lnTo>
                  <a:lnTo>
                    <a:pt x="413" y="68"/>
                  </a:lnTo>
                  <a:lnTo>
                    <a:pt x="414" y="67"/>
                  </a:lnTo>
                  <a:lnTo>
                    <a:pt x="415" y="66"/>
                  </a:lnTo>
                  <a:lnTo>
                    <a:pt x="410" y="65"/>
                  </a:lnTo>
                  <a:lnTo>
                    <a:pt x="408" y="64"/>
                  </a:lnTo>
                  <a:lnTo>
                    <a:pt x="407" y="61"/>
                  </a:lnTo>
                  <a:lnTo>
                    <a:pt x="407" y="59"/>
                  </a:lnTo>
                  <a:lnTo>
                    <a:pt x="413" y="54"/>
                  </a:lnTo>
                  <a:lnTo>
                    <a:pt x="415" y="53"/>
                  </a:lnTo>
                  <a:lnTo>
                    <a:pt x="415" y="55"/>
                  </a:lnTo>
                  <a:lnTo>
                    <a:pt x="419" y="61"/>
                  </a:lnTo>
                  <a:lnTo>
                    <a:pt x="420" y="64"/>
                  </a:lnTo>
                  <a:lnTo>
                    <a:pt x="419" y="65"/>
                  </a:lnTo>
                  <a:lnTo>
                    <a:pt x="416" y="70"/>
                  </a:lnTo>
                  <a:close/>
                  <a:moveTo>
                    <a:pt x="721" y="54"/>
                  </a:moveTo>
                  <a:lnTo>
                    <a:pt x="722" y="57"/>
                  </a:lnTo>
                  <a:lnTo>
                    <a:pt x="723" y="58"/>
                  </a:lnTo>
                  <a:lnTo>
                    <a:pt x="717" y="60"/>
                  </a:lnTo>
                  <a:lnTo>
                    <a:pt x="713" y="57"/>
                  </a:lnTo>
                  <a:lnTo>
                    <a:pt x="714" y="55"/>
                  </a:lnTo>
                  <a:lnTo>
                    <a:pt x="717" y="55"/>
                  </a:lnTo>
                  <a:lnTo>
                    <a:pt x="721" y="54"/>
                  </a:lnTo>
                  <a:close/>
                  <a:moveTo>
                    <a:pt x="1003" y="64"/>
                  </a:moveTo>
                  <a:lnTo>
                    <a:pt x="1003" y="66"/>
                  </a:lnTo>
                  <a:lnTo>
                    <a:pt x="1001" y="63"/>
                  </a:lnTo>
                  <a:lnTo>
                    <a:pt x="1000" y="59"/>
                  </a:lnTo>
                  <a:lnTo>
                    <a:pt x="1002" y="60"/>
                  </a:lnTo>
                  <a:lnTo>
                    <a:pt x="1003" y="63"/>
                  </a:lnTo>
                  <a:lnTo>
                    <a:pt x="1003" y="64"/>
                  </a:lnTo>
                  <a:close/>
                  <a:moveTo>
                    <a:pt x="1007" y="68"/>
                  </a:moveTo>
                  <a:lnTo>
                    <a:pt x="1007" y="68"/>
                  </a:lnTo>
                  <a:lnTo>
                    <a:pt x="1005" y="67"/>
                  </a:lnTo>
                  <a:lnTo>
                    <a:pt x="1005" y="66"/>
                  </a:lnTo>
                  <a:lnTo>
                    <a:pt x="1005" y="65"/>
                  </a:lnTo>
                  <a:lnTo>
                    <a:pt x="1005" y="64"/>
                  </a:lnTo>
                  <a:lnTo>
                    <a:pt x="1007" y="66"/>
                  </a:lnTo>
                  <a:lnTo>
                    <a:pt x="1007" y="67"/>
                  </a:lnTo>
                  <a:lnTo>
                    <a:pt x="1007" y="68"/>
                  </a:lnTo>
                  <a:close/>
                  <a:moveTo>
                    <a:pt x="969" y="78"/>
                  </a:moveTo>
                  <a:lnTo>
                    <a:pt x="968" y="79"/>
                  </a:lnTo>
                  <a:lnTo>
                    <a:pt x="964" y="77"/>
                  </a:lnTo>
                  <a:lnTo>
                    <a:pt x="964" y="74"/>
                  </a:lnTo>
                  <a:lnTo>
                    <a:pt x="964" y="73"/>
                  </a:lnTo>
                  <a:lnTo>
                    <a:pt x="963" y="72"/>
                  </a:lnTo>
                  <a:lnTo>
                    <a:pt x="962" y="70"/>
                  </a:lnTo>
                  <a:lnTo>
                    <a:pt x="963" y="69"/>
                  </a:lnTo>
                  <a:lnTo>
                    <a:pt x="965" y="71"/>
                  </a:lnTo>
                  <a:lnTo>
                    <a:pt x="967" y="74"/>
                  </a:lnTo>
                  <a:lnTo>
                    <a:pt x="969" y="77"/>
                  </a:lnTo>
                  <a:lnTo>
                    <a:pt x="969" y="78"/>
                  </a:lnTo>
                  <a:close/>
                  <a:moveTo>
                    <a:pt x="714" y="83"/>
                  </a:moveTo>
                  <a:lnTo>
                    <a:pt x="714" y="84"/>
                  </a:lnTo>
                  <a:lnTo>
                    <a:pt x="711" y="82"/>
                  </a:lnTo>
                  <a:lnTo>
                    <a:pt x="710" y="80"/>
                  </a:lnTo>
                  <a:lnTo>
                    <a:pt x="710" y="78"/>
                  </a:lnTo>
                  <a:lnTo>
                    <a:pt x="714" y="78"/>
                  </a:lnTo>
                  <a:lnTo>
                    <a:pt x="715" y="79"/>
                  </a:lnTo>
                  <a:lnTo>
                    <a:pt x="714" y="83"/>
                  </a:lnTo>
                  <a:close/>
                  <a:moveTo>
                    <a:pt x="352" y="87"/>
                  </a:moveTo>
                  <a:lnTo>
                    <a:pt x="352" y="89"/>
                  </a:lnTo>
                  <a:lnTo>
                    <a:pt x="350" y="88"/>
                  </a:lnTo>
                  <a:lnTo>
                    <a:pt x="349" y="85"/>
                  </a:lnTo>
                  <a:lnTo>
                    <a:pt x="350" y="85"/>
                  </a:lnTo>
                  <a:lnTo>
                    <a:pt x="352" y="85"/>
                  </a:lnTo>
                  <a:lnTo>
                    <a:pt x="352" y="87"/>
                  </a:lnTo>
                  <a:close/>
                  <a:moveTo>
                    <a:pt x="335" y="96"/>
                  </a:moveTo>
                  <a:lnTo>
                    <a:pt x="334" y="96"/>
                  </a:lnTo>
                  <a:lnTo>
                    <a:pt x="334" y="95"/>
                  </a:lnTo>
                  <a:lnTo>
                    <a:pt x="334" y="94"/>
                  </a:lnTo>
                  <a:lnTo>
                    <a:pt x="333" y="93"/>
                  </a:lnTo>
                  <a:lnTo>
                    <a:pt x="333" y="91"/>
                  </a:lnTo>
                  <a:lnTo>
                    <a:pt x="333" y="89"/>
                  </a:lnTo>
                  <a:lnTo>
                    <a:pt x="335" y="91"/>
                  </a:lnTo>
                  <a:lnTo>
                    <a:pt x="335" y="91"/>
                  </a:lnTo>
                  <a:lnTo>
                    <a:pt x="336" y="92"/>
                  </a:lnTo>
                  <a:lnTo>
                    <a:pt x="337" y="93"/>
                  </a:lnTo>
                  <a:lnTo>
                    <a:pt x="337" y="93"/>
                  </a:lnTo>
                  <a:lnTo>
                    <a:pt x="337" y="95"/>
                  </a:lnTo>
                  <a:lnTo>
                    <a:pt x="335" y="96"/>
                  </a:lnTo>
                  <a:close/>
                  <a:moveTo>
                    <a:pt x="435" y="95"/>
                  </a:moveTo>
                  <a:lnTo>
                    <a:pt x="433" y="96"/>
                  </a:lnTo>
                  <a:lnTo>
                    <a:pt x="432" y="96"/>
                  </a:lnTo>
                  <a:lnTo>
                    <a:pt x="434" y="92"/>
                  </a:lnTo>
                  <a:lnTo>
                    <a:pt x="435" y="92"/>
                  </a:lnTo>
                  <a:lnTo>
                    <a:pt x="435" y="95"/>
                  </a:lnTo>
                  <a:close/>
                  <a:moveTo>
                    <a:pt x="40" y="112"/>
                  </a:moveTo>
                  <a:lnTo>
                    <a:pt x="38" y="112"/>
                  </a:lnTo>
                  <a:lnTo>
                    <a:pt x="37" y="111"/>
                  </a:lnTo>
                  <a:lnTo>
                    <a:pt x="35" y="110"/>
                  </a:lnTo>
                  <a:lnTo>
                    <a:pt x="26" y="105"/>
                  </a:lnTo>
                  <a:lnTo>
                    <a:pt x="24" y="105"/>
                  </a:lnTo>
                  <a:lnTo>
                    <a:pt x="22" y="103"/>
                  </a:lnTo>
                  <a:lnTo>
                    <a:pt x="19" y="103"/>
                  </a:lnTo>
                  <a:lnTo>
                    <a:pt x="17" y="99"/>
                  </a:lnTo>
                  <a:lnTo>
                    <a:pt x="16" y="98"/>
                  </a:lnTo>
                  <a:lnTo>
                    <a:pt x="18" y="96"/>
                  </a:lnTo>
                  <a:lnTo>
                    <a:pt x="19" y="94"/>
                  </a:lnTo>
                  <a:lnTo>
                    <a:pt x="22" y="95"/>
                  </a:lnTo>
                  <a:lnTo>
                    <a:pt x="25" y="99"/>
                  </a:lnTo>
                  <a:lnTo>
                    <a:pt x="28" y="100"/>
                  </a:lnTo>
                  <a:lnTo>
                    <a:pt x="30" y="100"/>
                  </a:lnTo>
                  <a:lnTo>
                    <a:pt x="32" y="102"/>
                  </a:lnTo>
                  <a:lnTo>
                    <a:pt x="39" y="107"/>
                  </a:lnTo>
                  <a:lnTo>
                    <a:pt x="39" y="109"/>
                  </a:lnTo>
                  <a:lnTo>
                    <a:pt x="40" y="110"/>
                  </a:lnTo>
                  <a:lnTo>
                    <a:pt x="40" y="112"/>
                  </a:lnTo>
                  <a:close/>
                  <a:moveTo>
                    <a:pt x="961" y="103"/>
                  </a:moveTo>
                  <a:lnTo>
                    <a:pt x="961" y="104"/>
                  </a:lnTo>
                  <a:lnTo>
                    <a:pt x="960" y="100"/>
                  </a:lnTo>
                  <a:lnTo>
                    <a:pt x="961" y="98"/>
                  </a:lnTo>
                  <a:lnTo>
                    <a:pt x="962" y="99"/>
                  </a:lnTo>
                  <a:lnTo>
                    <a:pt x="962" y="99"/>
                  </a:lnTo>
                  <a:lnTo>
                    <a:pt x="961" y="101"/>
                  </a:lnTo>
                  <a:lnTo>
                    <a:pt x="961" y="103"/>
                  </a:lnTo>
                  <a:close/>
                  <a:moveTo>
                    <a:pt x="1058" y="122"/>
                  </a:moveTo>
                  <a:lnTo>
                    <a:pt x="1053" y="123"/>
                  </a:lnTo>
                  <a:lnTo>
                    <a:pt x="1052" y="121"/>
                  </a:lnTo>
                  <a:lnTo>
                    <a:pt x="1051" y="114"/>
                  </a:lnTo>
                  <a:lnTo>
                    <a:pt x="1054" y="109"/>
                  </a:lnTo>
                  <a:lnTo>
                    <a:pt x="1059" y="105"/>
                  </a:lnTo>
                  <a:lnTo>
                    <a:pt x="1062" y="105"/>
                  </a:lnTo>
                  <a:lnTo>
                    <a:pt x="1063" y="105"/>
                  </a:lnTo>
                  <a:lnTo>
                    <a:pt x="1065" y="109"/>
                  </a:lnTo>
                  <a:lnTo>
                    <a:pt x="1064" y="116"/>
                  </a:lnTo>
                  <a:lnTo>
                    <a:pt x="1061" y="120"/>
                  </a:lnTo>
                  <a:lnTo>
                    <a:pt x="1058" y="122"/>
                  </a:lnTo>
                  <a:close/>
                  <a:moveTo>
                    <a:pt x="68" y="121"/>
                  </a:moveTo>
                  <a:lnTo>
                    <a:pt x="67" y="122"/>
                  </a:lnTo>
                  <a:lnTo>
                    <a:pt x="65" y="118"/>
                  </a:lnTo>
                  <a:lnTo>
                    <a:pt x="61" y="116"/>
                  </a:lnTo>
                  <a:lnTo>
                    <a:pt x="62" y="116"/>
                  </a:lnTo>
                  <a:lnTo>
                    <a:pt x="65" y="116"/>
                  </a:lnTo>
                  <a:lnTo>
                    <a:pt x="66" y="117"/>
                  </a:lnTo>
                  <a:lnTo>
                    <a:pt x="67" y="119"/>
                  </a:lnTo>
                  <a:lnTo>
                    <a:pt x="68" y="121"/>
                  </a:lnTo>
                  <a:close/>
                  <a:moveTo>
                    <a:pt x="1035" y="160"/>
                  </a:moveTo>
                  <a:lnTo>
                    <a:pt x="1037" y="161"/>
                  </a:lnTo>
                  <a:lnTo>
                    <a:pt x="1040" y="161"/>
                  </a:lnTo>
                  <a:lnTo>
                    <a:pt x="1041" y="159"/>
                  </a:lnTo>
                  <a:lnTo>
                    <a:pt x="1041" y="157"/>
                  </a:lnTo>
                  <a:lnTo>
                    <a:pt x="1043" y="154"/>
                  </a:lnTo>
                  <a:lnTo>
                    <a:pt x="1045" y="151"/>
                  </a:lnTo>
                  <a:lnTo>
                    <a:pt x="1047" y="151"/>
                  </a:lnTo>
                  <a:lnTo>
                    <a:pt x="1049" y="150"/>
                  </a:lnTo>
                  <a:lnTo>
                    <a:pt x="1048" y="148"/>
                  </a:lnTo>
                  <a:lnTo>
                    <a:pt x="1049" y="145"/>
                  </a:lnTo>
                  <a:lnTo>
                    <a:pt x="1051" y="143"/>
                  </a:lnTo>
                  <a:lnTo>
                    <a:pt x="1057" y="139"/>
                  </a:lnTo>
                  <a:lnTo>
                    <a:pt x="1060" y="137"/>
                  </a:lnTo>
                  <a:lnTo>
                    <a:pt x="1065" y="137"/>
                  </a:lnTo>
                  <a:lnTo>
                    <a:pt x="1066" y="139"/>
                  </a:lnTo>
                  <a:lnTo>
                    <a:pt x="1065" y="140"/>
                  </a:lnTo>
                  <a:lnTo>
                    <a:pt x="1066" y="143"/>
                  </a:lnTo>
                  <a:lnTo>
                    <a:pt x="1066" y="152"/>
                  </a:lnTo>
                  <a:lnTo>
                    <a:pt x="1065" y="153"/>
                  </a:lnTo>
                  <a:lnTo>
                    <a:pt x="1060" y="156"/>
                  </a:lnTo>
                  <a:lnTo>
                    <a:pt x="1054" y="158"/>
                  </a:lnTo>
                  <a:lnTo>
                    <a:pt x="1053" y="159"/>
                  </a:lnTo>
                  <a:lnTo>
                    <a:pt x="1052" y="161"/>
                  </a:lnTo>
                  <a:lnTo>
                    <a:pt x="1052" y="163"/>
                  </a:lnTo>
                  <a:lnTo>
                    <a:pt x="1056" y="167"/>
                  </a:lnTo>
                  <a:lnTo>
                    <a:pt x="1063" y="170"/>
                  </a:lnTo>
                  <a:lnTo>
                    <a:pt x="1064" y="171"/>
                  </a:lnTo>
                  <a:lnTo>
                    <a:pt x="1065" y="173"/>
                  </a:lnTo>
                  <a:lnTo>
                    <a:pt x="1065" y="175"/>
                  </a:lnTo>
                  <a:lnTo>
                    <a:pt x="1067" y="176"/>
                  </a:lnTo>
                  <a:lnTo>
                    <a:pt x="1070" y="177"/>
                  </a:lnTo>
                  <a:lnTo>
                    <a:pt x="1071" y="178"/>
                  </a:lnTo>
                  <a:lnTo>
                    <a:pt x="1072" y="180"/>
                  </a:lnTo>
                  <a:lnTo>
                    <a:pt x="1060" y="176"/>
                  </a:lnTo>
                  <a:lnTo>
                    <a:pt x="1058" y="174"/>
                  </a:lnTo>
                  <a:lnTo>
                    <a:pt x="1054" y="174"/>
                  </a:lnTo>
                  <a:lnTo>
                    <a:pt x="1051" y="174"/>
                  </a:lnTo>
                  <a:lnTo>
                    <a:pt x="1047" y="172"/>
                  </a:lnTo>
                  <a:lnTo>
                    <a:pt x="1043" y="172"/>
                  </a:lnTo>
                  <a:lnTo>
                    <a:pt x="1041" y="173"/>
                  </a:lnTo>
                  <a:lnTo>
                    <a:pt x="1040" y="175"/>
                  </a:lnTo>
                  <a:lnTo>
                    <a:pt x="1040" y="178"/>
                  </a:lnTo>
                  <a:lnTo>
                    <a:pt x="1041" y="180"/>
                  </a:lnTo>
                  <a:lnTo>
                    <a:pt x="1041" y="182"/>
                  </a:lnTo>
                  <a:lnTo>
                    <a:pt x="1040" y="185"/>
                  </a:lnTo>
                  <a:lnTo>
                    <a:pt x="1043" y="195"/>
                  </a:lnTo>
                  <a:lnTo>
                    <a:pt x="1046" y="202"/>
                  </a:lnTo>
                  <a:lnTo>
                    <a:pt x="1052" y="210"/>
                  </a:lnTo>
                  <a:lnTo>
                    <a:pt x="1054" y="213"/>
                  </a:lnTo>
                  <a:lnTo>
                    <a:pt x="1057" y="215"/>
                  </a:lnTo>
                  <a:lnTo>
                    <a:pt x="1052" y="214"/>
                  </a:lnTo>
                  <a:lnTo>
                    <a:pt x="1051" y="212"/>
                  </a:lnTo>
                  <a:lnTo>
                    <a:pt x="1045" y="209"/>
                  </a:lnTo>
                  <a:lnTo>
                    <a:pt x="1044" y="208"/>
                  </a:lnTo>
                  <a:lnTo>
                    <a:pt x="1040" y="200"/>
                  </a:lnTo>
                  <a:lnTo>
                    <a:pt x="1039" y="199"/>
                  </a:lnTo>
                  <a:lnTo>
                    <a:pt x="1035" y="197"/>
                  </a:lnTo>
                  <a:lnTo>
                    <a:pt x="1034" y="194"/>
                  </a:lnTo>
                  <a:lnTo>
                    <a:pt x="1033" y="192"/>
                  </a:lnTo>
                  <a:lnTo>
                    <a:pt x="1034" y="189"/>
                  </a:lnTo>
                  <a:lnTo>
                    <a:pt x="1034" y="186"/>
                  </a:lnTo>
                  <a:lnTo>
                    <a:pt x="1034" y="182"/>
                  </a:lnTo>
                  <a:lnTo>
                    <a:pt x="1034" y="178"/>
                  </a:lnTo>
                  <a:lnTo>
                    <a:pt x="1033" y="176"/>
                  </a:lnTo>
                  <a:lnTo>
                    <a:pt x="1031" y="174"/>
                  </a:lnTo>
                  <a:lnTo>
                    <a:pt x="1029" y="172"/>
                  </a:lnTo>
                  <a:lnTo>
                    <a:pt x="1029" y="167"/>
                  </a:lnTo>
                  <a:lnTo>
                    <a:pt x="1029" y="165"/>
                  </a:lnTo>
                  <a:lnTo>
                    <a:pt x="1030" y="163"/>
                  </a:lnTo>
                  <a:lnTo>
                    <a:pt x="1031" y="162"/>
                  </a:lnTo>
                  <a:lnTo>
                    <a:pt x="1031" y="160"/>
                  </a:lnTo>
                  <a:lnTo>
                    <a:pt x="1028" y="157"/>
                  </a:lnTo>
                  <a:lnTo>
                    <a:pt x="1025" y="151"/>
                  </a:lnTo>
                  <a:lnTo>
                    <a:pt x="1025" y="147"/>
                  </a:lnTo>
                  <a:lnTo>
                    <a:pt x="1029" y="140"/>
                  </a:lnTo>
                  <a:lnTo>
                    <a:pt x="1029" y="137"/>
                  </a:lnTo>
                  <a:lnTo>
                    <a:pt x="1029" y="135"/>
                  </a:lnTo>
                  <a:lnTo>
                    <a:pt x="1030" y="133"/>
                  </a:lnTo>
                  <a:lnTo>
                    <a:pt x="1032" y="129"/>
                  </a:lnTo>
                  <a:lnTo>
                    <a:pt x="1035" y="124"/>
                  </a:lnTo>
                  <a:lnTo>
                    <a:pt x="1040" y="119"/>
                  </a:lnTo>
                  <a:lnTo>
                    <a:pt x="1042" y="118"/>
                  </a:lnTo>
                  <a:lnTo>
                    <a:pt x="1045" y="117"/>
                  </a:lnTo>
                  <a:lnTo>
                    <a:pt x="1045" y="118"/>
                  </a:lnTo>
                  <a:lnTo>
                    <a:pt x="1045" y="120"/>
                  </a:lnTo>
                  <a:lnTo>
                    <a:pt x="1040" y="125"/>
                  </a:lnTo>
                  <a:lnTo>
                    <a:pt x="1040" y="126"/>
                  </a:lnTo>
                  <a:lnTo>
                    <a:pt x="1040" y="129"/>
                  </a:lnTo>
                  <a:lnTo>
                    <a:pt x="1042" y="130"/>
                  </a:lnTo>
                  <a:lnTo>
                    <a:pt x="1044" y="133"/>
                  </a:lnTo>
                  <a:lnTo>
                    <a:pt x="1045" y="137"/>
                  </a:lnTo>
                  <a:lnTo>
                    <a:pt x="1045" y="141"/>
                  </a:lnTo>
                  <a:lnTo>
                    <a:pt x="1044" y="145"/>
                  </a:lnTo>
                  <a:lnTo>
                    <a:pt x="1043" y="146"/>
                  </a:lnTo>
                  <a:lnTo>
                    <a:pt x="1040" y="150"/>
                  </a:lnTo>
                  <a:lnTo>
                    <a:pt x="1032" y="155"/>
                  </a:lnTo>
                  <a:lnTo>
                    <a:pt x="1032" y="156"/>
                  </a:lnTo>
                  <a:lnTo>
                    <a:pt x="1032" y="157"/>
                  </a:lnTo>
                  <a:lnTo>
                    <a:pt x="1034" y="159"/>
                  </a:lnTo>
                  <a:lnTo>
                    <a:pt x="1035" y="160"/>
                  </a:lnTo>
                  <a:close/>
                  <a:moveTo>
                    <a:pt x="206" y="121"/>
                  </a:moveTo>
                  <a:lnTo>
                    <a:pt x="208" y="124"/>
                  </a:lnTo>
                  <a:lnTo>
                    <a:pt x="209" y="125"/>
                  </a:lnTo>
                  <a:lnTo>
                    <a:pt x="207" y="128"/>
                  </a:lnTo>
                  <a:lnTo>
                    <a:pt x="207" y="130"/>
                  </a:lnTo>
                  <a:lnTo>
                    <a:pt x="203" y="132"/>
                  </a:lnTo>
                  <a:lnTo>
                    <a:pt x="200" y="132"/>
                  </a:lnTo>
                  <a:lnTo>
                    <a:pt x="199" y="131"/>
                  </a:lnTo>
                  <a:lnTo>
                    <a:pt x="196" y="127"/>
                  </a:lnTo>
                  <a:lnTo>
                    <a:pt x="197" y="123"/>
                  </a:lnTo>
                  <a:lnTo>
                    <a:pt x="198" y="121"/>
                  </a:lnTo>
                  <a:lnTo>
                    <a:pt x="201" y="121"/>
                  </a:lnTo>
                  <a:lnTo>
                    <a:pt x="204" y="120"/>
                  </a:lnTo>
                  <a:lnTo>
                    <a:pt x="206" y="121"/>
                  </a:lnTo>
                  <a:close/>
                  <a:moveTo>
                    <a:pt x="944" y="155"/>
                  </a:moveTo>
                  <a:lnTo>
                    <a:pt x="938" y="161"/>
                  </a:lnTo>
                  <a:lnTo>
                    <a:pt x="936" y="163"/>
                  </a:lnTo>
                  <a:lnTo>
                    <a:pt x="935" y="166"/>
                  </a:lnTo>
                  <a:lnTo>
                    <a:pt x="933" y="169"/>
                  </a:lnTo>
                  <a:lnTo>
                    <a:pt x="930" y="172"/>
                  </a:lnTo>
                  <a:lnTo>
                    <a:pt x="928" y="173"/>
                  </a:lnTo>
                  <a:lnTo>
                    <a:pt x="925" y="174"/>
                  </a:lnTo>
                  <a:lnTo>
                    <a:pt x="923" y="174"/>
                  </a:lnTo>
                  <a:lnTo>
                    <a:pt x="919" y="175"/>
                  </a:lnTo>
                  <a:lnTo>
                    <a:pt x="908" y="177"/>
                  </a:lnTo>
                  <a:lnTo>
                    <a:pt x="904" y="178"/>
                  </a:lnTo>
                  <a:lnTo>
                    <a:pt x="901" y="177"/>
                  </a:lnTo>
                  <a:lnTo>
                    <a:pt x="894" y="177"/>
                  </a:lnTo>
                  <a:lnTo>
                    <a:pt x="893" y="176"/>
                  </a:lnTo>
                  <a:lnTo>
                    <a:pt x="890" y="173"/>
                  </a:lnTo>
                  <a:lnTo>
                    <a:pt x="887" y="172"/>
                  </a:lnTo>
                  <a:lnTo>
                    <a:pt x="884" y="171"/>
                  </a:lnTo>
                  <a:lnTo>
                    <a:pt x="881" y="172"/>
                  </a:lnTo>
                  <a:lnTo>
                    <a:pt x="862" y="172"/>
                  </a:lnTo>
                  <a:lnTo>
                    <a:pt x="854" y="172"/>
                  </a:lnTo>
                  <a:lnTo>
                    <a:pt x="847" y="173"/>
                  </a:lnTo>
                  <a:lnTo>
                    <a:pt x="844" y="173"/>
                  </a:lnTo>
                  <a:lnTo>
                    <a:pt x="840" y="172"/>
                  </a:lnTo>
                  <a:lnTo>
                    <a:pt x="837" y="171"/>
                  </a:lnTo>
                  <a:lnTo>
                    <a:pt x="834" y="171"/>
                  </a:lnTo>
                  <a:lnTo>
                    <a:pt x="821" y="173"/>
                  </a:lnTo>
                  <a:lnTo>
                    <a:pt x="818" y="173"/>
                  </a:lnTo>
                  <a:lnTo>
                    <a:pt x="811" y="170"/>
                  </a:lnTo>
                  <a:lnTo>
                    <a:pt x="807" y="170"/>
                  </a:lnTo>
                  <a:lnTo>
                    <a:pt x="804" y="171"/>
                  </a:lnTo>
                  <a:lnTo>
                    <a:pt x="800" y="173"/>
                  </a:lnTo>
                  <a:lnTo>
                    <a:pt x="799" y="174"/>
                  </a:lnTo>
                  <a:lnTo>
                    <a:pt x="795" y="178"/>
                  </a:lnTo>
                  <a:lnTo>
                    <a:pt x="793" y="181"/>
                  </a:lnTo>
                  <a:lnTo>
                    <a:pt x="791" y="186"/>
                  </a:lnTo>
                  <a:lnTo>
                    <a:pt x="790" y="190"/>
                  </a:lnTo>
                  <a:lnTo>
                    <a:pt x="789" y="193"/>
                  </a:lnTo>
                  <a:lnTo>
                    <a:pt x="789" y="197"/>
                  </a:lnTo>
                  <a:lnTo>
                    <a:pt x="789" y="200"/>
                  </a:lnTo>
                  <a:lnTo>
                    <a:pt x="791" y="204"/>
                  </a:lnTo>
                  <a:lnTo>
                    <a:pt x="792" y="208"/>
                  </a:lnTo>
                  <a:lnTo>
                    <a:pt x="796" y="214"/>
                  </a:lnTo>
                  <a:lnTo>
                    <a:pt x="797" y="215"/>
                  </a:lnTo>
                  <a:lnTo>
                    <a:pt x="802" y="217"/>
                  </a:lnTo>
                  <a:lnTo>
                    <a:pt x="805" y="220"/>
                  </a:lnTo>
                  <a:lnTo>
                    <a:pt x="808" y="226"/>
                  </a:lnTo>
                  <a:lnTo>
                    <a:pt x="810" y="230"/>
                  </a:lnTo>
                  <a:lnTo>
                    <a:pt x="812" y="230"/>
                  </a:lnTo>
                  <a:lnTo>
                    <a:pt x="814" y="230"/>
                  </a:lnTo>
                  <a:lnTo>
                    <a:pt x="818" y="230"/>
                  </a:lnTo>
                  <a:lnTo>
                    <a:pt x="822" y="231"/>
                  </a:lnTo>
                  <a:lnTo>
                    <a:pt x="825" y="229"/>
                  </a:lnTo>
                  <a:lnTo>
                    <a:pt x="828" y="225"/>
                  </a:lnTo>
                  <a:lnTo>
                    <a:pt x="829" y="222"/>
                  </a:lnTo>
                  <a:lnTo>
                    <a:pt x="834" y="217"/>
                  </a:lnTo>
                  <a:lnTo>
                    <a:pt x="837" y="214"/>
                  </a:lnTo>
                  <a:lnTo>
                    <a:pt x="839" y="213"/>
                  </a:lnTo>
                  <a:lnTo>
                    <a:pt x="841" y="213"/>
                  </a:lnTo>
                  <a:lnTo>
                    <a:pt x="842" y="215"/>
                  </a:lnTo>
                  <a:lnTo>
                    <a:pt x="844" y="216"/>
                  </a:lnTo>
                  <a:lnTo>
                    <a:pt x="847" y="217"/>
                  </a:lnTo>
                  <a:lnTo>
                    <a:pt x="851" y="216"/>
                  </a:lnTo>
                  <a:lnTo>
                    <a:pt x="856" y="214"/>
                  </a:lnTo>
                  <a:lnTo>
                    <a:pt x="857" y="213"/>
                  </a:lnTo>
                  <a:lnTo>
                    <a:pt x="858" y="212"/>
                  </a:lnTo>
                  <a:lnTo>
                    <a:pt x="862" y="211"/>
                  </a:lnTo>
                  <a:lnTo>
                    <a:pt x="870" y="211"/>
                  </a:lnTo>
                  <a:lnTo>
                    <a:pt x="873" y="211"/>
                  </a:lnTo>
                  <a:lnTo>
                    <a:pt x="881" y="211"/>
                  </a:lnTo>
                  <a:lnTo>
                    <a:pt x="881" y="209"/>
                  </a:lnTo>
                  <a:lnTo>
                    <a:pt x="879" y="208"/>
                  </a:lnTo>
                  <a:lnTo>
                    <a:pt x="879" y="208"/>
                  </a:lnTo>
                  <a:lnTo>
                    <a:pt x="880" y="207"/>
                  </a:lnTo>
                  <a:lnTo>
                    <a:pt x="885" y="206"/>
                  </a:lnTo>
                  <a:lnTo>
                    <a:pt x="890" y="204"/>
                  </a:lnTo>
                  <a:lnTo>
                    <a:pt x="893" y="206"/>
                  </a:lnTo>
                  <a:lnTo>
                    <a:pt x="897" y="207"/>
                  </a:lnTo>
                  <a:lnTo>
                    <a:pt x="898" y="209"/>
                  </a:lnTo>
                  <a:lnTo>
                    <a:pt x="898" y="211"/>
                  </a:lnTo>
                  <a:lnTo>
                    <a:pt x="897" y="217"/>
                  </a:lnTo>
                  <a:lnTo>
                    <a:pt x="897" y="219"/>
                  </a:lnTo>
                  <a:lnTo>
                    <a:pt x="894" y="219"/>
                  </a:lnTo>
                  <a:lnTo>
                    <a:pt x="892" y="219"/>
                  </a:lnTo>
                  <a:lnTo>
                    <a:pt x="889" y="215"/>
                  </a:lnTo>
                  <a:lnTo>
                    <a:pt x="886" y="214"/>
                  </a:lnTo>
                  <a:lnTo>
                    <a:pt x="881" y="215"/>
                  </a:lnTo>
                  <a:lnTo>
                    <a:pt x="879" y="216"/>
                  </a:lnTo>
                  <a:lnTo>
                    <a:pt x="878" y="217"/>
                  </a:lnTo>
                  <a:lnTo>
                    <a:pt x="876" y="220"/>
                  </a:lnTo>
                  <a:lnTo>
                    <a:pt x="873" y="224"/>
                  </a:lnTo>
                  <a:lnTo>
                    <a:pt x="868" y="230"/>
                  </a:lnTo>
                  <a:lnTo>
                    <a:pt x="863" y="234"/>
                  </a:lnTo>
                  <a:lnTo>
                    <a:pt x="860" y="236"/>
                  </a:lnTo>
                  <a:lnTo>
                    <a:pt x="857" y="237"/>
                  </a:lnTo>
                  <a:lnTo>
                    <a:pt x="848" y="240"/>
                  </a:lnTo>
                  <a:lnTo>
                    <a:pt x="846" y="242"/>
                  </a:lnTo>
                  <a:lnTo>
                    <a:pt x="843" y="245"/>
                  </a:lnTo>
                  <a:lnTo>
                    <a:pt x="841" y="247"/>
                  </a:lnTo>
                  <a:lnTo>
                    <a:pt x="839" y="247"/>
                  </a:lnTo>
                  <a:lnTo>
                    <a:pt x="837" y="247"/>
                  </a:lnTo>
                  <a:lnTo>
                    <a:pt x="833" y="245"/>
                  </a:lnTo>
                  <a:lnTo>
                    <a:pt x="832" y="246"/>
                  </a:lnTo>
                  <a:lnTo>
                    <a:pt x="832" y="249"/>
                  </a:lnTo>
                  <a:lnTo>
                    <a:pt x="834" y="249"/>
                  </a:lnTo>
                  <a:lnTo>
                    <a:pt x="836" y="252"/>
                  </a:lnTo>
                  <a:lnTo>
                    <a:pt x="839" y="255"/>
                  </a:lnTo>
                  <a:lnTo>
                    <a:pt x="840" y="255"/>
                  </a:lnTo>
                  <a:lnTo>
                    <a:pt x="844" y="256"/>
                  </a:lnTo>
                  <a:lnTo>
                    <a:pt x="845" y="258"/>
                  </a:lnTo>
                  <a:lnTo>
                    <a:pt x="847" y="260"/>
                  </a:lnTo>
                  <a:lnTo>
                    <a:pt x="852" y="267"/>
                  </a:lnTo>
                  <a:lnTo>
                    <a:pt x="853" y="271"/>
                  </a:lnTo>
                  <a:lnTo>
                    <a:pt x="855" y="274"/>
                  </a:lnTo>
                  <a:lnTo>
                    <a:pt x="862" y="278"/>
                  </a:lnTo>
                  <a:lnTo>
                    <a:pt x="862" y="280"/>
                  </a:lnTo>
                  <a:lnTo>
                    <a:pt x="862" y="282"/>
                  </a:lnTo>
                  <a:lnTo>
                    <a:pt x="862" y="283"/>
                  </a:lnTo>
                  <a:lnTo>
                    <a:pt x="865" y="286"/>
                  </a:lnTo>
                  <a:lnTo>
                    <a:pt x="865" y="288"/>
                  </a:lnTo>
                  <a:lnTo>
                    <a:pt x="863" y="290"/>
                  </a:lnTo>
                  <a:lnTo>
                    <a:pt x="862" y="294"/>
                  </a:lnTo>
                  <a:lnTo>
                    <a:pt x="861" y="298"/>
                  </a:lnTo>
                  <a:lnTo>
                    <a:pt x="860" y="300"/>
                  </a:lnTo>
                  <a:lnTo>
                    <a:pt x="860" y="301"/>
                  </a:lnTo>
                  <a:lnTo>
                    <a:pt x="862" y="302"/>
                  </a:lnTo>
                  <a:lnTo>
                    <a:pt x="863" y="304"/>
                  </a:lnTo>
                  <a:lnTo>
                    <a:pt x="865" y="304"/>
                  </a:lnTo>
                  <a:lnTo>
                    <a:pt x="867" y="305"/>
                  </a:lnTo>
                  <a:lnTo>
                    <a:pt x="870" y="308"/>
                  </a:lnTo>
                  <a:lnTo>
                    <a:pt x="871" y="310"/>
                  </a:lnTo>
                  <a:lnTo>
                    <a:pt x="872" y="311"/>
                  </a:lnTo>
                  <a:lnTo>
                    <a:pt x="872" y="313"/>
                  </a:lnTo>
                  <a:lnTo>
                    <a:pt x="873" y="314"/>
                  </a:lnTo>
                  <a:lnTo>
                    <a:pt x="875" y="316"/>
                  </a:lnTo>
                  <a:lnTo>
                    <a:pt x="876" y="317"/>
                  </a:lnTo>
                  <a:lnTo>
                    <a:pt x="877" y="316"/>
                  </a:lnTo>
                  <a:lnTo>
                    <a:pt x="878" y="315"/>
                  </a:lnTo>
                  <a:lnTo>
                    <a:pt x="879" y="315"/>
                  </a:lnTo>
                  <a:lnTo>
                    <a:pt x="881" y="317"/>
                  </a:lnTo>
                  <a:lnTo>
                    <a:pt x="881" y="319"/>
                  </a:lnTo>
                  <a:lnTo>
                    <a:pt x="881" y="321"/>
                  </a:lnTo>
                  <a:lnTo>
                    <a:pt x="881" y="324"/>
                  </a:lnTo>
                  <a:lnTo>
                    <a:pt x="880" y="326"/>
                  </a:lnTo>
                  <a:lnTo>
                    <a:pt x="879" y="326"/>
                  </a:lnTo>
                  <a:lnTo>
                    <a:pt x="876" y="324"/>
                  </a:lnTo>
                  <a:lnTo>
                    <a:pt x="875" y="325"/>
                  </a:lnTo>
                  <a:lnTo>
                    <a:pt x="876" y="326"/>
                  </a:lnTo>
                  <a:lnTo>
                    <a:pt x="874" y="327"/>
                  </a:lnTo>
                  <a:lnTo>
                    <a:pt x="872" y="327"/>
                  </a:lnTo>
                  <a:lnTo>
                    <a:pt x="868" y="327"/>
                  </a:lnTo>
                  <a:lnTo>
                    <a:pt x="859" y="329"/>
                  </a:lnTo>
                  <a:lnTo>
                    <a:pt x="856" y="330"/>
                  </a:lnTo>
                  <a:lnTo>
                    <a:pt x="854" y="333"/>
                  </a:lnTo>
                  <a:lnTo>
                    <a:pt x="854" y="335"/>
                  </a:lnTo>
                  <a:lnTo>
                    <a:pt x="855" y="339"/>
                  </a:lnTo>
                  <a:lnTo>
                    <a:pt x="854" y="340"/>
                  </a:lnTo>
                  <a:lnTo>
                    <a:pt x="850" y="340"/>
                  </a:lnTo>
                  <a:lnTo>
                    <a:pt x="845" y="339"/>
                  </a:lnTo>
                  <a:lnTo>
                    <a:pt x="841" y="339"/>
                  </a:lnTo>
                  <a:lnTo>
                    <a:pt x="840" y="337"/>
                  </a:lnTo>
                  <a:lnTo>
                    <a:pt x="837" y="335"/>
                  </a:lnTo>
                  <a:lnTo>
                    <a:pt x="836" y="332"/>
                  </a:lnTo>
                  <a:lnTo>
                    <a:pt x="838" y="323"/>
                  </a:lnTo>
                  <a:lnTo>
                    <a:pt x="838" y="321"/>
                  </a:lnTo>
                  <a:lnTo>
                    <a:pt x="839" y="320"/>
                  </a:lnTo>
                  <a:lnTo>
                    <a:pt x="840" y="318"/>
                  </a:lnTo>
                  <a:lnTo>
                    <a:pt x="840" y="317"/>
                  </a:lnTo>
                  <a:lnTo>
                    <a:pt x="838" y="314"/>
                  </a:lnTo>
                  <a:lnTo>
                    <a:pt x="834" y="313"/>
                  </a:lnTo>
                  <a:lnTo>
                    <a:pt x="830" y="311"/>
                  </a:lnTo>
                  <a:lnTo>
                    <a:pt x="818" y="299"/>
                  </a:lnTo>
                  <a:lnTo>
                    <a:pt x="817" y="298"/>
                  </a:lnTo>
                  <a:lnTo>
                    <a:pt x="817" y="296"/>
                  </a:lnTo>
                  <a:lnTo>
                    <a:pt x="818" y="294"/>
                  </a:lnTo>
                  <a:lnTo>
                    <a:pt x="822" y="288"/>
                  </a:lnTo>
                  <a:lnTo>
                    <a:pt x="823" y="287"/>
                  </a:lnTo>
                  <a:lnTo>
                    <a:pt x="823" y="282"/>
                  </a:lnTo>
                  <a:lnTo>
                    <a:pt x="823" y="278"/>
                  </a:lnTo>
                  <a:lnTo>
                    <a:pt x="823" y="274"/>
                  </a:lnTo>
                  <a:lnTo>
                    <a:pt x="820" y="271"/>
                  </a:lnTo>
                  <a:lnTo>
                    <a:pt x="817" y="271"/>
                  </a:lnTo>
                  <a:lnTo>
                    <a:pt x="813" y="271"/>
                  </a:lnTo>
                  <a:lnTo>
                    <a:pt x="810" y="271"/>
                  </a:lnTo>
                  <a:lnTo>
                    <a:pt x="806" y="273"/>
                  </a:lnTo>
                  <a:lnTo>
                    <a:pt x="800" y="277"/>
                  </a:lnTo>
                  <a:lnTo>
                    <a:pt x="797" y="280"/>
                  </a:lnTo>
                  <a:lnTo>
                    <a:pt x="797" y="283"/>
                  </a:lnTo>
                  <a:lnTo>
                    <a:pt x="799" y="287"/>
                  </a:lnTo>
                  <a:lnTo>
                    <a:pt x="800" y="289"/>
                  </a:lnTo>
                  <a:lnTo>
                    <a:pt x="801" y="293"/>
                  </a:lnTo>
                  <a:lnTo>
                    <a:pt x="803" y="304"/>
                  </a:lnTo>
                  <a:lnTo>
                    <a:pt x="803" y="305"/>
                  </a:lnTo>
                  <a:lnTo>
                    <a:pt x="801" y="308"/>
                  </a:lnTo>
                  <a:lnTo>
                    <a:pt x="800" y="316"/>
                  </a:lnTo>
                  <a:lnTo>
                    <a:pt x="801" y="326"/>
                  </a:lnTo>
                  <a:lnTo>
                    <a:pt x="802" y="333"/>
                  </a:lnTo>
                  <a:lnTo>
                    <a:pt x="802" y="336"/>
                  </a:lnTo>
                  <a:lnTo>
                    <a:pt x="799" y="344"/>
                  </a:lnTo>
                  <a:lnTo>
                    <a:pt x="798" y="348"/>
                  </a:lnTo>
                  <a:lnTo>
                    <a:pt x="797" y="349"/>
                  </a:lnTo>
                  <a:lnTo>
                    <a:pt x="801" y="357"/>
                  </a:lnTo>
                  <a:lnTo>
                    <a:pt x="802" y="360"/>
                  </a:lnTo>
                  <a:lnTo>
                    <a:pt x="802" y="364"/>
                  </a:lnTo>
                  <a:lnTo>
                    <a:pt x="799" y="362"/>
                  </a:lnTo>
                  <a:lnTo>
                    <a:pt x="797" y="362"/>
                  </a:lnTo>
                  <a:lnTo>
                    <a:pt x="795" y="363"/>
                  </a:lnTo>
                  <a:lnTo>
                    <a:pt x="791" y="364"/>
                  </a:lnTo>
                  <a:lnTo>
                    <a:pt x="787" y="364"/>
                  </a:lnTo>
                  <a:lnTo>
                    <a:pt x="786" y="364"/>
                  </a:lnTo>
                  <a:lnTo>
                    <a:pt x="783" y="366"/>
                  </a:lnTo>
                  <a:lnTo>
                    <a:pt x="782" y="367"/>
                  </a:lnTo>
                  <a:lnTo>
                    <a:pt x="780" y="367"/>
                  </a:lnTo>
                  <a:lnTo>
                    <a:pt x="775" y="365"/>
                  </a:lnTo>
                  <a:lnTo>
                    <a:pt x="772" y="362"/>
                  </a:lnTo>
                  <a:lnTo>
                    <a:pt x="769" y="359"/>
                  </a:lnTo>
                  <a:lnTo>
                    <a:pt x="769" y="355"/>
                  </a:lnTo>
                  <a:lnTo>
                    <a:pt x="769" y="351"/>
                  </a:lnTo>
                  <a:lnTo>
                    <a:pt x="771" y="348"/>
                  </a:lnTo>
                  <a:lnTo>
                    <a:pt x="773" y="341"/>
                  </a:lnTo>
                  <a:lnTo>
                    <a:pt x="773" y="336"/>
                  </a:lnTo>
                  <a:lnTo>
                    <a:pt x="774" y="334"/>
                  </a:lnTo>
                  <a:lnTo>
                    <a:pt x="776" y="330"/>
                  </a:lnTo>
                  <a:lnTo>
                    <a:pt x="777" y="327"/>
                  </a:lnTo>
                  <a:lnTo>
                    <a:pt x="777" y="315"/>
                  </a:lnTo>
                  <a:lnTo>
                    <a:pt x="777" y="313"/>
                  </a:lnTo>
                  <a:lnTo>
                    <a:pt x="772" y="306"/>
                  </a:lnTo>
                  <a:lnTo>
                    <a:pt x="772" y="305"/>
                  </a:lnTo>
                  <a:lnTo>
                    <a:pt x="772" y="303"/>
                  </a:lnTo>
                  <a:lnTo>
                    <a:pt x="772" y="301"/>
                  </a:lnTo>
                  <a:lnTo>
                    <a:pt x="773" y="299"/>
                  </a:lnTo>
                  <a:lnTo>
                    <a:pt x="772" y="298"/>
                  </a:lnTo>
                  <a:lnTo>
                    <a:pt x="771" y="297"/>
                  </a:lnTo>
                  <a:lnTo>
                    <a:pt x="769" y="296"/>
                  </a:lnTo>
                  <a:lnTo>
                    <a:pt x="765" y="297"/>
                  </a:lnTo>
                  <a:lnTo>
                    <a:pt x="757" y="299"/>
                  </a:lnTo>
                  <a:lnTo>
                    <a:pt x="755" y="297"/>
                  </a:lnTo>
                  <a:lnTo>
                    <a:pt x="753" y="294"/>
                  </a:lnTo>
                  <a:lnTo>
                    <a:pt x="752" y="291"/>
                  </a:lnTo>
                  <a:lnTo>
                    <a:pt x="751" y="287"/>
                  </a:lnTo>
                  <a:lnTo>
                    <a:pt x="752" y="283"/>
                  </a:lnTo>
                  <a:lnTo>
                    <a:pt x="752" y="279"/>
                  </a:lnTo>
                  <a:lnTo>
                    <a:pt x="752" y="277"/>
                  </a:lnTo>
                  <a:lnTo>
                    <a:pt x="750" y="274"/>
                  </a:lnTo>
                  <a:lnTo>
                    <a:pt x="750" y="273"/>
                  </a:lnTo>
                  <a:lnTo>
                    <a:pt x="751" y="272"/>
                  </a:lnTo>
                  <a:lnTo>
                    <a:pt x="752" y="271"/>
                  </a:lnTo>
                  <a:lnTo>
                    <a:pt x="754" y="270"/>
                  </a:lnTo>
                  <a:lnTo>
                    <a:pt x="756" y="269"/>
                  </a:lnTo>
                  <a:lnTo>
                    <a:pt x="760" y="265"/>
                  </a:lnTo>
                  <a:lnTo>
                    <a:pt x="761" y="262"/>
                  </a:lnTo>
                  <a:lnTo>
                    <a:pt x="761" y="258"/>
                  </a:lnTo>
                  <a:lnTo>
                    <a:pt x="763" y="255"/>
                  </a:lnTo>
                  <a:lnTo>
                    <a:pt x="765" y="251"/>
                  </a:lnTo>
                  <a:lnTo>
                    <a:pt x="767" y="248"/>
                  </a:lnTo>
                  <a:lnTo>
                    <a:pt x="768" y="244"/>
                  </a:lnTo>
                  <a:lnTo>
                    <a:pt x="767" y="239"/>
                  </a:lnTo>
                  <a:lnTo>
                    <a:pt x="767" y="237"/>
                  </a:lnTo>
                  <a:lnTo>
                    <a:pt x="767" y="234"/>
                  </a:lnTo>
                  <a:lnTo>
                    <a:pt x="767" y="231"/>
                  </a:lnTo>
                  <a:lnTo>
                    <a:pt x="769" y="226"/>
                  </a:lnTo>
                  <a:lnTo>
                    <a:pt x="773" y="215"/>
                  </a:lnTo>
                  <a:lnTo>
                    <a:pt x="778" y="209"/>
                  </a:lnTo>
                  <a:lnTo>
                    <a:pt x="780" y="208"/>
                  </a:lnTo>
                  <a:lnTo>
                    <a:pt x="782" y="211"/>
                  </a:lnTo>
                  <a:lnTo>
                    <a:pt x="784" y="214"/>
                  </a:lnTo>
                  <a:lnTo>
                    <a:pt x="784" y="211"/>
                  </a:lnTo>
                  <a:lnTo>
                    <a:pt x="783" y="208"/>
                  </a:lnTo>
                  <a:lnTo>
                    <a:pt x="782" y="202"/>
                  </a:lnTo>
                  <a:lnTo>
                    <a:pt x="780" y="190"/>
                  </a:lnTo>
                  <a:lnTo>
                    <a:pt x="780" y="189"/>
                  </a:lnTo>
                  <a:lnTo>
                    <a:pt x="782" y="189"/>
                  </a:lnTo>
                  <a:lnTo>
                    <a:pt x="783" y="187"/>
                  </a:lnTo>
                  <a:lnTo>
                    <a:pt x="784" y="186"/>
                  </a:lnTo>
                  <a:lnTo>
                    <a:pt x="783" y="181"/>
                  </a:lnTo>
                  <a:lnTo>
                    <a:pt x="783" y="179"/>
                  </a:lnTo>
                  <a:lnTo>
                    <a:pt x="786" y="173"/>
                  </a:lnTo>
                  <a:lnTo>
                    <a:pt x="789" y="170"/>
                  </a:lnTo>
                  <a:lnTo>
                    <a:pt x="790" y="169"/>
                  </a:lnTo>
                  <a:lnTo>
                    <a:pt x="791" y="165"/>
                  </a:lnTo>
                  <a:lnTo>
                    <a:pt x="792" y="163"/>
                  </a:lnTo>
                  <a:lnTo>
                    <a:pt x="794" y="162"/>
                  </a:lnTo>
                  <a:lnTo>
                    <a:pt x="796" y="159"/>
                  </a:lnTo>
                  <a:lnTo>
                    <a:pt x="797" y="156"/>
                  </a:lnTo>
                  <a:lnTo>
                    <a:pt x="798" y="156"/>
                  </a:lnTo>
                  <a:lnTo>
                    <a:pt x="799" y="156"/>
                  </a:lnTo>
                  <a:lnTo>
                    <a:pt x="800" y="159"/>
                  </a:lnTo>
                  <a:lnTo>
                    <a:pt x="802" y="160"/>
                  </a:lnTo>
                  <a:lnTo>
                    <a:pt x="805" y="161"/>
                  </a:lnTo>
                  <a:lnTo>
                    <a:pt x="808" y="160"/>
                  </a:lnTo>
                  <a:lnTo>
                    <a:pt x="808" y="158"/>
                  </a:lnTo>
                  <a:lnTo>
                    <a:pt x="810" y="157"/>
                  </a:lnTo>
                  <a:lnTo>
                    <a:pt x="812" y="156"/>
                  </a:lnTo>
                  <a:lnTo>
                    <a:pt x="813" y="154"/>
                  </a:lnTo>
                  <a:lnTo>
                    <a:pt x="815" y="151"/>
                  </a:lnTo>
                  <a:lnTo>
                    <a:pt x="816" y="147"/>
                  </a:lnTo>
                  <a:lnTo>
                    <a:pt x="818" y="146"/>
                  </a:lnTo>
                  <a:lnTo>
                    <a:pt x="819" y="145"/>
                  </a:lnTo>
                  <a:lnTo>
                    <a:pt x="821" y="145"/>
                  </a:lnTo>
                  <a:lnTo>
                    <a:pt x="823" y="145"/>
                  </a:lnTo>
                  <a:lnTo>
                    <a:pt x="828" y="147"/>
                  </a:lnTo>
                  <a:lnTo>
                    <a:pt x="829" y="147"/>
                  </a:lnTo>
                  <a:lnTo>
                    <a:pt x="832" y="147"/>
                  </a:lnTo>
                  <a:lnTo>
                    <a:pt x="834" y="148"/>
                  </a:lnTo>
                  <a:lnTo>
                    <a:pt x="835" y="148"/>
                  </a:lnTo>
                  <a:lnTo>
                    <a:pt x="835" y="150"/>
                  </a:lnTo>
                  <a:lnTo>
                    <a:pt x="837" y="152"/>
                  </a:lnTo>
                  <a:lnTo>
                    <a:pt x="838" y="152"/>
                  </a:lnTo>
                  <a:lnTo>
                    <a:pt x="840" y="153"/>
                  </a:lnTo>
                  <a:lnTo>
                    <a:pt x="848" y="152"/>
                  </a:lnTo>
                  <a:lnTo>
                    <a:pt x="856" y="154"/>
                  </a:lnTo>
                  <a:lnTo>
                    <a:pt x="867" y="154"/>
                  </a:lnTo>
                  <a:lnTo>
                    <a:pt x="870" y="156"/>
                  </a:lnTo>
                  <a:lnTo>
                    <a:pt x="873" y="157"/>
                  </a:lnTo>
                  <a:lnTo>
                    <a:pt x="877" y="159"/>
                  </a:lnTo>
                  <a:lnTo>
                    <a:pt x="879" y="160"/>
                  </a:lnTo>
                  <a:lnTo>
                    <a:pt x="881" y="160"/>
                  </a:lnTo>
                  <a:lnTo>
                    <a:pt x="883" y="157"/>
                  </a:lnTo>
                  <a:lnTo>
                    <a:pt x="885" y="157"/>
                  </a:lnTo>
                  <a:lnTo>
                    <a:pt x="886" y="157"/>
                  </a:lnTo>
                  <a:lnTo>
                    <a:pt x="893" y="157"/>
                  </a:lnTo>
                  <a:lnTo>
                    <a:pt x="911" y="161"/>
                  </a:lnTo>
                  <a:lnTo>
                    <a:pt x="914" y="160"/>
                  </a:lnTo>
                  <a:lnTo>
                    <a:pt x="925" y="154"/>
                  </a:lnTo>
                  <a:lnTo>
                    <a:pt x="929" y="150"/>
                  </a:lnTo>
                  <a:lnTo>
                    <a:pt x="933" y="148"/>
                  </a:lnTo>
                  <a:lnTo>
                    <a:pt x="934" y="146"/>
                  </a:lnTo>
                  <a:lnTo>
                    <a:pt x="935" y="143"/>
                  </a:lnTo>
                  <a:lnTo>
                    <a:pt x="937" y="142"/>
                  </a:lnTo>
                  <a:lnTo>
                    <a:pt x="940" y="141"/>
                  </a:lnTo>
                  <a:lnTo>
                    <a:pt x="941" y="140"/>
                  </a:lnTo>
                  <a:lnTo>
                    <a:pt x="944" y="137"/>
                  </a:lnTo>
                  <a:lnTo>
                    <a:pt x="946" y="134"/>
                  </a:lnTo>
                  <a:lnTo>
                    <a:pt x="948" y="133"/>
                  </a:lnTo>
                  <a:lnTo>
                    <a:pt x="951" y="134"/>
                  </a:lnTo>
                  <a:lnTo>
                    <a:pt x="953" y="135"/>
                  </a:lnTo>
                  <a:lnTo>
                    <a:pt x="955" y="139"/>
                  </a:lnTo>
                  <a:lnTo>
                    <a:pt x="955" y="140"/>
                  </a:lnTo>
                  <a:lnTo>
                    <a:pt x="952" y="142"/>
                  </a:lnTo>
                  <a:lnTo>
                    <a:pt x="951" y="143"/>
                  </a:lnTo>
                  <a:lnTo>
                    <a:pt x="949" y="150"/>
                  </a:lnTo>
                  <a:lnTo>
                    <a:pt x="947" y="152"/>
                  </a:lnTo>
                  <a:lnTo>
                    <a:pt x="944" y="155"/>
                  </a:lnTo>
                  <a:close/>
                  <a:moveTo>
                    <a:pt x="231" y="140"/>
                  </a:moveTo>
                  <a:lnTo>
                    <a:pt x="232" y="145"/>
                  </a:lnTo>
                  <a:lnTo>
                    <a:pt x="229" y="143"/>
                  </a:lnTo>
                  <a:lnTo>
                    <a:pt x="227" y="142"/>
                  </a:lnTo>
                  <a:lnTo>
                    <a:pt x="224" y="141"/>
                  </a:lnTo>
                  <a:lnTo>
                    <a:pt x="221" y="140"/>
                  </a:lnTo>
                  <a:lnTo>
                    <a:pt x="218" y="139"/>
                  </a:lnTo>
                  <a:lnTo>
                    <a:pt x="216" y="137"/>
                  </a:lnTo>
                  <a:lnTo>
                    <a:pt x="216" y="137"/>
                  </a:lnTo>
                  <a:lnTo>
                    <a:pt x="216" y="136"/>
                  </a:lnTo>
                  <a:lnTo>
                    <a:pt x="217" y="135"/>
                  </a:lnTo>
                  <a:lnTo>
                    <a:pt x="231" y="139"/>
                  </a:lnTo>
                  <a:lnTo>
                    <a:pt x="231" y="140"/>
                  </a:lnTo>
                  <a:close/>
                  <a:moveTo>
                    <a:pt x="72" y="140"/>
                  </a:moveTo>
                  <a:lnTo>
                    <a:pt x="80" y="150"/>
                  </a:lnTo>
                  <a:lnTo>
                    <a:pt x="82" y="151"/>
                  </a:lnTo>
                  <a:lnTo>
                    <a:pt x="86" y="154"/>
                  </a:lnTo>
                  <a:lnTo>
                    <a:pt x="87" y="156"/>
                  </a:lnTo>
                  <a:lnTo>
                    <a:pt x="86" y="159"/>
                  </a:lnTo>
                  <a:lnTo>
                    <a:pt x="85" y="167"/>
                  </a:lnTo>
                  <a:lnTo>
                    <a:pt x="84" y="169"/>
                  </a:lnTo>
                  <a:lnTo>
                    <a:pt x="79" y="168"/>
                  </a:lnTo>
                  <a:lnTo>
                    <a:pt x="79" y="167"/>
                  </a:lnTo>
                  <a:lnTo>
                    <a:pt x="77" y="161"/>
                  </a:lnTo>
                  <a:lnTo>
                    <a:pt x="72" y="157"/>
                  </a:lnTo>
                  <a:lnTo>
                    <a:pt x="70" y="157"/>
                  </a:lnTo>
                  <a:lnTo>
                    <a:pt x="69" y="153"/>
                  </a:lnTo>
                  <a:lnTo>
                    <a:pt x="67" y="150"/>
                  </a:lnTo>
                  <a:lnTo>
                    <a:pt x="60" y="141"/>
                  </a:lnTo>
                  <a:lnTo>
                    <a:pt x="65" y="141"/>
                  </a:lnTo>
                  <a:lnTo>
                    <a:pt x="67" y="140"/>
                  </a:lnTo>
                  <a:lnTo>
                    <a:pt x="68" y="139"/>
                  </a:lnTo>
                  <a:lnTo>
                    <a:pt x="69" y="138"/>
                  </a:lnTo>
                  <a:lnTo>
                    <a:pt x="72" y="140"/>
                  </a:lnTo>
                  <a:close/>
                  <a:moveTo>
                    <a:pt x="229" y="156"/>
                  </a:moveTo>
                  <a:lnTo>
                    <a:pt x="227" y="156"/>
                  </a:lnTo>
                  <a:lnTo>
                    <a:pt x="226" y="155"/>
                  </a:lnTo>
                  <a:lnTo>
                    <a:pt x="224" y="152"/>
                  </a:lnTo>
                  <a:lnTo>
                    <a:pt x="224" y="151"/>
                  </a:lnTo>
                  <a:lnTo>
                    <a:pt x="223" y="147"/>
                  </a:lnTo>
                  <a:lnTo>
                    <a:pt x="222" y="144"/>
                  </a:lnTo>
                  <a:lnTo>
                    <a:pt x="224" y="143"/>
                  </a:lnTo>
                  <a:lnTo>
                    <a:pt x="224" y="143"/>
                  </a:lnTo>
                  <a:lnTo>
                    <a:pt x="227" y="144"/>
                  </a:lnTo>
                  <a:lnTo>
                    <a:pt x="229" y="147"/>
                  </a:lnTo>
                  <a:lnTo>
                    <a:pt x="230" y="148"/>
                  </a:lnTo>
                  <a:lnTo>
                    <a:pt x="230" y="150"/>
                  </a:lnTo>
                  <a:lnTo>
                    <a:pt x="229" y="153"/>
                  </a:lnTo>
                  <a:lnTo>
                    <a:pt x="229" y="156"/>
                  </a:lnTo>
                  <a:close/>
                  <a:moveTo>
                    <a:pt x="298" y="148"/>
                  </a:moveTo>
                  <a:lnTo>
                    <a:pt x="298" y="151"/>
                  </a:lnTo>
                  <a:lnTo>
                    <a:pt x="300" y="152"/>
                  </a:lnTo>
                  <a:lnTo>
                    <a:pt x="300" y="154"/>
                  </a:lnTo>
                  <a:lnTo>
                    <a:pt x="300" y="156"/>
                  </a:lnTo>
                  <a:lnTo>
                    <a:pt x="298" y="160"/>
                  </a:lnTo>
                  <a:lnTo>
                    <a:pt x="298" y="161"/>
                  </a:lnTo>
                  <a:lnTo>
                    <a:pt x="295" y="160"/>
                  </a:lnTo>
                  <a:lnTo>
                    <a:pt x="295" y="159"/>
                  </a:lnTo>
                  <a:lnTo>
                    <a:pt x="294" y="158"/>
                  </a:lnTo>
                  <a:lnTo>
                    <a:pt x="295" y="157"/>
                  </a:lnTo>
                  <a:lnTo>
                    <a:pt x="293" y="157"/>
                  </a:lnTo>
                  <a:lnTo>
                    <a:pt x="294" y="155"/>
                  </a:lnTo>
                  <a:lnTo>
                    <a:pt x="294" y="154"/>
                  </a:lnTo>
                  <a:lnTo>
                    <a:pt x="289" y="154"/>
                  </a:lnTo>
                  <a:lnTo>
                    <a:pt x="287" y="155"/>
                  </a:lnTo>
                  <a:lnTo>
                    <a:pt x="287" y="152"/>
                  </a:lnTo>
                  <a:lnTo>
                    <a:pt x="287" y="152"/>
                  </a:lnTo>
                  <a:lnTo>
                    <a:pt x="291" y="150"/>
                  </a:lnTo>
                  <a:lnTo>
                    <a:pt x="293" y="149"/>
                  </a:lnTo>
                  <a:lnTo>
                    <a:pt x="295" y="150"/>
                  </a:lnTo>
                  <a:lnTo>
                    <a:pt x="298" y="148"/>
                  </a:lnTo>
                  <a:close/>
                  <a:moveTo>
                    <a:pt x="280" y="150"/>
                  </a:moveTo>
                  <a:lnTo>
                    <a:pt x="282" y="151"/>
                  </a:lnTo>
                  <a:lnTo>
                    <a:pt x="284" y="150"/>
                  </a:lnTo>
                  <a:lnTo>
                    <a:pt x="284" y="151"/>
                  </a:lnTo>
                  <a:lnTo>
                    <a:pt x="283" y="152"/>
                  </a:lnTo>
                  <a:lnTo>
                    <a:pt x="281" y="156"/>
                  </a:lnTo>
                  <a:lnTo>
                    <a:pt x="278" y="155"/>
                  </a:lnTo>
                  <a:lnTo>
                    <a:pt x="278" y="154"/>
                  </a:lnTo>
                  <a:lnTo>
                    <a:pt x="277" y="153"/>
                  </a:lnTo>
                  <a:lnTo>
                    <a:pt x="278" y="152"/>
                  </a:lnTo>
                  <a:lnTo>
                    <a:pt x="278" y="151"/>
                  </a:lnTo>
                  <a:lnTo>
                    <a:pt x="279" y="151"/>
                  </a:lnTo>
                  <a:lnTo>
                    <a:pt x="280" y="150"/>
                  </a:lnTo>
                  <a:close/>
                  <a:moveTo>
                    <a:pt x="253" y="159"/>
                  </a:moveTo>
                  <a:lnTo>
                    <a:pt x="252" y="160"/>
                  </a:lnTo>
                  <a:lnTo>
                    <a:pt x="250" y="160"/>
                  </a:lnTo>
                  <a:lnTo>
                    <a:pt x="248" y="159"/>
                  </a:lnTo>
                  <a:lnTo>
                    <a:pt x="246" y="157"/>
                  </a:lnTo>
                  <a:lnTo>
                    <a:pt x="244" y="155"/>
                  </a:lnTo>
                  <a:lnTo>
                    <a:pt x="241" y="154"/>
                  </a:lnTo>
                  <a:lnTo>
                    <a:pt x="238" y="154"/>
                  </a:lnTo>
                  <a:lnTo>
                    <a:pt x="238" y="153"/>
                  </a:lnTo>
                  <a:lnTo>
                    <a:pt x="238" y="150"/>
                  </a:lnTo>
                  <a:lnTo>
                    <a:pt x="241" y="150"/>
                  </a:lnTo>
                  <a:lnTo>
                    <a:pt x="248" y="153"/>
                  </a:lnTo>
                  <a:lnTo>
                    <a:pt x="249" y="155"/>
                  </a:lnTo>
                  <a:lnTo>
                    <a:pt x="253" y="159"/>
                  </a:lnTo>
                  <a:close/>
                  <a:moveTo>
                    <a:pt x="261" y="154"/>
                  </a:moveTo>
                  <a:lnTo>
                    <a:pt x="261" y="156"/>
                  </a:lnTo>
                  <a:lnTo>
                    <a:pt x="259" y="155"/>
                  </a:lnTo>
                  <a:lnTo>
                    <a:pt x="257" y="153"/>
                  </a:lnTo>
                  <a:lnTo>
                    <a:pt x="259" y="151"/>
                  </a:lnTo>
                  <a:lnTo>
                    <a:pt x="259" y="151"/>
                  </a:lnTo>
                  <a:lnTo>
                    <a:pt x="260" y="152"/>
                  </a:lnTo>
                  <a:lnTo>
                    <a:pt x="261" y="154"/>
                  </a:lnTo>
                  <a:close/>
                  <a:moveTo>
                    <a:pt x="248" y="163"/>
                  </a:moveTo>
                  <a:lnTo>
                    <a:pt x="248" y="164"/>
                  </a:lnTo>
                  <a:lnTo>
                    <a:pt x="246" y="163"/>
                  </a:lnTo>
                  <a:lnTo>
                    <a:pt x="240" y="162"/>
                  </a:lnTo>
                  <a:lnTo>
                    <a:pt x="238" y="162"/>
                  </a:lnTo>
                  <a:lnTo>
                    <a:pt x="233" y="161"/>
                  </a:lnTo>
                  <a:lnTo>
                    <a:pt x="231" y="160"/>
                  </a:lnTo>
                  <a:lnTo>
                    <a:pt x="230" y="159"/>
                  </a:lnTo>
                  <a:lnTo>
                    <a:pt x="231" y="157"/>
                  </a:lnTo>
                  <a:lnTo>
                    <a:pt x="231" y="156"/>
                  </a:lnTo>
                  <a:lnTo>
                    <a:pt x="232" y="152"/>
                  </a:lnTo>
                  <a:lnTo>
                    <a:pt x="233" y="151"/>
                  </a:lnTo>
                  <a:lnTo>
                    <a:pt x="235" y="153"/>
                  </a:lnTo>
                  <a:lnTo>
                    <a:pt x="238" y="156"/>
                  </a:lnTo>
                  <a:lnTo>
                    <a:pt x="240" y="156"/>
                  </a:lnTo>
                  <a:lnTo>
                    <a:pt x="246" y="159"/>
                  </a:lnTo>
                  <a:lnTo>
                    <a:pt x="248" y="160"/>
                  </a:lnTo>
                  <a:lnTo>
                    <a:pt x="248" y="163"/>
                  </a:lnTo>
                  <a:close/>
                  <a:moveTo>
                    <a:pt x="287" y="161"/>
                  </a:moveTo>
                  <a:lnTo>
                    <a:pt x="285" y="161"/>
                  </a:lnTo>
                  <a:lnTo>
                    <a:pt x="283" y="159"/>
                  </a:lnTo>
                  <a:lnTo>
                    <a:pt x="283" y="158"/>
                  </a:lnTo>
                  <a:lnTo>
                    <a:pt x="283" y="157"/>
                  </a:lnTo>
                  <a:lnTo>
                    <a:pt x="283" y="157"/>
                  </a:lnTo>
                  <a:lnTo>
                    <a:pt x="285" y="159"/>
                  </a:lnTo>
                  <a:lnTo>
                    <a:pt x="287" y="159"/>
                  </a:lnTo>
                  <a:lnTo>
                    <a:pt x="287" y="161"/>
                  </a:lnTo>
                  <a:close/>
                  <a:moveTo>
                    <a:pt x="274" y="162"/>
                  </a:moveTo>
                  <a:lnTo>
                    <a:pt x="274" y="162"/>
                  </a:lnTo>
                  <a:lnTo>
                    <a:pt x="271" y="161"/>
                  </a:lnTo>
                  <a:lnTo>
                    <a:pt x="271" y="159"/>
                  </a:lnTo>
                  <a:lnTo>
                    <a:pt x="272" y="159"/>
                  </a:lnTo>
                  <a:lnTo>
                    <a:pt x="273" y="160"/>
                  </a:lnTo>
                  <a:lnTo>
                    <a:pt x="274" y="162"/>
                  </a:lnTo>
                  <a:close/>
                  <a:moveTo>
                    <a:pt x="262" y="166"/>
                  </a:moveTo>
                  <a:lnTo>
                    <a:pt x="261" y="166"/>
                  </a:lnTo>
                  <a:lnTo>
                    <a:pt x="259" y="162"/>
                  </a:lnTo>
                  <a:lnTo>
                    <a:pt x="259" y="160"/>
                  </a:lnTo>
                  <a:lnTo>
                    <a:pt x="260" y="159"/>
                  </a:lnTo>
                  <a:lnTo>
                    <a:pt x="261" y="161"/>
                  </a:lnTo>
                  <a:lnTo>
                    <a:pt x="262" y="162"/>
                  </a:lnTo>
                  <a:lnTo>
                    <a:pt x="264" y="164"/>
                  </a:lnTo>
                  <a:lnTo>
                    <a:pt x="262" y="166"/>
                  </a:lnTo>
                  <a:close/>
                  <a:moveTo>
                    <a:pt x="1024" y="162"/>
                  </a:moveTo>
                  <a:lnTo>
                    <a:pt x="1023" y="163"/>
                  </a:lnTo>
                  <a:lnTo>
                    <a:pt x="1021" y="162"/>
                  </a:lnTo>
                  <a:lnTo>
                    <a:pt x="1021" y="161"/>
                  </a:lnTo>
                  <a:lnTo>
                    <a:pt x="1021" y="160"/>
                  </a:lnTo>
                  <a:lnTo>
                    <a:pt x="1022" y="159"/>
                  </a:lnTo>
                  <a:lnTo>
                    <a:pt x="1023" y="160"/>
                  </a:lnTo>
                  <a:lnTo>
                    <a:pt x="1024" y="162"/>
                  </a:lnTo>
                  <a:close/>
                  <a:moveTo>
                    <a:pt x="1025" y="167"/>
                  </a:moveTo>
                  <a:lnTo>
                    <a:pt x="1024" y="167"/>
                  </a:lnTo>
                  <a:lnTo>
                    <a:pt x="1024" y="167"/>
                  </a:lnTo>
                  <a:lnTo>
                    <a:pt x="1023" y="165"/>
                  </a:lnTo>
                  <a:lnTo>
                    <a:pt x="1024" y="163"/>
                  </a:lnTo>
                  <a:lnTo>
                    <a:pt x="1025" y="163"/>
                  </a:lnTo>
                  <a:lnTo>
                    <a:pt x="1025" y="163"/>
                  </a:lnTo>
                  <a:lnTo>
                    <a:pt x="1026" y="165"/>
                  </a:lnTo>
                  <a:lnTo>
                    <a:pt x="1025" y="167"/>
                  </a:lnTo>
                  <a:close/>
                  <a:moveTo>
                    <a:pt x="256" y="170"/>
                  </a:moveTo>
                  <a:lnTo>
                    <a:pt x="253" y="170"/>
                  </a:lnTo>
                  <a:lnTo>
                    <a:pt x="252" y="170"/>
                  </a:lnTo>
                  <a:lnTo>
                    <a:pt x="253" y="167"/>
                  </a:lnTo>
                  <a:lnTo>
                    <a:pt x="253" y="165"/>
                  </a:lnTo>
                  <a:lnTo>
                    <a:pt x="255" y="165"/>
                  </a:lnTo>
                  <a:lnTo>
                    <a:pt x="257" y="167"/>
                  </a:lnTo>
                  <a:lnTo>
                    <a:pt x="256" y="170"/>
                  </a:lnTo>
                  <a:close/>
                  <a:moveTo>
                    <a:pt x="301" y="185"/>
                  </a:moveTo>
                  <a:lnTo>
                    <a:pt x="301" y="186"/>
                  </a:lnTo>
                  <a:lnTo>
                    <a:pt x="300" y="185"/>
                  </a:lnTo>
                  <a:lnTo>
                    <a:pt x="299" y="184"/>
                  </a:lnTo>
                  <a:lnTo>
                    <a:pt x="298" y="184"/>
                  </a:lnTo>
                  <a:lnTo>
                    <a:pt x="295" y="179"/>
                  </a:lnTo>
                  <a:lnTo>
                    <a:pt x="296" y="179"/>
                  </a:lnTo>
                  <a:lnTo>
                    <a:pt x="300" y="184"/>
                  </a:lnTo>
                  <a:lnTo>
                    <a:pt x="301" y="185"/>
                  </a:lnTo>
                  <a:close/>
                  <a:moveTo>
                    <a:pt x="1026" y="187"/>
                  </a:moveTo>
                  <a:lnTo>
                    <a:pt x="1026" y="188"/>
                  </a:lnTo>
                  <a:lnTo>
                    <a:pt x="1025" y="187"/>
                  </a:lnTo>
                  <a:lnTo>
                    <a:pt x="1024" y="186"/>
                  </a:lnTo>
                  <a:lnTo>
                    <a:pt x="1025" y="183"/>
                  </a:lnTo>
                  <a:lnTo>
                    <a:pt x="1025" y="182"/>
                  </a:lnTo>
                  <a:lnTo>
                    <a:pt x="1026" y="184"/>
                  </a:lnTo>
                  <a:lnTo>
                    <a:pt x="1026" y="187"/>
                  </a:lnTo>
                  <a:close/>
                  <a:moveTo>
                    <a:pt x="1093" y="193"/>
                  </a:moveTo>
                  <a:lnTo>
                    <a:pt x="1092" y="193"/>
                  </a:lnTo>
                  <a:lnTo>
                    <a:pt x="1090" y="191"/>
                  </a:lnTo>
                  <a:lnTo>
                    <a:pt x="1087" y="189"/>
                  </a:lnTo>
                  <a:lnTo>
                    <a:pt x="1085" y="186"/>
                  </a:lnTo>
                  <a:lnTo>
                    <a:pt x="1093" y="191"/>
                  </a:lnTo>
                  <a:lnTo>
                    <a:pt x="1093" y="193"/>
                  </a:lnTo>
                  <a:close/>
                  <a:moveTo>
                    <a:pt x="304" y="192"/>
                  </a:moveTo>
                  <a:lnTo>
                    <a:pt x="305" y="193"/>
                  </a:lnTo>
                  <a:lnTo>
                    <a:pt x="306" y="191"/>
                  </a:lnTo>
                  <a:lnTo>
                    <a:pt x="308" y="193"/>
                  </a:lnTo>
                  <a:lnTo>
                    <a:pt x="309" y="195"/>
                  </a:lnTo>
                  <a:lnTo>
                    <a:pt x="311" y="196"/>
                  </a:lnTo>
                  <a:lnTo>
                    <a:pt x="309" y="196"/>
                  </a:lnTo>
                  <a:lnTo>
                    <a:pt x="309" y="197"/>
                  </a:lnTo>
                  <a:lnTo>
                    <a:pt x="308" y="197"/>
                  </a:lnTo>
                  <a:lnTo>
                    <a:pt x="301" y="193"/>
                  </a:lnTo>
                  <a:lnTo>
                    <a:pt x="297" y="195"/>
                  </a:lnTo>
                  <a:lnTo>
                    <a:pt x="294" y="193"/>
                  </a:lnTo>
                  <a:lnTo>
                    <a:pt x="294" y="193"/>
                  </a:lnTo>
                  <a:lnTo>
                    <a:pt x="295" y="191"/>
                  </a:lnTo>
                  <a:lnTo>
                    <a:pt x="296" y="186"/>
                  </a:lnTo>
                  <a:lnTo>
                    <a:pt x="300" y="187"/>
                  </a:lnTo>
                  <a:lnTo>
                    <a:pt x="300" y="189"/>
                  </a:lnTo>
                  <a:lnTo>
                    <a:pt x="300" y="189"/>
                  </a:lnTo>
                  <a:lnTo>
                    <a:pt x="302" y="190"/>
                  </a:lnTo>
                  <a:lnTo>
                    <a:pt x="304" y="192"/>
                  </a:lnTo>
                  <a:close/>
                  <a:moveTo>
                    <a:pt x="104" y="203"/>
                  </a:moveTo>
                  <a:lnTo>
                    <a:pt x="102" y="205"/>
                  </a:lnTo>
                  <a:lnTo>
                    <a:pt x="99" y="203"/>
                  </a:lnTo>
                  <a:lnTo>
                    <a:pt x="100" y="202"/>
                  </a:lnTo>
                  <a:lnTo>
                    <a:pt x="101" y="199"/>
                  </a:lnTo>
                  <a:lnTo>
                    <a:pt x="102" y="197"/>
                  </a:lnTo>
                  <a:lnTo>
                    <a:pt x="103" y="194"/>
                  </a:lnTo>
                  <a:lnTo>
                    <a:pt x="100" y="187"/>
                  </a:lnTo>
                  <a:lnTo>
                    <a:pt x="101" y="187"/>
                  </a:lnTo>
                  <a:lnTo>
                    <a:pt x="102" y="187"/>
                  </a:lnTo>
                  <a:lnTo>
                    <a:pt x="104" y="192"/>
                  </a:lnTo>
                  <a:lnTo>
                    <a:pt x="107" y="195"/>
                  </a:lnTo>
                  <a:lnTo>
                    <a:pt x="106" y="199"/>
                  </a:lnTo>
                  <a:lnTo>
                    <a:pt x="104" y="203"/>
                  </a:lnTo>
                  <a:close/>
                  <a:moveTo>
                    <a:pt x="1133" y="187"/>
                  </a:moveTo>
                  <a:lnTo>
                    <a:pt x="1139" y="188"/>
                  </a:lnTo>
                  <a:lnTo>
                    <a:pt x="1140" y="188"/>
                  </a:lnTo>
                  <a:lnTo>
                    <a:pt x="1148" y="192"/>
                  </a:lnTo>
                  <a:lnTo>
                    <a:pt x="1149" y="193"/>
                  </a:lnTo>
                  <a:lnTo>
                    <a:pt x="1149" y="194"/>
                  </a:lnTo>
                  <a:lnTo>
                    <a:pt x="1150" y="196"/>
                  </a:lnTo>
                  <a:lnTo>
                    <a:pt x="1147" y="198"/>
                  </a:lnTo>
                  <a:lnTo>
                    <a:pt x="1146" y="198"/>
                  </a:lnTo>
                  <a:lnTo>
                    <a:pt x="1145" y="198"/>
                  </a:lnTo>
                  <a:lnTo>
                    <a:pt x="1142" y="197"/>
                  </a:lnTo>
                  <a:lnTo>
                    <a:pt x="1139" y="198"/>
                  </a:lnTo>
                  <a:lnTo>
                    <a:pt x="1138" y="197"/>
                  </a:lnTo>
                  <a:lnTo>
                    <a:pt x="1136" y="195"/>
                  </a:lnTo>
                  <a:lnTo>
                    <a:pt x="1133" y="194"/>
                  </a:lnTo>
                  <a:lnTo>
                    <a:pt x="1129" y="189"/>
                  </a:lnTo>
                  <a:lnTo>
                    <a:pt x="1127" y="189"/>
                  </a:lnTo>
                  <a:lnTo>
                    <a:pt x="1128" y="191"/>
                  </a:lnTo>
                  <a:lnTo>
                    <a:pt x="1129" y="192"/>
                  </a:lnTo>
                  <a:lnTo>
                    <a:pt x="1131" y="196"/>
                  </a:lnTo>
                  <a:lnTo>
                    <a:pt x="1133" y="197"/>
                  </a:lnTo>
                  <a:lnTo>
                    <a:pt x="1134" y="196"/>
                  </a:lnTo>
                  <a:lnTo>
                    <a:pt x="1136" y="198"/>
                  </a:lnTo>
                  <a:lnTo>
                    <a:pt x="1136" y="200"/>
                  </a:lnTo>
                  <a:lnTo>
                    <a:pt x="1131" y="201"/>
                  </a:lnTo>
                  <a:lnTo>
                    <a:pt x="1129" y="199"/>
                  </a:lnTo>
                  <a:lnTo>
                    <a:pt x="1129" y="196"/>
                  </a:lnTo>
                  <a:lnTo>
                    <a:pt x="1127" y="197"/>
                  </a:lnTo>
                  <a:lnTo>
                    <a:pt x="1125" y="198"/>
                  </a:lnTo>
                  <a:lnTo>
                    <a:pt x="1125" y="198"/>
                  </a:lnTo>
                  <a:lnTo>
                    <a:pt x="1123" y="195"/>
                  </a:lnTo>
                  <a:lnTo>
                    <a:pt x="1118" y="195"/>
                  </a:lnTo>
                  <a:lnTo>
                    <a:pt x="1115" y="193"/>
                  </a:lnTo>
                  <a:lnTo>
                    <a:pt x="1116" y="192"/>
                  </a:lnTo>
                  <a:lnTo>
                    <a:pt x="1117" y="190"/>
                  </a:lnTo>
                  <a:lnTo>
                    <a:pt x="1118" y="189"/>
                  </a:lnTo>
                  <a:lnTo>
                    <a:pt x="1121" y="190"/>
                  </a:lnTo>
                  <a:lnTo>
                    <a:pt x="1123" y="189"/>
                  </a:lnTo>
                  <a:lnTo>
                    <a:pt x="1125" y="189"/>
                  </a:lnTo>
                  <a:lnTo>
                    <a:pt x="1126" y="188"/>
                  </a:lnTo>
                  <a:lnTo>
                    <a:pt x="1130" y="188"/>
                  </a:lnTo>
                  <a:lnTo>
                    <a:pt x="1133" y="187"/>
                  </a:lnTo>
                  <a:close/>
                  <a:moveTo>
                    <a:pt x="271" y="198"/>
                  </a:moveTo>
                  <a:lnTo>
                    <a:pt x="267" y="199"/>
                  </a:lnTo>
                  <a:lnTo>
                    <a:pt x="262" y="198"/>
                  </a:lnTo>
                  <a:lnTo>
                    <a:pt x="263" y="196"/>
                  </a:lnTo>
                  <a:lnTo>
                    <a:pt x="265" y="194"/>
                  </a:lnTo>
                  <a:lnTo>
                    <a:pt x="267" y="194"/>
                  </a:lnTo>
                  <a:lnTo>
                    <a:pt x="270" y="195"/>
                  </a:lnTo>
                  <a:lnTo>
                    <a:pt x="272" y="197"/>
                  </a:lnTo>
                  <a:lnTo>
                    <a:pt x="271" y="198"/>
                  </a:lnTo>
                  <a:close/>
                  <a:moveTo>
                    <a:pt x="1019" y="203"/>
                  </a:moveTo>
                  <a:lnTo>
                    <a:pt x="1018" y="203"/>
                  </a:lnTo>
                  <a:lnTo>
                    <a:pt x="1015" y="203"/>
                  </a:lnTo>
                  <a:lnTo>
                    <a:pt x="1015" y="200"/>
                  </a:lnTo>
                  <a:lnTo>
                    <a:pt x="1016" y="195"/>
                  </a:lnTo>
                  <a:lnTo>
                    <a:pt x="1018" y="195"/>
                  </a:lnTo>
                  <a:lnTo>
                    <a:pt x="1021" y="196"/>
                  </a:lnTo>
                  <a:lnTo>
                    <a:pt x="1019" y="197"/>
                  </a:lnTo>
                  <a:lnTo>
                    <a:pt x="1021" y="199"/>
                  </a:lnTo>
                  <a:lnTo>
                    <a:pt x="1019" y="203"/>
                  </a:lnTo>
                  <a:close/>
                  <a:moveTo>
                    <a:pt x="1030" y="197"/>
                  </a:moveTo>
                  <a:lnTo>
                    <a:pt x="1034" y="202"/>
                  </a:lnTo>
                  <a:lnTo>
                    <a:pt x="1031" y="206"/>
                  </a:lnTo>
                  <a:lnTo>
                    <a:pt x="1033" y="209"/>
                  </a:lnTo>
                  <a:lnTo>
                    <a:pt x="1037" y="209"/>
                  </a:lnTo>
                  <a:lnTo>
                    <a:pt x="1038" y="209"/>
                  </a:lnTo>
                  <a:lnTo>
                    <a:pt x="1039" y="211"/>
                  </a:lnTo>
                  <a:lnTo>
                    <a:pt x="1040" y="213"/>
                  </a:lnTo>
                  <a:lnTo>
                    <a:pt x="1038" y="214"/>
                  </a:lnTo>
                  <a:lnTo>
                    <a:pt x="1036" y="215"/>
                  </a:lnTo>
                  <a:lnTo>
                    <a:pt x="1033" y="213"/>
                  </a:lnTo>
                  <a:lnTo>
                    <a:pt x="1032" y="212"/>
                  </a:lnTo>
                  <a:lnTo>
                    <a:pt x="1032" y="211"/>
                  </a:lnTo>
                  <a:lnTo>
                    <a:pt x="1027" y="213"/>
                  </a:lnTo>
                  <a:lnTo>
                    <a:pt x="1026" y="213"/>
                  </a:lnTo>
                  <a:lnTo>
                    <a:pt x="1025" y="210"/>
                  </a:lnTo>
                  <a:lnTo>
                    <a:pt x="1027" y="207"/>
                  </a:lnTo>
                  <a:lnTo>
                    <a:pt x="1024" y="206"/>
                  </a:lnTo>
                  <a:lnTo>
                    <a:pt x="1021" y="203"/>
                  </a:lnTo>
                  <a:lnTo>
                    <a:pt x="1021" y="202"/>
                  </a:lnTo>
                  <a:lnTo>
                    <a:pt x="1022" y="199"/>
                  </a:lnTo>
                  <a:lnTo>
                    <a:pt x="1022" y="197"/>
                  </a:lnTo>
                  <a:lnTo>
                    <a:pt x="1024" y="197"/>
                  </a:lnTo>
                  <a:lnTo>
                    <a:pt x="1026" y="200"/>
                  </a:lnTo>
                  <a:lnTo>
                    <a:pt x="1027" y="197"/>
                  </a:lnTo>
                  <a:lnTo>
                    <a:pt x="1029" y="197"/>
                  </a:lnTo>
                  <a:lnTo>
                    <a:pt x="1030" y="197"/>
                  </a:lnTo>
                  <a:close/>
                  <a:moveTo>
                    <a:pt x="294" y="197"/>
                  </a:moveTo>
                  <a:lnTo>
                    <a:pt x="297" y="200"/>
                  </a:lnTo>
                  <a:lnTo>
                    <a:pt x="298" y="202"/>
                  </a:lnTo>
                  <a:lnTo>
                    <a:pt x="296" y="203"/>
                  </a:lnTo>
                  <a:lnTo>
                    <a:pt x="295" y="206"/>
                  </a:lnTo>
                  <a:lnTo>
                    <a:pt x="295" y="206"/>
                  </a:lnTo>
                  <a:lnTo>
                    <a:pt x="292" y="205"/>
                  </a:lnTo>
                  <a:lnTo>
                    <a:pt x="291" y="208"/>
                  </a:lnTo>
                  <a:lnTo>
                    <a:pt x="290" y="204"/>
                  </a:lnTo>
                  <a:lnTo>
                    <a:pt x="287" y="202"/>
                  </a:lnTo>
                  <a:lnTo>
                    <a:pt x="289" y="199"/>
                  </a:lnTo>
                  <a:lnTo>
                    <a:pt x="289" y="199"/>
                  </a:lnTo>
                  <a:lnTo>
                    <a:pt x="290" y="199"/>
                  </a:lnTo>
                  <a:lnTo>
                    <a:pt x="291" y="200"/>
                  </a:lnTo>
                  <a:lnTo>
                    <a:pt x="294" y="197"/>
                  </a:lnTo>
                  <a:close/>
                  <a:moveTo>
                    <a:pt x="1218" y="210"/>
                  </a:moveTo>
                  <a:lnTo>
                    <a:pt x="1225" y="210"/>
                  </a:lnTo>
                  <a:lnTo>
                    <a:pt x="1230" y="210"/>
                  </a:lnTo>
                  <a:lnTo>
                    <a:pt x="1233" y="210"/>
                  </a:lnTo>
                  <a:lnTo>
                    <a:pt x="1235" y="211"/>
                  </a:lnTo>
                  <a:lnTo>
                    <a:pt x="1238" y="214"/>
                  </a:lnTo>
                  <a:lnTo>
                    <a:pt x="1237" y="215"/>
                  </a:lnTo>
                  <a:lnTo>
                    <a:pt x="1237" y="219"/>
                  </a:lnTo>
                  <a:lnTo>
                    <a:pt x="1238" y="221"/>
                  </a:lnTo>
                  <a:lnTo>
                    <a:pt x="1241" y="225"/>
                  </a:lnTo>
                  <a:lnTo>
                    <a:pt x="1243" y="228"/>
                  </a:lnTo>
                  <a:lnTo>
                    <a:pt x="1243" y="230"/>
                  </a:lnTo>
                  <a:lnTo>
                    <a:pt x="1242" y="233"/>
                  </a:lnTo>
                  <a:lnTo>
                    <a:pt x="1242" y="235"/>
                  </a:lnTo>
                  <a:lnTo>
                    <a:pt x="1239" y="238"/>
                  </a:lnTo>
                  <a:lnTo>
                    <a:pt x="1238" y="241"/>
                  </a:lnTo>
                  <a:lnTo>
                    <a:pt x="1239" y="245"/>
                  </a:lnTo>
                  <a:lnTo>
                    <a:pt x="1239" y="249"/>
                  </a:lnTo>
                  <a:lnTo>
                    <a:pt x="1239" y="253"/>
                  </a:lnTo>
                  <a:lnTo>
                    <a:pt x="1240" y="256"/>
                  </a:lnTo>
                  <a:lnTo>
                    <a:pt x="1241" y="260"/>
                  </a:lnTo>
                  <a:lnTo>
                    <a:pt x="1246" y="270"/>
                  </a:lnTo>
                  <a:lnTo>
                    <a:pt x="1249" y="277"/>
                  </a:lnTo>
                  <a:lnTo>
                    <a:pt x="1250" y="272"/>
                  </a:lnTo>
                  <a:lnTo>
                    <a:pt x="1250" y="269"/>
                  </a:lnTo>
                  <a:lnTo>
                    <a:pt x="1251" y="267"/>
                  </a:lnTo>
                  <a:lnTo>
                    <a:pt x="1253" y="266"/>
                  </a:lnTo>
                  <a:lnTo>
                    <a:pt x="1254" y="267"/>
                  </a:lnTo>
                  <a:lnTo>
                    <a:pt x="1255" y="269"/>
                  </a:lnTo>
                  <a:lnTo>
                    <a:pt x="1255" y="272"/>
                  </a:lnTo>
                  <a:lnTo>
                    <a:pt x="1257" y="280"/>
                  </a:lnTo>
                  <a:lnTo>
                    <a:pt x="1259" y="280"/>
                  </a:lnTo>
                  <a:lnTo>
                    <a:pt x="1261" y="278"/>
                  </a:lnTo>
                  <a:lnTo>
                    <a:pt x="1261" y="281"/>
                  </a:lnTo>
                  <a:lnTo>
                    <a:pt x="1261" y="285"/>
                  </a:lnTo>
                  <a:lnTo>
                    <a:pt x="1263" y="288"/>
                  </a:lnTo>
                  <a:lnTo>
                    <a:pt x="1264" y="289"/>
                  </a:lnTo>
                  <a:lnTo>
                    <a:pt x="1268" y="292"/>
                  </a:lnTo>
                  <a:lnTo>
                    <a:pt x="1270" y="293"/>
                  </a:lnTo>
                  <a:lnTo>
                    <a:pt x="1274" y="293"/>
                  </a:lnTo>
                  <a:lnTo>
                    <a:pt x="1278" y="294"/>
                  </a:lnTo>
                  <a:lnTo>
                    <a:pt x="1282" y="293"/>
                  </a:lnTo>
                  <a:lnTo>
                    <a:pt x="1284" y="290"/>
                  </a:lnTo>
                  <a:lnTo>
                    <a:pt x="1286" y="288"/>
                  </a:lnTo>
                  <a:lnTo>
                    <a:pt x="1294" y="282"/>
                  </a:lnTo>
                  <a:lnTo>
                    <a:pt x="1296" y="278"/>
                  </a:lnTo>
                  <a:lnTo>
                    <a:pt x="1298" y="274"/>
                  </a:lnTo>
                  <a:lnTo>
                    <a:pt x="1299" y="273"/>
                  </a:lnTo>
                  <a:lnTo>
                    <a:pt x="1306" y="269"/>
                  </a:lnTo>
                  <a:lnTo>
                    <a:pt x="1307" y="267"/>
                  </a:lnTo>
                  <a:lnTo>
                    <a:pt x="1308" y="263"/>
                  </a:lnTo>
                  <a:lnTo>
                    <a:pt x="1309" y="260"/>
                  </a:lnTo>
                  <a:lnTo>
                    <a:pt x="1311" y="259"/>
                  </a:lnTo>
                  <a:lnTo>
                    <a:pt x="1318" y="257"/>
                  </a:lnTo>
                  <a:lnTo>
                    <a:pt x="1325" y="256"/>
                  </a:lnTo>
                  <a:lnTo>
                    <a:pt x="1333" y="254"/>
                  </a:lnTo>
                  <a:lnTo>
                    <a:pt x="1335" y="251"/>
                  </a:lnTo>
                  <a:lnTo>
                    <a:pt x="1335" y="249"/>
                  </a:lnTo>
                  <a:lnTo>
                    <a:pt x="1334" y="246"/>
                  </a:lnTo>
                  <a:lnTo>
                    <a:pt x="1334" y="245"/>
                  </a:lnTo>
                  <a:lnTo>
                    <a:pt x="1335" y="244"/>
                  </a:lnTo>
                  <a:lnTo>
                    <a:pt x="1342" y="240"/>
                  </a:lnTo>
                  <a:lnTo>
                    <a:pt x="1350" y="236"/>
                  </a:lnTo>
                  <a:lnTo>
                    <a:pt x="1356" y="234"/>
                  </a:lnTo>
                  <a:lnTo>
                    <a:pt x="1359" y="234"/>
                  </a:lnTo>
                  <a:lnTo>
                    <a:pt x="1362" y="236"/>
                  </a:lnTo>
                  <a:lnTo>
                    <a:pt x="1366" y="238"/>
                  </a:lnTo>
                  <a:lnTo>
                    <a:pt x="1383" y="244"/>
                  </a:lnTo>
                  <a:lnTo>
                    <a:pt x="1385" y="245"/>
                  </a:lnTo>
                  <a:lnTo>
                    <a:pt x="1387" y="247"/>
                  </a:lnTo>
                  <a:lnTo>
                    <a:pt x="1391" y="249"/>
                  </a:lnTo>
                  <a:lnTo>
                    <a:pt x="1395" y="250"/>
                  </a:lnTo>
                  <a:lnTo>
                    <a:pt x="1398" y="252"/>
                  </a:lnTo>
                  <a:lnTo>
                    <a:pt x="1402" y="254"/>
                  </a:lnTo>
                  <a:lnTo>
                    <a:pt x="1409" y="256"/>
                  </a:lnTo>
                  <a:lnTo>
                    <a:pt x="1419" y="261"/>
                  </a:lnTo>
                  <a:lnTo>
                    <a:pt x="1421" y="261"/>
                  </a:lnTo>
                  <a:lnTo>
                    <a:pt x="1431" y="261"/>
                  </a:lnTo>
                  <a:lnTo>
                    <a:pt x="1432" y="262"/>
                  </a:lnTo>
                  <a:lnTo>
                    <a:pt x="1433" y="263"/>
                  </a:lnTo>
                  <a:lnTo>
                    <a:pt x="1435" y="263"/>
                  </a:lnTo>
                  <a:lnTo>
                    <a:pt x="1446" y="265"/>
                  </a:lnTo>
                  <a:lnTo>
                    <a:pt x="1447" y="265"/>
                  </a:lnTo>
                  <a:lnTo>
                    <a:pt x="1449" y="266"/>
                  </a:lnTo>
                  <a:lnTo>
                    <a:pt x="1449" y="269"/>
                  </a:lnTo>
                  <a:lnTo>
                    <a:pt x="1457" y="269"/>
                  </a:lnTo>
                  <a:lnTo>
                    <a:pt x="1457" y="276"/>
                  </a:lnTo>
                  <a:lnTo>
                    <a:pt x="1457" y="282"/>
                  </a:lnTo>
                  <a:lnTo>
                    <a:pt x="1457" y="288"/>
                  </a:lnTo>
                  <a:lnTo>
                    <a:pt x="1457" y="295"/>
                  </a:lnTo>
                  <a:lnTo>
                    <a:pt x="1457" y="301"/>
                  </a:lnTo>
                  <a:lnTo>
                    <a:pt x="1457" y="308"/>
                  </a:lnTo>
                  <a:lnTo>
                    <a:pt x="1457" y="314"/>
                  </a:lnTo>
                  <a:lnTo>
                    <a:pt x="1457" y="321"/>
                  </a:lnTo>
                  <a:lnTo>
                    <a:pt x="1457" y="327"/>
                  </a:lnTo>
                  <a:lnTo>
                    <a:pt x="1457" y="334"/>
                  </a:lnTo>
                  <a:lnTo>
                    <a:pt x="1457" y="340"/>
                  </a:lnTo>
                  <a:lnTo>
                    <a:pt x="1457" y="346"/>
                  </a:lnTo>
                  <a:lnTo>
                    <a:pt x="1457" y="353"/>
                  </a:lnTo>
                  <a:lnTo>
                    <a:pt x="1457" y="359"/>
                  </a:lnTo>
                  <a:lnTo>
                    <a:pt x="1457" y="366"/>
                  </a:lnTo>
                  <a:lnTo>
                    <a:pt x="1457" y="372"/>
                  </a:lnTo>
                  <a:lnTo>
                    <a:pt x="1457" y="379"/>
                  </a:lnTo>
                  <a:lnTo>
                    <a:pt x="1457" y="385"/>
                  </a:lnTo>
                  <a:lnTo>
                    <a:pt x="1457" y="388"/>
                  </a:lnTo>
                  <a:lnTo>
                    <a:pt x="1455" y="391"/>
                  </a:lnTo>
                  <a:lnTo>
                    <a:pt x="1454" y="397"/>
                  </a:lnTo>
                  <a:lnTo>
                    <a:pt x="1453" y="400"/>
                  </a:lnTo>
                  <a:lnTo>
                    <a:pt x="1455" y="404"/>
                  </a:lnTo>
                  <a:lnTo>
                    <a:pt x="1457" y="406"/>
                  </a:lnTo>
                  <a:lnTo>
                    <a:pt x="1457" y="411"/>
                  </a:lnTo>
                  <a:lnTo>
                    <a:pt x="1457" y="417"/>
                  </a:lnTo>
                  <a:lnTo>
                    <a:pt x="1457" y="424"/>
                  </a:lnTo>
                  <a:lnTo>
                    <a:pt x="1457" y="431"/>
                  </a:lnTo>
                  <a:lnTo>
                    <a:pt x="1457" y="437"/>
                  </a:lnTo>
                  <a:lnTo>
                    <a:pt x="1457" y="444"/>
                  </a:lnTo>
                  <a:lnTo>
                    <a:pt x="1457" y="450"/>
                  </a:lnTo>
                  <a:lnTo>
                    <a:pt x="1457" y="456"/>
                  </a:lnTo>
                  <a:lnTo>
                    <a:pt x="1457" y="463"/>
                  </a:lnTo>
                  <a:lnTo>
                    <a:pt x="1457" y="469"/>
                  </a:lnTo>
                  <a:lnTo>
                    <a:pt x="1457" y="476"/>
                  </a:lnTo>
                  <a:lnTo>
                    <a:pt x="1457" y="477"/>
                  </a:lnTo>
                  <a:lnTo>
                    <a:pt x="1455" y="475"/>
                  </a:lnTo>
                  <a:lnTo>
                    <a:pt x="1450" y="472"/>
                  </a:lnTo>
                  <a:lnTo>
                    <a:pt x="1447" y="467"/>
                  </a:lnTo>
                  <a:lnTo>
                    <a:pt x="1444" y="464"/>
                  </a:lnTo>
                  <a:lnTo>
                    <a:pt x="1442" y="461"/>
                  </a:lnTo>
                  <a:lnTo>
                    <a:pt x="1429" y="450"/>
                  </a:lnTo>
                  <a:lnTo>
                    <a:pt x="1426" y="447"/>
                  </a:lnTo>
                  <a:lnTo>
                    <a:pt x="1425" y="446"/>
                  </a:lnTo>
                  <a:lnTo>
                    <a:pt x="1426" y="445"/>
                  </a:lnTo>
                  <a:lnTo>
                    <a:pt x="1427" y="444"/>
                  </a:lnTo>
                  <a:lnTo>
                    <a:pt x="1429" y="438"/>
                  </a:lnTo>
                  <a:lnTo>
                    <a:pt x="1427" y="441"/>
                  </a:lnTo>
                  <a:lnTo>
                    <a:pt x="1424" y="444"/>
                  </a:lnTo>
                  <a:lnTo>
                    <a:pt x="1419" y="444"/>
                  </a:lnTo>
                  <a:lnTo>
                    <a:pt x="1415" y="445"/>
                  </a:lnTo>
                  <a:lnTo>
                    <a:pt x="1410" y="446"/>
                  </a:lnTo>
                  <a:lnTo>
                    <a:pt x="1406" y="447"/>
                  </a:lnTo>
                  <a:lnTo>
                    <a:pt x="1404" y="446"/>
                  </a:lnTo>
                  <a:lnTo>
                    <a:pt x="1403" y="444"/>
                  </a:lnTo>
                  <a:lnTo>
                    <a:pt x="1402" y="443"/>
                  </a:lnTo>
                  <a:lnTo>
                    <a:pt x="1402" y="440"/>
                  </a:lnTo>
                  <a:lnTo>
                    <a:pt x="1400" y="444"/>
                  </a:lnTo>
                  <a:lnTo>
                    <a:pt x="1396" y="445"/>
                  </a:lnTo>
                  <a:lnTo>
                    <a:pt x="1392" y="449"/>
                  </a:lnTo>
                  <a:lnTo>
                    <a:pt x="1390" y="449"/>
                  </a:lnTo>
                  <a:lnTo>
                    <a:pt x="1389" y="447"/>
                  </a:lnTo>
                  <a:lnTo>
                    <a:pt x="1389" y="445"/>
                  </a:lnTo>
                  <a:lnTo>
                    <a:pt x="1390" y="444"/>
                  </a:lnTo>
                  <a:lnTo>
                    <a:pt x="1391" y="442"/>
                  </a:lnTo>
                  <a:lnTo>
                    <a:pt x="1392" y="438"/>
                  </a:lnTo>
                  <a:lnTo>
                    <a:pt x="1394" y="436"/>
                  </a:lnTo>
                  <a:lnTo>
                    <a:pt x="1395" y="431"/>
                  </a:lnTo>
                  <a:lnTo>
                    <a:pt x="1396" y="429"/>
                  </a:lnTo>
                  <a:lnTo>
                    <a:pt x="1397" y="428"/>
                  </a:lnTo>
                  <a:lnTo>
                    <a:pt x="1396" y="426"/>
                  </a:lnTo>
                  <a:lnTo>
                    <a:pt x="1393" y="425"/>
                  </a:lnTo>
                  <a:lnTo>
                    <a:pt x="1392" y="424"/>
                  </a:lnTo>
                  <a:lnTo>
                    <a:pt x="1390" y="420"/>
                  </a:lnTo>
                  <a:lnTo>
                    <a:pt x="1389" y="420"/>
                  </a:lnTo>
                  <a:lnTo>
                    <a:pt x="1387" y="419"/>
                  </a:lnTo>
                  <a:lnTo>
                    <a:pt x="1386" y="417"/>
                  </a:lnTo>
                  <a:lnTo>
                    <a:pt x="1387" y="415"/>
                  </a:lnTo>
                  <a:lnTo>
                    <a:pt x="1389" y="415"/>
                  </a:lnTo>
                  <a:lnTo>
                    <a:pt x="1391" y="415"/>
                  </a:lnTo>
                  <a:lnTo>
                    <a:pt x="1394" y="416"/>
                  </a:lnTo>
                  <a:lnTo>
                    <a:pt x="1396" y="416"/>
                  </a:lnTo>
                  <a:lnTo>
                    <a:pt x="1399" y="415"/>
                  </a:lnTo>
                  <a:lnTo>
                    <a:pt x="1397" y="415"/>
                  </a:lnTo>
                  <a:lnTo>
                    <a:pt x="1396" y="415"/>
                  </a:lnTo>
                  <a:lnTo>
                    <a:pt x="1389" y="413"/>
                  </a:lnTo>
                  <a:lnTo>
                    <a:pt x="1385" y="411"/>
                  </a:lnTo>
                  <a:lnTo>
                    <a:pt x="1381" y="407"/>
                  </a:lnTo>
                  <a:lnTo>
                    <a:pt x="1381" y="406"/>
                  </a:lnTo>
                  <a:lnTo>
                    <a:pt x="1384" y="405"/>
                  </a:lnTo>
                  <a:lnTo>
                    <a:pt x="1389" y="404"/>
                  </a:lnTo>
                  <a:lnTo>
                    <a:pt x="1387" y="402"/>
                  </a:lnTo>
                  <a:lnTo>
                    <a:pt x="1385" y="400"/>
                  </a:lnTo>
                  <a:lnTo>
                    <a:pt x="1384" y="397"/>
                  </a:lnTo>
                  <a:lnTo>
                    <a:pt x="1382" y="395"/>
                  </a:lnTo>
                  <a:lnTo>
                    <a:pt x="1379" y="391"/>
                  </a:lnTo>
                  <a:lnTo>
                    <a:pt x="1376" y="388"/>
                  </a:lnTo>
                  <a:lnTo>
                    <a:pt x="1374" y="381"/>
                  </a:lnTo>
                  <a:lnTo>
                    <a:pt x="1371" y="375"/>
                  </a:lnTo>
                  <a:lnTo>
                    <a:pt x="1372" y="373"/>
                  </a:lnTo>
                  <a:lnTo>
                    <a:pt x="1374" y="372"/>
                  </a:lnTo>
                  <a:lnTo>
                    <a:pt x="1371" y="371"/>
                  </a:lnTo>
                  <a:lnTo>
                    <a:pt x="1368" y="371"/>
                  </a:lnTo>
                  <a:lnTo>
                    <a:pt x="1370" y="368"/>
                  </a:lnTo>
                  <a:lnTo>
                    <a:pt x="1373" y="367"/>
                  </a:lnTo>
                  <a:lnTo>
                    <a:pt x="1370" y="367"/>
                  </a:lnTo>
                  <a:lnTo>
                    <a:pt x="1368" y="368"/>
                  </a:lnTo>
                  <a:lnTo>
                    <a:pt x="1366" y="368"/>
                  </a:lnTo>
                  <a:lnTo>
                    <a:pt x="1365" y="368"/>
                  </a:lnTo>
                  <a:lnTo>
                    <a:pt x="1364" y="367"/>
                  </a:lnTo>
                  <a:lnTo>
                    <a:pt x="1364" y="365"/>
                  </a:lnTo>
                  <a:lnTo>
                    <a:pt x="1364" y="362"/>
                  </a:lnTo>
                  <a:lnTo>
                    <a:pt x="1364" y="360"/>
                  </a:lnTo>
                  <a:lnTo>
                    <a:pt x="1361" y="359"/>
                  </a:lnTo>
                  <a:lnTo>
                    <a:pt x="1359" y="357"/>
                  </a:lnTo>
                  <a:lnTo>
                    <a:pt x="1358" y="356"/>
                  </a:lnTo>
                  <a:lnTo>
                    <a:pt x="1357" y="356"/>
                  </a:lnTo>
                  <a:lnTo>
                    <a:pt x="1355" y="355"/>
                  </a:lnTo>
                  <a:lnTo>
                    <a:pt x="1354" y="353"/>
                  </a:lnTo>
                  <a:lnTo>
                    <a:pt x="1340" y="346"/>
                  </a:lnTo>
                  <a:lnTo>
                    <a:pt x="1339" y="343"/>
                  </a:lnTo>
                  <a:lnTo>
                    <a:pt x="1337" y="345"/>
                  </a:lnTo>
                  <a:lnTo>
                    <a:pt x="1336" y="345"/>
                  </a:lnTo>
                  <a:lnTo>
                    <a:pt x="1334" y="343"/>
                  </a:lnTo>
                  <a:lnTo>
                    <a:pt x="1333" y="343"/>
                  </a:lnTo>
                  <a:lnTo>
                    <a:pt x="1331" y="343"/>
                  </a:lnTo>
                  <a:lnTo>
                    <a:pt x="1329" y="342"/>
                  </a:lnTo>
                  <a:lnTo>
                    <a:pt x="1328" y="341"/>
                  </a:lnTo>
                  <a:lnTo>
                    <a:pt x="1326" y="341"/>
                  </a:lnTo>
                  <a:lnTo>
                    <a:pt x="1318" y="340"/>
                  </a:lnTo>
                  <a:lnTo>
                    <a:pt x="1311" y="335"/>
                  </a:lnTo>
                  <a:lnTo>
                    <a:pt x="1305" y="334"/>
                  </a:lnTo>
                  <a:lnTo>
                    <a:pt x="1301" y="332"/>
                  </a:lnTo>
                  <a:lnTo>
                    <a:pt x="1298" y="330"/>
                  </a:lnTo>
                  <a:lnTo>
                    <a:pt x="1289" y="329"/>
                  </a:lnTo>
                  <a:lnTo>
                    <a:pt x="1281" y="328"/>
                  </a:lnTo>
                  <a:lnTo>
                    <a:pt x="1277" y="328"/>
                  </a:lnTo>
                  <a:lnTo>
                    <a:pt x="1275" y="328"/>
                  </a:lnTo>
                  <a:lnTo>
                    <a:pt x="1272" y="328"/>
                  </a:lnTo>
                  <a:lnTo>
                    <a:pt x="1259" y="319"/>
                  </a:lnTo>
                  <a:lnTo>
                    <a:pt x="1256" y="316"/>
                  </a:lnTo>
                  <a:lnTo>
                    <a:pt x="1257" y="314"/>
                  </a:lnTo>
                  <a:lnTo>
                    <a:pt x="1257" y="312"/>
                  </a:lnTo>
                  <a:lnTo>
                    <a:pt x="1263" y="312"/>
                  </a:lnTo>
                  <a:lnTo>
                    <a:pt x="1259" y="311"/>
                  </a:lnTo>
                  <a:lnTo>
                    <a:pt x="1257" y="311"/>
                  </a:lnTo>
                  <a:lnTo>
                    <a:pt x="1254" y="313"/>
                  </a:lnTo>
                  <a:lnTo>
                    <a:pt x="1252" y="313"/>
                  </a:lnTo>
                  <a:lnTo>
                    <a:pt x="1249" y="312"/>
                  </a:lnTo>
                  <a:lnTo>
                    <a:pt x="1247" y="310"/>
                  </a:lnTo>
                  <a:lnTo>
                    <a:pt x="1243" y="312"/>
                  </a:lnTo>
                  <a:lnTo>
                    <a:pt x="1241" y="310"/>
                  </a:lnTo>
                  <a:lnTo>
                    <a:pt x="1240" y="308"/>
                  </a:lnTo>
                  <a:lnTo>
                    <a:pt x="1239" y="307"/>
                  </a:lnTo>
                  <a:lnTo>
                    <a:pt x="1238" y="307"/>
                  </a:lnTo>
                  <a:lnTo>
                    <a:pt x="1236" y="308"/>
                  </a:lnTo>
                  <a:lnTo>
                    <a:pt x="1233" y="308"/>
                  </a:lnTo>
                  <a:lnTo>
                    <a:pt x="1232" y="306"/>
                  </a:lnTo>
                  <a:lnTo>
                    <a:pt x="1232" y="305"/>
                  </a:lnTo>
                  <a:lnTo>
                    <a:pt x="1230" y="303"/>
                  </a:lnTo>
                  <a:lnTo>
                    <a:pt x="1229" y="302"/>
                  </a:lnTo>
                  <a:lnTo>
                    <a:pt x="1225" y="300"/>
                  </a:lnTo>
                  <a:lnTo>
                    <a:pt x="1224" y="297"/>
                  </a:lnTo>
                  <a:lnTo>
                    <a:pt x="1224" y="291"/>
                  </a:lnTo>
                  <a:lnTo>
                    <a:pt x="1225" y="289"/>
                  </a:lnTo>
                  <a:lnTo>
                    <a:pt x="1227" y="287"/>
                  </a:lnTo>
                  <a:lnTo>
                    <a:pt x="1230" y="283"/>
                  </a:lnTo>
                  <a:lnTo>
                    <a:pt x="1227" y="283"/>
                  </a:lnTo>
                  <a:lnTo>
                    <a:pt x="1225" y="284"/>
                  </a:lnTo>
                  <a:lnTo>
                    <a:pt x="1224" y="286"/>
                  </a:lnTo>
                  <a:lnTo>
                    <a:pt x="1224" y="288"/>
                  </a:lnTo>
                  <a:lnTo>
                    <a:pt x="1224" y="293"/>
                  </a:lnTo>
                  <a:lnTo>
                    <a:pt x="1222" y="295"/>
                  </a:lnTo>
                  <a:lnTo>
                    <a:pt x="1219" y="295"/>
                  </a:lnTo>
                  <a:lnTo>
                    <a:pt x="1220" y="298"/>
                  </a:lnTo>
                  <a:lnTo>
                    <a:pt x="1219" y="301"/>
                  </a:lnTo>
                  <a:lnTo>
                    <a:pt x="1216" y="305"/>
                  </a:lnTo>
                  <a:lnTo>
                    <a:pt x="1216" y="307"/>
                  </a:lnTo>
                  <a:lnTo>
                    <a:pt x="1216" y="308"/>
                  </a:lnTo>
                  <a:lnTo>
                    <a:pt x="1216" y="310"/>
                  </a:lnTo>
                  <a:lnTo>
                    <a:pt x="1211" y="315"/>
                  </a:lnTo>
                  <a:lnTo>
                    <a:pt x="1209" y="316"/>
                  </a:lnTo>
                  <a:lnTo>
                    <a:pt x="1205" y="316"/>
                  </a:lnTo>
                  <a:lnTo>
                    <a:pt x="1202" y="317"/>
                  </a:lnTo>
                  <a:lnTo>
                    <a:pt x="1200" y="315"/>
                  </a:lnTo>
                  <a:lnTo>
                    <a:pt x="1199" y="313"/>
                  </a:lnTo>
                  <a:lnTo>
                    <a:pt x="1197" y="312"/>
                  </a:lnTo>
                  <a:lnTo>
                    <a:pt x="1196" y="308"/>
                  </a:lnTo>
                  <a:lnTo>
                    <a:pt x="1195" y="304"/>
                  </a:lnTo>
                  <a:lnTo>
                    <a:pt x="1199" y="299"/>
                  </a:lnTo>
                  <a:lnTo>
                    <a:pt x="1197" y="295"/>
                  </a:lnTo>
                  <a:lnTo>
                    <a:pt x="1195" y="291"/>
                  </a:lnTo>
                  <a:lnTo>
                    <a:pt x="1188" y="286"/>
                  </a:lnTo>
                  <a:lnTo>
                    <a:pt x="1182" y="281"/>
                  </a:lnTo>
                  <a:lnTo>
                    <a:pt x="1179" y="280"/>
                  </a:lnTo>
                  <a:lnTo>
                    <a:pt x="1174" y="280"/>
                  </a:lnTo>
                  <a:lnTo>
                    <a:pt x="1172" y="279"/>
                  </a:lnTo>
                  <a:lnTo>
                    <a:pt x="1171" y="277"/>
                  </a:lnTo>
                  <a:lnTo>
                    <a:pt x="1170" y="275"/>
                  </a:lnTo>
                  <a:lnTo>
                    <a:pt x="1173" y="274"/>
                  </a:lnTo>
                  <a:lnTo>
                    <a:pt x="1178" y="272"/>
                  </a:lnTo>
                  <a:lnTo>
                    <a:pt x="1181" y="272"/>
                  </a:lnTo>
                  <a:lnTo>
                    <a:pt x="1190" y="273"/>
                  </a:lnTo>
                  <a:lnTo>
                    <a:pt x="1192" y="274"/>
                  </a:lnTo>
                  <a:lnTo>
                    <a:pt x="1194" y="275"/>
                  </a:lnTo>
                  <a:lnTo>
                    <a:pt x="1199" y="271"/>
                  </a:lnTo>
                  <a:lnTo>
                    <a:pt x="1203" y="266"/>
                  </a:lnTo>
                  <a:lnTo>
                    <a:pt x="1207" y="265"/>
                  </a:lnTo>
                  <a:lnTo>
                    <a:pt x="1209" y="264"/>
                  </a:lnTo>
                  <a:lnTo>
                    <a:pt x="1211" y="265"/>
                  </a:lnTo>
                  <a:lnTo>
                    <a:pt x="1216" y="266"/>
                  </a:lnTo>
                  <a:lnTo>
                    <a:pt x="1219" y="267"/>
                  </a:lnTo>
                  <a:lnTo>
                    <a:pt x="1222" y="267"/>
                  </a:lnTo>
                  <a:lnTo>
                    <a:pt x="1224" y="269"/>
                  </a:lnTo>
                  <a:lnTo>
                    <a:pt x="1225" y="270"/>
                  </a:lnTo>
                  <a:lnTo>
                    <a:pt x="1225" y="267"/>
                  </a:lnTo>
                  <a:lnTo>
                    <a:pt x="1227" y="265"/>
                  </a:lnTo>
                  <a:lnTo>
                    <a:pt x="1229" y="263"/>
                  </a:lnTo>
                  <a:lnTo>
                    <a:pt x="1230" y="263"/>
                  </a:lnTo>
                  <a:lnTo>
                    <a:pt x="1232" y="263"/>
                  </a:lnTo>
                  <a:lnTo>
                    <a:pt x="1231" y="260"/>
                  </a:lnTo>
                  <a:lnTo>
                    <a:pt x="1228" y="260"/>
                  </a:lnTo>
                  <a:lnTo>
                    <a:pt x="1230" y="257"/>
                  </a:lnTo>
                  <a:lnTo>
                    <a:pt x="1232" y="256"/>
                  </a:lnTo>
                  <a:lnTo>
                    <a:pt x="1232" y="255"/>
                  </a:lnTo>
                  <a:lnTo>
                    <a:pt x="1232" y="254"/>
                  </a:lnTo>
                  <a:lnTo>
                    <a:pt x="1225" y="256"/>
                  </a:lnTo>
                  <a:lnTo>
                    <a:pt x="1218" y="257"/>
                  </a:lnTo>
                  <a:lnTo>
                    <a:pt x="1214" y="257"/>
                  </a:lnTo>
                  <a:lnTo>
                    <a:pt x="1209" y="257"/>
                  </a:lnTo>
                  <a:lnTo>
                    <a:pt x="1202" y="259"/>
                  </a:lnTo>
                  <a:lnTo>
                    <a:pt x="1199" y="258"/>
                  </a:lnTo>
                  <a:lnTo>
                    <a:pt x="1191" y="258"/>
                  </a:lnTo>
                  <a:lnTo>
                    <a:pt x="1187" y="257"/>
                  </a:lnTo>
                  <a:lnTo>
                    <a:pt x="1184" y="258"/>
                  </a:lnTo>
                  <a:lnTo>
                    <a:pt x="1181" y="258"/>
                  </a:lnTo>
                  <a:lnTo>
                    <a:pt x="1177" y="256"/>
                  </a:lnTo>
                  <a:lnTo>
                    <a:pt x="1175" y="253"/>
                  </a:lnTo>
                  <a:lnTo>
                    <a:pt x="1174" y="251"/>
                  </a:lnTo>
                  <a:lnTo>
                    <a:pt x="1172" y="250"/>
                  </a:lnTo>
                  <a:lnTo>
                    <a:pt x="1171" y="248"/>
                  </a:lnTo>
                  <a:lnTo>
                    <a:pt x="1169" y="241"/>
                  </a:lnTo>
                  <a:lnTo>
                    <a:pt x="1169" y="236"/>
                  </a:lnTo>
                  <a:lnTo>
                    <a:pt x="1166" y="236"/>
                  </a:lnTo>
                  <a:lnTo>
                    <a:pt x="1162" y="236"/>
                  </a:lnTo>
                  <a:lnTo>
                    <a:pt x="1149" y="231"/>
                  </a:lnTo>
                  <a:lnTo>
                    <a:pt x="1147" y="232"/>
                  </a:lnTo>
                  <a:lnTo>
                    <a:pt x="1145" y="233"/>
                  </a:lnTo>
                  <a:lnTo>
                    <a:pt x="1143" y="233"/>
                  </a:lnTo>
                  <a:lnTo>
                    <a:pt x="1140" y="233"/>
                  </a:lnTo>
                  <a:lnTo>
                    <a:pt x="1139" y="232"/>
                  </a:lnTo>
                  <a:lnTo>
                    <a:pt x="1139" y="231"/>
                  </a:lnTo>
                  <a:lnTo>
                    <a:pt x="1140" y="227"/>
                  </a:lnTo>
                  <a:lnTo>
                    <a:pt x="1142" y="226"/>
                  </a:lnTo>
                  <a:lnTo>
                    <a:pt x="1144" y="225"/>
                  </a:lnTo>
                  <a:lnTo>
                    <a:pt x="1145" y="224"/>
                  </a:lnTo>
                  <a:lnTo>
                    <a:pt x="1147" y="219"/>
                  </a:lnTo>
                  <a:lnTo>
                    <a:pt x="1147" y="217"/>
                  </a:lnTo>
                  <a:lnTo>
                    <a:pt x="1147" y="215"/>
                  </a:lnTo>
                  <a:lnTo>
                    <a:pt x="1147" y="214"/>
                  </a:lnTo>
                  <a:lnTo>
                    <a:pt x="1149" y="213"/>
                  </a:lnTo>
                  <a:lnTo>
                    <a:pt x="1154" y="211"/>
                  </a:lnTo>
                  <a:lnTo>
                    <a:pt x="1164" y="209"/>
                  </a:lnTo>
                  <a:lnTo>
                    <a:pt x="1167" y="208"/>
                  </a:lnTo>
                  <a:lnTo>
                    <a:pt x="1170" y="205"/>
                  </a:lnTo>
                  <a:lnTo>
                    <a:pt x="1172" y="204"/>
                  </a:lnTo>
                  <a:lnTo>
                    <a:pt x="1174" y="202"/>
                  </a:lnTo>
                  <a:lnTo>
                    <a:pt x="1175" y="202"/>
                  </a:lnTo>
                  <a:lnTo>
                    <a:pt x="1183" y="198"/>
                  </a:lnTo>
                  <a:lnTo>
                    <a:pt x="1187" y="198"/>
                  </a:lnTo>
                  <a:lnTo>
                    <a:pt x="1191" y="198"/>
                  </a:lnTo>
                  <a:lnTo>
                    <a:pt x="1198" y="200"/>
                  </a:lnTo>
                  <a:lnTo>
                    <a:pt x="1205" y="203"/>
                  </a:lnTo>
                  <a:lnTo>
                    <a:pt x="1212" y="207"/>
                  </a:lnTo>
                  <a:lnTo>
                    <a:pt x="1218" y="210"/>
                  </a:lnTo>
                  <a:close/>
                  <a:moveTo>
                    <a:pt x="848" y="200"/>
                  </a:moveTo>
                  <a:lnTo>
                    <a:pt x="849" y="201"/>
                  </a:lnTo>
                  <a:lnTo>
                    <a:pt x="849" y="203"/>
                  </a:lnTo>
                  <a:lnTo>
                    <a:pt x="847" y="202"/>
                  </a:lnTo>
                  <a:lnTo>
                    <a:pt x="845" y="202"/>
                  </a:lnTo>
                  <a:lnTo>
                    <a:pt x="843" y="203"/>
                  </a:lnTo>
                  <a:lnTo>
                    <a:pt x="842" y="203"/>
                  </a:lnTo>
                  <a:lnTo>
                    <a:pt x="841" y="203"/>
                  </a:lnTo>
                  <a:lnTo>
                    <a:pt x="842" y="202"/>
                  </a:lnTo>
                  <a:lnTo>
                    <a:pt x="845" y="200"/>
                  </a:lnTo>
                  <a:lnTo>
                    <a:pt x="846" y="200"/>
                  </a:lnTo>
                  <a:lnTo>
                    <a:pt x="848" y="200"/>
                  </a:lnTo>
                  <a:close/>
                  <a:moveTo>
                    <a:pt x="1127" y="203"/>
                  </a:moveTo>
                  <a:lnTo>
                    <a:pt x="1125" y="203"/>
                  </a:lnTo>
                  <a:lnTo>
                    <a:pt x="1122" y="202"/>
                  </a:lnTo>
                  <a:lnTo>
                    <a:pt x="1124" y="201"/>
                  </a:lnTo>
                  <a:lnTo>
                    <a:pt x="1125" y="201"/>
                  </a:lnTo>
                  <a:lnTo>
                    <a:pt x="1127" y="200"/>
                  </a:lnTo>
                  <a:lnTo>
                    <a:pt x="1127" y="200"/>
                  </a:lnTo>
                  <a:lnTo>
                    <a:pt x="1128" y="201"/>
                  </a:lnTo>
                  <a:lnTo>
                    <a:pt x="1129" y="202"/>
                  </a:lnTo>
                  <a:lnTo>
                    <a:pt x="1127" y="203"/>
                  </a:lnTo>
                  <a:close/>
                  <a:moveTo>
                    <a:pt x="1021" y="211"/>
                  </a:moveTo>
                  <a:lnTo>
                    <a:pt x="1021" y="212"/>
                  </a:lnTo>
                  <a:lnTo>
                    <a:pt x="1018" y="211"/>
                  </a:lnTo>
                  <a:lnTo>
                    <a:pt x="1016" y="211"/>
                  </a:lnTo>
                  <a:lnTo>
                    <a:pt x="1018" y="206"/>
                  </a:lnTo>
                  <a:lnTo>
                    <a:pt x="1020" y="206"/>
                  </a:lnTo>
                  <a:lnTo>
                    <a:pt x="1021" y="211"/>
                  </a:lnTo>
                  <a:close/>
                  <a:moveTo>
                    <a:pt x="1279" y="208"/>
                  </a:moveTo>
                  <a:lnTo>
                    <a:pt x="1285" y="209"/>
                  </a:lnTo>
                  <a:lnTo>
                    <a:pt x="1288" y="209"/>
                  </a:lnTo>
                  <a:lnTo>
                    <a:pt x="1290" y="210"/>
                  </a:lnTo>
                  <a:lnTo>
                    <a:pt x="1293" y="209"/>
                  </a:lnTo>
                  <a:lnTo>
                    <a:pt x="1295" y="210"/>
                  </a:lnTo>
                  <a:lnTo>
                    <a:pt x="1300" y="214"/>
                  </a:lnTo>
                  <a:lnTo>
                    <a:pt x="1303" y="218"/>
                  </a:lnTo>
                  <a:lnTo>
                    <a:pt x="1307" y="220"/>
                  </a:lnTo>
                  <a:lnTo>
                    <a:pt x="1310" y="221"/>
                  </a:lnTo>
                  <a:lnTo>
                    <a:pt x="1308" y="224"/>
                  </a:lnTo>
                  <a:lnTo>
                    <a:pt x="1303" y="225"/>
                  </a:lnTo>
                  <a:lnTo>
                    <a:pt x="1302" y="225"/>
                  </a:lnTo>
                  <a:lnTo>
                    <a:pt x="1298" y="224"/>
                  </a:lnTo>
                  <a:lnTo>
                    <a:pt x="1295" y="224"/>
                  </a:lnTo>
                  <a:lnTo>
                    <a:pt x="1293" y="222"/>
                  </a:lnTo>
                  <a:lnTo>
                    <a:pt x="1293" y="219"/>
                  </a:lnTo>
                  <a:lnTo>
                    <a:pt x="1290" y="213"/>
                  </a:lnTo>
                  <a:lnTo>
                    <a:pt x="1287" y="215"/>
                  </a:lnTo>
                  <a:lnTo>
                    <a:pt x="1283" y="212"/>
                  </a:lnTo>
                  <a:lnTo>
                    <a:pt x="1282" y="212"/>
                  </a:lnTo>
                  <a:lnTo>
                    <a:pt x="1282" y="212"/>
                  </a:lnTo>
                  <a:lnTo>
                    <a:pt x="1280" y="211"/>
                  </a:lnTo>
                  <a:lnTo>
                    <a:pt x="1279" y="209"/>
                  </a:lnTo>
                  <a:lnTo>
                    <a:pt x="1279" y="208"/>
                  </a:lnTo>
                  <a:close/>
                  <a:moveTo>
                    <a:pt x="1136" y="211"/>
                  </a:moveTo>
                  <a:lnTo>
                    <a:pt x="1135" y="213"/>
                  </a:lnTo>
                  <a:lnTo>
                    <a:pt x="1134" y="214"/>
                  </a:lnTo>
                  <a:lnTo>
                    <a:pt x="1120" y="216"/>
                  </a:lnTo>
                  <a:lnTo>
                    <a:pt x="1121" y="215"/>
                  </a:lnTo>
                  <a:lnTo>
                    <a:pt x="1122" y="214"/>
                  </a:lnTo>
                  <a:lnTo>
                    <a:pt x="1123" y="213"/>
                  </a:lnTo>
                  <a:lnTo>
                    <a:pt x="1124" y="213"/>
                  </a:lnTo>
                  <a:lnTo>
                    <a:pt x="1125" y="213"/>
                  </a:lnTo>
                  <a:lnTo>
                    <a:pt x="1125" y="213"/>
                  </a:lnTo>
                  <a:lnTo>
                    <a:pt x="1126" y="213"/>
                  </a:lnTo>
                  <a:lnTo>
                    <a:pt x="1128" y="213"/>
                  </a:lnTo>
                  <a:lnTo>
                    <a:pt x="1130" y="213"/>
                  </a:lnTo>
                  <a:lnTo>
                    <a:pt x="1133" y="213"/>
                  </a:lnTo>
                  <a:lnTo>
                    <a:pt x="1133" y="211"/>
                  </a:lnTo>
                  <a:lnTo>
                    <a:pt x="1136" y="211"/>
                  </a:lnTo>
                  <a:close/>
                  <a:moveTo>
                    <a:pt x="1139" y="228"/>
                  </a:moveTo>
                  <a:lnTo>
                    <a:pt x="1138" y="229"/>
                  </a:lnTo>
                  <a:lnTo>
                    <a:pt x="1134" y="228"/>
                  </a:lnTo>
                  <a:lnTo>
                    <a:pt x="1132" y="226"/>
                  </a:lnTo>
                  <a:lnTo>
                    <a:pt x="1131" y="224"/>
                  </a:lnTo>
                  <a:lnTo>
                    <a:pt x="1130" y="221"/>
                  </a:lnTo>
                  <a:lnTo>
                    <a:pt x="1129" y="220"/>
                  </a:lnTo>
                  <a:lnTo>
                    <a:pt x="1128" y="218"/>
                  </a:lnTo>
                  <a:lnTo>
                    <a:pt x="1129" y="217"/>
                  </a:lnTo>
                  <a:lnTo>
                    <a:pt x="1136" y="215"/>
                  </a:lnTo>
                  <a:lnTo>
                    <a:pt x="1137" y="215"/>
                  </a:lnTo>
                  <a:lnTo>
                    <a:pt x="1140" y="215"/>
                  </a:lnTo>
                  <a:lnTo>
                    <a:pt x="1141" y="217"/>
                  </a:lnTo>
                  <a:lnTo>
                    <a:pt x="1140" y="224"/>
                  </a:lnTo>
                  <a:lnTo>
                    <a:pt x="1139" y="228"/>
                  </a:lnTo>
                  <a:close/>
                  <a:moveTo>
                    <a:pt x="126" y="243"/>
                  </a:moveTo>
                  <a:lnTo>
                    <a:pt x="123" y="243"/>
                  </a:lnTo>
                  <a:lnTo>
                    <a:pt x="117" y="239"/>
                  </a:lnTo>
                  <a:lnTo>
                    <a:pt x="115" y="238"/>
                  </a:lnTo>
                  <a:lnTo>
                    <a:pt x="115" y="236"/>
                  </a:lnTo>
                  <a:lnTo>
                    <a:pt x="109" y="226"/>
                  </a:lnTo>
                  <a:lnTo>
                    <a:pt x="108" y="225"/>
                  </a:lnTo>
                  <a:lnTo>
                    <a:pt x="111" y="217"/>
                  </a:lnTo>
                  <a:lnTo>
                    <a:pt x="117" y="215"/>
                  </a:lnTo>
                  <a:lnTo>
                    <a:pt x="119" y="217"/>
                  </a:lnTo>
                  <a:lnTo>
                    <a:pt x="119" y="220"/>
                  </a:lnTo>
                  <a:lnTo>
                    <a:pt x="123" y="226"/>
                  </a:lnTo>
                  <a:lnTo>
                    <a:pt x="124" y="229"/>
                  </a:lnTo>
                  <a:lnTo>
                    <a:pt x="125" y="231"/>
                  </a:lnTo>
                  <a:lnTo>
                    <a:pt x="126" y="231"/>
                  </a:lnTo>
                  <a:lnTo>
                    <a:pt x="125" y="233"/>
                  </a:lnTo>
                  <a:lnTo>
                    <a:pt x="128" y="236"/>
                  </a:lnTo>
                  <a:lnTo>
                    <a:pt x="129" y="238"/>
                  </a:lnTo>
                  <a:lnTo>
                    <a:pt x="130" y="242"/>
                  </a:lnTo>
                  <a:lnTo>
                    <a:pt x="126" y="243"/>
                  </a:lnTo>
                  <a:close/>
                  <a:moveTo>
                    <a:pt x="1265" y="222"/>
                  </a:moveTo>
                  <a:lnTo>
                    <a:pt x="1264" y="223"/>
                  </a:lnTo>
                  <a:lnTo>
                    <a:pt x="1262" y="222"/>
                  </a:lnTo>
                  <a:lnTo>
                    <a:pt x="1260" y="220"/>
                  </a:lnTo>
                  <a:lnTo>
                    <a:pt x="1261" y="218"/>
                  </a:lnTo>
                  <a:lnTo>
                    <a:pt x="1263" y="216"/>
                  </a:lnTo>
                  <a:lnTo>
                    <a:pt x="1265" y="218"/>
                  </a:lnTo>
                  <a:lnTo>
                    <a:pt x="1265" y="219"/>
                  </a:lnTo>
                  <a:lnTo>
                    <a:pt x="1266" y="219"/>
                  </a:lnTo>
                  <a:lnTo>
                    <a:pt x="1265" y="222"/>
                  </a:lnTo>
                  <a:close/>
                  <a:moveTo>
                    <a:pt x="461" y="224"/>
                  </a:moveTo>
                  <a:lnTo>
                    <a:pt x="455" y="227"/>
                  </a:lnTo>
                  <a:lnTo>
                    <a:pt x="453" y="227"/>
                  </a:lnTo>
                  <a:lnTo>
                    <a:pt x="452" y="226"/>
                  </a:lnTo>
                  <a:lnTo>
                    <a:pt x="452" y="220"/>
                  </a:lnTo>
                  <a:lnTo>
                    <a:pt x="454" y="218"/>
                  </a:lnTo>
                  <a:lnTo>
                    <a:pt x="458" y="218"/>
                  </a:lnTo>
                  <a:lnTo>
                    <a:pt x="461" y="219"/>
                  </a:lnTo>
                  <a:lnTo>
                    <a:pt x="462" y="220"/>
                  </a:lnTo>
                  <a:lnTo>
                    <a:pt x="463" y="221"/>
                  </a:lnTo>
                  <a:lnTo>
                    <a:pt x="462" y="223"/>
                  </a:lnTo>
                  <a:lnTo>
                    <a:pt x="461" y="224"/>
                  </a:lnTo>
                  <a:close/>
                  <a:moveTo>
                    <a:pt x="891" y="224"/>
                  </a:moveTo>
                  <a:lnTo>
                    <a:pt x="892" y="226"/>
                  </a:lnTo>
                  <a:lnTo>
                    <a:pt x="891" y="228"/>
                  </a:lnTo>
                  <a:lnTo>
                    <a:pt x="892" y="231"/>
                  </a:lnTo>
                  <a:lnTo>
                    <a:pt x="895" y="226"/>
                  </a:lnTo>
                  <a:lnTo>
                    <a:pt x="898" y="226"/>
                  </a:lnTo>
                  <a:lnTo>
                    <a:pt x="899" y="226"/>
                  </a:lnTo>
                  <a:lnTo>
                    <a:pt x="901" y="228"/>
                  </a:lnTo>
                  <a:lnTo>
                    <a:pt x="901" y="229"/>
                  </a:lnTo>
                  <a:lnTo>
                    <a:pt x="901" y="233"/>
                  </a:lnTo>
                  <a:lnTo>
                    <a:pt x="898" y="235"/>
                  </a:lnTo>
                  <a:lnTo>
                    <a:pt x="896" y="235"/>
                  </a:lnTo>
                  <a:lnTo>
                    <a:pt x="895" y="233"/>
                  </a:lnTo>
                  <a:lnTo>
                    <a:pt x="893" y="232"/>
                  </a:lnTo>
                  <a:lnTo>
                    <a:pt x="892" y="237"/>
                  </a:lnTo>
                  <a:lnTo>
                    <a:pt x="891" y="238"/>
                  </a:lnTo>
                  <a:lnTo>
                    <a:pt x="890" y="238"/>
                  </a:lnTo>
                  <a:lnTo>
                    <a:pt x="888" y="237"/>
                  </a:lnTo>
                  <a:lnTo>
                    <a:pt x="888" y="236"/>
                  </a:lnTo>
                  <a:lnTo>
                    <a:pt x="891" y="234"/>
                  </a:lnTo>
                  <a:lnTo>
                    <a:pt x="889" y="228"/>
                  </a:lnTo>
                  <a:lnTo>
                    <a:pt x="887" y="229"/>
                  </a:lnTo>
                  <a:lnTo>
                    <a:pt x="884" y="235"/>
                  </a:lnTo>
                  <a:lnTo>
                    <a:pt x="881" y="237"/>
                  </a:lnTo>
                  <a:lnTo>
                    <a:pt x="880" y="236"/>
                  </a:lnTo>
                  <a:lnTo>
                    <a:pt x="878" y="232"/>
                  </a:lnTo>
                  <a:lnTo>
                    <a:pt x="879" y="227"/>
                  </a:lnTo>
                  <a:lnTo>
                    <a:pt x="881" y="224"/>
                  </a:lnTo>
                  <a:lnTo>
                    <a:pt x="884" y="224"/>
                  </a:lnTo>
                  <a:lnTo>
                    <a:pt x="889" y="224"/>
                  </a:lnTo>
                  <a:lnTo>
                    <a:pt x="891" y="224"/>
                  </a:lnTo>
                  <a:close/>
                  <a:moveTo>
                    <a:pt x="1048" y="239"/>
                  </a:moveTo>
                  <a:lnTo>
                    <a:pt x="1046" y="241"/>
                  </a:lnTo>
                  <a:lnTo>
                    <a:pt x="1046" y="241"/>
                  </a:lnTo>
                  <a:lnTo>
                    <a:pt x="1041" y="240"/>
                  </a:lnTo>
                  <a:lnTo>
                    <a:pt x="1035" y="240"/>
                  </a:lnTo>
                  <a:lnTo>
                    <a:pt x="1030" y="241"/>
                  </a:lnTo>
                  <a:lnTo>
                    <a:pt x="1026" y="241"/>
                  </a:lnTo>
                  <a:lnTo>
                    <a:pt x="1024" y="239"/>
                  </a:lnTo>
                  <a:lnTo>
                    <a:pt x="1024" y="237"/>
                  </a:lnTo>
                  <a:lnTo>
                    <a:pt x="1026" y="233"/>
                  </a:lnTo>
                  <a:lnTo>
                    <a:pt x="1030" y="230"/>
                  </a:lnTo>
                  <a:lnTo>
                    <a:pt x="1032" y="229"/>
                  </a:lnTo>
                  <a:lnTo>
                    <a:pt x="1035" y="230"/>
                  </a:lnTo>
                  <a:lnTo>
                    <a:pt x="1040" y="232"/>
                  </a:lnTo>
                  <a:lnTo>
                    <a:pt x="1045" y="235"/>
                  </a:lnTo>
                  <a:lnTo>
                    <a:pt x="1048" y="238"/>
                  </a:lnTo>
                  <a:lnTo>
                    <a:pt x="1048" y="239"/>
                  </a:lnTo>
                  <a:close/>
                  <a:moveTo>
                    <a:pt x="903" y="241"/>
                  </a:moveTo>
                  <a:lnTo>
                    <a:pt x="901" y="241"/>
                  </a:lnTo>
                  <a:lnTo>
                    <a:pt x="899" y="240"/>
                  </a:lnTo>
                  <a:lnTo>
                    <a:pt x="899" y="235"/>
                  </a:lnTo>
                  <a:lnTo>
                    <a:pt x="901" y="235"/>
                  </a:lnTo>
                  <a:lnTo>
                    <a:pt x="902" y="235"/>
                  </a:lnTo>
                  <a:lnTo>
                    <a:pt x="902" y="236"/>
                  </a:lnTo>
                  <a:lnTo>
                    <a:pt x="903" y="237"/>
                  </a:lnTo>
                  <a:lnTo>
                    <a:pt x="904" y="238"/>
                  </a:lnTo>
                  <a:lnTo>
                    <a:pt x="903" y="241"/>
                  </a:lnTo>
                  <a:close/>
                  <a:moveTo>
                    <a:pt x="344" y="239"/>
                  </a:moveTo>
                  <a:lnTo>
                    <a:pt x="346" y="242"/>
                  </a:lnTo>
                  <a:lnTo>
                    <a:pt x="347" y="244"/>
                  </a:lnTo>
                  <a:lnTo>
                    <a:pt x="348" y="246"/>
                  </a:lnTo>
                  <a:lnTo>
                    <a:pt x="350" y="256"/>
                  </a:lnTo>
                  <a:lnTo>
                    <a:pt x="355" y="265"/>
                  </a:lnTo>
                  <a:lnTo>
                    <a:pt x="369" y="268"/>
                  </a:lnTo>
                  <a:lnTo>
                    <a:pt x="367" y="269"/>
                  </a:lnTo>
                  <a:lnTo>
                    <a:pt x="366" y="271"/>
                  </a:lnTo>
                  <a:lnTo>
                    <a:pt x="364" y="272"/>
                  </a:lnTo>
                  <a:lnTo>
                    <a:pt x="363" y="278"/>
                  </a:lnTo>
                  <a:lnTo>
                    <a:pt x="363" y="280"/>
                  </a:lnTo>
                  <a:lnTo>
                    <a:pt x="364" y="282"/>
                  </a:lnTo>
                  <a:lnTo>
                    <a:pt x="364" y="284"/>
                  </a:lnTo>
                  <a:lnTo>
                    <a:pt x="363" y="284"/>
                  </a:lnTo>
                  <a:lnTo>
                    <a:pt x="360" y="283"/>
                  </a:lnTo>
                  <a:lnTo>
                    <a:pt x="359" y="283"/>
                  </a:lnTo>
                  <a:lnTo>
                    <a:pt x="357" y="282"/>
                  </a:lnTo>
                  <a:lnTo>
                    <a:pt x="356" y="281"/>
                  </a:lnTo>
                  <a:lnTo>
                    <a:pt x="354" y="280"/>
                  </a:lnTo>
                  <a:lnTo>
                    <a:pt x="351" y="278"/>
                  </a:lnTo>
                  <a:lnTo>
                    <a:pt x="347" y="277"/>
                  </a:lnTo>
                  <a:lnTo>
                    <a:pt x="343" y="276"/>
                  </a:lnTo>
                  <a:lnTo>
                    <a:pt x="341" y="274"/>
                  </a:lnTo>
                  <a:lnTo>
                    <a:pt x="340" y="271"/>
                  </a:lnTo>
                  <a:lnTo>
                    <a:pt x="341" y="266"/>
                  </a:lnTo>
                  <a:lnTo>
                    <a:pt x="340" y="265"/>
                  </a:lnTo>
                  <a:lnTo>
                    <a:pt x="339" y="263"/>
                  </a:lnTo>
                  <a:lnTo>
                    <a:pt x="337" y="260"/>
                  </a:lnTo>
                  <a:lnTo>
                    <a:pt x="336" y="256"/>
                  </a:lnTo>
                  <a:lnTo>
                    <a:pt x="333" y="254"/>
                  </a:lnTo>
                  <a:lnTo>
                    <a:pt x="330" y="254"/>
                  </a:lnTo>
                  <a:lnTo>
                    <a:pt x="329" y="253"/>
                  </a:lnTo>
                  <a:lnTo>
                    <a:pt x="322" y="254"/>
                  </a:lnTo>
                  <a:lnTo>
                    <a:pt x="320" y="254"/>
                  </a:lnTo>
                  <a:lnTo>
                    <a:pt x="319" y="253"/>
                  </a:lnTo>
                  <a:lnTo>
                    <a:pt x="316" y="252"/>
                  </a:lnTo>
                  <a:lnTo>
                    <a:pt x="316" y="249"/>
                  </a:lnTo>
                  <a:lnTo>
                    <a:pt x="317" y="247"/>
                  </a:lnTo>
                  <a:lnTo>
                    <a:pt x="321" y="245"/>
                  </a:lnTo>
                  <a:lnTo>
                    <a:pt x="323" y="244"/>
                  </a:lnTo>
                  <a:lnTo>
                    <a:pt x="323" y="242"/>
                  </a:lnTo>
                  <a:lnTo>
                    <a:pt x="323" y="241"/>
                  </a:lnTo>
                  <a:lnTo>
                    <a:pt x="323" y="239"/>
                  </a:lnTo>
                  <a:lnTo>
                    <a:pt x="324" y="238"/>
                  </a:lnTo>
                  <a:lnTo>
                    <a:pt x="326" y="236"/>
                  </a:lnTo>
                  <a:lnTo>
                    <a:pt x="330" y="235"/>
                  </a:lnTo>
                  <a:lnTo>
                    <a:pt x="331" y="238"/>
                  </a:lnTo>
                  <a:lnTo>
                    <a:pt x="332" y="240"/>
                  </a:lnTo>
                  <a:lnTo>
                    <a:pt x="333" y="242"/>
                  </a:lnTo>
                  <a:lnTo>
                    <a:pt x="335" y="239"/>
                  </a:lnTo>
                  <a:lnTo>
                    <a:pt x="334" y="235"/>
                  </a:lnTo>
                  <a:lnTo>
                    <a:pt x="337" y="235"/>
                  </a:lnTo>
                  <a:lnTo>
                    <a:pt x="340" y="235"/>
                  </a:lnTo>
                  <a:lnTo>
                    <a:pt x="342" y="236"/>
                  </a:lnTo>
                  <a:lnTo>
                    <a:pt x="344" y="237"/>
                  </a:lnTo>
                  <a:lnTo>
                    <a:pt x="344" y="239"/>
                  </a:lnTo>
                  <a:close/>
                  <a:moveTo>
                    <a:pt x="437" y="238"/>
                  </a:moveTo>
                  <a:lnTo>
                    <a:pt x="433" y="239"/>
                  </a:lnTo>
                  <a:lnTo>
                    <a:pt x="432" y="236"/>
                  </a:lnTo>
                  <a:lnTo>
                    <a:pt x="435" y="236"/>
                  </a:lnTo>
                  <a:lnTo>
                    <a:pt x="437" y="236"/>
                  </a:lnTo>
                  <a:lnTo>
                    <a:pt x="437" y="238"/>
                  </a:lnTo>
                  <a:close/>
                  <a:moveTo>
                    <a:pt x="1281" y="237"/>
                  </a:moveTo>
                  <a:lnTo>
                    <a:pt x="1294" y="239"/>
                  </a:lnTo>
                  <a:lnTo>
                    <a:pt x="1298" y="239"/>
                  </a:lnTo>
                  <a:lnTo>
                    <a:pt x="1305" y="239"/>
                  </a:lnTo>
                  <a:lnTo>
                    <a:pt x="1311" y="241"/>
                  </a:lnTo>
                  <a:lnTo>
                    <a:pt x="1321" y="242"/>
                  </a:lnTo>
                  <a:lnTo>
                    <a:pt x="1324" y="242"/>
                  </a:lnTo>
                  <a:lnTo>
                    <a:pt x="1327" y="244"/>
                  </a:lnTo>
                  <a:lnTo>
                    <a:pt x="1321" y="245"/>
                  </a:lnTo>
                  <a:lnTo>
                    <a:pt x="1318" y="246"/>
                  </a:lnTo>
                  <a:lnTo>
                    <a:pt x="1313" y="247"/>
                  </a:lnTo>
                  <a:lnTo>
                    <a:pt x="1309" y="246"/>
                  </a:lnTo>
                  <a:lnTo>
                    <a:pt x="1306" y="247"/>
                  </a:lnTo>
                  <a:lnTo>
                    <a:pt x="1305" y="245"/>
                  </a:lnTo>
                  <a:lnTo>
                    <a:pt x="1300" y="244"/>
                  </a:lnTo>
                  <a:lnTo>
                    <a:pt x="1294" y="242"/>
                  </a:lnTo>
                  <a:lnTo>
                    <a:pt x="1282" y="239"/>
                  </a:lnTo>
                  <a:lnTo>
                    <a:pt x="1281" y="238"/>
                  </a:lnTo>
                  <a:lnTo>
                    <a:pt x="1281" y="237"/>
                  </a:lnTo>
                  <a:close/>
                  <a:moveTo>
                    <a:pt x="947" y="241"/>
                  </a:moveTo>
                  <a:lnTo>
                    <a:pt x="950" y="242"/>
                  </a:lnTo>
                  <a:lnTo>
                    <a:pt x="951" y="242"/>
                  </a:lnTo>
                  <a:lnTo>
                    <a:pt x="952" y="241"/>
                  </a:lnTo>
                  <a:lnTo>
                    <a:pt x="953" y="241"/>
                  </a:lnTo>
                  <a:lnTo>
                    <a:pt x="954" y="241"/>
                  </a:lnTo>
                  <a:lnTo>
                    <a:pt x="954" y="243"/>
                  </a:lnTo>
                  <a:lnTo>
                    <a:pt x="956" y="243"/>
                  </a:lnTo>
                  <a:lnTo>
                    <a:pt x="958" y="244"/>
                  </a:lnTo>
                  <a:lnTo>
                    <a:pt x="958" y="244"/>
                  </a:lnTo>
                  <a:lnTo>
                    <a:pt x="958" y="246"/>
                  </a:lnTo>
                  <a:lnTo>
                    <a:pt x="952" y="247"/>
                  </a:lnTo>
                  <a:lnTo>
                    <a:pt x="948" y="248"/>
                  </a:lnTo>
                  <a:lnTo>
                    <a:pt x="943" y="247"/>
                  </a:lnTo>
                  <a:lnTo>
                    <a:pt x="936" y="249"/>
                  </a:lnTo>
                  <a:lnTo>
                    <a:pt x="933" y="250"/>
                  </a:lnTo>
                  <a:lnTo>
                    <a:pt x="930" y="250"/>
                  </a:lnTo>
                  <a:lnTo>
                    <a:pt x="926" y="245"/>
                  </a:lnTo>
                  <a:lnTo>
                    <a:pt x="928" y="240"/>
                  </a:lnTo>
                  <a:lnTo>
                    <a:pt x="930" y="239"/>
                  </a:lnTo>
                  <a:lnTo>
                    <a:pt x="931" y="239"/>
                  </a:lnTo>
                  <a:lnTo>
                    <a:pt x="938" y="239"/>
                  </a:lnTo>
                  <a:lnTo>
                    <a:pt x="947" y="241"/>
                  </a:lnTo>
                  <a:close/>
                  <a:moveTo>
                    <a:pt x="1118" y="240"/>
                  </a:moveTo>
                  <a:lnTo>
                    <a:pt x="1118" y="242"/>
                  </a:lnTo>
                  <a:lnTo>
                    <a:pt x="1121" y="244"/>
                  </a:lnTo>
                  <a:lnTo>
                    <a:pt x="1120" y="247"/>
                  </a:lnTo>
                  <a:lnTo>
                    <a:pt x="1119" y="247"/>
                  </a:lnTo>
                  <a:lnTo>
                    <a:pt x="1120" y="248"/>
                  </a:lnTo>
                  <a:lnTo>
                    <a:pt x="1120" y="249"/>
                  </a:lnTo>
                  <a:lnTo>
                    <a:pt x="1119" y="250"/>
                  </a:lnTo>
                  <a:lnTo>
                    <a:pt x="1118" y="249"/>
                  </a:lnTo>
                  <a:lnTo>
                    <a:pt x="1116" y="250"/>
                  </a:lnTo>
                  <a:lnTo>
                    <a:pt x="1115" y="252"/>
                  </a:lnTo>
                  <a:lnTo>
                    <a:pt x="1111" y="252"/>
                  </a:lnTo>
                  <a:lnTo>
                    <a:pt x="1110" y="251"/>
                  </a:lnTo>
                  <a:lnTo>
                    <a:pt x="1104" y="250"/>
                  </a:lnTo>
                  <a:lnTo>
                    <a:pt x="1099" y="247"/>
                  </a:lnTo>
                  <a:lnTo>
                    <a:pt x="1099" y="246"/>
                  </a:lnTo>
                  <a:lnTo>
                    <a:pt x="1107" y="242"/>
                  </a:lnTo>
                  <a:lnTo>
                    <a:pt x="1111" y="242"/>
                  </a:lnTo>
                  <a:lnTo>
                    <a:pt x="1114" y="242"/>
                  </a:lnTo>
                  <a:lnTo>
                    <a:pt x="1117" y="241"/>
                  </a:lnTo>
                  <a:lnTo>
                    <a:pt x="1118" y="240"/>
                  </a:lnTo>
                  <a:close/>
                  <a:moveTo>
                    <a:pt x="889" y="244"/>
                  </a:moveTo>
                  <a:lnTo>
                    <a:pt x="887" y="247"/>
                  </a:lnTo>
                  <a:lnTo>
                    <a:pt x="887" y="245"/>
                  </a:lnTo>
                  <a:lnTo>
                    <a:pt x="887" y="244"/>
                  </a:lnTo>
                  <a:lnTo>
                    <a:pt x="888" y="243"/>
                  </a:lnTo>
                  <a:lnTo>
                    <a:pt x="888" y="243"/>
                  </a:lnTo>
                  <a:lnTo>
                    <a:pt x="889" y="244"/>
                  </a:lnTo>
                  <a:close/>
                  <a:moveTo>
                    <a:pt x="980" y="244"/>
                  </a:moveTo>
                  <a:lnTo>
                    <a:pt x="990" y="244"/>
                  </a:lnTo>
                  <a:lnTo>
                    <a:pt x="989" y="245"/>
                  </a:lnTo>
                  <a:lnTo>
                    <a:pt x="978" y="247"/>
                  </a:lnTo>
                  <a:lnTo>
                    <a:pt x="975" y="247"/>
                  </a:lnTo>
                  <a:lnTo>
                    <a:pt x="963" y="248"/>
                  </a:lnTo>
                  <a:lnTo>
                    <a:pt x="962" y="248"/>
                  </a:lnTo>
                  <a:lnTo>
                    <a:pt x="961" y="246"/>
                  </a:lnTo>
                  <a:lnTo>
                    <a:pt x="960" y="245"/>
                  </a:lnTo>
                  <a:lnTo>
                    <a:pt x="962" y="244"/>
                  </a:lnTo>
                  <a:lnTo>
                    <a:pt x="964" y="244"/>
                  </a:lnTo>
                  <a:lnTo>
                    <a:pt x="971" y="244"/>
                  </a:lnTo>
                  <a:lnTo>
                    <a:pt x="980" y="244"/>
                  </a:lnTo>
                  <a:close/>
                  <a:moveTo>
                    <a:pt x="911" y="249"/>
                  </a:moveTo>
                  <a:lnTo>
                    <a:pt x="912" y="250"/>
                  </a:lnTo>
                  <a:lnTo>
                    <a:pt x="910" y="250"/>
                  </a:lnTo>
                  <a:lnTo>
                    <a:pt x="909" y="247"/>
                  </a:lnTo>
                  <a:lnTo>
                    <a:pt x="909" y="246"/>
                  </a:lnTo>
                  <a:lnTo>
                    <a:pt x="911" y="249"/>
                  </a:lnTo>
                  <a:close/>
                  <a:moveTo>
                    <a:pt x="982" y="265"/>
                  </a:moveTo>
                  <a:lnTo>
                    <a:pt x="981" y="265"/>
                  </a:lnTo>
                  <a:lnTo>
                    <a:pt x="979" y="263"/>
                  </a:lnTo>
                  <a:lnTo>
                    <a:pt x="978" y="258"/>
                  </a:lnTo>
                  <a:lnTo>
                    <a:pt x="977" y="257"/>
                  </a:lnTo>
                  <a:lnTo>
                    <a:pt x="975" y="252"/>
                  </a:lnTo>
                  <a:lnTo>
                    <a:pt x="976" y="251"/>
                  </a:lnTo>
                  <a:lnTo>
                    <a:pt x="977" y="249"/>
                  </a:lnTo>
                  <a:lnTo>
                    <a:pt x="978" y="249"/>
                  </a:lnTo>
                  <a:lnTo>
                    <a:pt x="980" y="250"/>
                  </a:lnTo>
                  <a:lnTo>
                    <a:pt x="979" y="255"/>
                  </a:lnTo>
                  <a:lnTo>
                    <a:pt x="982" y="261"/>
                  </a:lnTo>
                  <a:lnTo>
                    <a:pt x="982" y="265"/>
                  </a:lnTo>
                  <a:close/>
                  <a:moveTo>
                    <a:pt x="148" y="261"/>
                  </a:moveTo>
                  <a:lnTo>
                    <a:pt x="148" y="262"/>
                  </a:lnTo>
                  <a:lnTo>
                    <a:pt x="143" y="259"/>
                  </a:lnTo>
                  <a:lnTo>
                    <a:pt x="140" y="258"/>
                  </a:lnTo>
                  <a:lnTo>
                    <a:pt x="138" y="255"/>
                  </a:lnTo>
                  <a:lnTo>
                    <a:pt x="139" y="254"/>
                  </a:lnTo>
                  <a:lnTo>
                    <a:pt x="139" y="252"/>
                  </a:lnTo>
                  <a:lnTo>
                    <a:pt x="139" y="251"/>
                  </a:lnTo>
                  <a:lnTo>
                    <a:pt x="141" y="250"/>
                  </a:lnTo>
                  <a:lnTo>
                    <a:pt x="143" y="252"/>
                  </a:lnTo>
                  <a:lnTo>
                    <a:pt x="145" y="256"/>
                  </a:lnTo>
                  <a:lnTo>
                    <a:pt x="147" y="259"/>
                  </a:lnTo>
                  <a:lnTo>
                    <a:pt x="148" y="261"/>
                  </a:lnTo>
                  <a:close/>
                  <a:moveTo>
                    <a:pt x="1246" y="254"/>
                  </a:moveTo>
                  <a:lnTo>
                    <a:pt x="1246" y="255"/>
                  </a:lnTo>
                  <a:lnTo>
                    <a:pt x="1245" y="253"/>
                  </a:lnTo>
                  <a:lnTo>
                    <a:pt x="1246" y="251"/>
                  </a:lnTo>
                  <a:lnTo>
                    <a:pt x="1246" y="251"/>
                  </a:lnTo>
                  <a:lnTo>
                    <a:pt x="1247" y="251"/>
                  </a:lnTo>
                  <a:lnTo>
                    <a:pt x="1248" y="252"/>
                  </a:lnTo>
                  <a:lnTo>
                    <a:pt x="1246" y="254"/>
                  </a:lnTo>
                  <a:close/>
                  <a:moveTo>
                    <a:pt x="159" y="274"/>
                  </a:moveTo>
                  <a:lnTo>
                    <a:pt x="157" y="276"/>
                  </a:lnTo>
                  <a:lnTo>
                    <a:pt x="153" y="276"/>
                  </a:lnTo>
                  <a:lnTo>
                    <a:pt x="153" y="274"/>
                  </a:lnTo>
                  <a:lnTo>
                    <a:pt x="153" y="271"/>
                  </a:lnTo>
                  <a:lnTo>
                    <a:pt x="152" y="269"/>
                  </a:lnTo>
                  <a:lnTo>
                    <a:pt x="152" y="269"/>
                  </a:lnTo>
                  <a:lnTo>
                    <a:pt x="153" y="267"/>
                  </a:lnTo>
                  <a:lnTo>
                    <a:pt x="153" y="266"/>
                  </a:lnTo>
                  <a:lnTo>
                    <a:pt x="159" y="272"/>
                  </a:lnTo>
                  <a:lnTo>
                    <a:pt x="159" y="274"/>
                  </a:lnTo>
                  <a:close/>
                  <a:moveTo>
                    <a:pt x="413" y="282"/>
                  </a:moveTo>
                  <a:lnTo>
                    <a:pt x="413" y="285"/>
                  </a:lnTo>
                  <a:lnTo>
                    <a:pt x="412" y="287"/>
                  </a:lnTo>
                  <a:lnTo>
                    <a:pt x="409" y="288"/>
                  </a:lnTo>
                  <a:lnTo>
                    <a:pt x="409" y="289"/>
                  </a:lnTo>
                  <a:lnTo>
                    <a:pt x="406" y="289"/>
                  </a:lnTo>
                  <a:lnTo>
                    <a:pt x="405" y="287"/>
                  </a:lnTo>
                  <a:lnTo>
                    <a:pt x="405" y="286"/>
                  </a:lnTo>
                  <a:lnTo>
                    <a:pt x="402" y="284"/>
                  </a:lnTo>
                  <a:lnTo>
                    <a:pt x="401" y="284"/>
                  </a:lnTo>
                  <a:lnTo>
                    <a:pt x="401" y="287"/>
                  </a:lnTo>
                  <a:lnTo>
                    <a:pt x="396" y="288"/>
                  </a:lnTo>
                  <a:lnTo>
                    <a:pt x="394" y="288"/>
                  </a:lnTo>
                  <a:lnTo>
                    <a:pt x="395" y="286"/>
                  </a:lnTo>
                  <a:lnTo>
                    <a:pt x="394" y="283"/>
                  </a:lnTo>
                  <a:lnTo>
                    <a:pt x="394" y="281"/>
                  </a:lnTo>
                  <a:lnTo>
                    <a:pt x="393" y="280"/>
                  </a:lnTo>
                  <a:lnTo>
                    <a:pt x="393" y="279"/>
                  </a:lnTo>
                  <a:lnTo>
                    <a:pt x="394" y="277"/>
                  </a:lnTo>
                  <a:lnTo>
                    <a:pt x="394" y="276"/>
                  </a:lnTo>
                  <a:lnTo>
                    <a:pt x="395" y="273"/>
                  </a:lnTo>
                  <a:lnTo>
                    <a:pt x="396" y="268"/>
                  </a:lnTo>
                  <a:lnTo>
                    <a:pt x="402" y="267"/>
                  </a:lnTo>
                  <a:lnTo>
                    <a:pt x="402" y="267"/>
                  </a:lnTo>
                  <a:lnTo>
                    <a:pt x="409" y="269"/>
                  </a:lnTo>
                  <a:lnTo>
                    <a:pt x="413" y="272"/>
                  </a:lnTo>
                  <a:lnTo>
                    <a:pt x="416" y="276"/>
                  </a:lnTo>
                  <a:lnTo>
                    <a:pt x="413" y="282"/>
                  </a:lnTo>
                  <a:close/>
                  <a:moveTo>
                    <a:pt x="167" y="288"/>
                  </a:moveTo>
                  <a:lnTo>
                    <a:pt x="168" y="292"/>
                  </a:lnTo>
                  <a:lnTo>
                    <a:pt x="164" y="289"/>
                  </a:lnTo>
                  <a:lnTo>
                    <a:pt x="164" y="287"/>
                  </a:lnTo>
                  <a:lnTo>
                    <a:pt x="164" y="285"/>
                  </a:lnTo>
                  <a:lnTo>
                    <a:pt x="161" y="283"/>
                  </a:lnTo>
                  <a:lnTo>
                    <a:pt x="159" y="282"/>
                  </a:lnTo>
                  <a:lnTo>
                    <a:pt x="159" y="276"/>
                  </a:lnTo>
                  <a:lnTo>
                    <a:pt x="159" y="275"/>
                  </a:lnTo>
                  <a:lnTo>
                    <a:pt x="160" y="275"/>
                  </a:lnTo>
                  <a:lnTo>
                    <a:pt x="167" y="282"/>
                  </a:lnTo>
                  <a:lnTo>
                    <a:pt x="168" y="283"/>
                  </a:lnTo>
                  <a:lnTo>
                    <a:pt x="168" y="285"/>
                  </a:lnTo>
                  <a:lnTo>
                    <a:pt x="167" y="287"/>
                  </a:lnTo>
                  <a:lnTo>
                    <a:pt x="167" y="288"/>
                  </a:lnTo>
                  <a:close/>
                  <a:moveTo>
                    <a:pt x="1099" y="277"/>
                  </a:moveTo>
                  <a:lnTo>
                    <a:pt x="1107" y="281"/>
                  </a:lnTo>
                  <a:lnTo>
                    <a:pt x="1111" y="282"/>
                  </a:lnTo>
                  <a:lnTo>
                    <a:pt x="1117" y="281"/>
                  </a:lnTo>
                  <a:lnTo>
                    <a:pt x="1119" y="282"/>
                  </a:lnTo>
                  <a:lnTo>
                    <a:pt x="1125" y="286"/>
                  </a:lnTo>
                  <a:lnTo>
                    <a:pt x="1127" y="289"/>
                  </a:lnTo>
                  <a:lnTo>
                    <a:pt x="1128" y="291"/>
                  </a:lnTo>
                  <a:lnTo>
                    <a:pt x="1128" y="294"/>
                  </a:lnTo>
                  <a:lnTo>
                    <a:pt x="1130" y="294"/>
                  </a:lnTo>
                  <a:lnTo>
                    <a:pt x="1132" y="295"/>
                  </a:lnTo>
                  <a:lnTo>
                    <a:pt x="1134" y="299"/>
                  </a:lnTo>
                  <a:lnTo>
                    <a:pt x="1134" y="300"/>
                  </a:lnTo>
                  <a:lnTo>
                    <a:pt x="1133" y="309"/>
                  </a:lnTo>
                  <a:lnTo>
                    <a:pt x="1126" y="305"/>
                  </a:lnTo>
                  <a:lnTo>
                    <a:pt x="1118" y="302"/>
                  </a:lnTo>
                  <a:lnTo>
                    <a:pt x="1116" y="300"/>
                  </a:lnTo>
                  <a:lnTo>
                    <a:pt x="1107" y="297"/>
                  </a:lnTo>
                  <a:lnTo>
                    <a:pt x="1107" y="296"/>
                  </a:lnTo>
                  <a:lnTo>
                    <a:pt x="1106" y="294"/>
                  </a:lnTo>
                  <a:lnTo>
                    <a:pt x="1102" y="292"/>
                  </a:lnTo>
                  <a:lnTo>
                    <a:pt x="1095" y="292"/>
                  </a:lnTo>
                  <a:lnTo>
                    <a:pt x="1093" y="292"/>
                  </a:lnTo>
                  <a:lnTo>
                    <a:pt x="1092" y="292"/>
                  </a:lnTo>
                  <a:lnTo>
                    <a:pt x="1092" y="293"/>
                  </a:lnTo>
                  <a:lnTo>
                    <a:pt x="1092" y="296"/>
                  </a:lnTo>
                  <a:lnTo>
                    <a:pt x="1090" y="296"/>
                  </a:lnTo>
                  <a:lnTo>
                    <a:pt x="1086" y="294"/>
                  </a:lnTo>
                  <a:lnTo>
                    <a:pt x="1082" y="294"/>
                  </a:lnTo>
                  <a:lnTo>
                    <a:pt x="1079" y="293"/>
                  </a:lnTo>
                  <a:lnTo>
                    <a:pt x="1075" y="292"/>
                  </a:lnTo>
                  <a:lnTo>
                    <a:pt x="1074" y="291"/>
                  </a:lnTo>
                  <a:lnTo>
                    <a:pt x="1075" y="290"/>
                  </a:lnTo>
                  <a:lnTo>
                    <a:pt x="1074" y="289"/>
                  </a:lnTo>
                  <a:lnTo>
                    <a:pt x="1073" y="289"/>
                  </a:lnTo>
                  <a:lnTo>
                    <a:pt x="1071" y="289"/>
                  </a:lnTo>
                  <a:lnTo>
                    <a:pt x="1069" y="290"/>
                  </a:lnTo>
                  <a:lnTo>
                    <a:pt x="1067" y="291"/>
                  </a:lnTo>
                  <a:lnTo>
                    <a:pt x="1065" y="294"/>
                  </a:lnTo>
                  <a:lnTo>
                    <a:pt x="1064" y="296"/>
                  </a:lnTo>
                  <a:lnTo>
                    <a:pt x="1060" y="296"/>
                  </a:lnTo>
                  <a:lnTo>
                    <a:pt x="1059" y="296"/>
                  </a:lnTo>
                  <a:lnTo>
                    <a:pt x="1057" y="295"/>
                  </a:lnTo>
                  <a:lnTo>
                    <a:pt x="1052" y="289"/>
                  </a:lnTo>
                  <a:lnTo>
                    <a:pt x="1051" y="288"/>
                  </a:lnTo>
                  <a:lnTo>
                    <a:pt x="1049" y="287"/>
                  </a:lnTo>
                  <a:lnTo>
                    <a:pt x="1048" y="287"/>
                  </a:lnTo>
                  <a:lnTo>
                    <a:pt x="1046" y="288"/>
                  </a:lnTo>
                  <a:lnTo>
                    <a:pt x="1045" y="289"/>
                  </a:lnTo>
                  <a:lnTo>
                    <a:pt x="1045" y="291"/>
                  </a:lnTo>
                  <a:lnTo>
                    <a:pt x="1045" y="293"/>
                  </a:lnTo>
                  <a:lnTo>
                    <a:pt x="1043" y="296"/>
                  </a:lnTo>
                  <a:lnTo>
                    <a:pt x="1041" y="297"/>
                  </a:lnTo>
                  <a:lnTo>
                    <a:pt x="1040" y="297"/>
                  </a:lnTo>
                  <a:lnTo>
                    <a:pt x="1041" y="294"/>
                  </a:lnTo>
                  <a:lnTo>
                    <a:pt x="1041" y="293"/>
                  </a:lnTo>
                  <a:lnTo>
                    <a:pt x="1040" y="291"/>
                  </a:lnTo>
                  <a:lnTo>
                    <a:pt x="1040" y="289"/>
                  </a:lnTo>
                  <a:lnTo>
                    <a:pt x="1047" y="280"/>
                  </a:lnTo>
                  <a:lnTo>
                    <a:pt x="1050" y="277"/>
                  </a:lnTo>
                  <a:lnTo>
                    <a:pt x="1062" y="277"/>
                  </a:lnTo>
                  <a:lnTo>
                    <a:pt x="1068" y="277"/>
                  </a:lnTo>
                  <a:lnTo>
                    <a:pt x="1073" y="277"/>
                  </a:lnTo>
                  <a:lnTo>
                    <a:pt x="1075" y="276"/>
                  </a:lnTo>
                  <a:lnTo>
                    <a:pt x="1077" y="277"/>
                  </a:lnTo>
                  <a:lnTo>
                    <a:pt x="1077" y="278"/>
                  </a:lnTo>
                  <a:lnTo>
                    <a:pt x="1079" y="280"/>
                  </a:lnTo>
                  <a:lnTo>
                    <a:pt x="1081" y="280"/>
                  </a:lnTo>
                  <a:lnTo>
                    <a:pt x="1084" y="278"/>
                  </a:lnTo>
                  <a:lnTo>
                    <a:pt x="1087" y="276"/>
                  </a:lnTo>
                  <a:lnTo>
                    <a:pt x="1089" y="275"/>
                  </a:lnTo>
                  <a:lnTo>
                    <a:pt x="1091" y="275"/>
                  </a:lnTo>
                  <a:lnTo>
                    <a:pt x="1093" y="275"/>
                  </a:lnTo>
                  <a:lnTo>
                    <a:pt x="1095" y="276"/>
                  </a:lnTo>
                  <a:lnTo>
                    <a:pt x="1099" y="277"/>
                  </a:lnTo>
                  <a:close/>
                  <a:moveTo>
                    <a:pt x="390" y="278"/>
                  </a:moveTo>
                  <a:lnTo>
                    <a:pt x="388" y="279"/>
                  </a:lnTo>
                  <a:lnTo>
                    <a:pt x="388" y="278"/>
                  </a:lnTo>
                  <a:lnTo>
                    <a:pt x="388" y="278"/>
                  </a:lnTo>
                  <a:lnTo>
                    <a:pt x="388" y="277"/>
                  </a:lnTo>
                  <a:lnTo>
                    <a:pt x="390" y="277"/>
                  </a:lnTo>
                  <a:lnTo>
                    <a:pt x="391" y="277"/>
                  </a:lnTo>
                  <a:lnTo>
                    <a:pt x="390" y="278"/>
                  </a:lnTo>
                  <a:close/>
                  <a:moveTo>
                    <a:pt x="371" y="282"/>
                  </a:moveTo>
                  <a:lnTo>
                    <a:pt x="370" y="283"/>
                  </a:lnTo>
                  <a:lnTo>
                    <a:pt x="369" y="282"/>
                  </a:lnTo>
                  <a:lnTo>
                    <a:pt x="368" y="282"/>
                  </a:lnTo>
                  <a:lnTo>
                    <a:pt x="367" y="280"/>
                  </a:lnTo>
                  <a:lnTo>
                    <a:pt x="367" y="280"/>
                  </a:lnTo>
                  <a:lnTo>
                    <a:pt x="368" y="278"/>
                  </a:lnTo>
                  <a:lnTo>
                    <a:pt x="372" y="280"/>
                  </a:lnTo>
                  <a:lnTo>
                    <a:pt x="371" y="282"/>
                  </a:lnTo>
                  <a:close/>
                  <a:moveTo>
                    <a:pt x="1043" y="280"/>
                  </a:moveTo>
                  <a:lnTo>
                    <a:pt x="1041" y="282"/>
                  </a:lnTo>
                  <a:lnTo>
                    <a:pt x="1039" y="282"/>
                  </a:lnTo>
                  <a:lnTo>
                    <a:pt x="1038" y="282"/>
                  </a:lnTo>
                  <a:lnTo>
                    <a:pt x="1041" y="280"/>
                  </a:lnTo>
                  <a:lnTo>
                    <a:pt x="1043" y="280"/>
                  </a:lnTo>
                  <a:close/>
                  <a:moveTo>
                    <a:pt x="1007" y="284"/>
                  </a:moveTo>
                  <a:lnTo>
                    <a:pt x="1013" y="287"/>
                  </a:lnTo>
                  <a:lnTo>
                    <a:pt x="1014" y="288"/>
                  </a:lnTo>
                  <a:lnTo>
                    <a:pt x="1014" y="291"/>
                  </a:lnTo>
                  <a:lnTo>
                    <a:pt x="1016" y="291"/>
                  </a:lnTo>
                  <a:lnTo>
                    <a:pt x="1017" y="293"/>
                  </a:lnTo>
                  <a:lnTo>
                    <a:pt x="1019" y="294"/>
                  </a:lnTo>
                  <a:lnTo>
                    <a:pt x="1019" y="297"/>
                  </a:lnTo>
                  <a:lnTo>
                    <a:pt x="1019" y="302"/>
                  </a:lnTo>
                  <a:lnTo>
                    <a:pt x="1016" y="302"/>
                  </a:lnTo>
                  <a:lnTo>
                    <a:pt x="1014" y="303"/>
                  </a:lnTo>
                  <a:lnTo>
                    <a:pt x="1010" y="306"/>
                  </a:lnTo>
                  <a:lnTo>
                    <a:pt x="1008" y="307"/>
                  </a:lnTo>
                  <a:lnTo>
                    <a:pt x="1005" y="307"/>
                  </a:lnTo>
                  <a:lnTo>
                    <a:pt x="1003" y="307"/>
                  </a:lnTo>
                  <a:lnTo>
                    <a:pt x="1002" y="308"/>
                  </a:lnTo>
                  <a:lnTo>
                    <a:pt x="997" y="306"/>
                  </a:lnTo>
                  <a:lnTo>
                    <a:pt x="993" y="304"/>
                  </a:lnTo>
                  <a:lnTo>
                    <a:pt x="986" y="301"/>
                  </a:lnTo>
                  <a:lnTo>
                    <a:pt x="985" y="300"/>
                  </a:lnTo>
                  <a:lnTo>
                    <a:pt x="985" y="298"/>
                  </a:lnTo>
                  <a:lnTo>
                    <a:pt x="982" y="295"/>
                  </a:lnTo>
                  <a:lnTo>
                    <a:pt x="981" y="293"/>
                  </a:lnTo>
                  <a:lnTo>
                    <a:pt x="981" y="287"/>
                  </a:lnTo>
                  <a:lnTo>
                    <a:pt x="982" y="286"/>
                  </a:lnTo>
                  <a:lnTo>
                    <a:pt x="983" y="285"/>
                  </a:lnTo>
                  <a:lnTo>
                    <a:pt x="987" y="287"/>
                  </a:lnTo>
                  <a:lnTo>
                    <a:pt x="989" y="285"/>
                  </a:lnTo>
                  <a:lnTo>
                    <a:pt x="997" y="284"/>
                  </a:lnTo>
                  <a:lnTo>
                    <a:pt x="1005" y="284"/>
                  </a:lnTo>
                  <a:lnTo>
                    <a:pt x="1007" y="284"/>
                  </a:lnTo>
                  <a:close/>
                  <a:moveTo>
                    <a:pt x="671" y="309"/>
                  </a:moveTo>
                  <a:lnTo>
                    <a:pt x="664" y="315"/>
                  </a:lnTo>
                  <a:lnTo>
                    <a:pt x="663" y="313"/>
                  </a:lnTo>
                  <a:lnTo>
                    <a:pt x="664" y="308"/>
                  </a:lnTo>
                  <a:lnTo>
                    <a:pt x="662" y="304"/>
                  </a:lnTo>
                  <a:lnTo>
                    <a:pt x="662" y="301"/>
                  </a:lnTo>
                  <a:lnTo>
                    <a:pt x="663" y="296"/>
                  </a:lnTo>
                  <a:lnTo>
                    <a:pt x="665" y="293"/>
                  </a:lnTo>
                  <a:lnTo>
                    <a:pt x="669" y="290"/>
                  </a:lnTo>
                  <a:lnTo>
                    <a:pt x="670" y="289"/>
                  </a:lnTo>
                  <a:lnTo>
                    <a:pt x="669" y="294"/>
                  </a:lnTo>
                  <a:lnTo>
                    <a:pt x="670" y="296"/>
                  </a:lnTo>
                  <a:lnTo>
                    <a:pt x="671" y="297"/>
                  </a:lnTo>
                  <a:lnTo>
                    <a:pt x="670" y="299"/>
                  </a:lnTo>
                  <a:lnTo>
                    <a:pt x="671" y="304"/>
                  </a:lnTo>
                  <a:lnTo>
                    <a:pt x="671" y="306"/>
                  </a:lnTo>
                  <a:lnTo>
                    <a:pt x="671" y="308"/>
                  </a:lnTo>
                  <a:lnTo>
                    <a:pt x="671" y="309"/>
                  </a:lnTo>
                  <a:close/>
                  <a:moveTo>
                    <a:pt x="1031" y="292"/>
                  </a:moveTo>
                  <a:lnTo>
                    <a:pt x="1032" y="293"/>
                  </a:lnTo>
                  <a:lnTo>
                    <a:pt x="1029" y="292"/>
                  </a:lnTo>
                  <a:lnTo>
                    <a:pt x="1027" y="291"/>
                  </a:lnTo>
                  <a:lnTo>
                    <a:pt x="1029" y="290"/>
                  </a:lnTo>
                  <a:lnTo>
                    <a:pt x="1029" y="289"/>
                  </a:lnTo>
                  <a:lnTo>
                    <a:pt x="1031" y="292"/>
                  </a:lnTo>
                  <a:close/>
                  <a:moveTo>
                    <a:pt x="675" y="296"/>
                  </a:moveTo>
                  <a:lnTo>
                    <a:pt x="674" y="302"/>
                  </a:lnTo>
                  <a:lnTo>
                    <a:pt x="672" y="299"/>
                  </a:lnTo>
                  <a:lnTo>
                    <a:pt x="674" y="295"/>
                  </a:lnTo>
                  <a:lnTo>
                    <a:pt x="675" y="294"/>
                  </a:lnTo>
                  <a:lnTo>
                    <a:pt x="675" y="296"/>
                  </a:lnTo>
                  <a:close/>
                  <a:moveTo>
                    <a:pt x="1066" y="299"/>
                  </a:moveTo>
                  <a:lnTo>
                    <a:pt x="1066" y="301"/>
                  </a:lnTo>
                  <a:lnTo>
                    <a:pt x="1066" y="301"/>
                  </a:lnTo>
                  <a:lnTo>
                    <a:pt x="1065" y="301"/>
                  </a:lnTo>
                  <a:lnTo>
                    <a:pt x="1064" y="301"/>
                  </a:lnTo>
                  <a:lnTo>
                    <a:pt x="1062" y="298"/>
                  </a:lnTo>
                  <a:lnTo>
                    <a:pt x="1062" y="297"/>
                  </a:lnTo>
                  <a:lnTo>
                    <a:pt x="1065" y="298"/>
                  </a:lnTo>
                  <a:lnTo>
                    <a:pt x="1065" y="298"/>
                  </a:lnTo>
                  <a:lnTo>
                    <a:pt x="1066" y="299"/>
                  </a:lnTo>
                  <a:close/>
                  <a:moveTo>
                    <a:pt x="1052" y="303"/>
                  </a:moveTo>
                  <a:lnTo>
                    <a:pt x="1051" y="304"/>
                  </a:lnTo>
                  <a:lnTo>
                    <a:pt x="1049" y="305"/>
                  </a:lnTo>
                  <a:lnTo>
                    <a:pt x="1048" y="305"/>
                  </a:lnTo>
                  <a:lnTo>
                    <a:pt x="1049" y="304"/>
                  </a:lnTo>
                  <a:lnTo>
                    <a:pt x="1048" y="303"/>
                  </a:lnTo>
                  <a:lnTo>
                    <a:pt x="1047" y="304"/>
                  </a:lnTo>
                  <a:lnTo>
                    <a:pt x="1045" y="304"/>
                  </a:lnTo>
                  <a:lnTo>
                    <a:pt x="1043" y="306"/>
                  </a:lnTo>
                  <a:lnTo>
                    <a:pt x="1041" y="305"/>
                  </a:lnTo>
                  <a:lnTo>
                    <a:pt x="1041" y="304"/>
                  </a:lnTo>
                  <a:lnTo>
                    <a:pt x="1041" y="303"/>
                  </a:lnTo>
                  <a:lnTo>
                    <a:pt x="1044" y="301"/>
                  </a:lnTo>
                  <a:lnTo>
                    <a:pt x="1048" y="301"/>
                  </a:lnTo>
                  <a:lnTo>
                    <a:pt x="1052" y="298"/>
                  </a:lnTo>
                  <a:lnTo>
                    <a:pt x="1054" y="298"/>
                  </a:lnTo>
                  <a:lnTo>
                    <a:pt x="1054" y="299"/>
                  </a:lnTo>
                  <a:lnTo>
                    <a:pt x="1053" y="301"/>
                  </a:lnTo>
                  <a:lnTo>
                    <a:pt x="1052" y="302"/>
                  </a:lnTo>
                  <a:lnTo>
                    <a:pt x="1052" y="303"/>
                  </a:lnTo>
                  <a:close/>
                  <a:moveTo>
                    <a:pt x="1062" y="301"/>
                  </a:moveTo>
                  <a:lnTo>
                    <a:pt x="1056" y="302"/>
                  </a:lnTo>
                  <a:lnTo>
                    <a:pt x="1057" y="299"/>
                  </a:lnTo>
                  <a:lnTo>
                    <a:pt x="1058" y="298"/>
                  </a:lnTo>
                  <a:lnTo>
                    <a:pt x="1060" y="299"/>
                  </a:lnTo>
                  <a:lnTo>
                    <a:pt x="1062" y="301"/>
                  </a:lnTo>
                  <a:close/>
                  <a:moveTo>
                    <a:pt x="892" y="317"/>
                  </a:moveTo>
                  <a:lnTo>
                    <a:pt x="889" y="321"/>
                  </a:lnTo>
                  <a:lnTo>
                    <a:pt x="887" y="321"/>
                  </a:lnTo>
                  <a:lnTo>
                    <a:pt x="884" y="318"/>
                  </a:lnTo>
                  <a:lnTo>
                    <a:pt x="884" y="315"/>
                  </a:lnTo>
                  <a:lnTo>
                    <a:pt x="883" y="315"/>
                  </a:lnTo>
                  <a:lnTo>
                    <a:pt x="885" y="313"/>
                  </a:lnTo>
                  <a:lnTo>
                    <a:pt x="891" y="313"/>
                  </a:lnTo>
                  <a:lnTo>
                    <a:pt x="892" y="315"/>
                  </a:lnTo>
                  <a:lnTo>
                    <a:pt x="892" y="317"/>
                  </a:lnTo>
                  <a:close/>
                  <a:moveTo>
                    <a:pt x="1221" y="321"/>
                  </a:moveTo>
                  <a:lnTo>
                    <a:pt x="1222" y="323"/>
                  </a:lnTo>
                  <a:lnTo>
                    <a:pt x="1219" y="321"/>
                  </a:lnTo>
                  <a:lnTo>
                    <a:pt x="1213" y="319"/>
                  </a:lnTo>
                  <a:lnTo>
                    <a:pt x="1213" y="317"/>
                  </a:lnTo>
                  <a:lnTo>
                    <a:pt x="1218" y="319"/>
                  </a:lnTo>
                  <a:lnTo>
                    <a:pt x="1221" y="321"/>
                  </a:lnTo>
                  <a:close/>
                  <a:moveTo>
                    <a:pt x="890" y="331"/>
                  </a:moveTo>
                  <a:lnTo>
                    <a:pt x="891" y="338"/>
                  </a:lnTo>
                  <a:lnTo>
                    <a:pt x="891" y="340"/>
                  </a:lnTo>
                  <a:lnTo>
                    <a:pt x="888" y="336"/>
                  </a:lnTo>
                  <a:lnTo>
                    <a:pt x="888" y="336"/>
                  </a:lnTo>
                  <a:lnTo>
                    <a:pt x="887" y="336"/>
                  </a:lnTo>
                  <a:lnTo>
                    <a:pt x="887" y="337"/>
                  </a:lnTo>
                  <a:lnTo>
                    <a:pt x="886" y="337"/>
                  </a:lnTo>
                  <a:lnTo>
                    <a:pt x="885" y="340"/>
                  </a:lnTo>
                  <a:lnTo>
                    <a:pt x="885" y="342"/>
                  </a:lnTo>
                  <a:lnTo>
                    <a:pt x="884" y="344"/>
                  </a:lnTo>
                  <a:lnTo>
                    <a:pt x="884" y="349"/>
                  </a:lnTo>
                  <a:lnTo>
                    <a:pt x="884" y="351"/>
                  </a:lnTo>
                  <a:lnTo>
                    <a:pt x="885" y="350"/>
                  </a:lnTo>
                  <a:lnTo>
                    <a:pt x="886" y="350"/>
                  </a:lnTo>
                  <a:lnTo>
                    <a:pt x="889" y="352"/>
                  </a:lnTo>
                  <a:lnTo>
                    <a:pt x="891" y="354"/>
                  </a:lnTo>
                  <a:lnTo>
                    <a:pt x="891" y="356"/>
                  </a:lnTo>
                  <a:lnTo>
                    <a:pt x="888" y="357"/>
                  </a:lnTo>
                  <a:lnTo>
                    <a:pt x="886" y="359"/>
                  </a:lnTo>
                  <a:lnTo>
                    <a:pt x="884" y="357"/>
                  </a:lnTo>
                  <a:lnTo>
                    <a:pt x="883" y="358"/>
                  </a:lnTo>
                  <a:lnTo>
                    <a:pt x="882" y="359"/>
                  </a:lnTo>
                  <a:lnTo>
                    <a:pt x="881" y="360"/>
                  </a:lnTo>
                  <a:lnTo>
                    <a:pt x="882" y="362"/>
                  </a:lnTo>
                  <a:lnTo>
                    <a:pt x="879" y="365"/>
                  </a:lnTo>
                  <a:lnTo>
                    <a:pt x="878" y="367"/>
                  </a:lnTo>
                  <a:lnTo>
                    <a:pt x="876" y="365"/>
                  </a:lnTo>
                  <a:lnTo>
                    <a:pt x="875" y="366"/>
                  </a:lnTo>
                  <a:lnTo>
                    <a:pt x="873" y="366"/>
                  </a:lnTo>
                  <a:lnTo>
                    <a:pt x="871" y="362"/>
                  </a:lnTo>
                  <a:lnTo>
                    <a:pt x="871" y="360"/>
                  </a:lnTo>
                  <a:lnTo>
                    <a:pt x="873" y="359"/>
                  </a:lnTo>
                  <a:lnTo>
                    <a:pt x="873" y="357"/>
                  </a:lnTo>
                  <a:lnTo>
                    <a:pt x="874" y="356"/>
                  </a:lnTo>
                  <a:lnTo>
                    <a:pt x="876" y="353"/>
                  </a:lnTo>
                  <a:lnTo>
                    <a:pt x="877" y="352"/>
                  </a:lnTo>
                  <a:lnTo>
                    <a:pt x="877" y="351"/>
                  </a:lnTo>
                  <a:lnTo>
                    <a:pt x="877" y="347"/>
                  </a:lnTo>
                  <a:lnTo>
                    <a:pt x="878" y="345"/>
                  </a:lnTo>
                  <a:lnTo>
                    <a:pt x="879" y="343"/>
                  </a:lnTo>
                  <a:lnTo>
                    <a:pt x="879" y="340"/>
                  </a:lnTo>
                  <a:lnTo>
                    <a:pt x="879" y="333"/>
                  </a:lnTo>
                  <a:lnTo>
                    <a:pt x="882" y="328"/>
                  </a:lnTo>
                  <a:lnTo>
                    <a:pt x="886" y="326"/>
                  </a:lnTo>
                  <a:lnTo>
                    <a:pt x="887" y="326"/>
                  </a:lnTo>
                  <a:lnTo>
                    <a:pt x="887" y="327"/>
                  </a:lnTo>
                  <a:lnTo>
                    <a:pt x="890" y="331"/>
                  </a:lnTo>
                  <a:close/>
                  <a:moveTo>
                    <a:pt x="873" y="354"/>
                  </a:moveTo>
                  <a:lnTo>
                    <a:pt x="872" y="356"/>
                  </a:lnTo>
                  <a:lnTo>
                    <a:pt x="870" y="357"/>
                  </a:lnTo>
                  <a:lnTo>
                    <a:pt x="869" y="357"/>
                  </a:lnTo>
                  <a:lnTo>
                    <a:pt x="868" y="357"/>
                  </a:lnTo>
                  <a:lnTo>
                    <a:pt x="865" y="356"/>
                  </a:lnTo>
                  <a:lnTo>
                    <a:pt x="864" y="357"/>
                  </a:lnTo>
                  <a:lnTo>
                    <a:pt x="862" y="357"/>
                  </a:lnTo>
                  <a:lnTo>
                    <a:pt x="862" y="356"/>
                  </a:lnTo>
                  <a:lnTo>
                    <a:pt x="863" y="349"/>
                  </a:lnTo>
                  <a:lnTo>
                    <a:pt x="865" y="348"/>
                  </a:lnTo>
                  <a:lnTo>
                    <a:pt x="865" y="345"/>
                  </a:lnTo>
                  <a:lnTo>
                    <a:pt x="863" y="340"/>
                  </a:lnTo>
                  <a:lnTo>
                    <a:pt x="864" y="338"/>
                  </a:lnTo>
                  <a:lnTo>
                    <a:pt x="869" y="336"/>
                  </a:lnTo>
                  <a:lnTo>
                    <a:pt x="873" y="334"/>
                  </a:lnTo>
                  <a:lnTo>
                    <a:pt x="875" y="333"/>
                  </a:lnTo>
                  <a:lnTo>
                    <a:pt x="876" y="335"/>
                  </a:lnTo>
                  <a:lnTo>
                    <a:pt x="876" y="343"/>
                  </a:lnTo>
                  <a:lnTo>
                    <a:pt x="872" y="349"/>
                  </a:lnTo>
                  <a:lnTo>
                    <a:pt x="873" y="354"/>
                  </a:lnTo>
                  <a:close/>
                  <a:moveTo>
                    <a:pt x="854" y="359"/>
                  </a:moveTo>
                  <a:lnTo>
                    <a:pt x="852" y="360"/>
                  </a:lnTo>
                  <a:lnTo>
                    <a:pt x="848" y="356"/>
                  </a:lnTo>
                  <a:lnTo>
                    <a:pt x="846" y="353"/>
                  </a:lnTo>
                  <a:lnTo>
                    <a:pt x="847" y="351"/>
                  </a:lnTo>
                  <a:lnTo>
                    <a:pt x="847" y="350"/>
                  </a:lnTo>
                  <a:lnTo>
                    <a:pt x="848" y="349"/>
                  </a:lnTo>
                  <a:lnTo>
                    <a:pt x="848" y="348"/>
                  </a:lnTo>
                  <a:lnTo>
                    <a:pt x="849" y="348"/>
                  </a:lnTo>
                  <a:lnTo>
                    <a:pt x="851" y="348"/>
                  </a:lnTo>
                  <a:lnTo>
                    <a:pt x="852" y="349"/>
                  </a:lnTo>
                  <a:lnTo>
                    <a:pt x="854" y="350"/>
                  </a:lnTo>
                  <a:lnTo>
                    <a:pt x="854" y="352"/>
                  </a:lnTo>
                  <a:lnTo>
                    <a:pt x="854" y="359"/>
                  </a:lnTo>
                  <a:close/>
                  <a:moveTo>
                    <a:pt x="904" y="354"/>
                  </a:moveTo>
                  <a:lnTo>
                    <a:pt x="904" y="357"/>
                  </a:lnTo>
                  <a:lnTo>
                    <a:pt x="903" y="357"/>
                  </a:lnTo>
                  <a:lnTo>
                    <a:pt x="902" y="356"/>
                  </a:lnTo>
                  <a:lnTo>
                    <a:pt x="901" y="354"/>
                  </a:lnTo>
                  <a:lnTo>
                    <a:pt x="901" y="354"/>
                  </a:lnTo>
                  <a:lnTo>
                    <a:pt x="902" y="353"/>
                  </a:lnTo>
                  <a:lnTo>
                    <a:pt x="904" y="354"/>
                  </a:lnTo>
                  <a:close/>
                  <a:moveTo>
                    <a:pt x="227" y="360"/>
                  </a:moveTo>
                  <a:lnTo>
                    <a:pt x="224" y="360"/>
                  </a:lnTo>
                  <a:lnTo>
                    <a:pt x="220" y="357"/>
                  </a:lnTo>
                  <a:lnTo>
                    <a:pt x="219" y="356"/>
                  </a:lnTo>
                  <a:lnTo>
                    <a:pt x="221" y="354"/>
                  </a:lnTo>
                  <a:lnTo>
                    <a:pt x="222" y="354"/>
                  </a:lnTo>
                  <a:lnTo>
                    <a:pt x="227" y="357"/>
                  </a:lnTo>
                  <a:lnTo>
                    <a:pt x="229" y="358"/>
                  </a:lnTo>
                  <a:lnTo>
                    <a:pt x="227" y="360"/>
                  </a:lnTo>
                  <a:close/>
                  <a:moveTo>
                    <a:pt x="1201" y="374"/>
                  </a:moveTo>
                  <a:lnTo>
                    <a:pt x="1198" y="376"/>
                  </a:lnTo>
                  <a:lnTo>
                    <a:pt x="1201" y="370"/>
                  </a:lnTo>
                  <a:lnTo>
                    <a:pt x="1201" y="367"/>
                  </a:lnTo>
                  <a:lnTo>
                    <a:pt x="1203" y="365"/>
                  </a:lnTo>
                  <a:lnTo>
                    <a:pt x="1207" y="355"/>
                  </a:lnTo>
                  <a:lnTo>
                    <a:pt x="1207" y="355"/>
                  </a:lnTo>
                  <a:lnTo>
                    <a:pt x="1208" y="356"/>
                  </a:lnTo>
                  <a:lnTo>
                    <a:pt x="1207" y="364"/>
                  </a:lnTo>
                  <a:lnTo>
                    <a:pt x="1202" y="368"/>
                  </a:lnTo>
                  <a:lnTo>
                    <a:pt x="1201" y="374"/>
                  </a:lnTo>
                  <a:close/>
                  <a:moveTo>
                    <a:pt x="1259" y="368"/>
                  </a:moveTo>
                  <a:lnTo>
                    <a:pt x="1258" y="369"/>
                  </a:lnTo>
                  <a:lnTo>
                    <a:pt x="1258" y="371"/>
                  </a:lnTo>
                  <a:lnTo>
                    <a:pt x="1259" y="373"/>
                  </a:lnTo>
                  <a:lnTo>
                    <a:pt x="1257" y="375"/>
                  </a:lnTo>
                  <a:lnTo>
                    <a:pt x="1259" y="378"/>
                  </a:lnTo>
                  <a:lnTo>
                    <a:pt x="1259" y="380"/>
                  </a:lnTo>
                  <a:lnTo>
                    <a:pt x="1259" y="382"/>
                  </a:lnTo>
                  <a:lnTo>
                    <a:pt x="1259" y="383"/>
                  </a:lnTo>
                  <a:lnTo>
                    <a:pt x="1257" y="386"/>
                  </a:lnTo>
                  <a:lnTo>
                    <a:pt x="1256" y="387"/>
                  </a:lnTo>
                  <a:lnTo>
                    <a:pt x="1255" y="387"/>
                  </a:lnTo>
                  <a:lnTo>
                    <a:pt x="1255" y="388"/>
                  </a:lnTo>
                  <a:lnTo>
                    <a:pt x="1249" y="387"/>
                  </a:lnTo>
                  <a:lnTo>
                    <a:pt x="1246" y="386"/>
                  </a:lnTo>
                  <a:lnTo>
                    <a:pt x="1243" y="383"/>
                  </a:lnTo>
                  <a:lnTo>
                    <a:pt x="1243" y="382"/>
                  </a:lnTo>
                  <a:lnTo>
                    <a:pt x="1240" y="380"/>
                  </a:lnTo>
                  <a:lnTo>
                    <a:pt x="1240" y="379"/>
                  </a:lnTo>
                  <a:lnTo>
                    <a:pt x="1240" y="378"/>
                  </a:lnTo>
                  <a:lnTo>
                    <a:pt x="1242" y="377"/>
                  </a:lnTo>
                  <a:lnTo>
                    <a:pt x="1244" y="377"/>
                  </a:lnTo>
                  <a:lnTo>
                    <a:pt x="1244" y="376"/>
                  </a:lnTo>
                  <a:lnTo>
                    <a:pt x="1246" y="371"/>
                  </a:lnTo>
                  <a:lnTo>
                    <a:pt x="1242" y="369"/>
                  </a:lnTo>
                  <a:lnTo>
                    <a:pt x="1241" y="368"/>
                  </a:lnTo>
                  <a:lnTo>
                    <a:pt x="1243" y="367"/>
                  </a:lnTo>
                  <a:lnTo>
                    <a:pt x="1246" y="368"/>
                  </a:lnTo>
                  <a:lnTo>
                    <a:pt x="1249" y="363"/>
                  </a:lnTo>
                  <a:lnTo>
                    <a:pt x="1250" y="362"/>
                  </a:lnTo>
                  <a:lnTo>
                    <a:pt x="1251" y="359"/>
                  </a:lnTo>
                  <a:lnTo>
                    <a:pt x="1253" y="359"/>
                  </a:lnTo>
                  <a:lnTo>
                    <a:pt x="1254" y="359"/>
                  </a:lnTo>
                  <a:lnTo>
                    <a:pt x="1255" y="360"/>
                  </a:lnTo>
                  <a:lnTo>
                    <a:pt x="1255" y="362"/>
                  </a:lnTo>
                  <a:lnTo>
                    <a:pt x="1255" y="364"/>
                  </a:lnTo>
                  <a:lnTo>
                    <a:pt x="1257" y="364"/>
                  </a:lnTo>
                  <a:lnTo>
                    <a:pt x="1259" y="368"/>
                  </a:lnTo>
                  <a:close/>
                  <a:moveTo>
                    <a:pt x="1197" y="372"/>
                  </a:moveTo>
                  <a:lnTo>
                    <a:pt x="1194" y="375"/>
                  </a:lnTo>
                  <a:lnTo>
                    <a:pt x="1193" y="374"/>
                  </a:lnTo>
                  <a:lnTo>
                    <a:pt x="1192" y="374"/>
                  </a:lnTo>
                  <a:lnTo>
                    <a:pt x="1192" y="372"/>
                  </a:lnTo>
                  <a:lnTo>
                    <a:pt x="1192" y="368"/>
                  </a:lnTo>
                  <a:lnTo>
                    <a:pt x="1191" y="364"/>
                  </a:lnTo>
                  <a:lnTo>
                    <a:pt x="1193" y="365"/>
                  </a:lnTo>
                  <a:lnTo>
                    <a:pt x="1194" y="366"/>
                  </a:lnTo>
                  <a:lnTo>
                    <a:pt x="1194" y="366"/>
                  </a:lnTo>
                  <a:lnTo>
                    <a:pt x="1197" y="370"/>
                  </a:lnTo>
                  <a:lnTo>
                    <a:pt x="1197" y="372"/>
                  </a:lnTo>
                  <a:close/>
                  <a:moveTo>
                    <a:pt x="557" y="371"/>
                  </a:moveTo>
                  <a:lnTo>
                    <a:pt x="556" y="372"/>
                  </a:lnTo>
                  <a:lnTo>
                    <a:pt x="553" y="372"/>
                  </a:lnTo>
                  <a:lnTo>
                    <a:pt x="553" y="371"/>
                  </a:lnTo>
                  <a:lnTo>
                    <a:pt x="555" y="368"/>
                  </a:lnTo>
                  <a:lnTo>
                    <a:pt x="556" y="368"/>
                  </a:lnTo>
                  <a:lnTo>
                    <a:pt x="557" y="369"/>
                  </a:lnTo>
                  <a:lnTo>
                    <a:pt x="557" y="371"/>
                  </a:lnTo>
                  <a:close/>
                  <a:moveTo>
                    <a:pt x="805" y="386"/>
                  </a:moveTo>
                  <a:lnTo>
                    <a:pt x="804" y="392"/>
                  </a:lnTo>
                  <a:lnTo>
                    <a:pt x="804" y="390"/>
                  </a:lnTo>
                  <a:lnTo>
                    <a:pt x="804" y="385"/>
                  </a:lnTo>
                  <a:lnTo>
                    <a:pt x="802" y="382"/>
                  </a:lnTo>
                  <a:lnTo>
                    <a:pt x="803" y="380"/>
                  </a:lnTo>
                  <a:lnTo>
                    <a:pt x="803" y="373"/>
                  </a:lnTo>
                  <a:lnTo>
                    <a:pt x="804" y="370"/>
                  </a:lnTo>
                  <a:lnTo>
                    <a:pt x="806" y="374"/>
                  </a:lnTo>
                  <a:lnTo>
                    <a:pt x="806" y="376"/>
                  </a:lnTo>
                  <a:lnTo>
                    <a:pt x="805" y="386"/>
                  </a:lnTo>
                  <a:close/>
                  <a:moveTo>
                    <a:pt x="918" y="376"/>
                  </a:moveTo>
                  <a:lnTo>
                    <a:pt x="917" y="378"/>
                  </a:lnTo>
                  <a:lnTo>
                    <a:pt x="916" y="376"/>
                  </a:lnTo>
                  <a:lnTo>
                    <a:pt x="915" y="375"/>
                  </a:lnTo>
                  <a:lnTo>
                    <a:pt x="915" y="373"/>
                  </a:lnTo>
                  <a:lnTo>
                    <a:pt x="917" y="374"/>
                  </a:lnTo>
                  <a:lnTo>
                    <a:pt x="918" y="376"/>
                  </a:lnTo>
                  <a:close/>
                  <a:moveTo>
                    <a:pt x="386" y="377"/>
                  </a:moveTo>
                  <a:lnTo>
                    <a:pt x="390" y="381"/>
                  </a:lnTo>
                  <a:lnTo>
                    <a:pt x="393" y="382"/>
                  </a:lnTo>
                  <a:lnTo>
                    <a:pt x="396" y="384"/>
                  </a:lnTo>
                  <a:lnTo>
                    <a:pt x="399" y="384"/>
                  </a:lnTo>
                  <a:lnTo>
                    <a:pt x="403" y="384"/>
                  </a:lnTo>
                  <a:lnTo>
                    <a:pt x="407" y="386"/>
                  </a:lnTo>
                  <a:lnTo>
                    <a:pt x="411" y="386"/>
                  </a:lnTo>
                  <a:lnTo>
                    <a:pt x="413" y="386"/>
                  </a:lnTo>
                  <a:lnTo>
                    <a:pt x="415" y="386"/>
                  </a:lnTo>
                  <a:lnTo>
                    <a:pt x="416" y="386"/>
                  </a:lnTo>
                  <a:lnTo>
                    <a:pt x="417" y="386"/>
                  </a:lnTo>
                  <a:lnTo>
                    <a:pt x="420" y="389"/>
                  </a:lnTo>
                  <a:lnTo>
                    <a:pt x="423" y="392"/>
                  </a:lnTo>
                  <a:lnTo>
                    <a:pt x="424" y="393"/>
                  </a:lnTo>
                  <a:lnTo>
                    <a:pt x="426" y="400"/>
                  </a:lnTo>
                  <a:lnTo>
                    <a:pt x="428" y="402"/>
                  </a:lnTo>
                  <a:lnTo>
                    <a:pt x="432" y="403"/>
                  </a:lnTo>
                  <a:lnTo>
                    <a:pt x="435" y="403"/>
                  </a:lnTo>
                  <a:lnTo>
                    <a:pt x="439" y="403"/>
                  </a:lnTo>
                  <a:lnTo>
                    <a:pt x="448" y="404"/>
                  </a:lnTo>
                  <a:lnTo>
                    <a:pt x="451" y="404"/>
                  </a:lnTo>
                  <a:lnTo>
                    <a:pt x="454" y="403"/>
                  </a:lnTo>
                  <a:lnTo>
                    <a:pt x="457" y="404"/>
                  </a:lnTo>
                  <a:lnTo>
                    <a:pt x="465" y="406"/>
                  </a:lnTo>
                  <a:lnTo>
                    <a:pt x="468" y="406"/>
                  </a:lnTo>
                  <a:lnTo>
                    <a:pt x="473" y="406"/>
                  </a:lnTo>
                  <a:lnTo>
                    <a:pt x="476" y="405"/>
                  </a:lnTo>
                  <a:lnTo>
                    <a:pt x="479" y="406"/>
                  </a:lnTo>
                  <a:lnTo>
                    <a:pt x="480" y="407"/>
                  </a:lnTo>
                  <a:lnTo>
                    <a:pt x="483" y="407"/>
                  </a:lnTo>
                  <a:lnTo>
                    <a:pt x="484" y="407"/>
                  </a:lnTo>
                  <a:lnTo>
                    <a:pt x="487" y="406"/>
                  </a:lnTo>
                  <a:lnTo>
                    <a:pt x="489" y="403"/>
                  </a:lnTo>
                  <a:lnTo>
                    <a:pt x="490" y="399"/>
                  </a:lnTo>
                  <a:lnTo>
                    <a:pt x="492" y="395"/>
                  </a:lnTo>
                  <a:lnTo>
                    <a:pt x="493" y="393"/>
                  </a:lnTo>
                  <a:lnTo>
                    <a:pt x="494" y="392"/>
                  </a:lnTo>
                  <a:lnTo>
                    <a:pt x="495" y="391"/>
                  </a:lnTo>
                  <a:lnTo>
                    <a:pt x="497" y="391"/>
                  </a:lnTo>
                  <a:lnTo>
                    <a:pt x="501" y="391"/>
                  </a:lnTo>
                  <a:lnTo>
                    <a:pt x="502" y="392"/>
                  </a:lnTo>
                  <a:lnTo>
                    <a:pt x="507" y="398"/>
                  </a:lnTo>
                  <a:lnTo>
                    <a:pt x="508" y="399"/>
                  </a:lnTo>
                  <a:lnTo>
                    <a:pt x="513" y="399"/>
                  </a:lnTo>
                  <a:lnTo>
                    <a:pt x="514" y="399"/>
                  </a:lnTo>
                  <a:lnTo>
                    <a:pt x="517" y="398"/>
                  </a:lnTo>
                  <a:lnTo>
                    <a:pt x="519" y="398"/>
                  </a:lnTo>
                  <a:lnTo>
                    <a:pt x="523" y="399"/>
                  </a:lnTo>
                  <a:lnTo>
                    <a:pt x="524" y="401"/>
                  </a:lnTo>
                  <a:lnTo>
                    <a:pt x="526" y="401"/>
                  </a:lnTo>
                  <a:lnTo>
                    <a:pt x="534" y="403"/>
                  </a:lnTo>
                  <a:lnTo>
                    <a:pt x="537" y="405"/>
                  </a:lnTo>
                  <a:lnTo>
                    <a:pt x="538" y="406"/>
                  </a:lnTo>
                  <a:lnTo>
                    <a:pt x="544" y="406"/>
                  </a:lnTo>
                  <a:lnTo>
                    <a:pt x="548" y="406"/>
                  </a:lnTo>
                  <a:lnTo>
                    <a:pt x="551" y="406"/>
                  </a:lnTo>
                  <a:lnTo>
                    <a:pt x="553" y="411"/>
                  </a:lnTo>
                  <a:lnTo>
                    <a:pt x="554" y="414"/>
                  </a:lnTo>
                  <a:lnTo>
                    <a:pt x="555" y="416"/>
                  </a:lnTo>
                  <a:lnTo>
                    <a:pt x="558" y="417"/>
                  </a:lnTo>
                  <a:lnTo>
                    <a:pt x="559" y="419"/>
                  </a:lnTo>
                  <a:lnTo>
                    <a:pt x="559" y="423"/>
                  </a:lnTo>
                  <a:lnTo>
                    <a:pt x="559" y="427"/>
                  </a:lnTo>
                  <a:lnTo>
                    <a:pt x="566" y="430"/>
                  </a:lnTo>
                  <a:lnTo>
                    <a:pt x="574" y="432"/>
                  </a:lnTo>
                  <a:lnTo>
                    <a:pt x="582" y="432"/>
                  </a:lnTo>
                  <a:lnTo>
                    <a:pt x="589" y="432"/>
                  </a:lnTo>
                  <a:lnTo>
                    <a:pt x="594" y="430"/>
                  </a:lnTo>
                  <a:lnTo>
                    <a:pt x="599" y="429"/>
                  </a:lnTo>
                  <a:lnTo>
                    <a:pt x="600" y="429"/>
                  </a:lnTo>
                  <a:lnTo>
                    <a:pt x="610" y="433"/>
                  </a:lnTo>
                  <a:lnTo>
                    <a:pt x="611" y="434"/>
                  </a:lnTo>
                  <a:lnTo>
                    <a:pt x="612" y="438"/>
                  </a:lnTo>
                  <a:lnTo>
                    <a:pt x="611" y="441"/>
                  </a:lnTo>
                  <a:lnTo>
                    <a:pt x="610" y="449"/>
                  </a:lnTo>
                  <a:lnTo>
                    <a:pt x="610" y="451"/>
                  </a:lnTo>
                  <a:lnTo>
                    <a:pt x="610" y="454"/>
                  </a:lnTo>
                  <a:lnTo>
                    <a:pt x="612" y="458"/>
                  </a:lnTo>
                  <a:lnTo>
                    <a:pt x="613" y="460"/>
                  </a:lnTo>
                  <a:lnTo>
                    <a:pt x="616" y="462"/>
                  </a:lnTo>
                  <a:lnTo>
                    <a:pt x="617" y="464"/>
                  </a:lnTo>
                  <a:lnTo>
                    <a:pt x="616" y="465"/>
                  </a:lnTo>
                  <a:lnTo>
                    <a:pt x="612" y="464"/>
                  </a:lnTo>
                  <a:lnTo>
                    <a:pt x="610" y="463"/>
                  </a:lnTo>
                  <a:lnTo>
                    <a:pt x="608" y="461"/>
                  </a:lnTo>
                  <a:lnTo>
                    <a:pt x="606" y="460"/>
                  </a:lnTo>
                  <a:lnTo>
                    <a:pt x="603" y="461"/>
                  </a:lnTo>
                  <a:lnTo>
                    <a:pt x="595" y="459"/>
                  </a:lnTo>
                  <a:lnTo>
                    <a:pt x="588" y="456"/>
                  </a:lnTo>
                  <a:lnTo>
                    <a:pt x="574" y="450"/>
                  </a:lnTo>
                  <a:lnTo>
                    <a:pt x="570" y="450"/>
                  </a:lnTo>
                  <a:lnTo>
                    <a:pt x="566" y="451"/>
                  </a:lnTo>
                  <a:lnTo>
                    <a:pt x="563" y="452"/>
                  </a:lnTo>
                  <a:lnTo>
                    <a:pt x="558" y="454"/>
                  </a:lnTo>
                  <a:lnTo>
                    <a:pt x="556" y="454"/>
                  </a:lnTo>
                  <a:lnTo>
                    <a:pt x="553" y="454"/>
                  </a:lnTo>
                  <a:lnTo>
                    <a:pt x="546" y="452"/>
                  </a:lnTo>
                  <a:lnTo>
                    <a:pt x="537" y="451"/>
                  </a:lnTo>
                  <a:lnTo>
                    <a:pt x="519" y="450"/>
                  </a:lnTo>
                  <a:lnTo>
                    <a:pt x="513" y="449"/>
                  </a:lnTo>
                  <a:lnTo>
                    <a:pt x="504" y="449"/>
                  </a:lnTo>
                  <a:lnTo>
                    <a:pt x="496" y="447"/>
                  </a:lnTo>
                  <a:lnTo>
                    <a:pt x="490" y="445"/>
                  </a:lnTo>
                  <a:lnTo>
                    <a:pt x="472" y="438"/>
                  </a:lnTo>
                  <a:lnTo>
                    <a:pt x="465" y="435"/>
                  </a:lnTo>
                  <a:lnTo>
                    <a:pt x="448" y="432"/>
                  </a:lnTo>
                  <a:lnTo>
                    <a:pt x="445" y="431"/>
                  </a:lnTo>
                  <a:lnTo>
                    <a:pt x="438" y="432"/>
                  </a:lnTo>
                  <a:lnTo>
                    <a:pt x="434" y="430"/>
                  </a:lnTo>
                  <a:lnTo>
                    <a:pt x="431" y="430"/>
                  </a:lnTo>
                  <a:lnTo>
                    <a:pt x="425" y="432"/>
                  </a:lnTo>
                  <a:lnTo>
                    <a:pt x="423" y="432"/>
                  </a:lnTo>
                  <a:lnTo>
                    <a:pt x="421" y="434"/>
                  </a:lnTo>
                  <a:lnTo>
                    <a:pt x="417" y="434"/>
                  </a:lnTo>
                  <a:lnTo>
                    <a:pt x="413" y="434"/>
                  </a:lnTo>
                  <a:lnTo>
                    <a:pt x="404" y="432"/>
                  </a:lnTo>
                  <a:lnTo>
                    <a:pt x="400" y="431"/>
                  </a:lnTo>
                  <a:lnTo>
                    <a:pt x="397" y="429"/>
                  </a:lnTo>
                  <a:lnTo>
                    <a:pt x="394" y="427"/>
                  </a:lnTo>
                  <a:lnTo>
                    <a:pt x="392" y="426"/>
                  </a:lnTo>
                  <a:lnTo>
                    <a:pt x="384" y="423"/>
                  </a:lnTo>
                  <a:lnTo>
                    <a:pt x="377" y="423"/>
                  </a:lnTo>
                  <a:lnTo>
                    <a:pt x="363" y="422"/>
                  </a:lnTo>
                  <a:lnTo>
                    <a:pt x="360" y="421"/>
                  </a:lnTo>
                  <a:lnTo>
                    <a:pt x="358" y="420"/>
                  </a:lnTo>
                  <a:lnTo>
                    <a:pt x="356" y="419"/>
                  </a:lnTo>
                  <a:lnTo>
                    <a:pt x="357" y="416"/>
                  </a:lnTo>
                  <a:lnTo>
                    <a:pt x="357" y="414"/>
                  </a:lnTo>
                  <a:lnTo>
                    <a:pt x="358" y="412"/>
                  </a:lnTo>
                  <a:lnTo>
                    <a:pt x="359" y="411"/>
                  </a:lnTo>
                  <a:lnTo>
                    <a:pt x="349" y="406"/>
                  </a:lnTo>
                  <a:lnTo>
                    <a:pt x="341" y="404"/>
                  </a:lnTo>
                  <a:lnTo>
                    <a:pt x="337" y="404"/>
                  </a:lnTo>
                  <a:lnTo>
                    <a:pt x="335" y="404"/>
                  </a:lnTo>
                  <a:lnTo>
                    <a:pt x="330" y="404"/>
                  </a:lnTo>
                  <a:lnTo>
                    <a:pt x="326" y="404"/>
                  </a:lnTo>
                  <a:lnTo>
                    <a:pt x="325" y="403"/>
                  </a:lnTo>
                  <a:lnTo>
                    <a:pt x="323" y="403"/>
                  </a:lnTo>
                  <a:lnTo>
                    <a:pt x="321" y="404"/>
                  </a:lnTo>
                  <a:lnTo>
                    <a:pt x="319" y="403"/>
                  </a:lnTo>
                  <a:lnTo>
                    <a:pt x="319" y="401"/>
                  </a:lnTo>
                  <a:lnTo>
                    <a:pt x="320" y="400"/>
                  </a:lnTo>
                  <a:lnTo>
                    <a:pt x="322" y="398"/>
                  </a:lnTo>
                  <a:lnTo>
                    <a:pt x="323" y="398"/>
                  </a:lnTo>
                  <a:lnTo>
                    <a:pt x="323" y="401"/>
                  </a:lnTo>
                  <a:lnTo>
                    <a:pt x="324" y="401"/>
                  </a:lnTo>
                  <a:lnTo>
                    <a:pt x="326" y="402"/>
                  </a:lnTo>
                  <a:lnTo>
                    <a:pt x="326" y="401"/>
                  </a:lnTo>
                  <a:lnTo>
                    <a:pt x="330" y="398"/>
                  </a:lnTo>
                  <a:lnTo>
                    <a:pt x="330" y="397"/>
                  </a:lnTo>
                  <a:lnTo>
                    <a:pt x="332" y="392"/>
                  </a:lnTo>
                  <a:lnTo>
                    <a:pt x="334" y="393"/>
                  </a:lnTo>
                  <a:lnTo>
                    <a:pt x="335" y="392"/>
                  </a:lnTo>
                  <a:lnTo>
                    <a:pt x="336" y="392"/>
                  </a:lnTo>
                  <a:lnTo>
                    <a:pt x="339" y="381"/>
                  </a:lnTo>
                  <a:lnTo>
                    <a:pt x="341" y="378"/>
                  </a:lnTo>
                  <a:lnTo>
                    <a:pt x="344" y="375"/>
                  </a:lnTo>
                  <a:lnTo>
                    <a:pt x="346" y="374"/>
                  </a:lnTo>
                  <a:lnTo>
                    <a:pt x="348" y="376"/>
                  </a:lnTo>
                  <a:lnTo>
                    <a:pt x="354" y="376"/>
                  </a:lnTo>
                  <a:lnTo>
                    <a:pt x="358" y="378"/>
                  </a:lnTo>
                  <a:lnTo>
                    <a:pt x="361" y="378"/>
                  </a:lnTo>
                  <a:lnTo>
                    <a:pt x="364" y="378"/>
                  </a:lnTo>
                  <a:lnTo>
                    <a:pt x="369" y="380"/>
                  </a:lnTo>
                  <a:lnTo>
                    <a:pt x="371" y="380"/>
                  </a:lnTo>
                  <a:lnTo>
                    <a:pt x="372" y="380"/>
                  </a:lnTo>
                  <a:lnTo>
                    <a:pt x="375" y="377"/>
                  </a:lnTo>
                  <a:lnTo>
                    <a:pt x="376" y="374"/>
                  </a:lnTo>
                  <a:lnTo>
                    <a:pt x="380" y="376"/>
                  </a:lnTo>
                  <a:lnTo>
                    <a:pt x="385" y="376"/>
                  </a:lnTo>
                  <a:lnTo>
                    <a:pt x="386" y="377"/>
                  </a:lnTo>
                  <a:close/>
                  <a:moveTo>
                    <a:pt x="1252" y="391"/>
                  </a:moveTo>
                  <a:lnTo>
                    <a:pt x="1251" y="393"/>
                  </a:lnTo>
                  <a:lnTo>
                    <a:pt x="1251" y="396"/>
                  </a:lnTo>
                  <a:lnTo>
                    <a:pt x="1248" y="398"/>
                  </a:lnTo>
                  <a:lnTo>
                    <a:pt x="1246" y="403"/>
                  </a:lnTo>
                  <a:lnTo>
                    <a:pt x="1245" y="404"/>
                  </a:lnTo>
                  <a:lnTo>
                    <a:pt x="1241" y="406"/>
                  </a:lnTo>
                  <a:lnTo>
                    <a:pt x="1237" y="403"/>
                  </a:lnTo>
                  <a:lnTo>
                    <a:pt x="1237" y="401"/>
                  </a:lnTo>
                  <a:lnTo>
                    <a:pt x="1238" y="392"/>
                  </a:lnTo>
                  <a:lnTo>
                    <a:pt x="1240" y="392"/>
                  </a:lnTo>
                  <a:lnTo>
                    <a:pt x="1240" y="392"/>
                  </a:lnTo>
                  <a:lnTo>
                    <a:pt x="1241" y="392"/>
                  </a:lnTo>
                  <a:lnTo>
                    <a:pt x="1238" y="391"/>
                  </a:lnTo>
                  <a:lnTo>
                    <a:pt x="1238" y="385"/>
                  </a:lnTo>
                  <a:lnTo>
                    <a:pt x="1238" y="383"/>
                  </a:lnTo>
                  <a:lnTo>
                    <a:pt x="1240" y="382"/>
                  </a:lnTo>
                  <a:lnTo>
                    <a:pt x="1242" y="384"/>
                  </a:lnTo>
                  <a:lnTo>
                    <a:pt x="1244" y="387"/>
                  </a:lnTo>
                  <a:lnTo>
                    <a:pt x="1248" y="389"/>
                  </a:lnTo>
                  <a:lnTo>
                    <a:pt x="1252" y="391"/>
                  </a:lnTo>
                  <a:close/>
                  <a:moveTo>
                    <a:pt x="1260" y="391"/>
                  </a:moveTo>
                  <a:lnTo>
                    <a:pt x="1260" y="391"/>
                  </a:lnTo>
                  <a:lnTo>
                    <a:pt x="1260" y="389"/>
                  </a:lnTo>
                  <a:lnTo>
                    <a:pt x="1261" y="388"/>
                  </a:lnTo>
                  <a:lnTo>
                    <a:pt x="1261" y="387"/>
                  </a:lnTo>
                  <a:lnTo>
                    <a:pt x="1263" y="387"/>
                  </a:lnTo>
                  <a:lnTo>
                    <a:pt x="1260" y="391"/>
                  </a:lnTo>
                  <a:close/>
                  <a:moveTo>
                    <a:pt x="1257" y="394"/>
                  </a:moveTo>
                  <a:lnTo>
                    <a:pt x="1255" y="395"/>
                  </a:lnTo>
                  <a:lnTo>
                    <a:pt x="1255" y="392"/>
                  </a:lnTo>
                  <a:lnTo>
                    <a:pt x="1256" y="392"/>
                  </a:lnTo>
                  <a:lnTo>
                    <a:pt x="1258" y="393"/>
                  </a:lnTo>
                  <a:lnTo>
                    <a:pt x="1257" y="394"/>
                  </a:lnTo>
                  <a:close/>
                  <a:moveTo>
                    <a:pt x="319" y="397"/>
                  </a:moveTo>
                  <a:lnTo>
                    <a:pt x="317" y="398"/>
                  </a:lnTo>
                  <a:lnTo>
                    <a:pt x="316" y="397"/>
                  </a:lnTo>
                  <a:lnTo>
                    <a:pt x="315" y="397"/>
                  </a:lnTo>
                  <a:lnTo>
                    <a:pt x="317" y="394"/>
                  </a:lnTo>
                  <a:lnTo>
                    <a:pt x="318" y="393"/>
                  </a:lnTo>
                  <a:lnTo>
                    <a:pt x="319" y="393"/>
                  </a:lnTo>
                  <a:lnTo>
                    <a:pt x="320" y="395"/>
                  </a:lnTo>
                  <a:lnTo>
                    <a:pt x="319" y="397"/>
                  </a:lnTo>
                  <a:close/>
                  <a:moveTo>
                    <a:pt x="1256" y="401"/>
                  </a:moveTo>
                  <a:lnTo>
                    <a:pt x="1255" y="401"/>
                  </a:lnTo>
                  <a:lnTo>
                    <a:pt x="1255" y="400"/>
                  </a:lnTo>
                  <a:lnTo>
                    <a:pt x="1255" y="399"/>
                  </a:lnTo>
                  <a:lnTo>
                    <a:pt x="1255" y="398"/>
                  </a:lnTo>
                  <a:lnTo>
                    <a:pt x="1257" y="397"/>
                  </a:lnTo>
                  <a:lnTo>
                    <a:pt x="1258" y="397"/>
                  </a:lnTo>
                  <a:lnTo>
                    <a:pt x="1258" y="398"/>
                  </a:lnTo>
                  <a:lnTo>
                    <a:pt x="1256" y="401"/>
                  </a:lnTo>
                  <a:close/>
                  <a:moveTo>
                    <a:pt x="641" y="408"/>
                  </a:moveTo>
                  <a:lnTo>
                    <a:pt x="639" y="408"/>
                  </a:lnTo>
                  <a:lnTo>
                    <a:pt x="637" y="407"/>
                  </a:lnTo>
                  <a:lnTo>
                    <a:pt x="637" y="406"/>
                  </a:lnTo>
                  <a:lnTo>
                    <a:pt x="637" y="404"/>
                  </a:lnTo>
                  <a:lnTo>
                    <a:pt x="641" y="403"/>
                  </a:lnTo>
                  <a:lnTo>
                    <a:pt x="643" y="404"/>
                  </a:lnTo>
                  <a:lnTo>
                    <a:pt x="645" y="404"/>
                  </a:lnTo>
                  <a:lnTo>
                    <a:pt x="646" y="406"/>
                  </a:lnTo>
                  <a:lnTo>
                    <a:pt x="647" y="407"/>
                  </a:lnTo>
                  <a:lnTo>
                    <a:pt x="643" y="407"/>
                  </a:lnTo>
                  <a:lnTo>
                    <a:pt x="641" y="408"/>
                  </a:lnTo>
                  <a:close/>
                  <a:moveTo>
                    <a:pt x="593" y="412"/>
                  </a:moveTo>
                  <a:lnTo>
                    <a:pt x="592" y="412"/>
                  </a:lnTo>
                  <a:lnTo>
                    <a:pt x="587" y="412"/>
                  </a:lnTo>
                  <a:lnTo>
                    <a:pt x="583" y="415"/>
                  </a:lnTo>
                  <a:lnTo>
                    <a:pt x="581" y="415"/>
                  </a:lnTo>
                  <a:lnTo>
                    <a:pt x="572" y="415"/>
                  </a:lnTo>
                  <a:lnTo>
                    <a:pt x="571" y="415"/>
                  </a:lnTo>
                  <a:lnTo>
                    <a:pt x="571" y="415"/>
                  </a:lnTo>
                  <a:lnTo>
                    <a:pt x="570" y="416"/>
                  </a:lnTo>
                  <a:lnTo>
                    <a:pt x="567" y="415"/>
                  </a:lnTo>
                  <a:lnTo>
                    <a:pt x="558" y="413"/>
                  </a:lnTo>
                  <a:lnTo>
                    <a:pt x="557" y="411"/>
                  </a:lnTo>
                  <a:lnTo>
                    <a:pt x="558" y="409"/>
                  </a:lnTo>
                  <a:lnTo>
                    <a:pt x="561" y="406"/>
                  </a:lnTo>
                  <a:lnTo>
                    <a:pt x="568" y="405"/>
                  </a:lnTo>
                  <a:lnTo>
                    <a:pt x="597" y="404"/>
                  </a:lnTo>
                  <a:lnTo>
                    <a:pt x="600" y="408"/>
                  </a:lnTo>
                  <a:lnTo>
                    <a:pt x="600" y="408"/>
                  </a:lnTo>
                  <a:lnTo>
                    <a:pt x="594" y="410"/>
                  </a:lnTo>
                  <a:lnTo>
                    <a:pt x="593" y="412"/>
                  </a:lnTo>
                  <a:close/>
                  <a:moveTo>
                    <a:pt x="813" y="412"/>
                  </a:moveTo>
                  <a:lnTo>
                    <a:pt x="810" y="412"/>
                  </a:lnTo>
                  <a:lnTo>
                    <a:pt x="809" y="412"/>
                  </a:lnTo>
                  <a:lnTo>
                    <a:pt x="809" y="409"/>
                  </a:lnTo>
                  <a:lnTo>
                    <a:pt x="813" y="411"/>
                  </a:lnTo>
                  <a:lnTo>
                    <a:pt x="813" y="411"/>
                  </a:lnTo>
                  <a:lnTo>
                    <a:pt x="813" y="412"/>
                  </a:lnTo>
                  <a:close/>
                  <a:moveTo>
                    <a:pt x="1065" y="414"/>
                  </a:moveTo>
                  <a:lnTo>
                    <a:pt x="1064" y="415"/>
                  </a:lnTo>
                  <a:lnTo>
                    <a:pt x="1061" y="414"/>
                  </a:lnTo>
                  <a:lnTo>
                    <a:pt x="1060" y="413"/>
                  </a:lnTo>
                  <a:lnTo>
                    <a:pt x="1062" y="411"/>
                  </a:lnTo>
                  <a:lnTo>
                    <a:pt x="1064" y="411"/>
                  </a:lnTo>
                  <a:lnTo>
                    <a:pt x="1065" y="412"/>
                  </a:lnTo>
                  <a:lnTo>
                    <a:pt x="1065" y="412"/>
                  </a:lnTo>
                  <a:lnTo>
                    <a:pt x="1065" y="413"/>
                  </a:lnTo>
                  <a:lnTo>
                    <a:pt x="1065" y="414"/>
                  </a:lnTo>
                  <a:close/>
                  <a:moveTo>
                    <a:pt x="611" y="413"/>
                  </a:moveTo>
                  <a:lnTo>
                    <a:pt x="610" y="414"/>
                  </a:lnTo>
                  <a:lnTo>
                    <a:pt x="608" y="414"/>
                  </a:lnTo>
                  <a:lnTo>
                    <a:pt x="607" y="412"/>
                  </a:lnTo>
                  <a:lnTo>
                    <a:pt x="608" y="411"/>
                  </a:lnTo>
                  <a:lnTo>
                    <a:pt x="609" y="411"/>
                  </a:lnTo>
                  <a:lnTo>
                    <a:pt x="610" y="411"/>
                  </a:lnTo>
                  <a:lnTo>
                    <a:pt x="611" y="413"/>
                  </a:lnTo>
                  <a:close/>
                  <a:moveTo>
                    <a:pt x="1170" y="415"/>
                  </a:moveTo>
                  <a:lnTo>
                    <a:pt x="1170" y="417"/>
                  </a:lnTo>
                  <a:lnTo>
                    <a:pt x="1169" y="416"/>
                  </a:lnTo>
                  <a:lnTo>
                    <a:pt x="1167" y="414"/>
                  </a:lnTo>
                  <a:lnTo>
                    <a:pt x="1165" y="414"/>
                  </a:lnTo>
                  <a:lnTo>
                    <a:pt x="1164" y="413"/>
                  </a:lnTo>
                  <a:lnTo>
                    <a:pt x="1163" y="412"/>
                  </a:lnTo>
                  <a:lnTo>
                    <a:pt x="1169" y="412"/>
                  </a:lnTo>
                  <a:lnTo>
                    <a:pt x="1170" y="415"/>
                  </a:lnTo>
                  <a:close/>
                  <a:moveTo>
                    <a:pt x="1149" y="441"/>
                  </a:moveTo>
                  <a:lnTo>
                    <a:pt x="1149" y="441"/>
                  </a:lnTo>
                  <a:lnTo>
                    <a:pt x="1145" y="441"/>
                  </a:lnTo>
                  <a:lnTo>
                    <a:pt x="1142" y="441"/>
                  </a:lnTo>
                  <a:lnTo>
                    <a:pt x="1143" y="438"/>
                  </a:lnTo>
                  <a:lnTo>
                    <a:pt x="1142" y="436"/>
                  </a:lnTo>
                  <a:lnTo>
                    <a:pt x="1144" y="434"/>
                  </a:lnTo>
                  <a:lnTo>
                    <a:pt x="1144" y="431"/>
                  </a:lnTo>
                  <a:lnTo>
                    <a:pt x="1145" y="430"/>
                  </a:lnTo>
                  <a:lnTo>
                    <a:pt x="1145" y="428"/>
                  </a:lnTo>
                  <a:lnTo>
                    <a:pt x="1147" y="423"/>
                  </a:lnTo>
                  <a:lnTo>
                    <a:pt x="1149" y="423"/>
                  </a:lnTo>
                  <a:lnTo>
                    <a:pt x="1150" y="422"/>
                  </a:lnTo>
                  <a:lnTo>
                    <a:pt x="1152" y="420"/>
                  </a:lnTo>
                  <a:lnTo>
                    <a:pt x="1153" y="419"/>
                  </a:lnTo>
                  <a:lnTo>
                    <a:pt x="1155" y="417"/>
                  </a:lnTo>
                  <a:lnTo>
                    <a:pt x="1156" y="415"/>
                  </a:lnTo>
                  <a:lnTo>
                    <a:pt x="1156" y="414"/>
                  </a:lnTo>
                  <a:lnTo>
                    <a:pt x="1157" y="413"/>
                  </a:lnTo>
                  <a:lnTo>
                    <a:pt x="1160" y="412"/>
                  </a:lnTo>
                  <a:lnTo>
                    <a:pt x="1161" y="413"/>
                  </a:lnTo>
                  <a:lnTo>
                    <a:pt x="1162" y="415"/>
                  </a:lnTo>
                  <a:lnTo>
                    <a:pt x="1160" y="417"/>
                  </a:lnTo>
                  <a:lnTo>
                    <a:pt x="1161" y="423"/>
                  </a:lnTo>
                  <a:lnTo>
                    <a:pt x="1159" y="429"/>
                  </a:lnTo>
                  <a:lnTo>
                    <a:pt x="1158" y="431"/>
                  </a:lnTo>
                  <a:lnTo>
                    <a:pt x="1155" y="432"/>
                  </a:lnTo>
                  <a:lnTo>
                    <a:pt x="1154" y="433"/>
                  </a:lnTo>
                  <a:lnTo>
                    <a:pt x="1151" y="436"/>
                  </a:lnTo>
                  <a:lnTo>
                    <a:pt x="1150" y="439"/>
                  </a:lnTo>
                  <a:lnTo>
                    <a:pt x="1150" y="440"/>
                  </a:lnTo>
                  <a:lnTo>
                    <a:pt x="1149" y="441"/>
                  </a:lnTo>
                  <a:close/>
                  <a:moveTo>
                    <a:pt x="1379" y="449"/>
                  </a:moveTo>
                  <a:lnTo>
                    <a:pt x="1371" y="454"/>
                  </a:lnTo>
                  <a:lnTo>
                    <a:pt x="1361" y="453"/>
                  </a:lnTo>
                  <a:lnTo>
                    <a:pt x="1358" y="453"/>
                  </a:lnTo>
                  <a:lnTo>
                    <a:pt x="1352" y="454"/>
                  </a:lnTo>
                  <a:lnTo>
                    <a:pt x="1351" y="453"/>
                  </a:lnTo>
                  <a:lnTo>
                    <a:pt x="1352" y="449"/>
                  </a:lnTo>
                  <a:lnTo>
                    <a:pt x="1356" y="439"/>
                  </a:lnTo>
                  <a:lnTo>
                    <a:pt x="1362" y="429"/>
                  </a:lnTo>
                  <a:lnTo>
                    <a:pt x="1364" y="427"/>
                  </a:lnTo>
                  <a:lnTo>
                    <a:pt x="1368" y="425"/>
                  </a:lnTo>
                  <a:lnTo>
                    <a:pt x="1371" y="423"/>
                  </a:lnTo>
                  <a:lnTo>
                    <a:pt x="1379" y="421"/>
                  </a:lnTo>
                  <a:lnTo>
                    <a:pt x="1386" y="421"/>
                  </a:lnTo>
                  <a:lnTo>
                    <a:pt x="1387" y="422"/>
                  </a:lnTo>
                  <a:lnTo>
                    <a:pt x="1391" y="425"/>
                  </a:lnTo>
                  <a:lnTo>
                    <a:pt x="1392" y="428"/>
                  </a:lnTo>
                  <a:lnTo>
                    <a:pt x="1394" y="431"/>
                  </a:lnTo>
                  <a:lnTo>
                    <a:pt x="1391" y="437"/>
                  </a:lnTo>
                  <a:lnTo>
                    <a:pt x="1387" y="443"/>
                  </a:lnTo>
                  <a:lnTo>
                    <a:pt x="1381" y="447"/>
                  </a:lnTo>
                  <a:lnTo>
                    <a:pt x="1379" y="449"/>
                  </a:lnTo>
                  <a:close/>
                  <a:moveTo>
                    <a:pt x="1025" y="428"/>
                  </a:moveTo>
                  <a:lnTo>
                    <a:pt x="1023" y="430"/>
                  </a:lnTo>
                  <a:lnTo>
                    <a:pt x="1024" y="427"/>
                  </a:lnTo>
                  <a:lnTo>
                    <a:pt x="1024" y="425"/>
                  </a:lnTo>
                  <a:lnTo>
                    <a:pt x="1027" y="426"/>
                  </a:lnTo>
                  <a:lnTo>
                    <a:pt x="1027" y="427"/>
                  </a:lnTo>
                  <a:lnTo>
                    <a:pt x="1026" y="428"/>
                  </a:lnTo>
                  <a:lnTo>
                    <a:pt x="1025" y="428"/>
                  </a:lnTo>
                  <a:close/>
                  <a:moveTo>
                    <a:pt x="1005" y="430"/>
                  </a:moveTo>
                  <a:lnTo>
                    <a:pt x="1006" y="432"/>
                  </a:lnTo>
                  <a:lnTo>
                    <a:pt x="1005" y="432"/>
                  </a:lnTo>
                  <a:lnTo>
                    <a:pt x="1002" y="433"/>
                  </a:lnTo>
                  <a:lnTo>
                    <a:pt x="998" y="434"/>
                  </a:lnTo>
                  <a:lnTo>
                    <a:pt x="996" y="436"/>
                  </a:lnTo>
                  <a:lnTo>
                    <a:pt x="995" y="439"/>
                  </a:lnTo>
                  <a:lnTo>
                    <a:pt x="989" y="438"/>
                  </a:lnTo>
                  <a:lnTo>
                    <a:pt x="985" y="438"/>
                  </a:lnTo>
                  <a:lnTo>
                    <a:pt x="983" y="437"/>
                  </a:lnTo>
                  <a:lnTo>
                    <a:pt x="981" y="437"/>
                  </a:lnTo>
                  <a:lnTo>
                    <a:pt x="978" y="438"/>
                  </a:lnTo>
                  <a:lnTo>
                    <a:pt x="974" y="440"/>
                  </a:lnTo>
                  <a:lnTo>
                    <a:pt x="973" y="440"/>
                  </a:lnTo>
                  <a:lnTo>
                    <a:pt x="973" y="437"/>
                  </a:lnTo>
                  <a:lnTo>
                    <a:pt x="975" y="435"/>
                  </a:lnTo>
                  <a:lnTo>
                    <a:pt x="979" y="430"/>
                  </a:lnTo>
                  <a:lnTo>
                    <a:pt x="983" y="431"/>
                  </a:lnTo>
                  <a:lnTo>
                    <a:pt x="986" y="432"/>
                  </a:lnTo>
                  <a:lnTo>
                    <a:pt x="991" y="430"/>
                  </a:lnTo>
                  <a:lnTo>
                    <a:pt x="994" y="428"/>
                  </a:lnTo>
                  <a:lnTo>
                    <a:pt x="999" y="427"/>
                  </a:lnTo>
                  <a:lnTo>
                    <a:pt x="1003" y="430"/>
                  </a:lnTo>
                  <a:lnTo>
                    <a:pt x="1005" y="430"/>
                  </a:lnTo>
                  <a:close/>
                  <a:moveTo>
                    <a:pt x="1102" y="439"/>
                  </a:moveTo>
                  <a:lnTo>
                    <a:pt x="1100" y="443"/>
                  </a:lnTo>
                  <a:lnTo>
                    <a:pt x="1098" y="442"/>
                  </a:lnTo>
                  <a:lnTo>
                    <a:pt x="1094" y="438"/>
                  </a:lnTo>
                  <a:lnTo>
                    <a:pt x="1095" y="435"/>
                  </a:lnTo>
                  <a:lnTo>
                    <a:pt x="1095" y="434"/>
                  </a:lnTo>
                  <a:lnTo>
                    <a:pt x="1097" y="434"/>
                  </a:lnTo>
                  <a:lnTo>
                    <a:pt x="1101" y="435"/>
                  </a:lnTo>
                  <a:lnTo>
                    <a:pt x="1102" y="437"/>
                  </a:lnTo>
                  <a:lnTo>
                    <a:pt x="1102" y="439"/>
                  </a:lnTo>
                  <a:close/>
                  <a:moveTo>
                    <a:pt x="644" y="445"/>
                  </a:moveTo>
                  <a:lnTo>
                    <a:pt x="647" y="447"/>
                  </a:lnTo>
                  <a:lnTo>
                    <a:pt x="651" y="452"/>
                  </a:lnTo>
                  <a:lnTo>
                    <a:pt x="652" y="454"/>
                  </a:lnTo>
                  <a:lnTo>
                    <a:pt x="651" y="455"/>
                  </a:lnTo>
                  <a:lnTo>
                    <a:pt x="648" y="457"/>
                  </a:lnTo>
                  <a:lnTo>
                    <a:pt x="640" y="460"/>
                  </a:lnTo>
                  <a:lnTo>
                    <a:pt x="639" y="462"/>
                  </a:lnTo>
                  <a:lnTo>
                    <a:pt x="637" y="465"/>
                  </a:lnTo>
                  <a:lnTo>
                    <a:pt x="637" y="466"/>
                  </a:lnTo>
                  <a:lnTo>
                    <a:pt x="637" y="467"/>
                  </a:lnTo>
                  <a:lnTo>
                    <a:pt x="636" y="467"/>
                  </a:lnTo>
                  <a:lnTo>
                    <a:pt x="634" y="468"/>
                  </a:lnTo>
                  <a:lnTo>
                    <a:pt x="632" y="467"/>
                  </a:lnTo>
                  <a:lnTo>
                    <a:pt x="634" y="465"/>
                  </a:lnTo>
                  <a:lnTo>
                    <a:pt x="634" y="463"/>
                  </a:lnTo>
                  <a:lnTo>
                    <a:pt x="633" y="461"/>
                  </a:lnTo>
                  <a:lnTo>
                    <a:pt x="631" y="459"/>
                  </a:lnTo>
                  <a:lnTo>
                    <a:pt x="628" y="456"/>
                  </a:lnTo>
                  <a:lnTo>
                    <a:pt x="624" y="455"/>
                  </a:lnTo>
                  <a:lnTo>
                    <a:pt x="621" y="454"/>
                  </a:lnTo>
                  <a:lnTo>
                    <a:pt x="617" y="453"/>
                  </a:lnTo>
                  <a:lnTo>
                    <a:pt x="616" y="451"/>
                  </a:lnTo>
                  <a:lnTo>
                    <a:pt x="613" y="449"/>
                  </a:lnTo>
                  <a:lnTo>
                    <a:pt x="613" y="447"/>
                  </a:lnTo>
                  <a:lnTo>
                    <a:pt x="613" y="446"/>
                  </a:lnTo>
                  <a:lnTo>
                    <a:pt x="613" y="444"/>
                  </a:lnTo>
                  <a:lnTo>
                    <a:pt x="614" y="444"/>
                  </a:lnTo>
                  <a:lnTo>
                    <a:pt x="618" y="445"/>
                  </a:lnTo>
                  <a:lnTo>
                    <a:pt x="624" y="447"/>
                  </a:lnTo>
                  <a:lnTo>
                    <a:pt x="627" y="447"/>
                  </a:lnTo>
                  <a:lnTo>
                    <a:pt x="629" y="446"/>
                  </a:lnTo>
                  <a:lnTo>
                    <a:pt x="634" y="443"/>
                  </a:lnTo>
                  <a:lnTo>
                    <a:pt x="635" y="443"/>
                  </a:lnTo>
                  <a:lnTo>
                    <a:pt x="640" y="444"/>
                  </a:lnTo>
                  <a:lnTo>
                    <a:pt x="644" y="445"/>
                  </a:lnTo>
                  <a:close/>
                  <a:moveTo>
                    <a:pt x="732" y="451"/>
                  </a:moveTo>
                  <a:lnTo>
                    <a:pt x="734" y="452"/>
                  </a:lnTo>
                  <a:lnTo>
                    <a:pt x="736" y="452"/>
                  </a:lnTo>
                  <a:lnTo>
                    <a:pt x="739" y="450"/>
                  </a:lnTo>
                  <a:lnTo>
                    <a:pt x="741" y="449"/>
                  </a:lnTo>
                  <a:lnTo>
                    <a:pt x="742" y="449"/>
                  </a:lnTo>
                  <a:lnTo>
                    <a:pt x="745" y="450"/>
                  </a:lnTo>
                  <a:lnTo>
                    <a:pt x="747" y="451"/>
                  </a:lnTo>
                  <a:lnTo>
                    <a:pt x="747" y="454"/>
                  </a:lnTo>
                  <a:lnTo>
                    <a:pt x="748" y="454"/>
                  </a:lnTo>
                  <a:lnTo>
                    <a:pt x="749" y="451"/>
                  </a:lnTo>
                  <a:lnTo>
                    <a:pt x="750" y="450"/>
                  </a:lnTo>
                  <a:lnTo>
                    <a:pt x="752" y="450"/>
                  </a:lnTo>
                  <a:lnTo>
                    <a:pt x="755" y="450"/>
                  </a:lnTo>
                  <a:lnTo>
                    <a:pt x="756" y="451"/>
                  </a:lnTo>
                  <a:lnTo>
                    <a:pt x="758" y="455"/>
                  </a:lnTo>
                  <a:lnTo>
                    <a:pt x="758" y="458"/>
                  </a:lnTo>
                  <a:lnTo>
                    <a:pt x="759" y="460"/>
                  </a:lnTo>
                  <a:lnTo>
                    <a:pt x="760" y="461"/>
                  </a:lnTo>
                  <a:lnTo>
                    <a:pt x="761" y="462"/>
                  </a:lnTo>
                  <a:lnTo>
                    <a:pt x="760" y="463"/>
                  </a:lnTo>
                  <a:lnTo>
                    <a:pt x="760" y="464"/>
                  </a:lnTo>
                  <a:lnTo>
                    <a:pt x="757" y="464"/>
                  </a:lnTo>
                  <a:lnTo>
                    <a:pt x="756" y="464"/>
                  </a:lnTo>
                  <a:lnTo>
                    <a:pt x="755" y="463"/>
                  </a:lnTo>
                  <a:lnTo>
                    <a:pt x="754" y="463"/>
                  </a:lnTo>
                  <a:lnTo>
                    <a:pt x="751" y="463"/>
                  </a:lnTo>
                  <a:lnTo>
                    <a:pt x="749" y="464"/>
                  </a:lnTo>
                  <a:lnTo>
                    <a:pt x="749" y="466"/>
                  </a:lnTo>
                  <a:lnTo>
                    <a:pt x="751" y="466"/>
                  </a:lnTo>
                  <a:lnTo>
                    <a:pt x="752" y="466"/>
                  </a:lnTo>
                  <a:lnTo>
                    <a:pt x="752" y="467"/>
                  </a:lnTo>
                  <a:lnTo>
                    <a:pt x="751" y="467"/>
                  </a:lnTo>
                  <a:lnTo>
                    <a:pt x="749" y="466"/>
                  </a:lnTo>
                  <a:lnTo>
                    <a:pt x="747" y="467"/>
                  </a:lnTo>
                  <a:lnTo>
                    <a:pt x="741" y="468"/>
                  </a:lnTo>
                  <a:lnTo>
                    <a:pt x="739" y="468"/>
                  </a:lnTo>
                  <a:lnTo>
                    <a:pt x="737" y="467"/>
                  </a:lnTo>
                  <a:lnTo>
                    <a:pt x="738" y="463"/>
                  </a:lnTo>
                  <a:lnTo>
                    <a:pt x="737" y="462"/>
                  </a:lnTo>
                  <a:lnTo>
                    <a:pt x="732" y="466"/>
                  </a:lnTo>
                  <a:lnTo>
                    <a:pt x="731" y="467"/>
                  </a:lnTo>
                  <a:lnTo>
                    <a:pt x="730" y="468"/>
                  </a:lnTo>
                  <a:lnTo>
                    <a:pt x="727" y="468"/>
                  </a:lnTo>
                  <a:lnTo>
                    <a:pt x="720" y="471"/>
                  </a:lnTo>
                  <a:lnTo>
                    <a:pt x="719" y="470"/>
                  </a:lnTo>
                  <a:lnTo>
                    <a:pt x="717" y="470"/>
                  </a:lnTo>
                  <a:lnTo>
                    <a:pt x="709" y="473"/>
                  </a:lnTo>
                  <a:lnTo>
                    <a:pt x="706" y="474"/>
                  </a:lnTo>
                  <a:lnTo>
                    <a:pt x="704" y="474"/>
                  </a:lnTo>
                  <a:lnTo>
                    <a:pt x="702" y="474"/>
                  </a:lnTo>
                  <a:lnTo>
                    <a:pt x="700" y="474"/>
                  </a:lnTo>
                  <a:lnTo>
                    <a:pt x="698" y="475"/>
                  </a:lnTo>
                  <a:lnTo>
                    <a:pt x="695" y="476"/>
                  </a:lnTo>
                  <a:lnTo>
                    <a:pt x="692" y="475"/>
                  </a:lnTo>
                  <a:lnTo>
                    <a:pt x="689" y="474"/>
                  </a:lnTo>
                  <a:lnTo>
                    <a:pt x="687" y="473"/>
                  </a:lnTo>
                  <a:lnTo>
                    <a:pt x="686" y="471"/>
                  </a:lnTo>
                  <a:lnTo>
                    <a:pt x="686" y="469"/>
                  </a:lnTo>
                  <a:lnTo>
                    <a:pt x="687" y="467"/>
                  </a:lnTo>
                  <a:lnTo>
                    <a:pt x="686" y="462"/>
                  </a:lnTo>
                  <a:lnTo>
                    <a:pt x="687" y="460"/>
                  </a:lnTo>
                  <a:lnTo>
                    <a:pt x="688" y="458"/>
                  </a:lnTo>
                  <a:lnTo>
                    <a:pt x="690" y="457"/>
                  </a:lnTo>
                  <a:lnTo>
                    <a:pt x="692" y="456"/>
                  </a:lnTo>
                  <a:lnTo>
                    <a:pt x="695" y="455"/>
                  </a:lnTo>
                  <a:lnTo>
                    <a:pt x="698" y="452"/>
                  </a:lnTo>
                  <a:lnTo>
                    <a:pt x="700" y="453"/>
                  </a:lnTo>
                  <a:lnTo>
                    <a:pt x="704" y="454"/>
                  </a:lnTo>
                  <a:lnTo>
                    <a:pt x="707" y="455"/>
                  </a:lnTo>
                  <a:lnTo>
                    <a:pt x="711" y="454"/>
                  </a:lnTo>
                  <a:lnTo>
                    <a:pt x="713" y="455"/>
                  </a:lnTo>
                  <a:lnTo>
                    <a:pt x="714" y="458"/>
                  </a:lnTo>
                  <a:lnTo>
                    <a:pt x="715" y="459"/>
                  </a:lnTo>
                  <a:lnTo>
                    <a:pt x="716" y="460"/>
                  </a:lnTo>
                  <a:lnTo>
                    <a:pt x="719" y="463"/>
                  </a:lnTo>
                  <a:lnTo>
                    <a:pt x="721" y="463"/>
                  </a:lnTo>
                  <a:lnTo>
                    <a:pt x="724" y="464"/>
                  </a:lnTo>
                  <a:lnTo>
                    <a:pt x="728" y="461"/>
                  </a:lnTo>
                  <a:lnTo>
                    <a:pt x="731" y="461"/>
                  </a:lnTo>
                  <a:lnTo>
                    <a:pt x="732" y="460"/>
                  </a:lnTo>
                  <a:lnTo>
                    <a:pt x="731" y="458"/>
                  </a:lnTo>
                  <a:lnTo>
                    <a:pt x="728" y="456"/>
                  </a:lnTo>
                  <a:lnTo>
                    <a:pt x="727" y="455"/>
                  </a:lnTo>
                  <a:lnTo>
                    <a:pt x="726" y="456"/>
                  </a:lnTo>
                  <a:lnTo>
                    <a:pt x="725" y="455"/>
                  </a:lnTo>
                  <a:lnTo>
                    <a:pt x="719" y="451"/>
                  </a:lnTo>
                  <a:lnTo>
                    <a:pt x="718" y="450"/>
                  </a:lnTo>
                  <a:lnTo>
                    <a:pt x="717" y="447"/>
                  </a:lnTo>
                  <a:lnTo>
                    <a:pt x="717" y="445"/>
                  </a:lnTo>
                  <a:lnTo>
                    <a:pt x="721" y="444"/>
                  </a:lnTo>
                  <a:lnTo>
                    <a:pt x="723" y="444"/>
                  </a:lnTo>
                  <a:lnTo>
                    <a:pt x="729" y="445"/>
                  </a:lnTo>
                  <a:lnTo>
                    <a:pt x="730" y="445"/>
                  </a:lnTo>
                  <a:lnTo>
                    <a:pt x="731" y="449"/>
                  </a:lnTo>
                  <a:lnTo>
                    <a:pt x="732" y="451"/>
                  </a:lnTo>
                  <a:close/>
                  <a:moveTo>
                    <a:pt x="1134" y="451"/>
                  </a:moveTo>
                  <a:lnTo>
                    <a:pt x="1132" y="451"/>
                  </a:lnTo>
                  <a:lnTo>
                    <a:pt x="1134" y="449"/>
                  </a:lnTo>
                  <a:lnTo>
                    <a:pt x="1140" y="444"/>
                  </a:lnTo>
                  <a:lnTo>
                    <a:pt x="1142" y="445"/>
                  </a:lnTo>
                  <a:lnTo>
                    <a:pt x="1145" y="445"/>
                  </a:lnTo>
                  <a:lnTo>
                    <a:pt x="1140" y="447"/>
                  </a:lnTo>
                  <a:lnTo>
                    <a:pt x="1136" y="449"/>
                  </a:lnTo>
                  <a:lnTo>
                    <a:pt x="1134" y="451"/>
                  </a:lnTo>
                  <a:close/>
                  <a:moveTo>
                    <a:pt x="877" y="460"/>
                  </a:moveTo>
                  <a:lnTo>
                    <a:pt x="873" y="461"/>
                  </a:lnTo>
                  <a:lnTo>
                    <a:pt x="870" y="462"/>
                  </a:lnTo>
                  <a:lnTo>
                    <a:pt x="867" y="464"/>
                  </a:lnTo>
                  <a:lnTo>
                    <a:pt x="866" y="464"/>
                  </a:lnTo>
                  <a:lnTo>
                    <a:pt x="863" y="464"/>
                  </a:lnTo>
                  <a:lnTo>
                    <a:pt x="859" y="464"/>
                  </a:lnTo>
                  <a:lnTo>
                    <a:pt x="856" y="464"/>
                  </a:lnTo>
                  <a:lnTo>
                    <a:pt x="847" y="468"/>
                  </a:lnTo>
                  <a:lnTo>
                    <a:pt x="844" y="469"/>
                  </a:lnTo>
                  <a:lnTo>
                    <a:pt x="841" y="469"/>
                  </a:lnTo>
                  <a:lnTo>
                    <a:pt x="840" y="468"/>
                  </a:lnTo>
                  <a:lnTo>
                    <a:pt x="839" y="467"/>
                  </a:lnTo>
                  <a:lnTo>
                    <a:pt x="836" y="467"/>
                  </a:lnTo>
                  <a:lnTo>
                    <a:pt x="834" y="467"/>
                  </a:lnTo>
                  <a:lnTo>
                    <a:pt x="831" y="470"/>
                  </a:lnTo>
                  <a:lnTo>
                    <a:pt x="827" y="469"/>
                  </a:lnTo>
                  <a:lnTo>
                    <a:pt x="825" y="469"/>
                  </a:lnTo>
                  <a:lnTo>
                    <a:pt x="823" y="471"/>
                  </a:lnTo>
                  <a:lnTo>
                    <a:pt x="822" y="471"/>
                  </a:lnTo>
                  <a:lnTo>
                    <a:pt x="820" y="471"/>
                  </a:lnTo>
                  <a:lnTo>
                    <a:pt x="813" y="467"/>
                  </a:lnTo>
                  <a:lnTo>
                    <a:pt x="806" y="466"/>
                  </a:lnTo>
                  <a:lnTo>
                    <a:pt x="799" y="467"/>
                  </a:lnTo>
                  <a:lnTo>
                    <a:pt x="793" y="466"/>
                  </a:lnTo>
                  <a:lnTo>
                    <a:pt x="789" y="466"/>
                  </a:lnTo>
                  <a:lnTo>
                    <a:pt x="786" y="468"/>
                  </a:lnTo>
                  <a:lnTo>
                    <a:pt x="785" y="466"/>
                  </a:lnTo>
                  <a:lnTo>
                    <a:pt x="784" y="465"/>
                  </a:lnTo>
                  <a:lnTo>
                    <a:pt x="783" y="463"/>
                  </a:lnTo>
                  <a:lnTo>
                    <a:pt x="783" y="461"/>
                  </a:lnTo>
                  <a:lnTo>
                    <a:pt x="783" y="459"/>
                  </a:lnTo>
                  <a:lnTo>
                    <a:pt x="784" y="457"/>
                  </a:lnTo>
                  <a:lnTo>
                    <a:pt x="784" y="456"/>
                  </a:lnTo>
                  <a:lnTo>
                    <a:pt x="784" y="454"/>
                  </a:lnTo>
                  <a:lnTo>
                    <a:pt x="786" y="455"/>
                  </a:lnTo>
                  <a:lnTo>
                    <a:pt x="788" y="455"/>
                  </a:lnTo>
                  <a:lnTo>
                    <a:pt x="792" y="453"/>
                  </a:lnTo>
                  <a:lnTo>
                    <a:pt x="796" y="450"/>
                  </a:lnTo>
                  <a:lnTo>
                    <a:pt x="800" y="449"/>
                  </a:lnTo>
                  <a:lnTo>
                    <a:pt x="802" y="449"/>
                  </a:lnTo>
                  <a:lnTo>
                    <a:pt x="804" y="449"/>
                  </a:lnTo>
                  <a:lnTo>
                    <a:pt x="806" y="449"/>
                  </a:lnTo>
                  <a:lnTo>
                    <a:pt x="808" y="449"/>
                  </a:lnTo>
                  <a:lnTo>
                    <a:pt x="812" y="450"/>
                  </a:lnTo>
                  <a:lnTo>
                    <a:pt x="813" y="451"/>
                  </a:lnTo>
                  <a:lnTo>
                    <a:pt x="817" y="451"/>
                  </a:lnTo>
                  <a:lnTo>
                    <a:pt x="821" y="452"/>
                  </a:lnTo>
                  <a:lnTo>
                    <a:pt x="824" y="454"/>
                  </a:lnTo>
                  <a:lnTo>
                    <a:pt x="829" y="456"/>
                  </a:lnTo>
                  <a:lnTo>
                    <a:pt x="832" y="458"/>
                  </a:lnTo>
                  <a:lnTo>
                    <a:pt x="835" y="459"/>
                  </a:lnTo>
                  <a:lnTo>
                    <a:pt x="836" y="460"/>
                  </a:lnTo>
                  <a:lnTo>
                    <a:pt x="838" y="459"/>
                  </a:lnTo>
                  <a:lnTo>
                    <a:pt x="840" y="458"/>
                  </a:lnTo>
                  <a:lnTo>
                    <a:pt x="842" y="457"/>
                  </a:lnTo>
                  <a:lnTo>
                    <a:pt x="845" y="457"/>
                  </a:lnTo>
                  <a:lnTo>
                    <a:pt x="848" y="456"/>
                  </a:lnTo>
                  <a:lnTo>
                    <a:pt x="849" y="456"/>
                  </a:lnTo>
                  <a:lnTo>
                    <a:pt x="851" y="455"/>
                  </a:lnTo>
                  <a:lnTo>
                    <a:pt x="853" y="456"/>
                  </a:lnTo>
                  <a:lnTo>
                    <a:pt x="854" y="456"/>
                  </a:lnTo>
                  <a:lnTo>
                    <a:pt x="861" y="461"/>
                  </a:lnTo>
                  <a:lnTo>
                    <a:pt x="863" y="461"/>
                  </a:lnTo>
                  <a:lnTo>
                    <a:pt x="867" y="460"/>
                  </a:lnTo>
                  <a:lnTo>
                    <a:pt x="867" y="459"/>
                  </a:lnTo>
                  <a:lnTo>
                    <a:pt x="868" y="457"/>
                  </a:lnTo>
                  <a:lnTo>
                    <a:pt x="869" y="456"/>
                  </a:lnTo>
                  <a:lnTo>
                    <a:pt x="870" y="455"/>
                  </a:lnTo>
                  <a:lnTo>
                    <a:pt x="871" y="454"/>
                  </a:lnTo>
                  <a:lnTo>
                    <a:pt x="876" y="452"/>
                  </a:lnTo>
                  <a:lnTo>
                    <a:pt x="879" y="450"/>
                  </a:lnTo>
                  <a:lnTo>
                    <a:pt x="882" y="448"/>
                  </a:lnTo>
                  <a:lnTo>
                    <a:pt x="876" y="447"/>
                  </a:lnTo>
                  <a:lnTo>
                    <a:pt x="877" y="445"/>
                  </a:lnTo>
                  <a:lnTo>
                    <a:pt x="879" y="444"/>
                  </a:lnTo>
                  <a:lnTo>
                    <a:pt x="882" y="444"/>
                  </a:lnTo>
                  <a:lnTo>
                    <a:pt x="884" y="445"/>
                  </a:lnTo>
                  <a:lnTo>
                    <a:pt x="884" y="451"/>
                  </a:lnTo>
                  <a:lnTo>
                    <a:pt x="883" y="452"/>
                  </a:lnTo>
                  <a:lnTo>
                    <a:pt x="882" y="453"/>
                  </a:lnTo>
                  <a:lnTo>
                    <a:pt x="881" y="454"/>
                  </a:lnTo>
                  <a:lnTo>
                    <a:pt x="878" y="456"/>
                  </a:lnTo>
                  <a:lnTo>
                    <a:pt x="879" y="459"/>
                  </a:lnTo>
                  <a:lnTo>
                    <a:pt x="879" y="460"/>
                  </a:lnTo>
                  <a:lnTo>
                    <a:pt x="877" y="460"/>
                  </a:lnTo>
                  <a:close/>
                  <a:moveTo>
                    <a:pt x="1038" y="444"/>
                  </a:moveTo>
                  <a:lnTo>
                    <a:pt x="1043" y="445"/>
                  </a:lnTo>
                  <a:lnTo>
                    <a:pt x="1046" y="445"/>
                  </a:lnTo>
                  <a:lnTo>
                    <a:pt x="1048" y="446"/>
                  </a:lnTo>
                  <a:lnTo>
                    <a:pt x="1045" y="449"/>
                  </a:lnTo>
                  <a:lnTo>
                    <a:pt x="1038" y="447"/>
                  </a:lnTo>
                  <a:lnTo>
                    <a:pt x="1036" y="444"/>
                  </a:lnTo>
                  <a:lnTo>
                    <a:pt x="1038" y="444"/>
                  </a:lnTo>
                  <a:close/>
                  <a:moveTo>
                    <a:pt x="934" y="445"/>
                  </a:moveTo>
                  <a:lnTo>
                    <a:pt x="935" y="447"/>
                  </a:lnTo>
                  <a:lnTo>
                    <a:pt x="938" y="446"/>
                  </a:lnTo>
                  <a:lnTo>
                    <a:pt x="940" y="445"/>
                  </a:lnTo>
                  <a:lnTo>
                    <a:pt x="945" y="446"/>
                  </a:lnTo>
                  <a:lnTo>
                    <a:pt x="950" y="446"/>
                  </a:lnTo>
                  <a:lnTo>
                    <a:pt x="952" y="447"/>
                  </a:lnTo>
                  <a:lnTo>
                    <a:pt x="952" y="451"/>
                  </a:lnTo>
                  <a:lnTo>
                    <a:pt x="951" y="452"/>
                  </a:lnTo>
                  <a:lnTo>
                    <a:pt x="930" y="455"/>
                  </a:lnTo>
                  <a:lnTo>
                    <a:pt x="928" y="454"/>
                  </a:lnTo>
                  <a:lnTo>
                    <a:pt x="928" y="453"/>
                  </a:lnTo>
                  <a:lnTo>
                    <a:pt x="930" y="450"/>
                  </a:lnTo>
                  <a:lnTo>
                    <a:pt x="929" y="449"/>
                  </a:lnTo>
                  <a:lnTo>
                    <a:pt x="930" y="447"/>
                  </a:lnTo>
                  <a:lnTo>
                    <a:pt x="933" y="445"/>
                  </a:lnTo>
                  <a:lnTo>
                    <a:pt x="934" y="445"/>
                  </a:lnTo>
                  <a:close/>
                  <a:moveTo>
                    <a:pt x="760" y="449"/>
                  </a:moveTo>
                  <a:lnTo>
                    <a:pt x="758" y="449"/>
                  </a:lnTo>
                  <a:lnTo>
                    <a:pt x="758" y="447"/>
                  </a:lnTo>
                  <a:lnTo>
                    <a:pt x="758" y="445"/>
                  </a:lnTo>
                  <a:lnTo>
                    <a:pt x="760" y="445"/>
                  </a:lnTo>
                  <a:lnTo>
                    <a:pt x="760" y="445"/>
                  </a:lnTo>
                  <a:lnTo>
                    <a:pt x="761" y="446"/>
                  </a:lnTo>
                  <a:lnTo>
                    <a:pt x="761" y="447"/>
                  </a:lnTo>
                  <a:lnTo>
                    <a:pt x="760" y="448"/>
                  </a:lnTo>
                  <a:lnTo>
                    <a:pt x="760" y="449"/>
                  </a:lnTo>
                  <a:close/>
                  <a:moveTo>
                    <a:pt x="711" y="452"/>
                  </a:moveTo>
                  <a:lnTo>
                    <a:pt x="710" y="452"/>
                  </a:lnTo>
                  <a:lnTo>
                    <a:pt x="709" y="451"/>
                  </a:lnTo>
                  <a:lnTo>
                    <a:pt x="709" y="450"/>
                  </a:lnTo>
                  <a:lnTo>
                    <a:pt x="709" y="449"/>
                  </a:lnTo>
                  <a:lnTo>
                    <a:pt x="709" y="447"/>
                  </a:lnTo>
                  <a:lnTo>
                    <a:pt x="710" y="445"/>
                  </a:lnTo>
                  <a:lnTo>
                    <a:pt x="714" y="445"/>
                  </a:lnTo>
                  <a:lnTo>
                    <a:pt x="714" y="447"/>
                  </a:lnTo>
                  <a:lnTo>
                    <a:pt x="711" y="452"/>
                  </a:lnTo>
                  <a:close/>
                  <a:moveTo>
                    <a:pt x="1391" y="453"/>
                  </a:moveTo>
                  <a:lnTo>
                    <a:pt x="1389" y="454"/>
                  </a:lnTo>
                  <a:lnTo>
                    <a:pt x="1381" y="453"/>
                  </a:lnTo>
                  <a:lnTo>
                    <a:pt x="1380" y="451"/>
                  </a:lnTo>
                  <a:lnTo>
                    <a:pt x="1380" y="450"/>
                  </a:lnTo>
                  <a:lnTo>
                    <a:pt x="1381" y="449"/>
                  </a:lnTo>
                  <a:lnTo>
                    <a:pt x="1383" y="447"/>
                  </a:lnTo>
                  <a:lnTo>
                    <a:pt x="1386" y="446"/>
                  </a:lnTo>
                  <a:lnTo>
                    <a:pt x="1387" y="446"/>
                  </a:lnTo>
                  <a:lnTo>
                    <a:pt x="1391" y="451"/>
                  </a:lnTo>
                  <a:lnTo>
                    <a:pt x="1391" y="453"/>
                  </a:lnTo>
                  <a:close/>
                  <a:moveTo>
                    <a:pt x="914" y="449"/>
                  </a:moveTo>
                  <a:lnTo>
                    <a:pt x="909" y="450"/>
                  </a:lnTo>
                  <a:lnTo>
                    <a:pt x="906" y="454"/>
                  </a:lnTo>
                  <a:lnTo>
                    <a:pt x="904" y="454"/>
                  </a:lnTo>
                  <a:lnTo>
                    <a:pt x="903" y="456"/>
                  </a:lnTo>
                  <a:lnTo>
                    <a:pt x="903" y="456"/>
                  </a:lnTo>
                  <a:lnTo>
                    <a:pt x="903" y="457"/>
                  </a:lnTo>
                  <a:lnTo>
                    <a:pt x="903" y="458"/>
                  </a:lnTo>
                  <a:lnTo>
                    <a:pt x="902" y="459"/>
                  </a:lnTo>
                  <a:lnTo>
                    <a:pt x="899" y="458"/>
                  </a:lnTo>
                  <a:lnTo>
                    <a:pt x="898" y="459"/>
                  </a:lnTo>
                  <a:lnTo>
                    <a:pt x="897" y="460"/>
                  </a:lnTo>
                  <a:lnTo>
                    <a:pt x="895" y="458"/>
                  </a:lnTo>
                  <a:lnTo>
                    <a:pt x="892" y="458"/>
                  </a:lnTo>
                  <a:lnTo>
                    <a:pt x="892" y="458"/>
                  </a:lnTo>
                  <a:lnTo>
                    <a:pt x="895" y="455"/>
                  </a:lnTo>
                  <a:lnTo>
                    <a:pt x="899" y="452"/>
                  </a:lnTo>
                  <a:lnTo>
                    <a:pt x="899" y="451"/>
                  </a:lnTo>
                  <a:lnTo>
                    <a:pt x="898" y="451"/>
                  </a:lnTo>
                  <a:lnTo>
                    <a:pt x="897" y="450"/>
                  </a:lnTo>
                  <a:lnTo>
                    <a:pt x="897" y="450"/>
                  </a:lnTo>
                  <a:lnTo>
                    <a:pt x="899" y="449"/>
                  </a:lnTo>
                  <a:lnTo>
                    <a:pt x="901" y="449"/>
                  </a:lnTo>
                  <a:lnTo>
                    <a:pt x="903" y="450"/>
                  </a:lnTo>
                  <a:lnTo>
                    <a:pt x="903" y="450"/>
                  </a:lnTo>
                  <a:lnTo>
                    <a:pt x="909" y="447"/>
                  </a:lnTo>
                  <a:lnTo>
                    <a:pt x="911" y="447"/>
                  </a:lnTo>
                  <a:lnTo>
                    <a:pt x="913" y="449"/>
                  </a:lnTo>
                  <a:lnTo>
                    <a:pt x="914" y="449"/>
                  </a:lnTo>
                  <a:close/>
                  <a:moveTo>
                    <a:pt x="925" y="451"/>
                  </a:moveTo>
                  <a:lnTo>
                    <a:pt x="923" y="454"/>
                  </a:lnTo>
                  <a:lnTo>
                    <a:pt x="922" y="456"/>
                  </a:lnTo>
                  <a:lnTo>
                    <a:pt x="921" y="458"/>
                  </a:lnTo>
                  <a:lnTo>
                    <a:pt x="918" y="458"/>
                  </a:lnTo>
                  <a:lnTo>
                    <a:pt x="917" y="455"/>
                  </a:lnTo>
                  <a:lnTo>
                    <a:pt x="914" y="455"/>
                  </a:lnTo>
                  <a:lnTo>
                    <a:pt x="915" y="452"/>
                  </a:lnTo>
                  <a:lnTo>
                    <a:pt x="917" y="451"/>
                  </a:lnTo>
                  <a:lnTo>
                    <a:pt x="919" y="451"/>
                  </a:lnTo>
                  <a:lnTo>
                    <a:pt x="919" y="452"/>
                  </a:lnTo>
                  <a:lnTo>
                    <a:pt x="920" y="452"/>
                  </a:lnTo>
                  <a:lnTo>
                    <a:pt x="924" y="447"/>
                  </a:lnTo>
                  <a:lnTo>
                    <a:pt x="925" y="447"/>
                  </a:lnTo>
                  <a:lnTo>
                    <a:pt x="925" y="447"/>
                  </a:lnTo>
                  <a:lnTo>
                    <a:pt x="926" y="448"/>
                  </a:lnTo>
                  <a:lnTo>
                    <a:pt x="925" y="451"/>
                  </a:lnTo>
                  <a:close/>
                  <a:moveTo>
                    <a:pt x="682" y="460"/>
                  </a:moveTo>
                  <a:lnTo>
                    <a:pt x="678" y="467"/>
                  </a:lnTo>
                  <a:lnTo>
                    <a:pt x="679" y="468"/>
                  </a:lnTo>
                  <a:lnTo>
                    <a:pt x="680" y="469"/>
                  </a:lnTo>
                  <a:lnTo>
                    <a:pt x="673" y="471"/>
                  </a:lnTo>
                  <a:lnTo>
                    <a:pt x="671" y="469"/>
                  </a:lnTo>
                  <a:lnTo>
                    <a:pt x="669" y="470"/>
                  </a:lnTo>
                  <a:lnTo>
                    <a:pt x="662" y="469"/>
                  </a:lnTo>
                  <a:lnTo>
                    <a:pt x="657" y="467"/>
                  </a:lnTo>
                  <a:lnTo>
                    <a:pt x="657" y="466"/>
                  </a:lnTo>
                  <a:lnTo>
                    <a:pt x="657" y="464"/>
                  </a:lnTo>
                  <a:lnTo>
                    <a:pt x="658" y="465"/>
                  </a:lnTo>
                  <a:lnTo>
                    <a:pt x="662" y="465"/>
                  </a:lnTo>
                  <a:lnTo>
                    <a:pt x="663" y="464"/>
                  </a:lnTo>
                  <a:lnTo>
                    <a:pt x="664" y="460"/>
                  </a:lnTo>
                  <a:lnTo>
                    <a:pt x="663" y="455"/>
                  </a:lnTo>
                  <a:lnTo>
                    <a:pt x="668" y="450"/>
                  </a:lnTo>
                  <a:lnTo>
                    <a:pt x="671" y="449"/>
                  </a:lnTo>
                  <a:lnTo>
                    <a:pt x="674" y="447"/>
                  </a:lnTo>
                  <a:lnTo>
                    <a:pt x="682" y="450"/>
                  </a:lnTo>
                  <a:lnTo>
                    <a:pt x="683" y="450"/>
                  </a:lnTo>
                  <a:lnTo>
                    <a:pt x="684" y="451"/>
                  </a:lnTo>
                  <a:lnTo>
                    <a:pt x="685" y="453"/>
                  </a:lnTo>
                  <a:lnTo>
                    <a:pt x="682" y="460"/>
                  </a:lnTo>
                  <a:close/>
                  <a:moveTo>
                    <a:pt x="895" y="452"/>
                  </a:moveTo>
                  <a:lnTo>
                    <a:pt x="893" y="454"/>
                  </a:lnTo>
                  <a:lnTo>
                    <a:pt x="885" y="454"/>
                  </a:lnTo>
                  <a:lnTo>
                    <a:pt x="886" y="451"/>
                  </a:lnTo>
                  <a:lnTo>
                    <a:pt x="888" y="449"/>
                  </a:lnTo>
                  <a:lnTo>
                    <a:pt x="888" y="449"/>
                  </a:lnTo>
                  <a:lnTo>
                    <a:pt x="891" y="448"/>
                  </a:lnTo>
                  <a:lnTo>
                    <a:pt x="895" y="449"/>
                  </a:lnTo>
                  <a:lnTo>
                    <a:pt x="895" y="452"/>
                  </a:lnTo>
                  <a:close/>
                  <a:moveTo>
                    <a:pt x="772" y="464"/>
                  </a:moveTo>
                  <a:lnTo>
                    <a:pt x="771" y="464"/>
                  </a:lnTo>
                  <a:lnTo>
                    <a:pt x="769" y="464"/>
                  </a:lnTo>
                  <a:lnTo>
                    <a:pt x="770" y="461"/>
                  </a:lnTo>
                  <a:lnTo>
                    <a:pt x="769" y="460"/>
                  </a:lnTo>
                  <a:lnTo>
                    <a:pt x="771" y="458"/>
                  </a:lnTo>
                  <a:lnTo>
                    <a:pt x="771" y="455"/>
                  </a:lnTo>
                  <a:lnTo>
                    <a:pt x="771" y="455"/>
                  </a:lnTo>
                  <a:lnTo>
                    <a:pt x="772" y="455"/>
                  </a:lnTo>
                  <a:lnTo>
                    <a:pt x="772" y="456"/>
                  </a:lnTo>
                  <a:lnTo>
                    <a:pt x="773" y="456"/>
                  </a:lnTo>
                  <a:lnTo>
                    <a:pt x="774" y="456"/>
                  </a:lnTo>
                  <a:lnTo>
                    <a:pt x="775" y="457"/>
                  </a:lnTo>
                  <a:lnTo>
                    <a:pt x="775" y="458"/>
                  </a:lnTo>
                  <a:lnTo>
                    <a:pt x="774" y="460"/>
                  </a:lnTo>
                  <a:lnTo>
                    <a:pt x="772" y="461"/>
                  </a:lnTo>
                  <a:lnTo>
                    <a:pt x="771" y="462"/>
                  </a:lnTo>
                  <a:lnTo>
                    <a:pt x="772" y="464"/>
                  </a:lnTo>
                  <a:close/>
                  <a:moveTo>
                    <a:pt x="884" y="458"/>
                  </a:moveTo>
                  <a:lnTo>
                    <a:pt x="882" y="460"/>
                  </a:lnTo>
                  <a:lnTo>
                    <a:pt x="881" y="460"/>
                  </a:lnTo>
                  <a:lnTo>
                    <a:pt x="881" y="458"/>
                  </a:lnTo>
                  <a:lnTo>
                    <a:pt x="882" y="456"/>
                  </a:lnTo>
                  <a:lnTo>
                    <a:pt x="885" y="455"/>
                  </a:lnTo>
                  <a:lnTo>
                    <a:pt x="887" y="455"/>
                  </a:lnTo>
                  <a:lnTo>
                    <a:pt x="888" y="455"/>
                  </a:lnTo>
                  <a:lnTo>
                    <a:pt x="889" y="456"/>
                  </a:lnTo>
                  <a:lnTo>
                    <a:pt x="886" y="456"/>
                  </a:lnTo>
                  <a:lnTo>
                    <a:pt x="884" y="458"/>
                  </a:lnTo>
                  <a:close/>
                  <a:moveTo>
                    <a:pt x="649" y="465"/>
                  </a:moveTo>
                  <a:lnTo>
                    <a:pt x="648" y="466"/>
                  </a:lnTo>
                  <a:lnTo>
                    <a:pt x="646" y="464"/>
                  </a:lnTo>
                  <a:lnTo>
                    <a:pt x="645" y="463"/>
                  </a:lnTo>
                  <a:lnTo>
                    <a:pt x="647" y="462"/>
                  </a:lnTo>
                  <a:lnTo>
                    <a:pt x="648" y="462"/>
                  </a:lnTo>
                  <a:lnTo>
                    <a:pt x="649" y="463"/>
                  </a:lnTo>
                  <a:lnTo>
                    <a:pt x="649" y="465"/>
                  </a:lnTo>
                  <a:close/>
                  <a:moveTo>
                    <a:pt x="946" y="474"/>
                  </a:moveTo>
                  <a:lnTo>
                    <a:pt x="947" y="475"/>
                  </a:lnTo>
                  <a:lnTo>
                    <a:pt x="951" y="473"/>
                  </a:lnTo>
                  <a:lnTo>
                    <a:pt x="952" y="473"/>
                  </a:lnTo>
                  <a:lnTo>
                    <a:pt x="953" y="474"/>
                  </a:lnTo>
                  <a:lnTo>
                    <a:pt x="953" y="477"/>
                  </a:lnTo>
                  <a:lnTo>
                    <a:pt x="951" y="478"/>
                  </a:lnTo>
                  <a:lnTo>
                    <a:pt x="947" y="479"/>
                  </a:lnTo>
                  <a:lnTo>
                    <a:pt x="947" y="480"/>
                  </a:lnTo>
                  <a:lnTo>
                    <a:pt x="947" y="481"/>
                  </a:lnTo>
                  <a:lnTo>
                    <a:pt x="947" y="482"/>
                  </a:lnTo>
                  <a:lnTo>
                    <a:pt x="948" y="483"/>
                  </a:lnTo>
                  <a:lnTo>
                    <a:pt x="949" y="485"/>
                  </a:lnTo>
                  <a:lnTo>
                    <a:pt x="950" y="489"/>
                  </a:lnTo>
                  <a:lnTo>
                    <a:pt x="948" y="491"/>
                  </a:lnTo>
                  <a:lnTo>
                    <a:pt x="947" y="494"/>
                  </a:lnTo>
                  <a:lnTo>
                    <a:pt x="943" y="497"/>
                  </a:lnTo>
                  <a:lnTo>
                    <a:pt x="939" y="502"/>
                  </a:lnTo>
                  <a:lnTo>
                    <a:pt x="935" y="505"/>
                  </a:lnTo>
                  <a:lnTo>
                    <a:pt x="932" y="507"/>
                  </a:lnTo>
                  <a:lnTo>
                    <a:pt x="930" y="510"/>
                  </a:lnTo>
                  <a:lnTo>
                    <a:pt x="926" y="510"/>
                  </a:lnTo>
                  <a:lnTo>
                    <a:pt x="922" y="511"/>
                  </a:lnTo>
                  <a:lnTo>
                    <a:pt x="915" y="514"/>
                  </a:lnTo>
                  <a:lnTo>
                    <a:pt x="912" y="516"/>
                  </a:lnTo>
                  <a:lnTo>
                    <a:pt x="908" y="516"/>
                  </a:lnTo>
                  <a:lnTo>
                    <a:pt x="904" y="514"/>
                  </a:lnTo>
                  <a:lnTo>
                    <a:pt x="903" y="513"/>
                  </a:lnTo>
                  <a:lnTo>
                    <a:pt x="904" y="512"/>
                  </a:lnTo>
                  <a:lnTo>
                    <a:pt x="905" y="510"/>
                  </a:lnTo>
                  <a:lnTo>
                    <a:pt x="906" y="509"/>
                  </a:lnTo>
                  <a:lnTo>
                    <a:pt x="907" y="507"/>
                  </a:lnTo>
                  <a:lnTo>
                    <a:pt x="903" y="506"/>
                  </a:lnTo>
                  <a:lnTo>
                    <a:pt x="903" y="503"/>
                  </a:lnTo>
                  <a:lnTo>
                    <a:pt x="904" y="499"/>
                  </a:lnTo>
                  <a:lnTo>
                    <a:pt x="906" y="495"/>
                  </a:lnTo>
                  <a:lnTo>
                    <a:pt x="907" y="493"/>
                  </a:lnTo>
                  <a:lnTo>
                    <a:pt x="912" y="487"/>
                  </a:lnTo>
                  <a:lnTo>
                    <a:pt x="915" y="485"/>
                  </a:lnTo>
                  <a:lnTo>
                    <a:pt x="917" y="483"/>
                  </a:lnTo>
                  <a:lnTo>
                    <a:pt x="918" y="485"/>
                  </a:lnTo>
                  <a:lnTo>
                    <a:pt x="919" y="486"/>
                  </a:lnTo>
                  <a:lnTo>
                    <a:pt x="920" y="486"/>
                  </a:lnTo>
                  <a:lnTo>
                    <a:pt x="920" y="486"/>
                  </a:lnTo>
                  <a:lnTo>
                    <a:pt x="925" y="486"/>
                  </a:lnTo>
                  <a:lnTo>
                    <a:pt x="926" y="486"/>
                  </a:lnTo>
                  <a:lnTo>
                    <a:pt x="928" y="484"/>
                  </a:lnTo>
                  <a:lnTo>
                    <a:pt x="930" y="483"/>
                  </a:lnTo>
                  <a:lnTo>
                    <a:pt x="930" y="480"/>
                  </a:lnTo>
                  <a:lnTo>
                    <a:pt x="930" y="478"/>
                  </a:lnTo>
                  <a:lnTo>
                    <a:pt x="934" y="478"/>
                  </a:lnTo>
                  <a:lnTo>
                    <a:pt x="937" y="477"/>
                  </a:lnTo>
                  <a:lnTo>
                    <a:pt x="939" y="475"/>
                  </a:lnTo>
                  <a:lnTo>
                    <a:pt x="944" y="472"/>
                  </a:lnTo>
                  <a:lnTo>
                    <a:pt x="945" y="471"/>
                  </a:lnTo>
                  <a:lnTo>
                    <a:pt x="945" y="474"/>
                  </a:lnTo>
                  <a:lnTo>
                    <a:pt x="946" y="474"/>
                  </a:lnTo>
                  <a:close/>
                  <a:moveTo>
                    <a:pt x="789" y="485"/>
                  </a:moveTo>
                  <a:lnTo>
                    <a:pt x="791" y="486"/>
                  </a:lnTo>
                  <a:lnTo>
                    <a:pt x="795" y="489"/>
                  </a:lnTo>
                  <a:lnTo>
                    <a:pt x="797" y="490"/>
                  </a:lnTo>
                  <a:lnTo>
                    <a:pt x="797" y="492"/>
                  </a:lnTo>
                  <a:lnTo>
                    <a:pt x="798" y="493"/>
                  </a:lnTo>
                  <a:lnTo>
                    <a:pt x="800" y="494"/>
                  </a:lnTo>
                  <a:lnTo>
                    <a:pt x="803" y="493"/>
                  </a:lnTo>
                  <a:lnTo>
                    <a:pt x="805" y="495"/>
                  </a:lnTo>
                  <a:lnTo>
                    <a:pt x="807" y="496"/>
                  </a:lnTo>
                  <a:lnTo>
                    <a:pt x="809" y="499"/>
                  </a:lnTo>
                  <a:lnTo>
                    <a:pt x="811" y="502"/>
                  </a:lnTo>
                  <a:lnTo>
                    <a:pt x="814" y="503"/>
                  </a:lnTo>
                  <a:lnTo>
                    <a:pt x="815" y="506"/>
                  </a:lnTo>
                  <a:lnTo>
                    <a:pt x="815" y="508"/>
                  </a:lnTo>
                  <a:lnTo>
                    <a:pt x="811" y="512"/>
                  </a:lnTo>
                  <a:lnTo>
                    <a:pt x="809" y="512"/>
                  </a:lnTo>
                  <a:lnTo>
                    <a:pt x="807" y="512"/>
                  </a:lnTo>
                  <a:lnTo>
                    <a:pt x="803" y="514"/>
                  </a:lnTo>
                  <a:lnTo>
                    <a:pt x="801" y="513"/>
                  </a:lnTo>
                  <a:lnTo>
                    <a:pt x="797" y="513"/>
                  </a:lnTo>
                  <a:lnTo>
                    <a:pt x="793" y="511"/>
                  </a:lnTo>
                  <a:lnTo>
                    <a:pt x="790" y="508"/>
                  </a:lnTo>
                  <a:lnTo>
                    <a:pt x="789" y="506"/>
                  </a:lnTo>
                  <a:lnTo>
                    <a:pt x="786" y="503"/>
                  </a:lnTo>
                  <a:lnTo>
                    <a:pt x="783" y="502"/>
                  </a:lnTo>
                  <a:lnTo>
                    <a:pt x="776" y="497"/>
                  </a:lnTo>
                  <a:lnTo>
                    <a:pt x="772" y="497"/>
                  </a:lnTo>
                  <a:lnTo>
                    <a:pt x="770" y="497"/>
                  </a:lnTo>
                  <a:lnTo>
                    <a:pt x="769" y="497"/>
                  </a:lnTo>
                  <a:lnTo>
                    <a:pt x="760" y="495"/>
                  </a:lnTo>
                  <a:lnTo>
                    <a:pt x="758" y="494"/>
                  </a:lnTo>
                  <a:lnTo>
                    <a:pt x="757" y="493"/>
                  </a:lnTo>
                  <a:lnTo>
                    <a:pt x="756" y="491"/>
                  </a:lnTo>
                  <a:lnTo>
                    <a:pt x="756" y="490"/>
                  </a:lnTo>
                  <a:lnTo>
                    <a:pt x="756" y="488"/>
                  </a:lnTo>
                  <a:lnTo>
                    <a:pt x="758" y="486"/>
                  </a:lnTo>
                  <a:lnTo>
                    <a:pt x="763" y="485"/>
                  </a:lnTo>
                  <a:lnTo>
                    <a:pt x="766" y="485"/>
                  </a:lnTo>
                  <a:lnTo>
                    <a:pt x="771" y="485"/>
                  </a:lnTo>
                  <a:lnTo>
                    <a:pt x="777" y="484"/>
                  </a:lnTo>
                  <a:lnTo>
                    <a:pt x="782" y="485"/>
                  </a:lnTo>
                  <a:lnTo>
                    <a:pt x="784" y="484"/>
                  </a:lnTo>
                  <a:lnTo>
                    <a:pt x="787" y="482"/>
                  </a:lnTo>
                  <a:lnTo>
                    <a:pt x="788" y="483"/>
                  </a:lnTo>
                  <a:lnTo>
                    <a:pt x="789" y="485"/>
                  </a:lnTo>
                  <a:close/>
                  <a:moveTo>
                    <a:pt x="898" y="514"/>
                  </a:moveTo>
                  <a:lnTo>
                    <a:pt x="895" y="516"/>
                  </a:lnTo>
                  <a:lnTo>
                    <a:pt x="895" y="513"/>
                  </a:lnTo>
                  <a:lnTo>
                    <a:pt x="897" y="510"/>
                  </a:lnTo>
                  <a:lnTo>
                    <a:pt x="899" y="509"/>
                  </a:lnTo>
                  <a:lnTo>
                    <a:pt x="900" y="510"/>
                  </a:lnTo>
                  <a:lnTo>
                    <a:pt x="900" y="511"/>
                  </a:lnTo>
                  <a:lnTo>
                    <a:pt x="897" y="512"/>
                  </a:lnTo>
                  <a:lnTo>
                    <a:pt x="898" y="514"/>
                  </a:lnTo>
                  <a:close/>
                  <a:moveTo>
                    <a:pt x="849" y="524"/>
                  </a:moveTo>
                  <a:lnTo>
                    <a:pt x="847" y="524"/>
                  </a:lnTo>
                  <a:lnTo>
                    <a:pt x="844" y="523"/>
                  </a:lnTo>
                  <a:lnTo>
                    <a:pt x="843" y="523"/>
                  </a:lnTo>
                  <a:lnTo>
                    <a:pt x="846" y="521"/>
                  </a:lnTo>
                  <a:lnTo>
                    <a:pt x="848" y="519"/>
                  </a:lnTo>
                  <a:lnTo>
                    <a:pt x="851" y="519"/>
                  </a:lnTo>
                  <a:lnTo>
                    <a:pt x="852" y="519"/>
                  </a:lnTo>
                  <a:lnTo>
                    <a:pt x="852" y="522"/>
                  </a:lnTo>
                  <a:lnTo>
                    <a:pt x="849" y="524"/>
                  </a:lnTo>
                  <a:close/>
                  <a:moveTo>
                    <a:pt x="882" y="534"/>
                  </a:moveTo>
                  <a:lnTo>
                    <a:pt x="879" y="534"/>
                  </a:lnTo>
                  <a:lnTo>
                    <a:pt x="879" y="534"/>
                  </a:lnTo>
                  <a:lnTo>
                    <a:pt x="879" y="531"/>
                  </a:lnTo>
                  <a:lnTo>
                    <a:pt x="879" y="529"/>
                  </a:lnTo>
                  <a:lnTo>
                    <a:pt x="886" y="527"/>
                  </a:lnTo>
                  <a:lnTo>
                    <a:pt x="889" y="525"/>
                  </a:lnTo>
                  <a:lnTo>
                    <a:pt x="893" y="521"/>
                  </a:lnTo>
                  <a:lnTo>
                    <a:pt x="895" y="520"/>
                  </a:lnTo>
                  <a:lnTo>
                    <a:pt x="896" y="520"/>
                  </a:lnTo>
                  <a:lnTo>
                    <a:pt x="896" y="520"/>
                  </a:lnTo>
                  <a:lnTo>
                    <a:pt x="897" y="523"/>
                  </a:lnTo>
                  <a:lnTo>
                    <a:pt x="898" y="525"/>
                  </a:lnTo>
                  <a:lnTo>
                    <a:pt x="898" y="525"/>
                  </a:lnTo>
                  <a:lnTo>
                    <a:pt x="894" y="527"/>
                  </a:lnTo>
                  <a:lnTo>
                    <a:pt x="891" y="530"/>
                  </a:lnTo>
                  <a:lnTo>
                    <a:pt x="884" y="533"/>
                  </a:lnTo>
                  <a:lnTo>
                    <a:pt x="882" y="534"/>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92" name="Google Shape;2192;p203"/>
            <p:cNvSpPr/>
            <p:nvPr/>
          </p:nvSpPr>
          <p:spPr>
            <a:xfrm>
              <a:off x="8833112" y="4488891"/>
              <a:ext cx="4188" cy="3694"/>
            </a:xfrm>
            <a:custGeom>
              <a:avLst/>
              <a:gdLst/>
              <a:ahLst/>
              <a:cxnLst/>
              <a:rect l="l" t="t" r="r" b="b"/>
              <a:pathLst>
                <a:path w="6" h="4" extrusionOk="0">
                  <a:moveTo>
                    <a:pt x="5" y="3"/>
                  </a:moveTo>
                  <a:lnTo>
                    <a:pt x="4" y="3"/>
                  </a:lnTo>
                  <a:lnTo>
                    <a:pt x="3" y="3"/>
                  </a:lnTo>
                  <a:lnTo>
                    <a:pt x="0" y="0"/>
                  </a:lnTo>
                  <a:lnTo>
                    <a:pt x="2" y="0"/>
                  </a:lnTo>
                  <a:lnTo>
                    <a:pt x="3" y="0"/>
                  </a:lnTo>
                  <a:lnTo>
                    <a:pt x="5" y="0"/>
                  </a:lnTo>
                  <a:lnTo>
                    <a:pt x="5" y="1"/>
                  </a:lnTo>
                  <a:lnTo>
                    <a:pt x="5"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93" name="Google Shape;2193;p203"/>
            <p:cNvSpPr/>
            <p:nvPr/>
          </p:nvSpPr>
          <p:spPr>
            <a:xfrm>
              <a:off x="9783545" y="4525821"/>
              <a:ext cx="8374" cy="14772"/>
            </a:xfrm>
            <a:custGeom>
              <a:avLst/>
              <a:gdLst/>
              <a:ahLst/>
              <a:cxnLst/>
              <a:rect l="l" t="t" r="r" b="b"/>
              <a:pathLst>
                <a:path w="8" h="18" extrusionOk="0">
                  <a:moveTo>
                    <a:pt x="4" y="16"/>
                  </a:moveTo>
                  <a:lnTo>
                    <a:pt x="3" y="17"/>
                  </a:lnTo>
                  <a:lnTo>
                    <a:pt x="0" y="17"/>
                  </a:lnTo>
                  <a:lnTo>
                    <a:pt x="0" y="15"/>
                  </a:lnTo>
                  <a:lnTo>
                    <a:pt x="2" y="12"/>
                  </a:lnTo>
                  <a:lnTo>
                    <a:pt x="4" y="9"/>
                  </a:lnTo>
                  <a:lnTo>
                    <a:pt x="2" y="8"/>
                  </a:lnTo>
                  <a:lnTo>
                    <a:pt x="1" y="6"/>
                  </a:lnTo>
                  <a:lnTo>
                    <a:pt x="1" y="4"/>
                  </a:lnTo>
                  <a:lnTo>
                    <a:pt x="2" y="0"/>
                  </a:lnTo>
                  <a:lnTo>
                    <a:pt x="3" y="0"/>
                  </a:lnTo>
                  <a:lnTo>
                    <a:pt x="5" y="2"/>
                  </a:lnTo>
                  <a:lnTo>
                    <a:pt x="6" y="5"/>
                  </a:lnTo>
                  <a:lnTo>
                    <a:pt x="7" y="8"/>
                  </a:lnTo>
                  <a:lnTo>
                    <a:pt x="5" y="12"/>
                  </a:lnTo>
                  <a:lnTo>
                    <a:pt x="4" y="1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94" name="Google Shape;2194;p203"/>
            <p:cNvSpPr/>
            <p:nvPr/>
          </p:nvSpPr>
          <p:spPr>
            <a:xfrm>
              <a:off x="9222497" y="4533207"/>
              <a:ext cx="12560" cy="14772"/>
            </a:xfrm>
            <a:custGeom>
              <a:avLst/>
              <a:gdLst/>
              <a:ahLst/>
              <a:cxnLst/>
              <a:rect l="l" t="t" r="r" b="b"/>
              <a:pathLst>
                <a:path w="14" h="19" extrusionOk="0">
                  <a:moveTo>
                    <a:pt x="9" y="17"/>
                  </a:moveTo>
                  <a:lnTo>
                    <a:pt x="5" y="18"/>
                  </a:lnTo>
                  <a:lnTo>
                    <a:pt x="3" y="16"/>
                  </a:lnTo>
                  <a:lnTo>
                    <a:pt x="6" y="15"/>
                  </a:lnTo>
                  <a:lnTo>
                    <a:pt x="6" y="15"/>
                  </a:lnTo>
                  <a:lnTo>
                    <a:pt x="7" y="14"/>
                  </a:lnTo>
                  <a:lnTo>
                    <a:pt x="8" y="13"/>
                  </a:lnTo>
                  <a:lnTo>
                    <a:pt x="3" y="12"/>
                  </a:lnTo>
                  <a:lnTo>
                    <a:pt x="1" y="11"/>
                  </a:lnTo>
                  <a:lnTo>
                    <a:pt x="0" y="8"/>
                  </a:lnTo>
                  <a:lnTo>
                    <a:pt x="0" y="6"/>
                  </a:lnTo>
                  <a:lnTo>
                    <a:pt x="6" y="1"/>
                  </a:lnTo>
                  <a:lnTo>
                    <a:pt x="8" y="0"/>
                  </a:lnTo>
                  <a:lnTo>
                    <a:pt x="8" y="2"/>
                  </a:lnTo>
                  <a:lnTo>
                    <a:pt x="12" y="8"/>
                  </a:lnTo>
                  <a:lnTo>
                    <a:pt x="13" y="11"/>
                  </a:lnTo>
                  <a:lnTo>
                    <a:pt x="12" y="12"/>
                  </a:lnTo>
                  <a:lnTo>
                    <a:pt x="9" y="1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95" name="Google Shape;2195;p203"/>
            <p:cNvSpPr/>
            <p:nvPr/>
          </p:nvSpPr>
          <p:spPr>
            <a:xfrm>
              <a:off x="9511394" y="4533207"/>
              <a:ext cx="8374" cy="7386"/>
            </a:xfrm>
            <a:custGeom>
              <a:avLst/>
              <a:gdLst/>
              <a:ahLst/>
              <a:cxnLst/>
              <a:rect l="l" t="t" r="r" b="b"/>
              <a:pathLst>
                <a:path w="11" h="7" extrusionOk="0">
                  <a:moveTo>
                    <a:pt x="8" y="0"/>
                  </a:moveTo>
                  <a:lnTo>
                    <a:pt x="9" y="3"/>
                  </a:lnTo>
                  <a:lnTo>
                    <a:pt x="10" y="4"/>
                  </a:lnTo>
                  <a:lnTo>
                    <a:pt x="4" y="6"/>
                  </a:lnTo>
                  <a:lnTo>
                    <a:pt x="0" y="3"/>
                  </a:lnTo>
                  <a:lnTo>
                    <a:pt x="1" y="1"/>
                  </a:lnTo>
                  <a:lnTo>
                    <a:pt x="4" y="1"/>
                  </a:lnTo>
                  <a:lnTo>
                    <a:pt x="8"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96" name="Google Shape;2196;p203"/>
            <p:cNvSpPr/>
            <p:nvPr/>
          </p:nvSpPr>
          <p:spPr>
            <a:xfrm>
              <a:off x="9783545" y="4536902"/>
              <a:ext cx="4185" cy="7386"/>
            </a:xfrm>
            <a:custGeom>
              <a:avLst/>
              <a:gdLst/>
              <a:ahLst/>
              <a:cxnLst/>
              <a:rect l="l" t="t" r="r" b="b"/>
              <a:pathLst>
                <a:path w="4" h="8" extrusionOk="0">
                  <a:moveTo>
                    <a:pt x="3" y="5"/>
                  </a:moveTo>
                  <a:lnTo>
                    <a:pt x="3" y="7"/>
                  </a:lnTo>
                  <a:lnTo>
                    <a:pt x="1" y="4"/>
                  </a:lnTo>
                  <a:lnTo>
                    <a:pt x="0" y="0"/>
                  </a:lnTo>
                  <a:lnTo>
                    <a:pt x="2" y="1"/>
                  </a:lnTo>
                  <a:lnTo>
                    <a:pt x="3" y="4"/>
                  </a:lnTo>
                  <a:lnTo>
                    <a:pt x="3"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97" name="Google Shape;2197;p203"/>
            <p:cNvSpPr/>
            <p:nvPr/>
          </p:nvSpPr>
          <p:spPr>
            <a:xfrm>
              <a:off x="9787731" y="4540593"/>
              <a:ext cx="4188" cy="3694"/>
            </a:xfrm>
            <a:custGeom>
              <a:avLst/>
              <a:gdLst/>
              <a:ahLst/>
              <a:cxnLst/>
              <a:rect l="l" t="t" r="r" b="b"/>
              <a:pathLst>
                <a:path w="3" h="5" extrusionOk="0">
                  <a:moveTo>
                    <a:pt x="2" y="4"/>
                  </a:moveTo>
                  <a:lnTo>
                    <a:pt x="2" y="4"/>
                  </a:lnTo>
                  <a:lnTo>
                    <a:pt x="0" y="3"/>
                  </a:lnTo>
                  <a:lnTo>
                    <a:pt x="0" y="2"/>
                  </a:lnTo>
                  <a:lnTo>
                    <a:pt x="0" y="1"/>
                  </a:lnTo>
                  <a:lnTo>
                    <a:pt x="0" y="0"/>
                  </a:lnTo>
                  <a:lnTo>
                    <a:pt x="2" y="2"/>
                  </a:lnTo>
                  <a:lnTo>
                    <a:pt x="2" y="3"/>
                  </a:lnTo>
                  <a:lnTo>
                    <a:pt x="2"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98" name="Google Shape;2198;p203"/>
            <p:cNvSpPr/>
            <p:nvPr/>
          </p:nvSpPr>
          <p:spPr>
            <a:xfrm>
              <a:off x="9745861" y="4547979"/>
              <a:ext cx="8374" cy="7386"/>
            </a:xfrm>
            <a:custGeom>
              <a:avLst/>
              <a:gdLst/>
              <a:ahLst/>
              <a:cxnLst/>
              <a:rect l="l" t="t" r="r" b="b"/>
              <a:pathLst>
                <a:path w="8" h="11" extrusionOk="0">
                  <a:moveTo>
                    <a:pt x="7" y="9"/>
                  </a:moveTo>
                  <a:lnTo>
                    <a:pt x="6" y="10"/>
                  </a:lnTo>
                  <a:lnTo>
                    <a:pt x="2" y="8"/>
                  </a:lnTo>
                  <a:lnTo>
                    <a:pt x="2" y="5"/>
                  </a:lnTo>
                  <a:lnTo>
                    <a:pt x="2" y="4"/>
                  </a:lnTo>
                  <a:lnTo>
                    <a:pt x="1" y="3"/>
                  </a:lnTo>
                  <a:lnTo>
                    <a:pt x="0" y="1"/>
                  </a:lnTo>
                  <a:lnTo>
                    <a:pt x="1" y="0"/>
                  </a:lnTo>
                  <a:lnTo>
                    <a:pt x="3" y="2"/>
                  </a:lnTo>
                  <a:lnTo>
                    <a:pt x="5" y="5"/>
                  </a:lnTo>
                  <a:lnTo>
                    <a:pt x="7" y="8"/>
                  </a:lnTo>
                  <a:lnTo>
                    <a:pt x="7" y="9"/>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199" name="Google Shape;2199;p203"/>
            <p:cNvSpPr/>
            <p:nvPr/>
          </p:nvSpPr>
          <p:spPr>
            <a:xfrm>
              <a:off x="9507208" y="4555365"/>
              <a:ext cx="4185" cy="7386"/>
            </a:xfrm>
            <a:custGeom>
              <a:avLst/>
              <a:gdLst/>
              <a:ahLst/>
              <a:cxnLst/>
              <a:rect l="l" t="t" r="r" b="b"/>
              <a:pathLst>
                <a:path w="6" h="7" extrusionOk="0">
                  <a:moveTo>
                    <a:pt x="4" y="5"/>
                  </a:moveTo>
                  <a:lnTo>
                    <a:pt x="4" y="6"/>
                  </a:lnTo>
                  <a:lnTo>
                    <a:pt x="1" y="4"/>
                  </a:lnTo>
                  <a:lnTo>
                    <a:pt x="0" y="2"/>
                  </a:lnTo>
                  <a:lnTo>
                    <a:pt x="0" y="0"/>
                  </a:lnTo>
                  <a:lnTo>
                    <a:pt x="4" y="0"/>
                  </a:lnTo>
                  <a:lnTo>
                    <a:pt x="5" y="1"/>
                  </a:lnTo>
                  <a:lnTo>
                    <a:pt x="4"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00" name="Google Shape;2200;p203"/>
            <p:cNvSpPr/>
            <p:nvPr/>
          </p:nvSpPr>
          <p:spPr>
            <a:xfrm>
              <a:off x="9163880" y="4559059"/>
              <a:ext cx="4185" cy="3692"/>
            </a:xfrm>
            <a:custGeom>
              <a:avLst/>
              <a:gdLst/>
              <a:ahLst/>
              <a:cxnLst/>
              <a:rect l="l" t="t" r="r" b="b"/>
              <a:pathLst>
                <a:path w="4" h="5" extrusionOk="0">
                  <a:moveTo>
                    <a:pt x="3" y="2"/>
                  </a:moveTo>
                  <a:lnTo>
                    <a:pt x="3" y="4"/>
                  </a:lnTo>
                  <a:lnTo>
                    <a:pt x="1" y="3"/>
                  </a:lnTo>
                  <a:lnTo>
                    <a:pt x="0" y="0"/>
                  </a:lnTo>
                  <a:lnTo>
                    <a:pt x="1" y="0"/>
                  </a:lnTo>
                  <a:lnTo>
                    <a:pt x="3" y="0"/>
                  </a:lnTo>
                  <a:lnTo>
                    <a:pt x="3"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01" name="Google Shape;2201;p203"/>
            <p:cNvSpPr/>
            <p:nvPr/>
          </p:nvSpPr>
          <p:spPr>
            <a:xfrm>
              <a:off x="9151318" y="4562751"/>
              <a:ext cx="4188" cy="7386"/>
            </a:xfrm>
            <a:custGeom>
              <a:avLst/>
              <a:gdLst/>
              <a:ahLst/>
              <a:cxnLst/>
              <a:rect l="l" t="t" r="r" b="b"/>
              <a:pathLst>
                <a:path w="5" h="8" extrusionOk="0">
                  <a:moveTo>
                    <a:pt x="2" y="7"/>
                  </a:moveTo>
                  <a:lnTo>
                    <a:pt x="1" y="7"/>
                  </a:lnTo>
                  <a:lnTo>
                    <a:pt x="1" y="6"/>
                  </a:lnTo>
                  <a:lnTo>
                    <a:pt x="1" y="5"/>
                  </a:lnTo>
                  <a:lnTo>
                    <a:pt x="0" y="4"/>
                  </a:lnTo>
                  <a:lnTo>
                    <a:pt x="0" y="2"/>
                  </a:lnTo>
                  <a:lnTo>
                    <a:pt x="0" y="0"/>
                  </a:lnTo>
                  <a:lnTo>
                    <a:pt x="2" y="2"/>
                  </a:lnTo>
                  <a:lnTo>
                    <a:pt x="2" y="2"/>
                  </a:lnTo>
                  <a:lnTo>
                    <a:pt x="3" y="3"/>
                  </a:lnTo>
                  <a:lnTo>
                    <a:pt x="4" y="4"/>
                  </a:lnTo>
                  <a:lnTo>
                    <a:pt x="4" y="4"/>
                  </a:lnTo>
                  <a:lnTo>
                    <a:pt x="4" y="6"/>
                  </a:lnTo>
                  <a:lnTo>
                    <a:pt x="2" y="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02" name="Google Shape;2202;p203"/>
            <p:cNvSpPr/>
            <p:nvPr/>
          </p:nvSpPr>
          <p:spPr>
            <a:xfrm>
              <a:off x="9243431" y="4566445"/>
              <a:ext cx="4188" cy="3692"/>
            </a:xfrm>
            <a:custGeom>
              <a:avLst/>
              <a:gdLst/>
              <a:ahLst/>
              <a:cxnLst/>
              <a:rect l="l" t="t" r="r" b="b"/>
              <a:pathLst>
                <a:path w="4" h="5" extrusionOk="0">
                  <a:moveTo>
                    <a:pt x="3" y="3"/>
                  </a:moveTo>
                  <a:lnTo>
                    <a:pt x="1" y="4"/>
                  </a:lnTo>
                  <a:lnTo>
                    <a:pt x="0" y="4"/>
                  </a:lnTo>
                  <a:lnTo>
                    <a:pt x="2" y="0"/>
                  </a:lnTo>
                  <a:lnTo>
                    <a:pt x="3" y="0"/>
                  </a:lnTo>
                  <a:lnTo>
                    <a:pt x="3"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03" name="Google Shape;2203;p203"/>
            <p:cNvSpPr/>
            <p:nvPr/>
          </p:nvSpPr>
          <p:spPr>
            <a:xfrm>
              <a:off x="8849860" y="4566445"/>
              <a:ext cx="25121" cy="14772"/>
            </a:xfrm>
            <a:custGeom>
              <a:avLst/>
              <a:gdLst/>
              <a:ahLst/>
              <a:cxnLst/>
              <a:rect l="l" t="t" r="r" b="b"/>
              <a:pathLst>
                <a:path w="25" h="19" extrusionOk="0">
                  <a:moveTo>
                    <a:pt x="24" y="18"/>
                  </a:moveTo>
                  <a:lnTo>
                    <a:pt x="22" y="18"/>
                  </a:lnTo>
                  <a:lnTo>
                    <a:pt x="21" y="17"/>
                  </a:lnTo>
                  <a:lnTo>
                    <a:pt x="19" y="16"/>
                  </a:lnTo>
                  <a:lnTo>
                    <a:pt x="10" y="11"/>
                  </a:lnTo>
                  <a:lnTo>
                    <a:pt x="8" y="11"/>
                  </a:lnTo>
                  <a:lnTo>
                    <a:pt x="6" y="9"/>
                  </a:lnTo>
                  <a:lnTo>
                    <a:pt x="3" y="9"/>
                  </a:lnTo>
                  <a:lnTo>
                    <a:pt x="1" y="5"/>
                  </a:lnTo>
                  <a:lnTo>
                    <a:pt x="0" y="4"/>
                  </a:lnTo>
                  <a:lnTo>
                    <a:pt x="2" y="2"/>
                  </a:lnTo>
                  <a:lnTo>
                    <a:pt x="3" y="0"/>
                  </a:lnTo>
                  <a:lnTo>
                    <a:pt x="6" y="1"/>
                  </a:lnTo>
                  <a:lnTo>
                    <a:pt x="9" y="5"/>
                  </a:lnTo>
                  <a:lnTo>
                    <a:pt x="12" y="6"/>
                  </a:lnTo>
                  <a:lnTo>
                    <a:pt x="14" y="6"/>
                  </a:lnTo>
                  <a:lnTo>
                    <a:pt x="16" y="8"/>
                  </a:lnTo>
                  <a:lnTo>
                    <a:pt x="23" y="13"/>
                  </a:lnTo>
                  <a:lnTo>
                    <a:pt x="23" y="15"/>
                  </a:lnTo>
                  <a:lnTo>
                    <a:pt x="24" y="16"/>
                  </a:lnTo>
                  <a:lnTo>
                    <a:pt x="24" y="18"/>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04" name="Google Shape;2204;p203"/>
            <p:cNvSpPr/>
            <p:nvPr/>
          </p:nvSpPr>
          <p:spPr>
            <a:xfrm>
              <a:off x="9745861" y="4570137"/>
              <a:ext cx="4188" cy="7386"/>
            </a:xfrm>
            <a:custGeom>
              <a:avLst/>
              <a:gdLst/>
              <a:ahLst/>
              <a:cxnLst/>
              <a:rect l="l" t="t" r="r" b="b"/>
              <a:pathLst>
                <a:path w="3" h="7" extrusionOk="0">
                  <a:moveTo>
                    <a:pt x="1" y="5"/>
                  </a:moveTo>
                  <a:lnTo>
                    <a:pt x="1" y="6"/>
                  </a:lnTo>
                  <a:lnTo>
                    <a:pt x="0" y="2"/>
                  </a:lnTo>
                  <a:lnTo>
                    <a:pt x="1" y="0"/>
                  </a:lnTo>
                  <a:lnTo>
                    <a:pt x="2" y="1"/>
                  </a:lnTo>
                  <a:lnTo>
                    <a:pt x="2" y="1"/>
                  </a:lnTo>
                  <a:lnTo>
                    <a:pt x="1" y="3"/>
                  </a:lnTo>
                  <a:lnTo>
                    <a:pt x="1"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05" name="Google Shape;2205;p203"/>
            <p:cNvSpPr/>
            <p:nvPr/>
          </p:nvSpPr>
          <p:spPr>
            <a:xfrm>
              <a:off x="9833788" y="4577523"/>
              <a:ext cx="12560" cy="14772"/>
            </a:xfrm>
            <a:custGeom>
              <a:avLst/>
              <a:gdLst/>
              <a:ahLst/>
              <a:cxnLst/>
              <a:rect l="l" t="t" r="r" b="b"/>
              <a:pathLst>
                <a:path w="15" h="19" extrusionOk="0">
                  <a:moveTo>
                    <a:pt x="7" y="17"/>
                  </a:moveTo>
                  <a:lnTo>
                    <a:pt x="2" y="18"/>
                  </a:lnTo>
                  <a:lnTo>
                    <a:pt x="1" y="16"/>
                  </a:lnTo>
                  <a:lnTo>
                    <a:pt x="0" y="9"/>
                  </a:lnTo>
                  <a:lnTo>
                    <a:pt x="3" y="4"/>
                  </a:lnTo>
                  <a:lnTo>
                    <a:pt x="8" y="0"/>
                  </a:lnTo>
                  <a:lnTo>
                    <a:pt x="11" y="0"/>
                  </a:lnTo>
                  <a:lnTo>
                    <a:pt x="12" y="0"/>
                  </a:lnTo>
                  <a:lnTo>
                    <a:pt x="14" y="4"/>
                  </a:lnTo>
                  <a:lnTo>
                    <a:pt x="13" y="11"/>
                  </a:lnTo>
                  <a:lnTo>
                    <a:pt x="10" y="15"/>
                  </a:lnTo>
                  <a:lnTo>
                    <a:pt x="7" y="1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06" name="Google Shape;2206;p203"/>
            <p:cNvSpPr/>
            <p:nvPr/>
          </p:nvSpPr>
          <p:spPr>
            <a:xfrm>
              <a:off x="8891729" y="4584910"/>
              <a:ext cx="8374" cy="7386"/>
            </a:xfrm>
            <a:custGeom>
              <a:avLst/>
              <a:gdLst/>
              <a:ahLst/>
              <a:cxnLst/>
              <a:rect l="l" t="t" r="r" b="b"/>
              <a:pathLst>
                <a:path w="8" h="7" extrusionOk="0">
                  <a:moveTo>
                    <a:pt x="7" y="5"/>
                  </a:moveTo>
                  <a:lnTo>
                    <a:pt x="6" y="6"/>
                  </a:lnTo>
                  <a:lnTo>
                    <a:pt x="4" y="2"/>
                  </a:lnTo>
                  <a:lnTo>
                    <a:pt x="0" y="0"/>
                  </a:lnTo>
                  <a:lnTo>
                    <a:pt x="1" y="0"/>
                  </a:lnTo>
                  <a:lnTo>
                    <a:pt x="4" y="0"/>
                  </a:lnTo>
                  <a:lnTo>
                    <a:pt x="5" y="1"/>
                  </a:lnTo>
                  <a:lnTo>
                    <a:pt x="6" y="3"/>
                  </a:lnTo>
                  <a:lnTo>
                    <a:pt x="7"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07" name="Google Shape;2207;p203"/>
            <p:cNvSpPr/>
            <p:nvPr/>
          </p:nvSpPr>
          <p:spPr>
            <a:xfrm>
              <a:off x="9808667" y="4584910"/>
              <a:ext cx="46055" cy="81246"/>
            </a:xfrm>
            <a:custGeom>
              <a:avLst/>
              <a:gdLst/>
              <a:ahLst/>
              <a:cxnLst/>
              <a:rect l="l" t="t" r="r" b="b"/>
              <a:pathLst>
                <a:path w="48" h="99" extrusionOk="0">
                  <a:moveTo>
                    <a:pt x="10" y="43"/>
                  </a:moveTo>
                  <a:lnTo>
                    <a:pt x="12" y="44"/>
                  </a:lnTo>
                  <a:lnTo>
                    <a:pt x="15" y="44"/>
                  </a:lnTo>
                  <a:lnTo>
                    <a:pt x="16" y="42"/>
                  </a:lnTo>
                  <a:lnTo>
                    <a:pt x="16" y="40"/>
                  </a:lnTo>
                  <a:lnTo>
                    <a:pt x="18" y="37"/>
                  </a:lnTo>
                  <a:lnTo>
                    <a:pt x="20" y="34"/>
                  </a:lnTo>
                  <a:lnTo>
                    <a:pt x="22" y="34"/>
                  </a:lnTo>
                  <a:lnTo>
                    <a:pt x="24" y="33"/>
                  </a:lnTo>
                  <a:lnTo>
                    <a:pt x="23" y="31"/>
                  </a:lnTo>
                  <a:lnTo>
                    <a:pt x="24" y="28"/>
                  </a:lnTo>
                  <a:lnTo>
                    <a:pt x="26" y="26"/>
                  </a:lnTo>
                  <a:lnTo>
                    <a:pt x="32" y="22"/>
                  </a:lnTo>
                  <a:lnTo>
                    <a:pt x="35" y="20"/>
                  </a:lnTo>
                  <a:lnTo>
                    <a:pt x="40" y="20"/>
                  </a:lnTo>
                  <a:lnTo>
                    <a:pt x="41" y="22"/>
                  </a:lnTo>
                  <a:lnTo>
                    <a:pt x="40" y="23"/>
                  </a:lnTo>
                  <a:lnTo>
                    <a:pt x="41" y="26"/>
                  </a:lnTo>
                  <a:lnTo>
                    <a:pt x="41" y="35"/>
                  </a:lnTo>
                  <a:lnTo>
                    <a:pt x="40" y="36"/>
                  </a:lnTo>
                  <a:lnTo>
                    <a:pt x="35" y="39"/>
                  </a:lnTo>
                  <a:lnTo>
                    <a:pt x="29" y="41"/>
                  </a:lnTo>
                  <a:lnTo>
                    <a:pt x="28" y="42"/>
                  </a:lnTo>
                  <a:lnTo>
                    <a:pt x="27" y="44"/>
                  </a:lnTo>
                  <a:lnTo>
                    <a:pt x="27" y="46"/>
                  </a:lnTo>
                  <a:lnTo>
                    <a:pt x="31" y="50"/>
                  </a:lnTo>
                  <a:lnTo>
                    <a:pt x="38" y="53"/>
                  </a:lnTo>
                  <a:lnTo>
                    <a:pt x="39" y="54"/>
                  </a:lnTo>
                  <a:lnTo>
                    <a:pt x="40" y="56"/>
                  </a:lnTo>
                  <a:lnTo>
                    <a:pt x="40" y="58"/>
                  </a:lnTo>
                  <a:lnTo>
                    <a:pt x="42" y="59"/>
                  </a:lnTo>
                  <a:lnTo>
                    <a:pt x="45" y="60"/>
                  </a:lnTo>
                  <a:lnTo>
                    <a:pt x="46" y="61"/>
                  </a:lnTo>
                  <a:lnTo>
                    <a:pt x="47" y="63"/>
                  </a:lnTo>
                  <a:lnTo>
                    <a:pt x="35" y="59"/>
                  </a:lnTo>
                  <a:lnTo>
                    <a:pt x="33" y="57"/>
                  </a:lnTo>
                  <a:lnTo>
                    <a:pt x="29" y="57"/>
                  </a:lnTo>
                  <a:lnTo>
                    <a:pt x="26" y="57"/>
                  </a:lnTo>
                  <a:lnTo>
                    <a:pt x="22" y="55"/>
                  </a:lnTo>
                  <a:lnTo>
                    <a:pt x="18" y="55"/>
                  </a:lnTo>
                  <a:lnTo>
                    <a:pt x="16" y="56"/>
                  </a:lnTo>
                  <a:lnTo>
                    <a:pt x="15" y="58"/>
                  </a:lnTo>
                  <a:lnTo>
                    <a:pt x="15" y="61"/>
                  </a:lnTo>
                  <a:lnTo>
                    <a:pt x="16" y="63"/>
                  </a:lnTo>
                  <a:lnTo>
                    <a:pt x="16" y="65"/>
                  </a:lnTo>
                  <a:lnTo>
                    <a:pt x="15" y="68"/>
                  </a:lnTo>
                  <a:lnTo>
                    <a:pt x="18" y="78"/>
                  </a:lnTo>
                  <a:lnTo>
                    <a:pt x="21" y="85"/>
                  </a:lnTo>
                  <a:lnTo>
                    <a:pt x="27" y="93"/>
                  </a:lnTo>
                  <a:lnTo>
                    <a:pt x="29" y="96"/>
                  </a:lnTo>
                  <a:lnTo>
                    <a:pt x="32" y="98"/>
                  </a:lnTo>
                  <a:lnTo>
                    <a:pt x="27" y="97"/>
                  </a:lnTo>
                  <a:lnTo>
                    <a:pt x="26" y="95"/>
                  </a:lnTo>
                  <a:lnTo>
                    <a:pt x="20" y="92"/>
                  </a:lnTo>
                  <a:lnTo>
                    <a:pt x="19" y="91"/>
                  </a:lnTo>
                  <a:lnTo>
                    <a:pt x="15" y="83"/>
                  </a:lnTo>
                  <a:lnTo>
                    <a:pt x="14" y="82"/>
                  </a:lnTo>
                  <a:lnTo>
                    <a:pt x="10" y="80"/>
                  </a:lnTo>
                  <a:lnTo>
                    <a:pt x="9" y="77"/>
                  </a:lnTo>
                  <a:lnTo>
                    <a:pt x="8" y="75"/>
                  </a:lnTo>
                  <a:lnTo>
                    <a:pt x="9" y="72"/>
                  </a:lnTo>
                  <a:lnTo>
                    <a:pt x="9" y="69"/>
                  </a:lnTo>
                  <a:lnTo>
                    <a:pt x="9" y="65"/>
                  </a:lnTo>
                  <a:lnTo>
                    <a:pt x="9" y="61"/>
                  </a:lnTo>
                  <a:lnTo>
                    <a:pt x="8" y="59"/>
                  </a:lnTo>
                  <a:lnTo>
                    <a:pt x="6" y="57"/>
                  </a:lnTo>
                  <a:lnTo>
                    <a:pt x="4" y="55"/>
                  </a:lnTo>
                  <a:lnTo>
                    <a:pt x="4" y="50"/>
                  </a:lnTo>
                  <a:lnTo>
                    <a:pt x="4" y="48"/>
                  </a:lnTo>
                  <a:lnTo>
                    <a:pt x="5" y="46"/>
                  </a:lnTo>
                  <a:lnTo>
                    <a:pt x="6" y="45"/>
                  </a:lnTo>
                  <a:lnTo>
                    <a:pt x="6" y="43"/>
                  </a:lnTo>
                  <a:lnTo>
                    <a:pt x="3" y="40"/>
                  </a:lnTo>
                  <a:lnTo>
                    <a:pt x="0" y="34"/>
                  </a:lnTo>
                  <a:lnTo>
                    <a:pt x="0" y="30"/>
                  </a:lnTo>
                  <a:lnTo>
                    <a:pt x="4" y="23"/>
                  </a:lnTo>
                  <a:lnTo>
                    <a:pt x="4" y="20"/>
                  </a:lnTo>
                  <a:lnTo>
                    <a:pt x="4" y="18"/>
                  </a:lnTo>
                  <a:lnTo>
                    <a:pt x="5" y="16"/>
                  </a:lnTo>
                  <a:lnTo>
                    <a:pt x="7" y="12"/>
                  </a:lnTo>
                  <a:lnTo>
                    <a:pt x="10" y="7"/>
                  </a:lnTo>
                  <a:lnTo>
                    <a:pt x="15" y="2"/>
                  </a:lnTo>
                  <a:lnTo>
                    <a:pt x="17" y="1"/>
                  </a:lnTo>
                  <a:lnTo>
                    <a:pt x="20" y="0"/>
                  </a:lnTo>
                  <a:lnTo>
                    <a:pt x="20" y="1"/>
                  </a:lnTo>
                  <a:lnTo>
                    <a:pt x="20" y="3"/>
                  </a:lnTo>
                  <a:lnTo>
                    <a:pt x="15" y="8"/>
                  </a:lnTo>
                  <a:lnTo>
                    <a:pt x="15" y="9"/>
                  </a:lnTo>
                  <a:lnTo>
                    <a:pt x="15" y="12"/>
                  </a:lnTo>
                  <a:lnTo>
                    <a:pt x="17" y="13"/>
                  </a:lnTo>
                  <a:lnTo>
                    <a:pt x="19" y="16"/>
                  </a:lnTo>
                  <a:lnTo>
                    <a:pt x="20" y="20"/>
                  </a:lnTo>
                  <a:lnTo>
                    <a:pt x="20" y="24"/>
                  </a:lnTo>
                  <a:lnTo>
                    <a:pt x="19" y="28"/>
                  </a:lnTo>
                  <a:lnTo>
                    <a:pt x="18" y="29"/>
                  </a:lnTo>
                  <a:lnTo>
                    <a:pt x="15" y="33"/>
                  </a:lnTo>
                  <a:lnTo>
                    <a:pt x="7" y="38"/>
                  </a:lnTo>
                  <a:lnTo>
                    <a:pt x="7" y="39"/>
                  </a:lnTo>
                  <a:lnTo>
                    <a:pt x="7" y="40"/>
                  </a:lnTo>
                  <a:lnTo>
                    <a:pt x="9" y="42"/>
                  </a:lnTo>
                  <a:lnTo>
                    <a:pt x="10" y="4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08" name="Google Shape;2208;p203"/>
            <p:cNvSpPr/>
            <p:nvPr/>
          </p:nvSpPr>
          <p:spPr>
            <a:xfrm>
              <a:off x="9021525" y="4588603"/>
              <a:ext cx="12560" cy="11078"/>
            </a:xfrm>
            <a:custGeom>
              <a:avLst/>
              <a:gdLst/>
              <a:ahLst/>
              <a:cxnLst/>
              <a:rect l="l" t="t" r="r" b="b"/>
              <a:pathLst>
                <a:path w="14" h="13" extrusionOk="0">
                  <a:moveTo>
                    <a:pt x="10" y="1"/>
                  </a:moveTo>
                  <a:lnTo>
                    <a:pt x="12" y="4"/>
                  </a:lnTo>
                  <a:lnTo>
                    <a:pt x="13" y="5"/>
                  </a:lnTo>
                  <a:lnTo>
                    <a:pt x="11" y="8"/>
                  </a:lnTo>
                  <a:lnTo>
                    <a:pt x="11" y="10"/>
                  </a:lnTo>
                  <a:lnTo>
                    <a:pt x="7" y="12"/>
                  </a:lnTo>
                  <a:lnTo>
                    <a:pt x="4" y="12"/>
                  </a:lnTo>
                  <a:lnTo>
                    <a:pt x="3" y="11"/>
                  </a:lnTo>
                  <a:lnTo>
                    <a:pt x="0" y="7"/>
                  </a:lnTo>
                  <a:lnTo>
                    <a:pt x="1" y="3"/>
                  </a:lnTo>
                  <a:lnTo>
                    <a:pt x="2" y="1"/>
                  </a:lnTo>
                  <a:lnTo>
                    <a:pt x="5" y="1"/>
                  </a:lnTo>
                  <a:lnTo>
                    <a:pt x="8" y="0"/>
                  </a:lnTo>
                  <a:lnTo>
                    <a:pt x="10"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09" name="Google Shape;2209;p203"/>
            <p:cNvSpPr/>
            <p:nvPr/>
          </p:nvSpPr>
          <p:spPr>
            <a:xfrm>
              <a:off x="9038273" y="4603375"/>
              <a:ext cx="16748" cy="7386"/>
            </a:xfrm>
            <a:custGeom>
              <a:avLst/>
              <a:gdLst/>
              <a:ahLst/>
              <a:cxnLst/>
              <a:rect l="l" t="t" r="r" b="b"/>
              <a:pathLst>
                <a:path w="17" h="11" extrusionOk="0">
                  <a:moveTo>
                    <a:pt x="15" y="5"/>
                  </a:moveTo>
                  <a:lnTo>
                    <a:pt x="16" y="10"/>
                  </a:lnTo>
                  <a:lnTo>
                    <a:pt x="13" y="8"/>
                  </a:lnTo>
                  <a:lnTo>
                    <a:pt x="11" y="7"/>
                  </a:lnTo>
                  <a:lnTo>
                    <a:pt x="8" y="6"/>
                  </a:lnTo>
                  <a:lnTo>
                    <a:pt x="5" y="5"/>
                  </a:lnTo>
                  <a:lnTo>
                    <a:pt x="2" y="4"/>
                  </a:lnTo>
                  <a:lnTo>
                    <a:pt x="0" y="2"/>
                  </a:lnTo>
                  <a:lnTo>
                    <a:pt x="0" y="2"/>
                  </a:lnTo>
                  <a:lnTo>
                    <a:pt x="0" y="1"/>
                  </a:lnTo>
                  <a:lnTo>
                    <a:pt x="1" y="0"/>
                  </a:lnTo>
                  <a:lnTo>
                    <a:pt x="15" y="4"/>
                  </a:lnTo>
                  <a:lnTo>
                    <a:pt x="15"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10" name="Google Shape;2210;p203"/>
            <p:cNvSpPr/>
            <p:nvPr/>
          </p:nvSpPr>
          <p:spPr>
            <a:xfrm>
              <a:off x="8891729" y="4603375"/>
              <a:ext cx="25121" cy="25850"/>
            </a:xfrm>
            <a:custGeom>
              <a:avLst/>
              <a:gdLst/>
              <a:ahLst/>
              <a:cxnLst/>
              <a:rect l="l" t="t" r="r" b="b"/>
              <a:pathLst>
                <a:path w="28" h="32" extrusionOk="0">
                  <a:moveTo>
                    <a:pt x="12" y="2"/>
                  </a:moveTo>
                  <a:lnTo>
                    <a:pt x="20" y="12"/>
                  </a:lnTo>
                  <a:lnTo>
                    <a:pt x="22" y="13"/>
                  </a:lnTo>
                  <a:lnTo>
                    <a:pt x="26" y="16"/>
                  </a:lnTo>
                  <a:lnTo>
                    <a:pt x="27" y="18"/>
                  </a:lnTo>
                  <a:lnTo>
                    <a:pt x="26" y="21"/>
                  </a:lnTo>
                  <a:lnTo>
                    <a:pt x="25" y="29"/>
                  </a:lnTo>
                  <a:lnTo>
                    <a:pt x="24" y="31"/>
                  </a:lnTo>
                  <a:lnTo>
                    <a:pt x="19" y="30"/>
                  </a:lnTo>
                  <a:lnTo>
                    <a:pt x="19" y="29"/>
                  </a:lnTo>
                  <a:lnTo>
                    <a:pt x="17" y="23"/>
                  </a:lnTo>
                  <a:lnTo>
                    <a:pt x="12" y="19"/>
                  </a:lnTo>
                  <a:lnTo>
                    <a:pt x="10" y="19"/>
                  </a:lnTo>
                  <a:lnTo>
                    <a:pt x="9" y="15"/>
                  </a:lnTo>
                  <a:lnTo>
                    <a:pt x="7" y="12"/>
                  </a:lnTo>
                  <a:lnTo>
                    <a:pt x="0" y="3"/>
                  </a:lnTo>
                  <a:lnTo>
                    <a:pt x="5" y="3"/>
                  </a:lnTo>
                  <a:lnTo>
                    <a:pt x="7" y="2"/>
                  </a:lnTo>
                  <a:lnTo>
                    <a:pt x="8" y="1"/>
                  </a:lnTo>
                  <a:lnTo>
                    <a:pt x="9" y="0"/>
                  </a:lnTo>
                  <a:lnTo>
                    <a:pt x="12"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11" name="Google Shape;2211;p203"/>
            <p:cNvSpPr/>
            <p:nvPr/>
          </p:nvSpPr>
          <p:spPr>
            <a:xfrm>
              <a:off x="9046647" y="4607067"/>
              <a:ext cx="8374" cy="11080"/>
            </a:xfrm>
            <a:custGeom>
              <a:avLst/>
              <a:gdLst/>
              <a:ahLst/>
              <a:cxnLst/>
              <a:rect l="l" t="t" r="r" b="b"/>
              <a:pathLst>
                <a:path w="9" h="14" extrusionOk="0">
                  <a:moveTo>
                    <a:pt x="7" y="13"/>
                  </a:moveTo>
                  <a:lnTo>
                    <a:pt x="5" y="13"/>
                  </a:lnTo>
                  <a:lnTo>
                    <a:pt x="4" y="12"/>
                  </a:lnTo>
                  <a:lnTo>
                    <a:pt x="2" y="9"/>
                  </a:lnTo>
                  <a:lnTo>
                    <a:pt x="2" y="8"/>
                  </a:lnTo>
                  <a:lnTo>
                    <a:pt x="1" y="4"/>
                  </a:lnTo>
                  <a:lnTo>
                    <a:pt x="0" y="1"/>
                  </a:lnTo>
                  <a:lnTo>
                    <a:pt x="2" y="0"/>
                  </a:lnTo>
                  <a:lnTo>
                    <a:pt x="2" y="0"/>
                  </a:lnTo>
                  <a:lnTo>
                    <a:pt x="5" y="1"/>
                  </a:lnTo>
                  <a:lnTo>
                    <a:pt x="7" y="4"/>
                  </a:lnTo>
                  <a:lnTo>
                    <a:pt x="8" y="5"/>
                  </a:lnTo>
                  <a:lnTo>
                    <a:pt x="8" y="7"/>
                  </a:lnTo>
                  <a:lnTo>
                    <a:pt x="7" y="10"/>
                  </a:lnTo>
                  <a:lnTo>
                    <a:pt x="7" y="1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12" name="Google Shape;2212;p203"/>
            <p:cNvSpPr/>
            <p:nvPr/>
          </p:nvSpPr>
          <p:spPr>
            <a:xfrm>
              <a:off x="9105264" y="4614453"/>
              <a:ext cx="12560" cy="11080"/>
            </a:xfrm>
            <a:custGeom>
              <a:avLst/>
              <a:gdLst/>
              <a:ahLst/>
              <a:cxnLst/>
              <a:rect l="l" t="t" r="r" b="b"/>
              <a:pathLst>
                <a:path w="14" h="14" extrusionOk="0">
                  <a:moveTo>
                    <a:pt x="11" y="0"/>
                  </a:moveTo>
                  <a:lnTo>
                    <a:pt x="11" y="3"/>
                  </a:lnTo>
                  <a:lnTo>
                    <a:pt x="13" y="4"/>
                  </a:lnTo>
                  <a:lnTo>
                    <a:pt x="13" y="6"/>
                  </a:lnTo>
                  <a:lnTo>
                    <a:pt x="13" y="8"/>
                  </a:lnTo>
                  <a:lnTo>
                    <a:pt x="11" y="12"/>
                  </a:lnTo>
                  <a:lnTo>
                    <a:pt x="11" y="13"/>
                  </a:lnTo>
                  <a:lnTo>
                    <a:pt x="8" y="12"/>
                  </a:lnTo>
                  <a:lnTo>
                    <a:pt x="8" y="11"/>
                  </a:lnTo>
                  <a:lnTo>
                    <a:pt x="7" y="10"/>
                  </a:lnTo>
                  <a:lnTo>
                    <a:pt x="8" y="9"/>
                  </a:lnTo>
                  <a:lnTo>
                    <a:pt x="6" y="9"/>
                  </a:lnTo>
                  <a:lnTo>
                    <a:pt x="7" y="7"/>
                  </a:lnTo>
                  <a:lnTo>
                    <a:pt x="7" y="6"/>
                  </a:lnTo>
                  <a:lnTo>
                    <a:pt x="2" y="6"/>
                  </a:lnTo>
                  <a:lnTo>
                    <a:pt x="0" y="7"/>
                  </a:lnTo>
                  <a:lnTo>
                    <a:pt x="0" y="4"/>
                  </a:lnTo>
                  <a:lnTo>
                    <a:pt x="0" y="4"/>
                  </a:lnTo>
                  <a:lnTo>
                    <a:pt x="4" y="2"/>
                  </a:lnTo>
                  <a:lnTo>
                    <a:pt x="6" y="1"/>
                  </a:lnTo>
                  <a:lnTo>
                    <a:pt x="8" y="2"/>
                  </a:lnTo>
                  <a:lnTo>
                    <a:pt x="11"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13" name="Google Shape;2213;p203"/>
            <p:cNvSpPr/>
            <p:nvPr/>
          </p:nvSpPr>
          <p:spPr>
            <a:xfrm>
              <a:off x="9096890" y="4614453"/>
              <a:ext cx="8374" cy="7386"/>
            </a:xfrm>
            <a:custGeom>
              <a:avLst/>
              <a:gdLst/>
              <a:ahLst/>
              <a:cxnLst/>
              <a:rect l="l" t="t" r="r" b="b"/>
              <a:pathLst>
                <a:path w="8" h="7" extrusionOk="0">
                  <a:moveTo>
                    <a:pt x="3" y="0"/>
                  </a:moveTo>
                  <a:lnTo>
                    <a:pt x="5" y="1"/>
                  </a:lnTo>
                  <a:lnTo>
                    <a:pt x="7" y="0"/>
                  </a:lnTo>
                  <a:lnTo>
                    <a:pt x="7" y="1"/>
                  </a:lnTo>
                  <a:lnTo>
                    <a:pt x="6" y="2"/>
                  </a:lnTo>
                  <a:lnTo>
                    <a:pt x="4" y="6"/>
                  </a:lnTo>
                  <a:lnTo>
                    <a:pt x="1" y="5"/>
                  </a:lnTo>
                  <a:lnTo>
                    <a:pt x="1" y="4"/>
                  </a:lnTo>
                  <a:lnTo>
                    <a:pt x="0" y="3"/>
                  </a:lnTo>
                  <a:lnTo>
                    <a:pt x="1" y="2"/>
                  </a:lnTo>
                  <a:lnTo>
                    <a:pt x="1" y="1"/>
                  </a:lnTo>
                  <a:lnTo>
                    <a:pt x="2" y="1"/>
                  </a:lnTo>
                  <a:lnTo>
                    <a:pt x="3"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14" name="Google Shape;2214;p203"/>
            <p:cNvSpPr/>
            <p:nvPr/>
          </p:nvSpPr>
          <p:spPr>
            <a:xfrm>
              <a:off x="9059206" y="4614453"/>
              <a:ext cx="16748" cy="7386"/>
            </a:xfrm>
            <a:custGeom>
              <a:avLst/>
              <a:gdLst/>
              <a:ahLst/>
              <a:cxnLst/>
              <a:rect l="l" t="t" r="r" b="b"/>
              <a:pathLst>
                <a:path w="16" h="11" extrusionOk="0">
                  <a:moveTo>
                    <a:pt x="15" y="9"/>
                  </a:moveTo>
                  <a:lnTo>
                    <a:pt x="14" y="10"/>
                  </a:lnTo>
                  <a:lnTo>
                    <a:pt x="12" y="10"/>
                  </a:lnTo>
                  <a:lnTo>
                    <a:pt x="10" y="9"/>
                  </a:lnTo>
                  <a:lnTo>
                    <a:pt x="8" y="7"/>
                  </a:lnTo>
                  <a:lnTo>
                    <a:pt x="6" y="5"/>
                  </a:lnTo>
                  <a:lnTo>
                    <a:pt x="3" y="4"/>
                  </a:lnTo>
                  <a:lnTo>
                    <a:pt x="0" y="4"/>
                  </a:lnTo>
                  <a:lnTo>
                    <a:pt x="0" y="3"/>
                  </a:lnTo>
                  <a:lnTo>
                    <a:pt x="0" y="0"/>
                  </a:lnTo>
                  <a:lnTo>
                    <a:pt x="3" y="0"/>
                  </a:lnTo>
                  <a:lnTo>
                    <a:pt x="10" y="3"/>
                  </a:lnTo>
                  <a:lnTo>
                    <a:pt x="11" y="5"/>
                  </a:lnTo>
                  <a:lnTo>
                    <a:pt x="15" y="9"/>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15" name="Google Shape;2215;p203"/>
            <p:cNvSpPr/>
            <p:nvPr/>
          </p:nvSpPr>
          <p:spPr>
            <a:xfrm>
              <a:off x="9075954" y="4614453"/>
              <a:ext cx="4188" cy="3694"/>
            </a:xfrm>
            <a:custGeom>
              <a:avLst/>
              <a:gdLst/>
              <a:ahLst/>
              <a:cxnLst/>
              <a:rect l="l" t="t" r="r" b="b"/>
              <a:pathLst>
                <a:path w="5" h="6" extrusionOk="0">
                  <a:moveTo>
                    <a:pt x="4" y="3"/>
                  </a:moveTo>
                  <a:lnTo>
                    <a:pt x="4" y="5"/>
                  </a:lnTo>
                  <a:lnTo>
                    <a:pt x="2" y="4"/>
                  </a:lnTo>
                  <a:lnTo>
                    <a:pt x="0" y="2"/>
                  </a:lnTo>
                  <a:lnTo>
                    <a:pt x="2" y="0"/>
                  </a:lnTo>
                  <a:lnTo>
                    <a:pt x="2" y="0"/>
                  </a:lnTo>
                  <a:lnTo>
                    <a:pt x="3" y="1"/>
                  </a:lnTo>
                  <a:lnTo>
                    <a:pt x="4"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16" name="Google Shape;2216;p203"/>
            <p:cNvSpPr/>
            <p:nvPr/>
          </p:nvSpPr>
          <p:spPr>
            <a:xfrm>
              <a:off x="9050832" y="4614453"/>
              <a:ext cx="16748" cy="11080"/>
            </a:xfrm>
            <a:custGeom>
              <a:avLst/>
              <a:gdLst/>
              <a:ahLst/>
              <a:cxnLst/>
              <a:rect l="l" t="t" r="r" b="b"/>
              <a:pathLst>
                <a:path w="19" h="14" extrusionOk="0">
                  <a:moveTo>
                    <a:pt x="18" y="12"/>
                  </a:moveTo>
                  <a:lnTo>
                    <a:pt x="18" y="13"/>
                  </a:lnTo>
                  <a:lnTo>
                    <a:pt x="16" y="12"/>
                  </a:lnTo>
                  <a:lnTo>
                    <a:pt x="10" y="11"/>
                  </a:lnTo>
                  <a:lnTo>
                    <a:pt x="8" y="11"/>
                  </a:lnTo>
                  <a:lnTo>
                    <a:pt x="3" y="10"/>
                  </a:lnTo>
                  <a:lnTo>
                    <a:pt x="1" y="9"/>
                  </a:lnTo>
                  <a:lnTo>
                    <a:pt x="0" y="8"/>
                  </a:lnTo>
                  <a:lnTo>
                    <a:pt x="1" y="6"/>
                  </a:lnTo>
                  <a:lnTo>
                    <a:pt x="1" y="5"/>
                  </a:lnTo>
                  <a:lnTo>
                    <a:pt x="2" y="1"/>
                  </a:lnTo>
                  <a:lnTo>
                    <a:pt x="3" y="0"/>
                  </a:lnTo>
                  <a:lnTo>
                    <a:pt x="5" y="2"/>
                  </a:lnTo>
                  <a:lnTo>
                    <a:pt x="8" y="5"/>
                  </a:lnTo>
                  <a:lnTo>
                    <a:pt x="10" y="5"/>
                  </a:lnTo>
                  <a:lnTo>
                    <a:pt x="16" y="8"/>
                  </a:lnTo>
                  <a:lnTo>
                    <a:pt x="18" y="9"/>
                  </a:lnTo>
                  <a:lnTo>
                    <a:pt x="18" y="1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17" name="Google Shape;2217;p203"/>
            <p:cNvSpPr/>
            <p:nvPr/>
          </p:nvSpPr>
          <p:spPr>
            <a:xfrm>
              <a:off x="9101076" y="4621839"/>
              <a:ext cx="4188" cy="3694"/>
            </a:xfrm>
            <a:custGeom>
              <a:avLst/>
              <a:gdLst/>
              <a:ahLst/>
              <a:cxnLst/>
              <a:rect l="l" t="t" r="r" b="b"/>
              <a:pathLst>
                <a:path w="5" h="5" extrusionOk="0">
                  <a:moveTo>
                    <a:pt x="4" y="4"/>
                  </a:moveTo>
                  <a:lnTo>
                    <a:pt x="2" y="4"/>
                  </a:lnTo>
                  <a:lnTo>
                    <a:pt x="0" y="2"/>
                  </a:lnTo>
                  <a:lnTo>
                    <a:pt x="0" y="1"/>
                  </a:lnTo>
                  <a:lnTo>
                    <a:pt x="0" y="0"/>
                  </a:lnTo>
                  <a:lnTo>
                    <a:pt x="0" y="0"/>
                  </a:lnTo>
                  <a:lnTo>
                    <a:pt x="2" y="2"/>
                  </a:lnTo>
                  <a:lnTo>
                    <a:pt x="4" y="2"/>
                  </a:lnTo>
                  <a:lnTo>
                    <a:pt x="4"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18" name="Google Shape;2218;p203"/>
            <p:cNvSpPr/>
            <p:nvPr/>
          </p:nvSpPr>
          <p:spPr>
            <a:xfrm>
              <a:off x="9092701" y="4621839"/>
              <a:ext cx="4188" cy="3694"/>
            </a:xfrm>
            <a:custGeom>
              <a:avLst/>
              <a:gdLst/>
              <a:ahLst/>
              <a:cxnLst/>
              <a:rect l="l" t="t" r="r" b="b"/>
              <a:pathLst>
                <a:path w="4" h="4" extrusionOk="0">
                  <a:moveTo>
                    <a:pt x="3" y="3"/>
                  </a:moveTo>
                  <a:lnTo>
                    <a:pt x="3" y="3"/>
                  </a:lnTo>
                  <a:lnTo>
                    <a:pt x="0" y="2"/>
                  </a:lnTo>
                  <a:lnTo>
                    <a:pt x="0" y="0"/>
                  </a:lnTo>
                  <a:lnTo>
                    <a:pt x="1" y="0"/>
                  </a:lnTo>
                  <a:lnTo>
                    <a:pt x="2" y="1"/>
                  </a:lnTo>
                  <a:lnTo>
                    <a:pt x="3"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19" name="Google Shape;2219;p203"/>
            <p:cNvSpPr/>
            <p:nvPr/>
          </p:nvSpPr>
          <p:spPr>
            <a:xfrm>
              <a:off x="9080142" y="4621839"/>
              <a:ext cx="4185" cy="7386"/>
            </a:xfrm>
            <a:custGeom>
              <a:avLst/>
              <a:gdLst/>
              <a:ahLst/>
              <a:cxnLst/>
              <a:rect l="l" t="t" r="r" b="b"/>
              <a:pathLst>
                <a:path w="6" h="8" extrusionOk="0">
                  <a:moveTo>
                    <a:pt x="3" y="7"/>
                  </a:moveTo>
                  <a:lnTo>
                    <a:pt x="2" y="7"/>
                  </a:lnTo>
                  <a:lnTo>
                    <a:pt x="0" y="3"/>
                  </a:lnTo>
                  <a:lnTo>
                    <a:pt x="0" y="1"/>
                  </a:lnTo>
                  <a:lnTo>
                    <a:pt x="1" y="0"/>
                  </a:lnTo>
                  <a:lnTo>
                    <a:pt x="2" y="2"/>
                  </a:lnTo>
                  <a:lnTo>
                    <a:pt x="3" y="3"/>
                  </a:lnTo>
                  <a:lnTo>
                    <a:pt x="5" y="5"/>
                  </a:lnTo>
                  <a:lnTo>
                    <a:pt x="3" y="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20" name="Google Shape;2220;p203"/>
            <p:cNvSpPr/>
            <p:nvPr/>
          </p:nvSpPr>
          <p:spPr>
            <a:xfrm>
              <a:off x="9804478" y="4621839"/>
              <a:ext cx="4188" cy="3694"/>
            </a:xfrm>
            <a:custGeom>
              <a:avLst/>
              <a:gdLst/>
              <a:ahLst/>
              <a:cxnLst/>
              <a:rect l="l" t="t" r="r" b="b"/>
              <a:pathLst>
                <a:path w="4" h="5" extrusionOk="0">
                  <a:moveTo>
                    <a:pt x="3" y="3"/>
                  </a:moveTo>
                  <a:lnTo>
                    <a:pt x="2" y="4"/>
                  </a:lnTo>
                  <a:lnTo>
                    <a:pt x="0" y="3"/>
                  </a:lnTo>
                  <a:lnTo>
                    <a:pt x="0" y="2"/>
                  </a:lnTo>
                  <a:lnTo>
                    <a:pt x="0" y="1"/>
                  </a:lnTo>
                  <a:lnTo>
                    <a:pt x="1" y="0"/>
                  </a:lnTo>
                  <a:lnTo>
                    <a:pt x="2" y="1"/>
                  </a:lnTo>
                  <a:lnTo>
                    <a:pt x="3"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21" name="Google Shape;2221;p203"/>
            <p:cNvSpPr/>
            <p:nvPr/>
          </p:nvSpPr>
          <p:spPr>
            <a:xfrm>
              <a:off x="9804478" y="4625533"/>
              <a:ext cx="4188" cy="3692"/>
            </a:xfrm>
            <a:custGeom>
              <a:avLst/>
              <a:gdLst/>
              <a:ahLst/>
              <a:cxnLst/>
              <a:rect l="l" t="t" r="r" b="b"/>
              <a:pathLst>
                <a:path w="4" h="5" extrusionOk="0">
                  <a:moveTo>
                    <a:pt x="2" y="4"/>
                  </a:moveTo>
                  <a:lnTo>
                    <a:pt x="1" y="4"/>
                  </a:lnTo>
                  <a:lnTo>
                    <a:pt x="1" y="4"/>
                  </a:lnTo>
                  <a:lnTo>
                    <a:pt x="0" y="2"/>
                  </a:lnTo>
                  <a:lnTo>
                    <a:pt x="1" y="0"/>
                  </a:lnTo>
                  <a:lnTo>
                    <a:pt x="2" y="0"/>
                  </a:lnTo>
                  <a:lnTo>
                    <a:pt x="2" y="0"/>
                  </a:lnTo>
                  <a:lnTo>
                    <a:pt x="3" y="2"/>
                  </a:lnTo>
                  <a:lnTo>
                    <a:pt x="2"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22" name="Google Shape;2222;p203"/>
            <p:cNvSpPr/>
            <p:nvPr/>
          </p:nvSpPr>
          <p:spPr>
            <a:xfrm>
              <a:off x="9071768" y="4625533"/>
              <a:ext cx="4185" cy="3692"/>
            </a:xfrm>
            <a:custGeom>
              <a:avLst/>
              <a:gdLst/>
              <a:ahLst/>
              <a:cxnLst/>
              <a:rect l="l" t="t" r="r" b="b"/>
              <a:pathLst>
                <a:path w="6" h="6" extrusionOk="0">
                  <a:moveTo>
                    <a:pt x="4" y="5"/>
                  </a:moveTo>
                  <a:lnTo>
                    <a:pt x="1" y="5"/>
                  </a:lnTo>
                  <a:lnTo>
                    <a:pt x="0" y="5"/>
                  </a:lnTo>
                  <a:lnTo>
                    <a:pt x="1" y="2"/>
                  </a:lnTo>
                  <a:lnTo>
                    <a:pt x="1" y="0"/>
                  </a:lnTo>
                  <a:lnTo>
                    <a:pt x="3" y="0"/>
                  </a:lnTo>
                  <a:lnTo>
                    <a:pt x="5" y="2"/>
                  </a:lnTo>
                  <a:lnTo>
                    <a:pt x="4"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23" name="Google Shape;2223;p203"/>
            <p:cNvSpPr/>
            <p:nvPr/>
          </p:nvSpPr>
          <p:spPr>
            <a:xfrm>
              <a:off x="9113638" y="4640305"/>
              <a:ext cx="8374" cy="7386"/>
            </a:xfrm>
            <a:custGeom>
              <a:avLst/>
              <a:gdLst/>
              <a:ahLst/>
              <a:cxnLst/>
              <a:rect l="l" t="t" r="r" b="b"/>
              <a:pathLst>
                <a:path w="7" h="8" extrusionOk="0">
                  <a:moveTo>
                    <a:pt x="6" y="6"/>
                  </a:moveTo>
                  <a:lnTo>
                    <a:pt x="6" y="7"/>
                  </a:lnTo>
                  <a:lnTo>
                    <a:pt x="5" y="6"/>
                  </a:lnTo>
                  <a:lnTo>
                    <a:pt x="4" y="5"/>
                  </a:lnTo>
                  <a:lnTo>
                    <a:pt x="3" y="5"/>
                  </a:lnTo>
                  <a:lnTo>
                    <a:pt x="0" y="0"/>
                  </a:lnTo>
                  <a:lnTo>
                    <a:pt x="1" y="0"/>
                  </a:lnTo>
                  <a:lnTo>
                    <a:pt x="5" y="5"/>
                  </a:lnTo>
                  <a:lnTo>
                    <a:pt x="6"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24" name="Google Shape;2224;p203"/>
            <p:cNvSpPr/>
            <p:nvPr/>
          </p:nvSpPr>
          <p:spPr>
            <a:xfrm>
              <a:off x="9804478" y="4640305"/>
              <a:ext cx="4188" cy="7386"/>
            </a:xfrm>
            <a:custGeom>
              <a:avLst/>
              <a:gdLst/>
              <a:ahLst/>
              <a:cxnLst/>
              <a:rect l="l" t="t" r="r" b="b"/>
              <a:pathLst>
                <a:path w="3" h="7" extrusionOk="0">
                  <a:moveTo>
                    <a:pt x="2" y="5"/>
                  </a:moveTo>
                  <a:lnTo>
                    <a:pt x="2" y="6"/>
                  </a:lnTo>
                  <a:lnTo>
                    <a:pt x="1" y="5"/>
                  </a:lnTo>
                  <a:lnTo>
                    <a:pt x="0" y="4"/>
                  </a:lnTo>
                  <a:lnTo>
                    <a:pt x="1" y="1"/>
                  </a:lnTo>
                  <a:lnTo>
                    <a:pt x="1" y="0"/>
                  </a:lnTo>
                  <a:lnTo>
                    <a:pt x="2" y="2"/>
                  </a:lnTo>
                  <a:lnTo>
                    <a:pt x="2"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25" name="Google Shape;2225;p203"/>
            <p:cNvSpPr/>
            <p:nvPr/>
          </p:nvSpPr>
          <p:spPr>
            <a:xfrm>
              <a:off x="9863096" y="4643998"/>
              <a:ext cx="8374" cy="7386"/>
            </a:xfrm>
            <a:custGeom>
              <a:avLst/>
              <a:gdLst/>
              <a:ahLst/>
              <a:cxnLst/>
              <a:rect l="l" t="t" r="r" b="b"/>
              <a:pathLst>
                <a:path w="9" h="8" extrusionOk="0">
                  <a:moveTo>
                    <a:pt x="8" y="7"/>
                  </a:moveTo>
                  <a:lnTo>
                    <a:pt x="7" y="7"/>
                  </a:lnTo>
                  <a:lnTo>
                    <a:pt x="5" y="5"/>
                  </a:lnTo>
                  <a:lnTo>
                    <a:pt x="2" y="3"/>
                  </a:lnTo>
                  <a:lnTo>
                    <a:pt x="0" y="0"/>
                  </a:lnTo>
                  <a:lnTo>
                    <a:pt x="8" y="5"/>
                  </a:lnTo>
                  <a:lnTo>
                    <a:pt x="8" y="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26" name="Google Shape;2226;p203"/>
            <p:cNvSpPr/>
            <p:nvPr/>
          </p:nvSpPr>
          <p:spPr>
            <a:xfrm>
              <a:off x="9113638" y="4643998"/>
              <a:ext cx="16748" cy="11080"/>
            </a:xfrm>
            <a:custGeom>
              <a:avLst/>
              <a:gdLst/>
              <a:ahLst/>
              <a:cxnLst/>
              <a:rect l="l" t="t" r="r" b="b"/>
              <a:pathLst>
                <a:path w="18" h="12" extrusionOk="0">
                  <a:moveTo>
                    <a:pt x="10" y="6"/>
                  </a:moveTo>
                  <a:lnTo>
                    <a:pt x="11" y="7"/>
                  </a:lnTo>
                  <a:lnTo>
                    <a:pt x="12" y="5"/>
                  </a:lnTo>
                  <a:lnTo>
                    <a:pt x="14" y="7"/>
                  </a:lnTo>
                  <a:lnTo>
                    <a:pt x="15" y="9"/>
                  </a:lnTo>
                  <a:lnTo>
                    <a:pt x="17" y="10"/>
                  </a:lnTo>
                  <a:lnTo>
                    <a:pt x="15" y="10"/>
                  </a:lnTo>
                  <a:lnTo>
                    <a:pt x="15" y="11"/>
                  </a:lnTo>
                  <a:lnTo>
                    <a:pt x="14" y="11"/>
                  </a:lnTo>
                  <a:lnTo>
                    <a:pt x="7" y="7"/>
                  </a:lnTo>
                  <a:lnTo>
                    <a:pt x="3" y="9"/>
                  </a:lnTo>
                  <a:lnTo>
                    <a:pt x="0" y="7"/>
                  </a:lnTo>
                  <a:lnTo>
                    <a:pt x="0" y="7"/>
                  </a:lnTo>
                  <a:lnTo>
                    <a:pt x="1" y="5"/>
                  </a:lnTo>
                  <a:lnTo>
                    <a:pt x="2" y="0"/>
                  </a:lnTo>
                  <a:lnTo>
                    <a:pt x="6" y="1"/>
                  </a:lnTo>
                  <a:lnTo>
                    <a:pt x="6" y="3"/>
                  </a:lnTo>
                  <a:lnTo>
                    <a:pt x="6" y="3"/>
                  </a:lnTo>
                  <a:lnTo>
                    <a:pt x="8" y="4"/>
                  </a:lnTo>
                  <a:lnTo>
                    <a:pt x="10"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27" name="Google Shape;2227;p203"/>
            <p:cNvSpPr/>
            <p:nvPr/>
          </p:nvSpPr>
          <p:spPr>
            <a:xfrm>
              <a:off x="8929413" y="4643998"/>
              <a:ext cx="8374" cy="14772"/>
            </a:xfrm>
            <a:custGeom>
              <a:avLst/>
              <a:gdLst/>
              <a:ahLst/>
              <a:cxnLst/>
              <a:rect l="l" t="t" r="r" b="b"/>
              <a:pathLst>
                <a:path w="9" h="19" extrusionOk="0">
                  <a:moveTo>
                    <a:pt x="5" y="16"/>
                  </a:moveTo>
                  <a:lnTo>
                    <a:pt x="3" y="18"/>
                  </a:lnTo>
                  <a:lnTo>
                    <a:pt x="0" y="16"/>
                  </a:lnTo>
                  <a:lnTo>
                    <a:pt x="1" y="15"/>
                  </a:lnTo>
                  <a:lnTo>
                    <a:pt x="2" y="12"/>
                  </a:lnTo>
                  <a:lnTo>
                    <a:pt x="3" y="10"/>
                  </a:lnTo>
                  <a:lnTo>
                    <a:pt x="4" y="7"/>
                  </a:lnTo>
                  <a:lnTo>
                    <a:pt x="1" y="0"/>
                  </a:lnTo>
                  <a:lnTo>
                    <a:pt x="2" y="0"/>
                  </a:lnTo>
                  <a:lnTo>
                    <a:pt x="3" y="0"/>
                  </a:lnTo>
                  <a:lnTo>
                    <a:pt x="5" y="5"/>
                  </a:lnTo>
                  <a:lnTo>
                    <a:pt x="8" y="8"/>
                  </a:lnTo>
                  <a:lnTo>
                    <a:pt x="7" y="12"/>
                  </a:lnTo>
                  <a:lnTo>
                    <a:pt x="5" y="1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28" name="Google Shape;2228;p203"/>
            <p:cNvSpPr/>
            <p:nvPr/>
          </p:nvSpPr>
          <p:spPr>
            <a:xfrm>
              <a:off x="9892405" y="4643998"/>
              <a:ext cx="33496" cy="11080"/>
            </a:xfrm>
            <a:custGeom>
              <a:avLst/>
              <a:gdLst/>
              <a:ahLst/>
              <a:cxnLst/>
              <a:rect l="l" t="t" r="r" b="b"/>
              <a:pathLst>
                <a:path w="36" h="15" extrusionOk="0">
                  <a:moveTo>
                    <a:pt x="18" y="0"/>
                  </a:moveTo>
                  <a:lnTo>
                    <a:pt x="24" y="1"/>
                  </a:lnTo>
                  <a:lnTo>
                    <a:pt x="25" y="1"/>
                  </a:lnTo>
                  <a:lnTo>
                    <a:pt x="33" y="5"/>
                  </a:lnTo>
                  <a:lnTo>
                    <a:pt x="34" y="6"/>
                  </a:lnTo>
                  <a:lnTo>
                    <a:pt x="34" y="7"/>
                  </a:lnTo>
                  <a:lnTo>
                    <a:pt x="35" y="9"/>
                  </a:lnTo>
                  <a:lnTo>
                    <a:pt x="32" y="11"/>
                  </a:lnTo>
                  <a:lnTo>
                    <a:pt x="31" y="11"/>
                  </a:lnTo>
                  <a:lnTo>
                    <a:pt x="30" y="11"/>
                  </a:lnTo>
                  <a:lnTo>
                    <a:pt x="27" y="10"/>
                  </a:lnTo>
                  <a:lnTo>
                    <a:pt x="24" y="11"/>
                  </a:lnTo>
                  <a:lnTo>
                    <a:pt x="23" y="10"/>
                  </a:lnTo>
                  <a:lnTo>
                    <a:pt x="21" y="8"/>
                  </a:lnTo>
                  <a:lnTo>
                    <a:pt x="18" y="7"/>
                  </a:lnTo>
                  <a:lnTo>
                    <a:pt x="14" y="2"/>
                  </a:lnTo>
                  <a:lnTo>
                    <a:pt x="12" y="2"/>
                  </a:lnTo>
                  <a:lnTo>
                    <a:pt x="13" y="4"/>
                  </a:lnTo>
                  <a:lnTo>
                    <a:pt x="14" y="5"/>
                  </a:lnTo>
                  <a:lnTo>
                    <a:pt x="16" y="9"/>
                  </a:lnTo>
                  <a:lnTo>
                    <a:pt x="18" y="10"/>
                  </a:lnTo>
                  <a:lnTo>
                    <a:pt x="19" y="9"/>
                  </a:lnTo>
                  <a:lnTo>
                    <a:pt x="21" y="11"/>
                  </a:lnTo>
                  <a:lnTo>
                    <a:pt x="21" y="13"/>
                  </a:lnTo>
                  <a:lnTo>
                    <a:pt x="16" y="14"/>
                  </a:lnTo>
                  <a:lnTo>
                    <a:pt x="14" y="12"/>
                  </a:lnTo>
                  <a:lnTo>
                    <a:pt x="14" y="9"/>
                  </a:lnTo>
                  <a:lnTo>
                    <a:pt x="12" y="10"/>
                  </a:lnTo>
                  <a:lnTo>
                    <a:pt x="10" y="11"/>
                  </a:lnTo>
                  <a:lnTo>
                    <a:pt x="10" y="11"/>
                  </a:lnTo>
                  <a:lnTo>
                    <a:pt x="8" y="8"/>
                  </a:lnTo>
                  <a:lnTo>
                    <a:pt x="3" y="8"/>
                  </a:lnTo>
                  <a:lnTo>
                    <a:pt x="0" y="6"/>
                  </a:lnTo>
                  <a:lnTo>
                    <a:pt x="1" y="5"/>
                  </a:lnTo>
                  <a:lnTo>
                    <a:pt x="2" y="3"/>
                  </a:lnTo>
                  <a:lnTo>
                    <a:pt x="3" y="2"/>
                  </a:lnTo>
                  <a:lnTo>
                    <a:pt x="6" y="3"/>
                  </a:lnTo>
                  <a:lnTo>
                    <a:pt x="8" y="2"/>
                  </a:lnTo>
                  <a:lnTo>
                    <a:pt x="10" y="2"/>
                  </a:lnTo>
                  <a:lnTo>
                    <a:pt x="11" y="1"/>
                  </a:lnTo>
                  <a:lnTo>
                    <a:pt x="15" y="1"/>
                  </a:lnTo>
                  <a:lnTo>
                    <a:pt x="18"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29" name="Google Shape;2229;p203"/>
            <p:cNvSpPr/>
            <p:nvPr/>
          </p:nvSpPr>
          <p:spPr>
            <a:xfrm>
              <a:off x="9084328" y="4651383"/>
              <a:ext cx="8374" cy="3694"/>
            </a:xfrm>
            <a:custGeom>
              <a:avLst/>
              <a:gdLst/>
              <a:ahLst/>
              <a:cxnLst/>
              <a:rect l="l" t="t" r="r" b="b"/>
              <a:pathLst>
                <a:path w="11" h="6" extrusionOk="0">
                  <a:moveTo>
                    <a:pt x="9" y="4"/>
                  </a:moveTo>
                  <a:lnTo>
                    <a:pt x="5" y="5"/>
                  </a:lnTo>
                  <a:lnTo>
                    <a:pt x="0" y="4"/>
                  </a:lnTo>
                  <a:lnTo>
                    <a:pt x="1" y="2"/>
                  </a:lnTo>
                  <a:lnTo>
                    <a:pt x="3" y="0"/>
                  </a:lnTo>
                  <a:lnTo>
                    <a:pt x="5" y="0"/>
                  </a:lnTo>
                  <a:lnTo>
                    <a:pt x="8" y="1"/>
                  </a:lnTo>
                  <a:lnTo>
                    <a:pt x="10" y="3"/>
                  </a:lnTo>
                  <a:lnTo>
                    <a:pt x="9"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30" name="Google Shape;2230;p203"/>
            <p:cNvSpPr/>
            <p:nvPr/>
          </p:nvSpPr>
          <p:spPr>
            <a:xfrm>
              <a:off x="9796105" y="4651383"/>
              <a:ext cx="8374" cy="7386"/>
            </a:xfrm>
            <a:custGeom>
              <a:avLst/>
              <a:gdLst/>
              <a:ahLst/>
              <a:cxnLst/>
              <a:rect l="l" t="t" r="r" b="b"/>
              <a:pathLst>
                <a:path w="7" h="9" extrusionOk="0">
                  <a:moveTo>
                    <a:pt x="4" y="8"/>
                  </a:moveTo>
                  <a:lnTo>
                    <a:pt x="3" y="8"/>
                  </a:lnTo>
                  <a:lnTo>
                    <a:pt x="0" y="8"/>
                  </a:lnTo>
                  <a:lnTo>
                    <a:pt x="0" y="5"/>
                  </a:lnTo>
                  <a:lnTo>
                    <a:pt x="1" y="0"/>
                  </a:lnTo>
                  <a:lnTo>
                    <a:pt x="3" y="0"/>
                  </a:lnTo>
                  <a:lnTo>
                    <a:pt x="6" y="1"/>
                  </a:lnTo>
                  <a:lnTo>
                    <a:pt x="4" y="2"/>
                  </a:lnTo>
                  <a:lnTo>
                    <a:pt x="6" y="4"/>
                  </a:lnTo>
                  <a:lnTo>
                    <a:pt x="4" y="8"/>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31" name="Google Shape;2231;p203"/>
            <p:cNvSpPr/>
            <p:nvPr/>
          </p:nvSpPr>
          <p:spPr>
            <a:xfrm>
              <a:off x="9804478" y="4655077"/>
              <a:ext cx="20936" cy="14772"/>
            </a:xfrm>
            <a:custGeom>
              <a:avLst/>
              <a:gdLst/>
              <a:ahLst/>
              <a:cxnLst/>
              <a:rect l="l" t="t" r="r" b="b"/>
              <a:pathLst>
                <a:path w="20" h="19" extrusionOk="0">
                  <a:moveTo>
                    <a:pt x="9" y="0"/>
                  </a:moveTo>
                  <a:lnTo>
                    <a:pt x="13" y="5"/>
                  </a:lnTo>
                  <a:lnTo>
                    <a:pt x="10" y="9"/>
                  </a:lnTo>
                  <a:lnTo>
                    <a:pt x="12" y="12"/>
                  </a:lnTo>
                  <a:lnTo>
                    <a:pt x="16" y="12"/>
                  </a:lnTo>
                  <a:lnTo>
                    <a:pt x="17" y="12"/>
                  </a:lnTo>
                  <a:lnTo>
                    <a:pt x="18" y="14"/>
                  </a:lnTo>
                  <a:lnTo>
                    <a:pt x="19" y="16"/>
                  </a:lnTo>
                  <a:lnTo>
                    <a:pt x="17" y="17"/>
                  </a:lnTo>
                  <a:lnTo>
                    <a:pt x="15" y="18"/>
                  </a:lnTo>
                  <a:lnTo>
                    <a:pt x="12" y="16"/>
                  </a:lnTo>
                  <a:lnTo>
                    <a:pt x="11" y="15"/>
                  </a:lnTo>
                  <a:lnTo>
                    <a:pt x="11" y="14"/>
                  </a:lnTo>
                  <a:lnTo>
                    <a:pt x="6" y="16"/>
                  </a:lnTo>
                  <a:lnTo>
                    <a:pt x="5" y="16"/>
                  </a:lnTo>
                  <a:lnTo>
                    <a:pt x="4" y="13"/>
                  </a:lnTo>
                  <a:lnTo>
                    <a:pt x="6" y="10"/>
                  </a:lnTo>
                  <a:lnTo>
                    <a:pt x="3" y="9"/>
                  </a:lnTo>
                  <a:lnTo>
                    <a:pt x="0" y="6"/>
                  </a:lnTo>
                  <a:lnTo>
                    <a:pt x="0" y="5"/>
                  </a:lnTo>
                  <a:lnTo>
                    <a:pt x="1" y="2"/>
                  </a:lnTo>
                  <a:lnTo>
                    <a:pt x="1" y="0"/>
                  </a:lnTo>
                  <a:lnTo>
                    <a:pt x="3" y="0"/>
                  </a:lnTo>
                  <a:lnTo>
                    <a:pt x="5" y="3"/>
                  </a:lnTo>
                  <a:lnTo>
                    <a:pt x="6" y="0"/>
                  </a:lnTo>
                  <a:lnTo>
                    <a:pt x="8" y="0"/>
                  </a:lnTo>
                  <a:lnTo>
                    <a:pt x="9"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32" name="Google Shape;2232;p203"/>
            <p:cNvSpPr/>
            <p:nvPr/>
          </p:nvSpPr>
          <p:spPr>
            <a:xfrm>
              <a:off x="9105264" y="4655077"/>
              <a:ext cx="12560" cy="11078"/>
            </a:xfrm>
            <a:custGeom>
              <a:avLst/>
              <a:gdLst/>
              <a:ahLst/>
              <a:cxnLst/>
              <a:rect l="l" t="t" r="r" b="b"/>
              <a:pathLst>
                <a:path w="12" h="12" extrusionOk="0">
                  <a:moveTo>
                    <a:pt x="7" y="0"/>
                  </a:moveTo>
                  <a:lnTo>
                    <a:pt x="10" y="3"/>
                  </a:lnTo>
                  <a:lnTo>
                    <a:pt x="11" y="5"/>
                  </a:lnTo>
                  <a:lnTo>
                    <a:pt x="9" y="6"/>
                  </a:lnTo>
                  <a:lnTo>
                    <a:pt x="8" y="9"/>
                  </a:lnTo>
                  <a:lnTo>
                    <a:pt x="8" y="9"/>
                  </a:lnTo>
                  <a:lnTo>
                    <a:pt x="5" y="8"/>
                  </a:lnTo>
                  <a:lnTo>
                    <a:pt x="4" y="11"/>
                  </a:lnTo>
                  <a:lnTo>
                    <a:pt x="3" y="7"/>
                  </a:lnTo>
                  <a:lnTo>
                    <a:pt x="0" y="5"/>
                  </a:lnTo>
                  <a:lnTo>
                    <a:pt x="2" y="2"/>
                  </a:lnTo>
                  <a:lnTo>
                    <a:pt x="2" y="2"/>
                  </a:lnTo>
                  <a:lnTo>
                    <a:pt x="3" y="2"/>
                  </a:lnTo>
                  <a:lnTo>
                    <a:pt x="4" y="3"/>
                  </a:lnTo>
                  <a:lnTo>
                    <a:pt x="7"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33" name="Google Shape;2233;p203"/>
            <p:cNvSpPr/>
            <p:nvPr/>
          </p:nvSpPr>
          <p:spPr>
            <a:xfrm>
              <a:off x="9632816" y="4655077"/>
              <a:ext cx="8374" cy="3692"/>
            </a:xfrm>
            <a:custGeom>
              <a:avLst/>
              <a:gdLst/>
              <a:ahLst/>
              <a:cxnLst/>
              <a:rect l="l" t="t" r="r" b="b"/>
              <a:pathLst>
                <a:path w="9" h="4" extrusionOk="0">
                  <a:moveTo>
                    <a:pt x="7" y="0"/>
                  </a:moveTo>
                  <a:lnTo>
                    <a:pt x="8" y="1"/>
                  </a:lnTo>
                  <a:lnTo>
                    <a:pt x="8" y="3"/>
                  </a:lnTo>
                  <a:lnTo>
                    <a:pt x="6" y="2"/>
                  </a:lnTo>
                  <a:lnTo>
                    <a:pt x="4" y="2"/>
                  </a:lnTo>
                  <a:lnTo>
                    <a:pt x="2" y="3"/>
                  </a:lnTo>
                  <a:lnTo>
                    <a:pt x="1" y="3"/>
                  </a:lnTo>
                  <a:lnTo>
                    <a:pt x="0" y="3"/>
                  </a:lnTo>
                  <a:lnTo>
                    <a:pt x="1" y="2"/>
                  </a:lnTo>
                  <a:lnTo>
                    <a:pt x="4" y="0"/>
                  </a:lnTo>
                  <a:lnTo>
                    <a:pt x="5" y="0"/>
                  </a:lnTo>
                  <a:lnTo>
                    <a:pt x="7"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34" name="Google Shape;2234;p203"/>
            <p:cNvSpPr/>
            <p:nvPr/>
          </p:nvSpPr>
          <p:spPr>
            <a:xfrm>
              <a:off x="9900779" y="4655077"/>
              <a:ext cx="8374" cy="3692"/>
            </a:xfrm>
            <a:custGeom>
              <a:avLst/>
              <a:gdLst/>
              <a:ahLst/>
              <a:cxnLst/>
              <a:rect l="l" t="t" r="r" b="b"/>
              <a:pathLst>
                <a:path w="8" h="4" extrusionOk="0">
                  <a:moveTo>
                    <a:pt x="5" y="3"/>
                  </a:moveTo>
                  <a:lnTo>
                    <a:pt x="3" y="3"/>
                  </a:lnTo>
                  <a:lnTo>
                    <a:pt x="0" y="2"/>
                  </a:lnTo>
                  <a:lnTo>
                    <a:pt x="2" y="1"/>
                  </a:lnTo>
                  <a:lnTo>
                    <a:pt x="3" y="1"/>
                  </a:lnTo>
                  <a:lnTo>
                    <a:pt x="5" y="0"/>
                  </a:lnTo>
                  <a:lnTo>
                    <a:pt x="5" y="0"/>
                  </a:lnTo>
                  <a:lnTo>
                    <a:pt x="6" y="1"/>
                  </a:lnTo>
                  <a:lnTo>
                    <a:pt x="7" y="2"/>
                  </a:lnTo>
                  <a:lnTo>
                    <a:pt x="5"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35" name="Google Shape;2235;p203"/>
            <p:cNvSpPr/>
            <p:nvPr/>
          </p:nvSpPr>
          <p:spPr>
            <a:xfrm>
              <a:off x="9800293" y="4662463"/>
              <a:ext cx="4185" cy="7386"/>
            </a:xfrm>
            <a:custGeom>
              <a:avLst/>
              <a:gdLst/>
              <a:ahLst/>
              <a:cxnLst/>
              <a:rect l="l" t="t" r="r" b="b"/>
              <a:pathLst>
                <a:path w="6" h="7" extrusionOk="0">
                  <a:moveTo>
                    <a:pt x="5" y="5"/>
                  </a:moveTo>
                  <a:lnTo>
                    <a:pt x="5" y="6"/>
                  </a:lnTo>
                  <a:lnTo>
                    <a:pt x="2" y="5"/>
                  </a:lnTo>
                  <a:lnTo>
                    <a:pt x="0" y="5"/>
                  </a:lnTo>
                  <a:lnTo>
                    <a:pt x="2" y="0"/>
                  </a:lnTo>
                  <a:lnTo>
                    <a:pt x="4" y="0"/>
                  </a:lnTo>
                  <a:lnTo>
                    <a:pt x="5"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36" name="Google Shape;2236;p203"/>
            <p:cNvSpPr/>
            <p:nvPr/>
          </p:nvSpPr>
          <p:spPr>
            <a:xfrm>
              <a:off x="10047320" y="4662463"/>
              <a:ext cx="29310" cy="14772"/>
            </a:xfrm>
            <a:custGeom>
              <a:avLst/>
              <a:gdLst/>
              <a:ahLst/>
              <a:cxnLst/>
              <a:rect l="l" t="t" r="r" b="b"/>
              <a:pathLst>
                <a:path w="32" h="18" extrusionOk="0">
                  <a:moveTo>
                    <a:pt x="0" y="0"/>
                  </a:moveTo>
                  <a:lnTo>
                    <a:pt x="6" y="1"/>
                  </a:lnTo>
                  <a:lnTo>
                    <a:pt x="9" y="1"/>
                  </a:lnTo>
                  <a:lnTo>
                    <a:pt x="11" y="2"/>
                  </a:lnTo>
                  <a:lnTo>
                    <a:pt x="14" y="1"/>
                  </a:lnTo>
                  <a:lnTo>
                    <a:pt x="16" y="2"/>
                  </a:lnTo>
                  <a:lnTo>
                    <a:pt x="21" y="6"/>
                  </a:lnTo>
                  <a:lnTo>
                    <a:pt x="24" y="10"/>
                  </a:lnTo>
                  <a:lnTo>
                    <a:pt x="28" y="12"/>
                  </a:lnTo>
                  <a:lnTo>
                    <a:pt x="31" y="13"/>
                  </a:lnTo>
                  <a:lnTo>
                    <a:pt x="29" y="16"/>
                  </a:lnTo>
                  <a:lnTo>
                    <a:pt x="24" y="17"/>
                  </a:lnTo>
                  <a:lnTo>
                    <a:pt x="23" y="17"/>
                  </a:lnTo>
                  <a:lnTo>
                    <a:pt x="19" y="16"/>
                  </a:lnTo>
                  <a:lnTo>
                    <a:pt x="16" y="16"/>
                  </a:lnTo>
                  <a:lnTo>
                    <a:pt x="14" y="14"/>
                  </a:lnTo>
                  <a:lnTo>
                    <a:pt x="14" y="11"/>
                  </a:lnTo>
                  <a:lnTo>
                    <a:pt x="11" y="5"/>
                  </a:lnTo>
                  <a:lnTo>
                    <a:pt x="8" y="7"/>
                  </a:lnTo>
                  <a:lnTo>
                    <a:pt x="4" y="4"/>
                  </a:lnTo>
                  <a:lnTo>
                    <a:pt x="3" y="4"/>
                  </a:lnTo>
                  <a:lnTo>
                    <a:pt x="3" y="4"/>
                  </a:lnTo>
                  <a:lnTo>
                    <a:pt x="1" y="3"/>
                  </a:lnTo>
                  <a:lnTo>
                    <a:pt x="0" y="1"/>
                  </a:lnTo>
                  <a:lnTo>
                    <a:pt x="0"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37" name="Google Shape;2237;p203"/>
            <p:cNvSpPr/>
            <p:nvPr/>
          </p:nvSpPr>
          <p:spPr>
            <a:xfrm>
              <a:off x="9896591" y="4666155"/>
              <a:ext cx="16748" cy="3694"/>
            </a:xfrm>
            <a:custGeom>
              <a:avLst/>
              <a:gdLst/>
              <a:ahLst/>
              <a:cxnLst/>
              <a:rect l="l" t="t" r="r" b="b"/>
              <a:pathLst>
                <a:path w="17" h="6" extrusionOk="0">
                  <a:moveTo>
                    <a:pt x="16" y="0"/>
                  </a:moveTo>
                  <a:lnTo>
                    <a:pt x="15" y="2"/>
                  </a:lnTo>
                  <a:lnTo>
                    <a:pt x="14" y="3"/>
                  </a:lnTo>
                  <a:lnTo>
                    <a:pt x="0" y="5"/>
                  </a:lnTo>
                  <a:lnTo>
                    <a:pt x="1" y="4"/>
                  </a:lnTo>
                  <a:lnTo>
                    <a:pt x="2" y="3"/>
                  </a:lnTo>
                  <a:lnTo>
                    <a:pt x="3" y="2"/>
                  </a:lnTo>
                  <a:lnTo>
                    <a:pt x="4" y="2"/>
                  </a:lnTo>
                  <a:lnTo>
                    <a:pt x="5" y="2"/>
                  </a:lnTo>
                  <a:lnTo>
                    <a:pt x="5" y="2"/>
                  </a:lnTo>
                  <a:lnTo>
                    <a:pt x="6" y="2"/>
                  </a:lnTo>
                  <a:lnTo>
                    <a:pt x="8" y="2"/>
                  </a:lnTo>
                  <a:lnTo>
                    <a:pt x="10" y="2"/>
                  </a:lnTo>
                  <a:lnTo>
                    <a:pt x="13" y="2"/>
                  </a:lnTo>
                  <a:lnTo>
                    <a:pt x="13" y="0"/>
                  </a:lnTo>
                  <a:lnTo>
                    <a:pt x="16"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38" name="Google Shape;2238;p203"/>
            <p:cNvSpPr/>
            <p:nvPr/>
          </p:nvSpPr>
          <p:spPr>
            <a:xfrm>
              <a:off x="9904965" y="4669850"/>
              <a:ext cx="12562" cy="11078"/>
            </a:xfrm>
            <a:custGeom>
              <a:avLst/>
              <a:gdLst/>
              <a:ahLst/>
              <a:cxnLst/>
              <a:rect l="l" t="t" r="r" b="b"/>
              <a:pathLst>
                <a:path w="14" h="15" extrusionOk="0">
                  <a:moveTo>
                    <a:pt x="11" y="13"/>
                  </a:moveTo>
                  <a:lnTo>
                    <a:pt x="10" y="14"/>
                  </a:lnTo>
                  <a:lnTo>
                    <a:pt x="6" y="13"/>
                  </a:lnTo>
                  <a:lnTo>
                    <a:pt x="4" y="11"/>
                  </a:lnTo>
                  <a:lnTo>
                    <a:pt x="3" y="9"/>
                  </a:lnTo>
                  <a:lnTo>
                    <a:pt x="2" y="6"/>
                  </a:lnTo>
                  <a:lnTo>
                    <a:pt x="1" y="5"/>
                  </a:lnTo>
                  <a:lnTo>
                    <a:pt x="0" y="3"/>
                  </a:lnTo>
                  <a:lnTo>
                    <a:pt x="1" y="2"/>
                  </a:lnTo>
                  <a:lnTo>
                    <a:pt x="8" y="0"/>
                  </a:lnTo>
                  <a:lnTo>
                    <a:pt x="9" y="0"/>
                  </a:lnTo>
                  <a:lnTo>
                    <a:pt x="12" y="0"/>
                  </a:lnTo>
                  <a:lnTo>
                    <a:pt x="13" y="2"/>
                  </a:lnTo>
                  <a:lnTo>
                    <a:pt x="12" y="9"/>
                  </a:lnTo>
                  <a:lnTo>
                    <a:pt x="11" y="1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39" name="Google Shape;2239;p203"/>
            <p:cNvSpPr/>
            <p:nvPr/>
          </p:nvSpPr>
          <p:spPr>
            <a:xfrm>
              <a:off x="8937787" y="4669850"/>
              <a:ext cx="20933" cy="25850"/>
            </a:xfrm>
            <a:custGeom>
              <a:avLst/>
              <a:gdLst/>
              <a:ahLst/>
              <a:cxnLst/>
              <a:rect l="l" t="t" r="r" b="b"/>
              <a:pathLst>
                <a:path w="23" h="29" extrusionOk="0">
                  <a:moveTo>
                    <a:pt x="18" y="28"/>
                  </a:moveTo>
                  <a:lnTo>
                    <a:pt x="15" y="28"/>
                  </a:lnTo>
                  <a:lnTo>
                    <a:pt x="9" y="24"/>
                  </a:lnTo>
                  <a:lnTo>
                    <a:pt x="7" y="23"/>
                  </a:lnTo>
                  <a:lnTo>
                    <a:pt x="7" y="21"/>
                  </a:lnTo>
                  <a:lnTo>
                    <a:pt x="1" y="11"/>
                  </a:lnTo>
                  <a:lnTo>
                    <a:pt x="0" y="10"/>
                  </a:lnTo>
                  <a:lnTo>
                    <a:pt x="3" y="2"/>
                  </a:lnTo>
                  <a:lnTo>
                    <a:pt x="9" y="0"/>
                  </a:lnTo>
                  <a:lnTo>
                    <a:pt x="11" y="2"/>
                  </a:lnTo>
                  <a:lnTo>
                    <a:pt x="11" y="5"/>
                  </a:lnTo>
                  <a:lnTo>
                    <a:pt x="15" y="11"/>
                  </a:lnTo>
                  <a:lnTo>
                    <a:pt x="16" y="14"/>
                  </a:lnTo>
                  <a:lnTo>
                    <a:pt x="17" y="16"/>
                  </a:lnTo>
                  <a:lnTo>
                    <a:pt x="18" y="16"/>
                  </a:lnTo>
                  <a:lnTo>
                    <a:pt x="17" y="18"/>
                  </a:lnTo>
                  <a:lnTo>
                    <a:pt x="20" y="21"/>
                  </a:lnTo>
                  <a:lnTo>
                    <a:pt x="21" y="23"/>
                  </a:lnTo>
                  <a:lnTo>
                    <a:pt x="22" y="27"/>
                  </a:lnTo>
                  <a:lnTo>
                    <a:pt x="18" y="28"/>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40" name="Google Shape;2240;p203"/>
            <p:cNvSpPr/>
            <p:nvPr/>
          </p:nvSpPr>
          <p:spPr>
            <a:xfrm>
              <a:off x="10030572" y="4669850"/>
              <a:ext cx="8374" cy="7386"/>
            </a:xfrm>
            <a:custGeom>
              <a:avLst/>
              <a:gdLst/>
              <a:ahLst/>
              <a:cxnLst/>
              <a:rect l="l" t="t" r="r" b="b"/>
              <a:pathLst>
                <a:path w="7" h="8" extrusionOk="0">
                  <a:moveTo>
                    <a:pt x="5" y="6"/>
                  </a:moveTo>
                  <a:lnTo>
                    <a:pt x="4" y="7"/>
                  </a:lnTo>
                  <a:lnTo>
                    <a:pt x="2" y="6"/>
                  </a:lnTo>
                  <a:lnTo>
                    <a:pt x="0" y="4"/>
                  </a:lnTo>
                  <a:lnTo>
                    <a:pt x="1" y="2"/>
                  </a:lnTo>
                  <a:lnTo>
                    <a:pt x="3" y="0"/>
                  </a:lnTo>
                  <a:lnTo>
                    <a:pt x="5" y="2"/>
                  </a:lnTo>
                  <a:lnTo>
                    <a:pt x="5" y="3"/>
                  </a:lnTo>
                  <a:lnTo>
                    <a:pt x="6" y="3"/>
                  </a:lnTo>
                  <a:lnTo>
                    <a:pt x="5"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41" name="Google Shape;2241;p203"/>
            <p:cNvSpPr/>
            <p:nvPr/>
          </p:nvSpPr>
          <p:spPr>
            <a:xfrm>
              <a:off x="9264367" y="4669850"/>
              <a:ext cx="12560" cy="7386"/>
            </a:xfrm>
            <a:custGeom>
              <a:avLst/>
              <a:gdLst/>
              <a:ahLst/>
              <a:cxnLst/>
              <a:rect l="l" t="t" r="r" b="b"/>
              <a:pathLst>
                <a:path w="12" h="10" extrusionOk="0">
                  <a:moveTo>
                    <a:pt x="9" y="6"/>
                  </a:moveTo>
                  <a:lnTo>
                    <a:pt x="3" y="9"/>
                  </a:lnTo>
                  <a:lnTo>
                    <a:pt x="1" y="9"/>
                  </a:lnTo>
                  <a:lnTo>
                    <a:pt x="0" y="8"/>
                  </a:lnTo>
                  <a:lnTo>
                    <a:pt x="0" y="2"/>
                  </a:lnTo>
                  <a:lnTo>
                    <a:pt x="2" y="0"/>
                  </a:lnTo>
                  <a:lnTo>
                    <a:pt x="6" y="0"/>
                  </a:lnTo>
                  <a:lnTo>
                    <a:pt x="9" y="1"/>
                  </a:lnTo>
                  <a:lnTo>
                    <a:pt x="10" y="2"/>
                  </a:lnTo>
                  <a:lnTo>
                    <a:pt x="11" y="3"/>
                  </a:lnTo>
                  <a:lnTo>
                    <a:pt x="10" y="5"/>
                  </a:lnTo>
                  <a:lnTo>
                    <a:pt x="9"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42" name="Google Shape;2242;p203"/>
            <p:cNvSpPr/>
            <p:nvPr/>
          </p:nvSpPr>
          <p:spPr>
            <a:xfrm>
              <a:off x="9666311" y="4677235"/>
              <a:ext cx="20933" cy="11078"/>
            </a:xfrm>
            <a:custGeom>
              <a:avLst/>
              <a:gdLst/>
              <a:ahLst/>
              <a:cxnLst/>
              <a:rect l="l" t="t" r="r" b="b"/>
              <a:pathLst>
                <a:path w="24" h="15" extrusionOk="0">
                  <a:moveTo>
                    <a:pt x="13" y="0"/>
                  </a:moveTo>
                  <a:lnTo>
                    <a:pt x="14" y="2"/>
                  </a:lnTo>
                  <a:lnTo>
                    <a:pt x="13" y="4"/>
                  </a:lnTo>
                  <a:lnTo>
                    <a:pt x="14" y="7"/>
                  </a:lnTo>
                  <a:lnTo>
                    <a:pt x="17" y="2"/>
                  </a:lnTo>
                  <a:lnTo>
                    <a:pt x="20" y="2"/>
                  </a:lnTo>
                  <a:lnTo>
                    <a:pt x="21" y="2"/>
                  </a:lnTo>
                  <a:lnTo>
                    <a:pt x="23" y="4"/>
                  </a:lnTo>
                  <a:lnTo>
                    <a:pt x="23" y="5"/>
                  </a:lnTo>
                  <a:lnTo>
                    <a:pt x="23" y="9"/>
                  </a:lnTo>
                  <a:lnTo>
                    <a:pt x="20" y="11"/>
                  </a:lnTo>
                  <a:lnTo>
                    <a:pt x="18" y="11"/>
                  </a:lnTo>
                  <a:lnTo>
                    <a:pt x="17" y="9"/>
                  </a:lnTo>
                  <a:lnTo>
                    <a:pt x="15" y="8"/>
                  </a:lnTo>
                  <a:lnTo>
                    <a:pt x="14" y="13"/>
                  </a:lnTo>
                  <a:lnTo>
                    <a:pt x="13" y="14"/>
                  </a:lnTo>
                  <a:lnTo>
                    <a:pt x="12" y="14"/>
                  </a:lnTo>
                  <a:lnTo>
                    <a:pt x="10" y="13"/>
                  </a:lnTo>
                  <a:lnTo>
                    <a:pt x="10" y="12"/>
                  </a:lnTo>
                  <a:lnTo>
                    <a:pt x="13" y="10"/>
                  </a:lnTo>
                  <a:lnTo>
                    <a:pt x="11" y="4"/>
                  </a:lnTo>
                  <a:lnTo>
                    <a:pt x="9" y="5"/>
                  </a:lnTo>
                  <a:lnTo>
                    <a:pt x="6" y="11"/>
                  </a:lnTo>
                  <a:lnTo>
                    <a:pt x="3" y="13"/>
                  </a:lnTo>
                  <a:lnTo>
                    <a:pt x="2" y="12"/>
                  </a:lnTo>
                  <a:lnTo>
                    <a:pt x="0" y="8"/>
                  </a:lnTo>
                  <a:lnTo>
                    <a:pt x="1" y="3"/>
                  </a:lnTo>
                  <a:lnTo>
                    <a:pt x="3" y="0"/>
                  </a:lnTo>
                  <a:lnTo>
                    <a:pt x="6" y="0"/>
                  </a:lnTo>
                  <a:lnTo>
                    <a:pt x="11" y="0"/>
                  </a:lnTo>
                  <a:lnTo>
                    <a:pt x="13"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43" name="Google Shape;2243;p203"/>
            <p:cNvSpPr/>
            <p:nvPr/>
          </p:nvSpPr>
          <p:spPr>
            <a:xfrm>
              <a:off x="9804478" y="4680928"/>
              <a:ext cx="25121" cy="11080"/>
            </a:xfrm>
            <a:custGeom>
              <a:avLst/>
              <a:gdLst/>
              <a:ahLst/>
              <a:cxnLst/>
              <a:rect l="l" t="t" r="r" b="b"/>
              <a:pathLst>
                <a:path w="25" h="13" extrusionOk="0">
                  <a:moveTo>
                    <a:pt x="24" y="10"/>
                  </a:moveTo>
                  <a:lnTo>
                    <a:pt x="22" y="12"/>
                  </a:lnTo>
                  <a:lnTo>
                    <a:pt x="22" y="12"/>
                  </a:lnTo>
                  <a:lnTo>
                    <a:pt x="17" y="11"/>
                  </a:lnTo>
                  <a:lnTo>
                    <a:pt x="11" y="11"/>
                  </a:lnTo>
                  <a:lnTo>
                    <a:pt x="6" y="12"/>
                  </a:lnTo>
                  <a:lnTo>
                    <a:pt x="2" y="12"/>
                  </a:lnTo>
                  <a:lnTo>
                    <a:pt x="0" y="10"/>
                  </a:lnTo>
                  <a:lnTo>
                    <a:pt x="0" y="8"/>
                  </a:lnTo>
                  <a:lnTo>
                    <a:pt x="2" y="4"/>
                  </a:lnTo>
                  <a:lnTo>
                    <a:pt x="6" y="1"/>
                  </a:lnTo>
                  <a:lnTo>
                    <a:pt x="8" y="0"/>
                  </a:lnTo>
                  <a:lnTo>
                    <a:pt x="11" y="1"/>
                  </a:lnTo>
                  <a:lnTo>
                    <a:pt x="16" y="3"/>
                  </a:lnTo>
                  <a:lnTo>
                    <a:pt x="21" y="6"/>
                  </a:lnTo>
                  <a:lnTo>
                    <a:pt x="24" y="9"/>
                  </a:lnTo>
                  <a:lnTo>
                    <a:pt x="24" y="1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44" name="Google Shape;2244;p203"/>
            <p:cNvSpPr/>
            <p:nvPr/>
          </p:nvSpPr>
          <p:spPr>
            <a:xfrm>
              <a:off x="9687245" y="4684621"/>
              <a:ext cx="4188" cy="7386"/>
            </a:xfrm>
            <a:custGeom>
              <a:avLst/>
              <a:gdLst/>
              <a:ahLst/>
              <a:cxnLst/>
              <a:rect l="l" t="t" r="r" b="b"/>
              <a:pathLst>
                <a:path w="6" h="7" extrusionOk="0">
                  <a:moveTo>
                    <a:pt x="4" y="6"/>
                  </a:moveTo>
                  <a:lnTo>
                    <a:pt x="2" y="6"/>
                  </a:lnTo>
                  <a:lnTo>
                    <a:pt x="0" y="5"/>
                  </a:lnTo>
                  <a:lnTo>
                    <a:pt x="0" y="0"/>
                  </a:lnTo>
                  <a:lnTo>
                    <a:pt x="2" y="0"/>
                  </a:lnTo>
                  <a:lnTo>
                    <a:pt x="3" y="0"/>
                  </a:lnTo>
                  <a:lnTo>
                    <a:pt x="3" y="1"/>
                  </a:lnTo>
                  <a:lnTo>
                    <a:pt x="4" y="2"/>
                  </a:lnTo>
                  <a:lnTo>
                    <a:pt x="5" y="3"/>
                  </a:lnTo>
                  <a:lnTo>
                    <a:pt x="4"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45" name="Google Shape;2245;p203"/>
            <p:cNvSpPr/>
            <p:nvPr/>
          </p:nvSpPr>
          <p:spPr>
            <a:xfrm>
              <a:off x="9134571" y="4684621"/>
              <a:ext cx="50243" cy="40622"/>
            </a:xfrm>
            <a:custGeom>
              <a:avLst/>
              <a:gdLst/>
              <a:ahLst/>
              <a:cxnLst/>
              <a:rect l="l" t="t" r="r" b="b"/>
              <a:pathLst>
                <a:path w="54" h="50" extrusionOk="0">
                  <a:moveTo>
                    <a:pt x="28" y="4"/>
                  </a:moveTo>
                  <a:lnTo>
                    <a:pt x="30" y="7"/>
                  </a:lnTo>
                  <a:lnTo>
                    <a:pt x="31" y="9"/>
                  </a:lnTo>
                  <a:lnTo>
                    <a:pt x="32" y="11"/>
                  </a:lnTo>
                  <a:lnTo>
                    <a:pt x="34" y="21"/>
                  </a:lnTo>
                  <a:lnTo>
                    <a:pt x="39" y="30"/>
                  </a:lnTo>
                  <a:lnTo>
                    <a:pt x="53" y="33"/>
                  </a:lnTo>
                  <a:lnTo>
                    <a:pt x="51" y="34"/>
                  </a:lnTo>
                  <a:lnTo>
                    <a:pt x="50" y="36"/>
                  </a:lnTo>
                  <a:lnTo>
                    <a:pt x="48" y="37"/>
                  </a:lnTo>
                  <a:lnTo>
                    <a:pt x="47" y="43"/>
                  </a:lnTo>
                  <a:lnTo>
                    <a:pt x="47" y="45"/>
                  </a:lnTo>
                  <a:lnTo>
                    <a:pt x="48" y="47"/>
                  </a:lnTo>
                  <a:lnTo>
                    <a:pt x="48" y="49"/>
                  </a:lnTo>
                  <a:lnTo>
                    <a:pt x="47" y="49"/>
                  </a:lnTo>
                  <a:lnTo>
                    <a:pt x="44" y="48"/>
                  </a:lnTo>
                  <a:lnTo>
                    <a:pt x="43" y="48"/>
                  </a:lnTo>
                  <a:lnTo>
                    <a:pt x="41" y="47"/>
                  </a:lnTo>
                  <a:lnTo>
                    <a:pt x="40" y="46"/>
                  </a:lnTo>
                  <a:lnTo>
                    <a:pt x="38" y="45"/>
                  </a:lnTo>
                  <a:lnTo>
                    <a:pt x="35" y="43"/>
                  </a:lnTo>
                  <a:lnTo>
                    <a:pt x="31" y="42"/>
                  </a:lnTo>
                  <a:lnTo>
                    <a:pt x="27" y="41"/>
                  </a:lnTo>
                  <a:lnTo>
                    <a:pt x="25" y="39"/>
                  </a:lnTo>
                  <a:lnTo>
                    <a:pt x="24" y="36"/>
                  </a:lnTo>
                  <a:lnTo>
                    <a:pt x="25" y="31"/>
                  </a:lnTo>
                  <a:lnTo>
                    <a:pt x="24" y="30"/>
                  </a:lnTo>
                  <a:lnTo>
                    <a:pt x="23" y="28"/>
                  </a:lnTo>
                  <a:lnTo>
                    <a:pt x="21" y="25"/>
                  </a:lnTo>
                  <a:lnTo>
                    <a:pt x="20" y="21"/>
                  </a:lnTo>
                  <a:lnTo>
                    <a:pt x="17" y="19"/>
                  </a:lnTo>
                  <a:lnTo>
                    <a:pt x="14" y="19"/>
                  </a:lnTo>
                  <a:lnTo>
                    <a:pt x="13" y="18"/>
                  </a:lnTo>
                  <a:lnTo>
                    <a:pt x="6" y="19"/>
                  </a:lnTo>
                  <a:lnTo>
                    <a:pt x="4" y="19"/>
                  </a:lnTo>
                  <a:lnTo>
                    <a:pt x="3" y="18"/>
                  </a:lnTo>
                  <a:lnTo>
                    <a:pt x="0" y="17"/>
                  </a:lnTo>
                  <a:lnTo>
                    <a:pt x="0" y="14"/>
                  </a:lnTo>
                  <a:lnTo>
                    <a:pt x="1" y="12"/>
                  </a:lnTo>
                  <a:lnTo>
                    <a:pt x="5" y="10"/>
                  </a:lnTo>
                  <a:lnTo>
                    <a:pt x="7" y="9"/>
                  </a:lnTo>
                  <a:lnTo>
                    <a:pt x="7" y="7"/>
                  </a:lnTo>
                  <a:lnTo>
                    <a:pt x="7" y="6"/>
                  </a:lnTo>
                  <a:lnTo>
                    <a:pt x="7" y="4"/>
                  </a:lnTo>
                  <a:lnTo>
                    <a:pt x="8" y="3"/>
                  </a:lnTo>
                  <a:lnTo>
                    <a:pt x="10" y="1"/>
                  </a:lnTo>
                  <a:lnTo>
                    <a:pt x="14" y="0"/>
                  </a:lnTo>
                  <a:lnTo>
                    <a:pt x="15" y="3"/>
                  </a:lnTo>
                  <a:lnTo>
                    <a:pt x="16" y="5"/>
                  </a:lnTo>
                  <a:lnTo>
                    <a:pt x="17" y="7"/>
                  </a:lnTo>
                  <a:lnTo>
                    <a:pt x="19" y="4"/>
                  </a:lnTo>
                  <a:lnTo>
                    <a:pt x="18" y="0"/>
                  </a:lnTo>
                  <a:lnTo>
                    <a:pt x="21" y="0"/>
                  </a:lnTo>
                  <a:lnTo>
                    <a:pt x="24" y="0"/>
                  </a:lnTo>
                  <a:lnTo>
                    <a:pt x="26" y="1"/>
                  </a:lnTo>
                  <a:lnTo>
                    <a:pt x="28" y="2"/>
                  </a:lnTo>
                  <a:lnTo>
                    <a:pt x="28"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46" name="Google Shape;2246;p203"/>
            <p:cNvSpPr/>
            <p:nvPr/>
          </p:nvSpPr>
          <p:spPr>
            <a:xfrm>
              <a:off x="9243431" y="4684621"/>
              <a:ext cx="4188" cy="3692"/>
            </a:xfrm>
            <a:custGeom>
              <a:avLst/>
              <a:gdLst/>
              <a:ahLst/>
              <a:cxnLst/>
              <a:rect l="l" t="t" r="r" b="b"/>
              <a:pathLst>
                <a:path w="6" h="4" extrusionOk="0">
                  <a:moveTo>
                    <a:pt x="5" y="2"/>
                  </a:moveTo>
                  <a:lnTo>
                    <a:pt x="1" y="3"/>
                  </a:lnTo>
                  <a:lnTo>
                    <a:pt x="0" y="0"/>
                  </a:lnTo>
                  <a:lnTo>
                    <a:pt x="3" y="0"/>
                  </a:lnTo>
                  <a:lnTo>
                    <a:pt x="5" y="0"/>
                  </a:lnTo>
                  <a:lnTo>
                    <a:pt x="5"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47" name="Google Shape;2247;p203"/>
            <p:cNvSpPr/>
            <p:nvPr/>
          </p:nvSpPr>
          <p:spPr>
            <a:xfrm>
              <a:off x="10051508" y="4688313"/>
              <a:ext cx="46055" cy="7386"/>
            </a:xfrm>
            <a:custGeom>
              <a:avLst/>
              <a:gdLst/>
              <a:ahLst/>
              <a:cxnLst/>
              <a:rect l="l" t="t" r="r" b="b"/>
              <a:pathLst>
                <a:path w="47" h="11" extrusionOk="0">
                  <a:moveTo>
                    <a:pt x="0" y="0"/>
                  </a:moveTo>
                  <a:lnTo>
                    <a:pt x="13" y="2"/>
                  </a:lnTo>
                  <a:lnTo>
                    <a:pt x="17" y="2"/>
                  </a:lnTo>
                  <a:lnTo>
                    <a:pt x="24" y="2"/>
                  </a:lnTo>
                  <a:lnTo>
                    <a:pt x="30" y="4"/>
                  </a:lnTo>
                  <a:lnTo>
                    <a:pt x="40" y="5"/>
                  </a:lnTo>
                  <a:lnTo>
                    <a:pt x="43" y="5"/>
                  </a:lnTo>
                  <a:lnTo>
                    <a:pt x="46" y="7"/>
                  </a:lnTo>
                  <a:lnTo>
                    <a:pt x="40" y="8"/>
                  </a:lnTo>
                  <a:lnTo>
                    <a:pt x="37" y="9"/>
                  </a:lnTo>
                  <a:lnTo>
                    <a:pt x="32" y="10"/>
                  </a:lnTo>
                  <a:lnTo>
                    <a:pt x="28" y="9"/>
                  </a:lnTo>
                  <a:lnTo>
                    <a:pt x="25" y="10"/>
                  </a:lnTo>
                  <a:lnTo>
                    <a:pt x="24" y="8"/>
                  </a:lnTo>
                  <a:lnTo>
                    <a:pt x="19" y="7"/>
                  </a:lnTo>
                  <a:lnTo>
                    <a:pt x="13" y="5"/>
                  </a:lnTo>
                  <a:lnTo>
                    <a:pt x="1" y="2"/>
                  </a:lnTo>
                  <a:lnTo>
                    <a:pt x="0" y="1"/>
                  </a:lnTo>
                  <a:lnTo>
                    <a:pt x="0"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48" name="Google Shape;2248;p203"/>
            <p:cNvSpPr/>
            <p:nvPr/>
          </p:nvSpPr>
          <p:spPr>
            <a:xfrm>
              <a:off x="9712366" y="4688313"/>
              <a:ext cx="29310" cy="11080"/>
            </a:xfrm>
            <a:custGeom>
              <a:avLst/>
              <a:gdLst/>
              <a:ahLst/>
              <a:cxnLst/>
              <a:rect l="l" t="t" r="r" b="b"/>
              <a:pathLst>
                <a:path w="33" h="12" extrusionOk="0">
                  <a:moveTo>
                    <a:pt x="21" y="2"/>
                  </a:moveTo>
                  <a:lnTo>
                    <a:pt x="24" y="3"/>
                  </a:lnTo>
                  <a:lnTo>
                    <a:pt x="25" y="3"/>
                  </a:lnTo>
                  <a:lnTo>
                    <a:pt x="26" y="2"/>
                  </a:lnTo>
                  <a:lnTo>
                    <a:pt x="27" y="2"/>
                  </a:lnTo>
                  <a:lnTo>
                    <a:pt x="28" y="2"/>
                  </a:lnTo>
                  <a:lnTo>
                    <a:pt x="28" y="4"/>
                  </a:lnTo>
                  <a:lnTo>
                    <a:pt x="30" y="4"/>
                  </a:lnTo>
                  <a:lnTo>
                    <a:pt x="32" y="5"/>
                  </a:lnTo>
                  <a:lnTo>
                    <a:pt x="32" y="5"/>
                  </a:lnTo>
                  <a:lnTo>
                    <a:pt x="32" y="7"/>
                  </a:lnTo>
                  <a:lnTo>
                    <a:pt x="26" y="8"/>
                  </a:lnTo>
                  <a:lnTo>
                    <a:pt x="22" y="9"/>
                  </a:lnTo>
                  <a:lnTo>
                    <a:pt x="17" y="8"/>
                  </a:lnTo>
                  <a:lnTo>
                    <a:pt x="10" y="10"/>
                  </a:lnTo>
                  <a:lnTo>
                    <a:pt x="7" y="11"/>
                  </a:lnTo>
                  <a:lnTo>
                    <a:pt x="4" y="11"/>
                  </a:lnTo>
                  <a:lnTo>
                    <a:pt x="0" y="6"/>
                  </a:lnTo>
                  <a:lnTo>
                    <a:pt x="2" y="1"/>
                  </a:lnTo>
                  <a:lnTo>
                    <a:pt x="4" y="0"/>
                  </a:lnTo>
                  <a:lnTo>
                    <a:pt x="5" y="0"/>
                  </a:lnTo>
                  <a:lnTo>
                    <a:pt x="12" y="0"/>
                  </a:lnTo>
                  <a:lnTo>
                    <a:pt x="21"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49" name="Google Shape;2249;p203"/>
            <p:cNvSpPr/>
            <p:nvPr/>
          </p:nvSpPr>
          <p:spPr>
            <a:xfrm>
              <a:off x="9875657" y="4688313"/>
              <a:ext cx="20933" cy="11080"/>
            </a:xfrm>
            <a:custGeom>
              <a:avLst/>
              <a:gdLst/>
              <a:ahLst/>
              <a:cxnLst/>
              <a:rect l="l" t="t" r="r" b="b"/>
              <a:pathLst>
                <a:path w="23" h="13" extrusionOk="0">
                  <a:moveTo>
                    <a:pt x="19" y="0"/>
                  </a:moveTo>
                  <a:lnTo>
                    <a:pt x="19" y="2"/>
                  </a:lnTo>
                  <a:lnTo>
                    <a:pt x="22" y="4"/>
                  </a:lnTo>
                  <a:lnTo>
                    <a:pt x="21" y="7"/>
                  </a:lnTo>
                  <a:lnTo>
                    <a:pt x="20" y="7"/>
                  </a:lnTo>
                  <a:lnTo>
                    <a:pt x="21" y="8"/>
                  </a:lnTo>
                  <a:lnTo>
                    <a:pt x="21" y="9"/>
                  </a:lnTo>
                  <a:lnTo>
                    <a:pt x="20" y="10"/>
                  </a:lnTo>
                  <a:lnTo>
                    <a:pt x="19" y="9"/>
                  </a:lnTo>
                  <a:lnTo>
                    <a:pt x="17" y="10"/>
                  </a:lnTo>
                  <a:lnTo>
                    <a:pt x="16" y="12"/>
                  </a:lnTo>
                  <a:lnTo>
                    <a:pt x="12" y="12"/>
                  </a:lnTo>
                  <a:lnTo>
                    <a:pt x="11" y="11"/>
                  </a:lnTo>
                  <a:lnTo>
                    <a:pt x="5" y="10"/>
                  </a:lnTo>
                  <a:lnTo>
                    <a:pt x="0" y="7"/>
                  </a:lnTo>
                  <a:lnTo>
                    <a:pt x="0" y="6"/>
                  </a:lnTo>
                  <a:lnTo>
                    <a:pt x="8" y="2"/>
                  </a:lnTo>
                  <a:lnTo>
                    <a:pt x="12" y="2"/>
                  </a:lnTo>
                  <a:lnTo>
                    <a:pt x="15" y="2"/>
                  </a:lnTo>
                  <a:lnTo>
                    <a:pt x="18" y="1"/>
                  </a:lnTo>
                  <a:lnTo>
                    <a:pt x="19"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50" name="Google Shape;2250;p203"/>
            <p:cNvSpPr/>
            <p:nvPr/>
          </p:nvSpPr>
          <p:spPr>
            <a:xfrm>
              <a:off x="9674685" y="4692008"/>
              <a:ext cx="4185" cy="3692"/>
            </a:xfrm>
            <a:custGeom>
              <a:avLst/>
              <a:gdLst/>
              <a:ahLst/>
              <a:cxnLst/>
              <a:rect l="l" t="t" r="r" b="b"/>
              <a:pathLst>
                <a:path w="3" h="5" extrusionOk="0">
                  <a:moveTo>
                    <a:pt x="2" y="1"/>
                  </a:moveTo>
                  <a:lnTo>
                    <a:pt x="0" y="4"/>
                  </a:lnTo>
                  <a:lnTo>
                    <a:pt x="0" y="2"/>
                  </a:lnTo>
                  <a:lnTo>
                    <a:pt x="0" y="1"/>
                  </a:lnTo>
                  <a:lnTo>
                    <a:pt x="1" y="0"/>
                  </a:lnTo>
                  <a:lnTo>
                    <a:pt x="1" y="0"/>
                  </a:lnTo>
                  <a:lnTo>
                    <a:pt x="2"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51" name="Google Shape;2251;p203"/>
            <p:cNvSpPr/>
            <p:nvPr/>
          </p:nvSpPr>
          <p:spPr>
            <a:xfrm>
              <a:off x="9745861" y="4692008"/>
              <a:ext cx="29310" cy="3692"/>
            </a:xfrm>
            <a:custGeom>
              <a:avLst/>
              <a:gdLst/>
              <a:ahLst/>
              <a:cxnLst/>
              <a:rect l="l" t="t" r="r" b="b"/>
              <a:pathLst>
                <a:path w="31" h="5" extrusionOk="0">
                  <a:moveTo>
                    <a:pt x="20" y="0"/>
                  </a:moveTo>
                  <a:lnTo>
                    <a:pt x="30" y="0"/>
                  </a:lnTo>
                  <a:lnTo>
                    <a:pt x="29" y="1"/>
                  </a:lnTo>
                  <a:lnTo>
                    <a:pt x="18" y="3"/>
                  </a:lnTo>
                  <a:lnTo>
                    <a:pt x="15" y="3"/>
                  </a:lnTo>
                  <a:lnTo>
                    <a:pt x="3" y="4"/>
                  </a:lnTo>
                  <a:lnTo>
                    <a:pt x="2" y="4"/>
                  </a:lnTo>
                  <a:lnTo>
                    <a:pt x="1" y="2"/>
                  </a:lnTo>
                  <a:lnTo>
                    <a:pt x="0" y="1"/>
                  </a:lnTo>
                  <a:lnTo>
                    <a:pt x="2" y="0"/>
                  </a:lnTo>
                  <a:lnTo>
                    <a:pt x="4" y="0"/>
                  </a:lnTo>
                  <a:lnTo>
                    <a:pt x="11" y="0"/>
                  </a:lnTo>
                  <a:lnTo>
                    <a:pt x="20"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52" name="Google Shape;2252;p203"/>
            <p:cNvSpPr/>
            <p:nvPr/>
          </p:nvSpPr>
          <p:spPr>
            <a:xfrm>
              <a:off x="9695618" y="4695699"/>
              <a:ext cx="4188" cy="3694"/>
            </a:xfrm>
            <a:custGeom>
              <a:avLst/>
              <a:gdLst/>
              <a:ahLst/>
              <a:cxnLst/>
              <a:rect l="l" t="t" r="r" b="b"/>
              <a:pathLst>
                <a:path w="4" h="5" extrusionOk="0">
                  <a:moveTo>
                    <a:pt x="2" y="3"/>
                  </a:moveTo>
                  <a:lnTo>
                    <a:pt x="3" y="4"/>
                  </a:lnTo>
                  <a:lnTo>
                    <a:pt x="1" y="4"/>
                  </a:lnTo>
                  <a:lnTo>
                    <a:pt x="0" y="1"/>
                  </a:lnTo>
                  <a:lnTo>
                    <a:pt x="0" y="0"/>
                  </a:lnTo>
                  <a:lnTo>
                    <a:pt x="2"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53" name="Google Shape;2253;p203"/>
            <p:cNvSpPr/>
            <p:nvPr/>
          </p:nvSpPr>
          <p:spPr>
            <a:xfrm>
              <a:off x="9758424" y="4695699"/>
              <a:ext cx="8374" cy="14772"/>
            </a:xfrm>
            <a:custGeom>
              <a:avLst/>
              <a:gdLst/>
              <a:ahLst/>
              <a:cxnLst/>
              <a:rect l="l" t="t" r="r" b="b"/>
              <a:pathLst>
                <a:path w="8" h="17" extrusionOk="0">
                  <a:moveTo>
                    <a:pt x="7" y="16"/>
                  </a:moveTo>
                  <a:lnTo>
                    <a:pt x="6" y="16"/>
                  </a:lnTo>
                  <a:lnTo>
                    <a:pt x="4" y="14"/>
                  </a:lnTo>
                  <a:lnTo>
                    <a:pt x="3" y="9"/>
                  </a:lnTo>
                  <a:lnTo>
                    <a:pt x="2" y="8"/>
                  </a:lnTo>
                  <a:lnTo>
                    <a:pt x="0" y="3"/>
                  </a:lnTo>
                  <a:lnTo>
                    <a:pt x="1" y="2"/>
                  </a:lnTo>
                  <a:lnTo>
                    <a:pt x="2" y="0"/>
                  </a:lnTo>
                  <a:lnTo>
                    <a:pt x="3" y="0"/>
                  </a:lnTo>
                  <a:lnTo>
                    <a:pt x="5" y="1"/>
                  </a:lnTo>
                  <a:lnTo>
                    <a:pt x="4" y="6"/>
                  </a:lnTo>
                  <a:lnTo>
                    <a:pt x="7" y="12"/>
                  </a:lnTo>
                  <a:lnTo>
                    <a:pt x="7" y="1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54" name="Google Shape;2254;p203"/>
            <p:cNvSpPr/>
            <p:nvPr/>
          </p:nvSpPr>
          <p:spPr>
            <a:xfrm>
              <a:off x="8967093" y="4699393"/>
              <a:ext cx="8374" cy="11078"/>
            </a:xfrm>
            <a:custGeom>
              <a:avLst/>
              <a:gdLst/>
              <a:ahLst/>
              <a:cxnLst/>
              <a:rect l="l" t="t" r="r" b="b"/>
              <a:pathLst>
                <a:path w="11" h="13" extrusionOk="0">
                  <a:moveTo>
                    <a:pt x="10" y="11"/>
                  </a:moveTo>
                  <a:lnTo>
                    <a:pt x="10" y="12"/>
                  </a:lnTo>
                  <a:lnTo>
                    <a:pt x="5" y="9"/>
                  </a:lnTo>
                  <a:lnTo>
                    <a:pt x="2" y="8"/>
                  </a:lnTo>
                  <a:lnTo>
                    <a:pt x="0" y="5"/>
                  </a:lnTo>
                  <a:lnTo>
                    <a:pt x="1" y="4"/>
                  </a:lnTo>
                  <a:lnTo>
                    <a:pt x="1" y="2"/>
                  </a:lnTo>
                  <a:lnTo>
                    <a:pt x="1" y="1"/>
                  </a:lnTo>
                  <a:lnTo>
                    <a:pt x="3" y="0"/>
                  </a:lnTo>
                  <a:lnTo>
                    <a:pt x="5" y="2"/>
                  </a:lnTo>
                  <a:lnTo>
                    <a:pt x="7" y="6"/>
                  </a:lnTo>
                  <a:lnTo>
                    <a:pt x="9" y="9"/>
                  </a:lnTo>
                  <a:lnTo>
                    <a:pt x="10" y="1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55" name="Google Shape;2255;p203"/>
            <p:cNvSpPr/>
            <p:nvPr/>
          </p:nvSpPr>
          <p:spPr>
            <a:xfrm>
              <a:off x="10018013" y="4699393"/>
              <a:ext cx="4185" cy="3692"/>
            </a:xfrm>
            <a:custGeom>
              <a:avLst/>
              <a:gdLst/>
              <a:ahLst/>
              <a:cxnLst/>
              <a:rect l="l" t="t" r="r" b="b"/>
              <a:pathLst>
                <a:path w="4" h="5" extrusionOk="0">
                  <a:moveTo>
                    <a:pt x="1" y="3"/>
                  </a:moveTo>
                  <a:lnTo>
                    <a:pt x="1" y="4"/>
                  </a:lnTo>
                  <a:lnTo>
                    <a:pt x="0" y="2"/>
                  </a:lnTo>
                  <a:lnTo>
                    <a:pt x="1" y="0"/>
                  </a:lnTo>
                  <a:lnTo>
                    <a:pt x="1" y="0"/>
                  </a:lnTo>
                  <a:lnTo>
                    <a:pt x="2" y="0"/>
                  </a:lnTo>
                  <a:lnTo>
                    <a:pt x="3" y="1"/>
                  </a:lnTo>
                  <a:lnTo>
                    <a:pt x="1"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56" name="Google Shape;2256;p203"/>
            <p:cNvSpPr/>
            <p:nvPr/>
          </p:nvSpPr>
          <p:spPr>
            <a:xfrm>
              <a:off x="8979656" y="4710471"/>
              <a:ext cx="8374" cy="7386"/>
            </a:xfrm>
            <a:custGeom>
              <a:avLst/>
              <a:gdLst/>
              <a:ahLst/>
              <a:cxnLst/>
              <a:rect l="l" t="t" r="r" b="b"/>
              <a:pathLst>
                <a:path w="8" h="11" extrusionOk="0">
                  <a:moveTo>
                    <a:pt x="7" y="8"/>
                  </a:moveTo>
                  <a:lnTo>
                    <a:pt x="5" y="10"/>
                  </a:lnTo>
                  <a:lnTo>
                    <a:pt x="1" y="10"/>
                  </a:lnTo>
                  <a:lnTo>
                    <a:pt x="1" y="8"/>
                  </a:lnTo>
                  <a:lnTo>
                    <a:pt x="1" y="5"/>
                  </a:lnTo>
                  <a:lnTo>
                    <a:pt x="0" y="3"/>
                  </a:lnTo>
                  <a:lnTo>
                    <a:pt x="0" y="3"/>
                  </a:lnTo>
                  <a:lnTo>
                    <a:pt x="1" y="1"/>
                  </a:lnTo>
                  <a:lnTo>
                    <a:pt x="1" y="0"/>
                  </a:lnTo>
                  <a:lnTo>
                    <a:pt x="7" y="6"/>
                  </a:lnTo>
                  <a:lnTo>
                    <a:pt x="7" y="8"/>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57" name="Google Shape;2257;p203"/>
            <p:cNvSpPr/>
            <p:nvPr/>
          </p:nvSpPr>
          <p:spPr>
            <a:xfrm>
              <a:off x="9205750" y="4714165"/>
              <a:ext cx="20933" cy="18464"/>
            </a:xfrm>
            <a:custGeom>
              <a:avLst/>
              <a:gdLst/>
              <a:ahLst/>
              <a:cxnLst/>
              <a:rect l="l" t="t" r="r" b="b"/>
              <a:pathLst>
                <a:path w="24" h="23" extrusionOk="0">
                  <a:moveTo>
                    <a:pt x="20" y="15"/>
                  </a:moveTo>
                  <a:lnTo>
                    <a:pt x="20" y="18"/>
                  </a:lnTo>
                  <a:lnTo>
                    <a:pt x="19" y="20"/>
                  </a:lnTo>
                  <a:lnTo>
                    <a:pt x="16" y="21"/>
                  </a:lnTo>
                  <a:lnTo>
                    <a:pt x="16" y="22"/>
                  </a:lnTo>
                  <a:lnTo>
                    <a:pt x="13" y="22"/>
                  </a:lnTo>
                  <a:lnTo>
                    <a:pt x="12" y="20"/>
                  </a:lnTo>
                  <a:lnTo>
                    <a:pt x="12" y="19"/>
                  </a:lnTo>
                  <a:lnTo>
                    <a:pt x="9" y="17"/>
                  </a:lnTo>
                  <a:lnTo>
                    <a:pt x="8" y="17"/>
                  </a:lnTo>
                  <a:lnTo>
                    <a:pt x="8" y="20"/>
                  </a:lnTo>
                  <a:lnTo>
                    <a:pt x="3" y="21"/>
                  </a:lnTo>
                  <a:lnTo>
                    <a:pt x="1" y="21"/>
                  </a:lnTo>
                  <a:lnTo>
                    <a:pt x="2" y="19"/>
                  </a:lnTo>
                  <a:lnTo>
                    <a:pt x="1" y="16"/>
                  </a:lnTo>
                  <a:lnTo>
                    <a:pt x="1" y="14"/>
                  </a:lnTo>
                  <a:lnTo>
                    <a:pt x="0" y="13"/>
                  </a:lnTo>
                  <a:lnTo>
                    <a:pt x="0" y="12"/>
                  </a:lnTo>
                  <a:lnTo>
                    <a:pt x="1" y="10"/>
                  </a:lnTo>
                  <a:lnTo>
                    <a:pt x="1" y="9"/>
                  </a:lnTo>
                  <a:lnTo>
                    <a:pt x="2" y="6"/>
                  </a:lnTo>
                  <a:lnTo>
                    <a:pt x="3" y="1"/>
                  </a:lnTo>
                  <a:lnTo>
                    <a:pt x="9" y="0"/>
                  </a:lnTo>
                  <a:lnTo>
                    <a:pt x="9" y="0"/>
                  </a:lnTo>
                  <a:lnTo>
                    <a:pt x="16" y="2"/>
                  </a:lnTo>
                  <a:lnTo>
                    <a:pt x="20" y="5"/>
                  </a:lnTo>
                  <a:lnTo>
                    <a:pt x="23" y="9"/>
                  </a:lnTo>
                  <a:lnTo>
                    <a:pt x="20" y="1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58" name="Google Shape;2258;p203"/>
            <p:cNvSpPr/>
            <p:nvPr/>
          </p:nvSpPr>
          <p:spPr>
            <a:xfrm>
              <a:off x="8983841" y="4717857"/>
              <a:ext cx="8374" cy="14772"/>
            </a:xfrm>
            <a:custGeom>
              <a:avLst/>
              <a:gdLst/>
              <a:ahLst/>
              <a:cxnLst/>
              <a:rect l="l" t="t" r="r" b="b"/>
              <a:pathLst>
                <a:path w="10" h="18" extrusionOk="0">
                  <a:moveTo>
                    <a:pt x="8" y="13"/>
                  </a:moveTo>
                  <a:lnTo>
                    <a:pt x="9" y="17"/>
                  </a:lnTo>
                  <a:lnTo>
                    <a:pt x="5" y="14"/>
                  </a:lnTo>
                  <a:lnTo>
                    <a:pt x="5" y="12"/>
                  </a:lnTo>
                  <a:lnTo>
                    <a:pt x="5" y="10"/>
                  </a:lnTo>
                  <a:lnTo>
                    <a:pt x="2" y="8"/>
                  </a:lnTo>
                  <a:lnTo>
                    <a:pt x="0" y="7"/>
                  </a:lnTo>
                  <a:lnTo>
                    <a:pt x="0" y="1"/>
                  </a:lnTo>
                  <a:lnTo>
                    <a:pt x="0" y="0"/>
                  </a:lnTo>
                  <a:lnTo>
                    <a:pt x="1" y="0"/>
                  </a:lnTo>
                  <a:lnTo>
                    <a:pt x="8" y="7"/>
                  </a:lnTo>
                  <a:lnTo>
                    <a:pt x="9" y="8"/>
                  </a:lnTo>
                  <a:lnTo>
                    <a:pt x="9" y="10"/>
                  </a:lnTo>
                  <a:lnTo>
                    <a:pt x="8" y="12"/>
                  </a:lnTo>
                  <a:lnTo>
                    <a:pt x="8" y="1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59" name="Google Shape;2259;p203"/>
            <p:cNvSpPr/>
            <p:nvPr/>
          </p:nvSpPr>
          <p:spPr>
            <a:xfrm>
              <a:off x="9201561" y="4721551"/>
              <a:ext cx="4188" cy="3692"/>
            </a:xfrm>
            <a:custGeom>
              <a:avLst/>
              <a:gdLst/>
              <a:ahLst/>
              <a:cxnLst/>
              <a:rect l="l" t="t" r="r" b="b"/>
              <a:pathLst>
                <a:path w="4" h="3" extrusionOk="0">
                  <a:moveTo>
                    <a:pt x="2" y="1"/>
                  </a:moveTo>
                  <a:lnTo>
                    <a:pt x="0" y="2"/>
                  </a:lnTo>
                  <a:lnTo>
                    <a:pt x="0" y="1"/>
                  </a:lnTo>
                  <a:lnTo>
                    <a:pt x="0" y="1"/>
                  </a:lnTo>
                  <a:lnTo>
                    <a:pt x="0" y="0"/>
                  </a:lnTo>
                  <a:lnTo>
                    <a:pt x="2" y="0"/>
                  </a:lnTo>
                  <a:lnTo>
                    <a:pt x="3" y="0"/>
                  </a:lnTo>
                  <a:lnTo>
                    <a:pt x="2"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60" name="Google Shape;2260;p203"/>
            <p:cNvSpPr/>
            <p:nvPr/>
          </p:nvSpPr>
          <p:spPr>
            <a:xfrm>
              <a:off x="9180628" y="4721551"/>
              <a:ext cx="4185" cy="3692"/>
            </a:xfrm>
            <a:custGeom>
              <a:avLst/>
              <a:gdLst/>
              <a:ahLst/>
              <a:cxnLst/>
              <a:rect l="l" t="t" r="r" b="b"/>
              <a:pathLst>
                <a:path w="6" h="6" extrusionOk="0">
                  <a:moveTo>
                    <a:pt x="4" y="4"/>
                  </a:moveTo>
                  <a:lnTo>
                    <a:pt x="3" y="5"/>
                  </a:lnTo>
                  <a:lnTo>
                    <a:pt x="2" y="4"/>
                  </a:lnTo>
                  <a:lnTo>
                    <a:pt x="1" y="4"/>
                  </a:lnTo>
                  <a:lnTo>
                    <a:pt x="0" y="2"/>
                  </a:lnTo>
                  <a:lnTo>
                    <a:pt x="0" y="2"/>
                  </a:lnTo>
                  <a:lnTo>
                    <a:pt x="1" y="0"/>
                  </a:lnTo>
                  <a:lnTo>
                    <a:pt x="5" y="2"/>
                  </a:lnTo>
                  <a:lnTo>
                    <a:pt x="4"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61" name="Google Shape;2261;p203"/>
            <p:cNvSpPr/>
            <p:nvPr/>
          </p:nvSpPr>
          <p:spPr>
            <a:xfrm>
              <a:off x="9821226" y="4721551"/>
              <a:ext cx="4188" cy="3692"/>
            </a:xfrm>
            <a:custGeom>
              <a:avLst/>
              <a:gdLst/>
              <a:ahLst/>
              <a:cxnLst/>
              <a:rect l="l" t="t" r="r" b="b"/>
              <a:pathLst>
                <a:path w="6" h="3" extrusionOk="0">
                  <a:moveTo>
                    <a:pt x="5" y="0"/>
                  </a:moveTo>
                  <a:lnTo>
                    <a:pt x="3" y="2"/>
                  </a:lnTo>
                  <a:lnTo>
                    <a:pt x="1" y="2"/>
                  </a:lnTo>
                  <a:lnTo>
                    <a:pt x="0" y="2"/>
                  </a:lnTo>
                  <a:lnTo>
                    <a:pt x="3" y="0"/>
                  </a:lnTo>
                  <a:lnTo>
                    <a:pt x="5"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62" name="Google Shape;2262;p203"/>
            <p:cNvSpPr/>
            <p:nvPr/>
          </p:nvSpPr>
          <p:spPr>
            <a:xfrm>
              <a:off x="9461151" y="4732629"/>
              <a:ext cx="8374" cy="22158"/>
            </a:xfrm>
            <a:custGeom>
              <a:avLst/>
              <a:gdLst/>
              <a:ahLst/>
              <a:cxnLst/>
              <a:rect l="l" t="t" r="r" b="b"/>
              <a:pathLst>
                <a:path w="10" h="27" extrusionOk="0">
                  <a:moveTo>
                    <a:pt x="9" y="20"/>
                  </a:moveTo>
                  <a:lnTo>
                    <a:pt x="2" y="26"/>
                  </a:lnTo>
                  <a:lnTo>
                    <a:pt x="1" y="24"/>
                  </a:lnTo>
                  <a:lnTo>
                    <a:pt x="2" y="19"/>
                  </a:lnTo>
                  <a:lnTo>
                    <a:pt x="0" y="15"/>
                  </a:lnTo>
                  <a:lnTo>
                    <a:pt x="0" y="12"/>
                  </a:lnTo>
                  <a:lnTo>
                    <a:pt x="1" y="7"/>
                  </a:lnTo>
                  <a:lnTo>
                    <a:pt x="3" y="4"/>
                  </a:lnTo>
                  <a:lnTo>
                    <a:pt x="7" y="1"/>
                  </a:lnTo>
                  <a:lnTo>
                    <a:pt x="8" y="0"/>
                  </a:lnTo>
                  <a:lnTo>
                    <a:pt x="7" y="5"/>
                  </a:lnTo>
                  <a:lnTo>
                    <a:pt x="8" y="7"/>
                  </a:lnTo>
                  <a:lnTo>
                    <a:pt x="9" y="8"/>
                  </a:lnTo>
                  <a:lnTo>
                    <a:pt x="8" y="10"/>
                  </a:lnTo>
                  <a:lnTo>
                    <a:pt x="9" y="15"/>
                  </a:lnTo>
                  <a:lnTo>
                    <a:pt x="9" y="17"/>
                  </a:lnTo>
                  <a:lnTo>
                    <a:pt x="9" y="19"/>
                  </a:lnTo>
                  <a:lnTo>
                    <a:pt x="9" y="2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63" name="Google Shape;2263;p203"/>
            <p:cNvSpPr/>
            <p:nvPr/>
          </p:nvSpPr>
          <p:spPr>
            <a:xfrm>
              <a:off x="9808667" y="4732629"/>
              <a:ext cx="4185" cy="3694"/>
            </a:xfrm>
            <a:custGeom>
              <a:avLst/>
              <a:gdLst/>
              <a:ahLst/>
              <a:cxnLst/>
              <a:rect l="l" t="t" r="r" b="b"/>
              <a:pathLst>
                <a:path w="6" h="5" extrusionOk="0">
                  <a:moveTo>
                    <a:pt x="4" y="3"/>
                  </a:moveTo>
                  <a:lnTo>
                    <a:pt x="5" y="4"/>
                  </a:lnTo>
                  <a:lnTo>
                    <a:pt x="2" y="3"/>
                  </a:lnTo>
                  <a:lnTo>
                    <a:pt x="0" y="2"/>
                  </a:lnTo>
                  <a:lnTo>
                    <a:pt x="2" y="1"/>
                  </a:lnTo>
                  <a:lnTo>
                    <a:pt x="2" y="0"/>
                  </a:lnTo>
                  <a:lnTo>
                    <a:pt x="4"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64" name="Google Shape;2264;p203"/>
            <p:cNvSpPr/>
            <p:nvPr/>
          </p:nvSpPr>
          <p:spPr>
            <a:xfrm>
              <a:off x="9473713" y="4736323"/>
              <a:ext cx="4185" cy="7386"/>
            </a:xfrm>
            <a:custGeom>
              <a:avLst/>
              <a:gdLst/>
              <a:ahLst/>
              <a:cxnLst/>
              <a:rect l="l" t="t" r="r" b="b"/>
              <a:pathLst>
                <a:path w="4" h="9" extrusionOk="0">
                  <a:moveTo>
                    <a:pt x="3" y="2"/>
                  </a:moveTo>
                  <a:lnTo>
                    <a:pt x="2" y="8"/>
                  </a:lnTo>
                  <a:lnTo>
                    <a:pt x="0" y="5"/>
                  </a:lnTo>
                  <a:lnTo>
                    <a:pt x="2" y="1"/>
                  </a:lnTo>
                  <a:lnTo>
                    <a:pt x="3" y="0"/>
                  </a:lnTo>
                  <a:lnTo>
                    <a:pt x="3"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65" name="Google Shape;2265;p203"/>
            <p:cNvSpPr/>
            <p:nvPr/>
          </p:nvSpPr>
          <p:spPr>
            <a:xfrm>
              <a:off x="9842162" y="4736323"/>
              <a:ext cx="4185" cy="3692"/>
            </a:xfrm>
            <a:custGeom>
              <a:avLst/>
              <a:gdLst/>
              <a:ahLst/>
              <a:cxnLst/>
              <a:rect l="l" t="t" r="r" b="b"/>
              <a:pathLst>
                <a:path w="5" h="5" extrusionOk="0">
                  <a:moveTo>
                    <a:pt x="4" y="2"/>
                  </a:moveTo>
                  <a:lnTo>
                    <a:pt x="4" y="4"/>
                  </a:lnTo>
                  <a:lnTo>
                    <a:pt x="4" y="4"/>
                  </a:lnTo>
                  <a:lnTo>
                    <a:pt x="3" y="4"/>
                  </a:lnTo>
                  <a:lnTo>
                    <a:pt x="2" y="4"/>
                  </a:lnTo>
                  <a:lnTo>
                    <a:pt x="0" y="1"/>
                  </a:lnTo>
                  <a:lnTo>
                    <a:pt x="0" y="0"/>
                  </a:lnTo>
                  <a:lnTo>
                    <a:pt x="3" y="1"/>
                  </a:lnTo>
                  <a:lnTo>
                    <a:pt x="3" y="1"/>
                  </a:lnTo>
                  <a:lnTo>
                    <a:pt x="4"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66" name="Google Shape;2266;p203"/>
            <p:cNvSpPr/>
            <p:nvPr/>
          </p:nvSpPr>
          <p:spPr>
            <a:xfrm>
              <a:off x="9821226" y="4740016"/>
              <a:ext cx="12562" cy="7386"/>
            </a:xfrm>
            <a:custGeom>
              <a:avLst/>
              <a:gdLst/>
              <a:ahLst/>
              <a:cxnLst/>
              <a:rect l="l" t="t" r="r" b="b"/>
              <a:pathLst>
                <a:path w="14" h="9" extrusionOk="0">
                  <a:moveTo>
                    <a:pt x="11" y="5"/>
                  </a:moveTo>
                  <a:lnTo>
                    <a:pt x="10" y="6"/>
                  </a:lnTo>
                  <a:lnTo>
                    <a:pt x="8" y="7"/>
                  </a:lnTo>
                  <a:lnTo>
                    <a:pt x="7" y="7"/>
                  </a:lnTo>
                  <a:lnTo>
                    <a:pt x="8" y="6"/>
                  </a:lnTo>
                  <a:lnTo>
                    <a:pt x="7" y="5"/>
                  </a:lnTo>
                  <a:lnTo>
                    <a:pt x="6" y="6"/>
                  </a:lnTo>
                  <a:lnTo>
                    <a:pt x="4" y="6"/>
                  </a:lnTo>
                  <a:lnTo>
                    <a:pt x="2" y="8"/>
                  </a:lnTo>
                  <a:lnTo>
                    <a:pt x="0" y="7"/>
                  </a:lnTo>
                  <a:lnTo>
                    <a:pt x="0" y="6"/>
                  </a:lnTo>
                  <a:lnTo>
                    <a:pt x="0" y="5"/>
                  </a:lnTo>
                  <a:lnTo>
                    <a:pt x="3" y="3"/>
                  </a:lnTo>
                  <a:lnTo>
                    <a:pt x="7" y="3"/>
                  </a:lnTo>
                  <a:lnTo>
                    <a:pt x="11" y="0"/>
                  </a:lnTo>
                  <a:lnTo>
                    <a:pt x="13" y="0"/>
                  </a:lnTo>
                  <a:lnTo>
                    <a:pt x="13" y="1"/>
                  </a:lnTo>
                  <a:lnTo>
                    <a:pt x="12" y="3"/>
                  </a:lnTo>
                  <a:lnTo>
                    <a:pt x="11" y="4"/>
                  </a:lnTo>
                  <a:lnTo>
                    <a:pt x="11"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67" name="Google Shape;2267;p203"/>
            <p:cNvSpPr/>
            <p:nvPr/>
          </p:nvSpPr>
          <p:spPr>
            <a:xfrm>
              <a:off x="9837974" y="4740016"/>
              <a:ext cx="8374" cy="3694"/>
            </a:xfrm>
            <a:custGeom>
              <a:avLst/>
              <a:gdLst/>
              <a:ahLst/>
              <a:cxnLst/>
              <a:rect l="l" t="t" r="r" b="b"/>
              <a:pathLst>
                <a:path w="7" h="5" extrusionOk="0">
                  <a:moveTo>
                    <a:pt x="6" y="3"/>
                  </a:moveTo>
                  <a:lnTo>
                    <a:pt x="0" y="4"/>
                  </a:lnTo>
                  <a:lnTo>
                    <a:pt x="1" y="1"/>
                  </a:lnTo>
                  <a:lnTo>
                    <a:pt x="2" y="0"/>
                  </a:lnTo>
                  <a:lnTo>
                    <a:pt x="4" y="1"/>
                  </a:lnTo>
                  <a:lnTo>
                    <a:pt x="6"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68" name="Google Shape;2268;p203"/>
            <p:cNvSpPr/>
            <p:nvPr/>
          </p:nvSpPr>
          <p:spPr>
            <a:xfrm>
              <a:off x="9670497" y="4751096"/>
              <a:ext cx="8374" cy="7386"/>
            </a:xfrm>
            <a:custGeom>
              <a:avLst/>
              <a:gdLst/>
              <a:ahLst/>
              <a:cxnLst/>
              <a:rect l="l" t="t" r="r" b="b"/>
              <a:pathLst>
                <a:path w="10" h="9" extrusionOk="0">
                  <a:moveTo>
                    <a:pt x="9" y="4"/>
                  </a:moveTo>
                  <a:lnTo>
                    <a:pt x="6" y="8"/>
                  </a:lnTo>
                  <a:lnTo>
                    <a:pt x="4" y="8"/>
                  </a:lnTo>
                  <a:lnTo>
                    <a:pt x="1" y="5"/>
                  </a:lnTo>
                  <a:lnTo>
                    <a:pt x="1" y="2"/>
                  </a:lnTo>
                  <a:lnTo>
                    <a:pt x="0" y="2"/>
                  </a:lnTo>
                  <a:lnTo>
                    <a:pt x="2" y="0"/>
                  </a:lnTo>
                  <a:lnTo>
                    <a:pt x="8" y="0"/>
                  </a:lnTo>
                  <a:lnTo>
                    <a:pt x="9" y="2"/>
                  </a:lnTo>
                  <a:lnTo>
                    <a:pt x="9"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69" name="Google Shape;2269;p203"/>
            <p:cNvSpPr/>
            <p:nvPr/>
          </p:nvSpPr>
          <p:spPr>
            <a:xfrm>
              <a:off x="9984517" y="4754787"/>
              <a:ext cx="8374" cy="7386"/>
            </a:xfrm>
            <a:custGeom>
              <a:avLst/>
              <a:gdLst/>
              <a:ahLst/>
              <a:cxnLst/>
              <a:rect l="l" t="t" r="r" b="b"/>
              <a:pathLst>
                <a:path w="10" h="7" extrusionOk="0">
                  <a:moveTo>
                    <a:pt x="8" y="4"/>
                  </a:moveTo>
                  <a:lnTo>
                    <a:pt x="9" y="6"/>
                  </a:lnTo>
                  <a:lnTo>
                    <a:pt x="6" y="4"/>
                  </a:lnTo>
                  <a:lnTo>
                    <a:pt x="0" y="2"/>
                  </a:lnTo>
                  <a:lnTo>
                    <a:pt x="0" y="0"/>
                  </a:lnTo>
                  <a:lnTo>
                    <a:pt x="5" y="2"/>
                  </a:lnTo>
                  <a:lnTo>
                    <a:pt x="8"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70" name="Google Shape;2270;p203"/>
            <p:cNvSpPr/>
            <p:nvPr/>
          </p:nvSpPr>
          <p:spPr>
            <a:xfrm>
              <a:off x="9662123" y="4762174"/>
              <a:ext cx="20936" cy="36930"/>
            </a:xfrm>
            <a:custGeom>
              <a:avLst/>
              <a:gdLst/>
              <a:ahLst/>
              <a:cxnLst/>
              <a:rect l="l" t="t" r="r" b="b"/>
              <a:pathLst>
                <a:path w="21" h="42" extrusionOk="0">
                  <a:moveTo>
                    <a:pt x="19" y="5"/>
                  </a:moveTo>
                  <a:lnTo>
                    <a:pt x="20" y="12"/>
                  </a:lnTo>
                  <a:lnTo>
                    <a:pt x="20" y="14"/>
                  </a:lnTo>
                  <a:lnTo>
                    <a:pt x="17" y="10"/>
                  </a:lnTo>
                  <a:lnTo>
                    <a:pt x="17" y="10"/>
                  </a:lnTo>
                  <a:lnTo>
                    <a:pt x="16" y="10"/>
                  </a:lnTo>
                  <a:lnTo>
                    <a:pt x="16" y="11"/>
                  </a:lnTo>
                  <a:lnTo>
                    <a:pt x="15" y="11"/>
                  </a:lnTo>
                  <a:lnTo>
                    <a:pt x="14" y="14"/>
                  </a:lnTo>
                  <a:lnTo>
                    <a:pt x="14" y="16"/>
                  </a:lnTo>
                  <a:lnTo>
                    <a:pt x="13" y="18"/>
                  </a:lnTo>
                  <a:lnTo>
                    <a:pt x="13" y="23"/>
                  </a:lnTo>
                  <a:lnTo>
                    <a:pt x="13" y="25"/>
                  </a:lnTo>
                  <a:lnTo>
                    <a:pt x="14" y="24"/>
                  </a:lnTo>
                  <a:lnTo>
                    <a:pt x="15" y="24"/>
                  </a:lnTo>
                  <a:lnTo>
                    <a:pt x="18" y="26"/>
                  </a:lnTo>
                  <a:lnTo>
                    <a:pt x="20" y="28"/>
                  </a:lnTo>
                  <a:lnTo>
                    <a:pt x="20" y="30"/>
                  </a:lnTo>
                  <a:lnTo>
                    <a:pt x="17" y="31"/>
                  </a:lnTo>
                  <a:lnTo>
                    <a:pt x="15" y="33"/>
                  </a:lnTo>
                  <a:lnTo>
                    <a:pt x="13" y="31"/>
                  </a:lnTo>
                  <a:lnTo>
                    <a:pt x="12" y="32"/>
                  </a:lnTo>
                  <a:lnTo>
                    <a:pt x="11" y="33"/>
                  </a:lnTo>
                  <a:lnTo>
                    <a:pt x="10" y="34"/>
                  </a:lnTo>
                  <a:lnTo>
                    <a:pt x="11" y="36"/>
                  </a:lnTo>
                  <a:lnTo>
                    <a:pt x="8" y="39"/>
                  </a:lnTo>
                  <a:lnTo>
                    <a:pt x="7" y="41"/>
                  </a:lnTo>
                  <a:lnTo>
                    <a:pt x="5" y="39"/>
                  </a:lnTo>
                  <a:lnTo>
                    <a:pt x="4" y="40"/>
                  </a:lnTo>
                  <a:lnTo>
                    <a:pt x="2" y="40"/>
                  </a:lnTo>
                  <a:lnTo>
                    <a:pt x="0" y="36"/>
                  </a:lnTo>
                  <a:lnTo>
                    <a:pt x="0" y="34"/>
                  </a:lnTo>
                  <a:lnTo>
                    <a:pt x="2" y="33"/>
                  </a:lnTo>
                  <a:lnTo>
                    <a:pt x="2" y="31"/>
                  </a:lnTo>
                  <a:lnTo>
                    <a:pt x="3" y="30"/>
                  </a:lnTo>
                  <a:lnTo>
                    <a:pt x="5" y="27"/>
                  </a:lnTo>
                  <a:lnTo>
                    <a:pt x="6" y="26"/>
                  </a:lnTo>
                  <a:lnTo>
                    <a:pt x="6" y="25"/>
                  </a:lnTo>
                  <a:lnTo>
                    <a:pt x="6" y="21"/>
                  </a:lnTo>
                  <a:lnTo>
                    <a:pt x="7" y="19"/>
                  </a:lnTo>
                  <a:lnTo>
                    <a:pt x="8" y="17"/>
                  </a:lnTo>
                  <a:lnTo>
                    <a:pt x="8" y="14"/>
                  </a:lnTo>
                  <a:lnTo>
                    <a:pt x="8" y="7"/>
                  </a:lnTo>
                  <a:lnTo>
                    <a:pt x="11" y="2"/>
                  </a:lnTo>
                  <a:lnTo>
                    <a:pt x="15" y="0"/>
                  </a:lnTo>
                  <a:lnTo>
                    <a:pt x="16" y="0"/>
                  </a:lnTo>
                  <a:lnTo>
                    <a:pt x="16" y="1"/>
                  </a:lnTo>
                  <a:lnTo>
                    <a:pt x="19"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71" name="Google Shape;2271;p203"/>
            <p:cNvSpPr/>
            <p:nvPr/>
          </p:nvSpPr>
          <p:spPr>
            <a:xfrm>
              <a:off x="9653749" y="4765868"/>
              <a:ext cx="12562" cy="22158"/>
            </a:xfrm>
            <a:custGeom>
              <a:avLst/>
              <a:gdLst/>
              <a:ahLst/>
              <a:cxnLst/>
              <a:rect l="l" t="t" r="r" b="b"/>
              <a:pathLst>
                <a:path w="15" h="25" extrusionOk="0">
                  <a:moveTo>
                    <a:pt x="11" y="21"/>
                  </a:moveTo>
                  <a:lnTo>
                    <a:pt x="10" y="23"/>
                  </a:lnTo>
                  <a:lnTo>
                    <a:pt x="8" y="24"/>
                  </a:lnTo>
                  <a:lnTo>
                    <a:pt x="7" y="24"/>
                  </a:lnTo>
                  <a:lnTo>
                    <a:pt x="6" y="24"/>
                  </a:lnTo>
                  <a:lnTo>
                    <a:pt x="3" y="23"/>
                  </a:lnTo>
                  <a:lnTo>
                    <a:pt x="2" y="24"/>
                  </a:lnTo>
                  <a:lnTo>
                    <a:pt x="0" y="24"/>
                  </a:lnTo>
                  <a:lnTo>
                    <a:pt x="0" y="23"/>
                  </a:lnTo>
                  <a:lnTo>
                    <a:pt x="1" y="16"/>
                  </a:lnTo>
                  <a:lnTo>
                    <a:pt x="3" y="15"/>
                  </a:lnTo>
                  <a:lnTo>
                    <a:pt x="3" y="12"/>
                  </a:lnTo>
                  <a:lnTo>
                    <a:pt x="1" y="7"/>
                  </a:lnTo>
                  <a:lnTo>
                    <a:pt x="2" y="5"/>
                  </a:lnTo>
                  <a:lnTo>
                    <a:pt x="7" y="3"/>
                  </a:lnTo>
                  <a:lnTo>
                    <a:pt x="11" y="1"/>
                  </a:lnTo>
                  <a:lnTo>
                    <a:pt x="13" y="0"/>
                  </a:lnTo>
                  <a:lnTo>
                    <a:pt x="14" y="2"/>
                  </a:lnTo>
                  <a:lnTo>
                    <a:pt x="14" y="10"/>
                  </a:lnTo>
                  <a:lnTo>
                    <a:pt x="10" y="16"/>
                  </a:lnTo>
                  <a:lnTo>
                    <a:pt x="11" y="2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72" name="Google Shape;2272;p203"/>
            <p:cNvSpPr/>
            <p:nvPr/>
          </p:nvSpPr>
          <p:spPr>
            <a:xfrm>
              <a:off x="9637001" y="4780639"/>
              <a:ext cx="8374" cy="11078"/>
            </a:xfrm>
            <a:custGeom>
              <a:avLst/>
              <a:gdLst/>
              <a:ahLst/>
              <a:cxnLst/>
              <a:rect l="l" t="t" r="r" b="b"/>
              <a:pathLst>
                <a:path w="9" h="13" extrusionOk="0">
                  <a:moveTo>
                    <a:pt x="8" y="11"/>
                  </a:moveTo>
                  <a:lnTo>
                    <a:pt x="6" y="12"/>
                  </a:lnTo>
                  <a:lnTo>
                    <a:pt x="2" y="8"/>
                  </a:lnTo>
                  <a:lnTo>
                    <a:pt x="0" y="5"/>
                  </a:lnTo>
                  <a:lnTo>
                    <a:pt x="1" y="3"/>
                  </a:lnTo>
                  <a:lnTo>
                    <a:pt x="1" y="2"/>
                  </a:lnTo>
                  <a:lnTo>
                    <a:pt x="2" y="1"/>
                  </a:lnTo>
                  <a:lnTo>
                    <a:pt x="2" y="0"/>
                  </a:lnTo>
                  <a:lnTo>
                    <a:pt x="3" y="0"/>
                  </a:lnTo>
                  <a:lnTo>
                    <a:pt x="5" y="0"/>
                  </a:lnTo>
                  <a:lnTo>
                    <a:pt x="6" y="1"/>
                  </a:lnTo>
                  <a:lnTo>
                    <a:pt x="8" y="2"/>
                  </a:lnTo>
                  <a:lnTo>
                    <a:pt x="8" y="4"/>
                  </a:lnTo>
                  <a:lnTo>
                    <a:pt x="8" y="1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73" name="Google Shape;2273;p203"/>
            <p:cNvSpPr/>
            <p:nvPr/>
          </p:nvSpPr>
          <p:spPr>
            <a:xfrm>
              <a:off x="9691433" y="4784331"/>
              <a:ext cx="4185" cy="3694"/>
            </a:xfrm>
            <a:custGeom>
              <a:avLst/>
              <a:gdLst/>
              <a:ahLst/>
              <a:cxnLst/>
              <a:rect l="l" t="t" r="r" b="b"/>
              <a:pathLst>
                <a:path w="4" h="5" extrusionOk="0">
                  <a:moveTo>
                    <a:pt x="3" y="1"/>
                  </a:moveTo>
                  <a:lnTo>
                    <a:pt x="3" y="4"/>
                  </a:lnTo>
                  <a:lnTo>
                    <a:pt x="2" y="4"/>
                  </a:lnTo>
                  <a:lnTo>
                    <a:pt x="1" y="3"/>
                  </a:lnTo>
                  <a:lnTo>
                    <a:pt x="0" y="1"/>
                  </a:lnTo>
                  <a:lnTo>
                    <a:pt x="0" y="1"/>
                  </a:lnTo>
                  <a:lnTo>
                    <a:pt x="1" y="0"/>
                  </a:lnTo>
                  <a:lnTo>
                    <a:pt x="3"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74" name="Google Shape;2274;p203"/>
            <p:cNvSpPr/>
            <p:nvPr/>
          </p:nvSpPr>
          <p:spPr>
            <a:xfrm>
              <a:off x="9042459" y="4784331"/>
              <a:ext cx="8374" cy="7386"/>
            </a:xfrm>
            <a:custGeom>
              <a:avLst/>
              <a:gdLst/>
              <a:ahLst/>
              <a:cxnLst/>
              <a:rect l="l" t="t" r="r" b="b"/>
              <a:pathLst>
                <a:path w="11" h="7" extrusionOk="0">
                  <a:moveTo>
                    <a:pt x="8" y="6"/>
                  </a:moveTo>
                  <a:lnTo>
                    <a:pt x="5" y="6"/>
                  </a:lnTo>
                  <a:lnTo>
                    <a:pt x="1" y="3"/>
                  </a:lnTo>
                  <a:lnTo>
                    <a:pt x="0" y="2"/>
                  </a:lnTo>
                  <a:lnTo>
                    <a:pt x="2" y="0"/>
                  </a:lnTo>
                  <a:lnTo>
                    <a:pt x="3" y="0"/>
                  </a:lnTo>
                  <a:lnTo>
                    <a:pt x="8" y="3"/>
                  </a:lnTo>
                  <a:lnTo>
                    <a:pt x="10" y="4"/>
                  </a:lnTo>
                  <a:lnTo>
                    <a:pt x="8"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75" name="Google Shape;2275;p203"/>
            <p:cNvSpPr/>
            <p:nvPr/>
          </p:nvSpPr>
          <p:spPr>
            <a:xfrm>
              <a:off x="9971956" y="4784331"/>
              <a:ext cx="8374" cy="18466"/>
            </a:xfrm>
            <a:custGeom>
              <a:avLst/>
              <a:gdLst/>
              <a:ahLst/>
              <a:cxnLst/>
              <a:rect l="l" t="t" r="r" b="b"/>
              <a:pathLst>
                <a:path w="11" h="22" extrusionOk="0">
                  <a:moveTo>
                    <a:pt x="3" y="19"/>
                  </a:moveTo>
                  <a:lnTo>
                    <a:pt x="0" y="21"/>
                  </a:lnTo>
                  <a:lnTo>
                    <a:pt x="3" y="15"/>
                  </a:lnTo>
                  <a:lnTo>
                    <a:pt x="3" y="12"/>
                  </a:lnTo>
                  <a:lnTo>
                    <a:pt x="5" y="10"/>
                  </a:lnTo>
                  <a:lnTo>
                    <a:pt x="9" y="0"/>
                  </a:lnTo>
                  <a:lnTo>
                    <a:pt x="9" y="0"/>
                  </a:lnTo>
                  <a:lnTo>
                    <a:pt x="10" y="1"/>
                  </a:lnTo>
                  <a:lnTo>
                    <a:pt x="9" y="9"/>
                  </a:lnTo>
                  <a:lnTo>
                    <a:pt x="4" y="13"/>
                  </a:lnTo>
                  <a:lnTo>
                    <a:pt x="3" y="19"/>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76" name="Google Shape;2276;p203"/>
            <p:cNvSpPr/>
            <p:nvPr/>
          </p:nvSpPr>
          <p:spPr>
            <a:xfrm>
              <a:off x="10009639" y="4788026"/>
              <a:ext cx="20933" cy="25850"/>
            </a:xfrm>
            <a:custGeom>
              <a:avLst/>
              <a:gdLst/>
              <a:ahLst/>
              <a:cxnLst/>
              <a:rect l="l" t="t" r="r" b="b"/>
              <a:pathLst>
                <a:path w="20" h="30" extrusionOk="0">
                  <a:moveTo>
                    <a:pt x="19" y="9"/>
                  </a:moveTo>
                  <a:lnTo>
                    <a:pt x="18" y="10"/>
                  </a:lnTo>
                  <a:lnTo>
                    <a:pt x="18" y="12"/>
                  </a:lnTo>
                  <a:lnTo>
                    <a:pt x="19" y="14"/>
                  </a:lnTo>
                  <a:lnTo>
                    <a:pt x="17" y="16"/>
                  </a:lnTo>
                  <a:lnTo>
                    <a:pt x="19" y="19"/>
                  </a:lnTo>
                  <a:lnTo>
                    <a:pt x="19" y="21"/>
                  </a:lnTo>
                  <a:lnTo>
                    <a:pt x="19" y="23"/>
                  </a:lnTo>
                  <a:lnTo>
                    <a:pt x="19" y="24"/>
                  </a:lnTo>
                  <a:lnTo>
                    <a:pt x="17" y="27"/>
                  </a:lnTo>
                  <a:lnTo>
                    <a:pt x="16" y="28"/>
                  </a:lnTo>
                  <a:lnTo>
                    <a:pt x="15" y="28"/>
                  </a:lnTo>
                  <a:lnTo>
                    <a:pt x="15" y="29"/>
                  </a:lnTo>
                  <a:lnTo>
                    <a:pt x="9" y="28"/>
                  </a:lnTo>
                  <a:lnTo>
                    <a:pt x="6" y="27"/>
                  </a:lnTo>
                  <a:lnTo>
                    <a:pt x="3" y="24"/>
                  </a:lnTo>
                  <a:lnTo>
                    <a:pt x="3" y="23"/>
                  </a:lnTo>
                  <a:lnTo>
                    <a:pt x="0" y="21"/>
                  </a:lnTo>
                  <a:lnTo>
                    <a:pt x="0" y="20"/>
                  </a:lnTo>
                  <a:lnTo>
                    <a:pt x="0" y="19"/>
                  </a:lnTo>
                  <a:lnTo>
                    <a:pt x="2" y="18"/>
                  </a:lnTo>
                  <a:lnTo>
                    <a:pt x="4" y="18"/>
                  </a:lnTo>
                  <a:lnTo>
                    <a:pt x="4" y="17"/>
                  </a:lnTo>
                  <a:lnTo>
                    <a:pt x="6" y="12"/>
                  </a:lnTo>
                  <a:lnTo>
                    <a:pt x="2" y="10"/>
                  </a:lnTo>
                  <a:lnTo>
                    <a:pt x="1" y="9"/>
                  </a:lnTo>
                  <a:lnTo>
                    <a:pt x="3" y="8"/>
                  </a:lnTo>
                  <a:lnTo>
                    <a:pt x="6" y="9"/>
                  </a:lnTo>
                  <a:lnTo>
                    <a:pt x="9" y="4"/>
                  </a:lnTo>
                  <a:lnTo>
                    <a:pt x="10" y="3"/>
                  </a:lnTo>
                  <a:lnTo>
                    <a:pt x="11" y="0"/>
                  </a:lnTo>
                  <a:lnTo>
                    <a:pt x="13" y="0"/>
                  </a:lnTo>
                  <a:lnTo>
                    <a:pt x="14" y="0"/>
                  </a:lnTo>
                  <a:lnTo>
                    <a:pt x="15" y="1"/>
                  </a:lnTo>
                  <a:lnTo>
                    <a:pt x="15" y="3"/>
                  </a:lnTo>
                  <a:lnTo>
                    <a:pt x="15" y="5"/>
                  </a:lnTo>
                  <a:lnTo>
                    <a:pt x="17" y="5"/>
                  </a:lnTo>
                  <a:lnTo>
                    <a:pt x="19" y="9"/>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77" name="Google Shape;2277;p203"/>
            <p:cNvSpPr/>
            <p:nvPr/>
          </p:nvSpPr>
          <p:spPr>
            <a:xfrm>
              <a:off x="9963581" y="4795411"/>
              <a:ext cx="8374" cy="11078"/>
            </a:xfrm>
            <a:custGeom>
              <a:avLst/>
              <a:gdLst/>
              <a:ahLst/>
              <a:cxnLst/>
              <a:rect l="l" t="t" r="r" b="b"/>
              <a:pathLst>
                <a:path w="7" h="12" extrusionOk="0">
                  <a:moveTo>
                    <a:pt x="6" y="8"/>
                  </a:moveTo>
                  <a:lnTo>
                    <a:pt x="3" y="11"/>
                  </a:lnTo>
                  <a:lnTo>
                    <a:pt x="2" y="10"/>
                  </a:lnTo>
                  <a:lnTo>
                    <a:pt x="1" y="10"/>
                  </a:lnTo>
                  <a:lnTo>
                    <a:pt x="1" y="8"/>
                  </a:lnTo>
                  <a:lnTo>
                    <a:pt x="1" y="4"/>
                  </a:lnTo>
                  <a:lnTo>
                    <a:pt x="0" y="0"/>
                  </a:lnTo>
                  <a:lnTo>
                    <a:pt x="2" y="1"/>
                  </a:lnTo>
                  <a:lnTo>
                    <a:pt x="3" y="2"/>
                  </a:lnTo>
                  <a:lnTo>
                    <a:pt x="3" y="2"/>
                  </a:lnTo>
                  <a:lnTo>
                    <a:pt x="6" y="6"/>
                  </a:lnTo>
                  <a:lnTo>
                    <a:pt x="6" y="8"/>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78" name="Google Shape;2278;p203"/>
            <p:cNvSpPr/>
            <p:nvPr/>
          </p:nvSpPr>
          <p:spPr>
            <a:xfrm>
              <a:off x="9360665" y="4795411"/>
              <a:ext cx="4188" cy="3692"/>
            </a:xfrm>
            <a:custGeom>
              <a:avLst/>
              <a:gdLst/>
              <a:ahLst/>
              <a:cxnLst/>
              <a:rect l="l" t="t" r="r" b="b"/>
              <a:pathLst>
                <a:path w="5" h="5" extrusionOk="0">
                  <a:moveTo>
                    <a:pt x="4" y="3"/>
                  </a:moveTo>
                  <a:lnTo>
                    <a:pt x="3" y="4"/>
                  </a:lnTo>
                  <a:lnTo>
                    <a:pt x="0" y="4"/>
                  </a:lnTo>
                  <a:lnTo>
                    <a:pt x="0" y="3"/>
                  </a:lnTo>
                  <a:lnTo>
                    <a:pt x="2" y="0"/>
                  </a:lnTo>
                  <a:lnTo>
                    <a:pt x="3" y="0"/>
                  </a:lnTo>
                  <a:lnTo>
                    <a:pt x="4" y="1"/>
                  </a:lnTo>
                  <a:lnTo>
                    <a:pt x="4"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79" name="Google Shape;2279;p203"/>
            <p:cNvSpPr/>
            <p:nvPr/>
          </p:nvSpPr>
          <p:spPr>
            <a:xfrm>
              <a:off x="9595132" y="4799104"/>
              <a:ext cx="4188" cy="18466"/>
            </a:xfrm>
            <a:custGeom>
              <a:avLst/>
              <a:gdLst/>
              <a:ahLst/>
              <a:cxnLst/>
              <a:rect l="l" t="t" r="r" b="b"/>
              <a:pathLst>
                <a:path w="5" h="23" extrusionOk="0">
                  <a:moveTo>
                    <a:pt x="3" y="16"/>
                  </a:moveTo>
                  <a:lnTo>
                    <a:pt x="2" y="22"/>
                  </a:lnTo>
                  <a:lnTo>
                    <a:pt x="2" y="20"/>
                  </a:lnTo>
                  <a:lnTo>
                    <a:pt x="2" y="15"/>
                  </a:lnTo>
                  <a:lnTo>
                    <a:pt x="0" y="12"/>
                  </a:lnTo>
                  <a:lnTo>
                    <a:pt x="1" y="10"/>
                  </a:lnTo>
                  <a:lnTo>
                    <a:pt x="1" y="3"/>
                  </a:lnTo>
                  <a:lnTo>
                    <a:pt x="2" y="0"/>
                  </a:lnTo>
                  <a:lnTo>
                    <a:pt x="4" y="4"/>
                  </a:lnTo>
                  <a:lnTo>
                    <a:pt x="4" y="6"/>
                  </a:lnTo>
                  <a:lnTo>
                    <a:pt x="3" y="1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80" name="Google Shape;2280;p203"/>
            <p:cNvSpPr/>
            <p:nvPr/>
          </p:nvSpPr>
          <p:spPr>
            <a:xfrm>
              <a:off x="9703992" y="4802798"/>
              <a:ext cx="4188" cy="3692"/>
            </a:xfrm>
            <a:custGeom>
              <a:avLst/>
              <a:gdLst/>
              <a:ahLst/>
              <a:cxnLst/>
              <a:rect l="l" t="t" r="r" b="b"/>
              <a:pathLst>
                <a:path w="4" h="6" extrusionOk="0">
                  <a:moveTo>
                    <a:pt x="3" y="3"/>
                  </a:moveTo>
                  <a:lnTo>
                    <a:pt x="2" y="5"/>
                  </a:lnTo>
                  <a:lnTo>
                    <a:pt x="1" y="3"/>
                  </a:lnTo>
                  <a:lnTo>
                    <a:pt x="0" y="2"/>
                  </a:lnTo>
                  <a:lnTo>
                    <a:pt x="0" y="0"/>
                  </a:lnTo>
                  <a:lnTo>
                    <a:pt x="2" y="1"/>
                  </a:lnTo>
                  <a:lnTo>
                    <a:pt x="3"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81" name="Google Shape;2281;p203"/>
            <p:cNvSpPr/>
            <p:nvPr/>
          </p:nvSpPr>
          <p:spPr>
            <a:xfrm>
              <a:off x="10009639" y="4810184"/>
              <a:ext cx="16748" cy="22158"/>
            </a:xfrm>
            <a:custGeom>
              <a:avLst/>
              <a:gdLst/>
              <a:ahLst/>
              <a:cxnLst/>
              <a:rect l="l" t="t" r="r" b="b"/>
              <a:pathLst>
                <a:path w="16" h="25" extrusionOk="0">
                  <a:moveTo>
                    <a:pt x="15" y="9"/>
                  </a:moveTo>
                  <a:lnTo>
                    <a:pt x="14" y="11"/>
                  </a:lnTo>
                  <a:lnTo>
                    <a:pt x="14" y="14"/>
                  </a:lnTo>
                  <a:lnTo>
                    <a:pt x="11" y="16"/>
                  </a:lnTo>
                  <a:lnTo>
                    <a:pt x="9" y="21"/>
                  </a:lnTo>
                  <a:lnTo>
                    <a:pt x="8" y="22"/>
                  </a:lnTo>
                  <a:lnTo>
                    <a:pt x="4" y="24"/>
                  </a:lnTo>
                  <a:lnTo>
                    <a:pt x="0" y="21"/>
                  </a:lnTo>
                  <a:lnTo>
                    <a:pt x="0" y="19"/>
                  </a:lnTo>
                  <a:lnTo>
                    <a:pt x="1" y="10"/>
                  </a:lnTo>
                  <a:lnTo>
                    <a:pt x="3" y="10"/>
                  </a:lnTo>
                  <a:lnTo>
                    <a:pt x="3" y="10"/>
                  </a:lnTo>
                  <a:lnTo>
                    <a:pt x="4" y="10"/>
                  </a:lnTo>
                  <a:lnTo>
                    <a:pt x="1" y="9"/>
                  </a:lnTo>
                  <a:lnTo>
                    <a:pt x="1" y="3"/>
                  </a:lnTo>
                  <a:lnTo>
                    <a:pt x="1" y="1"/>
                  </a:lnTo>
                  <a:lnTo>
                    <a:pt x="3" y="0"/>
                  </a:lnTo>
                  <a:lnTo>
                    <a:pt x="5" y="2"/>
                  </a:lnTo>
                  <a:lnTo>
                    <a:pt x="7" y="5"/>
                  </a:lnTo>
                  <a:lnTo>
                    <a:pt x="11" y="7"/>
                  </a:lnTo>
                  <a:lnTo>
                    <a:pt x="15" y="9"/>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82" name="Google Shape;2282;p203"/>
            <p:cNvSpPr/>
            <p:nvPr/>
          </p:nvSpPr>
          <p:spPr>
            <a:xfrm>
              <a:off x="10030572" y="4813875"/>
              <a:ext cx="4188" cy="3694"/>
            </a:xfrm>
            <a:custGeom>
              <a:avLst/>
              <a:gdLst/>
              <a:ahLst/>
              <a:cxnLst/>
              <a:rect l="l" t="t" r="r" b="b"/>
              <a:pathLst>
                <a:path w="4" h="5" extrusionOk="0">
                  <a:moveTo>
                    <a:pt x="0" y="4"/>
                  </a:moveTo>
                  <a:lnTo>
                    <a:pt x="0" y="4"/>
                  </a:lnTo>
                  <a:lnTo>
                    <a:pt x="0" y="2"/>
                  </a:lnTo>
                  <a:lnTo>
                    <a:pt x="1" y="1"/>
                  </a:lnTo>
                  <a:lnTo>
                    <a:pt x="1" y="0"/>
                  </a:lnTo>
                  <a:lnTo>
                    <a:pt x="3" y="0"/>
                  </a:lnTo>
                  <a:lnTo>
                    <a:pt x="0"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83" name="Google Shape;2283;p203"/>
            <p:cNvSpPr/>
            <p:nvPr/>
          </p:nvSpPr>
          <p:spPr>
            <a:xfrm>
              <a:off x="10026387" y="4817569"/>
              <a:ext cx="4185" cy="3692"/>
            </a:xfrm>
            <a:custGeom>
              <a:avLst/>
              <a:gdLst/>
              <a:ahLst/>
              <a:cxnLst/>
              <a:rect l="l" t="t" r="r" b="b"/>
              <a:pathLst>
                <a:path w="4" h="4" extrusionOk="0">
                  <a:moveTo>
                    <a:pt x="2" y="2"/>
                  </a:moveTo>
                  <a:lnTo>
                    <a:pt x="0" y="3"/>
                  </a:lnTo>
                  <a:lnTo>
                    <a:pt x="0" y="0"/>
                  </a:lnTo>
                  <a:lnTo>
                    <a:pt x="1" y="0"/>
                  </a:lnTo>
                  <a:lnTo>
                    <a:pt x="3" y="1"/>
                  </a:lnTo>
                  <a:lnTo>
                    <a:pt x="2"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84" name="Google Shape;2284;p203"/>
            <p:cNvSpPr/>
            <p:nvPr/>
          </p:nvSpPr>
          <p:spPr>
            <a:xfrm>
              <a:off x="9134571" y="4817569"/>
              <a:ext cx="4188" cy="3692"/>
            </a:xfrm>
            <a:custGeom>
              <a:avLst/>
              <a:gdLst/>
              <a:ahLst/>
              <a:cxnLst/>
              <a:rect l="l" t="t" r="r" b="b"/>
              <a:pathLst>
                <a:path w="6" h="6" extrusionOk="0">
                  <a:moveTo>
                    <a:pt x="4" y="4"/>
                  </a:moveTo>
                  <a:lnTo>
                    <a:pt x="2" y="5"/>
                  </a:lnTo>
                  <a:lnTo>
                    <a:pt x="1" y="4"/>
                  </a:lnTo>
                  <a:lnTo>
                    <a:pt x="0" y="4"/>
                  </a:lnTo>
                  <a:lnTo>
                    <a:pt x="2" y="1"/>
                  </a:lnTo>
                  <a:lnTo>
                    <a:pt x="3" y="0"/>
                  </a:lnTo>
                  <a:lnTo>
                    <a:pt x="4" y="0"/>
                  </a:lnTo>
                  <a:lnTo>
                    <a:pt x="5" y="2"/>
                  </a:lnTo>
                  <a:lnTo>
                    <a:pt x="4"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85" name="Google Shape;2285;p203"/>
            <p:cNvSpPr/>
            <p:nvPr/>
          </p:nvSpPr>
          <p:spPr>
            <a:xfrm>
              <a:off x="10026387" y="4821261"/>
              <a:ext cx="4185" cy="3694"/>
            </a:xfrm>
            <a:custGeom>
              <a:avLst/>
              <a:gdLst/>
              <a:ahLst/>
              <a:cxnLst/>
              <a:rect l="l" t="t" r="r" b="b"/>
              <a:pathLst>
                <a:path w="4" h="5" extrusionOk="0">
                  <a:moveTo>
                    <a:pt x="1" y="4"/>
                  </a:moveTo>
                  <a:lnTo>
                    <a:pt x="0" y="4"/>
                  </a:lnTo>
                  <a:lnTo>
                    <a:pt x="0" y="3"/>
                  </a:lnTo>
                  <a:lnTo>
                    <a:pt x="0" y="2"/>
                  </a:lnTo>
                  <a:lnTo>
                    <a:pt x="0" y="1"/>
                  </a:lnTo>
                  <a:lnTo>
                    <a:pt x="2" y="0"/>
                  </a:lnTo>
                  <a:lnTo>
                    <a:pt x="3" y="0"/>
                  </a:lnTo>
                  <a:lnTo>
                    <a:pt x="3" y="1"/>
                  </a:lnTo>
                  <a:lnTo>
                    <a:pt x="1"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86" name="Google Shape;2286;p203"/>
            <p:cNvSpPr/>
            <p:nvPr/>
          </p:nvSpPr>
          <p:spPr>
            <a:xfrm>
              <a:off x="9440217" y="4824956"/>
              <a:ext cx="8374" cy="3692"/>
            </a:xfrm>
            <a:custGeom>
              <a:avLst/>
              <a:gdLst/>
              <a:ahLst/>
              <a:cxnLst/>
              <a:rect l="l" t="t" r="r" b="b"/>
              <a:pathLst>
                <a:path w="11" h="6" extrusionOk="0">
                  <a:moveTo>
                    <a:pt x="4" y="5"/>
                  </a:moveTo>
                  <a:lnTo>
                    <a:pt x="2" y="5"/>
                  </a:lnTo>
                  <a:lnTo>
                    <a:pt x="0" y="4"/>
                  </a:lnTo>
                  <a:lnTo>
                    <a:pt x="0" y="3"/>
                  </a:lnTo>
                  <a:lnTo>
                    <a:pt x="0" y="1"/>
                  </a:lnTo>
                  <a:lnTo>
                    <a:pt x="4" y="0"/>
                  </a:lnTo>
                  <a:lnTo>
                    <a:pt x="6" y="1"/>
                  </a:lnTo>
                  <a:lnTo>
                    <a:pt x="8" y="1"/>
                  </a:lnTo>
                  <a:lnTo>
                    <a:pt x="9" y="3"/>
                  </a:lnTo>
                  <a:lnTo>
                    <a:pt x="10" y="4"/>
                  </a:lnTo>
                  <a:lnTo>
                    <a:pt x="6" y="4"/>
                  </a:lnTo>
                  <a:lnTo>
                    <a:pt x="4"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87" name="Google Shape;2287;p203"/>
            <p:cNvSpPr/>
            <p:nvPr/>
          </p:nvSpPr>
          <p:spPr>
            <a:xfrm>
              <a:off x="9364853" y="4828647"/>
              <a:ext cx="41869" cy="11080"/>
            </a:xfrm>
            <a:custGeom>
              <a:avLst/>
              <a:gdLst/>
              <a:ahLst/>
              <a:cxnLst/>
              <a:rect l="l" t="t" r="r" b="b"/>
              <a:pathLst>
                <a:path w="44" h="13" extrusionOk="0">
                  <a:moveTo>
                    <a:pt x="36" y="8"/>
                  </a:moveTo>
                  <a:lnTo>
                    <a:pt x="35" y="8"/>
                  </a:lnTo>
                  <a:lnTo>
                    <a:pt x="30" y="8"/>
                  </a:lnTo>
                  <a:lnTo>
                    <a:pt x="26" y="11"/>
                  </a:lnTo>
                  <a:lnTo>
                    <a:pt x="24" y="11"/>
                  </a:lnTo>
                  <a:lnTo>
                    <a:pt x="15" y="11"/>
                  </a:lnTo>
                  <a:lnTo>
                    <a:pt x="14" y="11"/>
                  </a:lnTo>
                  <a:lnTo>
                    <a:pt x="14" y="11"/>
                  </a:lnTo>
                  <a:lnTo>
                    <a:pt x="13" y="12"/>
                  </a:lnTo>
                  <a:lnTo>
                    <a:pt x="10" y="11"/>
                  </a:lnTo>
                  <a:lnTo>
                    <a:pt x="1" y="9"/>
                  </a:lnTo>
                  <a:lnTo>
                    <a:pt x="0" y="7"/>
                  </a:lnTo>
                  <a:lnTo>
                    <a:pt x="1" y="5"/>
                  </a:lnTo>
                  <a:lnTo>
                    <a:pt x="4" y="2"/>
                  </a:lnTo>
                  <a:lnTo>
                    <a:pt x="11" y="1"/>
                  </a:lnTo>
                  <a:lnTo>
                    <a:pt x="40" y="0"/>
                  </a:lnTo>
                  <a:lnTo>
                    <a:pt x="43" y="4"/>
                  </a:lnTo>
                  <a:lnTo>
                    <a:pt x="43" y="4"/>
                  </a:lnTo>
                  <a:lnTo>
                    <a:pt x="37" y="6"/>
                  </a:lnTo>
                  <a:lnTo>
                    <a:pt x="36" y="8"/>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88" name="Google Shape;2288;p203"/>
            <p:cNvSpPr/>
            <p:nvPr/>
          </p:nvSpPr>
          <p:spPr>
            <a:xfrm>
              <a:off x="9603506" y="4832341"/>
              <a:ext cx="4188" cy="3692"/>
            </a:xfrm>
            <a:custGeom>
              <a:avLst/>
              <a:gdLst/>
              <a:ahLst/>
              <a:cxnLst/>
              <a:rect l="l" t="t" r="r" b="b"/>
              <a:pathLst>
                <a:path w="5" h="4" extrusionOk="0">
                  <a:moveTo>
                    <a:pt x="4" y="3"/>
                  </a:moveTo>
                  <a:lnTo>
                    <a:pt x="1" y="3"/>
                  </a:lnTo>
                  <a:lnTo>
                    <a:pt x="0" y="3"/>
                  </a:lnTo>
                  <a:lnTo>
                    <a:pt x="0" y="0"/>
                  </a:lnTo>
                  <a:lnTo>
                    <a:pt x="4" y="2"/>
                  </a:lnTo>
                  <a:lnTo>
                    <a:pt x="4" y="2"/>
                  </a:lnTo>
                  <a:lnTo>
                    <a:pt x="4"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89" name="Google Shape;2289;p203"/>
            <p:cNvSpPr/>
            <p:nvPr/>
          </p:nvSpPr>
          <p:spPr>
            <a:xfrm>
              <a:off x="9842162" y="4832341"/>
              <a:ext cx="4185" cy="3692"/>
            </a:xfrm>
            <a:custGeom>
              <a:avLst/>
              <a:gdLst/>
              <a:ahLst/>
              <a:cxnLst/>
              <a:rect l="l" t="t" r="r" b="b"/>
              <a:pathLst>
                <a:path w="6" h="5" extrusionOk="0">
                  <a:moveTo>
                    <a:pt x="5" y="3"/>
                  </a:moveTo>
                  <a:lnTo>
                    <a:pt x="4" y="4"/>
                  </a:lnTo>
                  <a:lnTo>
                    <a:pt x="1" y="3"/>
                  </a:lnTo>
                  <a:lnTo>
                    <a:pt x="0" y="2"/>
                  </a:lnTo>
                  <a:lnTo>
                    <a:pt x="2" y="0"/>
                  </a:lnTo>
                  <a:lnTo>
                    <a:pt x="4" y="0"/>
                  </a:lnTo>
                  <a:lnTo>
                    <a:pt x="5" y="1"/>
                  </a:lnTo>
                  <a:lnTo>
                    <a:pt x="5" y="1"/>
                  </a:lnTo>
                  <a:lnTo>
                    <a:pt x="5" y="2"/>
                  </a:lnTo>
                  <a:lnTo>
                    <a:pt x="5"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90" name="Google Shape;2290;p203"/>
            <p:cNvSpPr/>
            <p:nvPr/>
          </p:nvSpPr>
          <p:spPr>
            <a:xfrm>
              <a:off x="9410908" y="4832341"/>
              <a:ext cx="4188" cy="3692"/>
            </a:xfrm>
            <a:custGeom>
              <a:avLst/>
              <a:gdLst/>
              <a:ahLst/>
              <a:cxnLst/>
              <a:rect l="l" t="t" r="r" b="b"/>
              <a:pathLst>
                <a:path w="5" h="4" extrusionOk="0">
                  <a:moveTo>
                    <a:pt x="4" y="2"/>
                  </a:moveTo>
                  <a:lnTo>
                    <a:pt x="3" y="3"/>
                  </a:lnTo>
                  <a:lnTo>
                    <a:pt x="1" y="3"/>
                  </a:lnTo>
                  <a:lnTo>
                    <a:pt x="0" y="1"/>
                  </a:lnTo>
                  <a:lnTo>
                    <a:pt x="1" y="0"/>
                  </a:lnTo>
                  <a:lnTo>
                    <a:pt x="2" y="0"/>
                  </a:lnTo>
                  <a:lnTo>
                    <a:pt x="3" y="0"/>
                  </a:lnTo>
                  <a:lnTo>
                    <a:pt x="4"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91" name="Google Shape;2291;p203"/>
            <p:cNvSpPr/>
            <p:nvPr/>
          </p:nvSpPr>
          <p:spPr>
            <a:xfrm>
              <a:off x="9938460" y="4832341"/>
              <a:ext cx="8374" cy="3692"/>
            </a:xfrm>
            <a:custGeom>
              <a:avLst/>
              <a:gdLst/>
              <a:ahLst/>
              <a:cxnLst/>
              <a:rect l="l" t="t" r="r" b="b"/>
              <a:pathLst>
                <a:path w="8" h="6" extrusionOk="0">
                  <a:moveTo>
                    <a:pt x="7" y="3"/>
                  </a:moveTo>
                  <a:lnTo>
                    <a:pt x="7" y="5"/>
                  </a:lnTo>
                  <a:lnTo>
                    <a:pt x="6" y="4"/>
                  </a:lnTo>
                  <a:lnTo>
                    <a:pt x="4" y="2"/>
                  </a:lnTo>
                  <a:lnTo>
                    <a:pt x="2" y="2"/>
                  </a:lnTo>
                  <a:lnTo>
                    <a:pt x="1" y="1"/>
                  </a:lnTo>
                  <a:lnTo>
                    <a:pt x="0" y="0"/>
                  </a:lnTo>
                  <a:lnTo>
                    <a:pt x="6" y="0"/>
                  </a:lnTo>
                  <a:lnTo>
                    <a:pt x="7"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92" name="Google Shape;2292;p203"/>
            <p:cNvSpPr/>
            <p:nvPr/>
          </p:nvSpPr>
          <p:spPr>
            <a:xfrm>
              <a:off x="9917527" y="4832341"/>
              <a:ext cx="20933" cy="25850"/>
            </a:xfrm>
            <a:custGeom>
              <a:avLst/>
              <a:gdLst/>
              <a:ahLst/>
              <a:cxnLst/>
              <a:rect l="l" t="t" r="r" b="b"/>
              <a:pathLst>
                <a:path w="21" h="30" extrusionOk="0">
                  <a:moveTo>
                    <a:pt x="7" y="29"/>
                  </a:moveTo>
                  <a:lnTo>
                    <a:pt x="7" y="29"/>
                  </a:lnTo>
                  <a:lnTo>
                    <a:pt x="3" y="29"/>
                  </a:lnTo>
                  <a:lnTo>
                    <a:pt x="0" y="29"/>
                  </a:lnTo>
                  <a:lnTo>
                    <a:pt x="1" y="26"/>
                  </a:lnTo>
                  <a:lnTo>
                    <a:pt x="0" y="24"/>
                  </a:lnTo>
                  <a:lnTo>
                    <a:pt x="2" y="22"/>
                  </a:lnTo>
                  <a:lnTo>
                    <a:pt x="2" y="19"/>
                  </a:lnTo>
                  <a:lnTo>
                    <a:pt x="3" y="18"/>
                  </a:lnTo>
                  <a:lnTo>
                    <a:pt x="3" y="16"/>
                  </a:lnTo>
                  <a:lnTo>
                    <a:pt x="5" y="11"/>
                  </a:lnTo>
                  <a:lnTo>
                    <a:pt x="7" y="11"/>
                  </a:lnTo>
                  <a:lnTo>
                    <a:pt x="8" y="10"/>
                  </a:lnTo>
                  <a:lnTo>
                    <a:pt x="10" y="8"/>
                  </a:lnTo>
                  <a:lnTo>
                    <a:pt x="11" y="7"/>
                  </a:lnTo>
                  <a:lnTo>
                    <a:pt x="13" y="5"/>
                  </a:lnTo>
                  <a:lnTo>
                    <a:pt x="14" y="3"/>
                  </a:lnTo>
                  <a:lnTo>
                    <a:pt x="14" y="2"/>
                  </a:lnTo>
                  <a:lnTo>
                    <a:pt x="15" y="1"/>
                  </a:lnTo>
                  <a:lnTo>
                    <a:pt x="18" y="0"/>
                  </a:lnTo>
                  <a:lnTo>
                    <a:pt x="19" y="1"/>
                  </a:lnTo>
                  <a:lnTo>
                    <a:pt x="20" y="3"/>
                  </a:lnTo>
                  <a:lnTo>
                    <a:pt x="18" y="5"/>
                  </a:lnTo>
                  <a:lnTo>
                    <a:pt x="19" y="11"/>
                  </a:lnTo>
                  <a:lnTo>
                    <a:pt x="17" y="17"/>
                  </a:lnTo>
                  <a:lnTo>
                    <a:pt x="16" y="19"/>
                  </a:lnTo>
                  <a:lnTo>
                    <a:pt x="13" y="20"/>
                  </a:lnTo>
                  <a:lnTo>
                    <a:pt x="12" y="21"/>
                  </a:lnTo>
                  <a:lnTo>
                    <a:pt x="9" y="24"/>
                  </a:lnTo>
                  <a:lnTo>
                    <a:pt x="8" y="27"/>
                  </a:lnTo>
                  <a:lnTo>
                    <a:pt x="8" y="28"/>
                  </a:lnTo>
                  <a:lnTo>
                    <a:pt x="7" y="29"/>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93" name="Google Shape;2293;p203"/>
            <p:cNvSpPr/>
            <p:nvPr/>
          </p:nvSpPr>
          <p:spPr>
            <a:xfrm>
              <a:off x="9804478" y="4843419"/>
              <a:ext cx="4188" cy="3694"/>
            </a:xfrm>
            <a:custGeom>
              <a:avLst/>
              <a:gdLst/>
              <a:ahLst/>
              <a:cxnLst/>
              <a:rect l="l" t="t" r="r" b="b"/>
              <a:pathLst>
                <a:path w="5" h="6" extrusionOk="0">
                  <a:moveTo>
                    <a:pt x="2" y="3"/>
                  </a:moveTo>
                  <a:lnTo>
                    <a:pt x="0" y="5"/>
                  </a:lnTo>
                  <a:lnTo>
                    <a:pt x="1" y="2"/>
                  </a:lnTo>
                  <a:lnTo>
                    <a:pt x="1" y="0"/>
                  </a:lnTo>
                  <a:lnTo>
                    <a:pt x="4" y="1"/>
                  </a:lnTo>
                  <a:lnTo>
                    <a:pt x="4" y="2"/>
                  </a:lnTo>
                  <a:lnTo>
                    <a:pt x="3" y="3"/>
                  </a:lnTo>
                  <a:lnTo>
                    <a:pt x="2"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94" name="Google Shape;2294;p203"/>
            <p:cNvSpPr/>
            <p:nvPr/>
          </p:nvSpPr>
          <p:spPr>
            <a:xfrm>
              <a:off x="9758424" y="4847114"/>
              <a:ext cx="33496" cy="11078"/>
            </a:xfrm>
            <a:custGeom>
              <a:avLst/>
              <a:gdLst/>
              <a:ahLst/>
              <a:cxnLst/>
              <a:rect l="l" t="t" r="r" b="b"/>
              <a:pathLst>
                <a:path w="34" h="14" extrusionOk="0">
                  <a:moveTo>
                    <a:pt x="32" y="3"/>
                  </a:moveTo>
                  <a:lnTo>
                    <a:pt x="33" y="5"/>
                  </a:lnTo>
                  <a:lnTo>
                    <a:pt x="32" y="5"/>
                  </a:lnTo>
                  <a:lnTo>
                    <a:pt x="29" y="6"/>
                  </a:lnTo>
                  <a:lnTo>
                    <a:pt x="25" y="7"/>
                  </a:lnTo>
                  <a:lnTo>
                    <a:pt x="23" y="9"/>
                  </a:lnTo>
                  <a:lnTo>
                    <a:pt x="22" y="12"/>
                  </a:lnTo>
                  <a:lnTo>
                    <a:pt x="16" y="11"/>
                  </a:lnTo>
                  <a:lnTo>
                    <a:pt x="12" y="11"/>
                  </a:lnTo>
                  <a:lnTo>
                    <a:pt x="10" y="10"/>
                  </a:lnTo>
                  <a:lnTo>
                    <a:pt x="8" y="10"/>
                  </a:lnTo>
                  <a:lnTo>
                    <a:pt x="5" y="11"/>
                  </a:lnTo>
                  <a:lnTo>
                    <a:pt x="1" y="13"/>
                  </a:lnTo>
                  <a:lnTo>
                    <a:pt x="0" y="13"/>
                  </a:lnTo>
                  <a:lnTo>
                    <a:pt x="0" y="10"/>
                  </a:lnTo>
                  <a:lnTo>
                    <a:pt x="2" y="8"/>
                  </a:lnTo>
                  <a:lnTo>
                    <a:pt x="6" y="3"/>
                  </a:lnTo>
                  <a:lnTo>
                    <a:pt x="10" y="4"/>
                  </a:lnTo>
                  <a:lnTo>
                    <a:pt x="13" y="5"/>
                  </a:lnTo>
                  <a:lnTo>
                    <a:pt x="18" y="3"/>
                  </a:lnTo>
                  <a:lnTo>
                    <a:pt x="21" y="1"/>
                  </a:lnTo>
                  <a:lnTo>
                    <a:pt x="26" y="0"/>
                  </a:lnTo>
                  <a:lnTo>
                    <a:pt x="30" y="3"/>
                  </a:lnTo>
                  <a:lnTo>
                    <a:pt x="32"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95" name="Google Shape;2295;p203"/>
            <p:cNvSpPr/>
            <p:nvPr/>
          </p:nvSpPr>
          <p:spPr>
            <a:xfrm>
              <a:off x="9871469" y="4850805"/>
              <a:ext cx="8374" cy="7386"/>
            </a:xfrm>
            <a:custGeom>
              <a:avLst/>
              <a:gdLst/>
              <a:ahLst/>
              <a:cxnLst/>
              <a:rect l="l" t="t" r="r" b="b"/>
              <a:pathLst>
                <a:path w="9" h="10" extrusionOk="0">
                  <a:moveTo>
                    <a:pt x="8" y="5"/>
                  </a:moveTo>
                  <a:lnTo>
                    <a:pt x="6" y="9"/>
                  </a:lnTo>
                  <a:lnTo>
                    <a:pt x="4" y="8"/>
                  </a:lnTo>
                  <a:lnTo>
                    <a:pt x="0" y="4"/>
                  </a:lnTo>
                  <a:lnTo>
                    <a:pt x="1" y="1"/>
                  </a:lnTo>
                  <a:lnTo>
                    <a:pt x="1" y="0"/>
                  </a:lnTo>
                  <a:lnTo>
                    <a:pt x="3" y="0"/>
                  </a:lnTo>
                  <a:lnTo>
                    <a:pt x="7" y="1"/>
                  </a:lnTo>
                  <a:lnTo>
                    <a:pt x="8" y="3"/>
                  </a:lnTo>
                  <a:lnTo>
                    <a:pt x="8"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96" name="Google Shape;2296;p203"/>
            <p:cNvSpPr/>
            <p:nvPr/>
          </p:nvSpPr>
          <p:spPr>
            <a:xfrm>
              <a:off x="9415096" y="4858192"/>
              <a:ext cx="37681" cy="22158"/>
            </a:xfrm>
            <a:custGeom>
              <a:avLst/>
              <a:gdLst/>
              <a:ahLst/>
              <a:cxnLst/>
              <a:rect l="l" t="t" r="r" b="b"/>
              <a:pathLst>
                <a:path w="40" h="26" extrusionOk="0">
                  <a:moveTo>
                    <a:pt x="31" y="2"/>
                  </a:moveTo>
                  <a:lnTo>
                    <a:pt x="34" y="4"/>
                  </a:lnTo>
                  <a:lnTo>
                    <a:pt x="38" y="9"/>
                  </a:lnTo>
                  <a:lnTo>
                    <a:pt x="39" y="11"/>
                  </a:lnTo>
                  <a:lnTo>
                    <a:pt x="38" y="12"/>
                  </a:lnTo>
                  <a:lnTo>
                    <a:pt x="35" y="14"/>
                  </a:lnTo>
                  <a:lnTo>
                    <a:pt x="27" y="17"/>
                  </a:lnTo>
                  <a:lnTo>
                    <a:pt x="26" y="19"/>
                  </a:lnTo>
                  <a:lnTo>
                    <a:pt x="24" y="22"/>
                  </a:lnTo>
                  <a:lnTo>
                    <a:pt x="24" y="23"/>
                  </a:lnTo>
                  <a:lnTo>
                    <a:pt x="24" y="24"/>
                  </a:lnTo>
                  <a:lnTo>
                    <a:pt x="23" y="24"/>
                  </a:lnTo>
                  <a:lnTo>
                    <a:pt x="21" y="25"/>
                  </a:lnTo>
                  <a:lnTo>
                    <a:pt x="19" y="24"/>
                  </a:lnTo>
                  <a:lnTo>
                    <a:pt x="21" y="22"/>
                  </a:lnTo>
                  <a:lnTo>
                    <a:pt x="21" y="20"/>
                  </a:lnTo>
                  <a:lnTo>
                    <a:pt x="20" y="18"/>
                  </a:lnTo>
                  <a:lnTo>
                    <a:pt x="18" y="16"/>
                  </a:lnTo>
                  <a:lnTo>
                    <a:pt x="15" y="13"/>
                  </a:lnTo>
                  <a:lnTo>
                    <a:pt x="11" y="12"/>
                  </a:lnTo>
                  <a:lnTo>
                    <a:pt x="8" y="11"/>
                  </a:lnTo>
                  <a:lnTo>
                    <a:pt x="4" y="10"/>
                  </a:lnTo>
                  <a:lnTo>
                    <a:pt x="3" y="8"/>
                  </a:lnTo>
                  <a:lnTo>
                    <a:pt x="0" y="6"/>
                  </a:lnTo>
                  <a:lnTo>
                    <a:pt x="0" y="4"/>
                  </a:lnTo>
                  <a:lnTo>
                    <a:pt x="0" y="3"/>
                  </a:lnTo>
                  <a:lnTo>
                    <a:pt x="0" y="1"/>
                  </a:lnTo>
                  <a:lnTo>
                    <a:pt x="1" y="1"/>
                  </a:lnTo>
                  <a:lnTo>
                    <a:pt x="5" y="2"/>
                  </a:lnTo>
                  <a:lnTo>
                    <a:pt x="11" y="4"/>
                  </a:lnTo>
                  <a:lnTo>
                    <a:pt x="14" y="4"/>
                  </a:lnTo>
                  <a:lnTo>
                    <a:pt x="16" y="3"/>
                  </a:lnTo>
                  <a:lnTo>
                    <a:pt x="21" y="0"/>
                  </a:lnTo>
                  <a:lnTo>
                    <a:pt x="22" y="0"/>
                  </a:lnTo>
                  <a:lnTo>
                    <a:pt x="27" y="1"/>
                  </a:lnTo>
                  <a:lnTo>
                    <a:pt x="31"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97" name="Google Shape;2297;p203"/>
            <p:cNvSpPr/>
            <p:nvPr/>
          </p:nvSpPr>
          <p:spPr>
            <a:xfrm>
              <a:off x="9486272" y="4861886"/>
              <a:ext cx="71179" cy="25850"/>
            </a:xfrm>
            <a:custGeom>
              <a:avLst/>
              <a:gdLst/>
              <a:ahLst/>
              <a:cxnLst/>
              <a:rect l="l" t="t" r="r" b="b"/>
              <a:pathLst>
                <a:path w="76" h="33" extrusionOk="0">
                  <a:moveTo>
                    <a:pt x="46" y="7"/>
                  </a:moveTo>
                  <a:lnTo>
                    <a:pt x="48" y="8"/>
                  </a:lnTo>
                  <a:lnTo>
                    <a:pt x="50" y="8"/>
                  </a:lnTo>
                  <a:lnTo>
                    <a:pt x="53" y="6"/>
                  </a:lnTo>
                  <a:lnTo>
                    <a:pt x="55" y="5"/>
                  </a:lnTo>
                  <a:lnTo>
                    <a:pt x="56" y="5"/>
                  </a:lnTo>
                  <a:lnTo>
                    <a:pt x="59" y="6"/>
                  </a:lnTo>
                  <a:lnTo>
                    <a:pt x="61" y="7"/>
                  </a:lnTo>
                  <a:lnTo>
                    <a:pt x="61" y="10"/>
                  </a:lnTo>
                  <a:lnTo>
                    <a:pt x="62" y="10"/>
                  </a:lnTo>
                  <a:lnTo>
                    <a:pt x="63" y="7"/>
                  </a:lnTo>
                  <a:lnTo>
                    <a:pt x="64" y="6"/>
                  </a:lnTo>
                  <a:lnTo>
                    <a:pt x="66" y="6"/>
                  </a:lnTo>
                  <a:lnTo>
                    <a:pt x="69" y="6"/>
                  </a:lnTo>
                  <a:lnTo>
                    <a:pt x="70" y="7"/>
                  </a:lnTo>
                  <a:lnTo>
                    <a:pt x="72" y="11"/>
                  </a:lnTo>
                  <a:lnTo>
                    <a:pt x="72" y="14"/>
                  </a:lnTo>
                  <a:lnTo>
                    <a:pt x="73" y="16"/>
                  </a:lnTo>
                  <a:lnTo>
                    <a:pt x="74" y="17"/>
                  </a:lnTo>
                  <a:lnTo>
                    <a:pt x="75" y="18"/>
                  </a:lnTo>
                  <a:lnTo>
                    <a:pt x="74" y="19"/>
                  </a:lnTo>
                  <a:lnTo>
                    <a:pt x="74" y="20"/>
                  </a:lnTo>
                  <a:lnTo>
                    <a:pt x="71" y="20"/>
                  </a:lnTo>
                  <a:lnTo>
                    <a:pt x="70" y="20"/>
                  </a:lnTo>
                  <a:lnTo>
                    <a:pt x="69" y="19"/>
                  </a:lnTo>
                  <a:lnTo>
                    <a:pt x="68" y="19"/>
                  </a:lnTo>
                  <a:lnTo>
                    <a:pt x="65" y="19"/>
                  </a:lnTo>
                  <a:lnTo>
                    <a:pt x="63" y="20"/>
                  </a:lnTo>
                  <a:lnTo>
                    <a:pt x="63" y="22"/>
                  </a:lnTo>
                  <a:lnTo>
                    <a:pt x="65" y="22"/>
                  </a:lnTo>
                  <a:lnTo>
                    <a:pt x="66" y="22"/>
                  </a:lnTo>
                  <a:lnTo>
                    <a:pt x="66" y="23"/>
                  </a:lnTo>
                  <a:lnTo>
                    <a:pt x="65" y="23"/>
                  </a:lnTo>
                  <a:lnTo>
                    <a:pt x="63" y="22"/>
                  </a:lnTo>
                  <a:lnTo>
                    <a:pt x="61" y="23"/>
                  </a:lnTo>
                  <a:lnTo>
                    <a:pt x="55" y="24"/>
                  </a:lnTo>
                  <a:lnTo>
                    <a:pt x="53" y="24"/>
                  </a:lnTo>
                  <a:lnTo>
                    <a:pt x="51" y="23"/>
                  </a:lnTo>
                  <a:lnTo>
                    <a:pt x="52" y="19"/>
                  </a:lnTo>
                  <a:lnTo>
                    <a:pt x="51" y="18"/>
                  </a:lnTo>
                  <a:lnTo>
                    <a:pt x="46" y="22"/>
                  </a:lnTo>
                  <a:lnTo>
                    <a:pt x="45" y="23"/>
                  </a:lnTo>
                  <a:lnTo>
                    <a:pt x="44" y="24"/>
                  </a:lnTo>
                  <a:lnTo>
                    <a:pt x="41" y="24"/>
                  </a:lnTo>
                  <a:lnTo>
                    <a:pt x="34" y="27"/>
                  </a:lnTo>
                  <a:lnTo>
                    <a:pt x="33" y="26"/>
                  </a:lnTo>
                  <a:lnTo>
                    <a:pt x="31" y="26"/>
                  </a:lnTo>
                  <a:lnTo>
                    <a:pt x="23" y="29"/>
                  </a:lnTo>
                  <a:lnTo>
                    <a:pt x="20" y="30"/>
                  </a:lnTo>
                  <a:lnTo>
                    <a:pt x="18" y="30"/>
                  </a:lnTo>
                  <a:lnTo>
                    <a:pt x="16" y="30"/>
                  </a:lnTo>
                  <a:lnTo>
                    <a:pt x="14" y="30"/>
                  </a:lnTo>
                  <a:lnTo>
                    <a:pt x="12" y="31"/>
                  </a:lnTo>
                  <a:lnTo>
                    <a:pt x="9" y="32"/>
                  </a:lnTo>
                  <a:lnTo>
                    <a:pt x="6" y="31"/>
                  </a:lnTo>
                  <a:lnTo>
                    <a:pt x="3" y="30"/>
                  </a:lnTo>
                  <a:lnTo>
                    <a:pt x="1" y="29"/>
                  </a:lnTo>
                  <a:lnTo>
                    <a:pt x="0" y="27"/>
                  </a:lnTo>
                  <a:lnTo>
                    <a:pt x="0" y="25"/>
                  </a:lnTo>
                  <a:lnTo>
                    <a:pt x="1" y="23"/>
                  </a:lnTo>
                  <a:lnTo>
                    <a:pt x="0" y="18"/>
                  </a:lnTo>
                  <a:lnTo>
                    <a:pt x="1" y="16"/>
                  </a:lnTo>
                  <a:lnTo>
                    <a:pt x="2" y="14"/>
                  </a:lnTo>
                  <a:lnTo>
                    <a:pt x="4" y="13"/>
                  </a:lnTo>
                  <a:lnTo>
                    <a:pt x="6" y="12"/>
                  </a:lnTo>
                  <a:lnTo>
                    <a:pt x="9" y="11"/>
                  </a:lnTo>
                  <a:lnTo>
                    <a:pt x="12" y="8"/>
                  </a:lnTo>
                  <a:lnTo>
                    <a:pt x="14" y="9"/>
                  </a:lnTo>
                  <a:lnTo>
                    <a:pt x="18" y="10"/>
                  </a:lnTo>
                  <a:lnTo>
                    <a:pt x="21" y="11"/>
                  </a:lnTo>
                  <a:lnTo>
                    <a:pt x="25" y="10"/>
                  </a:lnTo>
                  <a:lnTo>
                    <a:pt x="27" y="11"/>
                  </a:lnTo>
                  <a:lnTo>
                    <a:pt x="28" y="14"/>
                  </a:lnTo>
                  <a:lnTo>
                    <a:pt x="29" y="15"/>
                  </a:lnTo>
                  <a:lnTo>
                    <a:pt x="30" y="16"/>
                  </a:lnTo>
                  <a:lnTo>
                    <a:pt x="33" y="19"/>
                  </a:lnTo>
                  <a:lnTo>
                    <a:pt x="35" y="19"/>
                  </a:lnTo>
                  <a:lnTo>
                    <a:pt x="38" y="20"/>
                  </a:lnTo>
                  <a:lnTo>
                    <a:pt x="42" y="17"/>
                  </a:lnTo>
                  <a:lnTo>
                    <a:pt x="45" y="17"/>
                  </a:lnTo>
                  <a:lnTo>
                    <a:pt x="46" y="16"/>
                  </a:lnTo>
                  <a:lnTo>
                    <a:pt x="45" y="14"/>
                  </a:lnTo>
                  <a:lnTo>
                    <a:pt x="42" y="12"/>
                  </a:lnTo>
                  <a:lnTo>
                    <a:pt x="41" y="11"/>
                  </a:lnTo>
                  <a:lnTo>
                    <a:pt x="40" y="12"/>
                  </a:lnTo>
                  <a:lnTo>
                    <a:pt x="39" y="11"/>
                  </a:lnTo>
                  <a:lnTo>
                    <a:pt x="33" y="7"/>
                  </a:lnTo>
                  <a:lnTo>
                    <a:pt x="32" y="6"/>
                  </a:lnTo>
                  <a:lnTo>
                    <a:pt x="31" y="3"/>
                  </a:lnTo>
                  <a:lnTo>
                    <a:pt x="31" y="1"/>
                  </a:lnTo>
                  <a:lnTo>
                    <a:pt x="35" y="0"/>
                  </a:lnTo>
                  <a:lnTo>
                    <a:pt x="37" y="0"/>
                  </a:lnTo>
                  <a:lnTo>
                    <a:pt x="43" y="1"/>
                  </a:lnTo>
                  <a:lnTo>
                    <a:pt x="44" y="1"/>
                  </a:lnTo>
                  <a:lnTo>
                    <a:pt x="45" y="5"/>
                  </a:lnTo>
                  <a:lnTo>
                    <a:pt x="46" y="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98" name="Google Shape;2298;p203"/>
            <p:cNvSpPr/>
            <p:nvPr/>
          </p:nvSpPr>
          <p:spPr>
            <a:xfrm>
              <a:off x="9909153" y="4861886"/>
              <a:ext cx="12560" cy="7386"/>
            </a:xfrm>
            <a:custGeom>
              <a:avLst/>
              <a:gdLst/>
              <a:ahLst/>
              <a:cxnLst/>
              <a:rect l="l" t="t" r="r" b="b"/>
              <a:pathLst>
                <a:path w="14" h="8" extrusionOk="0">
                  <a:moveTo>
                    <a:pt x="2" y="7"/>
                  </a:moveTo>
                  <a:lnTo>
                    <a:pt x="0" y="7"/>
                  </a:lnTo>
                  <a:lnTo>
                    <a:pt x="2" y="5"/>
                  </a:lnTo>
                  <a:lnTo>
                    <a:pt x="8" y="0"/>
                  </a:lnTo>
                  <a:lnTo>
                    <a:pt x="10" y="1"/>
                  </a:lnTo>
                  <a:lnTo>
                    <a:pt x="13" y="1"/>
                  </a:lnTo>
                  <a:lnTo>
                    <a:pt x="8" y="3"/>
                  </a:lnTo>
                  <a:lnTo>
                    <a:pt x="4" y="5"/>
                  </a:lnTo>
                  <a:lnTo>
                    <a:pt x="2" y="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299" name="Google Shape;2299;p203"/>
            <p:cNvSpPr/>
            <p:nvPr/>
          </p:nvSpPr>
          <p:spPr>
            <a:xfrm>
              <a:off x="9578385" y="4861886"/>
              <a:ext cx="96300" cy="22158"/>
            </a:xfrm>
            <a:custGeom>
              <a:avLst/>
              <a:gdLst/>
              <a:ahLst/>
              <a:cxnLst/>
              <a:rect l="l" t="t" r="r" b="b"/>
              <a:pathLst>
                <a:path w="102" h="28" extrusionOk="0">
                  <a:moveTo>
                    <a:pt x="94" y="16"/>
                  </a:moveTo>
                  <a:lnTo>
                    <a:pt x="90" y="17"/>
                  </a:lnTo>
                  <a:lnTo>
                    <a:pt x="87" y="18"/>
                  </a:lnTo>
                  <a:lnTo>
                    <a:pt x="84" y="20"/>
                  </a:lnTo>
                  <a:lnTo>
                    <a:pt x="83" y="20"/>
                  </a:lnTo>
                  <a:lnTo>
                    <a:pt x="80" y="20"/>
                  </a:lnTo>
                  <a:lnTo>
                    <a:pt x="76" y="20"/>
                  </a:lnTo>
                  <a:lnTo>
                    <a:pt x="73" y="20"/>
                  </a:lnTo>
                  <a:lnTo>
                    <a:pt x="64" y="24"/>
                  </a:lnTo>
                  <a:lnTo>
                    <a:pt x="61" y="25"/>
                  </a:lnTo>
                  <a:lnTo>
                    <a:pt x="58" y="25"/>
                  </a:lnTo>
                  <a:lnTo>
                    <a:pt x="57" y="24"/>
                  </a:lnTo>
                  <a:lnTo>
                    <a:pt x="56" y="23"/>
                  </a:lnTo>
                  <a:lnTo>
                    <a:pt x="53" y="23"/>
                  </a:lnTo>
                  <a:lnTo>
                    <a:pt x="51" y="23"/>
                  </a:lnTo>
                  <a:lnTo>
                    <a:pt x="48" y="26"/>
                  </a:lnTo>
                  <a:lnTo>
                    <a:pt x="44" y="25"/>
                  </a:lnTo>
                  <a:lnTo>
                    <a:pt x="42" y="25"/>
                  </a:lnTo>
                  <a:lnTo>
                    <a:pt x="40" y="27"/>
                  </a:lnTo>
                  <a:lnTo>
                    <a:pt x="39" y="27"/>
                  </a:lnTo>
                  <a:lnTo>
                    <a:pt x="37" y="27"/>
                  </a:lnTo>
                  <a:lnTo>
                    <a:pt x="30" y="23"/>
                  </a:lnTo>
                  <a:lnTo>
                    <a:pt x="23" y="22"/>
                  </a:lnTo>
                  <a:lnTo>
                    <a:pt x="16" y="23"/>
                  </a:lnTo>
                  <a:lnTo>
                    <a:pt x="10" y="22"/>
                  </a:lnTo>
                  <a:lnTo>
                    <a:pt x="6" y="22"/>
                  </a:lnTo>
                  <a:lnTo>
                    <a:pt x="3" y="24"/>
                  </a:lnTo>
                  <a:lnTo>
                    <a:pt x="2" y="22"/>
                  </a:lnTo>
                  <a:lnTo>
                    <a:pt x="1" y="21"/>
                  </a:lnTo>
                  <a:lnTo>
                    <a:pt x="0" y="19"/>
                  </a:lnTo>
                  <a:lnTo>
                    <a:pt x="0" y="17"/>
                  </a:lnTo>
                  <a:lnTo>
                    <a:pt x="0" y="15"/>
                  </a:lnTo>
                  <a:lnTo>
                    <a:pt x="1" y="13"/>
                  </a:lnTo>
                  <a:lnTo>
                    <a:pt x="1" y="12"/>
                  </a:lnTo>
                  <a:lnTo>
                    <a:pt x="1" y="10"/>
                  </a:lnTo>
                  <a:lnTo>
                    <a:pt x="3" y="11"/>
                  </a:lnTo>
                  <a:lnTo>
                    <a:pt x="5" y="11"/>
                  </a:lnTo>
                  <a:lnTo>
                    <a:pt x="9" y="9"/>
                  </a:lnTo>
                  <a:lnTo>
                    <a:pt x="13" y="6"/>
                  </a:lnTo>
                  <a:lnTo>
                    <a:pt x="17" y="5"/>
                  </a:lnTo>
                  <a:lnTo>
                    <a:pt x="19" y="5"/>
                  </a:lnTo>
                  <a:lnTo>
                    <a:pt x="21" y="5"/>
                  </a:lnTo>
                  <a:lnTo>
                    <a:pt x="23" y="5"/>
                  </a:lnTo>
                  <a:lnTo>
                    <a:pt x="25" y="5"/>
                  </a:lnTo>
                  <a:lnTo>
                    <a:pt x="29" y="6"/>
                  </a:lnTo>
                  <a:lnTo>
                    <a:pt x="30" y="7"/>
                  </a:lnTo>
                  <a:lnTo>
                    <a:pt x="34" y="7"/>
                  </a:lnTo>
                  <a:lnTo>
                    <a:pt x="38" y="8"/>
                  </a:lnTo>
                  <a:lnTo>
                    <a:pt x="41" y="10"/>
                  </a:lnTo>
                  <a:lnTo>
                    <a:pt x="46" y="12"/>
                  </a:lnTo>
                  <a:lnTo>
                    <a:pt x="49" y="14"/>
                  </a:lnTo>
                  <a:lnTo>
                    <a:pt x="52" y="15"/>
                  </a:lnTo>
                  <a:lnTo>
                    <a:pt x="53" y="16"/>
                  </a:lnTo>
                  <a:lnTo>
                    <a:pt x="55" y="15"/>
                  </a:lnTo>
                  <a:lnTo>
                    <a:pt x="57" y="14"/>
                  </a:lnTo>
                  <a:lnTo>
                    <a:pt x="59" y="13"/>
                  </a:lnTo>
                  <a:lnTo>
                    <a:pt x="62" y="13"/>
                  </a:lnTo>
                  <a:lnTo>
                    <a:pt x="65" y="12"/>
                  </a:lnTo>
                  <a:lnTo>
                    <a:pt x="66" y="12"/>
                  </a:lnTo>
                  <a:lnTo>
                    <a:pt x="68" y="11"/>
                  </a:lnTo>
                  <a:lnTo>
                    <a:pt x="70" y="12"/>
                  </a:lnTo>
                  <a:lnTo>
                    <a:pt x="71" y="12"/>
                  </a:lnTo>
                  <a:lnTo>
                    <a:pt x="78" y="17"/>
                  </a:lnTo>
                  <a:lnTo>
                    <a:pt x="80" y="17"/>
                  </a:lnTo>
                  <a:lnTo>
                    <a:pt x="84" y="16"/>
                  </a:lnTo>
                  <a:lnTo>
                    <a:pt x="84" y="15"/>
                  </a:lnTo>
                  <a:lnTo>
                    <a:pt x="85" y="13"/>
                  </a:lnTo>
                  <a:lnTo>
                    <a:pt x="86" y="12"/>
                  </a:lnTo>
                  <a:lnTo>
                    <a:pt x="87" y="11"/>
                  </a:lnTo>
                  <a:lnTo>
                    <a:pt x="88" y="10"/>
                  </a:lnTo>
                  <a:lnTo>
                    <a:pt x="93" y="8"/>
                  </a:lnTo>
                  <a:lnTo>
                    <a:pt x="96" y="6"/>
                  </a:lnTo>
                  <a:lnTo>
                    <a:pt x="99" y="4"/>
                  </a:lnTo>
                  <a:lnTo>
                    <a:pt x="93" y="3"/>
                  </a:lnTo>
                  <a:lnTo>
                    <a:pt x="94" y="1"/>
                  </a:lnTo>
                  <a:lnTo>
                    <a:pt x="96" y="0"/>
                  </a:lnTo>
                  <a:lnTo>
                    <a:pt x="99" y="0"/>
                  </a:lnTo>
                  <a:lnTo>
                    <a:pt x="101" y="1"/>
                  </a:lnTo>
                  <a:lnTo>
                    <a:pt x="101" y="7"/>
                  </a:lnTo>
                  <a:lnTo>
                    <a:pt x="100" y="8"/>
                  </a:lnTo>
                  <a:lnTo>
                    <a:pt x="99" y="9"/>
                  </a:lnTo>
                  <a:lnTo>
                    <a:pt x="98" y="10"/>
                  </a:lnTo>
                  <a:lnTo>
                    <a:pt x="95" y="12"/>
                  </a:lnTo>
                  <a:lnTo>
                    <a:pt x="96" y="15"/>
                  </a:lnTo>
                  <a:lnTo>
                    <a:pt x="96" y="16"/>
                  </a:lnTo>
                  <a:lnTo>
                    <a:pt x="94" y="1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00" name="Google Shape;2300;p203"/>
            <p:cNvSpPr/>
            <p:nvPr/>
          </p:nvSpPr>
          <p:spPr>
            <a:xfrm>
              <a:off x="9817040" y="4861886"/>
              <a:ext cx="12560" cy="3692"/>
            </a:xfrm>
            <a:custGeom>
              <a:avLst/>
              <a:gdLst/>
              <a:ahLst/>
              <a:cxnLst/>
              <a:rect l="l" t="t" r="r" b="b"/>
              <a:pathLst>
                <a:path w="13" h="6" extrusionOk="0">
                  <a:moveTo>
                    <a:pt x="2" y="0"/>
                  </a:moveTo>
                  <a:lnTo>
                    <a:pt x="7" y="1"/>
                  </a:lnTo>
                  <a:lnTo>
                    <a:pt x="10" y="1"/>
                  </a:lnTo>
                  <a:lnTo>
                    <a:pt x="12" y="2"/>
                  </a:lnTo>
                  <a:lnTo>
                    <a:pt x="9" y="5"/>
                  </a:lnTo>
                  <a:lnTo>
                    <a:pt x="2" y="3"/>
                  </a:lnTo>
                  <a:lnTo>
                    <a:pt x="0" y="0"/>
                  </a:lnTo>
                  <a:lnTo>
                    <a:pt x="2"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01" name="Google Shape;2301;p203"/>
            <p:cNvSpPr/>
            <p:nvPr/>
          </p:nvSpPr>
          <p:spPr>
            <a:xfrm>
              <a:off x="9716555" y="4861886"/>
              <a:ext cx="25121" cy="7386"/>
            </a:xfrm>
            <a:custGeom>
              <a:avLst/>
              <a:gdLst/>
              <a:ahLst/>
              <a:cxnLst/>
              <a:rect l="l" t="t" r="r" b="b"/>
              <a:pathLst>
                <a:path w="25" h="11" extrusionOk="0">
                  <a:moveTo>
                    <a:pt x="6" y="0"/>
                  </a:moveTo>
                  <a:lnTo>
                    <a:pt x="7" y="2"/>
                  </a:lnTo>
                  <a:lnTo>
                    <a:pt x="10" y="1"/>
                  </a:lnTo>
                  <a:lnTo>
                    <a:pt x="12" y="0"/>
                  </a:lnTo>
                  <a:lnTo>
                    <a:pt x="17" y="1"/>
                  </a:lnTo>
                  <a:lnTo>
                    <a:pt x="22" y="1"/>
                  </a:lnTo>
                  <a:lnTo>
                    <a:pt x="24" y="2"/>
                  </a:lnTo>
                  <a:lnTo>
                    <a:pt x="24" y="6"/>
                  </a:lnTo>
                  <a:lnTo>
                    <a:pt x="23" y="7"/>
                  </a:lnTo>
                  <a:lnTo>
                    <a:pt x="2" y="10"/>
                  </a:lnTo>
                  <a:lnTo>
                    <a:pt x="0" y="9"/>
                  </a:lnTo>
                  <a:lnTo>
                    <a:pt x="0" y="8"/>
                  </a:lnTo>
                  <a:lnTo>
                    <a:pt x="2" y="5"/>
                  </a:lnTo>
                  <a:lnTo>
                    <a:pt x="1" y="4"/>
                  </a:lnTo>
                  <a:lnTo>
                    <a:pt x="2" y="2"/>
                  </a:lnTo>
                  <a:lnTo>
                    <a:pt x="5" y="0"/>
                  </a:lnTo>
                  <a:lnTo>
                    <a:pt x="6"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02" name="Google Shape;2302;p203"/>
            <p:cNvSpPr/>
            <p:nvPr/>
          </p:nvSpPr>
          <p:spPr>
            <a:xfrm>
              <a:off x="9553263" y="4861886"/>
              <a:ext cx="4188" cy="3692"/>
            </a:xfrm>
            <a:custGeom>
              <a:avLst/>
              <a:gdLst/>
              <a:ahLst/>
              <a:cxnLst/>
              <a:rect l="l" t="t" r="r" b="b"/>
              <a:pathLst>
                <a:path w="4" h="5" extrusionOk="0">
                  <a:moveTo>
                    <a:pt x="2" y="4"/>
                  </a:moveTo>
                  <a:lnTo>
                    <a:pt x="0" y="4"/>
                  </a:lnTo>
                  <a:lnTo>
                    <a:pt x="0" y="2"/>
                  </a:lnTo>
                  <a:lnTo>
                    <a:pt x="0" y="0"/>
                  </a:lnTo>
                  <a:lnTo>
                    <a:pt x="2" y="0"/>
                  </a:lnTo>
                  <a:lnTo>
                    <a:pt x="2" y="0"/>
                  </a:lnTo>
                  <a:lnTo>
                    <a:pt x="3" y="1"/>
                  </a:lnTo>
                  <a:lnTo>
                    <a:pt x="3" y="2"/>
                  </a:lnTo>
                  <a:lnTo>
                    <a:pt x="2" y="3"/>
                  </a:lnTo>
                  <a:lnTo>
                    <a:pt x="2"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03" name="Google Shape;2303;p203"/>
            <p:cNvSpPr/>
            <p:nvPr/>
          </p:nvSpPr>
          <p:spPr>
            <a:xfrm>
              <a:off x="9507208" y="4861886"/>
              <a:ext cx="4185" cy="7386"/>
            </a:xfrm>
            <a:custGeom>
              <a:avLst/>
              <a:gdLst/>
              <a:ahLst/>
              <a:cxnLst/>
              <a:rect l="l" t="t" r="r" b="b"/>
              <a:pathLst>
                <a:path w="6" h="8" extrusionOk="0">
                  <a:moveTo>
                    <a:pt x="2" y="7"/>
                  </a:moveTo>
                  <a:lnTo>
                    <a:pt x="1" y="7"/>
                  </a:lnTo>
                  <a:lnTo>
                    <a:pt x="0" y="6"/>
                  </a:lnTo>
                  <a:lnTo>
                    <a:pt x="0" y="5"/>
                  </a:lnTo>
                  <a:lnTo>
                    <a:pt x="0" y="4"/>
                  </a:lnTo>
                  <a:lnTo>
                    <a:pt x="0" y="2"/>
                  </a:lnTo>
                  <a:lnTo>
                    <a:pt x="1" y="0"/>
                  </a:lnTo>
                  <a:lnTo>
                    <a:pt x="5" y="0"/>
                  </a:lnTo>
                  <a:lnTo>
                    <a:pt x="5" y="2"/>
                  </a:lnTo>
                  <a:lnTo>
                    <a:pt x="2" y="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04" name="Google Shape;2304;p203"/>
            <p:cNvSpPr/>
            <p:nvPr/>
          </p:nvSpPr>
          <p:spPr>
            <a:xfrm>
              <a:off x="10143620" y="4861886"/>
              <a:ext cx="12560" cy="7386"/>
            </a:xfrm>
            <a:custGeom>
              <a:avLst/>
              <a:gdLst/>
              <a:ahLst/>
              <a:cxnLst/>
              <a:rect l="l" t="t" r="r" b="b"/>
              <a:pathLst>
                <a:path w="12" h="9" extrusionOk="0">
                  <a:moveTo>
                    <a:pt x="11" y="7"/>
                  </a:moveTo>
                  <a:lnTo>
                    <a:pt x="9" y="8"/>
                  </a:lnTo>
                  <a:lnTo>
                    <a:pt x="1" y="7"/>
                  </a:lnTo>
                  <a:lnTo>
                    <a:pt x="0" y="5"/>
                  </a:lnTo>
                  <a:lnTo>
                    <a:pt x="0" y="4"/>
                  </a:lnTo>
                  <a:lnTo>
                    <a:pt x="1" y="3"/>
                  </a:lnTo>
                  <a:lnTo>
                    <a:pt x="3" y="1"/>
                  </a:lnTo>
                  <a:lnTo>
                    <a:pt x="6" y="0"/>
                  </a:lnTo>
                  <a:lnTo>
                    <a:pt x="7" y="0"/>
                  </a:lnTo>
                  <a:lnTo>
                    <a:pt x="11" y="5"/>
                  </a:lnTo>
                  <a:lnTo>
                    <a:pt x="11" y="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05" name="Google Shape;2305;p203"/>
            <p:cNvSpPr/>
            <p:nvPr/>
          </p:nvSpPr>
          <p:spPr>
            <a:xfrm>
              <a:off x="9678871" y="4861886"/>
              <a:ext cx="20936" cy="11078"/>
            </a:xfrm>
            <a:custGeom>
              <a:avLst/>
              <a:gdLst/>
              <a:ahLst/>
              <a:cxnLst/>
              <a:rect l="l" t="t" r="r" b="b"/>
              <a:pathLst>
                <a:path w="23" h="14" extrusionOk="0">
                  <a:moveTo>
                    <a:pt x="22" y="2"/>
                  </a:moveTo>
                  <a:lnTo>
                    <a:pt x="17" y="3"/>
                  </a:lnTo>
                  <a:lnTo>
                    <a:pt x="14" y="7"/>
                  </a:lnTo>
                  <a:lnTo>
                    <a:pt x="12" y="7"/>
                  </a:lnTo>
                  <a:lnTo>
                    <a:pt x="11" y="9"/>
                  </a:lnTo>
                  <a:lnTo>
                    <a:pt x="11" y="9"/>
                  </a:lnTo>
                  <a:lnTo>
                    <a:pt x="11" y="10"/>
                  </a:lnTo>
                  <a:lnTo>
                    <a:pt x="11" y="11"/>
                  </a:lnTo>
                  <a:lnTo>
                    <a:pt x="10" y="12"/>
                  </a:lnTo>
                  <a:lnTo>
                    <a:pt x="7" y="11"/>
                  </a:lnTo>
                  <a:lnTo>
                    <a:pt x="6" y="12"/>
                  </a:lnTo>
                  <a:lnTo>
                    <a:pt x="5" y="13"/>
                  </a:lnTo>
                  <a:lnTo>
                    <a:pt x="3" y="11"/>
                  </a:lnTo>
                  <a:lnTo>
                    <a:pt x="0" y="11"/>
                  </a:lnTo>
                  <a:lnTo>
                    <a:pt x="0" y="11"/>
                  </a:lnTo>
                  <a:lnTo>
                    <a:pt x="3" y="8"/>
                  </a:lnTo>
                  <a:lnTo>
                    <a:pt x="7" y="5"/>
                  </a:lnTo>
                  <a:lnTo>
                    <a:pt x="7" y="4"/>
                  </a:lnTo>
                  <a:lnTo>
                    <a:pt x="6" y="4"/>
                  </a:lnTo>
                  <a:lnTo>
                    <a:pt x="5" y="3"/>
                  </a:lnTo>
                  <a:lnTo>
                    <a:pt x="5" y="3"/>
                  </a:lnTo>
                  <a:lnTo>
                    <a:pt x="7" y="2"/>
                  </a:lnTo>
                  <a:lnTo>
                    <a:pt x="9" y="2"/>
                  </a:lnTo>
                  <a:lnTo>
                    <a:pt x="11" y="3"/>
                  </a:lnTo>
                  <a:lnTo>
                    <a:pt x="11" y="3"/>
                  </a:lnTo>
                  <a:lnTo>
                    <a:pt x="17" y="0"/>
                  </a:lnTo>
                  <a:lnTo>
                    <a:pt x="19" y="0"/>
                  </a:lnTo>
                  <a:lnTo>
                    <a:pt x="21" y="2"/>
                  </a:lnTo>
                  <a:lnTo>
                    <a:pt x="22"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06" name="Google Shape;2306;p203"/>
            <p:cNvSpPr/>
            <p:nvPr/>
          </p:nvSpPr>
          <p:spPr>
            <a:xfrm>
              <a:off x="9699807" y="4861886"/>
              <a:ext cx="12560" cy="11078"/>
            </a:xfrm>
            <a:custGeom>
              <a:avLst/>
              <a:gdLst/>
              <a:ahLst/>
              <a:cxnLst/>
              <a:rect l="l" t="t" r="r" b="b"/>
              <a:pathLst>
                <a:path w="13" h="12" extrusionOk="0">
                  <a:moveTo>
                    <a:pt x="11" y="4"/>
                  </a:moveTo>
                  <a:lnTo>
                    <a:pt x="9" y="7"/>
                  </a:lnTo>
                  <a:lnTo>
                    <a:pt x="8" y="9"/>
                  </a:lnTo>
                  <a:lnTo>
                    <a:pt x="7" y="11"/>
                  </a:lnTo>
                  <a:lnTo>
                    <a:pt x="4" y="11"/>
                  </a:lnTo>
                  <a:lnTo>
                    <a:pt x="3" y="8"/>
                  </a:lnTo>
                  <a:lnTo>
                    <a:pt x="0" y="8"/>
                  </a:lnTo>
                  <a:lnTo>
                    <a:pt x="1" y="5"/>
                  </a:lnTo>
                  <a:lnTo>
                    <a:pt x="3" y="4"/>
                  </a:lnTo>
                  <a:lnTo>
                    <a:pt x="5" y="4"/>
                  </a:lnTo>
                  <a:lnTo>
                    <a:pt x="5" y="5"/>
                  </a:lnTo>
                  <a:lnTo>
                    <a:pt x="6" y="5"/>
                  </a:lnTo>
                  <a:lnTo>
                    <a:pt x="10" y="0"/>
                  </a:lnTo>
                  <a:lnTo>
                    <a:pt x="11" y="0"/>
                  </a:lnTo>
                  <a:lnTo>
                    <a:pt x="11" y="0"/>
                  </a:lnTo>
                  <a:lnTo>
                    <a:pt x="12" y="1"/>
                  </a:lnTo>
                  <a:lnTo>
                    <a:pt x="11"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07" name="Google Shape;2307;p203"/>
            <p:cNvSpPr/>
            <p:nvPr/>
          </p:nvSpPr>
          <p:spPr>
            <a:xfrm>
              <a:off x="9456965" y="4861886"/>
              <a:ext cx="29307" cy="22158"/>
            </a:xfrm>
            <a:custGeom>
              <a:avLst/>
              <a:gdLst/>
              <a:ahLst/>
              <a:cxnLst/>
              <a:rect l="l" t="t" r="r" b="b"/>
              <a:pathLst>
                <a:path w="29" h="25" extrusionOk="0">
                  <a:moveTo>
                    <a:pt x="25" y="13"/>
                  </a:moveTo>
                  <a:lnTo>
                    <a:pt x="21" y="20"/>
                  </a:lnTo>
                  <a:lnTo>
                    <a:pt x="22" y="21"/>
                  </a:lnTo>
                  <a:lnTo>
                    <a:pt x="23" y="22"/>
                  </a:lnTo>
                  <a:lnTo>
                    <a:pt x="16" y="24"/>
                  </a:lnTo>
                  <a:lnTo>
                    <a:pt x="14" y="22"/>
                  </a:lnTo>
                  <a:lnTo>
                    <a:pt x="12" y="23"/>
                  </a:lnTo>
                  <a:lnTo>
                    <a:pt x="5" y="22"/>
                  </a:lnTo>
                  <a:lnTo>
                    <a:pt x="0" y="20"/>
                  </a:lnTo>
                  <a:lnTo>
                    <a:pt x="0" y="19"/>
                  </a:lnTo>
                  <a:lnTo>
                    <a:pt x="0" y="17"/>
                  </a:lnTo>
                  <a:lnTo>
                    <a:pt x="1" y="18"/>
                  </a:lnTo>
                  <a:lnTo>
                    <a:pt x="5" y="18"/>
                  </a:lnTo>
                  <a:lnTo>
                    <a:pt x="6" y="17"/>
                  </a:lnTo>
                  <a:lnTo>
                    <a:pt x="7" y="13"/>
                  </a:lnTo>
                  <a:lnTo>
                    <a:pt x="6" y="8"/>
                  </a:lnTo>
                  <a:lnTo>
                    <a:pt x="11" y="3"/>
                  </a:lnTo>
                  <a:lnTo>
                    <a:pt x="14" y="2"/>
                  </a:lnTo>
                  <a:lnTo>
                    <a:pt x="17" y="0"/>
                  </a:lnTo>
                  <a:lnTo>
                    <a:pt x="25" y="3"/>
                  </a:lnTo>
                  <a:lnTo>
                    <a:pt x="26" y="3"/>
                  </a:lnTo>
                  <a:lnTo>
                    <a:pt x="27" y="4"/>
                  </a:lnTo>
                  <a:lnTo>
                    <a:pt x="28" y="6"/>
                  </a:lnTo>
                  <a:lnTo>
                    <a:pt x="25" y="1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08" name="Google Shape;2308;p203"/>
            <p:cNvSpPr/>
            <p:nvPr/>
          </p:nvSpPr>
          <p:spPr>
            <a:xfrm>
              <a:off x="9674685" y="4865577"/>
              <a:ext cx="8374" cy="7386"/>
            </a:xfrm>
            <a:custGeom>
              <a:avLst/>
              <a:gdLst/>
              <a:ahLst/>
              <a:cxnLst/>
              <a:rect l="l" t="t" r="r" b="b"/>
              <a:pathLst>
                <a:path w="11" h="7" extrusionOk="0">
                  <a:moveTo>
                    <a:pt x="10" y="4"/>
                  </a:moveTo>
                  <a:lnTo>
                    <a:pt x="8" y="6"/>
                  </a:lnTo>
                  <a:lnTo>
                    <a:pt x="0" y="6"/>
                  </a:lnTo>
                  <a:lnTo>
                    <a:pt x="1" y="3"/>
                  </a:lnTo>
                  <a:lnTo>
                    <a:pt x="3" y="1"/>
                  </a:lnTo>
                  <a:lnTo>
                    <a:pt x="3" y="1"/>
                  </a:lnTo>
                  <a:lnTo>
                    <a:pt x="6" y="0"/>
                  </a:lnTo>
                  <a:lnTo>
                    <a:pt x="10" y="1"/>
                  </a:lnTo>
                  <a:lnTo>
                    <a:pt x="10"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09" name="Google Shape;2309;p203"/>
            <p:cNvSpPr/>
            <p:nvPr/>
          </p:nvSpPr>
          <p:spPr>
            <a:xfrm>
              <a:off x="9565825" y="4869272"/>
              <a:ext cx="8374" cy="7386"/>
            </a:xfrm>
            <a:custGeom>
              <a:avLst/>
              <a:gdLst/>
              <a:ahLst/>
              <a:cxnLst/>
              <a:rect l="l" t="t" r="r" b="b"/>
              <a:pathLst>
                <a:path w="7" h="10" extrusionOk="0">
                  <a:moveTo>
                    <a:pt x="3" y="9"/>
                  </a:moveTo>
                  <a:lnTo>
                    <a:pt x="2" y="9"/>
                  </a:lnTo>
                  <a:lnTo>
                    <a:pt x="0" y="9"/>
                  </a:lnTo>
                  <a:lnTo>
                    <a:pt x="1" y="6"/>
                  </a:lnTo>
                  <a:lnTo>
                    <a:pt x="0" y="5"/>
                  </a:lnTo>
                  <a:lnTo>
                    <a:pt x="2" y="3"/>
                  </a:lnTo>
                  <a:lnTo>
                    <a:pt x="2" y="0"/>
                  </a:lnTo>
                  <a:lnTo>
                    <a:pt x="2" y="0"/>
                  </a:lnTo>
                  <a:lnTo>
                    <a:pt x="3" y="0"/>
                  </a:lnTo>
                  <a:lnTo>
                    <a:pt x="3" y="1"/>
                  </a:lnTo>
                  <a:lnTo>
                    <a:pt x="4" y="1"/>
                  </a:lnTo>
                  <a:lnTo>
                    <a:pt x="5" y="1"/>
                  </a:lnTo>
                  <a:lnTo>
                    <a:pt x="6" y="2"/>
                  </a:lnTo>
                  <a:lnTo>
                    <a:pt x="6" y="3"/>
                  </a:lnTo>
                  <a:lnTo>
                    <a:pt x="5" y="5"/>
                  </a:lnTo>
                  <a:lnTo>
                    <a:pt x="3" y="6"/>
                  </a:lnTo>
                  <a:lnTo>
                    <a:pt x="2" y="7"/>
                  </a:lnTo>
                  <a:lnTo>
                    <a:pt x="3" y="9"/>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10" name="Google Shape;2310;p203"/>
            <p:cNvSpPr/>
            <p:nvPr/>
          </p:nvSpPr>
          <p:spPr>
            <a:xfrm>
              <a:off x="9670497" y="4869272"/>
              <a:ext cx="8374" cy="3692"/>
            </a:xfrm>
            <a:custGeom>
              <a:avLst/>
              <a:gdLst/>
              <a:ahLst/>
              <a:cxnLst/>
              <a:rect l="l" t="t" r="r" b="b"/>
              <a:pathLst>
                <a:path w="9" h="6" extrusionOk="0">
                  <a:moveTo>
                    <a:pt x="3" y="3"/>
                  </a:moveTo>
                  <a:lnTo>
                    <a:pt x="1" y="5"/>
                  </a:lnTo>
                  <a:lnTo>
                    <a:pt x="0" y="5"/>
                  </a:lnTo>
                  <a:lnTo>
                    <a:pt x="0" y="3"/>
                  </a:lnTo>
                  <a:lnTo>
                    <a:pt x="1" y="1"/>
                  </a:lnTo>
                  <a:lnTo>
                    <a:pt x="4" y="0"/>
                  </a:lnTo>
                  <a:lnTo>
                    <a:pt x="6" y="0"/>
                  </a:lnTo>
                  <a:lnTo>
                    <a:pt x="7" y="0"/>
                  </a:lnTo>
                  <a:lnTo>
                    <a:pt x="8" y="1"/>
                  </a:lnTo>
                  <a:lnTo>
                    <a:pt x="5" y="1"/>
                  </a:lnTo>
                  <a:lnTo>
                    <a:pt x="3"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11" name="Google Shape;2311;p203"/>
            <p:cNvSpPr/>
            <p:nvPr/>
          </p:nvSpPr>
          <p:spPr>
            <a:xfrm>
              <a:off x="9444403" y="4876657"/>
              <a:ext cx="4188" cy="3692"/>
            </a:xfrm>
            <a:custGeom>
              <a:avLst/>
              <a:gdLst/>
              <a:ahLst/>
              <a:cxnLst/>
              <a:rect l="l" t="t" r="r" b="b"/>
              <a:pathLst>
                <a:path w="5" h="5" extrusionOk="0">
                  <a:moveTo>
                    <a:pt x="4" y="3"/>
                  </a:moveTo>
                  <a:lnTo>
                    <a:pt x="3" y="4"/>
                  </a:lnTo>
                  <a:lnTo>
                    <a:pt x="1" y="2"/>
                  </a:lnTo>
                  <a:lnTo>
                    <a:pt x="0" y="1"/>
                  </a:lnTo>
                  <a:lnTo>
                    <a:pt x="2" y="0"/>
                  </a:lnTo>
                  <a:lnTo>
                    <a:pt x="3" y="0"/>
                  </a:lnTo>
                  <a:lnTo>
                    <a:pt x="4" y="1"/>
                  </a:lnTo>
                  <a:lnTo>
                    <a:pt x="4"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12" name="Google Shape;2312;p203"/>
            <p:cNvSpPr/>
            <p:nvPr/>
          </p:nvSpPr>
          <p:spPr>
            <a:xfrm>
              <a:off x="9553263" y="4891429"/>
              <a:ext cx="58617" cy="25850"/>
            </a:xfrm>
            <a:custGeom>
              <a:avLst/>
              <a:gdLst/>
              <a:ahLst/>
              <a:cxnLst/>
              <a:rect l="l" t="t" r="r" b="b"/>
              <a:pathLst>
                <a:path w="60" h="33" extrusionOk="0">
                  <a:moveTo>
                    <a:pt x="33" y="3"/>
                  </a:moveTo>
                  <a:lnTo>
                    <a:pt x="35" y="4"/>
                  </a:lnTo>
                  <a:lnTo>
                    <a:pt x="39" y="7"/>
                  </a:lnTo>
                  <a:lnTo>
                    <a:pt x="41" y="8"/>
                  </a:lnTo>
                  <a:lnTo>
                    <a:pt x="41" y="10"/>
                  </a:lnTo>
                  <a:lnTo>
                    <a:pt x="42" y="11"/>
                  </a:lnTo>
                  <a:lnTo>
                    <a:pt x="44" y="12"/>
                  </a:lnTo>
                  <a:lnTo>
                    <a:pt x="47" y="11"/>
                  </a:lnTo>
                  <a:lnTo>
                    <a:pt x="49" y="13"/>
                  </a:lnTo>
                  <a:lnTo>
                    <a:pt x="51" y="14"/>
                  </a:lnTo>
                  <a:lnTo>
                    <a:pt x="53" y="17"/>
                  </a:lnTo>
                  <a:lnTo>
                    <a:pt x="55" y="20"/>
                  </a:lnTo>
                  <a:lnTo>
                    <a:pt x="58" y="21"/>
                  </a:lnTo>
                  <a:lnTo>
                    <a:pt x="59" y="24"/>
                  </a:lnTo>
                  <a:lnTo>
                    <a:pt x="59" y="26"/>
                  </a:lnTo>
                  <a:lnTo>
                    <a:pt x="55" y="30"/>
                  </a:lnTo>
                  <a:lnTo>
                    <a:pt x="53" y="30"/>
                  </a:lnTo>
                  <a:lnTo>
                    <a:pt x="51" y="30"/>
                  </a:lnTo>
                  <a:lnTo>
                    <a:pt x="47" y="32"/>
                  </a:lnTo>
                  <a:lnTo>
                    <a:pt x="45" y="31"/>
                  </a:lnTo>
                  <a:lnTo>
                    <a:pt x="41" y="31"/>
                  </a:lnTo>
                  <a:lnTo>
                    <a:pt x="37" y="29"/>
                  </a:lnTo>
                  <a:lnTo>
                    <a:pt x="34" y="26"/>
                  </a:lnTo>
                  <a:lnTo>
                    <a:pt x="33" y="24"/>
                  </a:lnTo>
                  <a:lnTo>
                    <a:pt x="30" y="21"/>
                  </a:lnTo>
                  <a:lnTo>
                    <a:pt x="27" y="20"/>
                  </a:lnTo>
                  <a:lnTo>
                    <a:pt x="20" y="15"/>
                  </a:lnTo>
                  <a:lnTo>
                    <a:pt x="16" y="15"/>
                  </a:lnTo>
                  <a:lnTo>
                    <a:pt x="14" y="15"/>
                  </a:lnTo>
                  <a:lnTo>
                    <a:pt x="13" y="15"/>
                  </a:lnTo>
                  <a:lnTo>
                    <a:pt x="4" y="13"/>
                  </a:lnTo>
                  <a:lnTo>
                    <a:pt x="2" y="12"/>
                  </a:lnTo>
                  <a:lnTo>
                    <a:pt x="1" y="11"/>
                  </a:lnTo>
                  <a:lnTo>
                    <a:pt x="0" y="9"/>
                  </a:lnTo>
                  <a:lnTo>
                    <a:pt x="0" y="8"/>
                  </a:lnTo>
                  <a:lnTo>
                    <a:pt x="0" y="6"/>
                  </a:lnTo>
                  <a:lnTo>
                    <a:pt x="2" y="4"/>
                  </a:lnTo>
                  <a:lnTo>
                    <a:pt x="7" y="3"/>
                  </a:lnTo>
                  <a:lnTo>
                    <a:pt x="10" y="3"/>
                  </a:lnTo>
                  <a:lnTo>
                    <a:pt x="15" y="3"/>
                  </a:lnTo>
                  <a:lnTo>
                    <a:pt x="21" y="2"/>
                  </a:lnTo>
                  <a:lnTo>
                    <a:pt x="26" y="3"/>
                  </a:lnTo>
                  <a:lnTo>
                    <a:pt x="28" y="2"/>
                  </a:lnTo>
                  <a:lnTo>
                    <a:pt x="31" y="0"/>
                  </a:lnTo>
                  <a:lnTo>
                    <a:pt x="32" y="1"/>
                  </a:lnTo>
                  <a:lnTo>
                    <a:pt x="33"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13" name="Google Shape;2313;p203"/>
            <p:cNvSpPr/>
            <p:nvPr/>
          </p:nvSpPr>
          <p:spPr>
            <a:xfrm>
              <a:off x="9683059" y="4913587"/>
              <a:ext cx="4185" cy="7386"/>
            </a:xfrm>
            <a:custGeom>
              <a:avLst/>
              <a:gdLst/>
              <a:ahLst/>
              <a:cxnLst/>
              <a:rect l="l" t="t" r="r" b="b"/>
              <a:pathLst>
                <a:path w="6" h="8" extrusionOk="0">
                  <a:moveTo>
                    <a:pt x="3" y="5"/>
                  </a:moveTo>
                  <a:lnTo>
                    <a:pt x="0" y="7"/>
                  </a:lnTo>
                  <a:lnTo>
                    <a:pt x="0" y="4"/>
                  </a:lnTo>
                  <a:lnTo>
                    <a:pt x="2" y="1"/>
                  </a:lnTo>
                  <a:lnTo>
                    <a:pt x="4" y="0"/>
                  </a:lnTo>
                  <a:lnTo>
                    <a:pt x="5" y="1"/>
                  </a:lnTo>
                  <a:lnTo>
                    <a:pt x="5" y="2"/>
                  </a:lnTo>
                  <a:lnTo>
                    <a:pt x="2" y="3"/>
                  </a:lnTo>
                  <a:lnTo>
                    <a:pt x="3"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14" name="Google Shape;2314;p203"/>
            <p:cNvSpPr/>
            <p:nvPr/>
          </p:nvSpPr>
          <p:spPr>
            <a:xfrm>
              <a:off x="9632816" y="4924665"/>
              <a:ext cx="8374" cy="3694"/>
            </a:xfrm>
            <a:custGeom>
              <a:avLst/>
              <a:gdLst/>
              <a:ahLst/>
              <a:cxnLst/>
              <a:rect l="l" t="t" r="r" b="b"/>
              <a:pathLst>
                <a:path w="10" h="6" extrusionOk="0">
                  <a:moveTo>
                    <a:pt x="6" y="5"/>
                  </a:moveTo>
                  <a:lnTo>
                    <a:pt x="4" y="5"/>
                  </a:lnTo>
                  <a:lnTo>
                    <a:pt x="1" y="4"/>
                  </a:lnTo>
                  <a:lnTo>
                    <a:pt x="0" y="4"/>
                  </a:lnTo>
                  <a:lnTo>
                    <a:pt x="3" y="2"/>
                  </a:lnTo>
                  <a:lnTo>
                    <a:pt x="5" y="0"/>
                  </a:lnTo>
                  <a:lnTo>
                    <a:pt x="8" y="0"/>
                  </a:lnTo>
                  <a:lnTo>
                    <a:pt x="9" y="0"/>
                  </a:lnTo>
                  <a:lnTo>
                    <a:pt x="9" y="3"/>
                  </a:lnTo>
                  <a:lnTo>
                    <a:pt x="6"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15" name="Google Shape;2315;p203"/>
            <p:cNvSpPr/>
            <p:nvPr/>
          </p:nvSpPr>
          <p:spPr>
            <a:xfrm>
              <a:off x="9670497" y="4924665"/>
              <a:ext cx="20936" cy="11080"/>
            </a:xfrm>
            <a:custGeom>
              <a:avLst/>
              <a:gdLst/>
              <a:ahLst/>
              <a:cxnLst/>
              <a:rect l="l" t="t" r="r" b="b"/>
              <a:pathLst>
                <a:path w="20" h="15" extrusionOk="0">
                  <a:moveTo>
                    <a:pt x="3" y="14"/>
                  </a:moveTo>
                  <a:lnTo>
                    <a:pt x="0" y="14"/>
                  </a:lnTo>
                  <a:lnTo>
                    <a:pt x="0" y="14"/>
                  </a:lnTo>
                  <a:lnTo>
                    <a:pt x="0" y="11"/>
                  </a:lnTo>
                  <a:lnTo>
                    <a:pt x="0" y="9"/>
                  </a:lnTo>
                  <a:lnTo>
                    <a:pt x="7" y="7"/>
                  </a:lnTo>
                  <a:lnTo>
                    <a:pt x="10" y="5"/>
                  </a:lnTo>
                  <a:lnTo>
                    <a:pt x="14" y="1"/>
                  </a:lnTo>
                  <a:lnTo>
                    <a:pt x="16" y="0"/>
                  </a:lnTo>
                  <a:lnTo>
                    <a:pt x="17" y="0"/>
                  </a:lnTo>
                  <a:lnTo>
                    <a:pt x="17" y="0"/>
                  </a:lnTo>
                  <a:lnTo>
                    <a:pt x="18" y="3"/>
                  </a:lnTo>
                  <a:lnTo>
                    <a:pt x="19" y="5"/>
                  </a:lnTo>
                  <a:lnTo>
                    <a:pt x="19" y="5"/>
                  </a:lnTo>
                  <a:lnTo>
                    <a:pt x="15" y="7"/>
                  </a:lnTo>
                  <a:lnTo>
                    <a:pt x="12" y="10"/>
                  </a:lnTo>
                  <a:lnTo>
                    <a:pt x="5" y="13"/>
                  </a:lnTo>
                  <a:lnTo>
                    <a:pt x="3" y="1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16" name="Google Shape;2316;p203"/>
            <p:cNvSpPr/>
            <p:nvPr/>
          </p:nvSpPr>
          <p:spPr>
            <a:xfrm>
              <a:off x="6990866" y="3702283"/>
              <a:ext cx="50243" cy="121868"/>
            </a:xfrm>
            <a:custGeom>
              <a:avLst/>
              <a:gdLst/>
              <a:ahLst/>
              <a:cxnLst/>
              <a:rect l="l" t="t" r="r" b="b"/>
              <a:pathLst>
                <a:path w="54" h="147" extrusionOk="0">
                  <a:moveTo>
                    <a:pt x="49" y="26"/>
                  </a:moveTo>
                  <a:lnTo>
                    <a:pt x="47" y="27"/>
                  </a:lnTo>
                  <a:lnTo>
                    <a:pt x="44" y="28"/>
                  </a:lnTo>
                  <a:lnTo>
                    <a:pt x="43" y="29"/>
                  </a:lnTo>
                  <a:lnTo>
                    <a:pt x="43" y="30"/>
                  </a:lnTo>
                  <a:lnTo>
                    <a:pt x="43" y="30"/>
                  </a:lnTo>
                  <a:lnTo>
                    <a:pt x="42" y="39"/>
                  </a:lnTo>
                  <a:lnTo>
                    <a:pt x="39" y="39"/>
                  </a:lnTo>
                  <a:lnTo>
                    <a:pt x="37" y="37"/>
                  </a:lnTo>
                  <a:lnTo>
                    <a:pt x="36" y="35"/>
                  </a:lnTo>
                  <a:lnTo>
                    <a:pt x="36" y="35"/>
                  </a:lnTo>
                  <a:lnTo>
                    <a:pt x="34" y="35"/>
                  </a:lnTo>
                  <a:lnTo>
                    <a:pt x="30" y="34"/>
                  </a:lnTo>
                  <a:lnTo>
                    <a:pt x="26" y="36"/>
                  </a:lnTo>
                  <a:lnTo>
                    <a:pt x="25" y="41"/>
                  </a:lnTo>
                  <a:lnTo>
                    <a:pt x="24" y="43"/>
                  </a:lnTo>
                  <a:lnTo>
                    <a:pt x="23" y="47"/>
                  </a:lnTo>
                  <a:lnTo>
                    <a:pt x="23" y="50"/>
                  </a:lnTo>
                  <a:lnTo>
                    <a:pt x="23" y="54"/>
                  </a:lnTo>
                  <a:lnTo>
                    <a:pt x="23" y="57"/>
                  </a:lnTo>
                  <a:lnTo>
                    <a:pt x="23" y="59"/>
                  </a:lnTo>
                  <a:lnTo>
                    <a:pt x="23" y="60"/>
                  </a:lnTo>
                  <a:lnTo>
                    <a:pt x="23" y="60"/>
                  </a:lnTo>
                  <a:lnTo>
                    <a:pt x="23" y="60"/>
                  </a:lnTo>
                  <a:lnTo>
                    <a:pt x="26" y="60"/>
                  </a:lnTo>
                  <a:lnTo>
                    <a:pt x="28" y="60"/>
                  </a:lnTo>
                  <a:lnTo>
                    <a:pt x="30" y="62"/>
                  </a:lnTo>
                  <a:lnTo>
                    <a:pt x="31" y="63"/>
                  </a:lnTo>
                  <a:lnTo>
                    <a:pt x="29" y="63"/>
                  </a:lnTo>
                  <a:lnTo>
                    <a:pt x="25" y="66"/>
                  </a:lnTo>
                  <a:lnTo>
                    <a:pt x="22" y="69"/>
                  </a:lnTo>
                  <a:lnTo>
                    <a:pt x="22" y="71"/>
                  </a:lnTo>
                  <a:lnTo>
                    <a:pt x="20" y="76"/>
                  </a:lnTo>
                  <a:lnTo>
                    <a:pt x="20" y="77"/>
                  </a:lnTo>
                  <a:lnTo>
                    <a:pt x="21" y="78"/>
                  </a:lnTo>
                  <a:lnTo>
                    <a:pt x="27" y="77"/>
                  </a:lnTo>
                  <a:lnTo>
                    <a:pt x="33" y="75"/>
                  </a:lnTo>
                  <a:lnTo>
                    <a:pt x="37" y="73"/>
                  </a:lnTo>
                  <a:lnTo>
                    <a:pt x="38" y="73"/>
                  </a:lnTo>
                  <a:lnTo>
                    <a:pt x="38" y="79"/>
                  </a:lnTo>
                  <a:lnTo>
                    <a:pt x="38" y="79"/>
                  </a:lnTo>
                  <a:lnTo>
                    <a:pt x="37" y="82"/>
                  </a:lnTo>
                  <a:lnTo>
                    <a:pt x="37" y="83"/>
                  </a:lnTo>
                  <a:lnTo>
                    <a:pt x="38" y="86"/>
                  </a:lnTo>
                  <a:lnTo>
                    <a:pt x="36" y="92"/>
                  </a:lnTo>
                  <a:lnTo>
                    <a:pt x="34" y="96"/>
                  </a:lnTo>
                  <a:lnTo>
                    <a:pt x="33" y="98"/>
                  </a:lnTo>
                  <a:lnTo>
                    <a:pt x="31" y="103"/>
                  </a:lnTo>
                  <a:lnTo>
                    <a:pt x="30" y="109"/>
                  </a:lnTo>
                  <a:lnTo>
                    <a:pt x="28" y="112"/>
                  </a:lnTo>
                  <a:lnTo>
                    <a:pt x="29" y="113"/>
                  </a:lnTo>
                  <a:lnTo>
                    <a:pt x="28" y="121"/>
                  </a:lnTo>
                  <a:lnTo>
                    <a:pt x="28" y="123"/>
                  </a:lnTo>
                  <a:lnTo>
                    <a:pt x="27" y="129"/>
                  </a:lnTo>
                  <a:lnTo>
                    <a:pt x="26" y="131"/>
                  </a:lnTo>
                  <a:lnTo>
                    <a:pt x="25" y="135"/>
                  </a:lnTo>
                  <a:lnTo>
                    <a:pt x="23" y="144"/>
                  </a:lnTo>
                  <a:lnTo>
                    <a:pt x="21" y="146"/>
                  </a:lnTo>
                  <a:lnTo>
                    <a:pt x="20" y="144"/>
                  </a:lnTo>
                  <a:lnTo>
                    <a:pt x="17" y="134"/>
                  </a:lnTo>
                  <a:lnTo>
                    <a:pt x="15" y="128"/>
                  </a:lnTo>
                  <a:lnTo>
                    <a:pt x="13" y="121"/>
                  </a:lnTo>
                  <a:lnTo>
                    <a:pt x="9" y="111"/>
                  </a:lnTo>
                  <a:lnTo>
                    <a:pt x="9" y="109"/>
                  </a:lnTo>
                  <a:lnTo>
                    <a:pt x="8" y="106"/>
                  </a:lnTo>
                  <a:lnTo>
                    <a:pt x="5" y="97"/>
                  </a:lnTo>
                  <a:lnTo>
                    <a:pt x="3" y="91"/>
                  </a:lnTo>
                  <a:lnTo>
                    <a:pt x="0" y="83"/>
                  </a:lnTo>
                  <a:lnTo>
                    <a:pt x="3" y="80"/>
                  </a:lnTo>
                  <a:lnTo>
                    <a:pt x="3" y="77"/>
                  </a:lnTo>
                  <a:lnTo>
                    <a:pt x="9" y="71"/>
                  </a:lnTo>
                  <a:lnTo>
                    <a:pt x="9" y="71"/>
                  </a:lnTo>
                  <a:lnTo>
                    <a:pt x="8" y="70"/>
                  </a:lnTo>
                  <a:lnTo>
                    <a:pt x="8" y="69"/>
                  </a:lnTo>
                  <a:lnTo>
                    <a:pt x="14" y="58"/>
                  </a:lnTo>
                  <a:lnTo>
                    <a:pt x="18" y="46"/>
                  </a:lnTo>
                  <a:lnTo>
                    <a:pt x="22" y="31"/>
                  </a:lnTo>
                  <a:lnTo>
                    <a:pt x="24" y="23"/>
                  </a:lnTo>
                  <a:lnTo>
                    <a:pt x="27" y="18"/>
                  </a:lnTo>
                  <a:lnTo>
                    <a:pt x="28" y="13"/>
                  </a:lnTo>
                  <a:lnTo>
                    <a:pt x="31" y="13"/>
                  </a:lnTo>
                  <a:lnTo>
                    <a:pt x="34" y="13"/>
                  </a:lnTo>
                  <a:lnTo>
                    <a:pt x="37" y="13"/>
                  </a:lnTo>
                  <a:lnTo>
                    <a:pt x="40" y="11"/>
                  </a:lnTo>
                  <a:lnTo>
                    <a:pt x="41" y="7"/>
                  </a:lnTo>
                  <a:lnTo>
                    <a:pt x="43" y="6"/>
                  </a:lnTo>
                  <a:lnTo>
                    <a:pt x="43" y="7"/>
                  </a:lnTo>
                  <a:lnTo>
                    <a:pt x="44" y="6"/>
                  </a:lnTo>
                  <a:lnTo>
                    <a:pt x="47" y="3"/>
                  </a:lnTo>
                  <a:lnTo>
                    <a:pt x="49" y="2"/>
                  </a:lnTo>
                  <a:lnTo>
                    <a:pt x="51" y="0"/>
                  </a:lnTo>
                  <a:lnTo>
                    <a:pt x="51" y="0"/>
                  </a:lnTo>
                  <a:lnTo>
                    <a:pt x="51" y="2"/>
                  </a:lnTo>
                  <a:lnTo>
                    <a:pt x="51" y="3"/>
                  </a:lnTo>
                  <a:lnTo>
                    <a:pt x="51" y="6"/>
                  </a:lnTo>
                  <a:lnTo>
                    <a:pt x="51" y="7"/>
                  </a:lnTo>
                  <a:lnTo>
                    <a:pt x="52" y="9"/>
                  </a:lnTo>
                  <a:lnTo>
                    <a:pt x="53" y="11"/>
                  </a:lnTo>
                  <a:lnTo>
                    <a:pt x="51" y="13"/>
                  </a:lnTo>
                  <a:lnTo>
                    <a:pt x="51" y="14"/>
                  </a:lnTo>
                  <a:lnTo>
                    <a:pt x="52" y="16"/>
                  </a:lnTo>
                  <a:lnTo>
                    <a:pt x="53" y="18"/>
                  </a:lnTo>
                  <a:lnTo>
                    <a:pt x="51" y="21"/>
                  </a:lnTo>
                  <a:lnTo>
                    <a:pt x="50" y="24"/>
                  </a:lnTo>
                  <a:lnTo>
                    <a:pt x="49" y="26"/>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17" name="Google Shape;2317;p203"/>
            <p:cNvSpPr/>
            <p:nvPr/>
          </p:nvSpPr>
          <p:spPr>
            <a:xfrm>
              <a:off x="8016663" y="3635809"/>
              <a:ext cx="883439" cy="830925"/>
            </a:xfrm>
            <a:custGeom>
              <a:avLst/>
              <a:gdLst/>
              <a:ahLst/>
              <a:cxnLst/>
              <a:rect l="l" t="t" r="r" b="b"/>
              <a:pathLst>
                <a:path w="930" h="991" extrusionOk="0">
                  <a:moveTo>
                    <a:pt x="336" y="138"/>
                  </a:moveTo>
                  <a:lnTo>
                    <a:pt x="336" y="138"/>
                  </a:lnTo>
                  <a:lnTo>
                    <a:pt x="334" y="135"/>
                  </a:lnTo>
                  <a:lnTo>
                    <a:pt x="336" y="138"/>
                  </a:lnTo>
                  <a:lnTo>
                    <a:pt x="335" y="141"/>
                  </a:lnTo>
                  <a:lnTo>
                    <a:pt x="335" y="143"/>
                  </a:lnTo>
                  <a:lnTo>
                    <a:pt x="337" y="146"/>
                  </a:lnTo>
                  <a:lnTo>
                    <a:pt x="339" y="148"/>
                  </a:lnTo>
                  <a:lnTo>
                    <a:pt x="337" y="151"/>
                  </a:lnTo>
                  <a:lnTo>
                    <a:pt x="337" y="153"/>
                  </a:lnTo>
                  <a:lnTo>
                    <a:pt x="337" y="155"/>
                  </a:lnTo>
                  <a:lnTo>
                    <a:pt x="337" y="159"/>
                  </a:lnTo>
                  <a:lnTo>
                    <a:pt x="337" y="160"/>
                  </a:lnTo>
                  <a:lnTo>
                    <a:pt x="338" y="160"/>
                  </a:lnTo>
                  <a:lnTo>
                    <a:pt x="340" y="160"/>
                  </a:lnTo>
                  <a:lnTo>
                    <a:pt x="342" y="162"/>
                  </a:lnTo>
                  <a:lnTo>
                    <a:pt x="340" y="160"/>
                  </a:lnTo>
                  <a:lnTo>
                    <a:pt x="340" y="160"/>
                  </a:lnTo>
                  <a:lnTo>
                    <a:pt x="342" y="159"/>
                  </a:lnTo>
                  <a:lnTo>
                    <a:pt x="343" y="159"/>
                  </a:lnTo>
                  <a:lnTo>
                    <a:pt x="345" y="159"/>
                  </a:lnTo>
                  <a:lnTo>
                    <a:pt x="346" y="156"/>
                  </a:lnTo>
                  <a:lnTo>
                    <a:pt x="346" y="155"/>
                  </a:lnTo>
                  <a:lnTo>
                    <a:pt x="349" y="156"/>
                  </a:lnTo>
                  <a:lnTo>
                    <a:pt x="353" y="162"/>
                  </a:lnTo>
                  <a:lnTo>
                    <a:pt x="356" y="167"/>
                  </a:lnTo>
                  <a:lnTo>
                    <a:pt x="357" y="168"/>
                  </a:lnTo>
                  <a:lnTo>
                    <a:pt x="357" y="168"/>
                  </a:lnTo>
                  <a:lnTo>
                    <a:pt x="358" y="168"/>
                  </a:lnTo>
                  <a:lnTo>
                    <a:pt x="361" y="171"/>
                  </a:lnTo>
                  <a:lnTo>
                    <a:pt x="363" y="173"/>
                  </a:lnTo>
                  <a:lnTo>
                    <a:pt x="366" y="172"/>
                  </a:lnTo>
                  <a:lnTo>
                    <a:pt x="370" y="172"/>
                  </a:lnTo>
                  <a:lnTo>
                    <a:pt x="373" y="174"/>
                  </a:lnTo>
                  <a:lnTo>
                    <a:pt x="375" y="174"/>
                  </a:lnTo>
                  <a:lnTo>
                    <a:pt x="375" y="175"/>
                  </a:lnTo>
                  <a:lnTo>
                    <a:pt x="375" y="175"/>
                  </a:lnTo>
                  <a:lnTo>
                    <a:pt x="379" y="179"/>
                  </a:lnTo>
                  <a:lnTo>
                    <a:pt x="382" y="179"/>
                  </a:lnTo>
                  <a:lnTo>
                    <a:pt x="383" y="180"/>
                  </a:lnTo>
                  <a:lnTo>
                    <a:pt x="384" y="182"/>
                  </a:lnTo>
                  <a:lnTo>
                    <a:pt x="383" y="186"/>
                  </a:lnTo>
                  <a:lnTo>
                    <a:pt x="383" y="187"/>
                  </a:lnTo>
                  <a:lnTo>
                    <a:pt x="386" y="187"/>
                  </a:lnTo>
                  <a:lnTo>
                    <a:pt x="390" y="189"/>
                  </a:lnTo>
                  <a:lnTo>
                    <a:pt x="394" y="190"/>
                  </a:lnTo>
                  <a:lnTo>
                    <a:pt x="397" y="191"/>
                  </a:lnTo>
                  <a:lnTo>
                    <a:pt x="399" y="192"/>
                  </a:lnTo>
                  <a:lnTo>
                    <a:pt x="401" y="195"/>
                  </a:lnTo>
                  <a:lnTo>
                    <a:pt x="405" y="197"/>
                  </a:lnTo>
                  <a:lnTo>
                    <a:pt x="408" y="199"/>
                  </a:lnTo>
                  <a:lnTo>
                    <a:pt x="409" y="202"/>
                  </a:lnTo>
                  <a:lnTo>
                    <a:pt x="407" y="201"/>
                  </a:lnTo>
                  <a:lnTo>
                    <a:pt x="406" y="202"/>
                  </a:lnTo>
                  <a:lnTo>
                    <a:pt x="404" y="203"/>
                  </a:lnTo>
                  <a:lnTo>
                    <a:pt x="403" y="203"/>
                  </a:lnTo>
                  <a:lnTo>
                    <a:pt x="399" y="208"/>
                  </a:lnTo>
                  <a:lnTo>
                    <a:pt x="397" y="209"/>
                  </a:lnTo>
                  <a:lnTo>
                    <a:pt x="395" y="211"/>
                  </a:lnTo>
                  <a:lnTo>
                    <a:pt x="390" y="217"/>
                  </a:lnTo>
                  <a:lnTo>
                    <a:pt x="387" y="224"/>
                  </a:lnTo>
                  <a:lnTo>
                    <a:pt x="385" y="229"/>
                  </a:lnTo>
                  <a:lnTo>
                    <a:pt x="385" y="233"/>
                  </a:lnTo>
                  <a:lnTo>
                    <a:pt x="384" y="237"/>
                  </a:lnTo>
                  <a:lnTo>
                    <a:pt x="382" y="239"/>
                  </a:lnTo>
                  <a:lnTo>
                    <a:pt x="381" y="241"/>
                  </a:lnTo>
                  <a:lnTo>
                    <a:pt x="379" y="244"/>
                  </a:lnTo>
                  <a:lnTo>
                    <a:pt x="379" y="249"/>
                  </a:lnTo>
                  <a:lnTo>
                    <a:pt x="379" y="250"/>
                  </a:lnTo>
                  <a:lnTo>
                    <a:pt x="382" y="252"/>
                  </a:lnTo>
                  <a:lnTo>
                    <a:pt x="384" y="254"/>
                  </a:lnTo>
                  <a:lnTo>
                    <a:pt x="387" y="256"/>
                  </a:lnTo>
                  <a:lnTo>
                    <a:pt x="390" y="258"/>
                  </a:lnTo>
                  <a:lnTo>
                    <a:pt x="392" y="258"/>
                  </a:lnTo>
                  <a:lnTo>
                    <a:pt x="393" y="257"/>
                  </a:lnTo>
                  <a:lnTo>
                    <a:pt x="393" y="256"/>
                  </a:lnTo>
                  <a:lnTo>
                    <a:pt x="396" y="256"/>
                  </a:lnTo>
                  <a:lnTo>
                    <a:pt x="398" y="259"/>
                  </a:lnTo>
                  <a:lnTo>
                    <a:pt x="400" y="260"/>
                  </a:lnTo>
                  <a:lnTo>
                    <a:pt x="401" y="261"/>
                  </a:lnTo>
                  <a:lnTo>
                    <a:pt x="406" y="263"/>
                  </a:lnTo>
                  <a:lnTo>
                    <a:pt x="409" y="266"/>
                  </a:lnTo>
                  <a:lnTo>
                    <a:pt x="414" y="268"/>
                  </a:lnTo>
                  <a:lnTo>
                    <a:pt x="416" y="270"/>
                  </a:lnTo>
                  <a:lnTo>
                    <a:pt x="416" y="271"/>
                  </a:lnTo>
                  <a:lnTo>
                    <a:pt x="418" y="273"/>
                  </a:lnTo>
                  <a:lnTo>
                    <a:pt x="424" y="278"/>
                  </a:lnTo>
                  <a:lnTo>
                    <a:pt x="429" y="281"/>
                  </a:lnTo>
                  <a:lnTo>
                    <a:pt x="433" y="283"/>
                  </a:lnTo>
                  <a:lnTo>
                    <a:pt x="436" y="284"/>
                  </a:lnTo>
                  <a:lnTo>
                    <a:pt x="438" y="284"/>
                  </a:lnTo>
                  <a:lnTo>
                    <a:pt x="439" y="284"/>
                  </a:lnTo>
                  <a:lnTo>
                    <a:pt x="440" y="283"/>
                  </a:lnTo>
                  <a:lnTo>
                    <a:pt x="442" y="283"/>
                  </a:lnTo>
                  <a:lnTo>
                    <a:pt x="444" y="285"/>
                  </a:lnTo>
                  <a:lnTo>
                    <a:pt x="450" y="289"/>
                  </a:lnTo>
                  <a:lnTo>
                    <a:pt x="455" y="292"/>
                  </a:lnTo>
                  <a:lnTo>
                    <a:pt x="461" y="291"/>
                  </a:lnTo>
                  <a:lnTo>
                    <a:pt x="462" y="292"/>
                  </a:lnTo>
                  <a:lnTo>
                    <a:pt x="463" y="294"/>
                  </a:lnTo>
                  <a:lnTo>
                    <a:pt x="464" y="297"/>
                  </a:lnTo>
                  <a:lnTo>
                    <a:pt x="470" y="299"/>
                  </a:lnTo>
                  <a:lnTo>
                    <a:pt x="475" y="300"/>
                  </a:lnTo>
                  <a:lnTo>
                    <a:pt x="479" y="302"/>
                  </a:lnTo>
                  <a:lnTo>
                    <a:pt x="481" y="302"/>
                  </a:lnTo>
                  <a:lnTo>
                    <a:pt x="484" y="301"/>
                  </a:lnTo>
                  <a:lnTo>
                    <a:pt x="485" y="300"/>
                  </a:lnTo>
                  <a:lnTo>
                    <a:pt x="486" y="299"/>
                  </a:lnTo>
                  <a:lnTo>
                    <a:pt x="490" y="299"/>
                  </a:lnTo>
                  <a:lnTo>
                    <a:pt x="496" y="302"/>
                  </a:lnTo>
                  <a:lnTo>
                    <a:pt x="499" y="302"/>
                  </a:lnTo>
                  <a:lnTo>
                    <a:pt x="501" y="300"/>
                  </a:lnTo>
                  <a:lnTo>
                    <a:pt x="505" y="299"/>
                  </a:lnTo>
                  <a:lnTo>
                    <a:pt x="507" y="298"/>
                  </a:lnTo>
                  <a:lnTo>
                    <a:pt x="512" y="300"/>
                  </a:lnTo>
                  <a:lnTo>
                    <a:pt x="519" y="304"/>
                  </a:lnTo>
                  <a:lnTo>
                    <a:pt x="524" y="305"/>
                  </a:lnTo>
                  <a:lnTo>
                    <a:pt x="525" y="307"/>
                  </a:lnTo>
                  <a:lnTo>
                    <a:pt x="525" y="308"/>
                  </a:lnTo>
                  <a:lnTo>
                    <a:pt x="525" y="313"/>
                  </a:lnTo>
                  <a:lnTo>
                    <a:pt x="526" y="315"/>
                  </a:lnTo>
                  <a:lnTo>
                    <a:pt x="534" y="318"/>
                  </a:lnTo>
                  <a:lnTo>
                    <a:pt x="537" y="320"/>
                  </a:lnTo>
                  <a:lnTo>
                    <a:pt x="539" y="321"/>
                  </a:lnTo>
                  <a:lnTo>
                    <a:pt x="540" y="321"/>
                  </a:lnTo>
                  <a:lnTo>
                    <a:pt x="541" y="321"/>
                  </a:lnTo>
                  <a:lnTo>
                    <a:pt x="542" y="324"/>
                  </a:lnTo>
                  <a:lnTo>
                    <a:pt x="542" y="324"/>
                  </a:lnTo>
                  <a:lnTo>
                    <a:pt x="544" y="325"/>
                  </a:lnTo>
                  <a:lnTo>
                    <a:pt x="546" y="325"/>
                  </a:lnTo>
                  <a:lnTo>
                    <a:pt x="551" y="323"/>
                  </a:lnTo>
                  <a:lnTo>
                    <a:pt x="554" y="321"/>
                  </a:lnTo>
                  <a:lnTo>
                    <a:pt x="557" y="322"/>
                  </a:lnTo>
                  <a:lnTo>
                    <a:pt x="559" y="324"/>
                  </a:lnTo>
                  <a:lnTo>
                    <a:pt x="559" y="326"/>
                  </a:lnTo>
                  <a:lnTo>
                    <a:pt x="560" y="329"/>
                  </a:lnTo>
                  <a:lnTo>
                    <a:pt x="562" y="330"/>
                  </a:lnTo>
                  <a:lnTo>
                    <a:pt x="564" y="330"/>
                  </a:lnTo>
                  <a:lnTo>
                    <a:pt x="568" y="328"/>
                  </a:lnTo>
                  <a:lnTo>
                    <a:pt x="572" y="330"/>
                  </a:lnTo>
                  <a:lnTo>
                    <a:pt x="576" y="330"/>
                  </a:lnTo>
                  <a:lnTo>
                    <a:pt x="579" y="331"/>
                  </a:lnTo>
                  <a:lnTo>
                    <a:pt x="581" y="332"/>
                  </a:lnTo>
                  <a:lnTo>
                    <a:pt x="585" y="334"/>
                  </a:lnTo>
                  <a:lnTo>
                    <a:pt x="590" y="336"/>
                  </a:lnTo>
                  <a:lnTo>
                    <a:pt x="592" y="335"/>
                  </a:lnTo>
                  <a:lnTo>
                    <a:pt x="600" y="332"/>
                  </a:lnTo>
                  <a:lnTo>
                    <a:pt x="601" y="332"/>
                  </a:lnTo>
                  <a:lnTo>
                    <a:pt x="603" y="336"/>
                  </a:lnTo>
                  <a:lnTo>
                    <a:pt x="605" y="337"/>
                  </a:lnTo>
                  <a:lnTo>
                    <a:pt x="609" y="339"/>
                  </a:lnTo>
                  <a:lnTo>
                    <a:pt x="613" y="336"/>
                  </a:lnTo>
                  <a:lnTo>
                    <a:pt x="616" y="337"/>
                  </a:lnTo>
                  <a:lnTo>
                    <a:pt x="620" y="337"/>
                  </a:lnTo>
                  <a:lnTo>
                    <a:pt x="623" y="336"/>
                  </a:lnTo>
                  <a:lnTo>
                    <a:pt x="627" y="336"/>
                  </a:lnTo>
                  <a:lnTo>
                    <a:pt x="631" y="338"/>
                  </a:lnTo>
                  <a:lnTo>
                    <a:pt x="633" y="337"/>
                  </a:lnTo>
                  <a:lnTo>
                    <a:pt x="633" y="336"/>
                  </a:lnTo>
                  <a:lnTo>
                    <a:pt x="635" y="330"/>
                  </a:lnTo>
                  <a:lnTo>
                    <a:pt x="637" y="326"/>
                  </a:lnTo>
                  <a:lnTo>
                    <a:pt x="637" y="323"/>
                  </a:lnTo>
                  <a:lnTo>
                    <a:pt x="635" y="318"/>
                  </a:lnTo>
                  <a:lnTo>
                    <a:pt x="631" y="313"/>
                  </a:lnTo>
                  <a:lnTo>
                    <a:pt x="631" y="311"/>
                  </a:lnTo>
                  <a:lnTo>
                    <a:pt x="633" y="301"/>
                  </a:lnTo>
                  <a:lnTo>
                    <a:pt x="634" y="296"/>
                  </a:lnTo>
                  <a:lnTo>
                    <a:pt x="635" y="293"/>
                  </a:lnTo>
                  <a:lnTo>
                    <a:pt x="636" y="289"/>
                  </a:lnTo>
                  <a:lnTo>
                    <a:pt x="637" y="287"/>
                  </a:lnTo>
                  <a:lnTo>
                    <a:pt x="636" y="286"/>
                  </a:lnTo>
                  <a:lnTo>
                    <a:pt x="635" y="284"/>
                  </a:lnTo>
                  <a:lnTo>
                    <a:pt x="635" y="283"/>
                  </a:lnTo>
                  <a:lnTo>
                    <a:pt x="635" y="283"/>
                  </a:lnTo>
                  <a:lnTo>
                    <a:pt x="636" y="282"/>
                  </a:lnTo>
                  <a:lnTo>
                    <a:pt x="641" y="281"/>
                  </a:lnTo>
                  <a:lnTo>
                    <a:pt x="646" y="280"/>
                  </a:lnTo>
                  <a:lnTo>
                    <a:pt x="647" y="279"/>
                  </a:lnTo>
                  <a:lnTo>
                    <a:pt x="648" y="278"/>
                  </a:lnTo>
                  <a:lnTo>
                    <a:pt x="650" y="277"/>
                  </a:lnTo>
                  <a:lnTo>
                    <a:pt x="652" y="277"/>
                  </a:lnTo>
                  <a:lnTo>
                    <a:pt x="656" y="278"/>
                  </a:lnTo>
                  <a:lnTo>
                    <a:pt x="657" y="280"/>
                  </a:lnTo>
                  <a:lnTo>
                    <a:pt x="658" y="283"/>
                  </a:lnTo>
                  <a:lnTo>
                    <a:pt x="659" y="284"/>
                  </a:lnTo>
                  <a:lnTo>
                    <a:pt x="658" y="288"/>
                  </a:lnTo>
                  <a:lnTo>
                    <a:pt x="656" y="297"/>
                  </a:lnTo>
                  <a:lnTo>
                    <a:pt x="656" y="300"/>
                  </a:lnTo>
                  <a:lnTo>
                    <a:pt x="658" y="303"/>
                  </a:lnTo>
                  <a:lnTo>
                    <a:pt x="660" y="305"/>
                  </a:lnTo>
                  <a:lnTo>
                    <a:pt x="660" y="305"/>
                  </a:lnTo>
                  <a:lnTo>
                    <a:pt x="656" y="308"/>
                  </a:lnTo>
                  <a:lnTo>
                    <a:pt x="655" y="310"/>
                  </a:lnTo>
                  <a:lnTo>
                    <a:pt x="656" y="311"/>
                  </a:lnTo>
                  <a:lnTo>
                    <a:pt x="658" y="312"/>
                  </a:lnTo>
                  <a:lnTo>
                    <a:pt x="658" y="313"/>
                  </a:lnTo>
                  <a:lnTo>
                    <a:pt x="659" y="317"/>
                  </a:lnTo>
                  <a:lnTo>
                    <a:pt x="661" y="318"/>
                  </a:lnTo>
                  <a:lnTo>
                    <a:pt x="665" y="321"/>
                  </a:lnTo>
                  <a:lnTo>
                    <a:pt x="668" y="323"/>
                  </a:lnTo>
                  <a:lnTo>
                    <a:pt x="674" y="321"/>
                  </a:lnTo>
                  <a:lnTo>
                    <a:pt x="676" y="322"/>
                  </a:lnTo>
                  <a:lnTo>
                    <a:pt x="679" y="323"/>
                  </a:lnTo>
                  <a:lnTo>
                    <a:pt x="681" y="323"/>
                  </a:lnTo>
                  <a:lnTo>
                    <a:pt x="682" y="324"/>
                  </a:lnTo>
                  <a:lnTo>
                    <a:pt x="683" y="324"/>
                  </a:lnTo>
                  <a:lnTo>
                    <a:pt x="683" y="325"/>
                  </a:lnTo>
                  <a:lnTo>
                    <a:pt x="683" y="326"/>
                  </a:lnTo>
                  <a:lnTo>
                    <a:pt x="686" y="326"/>
                  </a:lnTo>
                  <a:lnTo>
                    <a:pt x="688" y="326"/>
                  </a:lnTo>
                  <a:lnTo>
                    <a:pt x="694" y="326"/>
                  </a:lnTo>
                  <a:lnTo>
                    <a:pt x="699" y="324"/>
                  </a:lnTo>
                  <a:lnTo>
                    <a:pt x="702" y="321"/>
                  </a:lnTo>
                  <a:lnTo>
                    <a:pt x="703" y="321"/>
                  </a:lnTo>
                  <a:lnTo>
                    <a:pt x="707" y="319"/>
                  </a:lnTo>
                  <a:lnTo>
                    <a:pt x="710" y="321"/>
                  </a:lnTo>
                  <a:lnTo>
                    <a:pt x="713" y="323"/>
                  </a:lnTo>
                  <a:lnTo>
                    <a:pt x="715" y="324"/>
                  </a:lnTo>
                  <a:lnTo>
                    <a:pt x="719" y="324"/>
                  </a:lnTo>
                  <a:lnTo>
                    <a:pt x="722" y="324"/>
                  </a:lnTo>
                  <a:lnTo>
                    <a:pt x="732" y="323"/>
                  </a:lnTo>
                  <a:lnTo>
                    <a:pt x="737" y="323"/>
                  </a:lnTo>
                  <a:lnTo>
                    <a:pt x="741" y="321"/>
                  </a:lnTo>
                  <a:lnTo>
                    <a:pt x="742" y="321"/>
                  </a:lnTo>
                  <a:lnTo>
                    <a:pt x="744" y="323"/>
                  </a:lnTo>
                  <a:lnTo>
                    <a:pt x="749" y="323"/>
                  </a:lnTo>
                  <a:lnTo>
                    <a:pt x="751" y="322"/>
                  </a:lnTo>
                  <a:lnTo>
                    <a:pt x="754" y="321"/>
                  </a:lnTo>
                  <a:lnTo>
                    <a:pt x="756" y="321"/>
                  </a:lnTo>
                  <a:lnTo>
                    <a:pt x="757" y="321"/>
                  </a:lnTo>
                  <a:lnTo>
                    <a:pt x="759" y="321"/>
                  </a:lnTo>
                  <a:lnTo>
                    <a:pt x="760" y="320"/>
                  </a:lnTo>
                  <a:lnTo>
                    <a:pt x="762" y="319"/>
                  </a:lnTo>
                  <a:lnTo>
                    <a:pt x="761" y="317"/>
                  </a:lnTo>
                  <a:lnTo>
                    <a:pt x="760" y="315"/>
                  </a:lnTo>
                  <a:lnTo>
                    <a:pt x="759" y="313"/>
                  </a:lnTo>
                  <a:lnTo>
                    <a:pt x="759" y="312"/>
                  </a:lnTo>
                  <a:lnTo>
                    <a:pt x="759" y="310"/>
                  </a:lnTo>
                  <a:lnTo>
                    <a:pt x="760" y="308"/>
                  </a:lnTo>
                  <a:lnTo>
                    <a:pt x="762" y="305"/>
                  </a:lnTo>
                  <a:lnTo>
                    <a:pt x="760" y="303"/>
                  </a:lnTo>
                  <a:lnTo>
                    <a:pt x="759" y="300"/>
                  </a:lnTo>
                  <a:lnTo>
                    <a:pt x="757" y="299"/>
                  </a:lnTo>
                  <a:lnTo>
                    <a:pt x="754" y="300"/>
                  </a:lnTo>
                  <a:lnTo>
                    <a:pt x="751" y="300"/>
                  </a:lnTo>
                  <a:lnTo>
                    <a:pt x="748" y="298"/>
                  </a:lnTo>
                  <a:lnTo>
                    <a:pt x="746" y="296"/>
                  </a:lnTo>
                  <a:lnTo>
                    <a:pt x="746" y="294"/>
                  </a:lnTo>
                  <a:lnTo>
                    <a:pt x="746" y="292"/>
                  </a:lnTo>
                  <a:lnTo>
                    <a:pt x="747" y="289"/>
                  </a:lnTo>
                  <a:lnTo>
                    <a:pt x="748" y="289"/>
                  </a:lnTo>
                  <a:lnTo>
                    <a:pt x="750" y="289"/>
                  </a:lnTo>
                  <a:lnTo>
                    <a:pt x="754" y="289"/>
                  </a:lnTo>
                  <a:lnTo>
                    <a:pt x="756" y="290"/>
                  </a:lnTo>
                  <a:lnTo>
                    <a:pt x="759" y="289"/>
                  </a:lnTo>
                  <a:lnTo>
                    <a:pt x="762" y="287"/>
                  </a:lnTo>
                  <a:lnTo>
                    <a:pt x="764" y="287"/>
                  </a:lnTo>
                  <a:lnTo>
                    <a:pt x="766" y="286"/>
                  </a:lnTo>
                  <a:lnTo>
                    <a:pt x="767" y="286"/>
                  </a:lnTo>
                  <a:lnTo>
                    <a:pt x="768" y="286"/>
                  </a:lnTo>
                  <a:lnTo>
                    <a:pt x="770" y="286"/>
                  </a:lnTo>
                  <a:lnTo>
                    <a:pt x="772" y="286"/>
                  </a:lnTo>
                  <a:lnTo>
                    <a:pt x="774" y="286"/>
                  </a:lnTo>
                  <a:lnTo>
                    <a:pt x="776" y="284"/>
                  </a:lnTo>
                  <a:lnTo>
                    <a:pt x="780" y="282"/>
                  </a:lnTo>
                  <a:lnTo>
                    <a:pt x="781" y="280"/>
                  </a:lnTo>
                  <a:lnTo>
                    <a:pt x="781" y="279"/>
                  </a:lnTo>
                  <a:lnTo>
                    <a:pt x="781" y="278"/>
                  </a:lnTo>
                  <a:lnTo>
                    <a:pt x="779" y="278"/>
                  </a:lnTo>
                  <a:lnTo>
                    <a:pt x="780" y="277"/>
                  </a:lnTo>
                  <a:lnTo>
                    <a:pt x="781" y="275"/>
                  </a:lnTo>
                  <a:lnTo>
                    <a:pt x="787" y="272"/>
                  </a:lnTo>
                  <a:lnTo>
                    <a:pt x="792" y="268"/>
                  </a:lnTo>
                  <a:lnTo>
                    <a:pt x="795" y="266"/>
                  </a:lnTo>
                  <a:lnTo>
                    <a:pt x="796" y="263"/>
                  </a:lnTo>
                  <a:lnTo>
                    <a:pt x="798" y="259"/>
                  </a:lnTo>
                  <a:lnTo>
                    <a:pt x="799" y="258"/>
                  </a:lnTo>
                  <a:lnTo>
                    <a:pt x="802" y="256"/>
                  </a:lnTo>
                  <a:lnTo>
                    <a:pt x="812" y="255"/>
                  </a:lnTo>
                  <a:lnTo>
                    <a:pt x="815" y="254"/>
                  </a:lnTo>
                  <a:lnTo>
                    <a:pt x="820" y="251"/>
                  </a:lnTo>
                  <a:lnTo>
                    <a:pt x="822" y="249"/>
                  </a:lnTo>
                  <a:lnTo>
                    <a:pt x="823" y="247"/>
                  </a:lnTo>
                  <a:lnTo>
                    <a:pt x="823" y="245"/>
                  </a:lnTo>
                  <a:lnTo>
                    <a:pt x="826" y="245"/>
                  </a:lnTo>
                  <a:lnTo>
                    <a:pt x="829" y="242"/>
                  </a:lnTo>
                  <a:lnTo>
                    <a:pt x="832" y="239"/>
                  </a:lnTo>
                  <a:lnTo>
                    <a:pt x="837" y="236"/>
                  </a:lnTo>
                  <a:lnTo>
                    <a:pt x="842" y="233"/>
                  </a:lnTo>
                  <a:lnTo>
                    <a:pt x="844" y="233"/>
                  </a:lnTo>
                  <a:lnTo>
                    <a:pt x="846" y="235"/>
                  </a:lnTo>
                  <a:lnTo>
                    <a:pt x="847" y="237"/>
                  </a:lnTo>
                  <a:lnTo>
                    <a:pt x="847" y="237"/>
                  </a:lnTo>
                  <a:lnTo>
                    <a:pt x="853" y="239"/>
                  </a:lnTo>
                  <a:lnTo>
                    <a:pt x="854" y="239"/>
                  </a:lnTo>
                  <a:lnTo>
                    <a:pt x="859" y="241"/>
                  </a:lnTo>
                  <a:lnTo>
                    <a:pt x="864" y="242"/>
                  </a:lnTo>
                  <a:lnTo>
                    <a:pt x="865" y="243"/>
                  </a:lnTo>
                  <a:lnTo>
                    <a:pt x="867" y="243"/>
                  </a:lnTo>
                  <a:lnTo>
                    <a:pt x="868" y="242"/>
                  </a:lnTo>
                  <a:lnTo>
                    <a:pt x="869" y="241"/>
                  </a:lnTo>
                  <a:lnTo>
                    <a:pt x="870" y="239"/>
                  </a:lnTo>
                  <a:lnTo>
                    <a:pt x="871" y="239"/>
                  </a:lnTo>
                  <a:lnTo>
                    <a:pt x="871" y="237"/>
                  </a:lnTo>
                  <a:lnTo>
                    <a:pt x="877" y="233"/>
                  </a:lnTo>
                  <a:lnTo>
                    <a:pt x="883" y="230"/>
                  </a:lnTo>
                  <a:lnTo>
                    <a:pt x="888" y="228"/>
                  </a:lnTo>
                  <a:lnTo>
                    <a:pt x="889" y="229"/>
                  </a:lnTo>
                  <a:lnTo>
                    <a:pt x="891" y="230"/>
                  </a:lnTo>
                  <a:lnTo>
                    <a:pt x="893" y="234"/>
                  </a:lnTo>
                  <a:lnTo>
                    <a:pt x="894" y="235"/>
                  </a:lnTo>
                  <a:lnTo>
                    <a:pt x="898" y="234"/>
                  </a:lnTo>
                  <a:lnTo>
                    <a:pt x="898" y="235"/>
                  </a:lnTo>
                  <a:lnTo>
                    <a:pt x="898" y="236"/>
                  </a:lnTo>
                  <a:lnTo>
                    <a:pt x="895" y="238"/>
                  </a:lnTo>
                  <a:lnTo>
                    <a:pt x="893" y="240"/>
                  </a:lnTo>
                  <a:lnTo>
                    <a:pt x="891" y="241"/>
                  </a:lnTo>
                  <a:lnTo>
                    <a:pt x="891" y="245"/>
                  </a:lnTo>
                  <a:lnTo>
                    <a:pt x="891" y="247"/>
                  </a:lnTo>
                  <a:lnTo>
                    <a:pt x="892" y="247"/>
                  </a:lnTo>
                  <a:lnTo>
                    <a:pt x="898" y="243"/>
                  </a:lnTo>
                  <a:lnTo>
                    <a:pt x="900" y="242"/>
                  </a:lnTo>
                  <a:lnTo>
                    <a:pt x="901" y="243"/>
                  </a:lnTo>
                  <a:lnTo>
                    <a:pt x="902" y="245"/>
                  </a:lnTo>
                  <a:lnTo>
                    <a:pt x="904" y="250"/>
                  </a:lnTo>
                  <a:lnTo>
                    <a:pt x="905" y="253"/>
                  </a:lnTo>
                  <a:lnTo>
                    <a:pt x="899" y="258"/>
                  </a:lnTo>
                  <a:lnTo>
                    <a:pt x="897" y="261"/>
                  </a:lnTo>
                  <a:lnTo>
                    <a:pt x="897" y="262"/>
                  </a:lnTo>
                  <a:lnTo>
                    <a:pt x="897" y="263"/>
                  </a:lnTo>
                  <a:lnTo>
                    <a:pt x="896" y="265"/>
                  </a:lnTo>
                  <a:lnTo>
                    <a:pt x="896" y="265"/>
                  </a:lnTo>
                  <a:lnTo>
                    <a:pt x="897" y="266"/>
                  </a:lnTo>
                  <a:lnTo>
                    <a:pt x="898" y="267"/>
                  </a:lnTo>
                  <a:lnTo>
                    <a:pt x="899" y="267"/>
                  </a:lnTo>
                  <a:lnTo>
                    <a:pt x="900" y="266"/>
                  </a:lnTo>
                  <a:lnTo>
                    <a:pt x="905" y="264"/>
                  </a:lnTo>
                  <a:lnTo>
                    <a:pt x="907" y="264"/>
                  </a:lnTo>
                  <a:lnTo>
                    <a:pt x="911" y="267"/>
                  </a:lnTo>
                  <a:lnTo>
                    <a:pt x="913" y="267"/>
                  </a:lnTo>
                  <a:lnTo>
                    <a:pt x="917" y="268"/>
                  </a:lnTo>
                  <a:lnTo>
                    <a:pt x="921" y="267"/>
                  </a:lnTo>
                  <a:lnTo>
                    <a:pt x="923" y="268"/>
                  </a:lnTo>
                  <a:lnTo>
                    <a:pt x="927" y="272"/>
                  </a:lnTo>
                  <a:lnTo>
                    <a:pt x="928" y="272"/>
                  </a:lnTo>
                  <a:lnTo>
                    <a:pt x="928" y="275"/>
                  </a:lnTo>
                  <a:lnTo>
                    <a:pt x="928" y="277"/>
                  </a:lnTo>
                  <a:lnTo>
                    <a:pt x="929" y="279"/>
                  </a:lnTo>
                  <a:lnTo>
                    <a:pt x="929" y="281"/>
                  </a:lnTo>
                  <a:lnTo>
                    <a:pt x="929" y="282"/>
                  </a:lnTo>
                  <a:lnTo>
                    <a:pt x="928" y="283"/>
                  </a:lnTo>
                  <a:lnTo>
                    <a:pt x="926" y="284"/>
                  </a:lnTo>
                  <a:lnTo>
                    <a:pt x="923" y="286"/>
                  </a:lnTo>
                  <a:lnTo>
                    <a:pt x="920" y="289"/>
                  </a:lnTo>
                  <a:lnTo>
                    <a:pt x="917" y="291"/>
                  </a:lnTo>
                  <a:lnTo>
                    <a:pt x="915" y="293"/>
                  </a:lnTo>
                  <a:lnTo>
                    <a:pt x="915" y="295"/>
                  </a:lnTo>
                  <a:lnTo>
                    <a:pt x="915" y="297"/>
                  </a:lnTo>
                  <a:lnTo>
                    <a:pt x="915" y="300"/>
                  </a:lnTo>
                  <a:lnTo>
                    <a:pt x="922" y="310"/>
                  </a:lnTo>
                  <a:lnTo>
                    <a:pt x="922" y="312"/>
                  </a:lnTo>
                  <a:lnTo>
                    <a:pt x="919" y="312"/>
                  </a:lnTo>
                  <a:lnTo>
                    <a:pt x="917" y="311"/>
                  </a:lnTo>
                  <a:lnTo>
                    <a:pt x="915" y="310"/>
                  </a:lnTo>
                  <a:lnTo>
                    <a:pt x="912" y="305"/>
                  </a:lnTo>
                  <a:lnTo>
                    <a:pt x="910" y="304"/>
                  </a:lnTo>
                  <a:lnTo>
                    <a:pt x="908" y="304"/>
                  </a:lnTo>
                  <a:lnTo>
                    <a:pt x="895" y="306"/>
                  </a:lnTo>
                  <a:lnTo>
                    <a:pt x="893" y="307"/>
                  </a:lnTo>
                  <a:lnTo>
                    <a:pt x="888" y="308"/>
                  </a:lnTo>
                  <a:lnTo>
                    <a:pt x="886" y="312"/>
                  </a:lnTo>
                  <a:lnTo>
                    <a:pt x="883" y="314"/>
                  </a:lnTo>
                  <a:lnTo>
                    <a:pt x="882" y="315"/>
                  </a:lnTo>
                  <a:lnTo>
                    <a:pt x="878" y="318"/>
                  </a:lnTo>
                  <a:lnTo>
                    <a:pt x="869" y="324"/>
                  </a:lnTo>
                  <a:lnTo>
                    <a:pt x="864" y="328"/>
                  </a:lnTo>
                  <a:lnTo>
                    <a:pt x="861" y="329"/>
                  </a:lnTo>
                  <a:lnTo>
                    <a:pt x="859" y="330"/>
                  </a:lnTo>
                  <a:lnTo>
                    <a:pt x="858" y="333"/>
                  </a:lnTo>
                  <a:lnTo>
                    <a:pt x="857" y="335"/>
                  </a:lnTo>
                  <a:lnTo>
                    <a:pt x="857" y="339"/>
                  </a:lnTo>
                  <a:lnTo>
                    <a:pt x="857" y="345"/>
                  </a:lnTo>
                  <a:lnTo>
                    <a:pt x="858" y="348"/>
                  </a:lnTo>
                  <a:lnTo>
                    <a:pt x="859" y="349"/>
                  </a:lnTo>
                  <a:lnTo>
                    <a:pt x="859" y="350"/>
                  </a:lnTo>
                  <a:lnTo>
                    <a:pt x="858" y="352"/>
                  </a:lnTo>
                  <a:lnTo>
                    <a:pt x="856" y="353"/>
                  </a:lnTo>
                  <a:lnTo>
                    <a:pt x="855" y="354"/>
                  </a:lnTo>
                  <a:lnTo>
                    <a:pt x="854" y="359"/>
                  </a:lnTo>
                  <a:lnTo>
                    <a:pt x="853" y="362"/>
                  </a:lnTo>
                  <a:lnTo>
                    <a:pt x="850" y="365"/>
                  </a:lnTo>
                  <a:lnTo>
                    <a:pt x="848" y="368"/>
                  </a:lnTo>
                  <a:lnTo>
                    <a:pt x="844" y="370"/>
                  </a:lnTo>
                  <a:lnTo>
                    <a:pt x="843" y="372"/>
                  </a:lnTo>
                  <a:lnTo>
                    <a:pt x="841" y="375"/>
                  </a:lnTo>
                  <a:lnTo>
                    <a:pt x="841" y="378"/>
                  </a:lnTo>
                  <a:lnTo>
                    <a:pt x="841" y="379"/>
                  </a:lnTo>
                  <a:lnTo>
                    <a:pt x="841" y="380"/>
                  </a:lnTo>
                  <a:lnTo>
                    <a:pt x="842" y="381"/>
                  </a:lnTo>
                  <a:lnTo>
                    <a:pt x="844" y="381"/>
                  </a:lnTo>
                  <a:lnTo>
                    <a:pt x="846" y="383"/>
                  </a:lnTo>
                  <a:lnTo>
                    <a:pt x="846" y="385"/>
                  </a:lnTo>
                  <a:lnTo>
                    <a:pt x="844" y="388"/>
                  </a:lnTo>
                  <a:lnTo>
                    <a:pt x="841" y="395"/>
                  </a:lnTo>
                  <a:lnTo>
                    <a:pt x="839" y="399"/>
                  </a:lnTo>
                  <a:lnTo>
                    <a:pt x="836" y="403"/>
                  </a:lnTo>
                  <a:lnTo>
                    <a:pt x="835" y="404"/>
                  </a:lnTo>
                  <a:lnTo>
                    <a:pt x="832" y="410"/>
                  </a:lnTo>
                  <a:lnTo>
                    <a:pt x="830" y="417"/>
                  </a:lnTo>
                  <a:lnTo>
                    <a:pt x="828" y="422"/>
                  </a:lnTo>
                  <a:lnTo>
                    <a:pt x="827" y="425"/>
                  </a:lnTo>
                  <a:lnTo>
                    <a:pt x="825" y="425"/>
                  </a:lnTo>
                  <a:lnTo>
                    <a:pt x="823" y="425"/>
                  </a:lnTo>
                  <a:lnTo>
                    <a:pt x="819" y="423"/>
                  </a:lnTo>
                  <a:lnTo>
                    <a:pt x="815" y="422"/>
                  </a:lnTo>
                  <a:lnTo>
                    <a:pt x="813" y="421"/>
                  </a:lnTo>
                  <a:lnTo>
                    <a:pt x="811" y="421"/>
                  </a:lnTo>
                  <a:lnTo>
                    <a:pt x="809" y="422"/>
                  </a:lnTo>
                  <a:lnTo>
                    <a:pt x="807" y="422"/>
                  </a:lnTo>
                  <a:lnTo>
                    <a:pt x="806" y="422"/>
                  </a:lnTo>
                  <a:lnTo>
                    <a:pt x="802" y="419"/>
                  </a:lnTo>
                  <a:lnTo>
                    <a:pt x="801" y="419"/>
                  </a:lnTo>
                  <a:lnTo>
                    <a:pt x="801" y="420"/>
                  </a:lnTo>
                  <a:lnTo>
                    <a:pt x="802" y="429"/>
                  </a:lnTo>
                  <a:lnTo>
                    <a:pt x="804" y="432"/>
                  </a:lnTo>
                  <a:lnTo>
                    <a:pt x="804" y="438"/>
                  </a:lnTo>
                  <a:lnTo>
                    <a:pt x="803" y="444"/>
                  </a:lnTo>
                  <a:lnTo>
                    <a:pt x="802" y="451"/>
                  </a:lnTo>
                  <a:lnTo>
                    <a:pt x="802" y="453"/>
                  </a:lnTo>
                  <a:lnTo>
                    <a:pt x="801" y="455"/>
                  </a:lnTo>
                  <a:lnTo>
                    <a:pt x="799" y="455"/>
                  </a:lnTo>
                  <a:lnTo>
                    <a:pt x="798" y="455"/>
                  </a:lnTo>
                  <a:lnTo>
                    <a:pt x="796" y="455"/>
                  </a:lnTo>
                  <a:lnTo>
                    <a:pt x="796" y="456"/>
                  </a:lnTo>
                  <a:lnTo>
                    <a:pt x="796" y="459"/>
                  </a:lnTo>
                  <a:lnTo>
                    <a:pt x="795" y="462"/>
                  </a:lnTo>
                  <a:lnTo>
                    <a:pt x="794" y="466"/>
                  </a:lnTo>
                  <a:lnTo>
                    <a:pt x="794" y="468"/>
                  </a:lnTo>
                  <a:lnTo>
                    <a:pt x="794" y="471"/>
                  </a:lnTo>
                  <a:lnTo>
                    <a:pt x="796" y="478"/>
                  </a:lnTo>
                  <a:lnTo>
                    <a:pt x="796" y="480"/>
                  </a:lnTo>
                  <a:lnTo>
                    <a:pt x="796" y="482"/>
                  </a:lnTo>
                  <a:lnTo>
                    <a:pt x="795" y="483"/>
                  </a:lnTo>
                  <a:lnTo>
                    <a:pt x="794" y="483"/>
                  </a:lnTo>
                  <a:lnTo>
                    <a:pt x="792" y="483"/>
                  </a:lnTo>
                  <a:lnTo>
                    <a:pt x="791" y="485"/>
                  </a:lnTo>
                  <a:lnTo>
                    <a:pt x="790" y="490"/>
                  </a:lnTo>
                  <a:lnTo>
                    <a:pt x="788" y="490"/>
                  </a:lnTo>
                  <a:lnTo>
                    <a:pt x="786" y="490"/>
                  </a:lnTo>
                  <a:lnTo>
                    <a:pt x="784" y="486"/>
                  </a:lnTo>
                  <a:lnTo>
                    <a:pt x="782" y="485"/>
                  </a:lnTo>
                  <a:lnTo>
                    <a:pt x="781" y="485"/>
                  </a:lnTo>
                  <a:lnTo>
                    <a:pt x="781" y="486"/>
                  </a:lnTo>
                  <a:lnTo>
                    <a:pt x="780" y="488"/>
                  </a:lnTo>
                  <a:lnTo>
                    <a:pt x="779" y="490"/>
                  </a:lnTo>
                  <a:lnTo>
                    <a:pt x="778" y="491"/>
                  </a:lnTo>
                  <a:lnTo>
                    <a:pt x="777" y="488"/>
                  </a:lnTo>
                  <a:lnTo>
                    <a:pt x="776" y="476"/>
                  </a:lnTo>
                  <a:lnTo>
                    <a:pt x="775" y="472"/>
                  </a:lnTo>
                  <a:lnTo>
                    <a:pt x="774" y="466"/>
                  </a:lnTo>
                  <a:lnTo>
                    <a:pt x="774" y="465"/>
                  </a:lnTo>
                  <a:lnTo>
                    <a:pt x="773" y="462"/>
                  </a:lnTo>
                  <a:lnTo>
                    <a:pt x="772" y="459"/>
                  </a:lnTo>
                  <a:lnTo>
                    <a:pt x="771" y="458"/>
                  </a:lnTo>
                  <a:lnTo>
                    <a:pt x="770" y="453"/>
                  </a:lnTo>
                  <a:lnTo>
                    <a:pt x="770" y="447"/>
                  </a:lnTo>
                  <a:lnTo>
                    <a:pt x="770" y="444"/>
                  </a:lnTo>
                  <a:lnTo>
                    <a:pt x="768" y="439"/>
                  </a:lnTo>
                  <a:lnTo>
                    <a:pt x="767" y="432"/>
                  </a:lnTo>
                  <a:lnTo>
                    <a:pt x="765" y="433"/>
                  </a:lnTo>
                  <a:lnTo>
                    <a:pt x="764" y="431"/>
                  </a:lnTo>
                  <a:lnTo>
                    <a:pt x="763" y="431"/>
                  </a:lnTo>
                  <a:lnTo>
                    <a:pt x="760" y="432"/>
                  </a:lnTo>
                  <a:lnTo>
                    <a:pt x="759" y="432"/>
                  </a:lnTo>
                  <a:lnTo>
                    <a:pt x="757" y="432"/>
                  </a:lnTo>
                  <a:lnTo>
                    <a:pt x="757" y="435"/>
                  </a:lnTo>
                  <a:lnTo>
                    <a:pt x="757" y="438"/>
                  </a:lnTo>
                  <a:lnTo>
                    <a:pt x="757" y="439"/>
                  </a:lnTo>
                  <a:lnTo>
                    <a:pt x="752" y="443"/>
                  </a:lnTo>
                  <a:lnTo>
                    <a:pt x="751" y="446"/>
                  </a:lnTo>
                  <a:lnTo>
                    <a:pt x="751" y="449"/>
                  </a:lnTo>
                  <a:lnTo>
                    <a:pt x="752" y="452"/>
                  </a:lnTo>
                  <a:lnTo>
                    <a:pt x="751" y="454"/>
                  </a:lnTo>
                  <a:lnTo>
                    <a:pt x="749" y="455"/>
                  </a:lnTo>
                  <a:lnTo>
                    <a:pt x="747" y="456"/>
                  </a:lnTo>
                  <a:lnTo>
                    <a:pt x="745" y="456"/>
                  </a:lnTo>
                  <a:lnTo>
                    <a:pt x="743" y="455"/>
                  </a:lnTo>
                  <a:lnTo>
                    <a:pt x="742" y="451"/>
                  </a:lnTo>
                  <a:lnTo>
                    <a:pt x="742" y="449"/>
                  </a:lnTo>
                  <a:lnTo>
                    <a:pt x="740" y="449"/>
                  </a:lnTo>
                  <a:lnTo>
                    <a:pt x="739" y="449"/>
                  </a:lnTo>
                  <a:lnTo>
                    <a:pt x="739" y="451"/>
                  </a:lnTo>
                  <a:lnTo>
                    <a:pt x="739" y="453"/>
                  </a:lnTo>
                  <a:lnTo>
                    <a:pt x="739" y="453"/>
                  </a:lnTo>
                  <a:lnTo>
                    <a:pt x="738" y="453"/>
                  </a:lnTo>
                  <a:lnTo>
                    <a:pt x="737" y="452"/>
                  </a:lnTo>
                  <a:lnTo>
                    <a:pt x="735" y="443"/>
                  </a:lnTo>
                  <a:lnTo>
                    <a:pt x="732" y="436"/>
                  </a:lnTo>
                  <a:lnTo>
                    <a:pt x="732" y="433"/>
                  </a:lnTo>
                  <a:lnTo>
                    <a:pt x="733" y="430"/>
                  </a:lnTo>
                  <a:lnTo>
                    <a:pt x="735" y="424"/>
                  </a:lnTo>
                  <a:lnTo>
                    <a:pt x="738" y="420"/>
                  </a:lnTo>
                  <a:lnTo>
                    <a:pt x="738" y="419"/>
                  </a:lnTo>
                  <a:lnTo>
                    <a:pt x="739" y="418"/>
                  </a:lnTo>
                  <a:lnTo>
                    <a:pt x="739" y="418"/>
                  </a:lnTo>
                  <a:lnTo>
                    <a:pt x="744" y="418"/>
                  </a:lnTo>
                  <a:lnTo>
                    <a:pt x="746" y="417"/>
                  </a:lnTo>
                  <a:lnTo>
                    <a:pt x="747" y="416"/>
                  </a:lnTo>
                  <a:lnTo>
                    <a:pt x="749" y="414"/>
                  </a:lnTo>
                  <a:lnTo>
                    <a:pt x="751" y="414"/>
                  </a:lnTo>
                  <a:lnTo>
                    <a:pt x="752" y="414"/>
                  </a:lnTo>
                  <a:lnTo>
                    <a:pt x="754" y="415"/>
                  </a:lnTo>
                  <a:lnTo>
                    <a:pt x="755" y="414"/>
                  </a:lnTo>
                  <a:lnTo>
                    <a:pt x="756" y="412"/>
                  </a:lnTo>
                  <a:lnTo>
                    <a:pt x="757" y="410"/>
                  </a:lnTo>
                  <a:lnTo>
                    <a:pt x="757" y="409"/>
                  </a:lnTo>
                  <a:lnTo>
                    <a:pt x="759" y="408"/>
                  </a:lnTo>
                  <a:lnTo>
                    <a:pt x="761" y="408"/>
                  </a:lnTo>
                  <a:lnTo>
                    <a:pt x="762" y="408"/>
                  </a:lnTo>
                  <a:lnTo>
                    <a:pt x="762" y="407"/>
                  </a:lnTo>
                  <a:lnTo>
                    <a:pt x="763" y="404"/>
                  </a:lnTo>
                  <a:lnTo>
                    <a:pt x="765" y="397"/>
                  </a:lnTo>
                  <a:lnTo>
                    <a:pt x="767" y="394"/>
                  </a:lnTo>
                  <a:lnTo>
                    <a:pt x="767" y="394"/>
                  </a:lnTo>
                  <a:lnTo>
                    <a:pt x="767" y="391"/>
                  </a:lnTo>
                  <a:lnTo>
                    <a:pt x="767" y="390"/>
                  </a:lnTo>
                  <a:lnTo>
                    <a:pt x="772" y="392"/>
                  </a:lnTo>
                  <a:lnTo>
                    <a:pt x="773" y="392"/>
                  </a:lnTo>
                  <a:lnTo>
                    <a:pt x="774" y="391"/>
                  </a:lnTo>
                  <a:lnTo>
                    <a:pt x="774" y="390"/>
                  </a:lnTo>
                  <a:lnTo>
                    <a:pt x="774" y="388"/>
                  </a:lnTo>
                  <a:lnTo>
                    <a:pt x="771" y="386"/>
                  </a:lnTo>
                  <a:lnTo>
                    <a:pt x="766" y="382"/>
                  </a:lnTo>
                  <a:lnTo>
                    <a:pt x="760" y="381"/>
                  </a:lnTo>
                  <a:lnTo>
                    <a:pt x="752" y="381"/>
                  </a:lnTo>
                  <a:lnTo>
                    <a:pt x="743" y="381"/>
                  </a:lnTo>
                  <a:lnTo>
                    <a:pt x="739" y="381"/>
                  </a:lnTo>
                  <a:lnTo>
                    <a:pt x="737" y="380"/>
                  </a:lnTo>
                  <a:lnTo>
                    <a:pt x="729" y="380"/>
                  </a:lnTo>
                  <a:lnTo>
                    <a:pt x="719" y="381"/>
                  </a:lnTo>
                  <a:lnTo>
                    <a:pt x="715" y="381"/>
                  </a:lnTo>
                  <a:lnTo>
                    <a:pt x="713" y="381"/>
                  </a:lnTo>
                  <a:lnTo>
                    <a:pt x="710" y="381"/>
                  </a:lnTo>
                  <a:lnTo>
                    <a:pt x="704" y="380"/>
                  </a:lnTo>
                  <a:lnTo>
                    <a:pt x="699" y="379"/>
                  </a:lnTo>
                  <a:lnTo>
                    <a:pt x="696" y="378"/>
                  </a:lnTo>
                  <a:lnTo>
                    <a:pt x="691" y="376"/>
                  </a:lnTo>
                  <a:lnTo>
                    <a:pt x="690" y="376"/>
                  </a:lnTo>
                  <a:lnTo>
                    <a:pt x="689" y="376"/>
                  </a:lnTo>
                  <a:lnTo>
                    <a:pt x="689" y="375"/>
                  </a:lnTo>
                  <a:lnTo>
                    <a:pt x="689" y="373"/>
                  </a:lnTo>
                  <a:lnTo>
                    <a:pt x="690" y="367"/>
                  </a:lnTo>
                  <a:lnTo>
                    <a:pt x="689" y="357"/>
                  </a:lnTo>
                  <a:lnTo>
                    <a:pt x="689" y="353"/>
                  </a:lnTo>
                  <a:lnTo>
                    <a:pt x="686" y="345"/>
                  </a:lnTo>
                  <a:lnTo>
                    <a:pt x="685" y="344"/>
                  </a:lnTo>
                  <a:lnTo>
                    <a:pt x="683" y="344"/>
                  </a:lnTo>
                  <a:lnTo>
                    <a:pt x="682" y="345"/>
                  </a:lnTo>
                  <a:lnTo>
                    <a:pt x="681" y="346"/>
                  </a:lnTo>
                  <a:lnTo>
                    <a:pt x="682" y="349"/>
                  </a:lnTo>
                  <a:lnTo>
                    <a:pt x="681" y="351"/>
                  </a:lnTo>
                  <a:lnTo>
                    <a:pt x="679" y="352"/>
                  </a:lnTo>
                  <a:lnTo>
                    <a:pt x="675" y="351"/>
                  </a:lnTo>
                  <a:lnTo>
                    <a:pt x="673" y="350"/>
                  </a:lnTo>
                  <a:lnTo>
                    <a:pt x="669" y="347"/>
                  </a:lnTo>
                  <a:lnTo>
                    <a:pt x="667" y="344"/>
                  </a:lnTo>
                  <a:lnTo>
                    <a:pt x="667" y="340"/>
                  </a:lnTo>
                  <a:lnTo>
                    <a:pt x="666" y="338"/>
                  </a:lnTo>
                  <a:lnTo>
                    <a:pt x="664" y="336"/>
                  </a:lnTo>
                  <a:lnTo>
                    <a:pt x="663" y="336"/>
                  </a:lnTo>
                  <a:lnTo>
                    <a:pt x="662" y="336"/>
                  </a:lnTo>
                  <a:lnTo>
                    <a:pt x="661" y="338"/>
                  </a:lnTo>
                  <a:lnTo>
                    <a:pt x="662" y="339"/>
                  </a:lnTo>
                  <a:lnTo>
                    <a:pt x="663" y="341"/>
                  </a:lnTo>
                  <a:lnTo>
                    <a:pt x="663" y="342"/>
                  </a:lnTo>
                  <a:lnTo>
                    <a:pt x="662" y="343"/>
                  </a:lnTo>
                  <a:lnTo>
                    <a:pt x="660" y="342"/>
                  </a:lnTo>
                  <a:lnTo>
                    <a:pt x="658" y="342"/>
                  </a:lnTo>
                  <a:lnTo>
                    <a:pt x="656" y="341"/>
                  </a:lnTo>
                  <a:lnTo>
                    <a:pt x="655" y="341"/>
                  </a:lnTo>
                  <a:lnTo>
                    <a:pt x="653" y="341"/>
                  </a:lnTo>
                  <a:lnTo>
                    <a:pt x="653" y="339"/>
                  </a:lnTo>
                  <a:lnTo>
                    <a:pt x="652" y="336"/>
                  </a:lnTo>
                  <a:lnTo>
                    <a:pt x="648" y="333"/>
                  </a:lnTo>
                  <a:lnTo>
                    <a:pt x="645" y="331"/>
                  </a:lnTo>
                  <a:lnTo>
                    <a:pt x="644" y="331"/>
                  </a:lnTo>
                  <a:lnTo>
                    <a:pt x="643" y="334"/>
                  </a:lnTo>
                  <a:lnTo>
                    <a:pt x="643" y="334"/>
                  </a:lnTo>
                  <a:lnTo>
                    <a:pt x="644" y="335"/>
                  </a:lnTo>
                  <a:lnTo>
                    <a:pt x="646" y="336"/>
                  </a:lnTo>
                  <a:lnTo>
                    <a:pt x="646" y="337"/>
                  </a:lnTo>
                  <a:lnTo>
                    <a:pt x="646" y="339"/>
                  </a:lnTo>
                  <a:lnTo>
                    <a:pt x="644" y="340"/>
                  </a:lnTo>
                  <a:lnTo>
                    <a:pt x="642" y="342"/>
                  </a:lnTo>
                  <a:lnTo>
                    <a:pt x="639" y="345"/>
                  </a:lnTo>
                  <a:lnTo>
                    <a:pt x="636" y="348"/>
                  </a:lnTo>
                  <a:lnTo>
                    <a:pt x="636" y="351"/>
                  </a:lnTo>
                  <a:lnTo>
                    <a:pt x="635" y="352"/>
                  </a:lnTo>
                  <a:lnTo>
                    <a:pt x="634" y="355"/>
                  </a:lnTo>
                  <a:lnTo>
                    <a:pt x="635" y="357"/>
                  </a:lnTo>
                  <a:lnTo>
                    <a:pt x="636" y="358"/>
                  </a:lnTo>
                  <a:lnTo>
                    <a:pt x="640" y="359"/>
                  </a:lnTo>
                  <a:lnTo>
                    <a:pt x="644" y="362"/>
                  </a:lnTo>
                  <a:lnTo>
                    <a:pt x="646" y="366"/>
                  </a:lnTo>
                  <a:lnTo>
                    <a:pt x="648" y="368"/>
                  </a:lnTo>
                  <a:lnTo>
                    <a:pt x="651" y="369"/>
                  </a:lnTo>
                  <a:lnTo>
                    <a:pt x="657" y="369"/>
                  </a:lnTo>
                  <a:lnTo>
                    <a:pt x="657" y="370"/>
                  </a:lnTo>
                  <a:lnTo>
                    <a:pt x="658" y="373"/>
                  </a:lnTo>
                  <a:lnTo>
                    <a:pt x="659" y="375"/>
                  </a:lnTo>
                  <a:lnTo>
                    <a:pt x="662" y="376"/>
                  </a:lnTo>
                  <a:lnTo>
                    <a:pt x="662" y="377"/>
                  </a:lnTo>
                  <a:lnTo>
                    <a:pt x="661" y="379"/>
                  </a:lnTo>
                  <a:lnTo>
                    <a:pt x="660" y="380"/>
                  </a:lnTo>
                  <a:lnTo>
                    <a:pt x="658" y="380"/>
                  </a:lnTo>
                  <a:lnTo>
                    <a:pt x="656" y="381"/>
                  </a:lnTo>
                  <a:lnTo>
                    <a:pt x="653" y="380"/>
                  </a:lnTo>
                  <a:lnTo>
                    <a:pt x="650" y="380"/>
                  </a:lnTo>
                  <a:lnTo>
                    <a:pt x="646" y="380"/>
                  </a:lnTo>
                  <a:lnTo>
                    <a:pt x="644" y="387"/>
                  </a:lnTo>
                  <a:lnTo>
                    <a:pt x="642" y="391"/>
                  </a:lnTo>
                  <a:lnTo>
                    <a:pt x="641" y="391"/>
                  </a:lnTo>
                  <a:lnTo>
                    <a:pt x="637" y="389"/>
                  </a:lnTo>
                  <a:lnTo>
                    <a:pt x="636" y="389"/>
                  </a:lnTo>
                  <a:lnTo>
                    <a:pt x="633" y="397"/>
                  </a:lnTo>
                  <a:lnTo>
                    <a:pt x="633" y="398"/>
                  </a:lnTo>
                  <a:lnTo>
                    <a:pt x="633" y="399"/>
                  </a:lnTo>
                  <a:lnTo>
                    <a:pt x="634" y="402"/>
                  </a:lnTo>
                  <a:lnTo>
                    <a:pt x="636" y="404"/>
                  </a:lnTo>
                  <a:lnTo>
                    <a:pt x="639" y="405"/>
                  </a:lnTo>
                  <a:lnTo>
                    <a:pt x="641" y="404"/>
                  </a:lnTo>
                  <a:lnTo>
                    <a:pt x="642" y="405"/>
                  </a:lnTo>
                  <a:lnTo>
                    <a:pt x="644" y="408"/>
                  </a:lnTo>
                  <a:lnTo>
                    <a:pt x="648" y="409"/>
                  </a:lnTo>
                  <a:lnTo>
                    <a:pt x="652" y="410"/>
                  </a:lnTo>
                  <a:lnTo>
                    <a:pt x="655" y="412"/>
                  </a:lnTo>
                  <a:lnTo>
                    <a:pt x="655" y="413"/>
                  </a:lnTo>
                  <a:lnTo>
                    <a:pt x="655" y="415"/>
                  </a:lnTo>
                  <a:lnTo>
                    <a:pt x="655" y="419"/>
                  </a:lnTo>
                  <a:lnTo>
                    <a:pt x="654" y="421"/>
                  </a:lnTo>
                  <a:lnTo>
                    <a:pt x="652" y="427"/>
                  </a:lnTo>
                  <a:lnTo>
                    <a:pt x="650" y="433"/>
                  </a:lnTo>
                  <a:lnTo>
                    <a:pt x="651" y="435"/>
                  </a:lnTo>
                  <a:lnTo>
                    <a:pt x="652" y="436"/>
                  </a:lnTo>
                  <a:lnTo>
                    <a:pt x="652" y="437"/>
                  </a:lnTo>
                  <a:lnTo>
                    <a:pt x="654" y="439"/>
                  </a:lnTo>
                  <a:lnTo>
                    <a:pt x="655" y="440"/>
                  </a:lnTo>
                  <a:lnTo>
                    <a:pt x="654" y="445"/>
                  </a:lnTo>
                  <a:lnTo>
                    <a:pt x="655" y="447"/>
                  </a:lnTo>
                  <a:lnTo>
                    <a:pt x="658" y="448"/>
                  </a:lnTo>
                  <a:lnTo>
                    <a:pt x="660" y="449"/>
                  </a:lnTo>
                  <a:lnTo>
                    <a:pt x="661" y="449"/>
                  </a:lnTo>
                  <a:lnTo>
                    <a:pt x="659" y="454"/>
                  </a:lnTo>
                  <a:lnTo>
                    <a:pt x="659" y="458"/>
                  </a:lnTo>
                  <a:lnTo>
                    <a:pt x="660" y="461"/>
                  </a:lnTo>
                  <a:lnTo>
                    <a:pt x="661" y="466"/>
                  </a:lnTo>
                  <a:lnTo>
                    <a:pt x="661" y="467"/>
                  </a:lnTo>
                  <a:lnTo>
                    <a:pt x="661" y="468"/>
                  </a:lnTo>
                  <a:lnTo>
                    <a:pt x="663" y="472"/>
                  </a:lnTo>
                  <a:lnTo>
                    <a:pt x="665" y="480"/>
                  </a:lnTo>
                  <a:lnTo>
                    <a:pt x="666" y="483"/>
                  </a:lnTo>
                  <a:lnTo>
                    <a:pt x="665" y="486"/>
                  </a:lnTo>
                  <a:lnTo>
                    <a:pt x="664" y="492"/>
                  </a:lnTo>
                  <a:lnTo>
                    <a:pt x="662" y="492"/>
                  </a:lnTo>
                  <a:lnTo>
                    <a:pt x="664" y="496"/>
                  </a:lnTo>
                  <a:lnTo>
                    <a:pt x="665" y="498"/>
                  </a:lnTo>
                  <a:lnTo>
                    <a:pt x="665" y="502"/>
                  </a:lnTo>
                  <a:lnTo>
                    <a:pt x="663" y="502"/>
                  </a:lnTo>
                  <a:lnTo>
                    <a:pt x="661" y="502"/>
                  </a:lnTo>
                  <a:lnTo>
                    <a:pt x="659" y="499"/>
                  </a:lnTo>
                  <a:lnTo>
                    <a:pt x="658" y="502"/>
                  </a:lnTo>
                  <a:lnTo>
                    <a:pt x="655" y="504"/>
                  </a:lnTo>
                  <a:lnTo>
                    <a:pt x="655" y="503"/>
                  </a:lnTo>
                  <a:lnTo>
                    <a:pt x="654" y="501"/>
                  </a:lnTo>
                  <a:lnTo>
                    <a:pt x="654" y="499"/>
                  </a:lnTo>
                  <a:lnTo>
                    <a:pt x="655" y="490"/>
                  </a:lnTo>
                  <a:lnTo>
                    <a:pt x="655" y="489"/>
                  </a:lnTo>
                  <a:lnTo>
                    <a:pt x="655" y="488"/>
                  </a:lnTo>
                  <a:lnTo>
                    <a:pt x="653" y="488"/>
                  </a:lnTo>
                  <a:lnTo>
                    <a:pt x="652" y="486"/>
                  </a:lnTo>
                  <a:lnTo>
                    <a:pt x="650" y="496"/>
                  </a:lnTo>
                  <a:lnTo>
                    <a:pt x="651" y="500"/>
                  </a:lnTo>
                  <a:lnTo>
                    <a:pt x="650" y="502"/>
                  </a:lnTo>
                  <a:lnTo>
                    <a:pt x="646" y="503"/>
                  </a:lnTo>
                  <a:lnTo>
                    <a:pt x="642" y="499"/>
                  </a:lnTo>
                  <a:lnTo>
                    <a:pt x="641" y="498"/>
                  </a:lnTo>
                  <a:lnTo>
                    <a:pt x="641" y="501"/>
                  </a:lnTo>
                  <a:lnTo>
                    <a:pt x="640" y="503"/>
                  </a:lnTo>
                  <a:lnTo>
                    <a:pt x="636" y="502"/>
                  </a:lnTo>
                  <a:lnTo>
                    <a:pt x="634" y="501"/>
                  </a:lnTo>
                  <a:lnTo>
                    <a:pt x="635" y="497"/>
                  </a:lnTo>
                  <a:lnTo>
                    <a:pt x="637" y="489"/>
                  </a:lnTo>
                  <a:lnTo>
                    <a:pt x="638" y="485"/>
                  </a:lnTo>
                  <a:lnTo>
                    <a:pt x="634" y="482"/>
                  </a:lnTo>
                  <a:lnTo>
                    <a:pt x="631" y="481"/>
                  </a:lnTo>
                  <a:lnTo>
                    <a:pt x="630" y="477"/>
                  </a:lnTo>
                  <a:lnTo>
                    <a:pt x="631" y="481"/>
                  </a:lnTo>
                  <a:lnTo>
                    <a:pt x="632" y="483"/>
                  </a:lnTo>
                  <a:lnTo>
                    <a:pt x="634" y="483"/>
                  </a:lnTo>
                  <a:lnTo>
                    <a:pt x="637" y="486"/>
                  </a:lnTo>
                  <a:lnTo>
                    <a:pt x="635" y="488"/>
                  </a:lnTo>
                  <a:lnTo>
                    <a:pt x="633" y="490"/>
                  </a:lnTo>
                  <a:lnTo>
                    <a:pt x="630" y="496"/>
                  </a:lnTo>
                  <a:lnTo>
                    <a:pt x="626" y="499"/>
                  </a:lnTo>
                  <a:lnTo>
                    <a:pt x="622" y="502"/>
                  </a:lnTo>
                  <a:lnTo>
                    <a:pt x="606" y="505"/>
                  </a:lnTo>
                  <a:lnTo>
                    <a:pt x="603" y="507"/>
                  </a:lnTo>
                  <a:lnTo>
                    <a:pt x="598" y="512"/>
                  </a:lnTo>
                  <a:lnTo>
                    <a:pt x="595" y="516"/>
                  </a:lnTo>
                  <a:lnTo>
                    <a:pt x="595" y="520"/>
                  </a:lnTo>
                  <a:lnTo>
                    <a:pt x="596" y="525"/>
                  </a:lnTo>
                  <a:lnTo>
                    <a:pt x="598" y="532"/>
                  </a:lnTo>
                  <a:lnTo>
                    <a:pt x="599" y="534"/>
                  </a:lnTo>
                  <a:lnTo>
                    <a:pt x="598" y="537"/>
                  </a:lnTo>
                  <a:lnTo>
                    <a:pt x="595" y="540"/>
                  </a:lnTo>
                  <a:lnTo>
                    <a:pt x="592" y="543"/>
                  </a:lnTo>
                  <a:lnTo>
                    <a:pt x="593" y="546"/>
                  </a:lnTo>
                  <a:lnTo>
                    <a:pt x="592" y="547"/>
                  </a:lnTo>
                  <a:lnTo>
                    <a:pt x="584" y="552"/>
                  </a:lnTo>
                  <a:lnTo>
                    <a:pt x="582" y="555"/>
                  </a:lnTo>
                  <a:lnTo>
                    <a:pt x="580" y="557"/>
                  </a:lnTo>
                  <a:lnTo>
                    <a:pt x="578" y="556"/>
                  </a:lnTo>
                  <a:lnTo>
                    <a:pt x="576" y="556"/>
                  </a:lnTo>
                  <a:lnTo>
                    <a:pt x="578" y="558"/>
                  </a:lnTo>
                  <a:lnTo>
                    <a:pt x="578" y="560"/>
                  </a:lnTo>
                  <a:lnTo>
                    <a:pt x="577" y="560"/>
                  </a:lnTo>
                  <a:lnTo>
                    <a:pt x="575" y="561"/>
                  </a:lnTo>
                  <a:lnTo>
                    <a:pt x="564" y="565"/>
                  </a:lnTo>
                  <a:lnTo>
                    <a:pt x="554" y="568"/>
                  </a:lnTo>
                  <a:lnTo>
                    <a:pt x="552" y="568"/>
                  </a:lnTo>
                  <a:lnTo>
                    <a:pt x="553" y="567"/>
                  </a:lnTo>
                  <a:lnTo>
                    <a:pt x="554" y="566"/>
                  </a:lnTo>
                  <a:lnTo>
                    <a:pt x="554" y="562"/>
                  </a:lnTo>
                  <a:lnTo>
                    <a:pt x="553" y="562"/>
                  </a:lnTo>
                  <a:lnTo>
                    <a:pt x="551" y="561"/>
                  </a:lnTo>
                  <a:lnTo>
                    <a:pt x="544" y="566"/>
                  </a:lnTo>
                  <a:lnTo>
                    <a:pt x="542" y="570"/>
                  </a:lnTo>
                  <a:lnTo>
                    <a:pt x="542" y="571"/>
                  </a:lnTo>
                  <a:lnTo>
                    <a:pt x="543" y="571"/>
                  </a:lnTo>
                  <a:lnTo>
                    <a:pt x="548" y="568"/>
                  </a:lnTo>
                  <a:lnTo>
                    <a:pt x="550" y="569"/>
                  </a:lnTo>
                  <a:lnTo>
                    <a:pt x="550" y="570"/>
                  </a:lnTo>
                  <a:lnTo>
                    <a:pt x="543" y="575"/>
                  </a:lnTo>
                  <a:lnTo>
                    <a:pt x="529" y="587"/>
                  </a:lnTo>
                  <a:lnTo>
                    <a:pt x="528" y="590"/>
                  </a:lnTo>
                  <a:lnTo>
                    <a:pt x="526" y="592"/>
                  </a:lnTo>
                  <a:lnTo>
                    <a:pt x="524" y="595"/>
                  </a:lnTo>
                  <a:lnTo>
                    <a:pt x="519" y="601"/>
                  </a:lnTo>
                  <a:lnTo>
                    <a:pt x="510" y="611"/>
                  </a:lnTo>
                  <a:lnTo>
                    <a:pt x="508" y="615"/>
                  </a:lnTo>
                  <a:lnTo>
                    <a:pt x="493" y="622"/>
                  </a:lnTo>
                  <a:lnTo>
                    <a:pt x="491" y="625"/>
                  </a:lnTo>
                  <a:lnTo>
                    <a:pt x="485" y="632"/>
                  </a:lnTo>
                  <a:lnTo>
                    <a:pt x="479" y="638"/>
                  </a:lnTo>
                  <a:lnTo>
                    <a:pt x="472" y="642"/>
                  </a:lnTo>
                  <a:lnTo>
                    <a:pt x="460" y="649"/>
                  </a:lnTo>
                  <a:lnTo>
                    <a:pt x="452" y="655"/>
                  </a:lnTo>
                  <a:lnTo>
                    <a:pt x="450" y="658"/>
                  </a:lnTo>
                  <a:lnTo>
                    <a:pt x="450" y="660"/>
                  </a:lnTo>
                  <a:lnTo>
                    <a:pt x="450" y="662"/>
                  </a:lnTo>
                  <a:lnTo>
                    <a:pt x="452" y="664"/>
                  </a:lnTo>
                  <a:lnTo>
                    <a:pt x="452" y="665"/>
                  </a:lnTo>
                  <a:lnTo>
                    <a:pt x="452" y="667"/>
                  </a:lnTo>
                  <a:lnTo>
                    <a:pt x="451" y="669"/>
                  </a:lnTo>
                  <a:lnTo>
                    <a:pt x="449" y="672"/>
                  </a:lnTo>
                  <a:lnTo>
                    <a:pt x="445" y="675"/>
                  </a:lnTo>
                  <a:lnTo>
                    <a:pt x="433" y="680"/>
                  </a:lnTo>
                  <a:lnTo>
                    <a:pt x="431" y="680"/>
                  </a:lnTo>
                  <a:lnTo>
                    <a:pt x="422" y="679"/>
                  </a:lnTo>
                  <a:lnTo>
                    <a:pt x="418" y="680"/>
                  </a:lnTo>
                  <a:lnTo>
                    <a:pt x="417" y="682"/>
                  </a:lnTo>
                  <a:lnTo>
                    <a:pt x="413" y="692"/>
                  </a:lnTo>
                  <a:lnTo>
                    <a:pt x="410" y="695"/>
                  </a:lnTo>
                  <a:lnTo>
                    <a:pt x="409" y="697"/>
                  </a:lnTo>
                  <a:lnTo>
                    <a:pt x="408" y="699"/>
                  </a:lnTo>
                  <a:lnTo>
                    <a:pt x="406" y="699"/>
                  </a:lnTo>
                  <a:lnTo>
                    <a:pt x="405" y="698"/>
                  </a:lnTo>
                  <a:lnTo>
                    <a:pt x="403" y="699"/>
                  </a:lnTo>
                  <a:lnTo>
                    <a:pt x="402" y="695"/>
                  </a:lnTo>
                  <a:lnTo>
                    <a:pt x="400" y="694"/>
                  </a:lnTo>
                  <a:lnTo>
                    <a:pt x="398" y="694"/>
                  </a:lnTo>
                  <a:lnTo>
                    <a:pt x="389" y="697"/>
                  </a:lnTo>
                  <a:lnTo>
                    <a:pt x="386" y="701"/>
                  </a:lnTo>
                  <a:lnTo>
                    <a:pt x="380" y="713"/>
                  </a:lnTo>
                  <a:lnTo>
                    <a:pt x="379" y="721"/>
                  </a:lnTo>
                  <a:lnTo>
                    <a:pt x="380" y="731"/>
                  </a:lnTo>
                  <a:lnTo>
                    <a:pt x="382" y="738"/>
                  </a:lnTo>
                  <a:lnTo>
                    <a:pt x="382" y="741"/>
                  </a:lnTo>
                  <a:lnTo>
                    <a:pt x="382" y="745"/>
                  </a:lnTo>
                  <a:lnTo>
                    <a:pt x="381" y="747"/>
                  </a:lnTo>
                  <a:lnTo>
                    <a:pt x="381" y="749"/>
                  </a:lnTo>
                  <a:lnTo>
                    <a:pt x="382" y="754"/>
                  </a:lnTo>
                  <a:lnTo>
                    <a:pt x="384" y="761"/>
                  </a:lnTo>
                  <a:lnTo>
                    <a:pt x="385" y="764"/>
                  </a:lnTo>
                  <a:lnTo>
                    <a:pt x="385" y="766"/>
                  </a:lnTo>
                  <a:lnTo>
                    <a:pt x="387" y="773"/>
                  </a:lnTo>
                  <a:lnTo>
                    <a:pt x="386" y="772"/>
                  </a:lnTo>
                  <a:lnTo>
                    <a:pt x="384" y="769"/>
                  </a:lnTo>
                  <a:lnTo>
                    <a:pt x="382" y="766"/>
                  </a:lnTo>
                  <a:lnTo>
                    <a:pt x="379" y="769"/>
                  </a:lnTo>
                  <a:lnTo>
                    <a:pt x="381" y="772"/>
                  </a:lnTo>
                  <a:lnTo>
                    <a:pt x="386" y="774"/>
                  </a:lnTo>
                  <a:lnTo>
                    <a:pt x="388" y="777"/>
                  </a:lnTo>
                  <a:lnTo>
                    <a:pt x="384" y="799"/>
                  </a:lnTo>
                  <a:lnTo>
                    <a:pt x="382" y="807"/>
                  </a:lnTo>
                  <a:lnTo>
                    <a:pt x="378" y="812"/>
                  </a:lnTo>
                  <a:lnTo>
                    <a:pt x="376" y="813"/>
                  </a:lnTo>
                  <a:lnTo>
                    <a:pt x="373" y="822"/>
                  </a:lnTo>
                  <a:lnTo>
                    <a:pt x="370" y="831"/>
                  </a:lnTo>
                  <a:lnTo>
                    <a:pt x="369" y="835"/>
                  </a:lnTo>
                  <a:lnTo>
                    <a:pt x="370" y="839"/>
                  </a:lnTo>
                  <a:lnTo>
                    <a:pt x="369" y="842"/>
                  </a:lnTo>
                  <a:lnTo>
                    <a:pt x="367" y="844"/>
                  </a:lnTo>
                  <a:lnTo>
                    <a:pt x="371" y="843"/>
                  </a:lnTo>
                  <a:lnTo>
                    <a:pt x="371" y="845"/>
                  </a:lnTo>
                  <a:lnTo>
                    <a:pt x="372" y="847"/>
                  </a:lnTo>
                  <a:lnTo>
                    <a:pt x="372" y="861"/>
                  </a:lnTo>
                  <a:lnTo>
                    <a:pt x="372" y="875"/>
                  </a:lnTo>
                  <a:lnTo>
                    <a:pt x="369" y="876"/>
                  </a:lnTo>
                  <a:lnTo>
                    <a:pt x="366" y="876"/>
                  </a:lnTo>
                  <a:lnTo>
                    <a:pt x="364" y="876"/>
                  </a:lnTo>
                  <a:lnTo>
                    <a:pt x="362" y="875"/>
                  </a:lnTo>
                  <a:lnTo>
                    <a:pt x="358" y="876"/>
                  </a:lnTo>
                  <a:lnTo>
                    <a:pt x="355" y="878"/>
                  </a:lnTo>
                  <a:lnTo>
                    <a:pt x="353" y="880"/>
                  </a:lnTo>
                  <a:lnTo>
                    <a:pt x="353" y="885"/>
                  </a:lnTo>
                  <a:lnTo>
                    <a:pt x="345" y="896"/>
                  </a:lnTo>
                  <a:lnTo>
                    <a:pt x="343" y="900"/>
                  </a:lnTo>
                  <a:lnTo>
                    <a:pt x="343" y="904"/>
                  </a:lnTo>
                  <a:lnTo>
                    <a:pt x="344" y="905"/>
                  </a:lnTo>
                  <a:lnTo>
                    <a:pt x="346" y="907"/>
                  </a:lnTo>
                  <a:lnTo>
                    <a:pt x="349" y="908"/>
                  </a:lnTo>
                  <a:lnTo>
                    <a:pt x="354" y="909"/>
                  </a:lnTo>
                  <a:lnTo>
                    <a:pt x="357" y="910"/>
                  </a:lnTo>
                  <a:lnTo>
                    <a:pt x="358" y="911"/>
                  </a:lnTo>
                  <a:lnTo>
                    <a:pt x="352" y="910"/>
                  </a:lnTo>
                  <a:lnTo>
                    <a:pt x="345" y="909"/>
                  </a:lnTo>
                  <a:lnTo>
                    <a:pt x="327" y="915"/>
                  </a:lnTo>
                  <a:lnTo>
                    <a:pt x="322" y="918"/>
                  </a:lnTo>
                  <a:lnTo>
                    <a:pt x="319" y="921"/>
                  </a:lnTo>
                  <a:lnTo>
                    <a:pt x="318" y="928"/>
                  </a:lnTo>
                  <a:lnTo>
                    <a:pt x="318" y="933"/>
                  </a:lnTo>
                  <a:lnTo>
                    <a:pt x="315" y="938"/>
                  </a:lnTo>
                  <a:lnTo>
                    <a:pt x="306" y="944"/>
                  </a:lnTo>
                  <a:lnTo>
                    <a:pt x="300" y="946"/>
                  </a:lnTo>
                  <a:lnTo>
                    <a:pt x="298" y="948"/>
                  </a:lnTo>
                  <a:lnTo>
                    <a:pt x="291" y="945"/>
                  </a:lnTo>
                  <a:lnTo>
                    <a:pt x="283" y="939"/>
                  </a:lnTo>
                  <a:lnTo>
                    <a:pt x="280" y="937"/>
                  </a:lnTo>
                  <a:lnTo>
                    <a:pt x="269" y="923"/>
                  </a:lnTo>
                  <a:lnTo>
                    <a:pt x="267" y="921"/>
                  </a:lnTo>
                  <a:lnTo>
                    <a:pt x="265" y="915"/>
                  </a:lnTo>
                  <a:lnTo>
                    <a:pt x="264" y="913"/>
                  </a:lnTo>
                  <a:lnTo>
                    <a:pt x="264" y="912"/>
                  </a:lnTo>
                  <a:lnTo>
                    <a:pt x="263" y="911"/>
                  </a:lnTo>
                  <a:lnTo>
                    <a:pt x="263" y="910"/>
                  </a:lnTo>
                  <a:lnTo>
                    <a:pt x="260" y="904"/>
                  </a:lnTo>
                  <a:lnTo>
                    <a:pt x="259" y="896"/>
                  </a:lnTo>
                  <a:lnTo>
                    <a:pt x="257" y="888"/>
                  </a:lnTo>
                  <a:lnTo>
                    <a:pt x="259" y="889"/>
                  </a:lnTo>
                  <a:lnTo>
                    <a:pt x="261" y="891"/>
                  </a:lnTo>
                  <a:lnTo>
                    <a:pt x="261" y="895"/>
                  </a:lnTo>
                  <a:lnTo>
                    <a:pt x="261" y="900"/>
                  </a:lnTo>
                  <a:lnTo>
                    <a:pt x="263" y="901"/>
                  </a:lnTo>
                  <a:lnTo>
                    <a:pt x="264" y="900"/>
                  </a:lnTo>
                  <a:lnTo>
                    <a:pt x="261" y="888"/>
                  </a:lnTo>
                  <a:lnTo>
                    <a:pt x="258" y="885"/>
                  </a:lnTo>
                  <a:lnTo>
                    <a:pt x="256" y="885"/>
                  </a:lnTo>
                  <a:lnTo>
                    <a:pt x="256" y="883"/>
                  </a:lnTo>
                  <a:lnTo>
                    <a:pt x="256" y="881"/>
                  </a:lnTo>
                  <a:lnTo>
                    <a:pt x="256" y="880"/>
                  </a:lnTo>
                  <a:lnTo>
                    <a:pt x="253" y="875"/>
                  </a:lnTo>
                  <a:lnTo>
                    <a:pt x="253" y="873"/>
                  </a:lnTo>
                  <a:lnTo>
                    <a:pt x="247" y="861"/>
                  </a:lnTo>
                  <a:lnTo>
                    <a:pt x="245" y="852"/>
                  </a:lnTo>
                  <a:lnTo>
                    <a:pt x="240" y="842"/>
                  </a:lnTo>
                  <a:lnTo>
                    <a:pt x="238" y="839"/>
                  </a:lnTo>
                  <a:lnTo>
                    <a:pt x="234" y="831"/>
                  </a:lnTo>
                  <a:lnTo>
                    <a:pt x="232" y="828"/>
                  </a:lnTo>
                  <a:lnTo>
                    <a:pt x="228" y="823"/>
                  </a:lnTo>
                  <a:lnTo>
                    <a:pt x="225" y="820"/>
                  </a:lnTo>
                  <a:lnTo>
                    <a:pt x="224" y="820"/>
                  </a:lnTo>
                  <a:lnTo>
                    <a:pt x="216" y="803"/>
                  </a:lnTo>
                  <a:lnTo>
                    <a:pt x="214" y="794"/>
                  </a:lnTo>
                  <a:lnTo>
                    <a:pt x="211" y="790"/>
                  </a:lnTo>
                  <a:lnTo>
                    <a:pt x="211" y="787"/>
                  </a:lnTo>
                  <a:lnTo>
                    <a:pt x="208" y="773"/>
                  </a:lnTo>
                  <a:lnTo>
                    <a:pt x="208" y="770"/>
                  </a:lnTo>
                  <a:lnTo>
                    <a:pt x="208" y="767"/>
                  </a:lnTo>
                  <a:lnTo>
                    <a:pt x="205" y="761"/>
                  </a:lnTo>
                  <a:lnTo>
                    <a:pt x="202" y="755"/>
                  </a:lnTo>
                  <a:lnTo>
                    <a:pt x="201" y="751"/>
                  </a:lnTo>
                  <a:lnTo>
                    <a:pt x="201" y="749"/>
                  </a:lnTo>
                  <a:lnTo>
                    <a:pt x="198" y="743"/>
                  </a:lnTo>
                  <a:lnTo>
                    <a:pt x="198" y="740"/>
                  </a:lnTo>
                  <a:lnTo>
                    <a:pt x="197" y="738"/>
                  </a:lnTo>
                  <a:lnTo>
                    <a:pt x="195" y="735"/>
                  </a:lnTo>
                  <a:lnTo>
                    <a:pt x="193" y="733"/>
                  </a:lnTo>
                  <a:lnTo>
                    <a:pt x="188" y="727"/>
                  </a:lnTo>
                  <a:lnTo>
                    <a:pt x="187" y="726"/>
                  </a:lnTo>
                  <a:lnTo>
                    <a:pt x="184" y="721"/>
                  </a:lnTo>
                  <a:lnTo>
                    <a:pt x="182" y="714"/>
                  </a:lnTo>
                  <a:lnTo>
                    <a:pt x="180" y="711"/>
                  </a:lnTo>
                  <a:lnTo>
                    <a:pt x="184" y="711"/>
                  </a:lnTo>
                  <a:lnTo>
                    <a:pt x="181" y="708"/>
                  </a:lnTo>
                  <a:lnTo>
                    <a:pt x="180" y="706"/>
                  </a:lnTo>
                  <a:lnTo>
                    <a:pt x="179" y="705"/>
                  </a:lnTo>
                  <a:lnTo>
                    <a:pt x="181" y="702"/>
                  </a:lnTo>
                  <a:lnTo>
                    <a:pt x="177" y="702"/>
                  </a:lnTo>
                  <a:lnTo>
                    <a:pt x="176" y="701"/>
                  </a:lnTo>
                  <a:lnTo>
                    <a:pt x="173" y="695"/>
                  </a:lnTo>
                  <a:lnTo>
                    <a:pt x="169" y="689"/>
                  </a:lnTo>
                  <a:lnTo>
                    <a:pt x="169" y="686"/>
                  </a:lnTo>
                  <a:lnTo>
                    <a:pt x="165" y="676"/>
                  </a:lnTo>
                  <a:lnTo>
                    <a:pt x="162" y="651"/>
                  </a:lnTo>
                  <a:lnTo>
                    <a:pt x="159" y="640"/>
                  </a:lnTo>
                  <a:lnTo>
                    <a:pt x="159" y="638"/>
                  </a:lnTo>
                  <a:lnTo>
                    <a:pt x="156" y="628"/>
                  </a:lnTo>
                  <a:lnTo>
                    <a:pt x="154" y="622"/>
                  </a:lnTo>
                  <a:lnTo>
                    <a:pt x="153" y="616"/>
                  </a:lnTo>
                  <a:lnTo>
                    <a:pt x="153" y="612"/>
                  </a:lnTo>
                  <a:lnTo>
                    <a:pt x="151" y="606"/>
                  </a:lnTo>
                  <a:lnTo>
                    <a:pt x="150" y="603"/>
                  </a:lnTo>
                  <a:lnTo>
                    <a:pt x="150" y="602"/>
                  </a:lnTo>
                  <a:lnTo>
                    <a:pt x="151" y="599"/>
                  </a:lnTo>
                  <a:lnTo>
                    <a:pt x="153" y="594"/>
                  </a:lnTo>
                  <a:lnTo>
                    <a:pt x="154" y="590"/>
                  </a:lnTo>
                  <a:lnTo>
                    <a:pt x="153" y="586"/>
                  </a:lnTo>
                  <a:lnTo>
                    <a:pt x="151" y="591"/>
                  </a:lnTo>
                  <a:lnTo>
                    <a:pt x="149" y="592"/>
                  </a:lnTo>
                  <a:lnTo>
                    <a:pt x="148" y="588"/>
                  </a:lnTo>
                  <a:lnTo>
                    <a:pt x="148" y="584"/>
                  </a:lnTo>
                  <a:lnTo>
                    <a:pt x="148" y="583"/>
                  </a:lnTo>
                  <a:lnTo>
                    <a:pt x="148" y="581"/>
                  </a:lnTo>
                  <a:lnTo>
                    <a:pt x="154" y="582"/>
                  </a:lnTo>
                  <a:lnTo>
                    <a:pt x="148" y="579"/>
                  </a:lnTo>
                  <a:lnTo>
                    <a:pt x="146" y="577"/>
                  </a:lnTo>
                  <a:lnTo>
                    <a:pt x="146" y="576"/>
                  </a:lnTo>
                  <a:lnTo>
                    <a:pt x="148" y="574"/>
                  </a:lnTo>
                  <a:lnTo>
                    <a:pt x="145" y="572"/>
                  </a:lnTo>
                  <a:lnTo>
                    <a:pt x="145" y="566"/>
                  </a:lnTo>
                  <a:lnTo>
                    <a:pt x="144" y="565"/>
                  </a:lnTo>
                  <a:lnTo>
                    <a:pt x="143" y="564"/>
                  </a:lnTo>
                  <a:lnTo>
                    <a:pt x="145" y="555"/>
                  </a:lnTo>
                  <a:lnTo>
                    <a:pt x="150" y="539"/>
                  </a:lnTo>
                  <a:lnTo>
                    <a:pt x="151" y="535"/>
                  </a:lnTo>
                  <a:lnTo>
                    <a:pt x="150" y="530"/>
                  </a:lnTo>
                  <a:lnTo>
                    <a:pt x="149" y="525"/>
                  </a:lnTo>
                  <a:lnTo>
                    <a:pt x="148" y="521"/>
                  </a:lnTo>
                  <a:lnTo>
                    <a:pt x="148" y="520"/>
                  </a:lnTo>
                  <a:lnTo>
                    <a:pt x="146" y="519"/>
                  </a:lnTo>
                  <a:lnTo>
                    <a:pt x="145" y="518"/>
                  </a:lnTo>
                  <a:lnTo>
                    <a:pt x="142" y="512"/>
                  </a:lnTo>
                  <a:lnTo>
                    <a:pt x="144" y="509"/>
                  </a:lnTo>
                  <a:lnTo>
                    <a:pt x="146" y="508"/>
                  </a:lnTo>
                  <a:lnTo>
                    <a:pt x="143" y="508"/>
                  </a:lnTo>
                  <a:lnTo>
                    <a:pt x="142" y="508"/>
                  </a:lnTo>
                  <a:lnTo>
                    <a:pt x="145" y="505"/>
                  </a:lnTo>
                  <a:lnTo>
                    <a:pt x="148" y="503"/>
                  </a:lnTo>
                  <a:lnTo>
                    <a:pt x="155" y="500"/>
                  </a:lnTo>
                  <a:lnTo>
                    <a:pt x="157" y="499"/>
                  </a:lnTo>
                  <a:lnTo>
                    <a:pt x="154" y="500"/>
                  </a:lnTo>
                  <a:lnTo>
                    <a:pt x="149" y="501"/>
                  </a:lnTo>
                  <a:lnTo>
                    <a:pt x="140" y="501"/>
                  </a:lnTo>
                  <a:lnTo>
                    <a:pt x="141" y="494"/>
                  </a:lnTo>
                  <a:lnTo>
                    <a:pt x="143" y="492"/>
                  </a:lnTo>
                  <a:lnTo>
                    <a:pt x="145" y="491"/>
                  </a:lnTo>
                  <a:lnTo>
                    <a:pt x="142" y="491"/>
                  </a:lnTo>
                  <a:lnTo>
                    <a:pt x="139" y="491"/>
                  </a:lnTo>
                  <a:lnTo>
                    <a:pt x="140" y="485"/>
                  </a:lnTo>
                  <a:lnTo>
                    <a:pt x="142" y="483"/>
                  </a:lnTo>
                  <a:lnTo>
                    <a:pt x="145" y="483"/>
                  </a:lnTo>
                  <a:lnTo>
                    <a:pt x="148" y="482"/>
                  </a:lnTo>
                  <a:lnTo>
                    <a:pt x="145" y="481"/>
                  </a:lnTo>
                  <a:lnTo>
                    <a:pt x="141" y="480"/>
                  </a:lnTo>
                  <a:lnTo>
                    <a:pt x="136" y="482"/>
                  </a:lnTo>
                  <a:lnTo>
                    <a:pt x="133" y="481"/>
                  </a:lnTo>
                  <a:lnTo>
                    <a:pt x="128" y="481"/>
                  </a:lnTo>
                  <a:lnTo>
                    <a:pt x="130" y="482"/>
                  </a:lnTo>
                  <a:lnTo>
                    <a:pt x="132" y="483"/>
                  </a:lnTo>
                  <a:lnTo>
                    <a:pt x="131" y="487"/>
                  </a:lnTo>
                  <a:lnTo>
                    <a:pt x="130" y="489"/>
                  </a:lnTo>
                  <a:lnTo>
                    <a:pt x="128" y="491"/>
                  </a:lnTo>
                  <a:lnTo>
                    <a:pt x="125" y="492"/>
                  </a:lnTo>
                  <a:lnTo>
                    <a:pt x="125" y="494"/>
                  </a:lnTo>
                  <a:lnTo>
                    <a:pt x="124" y="496"/>
                  </a:lnTo>
                  <a:lnTo>
                    <a:pt x="125" y="497"/>
                  </a:lnTo>
                  <a:lnTo>
                    <a:pt x="128" y="497"/>
                  </a:lnTo>
                  <a:lnTo>
                    <a:pt x="129" y="499"/>
                  </a:lnTo>
                  <a:lnTo>
                    <a:pt x="130" y="502"/>
                  </a:lnTo>
                  <a:lnTo>
                    <a:pt x="130" y="506"/>
                  </a:lnTo>
                  <a:lnTo>
                    <a:pt x="125" y="516"/>
                  </a:lnTo>
                  <a:lnTo>
                    <a:pt x="123" y="519"/>
                  </a:lnTo>
                  <a:lnTo>
                    <a:pt x="108" y="525"/>
                  </a:lnTo>
                  <a:lnTo>
                    <a:pt x="103" y="529"/>
                  </a:lnTo>
                  <a:lnTo>
                    <a:pt x="91" y="533"/>
                  </a:lnTo>
                  <a:lnTo>
                    <a:pt x="86" y="534"/>
                  </a:lnTo>
                  <a:lnTo>
                    <a:pt x="82" y="533"/>
                  </a:lnTo>
                  <a:lnTo>
                    <a:pt x="74" y="529"/>
                  </a:lnTo>
                  <a:lnTo>
                    <a:pt x="63" y="521"/>
                  </a:lnTo>
                  <a:lnTo>
                    <a:pt x="60" y="518"/>
                  </a:lnTo>
                  <a:lnTo>
                    <a:pt x="50" y="507"/>
                  </a:lnTo>
                  <a:lnTo>
                    <a:pt x="44" y="501"/>
                  </a:lnTo>
                  <a:lnTo>
                    <a:pt x="39" y="496"/>
                  </a:lnTo>
                  <a:lnTo>
                    <a:pt x="33" y="490"/>
                  </a:lnTo>
                  <a:lnTo>
                    <a:pt x="27" y="483"/>
                  </a:lnTo>
                  <a:lnTo>
                    <a:pt x="26" y="480"/>
                  </a:lnTo>
                  <a:lnTo>
                    <a:pt x="26" y="477"/>
                  </a:lnTo>
                  <a:lnTo>
                    <a:pt x="28" y="475"/>
                  </a:lnTo>
                  <a:lnTo>
                    <a:pt x="31" y="475"/>
                  </a:lnTo>
                  <a:lnTo>
                    <a:pt x="33" y="478"/>
                  </a:lnTo>
                  <a:lnTo>
                    <a:pt x="34" y="480"/>
                  </a:lnTo>
                  <a:lnTo>
                    <a:pt x="36" y="480"/>
                  </a:lnTo>
                  <a:lnTo>
                    <a:pt x="44" y="476"/>
                  </a:lnTo>
                  <a:lnTo>
                    <a:pt x="48" y="476"/>
                  </a:lnTo>
                  <a:lnTo>
                    <a:pt x="50" y="474"/>
                  </a:lnTo>
                  <a:lnTo>
                    <a:pt x="53" y="474"/>
                  </a:lnTo>
                  <a:lnTo>
                    <a:pt x="59" y="471"/>
                  </a:lnTo>
                  <a:lnTo>
                    <a:pt x="61" y="471"/>
                  </a:lnTo>
                  <a:lnTo>
                    <a:pt x="65" y="471"/>
                  </a:lnTo>
                  <a:lnTo>
                    <a:pt x="69" y="462"/>
                  </a:lnTo>
                  <a:lnTo>
                    <a:pt x="72" y="456"/>
                  </a:lnTo>
                  <a:lnTo>
                    <a:pt x="75" y="456"/>
                  </a:lnTo>
                  <a:lnTo>
                    <a:pt x="75" y="454"/>
                  </a:lnTo>
                  <a:lnTo>
                    <a:pt x="74" y="453"/>
                  </a:lnTo>
                  <a:lnTo>
                    <a:pt x="72" y="453"/>
                  </a:lnTo>
                  <a:lnTo>
                    <a:pt x="71" y="455"/>
                  </a:lnTo>
                  <a:lnTo>
                    <a:pt x="71" y="456"/>
                  </a:lnTo>
                  <a:lnTo>
                    <a:pt x="69" y="458"/>
                  </a:lnTo>
                  <a:lnTo>
                    <a:pt x="67" y="456"/>
                  </a:lnTo>
                  <a:lnTo>
                    <a:pt x="65" y="457"/>
                  </a:lnTo>
                  <a:lnTo>
                    <a:pt x="63" y="458"/>
                  </a:lnTo>
                  <a:lnTo>
                    <a:pt x="54" y="461"/>
                  </a:lnTo>
                  <a:lnTo>
                    <a:pt x="50" y="463"/>
                  </a:lnTo>
                  <a:lnTo>
                    <a:pt x="48" y="464"/>
                  </a:lnTo>
                  <a:lnTo>
                    <a:pt x="34" y="461"/>
                  </a:lnTo>
                  <a:lnTo>
                    <a:pt x="21" y="454"/>
                  </a:lnTo>
                  <a:lnTo>
                    <a:pt x="15" y="449"/>
                  </a:lnTo>
                  <a:lnTo>
                    <a:pt x="12" y="443"/>
                  </a:lnTo>
                  <a:lnTo>
                    <a:pt x="8" y="436"/>
                  </a:lnTo>
                  <a:lnTo>
                    <a:pt x="9" y="434"/>
                  </a:lnTo>
                  <a:lnTo>
                    <a:pt x="15" y="430"/>
                  </a:lnTo>
                  <a:lnTo>
                    <a:pt x="20" y="427"/>
                  </a:lnTo>
                  <a:lnTo>
                    <a:pt x="15" y="428"/>
                  </a:lnTo>
                  <a:lnTo>
                    <a:pt x="10" y="430"/>
                  </a:lnTo>
                  <a:lnTo>
                    <a:pt x="8" y="431"/>
                  </a:lnTo>
                  <a:lnTo>
                    <a:pt x="6" y="434"/>
                  </a:lnTo>
                  <a:lnTo>
                    <a:pt x="3" y="435"/>
                  </a:lnTo>
                  <a:lnTo>
                    <a:pt x="1" y="431"/>
                  </a:lnTo>
                  <a:lnTo>
                    <a:pt x="0" y="426"/>
                  </a:lnTo>
                  <a:lnTo>
                    <a:pt x="3" y="425"/>
                  </a:lnTo>
                  <a:lnTo>
                    <a:pt x="4" y="423"/>
                  </a:lnTo>
                  <a:lnTo>
                    <a:pt x="7" y="423"/>
                  </a:lnTo>
                  <a:lnTo>
                    <a:pt x="10" y="422"/>
                  </a:lnTo>
                  <a:lnTo>
                    <a:pt x="14" y="422"/>
                  </a:lnTo>
                  <a:lnTo>
                    <a:pt x="18" y="422"/>
                  </a:lnTo>
                  <a:lnTo>
                    <a:pt x="18" y="412"/>
                  </a:lnTo>
                  <a:lnTo>
                    <a:pt x="19" y="411"/>
                  </a:lnTo>
                  <a:lnTo>
                    <a:pt x="19" y="410"/>
                  </a:lnTo>
                  <a:lnTo>
                    <a:pt x="20" y="410"/>
                  </a:lnTo>
                  <a:lnTo>
                    <a:pt x="20" y="410"/>
                  </a:lnTo>
                  <a:lnTo>
                    <a:pt x="21" y="412"/>
                  </a:lnTo>
                  <a:lnTo>
                    <a:pt x="22" y="412"/>
                  </a:lnTo>
                  <a:lnTo>
                    <a:pt x="23" y="411"/>
                  </a:lnTo>
                  <a:lnTo>
                    <a:pt x="26" y="412"/>
                  </a:lnTo>
                  <a:lnTo>
                    <a:pt x="28" y="411"/>
                  </a:lnTo>
                  <a:lnTo>
                    <a:pt x="31" y="412"/>
                  </a:lnTo>
                  <a:lnTo>
                    <a:pt x="34" y="412"/>
                  </a:lnTo>
                  <a:lnTo>
                    <a:pt x="41" y="412"/>
                  </a:lnTo>
                  <a:lnTo>
                    <a:pt x="45" y="412"/>
                  </a:lnTo>
                  <a:lnTo>
                    <a:pt x="47" y="413"/>
                  </a:lnTo>
                  <a:lnTo>
                    <a:pt x="50" y="415"/>
                  </a:lnTo>
                  <a:lnTo>
                    <a:pt x="52" y="415"/>
                  </a:lnTo>
                  <a:lnTo>
                    <a:pt x="56" y="415"/>
                  </a:lnTo>
                  <a:lnTo>
                    <a:pt x="60" y="414"/>
                  </a:lnTo>
                  <a:lnTo>
                    <a:pt x="61" y="413"/>
                  </a:lnTo>
                  <a:lnTo>
                    <a:pt x="62" y="411"/>
                  </a:lnTo>
                  <a:lnTo>
                    <a:pt x="68" y="409"/>
                  </a:lnTo>
                  <a:lnTo>
                    <a:pt x="74" y="407"/>
                  </a:lnTo>
                  <a:lnTo>
                    <a:pt x="76" y="406"/>
                  </a:lnTo>
                  <a:lnTo>
                    <a:pt x="77" y="408"/>
                  </a:lnTo>
                  <a:lnTo>
                    <a:pt x="76" y="409"/>
                  </a:lnTo>
                  <a:lnTo>
                    <a:pt x="77" y="411"/>
                  </a:lnTo>
                  <a:lnTo>
                    <a:pt x="80" y="412"/>
                  </a:lnTo>
                  <a:lnTo>
                    <a:pt x="82" y="413"/>
                  </a:lnTo>
                  <a:lnTo>
                    <a:pt x="83" y="412"/>
                  </a:lnTo>
                  <a:lnTo>
                    <a:pt x="84" y="412"/>
                  </a:lnTo>
                  <a:lnTo>
                    <a:pt x="87" y="409"/>
                  </a:lnTo>
                  <a:lnTo>
                    <a:pt x="88" y="409"/>
                  </a:lnTo>
                  <a:lnTo>
                    <a:pt x="90" y="409"/>
                  </a:lnTo>
                  <a:lnTo>
                    <a:pt x="92" y="407"/>
                  </a:lnTo>
                  <a:lnTo>
                    <a:pt x="92" y="406"/>
                  </a:lnTo>
                  <a:lnTo>
                    <a:pt x="91" y="406"/>
                  </a:lnTo>
                  <a:lnTo>
                    <a:pt x="90" y="404"/>
                  </a:lnTo>
                  <a:lnTo>
                    <a:pt x="90" y="403"/>
                  </a:lnTo>
                  <a:lnTo>
                    <a:pt x="90" y="401"/>
                  </a:lnTo>
                  <a:lnTo>
                    <a:pt x="90" y="399"/>
                  </a:lnTo>
                  <a:lnTo>
                    <a:pt x="91" y="398"/>
                  </a:lnTo>
                  <a:lnTo>
                    <a:pt x="92" y="397"/>
                  </a:lnTo>
                  <a:lnTo>
                    <a:pt x="91" y="395"/>
                  </a:lnTo>
                  <a:lnTo>
                    <a:pt x="89" y="390"/>
                  </a:lnTo>
                  <a:lnTo>
                    <a:pt x="86" y="384"/>
                  </a:lnTo>
                  <a:lnTo>
                    <a:pt x="84" y="379"/>
                  </a:lnTo>
                  <a:lnTo>
                    <a:pt x="81" y="375"/>
                  </a:lnTo>
                  <a:lnTo>
                    <a:pt x="79" y="371"/>
                  </a:lnTo>
                  <a:lnTo>
                    <a:pt x="80" y="364"/>
                  </a:lnTo>
                  <a:lnTo>
                    <a:pt x="79" y="363"/>
                  </a:lnTo>
                  <a:lnTo>
                    <a:pt x="78" y="362"/>
                  </a:lnTo>
                  <a:lnTo>
                    <a:pt x="77" y="362"/>
                  </a:lnTo>
                  <a:lnTo>
                    <a:pt x="75" y="362"/>
                  </a:lnTo>
                  <a:lnTo>
                    <a:pt x="73" y="362"/>
                  </a:lnTo>
                  <a:lnTo>
                    <a:pt x="69" y="362"/>
                  </a:lnTo>
                  <a:lnTo>
                    <a:pt x="67" y="362"/>
                  </a:lnTo>
                  <a:lnTo>
                    <a:pt x="62" y="354"/>
                  </a:lnTo>
                  <a:lnTo>
                    <a:pt x="61" y="351"/>
                  </a:lnTo>
                  <a:lnTo>
                    <a:pt x="61" y="349"/>
                  </a:lnTo>
                  <a:lnTo>
                    <a:pt x="63" y="344"/>
                  </a:lnTo>
                  <a:lnTo>
                    <a:pt x="63" y="339"/>
                  </a:lnTo>
                  <a:lnTo>
                    <a:pt x="64" y="335"/>
                  </a:lnTo>
                  <a:lnTo>
                    <a:pt x="63" y="334"/>
                  </a:lnTo>
                  <a:lnTo>
                    <a:pt x="62" y="332"/>
                  </a:lnTo>
                  <a:lnTo>
                    <a:pt x="61" y="330"/>
                  </a:lnTo>
                  <a:lnTo>
                    <a:pt x="56" y="330"/>
                  </a:lnTo>
                  <a:lnTo>
                    <a:pt x="50" y="329"/>
                  </a:lnTo>
                  <a:lnTo>
                    <a:pt x="46" y="326"/>
                  </a:lnTo>
                  <a:lnTo>
                    <a:pt x="43" y="325"/>
                  </a:lnTo>
                  <a:lnTo>
                    <a:pt x="42" y="324"/>
                  </a:lnTo>
                  <a:lnTo>
                    <a:pt x="42" y="323"/>
                  </a:lnTo>
                  <a:lnTo>
                    <a:pt x="43" y="318"/>
                  </a:lnTo>
                  <a:lnTo>
                    <a:pt x="44" y="312"/>
                  </a:lnTo>
                  <a:lnTo>
                    <a:pt x="45" y="310"/>
                  </a:lnTo>
                  <a:lnTo>
                    <a:pt x="47" y="308"/>
                  </a:lnTo>
                  <a:lnTo>
                    <a:pt x="48" y="307"/>
                  </a:lnTo>
                  <a:lnTo>
                    <a:pt x="50" y="305"/>
                  </a:lnTo>
                  <a:lnTo>
                    <a:pt x="55" y="299"/>
                  </a:lnTo>
                  <a:lnTo>
                    <a:pt x="60" y="291"/>
                  </a:lnTo>
                  <a:lnTo>
                    <a:pt x="63" y="285"/>
                  </a:lnTo>
                  <a:lnTo>
                    <a:pt x="65" y="284"/>
                  </a:lnTo>
                  <a:lnTo>
                    <a:pt x="66" y="282"/>
                  </a:lnTo>
                  <a:lnTo>
                    <a:pt x="69" y="281"/>
                  </a:lnTo>
                  <a:lnTo>
                    <a:pt x="72" y="279"/>
                  </a:lnTo>
                  <a:lnTo>
                    <a:pt x="74" y="279"/>
                  </a:lnTo>
                  <a:lnTo>
                    <a:pt x="77" y="281"/>
                  </a:lnTo>
                  <a:lnTo>
                    <a:pt x="78" y="282"/>
                  </a:lnTo>
                  <a:lnTo>
                    <a:pt x="79" y="286"/>
                  </a:lnTo>
                  <a:lnTo>
                    <a:pt x="81" y="288"/>
                  </a:lnTo>
                  <a:lnTo>
                    <a:pt x="82" y="289"/>
                  </a:lnTo>
                  <a:lnTo>
                    <a:pt x="84" y="291"/>
                  </a:lnTo>
                  <a:lnTo>
                    <a:pt x="86" y="290"/>
                  </a:lnTo>
                  <a:lnTo>
                    <a:pt x="96" y="286"/>
                  </a:lnTo>
                  <a:lnTo>
                    <a:pt x="100" y="285"/>
                  </a:lnTo>
                  <a:lnTo>
                    <a:pt x="108" y="284"/>
                  </a:lnTo>
                  <a:lnTo>
                    <a:pt x="113" y="283"/>
                  </a:lnTo>
                  <a:lnTo>
                    <a:pt x="118" y="282"/>
                  </a:lnTo>
                  <a:lnTo>
                    <a:pt x="119" y="278"/>
                  </a:lnTo>
                  <a:lnTo>
                    <a:pt x="121" y="273"/>
                  </a:lnTo>
                  <a:lnTo>
                    <a:pt x="126" y="267"/>
                  </a:lnTo>
                  <a:lnTo>
                    <a:pt x="128" y="265"/>
                  </a:lnTo>
                  <a:lnTo>
                    <a:pt x="130" y="260"/>
                  </a:lnTo>
                  <a:lnTo>
                    <a:pt x="132" y="255"/>
                  </a:lnTo>
                  <a:lnTo>
                    <a:pt x="133" y="253"/>
                  </a:lnTo>
                  <a:lnTo>
                    <a:pt x="142" y="248"/>
                  </a:lnTo>
                  <a:lnTo>
                    <a:pt x="151" y="243"/>
                  </a:lnTo>
                  <a:lnTo>
                    <a:pt x="153" y="241"/>
                  </a:lnTo>
                  <a:lnTo>
                    <a:pt x="158" y="231"/>
                  </a:lnTo>
                  <a:lnTo>
                    <a:pt x="162" y="224"/>
                  </a:lnTo>
                  <a:lnTo>
                    <a:pt x="162" y="221"/>
                  </a:lnTo>
                  <a:lnTo>
                    <a:pt x="164" y="216"/>
                  </a:lnTo>
                  <a:lnTo>
                    <a:pt x="167" y="210"/>
                  </a:lnTo>
                  <a:lnTo>
                    <a:pt x="169" y="209"/>
                  </a:lnTo>
                  <a:lnTo>
                    <a:pt x="175" y="206"/>
                  </a:lnTo>
                  <a:lnTo>
                    <a:pt x="180" y="204"/>
                  </a:lnTo>
                  <a:lnTo>
                    <a:pt x="182" y="202"/>
                  </a:lnTo>
                  <a:lnTo>
                    <a:pt x="184" y="200"/>
                  </a:lnTo>
                  <a:lnTo>
                    <a:pt x="184" y="197"/>
                  </a:lnTo>
                  <a:lnTo>
                    <a:pt x="182" y="195"/>
                  </a:lnTo>
                  <a:lnTo>
                    <a:pt x="182" y="193"/>
                  </a:lnTo>
                  <a:lnTo>
                    <a:pt x="183" y="192"/>
                  </a:lnTo>
                  <a:lnTo>
                    <a:pt x="186" y="189"/>
                  </a:lnTo>
                  <a:lnTo>
                    <a:pt x="193" y="179"/>
                  </a:lnTo>
                  <a:lnTo>
                    <a:pt x="197" y="174"/>
                  </a:lnTo>
                  <a:lnTo>
                    <a:pt x="198" y="174"/>
                  </a:lnTo>
                  <a:lnTo>
                    <a:pt x="202" y="172"/>
                  </a:lnTo>
                  <a:lnTo>
                    <a:pt x="206" y="170"/>
                  </a:lnTo>
                  <a:lnTo>
                    <a:pt x="206" y="168"/>
                  </a:lnTo>
                  <a:lnTo>
                    <a:pt x="206" y="167"/>
                  </a:lnTo>
                  <a:lnTo>
                    <a:pt x="203" y="166"/>
                  </a:lnTo>
                  <a:lnTo>
                    <a:pt x="203" y="164"/>
                  </a:lnTo>
                  <a:lnTo>
                    <a:pt x="203" y="161"/>
                  </a:lnTo>
                  <a:lnTo>
                    <a:pt x="205" y="154"/>
                  </a:lnTo>
                  <a:lnTo>
                    <a:pt x="204" y="151"/>
                  </a:lnTo>
                  <a:lnTo>
                    <a:pt x="202" y="145"/>
                  </a:lnTo>
                  <a:lnTo>
                    <a:pt x="203" y="143"/>
                  </a:lnTo>
                  <a:lnTo>
                    <a:pt x="204" y="140"/>
                  </a:lnTo>
                  <a:lnTo>
                    <a:pt x="206" y="138"/>
                  </a:lnTo>
                  <a:lnTo>
                    <a:pt x="209" y="135"/>
                  </a:lnTo>
                  <a:lnTo>
                    <a:pt x="220" y="130"/>
                  </a:lnTo>
                  <a:lnTo>
                    <a:pt x="222" y="130"/>
                  </a:lnTo>
                  <a:lnTo>
                    <a:pt x="226" y="129"/>
                  </a:lnTo>
                  <a:lnTo>
                    <a:pt x="228" y="126"/>
                  </a:lnTo>
                  <a:lnTo>
                    <a:pt x="228" y="123"/>
                  </a:lnTo>
                  <a:lnTo>
                    <a:pt x="228" y="122"/>
                  </a:lnTo>
                  <a:lnTo>
                    <a:pt x="225" y="119"/>
                  </a:lnTo>
                  <a:lnTo>
                    <a:pt x="221" y="118"/>
                  </a:lnTo>
                  <a:lnTo>
                    <a:pt x="217" y="116"/>
                  </a:lnTo>
                  <a:lnTo>
                    <a:pt x="211" y="116"/>
                  </a:lnTo>
                  <a:lnTo>
                    <a:pt x="208" y="115"/>
                  </a:lnTo>
                  <a:lnTo>
                    <a:pt x="207" y="114"/>
                  </a:lnTo>
                  <a:lnTo>
                    <a:pt x="206" y="111"/>
                  </a:lnTo>
                  <a:lnTo>
                    <a:pt x="207" y="105"/>
                  </a:lnTo>
                  <a:lnTo>
                    <a:pt x="206" y="105"/>
                  </a:lnTo>
                  <a:lnTo>
                    <a:pt x="204" y="105"/>
                  </a:lnTo>
                  <a:lnTo>
                    <a:pt x="201" y="105"/>
                  </a:lnTo>
                  <a:lnTo>
                    <a:pt x="197" y="105"/>
                  </a:lnTo>
                  <a:lnTo>
                    <a:pt x="196" y="103"/>
                  </a:lnTo>
                  <a:lnTo>
                    <a:pt x="197" y="101"/>
                  </a:lnTo>
                  <a:lnTo>
                    <a:pt x="197" y="99"/>
                  </a:lnTo>
                  <a:lnTo>
                    <a:pt x="196" y="96"/>
                  </a:lnTo>
                  <a:lnTo>
                    <a:pt x="195" y="96"/>
                  </a:lnTo>
                  <a:lnTo>
                    <a:pt x="193" y="96"/>
                  </a:lnTo>
                  <a:lnTo>
                    <a:pt x="190" y="93"/>
                  </a:lnTo>
                  <a:lnTo>
                    <a:pt x="187" y="91"/>
                  </a:lnTo>
                  <a:lnTo>
                    <a:pt x="186" y="89"/>
                  </a:lnTo>
                  <a:lnTo>
                    <a:pt x="186" y="88"/>
                  </a:lnTo>
                  <a:lnTo>
                    <a:pt x="186" y="87"/>
                  </a:lnTo>
                  <a:lnTo>
                    <a:pt x="187" y="85"/>
                  </a:lnTo>
                  <a:lnTo>
                    <a:pt x="190" y="82"/>
                  </a:lnTo>
                  <a:lnTo>
                    <a:pt x="191" y="79"/>
                  </a:lnTo>
                  <a:lnTo>
                    <a:pt x="191" y="77"/>
                  </a:lnTo>
                  <a:lnTo>
                    <a:pt x="191" y="76"/>
                  </a:lnTo>
                  <a:lnTo>
                    <a:pt x="188" y="74"/>
                  </a:lnTo>
                  <a:lnTo>
                    <a:pt x="186" y="72"/>
                  </a:lnTo>
                  <a:lnTo>
                    <a:pt x="186" y="71"/>
                  </a:lnTo>
                  <a:lnTo>
                    <a:pt x="186" y="69"/>
                  </a:lnTo>
                  <a:lnTo>
                    <a:pt x="186" y="66"/>
                  </a:lnTo>
                  <a:lnTo>
                    <a:pt x="188" y="64"/>
                  </a:lnTo>
                  <a:lnTo>
                    <a:pt x="193" y="63"/>
                  </a:lnTo>
                  <a:lnTo>
                    <a:pt x="194" y="60"/>
                  </a:lnTo>
                  <a:lnTo>
                    <a:pt x="194" y="58"/>
                  </a:lnTo>
                  <a:lnTo>
                    <a:pt x="193" y="58"/>
                  </a:lnTo>
                  <a:lnTo>
                    <a:pt x="190" y="58"/>
                  </a:lnTo>
                  <a:lnTo>
                    <a:pt x="184" y="57"/>
                  </a:lnTo>
                  <a:lnTo>
                    <a:pt x="184" y="57"/>
                  </a:lnTo>
                  <a:lnTo>
                    <a:pt x="183" y="55"/>
                  </a:lnTo>
                  <a:lnTo>
                    <a:pt x="183" y="54"/>
                  </a:lnTo>
                  <a:lnTo>
                    <a:pt x="184" y="53"/>
                  </a:lnTo>
                  <a:lnTo>
                    <a:pt x="186" y="51"/>
                  </a:lnTo>
                  <a:lnTo>
                    <a:pt x="185" y="49"/>
                  </a:lnTo>
                  <a:lnTo>
                    <a:pt x="184" y="47"/>
                  </a:lnTo>
                  <a:lnTo>
                    <a:pt x="180" y="46"/>
                  </a:lnTo>
                  <a:lnTo>
                    <a:pt x="180" y="44"/>
                  </a:lnTo>
                  <a:lnTo>
                    <a:pt x="180" y="42"/>
                  </a:lnTo>
                  <a:lnTo>
                    <a:pt x="181" y="39"/>
                  </a:lnTo>
                  <a:lnTo>
                    <a:pt x="182" y="38"/>
                  </a:lnTo>
                  <a:lnTo>
                    <a:pt x="185" y="33"/>
                  </a:lnTo>
                  <a:lnTo>
                    <a:pt x="188" y="32"/>
                  </a:lnTo>
                  <a:lnTo>
                    <a:pt x="192" y="30"/>
                  </a:lnTo>
                  <a:lnTo>
                    <a:pt x="195" y="29"/>
                  </a:lnTo>
                  <a:lnTo>
                    <a:pt x="202" y="30"/>
                  </a:lnTo>
                  <a:lnTo>
                    <a:pt x="205" y="31"/>
                  </a:lnTo>
                  <a:lnTo>
                    <a:pt x="211" y="32"/>
                  </a:lnTo>
                  <a:lnTo>
                    <a:pt x="216" y="33"/>
                  </a:lnTo>
                  <a:lnTo>
                    <a:pt x="222" y="34"/>
                  </a:lnTo>
                  <a:lnTo>
                    <a:pt x="224" y="34"/>
                  </a:lnTo>
                  <a:lnTo>
                    <a:pt x="227" y="35"/>
                  </a:lnTo>
                  <a:lnTo>
                    <a:pt x="232" y="37"/>
                  </a:lnTo>
                  <a:lnTo>
                    <a:pt x="237" y="39"/>
                  </a:lnTo>
                  <a:lnTo>
                    <a:pt x="240" y="39"/>
                  </a:lnTo>
                  <a:lnTo>
                    <a:pt x="245" y="37"/>
                  </a:lnTo>
                  <a:lnTo>
                    <a:pt x="248" y="35"/>
                  </a:lnTo>
                  <a:lnTo>
                    <a:pt x="251" y="33"/>
                  </a:lnTo>
                  <a:lnTo>
                    <a:pt x="255" y="33"/>
                  </a:lnTo>
                  <a:lnTo>
                    <a:pt x="264" y="29"/>
                  </a:lnTo>
                  <a:lnTo>
                    <a:pt x="266" y="30"/>
                  </a:lnTo>
                  <a:lnTo>
                    <a:pt x="269" y="30"/>
                  </a:lnTo>
                  <a:lnTo>
                    <a:pt x="272" y="28"/>
                  </a:lnTo>
                  <a:lnTo>
                    <a:pt x="274" y="25"/>
                  </a:lnTo>
                  <a:lnTo>
                    <a:pt x="274" y="25"/>
                  </a:lnTo>
                  <a:lnTo>
                    <a:pt x="275" y="24"/>
                  </a:lnTo>
                  <a:lnTo>
                    <a:pt x="278" y="22"/>
                  </a:lnTo>
                  <a:lnTo>
                    <a:pt x="282" y="20"/>
                  </a:lnTo>
                  <a:lnTo>
                    <a:pt x="283" y="17"/>
                  </a:lnTo>
                  <a:lnTo>
                    <a:pt x="283" y="15"/>
                  </a:lnTo>
                  <a:lnTo>
                    <a:pt x="287" y="13"/>
                  </a:lnTo>
                  <a:lnTo>
                    <a:pt x="291" y="11"/>
                  </a:lnTo>
                  <a:lnTo>
                    <a:pt x="295" y="8"/>
                  </a:lnTo>
                  <a:lnTo>
                    <a:pt x="300" y="5"/>
                  </a:lnTo>
                  <a:lnTo>
                    <a:pt x="303" y="3"/>
                  </a:lnTo>
                  <a:lnTo>
                    <a:pt x="307" y="0"/>
                  </a:lnTo>
                  <a:lnTo>
                    <a:pt x="307" y="1"/>
                  </a:lnTo>
                  <a:lnTo>
                    <a:pt x="308" y="2"/>
                  </a:lnTo>
                  <a:lnTo>
                    <a:pt x="310" y="2"/>
                  </a:lnTo>
                  <a:lnTo>
                    <a:pt x="312" y="1"/>
                  </a:lnTo>
                  <a:lnTo>
                    <a:pt x="314" y="1"/>
                  </a:lnTo>
                  <a:lnTo>
                    <a:pt x="314" y="1"/>
                  </a:lnTo>
                  <a:lnTo>
                    <a:pt x="314" y="2"/>
                  </a:lnTo>
                  <a:lnTo>
                    <a:pt x="314" y="8"/>
                  </a:lnTo>
                  <a:lnTo>
                    <a:pt x="314" y="10"/>
                  </a:lnTo>
                  <a:lnTo>
                    <a:pt x="316" y="14"/>
                  </a:lnTo>
                  <a:lnTo>
                    <a:pt x="318" y="22"/>
                  </a:lnTo>
                  <a:lnTo>
                    <a:pt x="321" y="28"/>
                  </a:lnTo>
                  <a:lnTo>
                    <a:pt x="323" y="33"/>
                  </a:lnTo>
                  <a:lnTo>
                    <a:pt x="324" y="35"/>
                  </a:lnTo>
                  <a:lnTo>
                    <a:pt x="330" y="37"/>
                  </a:lnTo>
                  <a:lnTo>
                    <a:pt x="335" y="38"/>
                  </a:lnTo>
                  <a:lnTo>
                    <a:pt x="338" y="41"/>
                  </a:lnTo>
                  <a:lnTo>
                    <a:pt x="341" y="43"/>
                  </a:lnTo>
                  <a:lnTo>
                    <a:pt x="343" y="45"/>
                  </a:lnTo>
                  <a:lnTo>
                    <a:pt x="345" y="47"/>
                  </a:lnTo>
                  <a:lnTo>
                    <a:pt x="345" y="48"/>
                  </a:lnTo>
                  <a:lnTo>
                    <a:pt x="345" y="49"/>
                  </a:lnTo>
                  <a:lnTo>
                    <a:pt x="343" y="51"/>
                  </a:lnTo>
                  <a:lnTo>
                    <a:pt x="337" y="55"/>
                  </a:lnTo>
                  <a:lnTo>
                    <a:pt x="337" y="56"/>
                  </a:lnTo>
                  <a:lnTo>
                    <a:pt x="337" y="58"/>
                  </a:lnTo>
                  <a:lnTo>
                    <a:pt x="338" y="63"/>
                  </a:lnTo>
                  <a:lnTo>
                    <a:pt x="338" y="66"/>
                  </a:lnTo>
                  <a:lnTo>
                    <a:pt x="338" y="71"/>
                  </a:lnTo>
                  <a:lnTo>
                    <a:pt x="339" y="77"/>
                  </a:lnTo>
                  <a:lnTo>
                    <a:pt x="341" y="80"/>
                  </a:lnTo>
                  <a:lnTo>
                    <a:pt x="343" y="82"/>
                  </a:lnTo>
                  <a:lnTo>
                    <a:pt x="343" y="83"/>
                  </a:lnTo>
                  <a:lnTo>
                    <a:pt x="346" y="85"/>
                  </a:lnTo>
                  <a:lnTo>
                    <a:pt x="348" y="87"/>
                  </a:lnTo>
                  <a:lnTo>
                    <a:pt x="349" y="88"/>
                  </a:lnTo>
                  <a:lnTo>
                    <a:pt x="349" y="89"/>
                  </a:lnTo>
                  <a:lnTo>
                    <a:pt x="349" y="92"/>
                  </a:lnTo>
                  <a:lnTo>
                    <a:pt x="348" y="94"/>
                  </a:lnTo>
                  <a:lnTo>
                    <a:pt x="349" y="95"/>
                  </a:lnTo>
                  <a:lnTo>
                    <a:pt x="350" y="96"/>
                  </a:lnTo>
                  <a:lnTo>
                    <a:pt x="352" y="98"/>
                  </a:lnTo>
                  <a:lnTo>
                    <a:pt x="352" y="101"/>
                  </a:lnTo>
                  <a:lnTo>
                    <a:pt x="352" y="104"/>
                  </a:lnTo>
                  <a:lnTo>
                    <a:pt x="353" y="105"/>
                  </a:lnTo>
                  <a:lnTo>
                    <a:pt x="353" y="107"/>
                  </a:lnTo>
                  <a:lnTo>
                    <a:pt x="352" y="113"/>
                  </a:lnTo>
                  <a:lnTo>
                    <a:pt x="353" y="115"/>
                  </a:lnTo>
                  <a:lnTo>
                    <a:pt x="351" y="115"/>
                  </a:lnTo>
                  <a:lnTo>
                    <a:pt x="349" y="116"/>
                  </a:lnTo>
                  <a:lnTo>
                    <a:pt x="348" y="119"/>
                  </a:lnTo>
                  <a:lnTo>
                    <a:pt x="345" y="120"/>
                  </a:lnTo>
                  <a:lnTo>
                    <a:pt x="343" y="120"/>
                  </a:lnTo>
                  <a:lnTo>
                    <a:pt x="340" y="118"/>
                  </a:lnTo>
                  <a:lnTo>
                    <a:pt x="338" y="116"/>
                  </a:lnTo>
                  <a:lnTo>
                    <a:pt x="337" y="115"/>
                  </a:lnTo>
                  <a:lnTo>
                    <a:pt x="337" y="113"/>
                  </a:lnTo>
                  <a:lnTo>
                    <a:pt x="336" y="111"/>
                  </a:lnTo>
                  <a:lnTo>
                    <a:pt x="334" y="112"/>
                  </a:lnTo>
                  <a:lnTo>
                    <a:pt x="330" y="112"/>
                  </a:lnTo>
                  <a:lnTo>
                    <a:pt x="327" y="113"/>
                  </a:lnTo>
                  <a:lnTo>
                    <a:pt x="326" y="113"/>
                  </a:lnTo>
                  <a:lnTo>
                    <a:pt x="326" y="114"/>
                  </a:lnTo>
                  <a:lnTo>
                    <a:pt x="327" y="116"/>
                  </a:lnTo>
                  <a:lnTo>
                    <a:pt x="327" y="119"/>
                  </a:lnTo>
                  <a:lnTo>
                    <a:pt x="328" y="123"/>
                  </a:lnTo>
                  <a:lnTo>
                    <a:pt x="329" y="125"/>
                  </a:lnTo>
                  <a:lnTo>
                    <a:pt x="329" y="126"/>
                  </a:lnTo>
                  <a:lnTo>
                    <a:pt x="335" y="133"/>
                  </a:lnTo>
                  <a:lnTo>
                    <a:pt x="337" y="134"/>
                  </a:lnTo>
                  <a:lnTo>
                    <a:pt x="337" y="135"/>
                  </a:lnTo>
                  <a:lnTo>
                    <a:pt x="336" y="138"/>
                  </a:lnTo>
                  <a:close/>
                  <a:moveTo>
                    <a:pt x="783" y="836"/>
                  </a:moveTo>
                  <a:lnTo>
                    <a:pt x="781" y="837"/>
                  </a:lnTo>
                  <a:lnTo>
                    <a:pt x="781" y="836"/>
                  </a:lnTo>
                  <a:lnTo>
                    <a:pt x="778" y="831"/>
                  </a:lnTo>
                  <a:lnTo>
                    <a:pt x="777" y="826"/>
                  </a:lnTo>
                  <a:lnTo>
                    <a:pt x="776" y="825"/>
                  </a:lnTo>
                  <a:lnTo>
                    <a:pt x="777" y="823"/>
                  </a:lnTo>
                  <a:lnTo>
                    <a:pt x="778" y="823"/>
                  </a:lnTo>
                  <a:lnTo>
                    <a:pt x="779" y="821"/>
                  </a:lnTo>
                  <a:lnTo>
                    <a:pt x="779" y="818"/>
                  </a:lnTo>
                  <a:lnTo>
                    <a:pt x="781" y="815"/>
                  </a:lnTo>
                  <a:lnTo>
                    <a:pt x="781" y="814"/>
                  </a:lnTo>
                  <a:lnTo>
                    <a:pt x="784" y="814"/>
                  </a:lnTo>
                  <a:lnTo>
                    <a:pt x="784" y="814"/>
                  </a:lnTo>
                  <a:lnTo>
                    <a:pt x="784" y="812"/>
                  </a:lnTo>
                  <a:lnTo>
                    <a:pt x="783" y="811"/>
                  </a:lnTo>
                  <a:lnTo>
                    <a:pt x="782" y="810"/>
                  </a:lnTo>
                  <a:lnTo>
                    <a:pt x="782" y="804"/>
                  </a:lnTo>
                  <a:lnTo>
                    <a:pt x="783" y="801"/>
                  </a:lnTo>
                  <a:lnTo>
                    <a:pt x="783" y="800"/>
                  </a:lnTo>
                  <a:lnTo>
                    <a:pt x="783" y="796"/>
                  </a:lnTo>
                  <a:lnTo>
                    <a:pt x="783" y="795"/>
                  </a:lnTo>
                  <a:lnTo>
                    <a:pt x="785" y="793"/>
                  </a:lnTo>
                  <a:lnTo>
                    <a:pt x="785" y="789"/>
                  </a:lnTo>
                  <a:lnTo>
                    <a:pt x="785" y="788"/>
                  </a:lnTo>
                  <a:lnTo>
                    <a:pt x="787" y="781"/>
                  </a:lnTo>
                  <a:lnTo>
                    <a:pt x="786" y="778"/>
                  </a:lnTo>
                  <a:lnTo>
                    <a:pt x="789" y="773"/>
                  </a:lnTo>
                  <a:lnTo>
                    <a:pt x="791" y="771"/>
                  </a:lnTo>
                  <a:lnTo>
                    <a:pt x="793" y="771"/>
                  </a:lnTo>
                  <a:lnTo>
                    <a:pt x="793" y="775"/>
                  </a:lnTo>
                  <a:lnTo>
                    <a:pt x="794" y="776"/>
                  </a:lnTo>
                  <a:lnTo>
                    <a:pt x="791" y="778"/>
                  </a:lnTo>
                  <a:lnTo>
                    <a:pt x="794" y="781"/>
                  </a:lnTo>
                  <a:lnTo>
                    <a:pt x="793" y="782"/>
                  </a:lnTo>
                  <a:lnTo>
                    <a:pt x="792" y="784"/>
                  </a:lnTo>
                  <a:lnTo>
                    <a:pt x="791" y="786"/>
                  </a:lnTo>
                  <a:lnTo>
                    <a:pt x="789" y="787"/>
                  </a:lnTo>
                  <a:lnTo>
                    <a:pt x="788" y="790"/>
                  </a:lnTo>
                  <a:lnTo>
                    <a:pt x="787" y="791"/>
                  </a:lnTo>
                  <a:lnTo>
                    <a:pt x="790" y="794"/>
                  </a:lnTo>
                  <a:lnTo>
                    <a:pt x="790" y="804"/>
                  </a:lnTo>
                  <a:lnTo>
                    <a:pt x="789" y="807"/>
                  </a:lnTo>
                  <a:lnTo>
                    <a:pt x="787" y="807"/>
                  </a:lnTo>
                  <a:lnTo>
                    <a:pt x="787" y="814"/>
                  </a:lnTo>
                  <a:lnTo>
                    <a:pt x="787" y="816"/>
                  </a:lnTo>
                  <a:lnTo>
                    <a:pt x="784" y="819"/>
                  </a:lnTo>
                  <a:lnTo>
                    <a:pt x="784" y="820"/>
                  </a:lnTo>
                  <a:lnTo>
                    <a:pt x="783" y="822"/>
                  </a:lnTo>
                  <a:lnTo>
                    <a:pt x="784" y="823"/>
                  </a:lnTo>
                  <a:lnTo>
                    <a:pt x="784" y="824"/>
                  </a:lnTo>
                  <a:lnTo>
                    <a:pt x="784" y="825"/>
                  </a:lnTo>
                  <a:lnTo>
                    <a:pt x="784" y="829"/>
                  </a:lnTo>
                  <a:lnTo>
                    <a:pt x="784" y="833"/>
                  </a:lnTo>
                  <a:lnTo>
                    <a:pt x="783" y="836"/>
                  </a:lnTo>
                  <a:close/>
                  <a:moveTo>
                    <a:pt x="782" y="794"/>
                  </a:moveTo>
                  <a:lnTo>
                    <a:pt x="781" y="795"/>
                  </a:lnTo>
                  <a:lnTo>
                    <a:pt x="781" y="791"/>
                  </a:lnTo>
                  <a:lnTo>
                    <a:pt x="781" y="790"/>
                  </a:lnTo>
                  <a:lnTo>
                    <a:pt x="782" y="790"/>
                  </a:lnTo>
                  <a:lnTo>
                    <a:pt x="783" y="790"/>
                  </a:lnTo>
                  <a:lnTo>
                    <a:pt x="782" y="794"/>
                  </a:lnTo>
                  <a:close/>
                  <a:moveTo>
                    <a:pt x="791" y="820"/>
                  </a:moveTo>
                  <a:lnTo>
                    <a:pt x="793" y="824"/>
                  </a:lnTo>
                  <a:lnTo>
                    <a:pt x="790" y="823"/>
                  </a:lnTo>
                  <a:lnTo>
                    <a:pt x="790" y="822"/>
                  </a:lnTo>
                  <a:lnTo>
                    <a:pt x="791" y="820"/>
                  </a:lnTo>
                  <a:close/>
                  <a:moveTo>
                    <a:pt x="781" y="841"/>
                  </a:moveTo>
                  <a:lnTo>
                    <a:pt x="779" y="842"/>
                  </a:lnTo>
                  <a:lnTo>
                    <a:pt x="778" y="841"/>
                  </a:lnTo>
                  <a:lnTo>
                    <a:pt x="779" y="840"/>
                  </a:lnTo>
                  <a:lnTo>
                    <a:pt x="779" y="837"/>
                  </a:lnTo>
                  <a:lnTo>
                    <a:pt x="781" y="839"/>
                  </a:lnTo>
                  <a:lnTo>
                    <a:pt x="781" y="841"/>
                  </a:lnTo>
                  <a:close/>
                  <a:moveTo>
                    <a:pt x="147" y="847"/>
                  </a:moveTo>
                  <a:lnTo>
                    <a:pt x="147" y="847"/>
                  </a:lnTo>
                  <a:lnTo>
                    <a:pt x="147" y="847"/>
                  </a:lnTo>
                  <a:lnTo>
                    <a:pt x="147" y="846"/>
                  </a:lnTo>
                  <a:lnTo>
                    <a:pt x="148" y="845"/>
                  </a:lnTo>
                  <a:lnTo>
                    <a:pt x="148" y="845"/>
                  </a:lnTo>
                  <a:lnTo>
                    <a:pt x="148" y="846"/>
                  </a:lnTo>
                  <a:lnTo>
                    <a:pt x="147" y="847"/>
                  </a:lnTo>
                  <a:close/>
                  <a:moveTo>
                    <a:pt x="775" y="868"/>
                  </a:moveTo>
                  <a:lnTo>
                    <a:pt x="774" y="869"/>
                  </a:lnTo>
                  <a:lnTo>
                    <a:pt x="771" y="868"/>
                  </a:lnTo>
                  <a:lnTo>
                    <a:pt x="772" y="865"/>
                  </a:lnTo>
                  <a:lnTo>
                    <a:pt x="770" y="862"/>
                  </a:lnTo>
                  <a:lnTo>
                    <a:pt x="771" y="860"/>
                  </a:lnTo>
                  <a:lnTo>
                    <a:pt x="773" y="858"/>
                  </a:lnTo>
                  <a:lnTo>
                    <a:pt x="775" y="857"/>
                  </a:lnTo>
                  <a:lnTo>
                    <a:pt x="777" y="860"/>
                  </a:lnTo>
                  <a:lnTo>
                    <a:pt x="778" y="863"/>
                  </a:lnTo>
                  <a:lnTo>
                    <a:pt x="775" y="868"/>
                  </a:lnTo>
                  <a:close/>
                  <a:moveTo>
                    <a:pt x="784" y="913"/>
                  </a:moveTo>
                  <a:lnTo>
                    <a:pt x="783" y="914"/>
                  </a:lnTo>
                  <a:lnTo>
                    <a:pt x="782" y="913"/>
                  </a:lnTo>
                  <a:lnTo>
                    <a:pt x="782" y="911"/>
                  </a:lnTo>
                  <a:lnTo>
                    <a:pt x="783" y="910"/>
                  </a:lnTo>
                  <a:lnTo>
                    <a:pt x="784" y="910"/>
                  </a:lnTo>
                  <a:lnTo>
                    <a:pt x="784" y="910"/>
                  </a:lnTo>
                  <a:lnTo>
                    <a:pt x="785" y="912"/>
                  </a:lnTo>
                  <a:lnTo>
                    <a:pt x="784" y="913"/>
                  </a:lnTo>
                  <a:close/>
                  <a:moveTo>
                    <a:pt x="795" y="942"/>
                  </a:moveTo>
                  <a:lnTo>
                    <a:pt x="796" y="943"/>
                  </a:lnTo>
                  <a:lnTo>
                    <a:pt x="795" y="943"/>
                  </a:lnTo>
                  <a:lnTo>
                    <a:pt x="793" y="941"/>
                  </a:lnTo>
                  <a:lnTo>
                    <a:pt x="794" y="939"/>
                  </a:lnTo>
                  <a:lnTo>
                    <a:pt x="794" y="939"/>
                  </a:lnTo>
                  <a:lnTo>
                    <a:pt x="795" y="942"/>
                  </a:lnTo>
                  <a:close/>
                  <a:moveTo>
                    <a:pt x="156" y="941"/>
                  </a:moveTo>
                  <a:lnTo>
                    <a:pt x="156" y="941"/>
                  </a:lnTo>
                  <a:lnTo>
                    <a:pt x="156" y="942"/>
                  </a:lnTo>
                  <a:lnTo>
                    <a:pt x="155" y="942"/>
                  </a:lnTo>
                  <a:lnTo>
                    <a:pt x="155" y="941"/>
                  </a:lnTo>
                  <a:lnTo>
                    <a:pt x="155" y="941"/>
                  </a:lnTo>
                  <a:lnTo>
                    <a:pt x="156" y="941"/>
                  </a:lnTo>
                  <a:lnTo>
                    <a:pt x="156" y="941"/>
                  </a:lnTo>
                  <a:lnTo>
                    <a:pt x="157" y="940"/>
                  </a:lnTo>
                  <a:lnTo>
                    <a:pt x="157" y="939"/>
                  </a:lnTo>
                  <a:lnTo>
                    <a:pt x="157" y="940"/>
                  </a:lnTo>
                  <a:lnTo>
                    <a:pt x="157" y="941"/>
                  </a:lnTo>
                  <a:lnTo>
                    <a:pt x="156" y="941"/>
                  </a:lnTo>
                  <a:close/>
                  <a:moveTo>
                    <a:pt x="808" y="948"/>
                  </a:moveTo>
                  <a:lnTo>
                    <a:pt x="806" y="949"/>
                  </a:lnTo>
                  <a:lnTo>
                    <a:pt x="806" y="949"/>
                  </a:lnTo>
                  <a:lnTo>
                    <a:pt x="806" y="948"/>
                  </a:lnTo>
                  <a:lnTo>
                    <a:pt x="806" y="948"/>
                  </a:lnTo>
                  <a:lnTo>
                    <a:pt x="806" y="946"/>
                  </a:lnTo>
                  <a:lnTo>
                    <a:pt x="806" y="944"/>
                  </a:lnTo>
                  <a:lnTo>
                    <a:pt x="807" y="943"/>
                  </a:lnTo>
                  <a:lnTo>
                    <a:pt x="808" y="943"/>
                  </a:lnTo>
                  <a:lnTo>
                    <a:pt x="807" y="945"/>
                  </a:lnTo>
                  <a:lnTo>
                    <a:pt x="808" y="948"/>
                  </a:lnTo>
                  <a:close/>
                  <a:moveTo>
                    <a:pt x="805" y="954"/>
                  </a:moveTo>
                  <a:lnTo>
                    <a:pt x="802" y="954"/>
                  </a:lnTo>
                  <a:lnTo>
                    <a:pt x="802" y="952"/>
                  </a:lnTo>
                  <a:lnTo>
                    <a:pt x="801" y="951"/>
                  </a:lnTo>
                  <a:lnTo>
                    <a:pt x="801" y="949"/>
                  </a:lnTo>
                  <a:lnTo>
                    <a:pt x="802" y="949"/>
                  </a:lnTo>
                  <a:lnTo>
                    <a:pt x="805" y="952"/>
                  </a:lnTo>
                  <a:lnTo>
                    <a:pt x="805" y="953"/>
                  </a:lnTo>
                  <a:lnTo>
                    <a:pt x="805" y="954"/>
                  </a:lnTo>
                  <a:close/>
                  <a:moveTo>
                    <a:pt x="814" y="970"/>
                  </a:moveTo>
                  <a:lnTo>
                    <a:pt x="811" y="973"/>
                  </a:lnTo>
                  <a:lnTo>
                    <a:pt x="810" y="971"/>
                  </a:lnTo>
                  <a:lnTo>
                    <a:pt x="811" y="970"/>
                  </a:lnTo>
                  <a:lnTo>
                    <a:pt x="812" y="970"/>
                  </a:lnTo>
                  <a:lnTo>
                    <a:pt x="813" y="969"/>
                  </a:lnTo>
                  <a:lnTo>
                    <a:pt x="814" y="970"/>
                  </a:lnTo>
                  <a:close/>
                  <a:moveTo>
                    <a:pt x="819" y="987"/>
                  </a:moveTo>
                  <a:lnTo>
                    <a:pt x="817" y="990"/>
                  </a:lnTo>
                  <a:lnTo>
                    <a:pt x="814" y="982"/>
                  </a:lnTo>
                  <a:lnTo>
                    <a:pt x="812" y="981"/>
                  </a:lnTo>
                  <a:lnTo>
                    <a:pt x="812" y="978"/>
                  </a:lnTo>
                  <a:lnTo>
                    <a:pt x="813" y="976"/>
                  </a:lnTo>
                  <a:lnTo>
                    <a:pt x="817" y="974"/>
                  </a:lnTo>
                  <a:lnTo>
                    <a:pt x="819" y="975"/>
                  </a:lnTo>
                  <a:lnTo>
                    <a:pt x="820" y="983"/>
                  </a:lnTo>
                  <a:lnTo>
                    <a:pt x="819" y="987"/>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18" name="Google Shape;2318;p203"/>
            <p:cNvSpPr/>
            <p:nvPr/>
          </p:nvSpPr>
          <p:spPr>
            <a:xfrm>
              <a:off x="8753562" y="4282083"/>
              <a:ext cx="16748" cy="55396"/>
            </a:xfrm>
            <a:custGeom>
              <a:avLst/>
              <a:gdLst/>
              <a:ahLst/>
              <a:cxnLst/>
              <a:rect l="l" t="t" r="r" b="b"/>
              <a:pathLst>
                <a:path w="19" h="67" extrusionOk="0">
                  <a:moveTo>
                    <a:pt x="7" y="65"/>
                  </a:moveTo>
                  <a:lnTo>
                    <a:pt x="5" y="66"/>
                  </a:lnTo>
                  <a:lnTo>
                    <a:pt x="5" y="65"/>
                  </a:lnTo>
                  <a:lnTo>
                    <a:pt x="2" y="60"/>
                  </a:lnTo>
                  <a:lnTo>
                    <a:pt x="1" y="55"/>
                  </a:lnTo>
                  <a:lnTo>
                    <a:pt x="0" y="54"/>
                  </a:lnTo>
                  <a:lnTo>
                    <a:pt x="1" y="52"/>
                  </a:lnTo>
                  <a:lnTo>
                    <a:pt x="2" y="52"/>
                  </a:lnTo>
                  <a:lnTo>
                    <a:pt x="3" y="50"/>
                  </a:lnTo>
                  <a:lnTo>
                    <a:pt x="3" y="47"/>
                  </a:lnTo>
                  <a:lnTo>
                    <a:pt x="5" y="44"/>
                  </a:lnTo>
                  <a:lnTo>
                    <a:pt x="5" y="43"/>
                  </a:lnTo>
                  <a:lnTo>
                    <a:pt x="8" y="43"/>
                  </a:lnTo>
                  <a:lnTo>
                    <a:pt x="8" y="43"/>
                  </a:lnTo>
                  <a:lnTo>
                    <a:pt x="8" y="41"/>
                  </a:lnTo>
                  <a:lnTo>
                    <a:pt x="7" y="40"/>
                  </a:lnTo>
                  <a:lnTo>
                    <a:pt x="6" y="39"/>
                  </a:lnTo>
                  <a:lnTo>
                    <a:pt x="6" y="33"/>
                  </a:lnTo>
                  <a:lnTo>
                    <a:pt x="7" y="30"/>
                  </a:lnTo>
                  <a:lnTo>
                    <a:pt x="7" y="29"/>
                  </a:lnTo>
                  <a:lnTo>
                    <a:pt x="7" y="25"/>
                  </a:lnTo>
                  <a:lnTo>
                    <a:pt x="7" y="24"/>
                  </a:lnTo>
                  <a:lnTo>
                    <a:pt x="9" y="22"/>
                  </a:lnTo>
                  <a:lnTo>
                    <a:pt x="9" y="18"/>
                  </a:lnTo>
                  <a:lnTo>
                    <a:pt x="9" y="17"/>
                  </a:lnTo>
                  <a:lnTo>
                    <a:pt x="11" y="10"/>
                  </a:lnTo>
                  <a:lnTo>
                    <a:pt x="10" y="7"/>
                  </a:lnTo>
                  <a:lnTo>
                    <a:pt x="13" y="2"/>
                  </a:lnTo>
                  <a:lnTo>
                    <a:pt x="15" y="0"/>
                  </a:lnTo>
                  <a:lnTo>
                    <a:pt x="17" y="0"/>
                  </a:lnTo>
                  <a:lnTo>
                    <a:pt x="17" y="4"/>
                  </a:lnTo>
                  <a:lnTo>
                    <a:pt x="18" y="5"/>
                  </a:lnTo>
                  <a:lnTo>
                    <a:pt x="15" y="7"/>
                  </a:lnTo>
                  <a:lnTo>
                    <a:pt x="18" y="10"/>
                  </a:lnTo>
                  <a:lnTo>
                    <a:pt x="17" y="11"/>
                  </a:lnTo>
                  <a:lnTo>
                    <a:pt x="16" y="13"/>
                  </a:lnTo>
                  <a:lnTo>
                    <a:pt x="15" y="15"/>
                  </a:lnTo>
                  <a:lnTo>
                    <a:pt x="13" y="16"/>
                  </a:lnTo>
                  <a:lnTo>
                    <a:pt x="12" y="19"/>
                  </a:lnTo>
                  <a:lnTo>
                    <a:pt x="11" y="20"/>
                  </a:lnTo>
                  <a:lnTo>
                    <a:pt x="14" y="23"/>
                  </a:lnTo>
                  <a:lnTo>
                    <a:pt x="14" y="33"/>
                  </a:lnTo>
                  <a:lnTo>
                    <a:pt x="13" y="36"/>
                  </a:lnTo>
                  <a:lnTo>
                    <a:pt x="11" y="36"/>
                  </a:lnTo>
                  <a:lnTo>
                    <a:pt x="11" y="43"/>
                  </a:lnTo>
                  <a:lnTo>
                    <a:pt x="11" y="45"/>
                  </a:lnTo>
                  <a:lnTo>
                    <a:pt x="8" y="48"/>
                  </a:lnTo>
                  <a:lnTo>
                    <a:pt x="8" y="49"/>
                  </a:lnTo>
                  <a:lnTo>
                    <a:pt x="7" y="51"/>
                  </a:lnTo>
                  <a:lnTo>
                    <a:pt x="8" y="52"/>
                  </a:lnTo>
                  <a:lnTo>
                    <a:pt x="8" y="53"/>
                  </a:lnTo>
                  <a:lnTo>
                    <a:pt x="8" y="54"/>
                  </a:lnTo>
                  <a:lnTo>
                    <a:pt x="8" y="58"/>
                  </a:lnTo>
                  <a:lnTo>
                    <a:pt x="8" y="62"/>
                  </a:lnTo>
                  <a:lnTo>
                    <a:pt x="7" y="6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19" name="Google Shape;2319;p203"/>
            <p:cNvSpPr/>
            <p:nvPr/>
          </p:nvSpPr>
          <p:spPr>
            <a:xfrm>
              <a:off x="8757748" y="4296855"/>
              <a:ext cx="4188" cy="3694"/>
            </a:xfrm>
            <a:custGeom>
              <a:avLst/>
              <a:gdLst/>
              <a:ahLst/>
              <a:cxnLst/>
              <a:rect l="l" t="t" r="r" b="b"/>
              <a:pathLst>
                <a:path w="3" h="6" extrusionOk="0">
                  <a:moveTo>
                    <a:pt x="1" y="4"/>
                  </a:moveTo>
                  <a:lnTo>
                    <a:pt x="0" y="5"/>
                  </a:lnTo>
                  <a:lnTo>
                    <a:pt x="0" y="1"/>
                  </a:lnTo>
                  <a:lnTo>
                    <a:pt x="0" y="0"/>
                  </a:lnTo>
                  <a:lnTo>
                    <a:pt x="1" y="0"/>
                  </a:lnTo>
                  <a:lnTo>
                    <a:pt x="2" y="0"/>
                  </a:lnTo>
                  <a:lnTo>
                    <a:pt x="1"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20" name="Google Shape;2320;p203"/>
            <p:cNvSpPr/>
            <p:nvPr/>
          </p:nvSpPr>
          <p:spPr>
            <a:xfrm>
              <a:off x="8766121" y="4322707"/>
              <a:ext cx="4188" cy="3692"/>
            </a:xfrm>
            <a:custGeom>
              <a:avLst/>
              <a:gdLst/>
              <a:ahLst/>
              <a:cxnLst/>
              <a:rect l="l" t="t" r="r" b="b"/>
              <a:pathLst>
                <a:path w="4" h="5" extrusionOk="0">
                  <a:moveTo>
                    <a:pt x="1" y="0"/>
                  </a:moveTo>
                  <a:lnTo>
                    <a:pt x="3" y="4"/>
                  </a:lnTo>
                  <a:lnTo>
                    <a:pt x="0" y="3"/>
                  </a:lnTo>
                  <a:lnTo>
                    <a:pt x="0" y="2"/>
                  </a:lnTo>
                  <a:lnTo>
                    <a:pt x="1"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21" name="Google Shape;2321;p203"/>
            <p:cNvSpPr/>
            <p:nvPr/>
          </p:nvSpPr>
          <p:spPr>
            <a:xfrm>
              <a:off x="8753562" y="4337479"/>
              <a:ext cx="4185" cy="3692"/>
            </a:xfrm>
            <a:custGeom>
              <a:avLst/>
              <a:gdLst/>
              <a:ahLst/>
              <a:cxnLst/>
              <a:rect l="l" t="t" r="r" b="b"/>
              <a:pathLst>
                <a:path w="4" h="6" extrusionOk="0">
                  <a:moveTo>
                    <a:pt x="3" y="4"/>
                  </a:moveTo>
                  <a:lnTo>
                    <a:pt x="1" y="5"/>
                  </a:lnTo>
                  <a:lnTo>
                    <a:pt x="0" y="4"/>
                  </a:lnTo>
                  <a:lnTo>
                    <a:pt x="1" y="3"/>
                  </a:lnTo>
                  <a:lnTo>
                    <a:pt x="1" y="0"/>
                  </a:lnTo>
                  <a:lnTo>
                    <a:pt x="3" y="2"/>
                  </a:lnTo>
                  <a:lnTo>
                    <a:pt x="3"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22" name="Google Shape;2322;p203"/>
            <p:cNvSpPr/>
            <p:nvPr/>
          </p:nvSpPr>
          <p:spPr>
            <a:xfrm>
              <a:off x="8154831" y="4344865"/>
              <a:ext cx="4188" cy="3692"/>
            </a:xfrm>
            <a:custGeom>
              <a:avLst/>
              <a:gdLst/>
              <a:ahLst/>
              <a:cxnLst/>
              <a:rect l="l" t="t" r="r" b="b"/>
              <a:pathLst>
                <a:path w="2" h="3" extrusionOk="0">
                  <a:moveTo>
                    <a:pt x="0" y="2"/>
                  </a:moveTo>
                  <a:lnTo>
                    <a:pt x="0" y="2"/>
                  </a:lnTo>
                  <a:lnTo>
                    <a:pt x="0" y="2"/>
                  </a:lnTo>
                  <a:lnTo>
                    <a:pt x="0" y="1"/>
                  </a:lnTo>
                  <a:lnTo>
                    <a:pt x="1" y="0"/>
                  </a:lnTo>
                  <a:lnTo>
                    <a:pt x="1" y="0"/>
                  </a:lnTo>
                  <a:lnTo>
                    <a:pt x="1" y="1"/>
                  </a:lnTo>
                  <a:lnTo>
                    <a:pt x="0"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23" name="Google Shape;2323;p203"/>
            <p:cNvSpPr/>
            <p:nvPr/>
          </p:nvSpPr>
          <p:spPr>
            <a:xfrm>
              <a:off x="8749374" y="4355943"/>
              <a:ext cx="8374" cy="11080"/>
            </a:xfrm>
            <a:custGeom>
              <a:avLst/>
              <a:gdLst/>
              <a:ahLst/>
              <a:cxnLst/>
              <a:rect l="l" t="t" r="r" b="b"/>
              <a:pathLst>
                <a:path w="9" h="13" extrusionOk="0">
                  <a:moveTo>
                    <a:pt x="5" y="11"/>
                  </a:moveTo>
                  <a:lnTo>
                    <a:pt x="4" y="12"/>
                  </a:lnTo>
                  <a:lnTo>
                    <a:pt x="1" y="11"/>
                  </a:lnTo>
                  <a:lnTo>
                    <a:pt x="2" y="8"/>
                  </a:lnTo>
                  <a:lnTo>
                    <a:pt x="0" y="5"/>
                  </a:lnTo>
                  <a:lnTo>
                    <a:pt x="1" y="3"/>
                  </a:lnTo>
                  <a:lnTo>
                    <a:pt x="3" y="1"/>
                  </a:lnTo>
                  <a:lnTo>
                    <a:pt x="5" y="0"/>
                  </a:lnTo>
                  <a:lnTo>
                    <a:pt x="7" y="3"/>
                  </a:lnTo>
                  <a:lnTo>
                    <a:pt x="8" y="6"/>
                  </a:lnTo>
                  <a:lnTo>
                    <a:pt x="5" y="1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24" name="Google Shape;2324;p203"/>
            <p:cNvSpPr/>
            <p:nvPr/>
          </p:nvSpPr>
          <p:spPr>
            <a:xfrm>
              <a:off x="8757748" y="4400259"/>
              <a:ext cx="4188" cy="3694"/>
            </a:xfrm>
            <a:custGeom>
              <a:avLst/>
              <a:gdLst/>
              <a:ahLst/>
              <a:cxnLst/>
              <a:rect l="l" t="t" r="r" b="b"/>
              <a:pathLst>
                <a:path w="4" h="5" extrusionOk="0">
                  <a:moveTo>
                    <a:pt x="2" y="3"/>
                  </a:moveTo>
                  <a:lnTo>
                    <a:pt x="1" y="4"/>
                  </a:lnTo>
                  <a:lnTo>
                    <a:pt x="0" y="3"/>
                  </a:lnTo>
                  <a:lnTo>
                    <a:pt x="0" y="1"/>
                  </a:lnTo>
                  <a:lnTo>
                    <a:pt x="1" y="0"/>
                  </a:lnTo>
                  <a:lnTo>
                    <a:pt x="2" y="0"/>
                  </a:lnTo>
                  <a:lnTo>
                    <a:pt x="2" y="0"/>
                  </a:lnTo>
                  <a:lnTo>
                    <a:pt x="3" y="2"/>
                  </a:lnTo>
                  <a:lnTo>
                    <a:pt x="2"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25" name="Google Shape;2325;p203"/>
            <p:cNvSpPr/>
            <p:nvPr/>
          </p:nvSpPr>
          <p:spPr>
            <a:xfrm>
              <a:off x="8770310" y="4422417"/>
              <a:ext cx="4185" cy="3694"/>
            </a:xfrm>
            <a:custGeom>
              <a:avLst/>
              <a:gdLst/>
              <a:ahLst/>
              <a:cxnLst/>
              <a:rect l="l" t="t" r="r" b="b"/>
              <a:pathLst>
                <a:path w="4" h="5" extrusionOk="0">
                  <a:moveTo>
                    <a:pt x="2" y="3"/>
                  </a:moveTo>
                  <a:lnTo>
                    <a:pt x="3" y="4"/>
                  </a:lnTo>
                  <a:lnTo>
                    <a:pt x="2" y="4"/>
                  </a:lnTo>
                  <a:lnTo>
                    <a:pt x="0" y="2"/>
                  </a:lnTo>
                  <a:lnTo>
                    <a:pt x="1" y="0"/>
                  </a:lnTo>
                  <a:lnTo>
                    <a:pt x="1" y="0"/>
                  </a:lnTo>
                  <a:lnTo>
                    <a:pt x="2"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26" name="Google Shape;2326;p203"/>
            <p:cNvSpPr/>
            <p:nvPr/>
          </p:nvSpPr>
          <p:spPr>
            <a:xfrm>
              <a:off x="8163204" y="4422417"/>
              <a:ext cx="4188" cy="3694"/>
            </a:xfrm>
            <a:custGeom>
              <a:avLst/>
              <a:gdLst/>
              <a:ahLst/>
              <a:cxnLst/>
              <a:rect l="l" t="t" r="r" b="b"/>
              <a:pathLst>
                <a:path w="3" h="4" extrusionOk="0">
                  <a:moveTo>
                    <a:pt x="1" y="2"/>
                  </a:moveTo>
                  <a:lnTo>
                    <a:pt x="1" y="2"/>
                  </a:lnTo>
                  <a:lnTo>
                    <a:pt x="1" y="3"/>
                  </a:lnTo>
                  <a:lnTo>
                    <a:pt x="0" y="3"/>
                  </a:lnTo>
                  <a:lnTo>
                    <a:pt x="0" y="2"/>
                  </a:lnTo>
                  <a:lnTo>
                    <a:pt x="0" y="2"/>
                  </a:lnTo>
                  <a:lnTo>
                    <a:pt x="1" y="2"/>
                  </a:lnTo>
                  <a:lnTo>
                    <a:pt x="1" y="2"/>
                  </a:lnTo>
                  <a:lnTo>
                    <a:pt x="2" y="1"/>
                  </a:lnTo>
                  <a:lnTo>
                    <a:pt x="2" y="0"/>
                  </a:lnTo>
                  <a:lnTo>
                    <a:pt x="2" y="1"/>
                  </a:lnTo>
                  <a:lnTo>
                    <a:pt x="2" y="2"/>
                  </a:lnTo>
                  <a:lnTo>
                    <a:pt x="1"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27" name="Google Shape;2327;p203"/>
            <p:cNvSpPr/>
            <p:nvPr/>
          </p:nvSpPr>
          <p:spPr>
            <a:xfrm>
              <a:off x="8782869" y="4426111"/>
              <a:ext cx="4188" cy="7386"/>
            </a:xfrm>
            <a:custGeom>
              <a:avLst/>
              <a:gdLst/>
              <a:ahLst/>
              <a:cxnLst/>
              <a:rect l="l" t="t" r="r" b="b"/>
              <a:pathLst>
                <a:path w="3" h="7" extrusionOk="0">
                  <a:moveTo>
                    <a:pt x="2" y="5"/>
                  </a:moveTo>
                  <a:lnTo>
                    <a:pt x="0" y="6"/>
                  </a:lnTo>
                  <a:lnTo>
                    <a:pt x="0" y="6"/>
                  </a:lnTo>
                  <a:lnTo>
                    <a:pt x="0" y="5"/>
                  </a:lnTo>
                  <a:lnTo>
                    <a:pt x="0" y="5"/>
                  </a:lnTo>
                  <a:lnTo>
                    <a:pt x="0" y="3"/>
                  </a:lnTo>
                  <a:lnTo>
                    <a:pt x="0" y="1"/>
                  </a:lnTo>
                  <a:lnTo>
                    <a:pt x="1" y="0"/>
                  </a:lnTo>
                  <a:lnTo>
                    <a:pt x="2" y="0"/>
                  </a:lnTo>
                  <a:lnTo>
                    <a:pt x="1" y="2"/>
                  </a:lnTo>
                  <a:lnTo>
                    <a:pt x="2"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28" name="Google Shape;2328;p203"/>
            <p:cNvSpPr/>
            <p:nvPr/>
          </p:nvSpPr>
          <p:spPr>
            <a:xfrm>
              <a:off x="8778684" y="4433497"/>
              <a:ext cx="4185" cy="3692"/>
            </a:xfrm>
            <a:custGeom>
              <a:avLst/>
              <a:gdLst/>
              <a:ahLst/>
              <a:cxnLst/>
              <a:rect l="l" t="t" r="r" b="b"/>
              <a:pathLst>
                <a:path w="5" h="6" extrusionOk="0">
                  <a:moveTo>
                    <a:pt x="4" y="5"/>
                  </a:moveTo>
                  <a:lnTo>
                    <a:pt x="1" y="5"/>
                  </a:lnTo>
                  <a:lnTo>
                    <a:pt x="1" y="3"/>
                  </a:lnTo>
                  <a:lnTo>
                    <a:pt x="0" y="2"/>
                  </a:lnTo>
                  <a:lnTo>
                    <a:pt x="0" y="0"/>
                  </a:lnTo>
                  <a:lnTo>
                    <a:pt x="1" y="0"/>
                  </a:lnTo>
                  <a:lnTo>
                    <a:pt x="4" y="3"/>
                  </a:lnTo>
                  <a:lnTo>
                    <a:pt x="4" y="4"/>
                  </a:lnTo>
                  <a:lnTo>
                    <a:pt x="4"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29" name="Google Shape;2329;p203"/>
            <p:cNvSpPr/>
            <p:nvPr/>
          </p:nvSpPr>
          <p:spPr>
            <a:xfrm>
              <a:off x="8787058" y="4448269"/>
              <a:ext cx="4185" cy="3692"/>
            </a:xfrm>
            <a:custGeom>
              <a:avLst/>
              <a:gdLst/>
              <a:ahLst/>
              <a:cxnLst/>
              <a:rect l="l" t="t" r="r" b="b"/>
              <a:pathLst>
                <a:path w="5" h="5" extrusionOk="0">
                  <a:moveTo>
                    <a:pt x="4" y="1"/>
                  </a:moveTo>
                  <a:lnTo>
                    <a:pt x="1" y="4"/>
                  </a:lnTo>
                  <a:lnTo>
                    <a:pt x="0" y="2"/>
                  </a:lnTo>
                  <a:lnTo>
                    <a:pt x="1" y="1"/>
                  </a:lnTo>
                  <a:lnTo>
                    <a:pt x="2" y="1"/>
                  </a:lnTo>
                  <a:lnTo>
                    <a:pt x="3" y="0"/>
                  </a:lnTo>
                  <a:lnTo>
                    <a:pt x="4"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30" name="Google Shape;2330;p203"/>
            <p:cNvSpPr/>
            <p:nvPr/>
          </p:nvSpPr>
          <p:spPr>
            <a:xfrm>
              <a:off x="8787058" y="4451961"/>
              <a:ext cx="8374" cy="14772"/>
            </a:xfrm>
            <a:custGeom>
              <a:avLst/>
              <a:gdLst/>
              <a:ahLst/>
              <a:cxnLst/>
              <a:rect l="l" t="t" r="r" b="b"/>
              <a:pathLst>
                <a:path w="9" h="17" extrusionOk="0">
                  <a:moveTo>
                    <a:pt x="7" y="13"/>
                  </a:moveTo>
                  <a:lnTo>
                    <a:pt x="5" y="16"/>
                  </a:lnTo>
                  <a:lnTo>
                    <a:pt x="2" y="8"/>
                  </a:lnTo>
                  <a:lnTo>
                    <a:pt x="0" y="7"/>
                  </a:lnTo>
                  <a:lnTo>
                    <a:pt x="0" y="4"/>
                  </a:lnTo>
                  <a:lnTo>
                    <a:pt x="1" y="2"/>
                  </a:lnTo>
                  <a:lnTo>
                    <a:pt x="5" y="0"/>
                  </a:lnTo>
                  <a:lnTo>
                    <a:pt x="7" y="1"/>
                  </a:lnTo>
                  <a:lnTo>
                    <a:pt x="8" y="9"/>
                  </a:lnTo>
                  <a:lnTo>
                    <a:pt x="7" y="1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31" name="Google Shape;2331;p203"/>
            <p:cNvSpPr/>
            <p:nvPr/>
          </p:nvSpPr>
          <p:spPr>
            <a:xfrm>
              <a:off x="7129036" y="3576721"/>
              <a:ext cx="297270" cy="265896"/>
            </a:xfrm>
            <a:custGeom>
              <a:avLst/>
              <a:gdLst/>
              <a:ahLst/>
              <a:cxnLst/>
              <a:rect l="l" t="t" r="r" b="b"/>
              <a:pathLst>
                <a:path w="312" h="317" extrusionOk="0">
                  <a:moveTo>
                    <a:pt x="191" y="9"/>
                  </a:moveTo>
                  <a:lnTo>
                    <a:pt x="191" y="10"/>
                  </a:lnTo>
                  <a:lnTo>
                    <a:pt x="192" y="12"/>
                  </a:lnTo>
                  <a:lnTo>
                    <a:pt x="194" y="24"/>
                  </a:lnTo>
                  <a:lnTo>
                    <a:pt x="196" y="25"/>
                  </a:lnTo>
                  <a:lnTo>
                    <a:pt x="198" y="26"/>
                  </a:lnTo>
                  <a:lnTo>
                    <a:pt x="199" y="27"/>
                  </a:lnTo>
                  <a:lnTo>
                    <a:pt x="199" y="29"/>
                  </a:lnTo>
                  <a:lnTo>
                    <a:pt x="199" y="31"/>
                  </a:lnTo>
                  <a:lnTo>
                    <a:pt x="199" y="34"/>
                  </a:lnTo>
                  <a:lnTo>
                    <a:pt x="200" y="36"/>
                  </a:lnTo>
                  <a:lnTo>
                    <a:pt x="201" y="38"/>
                  </a:lnTo>
                  <a:lnTo>
                    <a:pt x="202" y="39"/>
                  </a:lnTo>
                  <a:lnTo>
                    <a:pt x="204" y="39"/>
                  </a:lnTo>
                  <a:lnTo>
                    <a:pt x="205" y="40"/>
                  </a:lnTo>
                  <a:lnTo>
                    <a:pt x="206" y="41"/>
                  </a:lnTo>
                  <a:lnTo>
                    <a:pt x="210" y="53"/>
                  </a:lnTo>
                  <a:lnTo>
                    <a:pt x="210" y="54"/>
                  </a:lnTo>
                  <a:lnTo>
                    <a:pt x="211" y="55"/>
                  </a:lnTo>
                  <a:lnTo>
                    <a:pt x="214" y="55"/>
                  </a:lnTo>
                  <a:lnTo>
                    <a:pt x="216" y="56"/>
                  </a:lnTo>
                  <a:lnTo>
                    <a:pt x="219" y="58"/>
                  </a:lnTo>
                  <a:lnTo>
                    <a:pt x="221" y="61"/>
                  </a:lnTo>
                  <a:lnTo>
                    <a:pt x="223" y="62"/>
                  </a:lnTo>
                  <a:lnTo>
                    <a:pt x="229" y="61"/>
                  </a:lnTo>
                  <a:lnTo>
                    <a:pt x="235" y="62"/>
                  </a:lnTo>
                  <a:lnTo>
                    <a:pt x="239" y="64"/>
                  </a:lnTo>
                  <a:lnTo>
                    <a:pt x="238" y="65"/>
                  </a:lnTo>
                  <a:lnTo>
                    <a:pt x="236" y="66"/>
                  </a:lnTo>
                  <a:lnTo>
                    <a:pt x="232" y="68"/>
                  </a:lnTo>
                  <a:lnTo>
                    <a:pt x="230" y="70"/>
                  </a:lnTo>
                  <a:lnTo>
                    <a:pt x="229" y="74"/>
                  </a:lnTo>
                  <a:lnTo>
                    <a:pt x="229" y="75"/>
                  </a:lnTo>
                  <a:lnTo>
                    <a:pt x="231" y="77"/>
                  </a:lnTo>
                  <a:lnTo>
                    <a:pt x="234" y="81"/>
                  </a:lnTo>
                  <a:lnTo>
                    <a:pt x="234" y="83"/>
                  </a:lnTo>
                  <a:lnTo>
                    <a:pt x="235" y="85"/>
                  </a:lnTo>
                  <a:lnTo>
                    <a:pt x="235" y="86"/>
                  </a:lnTo>
                  <a:lnTo>
                    <a:pt x="235" y="89"/>
                  </a:lnTo>
                  <a:lnTo>
                    <a:pt x="232" y="91"/>
                  </a:lnTo>
                  <a:lnTo>
                    <a:pt x="228" y="93"/>
                  </a:lnTo>
                  <a:lnTo>
                    <a:pt x="220" y="102"/>
                  </a:lnTo>
                  <a:lnTo>
                    <a:pt x="220" y="104"/>
                  </a:lnTo>
                  <a:lnTo>
                    <a:pt x="220" y="109"/>
                  </a:lnTo>
                  <a:lnTo>
                    <a:pt x="219" y="110"/>
                  </a:lnTo>
                  <a:lnTo>
                    <a:pt x="216" y="110"/>
                  </a:lnTo>
                  <a:lnTo>
                    <a:pt x="215" y="110"/>
                  </a:lnTo>
                  <a:lnTo>
                    <a:pt x="215" y="111"/>
                  </a:lnTo>
                  <a:lnTo>
                    <a:pt x="213" y="114"/>
                  </a:lnTo>
                  <a:lnTo>
                    <a:pt x="212" y="116"/>
                  </a:lnTo>
                  <a:lnTo>
                    <a:pt x="215" y="121"/>
                  </a:lnTo>
                  <a:lnTo>
                    <a:pt x="216" y="124"/>
                  </a:lnTo>
                  <a:lnTo>
                    <a:pt x="215" y="126"/>
                  </a:lnTo>
                  <a:lnTo>
                    <a:pt x="213" y="131"/>
                  </a:lnTo>
                  <a:lnTo>
                    <a:pt x="211" y="134"/>
                  </a:lnTo>
                  <a:lnTo>
                    <a:pt x="211" y="134"/>
                  </a:lnTo>
                  <a:lnTo>
                    <a:pt x="213" y="135"/>
                  </a:lnTo>
                  <a:lnTo>
                    <a:pt x="220" y="144"/>
                  </a:lnTo>
                  <a:lnTo>
                    <a:pt x="222" y="147"/>
                  </a:lnTo>
                  <a:lnTo>
                    <a:pt x="224" y="146"/>
                  </a:lnTo>
                  <a:lnTo>
                    <a:pt x="226" y="146"/>
                  </a:lnTo>
                  <a:lnTo>
                    <a:pt x="226" y="147"/>
                  </a:lnTo>
                  <a:lnTo>
                    <a:pt x="227" y="148"/>
                  </a:lnTo>
                  <a:lnTo>
                    <a:pt x="227" y="150"/>
                  </a:lnTo>
                  <a:lnTo>
                    <a:pt x="226" y="151"/>
                  </a:lnTo>
                  <a:lnTo>
                    <a:pt x="230" y="152"/>
                  </a:lnTo>
                  <a:lnTo>
                    <a:pt x="231" y="154"/>
                  </a:lnTo>
                  <a:lnTo>
                    <a:pt x="235" y="162"/>
                  </a:lnTo>
                  <a:lnTo>
                    <a:pt x="235" y="163"/>
                  </a:lnTo>
                  <a:lnTo>
                    <a:pt x="233" y="167"/>
                  </a:lnTo>
                  <a:lnTo>
                    <a:pt x="233" y="169"/>
                  </a:lnTo>
                  <a:lnTo>
                    <a:pt x="233" y="171"/>
                  </a:lnTo>
                  <a:lnTo>
                    <a:pt x="234" y="172"/>
                  </a:lnTo>
                  <a:lnTo>
                    <a:pt x="240" y="172"/>
                  </a:lnTo>
                  <a:lnTo>
                    <a:pt x="242" y="173"/>
                  </a:lnTo>
                  <a:lnTo>
                    <a:pt x="248" y="176"/>
                  </a:lnTo>
                  <a:lnTo>
                    <a:pt x="256" y="182"/>
                  </a:lnTo>
                  <a:lnTo>
                    <a:pt x="261" y="186"/>
                  </a:lnTo>
                  <a:lnTo>
                    <a:pt x="266" y="190"/>
                  </a:lnTo>
                  <a:lnTo>
                    <a:pt x="272" y="190"/>
                  </a:lnTo>
                  <a:lnTo>
                    <a:pt x="273" y="190"/>
                  </a:lnTo>
                  <a:lnTo>
                    <a:pt x="274" y="192"/>
                  </a:lnTo>
                  <a:lnTo>
                    <a:pt x="276" y="195"/>
                  </a:lnTo>
                  <a:lnTo>
                    <a:pt x="278" y="202"/>
                  </a:lnTo>
                  <a:lnTo>
                    <a:pt x="281" y="204"/>
                  </a:lnTo>
                  <a:lnTo>
                    <a:pt x="285" y="210"/>
                  </a:lnTo>
                  <a:lnTo>
                    <a:pt x="289" y="215"/>
                  </a:lnTo>
                  <a:lnTo>
                    <a:pt x="286" y="223"/>
                  </a:lnTo>
                  <a:lnTo>
                    <a:pt x="284" y="230"/>
                  </a:lnTo>
                  <a:lnTo>
                    <a:pt x="284" y="240"/>
                  </a:lnTo>
                  <a:lnTo>
                    <a:pt x="284" y="245"/>
                  </a:lnTo>
                  <a:lnTo>
                    <a:pt x="289" y="245"/>
                  </a:lnTo>
                  <a:lnTo>
                    <a:pt x="294" y="246"/>
                  </a:lnTo>
                  <a:lnTo>
                    <a:pt x="295" y="252"/>
                  </a:lnTo>
                  <a:lnTo>
                    <a:pt x="295" y="258"/>
                  </a:lnTo>
                  <a:lnTo>
                    <a:pt x="295" y="264"/>
                  </a:lnTo>
                  <a:lnTo>
                    <a:pt x="296" y="265"/>
                  </a:lnTo>
                  <a:lnTo>
                    <a:pt x="299" y="266"/>
                  </a:lnTo>
                  <a:lnTo>
                    <a:pt x="300" y="269"/>
                  </a:lnTo>
                  <a:lnTo>
                    <a:pt x="301" y="270"/>
                  </a:lnTo>
                  <a:lnTo>
                    <a:pt x="303" y="270"/>
                  </a:lnTo>
                  <a:lnTo>
                    <a:pt x="304" y="271"/>
                  </a:lnTo>
                  <a:lnTo>
                    <a:pt x="306" y="273"/>
                  </a:lnTo>
                  <a:lnTo>
                    <a:pt x="307" y="275"/>
                  </a:lnTo>
                  <a:lnTo>
                    <a:pt x="306" y="276"/>
                  </a:lnTo>
                  <a:lnTo>
                    <a:pt x="307" y="278"/>
                  </a:lnTo>
                  <a:lnTo>
                    <a:pt x="308" y="280"/>
                  </a:lnTo>
                  <a:lnTo>
                    <a:pt x="309" y="282"/>
                  </a:lnTo>
                  <a:lnTo>
                    <a:pt x="311" y="283"/>
                  </a:lnTo>
                  <a:lnTo>
                    <a:pt x="309" y="284"/>
                  </a:lnTo>
                  <a:lnTo>
                    <a:pt x="305" y="283"/>
                  </a:lnTo>
                  <a:lnTo>
                    <a:pt x="298" y="280"/>
                  </a:lnTo>
                  <a:lnTo>
                    <a:pt x="297" y="280"/>
                  </a:lnTo>
                  <a:lnTo>
                    <a:pt x="293" y="282"/>
                  </a:lnTo>
                  <a:lnTo>
                    <a:pt x="293" y="282"/>
                  </a:lnTo>
                  <a:lnTo>
                    <a:pt x="286" y="279"/>
                  </a:lnTo>
                  <a:lnTo>
                    <a:pt x="284" y="278"/>
                  </a:lnTo>
                  <a:lnTo>
                    <a:pt x="283" y="278"/>
                  </a:lnTo>
                  <a:lnTo>
                    <a:pt x="279" y="278"/>
                  </a:lnTo>
                  <a:lnTo>
                    <a:pt x="273" y="278"/>
                  </a:lnTo>
                  <a:lnTo>
                    <a:pt x="269" y="280"/>
                  </a:lnTo>
                  <a:lnTo>
                    <a:pt x="267" y="282"/>
                  </a:lnTo>
                  <a:lnTo>
                    <a:pt x="266" y="283"/>
                  </a:lnTo>
                  <a:lnTo>
                    <a:pt x="265" y="284"/>
                  </a:lnTo>
                  <a:lnTo>
                    <a:pt x="263" y="288"/>
                  </a:lnTo>
                  <a:lnTo>
                    <a:pt x="262" y="294"/>
                  </a:lnTo>
                  <a:lnTo>
                    <a:pt x="259" y="299"/>
                  </a:lnTo>
                  <a:lnTo>
                    <a:pt x="255" y="305"/>
                  </a:lnTo>
                  <a:lnTo>
                    <a:pt x="252" y="308"/>
                  </a:lnTo>
                  <a:lnTo>
                    <a:pt x="247" y="315"/>
                  </a:lnTo>
                  <a:lnTo>
                    <a:pt x="241" y="316"/>
                  </a:lnTo>
                  <a:lnTo>
                    <a:pt x="229" y="315"/>
                  </a:lnTo>
                  <a:lnTo>
                    <a:pt x="215" y="313"/>
                  </a:lnTo>
                  <a:lnTo>
                    <a:pt x="200" y="312"/>
                  </a:lnTo>
                  <a:lnTo>
                    <a:pt x="189" y="311"/>
                  </a:lnTo>
                  <a:lnTo>
                    <a:pt x="189" y="311"/>
                  </a:lnTo>
                  <a:lnTo>
                    <a:pt x="178" y="302"/>
                  </a:lnTo>
                  <a:lnTo>
                    <a:pt x="170" y="295"/>
                  </a:lnTo>
                  <a:lnTo>
                    <a:pt x="159" y="287"/>
                  </a:lnTo>
                  <a:lnTo>
                    <a:pt x="148" y="278"/>
                  </a:lnTo>
                  <a:lnTo>
                    <a:pt x="138" y="270"/>
                  </a:lnTo>
                  <a:lnTo>
                    <a:pt x="130" y="264"/>
                  </a:lnTo>
                  <a:lnTo>
                    <a:pt x="121" y="255"/>
                  </a:lnTo>
                  <a:lnTo>
                    <a:pt x="112" y="248"/>
                  </a:lnTo>
                  <a:lnTo>
                    <a:pt x="105" y="242"/>
                  </a:lnTo>
                  <a:lnTo>
                    <a:pt x="96" y="237"/>
                  </a:lnTo>
                  <a:lnTo>
                    <a:pt x="90" y="233"/>
                  </a:lnTo>
                  <a:lnTo>
                    <a:pt x="80" y="226"/>
                  </a:lnTo>
                  <a:lnTo>
                    <a:pt x="72" y="222"/>
                  </a:lnTo>
                  <a:lnTo>
                    <a:pt x="65" y="218"/>
                  </a:lnTo>
                  <a:lnTo>
                    <a:pt x="54" y="212"/>
                  </a:lnTo>
                  <a:lnTo>
                    <a:pt x="51" y="210"/>
                  </a:lnTo>
                  <a:lnTo>
                    <a:pt x="40" y="208"/>
                  </a:lnTo>
                  <a:lnTo>
                    <a:pt x="30" y="206"/>
                  </a:lnTo>
                  <a:lnTo>
                    <a:pt x="19" y="204"/>
                  </a:lnTo>
                  <a:lnTo>
                    <a:pt x="12" y="203"/>
                  </a:lnTo>
                  <a:lnTo>
                    <a:pt x="16" y="198"/>
                  </a:lnTo>
                  <a:lnTo>
                    <a:pt x="15" y="195"/>
                  </a:lnTo>
                  <a:lnTo>
                    <a:pt x="12" y="195"/>
                  </a:lnTo>
                  <a:lnTo>
                    <a:pt x="9" y="197"/>
                  </a:lnTo>
                  <a:lnTo>
                    <a:pt x="7" y="190"/>
                  </a:lnTo>
                  <a:lnTo>
                    <a:pt x="9" y="189"/>
                  </a:lnTo>
                  <a:lnTo>
                    <a:pt x="7" y="181"/>
                  </a:lnTo>
                  <a:lnTo>
                    <a:pt x="5" y="173"/>
                  </a:lnTo>
                  <a:lnTo>
                    <a:pt x="2" y="165"/>
                  </a:lnTo>
                  <a:lnTo>
                    <a:pt x="0" y="156"/>
                  </a:lnTo>
                  <a:lnTo>
                    <a:pt x="9" y="151"/>
                  </a:lnTo>
                  <a:lnTo>
                    <a:pt x="16" y="146"/>
                  </a:lnTo>
                  <a:lnTo>
                    <a:pt x="26" y="141"/>
                  </a:lnTo>
                  <a:lnTo>
                    <a:pt x="35" y="135"/>
                  </a:lnTo>
                  <a:lnTo>
                    <a:pt x="43" y="131"/>
                  </a:lnTo>
                  <a:lnTo>
                    <a:pt x="53" y="124"/>
                  </a:lnTo>
                  <a:lnTo>
                    <a:pt x="61" y="120"/>
                  </a:lnTo>
                  <a:lnTo>
                    <a:pt x="69" y="117"/>
                  </a:lnTo>
                  <a:lnTo>
                    <a:pt x="71" y="116"/>
                  </a:lnTo>
                  <a:lnTo>
                    <a:pt x="74" y="109"/>
                  </a:lnTo>
                  <a:lnTo>
                    <a:pt x="78" y="102"/>
                  </a:lnTo>
                  <a:lnTo>
                    <a:pt x="78" y="101"/>
                  </a:lnTo>
                  <a:lnTo>
                    <a:pt x="78" y="93"/>
                  </a:lnTo>
                  <a:lnTo>
                    <a:pt x="78" y="83"/>
                  </a:lnTo>
                  <a:lnTo>
                    <a:pt x="79" y="77"/>
                  </a:lnTo>
                  <a:lnTo>
                    <a:pt x="81" y="72"/>
                  </a:lnTo>
                  <a:lnTo>
                    <a:pt x="83" y="69"/>
                  </a:lnTo>
                  <a:lnTo>
                    <a:pt x="83" y="66"/>
                  </a:lnTo>
                  <a:lnTo>
                    <a:pt x="83" y="62"/>
                  </a:lnTo>
                  <a:lnTo>
                    <a:pt x="81" y="57"/>
                  </a:lnTo>
                  <a:lnTo>
                    <a:pt x="79" y="52"/>
                  </a:lnTo>
                  <a:lnTo>
                    <a:pt x="79" y="47"/>
                  </a:lnTo>
                  <a:lnTo>
                    <a:pt x="79" y="44"/>
                  </a:lnTo>
                  <a:lnTo>
                    <a:pt x="81" y="40"/>
                  </a:lnTo>
                  <a:lnTo>
                    <a:pt x="83" y="36"/>
                  </a:lnTo>
                  <a:lnTo>
                    <a:pt x="84" y="35"/>
                  </a:lnTo>
                  <a:lnTo>
                    <a:pt x="92" y="33"/>
                  </a:lnTo>
                  <a:lnTo>
                    <a:pt x="96" y="31"/>
                  </a:lnTo>
                  <a:lnTo>
                    <a:pt x="102" y="25"/>
                  </a:lnTo>
                  <a:lnTo>
                    <a:pt x="106" y="22"/>
                  </a:lnTo>
                  <a:lnTo>
                    <a:pt x="111" y="17"/>
                  </a:lnTo>
                  <a:lnTo>
                    <a:pt x="114" y="13"/>
                  </a:lnTo>
                  <a:lnTo>
                    <a:pt x="114" y="11"/>
                  </a:lnTo>
                  <a:lnTo>
                    <a:pt x="114" y="11"/>
                  </a:lnTo>
                  <a:lnTo>
                    <a:pt x="117" y="10"/>
                  </a:lnTo>
                  <a:lnTo>
                    <a:pt x="124" y="5"/>
                  </a:lnTo>
                  <a:lnTo>
                    <a:pt x="126" y="1"/>
                  </a:lnTo>
                  <a:lnTo>
                    <a:pt x="128" y="0"/>
                  </a:lnTo>
                  <a:lnTo>
                    <a:pt x="131" y="2"/>
                  </a:lnTo>
                  <a:lnTo>
                    <a:pt x="133" y="3"/>
                  </a:lnTo>
                  <a:lnTo>
                    <a:pt x="137" y="1"/>
                  </a:lnTo>
                  <a:lnTo>
                    <a:pt x="141" y="1"/>
                  </a:lnTo>
                  <a:lnTo>
                    <a:pt x="143" y="3"/>
                  </a:lnTo>
                  <a:lnTo>
                    <a:pt x="144" y="3"/>
                  </a:lnTo>
                  <a:lnTo>
                    <a:pt x="151" y="6"/>
                  </a:lnTo>
                  <a:lnTo>
                    <a:pt x="153" y="6"/>
                  </a:lnTo>
                  <a:lnTo>
                    <a:pt x="157" y="6"/>
                  </a:lnTo>
                  <a:lnTo>
                    <a:pt x="161" y="6"/>
                  </a:lnTo>
                  <a:lnTo>
                    <a:pt x="164" y="5"/>
                  </a:lnTo>
                  <a:lnTo>
                    <a:pt x="167" y="3"/>
                  </a:lnTo>
                  <a:lnTo>
                    <a:pt x="169" y="3"/>
                  </a:lnTo>
                  <a:lnTo>
                    <a:pt x="170" y="3"/>
                  </a:lnTo>
                  <a:lnTo>
                    <a:pt x="172" y="4"/>
                  </a:lnTo>
                  <a:lnTo>
                    <a:pt x="173" y="5"/>
                  </a:lnTo>
                  <a:lnTo>
                    <a:pt x="173" y="7"/>
                  </a:lnTo>
                  <a:lnTo>
                    <a:pt x="173" y="13"/>
                  </a:lnTo>
                  <a:lnTo>
                    <a:pt x="174" y="15"/>
                  </a:lnTo>
                  <a:lnTo>
                    <a:pt x="174" y="16"/>
                  </a:lnTo>
                  <a:lnTo>
                    <a:pt x="175" y="16"/>
                  </a:lnTo>
                  <a:lnTo>
                    <a:pt x="177" y="15"/>
                  </a:lnTo>
                  <a:lnTo>
                    <a:pt x="180" y="13"/>
                  </a:lnTo>
                  <a:lnTo>
                    <a:pt x="182" y="11"/>
                  </a:lnTo>
                  <a:lnTo>
                    <a:pt x="185" y="9"/>
                  </a:lnTo>
                  <a:lnTo>
                    <a:pt x="186" y="8"/>
                  </a:lnTo>
                  <a:lnTo>
                    <a:pt x="188" y="8"/>
                  </a:lnTo>
                  <a:lnTo>
                    <a:pt x="190" y="9"/>
                  </a:lnTo>
                  <a:lnTo>
                    <a:pt x="191" y="9"/>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32" name="Google Shape;2332;p203"/>
            <p:cNvSpPr/>
            <p:nvPr/>
          </p:nvSpPr>
          <p:spPr>
            <a:xfrm>
              <a:off x="7288139" y="3495475"/>
              <a:ext cx="581981" cy="465318"/>
            </a:xfrm>
            <a:custGeom>
              <a:avLst/>
              <a:gdLst/>
              <a:ahLst/>
              <a:cxnLst/>
              <a:rect l="l" t="t" r="r" b="b"/>
              <a:pathLst>
                <a:path w="615" h="554" extrusionOk="0">
                  <a:moveTo>
                    <a:pt x="387" y="490"/>
                  </a:moveTo>
                  <a:lnTo>
                    <a:pt x="384" y="494"/>
                  </a:lnTo>
                  <a:lnTo>
                    <a:pt x="379" y="497"/>
                  </a:lnTo>
                  <a:lnTo>
                    <a:pt x="377" y="497"/>
                  </a:lnTo>
                  <a:lnTo>
                    <a:pt x="376" y="497"/>
                  </a:lnTo>
                  <a:lnTo>
                    <a:pt x="373" y="498"/>
                  </a:lnTo>
                  <a:lnTo>
                    <a:pt x="370" y="498"/>
                  </a:lnTo>
                  <a:lnTo>
                    <a:pt x="366" y="500"/>
                  </a:lnTo>
                  <a:lnTo>
                    <a:pt x="362" y="501"/>
                  </a:lnTo>
                  <a:lnTo>
                    <a:pt x="360" y="501"/>
                  </a:lnTo>
                  <a:lnTo>
                    <a:pt x="359" y="501"/>
                  </a:lnTo>
                  <a:lnTo>
                    <a:pt x="358" y="500"/>
                  </a:lnTo>
                  <a:lnTo>
                    <a:pt x="358" y="499"/>
                  </a:lnTo>
                  <a:lnTo>
                    <a:pt x="360" y="499"/>
                  </a:lnTo>
                  <a:lnTo>
                    <a:pt x="366" y="497"/>
                  </a:lnTo>
                  <a:lnTo>
                    <a:pt x="373" y="494"/>
                  </a:lnTo>
                  <a:lnTo>
                    <a:pt x="374" y="492"/>
                  </a:lnTo>
                  <a:lnTo>
                    <a:pt x="373" y="489"/>
                  </a:lnTo>
                  <a:lnTo>
                    <a:pt x="373" y="489"/>
                  </a:lnTo>
                  <a:lnTo>
                    <a:pt x="378" y="490"/>
                  </a:lnTo>
                  <a:lnTo>
                    <a:pt x="383" y="488"/>
                  </a:lnTo>
                  <a:lnTo>
                    <a:pt x="388" y="487"/>
                  </a:lnTo>
                  <a:lnTo>
                    <a:pt x="390" y="489"/>
                  </a:lnTo>
                  <a:lnTo>
                    <a:pt x="387" y="490"/>
                  </a:lnTo>
                  <a:close/>
                  <a:moveTo>
                    <a:pt x="25" y="5"/>
                  </a:moveTo>
                  <a:lnTo>
                    <a:pt x="25" y="6"/>
                  </a:lnTo>
                  <a:lnTo>
                    <a:pt x="31" y="15"/>
                  </a:lnTo>
                  <a:lnTo>
                    <a:pt x="32" y="17"/>
                  </a:lnTo>
                  <a:lnTo>
                    <a:pt x="34" y="19"/>
                  </a:lnTo>
                  <a:lnTo>
                    <a:pt x="35" y="22"/>
                  </a:lnTo>
                  <a:lnTo>
                    <a:pt x="37" y="23"/>
                  </a:lnTo>
                  <a:lnTo>
                    <a:pt x="39" y="24"/>
                  </a:lnTo>
                  <a:lnTo>
                    <a:pt x="41" y="26"/>
                  </a:lnTo>
                  <a:lnTo>
                    <a:pt x="43" y="28"/>
                  </a:lnTo>
                  <a:lnTo>
                    <a:pt x="46" y="32"/>
                  </a:lnTo>
                  <a:lnTo>
                    <a:pt x="49" y="33"/>
                  </a:lnTo>
                  <a:lnTo>
                    <a:pt x="60" y="35"/>
                  </a:lnTo>
                  <a:lnTo>
                    <a:pt x="66" y="37"/>
                  </a:lnTo>
                  <a:lnTo>
                    <a:pt x="68" y="37"/>
                  </a:lnTo>
                  <a:lnTo>
                    <a:pt x="72" y="35"/>
                  </a:lnTo>
                  <a:lnTo>
                    <a:pt x="78" y="35"/>
                  </a:lnTo>
                  <a:lnTo>
                    <a:pt x="80" y="35"/>
                  </a:lnTo>
                  <a:lnTo>
                    <a:pt x="88" y="28"/>
                  </a:lnTo>
                  <a:lnTo>
                    <a:pt x="89" y="26"/>
                  </a:lnTo>
                  <a:lnTo>
                    <a:pt x="94" y="24"/>
                  </a:lnTo>
                  <a:lnTo>
                    <a:pt x="96" y="22"/>
                  </a:lnTo>
                  <a:lnTo>
                    <a:pt x="100" y="18"/>
                  </a:lnTo>
                  <a:lnTo>
                    <a:pt x="105" y="15"/>
                  </a:lnTo>
                  <a:lnTo>
                    <a:pt x="110" y="12"/>
                  </a:lnTo>
                  <a:lnTo>
                    <a:pt x="112" y="10"/>
                  </a:lnTo>
                  <a:lnTo>
                    <a:pt x="119" y="6"/>
                  </a:lnTo>
                  <a:lnTo>
                    <a:pt x="122" y="4"/>
                  </a:lnTo>
                  <a:lnTo>
                    <a:pt x="126" y="4"/>
                  </a:lnTo>
                  <a:lnTo>
                    <a:pt x="131" y="9"/>
                  </a:lnTo>
                  <a:lnTo>
                    <a:pt x="135" y="13"/>
                  </a:lnTo>
                  <a:lnTo>
                    <a:pt x="136" y="15"/>
                  </a:lnTo>
                  <a:lnTo>
                    <a:pt x="134" y="17"/>
                  </a:lnTo>
                  <a:lnTo>
                    <a:pt x="130" y="19"/>
                  </a:lnTo>
                  <a:lnTo>
                    <a:pt x="130" y="20"/>
                  </a:lnTo>
                  <a:lnTo>
                    <a:pt x="129" y="22"/>
                  </a:lnTo>
                  <a:lnTo>
                    <a:pt x="130" y="24"/>
                  </a:lnTo>
                  <a:lnTo>
                    <a:pt x="130" y="25"/>
                  </a:lnTo>
                  <a:lnTo>
                    <a:pt x="135" y="28"/>
                  </a:lnTo>
                  <a:lnTo>
                    <a:pt x="135" y="29"/>
                  </a:lnTo>
                  <a:lnTo>
                    <a:pt x="135" y="31"/>
                  </a:lnTo>
                  <a:lnTo>
                    <a:pt x="135" y="32"/>
                  </a:lnTo>
                  <a:lnTo>
                    <a:pt x="133" y="33"/>
                  </a:lnTo>
                  <a:lnTo>
                    <a:pt x="130" y="34"/>
                  </a:lnTo>
                  <a:lnTo>
                    <a:pt x="128" y="34"/>
                  </a:lnTo>
                  <a:lnTo>
                    <a:pt x="127" y="35"/>
                  </a:lnTo>
                  <a:lnTo>
                    <a:pt x="126" y="37"/>
                  </a:lnTo>
                  <a:lnTo>
                    <a:pt x="126" y="38"/>
                  </a:lnTo>
                  <a:lnTo>
                    <a:pt x="127" y="39"/>
                  </a:lnTo>
                  <a:lnTo>
                    <a:pt x="133" y="43"/>
                  </a:lnTo>
                  <a:lnTo>
                    <a:pt x="133" y="45"/>
                  </a:lnTo>
                  <a:lnTo>
                    <a:pt x="135" y="46"/>
                  </a:lnTo>
                  <a:lnTo>
                    <a:pt x="136" y="48"/>
                  </a:lnTo>
                  <a:lnTo>
                    <a:pt x="138" y="48"/>
                  </a:lnTo>
                  <a:lnTo>
                    <a:pt x="140" y="49"/>
                  </a:lnTo>
                  <a:lnTo>
                    <a:pt x="145" y="56"/>
                  </a:lnTo>
                  <a:lnTo>
                    <a:pt x="146" y="56"/>
                  </a:lnTo>
                  <a:lnTo>
                    <a:pt x="153" y="54"/>
                  </a:lnTo>
                  <a:lnTo>
                    <a:pt x="154" y="55"/>
                  </a:lnTo>
                  <a:lnTo>
                    <a:pt x="154" y="56"/>
                  </a:lnTo>
                  <a:lnTo>
                    <a:pt x="155" y="67"/>
                  </a:lnTo>
                  <a:lnTo>
                    <a:pt x="156" y="71"/>
                  </a:lnTo>
                  <a:lnTo>
                    <a:pt x="157" y="77"/>
                  </a:lnTo>
                  <a:lnTo>
                    <a:pt x="158" y="81"/>
                  </a:lnTo>
                  <a:lnTo>
                    <a:pt x="160" y="86"/>
                  </a:lnTo>
                  <a:lnTo>
                    <a:pt x="163" y="89"/>
                  </a:lnTo>
                  <a:lnTo>
                    <a:pt x="169" y="92"/>
                  </a:lnTo>
                  <a:lnTo>
                    <a:pt x="173" y="92"/>
                  </a:lnTo>
                  <a:lnTo>
                    <a:pt x="181" y="93"/>
                  </a:lnTo>
                  <a:lnTo>
                    <a:pt x="189" y="95"/>
                  </a:lnTo>
                  <a:lnTo>
                    <a:pt x="194" y="96"/>
                  </a:lnTo>
                  <a:lnTo>
                    <a:pt x="195" y="97"/>
                  </a:lnTo>
                  <a:lnTo>
                    <a:pt x="196" y="99"/>
                  </a:lnTo>
                  <a:lnTo>
                    <a:pt x="201" y="106"/>
                  </a:lnTo>
                  <a:lnTo>
                    <a:pt x="207" y="112"/>
                  </a:lnTo>
                  <a:lnTo>
                    <a:pt x="219" y="120"/>
                  </a:lnTo>
                  <a:lnTo>
                    <a:pt x="225" y="122"/>
                  </a:lnTo>
                  <a:lnTo>
                    <a:pt x="246" y="128"/>
                  </a:lnTo>
                  <a:lnTo>
                    <a:pt x="259" y="127"/>
                  </a:lnTo>
                  <a:lnTo>
                    <a:pt x="297" y="117"/>
                  </a:lnTo>
                  <a:lnTo>
                    <a:pt x="310" y="115"/>
                  </a:lnTo>
                  <a:lnTo>
                    <a:pt x="314" y="115"/>
                  </a:lnTo>
                  <a:lnTo>
                    <a:pt x="311" y="117"/>
                  </a:lnTo>
                  <a:lnTo>
                    <a:pt x="307" y="118"/>
                  </a:lnTo>
                  <a:lnTo>
                    <a:pt x="310" y="119"/>
                  </a:lnTo>
                  <a:lnTo>
                    <a:pt x="314" y="120"/>
                  </a:lnTo>
                  <a:lnTo>
                    <a:pt x="316" y="119"/>
                  </a:lnTo>
                  <a:lnTo>
                    <a:pt x="318" y="118"/>
                  </a:lnTo>
                  <a:lnTo>
                    <a:pt x="318" y="116"/>
                  </a:lnTo>
                  <a:lnTo>
                    <a:pt x="318" y="114"/>
                  </a:lnTo>
                  <a:lnTo>
                    <a:pt x="316" y="105"/>
                  </a:lnTo>
                  <a:lnTo>
                    <a:pt x="314" y="98"/>
                  </a:lnTo>
                  <a:lnTo>
                    <a:pt x="323" y="99"/>
                  </a:lnTo>
                  <a:lnTo>
                    <a:pt x="327" y="98"/>
                  </a:lnTo>
                  <a:lnTo>
                    <a:pt x="332" y="96"/>
                  </a:lnTo>
                  <a:lnTo>
                    <a:pt x="335" y="95"/>
                  </a:lnTo>
                  <a:lnTo>
                    <a:pt x="338" y="95"/>
                  </a:lnTo>
                  <a:lnTo>
                    <a:pt x="340" y="93"/>
                  </a:lnTo>
                  <a:lnTo>
                    <a:pt x="341" y="92"/>
                  </a:lnTo>
                  <a:lnTo>
                    <a:pt x="345" y="84"/>
                  </a:lnTo>
                  <a:lnTo>
                    <a:pt x="346" y="81"/>
                  </a:lnTo>
                  <a:lnTo>
                    <a:pt x="351" y="76"/>
                  </a:lnTo>
                  <a:lnTo>
                    <a:pt x="356" y="74"/>
                  </a:lnTo>
                  <a:lnTo>
                    <a:pt x="361" y="70"/>
                  </a:lnTo>
                  <a:lnTo>
                    <a:pt x="368" y="69"/>
                  </a:lnTo>
                  <a:lnTo>
                    <a:pt x="376" y="69"/>
                  </a:lnTo>
                  <a:lnTo>
                    <a:pt x="382" y="69"/>
                  </a:lnTo>
                  <a:lnTo>
                    <a:pt x="386" y="69"/>
                  </a:lnTo>
                  <a:lnTo>
                    <a:pt x="388" y="70"/>
                  </a:lnTo>
                  <a:lnTo>
                    <a:pt x="390" y="69"/>
                  </a:lnTo>
                  <a:lnTo>
                    <a:pt x="390" y="69"/>
                  </a:lnTo>
                  <a:lnTo>
                    <a:pt x="391" y="65"/>
                  </a:lnTo>
                  <a:lnTo>
                    <a:pt x="393" y="64"/>
                  </a:lnTo>
                  <a:lnTo>
                    <a:pt x="394" y="62"/>
                  </a:lnTo>
                  <a:lnTo>
                    <a:pt x="398" y="62"/>
                  </a:lnTo>
                  <a:lnTo>
                    <a:pt x="402" y="62"/>
                  </a:lnTo>
                  <a:lnTo>
                    <a:pt x="405" y="62"/>
                  </a:lnTo>
                  <a:lnTo>
                    <a:pt x="410" y="64"/>
                  </a:lnTo>
                  <a:lnTo>
                    <a:pt x="415" y="64"/>
                  </a:lnTo>
                  <a:lnTo>
                    <a:pt x="419" y="64"/>
                  </a:lnTo>
                  <a:lnTo>
                    <a:pt x="421" y="65"/>
                  </a:lnTo>
                  <a:lnTo>
                    <a:pt x="423" y="67"/>
                  </a:lnTo>
                  <a:lnTo>
                    <a:pt x="423" y="69"/>
                  </a:lnTo>
                  <a:lnTo>
                    <a:pt x="423" y="71"/>
                  </a:lnTo>
                  <a:lnTo>
                    <a:pt x="423" y="73"/>
                  </a:lnTo>
                  <a:lnTo>
                    <a:pt x="424" y="74"/>
                  </a:lnTo>
                  <a:lnTo>
                    <a:pt x="426" y="75"/>
                  </a:lnTo>
                  <a:lnTo>
                    <a:pt x="429" y="75"/>
                  </a:lnTo>
                  <a:lnTo>
                    <a:pt x="436" y="76"/>
                  </a:lnTo>
                  <a:lnTo>
                    <a:pt x="441" y="78"/>
                  </a:lnTo>
                  <a:lnTo>
                    <a:pt x="444" y="79"/>
                  </a:lnTo>
                  <a:lnTo>
                    <a:pt x="448" y="81"/>
                  </a:lnTo>
                  <a:lnTo>
                    <a:pt x="453" y="86"/>
                  </a:lnTo>
                  <a:lnTo>
                    <a:pt x="455" y="86"/>
                  </a:lnTo>
                  <a:lnTo>
                    <a:pt x="457" y="87"/>
                  </a:lnTo>
                  <a:lnTo>
                    <a:pt x="458" y="87"/>
                  </a:lnTo>
                  <a:lnTo>
                    <a:pt x="462" y="85"/>
                  </a:lnTo>
                  <a:lnTo>
                    <a:pt x="465" y="86"/>
                  </a:lnTo>
                  <a:lnTo>
                    <a:pt x="467" y="86"/>
                  </a:lnTo>
                  <a:lnTo>
                    <a:pt x="470" y="85"/>
                  </a:lnTo>
                  <a:lnTo>
                    <a:pt x="474" y="86"/>
                  </a:lnTo>
                  <a:lnTo>
                    <a:pt x="484" y="92"/>
                  </a:lnTo>
                  <a:lnTo>
                    <a:pt x="485" y="92"/>
                  </a:lnTo>
                  <a:lnTo>
                    <a:pt x="486" y="92"/>
                  </a:lnTo>
                  <a:lnTo>
                    <a:pt x="487" y="93"/>
                  </a:lnTo>
                  <a:lnTo>
                    <a:pt x="488" y="95"/>
                  </a:lnTo>
                  <a:lnTo>
                    <a:pt x="488" y="99"/>
                  </a:lnTo>
                  <a:lnTo>
                    <a:pt x="491" y="102"/>
                  </a:lnTo>
                  <a:lnTo>
                    <a:pt x="494" y="105"/>
                  </a:lnTo>
                  <a:lnTo>
                    <a:pt x="498" y="107"/>
                  </a:lnTo>
                  <a:lnTo>
                    <a:pt x="507" y="111"/>
                  </a:lnTo>
                  <a:lnTo>
                    <a:pt x="510" y="114"/>
                  </a:lnTo>
                  <a:lnTo>
                    <a:pt x="514" y="119"/>
                  </a:lnTo>
                  <a:lnTo>
                    <a:pt x="518" y="126"/>
                  </a:lnTo>
                  <a:lnTo>
                    <a:pt x="519" y="127"/>
                  </a:lnTo>
                  <a:lnTo>
                    <a:pt x="531" y="127"/>
                  </a:lnTo>
                  <a:lnTo>
                    <a:pt x="544" y="127"/>
                  </a:lnTo>
                  <a:lnTo>
                    <a:pt x="546" y="129"/>
                  </a:lnTo>
                  <a:lnTo>
                    <a:pt x="545" y="134"/>
                  </a:lnTo>
                  <a:lnTo>
                    <a:pt x="546" y="141"/>
                  </a:lnTo>
                  <a:lnTo>
                    <a:pt x="547" y="144"/>
                  </a:lnTo>
                  <a:lnTo>
                    <a:pt x="547" y="148"/>
                  </a:lnTo>
                  <a:lnTo>
                    <a:pt x="546" y="150"/>
                  </a:lnTo>
                  <a:lnTo>
                    <a:pt x="545" y="152"/>
                  </a:lnTo>
                  <a:lnTo>
                    <a:pt x="545" y="153"/>
                  </a:lnTo>
                  <a:lnTo>
                    <a:pt x="546" y="154"/>
                  </a:lnTo>
                  <a:lnTo>
                    <a:pt x="548" y="157"/>
                  </a:lnTo>
                  <a:lnTo>
                    <a:pt x="548" y="161"/>
                  </a:lnTo>
                  <a:lnTo>
                    <a:pt x="547" y="163"/>
                  </a:lnTo>
                  <a:lnTo>
                    <a:pt x="547" y="165"/>
                  </a:lnTo>
                  <a:lnTo>
                    <a:pt x="548" y="166"/>
                  </a:lnTo>
                  <a:lnTo>
                    <a:pt x="549" y="169"/>
                  </a:lnTo>
                  <a:lnTo>
                    <a:pt x="549" y="171"/>
                  </a:lnTo>
                  <a:lnTo>
                    <a:pt x="548" y="172"/>
                  </a:lnTo>
                  <a:lnTo>
                    <a:pt x="547" y="174"/>
                  </a:lnTo>
                  <a:lnTo>
                    <a:pt x="546" y="177"/>
                  </a:lnTo>
                  <a:lnTo>
                    <a:pt x="546" y="179"/>
                  </a:lnTo>
                  <a:lnTo>
                    <a:pt x="544" y="179"/>
                  </a:lnTo>
                  <a:lnTo>
                    <a:pt x="543" y="180"/>
                  </a:lnTo>
                  <a:lnTo>
                    <a:pt x="543" y="183"/>
                  </a:lnTo>
                  <a:lnTo>
                    <a:pt x="544" y="185"/>
                  </a:lnTo>
                  <a:lnTo>
                    <a:pt x="545" y="187"/>
                  </a:lnTo>
                  <a:lnTo>
                    <a:pt x="544" y="189"/>
                  </a:lnTo>
                  <a:lnTo>
                    <a:pt x="543" y="191"/>
                  </a:lnTo>
                  <a:lnTo>
                    <a:pt x="542" y="194"/>
                  </a:lnTo>
                  <a:lnTo>
                    <a:pt x="542" y="196"/>
                  </a:lnTo>
                  <a:lnTo>
                    <a:pt x="541" y="198"/>
                  </a:lnTo>
                  <a:lnTo>
                    <a:pt x="540" y="201"/>
                  </a:lnTo>
                  <a:lnTo>
                    <a:pt x="539" y="202"/>
                  </a:lnTo>
                  <a:lnTo>
                    <a:pt x="538" y="204"/>
                  </a:lnTo>
                  <a:lnTo>
                    <a:pt x="537" y="205"/>
                  </a:lnTo>
                  <a:lnTo>
                    <a:pt x="535" y="207"/>
                  </a:lnTo>
                  <a:lnTo>
                    <a:pt x="533" y="208"/>
                  </a:lnTo>
                  <a:lnTo>
                    <a:pt x="531" y="208"/>
                  </a:lnTo>
                  <a:lnTo>
                    <a:pt x="531" y="209"/>
                  </a:lnTo>
                  <a:lnTo>
                    <a:pt x="531" y="210"/>
                  </a:lnTo>
                  <a:lnTo>
                    <a:pt x="532" y="211"/>
                  </a:lnTo>
                  <a:lnTo>
                    <a:pt x="534" y="213"/>
                  </a:lnTo>
                  <a:lnTo>
                    <a:pt x="536" y="217"/>
                  </a:lnTo>
                  <a:lnTo>
                    <a:pt x="529" y="217"/>
                  </a:lnTo>
                  <a:lnTo>
                    <a:pt x="526" y="221"/>
                  </a:lnTo>
                  <a:lnTo>
                    <a:pt x="524" y="226"/>
                  </a:lnTo>
                  <a:lnTo>
                    <a:pt x="525" y="235"/>
                  </a:lnTo>
                  <a:lnTo>
                    <a:pt x="524" y="240"/>
                  </a:lnTo>
                  <a:lnTo>
                    <a:pt x="524" y="243"/>
                  </a:lnTo>
                  <a:lnTo>
                    <a:pt x="527" y="245"/>
                  </a:lnTo>
                  <a:lnTo>
                    <a:pt x="529" y="246"/>
                  </a:lnTo>
                  <a:lnTo>
                    <a:pt x="534" y="246"/>
                  </a:lnTo>
                  <a:lnTo>
                    <a:pt x="537" y="247"/>
                  </a:lnTo>
                  <a:lnTo>
                    <a:pt x="537" y="248"/>
                  </a:lnTo>
                  <a:lnTo>
                    <a:pt x="535" y="250"/>
                  </a:lnTo>
                  <a:lnTo>
                    <a:pt x="533" y="253"/>
                  </a:lnTo>
                  <a:lnTo>
                    <a:pt x="531" y="255"/>
                  </a:lnTo>
                  <a:lnTo>
                    <a:pt x="526" y="262"/>
                  </a:lnTo>
                  <a:lnTo>
                    <a:pt x="526" y="265"/>
                  </a:lnTo>
                  <a:lnTo>
                    <a:pt x="527" y="267"/>
                  </a:lnTo>
                  <a:lnTo>
                    <a:pt x="529" y="275"/>
                  </a:lnTo>
                  <a:lnTo>
                    <a:pt x="531" y="282"/>
                  </a:lnTo>
                  <a:lnTo>
                    <a:pt x="535" y="295"/>
                  </a:lnTo>
                  <a:lnTo>
                    <a:pt x="535" y="298"/>
                  </a:lnTo>
                  <a:lnTo>
                    <a:pt x="533" y="305"/>
                  </a:lnTo>
                  <a:lnTo>
                    <a:pt x="533" y="310"/>
                  </a:lnTo>
                  <a:lnTo>
                    <a:pt x="534" y="315"/>
                  </a:lnTo>
                  <a:lnTo>
                    <a:pt x="533" y="317"/>
                  </a:lnTo>
                  <a:lnTo>
                    <a:pt x="534" y="323"/>
                  </a:lnTo>
                  <a:lnTo>
                    <a:pt x="535" y="324"/>
                  </a:lnTo>
                  <a:lnTo>
                    <a:pt x="544" y="325"/>
                  </a:lnTo>
                  <a:lnTo>
                    <a:pt x="551" y="327"/>
                  </a:lnTo>
                  <a:lnTo>
                    <a:pt x="561" y="328"/>
                  </a:lnTo>
                  <a:lnTo>
                    <a:pt x="564" y="332"/>
                  </a:lnTo>
                  <a:lnTo>
                    <a:pt x="566" y="339"/>
                  </a:lnTo>
                  <a:lnTo>
                    <a:pt x="566" y="345"/>
                  </a:lnTo>
                  <a:lnTo>
                    <a:pt x="565" y="348"/>
                  </a:lnTo>
                  <a:lnTo>
                    <a:pt x="558" y="357"/>
                  </a:lnTo>
                  <a:lnTo>
                    <a:pt x="551" y="365"/>
                  </a:lnTo>
                  <a:lnTo>
                    <a:pt x="543" y="374"/>
                  </a:lnTo>
                  <a:lnTo>
                    <a:pt x="536" y="383"/>
                  </a:lnTo>
                  <a:lnTo>
                    <a:pt x="535" y="384"/>
                  </a:lnTo>
                  <a:lnTo>
                    <a:pt x="541" y="391"/>
                  </a:lnTo>
                  <a:lnTo>
                    <a:pt x="545" y="396"/>
                  </a:lnTo>
                  <a:lnTo>
                    <a:pt x="550" y="402"/>
                  </a:lnTo>
                  <a:lnTo>
                    <a:pt x="551" y="403"/>
                  </a:lnTo>
                  <a:lnTo>
                    <a:pt x="551" y="405"/>
                  </a:lnTo>
                  <a:lnTo>
                    <a:pt x="556" y="415"/>
                  </a:lnTo>
                  <a:lnTo>
                    <a:pt x="558" y="420"/>
                  </a:lnTo>
                  <a:lnTo>
                    <a:pt x="560" y="423"/>
                  </a:lnTo>
                  <a:lnTo>
                    <a:pt x="564" y="427"/>
                  </a:lnTo>
                  <a:lnTo>
                    <a:pt x="568" y="432"/>
                  </a:lnTo>
                  <a:lnTo>
                    <a:pt x="573" y="434"/>
                  </a:lnTo>
                  <a:lnTo>
                    <a:pt x="576" y="434"/>
                  </a:lnTo>
                  <a:lnTo>
                    <a:pt x="583" y="436"/>
                  </a:lnTo>
                  <a:lnTo>
                    <a:pt x="585" y="438"/>
                  </a:lnTo>
                  <a:lnTo>
                    <a:pt x="590" y="443"/>
                  </a:lnTo>
                  <a:lnTo>
                    <a:pt x="594" y="442"/>
                  </a:lnTo>
                  <a:lnTo>
                    <a:pt x="596" y="442"/>
                  </a:lnTo>
                  <a:lnTo>
                    <a:pt x="596" y="442"/>
                  </a:lnTo>
                  <a:lnTo>
                    <a:pt x="596" y="444"/>
                  </a:lnTo>
                  <a:lnTo>
                    <a:pt x="595" y="451"/>
                  </a:lnTo>
                  <a:lnTo>
                    <a:pt x="597" y="458"/>
                  </a:lnTo>
                  <a:lnTo>
                    <a:pt x="598" y="469"/>
                  </a:lnTo>
                  <a:lnTo>
                    <a:pt x="598" y="471"/>
                  </a:lnTo>
                  <a:lnTo>
                    <a:pt x="596" y="474"/>
                  </a:lnTo>
                  <a:lnTo>
                    <a:pt x="596" y="476"/>
                  </a:lnTo>
                  <a:lnTo>
                    <a:pt x="596" y="478"/>
                  </a:lnTo>
                  <a:lnTo>
                    <a:pt x="596" y="478"/>
                  </a:lnTo>
                  <a:lnTo>
                    <a:pt x="598" y="479"/>
                  </a:lnTo>
                  <a:lnTo>
                    <a:pt x="601" y="479"/>
                  </a:lnTo>
                  <a:lnTo>
                    <a:pt x="609" y="478"/>
                  </a:lnTo>
                  <a:lnTo>
                    <a:pt x="610" y="478"/>
                  </a:lnTo>
                  <a:lnTo>
                    <a:pt x="612" y="479"/>
                  </a:lnTo>
                  <a:lnTo>
                    <a:pt x="614" y="481"/>
                  </a:lnTo>
                  <a:lnTo>
                    <a:pt x="614" y="483"/>
                  </a:lnTo>
                  <a:lnTo>
                    <a:pt x="612" y="484"/>
                  </a:lnTo>
                  <a:lnTo>
                    <a:pt x="611" y="487"/>
                  </a:lnTo>
                  <a:lnTo>
                    <a:pt x="612" y="491"/>
                  </a:lnTo>
                  <a:lnTo>
                    <a:pt x="612" y="492"/>
                  </a:lnTo>
                  <a:lnTo>
                    <a:pt x="610" y="492"/>
                  </a:lnTo>
                  <a:lnTo>
                    <a:pt x="609" y="499"/>
                  </a:lnTo>
                  <a:lnTo>
                    <a:pt x="609" y="499"/>
                  </a:lnTo>
                  <a:lnTo>
                    <a:pt x="607" y="500"/>
                  </a:lnTo>
                  <a:lnTo>
                    <a:pt x="597" y="500"/>
                  </a:lnTo>
                  <a:lnTo>
                    <a:pt x="596" y="500"/>
                  </a:lnTo>
                  <a:lnTo>
                    <a:pt x="592" y="501"/>
                  </a:lnTo>
                  <a:lnTo>
                    <a:pt x="586" y="503"/>
                  </a:lnTo>
                  <a:lnTo>
                    <a:pt x="584" y="503"/>
                  </a:lnTo>
                  <a:lnTo>
                    <a:pt x="582" y="505"/>
                  </a:lnTo>
                  <a:lnTo>
                    <a:pt x="580" y="507"/>
                  </a:lnTo>
                  <a:lnTo>
                    <a:pt x="580" y="510"/>
                  </a:lnTo>
                  <a:lnTo>
                    <a:pt x="579" y="510"/>
                  </a:lnTo>
                  <a:lnTo>
                    <a:pt x="576" y="510"/>
                  </a:lnTo>
                  <a:lnTo>
                    <a:pt x="575" y="511"/>
                  </a:lnTo>
                  <a:lnTo>
                    <a:pt x="568" y="514"/>
                  </a:lnTo>
                  <a:lnTo>
                    <a:pt x="567" y="514"/>
                  </a:lnTo>
                  <a:lnTo>
                    <a:pt x="566" y="516"/>
                  </a:lnTo>
                  <a:lnTo>
                    <a:pt x="565" y="522"/>
                  </a:lnTo>
                  <a:lnTo>
                    <a:pt x="564" y="528"/>
                  </a:lnTo>
                  <a:lnTo>
                    <a:pt x="563" y="528"/>
                  </a:lnTo>
                  <a:lnTo>
                    <a:pt x="562" y="530"/>
                  </a:lnTo>
                  <a:lnTo>
                    <a:pt x="561" y="531"/>
                  </a:lnTo>
                  <a:lnTo>
                    <a:pt x="562" y="533"/>
                  </a:lnTo>
                  <a:lnTo>
                    <a:pt x="560" y="537"/>
                  </a:lnTo>
                  <a:lnTo>
                    <a:pt x="560" y="547"/>
                  </a:lnTo>
                  <a:lnTo>
                    <a:pt x="558" y="551"/>
                  </a:lnTo>
                  <a:lnTo>
                    <a:pt x="557" y="551"/>
                  </a:lnTo>
                  <a:lnTo>
                    <a:pt x="555" y="552"/>
                  </a:lnTo>
                  <a:lnTo>
                    <a:pt x="553" y="553"/>
                  </a:lnTo>
                  <a:lnTo>
                    <a:pt x="548" y="552"/>
                  </a:lnTo>
                  <a:lnTo>
                    <a:pt x="544" y="551"/>
                  </a:lnTo>
                  <a:lnTo>
                    <a:pt x="529" y="547"/>
                  </a:lnTo>
                  <a:lnTo>
                    <a:pt x="528" y="546"/>
                  </a:lnTo>
                  <a:lnTo>
                    <a:pt x="527" y="543"/>
                  </a:lnTo>
                  <a:lnTo>
                    <a:pt x="524" y="542"/>
                  </a:lnTo>
                  <a:lnTo>
                    <a:pt x="521" y="546"/>
                  </a:lnTo>
                  <a:lnTo>
                    <a:pt x="509" y="544"/>
                  </a:lnTo>
                  <a:lnTo>
                    <a:pt x="505" y="545"/>
                  </a:lnTo>
                  <a:lnTo>
                    <a:pt x="502" y="543"/>
                  </a:lnTo>
                  <a:lnTo>
                    <a:pt x="496" y="543"/>
                  </a:lnTo>
                  <a:lnTo>
                    <a:pt x="491" y="541"/>
                  </a:lnTo>
                  <a:lnTo>
                    <a:pt x="484" y="542"/>
                  </a:lnTo>
                  <a:lnTo>
                    <a:pt x="478" y="542"/>
                  </a:lnTo>
                  <a:lnTo>
                    <a:pt x="470" y="538"/>
                  </a:lnTo>
                  <a:lnTo>
                    <a:pt x="461" y="536"/>
                  </a:lnTo>
                  <a:lnTo>
                    <a:pt x="455" y="537"/>
                  </a:lnTo>
                  <a:lnTo>
                    <a:pt x="451" y="536"/>
                  </a:lnTo>
                  <a:lnTo>
                    <a:pt x="445" y="535"/>
                  </a:lnTo>
                  <a:lnTo>
                    <a:pt x="442" y="533"/>
                  </a:lnTo>
                  <a:lnTo>
                    <a:pt x="438" y="535"/>
                  </a:lnTo>
                  <a:lnTo>
                    <a:pt x="436" y="532"/>
                  </a:lnTo>
                  <a:lnTo>
                    <a:pt x="423" y="530"/>
                  </a:lnTo>
                  <a:lnTo>
                    <a:pt x="421" y="525"/>
                  </a:lnTo>
                  <a:lnTo>
                    <a:pt x="419" y="521"/>
                  </a:lnTo>
                  <a:lnTo>
                    <a:pt x="419" y="517"/>
                  </a:lnTo>
                  <a:lnTo>
                    <a:pt x="416" y="510"/>
                  </a:lnTo>
                  <a:lnTo>
                    <a:pt x="415" y="499"/>
                  </a:lnTo>
                  <a:lnTo>
                    <a:pt x="414" y="494"/>
                  </a:lnTo>
                  <a:lnTo>
                    <a:pt x="412" y="490"/>
                  </a:lnTo>
                  <a:lnTo>
                    <a:pt x="410" y="487"/>
                  </a:lnTo>
                  <a:lnTo>
                    <a:pt x="407" y="484"/>
                  </a:lnTo>
                  <a:lnTo>
                    <a:pt x="404" y="483"/>
                  </a:lnTo>
                  <a:lnTo>
                    <a:pt x="392" y="479"/>
                  </a:lnTo>
                  <a:lnTo>
                    <a:pt x="390" y="480"/>
                  </a:lnTo>
                  <a:lnTo>
                    <a:pt x="385" y="482"/>
                  </a:lnTo>
                  <a:lnTo>
                    <a:pt x="379" y="486"/>
                  </a:lnTo>
                  <a:lnTo>
                    <a:pt x="369" y="488"/>
                  </a:lnTo>
                  <a:lnTo>
                    <a:pt x="368" y="489"/>
                  </a:lnTo>
                  <a:lnTo>
                    <a:pt x="365" y="493"/>
                  </a:lnTo>
                  <a:lnTo>
                    <a:pt x="363" y="495"/>
                  </a:lnTo>
                  <a:lnTo>
                    <a:pt x="358" y="494"/>
                  </a:lnTo>
                  <a:lnTo>
                    <a:pt x="353" y="497"/>
                  </a:lnTo>
                  <a:lnTo>
                    <a:pt x="346" y="503"/>
                  </a:lnTo>
                  <a:lnTo>
                    <a:pt x="341" y="505"/>
                  </a:lnTo>
                  <a:lnTo>
                    <a:pt x="338" y="505"/>
                  </a:lnTo>
                  <a:lnTo>
                    <a:pt x="334" y="501"/>
                  </a:lnTo>
                  <a:lnTo>
                    <a:pt x="325" y="498"/>
                  </a:lnTo>
                  <a:lnTo>
                    <a:pt x="319" y="497"/>
                  </a:lnTo>
                  <a:lnTo>
                    <a:pt x="311" y="497"/>
                  </a:lnTo>
                  <a:lnTo>
                    <a:pt x="308" y="497"/>
                  </a:lnTo>
                  <a:lnTo>
                    <a:pt x="302" y="492"/>
                  </a:lnTo>
                  <a:lnTo>
                    <a:pt x="300" y="489"/>
                  </a:lnTo>
                  <a:lnTo>
                    <a:pt x="296" y="487"/>
                  </a:lnTo>
                  <a:lnTo>
                    <a:pt x="284" y="482"/>
                  </a:lnTo>
                  <a:lnTo>
                    <a:pt x="275" y="475"/>
                  </a:lnTo>
                  <a:lnTo>
                    <a:pt x="274" y="473"/>
                  </a:lnTo>
                  <a:lnTo>
                    <a:pt x="273" y="469"/>
                  </a:lnTo>
                  <a:lnTo>
                    <a:pt x="269" y="465"/>
                  </a:lnTo>
                  <a:lnTo>
                    <a:pt x="259" y="461"/>
                  </a:lnTo>
                  <a:lnTo>
                    <a:pt x="255" y="457"/>
                  </a:lnTo>
                  <a:lnTo>
                    <a:pt x="248" y="457"/>
                  </a:lnTo>
                  <a:lnTo>
                    <a:pt x="243" y="457"/>
                  </a:lnTo>
                  <a:lnTo>
                    <a:pt x="240" y="456"/>
                  </a:lnTo>
                  <a:lnTo>
                    <a:pt x="238" y="454"/>
                  </a:lnTo>
                  <a:lnTo>
                    <a:pt x="231" y="447"/>
                  </a:lnTo>
                  <a:lnTo>
                    <a:pt x="231" y="443"/>
                  </a:lnTo>
                  <a:lnTo>
                    <a:pt x="226" y="436"/>
                  </a:lnTo>
                  <a:lnTo>
                    <a:pt x="225" y="432"/>
                  </a:lnTo>
                  <a:lnTo>
                    <a:pt x="223" y="425"/>
                  </a:lnTo>
                  <a:lnTo>
                    <a:pt x="222" y="423"/>
                  </a:lnTo>
                  <a:lnTo>
                    <a:pt x="217" y="420"/>
                  </a:lnTo>
                  <a:lnTo>
                    <a:pt x="217" y="418"/>
                  </a:lnTo>
                  <a:lnTo>
                    <a:pt x="218" y="415"/>
                  </a:lnTo>
                  <a:lnTo>
                    <a:pt x="218" y="413"/>
                  </a:lnTo>
                  <a:lnTo>
                    <a:pt x="215" y="411"/>
                  </a:lnTo>
                  <a:lnTo>
                    <a:pt x="211" y="410"/>
                  </a:lnTo>
                  <a:lnTo>
                    <a:pt x="210" y="407"/>
                  </a:lnTo>
                  <a:lnTo>
                    <a:pt x="211" y="402"/>
                  </a:lnTo>
                  <a:lnTo>
                    <a:pt x="210" y="400"/>
                  </a:lnTo>
                  <a:lnTo>
                    <a:pt x="207" y="395"/>
                  </a:lnTo>
                  <a:lnTo>
                    <a:pt x="202" y="390"/>
                  </a:lnTo>
                  <a:lnTo>
                    <a:pt x="197" y="384"/>
                  </a:lnTo>
                  <a:lnTo>
                    <a:pt x="195" y="382"/>
                  </a:lnTo>
                  <a:lnTo>
                    <a:pt x="194" y="377"/>
                  </a:lnTo>
                  <a:lnTo>
                    <a:pt x="192" y="371"/>
                  </a:lnTo>
                  <a:lnTo>
                    <a:pt x="189" y="371"/>
                  </a:lnTo>
                  <a:lnTo>
                    <a:pt x="175" y="377"/>
                  </a:lnTo>
                  <a:lnTo>
                    <a:pt x="171" y="374"/>
                  </a:lnTo>
                  <a:lnTo>
                    <a:pt x="160" y="368"/>
                  </a:lnTo>
                  <a:lnTo>
                    <a:pt x="159" y="366"/>
                  </a:lnTo>
                  <a:lnTo>
                    <a:pt x="158" y="365"/>
                  </a:lnTo>
                  <a:lnTo>
                    <a:pt x="160" y="364"/>
                  </a:lnTo>
                  <a:lnTo>
                    <a:pt x="161" y="364"/>
                  </a:lnTo>
                  <a:lnTo>
                    <a:pt x="164" y="365"/>
                  </a:lnTo>
                  <a:lnTo>
                    <a:pt x="166" y="363"/>
                  </a:lnTo>
                  <a:lnTo>
                    <a:pt x="165" y="361"/>
                  </a:lnTo>
                  <a:lnTo>
                    <a:pt x="162" y="360"/>
                  </a:lnTo>
                  <a:lnTo>
                    <a:pt x="158" y="360"/>
                  </a:lnTo>
                  <a:lnTo>
                    <a:pt x="159" y="362"/>
                  </a:lnTo>
                  <a:lnTo>
                    <a:pt x="156" y="364"/>
                  </a:lnTo>
                  <a:lnTo>
                    <a:pt x="154" y="366"/>
                  </a:lnTo>
                  <a:lnTo>
                    <a:pt x="155" y="370"/>
                  </a:lnTo>
                  <a:lnTo>
                    <a:pt x="156" y="374"/>
                  </a:lnTo>
                  <a:lnTo>
                    <a:pt x="154" y="376"/>
                  </a:lnTo>
                  <a:lnTo>
                    <a:pt x="152" y="377"/>
                  </a:lnTo>
                  <a:lnTo>
                    <a:pt x="147" y="377"/>
                  </a:lnTo>
                  <a:lnTo>
                    <a:pt x="145" y="380"/>
                  </a:lnTo>
                  <a:lnTo>
                    <a:pt x="144" y="380"/>
                  </a:lnTo>
                  <a:lnTo>
                    <a:pt x="141" y="379"/>
                  </a:lnTo>
                  <a:lnTo>
                    <a:pt x="140" y="377"/>
                  </a:lnTo>
                  <a:lnTo>
                    <a:pt x="139" y="375"/>
                  </a:lnTo>
                  <a:lnTo>
                    <a:pt x="138" y="373"/>
                  </a:lnTo>
                  <a:lnTo>
                    <a:pt x="139" y="372"/>
                  </a:lnTo>
                  <a:lnTo>
                    <a:pt x="138" y="370"/>
                  </a:lnTo>
                  <a:lnTo>
                    <a:pt x="136" y="368"/>
                  </a:lnTo>
                  <a:lnTo>
                    <a:pt x="135" y="367"/>
                  </a:lnTo>
                  <a:lnTo>
                    <a:pt x="133" y="367"/>
                  </a:lnTo>
                  <a:lnTo>
                    <a:pt x="132" y="366"/>
                  </a:lnTo>
                  <a:lnTo>
                    <a:pt x="131" y="363"/>
                  </a:lnTo>
                  <a:lnTo>
                    <a:pt x="128" y="362"/>
                  </a:lnTo>
                  <a:lnTo>
                    <a:pt x="127" y="361"/>
                  </a:lnTo>
                  <a:lnTo>
                    <a:pt x="127" y="355"/>
                  </a:lnTo>
                  <a:lnTo>
                    <a:pt x="127" y="349"/>
                  </a:lnTo>
                  <a:lnTo>
                    <a:pt x="127" y="343"/>
                  </a:lnTo>
                  <a:lnTo>
                    <a:pt x="121" y="342"/>
                  </a:lnTo>
                  <a:lnTo>
                    <a:pt x="116" y="342"/>
                  </a:lnTo>
                  <a:lnTo>
                    <a:pt x="116" y="336"/>
                  </a:lnTo>
                  <a:lnTo>
                    <a:pt x="116" y="327"/>
                  </a:lnTo>
                  <a:lnTo>
                    <a:pt x="118" y="319"/>
                  </a:lnTo>
                  <a:lnTo>
                    <a:pt x="121" y="312"/>
                  </a:lnTo>
                  <a:lnTo>
                    <a:pt x="117" y="307"/>
                  </a:lnTo>
                  <a:lnTo>
                    <a:pt x="113" y="301"/>
                  </a:lnTo>
                  <a:lnTo>
                    <a:pt x="111" y="299"/>
                  </a:lnTo>
                  <a:lnTo>
                    <a:pt x="108" y="292"/>
                  </a:lnTo>
                  <a:lnTo>
                    <a:pt x="106" y="289"/>
                  </a:lnTo>
                  <a:lnTo>
                    <a:pt x="105" y="287"/>
                  </a:lnTo>
                  <a:lnTo>
                    <a:pt x="104" y="287"/>
                  </a:lnTo>
                  <a:lnTo>
                    <a:pt x="98" y="287"/>
                  </a:lnTo>
                  <a:lnTo>
                    <a:pt x="93" y="283"/>
                  </a:lnTo>
                  <a:lnTo>
                    <a:pt x="88" y="279"/>
                  </a:lnTo>
                  <a:lnTo>
                    <a:pt x="81" y="273"/>
                  </a:lnTo>
                  <a:lnTo>
                    <a:pt x="75" y="270"/>
                  </a:lnTo>
                  <a:lnTo>
                    <a:pt x="72" y="269"/>
                  </a:lnTo>
                  <a:lnTo>
                    <a:pt x="66" y="269"/>
                  </a:lnTo>
                  <a:lnTo>
                    <a:pt x="65" y="268"/>
                  </a:lnTo>
                  <a:lnTo>
                    <a:pt x="65" y="266"/>
                  </a:lnTo>
                  <a:lnTo>
                    <a:pt x="65" y="264"/>
                  </a:lnTo>
                  <a:lnTo>
                    <a:pt x="67" y="260"/>
                  </a:lnTo>
                  <a:lnTo>
                    <a:pt x="67" y="258"/>
                  </a:lnTo>
                  <a:lnTo>
                    <a:pt x="63" y="251"/>
                  </a:lnTo>
                  <a:lnTo>
                    <a:pt x="62" y="249"/>
                  </a:lnTo>
                  <a:lnTo>
                    <a:pt x="58" y="248"/>
                  </a:lnTo>
                  <a:lnTo>
                    <a:pt x="59" y="247"/>
                  </a:lnTo>
                  <a:lnTo>
                    <a:pt x="59" y="245"/>
                  </a:lnTo>
                  <a:lnTo>
                    <a:pt x="59" y="244"/>
                  </a:lnTo>
                  <a:lnTo>
                    <a:pt x="58" y="243"/>
                  </a:lnTo>
                  <a:lnTo>
                    <a:pt x="57" y="243"/>
                  </a:lnTo>
                  <a:lnTo>
                    <a:pt x="54" y="244"/>
                  </a:lnTo>
                  <a:lnTo>
                    <a:pt x="52" y="241"/>
                  </a:lnTo>
                  <a:lnTo>
                    <a:pt x="45" y="232"/>
                  </a:lnTo>
                  <a:lnTo>
                    <a:pt x="43" y="231"/>
                  </a:lnTo>
                  <a:lnTo>
                    <a:pt x="43" y="230"/>
                  </a:lnTo>
                  <a:lnTo>
                    <a:pt x="45" y="228"/>
                  </a:lnTo>
                  <a:lnTo>
                    <a:pt x="47" y="223"/>
                  </a:lnTo>
                  <a:lnTo>
                    <a:pt x="48" y="221"/>
                  </a:lnTo>
                  <a:lnTo>
                    <a:pt x="47" y="218"/>
                  </a:lnTo>
                  <a:lnTo>
                    <a:pt x="45" y="213"/>
                  </a:lnTo>
                  <a:lnTo>
                    <a:pt x="45" y="211"/>
                  </a:lnTo>
                  <a:lnTo>
                    <a:pt x="47" y="208"/>
                  </a:lnTo>
                  <a:lnTo>
                    <a:pt x="47" y="207"/>
                  </a:lnTo>
                  <a:lnTo>
                    <a:pt x="48" y="207"/>
                  </a:lnTo>
                  <a:lnTo>
                    <a:pt x="51" y="207"/>
                  </a:lnTo>
                  <a:lnTo>
                    <a:pt x="52" y="206"/>
                  </a:lnTo>
                  <a:lnTo>
                    <a:pt x="52" y="201"/>
                  </a:lnTo>
                  <a:lnTo>
                    <a:pt x="52" y="198"/>
                  </a:lnTo>
                  <a:lnTo>
                    <a:pt x="60" y="190"/>
                  </a:lnTo>
                  <a:lnTo>
                    <a:pt x="64" y="188"/>
                  </a:lnTo>
                  <a:lnTo>
                    <a:pt x="67" y="186"/>
                  </a:lnTo>
                  <a:lnTo>
                    <a:pt x="67" y="183"/>
                  </a:lnTo>
                  <a:lnTo>
                    <a:pt x="67" y="182"/>
                  </a:lnTo>
                  <a:lnTo>
                    <a:pt x="66" y="180"/>
                  </a:lnTo>
                  <a:lnTo>
                    <a:pt x="66" y="178"/>
                  </a:lnTo>
                  <a:lnTo>
                    <a:pt x="63" y="174"/>
                  </a:lnTo>
                  <a:lnTo>
                    <a:pt x="62" y="172"/>
                  </a:lnTo>
                  <a:lnTo>
                    <a:pt x="61" y="170"/>
                  </a:lnTo>
                  <a:lnTo>
                    <a:pt x="63" y="167"/>
                  </a:lnTo>
                  <a:lnTo>
                    <a:pt x="64" y="165"/>
                  </a:lnTo>
                  <a:lnTo>
                    <a:pt x="68" y="163"/>
                  </a:lnTo>
                  <a:lnTo>
                    <a:pt x="71" y="161"/>
                  </a:lnTo>
                  <a:lnTo>
                    <a:pt x="71" y="160"/>
                  </a:lnTo>
                  <a:lnTo>
                    <a:pt x="68" y="158"/>
                  </a:lnTo>
                  <a:lnTo>
                    <a:pt x="61" y="158"/>
                  </a:lnTo>
                  <a:lnTo>
                    <a:pt x="55" y="158"/>
                  </a:lnTo>
                  <a:lnTo>
                    <a:pt x="54" y="158"/>
                  </a:lnTo>
                  <a:lnTo>
                    <a:pt x="51" y="155"/>
                  </a:lnTo>
                  <a:lnTo>
                    <a:pt x="48" y="152"/>
                  </a:lnTo>
                  <a:lnTo>
                    <a:pt x="46" y="151"/>
                  </a:lnTo>
                  <a:lnTo>
                    <a:pt x="43" y="152"/>
                  </a:lnTo>
                  <a:lnTo>
                    <a:pt x="42" y="151"/>
                  </a:lnTo>
                  <a:lnTo>
                    <a:pt x="42" y="149"/>
                  </a:lnTo>
                  <a:lnTo>
                    <a:pt x="38" y="138"/>
                  </a:lnTo>
                  <a:lnTo>
                    <a:pt x="37" y="136"/>
                  </a:lnTo>
                  <a:lnTo>
                    <a:pt x="36" y="136"/>
                  </a:lnTo>
                  <a:lnTo>
                    <a:pt x="34" y="136"/>
                  </a:lnTo>
                  <a:lnTo>
                    <a:pt x="33" y="134"/>
                  </a:lnTo>
                  <a:lnTo>
                    <a:pt x="32" y="133"/>
                  </a:lnTo>
                  <a:lnTo>
                    <a:pt x="32" y="131"/>
                  </a:lnTo>
                  <a:lnTo>
                    <a:pt x="31" y="128"/>
                  </a:lnTo>
                  <a:lnTo>
                    <a:pt x="32" y="126"/>
                  </a:lnTo>
                  <a:lnTo>
                    <a:pt x="31" y="124"/>
                  </a:lnTo>
                  <a:lnTo>
                    <a:pt x="30" y="123"/>
                  </a:lnTo>
                  <a:lnTo>
                    <a:pt x="28" y="122"/>
                  </a:lnTo>
                  <a:lnTo>
                    <a:pt x="27" y="121"/>
                  </a:lnTo>
                  <a:lnTo>
                    <a:pt x="24" y="109"/>
                  </a:lnTo>
                  <a:lnTo>
                    <a:pt x="23" y="107"/>
                  </a:lnTo>
                  <a:lnTo>
                    <a:pt x="23" y="106"/>
                  </a:lnTo>
                  <a:lnTo>
                    <a:pt x="23" y="106"/>
                  </a:lnTo>
                  <a:lnTo>
                    <a:pt x="23" y="103"/>
                  </a:lnTo>
                  <a:lnTo>
                    <a:pt x="24" y="102"/>
                  </a:lnTo>
                  <a:lnTo>
                    <a:pt x="24" y="101"/>
                  </a:lnTo>
                  <a:lnTo>
                    <a:pt x="21" y="98"/>
                  </a:lnTo>
                  <a:lnTo>
                    <a:pt x="18" y="95"/>
                  </a:lnTo>
                  <a:lnTo>
                    <a:pt x="17" y="95"/>
                  </a:lnTo>
                  <a:lnTo>
                    <a:pt x="17" y="92"/>
                  </a:lnTo>
                  <a:lnTo>
                    <a:pt x="17" y="90"/>
                  </a:lnTo>
                  <a:lnTo>
                    <a:pt x="17" y="88"/>
                  </a:lnTo>
                  <a:lnTo>
                    <a:pt x="16" y="87"/>
                  </a:lnTo>
                  <a:lnTo>
                    <a:pt x="16" y="86"/>
                  </a:lnTo>
                  <a:lnTo>
                    <a:pt x="18" y="84"/>
                  </a:lnTo>
                  <a:lnTo>
                    <a:pt x="17" y="82"/>
                  </a:lnTo>
                  <a:lnTo>
                    <a:pt x="12" y="79"/>
                  </a:lnTo>
                  <a:lnTo>
                    <a:pt x="9" y="78"/>
                  </a:lnTo>
                  <a:lnTo>
                    <a:pt x="6" y="77"/>
                  </a:lnTo>
                  <a:lnTo>
                    <a:pt x="6" y="76"/>
                  </a:lnTo>
                  <a:lnTo>
                    <a:pt x="6" y="74"/>
                  </a:lnTo>
                  <a:lnTo>
                    <a:pt x="7" y="71"/>
                  </a:lnTo>
                  <a:lnTo>
                    <a:pt x="9" y="68"/>
                  </a:lnTo>
                  <a:lnTo>
                    <a:pt x="10" y="67"/>
                  </a:lnTo>
                  <a:lnTo>
                    <a:pt x="10" y="64"/>
                  </a:lnTo>
                  <a:lnTo>
                    <a:pt x="11" y="62"/>
                  </a:lnTo>
                  <a:lnTo>
                    <a:pt x="13" y="59"/>
                  </a:lnTo>
                  <a:lnTo>
                    <a:pt x="13" y="59"/>
                  </a:lnTo>
                  <a:lnTo>
                    <a:pt x="12" y="58"/>
                  </a:lnTo>
                  <a:lnTo>
                    <a:pt x="10" y="57"/>
                  </a:lnTo>
                  <a:lnTo>
                    <a:pt x="9" y="57"/>
                  </a:lnTo>
                  <a:lnTo>
                    <a:pt x="8" y="57"/>
                  </a:lnTo>
                  <a:lnTo>
                    <a:pt x="8" y="55"/>
                  </a:lnTo>
                  <a:lnTo>
                    <a:pt x="8" y="50"/>
                  </a:lnTo>
                  <a:lnTo>
                    <a:pt x="7" y="46"/>
                  </a:lnTo>
                  <a:lnTo>
                    <a:pt x="7" y="44"/>
                  </a:lnTo>
                  <a:lnTo>
                    <a:pt x="7" y="39"/>
                  </a:lnTo>
                  <a:lnTo>
                    <a:pt x="6" y="37"/>
                  </a:lnTo>
                  <a:lnTo>
                    <a:pt x="4" y="34"/>
                  </a:lnTo>
                  <a:lnTo>
                    <a:pt x="3" y="32"/>
                  </a:lnTo>
                  <a:lnTo>
                    <a:pt x="4" y="31"/>
                  </a:lnTo>
                  <a:lnTo>
                    <a:pt x="4" y="29"/>
                  </a:lnTo>
                  <a:lnTo>
                    <a:pt x="4" y="28"/>
                  </a:lnTo>
                  <a:lnTo>
                    <a:pt x="4" y="26"/>
                  </a:lnTo>
                  <a:lnTo>
                    <a:pt x="2" y="24"/>
                  </a:lnTo>
                  <a:lnTo>
                    <a:pt x="1" y="23"/>
                  </a:lnTo>
                  <a:lnTo>
                    <a:pt x="1" y="22"/>
                  </a:lnTo>
                  <a:lnTo>
                    <a:pt x="1" y="19"/>
                  </a:lnTo>
                  <a:lnTo>
                    <a:pt x="0" y="17"/>
                  </a:lnTo>
                  <a:lnTo>
                    <a:pt x="0" y="17"/>
                  </a:lnTo>
                  <a:lnTo>
                    <a:pt x="0" y="16"/>
                  </a:lnTo>
                  <a:lnTo>
                    <a:pt x="2" y="15"/>
                  </a:lnTo>
                  <a:lnTo>
                    <a:pt x="6" y="15"/>
                  </a:lnTo>
                  <a:lnTo>
                    <a:pt x="9" y="15"/>
                  </a:lnTo>
                  <a:lnTo>
                    <a:pt x="11" y="15"/>
                  </a:lnTo>
                  <a:lnTo>
                    <a:pt x="14" y="4"/>
                  </a:lnTo>
                  <a:lnTo>
                    <a:pt x="15" y="2"/>
                  </a:lnTo>
                  <a:lnTo>
                    <a:pt x="17" y="0"/>
                  </a:lnTo>
                  <a:lnTo>
                    <a:pt x="22" y="4"/>
                  </a:lnTo>
                  <a:lnTo>
                    <a:pt x="24" y="5"/>
                  </a:lnTo>
                  <a:lnTo>
                    <a:pt x="25" y="5"/>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33" name="Google Shape;2333;p203"/>
            <p:cNvSpPr/>
            <p:nvPr/>
          </p:nvSpPr>
          <p:spPr>
            <a:xfrm>
              <a:off x="7627279" y="3901705"/>
              <a:ext cx="29310" cy="11078"/>
            </a:xfrm>
            <a:custGeom>
              <a:avLst/>
              <a:gdLst/>
              <a:ahLst/>
              <a:cxnLst/>
              <a:rect l="l" t="t" r="r" b="b"/>
              <a:pathLst>
                <a:path w="33" h="15" extrusionOk="0">
                  <a:moveTo>
                    <a:pt x="29" y="3"/>
                  </a:moveTo>
                  <a:lnTo>
                    <a:pt x="26" y="7"/>
                  </a:lnTo>
                  <a:lnTo>
                    <a:pt x="21" y="10"/>
                  </a:lnTo>
                  <a:lnTo>
                    <a:pt x="19" y="10"/>
                  </a:lnTo>
                  <a:lnTo>
                    <a:pt x="18" y="10"/>
                  </a:lnTo>
                  <a:lnTo>
                    <a:pt x="15" y="11"/>
                  </a:lnTo>
                  <a:lnTo>
                    <a:pt x="12" y="11"/>
                  </a:lnTo>
                  <a:lnTo>
                    <a:pt x="8" y="13"/>
                  </a:lnTo>
                  <a:lnTo>
                    <a:pt x="4" y="14"/>
                  </a:lnTo>
                  <a:lnTo>
                    <a:pt x="2" y="14"/>
                  </a:lnTo>
                  <a:lnTo>
                    <a:pt x="1" y="14"/>
                  </a:lnTo>
                  <a:lnTo>
                    <a:pt x="0" y="13"/>
                  </a:lnTo>
                  <a:lnTo>
                    <a:pt x="0" y="12"/>
                  </a:lnTo>
                  <a:lnTo>
                    <a:pt x="2" y="12"/>
                  </a:lnTo>
                  <a:lnTo>
                    <a:pt x="8" y="10"/>
                  </a:lnTo>
                  <a:lnTo>
                    <a:pt x="15" y="7"/>
                  </a:lnTo>
                  <a:lnTo>
                    <a:pt x="16" y="5"/>
                  </a:lnTo>
                  <a:lnTo>
                    <a:pt x="15" y="2"/>
                  </a:lnTo>
                  <a:lnTo>
                    <a:pt x="15" y="2"/>
                  </a:lnTo>
                  <a:lnTo>
                    <a:pt x="20" y="3"/>
                  </a:lnTo>
                  <a:lnTo>
                    <a:pt x="25" y="1"/>
                  </a:lnTo>
                  <a:lnTo>
                    <a:pt x="30" y="0"/>
                  </a:lnTo>
                  <a:lnTo>
                    <a:pt x="32" y="2"/>
                  </a:lnTo>
                  <a:lnTo>
                    <a:pt x="29"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34" name="Google Shape;2334;p203"/>
            <p:cNvSpPr/>
            <p:nvPr/>
          </p:nvSpPr>
          <p:spPr>
            <a:xfrm>
              <a:off x="7011802" y="3705975"/>
              <a:ext cx="133981" cy="129256"/>
            </a:xfrm>
            <a:custGeom>
              <a:avLst/>
              <a:gdLst/>
              <a:ahLst/>
              <a:cxnLst/>
              <a:rect l="l" t="t" r="r" b="b"/>
              <a:pathLst>
                <a:path w="139" h="156" extrusionOk="0">
                  <a:moveTo>
                    <a:pt x="134" y="47"/>
                  </a:moveTo>
                  <a:lnTo>
                    <a:pt x="129" y="52"/>
                  </a:lnTo>
                  <a:lnTo>
                    <a:pt x="128" y="52"/>
                  </a:lnTo>
                  <a:lnTo>
                    <a:pt x="122" y="54"/>
                  </a:lnTo>
                  <a:lnTo>
                    <a:pt x="110" y="58"/>
                  </a:lnTo>
                  <a:lnTo>
                    <a:pt x="101" y="60"/>
                  </a:lnTo>
                  <a:lnTo>
                    <a:pt x="90" y="63"/>
                  </a:lnTo>
                  <a:lnTo>
                    <a:pt x="81" y="66"/>
                  </a:lnTo>
                  <a:lnTo>
                    <a:pt x="73" y="68"/>
                  </a:lnTo>
                  <a:lnTo>
                    <a:pt x="64" y="70"/>
                  </a:lnTo>
                  <a:lnTo>
                    <a:pt x="69" y="76"/>
                  </a:lnTo>
                  <a:lnTo>
                    <a:pt x="76" y="83"/>
                  </a:lnTo>
                  <a:lnTo>
                    <a:pt x="81" y="89"/>
                  </a:lnTo>
                  <a:lnTo>
                    <a:pt x="86" y="95"/>
                  </a:lnTo>
                  <a:lnTo>
                    <a:pt x="91" y="101"/>
                  </a:lnTo>
                  <a:lnTo>
                    <a:pt x="97" y="107"/>
                  </a:lnTo>
                  <a:lnTo>
                    <a:pt x="93" y="110"/>
                  </a:lnTo>
                  <a:lnTo>
                    <a:pt x="87" y="113"/>
                  </a:lnTo>
                  <a:lnTo>
                    <a:pt x="86" y="113"/>
                  </a:lnTo>
                  <a:lnTo>
                    <a:pt x="86" y="114"/>
                  </a:lnTo>
                  <a:lnTo>
                    <a:pt x="84" y="121"/>
                  </a:lnTo>
                  <a:lnTo>
                    <a:pt x="81" y="126"/>
                  </a:lnTo>
                  <a:lnTo>
                    <a:pt x="81" y="126"/>
                  </a:lnTo>
                  <a:lnTo>
                    <a:pt x="72" y="127"/>
                  </a:lnTo>
                  <a:lnTo>
                    <a:pt x="63" y="129"/>
                  </a:lnTo>
                  <a:lnTo>
                    <a:pt x="58" y="131"/>
                  </a:lnTo>
                  <a:lnTo>
                    <a:pt x="56" y="132"/>
                  </a:lnTo>
                  <a:lnTo>
                    <a:pt x="53" y="138"/>
                  </a:lnTo>
                  <a:lnTo>
                    <a:pt x="49" y="144"/>
                  </a:lnTo>
                  <a:lnTo>
                    <a:pt x="43" y="149"/>
                  </a:lnTo>
                  <a:lnTo>
                    <a:pt x="36" y="155"/>
                  </a:lnTo>
                  <a:lnTo>
                    <a:pt x="34" y="155"/>
                  </a:lnTo>
                  <a:lnTo>
                    <a:pt x="29" y="154"/>
                  </a:lnTo>
                  <a:lnTo>
                    <a:pt x="21" y="153"/>
                  </a:lnTo>
                  <a:lnTo>
                    <a:pt x="13" y="151"/>
                  </a:lnTo>
                  <a:lnTo>
                    <a:pt x="7" y="151"/>
                  </a:lnTo>
                  <a:lnTo>
                    <a:pt x="0" y="149"/>
                  </a:lnTo>
                  <a:lnTo>
                    <a:pt x="1" y="144"/>
                  </a:lnTo>
                  <a:lnTo>
                    <a:pt x="1" y="142"/>
                  </a:lnTo>
                  <a:lnTo>
                    <a:pt x="3" y="133"/>
                  </a:lnTo>
                  <a:lnTo>
                    <a:pt x="4" y="129"/>
                  </a:lnTo>
                  <a:lnTo>
                    <a:pt x="5" y="127"/>
                  </a:lnTo>
                  <a:lnTo>
                    <a:pt x="6" y="121"/>
                  </a:lnTo>
                  <a:lnTo>
                    <a:pt x="6" y="119"/>
                  </a:lnTo>
                  <a:lnTo>
                    <a:pt x="7" y="111"/>
                  </a:lnTo>
                  <a:lnTo>
                    <a:pt x="6" y="110"/>
                  </a:lnTo>
                  <a:lnTo>
                    <a:pt x="8" y="107"/>
                  </a:lnTo>
                  <a:lnTo>
                    <a:pt x="9" y="101"/>
                  </a:lnTo>
                  <a:lnTo>
                    <a:pt x="11" y="96"/>
                  </a:lnTo>
                  <a:lnTo>
                    <a:pt x="12" y="94"/>
                  </a:lnTo>
                  <a:lnTo>
                    <a:pt x="14" y="90"/>
                  </a:lnTo>
                  <a:lnTo>
                    <a:pt x="16" y="84"/>
                  </a:lnTo>
                  <a:lnTo>
                    <a:pt x="15" y="81"/>
                  </a:lnTo>
                  <a:lnTo>
                    <a:pt x="15" y="80"/>
                  </a:lnTo>
                  <a:lnTo>
                    <a:pt x="16" y="77"/>
                  </a:lnTo>
                  <a:lnTo>
                    <a:pt x="16" y="77"/>
                  </a:lnTo>
                  <a:lnTo>
                    <a:pt x="16" y="71"/>
                  </a:lnTo>
                  <a:lnTo>
                    <a:pt x="17" y="68"/>
                  </a:lnTo>
                  <a:lnTo>
                    <a:pt x="18" y="64"/>
                  </a:lnTo>
                  <a:lnTo>
                    <a:pt x="20" y="61"/>
                  </a:lnTo>
                  <a:lnTo>
                    <a:pt x="19" y="52"/>
                  </a:lnTo>
                  <a:lnTo>
                    <a:pt x="19" y="48"/>
                  </a:lnTo>
                  <a:lnTo>
                    <a:pt x="21" y="43"/>
                  </a:lnTo>
                  <a:lnTo>
                    <a:pt x="20" y="37"/>
                  </a:lnTo>
                  <a:lnTo>
                    <a:pt x="21" y="28"/>
                  </a:lnTo>
                  <a:lnTo>
                    <a:pt x="21" y="28"/>
                  </a:lnTo>
                  <a:lnTo>
                    <a:pt x="21" y="27"/>
                  </a:lnTo>
                  <a:lnTo>
                    <a:pt x="22" y="26"/>
                  </a:lnTo>
                  <a:lnTo>
                    <a:pt x="25" y="25"/>
                  </a:lnTo>
                  <a:lnTo>
                    <a:pt x="27" y="24"/>
                  </a:lnTo>
                  <a:lnTo>
                    <a:pt x="31" y="25"/>
                  </a:lnTo>
                  <a:lnTo>
                    <a:pt x="33" y="27"/>
                  </a:lnTo>
                  <a:lnTo>
                    <a:pt x="36" y="32"/>
                  </a:lnTo>
                  <a:lnTo>
                    <a:pt x="40" y="33"/>
                  </a:lnTo>
                  <a:lnTo>
                    <a:pt x="43" y="34"/>
                  </a:lnTo>
                  <a:lnTo>
                    <a:pt x="45" y="37"/>
                  </a:lnTo>
                  <a:lnTo>
                    <a:pt x="49" y="38"/>
                  </a:lnTo>
                  <a:lnTo>
                    <a:pt x="60" y="40"/>
                  </a:lnTo>
                  <a:lnTo>
                    <a:pt x="69" y="34"/>
                  </a:lnTo>
                  <a:lnTo>
                    <a:pt x="76" y="29"/>
                  </a:lnTo>
                  <a:lnTo>
                    <a:pt x="84" y="24"/>
                  </a:lnTo>
                  <a:lnTo>
                    <a:pt x="90" y="20"/>
                  </a:lnTo>
                  <a:lnTo>
                    <a:pt x="99" y="14"/>
                  </a:lnTo>
                  <a:lnTo>
                    <a:pt x="105" y="11"/>
                  </a:lnTo>
                  <a:lnTo>
                    <a:pt x="114" y="5"/>
                  </a:lnTo>
                  <a:lnTo>
                    <a:pt x="122" y="0"/>
                  </a:lnTo>
                  <a:lnTo>
                    <a:pt x="124" y="9"/>
                  </a:lnTo>
                  <a:lnTo>
                    <a:pt x="127" y="17"/>
                  </a:lnTo>
                  <a:lnTo>
                    <a:pt x="129" y="25"/>
                  </a:lnTo>
                  <a:lnTo>
                    <a:pt x="131" y="33"/>
                  </a:lnTo>
                  <a:lnTo>
                    <a:pt x="129" y="34"/>
                  </a:lnTo>
                  <a:lnTo>
                    <a:pt x="131" y="41"/>
                  </a:lnTo>
                  <a:lnTo>
                    <a:pt x="134" y="39"/>
                  </a:lnTo>
                  <a:lnTo>
                    <a:pt x="137" y="39"/>
                  </a:lnTo>
                  <a:lnTo>
                    <a:pt x="138" y="42"/>
                  </a:lnTo>
                  <a:lnTo>
                    <a:pt x="134" y="47"/>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35" name="Google Shape;2335;p203"/>
            <p:cNvSpPr/>
            <p:nvPr/>
          </p:nvSpPr>
          <p:spPr>
            <a:xfrm>
              <a:off x="9695618" y="3284972"/>
              <a:ext cx="669908" cy="697979"/>
            </a:xfrm>
            <a:custGeom>
              <a:avLst/>
              <a:gdLst/>
              <a:ahLst/>
              <a:cxnLst/>
              <a:rect l="l" t="t" r="r" b="b"/>
              <a:pathLst>
                <a:path w="706" h="832" extrusionOk="0">
                  <a:moveTo>
                    <a:pt x="6" y="830"/>
                  </a:moveTo>
                  <a:lnTo>
                    <a:pt x="4" y="831"/>
                  </a:lnTo>
                  <a:lnTo>
                    <a:pt x="2" y="830"/>
                  </a:lnTo>
                  <a:lnTo>
                    <a:pt x="0" y="830"/>
                  </a:lnTo>
                  <a:lnTo>
                    <a:pt x="0" y="829"/>
                  </a:lnTo>
                  <a:lnTo>
                    <a:pt x="2" y="828"/>
                  </a:lnTo>
                  <a:lnTo>
                    <a:pt x="2" y="827"/>
                  </a:lnTo>
                  <a:lnTo>
                    <a:pt x="3" y="826"/>
                  </a:lnTo>
                  <a:lnTo>
                    <a:pt x="8" y="828"/>
                  </a:lnTo>
                  <a:lnTo>
                    <a:pt x="8" y="829"/>
                  </a:lnTo>
                  <a:lnTo>
                    <a:pt x="6" y="830"/>
                  </a:lnTo>
                  <a:close/>
                  <a:moveTo>
                    <a:pt x="19" y="822"/>
                  </a:moveTo>
                  <a:lnTo>
                    <a:pt x="17" y="828"/>
                  </a:lnTo>
                  <a:lnTo>
                    <a:pt x="16" y="828"/>
                  </a:lnTo>
                  <a:lnTo>
                    <a:pt x="14" y="828"/>
                  </a:lnTo>
                  <a:lnTo>
                    <a:pt x="13" y="825"/>
                  </a:lnTo>
                  <a:lnTo>
                    <a:pt x="14" y="824"/>
                  </a:lnTo>
                  <a:lnTo>
                    <a:pt x="16" y="825"/>
                  </a:lnTo>
                  <a:lnTo>
                    <a:pt x="17" y="824"/>
                  </a:lnTo>
                  <a:lnTo>
                    <a:pt x="20" y="820"/>
                  </a:lnTo>
                  <a:lnTo>
                    <a:pt x="20" y="820"/>
                  </a:lnTo>
                  <a:lnTo>
                    <a:pt x="19" y="822"/>
                  </a:lnTo>
                  <a:close/>
                  <a:moveTo>
                    <a:pt x="56" y="814"/>
                  </a:moveTo>
                  <a:lnTo>
                    <a:pt x="54" y="815"/>
                  </a:lnTo>
                  <a:lnTo>
                    <a:pt x="50" y="815"/>
                  </a:lnTo>
                  <a:lnTo>
                    <a:pt x="51" y="810"/>
                  </a:lnTo>
                  <a:lnTo>
                    <a:pt x="52" y="811"/>
                  </a:lnTo>
                  <a:lnTo>
                    <a:pt x="53" y="812"/>
                  </a:lnTo>
                  <a:lnTo>
                    <a:pt x="55" y="813"/>
                  </a:lnTo>
                  <a:lnTo>
                    <a:pt x="56" y="814"/>
                  </a:lnTo>
                  <a:close/>
                  <a:moveTo>
                    <a:pt x="589" y="748"/>
                  </a:moveTo>
                  <a:lnTo>
                    <a:pt x="589" y="748"/>
                  </a:lnTo>
                  <a:lnTo>
                    <a:pt x="587" y="745"/>
                  </a:lnTo>
                  <a:lnTo>
                    <a:pt x="588" y="745"/>
                  </a:lnTo>
                  <a:lnTo>
                    <a:pt x="589" y="745"/>
                  </a:lnTo>
                  <a:lnTo>
                    <a:pt x="590" y="747"/>
                  </a:lnTo>
                  <a:lnTo>
                    <a:pt x="589" y="748"/>
                  </a:lnTo>
                  <a:close/>
                  <a:moveTo>
                    <a:pt x="146" y="747"/>
                  </a:moveTo>
                  <a:lnTo>
                    <a:pt x="143" y="749"/>
                  </a:lnTo>
                  <a:lnTo>
                    <a:pt x="142" y="751"/>
                  </a:lnTo>
                  <a:lnTo>
                    <a:pt x="139" y="751"/>
                  </a:lnTo>
                  <a:lnTo>
                    <a:pt x="136" y="754"/>
                  </a:lnTo>
                  <a:lnTo>
                    <a:pt x="133" y="754"/>
                  </a:lnTo>
                  <a:lnTo>
                    <a:pt x="134" y="757"/>
                  </a:lnTo>
                  <a:lnTo>
                    <a:pt x="134" y="759"/>
                  </a:lnTo>
                  <a:lnTo>
                    <a:pt x="132" y="759"/>
                  </a:lnTo>
                  <a:lnTo>
                    <a:pt x="130" y="761"/>
                  </a:lnTo>
                  <a:lnTo>
                    <a:pt x="130" y="763"/>
                  </a:lnTo>
                  <a:lnTo>
                    <a:pt x="131" y="764"/>
                  </a:lnTo>
                  <a:lnTo>
                    <a:pt x="131" y="765"/>
                  </a:lnTo>
                  <a:lnTo>
                    <a:pt x="129" y="766"/>
                  </a:lnTo>
                  <a:lnTo>
                    <a:pt x="126" y="767"/>
                  </a:lnTo>
                  <a:lnTo>
                    <a:pt x="126" y="765"/>
                  </a:lnTo>
                  <a:lnTo>
                    <a:pt x="126" y="763"/>
                  </a:lnTo>
                  <a:lnTo>
                    <a:pt x="129" y="759"/>
                  </a:lnTo>
                  <a:lnTo>
                    <a:pt x="129" y="755"/>
                  </a:lnTo>
                  <a:lnTo>
                    <a:pt x="131" y="754"/>
                  </a:lnTo>
                  <a:lnTo>
                    <a:pt x="132" y="754"/>
                  </a:lnTo>
                  <a:lnTo>
                    <a:pt x="135" y="751"/>
                  </a:lnTo>
                  <a:lnTo>
                    <a:pt x="136" y="749"/>
                  </a:lnTo>
                  <a:lnTo>
                    <a:pt x="134" y="748"/>
                  </a:lnTo>
                  <a:lnTo>
                    <a:pt x="134" y="747"/>
                  </a:lnTo>
                  <a:lnTo>
                    <a:pt x="135" y="746"/>
                  </a:lnTo>
                  <a:lnTo>
                    <a:pt x="137" y="747"/>
                  </a:lnTo>
                  <a:lnTo>
                    <a:pt x="139" y="748"/>
                  </a:lnTo>
                  <a:lnTo>
                    <a:pt x="139" y="748"/>
                  </a:lnTo>
                  <a:lnTo>
                    <a:pt x="140" y="747"/>
                  </a:lnTo>
                  <a:lnTo>
                    <a:pt x="142" y="745"/>
                  </a:lnTo>
                  <a:lnTo>
                    <a:pt x="145" y="742"/>
                  </a:lnTo>
                  <a:lnTo>
                    <a:pt x="146" y="739"/>
                  </a:lnTo>
                  <a:lnTo>
                    <a:pt x="148" y="742"/>
                  </a:lnTo>
                  <a:lnTo>
                    <a:pt x="148" y="745"/>
                  </a:lnTo>
                  <a:lnTo>
                    <a:pt x="146" y="747"/>
                  </a:lnTo>
                  <a:close/>
                  <a:moveTo>
                    <a:pt x="169" y="709"/>
                  </a:moveTo>
                  <a:lnTo>
                    <a:pt x="168" y="710"/>
                  </a:lnTo>
                  <a:lnTo>
                    <a:pt x="166" y="709"/>
                  </a:lnTo>
                  <a:lnTo>
                    <a:pt x="165" y="705"/>
                  </a:lnTo>
                  <a:lnTo>
                    <a:pt x="167" y="703"/>
                  </a:lnTo>
                  <a:lnTo>
                    <a:pt x="168" y="702"/>
                  </a:lnTo>
                  <a:lnTo>
                    <a:pt x="169" y="706"/>
                  </a:lnTo>
                  <a:lnTo>
                    <a:pt x="170" y="707"/>
                  </a:lnTo>
                  <a:lnTo>
                    <a:pt x="169" y="709"/>
                  </a:lnTo>
                  <a:close/>
                  <a:moveTo>
                    <a:pt x="180" y="696"/>
                  </a:moveTo>
                  <a:lnTo>
                    <a:pt x="180" y="696"/>
                  </a:lnTo>
                  <a:lnTo>
                    <a:pt x="177" y="696"/>
                  </a:lnTo>
                  <a:lnTo>
                    <a:pt x="175" y="692"/>
                  </a:lnTo>
                  <a:lnTo>
                    <a:pt x="178" y="692"/>
                  </a:lnTo>
                  <a:lnTo>
                    <a:pt x="178" y="694"/>
                  </a:lnTo>
                  <a:lnTo>
                    <a:pt x="180" y="696"/>
                  </a:lnTo>
                  <a:close/>
                  <a:moveTo>
                    <a:pt x="184" y="691"/>
                  </a:moveTo>
                  <a:lnTo>
                    <a:pt x="181" y="695"/>
                  </a:lnTo>
                  <a:lnTo>
                    <a:pt x="178" y="692"/>
                  </a:lnTo>
                  <a:lnTo>
                    <a:pt x="175" y="690"/>
                  </a:lnTo>
                  <a:lnTo>
                    <a:pt x="176" y="690"/>
                  </a:lnTo>
                  <a:lnTo>
                    <a:pt x="177" y="689"/>
                  </a:lnTo>
                  <a:lnTo>
                    <a:pt x="177" y="688"/>
                  </a:lnTo>
                  <a:lnTo>
                    <a:pt x="180" y="686"/>
                  </a:lnTo>
                  <a:lnTo>
                    <a:pt x="184" y="685"/>
                  </a:lnTo>
                  <a:lnTo>
                    <a:pt x="186" y="685"/>
                  </a:lnTo>
                  <a:lnTo>
                    <a:pt x="187" y="684"/>
                  </a:lnTo>
                  <a:lnTo>
                    <a:pt x="187" y="683"/>
                  </a:lnTo>
                  <a:lnTo>
                    <a:pt x="189" y="682"/>
                  </a:lnTo>
                  <a:lnTo>
                    <a:pt x="191" y="680"/>
                  </a:lnTo>
                  <a:lnTo>
                    <a:pt x="192" y="682"/>
                  </a:lnTo>
                  <a:lnTo>
                    <a:pt x="192" y="684"/>
                  </a:lnTo>
                  <a:lnTo>
                    <a:pt x="190" y="684"/>
                  </a:lnTo>
                  <a:lnTo>
                    <a:pt x="187" y="686"/>
                  </a:lnTo>
                  <a:lnTo>
                    <a:pt x="186" y="688"/>
                  </a:lnTo>
                  <a:lnTo>
                    <a:pt x="184" y="690"/>
                  </a:lnTo>
                  <a:lnTo>
                    <a:pt x="183" y="690"/>
                  </a:lnTo>
                  <a:lnTo>
                    <a:pt x="184" y="691"/>
                  </a:lnTo>
                  <a:close/>
                  <a:moveTo>
                    <a:pt x="221" y="617"/>
                  </a:moveTo>
                  <a:lnTo>
                    <a:pt x="217" y="618"/>
                  </a:lnTo>
                  <a:lnTo>
                    <a:pt x="216" y="617"/>
                  </a:lnTo>
                  <a:lnTo>
                    <a:pt x="214" y="612"/>
                  </a:lnTo>
                  <a:lnTo>
                    <a:pt x="217" y="609"/>
                  </a:lnTo>
                  <a:lnTo>
                    <a:pt x="222" y="612"/>
                  </a:lnTo>
                  <a:lnTo>
                    <a:pt x="223" y="613"/>
                  </a:lnTo>
                  <a:lnTo>
                    <a:pt x="221" y="617"/>
                  </a:lnTo>
                  <a:close/>
                  <a:moveTo>
                    <a:pt x="232" y="612"/>
                  </a:moveTo>
                  <a:lnTo>
                    <a:pt x="229" y="612"/>
                  </a:lnTo>
                  <a:lnTo>
                    <a:pt x="229" y="611"/>
                  </a:lnTo>
                  <a:lnTo>
                    <a:pt x="231" y="606"/>
                  </a:lnTo>
                  <a:lnTo>
                    <a:pt x="232" y="602"/>
                  </a:lnTo>
                  <a:lnTo>
                    <a:pt x="233" y="598"/>
                  </a:lnTo>
                  <a:lnTo>
                    <a:pt x="234" y="597"/>
                  </a:lnTo>
                  <a:lnTo>
                    <a:pt x="235" y="596"/>
                  </a:lnTo>
                  <a:lnTo>
                    <a:pt x="236" y="598"/>
                  </a:lnTo>
                  <a:lnTo>
                    <a:pt x="235" y="603"/>
                  </a:lnTo>
                  <a:lnTo>
                    <a:pt x="233" y="607"/>
                  </a:lnTo>
                  <a:lnTo>
                    <a:pt x="232" y="612"/>
                  </a:lnTo>
                  <a:close/>
                  <a:moveTo>
                    <a:pt x="192" y="565"/>
                  </a:moveTo>
                  <a:lnTo>
                    <a:pt x="191" y="566"/>
                  </a:lnTo>
                  <a:lnTo>
                    <a:pt x="192" y="563"/>
                  </a:lnTo>
                  <a:lnTo>
                    <a:pt x="194" y="560"/>
                  </a:lnTo>
                  <a:lnTo>
                    <a:pt x="195" y="562"/>
                  </a:lnTo>
                  <a:lnTo>
                    <a:pt x="192" y="565"/>
                  </a:lnTo>
                  <a:close/>
                  <a:moveTo>
                    <a:pt x="213" y="537"/>
                  </a:moveTo>
                  <a:lnTo>
                    <a:pt x="211" y="537"/>
                  </a:lnTo>
                  <a:lnTo>
                    <a:pt x="209" y="537"/>
                  </a:lnTo>
                  <a:lnTo>
                    <a:pt x="209" y="535"/>
                  </a:lnTo>
                  <a:lnTo>
                    <a:pt x="213" y="533"/>
                  </a:lnTo>
                  <a:lnTo>
                    <a:pt x="216" y="534"/>
                  </a:lnTo>
                  <a:lnTo>
                    <a:pt x="214" y="535"/>
                  </a:lnTo>
                  <a:lnTo>
                    <a:pt x="213" y="537"/>
                  </a:lnTo>
                  <a:close/>
                  <a:moveTo>
                    <a:pt x="204" y="544"/>
                  </a:moveTo>
                  <a:lnTo>
                    <a:pt x="201" y="545"/>
                  </a:lnTo>
                  <a:lnTo>
                    <a:pt x="201" y="544"/>
                  </a:lnTo>
                  <a:lnTo>
                    <a:pt x="200" y="543"/>
                  </a:lnTo>
                  <a:lnTo>
                    <a:pt x="201" y="542"/>
                  </a:lnTo>
                  <a:lnTo>
                    <a:pt x="201" y="541"/>
                  </a:lnTo>
                  <a:lnTo>
                    <a:pt x="200" y="540"/>
                  </a:lnTo>
                  <a:lnTo>
                    <a:pt x="202" y="535"/>
                  </a:lnTo>
                  <a:lnTo>
                    <a:pt x="201" y="533"/>
                  </a:lnTo>
                  <a:lnTo>
                    <a:pt x="206" y="532"/>
                  </a:lnTo>
                  <a:lnTo>
                    <a:pt x="208" y="534"/>
                  </a:lnTo>
                  <a:lnTo>
                    <a:pt x="208" y="540"/>
                  </a:lnTo>
                  <a:lnTo>
                    <a:pt x="204" y="544"/>
                  </a:lnTo>
                  <a:close/>
                  <a:moveTo>
                    <a:pt x="159" y="523"/>
                  </a:moveTo>
                  <a:lnTo>
                    <a:pt x="160" y="524"/>
                  </a:lnTo>
                  <a:lnTo>
                    <a:pt x="162" y="524"/>
                  </a:lnTo>
                  <a:lnTo>
                    <a:pt x="163" y="524"/>
                  </a:lnTo>
                  <a:lnTo>
                    <a:pt x="164" y="524"/>
                  </a:lnTo>
                  <a:lnTo>
                    <a:pt x="165" y="527"/>
                  </a:lnTo>
                  <a:lnTo>
                    <a:pt x="166" y="528"/>
                  </a:lnTo>
                  <a:lnTo>
                    <a:pt x="164" y="529"/>
                  </a:lnTo>
                  <a:lnTo>
                    <a:pt x="162" y="529"/>
                  </a:lnTo>
                  <a:lnTo>
                    <a:pt x="161" y="530"/>
                  </a:lnTo>
                  <a:lnTo>
                    <a:pt x="159" y="530"/>
                  </a:lnTo>
                  <a:lnTo>
                    <a:pt x="159" y="529"/>
                  </a:lnTo>
                  <a:lnTo>
                    <a:pt x="158" y="528"/>
                  </a:lnTo>
                  <a:lnTo>
                    <a:pt x="159" y="523"/>
                  </a:lnTo>
                  <a:close/>
                  <a:moveTo>
                    <a:pt x="515" y="513"/>
                  </a:moveTo>
                  <a:lnTo>
                    <a:pt x="514" y="513"/>
                  </a:lnTo>
                  <a:lnTo>
                    <a:pt x="512" y="512"/>
                  </a:lnTo>
                  <a:lnTo>
                    <a:pt x="512" y="511"/>
                  </a:lnTo>
                  <a:lnTo>
                    <a:pt x="513" y="510"/>
                  </a:lnTo>
                  <a:lnTo>
                    <a:pt x="513" y="510"/>
                  </a:lnTo>
                  <a:lnTo>
                    <a:pt x="516" y="512"/>
                  </a:lnTo>
                  <a:lnTo>
                    <a:pt x="515" y="513"/>
                  </a:lnTo>
                  <a:close/>
                  <a:moveTo>
                    <a:pt x="171" y="521"/>
                  </a:moveTo>
                  <a:lnTo>
                    <a:pt x="171" y="521"/>
                  </a:lnTo>
                  <a:lnTo>
                    <a:pt x="170" y="518"/>
                  </a:lnTo>
                  <a:lnTo>
                    <a:pt x="169" y="517"/>
                  </a:lnTo>
                  <a:lnTo>
                    <a:pt x="170" y="517"/>
                  </a:lnTo>
                  <a:lnTo>
                    <a:pt x="173" y="510"/>
                  </a:lnTo>
                  <a:lnTo>
                    <a:pt x="173" y="513"/>
                  </a:lnTo>
                  <a:lnTo>
                    <a:pt x="174" y="515"/>
                  </a:lnTo>
                  <a:lnTo>
                    <a:pt x="175" y="515"/>
                  </a:lnTo>
                  <a:lnTo>
                    <a:pt x="174" y="517"/>
                  </a:lnTo>
                  <a:lnTo>
                    <a:pt x="173" y="518"/>
                  </a:lnTo>
                  <a:lnTo>
                    <a:pt x="171" y="521"/>
                  </a:lnTo>
                  <a:close/>
                  <a:moveTo>
                    <a:pt x="185" y="507"/>
                  </a:moveTo>
                  <a:lnTo>
                    <a:pt x="182" y="508"/>
                  </a:lnTo>
                  <a:lnTo>
                    <a:pt x="181" y="508"/>
                  </a:lnTo>
                  <a:lnTo>
                    <a:pt x="182" y="507"/>
                  </a:lnTo>
                  <a:lnTo>
                    <a:pt x="182" y="506"/>
                  </a:lnTo>
                  <a:lnTo>
                    <a:pt x="184" y="502"/>
                  </a:lnTo>
                  <a:lnTo>
                    <a:pt x="186" y="502"/>
                  </a:lnTo>
                  <a:lnTo>
                    <a:pt x="187" y="502"/>
                  </a:lnTo>
                  <a:lnTo>
                    <a:pt x="186" y="504"/>
                  </a:lnTo>
                  <a:lnTo>
                    <a:pt x="185" y="507"/>
                  </a:lnTo>
                  <a:close/>
                  <a:moveTo>
                    <a:pt x="195" y="486"/>
                  </a:moveTo>
                  <a:lnTo>
                    <a:pt x="192" y="488"/>
                  </a:lnTo>
                  <a:lnTo>
                    <a:pt x="191" y="487"/>
                  </a:lnTo>
                  <a:lnTo>
                    <a:pt x="192" y="483"/>
                  </a:lnTo>
                  <a:lnTo>
                    <a:pt x="192" y="483"/>
                  </a:lnTo>
                  <a:lnTo>
                    <a:pt x="194" y="483"/>
                  </a:lnTo>
                  <a:lnTo>
                    <a:pt x="195" y="486"/>
                  </a:lnTo>
                  <a:close/>
                  <a:moveTo>
                    <a:pt x="239" y="493"/>
                  </a:moveTo>
                  <a:lnTo>
                    <a:pt x="243" y="493"/>
                  </a:lnTo>
                  <a:lnTo>
                    <a:pt x="245" y="493"/>
                  </a:lnTo>
                  <a:lnTo>
                    <a:pt x="246" y="493"/>
                  </a:lnTo>
                  <a:lnTo>
                    <a:pt x="249" y="491"/>
                  </a:lnTo>
                  <a:lnTo>
                    <a:pt x="252" y="490"/>
                  </a:lnTo>
                  <a:lnTo>
                    <a:pt x="254" y="491"/>
                  </a:lnTo>
                  <a:lnTo>
                    <a:pt x="255" y="492"/>
                  </a:lnTo>
                  <a:lnTo>
                    <a:pt x="256" y="495"/>
                  </a:lnTo>
                  <a:lnTo>
                    <a:pt x="256" y="496"/>
                  </a:lnTo>
                  <a:lnTo>
                    <a:pt x="253" y="501"/>
                  </a:lnTo>
                  <a:lnTo>
                    <a:pt x="250" y="505"/>
                  </a:lnTo>
                  <a:lnTo>
                    <a:pt x="256" y="506"/>
                  </a:lnTo>
                  <a:lnTo>
                    <a:pt x="261" y="506"/>
                  </a:lnTo>
                  <a:lnTo>
                    <a:pt x="260" y="508"/>
                  </a:lnTo>
                  <a:lnTo>
                    <a:pt x="260" y="511"/>
                  </a:lnTo>
                  <a:lnTo>
                    <a:pt x="262" y="512"/>
                  </a:lnTo>
                  <a:lnTo>
                    <a:pt x="263" y="513"/>
                  </a:lnTo>
                  <a:lnTo>
                    <a:pt x="263" y="515"/>
                  </a:lnTo>
                  <a:lnTo>
                    <a:pt x="262" y="517"/>
                  </a:lnTo>
                  <a:lnTo>
                    <a:pt x="265" y="518"/>
                  </a:lnTo>
                  <a:lnTo>
                    <a:pt x="265" y="519"/>
                  </a:lnTo>
                  <a:lnTo>
                    <a:pt x="264" y="521"/>
                  </a:lnTo>
                  <a:lnTo>
                    <a:pt x="256" y="530"/>
                  </a:lnTo>
                  <a:lnTo>
                    <a:pt x="254" y="535"/>
                  </a:lnTo>
                  <a:lnTo>
                    <a:pt x="252" y="540"/>
                  </a:lnTo>
                  <a:lnTo>
                    <a:pt x="251" y="545"/>
                  </a:lnTo>
                  <a:lnTo>
                    <a:pt x="250" y="548"/>
                  </a:lnTo>
                  <a:lnTo>
                    <a:pt x="249" y="553"/>
                  </a:lnTo>
                  <a:lnTo>
                    <a:pt x="247" y="557"/>
                  </a:lnTo>
                  <a:lnTo>
                    <a:pt x="248" y="561"/>
                  </a:lnTo>
                  <a:lnTo>
                    <a:pt x="247" y="565"/>
                  </a:lnTo>
                  <a:lnTo>
                    <a:pt x="244" y="575"/>
                  </a:lnTo>
                  <a:lnTo>
                    <a:pt x="241" y="575"/>
                  </a:lnTo>
                  <a:lnTo>
                    <a:pt x="238" y="573"/>
                  </a:lnTo>
                  <a:lnTo>
                    <a:pt x="235" y="574"/>
                  </a:lnTo>
                  <a:lnTo>
                    <a:pt x="234" y="576"/>
                  </a:lnTo>
                  <a:lnTo>
                    <a:pt x="236" y="581"/>
                  </a:lnTo>
                  <a:lnTo>
                    <a:pt x="230" y="586"/>
                  </a:lnTo>
                  <a:lnTo>
                    <a:pt x="223" y="589"/>
                  </a:lnTo>
                  <a:lnTo>
                    <a:pt x="223" y="587"/>
                  </a:lnTo>
                  <a:lnTo>
                    <a:pt x="223" y="586"/>
                  </a:lnTo>
                  <a:lnTo>
                    <a:pt x="225" y="586"/>
                  </a:lnTo>
                  <a:lnTo>
                    <a:pt x="225" y="584"/>
                  </a:lnTo>
                  <a:lnTo>
                    <a:pt x="227" y="580"/>
                  </a:lnTo>
                  <a:lnTo>
                    <a:pt x="226" y="576"/>
                  </a:lnTo>
                  <a:lnTo>
                    <a:pt x="223" y="570"/>
                  </a:lnTo>
                  <a:lnTo>
                    <a:pt x="223" y="569"/>
                  </a:lnTo>
                  <a:lnTo>
                    <a:pt x="225" y="568"/>
                  </a:lnTo>
                  <a:lnTo>
                    <a:pt x="226" y="567"/>
                  </a:lnTo>
                  <a:lnTo>
                    <a:pt x="227" y="567"/>
                  </a:lnTo>
                  <a:lnTo>
                    <a:pt x="227" y="565"/>
                  </a:lnTo>
                  <a:lnTo>
                    <a:pt x="226" y="564"/>
                  </a:lnTo>
                  <a:lnTo>
                    <a:pt x="224" y="564"/>
                  </a:lnTo>
                  <a:lnTo>
                    <a:pt x="222" y="564"/>
                  </a:lnTo>
                  <a:lnTo>
                    <a:pt x="221" y="565"/>
                  </a:lnTo>
                  <a:lnTo>
                    <a:pt x="219" y="569"/>
                  </a:lnTo>
                  <a:lnTo>
                    <a:pt x="218" y="573"/>
                  </a:lnTo>
                  <a:lnTo>
                    <a:pt x="219" y="575"/>
                  </a:lnTo>
                  <a:lnTo>
                    <a:pt x="219" y="577"/>
                  </a:lnTo>
                  <a:lnTo>
                    <a:pt x="222" y="580"/>
                  </a:lnTo>
                  <a:lnTo>
                    <a:pt x="221" y="582"/>
                  </a:lnTo>
                  <a:lnTo>
                    <a:pt x="220" y="583"/>
                  </a:lnTo>
                  <a:lnTo>
                    <a:pt x="211" y="580"/>
                  </a:lnTo>
                  <a:lnTo>
                    <a:pt x="209" y="580"/>
                  </a:lnTo>
                  <a:lnTo>
                    <a:pt x="208" y="579"/>
                  </a:lnTo>
                  <a:lnTo>
                    <a:pt x="206" y="575"/>
                  </a:lnTo>
                  <a:lnTo>
                    <a:pt x="209" y="574"/>
                  </a:lnTo>
                  <a:lnTo>
                    <a:pt x="211" y="573"/>
                  </a:lnTo>
                  <a:lnTo>
                    <a:pt x="211" y="572"/>
                  </a:lnTo>
                  <a:lnTo>
                    <a:pt x="211" y="568"/>
                  </a:lnTo>
                  <a:lnTo>
                    <a:pt x="209" y="564"/>
                  </a:lnTo>
                  <a:lnTo>
                    <a:pt x="208" y="563"/>
                  </a:lnTo>
                  <a:lnTo>
                    <a:pt x="207" y="561"/>
                  </a:lnTo>
                  <a:lnTo>
                    <a:pt x="208" y="559"/>
                  </a:lnTo>
                  <a:lnTo>
                    <a:pt x="208" y="554"/>
                  </a:lnTo>
                  <a:lnTo>
                    <a:pt x="208" y="549"/>
                  </a:lnTo>
                  <a:lnTo>
                    <a:pt x="208" y="548"/>
                  </a:lnTo>
                  <a:lnTo>
                    <a:pt x="211" y="548"/>
                  </a:lnTo>
                  <a:lnTo>
                    <a:pt x="214" y="545"/>
                  </a:lnTo>
                  <a:lnTo>
                    <a:pt x="216" y="542"/>
                  </a:lnTo>
                  <a:lnTo>
                    <a:pt x="219" y="535"/>
                  </a:lnTo>
                  <a:lnTo>
                    <a:pt x="222" y="529"/>
                  </a:lnTo>
                  <a:lnTo>
                    <a:pt x="219" y="529"/>
                  </a:lnTo>
                  <a:lnTo>
                    <a:pt x="217" y="528"/>
                  </a:lnTo>
                  <a:lnTo>
                    <a:pt x="219" y="525"/>
                  </a:lnTo>
                  <a:lnTo>
                    <a:pt x="219" y="521"/>
                  </a:lnTo>
                  <a:lnTo>
                    <a:pt x="215" y="517"/>
                  </a:lnTo>
                  <a:lnTo>
                    <a:pt x="213" y="512"/>
                  </a:lnTo>
                  <a:lnTo>
                    <a:pt x="210" y="509"/>
                  </a:lnTo>
                  <a:lnTo>
                    <a:pt x="209" y="508"/>
                  </a:lnTo>
                  <a:lnTo>
                    <a:pt x="207" y="510"/>
                  </a:lnTo>
                  <a:lnTo>
                    <a:pt x="205" y="511"/>
                  </a:lnTo>
                  <a:lnTo>
                    <a:pt x="206" y="515"/>
                  </a:lnTo>
                  <a:lnTo>
                    <a:pt x="206" y="518"/>
                  </a:lnTo>
                  <a:lnTo>
                    <a:pt x="206" y="521"/>
                  </a:lnTo>
                  <a:lnTo>
                    <a:pt x="208" y="521"/>
                  </a:lnTo>
                  <a:lnTo>
                    <a:pt x="210" y="520"/>
                  </a:lnTo>
                  <a:lnTo>
                    <a:pt x="211" y="521"/>
                  </a:lnTo>
                  <a:lnTo>
                    <a:pt x="212" y="523"/>
                  </a:lnTo>
                  <a:lnTo>
                    <a:pt x="212" y="524"/>
                  </a:lnTo>
                  <a:lnTo>
                    <a:pt x="212" y="526"/>
                  </a:lnTo>
                  <a:lnTo>
                    <a:pt x="211" y="528"/>
                  </a:lnTo>
                  <a:lnTo>
                    <a:pt x="209" y="528"/>
                  </a:lnTo>
                  <a:lnTo>
                    <a:pt x="207" y="526"/>
                  </a:lnTo>
                  <a:lnTo>
                    <a:pt x="206" y="524"/>
                  </a:lnTo>
                  <a:lnTo>
                    <a:pt x="203" y="524"/>
                  </a:lnTo>
                  <a:lnTo>
                    <a:pt x="200" y="526"/>
                  </a:lnTo>
                  <a:lnTo>
                    <a:pt x="197" y="529"/>
                  </a:lnTo>
                  <a:lnTo>
                    <a:pt x="193" y="531"/>
                  </a:lnTo>
                  <a:lnTo>
                    <a:pt x="195" y="529"/>
                  </a:lnTo>
                  <a:lnTo>
                    <a:pt x="195" y="526"/>
                  </a:lnTo>
                  <a:lnTo>
                    <a:pt x="194" y="523"/>
                  </a:lnTo>
                  <a:lnTo>
                    <a:pt x="191" y="520"/>
                  </a:lnTo>
                  <a:lnTo>
                    <a:pt x="191" y="518"/>
                  </a:lnTo>
                  <a:lnTo>
                    <a:pt x="191" y="515"/>
                  </a:lnTo>
                  <a:lnTo>
                    <a:pt x="191" y="513"/>
                  </a:lnTo>
                  <a:lnTo>
                    <a:pt x="194" y="516"/>
                  </a:lnTo>
                  <a:lnTo>
                    <a:pt x="195" y="519"/>
                  </a:lnTo>
                  <a:lnTo>
                    <a:pt x="198" y="521"/>
                  </a:lnTo>
                  <a:lnTo>
                    <a:pt x="201" y="521"/>
                  </a:lnTo>
                  <a:lnTo>
                    <a:pt x="198" y="516"/>
                  </a:lnTo>
                  <a:lnTo>
                    <a:pt x="198" y="514"/>
                  </a:lnTo>
                  <a:lnTo>
                    <a:pt x="195" y="512"/>
                  </a:lnTo>
                  <a:lnTo>
                    <a:pt x="191" y="508"/>
                  </a:lnTo>
                  <a:lnTo>
                    <a:pt x="188" y="506"/>
                  </a:lnTo>
                  <a:lnTo>
                    <a:pt x="189" y="502"/>
                  </a:lnTo>
                  <a:lnTo>
                    <a:pt x="191" y="501"/>
                  </a:lnTo>
                  <a:lnTo>
                    <a:pt x="192" y="502"/>
                  </a:lnTo>
                  <a:lnTo>
                    <a:pt x="196" y="503"/>
                  </a:lnTo>
                  <a:lnTo>
                    <a:pt x="197" y="501"/>
                  </a:lnTo>
                  <a:lnTo>
                    <a:pt x="196" y="500"/>
                  </a:lnTo>
                  <a:lnTo>
                    <a:pt x="195" y="499"/>
                  </a:lnTo>
                  <a:lnTo>
                    <a:pt x="198" y="497"/>
                  </a:lnTo>
                  <a:lnTo>
                    <a:pt x="203" y="496"/>
                  </a:lnTo>
                  <a:lnTo>
                    <a:pt x="205" y="495"/>
                  </a:lnTo>
                  <a:lnTo>
                    <a:pt x="205" y="493"/>
                  </a:lnTo>
                  <a:lnTo>
                    <a:pt x="206" y="493"/>
                  </a:lnTo>
                  <a:lnTo>
                    <a:pt x="210" y="493"/>
                  </a:lnTo>
                  <a:lnTo>
                    <a:pt x="212" y="491"/>
                  </a:lnTo>
                  <a:lnTo>
                    <a:pt x="215" y="487"/>
                  </a:lnTo>
                  <a:lnTo>
                    <a:pt x="216" y="485"/>
                  </a:lnTo>
                  <a:lnTo>
                    <a:pt x="217" y="483"/>
                  </a:lnTo>
                  <a:lnTo>
                    <a:pt x="222" y="480"/>
                  </a:lnTo>
                  <a:lnTo>
                    <a:pt x="224" y="480"/>
                  </a:lnTo>
                  <a:lnTo>
                    <a:pt x="228" y="480"/>
                  </a:lnTo>
                  <a:lnTo>
                    <a:pt x="232" y="482"/>
                  </a:lnTo>
                  <a:lnTo>
                    <a:pt x="233" y="486"/>
                  </a:lnTo>
                  <a:lnTo>
                    <a:pt x="235" y="490"/>
                  </a:lnTo>
                  <a:lnTo>
                    <a:pt x="239" y="493"/>
                  </a:lnTo>
                  <a:close/>
                  <a:moveTo>
                    <a:pt x="273" y="479"/>
                  </a:moveTo>
                  <a:lnTo>
                    <a:pt x="275" y="480"/>
                  </a:lnTo>
                  <a:lnTo>
                    <a:pt x="279" y="480"/>
                  </a:lnTo>
                  <a:lnTo>
                    <a:pt x="279" y="480"/>
                  </a:lnTo>
                  <a:lnTo>
                    <a:pt x="278" y="482"/>
                  </a:lnTo>
                  <a:lnTo>
                    <a:pt x="276" y="483"/>
                  </a:lnTo>
                  <a:lnTo>
                    <a:pt x="274" y="482"/>
                  </a:lnTo>
                  <a:lnTo>
                    <a:pt x="271" y="482"/>
                  </a:lnTo>
                  <a:lnTo>
                    <a:pt x="271" y="480"/>
                  </a:lnTo>
                  <a:lnTo>
                    <a:pt x="271" y="479"/>
                  </a:lnTo>
                  <a:lnTo>
                    <a:pt x="273" y="479"/>
                  </a:lnTo>
                  <a:close/>
                  <a:moveTo>
                    <a:pt x="284" y="473"/>
                  </a:moveTo>
                  <a:lnTo>
                    <a:pt x="282" y="474"/>
                  </a:lnTo>
                  <a:lnTo>
                    <a:pt x="280" y="474"/>
                  </a:lnTo>
                  <a:lnTo>
                    <a:pt x="280" y="472"/>
                  </a:lnTo>
                  <a:lnTo>
                    <a:pt x="282" y="471"/>
                  </a:lnTo>
                  <a:lnTo>
                    <a:pt x="282" y="471"/>
                  </a:lnTo>
                  <a:lnTo>
                    <a:pt x="283" y="472"/>
                  </a:lnTo>
                  <a:lnTo>
                    <a:pt x="284" y="473"/>
                  </a:lnTo>
                  <a:close/>
                  <a:moveTo>
                    <a:pt x="178" y="472"/>
                  </a:moveTo>
                  <a:lnTo>
                    <a:pt x="176" y="474"/>
                  </a:lnTo>
                  <a:lnTo>
                    <a:pt x="175" y="472"/>
                  </a:lnTo>
                  <a:lnTo>
                    <a:pt x="176" y="465"/>
                  </a:lnTo>
                  <a:lnTo>
                    <a:pt x="180" y="466"/>
                  </a:lnTo>
                  <a:lnTo>
                    <a:pt x="180" y="468"/>
                  </a:lnTo>
                  <a:lnTo>
                    <a:pt x="178" y="472"/>
                  </a:lnTo>
                  <a:close/>
                  <a:moveTo>
                    <a:pt x="340" y="467"/>
                  </a:moveTo>
                  <a:lnTo>
                    <a:pt x="345" y="469"/>
                  </a:lnTo>
                  <a:lnTo>
                    <a:pt x="349" y="469"/>
                  </a:lnTo>
                  <a:lnTo>
                    <a:pt x="349" y="476"/>
                  </a:lnTo>
                  <a:lnTo>
                    <a:pt x="349" y="478"/>
                  </a:lnTo>
                  <a:lnTo>
                    <a:pt x="351" y="480"/>
                  </a:lnTo>
                  <a:lnTo>
                    <a:pt x="350" y="483"/>
                  </a:lnTo>
                  <a:lnTo>
                    <a:pt x="352" y="484"/>
                  </a:lnTo>
                  <a:lnTo>
                    <a:pt x="346" y="488"/>
                  </a:lnTo>
                  <a:lnTo>
                    <a:pt x="340" y="492"/>
                  </a:lnTo>
                  <a:lnTo>
                    <a:pt x="338" y="495"/>
                  </a:lnTo>
                  <a:lnTo>
                    <a:pt x="336" y="499"/>
                  </a:lnTo>
                  <a:lnTo>
                    <a:pt x="335" y="502"/>
                  </a:lnTo>
                  <a:lnTo>
                    <a:pt x="334" y="506"/>
                  </a:lnTo>
                  <a:lnTo>
                    <a:pt x="332" y="504"/>
                  </a:lnTo>
                  <a:lnTo>
                    <a:pt x="327" y="498"/>
                  </a:lnTo>
                  <a:lnTo>
                    <a:pt x="324" y="496"/>
                  </a:lnTo>
                  <a:lnTo>
                    <a:pt x="318" y="496"/>
                  </a:lnTo>
                  <a:lnTo>
                    <a:pt x="317" y="496"/>
                  </a:lnTo>
                  <a:lnTo>
                    <a:pt x="306" y="502"/>
                  </a:lnTo>
                  <a:lnTo>
                    <a:pt x="304" y="506"/>
                  </a:lnTo>
                  <a:lnTo>
                    <a:pt x="301" y="512"/>
                  </a:lnTo>
                  <a:lnTo>
                    <a:pt x="300" y="514"/>
                  </a:lnTo>
                  <a:lnTo>
                    <a:pt x="298" y="515"/>
                  </a:lnTo>
                  <a:lnTo>
                    <a:pt x="297" y="516"/>
                  </a:lnTo>
                  <a:lnTo>
                    <a:pt x="296" y="521"/>
                  </a:lnTo>
                  <a:lnTo>
                    <a:pt x="293" y="524"/>
                  </a:lnTo>
                  <a:lnTo>
                    <a:pt x="290" y="524"/>
                  </a:lnTo>
                  <a:lnTo>
                    <a:pt x="287" y="524"/>
                  </a:lnTo>
                  <a:lnTo>
                    <a:pt x="285" y="524"/>
                  </a:lnTo>
                  <a:lnTo>
                    <a:pt x="287" y="519"/>
                  </a:lnTo>
                  <a:lnTo>
                    <a:pt x="284" y="518"/>
                  </a:lnTo>
                  <a:lnTo>
                    <a:pt x="280" y="518"/>
                  </a:lnTo>
                  <a:lnTo>
                    <a:pt x="280" y="515"/>
                  </a:lnTo>
                  <a:lnTo>
                    <a:pt x="279" y="513"/>
                  </a:lnTo>
                  <a:lnTo>
                    <a:pt x="280" y="510"/>
                  </a:lnTo>
                  <a:lnTo>
                    <a:pt x="280" y="508"/>
                  </a:lnTo>
                  <a:lnTo>
                    <a:pt x="281" y="507"/>
                  </a:lnTo>
                  <a:lnTo>
                    <a:pt x="281" y="506"/>
                  </a:lnTo>
                  <a:lnTo>
                    <a:pt x="281" y="504"/>
                  </a:lnTo>
                  <a:lnTo>
                    <a:pt x="279" y="504"/>
                  </a:lnTo>
                  <a:lnTo>
                    <a:pt x="278" y="502"/>
                  </a:lnTo>
                  <a:lnTo>
                    <a:pt x="278" y="499"/>
                  </a:lnTo>
                  <a:lnTo>
                    <a:pt x="277" y="499"/>
                  </a:lnTo>
                  <a:lnTo>
                    <a:pt x="274" y="499"/>
                  </a:lnTo>
                  <a:lnTo>
                    <a:pt x="268" y="502"/>
                  </a:lnTo>
                  <a:lnTo>
                    <a:pt x="266" y="502"/>
                  </a:lnTo>
                  <a:lnTo>
                    <a:pt x="268" y="500"/>
                  </a:lnTo>
                  <a:lnTo>
                    <a:pt x="274" y="497"/>
                  </a:lnTo>
                  <a:lnTo>
                    <a:pt x="277" y="496"/>
                  </a:lnTo>
                  <a:lnTo>
                    <a:pt x="282" y="491"/>
                  </a:lnTo>
                  <a:lnTo>
                    <a:pt x="285" y="489"/>
                  </a:lnTo>
                  <a:lnTo>
                    <a:pt x="287" y="485"/>
                  </a:lnTo>
                  <a:lnTo>
                    <a:pt x="288" y="483"/>
                  </a:lnTo>
                  <a:lnTo>
                    <a:pt x="289" y="481"/>
                  </a:lnTo>
                  <a:lnTo>
                    <a:pt x="290" y="477"/>
                  </a:lnTo>
                  <a:lnTo>
                    <a:pt x="291" y="476"/>
                  </a:lnTo>
                  <a:lnTo>
                    <a:pt x="295" y="474"/>
                  </a:lnTo>
                  <a:lnTo>
                    <a:pt x="296" y="474"/>
                  </a:lnTo>
                  <a:lnTo>
                    <a:pt x="298" y="477"/>
                  </a:lnTo>
                  <a:lnTo>
                    <a:pt x="301" y="480"/>
                  </a:lnTo>
                  <a:lnTo>
                    <a:pt x="303" y="480"/>
                  </a:lnTo>
                  <a:lnTo>
                    <a:pt x="306" y="479"/>
                  </a:lnTo>
                  <a:lnTo>
                    <a:pt x="308" y="478"/>
                  </a:lnTo>
                  <a:lnTo>
                    <a:pt x="312" y="478"/>
                  </a:lnTo>
                  <a:lnTo>
                    <a:pt x="315" y="477"/>
                  </a:lnTo>
                  <a:lnTo>
                    <a:pt x="316" y="474"/>
                  </a:lnTo>
                  <a:lnTo>
                    <a:pt x="317" y="472"/>
                  </a:lnTo>
                  <a:lnTo>
                    <a:pt x="316" y="467"/>
                  </a:lnTo>
                  <a:lnTo>
                    <a:pt x="318" y="468"/>
                  </a:lnTo>
                  <a:lnTo>
                    <a:pt x="319" y="468"/>
                  </a:lnTo>
                  <a:lnTo>
                    <a:pt x="323" y="466"/>
                  </a:lnTo>
                  <a:lnTo>
                    <a:pt x="327" y="464"/>
                  </a:lnTo>
                  <a:lnTo>
                    <a:pt x="331" y="463"/>
                  </a:lnTo>
                  <a:lnTo>
                    <a:pt x="336" y="465"/>
                  </a:lnTo>
                  <a:lnTo>
                    <a:pt x="340" y="467"/>
                  </a:lnTo>
                  <a:close/>
                  <a:moveTo>
                    <a:pt x="340" y="458"/>
                  </a:moveTo>
                  <a:lnTo>
                    <a:pt x="339" y="460"/>
                  </a:lnTo>
                  <a:lnTo>
                    <a:pt x="338" y="459"/>
                  </a:lnTo>
                  <a:lnTo>
                    <a:pt x="337" y="461"/>
                  </a:lnTo>
                  <a:lnTo>
                    <a:pt x="336" y="459"/>
                  </a:lnTo>
                  <a:lnTo>
                    <a:pt x="335" y="458"/>
                  </a:lnTo>
                  <a:lnTo>
                    <a:pt x="334" y="457"/>
                  </a:lnTo>
                  <a:lnTo>
                    <a:pt x="339" y="456"/>
                  </a:lnTo>
                  <a:lnTo>
                    <a:pt x="340" y="457"/>
                  </a:lnTo>
                  <a:lnTo>
                    <a:pt x="340" y="458"/>
                  </a:lnTo>
                  <a:close/>
                  <a:moveTo>
                    <a:pt x="358" y="466"/>
                  </a:moveTo>
                  <a:lnTo>
                    <a:pt x="355" y="469"/>
                  </a:lnTo>
                  <a:lnTo>
                    <a:pt x="352" y="469"/>
                  </a:lnTo>
                  <a:lnTo>
                    <a:pt x="350" y="467"/>
                  </a:lnTo>
                  <a:lnTo>
                    <a:pt x="350" y="466"/>
                  </a:lnTo>
                  <a:lnTo>
                    <a:pt x="353" y="463"/>
                  </a:lnTo>
                  <a:lnTo>
                    <a:pt x="355" y="459"/>
                  </a:lnTo>
                  <a:lnTo>
                    <a:pt x="358" y="457"/>
                  </a:lnTo>
                  <a:lnTo>
                    <a:pt x="359" y="456"/>
                  </a:lnTo>
                  <a:lnTo>
                    <a:pt x="360" y="456"/>
                  </a:lnTo>
                  <a:lnTo>
                    <a:pt x="358" y="462"/>
                  </a:lnTo>
                  <a:lnTo>
                    <a:pt x="358" y="466"/>
                  </a:lnTo>
                  <a:close/>
                  <a:moveTo>
                    <a:pt x="181" y="464"/>
                  </a:moveTo>
                  <a:lnTo>
                    <a:pt x="181" y="466"/>
                  </a:lnTo>
                  <a:lnTo>
                    <a:pt x="179" y="464"/>
                  </a:lnTo>
                  <a:lnTo>
                    <a:pt x="178" y="463"/>
                  </a:lnTo>
                  <a:lnTo>
                    <a:pt x="180" y="457"/>
                  </a:lnTo>
                  <a:lnTo>
                    <a:pt x="180" y="455"/>
                  </a:lnTo>
                  <a:lnTo>
                    <a:pt x="180" y="454"/>
                  </a:lnTo>
                  <a:lnTo>
                    <a:pt x="184" y="451"/>
                  </a:lnTo>
                  <a:lnTo>
                    <a:pt x="184" y="452"/>
                  </a:lnTo>
                  <a:lnTo>
                    <a:pt x="184" y="452"/>
                  </a:lnTo>
                  <a:lnTo>
                    <a:pt x="184" y="454"/>
                  </a:lnTo>
                  <a:lnTo>
                    <a:pt x="184" y="456"/>
                  </a:lnTo>
                  <a:lnTo>
                    <a:pt x="181" y="461"/>
                  </a:lnTo>
                  <a:lnTo>
                    <a:pt x="181" y="464"/>
                  </a:lnTo>
                  <a:close/>
                  <a:moveTo>
                    <a:pt x="502" y="449"/>
                  </a:moveTo>
                  <a:lnTo>
                    <a:pt x="502" y="451"/>
                  </a:lnTo>
                  <a:lnTo>
                    <a:pt x="501" y="450"/>
                  </a:lnTo>
                  <a:lnTo>
                    <a:pt x="499" y="449"/>
                  </a:lnTo>
                  <a:lnTo>
                    <a:pt x="499" y="447"/>
                  </a:lnTo>
                  <a:lnTo>
                    <a:pt x="501" y="447"/>
                  </a:lnTo>
                  <a:lnTo>
                    <a:pt x="502" y="449"/>
                  </a:lnTo>
                  <a:close/>
                  <a:moveTo>
                    <a:pt x="308" y="392"/>
                  </a:moveTo>
                  <a:lnTo>
                    <a:pt x="307" y="393"/>
                  </a:lnTo>
                  <a:lnTo>
                    <a:pt x="304" y="393"/>
                  </a:lnTo>
                  <a:lnTo>
                    <a:pt x="303" y="391"/>
                  </a:lnTo>
                  <a:lnTo>
                    <a:pt x="303" y="388"/>
                  </a:lnTo>
                  <a:lnTo>
                    <a:pt x="306" y="386"/>
                  </a:lnTo>
                  <a:lnTo>
                    <a:pt x="309" y="390"/>
                  </a:lnTo>
                  <a:lnTo>
                    <a:pt x="308" y="392"/>
                  </a:lnTo>
                  <a:close/>
                  <a:moveTo>
                    <a:pt x="467" y="328"/>
                  </a:moveTo>
                  <a:lnTo>
                    <a:pt x="464" y="328"/>
                  </a:lnTo>
                  <a:lnTo>
                    <a:pt x="463" y="328"/>
                  </a:lnTo>
                  <a:lnTo>
                    <a:pt x="465" y="326"/>
                  </a:lnTo>
                  <a:lnTo>
                    <a:pt x="465" y="324"/>
                  </a:lnTo>
                  <a:lnTo>
                    <a:pt x="466" y="322"/>
                  </a:lnTo>
                  <a:lnTo>
                    <a:pt x="466" y="321"/>
                  </a:lnTo>
                  <a:lnTo>
                    <a:pt x="464" y="321"/>
                  </a:lnTo>
                  <a:lnTo>
                    <a:pt x="464" y="317"/>
                  </a:lnTo>
                  <a:lnTo>
                    <a:pt x="466" y="314"/>
                  </a:lnTo>
                  <a:lnTo>
                    <a:pt x="470" y="309"/>
                  </a:lnTo>
                  <a:lnTo>
                    <a:pt x="472" y="307"/>
                  </a:lnTo>
                  <a:lnTo>
                    <a:pt x="473" y="310"/>
                  </a:lnTo>
                  <a:lnTo>
                    <a:pt x="470" y="315"/>
                  </a:lnTo>
                  <a:lnTo>
                    <a:pt x="470" y="317"/>
                  </a:lnTo>
                  <a:lnTo>
                    <a:pt x="474" y="318"/>
                  </a:lnTo>
                  <a:lnTo>
                    <a:pt x="472" y="324"/>
                  </a:lnTo>
                  <a:lnTo>
                    <a:pt x="467" y="328"/>
                  </a:lnTo>
                  <a:close/>
                  <a:moveTo>
                    <a:pt x="559" y="181"/>
                  </a:moveTo>
                  <a:lnTo>
                    <a:pt x="560" y="182"/>
                  </a:lnTo>
                  <a:lnTo>
                    <a:pt x="566" y="180"/>
                  </a:lnTo>
                  <a:lnTo>
                    <a:pt x="565" y="186"/>
                  </a:lnTo>
                  <a:lnTo>
                    <a:pt x="564" y="193"/>
                  </a:lnTo>
                  <a:lnTo>
                    <a:pt x="565" y="204"/>
                  </a:lnTo>
                  <a:lnTo>
                    <a:pt x="565" y="209"/>
                  </a:lnTo>
                  <a:lnTo>
                    <a:pt x="566" y="213"/>
                  </a:lnTo>
                  <a:lnTo>
                    <a:pt x="568" y="217"/>
                  </a:lnTo>
                  <a:lnTo>
                    <a:pt x="572" y="219"/>
                  </a:lnTo>
                  <a:lnTo>
                    <a:pt x="577" y="226"/>
                  </a:lnTo>
                  <a:lnTo>
                    <a:pt x="579" y="236"/>
                  </a:lnTo>
                  <a:lnTo>
                    <a:pt x="581" y="241"/>
                  </a:lnTo>
                  <a:lnTo>
                    <a:pt x="583" y="245"/>
                  </a:lnTo>
                  <a:lnTo>
                    <a:pt x="583" y="247"/>
                  </a:lnTo>
                  <a:lnTo>
                    <a:pt x="583" y="249"/>
                  </a:lnTo>
                  <a:lnTo>
                    <a:pt x="583" y="252"/>
                  </a:lnTo>
                  <a:lnTo>
                    <a:pt x="583" y="255"/>
                  </a:lnTo>
                  <a:lnTo>
                    <a:pt x="583" y="262"/>
                  </a:lnTo>
                  <a:lnTo>
                    <a:pt x="581" y="271"/>
                  </a:lnTo>
                  <a:lnTo>
                    <a:pt x="580" y="276"/>
                  </a:lnTo>
                  <a:lnTo>
                    <a:pt x="578" y="276"/>
                  </a:lnTo>
                  <a:lnTo>
                    <a:pt x="577" y="278"/>
                  </a:lnTo>
                  <a:lnTo>
                    <a:pt x="576" y="279"/>
                  </a:lnTo>
                  <a:lnTo>
                    <a:pt x="575" y="280"/>
                  </a:lnTo>
                  <a:lnTo>
                    <a:pt x="573" y="280"/>
                  </a:lnTo>
                  <a:lnTo>
                    <a:pt x="573" y="281"/>
                  </a:lnTo>
                  <a:lnTo>
                    <a:pt x="572" y="283"/>
                  </a:lnTo>
                  <a:lnTo>
                    <a:pt x="572" y="285"/>
                  </a:lnTo>
                  <a:lnTo>
                    <a:pt x="570" y="287"/>
                  </a:lnTo>
                  <a:lnTo>
                    <a:pt x="569" y="289"/>
                  </a:lnTo>
                  <a:lnTo>
                    <a:pt x="568" y="295"/>
                  </a:lnTo>
                  <a:lnTo>
                    <a:pt x="568" y="300"/>
                  </a:lnTo>
                  <a:lnTo>
                    <a:pt x="567" y="304"/>
                  </a:lnTo>
                  <a:lnTo>
                    <a:pt x="563" y="305"/>
                  </a:lnTo>
                  <a:lnTo>
                    <a:pt x="559" y="305"/>
                  </a:lnTo>
                  <a:lnTo>
                    <a:pt x="555" y="307"/>
                  </a:lnTo>
                  <a:lnTo>
                    <a:pt x="554" y="308"/>
                  </a:lnTo>
                  <a:lnTo>
                    <a:pt x="550" y="314"/>
                  </a:lnTo>
                  <a:lnTo>
                    <a:pt x="549" y="318"/>
                  </a:lnTo>
                  <a:lnTo>
                    <a:pt x="549" y="323"/>
                  </a:lnTo>
                  <a:lnTo>
                    <a:pt x="550" y="328"/>
                  </a:lnTo>
                  <a:lnTo>
                    <a:pt x="551" y="332"/>
                  </a:lnTo>
                  <a:lnTo>
                    <a:pt x="553" y="341"/>
                  </a:lnTo>
                  <a:lnTo>
                    <a:pt x="551" y="356"/>
                  </a:lnTo>
                  <a:lnTo>
                    <a:pt x="551" y="361"/>
                  </a:lnTo>
                  <a:lnTo>
                    <a:pt x="548" y="363"/>
                  </a:lnTo>
                  <a:lnTo>
                    <a:pt x="546" y="365"/>
                  </a:lnTo>
                  <a:lnTo>
                    <a:pt x="544" y="367"/>
                  </a:lnTo>
                  <a:lnTo>
                    <a:pt x="543" y="371"/>
                  </a:lnTo>
                  <a:lnTo>
                    <a:pt x="540" y="380"/>
                  </a:lnTo>
                  <a:lnTo>
                    <a:pt x="539" y="382"/>
                  </a:lnTo>
                  <a:lnTo>
                    <a:pt x="539" y="385"/>
                  </a:lnTo>
                  <a:lnTo>
                    <a:pt x="538" y="387"/>
                  </a:lnTo>
                  <a:lnTo>
                    <a:pt x="538" y="391"/>
                  </a:lnTo>
                  <a:lnTo>
                    <a:pt x="538" y="394"/>
                  </a:lnTo>
                  <a:lnTo>
                    <a:pt x="540" y="397"/>
                  </a:lnTo>
                  <a:lnTo>
                    <a:pt x="544" y="406"/>
                  </a:lnTo>
                  <a:lnTo>
                    <a:pt x="546" y="408"/>
                  </a:lnTo>
                  <a:lnTo>
                    <a:pt x="548" y="411"/>
                  </a:lnTo>
                  <a:lnTo>
                    <a:pt x="540" y="413"/>
                  </a:lnTo>
                  <a:lnTo>
                    <a:pt x="538" y="414"/>
                  </a:lnTo>
                  <a:lnTo>
                    <a:pt x="534" y="419"/>
                  </a:lnTo>
                  <a:lnTo>
                    <a:pt x="533" y="424"/>
                  </a:lnTo>
                  <a:lnTo>
                    <a:pt x="533" y="428"/>
                  </a:lnTo>
                  <a:lnTo>
                    <a:pt x="532" y="430"/>
                  </a:lnTo>
                  <a:lnTo>
                    <a:pt x="531" y="432"/>
                  </a:lnTo>
                  <a:lnTo>
                    <a:pt x="530" y="433"/>
                  </a:lnTo>
                  <a:lnTo>
                    <a:pt x="525" y="435"/>
                  </a:lnTo>
                  <a:lnTo>
                    <a:pt x="521" y="437"/>
                  </a:lnTo>
                  <a:lnTo>
                    <a:pt x="518" y="441"/>
                  </a:lnTo>
                  <a:lnTo>
                    <a:pt x="517" y="443"/>
                  </a:lnTo>
                  <a:lnTo>
                    <a:pt x="515" y="442"/>
                  </a:lnTo>
                  <a:lnTo>
                    <a:pt x="513" y="441"/>
                  </a:lnTo>
                  <a:lnTo>
                    <a:pt x="515" y="438"/>
                  </a:lnTo>
                  <a:lnTo>
                    <a:pt x="514" y="436"/>
                  </a:lnTo>
                  <a:lnTo>
                    <a:pt x="515" y="430"/>
                  </a:lnTo>
                  <a:lnTo>
                    <a:pt x="514" y="427"/>
                  </a:lnTo>
                  <a:lnTo>
                    <a:pt x="516" y="425"/>
                  </a:lnTo>
                  <a:lnTo>
                    <a:pt x="518" y="422"/>
                  </a:lnTo>
                  <a:lnTo>
                    <a:pt x="521" y="420"/>
                  </a:lnTo>
                  <a:lnTo>
                    <a:pt x="523" y="418"/>
                  </a:lnTo>
                  <a:lnTo>
                    <a:pt x="523" y="416"/>
                  </a:lnTo>
                  <a:lnTo>
                    <a:pt x="521" y="414"/>
                  </a:lnTo>
                  <a:lnTo>
                    <a:pt x="520" y="413"/>
                  </a:lnTo>
                  <a:lnTo>
                    <a:pt x="517" y="413"/>
                  </a:lnTo>
                  <a:lnTo>
                    <a:pt x="515" y="413"/>
                  </a:lnTo>
                  <a:lnTo>
                    <a:pt x="513" y="415"/>
                  </a:lnTo>
                  <a:lnTo>
                    <a:pt x="512" y="417"/>
                  </a:lnTo>
                  <a:lnTo>
                    <a:pt x="512" y="419"/>
                  </a:lnTo>
                  <a:lnTo>
                    <a:pt x="512" y="419"/>
                  </a:lnTo>
                  <a:lnTo>
                    <a:pt x="509" y="423"/>
                  </a:lnTo>
                  <a:lnTo>
                    <a:pt x="509" y="427"/>
                  </a:lnTo>
                  <a:lnTo>
                    <a:pt x="510" y="428"/>
                  </a:lnTo>
                  <a:lnTo>
                    <a:pt x="512" y="429"/>
                  </a:lnTo>
                  <a:lnTo>
                    <a:pt x="511" y="430"/>
                  </a:lnTo>
                  <a:lnTo>
                    <a:pt x="509" y="433"/>
                  </a:lnTo>
                  <a:lnTo>
                    <a:pt x="508" y="433"/>
                  </a:lnTo>
                  <a:lnTo>
                    <a:pt x="506" y="429"/>
                  </a:lnTo>
                  <a:lnTo>
                    <a:pt x="503" y="427"/>
                  </a:lnTo>
                  <a:lnTo>
                    <a:pt x="499" y="427"/>
                  </a:lnTo>
                  <a:lnTo>
                    <a:pt x="496" y="428"/>
                  </a:lnTo>
                  <a:lnTo>
                    <a:pt x="493" y="430"/>
                  </a:lnTo>
                  <a:lnTo>
                    <a:pt x="492" y="433"/>
                  </a:lnTo>
                  <a:lnTo>
                    <a:pt x="491" y="435"/>
                  </a:lnTo>
                  <a:lnTo>
                    <a:pt x="492" y="441"/>
                  </a:lnTo>
                  <a:lnTo>
                    <a:pt x="491" y="445"/>
                  </a:lnTo>
                  <a:lnTo>
                    <a:pt x="488" y="449"/>
                  </a:lnTo>
                  <a:lnTo>
                    <a:pt x="487" y="450"/>
                  </a:lnTo>
                  <a:lnTo>
                    <a:pt x="485" y="453"/>
                  </a:lnTo>
                  <a:lnTo>
                    <a:pt x="483" y="454"/>
                  </a:lnTo>
                  <a:lnTo>
                    <a:pt x="481" y="452"/>
                  </a:lnTo>
                  <a:lnTo>
                    <a:pt x="480" y="450"/>
                  </a:lnTo>
                  <a:lnTo>
                    <a:pt x="481" y="444"/>
                  </a:lnTo>
                  <a:lnTo>
                    <a:pt x="481" y="439"/>
                  </a:lnTo>
                  <a:lnTo>
                    <a:pt x="485" y="438"/>
                  </a:lnTo>
                  <a:lnTo>
                    <a:pt x="482" y="435"/>
                  </a:lnTo>
                  <a:lnTo>
                    <a:pt x="479" y="434"/>
                  </a:lnTo>
                  <a:lnTo>
                    <a:pt x="474" y="435"/>
                  </a:lnTo>
                  <a:lnTo>
                    <a:pt x="473" y="437"/>
                  </a:lnTo>
                  <a:lnTo>
                    <a:pt x="473" y="439"/>
                  </a:lnTo>
                  <a:lnTo>
                    <a:pt x="470" y="442"/>
                  </a:lnTo>
                  <a:lnTo>
                    <a:pt x="467" y="444"/>
                  </a:lnTo>
                  <a:lnTo>
                    <a:pt x="464" y="449"/>
                  </a:lnTo>
                  <a:lnTo>
                    <a:pt x="462" y="454"/>
                  </a:lnTo>
                  <a:lnTo>
                    <a:pt x="455" y="452"/>
                  </a:lnTo>
                  <a:lnTo>
                    <a:pt x="452" y="452"/>
                  </a:lnTo>
                  <a:lnTo>
                    <a:pt x="448" y="452"/>
                  </a:lnTo>
                  <a:lnTo>
                    <a:pt x="441" y="452"/>
                  </a:lnTo>
                  <a:lnTo>
                    <a:pt x="434" y="453"/>
                  </a:lnTo>
                  <a:lnTo>
                    <a:pt x="426" y="455"/>
                  </a:lnTo>
                  <a:lnTo>
                    <a:pt x="427" y="454"/>
                  </a:lnTo>
                  <a:lnTo>
                    <a:pt x="433" y="450"/>
                  </a:lnTo>
                  <a:lnTo>
                    <a:pt x="433" y="449"/>
                  </a:lnTo>
                  <a:lnTo>
                    <a:pt x="433" y="447"/>
                  </a:lnTo>
                  <a:lnTo>
                    <a:pt x="431" y="447"/>
                  </a:lnTo>
                  <a:lnTo>
                    <a:pt x="427" y="448"/>
                  </a:lnTo>
                  <a:lnTo>
                    <a:pt x="425" y="448"/>
                  </a:lnTo>
                  <a:lnTo>
                    <a:pt x="424" y="446"/>
                  </a:lnTo>
                  <a:lnTo>
                    <a:pt x="423" y="445"/>
                  </a:lnTo>
                  <a:lnTo>
                    <a:pt x="422" y="446"/>
                  </a:lnTo>
                  <a:lnTo>
                    <a:pt x="422" y="449"/>
                  </a:lnTo>
                  <a:lnTo>
                    <a:pt x="421" y="450"/>
                  </a:lnTo>
                  <a:lnTo>
                    <a:pt x="420" y="449"/>
                  </a:lnTo>
                  <a:lnTo>
                    <a:pt x="421" y="446"/>
                  </a:lnTo>
                  <a:lnTo>
                    <a:pt x="420" y="442"/>
                  </a:lnTo>
                  <a:lnTo>
                    <a:pt x="419" y="439"/>
                  </a:lnTo>
                  <a:lnTo>
                    <a:pt x="421" y="438"/>
                  </a:lnTo>
                  <a:lnTo>
                    <a:pt x="419" y="436"/>
                  </a:lnTo>
                  <a:lnTo>
                    <a:pt x="418" y="437"/>
                  </a:lnTo>
                  <a:lnTo>
                    <a:pt x="416" y="438"/>
                  </a:lnTo>
                  <a:lnTo>
                    <a:pt x="414" y="439"/>
                  </a:lnTo>
                  <a:lnTo>
                    <a:pt x="411" y="447"/>
                  </a:lnTo>
                  <a:lnTo>
                    <a:pt x="410" y="451"/>
                  </a:lnTo>
                  <a:lnTo>
                    <a:pt x="412" y="455"/>
                  </a:lnTo>
                  <a:lnTo>
                    <a:pt x="419" y="460"/>
                  </a:lnTo>
                  <a:lnTo>
                    <a:pt x="421" y="461"/>
                  </a:lnTo>
                  <a:lnTo>
                    <a:pt x="421" y="463"/>
                  </a:lnTo>
                  <a:lnTo>
                    <a:pt x="419" y="465"/>
                  </a:lnTo>
                  <a:lnTo>
                    <a:pt x="417" y="466"/>
                  </a:lnTo>
                  <a:lnTo>
                    <a:pt x="410" y="467"/>
                  </a:lnTo>
                  <a:lnTo>
                    <a:pt x="403" y="471"/>
                  </a:lnTo>
                  <a:lnTo>
                    <a:pt x="401" y="474"/>
                  </a:lnTo>
                  <a:lnTo>
                    <a:pt x="395" y="485"/>
                  </a:lnTo>
                  <a:lnTo>
                    <a:pt x="390" y="494"/>
                  </a:lnTo>
                  <a:lnTo>
                    <a:pt x="382" y="497"/>
                  </a:lnTo>
                  <a:lnTo>
                    <a:pt x="375" y="494"/>
                  </a:lnTo>
                  <a:lnTo>
                    <a:pt x="373" y="491"/>
                  </a:lnTo>
                  <a:lnTo>
                    <a:pt x="371" y="488"/>
                  </a:lnTo>
                  <a:lnTo>
                    <a:pt x="368" y="485"/>
                  </a:lnTo>
                  <a:lnTo>
                    <a:pt x="366" y="481"/>
                  </a:lnTo>
                  <a:lnTo>
                    <a:pt x="365" y="477"/>
                  </a:lnTo>
                  <a:lnTo>
                    <a:pt x="365" y="470"/>
                  </a:lnTo>
                  <a:lnTo>
                    <a:pt x="364" y="466"/>
                  </a:lnTo>
                  <a:lnTo>
                    <a:pt x="365" y="465"/>
                  </a:lnTo>
                  <a:lnTo>
                    <a:pt x="369" y="463"/>
                  </a:lnTo>
                  <a:lnTo>
                    <a:pt x="370" y="461"/>
                  </a:lnTo>
                  <a:lnTo>
                    <a:pt x="373" y="458"/>
                  </a:lnTo>
                  <a:lnTo>
                    <a:pt x="373" y="456"/>
                  </a:lnTo>
                  <a:lnTo>
                    <a:pt x="374" y="454"/>
                  </a:lnTo>
                  <a:lnTo>
                    <a:pt x="371" y="452"/>
                  </a:lnTo>
                  <a:lnTo>
                    <a:pt x="366" y="452"/>
                  </a:lnTo>
                  <a:lnTo>
                    <a:pt x="362" y="453"/>
                  </a:lnTo>
                  <a:lnTo>
                    <a:pt x="358" y="452"/>
                  </a:lnTo>
                  <a:lnTo>
                    <a:pt x="354" y="449"/>
                  </a:lnTo>
                  <a:lnTo>
                    <a:pt x="352" y="448"/>
                  </a:lnTo>
                  <a:lnTo>
                    <a:pt x="347" y="447"/>
                  </a:lnTo>
                  <a:lnTo>
                    <a:pt x="343" y="448"/>
                  </a:lnTo>
                  <a:lnTo>
                    <a:pt x="340" y="449"/>
                  </a:lnTo>
                  <a:lnTo>
                    <a:pt x="337" y="450"/>
                  </a:lnTo>
                  <a:lnTo>
                    <a:pt x="336" y="450"/>
                  </a:lnTo>
                  <a:lnTo>
                    <a:pt x="331" y="454"/>
                  </a:lnTo>
                  <a:lnTo>
                    <a:pt x="327" y="457"/>
                  </a:lnTo>
                  <a:lnTo>
                    <a:pt x="324" y="458"/>
                  </a:lnTo>
                  <a:lnTo>
                    <a:pt x="318" y="458"/>
                  </a:lnTo>
                  <a:lnTo>
                    <a:pt x="315" y="459"/>
                  </a:lnTo>
                  <a:lnTo>
                    <a:pt x="312" y="461"/>
                  </a:lnTo>
                  <a:lnTo>
                    <a:pt x="311" y="460"/>
                  </a:lnTo>
                  <a:lnTo>
                    <a:pt x="307" y="462"/>
                  </a:lnTo>
                  <a:lnTo>
                    <a:pt x="303" y="464"/>
                  </a:lnTo>
                  <a:lnTo>
                    <a:pt x="301" y="466"/>
                  </a:lnTo>
                  <a:lnTo>
                    <a:pt x="297" y="465"/>
                  </a:lnTo>
                  <a:lnTo>
                    <a:pt x="290" y="467"/>
                  </a:lnTo>
                  <a:lnTo>
                    <a:pt x="286" y="467"/>
                  </a:lnTo>
                  <a:lnTo>
                    <a:pt x="282" y="466"/>
                  </a:lnTo>
                  <a:lnTo>
                    <a:pt x="279" y="463"/>
                  </a:lnTo>
                  <a:lnTo>
                    <a:pt x="275" y="465"/>
                  </a:lnTo>
                  <a:lnTo>
                    <a:pt x="272" y="468"/>
                  </a:lnTo>
                  <a:lnTo>
                    <a:pt x="271" y="476"/>
                  </a:lnTo>
                  <a:lnTo>
                    <a:pt x="270" y="479"/>
                  </a:lnTo>
                  <a:lnTo>
                    <a:pt x="269" y="483"/>
                  </a:lnTo>
                  <a:lnTo>
                    <a:pt x="268" y="483"/>
                  </a:lnTo>
                  <a:lnTo>
                    <a:pt x="257" y="476"/>
                  </a:lnTo>
                  <a:lnTo>
                    <a:pt x="256" y="475"/>
                  </a:lnTo>
                  <a:lnTo>
                    <a:pt x="248" y="476"/>
                  </a:lnTo>
                  <a:lnTo>
                    <a:pt x="246" y="477"/>
                  </a:lnTo>
                  <a:lnTo>
                    <a:pt x="243" y="479"/>
                  </a:lnTo>
                  <a:lnTo>
                    <a:pt x="241" y="479"/>
                  </a:lnTo>
                  <a:lnTo>
                    <a:pt x="238" y="478"/>
                  </a:lnTo>
                  <a:lnTo>
                    <a:pt x="235" y="476"/>
                  </a:lnTo>
                  <a:lnTo>
                    <a:pt x="233" y="477"/>
                  </a:lnTo>
                  <a:lnTo>
                    <a:pt x="230" y="478"/>
                  </a:lnTo>
                  <a:lnTo>
                    <a:pt x="230" y="467"/>
                  </a:lnTo>
                  <a:lnTo>
                    <a:pt x="230" y="466"/>
                  </a:lnTo>
                  <a:lnTo>
                    <a:pt x="232" y="464"/>
                  </a:lnTo>
                  <a:lnTo>
                    <a:pt x="233" y="462"/>
                  </a:lnTo>
                  <a:lnTo>
                    <a:pt x="238" y="461"/>
                  </a:lnTo>
                  <a:lnTo>
                    <a:pt x="241" y="462"/>
                  </a:lnTo>
                  <a:lnTo>
                    <a:pt x="244" y="461"/>
                  </a:lnTo>
                  <a:lnTo>
                    <a:pt x="247" y="459"/>
                  </a:lnTo>
                  <a:lnTo>
                    <a:pt x="249" y="456"/>
                  </a:lnTo>
                  <a:lnTo>
                    <a:pt x="252" y="454"/>
                  </a:lnTo>
                  <a:lnTo>
                    <a:pt x="256" y="452"/>
                  </a:lnTo>
                  <a:lnTo>
                    <a:pt x="260" y="449"/>
                  </a:lnTo>
                  <a:lnTo>
                    <a:pt x="264" y="446"/>
                  </a:lnTo>
                  <a:lnTo>
                    <a:pt x="267" y="443"/>
                  </a:lnTo>
                  <a:lnTo>
                    <a:pt x="270" y="440"/>
                  </a:lnTo>
                  <a:lnTo>
                    <a:pt x="273" y="438"/>
                  </a:lnTo>
                  <a:lnTo>
                    <a:pt x="278" y="433"/>
                  </a:lnTo>
                  <a:lnTo>
                    <a:pt x="285" y="427"/>
                  </a:lnTo>
                  <a:lnTo>
                    <a:pt x="287" y="422"/>
                  </a:lnTo>
                  <a:lnTo>
                    <a:pt x="289" y="421"/>
                  </a:lnTo>
                  <a:lnTo>
                    <a:pt x="295" y="419"/>
                  </a:lnTo>
                  <a:lnTo>
                    <a:pt x="302" y="417"/>
                  </a:lnTo>
                  <a:lnTo>
                    <a:pt x="306" y="417"/>
                  </a:lnTo>
                  <a:lnTo>
                    <a:pt x="308" y="421"/>
                  </a:lnTo>
                  <a:lnTo>
                    <a:pt x="310" y="420"/>
                  </a:lnTo>
                  <a:lnTo>
                    <a:pt x="313" y="419"/>
                  </a:lnTo>
                  <a:lnTo>
                    <a:pt x="316" y="419"/>
                  </a:lnTo>
                  <a:lnTo>
                    <a:pt x="320" y="419"/>
                  </a:lnTo>
                  <a:lnTo>
                    <a:pt x="324" y="419"/>
                  </a:lnTo>
                  <a:lnTo>
                    <a:pt x="328" y="419"/>
                  </a:lnTo>
                  <a:lnTo>
                    <a:pt x="336" y="417"/>
                  </a:lnTo>
                  <a:lnTo>
                    <a:pt x="339" y="416"/>
                  </a:lnTo>
                  <a:lnTo>
                    <a:pt x="343" y="414"/>
                  </a:lnTo>
                  <a:lnTo>
                    <a:pt x="357" y="413"/>
                  </a:lnTo>
                  <a:lnTo>
                    <a:pt x="366" y="409"/>
                  </a:lnTo>
                  <a:lnTo>
                    <a:pt x="367" y="410"/>
                  </a:lnTo>
                  <a:lnTo>
                    <a:pt x="369" y="411"/>
                  </a:lnTo>
                  <a:lnTo>
                    <a:pt x="369" y="413"/>
                  </a:lnTo>
                  <a:lnTo>
                    <a:pt x="368" y="415"/>
                  </a:lnTo>
                  <a:lnTo>
                    <a:pt x="369" y="417"/>
                  </a:lnTo>
                  <a:lnTo>
                    <a:pt x="371" y="418"/>
                  </a:lnTo>
                  <a:lnTo>
                    <a:pt x="379" y="419"/>
                  </a:lnTo>
                  <a:lnTo>
                    <a:pt x="382" y="419"/>
                  </a:lnTo>
                  <a:lnTo>
                    <a:pt x="386" y="417"/>
                  </a:lnTo>
                  <a:lnTo>
                    <a:pt x="389" y="415"/>
                  </a:lnTo>
                  <a:lnTo>
                    <a:pt x="393" y="412"/>
                  </a:lnTo>
                  <a:lnTo>
                    <a:pt x="395" y="409"/>
                  </a:lnTo>
                  <a:lnTo>
                    <a:pt x="393" y="404"/>
                  </a:lnTo>
                  <a:lnTo>
                    <a:pt x="392" y="400"/>
                  </a:lnTo>
                  <a:lnTo>
                    <a:pt x="395" y="395"/>
                  </a:lnTo>
                  <a:lnTo>
                    <a:pt x="397" y="391"/>
                  </a:lnTo>
                  <a:lnTo>
                    <a:pt x="401" y="389"/>
                  </a:lnTo>
                  <a:lnTo>
                    <a:pt x="404" y="386"/>
                  </a:lnTo>
                  <a:lnTo>
                    <a:pt x="410" y="377"/>
                  </a:lnTo>
                  <a:lnTo>
                    <a:pt x="414" y="370"/>
                  </a:lnTo>
                  <a:lnTo>
                    <a:pt x="416" y="362"/>
                  </a:lnTo>
                  <a:lnTo>
                    <a:pt x="415" y="352"/>
                  </a:lnTo>
                  <a:lnTo>
                    <a:pt x="419" y="345"/>
                  </a:lnTo>
                  <a:lnTo>
                    <a:pt x="423" y="344"/>
                  </a:lnTo>
                  <a:lnTo>
                    <a:pt x="430" y="340"/>
                  </a:lnTo>
                  <a:lnTo>
                    <a:pt x="434" y="340"/>
                  </a:lnTo>
                  <a:lnTo>
                    <a:pt x="435" y="341"/>
                  </a:lnTo>
                  <a:lnTo>
                    <a:pt x="435" y="343"/>
                  </a:lnTo>
                  <a:lnTo>
                    <a:pt x="429" y="349"/>
                  </a:lnTo>
                  <a:lnTo>
                    <a:pt x="425" y="351"/>
                  </a:lnTo>
                  <a:lnTo>
                    <a:pt x="423" y="352"/>
                  </a:lnTo>
                  <a:lnTo>
                    <a:pt x="422" y="353"/>
                  </a:lnTo>
                  <a:lnTo>
                    <a:pt x="421" y="356"/>
                  </a:lnTo>
                  <a:lnTo>
                    <a:pt x="424" y="359"/>
                  </a:lnTo>
                  <a:lnTo>
                    <a:pt x="425" y="362"/>
                  </a:lnTo>
                  <a:lnTo>
                    <a:pt x="425" y="364"/>
                  </a:lnTo>
                  <a:lnTo>
                    <a:pt x="425" y="367"/>
                  </a:lnTo>
                  <a:lnTo>
                    <a:pt x="428" y="369"/>
                  </a:lnTo>
                  <a:lnTo>
                    <a:pt x="432" y="370"/>
                  </a:lnTo>
                  <a:lnTo>
                    <a:pt x="434" y="370"/>
                  </a:lnTo>
                  <a:lnTo>
                    <a:pt x="435" y="369"/>
                  </a:lnTo>
                  <a:lnTo>
                    <a:pt x="439" y="363"/>
                  </a:lnTo>
                  <a:lnTo>
                    <a:pt x="441" y="362"/>
                  </a:lnTo>
                  <a:lnTo>
                    <a:pt x="453" y="357"/>
                  </a:lnTo>
                  <a:lnTo>
                    <a:pt x="460" y="354"/>
                  </a:lnTo>
                  <a:lnTo>
                    <a:pt x="463" y="353"/>
                  </a:lnTo>
                  <a:lnTo>
                    <a:pt x="466" y="351"/>
                  </a:lnTo>
                  <a:lnTo>
                    <a:pt x="474" y="345"/>
                  </a:lnTo>
                  <a:lnTo>
                    <a:pt x="476" y="341"/>
                  </a:lnTo>
                  <a:lnTo>
                    <a:pt x="479" y="338"/>
                  </a:lnTo>
                  <a:lnTo>
                    <a:pt x="480" y="334"/>
                  </a:lnTo>
                  <a:lnTo>
                    <a:pt x="482" y="329"/>
                  </a:lnTo>
                  <a:lnTo>
                    <a:pt x="484" y="326"/>
                  </a:lnTo>
                  <a:lnTo>
                    <a:pt x="496" y="320"/>
                  </a:lnTo>
                  <a:lnTo>
                    <a:pt x="499" y="317"/>
                  </a:lnTo>
                  <a:lnTo>
                    <a:pt x="501" y="315"/>
                  </a:lnTo>
                  <a:lnTo>
                    <a:pt x="502" y="309"/>
                  </a:lnTo>
                  <a:lnTo>
                    <a:pt x="503" y="304"/>
                  </a:lnTo>
                  <a:lnTo>
                    <a:pt x="504" y="300"/>
                  </a:lnTo>
                  <a:lnTo>
                    <a:pt x="506" y="296"/>
                  </a:lnTo>
                  <a:lnTo>
                    <a:pt x="509" y="292"/>
                  </a:lnTo>
                  <a:lnTo>
                    <a:pt x="512" y="288"/>
                  </a:lnTo>
                  <a:lnTo>
                    <a:pt x="513" y="285"/>
                  </a:lnTo>
                  <a:lnTo>
                    <a:pt x="516" y="276"/>
                  </a:lnTo>
                  <a:lnTo>
                    <a:pt x="517" y="271"/>
                  </a:lnTo>
                  <a:lnTo>
                    <a:pt x="518" y="269"/>
                  </a:lnTo>
                  <a:lnTo>
                    <a:pt x="519" y="267"/>
                  </a:lnTo>
                  <a:lnTo>
                    <a:pt x="520" y="265"/>
                  </a:lnTo>
                  <a:lnTo>
                    <a:pt x="521" y="263"/>
                  </a:lnTo>
                  <a:lnTo>
                    <a:pt x="521" y="261"/>
                  </a:lnTo>
                  <a:lnTo>
                    <a:pt x="522" y="254"/>
                  </a:lnTo>
                  <a:lnTo>
                    <a:pt x="521" y="249"/>
                  </a:lnTo>
                  <a:lnTo>
                    <a:pt x="520" y="244"/>
                  </a:lnTo>
                  <a:lnTo>
                    <a:pt x="518" y="243"/>
                  </a:lnTo>
                  <a:lnTo>
                    <a:pt x="516" y="243"/>
                  </a:lnTo>
                  <a:lnTo>
                    <a:pt x="513" y="244"/>
                  </a:lnTo>
                  <a:lnTo>
                    <a:pt x="512" y="242"/>
                  </a:lnTo>
                  <a:lnTo>
                    <a:pt x="512" y="240"/>
                  </a:lnTo>
                  <a:lnTo>
                    <a:pt x="514" y="240"/>
                  </a:lnTo>
                  <a:lnTo>
                    <a:pt x="516" y="239"/>
                  </a:lnTo>
                  <a:lnTo>
                    <a:pt x="517" y="238"/>
                  </a:lnTo>
                  <a:lnTo>
                    <a:pt x="519" y="233"/>
                  </a:lnTo>
                  <a:lnTo>
                    <a:pt x="520" y="228"/>
                  </a:lnTo>
                  <a:lnTo>
                    <a:pt x="520" y="225"/>
                  </a:lnTo>
                  <a:lnTo>
                    <a:pt x="518" y="222"/>
                  </a:lnTo>
                  <a:lnTo>
                    <a:pt x="517" y="216"/>
                  </a:lnTo>
                  <a:lnTo>
                    <a:pt x="517" y="214"/>
                  </a:lnTo>
                  <a:lnTo>
                    <a:pt x="519" y="211"/>
                  </a:lnTo>
                  <a:lnTo>
                    <a:pt x="521" y="208"/>
                  </a:lnTo>
                  <a:lnTo>
                    <a:pt x="523" y="208"/>
                  </a:lnTo>
                  <a:lnTo>
                    <a:pt x="525" y="208"/>
                  </a:lnTo>
                  <a:lnTo>
                    <a:pt x="526" y="207"/>
                  </a:lnTo>
                  <a:lnTo>
                    <a:pt x="527" y="205"/>
                  </a:lnTo>
                  <a:lnTo>
                    <a:pt x="529" y="203"/>
                  </a:lnTo>
                  <a:lnTo>
                    <a:pt x="530" y="199"/>
                  </a:lnTo>
                  <a:lnTo>
                    <a:pt x="531" y="197"/>
                  </a:lnTo>
                  <a:lnTo>
                    <a:pt x="530" y="190"/>
                  </a:lnTo>
                  <a:lnTo>
                    <a:pt x="531" y="189"/>
                  </a:lnTo>
                  <a:lnTo>
                    <a:pt x="532" y="187"/>
                  </a:lnTo>
                  <a:lnTo>
                    <a:pt x="533" y="188"/>
                  </a:lnTo>
                  <a:lnTo>
                    <a:pt x="536" y="188"/>
                  </a:lnTo>
                  <a:lnTo>
                    <a:pt x="538" y="188"/>
                  </a:lnTo>
                  <a:lnTo>
                    <a:pt x="540" y="189"/>
                  </a:lnTo>
                  <a:lnTo>
                    <a:pt x="540" y="191"/>
                  </a:lnTo>
                  <a:lnTo>
                    <a:pt x="542" y="202"/>
                  </a:lnTo>
                  <a:lnTo>
                    <a:pt x="542" y="203"/>
                  </a:lnTo>
                  <a:lnTo>
                    <a:pt x="543" y="204"/>
                  </a:lnTo>
                  <a:lnTo>
                    <a:pt x="545" y="204"/>
                  </a:lnTo>
                  <a:lnTo>
                    <a:pt x="546" y="202"/>
                  </a:lnTo>
                  <a:lnTo>
                    <a:pt x="548" y="200"/>
                  </a:lnTo>
                  <a:lnTo>
                    <a:pt x="549" y="200"/>
                  </a:lnTo>
                  <a:lnTo>
                    <a:pt x="555" y="202"/>
                  </a:lnTo>
                  <a:lnTo>
                    <a:pt x="557" y="200"/>
                  </a:lnTo>
                  <a:lnTo>
                    <a:pt x="559" y="197"/>
                  </a:lnTo>
                  <a:lnTo>
                    <a:pt x="560" y="192"/>
                  </a:lnTo>
                  <a:lnTo>
                    <a:pt x="559" y="188"/>
                  </a:lnTo>
                  <a:lnTo>
                    <a:pt x="558" y="187"/>
                  </a:lnTo>
                  <a:lnTo>
                    <a:pt x="556" y="187"/>
                  </a:lnTo>
                  <a:lnTo>
                    <a:pt x="555" y="188"/>
                  </a:lnTo>
                  <a:lnTo>
                    <a:pt x="554" y="189"/>
                  </a:lnTo>
                  <a:lnTo>
                    <a:pt x="545" y="191"/>
                  </a:lnTo>
                  <a:lnTo>
                    <a:pt x="545" y="186"/>
                  </a:lnTo>
                  <a:lnTo>
                    <a:pt x="547" y="179"/>
                  </a:lnTo>
                  <a:lnTo>
                    <a:pt x="548" y="176"/>
                  </a:lnTo>
                  <a:lnTo>
                    <a:pt x="549" y="176"/>
                  </a:lnTo>
                  <a:lnTo>
                    <a:pt x="553" y="177"/>
                  </a:lnTo>
                  <a:lnTo>
                    <a:pt x="555" y="178"/>
                  </a:lnTo>
                  <a:lnTo>
                    <a:pt x="559" y="181"/>
                  </a:lnTo>
                  <a:close/>
                  <a:moveTo>
                    <a:pt x="503" y="151"/>
                  </a:moveTo>
                  <a:lnTo>
                    <a:pt x="502" y="151"/>
                  </a:lnTo>
                  <a:lnTo>
                    <a:pt x="502" y="151"/>
                  </a:lnTo>
                  <a:lnTo>
                    <a:pt x="501" y="148"/>
                  </a:lnTo>
                  <a:lnTo>
                    <a:pt x="502" y="146"/>
                  </a:lnTo>
                  <a:lnTo>
                    <a:pt x="504" y="145"/>
                  </a:lnTo>
                  <a:lnTo>
                    <a:pt x="505" y="145"/>
                  </a:lnTo>
                  <a:lnTo>
                    <a:pt x="504" y="151"/>
                  </a:lnTo>
                  <a:lnTo>
                    <a:pt x="503" y="151"/>
                  </a:lnTo>
                  <a:close/>
                  <a:moveTo>
                    <a:pt x="561" y="18"/>
                  </a:moveTo>
                  <a:lnTo>
                    <a:pt x="559" y="18"/>
                  </a:lnTo>
                  <a:lnTo>
                    <a:pt x="556" y="16"/>
                  </a:lnTo>
                  <a:lnTo>
                    <a:pt x="555" y="14"/>
                  </a:lnTo>
                  <a:lnTo>
                    <a:pt x="557" y="12"/>
                  </a:lnTo>
                  <a:lnTo>
                    <a:pt x="559" y="13"/>
                  </a:lnTo>
                  <a:lnTo>
                    <a:pt x="561" y="16"/>
                  </a:lnTo>
                  <a:lnTo>
                    <a:pt x="562" y="17"/>
                  </a:lnTo>
                  <a:lnTo>
                    <a:pt x="561" y="18"/>
                  </a:lnTo>
                  <a:close/>
                  <a:moveTo>
                    <a:pt x="554" y="8"/>
                  </a:moveTo>
                  <a:lnTo>
                    <a:pt x="553" y="11"/>
                  </a:lnTo>
                  <a:lnTo>
                    <a:pt x="551" y="7"/>
                  </a:lnTo>
                  <a:lnTo>
                    <a:pt x="551" y="2"/>
                  </a:lnTo>
                  <a:lnTo>
                    <a:pt x="551" y="2"/>
                  </a:lnTo>
                  <a:lnTo>
                    <a:pt x="553" y="3"/>
                  </a:lnTo>
                  <a:lnTo>
                    <a:pt x="554" y="5"/>
                  </a:lnTo>
                  <a:lnTo>
                    <a:pt x="554" y="8"/>
                  </a:lnTo>
                  <a:close/>
                  <a:moveTo>
                    <a:pt x="641" y="63"/>
                  </a:moveTo>
                  <a:lnTo>
                    <a:pt x="646" y="63"/>
                  </a:lnTo>
                  <a:lnTo>
                    <a:pt x="647" y="63"/>
                  </a:lnTo>
                  <a:lnTo>
                    <a:pt x="651" y="63"/>
                  </a:lnTo>
                  <a:lnTo>
                    <a:pt x="663" y="70"/>
                  </a:lnTo>
                  <a:lnTo>
                    <a:pt x="666" y="71"/>
                  </a:lnTo>
                  <a:lnTo>
                    <a:pt x="670" y="71"/>
                  </a:lnTo>
                  <a:lnTo>
                    <a:pt x="672" y="71"/>
                  </a:lnTo>
                  <a:lnTo>
                    <a:pt x="675" y="69"/>
                  </a:lnTo>
                  <a:lnTo>
                    <a:pt x="682" y="60"/>
                  </a:lnTo>
                  <a:lnTo>
                    <a:pt x="690" y="53"/>
                  </a:lnTo>
                  <a:lnTo>
                    <a:pt x="691" y="53"/>
                  </a:lnTo>
                  <a:lnTo>
                    <a:pt x="691" y="55"/>
                  </a:lnTo>
                  <a:lnTo>
                    <a:pt x="690" y="58"/>
                  </a:lnTo>
                  <a:lnTo>
                    <a:pt x="686" y="65"/>
                  </a:lnTo>
                  <a:lnTo>
                    <a:pt x="683" y="74"/>
                  </a:lnTo>
                  <a:lnTo>
                    <a:pt x="682" y="78"/>
                  </a:lnTo>
                  <a:lnTo>
                    <a:pt x="683" y="83"/>
                  </a:lnTo>
                  <a:lnTo>
                    <a:pt x="686" y="87"/>
                  </a:lnTo>
                  <a:lnTo>
                    <a:pt x="688" y="92"/>
                  </a:lnTo>
                  <a:lnTo>
                    <a:pt x="690" y="99"/>
                  </a:lnTo>
                  <a:lnTo>
                    <a:pt x="693" y="99"/>
                  </a:lnTo>
                  <a:lnTo>
                    <a:pt x="694" y="99"/>
                  </a:lnTo>
                  <a:lnTo>
                    <a:pt x="698" y="98"/>
                  </a:lnTo>
                  <a:lnTo>
                    <a:pt x="700" y="94"/>
                  </a:lnTo>
                  <a:lnTo>
                    <a:pt x="703" y="94"/>
                  </a:lnTo>
                  <a:lnTo>
                    <a:pt x="705" y="95"/>
                  </a:lnTo>
                  <a:lnTo>
                    <a:pt x="702" y="97"/>
                  </a:lnTo>
                  <a:lnTo>
                    <a:pt x="699" y="99"/>
                  </a:lnTo>
                  <a:lnTo>
                    <a:pt x="696" y="103"/>
                  </a:lnTo>
                  <a:lnTo>
                    <a:pt x="695" y="104"/>
                  </a:lnTo>
                  <a:lnTo>
                    <a:pt x="692" y="104"/>
                  </a:lnTo>
                  <a:lnTo>
                    <a:pt x="690" y="104"/>
                  </a:lnTo>
                  <a:lnTo>
                    <a:pt x="686" y="105"/>
                  </a:lnTo>
                  <a:lnTo>
                    <a:pt x="683" y="108"/>
                  </a:lnTo>
                  <a:lnTo>
                    <a:pt x="680" y="110"/>
                  </a:lnTo>
                  <a:lnTo>
                    <a:pt x="676" y="112"/>
                  </a:lnTo>
                  <a:lnTo>
                    <a:pt x="672" y="112"/>
                  </a:lnTo>
                  <a:lnTo>
                    <a:pt x="667" y="114"/>
                  </a:lnTo>
                  <a:lnTo>
                    <a:pt x="663" y="114"/>
                  </a:lnTo>
                  <a:lnTo>
                    <a:pt x="657" y="112"/>
                  </a:lnTo>
                  <a:lnTo>
                    <a:pt x="653" y="113"/>
                  </a:lnTo>
                  <a:lnTo>
                    <a:pt x="646" y="116"/>
                  </a:lnTo>
                  <a:lnTo>
                    <a:pt x="639" y="123"/>
                  </a:lnTo>
                  <a:lnTo>
                    <a:pt x="634" y="129"/>
                  </a:lnTo>
                  <a:lnTo>
                    <a:pt x="629" y="137"/>
                  </a:lnTo>
                  <a:lnTo>
                    <a:pt x="627" y="141"/>
                  </a:lnTo>
                  <a:lnTo>
                    <a:pt x="626" y="145"/>
                  </a:lnTo>
                  <a:lnTo>
                    <a:pt x="625" y="148"/>
                  </a:lnTo>
                  <a:lnTo>
                    <a:pt x="625" y="151"/>
                  </a:lnTo>
                  <a:lnTo>
                    <a:pt x="624" y="153"/>
                  </a:lnTo>
                  <a:lnTo>
                    <a:pt x="623" y="155"/>
                  </a:lnTo>
                  <a:lnTo>
                    <a:pt x="618" y="154"/>
                  </a:lnTo>
                  <a:lnTo>
                    <a:pt x="612" y="150"/>
                  </a:lnTo>
                  <a:lnTo>
                    <a:pt x="600" y="144"/>
                  </a:lnTo>
                  <a:lnTo>
                    <a:pt x="586" y="134"/>
                  </a:lnTo>
                  <a:lnTo>
                    <a:pt x="579" y="130"/>
                  </a:lnTo>
                  <a:lnTo>
                    <a:pt x="564" y="131"/>
                  </a:lnTo>
                  <a:lnTo>
                    <a:pt x="551" y="140"/>
                  </a:lnTo>
                  <a:lnTo>
                    <a:pt x="550" y="139"/>
                  </a:lnTo>
                  <a:lnTo>
                    <a:pt x="544" y="133"/>
                  </a:lnTo>
                  <a:lnTo>
                    <a:pt x="542" y="131"/>
                  </a:lnTo>
                  <a:lnTo>
                    <a:pt x="539" y="130"/>
                  </a:lnTo>
                  <a:lnTo>
                    <a:pt x="537" y="130"/>
                  </a:lnTo>
                  <a:lnTo>
                    <a:pt x="535" y="131"/>
                  </a:lnTo>
                  <a:lnTo>
                    <a:pt x="532" y="134"/>
                  </a:lnTo>
                  <a:lnTo>
                    <a:pt x="531" y="136"/>
                  </a:lnTo>
                  <a:lnTo>
                    <a:pt x="530" y="139"/>
                  </a:lnTo>
                  <a:lnTo>
                    <a:pt x="530" y="140"/>
                  </a:lnTo>
                  <a:lnTo>
                    <a:pt x="530" y="142"/>
                  </a:lnTo>
                  <a:lnTo>
                    <a:pt x="533" y="146"/>
                  </a:lnTo>
                  <a:lnTo>
                    <a:pt x="537" y="149"/>
                  </a:lnTo>
                  <a:lnTo>
                    <a:pt x="538" y="150"/>
                  </a:lnTo>
                  <a:lnTo>
                    <a:pt x="542" y="150"/>
                  </a:lnTo>
                  <a:lnTo>
                    <a:pt x="543" y="150"/>
                  </a:lnTo>
                  <a:lnTo>
                    <a:pt x="549" y="156"/>
                  </a:lnTo>
                  <a:lnTo>
                    <a:pt x="555" y="161"/>
                  </a:lnTo>
                  <a:lnTo>
                    <a:pt x="556" y="163"/>
                  </a:lnTo>
                  <a:lnTo>
                    <a:pt x="554" y="165"/>
                  </a:lnTo>
                  <a:lnTo>
                    <a:pt x="551" y="166"/>
                  </a:lnTo>
                  <a:lnTo>
                    <a:pt x="548" y="165"/>
                  </a:lnTo>
                  <a:lnTo>
                    <a:pt x="546" y="165"/>
                  </a:lnTo>
                  <a:lnTo>
                    <a:pt x="541" y="162"/>
                  </a:lnTo>
                  <a:lnTo>
                    <a:pt x="538" y="165"/>
                  </a:lnTo>
                  <a:lnTo>
                    <a:pt x="536" y="168"/>
                  </a:lnTo>
                  <a:lnTo>
                    <a:pt x="533" y="173"/>
                  </a:lnTo>
                  <a:lnTo>
                    <a:pt x="532" y="175"/>
                  </a:lnTo>
                  <a:lnTo>
                    <a:pt x="528" y="178"/>
                  </a:lnTo>
                  <a:lnTo>
                    <a:pt x="525" y="179"/>
                  </a:lnTo>
                  <a:lnTo>
                    <a:pt x="523" y="179"/>
                  </a:lnTo>
                  <a:lnTo>
                    <a:pt x="521" y="177"/>
                  </a:lnTo>
                  <a:lnTo>
                    <a:pt x="520" y="175"/>
                  </a:lnTo>
                  <a:lnTo>
                    <a:pt x="520" y="173"/>
                  </a:lnTo>
                  <a:lnTo>
                    <a:pt x="520" y="168"/>
                  </a:lnTo>
                  <a:lnTo>
                    <a:pt x="523" y="163"/>
                  </a:lnTo>
                  <a:lnTo>
                    <a:pt x="523" y="158"/>
                  </a:lnTo>
                  <a:lnTo>
                    <a:pt x="521" y="152"/>
                  </a:lnTo>
                  <a:lnTo>
                    <a:pt x="520" y="150"/>
                  </a:lnTo>
                  <a:lnTo>
                    <a:pt x="516" y="146"/>
                  </a:lnTo>
                  <a:lnTo>
                    <a:pt x="515" y="143"/>
                  </a:lnTo>
                  <a:lnTo>
                    <a:pt x="514" y="138"/>
                  </a:lnTo>
                  <a:lnTo>
                    <a:pt x="514" y="135"/>
                  </a:lnTo>
                  <a:lnTo>
                    <a:pt x="515" y="130"/>
                  </a:lnTo>
                  <a:lnTo>
                    <a:pt x="516" y="127"/>
                  </a:lnTo>
                  <a:lnTo>
                    <a:pt x="518" y="126"/>
                  </a:lnTo>
                  <a:lnTo>
                    <a:pt x="520" y="125"/>
                  </a:lnTo>
                  <a:lnTo>
                    <a:pt x="523" y="123"/>
                  </a:lnTo>
                  <a:lnTo>
                    <a:pt x="527" y="120"/>
                  </a:lnTo>
                  <a:lnTo>
                    <a:pt x="530" y="117"/>
                  </a:lnTo>
                  <a:lnTo>
                    <a:pt x="533" y="113"/>
                  </a:lnTo>
                  <a:lnTo>
                    <a:pt x="535" y="109"/>
                  </a:lnTo>
                  <a:lnTo>
                    <a:pt x="532" y="104"/>
                  </a:lnTo>
                  <a:lnTo>
                    <a:pt x="532" y="101"/>
                  </a:lnTo>
                  <a:lnTo>
                    <a:pt x="532" y="98"/>
                  </a:lnTo>
                  <a:lnTo>
                    <a:pt x="536" y="97"/>
                  </a:lnTo>
                  <a:lnTo>
                    <a:pt x="538" y="98"/>
                  </a:lnTo>
                  <a:lnTo>
                    <a:pt x="544" y="103"/>
                  </a:lnTo>
                  <a:lnTo>
                    <a:pt x="546" y="103"/>
                  </a:lnTo>
                  <a:lnTo>
                    <a:pt x="550" y="103"/>
                  </a:lnTo>
                  <a:lnTo>
                    <a:pt x="555" y="104"/>
                  </a:lnTo>
                  <a:lnTo>
                    <a:pt x="559" y="104"/>
                  </a:lnTo>
                  <a:lnTo>
                    <a:pt x="561" y="103"/>
                  </a:lnTo>
                  <a:lnTo>
                    <a:pt x="564" y="99"/>
                  </a:lnTo>
                  <a:lnTo>
                    <a:pt x="565" y="95"/>
                  </a:lnTo>
                  <a:lnTo>
                    <a:pt x="564" y="89"/>
                  </a:lnTo>
                  <a:lnTo>
                    <a:pt x="564" y="83"/>
                  </a:lnTo>
                  <a:lnTo>
                    <a:pt x="565" y="79"/>
                  </a:lnTo>
                  <a:lnTo>
                    <a:pt x="571" y="71"/>
                  </a:lnTo>
                  <a:lnTo>
                    <a:pt x="572" y="67"/>
                  </a:lnTo>
                  <a:lnTo>
                    <a:pt x="573" y="56"/>
                  </a:lnTo>
                  <a:lnTo>
                    <a:pt x="575" y="52"/>
                  </a:lnTo>
                  <a:lnTo>
                    <a:pt x="576" y="47"/>
                  </a:lnTo>
                  <a:lnTo>
                    <a:pt x="576" y="36"/>
                  </a:lnTo>
                  <a:lnTo>
                    <a:pt x="575" y="26"/>
                  </a:lnTo>
                  <a:lnTo>
                    <a:pt x="572" y="21"/>
                  </a:lnTo>
                  <a:lnTo>
                    <a:pt x="570" y="16"/>
                  </a:lnTo>
                  <a:lnTo>
                    <a:pt x="570" y="12"/>
                  </a:lnTo>
                  <a:lnTo>
                    <a:pt x="572" y="8"/>
                  </a:lnTo>
                  <a:lnTo>
                    <a:pt x="572" y="6"/>
                  </a:lnTo>
                  <a:lnTo>
                    <a:pt x="573" y="5"/>
                  </a:lnTo>
                  <a:lnTo>
                    <a:pt x="576" y="5"/>
                  </a:lnTo>
                  <a:lnTo>
                    <a:pt x="578" y="3"/>
                  </a:lnTo>
                  <a:lnTo>
                    <a:pt x="579" y="2"/>
                  </a:lnTo>
                  <a:lnTo>
                    <a:pt x="581" y="0"/>
                  </a:lnTo>
                  <a:lnTo>
                    <a:pt x="583" y="2"/>
                  </a:lnTo>
                  <a:lnTo>
                    <a:pt x="584" y="3"/>
                  </a:lnTo>
                  <a:lnTo>
                    <a:pt x="589" y="9"/>
                  </a:lnTo>
                  <a:lnTo>
                    <a:pt x="596" y="18"/>
                  </a:lnTo>
                  <a:lnTo>
                    <a:pt x="606" y="31"/>
                  </a:lnTo>
                  <a:lnTo>
                    <a:pt x="611" y="38"/>
                  </a:lnTo>
                  <a:lnTo>
                    <a:pt x="617" y="44"/>
                  </a:lnTo>
                  <a:lnTo>
                    <a:pt x="624" y="51"/>
                  </a:lnTo>
                  <a:lnTo>
                    <a:pt x="631" y="55"/>
                  </a:lnTo>
                  <a:lnTo>
                    <a:pt x="636" y="58"/>
                  </a:lnTo>
                  <a:lnTo>
                    <a:pt x="639" y="62"/>
                  </a:lnTo>
                  <a:lnTo>
                    <a:pt x="641" y="63"/>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36" name="Google Shape;2336;p203"/>
            <p:cNvSpPr/>
            <p:nvPr/>
          </p:nvSpPr>
          <p:spPr>
            <a:xfrm>
              <a:off x="9695618" y="3979257"/>
              <a:ext cx="8374" cy="3694"/>
            </a:xfrm>
            <a:custGeom>
              <a:avLst/>
              <a:gdLst/>
              <a:ahLst/>
              <a:cxnLst/>
              <a:rect l="l" t="t" r="r" b="b"/>
              <a:pathLst>
                <a:path w="9" h="6" extrusionOk="0">
                  <a:moveTo>
                    <a:pt x="6" y="4"/>
                  </a:moveTo>
                  <a:lnTo>
                    <a:pt x="4" y="5"/>
                  </a:lnTo>
                  <a:lnTo>
                    <a:pt x="2" y="4"/>
                  </a:lnTo>
                  <a:lnTo>
                    <a:pt x="0" y="4"/>
                  </a:lnTo>
                  <a:lnTo>
                    <a:pt x="0" y="3"/>
                  </a:lnTo>
                  <a:lnTo>
                    <a:pt x="2" y="2"/>
                  </a:lnTo>
                  <a:lnTo>
                    <a:pt x="2" y="1"/>
                  </a:lnTo>
                  <a:lnTo>
                    <a:pt x="3" y="0"/>
                  </a:lnTo>
                  <a:lnTo>
                    <a:pt x="8" y="2"/>
                  </a:lnTo>
                  <a:lnTo>
                    <a:pt x="8" y="3"/>
                  </a:lnTo>
                  <a:lnTo>
                    <a:pt x="6"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37" name="Google Shape;2337;p203"/>
            <p:cNvSpPr/>
            <p:nvPr/>
          </p:nvSpPr>
          <p:spPr>
            <a:xfrm>
              <a:off x="9708180" y="3971871"/>
              <a:ext cx="8374" cy="7386"/>
            </a:xfrm>
            <a:custGeom>
              <a:avLst/>
              <a:gdLst/>
              <a:ahLst/>
              <a:cxnLst/>
              <a:rect l="l" t="t" r="r" b="b"/>
              <a:pathLst>
                <a:path w="8" h="9" extrusionOk="0">
                  <a:moveTo>
                    <a:pt x="6" y="2"/>
                  </a:moveTo>
                  <a:lnTo>
                    <a:pt x="4" y="8"/>
                  </a:lnTo>
                  <a:lnTo>
                    <a:pt x="3" y="8"/>
                  </a:lnTo>
                  <a:lnTo>
                    <a:pt x="1" y="8"/>
                  </a:lnTo>
                  <a:lnTo>
                    <a:pt x="0" y="5"/>
                  </a:lnTo>
                  <a:lnTo>
                    <a:pt x="1" y="4"/>
                  </a:lnTo>
                  <a:lnTo>
                    <a:pt x="3" y="5"/>
                  </a:lnTo>
                  <a:lnTo>
                    <a:pt x="4" y="4"/>
                  </a:lnTo>
                  <a:lnTo>
                    <a:pt x="7" y="0"/>
                  </a:lnTo>
                  <a:lnTo>
                    <a:pt x="7" y="0"/>
                  </a:lnTo>
                  <a:lnTo>
                    <a:pt x="6"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38" name="Google Shape;2338;p203"/>
            <p:cNvSpPr/>
            <p:nvPr/>
          </p:nvSpPr>
          <p:spPr>
            <a:xfrm>
              <a:off x="9741676" y="3964485"/>
              <a:ext cx="8374" cy="3694"/>
            </a:xfrm>
            <a:custGeom>
              <a:avLst/>
              <a:gdLst/>
              <a:ahLst/>
              <a:cxnLst/>
              <a:rect l="l" t="t" r="r" b="b"/>
              <a:pathLst>
                <a:path w="7" h="6" extrusionOk="0">
                  <a:moveTo>
                    <a:pt x="6" y="4"/>
                  </a:moveTo>
                  <a:lnTo>
                    <a:pt x="4" y="5"/>
                  </a:lnTo>
                  <a:lnTo>
                    <a:pt x="0" y="5"/>
                  </a:lnTo>
                  <a:lnTo>
                    <a:pt x="1" y="0"/>
                  </a:lnTo>
                  <a:lnTo>
                    <a:pt x="2" y="1"/>
                  </a:lnTo>
                  <a:lnTo>
                    <a:pt x="3" y="2"/>
                  </a:lnTo>
                  <a:lnTo>
                    <a:pt x="5" y="3"/>
                  </a:lnTo>
                  <a:lnTo>
                    <a:pt x="6"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39" name="Google Shape;2339;p203"/>
            <p:cNvSpPr/>
            <p:nvPr/>
          </p:nvSpPr>
          <p:spPr>
            <a:xfrm>
              <a:off x="10252480" y="3909091"/>
              <a:ext cx="4185" cy="3692"/>
            </a:xfrm>
            <a:custGeom>
              <a:avLst/>
              <a:gdLst/>
              <a:ahLst/>
              <a:cxnLst/>
              <a:rect l="l" t="t" r="r" b="b"/>
              <a:pathLst>
                <a:path w="4" h="4" extrusionOk="0">
                  <a:moveTo>
                    <a:pt x="2" y="3"/>
                  </a:moveTo>
                  <a:lnTo>
                    <a:pt x="2" y="3"/>
                  </a:lnTo>
                  <a:lnTo>
                    <a:pt x="0" y="0"/>
                  </a:lnTo>
                  <a:lnTo>
                    <a:pt x="1" y="0"/>
                  </a:lnTo>
                  <a:lnTo>
                    <a:pt x="2" y="0"/>
                  </a:lnTo>
                  <a:lnTo>
                    <a:pt x="3" y="2"/>
                  </a:lnTo>
                  <a:lnTo>
                    <a:pt x="2"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40" name="Google Shape;2340;p203"/>
            <p:cNvSpPr/>
            <p:nvPr/>
          </p:nvSpPr>
          <p:spPr>
            <a:xfrm>
              <a:off x="9812852" y="3905397"/>
              <a:ext cx="20936" cy="25852"/>
            </a:xfrm>
            <a:custGeom>
              <a:avLst/>
              <a:gdLst/>
              <a:ahLst/>
              <a:cxnLst/>
              <a:rect l="l" t="t" r="r" b="b"/>
              <a:pathLst>
                <a:path w="23" h="29" extrusionOk="0">
                  <a:moveTo>
                    <a:pt x="20" y="8"/>
                  </a:moveTo>
                  <a:lnTo>
                    <a:pt x="17" y="10"/>
                  </a:lnTo>
                  <a:lnTo>
                    <a:pt x="16" y="12"/>
                  </a:lnTo>
                  <a:lnTo>
                    <a:pt x="13" y="12"/>
                  </a:lnTo>
                  <a:lnTo>
                    <a:pt x="10" y="15"/>
                  </a:lnTo>
                  <a:lnTo>
                    <a:pt x="7" y="15"/>
                  </a:lnTo>
                  <a:lnTo>
                    <a:pt x="8" y="18"/>
                  </a:lnTo>
                  <a:lnTo>
                    <a:pt x="8" y="20"/>
                  </a:lnTo>
                  <a:lnTo>
                    <a:pt x="6" y="20"/>
                  </a:lnTo>
                  <a:lnTo>
                    <a:pt x="4" y="22"/>
                  </a:lnTo>
                  <a:lnTo>
                    <a:pt x="4" y="24"/>
                  </a:lnTo>
                  <a:lnTo>
                    <a:pt x="5" y="25"/>
                  </a:lnTo>
                  <a:lnTo>
                    <a:pt x="5" y="26"/>
                  </a:lnTo>
                  <a:lnTo>
                    <a:pt x="3" y="27"/>
                  </a:lnTo>
                  <a:lnTo>
                    <a:pt x="0" y="28"/>
                  </a:lnTo>
                  <a:lnTo>
                    <a:pt x="0" y="26"/>
                  </a:lnTo>
                  <a:lnTo>
                    <a:pt x="0" y="24"/>
                  </a:lnTo>
                  <a:lnTo>
                    <a:pt x="3" y="20"/>
                  </a:lnTo>
                  <a:lnTo>
                    <a:pt x="3" y="16"/>
                  </a:lnTo>
                  <a:lnTo>
                    <a:pt x="5" y="15"/>
                  </a:lnTo>
                  <a:lnTo>
                    <a:pt x="6" y="15"/>
                  </a:lnTo>
                  <a:lnTo>
                    <a:pt x="9" y="12"/>
                  </a:lnTo>
                  <a:lnTo>
                    <a:pt x="10" y="10"/>
                  </a:lnTo>
                  <a:lnTo>
                    <a:pt x="8" y="9"/>
                  </a:lnTo>
                  <a:lnTo>
                    <a:pt x="8" y="8"/>
                  </a:lnTo>
                  <a:lnTo>
                    <a:pt x="9" y="7"/>
                  </a:lnTo>
                  <a:lnTo>
                    <a:pt x="11" y="8"/>
                  </a:lnTo>
                  <a:lnTo>
                    <a:pt x="13" y="9"/>
                  </a:lnTo>
                  <a:lnTo>
                    <a:pt x="13" y="9"/>
                  </a:lnTo>
                  <a:lnTo>
                    <a:pt x="14" y="8"/>
                  </a:lnTo>
                  <a:lnTo>
                    <a:pt x="16" y="6"/>
                  </a:lnTo>
                  <a:lnTo>
                    <a:pt x="19" y="3"/>
                  </a:lnTo>
                  <a:lnTo>
                    <a:pt x="20" y="0"/>
                  </a:lnTo>
                  <a:lnTo>
                    <a:pt x="22" y="3"/>
                  </a:lnTo>
                  <a:lnTo>
                    <a:pt x="22" y="6"/>
                  </a:lnTo>
                  <a:lnTo>
                    <a:pt x="20" y="8"/>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41" name="Google Shape;2341;p203"/>
            <p:cNvSpPr/>
            <p:nvPr/>
          </p:nvSpPr>
          <p:spPr>
            <a:xfrm>
              <a:off x="9850536" y="3875853"/>
              <a:ext cx="4185" cy="7386"/>
            </a:xfrm>
            <a:custGeom>
              <a:avLst/>
              <a:gdLst/>
              <a:ahLst/>
              <a:cxnLst/>
              <a:rect l="l" t="t" r="r" b="b"/>
              <a:pathLst>
                <a:path w="6" h="9" extrusionOk="0">
                  <a:moveTo>
                    <a:pt x="4" y="7"/>
                  </a:moveTo>
                  <a:lnTo>
                    <a:pt x="3" y="8"/>
                  </a:lnTo>
                  <a:lnTo>
                    <a:pt x="1" y="7"/>
                  </a:lnTo>
                  <a:lnTo>
                    <a:pt x="0" y="3"/>
                  </a:lnTo>
                  <a:lnTo>
                    <a:pt x="2" y="1"/>
                  </a:lnTo>
                  <a:lnTo>
                    <a:pt x="3" y="0"/>
                  </a:lnTo>
                  <a:lnTo>
                    <a:pt x="4" y="4"/>
                  </a:lnTo>
                  <a:lnTo>
                    <a:pt x="5" y="5"/>
                  </a:lnTo>
                  <a:lnTo>
                    <a:pt x="4" y="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42" name="Google Shape;2342;p203"/>
            <p:cNvSpPr/>
            <p:nvPr/>
          </p:nvSpPr>
          <p:spPr>
            <a:xfrm>
              <a:off x="9858910" y="3864775"/>
              <a:ext cx="4185" cy="3692"/>
            </a:xfrm>
            <a:custGeom>
              <a:avLst/>
              <a:gdLst/>
              <a:ahLst/>
              <a:cxnLst/>
              <a:rect l="l" t="t" r="r" b="b"/>
              <a:pathLst>
                <a:path w="6" h="5" extrusionOk="0">
                  <a:moveTo>
                    <a:pt x="5" y="4"/>
                  </a:moveTo>
                  <a:lnTo>
                    <a:pt x="5" y="4"/>
                  </a:lnTo>
                  <a:lnTo>
                    <a:pt x="2" y="4"/>
                  </a:lnTo>
                  <a:lnTo>
                    <a:pt x="0" y="0"/>
                  </a:lnTo>
                  <a:lnTo>
                    <a:pt x="3" y="0"/>
                  </a:lnTo>
                  <a:lnTo>
                    <a:pt x="3" y="2"/>
                  </a:lnTo>
                  <a:lnTo>
                    <a:pt x="5"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43" name="Google Shape;2343;p203"/>
            <p:cNvSpPr/>
            <p:nvPr/>
          </p:nvSpPr>
          <p:spPr>
            <a:xfrm>
              <a:off x="9858910" y="3857389"/>
              <a:ext cx="16748" cy="14772"/>
            </a:xfrm>
            <a:custGeom>
              <a:avLst/>
              <a:gdLst/>
              <a:ahLst/>
              <a:cxnLst/>
              <a:rect l="l" t="t" r="r" b="b"/>
              <a:pathLst>
                <a:path w="18" h="16" extrusionOk="0">
                  <a:moveTo>
                    <a:pt x="9" y="11"/>
                  </a:moveTo>
                  <a:lnTo>
                    <a:pt x="6" y="15"/>
                  </a:lnTo>
                  <a:lnTo>
                    <a:pt x="3" y="12"/>
                  </a:lnTo>
                  <a:lnTo>
                    <a:pt x="0" y="10"/>
                  </a:lnTo>
                  <a:lnTo>
                    <a:pt x="1" y="10"/>
                  </a:lnTo>
                  <a:lnTo>
                    <a:pt x="2" y="9"/>
                  </a:lnTo>
                  <a:lnTo>
                    <a:pt x="2" y="8"/>
                  </a:lnTo>
                  <a:lnTo>
                    <a:pt x="5" y="6"/>
                  </a:lnTo>
                  <a:lnTo>
                    <a:pt x="9" y="5"/>
                  </a:lnTo>
                  <a:lnTo>
                    <a:pt x="11" y="5"/>
                  </a:lnTo>
                  <a:lnTo>
                    <a:pt x="12" y="4"/>
                  </a:lnTo>
                  <a:lnTo>
                    <a:pt x="12" y="3"/>
                  </a:lnTo>
                  <a:lnTo>
                    <a:pt x="14" y="2"/>
                  </a:lnTo>
                  <a:lnTo>
                    <a:pt x="16" y="0"/>
                  </a:lnTo>
                  <a:lnTo>
                    <a:pt x="17" y="2"/>
                  </a:lnTo>
                  <a:lnTo>
                    <a:pt x="17" y="4"/>
                  </a:lnTo>
                  <a:lnTo>
                    <a:pt x="15" y="4"/>
                  </a:lnTo>
                  <a:lnTo>
                    <a:pt x="12" y="6"/>
                  </a:lnTo>
                  <a:lnTo>
                    <a:pt x="11" y="8"/>
                  </a:lnTo>
                  <a:lnTo>
                    <a:pt x="9" y="10"/>
                  </a:lnTo>
                  <a:lnTo>
                    <a:pt x="8" y="10"/>
                  </a:lnTo>
                  <a:lnTo>
                    <a:pt x="9" y="1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44" name="Google Shape;2344;p203"/>
            <p:cNvSpPr/>
            <p:nvPr/>
          </p:nvSpPr>
          <p:spPr>
            <a:xfrm>
              <a:off x="9896591" y="3794606"/>
              <a:ext cx="8374" cy="7386"/>
            </a:xfrm>
            <a:custGeom>
              <a:avLst/>
              <a:gdLst/>
              <a:ahLst/>
              <a:cxnLst/>
              <a:rect l="l" t="t" r="r" b="b"/>
              <a:pathLst>
                <a:path w="10" h="10" extrusionOk="0">
                  <a:moveTo>
                    <a:pt x="7" y="8"/>
                  </a:moveTo>
                  <a:lnTo>
                    <a:pt x="3" y="9"/>
                  </a:lnTo>
                  <a:lnTo>
                    <a:pt x="2" y="8"/>
                  </a:lnTo>
                  <a:lnTo>
                    <a:pt x="0" y="3"/>
                  </a:lnTo>
                  <a:lnTo>
                    <a:pt x="3" y="0"/>
                  </a:lnTo>
                  <a:lnTo>
                    <a:pt x="8" y="3"/>
                  </a:lnTo>
                  <a:lnTo>
                    <a:pt x="9" y="4"/>
                  </a:lnTo>
                  <a:lnTo>
                    <a:pt x="7" y="8"/>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45" name="Google Shape;2345;p203"/>
            <p:cNvSpPr/>
            <p:nvPr/>
          </p:nvSpPr>
          <p:spPr>
            <a:xfrm>
              <a:off x="9913338" y="3783529"/>
              <a:ext cx="8374" cy="14772"/>
            </a:xfrm>
            <a:custGeom>
              <a:avLst/>
              <a:gdLst/>
              <a:ahLst/>
              <a:cxnLst/>
              <a:rect l="l" t="t" r="r" b="b"/>
              <a:pathLst>
                <a:path w="8" h="17" extrusionOk="0">
                  <a:moveTo>
                    <a:pt x="3" y="16"/>
                  </a:moveTo>
                  <a:lnTo>
                    <a:pt x="0" y="16"/>
                  </a:lnTo>
                  <a:lnTo>
                    <a:pt x="0" y="15"/>
                  </a:lnTo>
                  <a:lnTo>
                    <a:pt x="2" y="10"/>
                  </a:lnTo>
                  <a:lnTo>
                    <a:pt x="3" y="6"/>
                  </a:lnTo>
                  <a:lnTo>
                    <a:pt x="4" y="2"/>
                  </a:lnTo>
                  <a:lnTo>
                    <a:pt x="5" y="1"/>
                  </a:lnTo>
                  <a:lnTo>
                    <a:pt x="6" y="0"/>
                  </a:lnTo>
                  <a:lnTo>
                    <a:pt x="7" y="2"/>
                  </a:lnTo>
                  <a:lnTo>
                    <a:pt x="6" y="7"/>
                  </a:lnTo>
                  <a:lnTo>
                    <a:pt x="4" y="11"/>
                  </a:lnTo>
                  <a:lnTo>
                    <a:pt x="3" y="1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46" name="Google Shape;2346;p203"/>
            <p:cNvSpPr/>
            <p:nvPr/>
          </p:nvSpPr>
          <p:spPr>
            <a:xfrm>
              <a:off x="9875657" y="3753985"/>
              <a:ext cx="4185" cy="7386"/>
            </a:xfrm>
            <a:custGeom>
              <a:avLst/>
              <a:gdLst/>
              <a:ahLst/>
              <a:cxnLst/>
              <a:rect l="l" t="t" r="r" b="b"/>
              <a:pathLst>
                <a:path w="5" h="7" extrusionOk="0">
                  <a:moveTo>
                    <a:pt x="1" y="5"/>
                  </a:moveTo>
                  <a:lnTo>
                    <a:pt x="0" y="6"/>
                  </a:lnTo>
                  <a:lnTo>
                    <a:pt x="1" y="3"/>
                  </a:lnTo>
                  <a:lnTo>
                    <a:pt x="3" y="0"/>
                  </a:lnTo>
                  <a:lnTo>
                    <a:pt x="4" y="2"/>
                  </a:lnTo>
                  <a:lnTo>
                    <a:pt x="1"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47" name="Google Shape;2347;p203"/>
            <p:cNvSpPr/>
            <p:nvPr/>
          </p:nvSpPr>
          <p:spPr>
            <a:xfrm>
              <a:off x="9892405" y="3731827"/>
              <a:ext cx="8374" cy="3692"/>
            </a:xfrm>
            <a:custGeom>
              <a:avLst/>
              <a:gdLst/>
              <a:ahLst/>
              <a:cxnLst/>
              <a:rect l="l" t="t" r="r" b="b"/>
              <a:pathLst>
                <a:path w="8" h="5" extrusionOk="0">
                  <a:moveTo>
                    <a:pt x="4" y="4"/>
                  </a:moveTo>
                  <a:lnTo>
                    <a:pt x="2" y="4"/>
                  </a:lnTo>
                  <a:lnTo>
                    <a:pt x="0" y="4"/>
                  </a:lnTo>
                  <a:lnTo>
                    <a:pt x="0" y="2"/>
                  </a:lnTo>
                  <a:lnTo>
                    <a:pt x="4" y="0"/>
                  </a:lnTo>
                  <a:lnTo>
                    <a:pt x="7" y="1"/>
                  </a:lnTo>
                  <a:lnTo>
                    <a:pt x="5" y="2"/>
                  </a:lnTo>
                  <a:lnTo>
                    <a:pt x="4"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48" name="Google Shape;2348;p203"/>
            <p:cNvSpPr/>
            <p:nvPr/>
          </p:nvSpPr>
          <p:spPr>
            <a:xfrm>
              <a:off x="9884031" y="3731827"/>
              <a:ext cx="8374" cy="11078"/>
            </a:xfrm>
            <a:custGeom>
              <a:avLst/>
              <a:gdLst/>
              <a:ahLst/>
              <a:cxnLst/>
              <a:rect l="l" t="t" r="r" b="b"/>
              <a:pathLst>
                <a:path w="9" h="14" extrusionOk="0">
                  <a:moveTo>
                    <a:pt x="4" y="12"/>
                  </a:moveTo>
                  <a:lnTo>
                    <a:pt x="1" y="13"/>
                  </a:lnTo>
                  <a:lnTo>
                    <a:pt x="1" y="12"/>
                  </a:lnTo>
                  <a:lnTo>
                    <a:pt x="0" y="11"/>
                  </a:lnTo>
                  <a:lnTo>
                    <a:pt x="1" y="10"/>
                  </a:lnTo>
                  <a:lnTo>
                    <a:pt x="1" y="9"/>
                  </a:lnTo>
                  <a:lnTo>
                    <a:pt x="0" y="8"/>
                  </a:lnTo>
                  <a:lnTo>
                    <a:pt x="2" y="3"/>
                  </a:lnTo>
                  <a:lnTo>
                    <a:pt x="1" y="1"/>
                  </a:lnTo>
                  <a:lnTo>
                    <a:pt x="6" y="0"/>
                  </a:lnTo>
                  <a:lnTo>
                    <a:pt x="8" y="2"/>
                  </a:lnTo>
                  <a:lnTo>
                    <a:pt x="8" y="8"/>
                  </a:lnTo>
                  <a:lnTo>
                    <a:pt x="4" y="1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49" name="Google Shape;2349;p203"/>
            <p:cNvSpPr/>
            <p:nvPr/>
          </p:nvSpPr>
          <p:spPr>
            <a:xfrm>
              <a:off x="9846348" y="3724440"/>
              <a:ext cx="8374" cy="7386"/>
            </a:xfrm>
            <a:custGeom>
              <a:avLst/>
              <a:gdLst/>
              <a:ahLst/>
              <a:cxnLst/>
              <a:rect l="l" t="t" r="r" b="b"/>
              <a:pathLst>
                <a:path w="9" h="8" extrusionOk="0">
                  <a:moveTo>
                    <a:pt x="1" y="0"/>
                  </a:moveTo>
                  <a:lnTo>
                    <a:pt x="2" y="1"/>
                  </a:lnTo>
                  <a:lnTo>
                    <a:pt x="4" y="1"/>
                  </a:lnTo>
                  <a:lnTo>
                    <a:pt x="5" y="1"/>
                  </a:lnTo>
                  <a:lnTo>
                    <a:pt x="6" y="1"/>
                  </a:lnTo>
                  <a:lnTo>
                    <a:pt x="7" y="4"/>
                  </a:lnTo>
                  <a:lnTo>
                    <a:pt x="8" y="5"/>
                  </a:lnTo>
                  <a:lnTo>
                    <a:pt x="6" y="6"/>
                  </a:lnTo>
                  <a:lnTo>
                    <a:pt x="4" y="6"/>
                  </a:lnTo>
                  <a:lnTo>
                    <a:pt x="3" y="7"/>
                  </a:lnTo>
                  <a:lnTo>
                    <a:pt x="1" y="7"/>
                  </a:lnTo>
                  <a:lnTo>
                    <a:pt x="1" y="6"/>
                  </a:lnTo>
                  <a:lnTo>
                    <a:pt x="0" y="5"/>
                  </a:lnTo>
                  <a:lnTo>
                    <a:pt x="1"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50" name="Google Shape;2350;p203"/>
            <p:cNvSpPr/>
            <p:nvPr/>
          </p:nvSpPr>
          <p:spPr>
            <a:xfrm>
              <a:off x="10181301" y="3713360"/>
              <a:ext cx="4188" cy="3694"/>
            </a:xfrm>
            <a:custGeom>
              <a:avLst/>
              <a:gdLst/>
              <a:ahLst/>
              <a:cxnLst/>
              <a:rect l="l" t="t" r="r" b="b"/>
              <a:pathLst>
                <a:path w="5" h="4" extrusionOk="0">
                  <a:moveTo>
                    <a:pt x="3" y="3"/>
                  </a:moveTo>
                  <a:lnTo>
                    <a:pt x="2" y="3"/>
                  </a:lnTo>
                  <a:lnTo>
                    <a:pt x="0" y="2"/>
                  </a:lnTo>
                  <a:lnTo>
                    <a:pt x="0" y="1"/>
                  </a:lnTo>
                  <a:lnTo>
                    <a:pt x="1" y="0"/>
                  </a:lnTo>
                  <a:lnTo>
                    <a:pt x="1" y="0"/>
                  </a:lnTo>
                  <a:lnTo>
                    <a:pt x="4" y="2"/>
                  </a:lnTo>
                  <a:lnTo>
                    <a:pt x="3"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51" name="Google Shape;2351;p203"/>
            <p:cNvSpPr/>
            <p:nvPr/>
          </p:nvSpPr>
          <p:spPr>
            <a:xfrm>
              <a:off x="9854721" y="3713360"/>
              <a:ext cx="8374" cy="11080"/>
            </a:xfrm>
            <a:custGeom>
              <a:avLst/>
              <a:gdLst/>
              <a:ahLst/>
              <a:cxnLst/>
              <a:rect l="l" t="t" r="r" b="b"/>
              <a:pathLst>
                <a:path w="7" h="12" extrusionOk="0">
                  <a:moveTo>
                    <a:pt x="2" y="11"/>
                  </a:moveTo>
                  <a:lnTo>
                    <a:pt x="2" y="11"/>
                  </a:lnTo>
                  <a:lnTo>
                    <a:pt x="1" y="8"/>
                  </a:lnTo>
                  <a:lnTo>
                    <a:pt x="0" y="7"/>
                  </a:lnTo>
                  <a:lnTo>
                    <a:pt x="1" y="7"/>
                  </a:lnTo>
                  <a:lnTo>
                    <a:pt x="4" y="0"/>
                  </a:lnTo>
                  <a:lnTo>
                    <a:pt x="4" y="3"/>
                  </a:lnTo>
                  <a:lnTo>
                    <a:pt x="5" y="5"/>
                  </a:lnTo>
                  <a:lnTo>
                    <a:pt x="6" y="5"/>
                  </a:lnTo>
                  <a:lnTo>
                    <a:pt x="5" y="7"/>
                  </a:lnTo>
                  <a:lnTo>
                    <a:pt x="4" y="8"/>
                  </a:lnTo>
                  <a:lnTo>
                    <a:pt x="2" y="1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52" name="Google Shape;2352;p203"/>
            <p:cNvSpPr/>
            <p:nvPr/>
          </p:nvSpPr>
          <p:spPr>
            <a:xfrm>
              <a:off x="9867284" y="3705975"/>
              <a:ext cx="8374" cy="7386"/>
            </a:xfrm>
            <a:custGeom>
              <a:avLst/>
              <a:gdLst/>
              <a:ahLst/>
              <a:cxnLst/>
              <a:rect l="l" t="t" r="r" b="b"/>
              <a:pathLst>
                <a:path w="7" h="7" extrusionOk="0">
                  <a:moveTo>
                    <a:pt x="4" y="5"/>
                  </a:moveTo>
                  <a:lnTo>
                    <a:pt x="1" y="6"/>
                  </a:lnTo>
                  <a:lnTo>
                    <a:pt x="0" y="6"/>
                  </a:lnTo>
                  <a:lnTo>
                    <a:pt x="1" y="5"/>
                  </a:lnTo>
                  <a:lnTo>
                    <a:pt x="1" y="4"/>
                  </a:lnTo>
                  <a:lnTo>
                    <a:pt x="3" y="0"/>
                  </a:lnTo>
                  <a:lnTo>
                    <a:pt x="5" y="0"/>
                  </a:lnTo>
                  <a:lnTo>
                    <a:pt x="6" y="0"/>
                  </a:lnTo>
                  <a:lnTo>
                    <a:pt x="5" y="2"/>
                  </a:lnTo>
                  <a:lnTo>
                    <a:pt x="4"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53" name="Google Shape;2353;p203"/>
            <p:cNvSpPr/>
            <p:nvPr/>
          </p:nvSpPr>
          <p:spPr>
            <a:xfrm>
              <a:off x="9875657" y="3691203"/>
              <a:ext cx="4185" cy="3694"/>
            </a:xfrm>
            <a:custGeom>
              <a:avLst/>
              <a:gdLst/>
              <a:ahLst/>
              <a:cxnLst/>
              <a:rect l="l" t="t" r="r" b="b"/>
              <a:pathLst>
                <a:path w="5" h="6" extrusionOk="0">
                  <a:moveTo>
                    <a:pt x="4" y="3"/>
                  </a:moveTo>
                  <a:lnTo>
                    <a:pt x="1" y="5"/>
                  </a:lnTo>
                  <a:lnTo>
                    <a:pt x="0" y="4"/>
                  </a:lnTo>
                  <a:lnTo>
                    <a:pt x="1" y="0"/>
                  </a:lnTo>
                  <a:lnTo>
                    <a:pt x="1" y="0"/>
                  </a:lnTo>
                  <a:lnTo>
                    <a:pt x="3" y="0"/>
                  </a:lnTo>
                  <a:lnTo>
                    <a:pt x="4"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54" name="Google Shape;2354;p203"/>
            <p:cNvSpPr/>
            <p:nvPr/>
          </p:nvSpPr>
          <p:spPr>
            <a:xfrm>
              <a:off x="9951022" y="3687511"/>
              <a:ext cx="8374" cy="3692"/>
            </a:xfrm>
            <a:custGeom>
              <a:avLst/>
              <a:gdLst/>
              <a:ahLst/>
              <a:cxnLst/>
              <a:rect l="l" t="t" r="r" b="b"/>
              <a:pathLst>
                <a:path w="9" h="5" extrusionOk="0">
                  <a:moveTo>
                    <a:pt x="2" y="0"/>
                  </a:moveTo>
                  <a:lnTo>
                    <a:pt x="4" y="1"/>
                  </a:lnTo>
                  <a:lnTo>
                    <a:pt x="8" y="1"/>
                  </a:lnTo>
                  <a:lnTo>
                    <a:pt x="8" y="1"/>
                  </a:lnTo>
                  <a:lnTo>
                    <a:pt x="7" y="3"/>
                  </a:lnTo>
                  <a:lnTo>
                    <a:pt x="5" y="4"/>
                  </a:lnTo>
                  <a:lnTo>
                    <a:pt x="3" y="3"/>
                  </a:lnTo>
                  <a:lnTo>
                    <a:pt x="0" y="3"/>
                  </a:lnTo>
                  <a:lnTo>
                    <a:pt x="0" y="1"/>
                  </a:lnTo>
                  <a:lnTo>
                    <a:pt x="0" y="0"/>
                  </a:lnTo>
                  <a:lnTo>
                    <a:pt x="2"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55" name="Google Shape;2355;p203"/>
            <p:cNvSpPr/>
            <p:nvPr/>
          </p:nvSpPr>
          <p:spPr>
            <a:xfrm>
              <a:off x="9959396" y="3680125"/>
              <a:ext cx="4185" cy="3692"/>
            </a:xfrm>
            <a:custGeom>
              <a:avLst/>
              <a:gdLst/>
              <a:ahLst/>
              <a:cxnLst/>
              <a:rect l="l" t="t" r="r" b="b"/>
              <a:pathLst>
                <a:path w="5" h="4" extrusionOk="0">
                  <a:moveTo>
                    <a:pt x="4" y="2"/>
                  </a:moveTo>
                  <a:lnTo>
                    <a:pt x="2" y="3"/>
                  </a:lnTo>
                  <a:lnTo>
                    <a:pt x="0" y="3"/>
                  </a:lnTo>
                  <a:lnTo>
                    <a:pt x="0" y="1"/>
                  </a:lnTo>
                  <a:lnTo>
                    <a:pt x="2" y="0"/>
                  </a:lnTo>
                  <a:lnTo>
                    <a:pt x="2" y="0"/>
                  </a:lnTo>
                  <a:lnTo>
                    <a:pt x="3" y="1"/>
                  </a:lnTo>
                  <a:lnTo>
                    <a:pt x="4"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56" name="Google Shape;2356;p203"/>
            <p:cNvSpPr/>
            <p:nvPr/>
          </p:nvSpPr>
          <p:spPr>
            <a:xfrm>
              <a:off x="9858910" y="3676430"/>
              <a:ext cx="4185" cy="7386"/>
            </a:xfrm>
            <a:custGeom>
              <a:avLst/>
              <a:gdLst/>
              <a:ahLst/>
              <a:cxnLst/>
              <a:rect l="l" t="t" r="r" b="b"/>
              <a:pathLst>
                <a:path w="6" h="10" extrusionOk="0">
                  <a:moveTo>
                    <a:pt x="3" y="7"/>
                  </a:moveTo>
                  <a:lnTo>
                    <a:pt x="1" y="9"/>
                  </a:lnTo>
                  <a:lnTo>
                    <a:pt x="0" y="7"/>
                  </a:lnTo>
                  <a:lnTo>
                    <a:pt x="1" y="0"/>
                  </a:lnTo>
                  <a:lnTo>
                    <a:pt x="5" y="1"/>
                  </a:lnTo>
                  <a:lnTo>
                    <a:pt x="5" y="3"/>
                  </a:lnTo>
                  <a:lnTo>
                    <a:pt x="3" y="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57" name="Google Shape;2357;p203"/>
            <p:cNvSpPr/>
            <p:nvPr/>
          </p:nvSpPr>
          <p:spPr>
            <a:xfrm>
              <a:off x="10009639" y="3669045"/>
              <a:ext cx="8374" cy="3694"/>
            </a:xfrm>
            <a:custGeom>
              <a:avLst/>
              <a:gdLst/>
              <a:ahLst/>
              <a:cxnLst/>
              <a:rect l="l" t="t" r="r" b="b"/>
              <a:pathLst>
                <a:path w="7" h="6" extrusionOk="0">
                  <a:moveTo>
                    <a:pt x="6" y="2"/>
                  </a:moveTo>
                  <a:lnTo>
                    <a:pt x="5" y="4"/>
                  </a:lnTo>
                  <a:lnTo>
                    <a:pt x="4" y="3"/>
                  </a:lnTo>
                  <a:lnTo>
                    <a:pt x="3" y="5"/>
                  </a:lnTo>
                  <a:lnTo>
                    <a:pt x="2" y="3"/>
                  </a:lnTo>
                  <a:lnTo>
                    <a:pt x="1" y="2"/>
                  </a:lnTo>
                  <a:lnTo>
                    <a:pt x="0" y="1"/>
                  </a:lnTo>
                  <a:lnTo>
                    <a:pt x="5" y="0"/>
                  </a:lnTo>
                  <a:lnTo>
                    <a:pt x="6" y="1"/>
                  </a:lnTo>
                  <a:lnTo>
                    <a:pt x="6"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58" name="Google Shape;2358;p203"/>
            <p:cNvSpPr/>
            <p:nvPr/>
          </p:nvSpPr>
          <p:spPr>
            <a:xfrm>
              <a:off x="10026387" y="3669045"/>
              <a:ext cx="8374" cy="11080"/>
            </a:xfrm>
            <a:custGeom>
              <a:avLst/>
              <a:gdLst/>
              <a:ahLst/>
              <a:cxnLst/>
              <a:rect l="l" t="t" r="r" b="b"/>
              <a:pathLst>
                <a:path w="11" h="14" extrusionOk="0">
                  <a:moveTo>
                    <a:pt x="8" y="10"/>
                  </a:moveTo>
                  <a:lnTo>
                    <a:pt x="5" y="13"/>
                  </a:lnTo>
                  <a:lnTo>
                    <a:pt x="2" y="13"/>
                  </a:lnTo>
                  <a:lnTo>
                    <a:pt x="0" y="11"/>
                  </a:lnTo>
                  <a:lnTo>
                    <a:pt x="0" y="10"/>
                  </a:lnTo>
                  <a:lnTo>
                    <a:pt x="3" y="7"/>
                  </a:lnTo>
                  <a:lnTo>
                    <a:pt x="5" y="3"/>
                  </a:lnTo>
                  <a:lnTo>
                    <a:pt x="8" y="1"/>
                  </a:lnTo>
                  <a:lnTo>
                    <a:pt x="9" y="0"/>
                  </a:lnTo>
                  <a:lnTo>
                    <a:pt x="10" y="0"/>
                  </a:lnTo>
                  <a:lnTo>
                    <a:pt x="8" y="6"/>
                  </a:lnTo>
                  <a:lnTo>
                    <a:pt x="8" y="1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59" name="Google Shape;2359;p203"/>
            <p:cNvSpPr/>
            <p:nvPr/>
          </p:nvSpPr>
          <p:spPr>
            <a:xfrm>
              <a:off x="9863096" y="3665352"/>
              <a:ext cx="8374" cy="14772"/>
            </a:xfrm>
            <a:custGeom>
              <a:avLst/>
              <a:gdLst/>
              <a:ahLst/>
              <a:cxnLst/>
              <a:rect l="l" t="t" r="r" b="b"/>
              <a:pathLst>
                <a:path w="7" h="16" extrusionOk="0">
                  <a:moveTo>
                    <a:pt x="3" y="13"/>
                  </a:moveTo>
                  <a:lnTo>
                    <a:pt x="3" y="15"/>
                  </a:lnTo>
                  <a:lnTo>
                    <a:pt x="1" y="13"/>
                  </a:lnTo>
                  <a:lnTo>
                    <a:pt x="0" y="12"/>
                  </a:lnTo>
                  <a:lnTo>
                    <a:pt x="2" y="6"/>
                  </a:lnTo>
                  <a:lnTo>
                    <a:pt x="2" y="4"/>
                  </a:lnTo>
                  <a:lnTo>
                    <a:pt x="2" y="3"/>
                  </a:lnTo>
                  <a:lnTo>
                    <a:pt x="6" y="0"/>
                  </a:lnTo>
                  <a:lnTo>
                    <a:pt x="6" y="1"/>
                  </a:lnTo>
                  <a:lnTo>
                    <a:pt x="6" y="1"/>
                  </a:lnTo>
                  <a:lnTo>
                    <a:pt x="6" y="3"/>
                  </a:lnTo>
                  <a:lnTo>
                    <a:pt x="6" y="5"/>
                  </a:lnTo>
                  <a:lnTo>
                    <a:pt x="3" y="10"/>
                  </a:lnTo>
                  <a:lnTo>
                    <a:pt x="3" y="1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60" name="Google Shape;2360;p203"/>
            <p:cNvSpPr/>
            <p:nvPr/>
          </p:nvSpPr>
          <p:spPr>
            <a:xfrm>
              <a:off x="10168742" y="3661658"/>
              <a:ext cx="4185" cy="3694"/>
            </a:xfrm>
            <a:custGeom>
              <a:avLst/>
              <a:gdLst/>
              <a:ahLst/>
              <a:cxnLst/>
              <a:rect l="l" t="t" r="r" b="b"/>
              <a:pathLst>
                <a:path w="4" h="5" extrusionOk="0">
                  <a:moveTo>
                    <a:pt x="3" y="2"/>
                  </a:moveTo>
                  <a:lnTo>
                    <a:pt x="3" y="4"/>
                  </a:lnTo>
                  <a:lnTo>
                    <a:pt x="2" y="3"/>
                  </a:lnTo>
                  <a:lnTo>
                    <a:pt x="0" y="2"/>
                  </a:lnTo>
                  <a:lnTo>
                    <a:pt x="0" y="0"/>
                  </a:lnTo>
                  <a:lnTo>
                    <a:pt x="2" y="0"/>
                  </a:lnTo>
                  <a:lnTo>
                    <a:pt x="3"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61" name="Google Shape;2361;p203"/>
            <p:cNvSpPr/>
            <p:nvPr/>
          </p:nvSpPr>
          <p:spPr>
            <a:xfrm>
              <a:off x="9980329" y="3609957"/>
              <a:ext cx="8374" cy="7386"/>
            </a:xfrm>
            <a:custGeom>
              <a:avLst/>
              <a:gdLst/>
              <a:ahLst/>
              <a:cxnLst/>
              <a:rect l="l" t="t" r="r" b="b"/>
              <a:pathLst>
                <a:path w="7" h="8" extrusionOk="0">
                  <a:moveTo>
                    <a:pt x="5" y="6"/>
                  </a:moveTo>
                  <a:lnTo>
                    <a:pt x="4" y="7"/>
                  </a:lnTo>
                  <a:lnTo>
                    <a:pt x="1" y="7"/>
                  </a:lnTo>
                  <a:lnTo>
                    <a:pt x="0" y="5"/>
                  </a:lnTo>
                  <a:lnTo>
                    <a:pt x="0" y="2"/>
                  </a:lnTo>
                  <a:lnTo>
                    <a:pt x="3" y="0"/>
                  </a:lnTo>
                  <a:lnTo>
                    <a:pt x="6" y="4"/>
                  </a:lnTo>
                  <a:lnTo>
                    <a:pt x="5"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62" name="Google Shape;2362;p203"/>
            <p:cNvSpPr/>
            <p:nvPr/>
          </p:nvSpPr>
          <p:spPr>
            <a:xfrm>
              <a:off x="10135247" y="3543482"/>
              <a:ext cx="12560" cy="18466"/>
            </a:xfrm>
            <a:custGeom>
              <a:avLst/>
              <a:gdLst/>
              <a:ahLst/>
              <a:cxnLst/>
              <a:rect l="l" t="t" r="r" b="b"/>
              <a:pathLst>
                <a:path w="12" h="22" extrusionOk="0">
                  <a:moveTo>
                    <a:pt x="4" y="21"/>
                  </a:moveTo>
                  <a:lnTo>
                    <a:pt x="1" y="21"/>
                  </a:lnTo>
                  <a:lnTo>
                    <a:pt x="0" y="21"/>
                  </a:lnTo>
                  <a:lnTo>
                    <a:pt x="2" y="19"/>
                  </a:lnTo>
                  <a:lnTo>
                    <a:pt x="2" y="17"/>
                  </a:lnTo>
                  <a:lnTo>
                    <a:pt x="3" y="15"/>
                  </a:lnTo>
                  <a:lnTo>
                    <a:pt x="3" y="14"/>
                  </a:lnTo>
                  <a:lnTo>
                    <a:pt x="1" y="14"/>
                  </a:lnTo>
                  <a:lnTo>
                    <a:pt x="1" y="10"/>
                  </a:lnTo>
                  <a:lnTo>
                    <a:pt x="3" y="7"/>
                  </a:lnTo>
                  <a:lnTo>
                    <a:pt x="7" y="2"/>
                  </a:lnTo>
                  <a:lnTo>
                    <a:pt x="9" y="0"/>
                  </a:lnTo>
                  <a:lnTo>
                    <a:pt x="10" y="3"/>
                  </a:lnTo>
                  <a:lnTo>
                    <a:pt x="7" y="8"/>
                  </a:lnTo>
                  <a:lnTo>
                    <a:pt x="7" y="10"/>
                  </a:lnTo>
                  <a:lnTo>
                    <a:pt x="11" y="11"/>
                  </a:lnTo>
                  <a:lnTo>
                    <a:pt x="9" y="17"/>
                  </a:lnTo>
                  <a:lnTo>
                    <a:pt x="4" y="2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63" name="Google Shape;2363;p203"/>
            <p:cNvSpPr/>
            <p:nvPr/>
          </p:nvSpPr>
          <p:spPr>
            <a:xfrm>
              <a:off x="10168742" y="3406843"/>
              <a:ext cx="4185" cy="7386"/>
            </a:xfrm>
            <a:custGeom>
              <a:avLst/>
              <a:gdLst/>
              <a:ahLst/>
              <a:cxnLst/>
              <a:rect l="l" t="t" r="r" b="b"/>
              <a:pathLst>
                <a:path w="5" h="7" extrusionOk="0">
                  <a:moveTo>
                    <a:pt x="2" y="6"/>
                  </a:moveTo>
                  <a:lnTo>
                    <a:pt x="1" y="6"/>
                  </a:lnTo>
                  <a:lnTo>
                    <a:pt x="1" y="6"/>
                  </a:lnTo>
                  <a:lnTo>
                    <a:pt x="0" y="3"/>
                  </a:lnTo>
                  <a:lnTo>
                    <a:pt x="1" y="1"/>
                  </a:lnTo>
                  <a:lnTo>
                    <a:pt x="3" y="0"/>
                  </a:lnTo>
                  <a:lnTo>
                    <a:pt x="4" y="0"/>
                  </a:lnTo>
                  <a:lnTo>
                    <a:pt x="3" y="6"/>
                  </a:lnTo>
                  <a:lnTo>
                    <a:pt x="2"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64" name="Google Shape;2364;p203"/>
            <p:cNvSpPr/>
            <p:nvPr/>
          </p:nvSpPr>
          <p:spPr>
            <a:xfrm>
              <a:off x="10223170" y="3296052"/>
              <a:ext cx="8374" cy="7386"/>
            </a:xfrm>
            <a:custGeom>
              <a:avLst/>
              <a:gdLst/>
              <a:ahLst/>
              <a:cxnLst/>
              <a:rect l="l" t="t" r="r" b="b"/>
              <a:pathLst>
                <a:path w="8" h="7" extrusionOk="0">
                  <a:moveTo>
                    <a:pt x="6" y="6"/>
                  </a:moveTo>
                  <a:lnTo>
                    <a:pt x="4" y="6"/>
                  </a:lnTo>
                  <a:lnTo>
                    <a:pt x="1" y="4"/>
                  </a:lnTo>
                  <a:lnTo>
                    <a:pt x="0" y="2"/>
                  </a:lnTo>
                  <a:lnTo>
                    <a:pt x="2" y="0"/>
                  </a:lnTo>
                  <a:lnTo>
                    <a:pt x="4" y="1"/>
                  </a:lnTo>
                  <a:lnTo>
                    <a:pt x="6" y="4"/>
                  </a:lnTo>
                  <a:lnTo>
                    <a:pt x="7" y="5"/>
                  </a:lnTo>
                  <a:lnTo>
                    <a:pt x="6"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65" name="Google Shape;2365;p203"/>
            <p:cNvSpPr/>
            <p:nvPr/>
          </p:nvSpPr>
          <p:spPr>
            <a:xfrm>
              <a:off x="10218985" y="3288667"/>
              <a:ext cx="4185" cy="7386"/>
            </a:xfrm>
            <a:custGeom>
              <a:avLst/>
              <a:gdLst/>
              <a:ahLst/>
              <a:cxnLst/>
              <a:rect l="l" t="t" r="r" b="b"/>
              <a:pathLst>
                <a:path w="4" h="10" extrusionOk="0">
                  <a:moveTo>
                    <a:pt x="3" y="6"/>
                  </a:moveTo>
                  <a:lnTo>
                    <a:pt x="2" y="9"/>
                  </a:lnTo>
                  <a:lnTo>
                    <a:pt x="0" y="5"/>
                  </a:lnTo>
                  <a:lnTo>
                    <a:pt x="0" y="0"/>
                  </a:lnTo>
                  <a:lnTo>
                    <a:pt x="0" y="0"/>
                  </a:lnTo>
                  <a:lnTo>
                    <a:pt x="2" y="1"/>
                  </a:lnTo>
                  <a:lnTo>
                    <a:pt x="3" y="3"/>
                  </a:lnTo>
                  <a:lnTo>
                    <a:pt x="3"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66" name="Google Shape;2366;p203"/>
            <p:cNvSpPr/>
            <p:nvPr/>
          </p:nvSpPr>
          <p:spPr>
            <a:xfrm>
              <a:off x="8050159" y="3369913"/>
              <a:ext cx="334954" cy="144026"/>
            </a:xfrm>
            <a:custGeom>
              <a:avLst/>
              <a:gdLst/>
              <a:ahLst/>
              <a:cxnLst/>
              <a:rect l="l" t="t" r="r" b="b"/>
              <a:pathLst>
                <a:path w="352" h="171" extrusionOk="0">
                  <a:moveTo>
                    <a:pt x="47" y="145"/>
                  </a:moveTo>
                  <a:lnTo>
                    <a:pt x="47" y="144"/>
                  </a:lnTo>
                  <a:lnTo>
                    <a:pt x="46" y="144"/>
                  </a:lnTo>
                  <a:lnTo>
                    <a:pt x="43" y="143"/>
                  </a:lnTo>
                  <a:lnTo>
                    <a:pt x="40" y="143"/>
                  </a:lnTo>
                  <a:lnTo>
                    <a:pt x="40" y="143"/>
                  </a:lnTo>
                  <a:lnTo>
                    <a:pt x="40" y="143"/>
                  </a:lnTo>
                  <a:lnTo>
                    <a:pt x="41" y="145"/>
                  </a:lnTo>
                  <a:lnTo>
                    <a:pt x="42" y="146"/>
                  </a:lnTo>
                  <a:lnTo>
                    <a:pt x="44" y="146"/>
                  </a:lnTo>
                  <a:lnTo>
                    <a:pt x="47" y="145"/>
                  </a:lnTo>
                  <a:close/>
                  <a:moveTo>
                    <a:pt x="81" y="140"/>
                  </a:moveTo>
                  <a:lnTo>
                    <a:pt x="82" y="138"/>
                  </a:lnTo>
                  <a:lnTo>
                    <a:pt x="81" y="138"/>
                  </a:lnTo>
                  <a:lnTo>
                    <a:pt x="80" y="138"/>
                  </a:lnTo>
                  <a:lnTo>
                    <a:pt x="78" y="139"/>
                  </a:lnTo>
                  <a:lnTo>
                    <a:pt x="78" y="140"/>
                  </a:lnTo>
                  <a:lnTo>
                    <a:pt x="79" y="141"/>
                  </a:lnTo>
                  <a:lnTo>
                    <a:pt x="81" y="141"/>
                  </a:lnTo>
                  <a:lnTo>
                    <a:pt x="81" y="140"/>
                  </a:lnTo>
                  <a:close/>
                  <a:moveTo>
                    <a:pt x="63" y="142"/>
                  </a:moveTo>
                  <a:lnTo>
                    <a:pt x="63" y="141"/>
                  </a:lnTo>
                  <a:lnTo>
                    <a:pt x="62" y="138"/>
                  </a:lnTo>
                  <a:lnTo>
                    <a:pt x="63" y="136"/>
                  </a:lnTo>
                  <a:lnTo>
                    <a:pt x="60" y="135"/>
                  </a:lnTo>
                  <a:lnTo>
                    <a:pt x="59" y="134"/>
                  </a:lnTo>
                  <a:lnTo>
                    <a:pt x="57" y="132"/>
                  </a:lnTo>
                  <a:lnTo>
                    <a:pt x="57" y="131"/>
                  </a:lnTo>
                  <a:lnTo>
                    <a:pt x="56" y="132"/>
                  </a:lnTo>
                  <a:lnTo>
                    <a:pt x="55" y="134"/>
                  </a:lnTo>
                  <a:lnTo>
                    <a:pt x="56" y="136"/>
                  </a:lnTo>
                  <a:lnTo>
                    <a:pt x="57" y="137"/>
                  </a:lnTo>
                  <a:lnTo>
                    <a:pt x="58" y="138"/>
                  </a:lnTo>
                  <a:lnTo>
                    <a:pt x="58" y="138"/>
                  </a:lnTo>
                  <a:lnTo>
                    <a:pt x="58" y="138"/>
                  </a:lnTo>
                  <a:lnTo>
                    <a:pt x="57" y="142"/>
                  </a:lnTo>
                  <a:lnTo>
                    <a:pt x="59" y="143"/>
                  </a:lnTo>
                  <a:lnTo>
                    <a:pt x="62" y="143"/>
                  </a:lnTo>
                  <a:lnTo>
                    <a:pt x="63" y="142"/>
                  </a:lnTo>
                  <a:close/>
                  <a:moveTo>
                    <a:pt x="350" y="45"/>
                  </a:moveTo>
                  <a:lnTo>
                    <a:pt x="350" y="48"/>
                  </a:lnTo>
                  <a:lnTo>
                    <a:pt x="351" y="51"/>
                  </a:lnTo>
                  <a:lnTo>
                    <a:pt x="350" y="51"/>
                  </a:lnTo>
                  <a:lnTo>
                    <a:pt x="350" y="52"/>
                  </a:lnTo>
                  <a:lnTo>
                    <a:pt x="340" y="53"/>
                  </a:lnTo>
                  <a:lnTo>
                    <a:pt x="338" y="54"/>
                  </a:lnTo>
                  <a:lnTo>
                    <a:pt x="336" y="58"/>
                  </a:lnTo>
                  <a:lnTo>
                    <a:pt x="327" y="61"/>
                  </a:lnTo>
                  <a:lnTo>
                    <a:pt x="322" y="63"/>
                  </a:lnTo>
                  <a:lnTo>
                    <a:pt x="320" y="63"/>
                  </a:lnTo>
                  <a:lnTo>
                    <a:pt x="316" y="66"/>
                  </a:lnTo>
                  <a:lnTo>
                    <a:pt x="303" y="72"/>
                  </a:lnTo>
                  <a:lnTo>
                    <a:pt x="296" y="77"/>
                  </a:lnTo>
                  <a:lnTo>
                    <a:pt x="293" y="78"/>
                  </a:lnTo>
                  <a:lnTo>
                    <a:pt x="291" y="80"/>
                  </a:lnTo>
                  <a:lnTo>
                    <a:pt x="290" y="82"/>
                  </a:lnTo>
                  <a:lnTo>
                    <a:pt x="290" y="84"/>
                  </a:lnTo>
                  <a:lnTo>
                    <a:pt x="283" y="93"/>
                  </a:lnTo>
                  <a:lnTo>
                    <a:pt x="278" y="94"/>
                  </a:lnTo>
                  <a:lnTo>
                    <a:pt x="273" y="94"/>
                  </a:lnTo>
                  <a:lnTo>
                    <a:pt x="270" y="95"/>
                  </a:lnTo>
                  <a:lnTo>
                    <a:pt x="266" y="96"/>
                  </a:lnTo>
                  <a:lnTo>
                    <a:pt x="257" y="96"/>
                  </a:lnTo>
                  <a:lnTo>
                    <a:pt x="253" y="96"/>
                  </a:lnTo>
                  <a:lnTo>
                    <a:pt x="247" y="94"/>
                  </a:lnTo>
                  <a:lnTo>
                    <a:pt x="245" y="95"/>
                  </a:lnTo>
                  <a:lnTo>
                    <a:pt x="242" y="97"/>
                  </a:lnTo>
                  <a:lnTo>
                    <a:pt x="238" y="104"/>
                  </a:lnTo>
                  <a:lnTo>
                    <a:pt x="237" y="106"/>
                  </a:lnTo>
                  <a:lnTo>
                    <a:pt x="236" y="107"/>
                  </a:lnTo>
                  <a:lnTo>
                    <a:pt x="235" y="110"/>
                  </a:lnTo>
                  <a:lnTo>
                    <a:pt x="234" y="114"/>
                  </a:lnTo>
                  <a:lnTo>
                    <a:pt x="232" y="117"/>
                  </a:lnTo>
                  <a:lnTo>
                    <a:pt x="231" y="119"/>
                  </a:lnTo>
                  <a:lnTo>
                    <a:pt x="228" y="121"/>
                  </a:lnTo>
                  <a:lnTo>
                    <a:pt x="226" y="123"/>
                  </a:lnTo>
                  <a:lnTo>
                    <a:pt x="224" y="120"/>
                  </a:lnTo>
                  <a:lnTo>
                    <a:pt x="222" y="121"/>
                  </a:lnTo>
                  <a:lnTo>
                    <a:pt x="221" y="122"/>
                  </a:lnTo>
                  <a:lnTo>
                    <a:pt x="217" y="122"/>
                  </a:lnTo>
                  <a:lnTo>
                    <a:pt x="216" y="123"/>
                  </a:lnTo>
                  <a:lnTo>
                    <a:pt x="211" y="125"/>
                  </a:lnTo>
                  <a:lnTo>
                    <a:pt x="205" y="125"/>
                  </a:lnTo>
                  <a:lnTo>
                    <a:pt x="205" y="124"/>
                  </a:lnTo>
                  <a:lnTo>
                    <a:pt x="204" y="117"/>
                  </a:lnTo>
                  <a:lnTo>
                    <a:pt x="202" y="113"/>
                  </a:lnTo>
                  <a:lnTo>
                    <a:pt x="202" y="112"/>
                  </a:lnTo>
                  <a:lnTo>
                    <a:pt x="200" y="112"/>
                  </a:lnTo>
                  <a:lnTo>
                    <a:pt x="191" y="118"/>
                  </a:lnTo>
                  <a:lnTo>
                    <a:pt x="187" y="119"/>
                  </a:lnTo>
                  <a:lnTo>
                    <a:pt x="184" y="119"/>
                  </a:lnTo>
                  <a:lnTo>
                    <a:pt x="180" y="117"/>
                  </a:lnTo>
                  <a:lnTo>
                    <a:pt x="178" y="118"/>
                  </a:lnTo>
                  <a:lnTo>
                    <a:pt x="178" y="119"/>
                  </a:lnTo>
                  <a:lnTo>
                    <a:pt x="177" y="120"/>
                  </a:lnTo>
                  <a:lnTo>
                    <a:pt x="178" y="123"/>
                  </a:lnTo>
                  <a:lnTo>
                    <a:pt x="178" y="124"/>
                  </a:lnTo>
                  <a:lnTo>
                    <a:pt x="177" y="124"/>
                  </a:lnTo>
                  <a:lnTo>
                    <a:pt x="174" y="125"/>
                  </a:lnTo>
                  <a:lnTo>
                    <a:pt x="172" y="126"/>
                  </a:lnTo>
                  <a:lnTo>
                    <a:pt x="165" y="132"/>
                  </a:lnTo>
                  <a:lnTo>
                    <a:pt x="159" y="134"/>
                  </a:lnTo>
                  <a:lnTo>
                    <a:pt x="154" y="135"/>
                  </a:lnTo>
                  <a:lnTo>
                    <a:pt x="153" y="135"/>
                  </a:lnTo>
                  <a:lnTo>
                    <a:pt x="152" y="136"/>
                  </a:lnTo>
                  <a:lnTo>
                    <a:pt x="150" y="138"/>
                  </a:lnTo>
                  <a:lnTo>
                    <a:pt x="148" y="143"/>
                  </a:lnTo>
                  <a:lnTo>
                    <a:pt x="147" y="145"/>
                  </a:lnTo>
                  <a:lnTo>
                    <a:pt x="147" y="146"/>
                  </a:lnTo>
                  <a:lnTo>
                    <a:pt x="147" y="148"/>
                  </a:lnTo>
                  <a:lnTo>
                    <a:pt x="148" y="149"/>
                  </a:lnTo>
                  <a:lnTo>
                    <a:pt x="149" y="154"/>
                  </a:lnTo>
                  <a:lnTo>
                    <a:pt x="149" y="155"/>
                  </a:lnTo>
                  <a:lnTo>
                    <a:pt x="148" y="157"/>
                  </a:lnTo>
                  <a:lnTo>
                    <a:pt x="146" y="159"/>
                  </a:lnTo>
                  <a:lnTo>
                    <a:pt x="143" y="160"/>
                  </a:lnTo>
                  <a:lnTo>
                    <a:pt x="140" y="160"/>
                  </a:lnTo>
                  <a:lnTo>
                    <a:pt x="139" y="160"/>
                  </a:lnTo>
                  <a:lnTo>
                    <a:pt x="135" y="160"/>
                  </a:lnTo>
                  <a:lnTo>
                    <a:pt x="133" y="160"/>
                  </a:lnTo>
                  <a:lnTo>
                    <a:pt x="131" y="162"/>
                  </a:lnTo>
                  <a:lnTo>
                    <a:pt x="128" y="164"/>
                  </a:lnTo>
                  <a:lnTo>
                    <a:pt x="123" y="164"/>
                  </a:lnTo>
                  <a:lnTo>
                    <a:pt x="119" y="164"/>
                  </a:lnTo>
                  <a:lnTo>
                    <a:pt x="116" y="164"/>
                  </a:lnTo>
                  <a:lnTo>
                    <a:pt x="109" y="163"/>
                  </a:lnTo>
                  <a:lnTo>
                    <a:pt x="106" y="164"/>
                  </a:lnTo>
                  <a:lnTo>
                    <a:pt x="104" y="164"/>
                  </a:lnTo>
                  <a:lnTo>
                    <a:pt x="100" y="165"/>
                  </a:lnTo>
                  <a:lnTo>
                    <a:pt x="97" y="168"/>
                  </a:lnTo>
                  <a:lnTo>
                    <a:pt x="96" y="170"/>
                  </a:lnTo>
                  <a:lnTo>
                    <a:pt x="96" y="170"/>
                  </a:lnTo>
                  <a:lnTo>
                    <a:pt x="93" y="169"/>
                  </a:lnTo>
                  <a:lnTo>
                    <a:pt x="91" y="166"/>
                  </a:lnTo>
                  <a:lnTo>
                    <a:pt x="90" y="165"/>
                  </a:lnTo>
                  <a:lnTo>
                    <a:pt x="88" y="165"/>
                  </a:lnTo>
                  <a:lnTo>
                    <a:pt x="82" y="168"/>
                  </a:lnTo>
                  <a:lnTo>
                    <a:pt x="81" y="168"/>
                  </a:lnTo>
                  <a:lnTo>
                    <a:pt x="79" y="166"/>
                  </a:lnTo>
                  <a:lnTo>
                    <a:pt x="80" y="164"/>
                  </a:lnTo>
                  <a:lnTo>
                    <a:pt x="80" y="162"/>
                  </a:lnTo>
                  <a:lnTo>
                    <a:pt x="78" y="160"/>
                  </a:lnTo>
                  <a:lnTo>
                    <a:pt x="74" y="160"/>
                  </a:lnTo>
                  <a:lnTo>
                    <a:pt x="73" y="159"/>
                  </a:lnTo>
                  <a:lnTo>
                    <a:pt x="73" y="158"/>
                  </a:lnTo>
                  <a:lnTo>
                    <a:pt x="73" y="156"/>
                  </a:lnTo>
                  <a:lnTo>
                    <a:pt x="73" y="155"/>
                  </a:lnTo>
                  <a:lnTo>
                    <a:pt x="72" y="154"/>
                  </a:lnTo>
                  <a:lnTo>
                    <a:pt x="70" y="154"/>
                  </a:lnTo>
                  <a:lnTo>
                    <a:pt x="67" y="156"/>
                  </a:lnTo>
                  <a:lnTo>
                    <a:pt x="65" y="157"/>
                  </a:lnTo>
                  <a:lnTo>
                    <a:pt x="63" y="158"/>
                  </a:lnTo>
                  <a:lnTo>
                    <a:pt x="60" y="158"/>
                  </a:lnTo>
                  <a:lnTo>
                    <a:pt x="59" y="159"/>
                  </a:lnTo>
                  <a:lnTo>
                    <a:pt x="57" y="162"/>
                  </a:lnTo>
                  <a:lnTo>
                    <a:pt x="50" y="163"/>
                  </a:lnTo>
                  <a:lnTo>
                    <a:pt x="48" y="162"/>
                  </a:lnTo>
                  <a:lnTo>
                    <a:pt x="46" y="160"/>
                  </a:lnTo>
                  <a:lnTo>
                    <a:pt x="44" y="156"/>
                  </a:lnTo>
                  <a:lnTo>
                    <a:pt x="43" y="155"/>
                  </a:lnTo>
                  <a:lnTo>
                    <a:pt x="41" y="155"/>
                  </a:lnTo>
                  <a:lnTo>
                    <a:pt x="37" y="155"/>
                  </a:lnTo>
                  <a:lnTo>
                    <a:pt x="32" y="157"/>
                  </a:lnTo>
                  <a:lnTo>
                    <a:pt x="31" y="156"/>
                  </a:lnTo>
                  <a:lnTo>
                    <a:pt x="30" y="155"/>
                  </a:lnTo>
                  <a:lnTo>
                    <a:pt x="29" y="156"/>
                  </a:lnTo>
                  <a:lnTo>
                    <a:pt x="28" y="156"/>
                  </a:lnTo>
                  <a:lnTo>
                    <a:pt x="23" y="156"/>
                  </a:lnTo>
                  <a:lnTo>
                    <a:pt x="18" y="156"/>
                  </a:lnTo>
                  <a:lnTo>
                    <a:pt x="14" y="156"/>
                  </a:lnTo>
                  <a:lnTo>
                    <a:pt x="12" y="156"/>
                  </a:lnTo>
                  <a:lnTo>
                    <a:pt x="7" y="157"/>
                  </a:lnTo>
                  <a:lnTo>
                    <a:pt x="5" y="157"/>
                  </a:lnTo>
                  <a:lnTo>
                    <a:pt x="2" y="158"/>
                  </a:lnTo>
                  <a:lnTo>
                    <a:pt x="2" y="151"/>
                  </a:lnTo>
                  <a:lnTo>
                    <a:pt x="0" y="148"/>
                  </a:lnTo>
                  <a:lnTo>
                    <a:pt x="0" y="145"/>
                  </a:lnTo>
                  <a:lnTo>
                    <a:pt x="2" y="141"/>
                  </a:lnTo>
                  <a:lnTo>
                    <a:pt x="2" y="139"/>
                  </a:lnTo>
                  <a:lnTo>
                    <a:pt x="4" y="140"/>
                  </a:lnTo>
                  <a:lnTo>
                    <a:pt x="7" y="141"/>
                  </a:lnTo>
                  <a:lnTo>
                    <a:pt x="8" y="141"/>
                  </a:lnTo>
                  <a:lnTo>
                    <a:pt x="9" y="140"/>
                  </a:lnTo>
                  <a:lnTo>
                    <a:pt x="8" y="138"/>
                  </a:lnTo>
                  <a:lnTo>
                    <a:pt x="8" y="137"/>
                  </a:lnTo>
                  <a:lnTo>
                    <a:pt x="9" y="135"/>
                  </a:lnTo>
                  <a:lnTo>
                    <a:pt x="10" y="134"/>
                  </a:lnTo>
                  <a:lnTo>
                    <a:pt x="17" y="131"/>
                  </a:lnTo>
                  <a:lnTo>
                    <a:pt x="24" y="129"/>
                  </a:lnTo>
                  <a:lnTo>
                    <a:pt x="27" y="130"/>
                  </a:lnTo>
                  <a:lnTo>
                    <a:pt x="33" y="134"/>
                  </a:lnTo>
                  <a:lnTo>
                    <a:pt x="37" y="135"/>
                  </a:lnTo>
                  <a:lnTo>
                    <a:pt x="39" y="136"/>
                  </a:lnTo>
                  <a:lnTo>
                    <a:pt x="41" y="140"/>
                  </a:lnTo>
                  <a:lnTo>
                    <a:pt x="42" y="140"/>
                  </a:lnTo>
                  <a:lnTo>
                    <a:pt x="44" y="139"/>
                  </a:lnTo>
                  <a:lnTo>
                    <a:pt x="44" y="138"/>
                  </a:lnTo>
                  <a:lnTo>
                    <a:pt x="45" y="134"/>
                  </a:lnTo>
                  <a:lnTo>
                    <a:pt x="48" y="132"/>
                  </a:lnTo>
                  <a:lnTo>
                    <a:pt x="55" y="130"/>
                  </a:lnTo>
                  <a:lnTo>
                    <a:pt x="55" y="129"/>
                  </a:lnTo>
                  <a:lnTo>
                    <a:pt x="55" y="128"/>
                  </a:lnTo>
                  <a:lnTo>
                    <a:pt x="56" y="127"/>
                  </a:lnTo>
                  <a:lnTo>
                    <a:pt x="59" y="126"/>
                  </a:lnTo>
                  <a:lnTo>
                    <a:pt x="66" y="125"/>
                  </a:lnTo>
                  <a:lnTo>
                    <a:pt x="68" y="126"/>
                  </a:lnTo>
                  <a:lnTo>
                    <a:pt x="71" y="127"/>
                  </a:lnTo>
                  <a:lnTo>
                    <a:pt x="73" y="129"/>
                  </a:lnTo>
                  <a:lnTo>
                    <a:pt x="75" y="129"/>
                  </a:lnTo>
                  <a:lnTo>
                    <a:pt x="76" y="129"/>
                  </a:lnTo>
                  <a:lnTo>
                    <a:pt x="77" y="129"/>
                  </a:lnTo>
                  <a:lnTo>
                    <a:pt x="78" y="130"/>
                  </a:lnTo>
                  <a:lnTo>
                    <a:pt x="79" y="132"/>
                  </a:lnTo>
                  <a:lnTo>
                    <a:pt x="81" y="130"/>
                  </a:lnTo>
                  <a:lnTo>
                    <a:pt x="83" y="128"/>
                  </a:lnTo>
                  <a:lnTo>
                    <a:pt x="85" y="128"/>
                  </a:lnTo>
                  <a:lnTo>
                    <a:pt x="87" y="127"/>
                  </a:lnTo>
                  <a:lnTo>
                    <a:pt x="87" y="125"/>
                  </a:lnTo>
                  <a:lnTo>
                    <a:pt x="89" y="124"/>
                  </a:lnTo>
                  <a:lnTo>
                    <a:pt x="92" y="119"/>
                  </a:lnTo>
                  <a:lnTo>
                    <a:pt x="95" y="119"/>
                  </a:lnTo>
                  <a:lnTo>
                    <a:pt x="96" y="119"/>
                  </a:lnTo>
                  <a:lnTo>
                    <a:pt x="96" y="119"/>
                  </a:lnTo>
                  <a:lnTo>
                    <a:pt x="96" y="120"/>
                  </a:lnTo>
                  <a:lnTo>
                    <a:pt x="100" y="121"/>
                  </a:lnTo>
                  <a:lnTo>
                    <a:pt x="101" y="120"/>
                  </a:lnTo>
                  <a:lnTo>
                    <a:pt x="101" y="118"/>
                  </a:lnTo>
                  <a:lnTo>
                    <a:pt x="100" y="117"/>
                  </a:lnTo>
                  <a:lnTo>
                    <a:pt x="100" y="115"/>
                  </a:lnTo>
                  <a:lnTo>
                    <a:pt x="100" y="114"/>
                  </a:lnTo>
                  <a:lnTo>
                    <a:pt x="101" y="114"/>
                  </a:lnTo>
                  <a:lnTo>
                    <a:pt x="106" y="116"/>
                  </a:lnTo>
                  <a:lnTo>
                    <a:pt x="107" y="116"/>
                  </a:lnTo>
                  <a:lnTo>
                    <a:pt x="110" y="114"/>
                  </a:lnTo>
                  <a:lnTo>
                    <a:pt x="112" y="112"/>
                  </a:lnTo>
                  <a:lnTo>
                    <a:pt x="113" y="111"/>
                  </a:lnTo>
                  <a:lnTo>
                    <a:pt x="123" y="105"/>
                  </a:lnTo>
                  <a:lnTo>
                    <a:pt x="125" y="104"/>
                  </a:lnTo>
                  <a:lnTo>
                    <a:pt x="124" y="103"/>
                  </a:lnTo>
                  <a:lnTo>
                    <a:pt x="120" y="102"/>
                  </a:lnTo>
                  <a:lnTo>
                    <a:pt x="118" y="102"/>
                  </a:lnTo>
                  <a:lnTo>
                    <a:pt x="116" y="102"/>
                  </a:lnTo>
                  <a:lnTo>
                    <a:pt x="115" y="102"/>
                  </a:lnTo>
                  <a:lnTo>
                    <a:pt x="109" y="102"/>
                  </a:lnTo>
                  <a:lnTo>
                    <a:pt x="108" y="101"/>
                  </a:lnTo>
                  <a:lnTo>
                    <a:pt x="104" y="97"/>
                  </a:lnTo>
                  <a:lnTo>
                    <a:pt x="102" y="95"/>
                  </a:lnTo>
                  <a:lnTo>
                    <a:pt x="100" y="94"/>
                  </a:lnTo>
                  <a:lnTo>
                    <a:pt x="98" y="94"/>
                  </a:lnTo>
                  <a:lnTo>
                    <a:pt x="95" y="96"/>
                  </a:lnTo>
                  <a:lnTo>
                    <a:pt x="94" y="95"/>
                  </a:lnTo>
                  <a:lnTo>
                    <a:pt x="94" y="93"/>
                  </a:lnTo>
                  <a:lnTo>
                    <a:pt x="94" y="91"/>
                  </a:lnTo>
                  <a:lnTo>
                    <a:pt x="94" y="89"/>
                  </a:lnTo>
                  <a:lnTo>
                    <a:pt x="92" y="88"/>
                  </a:lnTo>
                  <a:lnTo>
                    <a:pt x="90" y="89"/>
                  </a:lnTo>
                  <a:lnTo>
                    <a:pt x="87" y="88"/>
                  </a:lnTo>
                  <a:lnTo>
                    <a:pt x="84" y="88"/>
                  </a:lnTo>
                  <a:lnTo>
                    <a:pt x="84" y="83"/>
                  </a:lnTo>
                  <a:lnTo>
                    <a:pt x="83" y="81"/>
                  </a:lnTo>
                  <a:lnTo>
                    <a:pt x="82" y="78"/>
                  </a:lnTo>
                  <a:lnTo>
                    <a:pt x="81" y="78"/>
                  </a:lnTo>
                  <a:lnTo>
                    <a:pt x="79" y="77"/>
                  </a:lnTo>
                  <a:lnTo>
                    <a:pt x="79" y="74"/>
                  </a:lnTo>
                  <a:lnTo>
                    <a:pt x="78" y="74"/>
                  </a:lnTo>
                  <a:lnTo>
                    <a:pt x="78" y="73"/>
                  </a:lnTo>
                  <a:lnTo>
                    <a:pt x="77" y="74"/>
                  </a:lnTo>
                  <a:lnTo>
                    <a:pt x="76" y="75"/>
                  </a:lnTo>
                  <a:lnTo>
                    <a:pt x="76" y="78"/>
                  </a:lnTo>
                  <a:lnTo>
                    <a:pt x="76" y="80"/>
                  </a:lnTo>
                  <a:lnTo>
                    <a:pt x="75" y="82"/>
                  </a:lnTo>
                  <a:lnTo>
                    <a:pt x="74" y="83"/>
                  </a:lnTo>
                  <a:lnTo>
                    <a:pt x="72" y="83"/>
                  </a:lnTo>
                  <a:lnTo>
                    <a:pt x="70" y="82"/>
                  </a:lnTo>
                  <a:lnTo>
                    <a:pt x="70" y="90"/>
                  </a:lnTo>
                  <a:lnTo>
                    <a:pt x="69" y="91"/>
                  </a:lnTo>
                  <a:lnTo>
                    <a:pt x="66" y="90"/>
                  </a:lnTo>
                  <a:lnTo>
                    <a:pt x="63" y="90"/>
                  </a:lnTo>
                  <a:lnTo>
                    <a:pt x="60" y="90"/>
                  </a:lnTo>
                  <a:lnTo>
                    <a:pt x="57" y="88"/>
                  </a:lnTo>
                  <a:lnTo>
                    <a:pt x="55" y="88"/>
                  </a:lnTo>
                  <a:lnTo>
                    <a:pt x="52" y="86"/>
                  </a:lnTo>
                  <a:lnTo>
                    <a:pt x="49" y="85"/>
                  </a:lnTo>
                  <a:lnTo>
                    <a:pt x="48" y="79"/>
                  </a:lnTo>
                  <a:lnTo>
                    <a:pt x="46" y="77"/>
                  </a:lnTo>
                  <a:lnTo>
                    <a:pt x="45" y="77"/>
                  </a:lnTo>
                  <a:lnTo>
                    <a:pt x="39" y="78"/>
                  </a:lnTo>
                  <a:lnTo>
                    <a:pt x="38" y="77"/>
                  </a:lnTo>
                  <a:lnTo>
                    <a:pt x="33" y="75"/>
                  </a:lnTo>
                  <a:lnTo>
                    <a:pt x="31" y="74"/>
                  </a:lnTo>
                  <a:lnTo>
                    <a:pt x="31" y="73"/>
                  </a:lnTo>
                  <a:lnTo>
                    <a:pt x="31" y="72"/>
                  </a:lnTo>
                  <a:lnTo>
                    <a:pt x="39" y="66"/>
                  </a:lnTo>
                  <a:lnTo>
                    <a:pt x="43" y="61"/>
                  </a:lnTo>
                  <a:lnTo>
                    <a:pt x="44" y="59"/>
                  </a:lnTo>
                  <a:lnTo>
                    <a:pt x="48" y="58"/>
                  </a:lnTo>
                  <a:lnTo>
                    <a:pt x="50" y="57"/>
                  </a:lnTo>
                  <a:lnTo>
                    <a:pt x="51" y="53"/>
                  </a:lnTo>
                  <a:lnTo>
                    <a:pt x="52" y="52"/>
                  </a:lnTo>
                  <a:lnTo>
                    <a:pt x="54" y="52"/>
                  </a:lnTo>
                  <a:lnTo>
                    <a:pt x="57" y="50"/>
                  </a:lnTo>
                  <a:lnTo>
                    <a:pt x="63" y="47"/>
                  </a:lnTo>
                  <a:lnTo>
                    <a:pt x="64" y="45"/>
                  </a:lnTo>
                  <a:lnTo>
                    <a:pt x="63" y="45"/>
                  </a:lnTo>
                  <a:lnTo>
                    <a:pt x="60" y="43"/>
                  </a:lnTo>
                  <a:lnTo>
                    <a:pt x="57" y="41"/>
                  </a:lnTo>
                  <a:lnTo>
                    <a:pt x="56" y="43"/>
                  </a:lnTo>
                  <a:lnTo>
                    <a:pt x="55" y="43"/>
                  </a:lnTo>
                  <a:lnTo>
                    <a:pt x="53" y="41"/>
                  </a:lnTo>
                  <a:lnTo>
                    <a:pt x="53" y="39"/>
                  </a:lnTo>
                  <a:lnTo>
                    <a:pt x="55" y="36"/>
                  </a:lnTo>
                  <a:lnTo>
                    <a:pt x="57" y="34"/>
                  </a:lnTo>
                  <a:lnTo>
                    <a:pt x="57" y="31"/>
                  </a:lnTo>
                  <a:lnTo>
                    <a:pt x="59" y="28"/>
                  </a:lnTo>
                  <a:lnTo>
                    <a:pt x="62" y="25"/>
                  </a:lnTo>
                  <a:lnTo>
                    <a:pt x="65" y="22"/>
                  </a:lnTo>
                  <a:lnTo>
                    <a:pt x="70" y="20"/>
                  </a:lnTo>
                  <a:lnTo>
                    <a:pt x="73" y="21"/>
                  </a:lnTo>
                  <a:lnTo>
                    <a:pt x="76" y="20"/>
                  </a:lnTo>
                  <a:lnTo>
                    <a:pt x="80" y="19"/>
                  </a:lnTo>
                  <a:lnTo>
                    <a:pt x="81" y="19"/>
                  </a:lnTo>
                  <a:lnTo>
                    <a:pt x="83" y="19"/>
                  </a:lnTo>
                  <a:lnTo>
                    <a:pt x="94" y="21"/>
                  </a:lnTo>
                  <a:lnTo>
                    <a:pt x="97" y="21"/>
                  </a:lnTo>
                  <a:lnTo>
                    <a:pt x="106" y="25"/>
                  </a:lnTo>
                  <a:lnTo>
                    <a:pt x="109" y="25"/>
                  </a:lnTo>
                  <a:lnTo>
                    <a:pt x="112" y="27"/>
                  </a:lnTo>
                  <a:lnTo>
                    <a:pt x="114" y="28"/>
                  </a:lnTo>
                  <a:lnTo>
                    <a:pt x="115" y="30"/>
                  </a:lnTo>
                  <a:lnTo>
                    <a:pt x="126" y="31"/>
                  </a:lnTo>
                  <a:lnTo>
                    <a:pt x="129" y="32"/>
                  </a:lnTo>
                  <a:lnTo>
                    <a:pt x="130" y="34"/>
                  </a:lnTo>
                  <a:lnTo>
                    <a:pt x="133" y="36"/>
                  </a:lnTo>
                  <a:lnTo>
                    <a:pt x="136" y="36"/>
                  </a:lnTo>
                  <a:lnTo>
                    <a:pt x="134" y="28"/>
                  </a:lnTo>
                  <a:lnTo>
                    <a:pt x="135" y="23"/>
                  </a:lnTo>
                  <a:lnTo>
                    <a:pt x="138" y="11"/>
                  </a:lnTo>
                  <a:lnTo>
                    <a:pt x="139" y="9"/>
                  </a:lnTo>
                  <a:lnTo>
                    <a:pt x="143" y="7"/>
                  </a:lnTo>
                  <a:lnTo>
                    <a:pt x="148" y="5"/>
                  </a:lnTo>
                  <a:lnTo>
                    <a:pt x="150" y="2"/>
                  </a:lnTo>
                  <a:lnTo>
                    <a:pt x="154" y="3"/>
                  </a:lnTo>
                  <a:lnTo>
                    <a:pt x="157" y="2"/>
                  </a:lnTo>
                  <a:lnTo>
                    <a:pt x="158" y="2"/>
                  </a:lnTo>
                  <a:lnTo>
                    <a:pt x="159" y="0"/>
                  </a:lnTo>
                  <a:lnTo>
                    <a:pt x="164" y="3"/>
                  </a:lnTo>
                  <a:lnTo>
                    <a:pt x="172" y="8"/>
                  </a:lnTo>
                  <a:lnTo>
                    <a:pt x="178" y="12"/>
                  </a:lnTo>
                  <a:lnTo>
                    <a:pt x="185" y="15"/>
                  </a:lnTo>
                  <a:lnTo>
                    <a:pt x="196" y="18"/>
                  </a:lnTo>
                  <a:lnTo>
                    <a:pt x="204" y="19"/>
                  </a:lnTo>
                  <a:lnTo>
                    <a:pt x="205" y="18"/>
                  </a:lnTo>
                  <a:lnTo>
                    <a:pt x="209" y="14"/>
                  </a:lnTo>
                  <a:lnTo>
                    <a:pt x="211" y="13"/>
                  </a:lnTo>
                  <a:lnTo>
                    <a:pt x="213" y="14"/>
                  </a:lnTo>
                  <a:lnTo>
                    <a:pt x="222" y="14"/>
                  </a:lnTo>
                  <a:lnTo>
                    <a:pt x="232" y="14"/>
                  </a:lnTo>
                  <a:lnTo>
                    <a:pt x="236" y="14"/>
                  </a:lnTo>
                  <a:lnTo>
                    <a:pt x="246" y="12"/>
                  </a:lnTo>
                  <a:lnTo>
                    <a:pt x="247" y="12"/>
                  </a:lnTo>
                  <a:lnTo>
                    <a:pt x="249" y="12"/>
                  </a:lnTo>
                  <a:lnTo>
                    <a:pt x="255" y="14"/>
                  </a:lnTo>
                  <a:lnTo>
                    <a:pt x="259" y="15"/>
                  </a:lnTo>
                  <a:lnTo>
                    <a:pt x="262" y="15"/>
                  </a:lnTo>
                  <a:lnTo>
                    <a:pt x="264" y="15"/>
                  </a:lnTo>
                  <a:lnTo>
                    <a:pt x="267" y="15"/>
                  </a:lnTo>
                  <a:lnTo>
                    <a:pt x="273" y="15"/>
                  </a:lnTo>
                  <a:lnTo>
                    <a:pt x="280" y="17"/>
                  </a:lnTo>
                  <a:lnTo>
                    <a:pt x="289" y="17"/>
                  </a:lnTo>
                  <a:lnTo>
                    <a:pt x="292" y="16"/>
                  </a:lnTo>
                  <a:lnTo>
                    <a:pt x="296" y="17"/>
                  </a:lnTo>
                  <a:lnTo>
                    <a:pt x="300" y="18"/>
                  </a:lnTo>
                  <a:lnTo>
                    <a:pt x="304" y="20"/>
                  </a:lnTo>
                  <a:lnTo>
                    <a:pt x="308" y="20"/>
                  </a:lnTo>
                  <a:lnTo>
                    <a:pt x="309" y="21"/>
                  </a:lnTo>
                  <a:lnTo>
                    <a:pt x="313" y="21"/>
                  </a:lnTo>
                  <a:lnTo>
                    <a:pt x="315" y="20"/>
                  </a:lnTo>
                  <a:lnTo>
                    <a:pt x="317" y="21"/>
                  </a:lnTo>
                  <a:lnTo>
                    <a:pt x="318" y="25"/>
                  </a:lnTo>
                  <a:lnTo>
                    <a:pt x="320" y="28"/>
                  </a:lnTo>
                  <a:lnTo>
                    <a:pt x="323" y="30"/>
                  </a:lnTo>
                  <a:lnTo>
                    <a:pt x="325" y="33"/>
                  </a:lnTo>
                  <a:lnTo>
                    <a:pt x="327" y="34"/>
                  </a:lnTo>
                  <a:lnTo>
                    <a:pt x="330" y="34"/>
                  </a:lnTo>
                  <a:lnTo>
                    <a:pt x="337" y="35"/>
                  </a:lnTo>
                  <a:lnTo>
                    <a:pt x="341" y="36"/>
                  </a:lnTo>
                  <a:lnTo>
                    <a:pt x="345" y="41"/>
                  </a:lnTo>
                  <a:lnTo>
                    <a:pt x="350" y="45"/>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67" name="Google Shape;2367;p203"/>
            <p:cNvSpPr/>
            <p:nvPr/>
          </p:nvSpPr>
          <p:spPr>
            <a:xfrm>
              <a:off x="8087840" y="3491781"/>
              <a:ext cx="8374" cy="3694"/>
            </a:xfrm>
            <a:custGeom>
              <a:avLst/>
              <a:gdLst/>
              <a:ahLst/>
              <a:cxnLst/>
              <a:rect l="l" t="t" r="r" b="b"/>
              <a:pathLst>
                <a:path w="8" h="4" extrusionOk="0">
                  <a:moveTo>
                    <a:pt x="7" y="2"/>
                  </a:moveTo>
                  <a:lnTo>
                    <a:pt x="7" y="1"/>
                  </a:lnTo>
                  <a:lnTo>
                    <a:pt x="6" y="1"/>
                  </a:lnTo>
                  <a:lnTo>
                    <a:pt x="3" y="0"/>
                  </a:lnTo>
                  <a:lnTo>
                    <a:pt x="0" y="0"/>
                  </a:lnTo>
                  <a:lnTo>
                    <a:pt x="0" y="0"/>
                  </a:lnTo>
                  <a:lnTo>
                    <a:pt x="0" y="0"/>
                  </a:lnTo>
                  <a:lnTo>
                    <a:pt x="1" y="2"/>
                  </a:lnTo>
                  <a:lnTo>
                    <a:pt x="2" y="3"/>
                  </a:lnTo>
                  <a:lnTo>
                    <a:pt x="4" y="3"/>
                  </a:lnTo>
                  <a:lnTo>
                    <a:pt x="7"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68" name="Google Shape;2368;p203"/>
            <p:cNvSpPr/>
            <p:nvPr/>
          </p:nvSpPr>
          <p:spPr>
            <a:xfrm>
              <a:off x="8121336" y="3488088"/>
              <a:ext cx="4188" cy="3692"/>
            </a:xfrm>
            <a:custGeom>
              <a:avLst/>
              <a:gdLst/>
              <a:ahLst/>
              <a:cxnLst/>
              <a:rect l="l" t="t" r="r" b="b"/>
              <a:pathLst>
                <a:path w="5" h="4" extrusionOk="0">
                  <a:moveTo>
                    <a:pt x="3" y="2"/>
                  </a:moveTo>
                  <a:lnTo>
                    <a:pt x="4" y="0"/>
                  </a:lnTo>
                  <a:lnTo>
                    <a:pt x="3" y="0"/>
                  </a:lnTo>
                  <a:lnTo>
                    <a:pt x="2" y="0"/>
                  </a:lnTo>
                  <a:lnTo>
                    <a:pt x="0" y="1"/>
                  </a:lnTo>
                  <a:lnTo>
                    <a:pt x="0" y="2"/>
                  </a:lnTo>
                  <a:lnTo>
                    <a:pt x="1" y="3"/>
                  </a:lnTo>
                  <a:lnTo>
                    <a:pt x="3" y="3"/>
                  </a:lnTo>
                  <a:lnTo>
                    <a:pt x="3"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69" name="Google Shape;2369;p203"/>
            <p:cNvSpPr/>
            <p:nvPr/>
          </p:nvSpPr>
          <p:spPr>
            <a:xfrm>
              <a:off x="8100402" y="3480703"/>
              <a:ext cx="8374" cy="11078"/>
            </a:xfrm>
            <a:custGeom>
              <a:avLst/>
              <a:gdLst/>
              <a:ahLst/>
              <a:cxnLst/>
              <a:rect l="l" t="t" r="r" b="b"/>
              <a:pathLst>
                <a:path w="9" h="13" extrusionOk="0">
                  <a:moveTo>
                    <a:pt x="8" y="11"/>
                  </a:moveTo>
                  <a:lnTo>
                    <a:pt x="8" y="10"/>
                  </a:lnTo>
                  <a:lnTo>
                    <a:pt x="7" y="7"/>
                  </a:lnTo>
                  <a:lnTo>
                    <a:pt x="8" y="5"/>
                  </a:lnTo>
                  <a:lnTo>
                    <a:pt x="5" y="4"/>
                  </a:lnTo>
                  <a:lnTo>
                    <a:pt x="4" y="3"/>
                  </a:lnTo>
                  <a:lnTo>
                    <a:pt x="2" y="1"/>
                  </a:lnTo>
                  <a:lnTo>
                    <a:pt x="2" y="0"/>
                  </a:lnTo>
                  <a:lnTo>
                    <a:pt x="1" y="1"/>
                  </a:lnTo>
                  <a:lnTo>
                    <a:pt x="0" y="3"/>
                  </a:lnTo>
                  <a:lnTo>
                    <a:pt x="1" y="5"/>
                  </a:lnTo>
                  <a:lnTo>
                    <a:pt x="2" y="6"/>
                  </a:lnTo>
                  <a:lnTo>
                    <a:pt x="3" y="7"/>
                  </a:lnTo>
                  <a:lnTo>
                    <a:pt x="3" y="7"/>
                  </a:lnTo>
                  <a:lnTo>
                    <a:pt x="3" y="7"/>
                  </a:lnTo>
                  <a:lnTo>
                    <a:pt x="2" y="11"/>
                  </a:lnTo>
                  <a:lnTo>
                    <a:pt x="4" y="12"/>
                  </a:lnTo>
                  <a:lnTo>
                    <a:pt x="7" y="12"/>
                  </a:lnTo>
                  <a:lnTo>
                    <a:pt x="8" y="1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70" name="Google Shape;2370;p203"/>
            <p:cNvSpPr/>
            <p:nvPr/>
          </p:nvSpPr>
          <p:spPr>
            <a:xfrm>
              <a:off x="9046647" y="4252539"/>
              <a:ext cx="159103" cy="118176"/>
            </a:xfrm>
            <a:custGeom>
              <a:avLst/>
              <a:gdLst/>
              <a:ahLst/>
              <a:cxnLst/>
              <a:rect l="l" t="t" r="r" b="b"/>
              <a:pathLst>
                <a:path w="169" h="140" extrusionOk="0">
                  <a:moveTo>
                    <a:pt x="31" y="130"/>
                  </a:moveTo>
                  <a:lnTo>
                    <a:pt x="30" y="131"/>
                  </a:lnTo>
                  <a:lnTo>
                    <a:pt x="28" y="128"/>
                  </a:lnTo>
                  <a:lnTo>
                    <a:pt x="28" y="128"/>
                  </a:lnTo>
                  <a:lnTo>
                    <a:pt x="31" y="130"/>
                  </a:lnTo>
                  <a:close/>
                  <a:moveTo>
                    <a:pt x="23" y="111"/>
                  </a:moveTo>
                  <a:lnTo>
                    <a:pt x="22" y="112"/>
                  </a:lnTo>
                  <a:lnTo>
                    <a:pt x="22" y="112"/>
                  </a:lnTo>
                  <a:lnTo>
                    <a:pt x="21" y="111"/>
                  </a:lnTo>
                  <a:lnTo>
                    <a:pt x="21" y="109"/>
                  </a:lnTo>
                  <a:lnTo>
                    <a:pt x="22" y="108"/>
                  </a:lnTo>
                  <a:lnTo>
                    <a:pt x="23" y="108"/>
                  </a:lnTo>
                  <a:lnTo>
                    <a:pt x="23" y="111"/>
                  </a:lnTo>
                  <a:close/>
                  <a:moveTo>
                    <a:pt x="67" y="139"/>
                  </a:moveTo>
                  <a:lnTo>
                    <a:pt x="61" y="136"/>
                  </a:lnTo>
                  <a:lnTo>
                    <a:pt x="51" y="134"/>
                  </a:lnTo>
                  <a:lnTo>
                    <a:pt x="50" y="132"/>
                  </a:lnTo>
                  <a:lnTo>
                    <a:pt x="49" y="132"/>
                  </a:lnTo>
                  <a:lnTo>
                    <a:pt x="48" y="135"/>
                  </a:lnTo>
                  <a:lnTo>
                    <a:pt x="42" y="136"/>
                  </a:lnTo>
                  <a:lnTo>
                    <a:pt x="40" y="135"/>
                  </a:lnTo>
                  <a:lnTo>
                    <a:pt x="38" y="133"/>
                  </a:lnTo>
                  <a:lnTo>
                    <a:pt x="39" y="131"/>
                  </a:lnTo>
                  <a:lnTo>
                    <a:pt x="40" y="130"/>
                  </a:lnTo>
                  <a:lnTo>
                    <a:pt x="43" y="128"/>
                  </a:lnTo>
                  <a:lnTo>
                    <a:pt x="44" y="124"/>
                  </a:lnTo>
                  <a:lnTo>
                    <a:pt x="42" y="119"/>
                  </a:lnTo>
                  <a:lnTo>
                    <a:pt x="41" y="117"/>
                  </a:lnTo>
                  <a:lnTo>
                    <a:pt x="38" y="116"/>
                  </a:lnTo>
                  <a:lnTo>
                    <a:pt x="36" y="118"/>
                  </a:lnTo>
                  <a:lnTo>
                    <a:pt x="34" y="122"/>
                  </a:lnTo>
                  <a:lnTo>
                    <a:pt x="33" y="124"/>
                  </a:lnTo>
                  <a:lnTo>
                    <a:pt x="30" y="124"/>
                  </a:lnTo>
                  <a:lnTo>
                    <a:pt x="27" y="124"/>
                  </a:lnTo>
                  <a:lnTo>
                    <a:pt x="25" y="119"/>
                  </a:lnTo>
                  <a:lnTo>
                    <a:pt x="24" y="114"/>
                  </a:lnTo>
                  <a:lnTo>
                    <a:pt x="25" y="109"/>
                  </a:lnTo>
                  <a:lnTo>
                    <a:pt x="25" y="106"/>
                  </a:lnTo>
                  <a:lnTo>
                    <a:pt x="22" y="101"/>
                  </a:lnTo>
                  <a:lnTo>
                    <a:pt x="22" y="98"/>
                  </a:lnTo>
                  <a:lnTo>
                    <a:pt x="20" y="96"/>
                  </a:lnTo>
                  <a:lnTo>
                    <a:pt x="19" y="96"/>
                  </a:lnTo>
                  <a:lnTo>
                    <a:pt x="19" y="98"/>
                  </a:lnTo>
                  <a:lnTo>
                    <a:pt x="18" y="97"/>
                  </a:lnTo>
                  <a:lnTo>
                    <a:pt x="13" y="85"/>
                  </a:lnTo>
                  <a:lnTo>
                    <a:pt x="12" y="80"/>
                  </a:lnTo>
                  <a:lnTo>
                    <a:pt x="13" y="76"/>
                  </a:lnTo>
                  <a:lnTo>
                    <a:pt x="14" y="74"/>
                  </a:lnTo>
                  <a:lnTo>
                    <a:pt x="12" y="73"/>
                  </a:lnTo>
                  <a:lnTo>
                    <a:pt x="9" y="70"/>
                  </a:lnTo>
                  <a:lnTo>
                    <a:pt x="6" y="67"/>
                  </a:lnTo>
                  <a:lnTo>
                    <a:pt x="5" y="62"/>
                  </a:lnTo>
                  <a:lnTo>
                    <a:pt x="5" y="56"/>
                  </a:lnTo>
                  <a:lnTo>
                    <a:pt x="3" y="54"/>
                  </a:lnTo>
                  <a:lnTo>
                    <a:pt x="1" y="49"/>
                  </a:lnTo>
                  <a:lnTo>
                    <a:pt x="0" y="46"/>
                  </a:lnTo>
                  <a:lnTo>
                    <a:pt x="0" y="38"/>
                  </a:lnTo>
                  <a:lnTo>
                    <a:pt x="0" y="38"/>
                  </a:lnTo>
                  <a:lnTo>
                    <a:pt x="3" y="38"/>
                  </a:lnTo>
                  <a:lnTo>
                    <a:pt x="7" y="37"/>
                  </a:lnTo>
                  <a:lnTo>
                    <a:pt x="7" y="35"/>
                  </a:lnTo>
                  <a:lnTo>
                    <a:pt x="7" y="35"/>
                  </a:lnTo>
                  <a:lnTo>
                    <a:pt x="9" y="33"/>
                  </a:lnTo>
                  <a:lnTo>
                    <a:pt x="13" y="28"/>
                  </a:lnTo>
                  <a:lnTo>
                    <a:pt x="16" y="24"/>
                  </a:lnTo>
                  <a:lnTo>
                    <a:pt x="17" y="22"/>
                  </a:lnTo>
                  <a:lnTo>
                    <a:pt x="18" y="19"/>
                  </a:lnTo>
                  <a:lnTo>
                    <a:pt x="22" y="15"/>
                  </a:lnTo>
                  <a:lnTo>
                    <a:pt x="28" y="13"/>
                  </a:lnTo>
                  <a:lnTo>
                    <a:pt x="31" y="12"/>
                  </a:lnTo>
                  <a:lnTo>
                    <a:pt x="35" y="11"/>
                  </a:lnTo>
                  <a:lnTo>
                    <a:pt x="39" y="10"/>
                  </a:lnTo>
                  <a:lnTo>
                    <a:pt x="41" y="10"/>
                  </a:lnTo>
                  <a:lnTo>
                    <a:pt x="45" y="11"/>
                  </a:lnTo>
                  <a:lnTo>
                    <a:pt x="47" y="11"/>
                  </a:lnTo>
                  <a:lnTo>
                    <a:pt x="50" y="11"/>
                  </a:lnTo>
                  <a:lnTo>
                    <a:pt x="53" y="11"/>
                  </a:lnTo>
                  <a:lnTo>
                    <a:pt x="55" y="11"/>
                  </a:lnTo>
                  <a:lnTo>
                    <a:pt x="61" y="10"/>
                  </a:lnTo>
                  <a:lnTo>
                    <a:pt x="66" y="11"/>
                  </a:lnTo>
                  <a:lnTo>
                    <a:pt x="72" y="11"/>
                  </a:lnTo>
                  <a:lnTo>
                    <a:pt x="78" y="10"/>
                  </a:lnTo>
                  <a:lnTo>
                    <a:pt x="81" y="10"/>
                  </a:lnTo>
                  <a:lnTo>
                    <a:pt x="84" y="11"/>
                  </a:lnTo>
                  <a:lnTo>
                    <a:pt x="85" y="14"/>
                  </a:lnTo>
                  <a:lnTo>
                    <a:pt x="85" y="15"/>
                  </a:lnTo>
                  <a:lnTo>
                    <a:pt x="86" y="16"/>
                  </a:lnTo>
                  <a:lnTo>
                    <a:pt x="88" y="16"/>
                  </a:lnTo>
                  <a:lnTo>
                    <a:pt x="89" y="15"/>
                  </a:lnTo>
                  <a:lnTo>
                    <a:pt x="91" y="13"/>
                  </a:lnTo>
                  <a:lnTo>
                    <a:pt x="91" y="12"/>
                  </a:lnTo>
                  <a:lnTo>
                    <a:pt x="91" y="13"/>
                  </a:lnTo>
                  <a:lnTo>
                    <a:pt x="92" y="15"/>
                  </a:lnTo>
                  <a:lnTo>
                    <a:pt x="93" y="17"/>
                  </a:lnTo>
                  <a:lnTo>
                    <a:pt x="94" y="18"/>
                  </a:lnTo>
                  <a:lnTo>
                    <a:pt x="96" y="20"/>
                  </a:lnTo>
                  <a:lnTo>
                    <a:pt x="97" y="20"/>
                  </a:lnTo>
                  <a:lnTo>
                    <a:pt x="102" y="18"/>
                  </a:lnTo>
                  <a:lnTo>
                    <a:pt x="109" y="21"/>
                  </a:lnTo>
                  <a:lnTo>
                    <a:pt x="110" y="22"/>
                  </a:lnTo>
                  <a:lnTo>
                    <a:pt x="111" y="24"/>
                  </a:lnTo>
                  <a:lnTo>
                    <a:pt x="114" y="26"/>
                  </a:lnTo>
                  <a:lnTo>
                    <a:pt x="119" y="26"/>
                  </a:lnTo>
                  <a:lnTo>
                    <a:pt x="121" y="22"/>
                  </a:lnTo>
                  <a:lnTo>
                    <a:pt x="120" y="20"/>
                  </a:lnTo>
                  <a:lnTo>
                    <a:pt x="117" y="15"/>
                  </a:lnTo>
                  <a:lnTo>
                    <a:pt x="116" y="12"/>
                  </a:lnTo>
                  <a:lnTo>
                    <a:pt x="117" y="11"/>
                  </a:lnTo>
                  <a:lnTo>
                    <a:pt x="122" y="11"/>
                  </a:lnTo>
                  <a:lnTo>
                    <a:pt x="123" y="11"/>
                  </a:lnTo>
                  <a:lnTo>
                    <a:pt x="124" y="8"/>
                  </a:lnTo>
                  <a:lnTo>
                    <a:pt x="126" y="9"/>
                  </a:lnTo>
                  <a:lnTo>
                    <a:pt x="128" y="9"/>
                  </a:lnTo>
                  <a:lnTo>
                    <a:pt x="131" y="7"/>
                  </a:lnTo>
                  <a:lnTo>
                    <a:pt x="133" y="5"/>
                  </a:lnTo>
                  <a:lnTo>
                    <a:pt x="133" y="5"/>
                  </a:lnTo>
                  <a:lnTo>
                    <a:pt x="135" y="7"/>
                  </a:lnTo>
                  <a:lnTo>
                    <a:pt x="136" y="8"/>
                  </a:lnTo>
                  <a:lnTo>
                    <a:pt x="138" y="9"/>
                  </a:lnTo>
                  <a:lnTo>
                    <a:pt x="140" y="11"/>
                  </a:lnTo>
                  <a:lnTo>
                    <a:pt x="142" y="13"/>
                  </a:lnTo>
                  <a:lnTo>
                    <a:pt x="143" y="13"/>
                  </a:lnTo>
                  <a:lnTo>
                    <a:pt x="146" y="13"/>
                  </a:lnTo>
                  <a:lnTo>
                    <a:pt x="147" y="13"/>
                  </a:lnTo>
                  <a:lnTo>
                    <a:pt x="149" y="11"/>
                  </a:lnTo>
                  <a:lnTo>
                    <a:pt x="149" y="10"/>
                  </a:lnTo>
                  <a:lnTo>
                    <a:pt x="151" y="10"/>
                  </a:lnTo>
                  <a:lnTo>
                    <a:pt x="153" y="10"/>
                  </a:lnTo>
                  <a:lnTo>
                    <a:pt x="156" y="7"/>
                  </a:lnTo>
                  <a:lnTo>
                    <a:pt x="157" y="5"/>
                  </a:lnTo>
                  <a:lnTo>
                    <a:pt x="158" y="4"/>
                  </a:lnTo>
                  <a:lnTo>
                    <a:pt x="161" y="5"/>
                  </a:lnTo>
                  <a:lnTo>
                    <a:pt x="162" y="5"/>
                  </a:lnTo>
                  <a:lnTo>
                    <a:pt x="163" y="2"/>
                  </a:lnTo>
                  <a:lnTo>
                    <a:pt x="165" y="0"/>
                  </a:lnTo>
                  <a:lnTo>
                    <a:pt x="166" y="2"/>
                  </a:lnTo>
                  <a:lnTo>
                    <a:pt x="165" y="5"/>
                  </a:lnTo>
                  <a:lnTo>
                    <a:pt x="163" y="9"/>
                  </a:lnTo>
                  <a:lnTo>
                    <a:pt x="160" y="11"/>
                  </a:lnTo>
                  <a:lnTo>
                    <a:pt x="160" y="13"/>
                  </a:lnTo>
                  <a:lnTo>
                    <a:pt x="159" y="20"/>
                  </a:lnTo>
                  <a:lnTo>
                    <a:pt x="160" y="21"/>
                  </a:lnTo>
                  <a:lnTo>
                    <a:pt x="160" y="22"/>
                  </a:lnTo>
                  <a:lnTo>
                    <a:pt x="161" y="24"/>
                  </a:lnTo>
                  <a:lnTo>
                    <a:pt x="163" y="29"/>
                  </a:lnTo>
                  <a:lnTo>
                    <a:pt x="165" y="35"/>
                  </a:lnTo>
                  <a:lnTo>
                    <a:pt x="168" y="39"/>
                  </a:lnTo>
                  <a:lnTo>
                    <a:pt x="168" y="41"/>
                  </a:lnTo>
                  <a:lnTo>
                    <a:pt x="166" y="49"/>
                  </a:lnTo>
                  <a:lnTo>
                    <a:pt x="164" y="55"/>
                  </a:lnTo>
                  <a:lnTo>
                    <a:pt x="164" y="58"/>
                  </a:lnTo>
                  <a:lnTo>
                    <a:pt x="165" y="61"/>
                  </a:lnTo>
                  <a:lnTo>
                    <a:pt x="166" y="65"/>
                  </a:lnTo>
                  <a:lnTo>
                    <a:pt x="167" y="71"/>
                  </a:lnTo>
                  <a:lnTo>
                    <a:pt x="166" y="74"/>
                  </a:lnTo>
                  <a:lnTo>
                    <a:pt x="165" y="76"/>
                  </a:lnTo>
                  <a:lnTo>
                    <a:pt x="163" y="79"/>
                  </a:lnTo>
                  <a:lnTo>
                    <a:pt x="161" y="80"/>
                  </a:lnTo>
                  <a:lnTo>
                    <a:pt x="159" y="78"/>
                  </a:lnTo>
                  <a:lnTo>
                    <a:pt x="157" y="78"/>
                  </a:lnTo>
                  <a:lnTo>
                    <a:pt x="156" y="79"/>
                  </a:lnTo>
                  <a:lnTo>
                    <a:pt x="154" y="79"/>
                  </a:lnTo>
                  <a:lnTo>
                    <a:pt x="151" y="83"/>
                  </a:lnTo>
                  <a:lnTo>
                    <a:pt x="146" y="86"/>
                  </a:lnTo>
                  <a:lnTo>
                    <a:pt x="142" y="87"/>
                  </a:lnTo>
                  <a:lnTo>
                    <a:pt x="139" y="89"/>
                  </a:lnTo>
                  <a:lnTo>
                    <a:pt x="137" y="89"/>
                  </a:lnTo>
                  <a:lnTo>
                    <a:pt x="133" y="90"/>
                  </a:lnTo>
                  <a:lnTo>
                    <a:pt x="130" y="90"/>
                  </a:lnTo>
                  <a:lnTo>
                    <a:pt x="131" y="91"/>
                  </a:lnTo>
                  <a:lnTo>
                    <a:pt x="130" y="97"/>
                  </a:lnTo>
                  <a:lnTo>
                    <a:pt x="130" y="98"/>
                  </a:lnTo>
                  <a:lnTo>
                    <a:pt x="130" y="98"/>
                  </a:lnTo>
                  <a:lnTo>
                    <a:pt x="128" y="99"/>
                  </a:lnTo>
                  <a:lnTo>
                    <a:pt x="124" y="98"/>
                  </a:lnTo>
                  <a:lnTo>
                    <a:pt x="120" y="96"/>
                  </a:lnTo>
                  <a:lnTo>
                    <a:pt x="117" y="96"/>
                  </a:lnTo>
                  <a:lnTo>
                    <a:pt x="116" y="98"/>
                  </a:lnTo>
                  <a:lnTo>
                    <a:pt x="115" y="100"/>
                  </a:lnTo>
                  <a:lnTo>
                    <a:pt x="113" y="100"/>
                  </a:lnTo>
                  <a:lnTo>
                    <a:pt x="112" y="100"/>
                  </a:lnTo>
                  <a:lnTo>
                    <a:pt x="111" y="101"/>
                  </a:lnTo>
                  <a:lnTo>
                    <a:pt x="111" y="103"/>
                  </a:lnTo>
                  <a:lnTo>
                    <a:pt x="112" y="105"/>
                  </a:lnTo>
                  <a:lnTo>
                    <a:pt x="113" y="109"/>
                  </a:lnTo>
                  <a:lnTo>
                    <a:pt x="112" y="111"/>
                  </a:lnTo>
                  <a:lnTo>
                    <a:pt x="113" y="113"/>
                  </a:lnTo>
                  <a:lnTo>
                    <a:pt x="120" y="118"/>
                  </a:lnTo>
                  <a:lnTo>
                    <a:pt x="122" y="120"/>
                  </a:lnTo>
                  <a:lnTo>
                    <a:pt x="122" y="120"/>
                  </a:lnTo>
                  <a:lnTo>
                    <a:pt x="121" y="124"/>
                  </a:lnTo>
                  <a:lnTo>
                    <a:pt x="122" y="127"/>
                  </a:lnTo>
                  <a:lnTo>
                    <a:pt x="120" y="127"/>
                  </a:lnTo>
                  <a:lnTo>
                    <a:pt x="116" y="125"/>
                  </a:lnTo>
                  <a:lnTo>
                    <a:pt x="115" y="125"/>
                  </a:lnTo>
                  <a:lnTo>
                    <a:pt x="113" y="125"/>
                  </a:lnTo>
                  <a:lnTo>
                    <a:pt x="112" y="125"/>
                  </a:lnTo>
                  <a:lnTo>
                    <a:pt x="111" y="123"/>
                  </a:lnTo>
                  <a:lnTo>
                    <a:pt x="109" y="121"/>
                  </a:lnTo>
                  <a:lnTo>
                    <a:pt x="107" y="121"/>
                  </a:lnTo>
                  <a:lnTo>
                    <a:pt x="104" y="122"/>
                  </a:lnTo>
                  <a:lnTo>
                    <a:pt x="99" y="122"/>
                  </a:lnTo>
                  <a:lnTo>
                    <a:pt x="98" y="122"/>
                  </a:lnTo>
                  <a:lnTo>
                    <a:pt x="97" y="123"/>
                  </a:lnTo>
                  <a:lnTo>
                    <a:pt x="95" y="126"/>
                  </a:lnTo>
                  <a:lnTo>
                    <a:pt x="94" y="125"/>
                  </a:lnTo>
                  <a:lnTo>
                    <a:pt x="90" y="124"/>
                  </a:lnTo>
                  <a:lnTo>
                    <a:pt x="86" y="124"/>
                  </a:lnTo>
                  <a:lnTo>
                    <a:pt x="86" y="124"/>
                  </a:lnTo>
                  <a:lnTo>
                    <a:pt x="86" y="127"/>
                  </a:lnTo>
                  <a:lnTo>
                    <a:pt x="87" y="129"/>
                  </a:lnTo>
                  <a:lnTo>
                    <a:pt x="86" y="130"/>
                  </a:lnTo>
                  <a:lnTo>
                    <a:pt x="85" y="131"/>
                  </a:lnTo>
                  <a:lnTo>
                    <a:pt x="82" y="134"/>
                  </a:lnTo>
                  <a:lnTo>
                    <a:pt x="80" y="136"/>
                  </a:lnTo>
                  <a:lnTo>
                    <a:pt x="79" y="136"/>
                  </a:lnTo>
                  <a:lnTo>
                    <a:pt x="75" y="136"/>
                  </a:lnTo>
                  <a:lnTo>
                    <a:pt x="71" y="136"/>
                  </a:lnTo>
                  <a:lnTo>
                    <a:pt x="69" y="138"/>
                  </a:lnTo>
                  <a:lnTo>
                    <a:pt x="68" y="139"/>
                  </a:lnTo>
                  <a:lnTo>
                    <a:pt x="67" y="139"/>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71" name="Google Shape;2371;p203"/>
            <p:cNvSpPr/>
            <p:nvPr/>
          </p:nvSpPr>
          <p:spPr>
            <a:xfrm>
              <a:off x="9075954" y="4359638"/>
              <a:ext cx="4188" cy="3692"/>
            </a:xfrm>
            <a:custGeom>
              <a:avLst/>
              <a:gdLst/>
              <a:ahLst/>
              <a:cxnLst/>
              <a:rect l="l" t="t" r="r" b="b"/>
              <a:pathLst>
                <a:path w="4" h="4" extrusionOk="0">
                  <a:moveTo>
                    <a:pt x="3" y="2"/>
                  </a:moveTo>
                  <a:lnTo>
                    <a:pt x="2" y="3"/>
                  </a:lnTo>
                  <a:lnTo>
                    <a:pt x="0" y="0"/>
                  </a:lnTo>
                  <a:lnTo>
                    <a:pt x="0" y="0"/>
                  </a:lnTo>
                  <a:lnTo>
                    <a:pt x="3"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72" name="Google Shape;2372;p203"/>
            <p:cNvSpPr/>
            <p:nvPr/>
          </p:nvSpPr>
          <p:spPr>
            <a:xfrm>
              <a:off x="9067580" y="4341171"/>
              <a:ext cx="4188" cy="3694"/>
            </a:xfrm>
            <a:custGeom>
              <a:avLst/>
              <a:gdLst/>
              <a:ahLst/>
              <a:cxnLst/>
              <a:rect l="l" t="t" r="r" b="b"/>
              <a:pathLst>
                <a:path w="3" h="5" extrusionOk="0">
                  <a:moveTo>
                    <a:pt x="2" y="3"/>
                  </a:moveTo>
                  <a:lnTo>
                    <a:pt x="1" y="4"/>
                  </a:lnTo>
                  <a:lnTo>
                    <a:pt x="1" y="4"/>
                  </a:lnTo>
                  <a:lnTo>
                    <a:pt x="0" y="3"/>
                  </a:lnTo>
                  <a:lnTo>
                    <a:pt x="0" y="1"/>
                  </a:lnTo>
                  <a:lnTo>
                    <a:pt x="1" y="0"/>
                  </a:lnTo>
                  <a:lnTo>
                    <a:pt x="2" y="0"/>
                  </a:lnTo>
                  <a:lnTo>
                    <a:pt x="2"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73" name="Google Shape;2373;p203"/>
            <p:cNvSpPr/>
            <p:nvPr/>
          </p:nvSpPr>
          <p:spPr>
            <a:xfrm>
              <a:off x="9712366" y="3380990"/>
              <a:ext cx="192599" cy="184650"/>
            </a:xfrm>
            <a:custGeom>
              <a:avLst/>
              <a:gdLst/>
              <a:ahLst/>
              <a:cxnLst/>
              <a:rect l="l" t="t" r="r" b="b"/>
              <a:pathLst>
                <a:path w="203" h="221" extrusionOk="0">
                  <a:moveTo>
                    <a:pt x="18" y="146"/>
                  </a:moveTo>
                  <a:lnTo>
                    <a:pt x="16" y="147"/>
                  </a:lnTo>
                  <a:lnTo>
                    <a:pt x="16" y="145"/>
                  </a:lnTo>
                  <a:lnTo>
                    <a:pt x="17" y="143"/>
                  </a:lnTo>
                  <a:lnTo>
                    <a:pt x="19" y="143"/>
                  </a:lnTo>
                  <a:lnTo>
                    <a:pt x="18" y="146"/>
                  </a:lnTo>
                  <a:close/>
                  <a:moveTo>
                    <a:pt x="197" y="20"/>
                  </a:moveTo>
                  <a:lnTo>
                    <a:pt x="198" y="22"/>
                  </a:lnTo>
                  <a:lnTo>
                    <a:pt x="200" y="25"/>
                  </a:lnTo>
                  <a:lnTo>
                    <a:pt x="201" y="27"/>
                  </a:lnTo>
                  <a:lnTo>
                    <a:pt x="201" y="28"/>
                  </a:lnTo>
                  <a:lnTo>
                    <a:pt x="202" y="30"/>
                  </a:lnTo>
                  <a:lnTo>
                    <a:pt x="201" y="31"/>
                  </a:lnTo>
                  <a:lnTo>
                    <a:pt x="198" y="30"/>
                  </a:lnTo>
                  <a:lnTo>
                    <a:pt x="195" y="30"/>
                  </a:lnTo>
                  <a:lnTo>
                    <a:pt x="190" y="33"/>
                  </a:lnTo>
                  <a:lnTo>
                    <a:pt x="188" y="35"/>
                  </a:lnTo>
                  <a:lnTo>
                    <a:pt x="186" y="39"/>
                  </a:lnTo>
                  <a:lnTo>
                    <a:pt x="182" y="40"/>
                  </a:lnTo>
                  <a:lnTo>
                    <a:pt x="180" y="43"/>
                  </a:lnTo>
                  <a:lnTo>
                    <a:pt x="178" y="47"/>
                  </a:lnTo>
                  <a:lnTo>
                    <a:pt x="176" y="51"/>
                  </a:lnTo>
                  <a:lnTo>
                    <a:pt x="172" y="55"/>
                  </a:lnTo>
                  <a:lnTo>
                    <a:pt x="170" y="60"/>
                  </a:lnTo>
                  <a:lnTo>
                    <a:pt x="170" y="64"/>
                  </a:lnTo>
                  <a:lnTo>
                    <a:pt x="172" y="69"/>
                  </a:lnTo>
                  <a:lnTo>
                    <a:pt x="172" y="72"/>
                  </a:lnTo>
                  <a:lnTo>
                    <a:pt x="171" y="80"/>
                  </a:lnTo>
                  <a:lnTo>
                    <a:pt x="172" y="88"/>
                  </a:lnTo>
                  <a:lnTo>
                    <a:pt x="171" y="91"/>
                  </a:lnTo>
                  <a:lnTo>
                    <a:pt x="159" y="96"/>
                  </a:lnTo>
                  <a:lnTo>
                    <a:pt x="156" y="99"/>
                  </a:lnTo>
                  <a:lnTo>
                    <a:pt x="152" y="106"/>
                  </a:lnTo>
                  <a:lnTo>
                    <a:pt x="147" y="109"/>
                  </a:lnTo>
                  <a:lnTo>
                    <a:pt x="143" y="112"/>
                  </a:lnTo>
                  <a:lnTo>
                    <a:pt x="139" y="113"/>
                  </a:lnTo>
                  <a:lnTo>
                    <a:pt x="136" y="118"/>
                  </a:lnTo>
                  <a:lnTo>
                    <a:pt x="133" y="121"/>
                  </a:lnTo>
                  <a:lnTo>
                    <a:pt x="129" y="123"/>
                  </a:lnTo>
                  <a:lnTo>
                    <a:pt x="126" y="125"/>
                  </a:lnTo>
                  <a:lnTo>
                    <a:pt x="120" y="126"/>
                  </a:lnTo>
                  <a:lnTo>
                    <a:pt x="116" y="127"/>
                  </a:lnTo>
                  <a:lnTo>
                    <a:pt x="112" y="131"/>
                  </a:lnTo>
                  <a:lnTo>
                    <a:pt x="103" y="135"/>
                  </a:lnTo>
                  <a:lnTo>
                    <a:pt x="102" y="139"/>
                  </a:lnTo>
                  <a:lnTo>
                    <a:pt x="102" y="145"/>
                  </a:lnTo>
                  <a:lnTo>
                    <a:pt x="102" y="149"/>
                  </a:lnTo>
                  <a:lnTo>
                    <a:pt x="102" y="153"/>
                  </a:lnTo>
                  <a:lnTo>
                    <a:pt x="99" y="151"/>
                  </a:lnTo>
                  <a:lnTo>
                    <a:pt x="98" y="153"/>
                  </a:lnTo>
                  <a:lnTo>
                    <a:pt x="97" y="155"/>
                  </a:lnTo>
                  <a:lnTo>
                    <a:pt x="97" y="159"/>
                  </a:lnTo>
                  <a:lnTo>
                    <a:pt x="100" y="160"/>
                  </a:lnTo>
                  <a:lnTo>
                    <a:pt x="103" y="162"/>
                  </a:lnTo>
                  <a:lnTo>
                    <a:pt x="107" y="163"/>
                  </a:lnTo>
                  <a:lnTo>
                    <a:pt x="109" y="164"/>
                  </a:lnTo>
                  <a:lnTo>
                    <a:pt x="116" y="172"/>
                  </a:lnTo>
                  <a:lnTo>
                    <a:pt x="121" y="175"/>
                  </a:lnTo>
                  <a:lnTo>
                    <a:pt x="122" y="176"/>
                  </a:lnTo>
                  <a:lnTo>
                    <a:pt x="124" y="178"/>
                  </a:lnTo>
                  <a:lnTo>
                    <a:pt x="127" y="181"/>
                  </a:lnTo>
                  <a:lnTo>
                    <a:pt x="128" y="183"/>
                  </a:lnTo>
                  <a:lnTo>
                    <a:pt x="127" y="184"/>
                  </a:lnTo>
                  <a:lnTo>
                    <a:pt x="125" y="187"/>
                  </a:lnTo>
                  <a:lnTo>
                    <a:pt x="124" y="192"/>
                  </a:lnTo>
                  <a:lnTo>
                    <a:pt x="122" y="194"/>
                  </a:lnTo>
                  <a:lnTo>
                    <a:pt x="120" y="195"/>
                  </a:lnTo>
                  <a:lnTo>
                    <a:pt x="118" y="196"/>
                  </a:lnTo>
                  <a:lnTo>
                    <a:pt x="113" y="196"/>
                  </a:lnTo>
                  <a:lnTo>
                    <a:pt x="109" y="196"/>
                  </a:lnTo>
                  <a:lnTo>
                    <a:pt x="108" y="195"/>
                  </a:lnTo>
                  <a:lnTo>
                    <a:pt x="103" y="196"/>
                  </a:lnTo>
                  <a:lnTo>
                    <a:pt x="102" y="196"/>
                  </a:lnTo>
                  <a:lnTo>
                    <a:pt x="94" y="196"/>
                  </a:lnTo>
                  <a:lnTo>
                    <a:pt x="90" y="196"/>
                  </a:lnTo>
                  <a:lnTo>
                    <a:pt x="87" y="197"/>
                  </a:lnTo>
                  <a:lnTo>
                    <a:pt x="85" y="198"/>
                  </a:lnTo>
                  <a:lnTo>
                    <a:pt x="83" y="201"/>
                  </a:lnTo>
                  <a:lnTo>
                    <a:pt x="81" y="204"/>
                  </a:lnTo>
                  <a:lnTo>
                    <a:pt x="76" y="210"/>
                  </a:lnTo>
                  <a:lnTo>
                    <a:pt x="74" y="212"/>
                  </a:lnTo>
                  <a:lnTo>
                    <a:pt x="74" y="216"/>
                  </a:lnTo>
                  <a:lnTo>
                    <a:pt x="74" y="216"/>
                  </a:lnTo>
                  <a:lnTo>
                    <a:pt x="73" y="217"/>
                  </a:lnTo>
                  <a:lnTo>
                    <a:pt x="73" y="217"/>
                  </a:lnTo>
                  <a:lnTo>
                    <a:pt x="71" y="217"/>
                  </a:lnTo>
                  <a:lnTo>
                    <a:pt x="64" y="213"/>
                  </a:lnTo>
                  <a:lnTo>
                    <a:pt x="59" y="216"/>
                  </a:lnTo>
                  <a:lnTo>
                    <a:pt x="58" y="218"/>
                  </a:lnTo>
                  <a:lnTo>
                    <a:pt x="56" y="218"/>
                  </a:lnTo>
                  <a:lnTo>
                    <a:pt x="55" y="214"/>
                  </a:lnTo>
                  <a:lnTo>
                    <a:pt x="51" y="214"/>
                  </a:lnTo>
                  <a:lnTo>
                    <a:pt x="45" y="209"/>
                  </a:lnTo>
                  <a:lnTo>
                    <a:pt x="43" y="210"/>
                  </a:lnTo>
                  <a:lnTo>
                    <a:pt x="42" y="212"/>
                  </a:lnTo>
                  <a:lnTo>
                    <a:pt x="39" y="216"/>
                  </a:lnTo>
                  <a:lnTo>
                    <a:pt x="35" y="219"/>
                  </a:lnTo>
                  <a:lnTo>
                    <a:pt x="34" y="220"/>
                  </a:lnTo>
                  <a:lnTo>
                    <a:pt x="33" y="219"/>
                  </a:lnTo>
                  <a:lnTo>
                    <a:pt x="33" y="218"/>
                  </a:lnTo>
                  <a:lnTo>
                    <a:pt x="31" y="215"/>
                  </a:lnTo>
                  <a:lnTo>
                    <a:pt x="24" y="213"/>
                  </a:lnTo>
                  <a:lnTo>
                    <a:pt x="22" y="211"/>
                  </a:lnTo>
                  <a:lnTo>
                    <a:pt x="21" y="211"/>
                  </a:lnTo>
                  <a:lnTo>
                    <a:pt x="27" y="207"/>
                  </a:lnTo>
                  <a:lnTo>
                    <a:pt x="29" y="206"/>
                  </a:lnTo>
                  <a:lnTo>
                    <a:pt x="28" y="205"/>
                  </a:lnTo>
                  <a:lnTo>
                    <a:pt x="26" y="205"/>
                  </a:lnTo>
                  <a:lnTo>
                    <a:pt x="21" y="205"/>
                  </a:lnTo>
                  <a:lnTo>
                    <a:pt x="18" y="204"/>
                  </a:lnTo>
                  <a:lnTo>
                    <a:pt x="14" y="205"/>
                  </a:lnTo>
                  <a:lnTo>
                    <a:pt x="11" y="203"/>
                  </a:lnTo>
                  <a:lnTo>
                    <a:pt x="17" y="199"/>
                  </a:lnTo>
                  <a:lnTo>
                    <a:pt x="17" y="197"/>
                  </a:lnTo>
                  <a:lnTo>
                    <a:pt x="17" y="195"/>
                  </a:lnTo>
                  <a:lnTo>
                    <a:pt x="20" y="189"/>
                  </a:lnTo>
                  <a:lnTo>
                    <a:pt x="23" y="186"/>
                  </a:lnTo>
                  <a:lnTo>
                    <a:pt x="31" y="181"/>
                  </a:lnTo>
                  <a:lnTo>
                    <a:pt x="34" y="181"/>
                  </a:lnTo>
                  <a:lnTo>
                    <a:pt x="37" y="181"/>
                  </a:lnTo>
                  <a:lnTo>
                    <a:pt x="39" y="181"/>
                  </a:lnTo>
                  <a:lnTo>
                    <a:pt x="37" y="179"/>
                  </a:lnTo>
                  <a:lnTo>
                    <a:pt x="34" y="178"/>
                  </a:lnTo>
                  <a:lnTo>
                    <a:pt x="31" y="178"/>
                  </a:lnTo>
                  <a:lnTo>
                    <a:pt x="26" y="176"/>
                  </a:lnTo>
                  <a:lnTo>
                    <a:pt x="26" y="173"/>
                  </a:lnTo>
                  <a:lnTo>
                    <a:pt x="34" y="156"/>
                  </a:lnTo>
                  <a:lnTo>
                    <a:pt x="34" y="154"/>
                  </a:lnTo>
                  <a:lnTo>
                    <a:pt x="33" y="150"/>
                  </a:lnTo>
                  <a:lnTo>
                    <a:pt x="33" y="147"/>
                  </a:lnTo>
                  <a:lnTo>
                    <a:pt x="27" y="144"/>
                  </a:lnTo>
                  <a:lnTo>
                    <a:pt x="24" y="143"/>
                  </a:lnTo>
                  <a:lnTo>
                    <a:pt x="17" y="139"/>
                  </a:lnTo>
                  <a:lnTo>
                    <a:pt x="13" y="137"/>
                  </a:lnTo>
                  <a:lnTo>
                    <a:pt x="13" y="137"/>
                  </a:lnTo>
                  <a:lnTo>
                    <a:pt x="12" y="141"/>
                  </a:lnTo>
                  <a:lnTo>
                    <a:pt x="11" y="142"/>
                  </a:lnTo>
                  <a:lnTo>
                    <a:pt x="9" y="143"/>
                  </a:lnTo>
                  <a:lnTo>
                    <a:pt x="9" y="138"/>
                  </a:lnTo>
                  <a:lnTo>
                    <a:pt x="7" y="135"/>
                  </a:lnTo>
                  <a:lnTo>
                    <a:pt x="2" y="132"/>
                  </a:lnTo>
                  <a:lnTo>
                    <a:pt x="0" y="130"/>
                  </a:lnTo>
                  <a:lnTo>
                    <a:pt x="1" y="127"/>
                  </a:lnTo>
                  <a:lnTo>
                    <a:pt x="1" y="127"/>
                  </a:lnTo>
                  <a:lnTo>
                    <a:pt x="1" y="123"/>
                  </a:lnTo>
                  <a:lnTo>
                    <a:pt x="4" y="119"/>
                  </a:lnTo>
                  <a:lnTo>
                    <a:pt x="12" y="113"/>
                  </a:lnTo>
                  <a:lnTo>
                    <a:pt x="13" y="111"/>
                  </a:lnTo>
                  <a:lnTo>
                    <a:pt x="17" y="108"/>
                  </a:lnTo>
                  <a:lnTo>
                    <a:pt x="19" y="108"/>
                  </a:lnTo>
                  <a:lnTo>
                    <a:pt x="21" y="107"/>
                  </a:lnTo>
                  <a:lnTo>
                    <a:pt x="22" y="106"/>
                  </a:lnTo>
                  <a:lnTo>
                    <a:pt x="22" y="105"/>
                  </a:lnTo>
                  <a:lnTo>
                    <a:pt x="23" y="104"/>
                  </a:lnTo>
                  <a:lnTo>
                    <a:pt x="27" y="102"/>
                  </a:lnTo>
                  <a:lnTo>
                    <a:pt x="31" y="100"/>
                  </a:lnTo>
                  <a:lnTo>
                    <a:pt x="34" y="99"/>
                  </a:lnTo>
                  <a:lnTo>
                    <a:pt x="38" y="96"/>
                  </a:lnTo>
                  <a:lnTo>
                    <a:pt x="40" y="95"/>
                  </a:lnTo>
                  <a:lnTo>
                    <a:pt x="42" y="95"/>
                  </a:lnTo>
                  <a:lnTo>
                    <a:pt x="42" y="94"/>
                  </a:lnTo>
                  <a:lnTo>
                    <a:pt x="43" y="92"/>
                  </a:lnTo>
                  <a:lnTo>
                    <a:pt x="44" y="91"/>
                  </a:lnTo>
                  <a:lnTo>
                    <a:pt x="46" y="90"/>
                  </a:lnTo>
                  <a:lnTo>
                    <a:pt x="49" y="90"/>
                  </a:lnTo>
                  <a:lnTo>
                    <a:pt x="53" y="89"/>
                  </a:lnTo>
                  <a:lnTo>
                    <a:pt x="55" y="86"/>
                  </a:lnTo>
                  <a:lnTo>
                    <a:pt x="56" y="84"/>
                  </a:lnTo>
                  <a:lnTo>
                    <a:pt x="58" y="82"/>
                  </a:lnTo>
                  <a:lnTo>
                    <a:pt x="61" y="79"/>
                  </a:lnTo>
                  <a:lnTo>
                    <a:pt x="63" y="75"/>
                  </a:lnTo>
                  <a:lnTo>
                    <a:pt x="66" y="71"/>
                  </a:lnTo>
                  <a:lnTo>
                    <a:pt x="67" y="70"/>
                  </a:lnTo>
                  <a:lnTo>
                    <a:pt x="69" y="70"/>
                  </a:lnTo>
                  <a:lnTo>
                    <a:pt x="69" y="68"/>
                  </a:lnTo>
                  <a:lnTo>
                    <a:pt x="70" y="64"/>
                  </a:lnTo>
                  <a:lnTo>
                    <a:pt x="71" y="60"/>
                  </a:lnTo>
                  <a:lnTo>
                    <a:pt x="72" y="58"/>
                  </a:lnTo>
                  <a:lnTo>
                    <a:pt x="75" y="56"/>
                  </a:lnTo>
                  <a:lnTo>
                    <a:pt x="76" y="55"/>
                  </a:lnTo>
                  <a:lnTo>
                    <a:pt x="76" y="54"/>
                  </a:lnTo>
                  <a:lnTo>
                    <a:pt x="78" y="55"/>
                  </a:lnTo>
                  <a:lnTo>
                    <a:pt x="80" y="53"/>
                  </a:lnTo>
                  <a:lnTo>
                    <a:pt x="81" y="52"/>
                  </a:lnTo>
                  <a:lnTo>
                    <a:pt x="83" y="52"/>
                  </a:lnTo>
                  <a:lnTo>
                    <a:pt x="85" y="53"/>
                  </a:lnTo>
                  <a:lnTo>
                    <a:pt x="86" y="56"/>
                  </a:lnTo>
                  <a:lnTo>
                    <a:pt x="87" y="58"/>
                  </a:lnTo>
                  <a:lnTo>
                    <a:pt x="89" y="60"/>
                  </a:lnTo>
                  <a:lnTo>
                    <a:pt x="89" y="61"/>
                  </a:lnTo>
                  <a:lnTo>
                    <a:pt x="91" y="63"/>
                  </a:lnTo>
                  <a:lnTo>
                    <a:pt x="93" y="63"/>
                  </a:lnTo>
                  <a:lnTo>
                    <a:pt x="98" y="64"/>
                  </a:lnTo>
                  <a:lnTo>
                    <a:pt x="101" y="64"/>
                  </a:lnTo>
                  <a:lnTo>
                    <a:pt x="103" y="66"/>
                  </a:lnTo>
                  <a:lnTo>
                    <a:pt x="107" y="66"/>
                  </a:lnTo>
                  <a:lnTo>
                    <a:pt x="114" y="66"/>
                  </a:lnTo>
                  <a:lnTo>
                    <a:pt x="117" y="66"/>
                  </a:lnTo>
                  <a:lnTo>
                    <a:pt x="118" y="67"/>
                  </a:lnTo>
                  <a:lnTo>
                    <a:pt x="120" y="69"/>
                  </a:lnTo>
                  <a:lnTo>
                    <a:pt x="121" y="69"/>
                  </a:lnTo>
                  <a:lnTo>
                    <a:pt x="123" y="67"/>
                  </a:lnTo>
                  <a:lnTo>
                    <a:pt x="124" y="64"/>
                  </a:lnTo>
                  <a:lnTo>
                    <a:pt x="125" y="61"/>
                  </a:lnTo>
                  <a:lnTo>
                    <a:pt x="125" y="60"/>
                  </a:lnTo>
                  <a:lnTo>
                    <a:pt x="125" y="57"/>
                  </a:lnTo>
                  <a:lnTo>
                    <a:pt x="122" y="55"/>
                  </a:lnTo>
                  <a:lnTo>
                    <a:pt x="121" y="52"/>
                  </a:lnTo>
                  <a:lnTo>
                    <a:pt x="119" y="49"/>
                  </a:lnTo>
                  <a:lnTo>
                    <a:pt x="118" y="49"/>
                  </a:lnTo>
                  <a:lnTo>
                    <a:pt x="118" y="47"/>
                  </a:lnTo>
                  <a:lnTo>
                    <a:pt x="118" y="45"/>
                  </a:lnTo>
                  <a:lnTo>
                    <a:pt x="118" y="43"/>
                  </a:lnTo>
                  <a:lnTo>
                    <a:pt x="122" y="42"/>
                  </a:lnTo>
                  <a:lnTo>
                    <a:pt x="126" y="41"/>
                  </a:lnTo>
                  <a:lnTo>
                    <a:pt x="130" y="43"/>
                  </a:lnTo>
                  <a:lnTo>
                    <a:pt x="137" y="42"/>
                  </a:lnTo>
                  <a:lnTo>
                    <a:pt x="140" y="40"/>
                  </a:lnTo>
                  <a:lnTo>
                    <a:pt x="143" y="41"/>
                  </a:lnTo>
                  <a:lnTo>
                    <a:pt x="146" y="41"/>
                  </a:lnTo>
                  <a:lnTo>
                    <a:pt x="147" y="39"/>
                  </a:lnTo>
                  <a:lnTo>
                    <a:pt x="150" y="36"/>
                  </a:lnTo>
                  <a:lnTo>
                    <a:pt x="152" y="36"/>
                  </a:lnTo>
                  <a:lnTo>
                    <a:pt x="154" y="33"/>
                  </a:lnTo>
                  <a:lnTo>
                    <a:pt x="155" y="31"/>
                  </a:lnTo>
                  <a:lnTo>
                    <a:pt x="155" y="29"/>
                  </a:lnTo>
                  <a:lnTo>
                    <a:pt x="156" y="27"/>
                  </a:lnTo>
                  <a:lnTo>
                    <a:pt x="159" y="25"/>
                  </a:lnTo>
                  <a:lnTo>
                    <a:pt x="160" y="24"/>
                  </a:lnTo>
                  <a:lnTo>
                    <a:pt x="161" y="24"/>
                  </a:lnTo>
                  <a:lnTo>
                    <a:pt x="164" y="25"/>
                  </a:lnTo>
                  <a:lnTo>
                    <a:pt x="165" y="26"/>
                  </a:lnTo>
                  <a:lnTo>
                    <a:pt x="166" y="26"/>
                  </a:lnTo>
                  <a:lnTo>
                    <a:pt x="168" y="24"/>
                  </a:lnTo>
                  <a:lnTo>
                    <a:pt x="168" y="23"/>
                  </a:lnTo>
                  <a:lnTo>
                    <a:pt x="171" y="23"/>
                  </a:lnTo>
                  <a:lnTo>
                    <a:pt x="171" y="22"/>
                  </a:lnTo>
                  <a:lnTo>
                    <a:pt x="172" y="17"/>
                  </a:lnTo>
                  <a:lnTo>
                    <a:pt x="173" y="12"/>
                  </a:lnTo>
                  <a:lnTo>
                    <a:pt x="173" y="9"/>
                  </a:lnTo>
                  <a:lnTo>
                    <a:pt x="175" y="4"/>
                  </a:lnTo>
                  <a:lnTo>
                    <a:pt x="176" y="1"/>
                  </a:lnTo>
                  <a:lnTo>
                    <a:pt x="177" y="0"/>
                  </a:lnTo>
                  <a:lnTo>
                    <a:pt x="178" y="0"/>
                  </a:lnTo>
                  <a:lnTo>
                    <a:pt x="179" y="1"/>
                  </a:lnTo>
                  <a:lnTo>
                    <a:pt x="181" y="1"/>
                  </a:lnTo>
                  <a:lnTo>
                    <a:pt x="183" y="1"/>
                  </a:lnTo>
                  <a:lnTo>
                    <a:pt x="184" y="1"/>
                  </a:lnTo>
                  <a:lnTo>
                    <a:pt x="185" y="3"/>
                  </a:lnTo>
                  <a:lnTo>
                    <a:pt x="188" y="4"/>
                  </a:lnTo>
                  <a:lnTo>
                    <a:pt x="188" y="5"/>
                  </a:lnTo>
                  <a:lnTo>
                    <a:pt x="188" y="11"/>
                  </a:lnTo>
                  <a:lnTo>
                    <a:pt x="190" y="13"/>
                  </a:lnTo>
                  <a:lnTo>
                    <a:pt x="191" y="16"/>
                  </a:lnTo>
                  <a:lnTo>
                    <a:pt x="195" y="17"/>
                  </a:lnTo>
                  <a:lnTo>
                    <a:pt x="196" y="18"/>
                  </a:lnTo>
                  <a:lnTo>
                    <a:pt x="197" y="20"/>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74" name="Google Shape;2374;p203"/>
            <p:cNvSpPr/>
            <p:nvPr/>
          </p:nvSpPr>
          <p:spPr>
            <a:xfrm>
              <a:off x="9729114" y="3499166"/>
              <a:ext cx="4188" cy="3694"/>
            </a:xfrm>
            <a:custGeom>
              <a:avLst/>
              <a:gdLst/>
              <a:ahLst/>
              <a:cxnLst/>
              <a:rect l="l" t="t" r="r" b="b"/>
              <a:pathLst>
                <a:path w="4" h="5" extrusionOk="0">
                  <a:moveTo>
                    <a:pt x="2" y="3"/>
                  </a:moveTo>
                  <a:lnTo>
                    <a:pt x="0" y="4"/>
                  </a:lnTo>
                  <a:lnTo>
                    <a:pt x="0" y="2"/>
                  </a:lnTo>
                  <a:lnTo>
                    <a:pt x="1" y="0"/>
                  </a:lnTo>
                  <a:lnTo>
                    <a:pt x="3" y="0"/>
                  </a:lnTo>
                  <a:lnTo>
                    <a:pt x="2"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75" name="Google Shape;2375;p203"/>
            <p:cNvSpPr/>
            <p:nvPr/>
          </p:nvSpPr>
          <p:spPr>
            <a:xfrm>
              <a:off x="9762609" y="3532404"/>
              <a:ext cx="150729" cy="177264"/>
            </a:xfrm>
            <a:custGeom>
              <a:avLst/>
              <a:gdLst/>
              <a:ahLst/>
              <a:cxnLst/>
              <a:rect l="l" t="t" r="r" b="b"/>
              <a:pathLst>
                <a:path w="158" h="213" extrusionOk="0">
                  <a:moveTo>
                    <a:pt x="10" y="212"/>
                  </a:moveTo>
                  <a:lnTo>
                    <a:pt x="9" y="212"/>
                  </a:lnTo>
                  <a:lnTo>
                    <a:pt x="8" y="212"/>
                  </a:lnTo>
                  <a:lnTo>
                    <a:pt x="7" y="212"/>
                  </a:lnTo>
                  <a:lnTo>
                    <a:pt x="6" y="209"/>
                  </a:lnTo>
                  <a:lnTo>
                    <a:pt x="5" y="209"/>
                  </a:lnTo>
                  <a:lnTo>
                    <a:pt x="6" y="206"/>
                  </a:lnTo>
                  <a:lnTo>
                    <a:pt x="11" y="202"/>
                  </a:lnTo>
                  <a:lnTo>
                    <a:pt x="22" y="200"/>
                  </a:lnTo>
                  <a:lnTo>
                    <a:pt x="24" y="200"/>
                  </a:lnTo>
                  <a:lnTo>
                    <a:pt x="28" y="201"/>
                  </a:lnTo>
                  <a:lnTo>
                    <a:pt x="30" y="203"/>
                  </a:lnTo>
                  <a:lnTo>
                    <a:pt x="28" y="206"/>
                  </a:lnTo>
                  <a:lnTo>
                    <a:pt x="28" y="207"/>
                  </a:lnTo>
                  <a:lnTo>
                    <a:pt x="22" y="210"/>
                  </a:lnTo>
                  <a:lnTo>
                    <a:pt x="19" y="211"/>
                  </a:lnTo>
                  <a:lnTo>
                    <a:pt x="10" y="212"/>
                  </a:lnTo>
                  <a:close/>
                  <a:moveTo>
                    <a:pt x="23" y="169"/>
                  </a:moveTo>
                  <a:lnTo>
                    <a:pt x="24" y="171"/>
                  </a:lnTo>
                  <a:lnTo>
                    <a:pt x="22" y="171"/>
                  </a:lnTo>
                  <a:lnTo>
                    <a:pt x="21" y="169"/>
                  </a:lnTo>
                  <a:lnTo>
                    <a:pt x="21" y="167"/>
                  </a:lnTo>
                  <a:lnTo>
                    <a:pt x="22" y="167"/>
                  </a:lnTo>
                  <a:lnTo>
                    <a:pt x="23" y="169"/>
                  </a:lnTo>
                  <a:close/>
                  <a:moveTo>
                    <a:pt x="7" y="168"/>
                  </a:moveTo>
                  <a:lnTo>
                    <a:pt x="5" y="168"/>
                  </a:lnTo>
                  <a:lnTo>
                    <a:pt x="4" y="167"/>
                  </a:lnTo>
                  <a:lnTo>
                    <a:pt x="3" y="167"/>
                  </a:lnTo>
                  <a:lnTo>
                    <a:pt x="4" y="165"/>
                  </a:lnTo>
                  <a:lnTo>
                    <a:pt x="7" y="161"/>
                  </a:lnTo>
                  <a:lnTo>
                    <a:pt x="8" y="160"/>
                  </a:lnTo>
                  <a:lnTo>
                    <a:pt x="11" y="161"/>
                  </a:lnTo>
                  <a:lnTo>
                    <a:pt x="12" y="163"/>
                  </a:lnTo>
                  <a:lnTo>
                    <a:pt x="11" y="166"/>
                  </a:lnTo>
                  <a:lnTo>
                    <a:pt x="7" y="168"/>
                  </a:lnTo>
                  <a:close/>
                  <a:moveTo>
                    <a:pt x="57" y="159"/>
                  </a:moveTo>
                  <a:lnTo>
                    <a:pt x="56" y="160"/>
                  </a:lnTo>
                  <a:lnTo>
                    <a:pt x="55" y="158"/>
                  </a:lnTo>
                  <a:lnTo>
                    <a:pt x="56" y="156"/>
                  </a:lnTo>
                  <a:lnTo>
                    <a:pt x="57" y="159"/>
                  </a:lnTo>
                  <a:close/>
                  <a:moveTo>
                    <a:pt x="5" y="154"/>
                  </a:moveTo>
                  <a:lnTo>
                    <a:pt x="5" y="155"/>
                  </a:lnTo>
                  <a:lnTo>
                    <a:pt x="3" y="155"/>
                  </a:lnTo>
                  <a:lnTo>
                    <a:pt x="2" y="152"/>
                  </a:lnTo>
                  <a:lnTo>
                    <a:pt x="2" y="150"/>
                  </a:lnTo>
                  <a:lnTo>
                    <a:pt x="0" y="149"/>
                  </a:lnTo>
                  <a:lnTo>
                    <a:pt x="2" y="147"/>
                  </a:lnTo>
                  <a:lnTo>
                    <a:pt x="5" y="150"/>
                  </a:lnTo>
                  <a:lnTo>
                    <a:pt x="5" y="154"/>
                  </a:lnTo>
                  <a:close/>
                  <a:moveTo>
                    <a:pt x="66" y="151"/>
                  </a:moveTo>
                  <a:lnTo>
                    <a:pt x="65" y="155"/>
                  </a:lnTo>
                  <a:lnTo>
                    <a:pt x="63" y="155"/>
                  </a:lnTo>
                  <a:lnTo>
                    <a:pt x="61" y="153"/>
                  </a:lnTo>
                  <a:lnTo>
                    <a:pt x="60" y="154"/>
                  </a:lnTo>
                  <a:lnTo>
                    <a:pt x="60" y="154"/>
                  </a:lnTo>
                  <a:lnTo>
                    <a:pt x="58" y="151"/>
                  </a:lnTo>
                  <a:lnTo>
                    <a:pt x="58" y="149"/>
                  </a:lnTo>
                  <a:lnTo>
                    <a:pt x="61" y="147"/>
                  </a:lnTo>
                  <a:lnTo>
                    <a:pt x="63" y="148"/>
                  </a:lnTo>
                  <a:lnTo>
                    <a:pt x="65" y="149"/>
                  </a:lnTo>
                  <a:lnTo>
                    <a:pt x="66" y="151"/>
                  </a:lnTo>
                  <a:close/>
                  <a:moveTo>
                    <a:pt x="87" y="152"/>
                  </a:moveTo>
                  <a:lnTo>
                    <a:pt x="84" y="154"/>
                  </a:lnTo>
                  <a:lnTo>
                    <a:pt x="80" y="150"/>
                  </a:lnTo>
                  <a:lnTo>
                    <a:pt x="79" y="149"/>
                  </a:lnTo>
                  <a:lnTo>
                    <a:pt x="82" y="146"/>
                  </a:lnTo>
                  <a:lnTo>
                    <a:pt x="85" y="143"/>
                  </a:lnTo>
                  <a:lnTo>
                    <a:pt x="86" y="143"/>
                  </a:lnTo>
                  <a:lnTo>
                    <a:pt x="87" y="152"/>
                  </a:lnTo>
                  <a:close/>
                  <a:moveTo>
                    <a:pt x="13" y="85"/>
                  </a:moveTo>
                  <a:lnTo>
                    <a:pt x="12" y="88"/>
                  </a:lnTo>
                  <a:lnTo>
                    <a:pt x="11" y="86"/>
                  </a:lnTo>
                  <a:lnTo>
                    <a:pt x="10" y="81"/>
                  </a:lnTo>
                  <a:lnTo>
                    <a:pt x="12" y="82"/>
                  </a:lnTo>
                  <a:lnTo>
                    <a:pt x="13" y="85"/>
                  </a:lnTo>
                  <a:close/>
                  <a:moveTo>
                    <a:pt x="156" y="46"/>
                  </a:moveTo>
                  <a:lnTo>
                    <a:pt x="155" y="47"/>
                  </a:lnTo>
                  <a:lnTo>
                    <a:pt x="153" y="46"/>
                  </a:lnTo>
                  <a:lnTo>
                    <a:pt x="153" y="45"/>
                  </a:lnTo>
                  <a:lnTo>
                    <a:pt x="154" y="44"/>
                  </a:lnTo>
                  <a:lnTo>
                    <a:pt x="156" y="44"/>
                  </a:lnTo>
                  <a:lnTo>
                    <a:pt x="157" y="44"/>
                  </a:lnTo>
                  <a:lnTo>
                    <a:pt x="156" y="46"/>
                  </a:lnTo>
                  <a:close/>
                  <a:moveTo>
                    <a:pt x="16" y="36"/>
                  </a:moveTo>
                  <a:lnTo>
                    <a:pt x="16" y="41"/>
                  </a:lnTo>
                  <a:lnTo>
                    <a:pt x="14" y="41"/>
                  </a:lnTo>
                  <a:lnTo>
                    <a:pt x="13" y="40"/>
                  </a:lnTo>
                  <a:lnTo>
                    <a:pt x="12" y="39"/>
                  </a:lnTo>
                  <a:lnTo>
                    <a:pt x="11" y="34"/>
                  </a:lnTo>
                  <a:lnTo>
                    <a:pt x="13" y="33"/>
                  </a:lnTo>
                  <a:lnTo>
                    <a:pt x="16" y="34"/>
                  </a:lnTo>
                  <a:lnTo>
                    <a:pt x="16" y="36"/>
                  </a:lnTo>
                  <a:close/>
                  <a:moveTo>
                    <a:pt x="20" y="34"/>
                  </a:moveTo>
                  <a:lnTo>
                    <a:pt x="21" y="33"/>
                  </a:lnTo>
                  <a:lnTo>
                    <a:pt x="21" y="33"/>
                  </a:lnTo>
                  <a:lnTo>
                    <a:pt x="21" y="29"/>
                  </a:lnTo>
                  <a:lnTo>
                    <a:pt x="23" y="27"/>
                  </a:lnTo>
                  <a:lnTo>
                    <a:pt x="28" y="21"/>
                  </a:lnTo>
                  <a:lnTo>
                    <a:pt x="30" y="18"/>
                  </a:lnTo>
                  <a:lnTo>
                    <a:pt x="32" y="15"/>
                  </a:lnTo>
                  <a:lnTo>
                    <a:pt x="34" y="14"/>
                  </a:lnTo>
                  <a:lnTo>
                    <a:pt x="37" y="13"/>
                  </a:lnTo>
                  <a:lnTo>
                    <a:pt x="41" y="13"/>
                  </a:lnTo>
                  <a:lnTo>
                    <a:pt x="49" y="13"/>
                  </a:lnTo>
                  <a:lnTo>
                    <a:pt x="50" y="13"/>
                  </a:lnTo>
                  <a:lnTo>
                    <a:pt x="55" y="12"/>
                  </a:lnTo>
                  <a:lnTo>
                    <a:pt x="56" y="13"/>
                  </a:lnTo>
                  <a:lnTo>
                    <a:pt x="60" y="13"/>
                  </a:lnTo>
                  <a:lnTo>
                    <a:pt x="65" y="13"/>
                  </a:lnTo>
                  <a:lnTo>
                    <a:pt x="67" y="12"/>
                  </a:lnTo>
                  <a:lnTo>
                    <a:pt x="69" y="11"/>
                  </a:lnTo>
                  <a:lnTo>
                    <a:pt x="71" y="9"/>
                  </a:lnTo>
                  <a:lnTo>
                    <a:pt x="72" y="4"/>
                  </a:lnTo>
                  <a:lnTo>
                    <a:pt x="74" y="1"/>
                  </a:lnTo>
                  <a:lnTo>
                    <a:pt x="75" y="0"/>
                  </a:lnTo>
                  <a:lnTo>
                    <a:pt x="84" y="18"/>
                  </a:lnTo>
                  <a:lnTo>
                    <a:pt x="91" y="30"/>
                  </a:lnTo>
                  <a:lnTo>
                    <a:pt x="97" y="38"/>
                  </a:lnTo>
                  <a:lnTo>
                    <a:pt x="106" y="55"/>
                  </a:lnTo>
                  <a:lnTo>
                    <a:pt x="108" y="63"/>
                  </a:lnTo>
                  <a:lnTo>
                    <a:pt x="109" y="68"/>
                  </a:lnTo>
                  <a:lnTo>
                    <a:pt x="110" y="75"/>
                  </a:lnTo>
                  <a:lnTo>
                    <a:pt x="109" y="80"/>
                  </a:lnTo>
                  <a:lnTo>
                    <a:pt x="110" y="86"/>
                  </a:lnTo>
                  <a:lnTo>
                    <a:pt x="109" y="90"/>
                  </a:lnTo>
                  <a:lnTo>
                    <a:pt x="108" y="92"/>
                  </a:lnTo>
                  <a:lnTo>
                    <a:pt x="108" y="97"/>
                  </a:lnTo>
                  <a:lnTo>
                    <a:pt x="108" y="99"/>
                  </a:lnTo>
                  <a:lnTo>
                    <a:pt x="108" y="103"/>
                  </a:lnTo>
                  <a:lnTo>
                    <a:pt x="109" y="104"/>
                  </a:lnTo>
                  <a:lnTo>
                    <a:pt x="110" y="105"/>
                  </a:lnTo>
                  <a:lnTo>
                    <a:pt x="112" y="103"/>
                  </a:lnTo>
                  <a:lnTo>
                    <a:pt x="113" y="103"/>
                  </a:lnTo>
                  <a:lnTo>
                    <a:pt x="113" y="107"/>
                  </a:lnTo>
                  <a:lnTo>
                    <a:pt x="111" y="117"/>
                  </a:lnTo>
                  <a:lnTo>
                    <a:pt x="108" y="124"/>
                  </a:lnTo>
                  <a:lnTo>
                    <a:pt x="106" y="131"/>
                  </a:lnTo>
                  <a:lnTo>
                    <a:pt x="102" y="137"/>
                  </a:lnTo>
                  <a:lnTo>
                    <a:pt x="97" y="139"/>
                  </a:lnTo>
                  <a:lnTo>
                    <a:pt x="95" y="139"/>
                  </a:lnTo>
                  <a:lnTo>
                    <a:pt x="89" y="140"/>
                  </a:lnTo>
                  <a:lnTo>
                    <a:pt x="84" y="139"/>
                  </a:lnTo>
                  <a:lnTo>
                    <a:pt x="80" y="139"/>
                  </a:lnTo>
                  <a:lnTo>
                    <a:pt x="78" y="141"/>
                  </a:lnTo>
                  <a:lnTo>
                    <a:pt x="77" y="143"/>
                  </a:lnTo>
                  <a:lnTo>
                    <a:pt x="78" y="146"/>
                  </a:lnTo>
                  <a:lnTo>
                    <a:pt x="78" y="149"/>
                  </a:lnTo>
                  <a:lnTo>
                    <a:pt x="76" y="149"/>
                  </a:lnTo>
                  <a:lnTo>
                    <a:pt x="72" y="147"/>
                  </a:lnTo>
                  <a:lnTo>
                    <a:pt x="68" y="147"/>
                  </a:lnTo>
                  <a:lnTo>
                    <a:pt x="66" y="146"/>
                  </a:lnTo>
                  <a:lnTo>
                    <a:pt x="65" y="143"/>
                  </a:lnTo>
                  <a:lnTo>
                    <a:pt x="63" y="143"/>
                  </a:lnTo>
                  <a:lnTo>
                    <a:pt x="60" y="145"/>
                  </a:lnTo>
                  <a:lnTo>
                    <a:pt x="55" y="146"/>
                  </a:lnTo>
                  <a:lnTo>
                    <a:pt x="53" y="146"/>
                  </a:lnTo>
                  <a:lnTo>
                    <a:pt x="52" y="148"/>
                  </a:lnTo>
                  <a:lnTo>
                    <a:pt x="53" y="150"/>
                  </a:lnTo>
                  <a:lnTo>
                    <a:pt x="55" y="152"/>
                  </a:lnTo>
                  <a:lnTo>
                    <a:pt x="55" y="154"/>
                  </a:lnTo>
                  <a:lnTo>
                    <a:pt x="52" y="155"/>
                  </a:lnTo>
                  <a:lnTo>
                    <a:pt x="50" y="153"/>
                  </a:lnTo>
                  <a:lnTo>
                    <a:pt x="49" y="150"/>
                  </a:lnTo>
                  <a:lnTo>
                    <a:pt x="47" y="150"/>
                  </a:lnTo>
                  <a:lnTo>
                    <a:pt x="44" y="150"/>
                  </a:lnTo>
                  <a:lnTo>
                    <a:pt x="44" y="154"/>
                  </a:lnTo>
                  <a:lnTo>
                    <a:pt x="45" y="155"/>
                  </a:lnTo>
                  <a:lnTo>
                    <a:pt x="47" y="158"/>
                  </a:lnTo>
                  <a:lnTo>
                    <a:pt x="44" y="161"/>
                  </a:lnTo>
                  <a:lnTo>
                    <a:pt x="44" y="163"/>
                  </a:lnTo>
                  <a:lnTo>
                    <a:pt x="42" y="165"/>
                  </a:lnTo>
                  <a:lnTo>
                    <a:pt x="37" y="161"/>
                  </a:lnTo>
                  <a:lnTo>
                    <a:pt x="38" y="159"/>
                  </a:lnTo>
                  <a:lnTo>
                    <a:pt x="40" y="157"/>
                  </a:lnTo>
                  <a:lnTo>
                    <a:pt x="40" y="154"/>
                  </a:lnTo>
                  <a:lnTo>
                    <a:pt x="39" y="153"/>
                  </a:lnTo>
                  <a:lnTo>
                    <a:pt x="33" y="159"/>
                  </a:lnTo>
                  <a:lnTo>
                    <a:pt x="28" y="165"/>
                  </a:lnTo>
                  <a:lnTo>
                    <a:pt x="26" y="165"/>
                  </a:lnTo>
                  <a:lnTo>
                    <a:pt x="25" y="163"/>
                  </a:lnTo>
                  <a:lnTo>
                    <a:pt x="24" y="163"/>
                  </a:lnTo>
                  <a:lnTo>
                    <a:pt x="19" y="166"/>
                  </a:lnTo>
                  <a:lnTo>
                    <a:pt x="19" y="170"/>
                  </a:lnTo>
                  <a:lnTo>
                    <a:pt x="17" y="170"/>
                  </a:lnTo>
                  <a:lnTo>
                    <a:pt x="16" y="169"/>
                  </a:lnTo>
                  <a:lnTo>
                    <a:pt x="16" y="166"/>
                  </a:lnTo>
                  <a:lnTo>
                    <a:pt x="15" y="163"/>
                  </a:lnTo>
                  <a:lnTo>
                    <a:pt x="11" y="160"/>
                  </a:lnTo>
                  <a:lnTo>
                    <a:pt x="8" y="156"/>
                  </a:lnTo>
                  <a:lnTo>
                    <a:pt x="9" y="154"/>
                  </a:lnTo>
                  <a:lnTo>
                    <a:pt x="14" y="155"/>
                  </a:lnTo>
                  <a:lnTo>
                    <a:pt x="17" y="155"/>
                  </a:lnTo>
                  <a:lnTo>
                    <a:pt x="16" y="154"/>
                  </a:lnTo>
                  <a:lnTo>
                    <a:pt x="15" y="153"/>
                  </a:lnTo>
                  <a:lnTo>
                    <a:pt x="17" y="152"/>
                  </a:lnTo>
                  <a:lnTo>
                    <a:pt x="19" y="150"/>
                  </a:lnTo>
                  <a:lnTo>
                    <a:pt x="17" y="150"/>
                  </a:lnTo>
                  <a:lnTo>
                    <a:pt x="15" y="151"/>
                  </a:lnTo>
                  <a:lnTo>
                    <a:pt x="13" y="150"/>
                  </a:lnTo>
                  <a:lnTo>
                    <a:pt x="12" y="146"/>
                  </a:lnTo>
                  <a:lnTo>
                    <a:pt x="10" y="142"/>
                  </a:lnTo>
                  <a:lnTo>
                    <a:pt x="9" y="138"/>
                  </a:lnTo>
                  <a:lnTo>
                    <a:pt x="11" y="135"/>
                  </a:lnTo>
                  <a:lnTo>
                    <a:pt x="12" y="132"/>
                  </a:lnTo>
                  <a:lnTo>
                    <a:pt x="14" y="126"/>
                  </a:lnTo>
                  <a:lnTo>
                    <a:pt x="16" y="124"/>
                  </a:lnTo>
                  <a:lnTo>
                    <a:pt x="19" y="123"/>
                  </a:lnTo>
                  <a:lnTo>
                    <a:pt x="19" y="121"/>
                  </a:lnTo>
                  <a:lnTo>
                    <a:pt x="18" y="120"/>
                  </a:lnTo>
                  <a:lnTo>
                    <a:pt x="16" y="120"/>
                  </a:lnTo>
                  <a:lnTo>
                    <a:pt x="16" y="119"/>
                  </a:lnTo>
                  <a:lnTo>
                    <a:pt x="17" y="118"/>
                  </a:lnTo>
                  <a:lnTo>
                    <a:pt x="19" y="116"/>
                  </a:lnTo>
                  <a:lnTo>
                    <a:pt x="23" y="114"/>
                  </a:lnTo>
                  <a:lnTo>
                    <a:pt x="24" y="109"/>
                  </a:lnTo>
                  <a:lnTo>
                    <a:pt x="23" y="109"/>
                  </a:lnTo>
                  <a:lnTo>
                    <a:pt x="21" y="108"/>
                  </a:lnTo>
                  <a:lnTo>
                    <a:pt x="21" y="106"/>
                  </a:lnTo>
                  <a:lnTo>
                    <a:pt x="22" y="104"/>
                  </a:lnTo>
                  <a:lnTo>
                    <a:pt x="22" y="103"/>
                  </a:lnTo>
                  <a:lnTo>
                    <a:pt x="19" y="100"/>
                  </a:lnTo>
                  <a:lnTo>
                    <a:pt x="17" y="98"/>
                  </a:lnTo>
                  <a:lnTo>
                    <a:pt x="17" y="96"/>
                  </a:lnTo>
                  <a:lnTo>
                    <a:pt x="17" y="91"/>
                  </a:lnTo>
                  <a:lnTo>
                    <a:pt x="17" y="88"/>
                  </a:lnTo>
                  <a:lnTo>
                    <a:pt x="17" y="86"/>
                  </a:lnTo>
                  <a:lnTo>
                    <a:pt x="16" y="81"/>
                  </a:lnTo>
                  <a:lnTo>
                    <a:pt x="16" y="77"/>
                  </a:lnTo>
                  <a:lnTo>
                    <a:pt x="14" y="78"/>
                  </a:lnTo>
                  <a:lnTo>
                    <a:pt x="12" y="79"/>
                  </a:lnTo>
                  <a:lnTo>
                    <a:pt x="7" y="78"/>
                  </a:lnTo>
                  <a:lnTo>
                    <a:pt x="6" y="78"/>
                  </a:lnTo>
                  <a:lnTo>
                    <a:pt x="5" y="74"/>
                  </a:lnTo>
                  <a:lnTo>
                    <a:pt x="7" y="70"/>
                  </a:lnTo>
                  <a:lnTo>
                    <a:pt x="11" y="67"/>
                  </a:lnTo>
                  <a:lnTo>
                    <a:pt x="14" y="67"/>
                  </a:lnTo>
                  <a:lnTo>
                    <a:pt x="16" y="65"/>
                  </a:lnTo>
                  <a:lnTo>
                    <a:pt x="18" y="64"/>
                  </a:lnTo>
                  <a:lnTo>
                    <a:pt x="22" y="67"/>
                  </a:lnTo>
                  <a:lnTo>
                    <a:pt x="25" y="67"/>
                  </a:lnTo>
                  <a:lnTo>
                    <a:pt x="27" y="72"/>
                  </a:lnTo>
                  <a:lnTo>
                    <a:pt x="28" y="72"/>
                  </a:lnTo>
                  <a:lnTo>
                    <a:pt x="28" y="71"/>
                  </a:lnTo>
                  <a:lnTo>
                    <a:pt x="30" y="69"/>
                  </a:lnTo>
                  <a:lnTo>
                    <a:pt x="31" y="68"/>
                  </a:lnTo>
                  <a:lnTo>
                    <a:pt x="30" y="67"/>
                  </a:lnTo>
                  <a:lnTo>
                    <a:pt x="28" y="66"/>
                  </a:lnTo>
                  <a:lnTo>
                    <a:pt x="25" y="61"/>
                  </a:lnTo>
                  <a:lnTo>
                    <a:pt x="25" y="59"/>
                  </a:lnTo>
                  <a:lnTo>
                    <a:pt x="23" y="57"/>
                  </a:lnTo>
                  <a:lnTo>
                    <a:pt x="25" y="54"/>
                  </a:lnTo>
                  <a:lnTo>
                    <a:pt x="22" y="49"/>
                  </a:lnTo>
                  <a:lnTo>
                    <a:pt x="21" y="48"/>
                  </a:lnTo>
                  <a:lnTo>
                    <a:pt x="21" y="44"/>
                  </a:lnTo>
                  <a:lnTo>
                    <a:pt x="19" y="40"/>
                  </a:lnTo>
                  <a:lnTo>
                    <a:pt x="19" y="39"/>
                  </a:lnTo>
                  <a:lnTo>
                    <a:pt x="18" y="37"/>
                  </a:lnTo>
                  <a:lnTo>
                    <a:pt x="18" y="35"/>
                  </a:lnTo>
                  <a:lnTo>
                    <a:pt x="20" y="35"/>
                  </a:lnTo>
                  <a:lnTo>
                    <a:pt x="20" y="34"/>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76" name="Google Shape;2376;p203"/>
            <p:cNvSpPr/>
            <p:nvPr/>
          </p:nvSpPr>
          <p:spPr>
            <a:xfrm>
              <a:off x="9770983" y="3702283"/>
              <a:ext cx="25121" cy="11078"/>
            </a:xfrm>
            <a:custGeom>
              <a:avLst/>
              <a:gdLst/>
              <a:ahLst/>
              <a:cxnLst/>
              <a:rect l="l" t="t" r="r" b="b"/>
              <a:pathLst>
                <a:path w="26" h="13" extrusionOk="0">
                  <a:moveTo>
                    <a:pt x="5" y="12"/>
                  </a:moveTo>
                  <a:lnTo>
                    <a:pt x="4" y="12"/>
                  </a:lnTo>
                  <a:lnTo>
                    <a:pt x="3" y="12"/>
                  </a:lnTo>
                  <a:lnTo>
                    <a:pt x="2" y="12"/>
                  </a:lnTo>
                  <a:lnTo>
                    <a:pt x="1" y="9"/>
                  </a:lnTo>
                  <a:lnTo>
                    <a:pt x="0" y="9"/>
                  </a:lnTo>
                  <a:lnTo>
                    <a:pt x="1" y="6"/>
                  </a:lnTo>
                  <a:lnTo>
                    <a:pt x="6" y="2"/>
                  </a:lnTo>
                  <a:lnTo>
                    <a:pt x="17" y="0"/>
                  </a:lnTo>
                  <a:lnTo>
                    <a:pt x="19" y="0"/>
                  </a:lnTo>
                  <a:lnTo>
                    <a:pt x="23" y="1"/>
                  </a:lnTo>
                  <a:lnTo>
                    <a:pt x="25" y="3"/>
                  </a:lnTo>
                  <a:lnTo>
                    <a:pt x="23" y="6"/>
                  </a:lnTo>
                  <a:lnTo>
                    <a:pt x="23" y="7"/>
                  </a:lnTo>
                  <a:lnTo>
                    <a:pt x="17" y="10"/>
                  </a:lnTo>
                  <a:lnTo>
                    <a:pt x="14" y="11"/>
                  </a:lnTo>
                  <a:lnTo>
                    <a:pt x="5" y="1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77" name="Google Shape;2377;p203"/>
            <p:cNvSpPr/>
            <p:nvPr/>
          </p:nvSpPr>
          <p:spPr>
            <a:xfrm>
              <a:off x="9783545" y="3672739"/>
              <a:ext cx="4185" cy="3692"/>
            </a:xfrm>
            <a:custGeom>
              <a:avLst/>
              <a:gdLst/>
              <a:ahLst/>
              <a:cxnLst/>
              <a:rect l="l" t="t" r="r" b="b"/>
              <a:pathLst>
                <a:path w="4" h="5" extrusionOk="0">
                  <a:moveTo>
                    <a:pt x="2" y="2"/>
                  </a:moveTo>
                  <a:lnTo>
                    <a:pt x="3" y="4"/>
                  </a:lnTo>
                  <a:lnTo>
                    <a:pt x="1" y="4"/>
                  </a:lnTo>
                  <a:lnTo>
                    <a:pt x="0" y="2"/>
                  </a:lnTo>
                  <a:lnTo>
                    <a:pt x="0" y="0"/>
                  </a:lnTo>
                  <a:lnTo>
                    <a:pt x="1" y="0"/>
                  </a:lnTo>
                  <a:lnTo>
                    <a:pt x="2"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78" name="Google Shape;2378;p203"/>
            <p:cNvSpPr/>
            <p:nvPr/>
          </p:nvSpPr>
          <p:spPr>
            <a:xfrm>
              <a:off x="9766797" y="3669045"/>
              <a:ext cx="8374" cy="7386"/>
            </a:xfrm>
            <a:custGeom>
              <a:avLst/>
              <a:gdLst/>
              <a:ahLst/>
              <a:cxnLst/>
              <a:rect l="l" t="t" r="r" b="b"/>
              <a:pathLst>
                <a:path w="10" h="9" extrusionOk="0">
                  <a:moveTo>
                    <a:pt x="4" y="8"/>
                  </a:moveTo>
                  <a:lnTo>
                    <a:pt x="2" y="8"/>
                  </a:lnTo>
                  <a:lnTo>
                    <a:pt x="1" y="7"/>
                  </a:lnTo>
                  <a:lnTo>
                    <a:pt x="0" y="7"/>
                  </a:lnTo>
                  <a:lnTo>
                    <a:pt x="1" y="5"/>
                  </a:lnTo>
                  <a:lnTo>
                    <a:pt x="4" y="1"/>
                  </a:lnTo>
                  <a:lnTo>
                    <a:pt x="5" y="0"/>
                  </a:lnTo>
                  <a:lnTo>
                    <a:pt x="8" y="1"/>
                  </a:lnTo>
                  <a:lnTo>
                    <a:pt x="9" y="3"/>
                  </a:lnTo>
                  <a:lnTo>
                    <a:pt x="8" y="6"/>
                  </a:lnTo>
                  <a:lnTo>
                    <a:pt x="4" y="8"/>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79" name="Google Shape;2379;p203"/>
            <p:cNvSpPr/>
            <p:nvPr/>
          </p:nvSpPr>
          <p:spPr>
            <a:xfrm>
              <a:off x="9817040" y="3665352"/>
              <a:ext cx="4185" cy="3692"/>
            </a:xfrm>
            <a:custGeom>
              <a:avLst/>
              <a:gdLst/>
              <a:ahLst/>
              <a:cxnLst/>
              <a:rect l="l" t="t" r="r" b="b"/>
              <a:pathLst>
                <a:path w="3" h="5" extrusionOk="0">
                  <a:moveTo>
                    <a:pt x="2" y="3"/>
                  </a:moveTo>
                  <a:lnTo>
                    <a:pt x="1" y="4"/>
                  </a:lnTo>
                  <a:lnTo>
                    <a:pt x="0" y="2"/>
                  </a:lnTo>
                  <a:lnTo>
                    <a:pt x="1" y="0"/>
                  </a:lnTo>
                  <a:lnTo>
                    <a:pt x="2"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80" name="Google Shape;2380;p203"/>
            <p:cNvSpPr/>
            <p:nvPr/>
          </p:nvSpPr>
          <p:spPr>
            <a:xfrm>
              <a:off x="9762609" y="3657967"/>
              <a:ext cx="4188" cy="7386"/>
            </a:xfrm>
            <a:custGeom>
              <a:avLst/>
              <a:gdLst/>
              <a:ahLst/>
              <a:cxnLst/>
              <a:rect l="l" t="t" r="r" b="b"/>
              <a:pathLst>
                <a:path w="6" h="9" extrusionOk="0">
                  <a:moveTo>
                    <a:pt x="5" y="7"/>
                  </a:moveTo>
                  <a:lnTo>
                    <a:pt x="5" y="8"/>
                  </a:lnTo>
                  <a:lnTo>
                    <a:pt x="3" y="8"/>
                  </a:lnTo>
                  <a:lnTo>
                    <a:pt x="2" y="5"/>
                  </a:lnTo>
                  <a:lnTo>
                    <a:pt x="2" y="3"/>
                  </a:lnTo>
                  <a:lnTo>
                    <a:pt x="0" y="2"/>
                  </a:lnTo>
                  <a:lnTo>
                    <a:pt x="2" y="0"/>
                  </a:lnTo>
                  <a:lnTo>
                    <a:pt x="5" y="3"/>
                  </a:lnTo>
                  <a:lnTo>
                    <a:pt x="5" y="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81" name="Google Shape;2381;p203"/>
            <p:cNvSpPr/>
            <p:nvPr/>
          </p:nvSpPr>
          <p:spPr>
            <a:xfrm>
              <a:off x="9821226" y="3657967"/>
              <a:ext cx="8374" cy="7386"/>
            </a:xfrm>
            <a:custGeom>
              <a:avLst/>
              <a:gdLst/>
              <a:ahLst/>
              <a:cxnLst/>
              <a:rect l="l" t="t" r="r" b="b"/>
              <a:pathLst>
                <a:path w="9" h="9" extrusionOk="0">
                  <a:moveTo>
                    <a:pt x="8" y="4"/>
                  </a:moveTo>
                  <a:lnTo>
                    <a:pt x="7" y="8"/>
                  </a:lnTo>
                  <a:lnTo>
                    <a:pt x="5" y="8"/>
                  </a:lnTo>
                  <a:lnTo>
                    <a:pt x="3" y="6"/>
                  </a:lnTo>
                  <a:lnTo>
                    <a:pt x="2" y="7"/>
                  </a:lnTo>
                  <a:lnTo>
                    <a:pt x="2" y="7"/>
                  </a:lnTo>
                  <a:lnTo>
                    <a:pt x="0" y="4"/>
                  </a:lnTo>
                  <a:lnTo>
                    <a:pt x="0" y="2"/>
                  </a:lnTo>
                  <a:lnTo>
                    <a:pt x="3" y="0"/>
                  </a:lnTo>
                  <a:lnTo>
                    <a:pt x="5" y="1"/>
                  </a:lnTo>
                  <a:lnTo>
                    <a:pt x="7" y="2"/>
                  </a:lnTo>
                  <a:lnTo>
                    <a:pt x="8"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82" name="Google Shape;2382;p203"/>
            <p:cNvSpPr/>
            <p:nvPr/>
          </p:nvSpPr>
          <p:spPr>
            <a:xfrm>
              <a:off x="9837974" y="3654273"/>
              <a:ext cx="8374" cy="11080"/>
            </a:xfrm>
            <a:custGeom>
              <a:avLst/>
              <a:gdLst/>
              <a:ahLst/>
              <a:cxnLst/>
              <a:rect l="l" t="t" r="r" b="b"/>
              <a:pathLst>
                <a:path w="9" h="12" extrusionOk="0">
                  <a:moveTo>
                    <a:pt x="8" y="9"/>
                  </a:moveTo>
                  <a:lnTo>
                    <a:pt x="5" y="11"/>
                  </a:lnTo>
                  <a:lnTo>
                    <a:pt x="1" y="7"/>
                  </a:lnTo>
                  <a:lnTo>
                    <a:pt x="0" y="6"/>
                  </a:lnTo>
                  <a:lnTo>
                    <a:pt x="3" y="3"/>
                  </a:lnTo>
                  <a:lnTo>
                    <a:pt x="6" y="0"/>
                  </a:lnTo>
                  <a:lnTo>
                    <a:pt x="7" y="0"/>
                  </a:lnTo>
                  <a:lnTo>
                    <a:pt x="8" y="9"/>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83" name="Google Shape;2383;p203"/>
            <p:cNvSpPr/>
            <p:nvPr/>
          </p:nvSpPr>
          <p:spPr>
            <a:xfrm>
              <a:off x="9775171" y="3602570"/>
              <a:ext cx="4185" cy="7386"/>
            </a:xfrm>
            <a:custGeom>
              <a:avLst/>
              <a:gdLst/>
              <a:ahLst/>
              <a:cxnLst/>
              <a:rect l="l" t="t" r="r" b="b"/>
              <a:pathLst>
                <a:path w="4" h="8" extrusionOk="0">
                  <a:moveTo>
                    <a:pt x="3" y="4"/>
                  </a:moveTo>
                  <a:lnTo>
                    <a:pt x="2" y="7"/>
                  </a:lnTo>
                  <a:lnTo>
                    <a:pt x="1" y="5"/>
                  </a:lnTo>
                  <a:lnTo>
                    <a:pt x="0" y="0"/>
                  </a:lnTo>
                  <a:lnTo>
                    <a:pt x="2" y="1"/>
                  </a:lnTo>
                  <a:lnTo>
                    <a:pt x="3"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84" name="Google Shape;2384;p203"/>
            <p:cNvSpPr/>
            <p:nvPr/>
          </p:nvSpPr>
          <p:spPr>
            <a:xfrm>
              <a:off x="9909153" y="3569334"/>
              <a:ext cx="4185" cy="3692"/>
            </a:xfrm>
            <a:custGeom>
              <a:avLst/>
              <a:gdLst/>
              <a:ahLst/>
              <a:cxnLst/>
              <a:rect l="l" t="t" r="r" b="b"/>
              <a:pathLst>
                <a:path w="5" h="4" extrusionOk="0">
                  <a:moveTo>
                    <a:pt x="3" y="2"/>
                  </a:moveTo>
                  <a:lnTo>
                    <a:pt x="2" y="3"/>
                  </a:lnTo>
                  <a:lnTo>
                    <a:pt x="0" y="2"/>
                  </a:lnTo>
                  <a:lnTo>
                    <a:pt x="0" y="1"/>
                  </a:lnTo>
                  <a:lnTo>
                    <a:pt x="1" y="0"/>
                  </a:lnTo>
                  <a:lnTo>
                    <a:pt x="3" y="0"/>
                  </a:lnTo>
                  <a:lnTo>
                    <a:pt x="4" y="0"/>
                  </a:lnTo>
                  <a:lnTo>
                    <a:pt x="3"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85" name="Google Shape;2385;p203"/>
            <p:cNvSpPr/>
            <p:nvPr/>
          </p:nvSpPr>
          <p:spPr>
            <a:xfrm>
              <a:off x="9775171" y="3561949"/>
              <a:ext cx="4185" cy="7386"/>
            </a:xfrm>
            <a:custGeom>
              <a:avLst/>
              <a:gdLst/>
              <a:ahLst/>
              <a:cxnLst/>
              <a:rect l="l" t="t" r="r" b="b"/>
              <a:pathLst>
                <a:path w="6" h="9" extrusionOk="0">
                  <a:moveTo>
                    <a:pt x="5" y="3"/>
                  </a:moveTo>
                  <a:lnTo>
                    <a:pt x="5" y="8"/>
                  </a:lnTo>
                  <a:lnTo>
                    <a:pt x="3" y="8"/>
                  </a:lnTo>
                  <a:lnTo>
                    <a:pt x="2" y="7"/>
                  </a:lnTo>
                  <a:lnTo>
                    <a:pt x="1" y="6"/>
                  </a:lnTo>
                  <a:lnTo>
                    <a:pt x="0" y="1"/>
                  </a:lnTo>
                  <a:lnTo>
                    <a:pt x="2" y="0"/>
                  </a:lnTo>
                  <a:lnTo>
                    <a:pt x="5" y="1"/>
                  </a:lnTo>
                  <a:lnTo>
                    <a:pt x="5"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86" name="Google Shape;2386;p203"/>
            <p:cNvSpPr/>
            <p:nvPr/>
          </p:nvSpPr>
          <p:spPr>
            <a:xfrm>
              <a:off x="7363503" y="3809379"/>
              <a:ext cx="58617" cy="48010"/>
            </a:xfrm>
            <a:custGeom>
              <a:avLst/>
              <a:gdLst/>
              <a:ahLst/>
              <a:cxnLst/>
              <a:rect l="l" t="t" r="r" b="b"/>
              <a:pathLst>
                <a:path w="62" h="58" extrusionOk="0">
                  <a:moveTo>
                    <a:pt x="56" y="17"/>
                  </a:moveTo>
                  <a:lnTo>
                    <a:pt x="54" y="18"/>
                  </a:lnTo>
                  <a:lnTo>
                    <a:pt x="53" y="17"/>
                  </a:lnTo>
                  <a:lnTo>
                    <a:pt x="51" y="16"/>
                  </a:lnTo>
                  <a:lnTo>
                    <a:pt x="50" y="11"/>
                  </a:lnTo>
                  <a:lnTo>
                    <a:pt x="51" y="9"/>
                  </a:lnTo>
                  <a:lnTo>
                    <a:pt x="51" y="9"/>
                  </a:lnTo>
                  <a:lnTo>
                    <a:pt x="51" y="8"/>
                  </a:lnTo>
                  <a:lnTo>
                    <a:pt x="51" y="7"/>
                  </a:lnTo>
                  <a:lnTo>
                    <a:pt x="52" y="5"/>
                  </a:lnTo>
                  <a:lnTo>
                    <a:pt x="53" y="4"/>
                  </a:lnTo>
                  <a:lnTo>
                    <a:pt x="54" y="6"/>
                  </a:lnTo>
                  <a:lnTo>
                    <a:pt x="58" y="11"/>
                  </a:lnTo>
                  <a:lnTo>
                    <a:pt x="58" y="14"/>
                  </a:lnTo>
                  <a:lnTo>
                    <a:pt x="58" y="15"/>
                  </a:lnTo>
                  <a:lnTo>
                    <a:pt x="56" y="17"/>
                  </a:lnTo>
                  <a:close/>
                  <a:moveTo>
                    <a:pt x="46" y="4"/>
                  </a:moveTo>
                  <a:lnTo>
                    <a:pt x="46" y="5"/>
                  </a:lnTo>
                  <a:lnTo>
                    <a:pt x="47" y="10"/>
                  </a:lnTo>
                  <a:lnTo>
                    <a:pt x="50" y="14"/>
                  </a:lnTo>
                  <a:lnTo>
                    <a:pt x="51" y="17"/>
                  </a:lnTo>
                  <a:lnTo>
                    <a:pt x="51" y="20"/>
                  </a:lnTo>
                  <a:lnTo>
                    <a:pt x="50" y="19"/>
                  </a:lnTo>
                  <a:lnTo>
                    <a:pt x="48" y="18"/>
                  </a:lnTo>
                  <a:lnTo>
                    <a:pt x="46" y="17"/>
                  </a:lnTo>
                  <a:lnTo>
                    <a:pt x="41" y="22"/>
                  </a:lnTo>
                  <a:lnTo>
                    <a:pt x="38" y="25"/>
                  </a:lnTo>
                  <a:lnTo>
                    <a:pt x="38" y="26"/>
                  </a:lnTo>
                  <a:lnTo>
                    <a:pt x="42" y="27"/>
                  </a:lnTo>
                  <a:lnTo>
                    <a:pt x="45" y="27"/>
                  </a:lnTo>
                  <a:lnTo>
                    <a:pt x="47" y="26"/>
                  </a:lnTo>
                  <a:lnTo>
                    <a:pt x="49" y="27"/>
                  </a:lnTo>
                  <a:lnTo>
                    <a:pt x="50" y="30"/>
                  </a:lnTo>
                  <a:lnTo>
                    <a:pt x="50" y="32"/>
                  </a:lnTo>
                  <a:lnTo>
                    <a:pt x="53" y="41"/>
                  </a:lnTo>
                  <a:lnTo>
                    <a:pt x="55" y="44"/>
                  </a:lnTo>
                  <a:lnTo>
                    <a:pt x="58" y="49"/>
                  </a:lnTo>
                  <a:lnTo>
                    <a:pt x="59" y="51"/>
                  </a:lnTo>
                  <a:lnTo>
                    <a:pt x="59" y="54"/>
                  </a:lnTo>
                  <a:lnTo>
                    <a:pt x="61" y="57"/>
                  </a:lnTo>
                  <a:lnTo>
                    <a:pt x="56" y="57"/>
                  </a:lnTo>
                  <a:lnTo>
                    <a:pt x="48" y="57"/>
                  </a:lnTo>
                  <a:lnTo>
                    <a:pt x="43" y="57"/>
                  </a:lnTo>
                  <a:lnTo>
                    <a:pt x="37" y="57"/>
                  </a:lnTo>
                  <a:lnTo>
                    <a:pt x="33" y="54"/>
                  </a:lnTo>
                  <a:lnTo>
                    <a:pt x="33" y="50"/>
                  </a:lnTo>
                  <a:lnTo>
                    <a:pt x="32" y="46"/>
                  </a:lnTo>
                  <a:lnTo>
                    <a:pt x="29" y="40"/>
                  </a:lnTo>
                  <a:lnTo>
                    <a:pt x="20" y="39"/>
                  </a:lnTo>
                  <a:lnTo>
                    <a:pt x="15" y="38"/>
                  </a:lnTo>
                  <a:lnTo>
                    <a:pt x="6" y="37"/>
                  </a:lnTo>
                  <a:lnTo>
                    <a:pt x="0" y="37"/>
                  </a:lnTo>
                  <a:lnTo>
                    <a:pt x="5" y="30"/>
                  </a:lnTo>
                  <a:lnTo>
                    <a:pt x="8" y="27"/>
                  </a:lnTo>
                  <a:lnTo>
                    <a:pt x="12" y="21"/>
                  </a:lnTo>
                  <a:lnTo>
                    <a:pt x="15" y="16"/>
                  </a:lnTo>
                  <a:lnTo>
                    <a:pt x="16" y="10"/>
                  </a:lnTo>
                  <a:lnTo>
                    <a:pt x="18" y="6"/>
                  </a:lnTo>
                  <a:lnTo>
                    <a:pt x="19" y="5"/>
                  </a:lnTo>
                  <a:lnTo>
                    <a:pt x="20" y="4"/>
                  </a:lnTo>
                  <a:lnTo>
                    <a:pt x="22" y="2"/>
                  </a:lnTo>
                  <a:lnTo>
                    <a:pt x="26" y="0"/>
                  </a:lnTo>
                  <a:lnTo>
                    <a:pt x="32" y="0"/>
                  </a:lnTo>
                  <a:lnTo>
                    <a:pt x="36" y="0"/>
                  </a:lnTo>
                  <a:lnTo>
                    <a:pt x="37" y="0"/>
                  </a:lnTo>
                  <a:lnTo>
                    <a:pt x="39" y="1"/>
                  </a:lnTo>
                  <a:lnTo>
                    <a:pt x="46" y="4"/>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87" name="Google Shape;2387;p203"/>
            <p:cNvSpPr/>
            <p:nvPr/>
          </p:nvSpPr>
          <p:spPr>
            <a:xfrm>
              <a:off x="7409559" y="3813073"/>
              <a:ext cx="8374" cy="11078"/>
            </a:xfrm>
            <a:custGeom>
              <a:avLst/>
              <a:gdLst/>
              <a:ahLst/>
              <a:cxnLst/>
              <a:rect l="l" t="t" r="r" b="b"/>
              <a:pathLst>
                <a:path w="9" h="15" extrusionOk="0">
                  <a:moveTo>
                    <a:pt x="6" y="13"/>
                  </a:moveTo>
                  <a:lnTo>
                    <a:pt x="4" y="14"/>
                  </a:lnTo>
                  <a:lnTo>
                    <a:pt x="3" y="13"/>
                  </a:lnTo>
                  <a:lnTo>
                    <a:pt x="1" y="12"/>
                  </a:lnTo>
                  <a:lnTo>
                    <a:pt x="0" y="7"/>
                  </a:lnTo>
                  <a:lnTo>
                    <a:pt x="1" y="5"/>
                  </a:lnTo>
                  <a:lnTo>
                    <a:pt x="1" y="5"/>
                  </a:lnTo>
                  <a:lnTo>
                    <a:pt x="1" y="4"/>
                  </a:lnTo>
                  <a:lnTo>
                    <a:pt x="1" y="3"/>
                  </a:lnTo>
                  <a:lnTo>
                    <a:pt x="2" y="1"/>
                  </a:lnTo>
                  <a:lnTo>
                    <a:pt x="3" y="0"/>
                  </a:lnTo>
                  <a:lnTo>
                    <a:pt x="4" y="2"/>
                  </a:lnTo>
                  <a:lnTo>
                    <a:pt x="8" y="7"/>
                  </a:lnTo>
                  <a:lnTo>
                    <a:pt x="8" y="10"/>
                  </a:lnTo>
                  <a:lnTo>
                    <a:pt x="8" y="11"/>
                  </a:lnTo>
                  <a:lnTo>
                    <a:pt x="6" y="1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88" name="Google Shape;2388;p203"/>
            <p:cNvSpPr/>
            <p:nvPr/>
          </p:nvSpPr>
          <p:spPr>
            <a:xfrm>
              <a:off x="7363503" y="2871356"/>
              <a:ext cx="1230956" cy="594575"/>
            </a:xfrm>
            <a:custGeom>
              <a:avLst/>
              <a:gdLst/>
              <a:ahLst/>
              <a:cxnLst/>
              <a:rect l="l" t="t" r="r" b="b"/>
              <a:pathLst>
                <a:path w="1297" h="709" extrusionOk="0">
                  <a:moveTo>
                    <a:pt x="114" y="525"/>
                  </a:moveTo>
                  <a:lnTo>
                    <a:pt x="113" y="526"/>
                  </a:lnTo>
                  <a:lnTo>
                    <a:pt x="111" y="526"/>
                  </a:lnTo>
                  <a:lnTo>
                    <a:pt x="108" y="521"/>
                  </a:lnTo>
                  <a:lnTo>
                    <a:pt x="108" y="516"/>
                  </a:lnTo>
                  <a:lnTo>
                    <a:pt x="110" y="515"/>
                  </a:lnTo>
                  <a:lnTo>
                    <a:pt x="111" y="515"/>
                  </a:lnTo>
                  <a:lnTo>
                    <a:pt x="111" y="515"/>
                  </a:lnTo>
                  <a:lnTo>
                    <a:pt x="109" y="518"/>
                  </a:lnTo>
                  <a:lnTo>
                    <a:pt x="109" y="520"/>
                  </a:lnTo>
                  <a:lnTo>
                    <a:pt x="111" y="524"/>
                  </a:lnTo>
                  <a:lnTo>
                    <a:pt x="114" y="525"/>
                  </a:lnTo>
                  <a:close/>
                  <a:moveTo>
                    <a:pt x="117" y="520"/>
                  </a:moveTo>
                  <a:lnTo>
                    <a:pt x="116" y="520"/>
                  </a:lnTo>
                  <a:lnTo>
                    <a:pt x="116" y="517"/>
                  </a:lnTo>
                  <a:lnTo>
                    <a:pt x="117" y="515"/>
                  </a:lnTo>
                  <a:lnTo>
                    <a:pt x="119" y="515"/>
                  </a:lnTo>
                  <a:lnTo>
                    <a:pt x="118" y="519"/>
                  </a:lnTo>
                  <a:lnTo>
                    <a:pt x="117" y="520"/>
                  </a:lnTo>
                  <a:close/>
                  <a:moveTo>
                    <a:pt x="1296" y="328"/>
                  </a:moveTo>
                  <a:lnTo>
                    <a:pt x="1293" y="327"/>
                  </a:lnTo>
                  <a:lnTo>
                    <a:pt x="1287" y="327"/>
                  </a:lnTo>
                  <a:lnTo>
                    <a:pt x="1284" y="327"/>
                  </a:lnTo>
                  <a:lnTo>
                    <a:pt x="1282" y="328"/>
                  </a:lnTo>
                  <a:lnTo>
                    <a:pt x="1280" y="330"/>
                  </a:lnTo>
                  <a:lnTo>
                    <a:pt x="1278" y="331"/>
                  </a:lnTo>
                  <a:lnTo>
                    <a:pt x="1277" y="335"/>
                  </a:lnTo>
                  <a:lnTo>
                    <a:pt x="1278" y="339"/>
                  </a:lnTo>
                  <a:lnTo>
                    <a:pt x="1277" y="347"/>
                  </a:lnTo>
                  <a:lnTo>
                    <a:pt x="1275" y="350"/>
                  </a:lnTo>
                  <a:lnTo>
                    <a:pt x="1271" y="355"/>
                  </a:lnTo>
                  <a:lnTo>
                    <a:pt x="1270" y="356"/>
                  </a:lnTo>
                  <a:lnTo>
                    <a:pt x="1266" y="357"/>
                  </a:lnTo>
                  <a:lnTo>
                    <a:pt x="1262" y="358"/>
                  </a:lnTo>
                  <a:lnTo>
                    <a:pt x="1256" y="359"/>
                  </a:lnTo>
                  <a:lnTo>
                    <a:pt x="1249" y="361"/>
                  </a:lnTo>
                  <a:lnTo>
                    <a:pt x="1246" y="361"/>
                  </a:lnTo>
                  <a:lnTo>
                    <a:pt x="1244" y="365"/>
                  </a:lnTo>
                  <a:lnTo>
                    <a:pt x="1243" y="368"/>
                  </a:lnTo>
                  <a:lnTo>
                    <a:pt x="1242" y="370"/>
                  </a:lnTo>
                  <a:lnTo>
                    <a:pt x="1240" y="377"/>
                  </a:lnTo>
                  <a:lnTo>
                    <a:pt x="1239" y="384"/>
                  </a:lnTo>
                  <a:lnTo>
                    <a:pt x="1240" y="392"/>
                  </a:lnTo>
                  <a:lnTo>
                    <a:pt x="1241" y="401"/>
                  </a:lnTo>
                  <a:lnTo>
                    <a:pt x="1241" y="404"/>
                  </a:lnTo>
                  <a:lnTo>
                    <a:pt x="1243" y="409"/>
                  </a:lnTo>
                  <a:lnTo>
                    <a:pt x="1243" y="411"/>
                  </a:lnTo>
                  <a:lnTo>
                    <a:pt x="1243" y="415"/>
                  </a:lnTo>
                  <a:lnTo>
                    <a:pt x="1240" y="418"/>
                  </a:lnTo>
                  <a:lnTo>
                    <a:pt x="1239" y="422"/>
                  </a:lnTo>
                  <a:lnTo>
                    <a:pt x="1238" y="424"/>
                  </a:lnTo>
                  <a:lnTo>
                    <a:pt x="1234" y="425"/>
                  </a:lnTo>
                  <a:lnTo>
                    <a:pt x="1230" y="425"/>
                  </a:lnTo>
                  <a:lnTo>
                    <a:pt x="1226" y="429"/>
                  </a:lnTo>
                  <a:lnTo>
                    <a:pt x="1223" y="431"/>
                  </a:lnTo>
                  <a:lnTo>
                    <a:pt x="1218" y="434"/>
                  </a:lnTo>
                  <a:lnTo>
                    <a:pt x="1215" y="435"/>
                  </a:lnTo>
                  <a:lnTo>
                    <a:pt x="1214" y="433"/>
                  </a:lnTo>
                  <a:lnTo>
                    <a:pt x="1213" y="430"/>
                  </a:lnTo>
                  <a:lnTo>
                    <a:pt x="1212" y="428"/>
                  </a:lnTo>
                  <a:lnTo>
                    <a:pt x="1209" y="428"/>
                  </a:lnTo>
                  <a:lnTo>
                    <a:pt x="1207" y="428"/>
                  </a:lnTo>
                  <a:lnTo>
                    <a:pt x="1201" y="427"/>
                  </a:lnTo>
                  <a:lnTo>
                    <a:pt x="1197" y="427"/>
                  </a:lnTo>
                  <a:lnTo>
                    <a:pt x="1194" y="428"/>
                  </a:lnTo>
                  <a:lnTo>
                    <a:pt x="1191" y="428"/>
                  </a:lnTo>
                  <a:lnTo>
                    <a:pt x="1185" y="427"/>
                  </a:lnTo>
                  <a:lnTo>
                    <a:pt x="1181" y="426"/>
                  </a:lnTo>
                  <a:lnTo>
                    <a:pt x="1178" y="425"/>
                  </a:lnTo>
                  <a:lnTo>
                    <a:pt x="1172" y="422"/>
                  </a:lnTo>
                  <a:lnTo>
                    <a:pt x="1165" y="418"/>
                  </a:lnTo>
                  <a:lnTo>
                    <a:pt x="1161" y="417"/>
                  </a:lnTo>
                  <a:lnTo>
                    <a:pt x="1160" y="418"/>
                  </a:lnTo>
                  <a:lnTo>
                    <a:pt x="1159" y="420"/>
                  </a:lnTo>
                  <a:lnTo>
                    <a:pt x="1159" y="426"/>
                  </a:lnTo>
                  <a:lnTo>
                    <a:pt x="1158" y="429"/>
                  </a:lnTo>
                  <a:lnTo>
                    <a:pt x="1152" y="445"/>
                  </a:lnTo>
                  <a:lnTo>
                    <a:pt x="1149" y="456"/>
                  </a:lnTo>
                  <a:lnTo>
                    <a:pt x="1144" y="466"/>
                  </a:lnTo>
                  <a:lnTo>
                    <a:pt x="1143" y="473"/>
                  </a:lnTo>
                  <a:lnTo>
                    <a:pt x="1141" y="482"/>
                  </a:lnTo>
                  <a:lnTo>
                    <a:pt x="1138" y="488"/>
                  </a:lnTo>
                  <a:lnTo>
                    <a:pt x="1137" y="492"/>
                  </a:lnTo>
                  <a:lnTo>
                    <a:pt x="1136" y="493"/>
                  </a:lnTo>
                  <a:lnTo>
                    <a:pt x="1137" y="495"/>
                  </a:lnTo>
                  <a:lnTo>
                    <a:pt x="1141" y="497"/>
                  </a:lnTo>
                  <a:lnTo>
                    <a:pt x="1145" y="498"/>
                  </a:lnTo>
                  <a:lnTo>
                    <a:pt x="1146" y="499"/>
                  </a:lnTo>
                  <a:lnTo>
                    <a:pt x="1147" y="501"/>
                  </a:lnTo>
                  <a:lnTo>
                    <a:pt x="1146" y="505"/>
                  </a:lnTo>
                  <a:lnTo>
                    <a:pt x="1146" y="509"/>
                  </a:lnTo>
                  <a:lnTo>
                    <a:pt x="1144" y="511"/>
                  </a:lnTo>
                  <a:lnTo>
                    <a:pt x="1143" y="513"/>
                  </a:lnTo>
                  <a:lnTo>
                    <a:pt x="1142" y="513"/>
                  </a:lnTo>
                  <a:lnTo>
                    <a:pt x="1139" y="511"/>
                  </a:lnTo>
                  <a:lnTo>
                    <a:pt x="1137" y="509"/>
                  </a:lnTo>
                  <a:lnTo>
                    <a:pt x="1135" y="509"/>
                  </a:lnTo>
                  <a:lnTo>
                    <a:pt x="1131" y="509"/>
                  </a:lnTo>
                  <a:lnTo>
                    <a:pt x="1126" y="511"/>
                  </a:lnTo>
                  <a:lnTo>
                    <a:pt x="1125" y="511"/>
                  </a:lnTo>
                  <a:lnTo>
                    <a:pt x="1122" y="510"/>
                  </a:lnTo>
                  <a:lnTo>
                    <a:pt x="1120" y="508"/>
                  </a:lnTo>
                  <a:lnTo>
                    <a:pt x="1119" y="504"/>
                  </a:lnTo>
                  <a:lnTo>
                    <a:pt x="1117" y="503"/>
                  </a:lnTo>
                  <a:lnTo>
                    <a:pt x="1114" y="504"/>
                  </a:lnTo>
                  <a:lnTo>
                    <a:pt x="1106" y="508"/>
                  </a:lnTo>
                  <a:lnTo>
                    <a:pt x="1096" y="511"/>
                  </a:lnTo>
                  <a:lnTo>
                    <a:pt x="1090" y="513"/>
                  </a:lnTo>
                  <a:lnTo>
                    <a:pt x="1088" y="513"/>
                  </a:lnTo>
                  <a:lnTo>
                    <a:pt x="1083" y="513"/>
                  </a:lnTo>
                  <a:lnTo>
                    <a:pt x="1079" y="514"/>
                  </a:lnTo>
                  <a:lnTo>
                    <a:pt x="1076" y="515"/>
                  </a:lnTo>
                  <a:lnTo>
                    <a:pt x="1070" y="517"/>
                  </a:lnTo>
                  <a:lnTo>
                    <a:pt x="1065" y="518"/>
                  </a:lnTo>
                  <a:lnTo>
                    <a:pt x="1061" y="521"/>
                  </a:lnTo>
                  <a:lnTo>
                    <a:pt x="1059" y="524"/>
                  </a:lnTo>
                  <a:lnTo>
                    <a:pt x="1059" y="525"/>
                  </a:lnTo>
                  <a:lnTo>
                    <a:pt x="1061" y="526"/>
                  </a:lnTo>
                  <a:lnTo>
                    <a:pt x="1063" y="528"/>
                  </a:lnTo>
                  <a:lnTo>
                    <a:pt x="1067" y="527"/>
                  </a:lnTo>
                  <a:lnTo>
                    <a:pt x="1071" y="527"/>
                  </a:lnTo>
                  <a:lnTo>
                    <a:pt x="1075" y="528"/>
                  </a:lnTo>
                  <a:lnTo>
                    <a:pt x="1078" y="530"/>
                  </a:lnTo>
                  <a:lnTo>
                    <a:pt x="1078" y="531"/>
                  </a:lnTo>
                  <a:lnTo>
                    <a:pt x="1078" y="533"/>
                  </a:lnTo>
                  <a:lnTo>
                    <a:pt x="1076" y="533"/>
                  </a:lnTo>
                  <a:lnTo>
                    <a:pt x="1075" y="534"/>
                  </a:lnTo>
                  <a:lnTo>
                    <a:pt x="1075" y="535"/>
                  </a:lnTo>
                  <a:lnTo>
                    <a:pt x="1075" y="538"/>
                  </a:lnTo>
                  <a:lnTo>
                    <a:pt x="1074" y="543"/>
                  </a:lnTo>
                  <a:lnTo>
                    <a:pt x="1075" y="548"/>
                  </a:lnTo>
                  <a:lnTo>
                    <a:pt x="1075" y="553"/>
                  </a:lnTo>
                  <a:lnTo>
                    <a:pt x="1075" y="555"/>
                  </a:lnTo>
                  <a:lnTo>
                    <a:pt x="1075" y="558"/>
                  </a:lnTo>
                  <a:lnTo>
                    <a:pt x="1076" y="561"/>
                  </a:lnTo>
                  <a:lnTo>
                    <a:pt x="1076" y="565"/>
                  </a:lnTo>
                  <a:lnTo>
                    <a:pt x="1079" y="567"/>
                  </a:lnTo>
                  <a:lnTo>
                    <a:pt x="1082" y="577"/>
                  </a:lnTo>
                  <a:lnTo>
                    <a:pt x="1084" y="582"/>
                  </a:lnTo>
                  <a:lnTo>
                    <a:pt x="1086" y="588"/>
                  </a:lnTo>
                  <a:lnTo>
                    <a:pt x="1084" y="591"/>
                  </a:lnTo>
                  <a:lnTo>
                    <a:pt x="1084" y="593"/>
                  </a:lnTo>
                  <a:lnTo>
                    <a:pt x="1086" y="594"/>
                  </a:lnTo>
                  <a:lnTo>
                    <a:pt x="1087" y="598"/>
                  </a:lnTo>
                  <a:lnTo>
                    <a:pt x="1088" y="600"/>
                  </a:lnTo>
                  <a:lnTo>
                    <a:pt x="1088" y="602"/>
                  </a:lnTo>
                  <a:lnTo>
                    <a:pt x="1087" y="602"/>
                  </a:lnTo>
                  <a:lnTo>
                    <a:pt x="1083" y="601"/>
                  </a:lnTo>
                  <a:lnTo>
                    <a:pt x="1079" y="603"/>
                  </a:lnTo>
                  <a:lnTo>
                    <a:pt x="1075" y="605"/>
                  </a:lnTo>
                  <a:lnTo>
                    <a:pt x="1075" y="606"/>
                  </a:lnTo>
                  <a:lnTo>
                    <a:pt x="1075" y="607"/>
                  </a:lnTo>
                  <a:lnTo>
                    <a:pt x="1075" y="608"/>
                  </a:lnTo>
                  <a:lnTo>
                    <a:pt x="1077" y="610"/>
                  </a:lnTo>
                  <a:lnTo>
                    <a:pt x="1080" y="610"/>
                  </a:lnTo>
                  <a:lnTo>
                    <a:pt x="1080" y="612"/>
                  </a:lnTo>
                  <a:lnTo>
                    <a:pt x="1076" y="613"/>
                  </a:lnTo>
                  <a:lnTo>
                    <a:pt x="1071" y="615"/>
                  </a:lnTo>
                  <a:lnTo>
                    <a:pt x="1070" y="618"/>
                  </a:lnTo>
                  <a:lnTo>
                    <a:pt x="1068" y="621"/>
                  </a:lnTo>
                  <a:lnTo>
                    <a:pt x="1068" y="623"/>
                  </a:lnTo>
                  <a:lnTo>
                    <a:pt x="1068" y="627"/>
                  </a:lnTo>
                  <a:lnTo>
                    <a:pt x="1070" y="632"/>
                  </a:lnTo>
                  <a:lnTo>
                    <a:pt x="1071" y="638"/>
                  </a:lnTo>
                  <a:lnTo>
                    <a:pt x="1071" y="640"/>
                  </a:lnTo>
                  <a:lnTo>
                    <a:pt x="1070" y="641"/>
                  </a:lnTo>
                  <a:lnTo>
                    <a:pt x="1070" y="641"/>
                  </a:lnTo>
                  <a:lnTo>
                    <a:pt x="1065" y="637"/>
                  </a:lnTo>
                  <a:lnTo>
                    <a:pt x="1061" y="632"/>
                  </a:lnTo>
                  <a:lnTo>
                    <a:pt x="1057" y="631"/>
                  </a:lnTo>
                  <a:lnTo>
                    <a:pt x="1050" y="630"/>
                  </a:lnTo>
                  <a:lnTo>
                    <a:pt x="1046" y="630"/>
                  </a:lnTo>
                  <a:lnTo>
                    <a:pt x="1045" y="629"/>
                  </a:lnTo>
                  <a:lnTo>
                    <a:pt x="1043" y="626"/>
                  </a:lnTo>
                  <a:lnTo>
                    <a:pt x="1040" y="624"/>
                  </a:lnTo>
                  <a:lnTo>
                    <a:pt x="1038" y="621"/>
                  </a:lnTo>
                  <a:lnTo>
                    <a:pt x="1037" y="617"/>
                  </a:lnTo>
                  <a:lnTo>
                    <a:pt x="1035" y="616"/>
                  </a:lnTo>
                  <a:lnTo>
                    <a:pt x="1033" y="617"/>
                  </a:lnTo>
                  <a:lnTo>
                    <a:pt x="1029" y="616"/>
                  </a:lnTo>
                  <a:lnTo>
                    <a:pt x="1028" y="616"/>
                  </a:lnTo>
                  <a:lnTo>
                    <a:pt x="1024" y="616"/>
                  </a:lnTo>
                  <a:lnTo>
                    <a:pt x="1020" y="614"/>
                  </a:lnTo>
                  <a:lnTo>
                    <a:pt x="1016" y="613"/>
                  </a:lnTo>
                  <a:lnTo>
                    <a:pt x="1011" y="612"/>
                  </a:lnTo>
                  <a:lnTo>
                    <a:pt x="1009" y="613"/>
                  </a:lnTo>
                  <a:lnTo>
                    <a:pt x="1000" y="613"/>
                  </a:lnTo>
                  <a:lnTo>
                    <a:pt x="993" y="611"/>
                  </a:lnTo>
                  <a:lnTo>
                    <a:pt x="987" y="611"/>
                  </a:lnTo>
                  <a:lnTo>
                    <a:pt x="983" y="611"/>
                  </a:lnTo>
                  <a:lnTo>
                    <a:pt x="982" y="611"/>
                  </a:lnTo>
                  <a:lnTo>
                    <a:pt x="979" y="611"/>
                  </a:lnTo>
                  <a:lnTo>
                    <a:pt x="975" y="610"/>
                  </a:lnTo>
                  <a:lnTo>
                    <a:pt x="969" y="608"/>
                  </a:lnTo>
                  <a:lnTo>
                    <a:pt x="967" y="608"/>
                  </a:lnTo>
                  <a:lnTo>
                    <a:pt x="966" y="608"/>
                  </a:lnTo>
                  <a:lnTo>
                    <a:pt x="956" y="610"/>
                  </a:lnTo>
                  <a:lnTo>
                    <a:pt x="952" y="610"/>
                  </a:lnTo>
                  <a:lnTo>
                    <a:pt x="942" y="610"/>
                  </a:lnTo>
                  <a:lnTo>
                    <a:pt x="933" y="610"/>
                  </a:lnTo>
                  <a:lnTo>
                    <a:pt x="930" y="609"/>
                  </a:lnTo>
                  <a:lnTo>
                    <a:pt x="929" y="610"/>
                  </a:lnTo>
                  <a:lnTo>
                    <a:pt x="925" y="614"/>
                  </a:lnTo>
                  <a:lnTo>
                    <a:pt x="924" y="615"/>
                  </a:lnTo>
                  <a:lnTo>
                    <a:pt x="916" y="614"/>
                  </a:lnTo>
                  <a:lnTo>
                    <a:pt x="905" y="611"/>
                  </a:lnTo>
                  <a:lnTo>
                    <a:pt x="898" y="608"/>
                  </a:lnTo>
                  <a:lnTo>
                    <a:pt x="892" y="604"/>
                  </a:lnTo>
                  <a:lnTo>
                    <a:pt x="884" y="599"/>
                  </a:lnTo>
                  <a:lnTo>
                    <a:pt x="878" y="596"/>
                  </a:lnTo>
                  <a:lnTo>
                    <a:pt x="878" y="598"/>
                  </a:lnTo>
                  <a:lnTo>
                    <a:pt x="877" y="598"/>
                  </a:lnTo>
                  <a:lnTo>
                    <a:pt x="874" y="599"/>
                  </a:lnTo>
                  <a:lnTo>
                    <a:pt x="870" y="598"/>
                  </a:lnTo>
                  <a:lnTo>
                    <a:pt x="868" y="601"/>
                  </a:lnTo>
                  <a:lnTo>
                    <a:pt x="863" y="603"/>
                  </a:lnTo>
                  <a:lnTo>
                    <a:pt x="859" y="605"/>
                  </a:lnTo>
                  <a:lnTo>
                    <a:pt x="857" y="607"/>
                  </a:lnTo>
                  <a:lnTo>
                    <a:pt x="855" y="619"/>
                  </a:lnTo>
                  <a:lnTo>
                    <a:pt x="853" y="624"/>
                  </a:lnTo>
                  <a:lnTo>
                    <a:pt x="856" y="632"/>
                  </a:lnTo>
                  <a:lnTo>
                    <a:pt x="853" y="632"/>
                  </a:lnTo>
                  <a:lnTo>
                    <a:pt x="850" y="630"/>
                  </a:lnTo>
                  <a:lnTo>
                    <a:pt x="849" y="628"/>
                  </a:lnTo>
                  <a:lnTo>
                    <a:pt x="846" y="627"/>
                  </a:lnTo>
                  <a:lnTo>
                    <a:pt x="835" y="626"/>
                  </a:lnTo>
                  <a:lnTo>
                    <a:pt x="834" y="624"/>
                  </a:lnTo>
                  <a:lnTo>
                    <a:pt x="832" y="623"/>
                  </a:lnTo>
                  <a:lnTo>
                    <a:pt x="829" y="621"/>
                  </a:lnTo>
                  <a:lnTo>
                    <a:pt x="826" y="621"/>
                  </a:lnTo>
                  <a:lnTo>
                    <a:pt x="817" y="617"/>
                  </a:lnTo>
                  <a:lnTo>
                    <a:pt x="814" y="617"/>
                  </a:lnTo>
                  <a:lnTo>
                    <a:pt x="803" y="615"/>
                  </a:lnTo>
                  <a:lnTo>
                    <a:pt x="801" y="615"/>
                  </a:lnTo>
                  <a:lnTo>
                    <a:pt x="800" y="615"/>
                  </a:lnTo>
                  <a:lnTo>
                    <a:pt x="796" y="616"/>
                  </a:lnTo>
                  <a:lnTo>
                    <a:pt x="793" y="616"/>
                  </a:lnTo>
                  <a:lnTo>
                    <a:pt x="790" y="616"/>
                  </a:lnTo>
                  <a:lnTo>
                    <a:pt x="785" y="618"/>
                  </a:lnTo>
                  <a:lnTo>
                    <a:pt x="782" y="621"/>
                  </a:lnTo>
                  <a:lnTo>
                    <a:pt x="779" y="624"/>
                  </a:lnTo>
                  <a:lnTo>
                    <a:pt x="777" y="627"/>
                  </a:lnTo>
                  <a:lnTo>
                    <a:pt x="776" y="630"/>
                  </a:lnTo>
                  <a:lnTo>
                    <a:pt x="775" y="632"/>
                  </a:lnTo>
                  <a:lnTo>
                    <a:pt x="773" y="635"/>
                  </a:lnTo>
                  <a:lnTo>
                    <a:pt x="773" y="637"/>
                  </a:lnTo>
                  <a:lnTo>
                    <a:pt x="775" y="639"/>
                  </a:lnTo>
                  <a:lnTo>
                    <a:pt x="772" y="641"/>
                  </a:lnTo>
                  <a:lnTo>
                    <a:pt x="769" y="641"/>
                  </a:lnTo>
                  <a:lnTo>
                    <a:pt x="767" y="643"/>
                  </a:lnTo>
                  <a:lnTo>
                    <a:pt x="766" y="645"/>
                  </a:lnTo>
                  <a:lnTo>
                    <a:pt x="764" y="647"/>
                  </a:lnTo>
                  <a:lnTo>
                    <a:pt x="763" y="648"/>
                  </a:lnTo>
                  <a:lnTo>
                    <a:pt x="762" y="648"/>
                  </a:lnTo>
                  <a:lnTo>
                    <a:pt x="760" y="646"/>
                  </a:lnTo>
                  <a:lnTo>
                    <a:pt x="758" y="646"/>
                  </a:lnTo>
                  <a:lnTo>
                    <a:pt x="755" y="648"/>
                  </a:lnTo>
                  <a:lnTo>
                    <a:pt x="752" y="652"/>
                  </a:lnTo>
                  <a:lnTo>
                    <a:pt x="747" y="657"/>
                  </a:lnTo>
                  <a:lnTo>
                    <a:pt x="743" y="660"/>
                  </a:lnTo>
                  <a:lnTo>
                    <a:pt x="738" y="662"/>
                  </a:lnTo>
                  <a:lnTo>
                    <a:pt x="734" y="663"/>
                  </a:lnTo>
                  <a:lnTo>
                    <a:pt x="731" y="665"/>
                  </a:lnTo>
                  <a:lnTo>
                    <a:pt x="725" y="669"/>
                  </a:lnTo>
                  <a:lnTo>
                    <a:pt x="724" y="671"/>
                  </a:lnTo>
                  <a:lnTo>
                    <a:pt x="720" y="673"/>
                  </a:lnTo>
                  <a:lnTo>
                    <a:pt x="717" y="674"/>
                  </a:lnTo>
                  <a:lnTo>
                    <a:pt x="715" y="676"/>
                  </a:lnTo>
                  <a:lnTo>
                    <a:pt x="714" y="681"/>
                  </a:lnTo>
                  <a:lnTo>
                    <a:pt x="712" y="683"/>
                  </a:lnTo>
                  <a:lnTo>
                    <a:pt x="708" y="687"/>
                  </a:lnTo>
                  <a:lnTo>
                    <a:pt x="704" y="690"/>
                  </a:lnTo>
                  <a:lnTo>
                    <a:pt x="702" y="693"/>
                  </a:lnTo>
                  <a:lnTo>
                    <a:pt x="700" y="697"/>
                  </a:lnTo>
                  <a:lnTo>
                    <a:pt x="699" y="699"/>
                  </a:lnTo>
                  <a:lnTo>
                    <a:pt x="699" y="702"/>
                  </a:lnTo>
                  <a:lnTo>
                    <a:pt x="700" y="704"/>
                  </a:lnTo>
                  <a:lnTo>
                    <a:pt x="700" y="706"/>
                  </a:lnTo>
                  <a:lnTo>
                    <a:pt x="699" y="708"/>
                  </a:lnTo>
                  <a:lnTo>
                    <a:pt x="696" y="708"/>
                  </a:lnTo>
                  <a:lnTo>
                    <a:pt x="694" y="708"/>
                  </a:lnTo>
                  <a:lnTo>
                    <a:pt x="690" y="706"/>
                  </a:lnTo>
                  <a:lnTo>
                    <a:pt x="686" y="704"/>
                  </a:lnTo>
                  <a:lnTo>
                    <a:pt x="684" y="702"/>
                  </a:lnTo>
                  <a:lnTo>
                    <a:pt x="683" y="700"/>
                  </a:lnTo>
                  <a:lnTo>
                    <a:pt x="683" y="698"/>
                  </a:lnTo>
                  <a:lnTo>
                    <a:pt x="684" y="693"/>
                  </a:lnTo>
                  <a:lnTo>
                    <a:pt x="684" y="691"/>
                  </a:lnTo>
                  <a:lnTo>
                    <a:pt x="683" y="689"/>
                  </a:lnTo>
                  <a:lnTo>
                    <a:pt x="681" y="688"/>
                  </a:lnTo>
                  <a:lnTo>
                    <a:pt x="681" y="687"/>
                  </a:lnTo>
                  <a:lnTo>
                    <a:pt x="679" y="684"/>
                  </a:lnTo>
                  <a:lnTo>
                    <a:pt x="677" y="684"/>
                  </a:lnTo>
                  <a:lnTo>
                    <a:pt x="675" y="685"/>
                  </a:lnTo>
                  <a:lnTo>
                    <a:pt x="672" y="684"/>
                  </a:lnTo>
                  <a:lnTo>
                    <a:pt x="666" y="684"/>
                  </a:lnTo>
                  <a:lnTo>
                    <a:pt x="661" y="685"/>
                  </a:lnTo>
                  <a:lnTo>
                    <a:pt x="656" y="685"/>
                  </a:lnTo>
                  <a:lnTo>
                    <a:pt x="650" y="686"/>
                  </a:lnTo>
                  <a:lnTo>
                    <a:pt x="643" y="686"/>
                  </a:lnTo>
                  <a:lnTo>
                    <a:pt x="641" y="686"/>
                  </a:lnTo>
                  <a:lnTo>
                    <a:pt x="640" y="684"/>
                  </a:lnTo>
                  <a:lnTo>
                    <a:pt x="638" y="681"/>
                  </a:lnTo>
                  <a:lnTo>
                    <a:pt x="638" y="678"/>
                  </a:lnTo>
                  <a:lnTo>
                    <a:pt x="636" y="671"/>
                  </a:lnTo>
                  <a:lnTo>
                    <a:pt x="636" y="667"/>
                  </a:lnTo>
                  <a:lnTo>
                    <a:pt x="634" y="660"/>
                  </a:lnTo>
                  <a:lnTo>
                    <a:pt x="634" y="654"/>
                  </a:lnTo>
                  <a:lnTo>
                    <a:pt x="633" y="650"/>
                  </a:lnTo>
                  <a:lnTo>
                    <a:pt x="627" y="650"/>
                  </a:lnTo>
                  <a:lnTo>
                    <a:pt x="623" y="650"/>
                  </a:lnTo>
                  <a:lnTo>
                    <a:pt x="617" y="650"/>
                  </a:lnTo>
                  <a:lnTo>
                    <a:pt x="618" y="646"/>
                  </a:lnTo>
                  <a:lnTo>
                    <a:pt x="618" y="641"/>
                  </a:lnTo>
                  <a:lnTo>
                    <a:pt x="618" y="636"/>
                  </a:lnTo>
                  <a:lnTo>
                    <a:pt x="619" y="629"/>
                  </a:lnTo>
                  <a:lnTo>
                    <a:pt x="619" y="624"/>
                  </a:lnTo>
                  <a:lnTo>
                    <a:pt x="620" y="616"/>
                  </a:lnTo>
                  <a:lnTo>
                    <a:pt x="620" y="612"/>
                  </a:lnTo>
                  <a:lnTo>
                    <a:pt x="620" y="607"/>
                  </a:lnTo>
                  <a:lnTo>
                    <a:pt x="617" y="608"/>
                  </a:lnTo>
                  <a:lnTo>
                    <a:pt x="614" y="610"/>
                  </a:lnTo>
                  <a:lnTo>
                    <a:pt x="611" y="612"/>
                  </a:lnTo>
                  <a:lnTo>
                    <a:pt x="609" y="608"/>
                  </a:lnTo>
                  <a:lnTo>
                    <a:pt x="607" y="604"/>
                  </a:lnTo>
                  <a:lnTo>
                    <a:pt x="604" y="598"/>
                  </a:lnTo>
                  <a:lnTo>
                    <a:pt x="601" y="593"/>
                  </a:lnTo>
                  <a:lnTo>
                    <a:pt x="597" y="590"/>
                  </a:lnTo>
                  <a:lnTo>
                    <a:pt x="594" y="588"/>
                  </a:lnTo>
                  <a:lnTo>
                    <a:pt x="591" y="585"/>
                  </a:lnTo>
                  <a:lnTo>
                    <a:pt x="588" y="582"/>
                  </a:lnTo>
                  <a:lnTo>
                    <a:pt x="585" y="578"/>
                  </a:lnTo>
                  <a:lnTo>
                    <a:pt x="582" y="576"/>
                  </a:lnTo>
                  <a:lnTo>
                    <a:pt x="579" y="576"/>
                  </a:lnTo>
                  <a:lnTo>
                    <a:pt x="576" y="578"/>
                  </a:lnTo>
                  <a:lnTo>
                    <a:pt x="573" y="580"/>
                  </a:lnTo>
                  <a:lnTo>
                    <a:pt x="569" y="582"/>
                  </a:lnTo>
                  <a:lnTo>
                    <a:pt x="568" y="583"/>
                  </a:lnTo>
                  <a:lnTo>
                    <a:pt x="563" y="582"/>
                  </a:lnTo>
                  <a:lnTo>
                    <a:pt x="560" y="582"/>
                  </a:lnTo>
                  <a:lnTo>
                    <a:pt x="554" y="582"/>
                  </a:lnTo>
                  <a:lnTo>
                    <a:pt x="549" y="581"/>
                  </a:lnTo>
                  <a:lnTo>
                    <a:pt x="543" y="580"/>
                  </a:lnTo>
                  <a:lnTo>
                    <a:pt x="536" y="580"/>
                  </a:lnTo>
                  <a:lnTo>
                    <a:pt x="528" y="579"/>
                  </a:lnTo>
                  <a:lnTo>
                    <a:pt x="523" y="580"/>
                  </a:lnTo>
                  <a:lnTo>
                    <a:pt x="517" y="581"/>
                  </a:lnTo>
                  <a:lnTo>
                    <a:pt x="510" y="582"/>
                  </a:lnTo>
                  <a:lnTo>
                    <a:pt x="505" y="583"/>
                  </a:lnTo>
                  <a:lnTo>
                    <a:pt x="497" y="585"/>
                  </a:lnTo>
                  <a:lnTo>
                    <a:pt x="492" y="585"/>
                  </a:lnTo>
                  <a:lnTo>
                    <a:pt x="489" y="585"/>
                  </a:lnTo>
                  <a:lnTo>
                    <a:pt x="486" y="582"/>
                  </a:lnTo>
                  <a:lnTo>
                    <a:pt x="481" y="576"/>
                  </a:lnTo>
                  <a:lnTo>
                    <a:pt x="478" y="572"/>
                  </a:lnTo>
                  <a:lnTo>
                    <a:pt x="475" y="568"/>
                  </a:lnTo>
                  <a:lnTo>
                    <a:pt x="470" y="563"/>
                  </a:lnTo>
                  <a:lnTo>
                    <a:pt x="467" y="559"/>
                  </a:lnTo>
                  <a:lnTo>
                    <a:pt x="463" y="555"/>
                  </a:lnTo>
                  <a:lnTo>
                    <a:pt x="461" y="552"/>
                  </a:lnTo>
                  <a:lnTo>
                    <a:pt x="460" y="547"/>
                  </a:lnTo>
                  <a:lnTo>
                    <a:pt x="458" y="546"/>
                  </a:lnTo>
                  <a:lnTo>
                    <a:pt x="454" y="542"/>
                  </a:lnTo>
                  <a:lnTo>
                    <a:pt x="449" y="540"/>
                  </a:lnTo>
                  <a:lnTo>
                    <a:pt x="445" y="537"/>
                  </a:lnTo>
                  <a:lnTo>
                    <a:pt x="441" y="534"/>
                  </a:lnTo>
                  <a:lnTo>
                    <a:pt x="437" y="531"/>
                  </a:lnTo>
                  <a:lnTo>
                    <a:pt x="432" y="528"/>
                  </a:lnTo>
                  <a:lnTo>
                    <a:pt x="427" y="525"/>
                  </a:lnTo>
                  <a:lnTo>
                    <a:pt x="423" y="522"/>
                  </a:lnTo>
                  <a:lnTo>
                    <a:pt x="419" y="519"/>
                  </a:lnTo>
                  <a:lnTo>
                    <a:pt x="415" y="516"/>
                  </a:lnTo>
                  <a:lnTo>
                    <a:pt x="410" y="513"/>
                  </a:lnTo>
                  <a:lnTo>
                    <a:pt x="406" y="511"/>
                  </a:lnTo>
                  <a:lnTo>
                    <a:pt x="401" y="508"/>
                  </a:lnTo>
                  <a:lnTo>
                    <a:pt x="397" y="504"/>
                  </a:lnTo>
                  <a:lnTo>
                    <a:pt x="393" y="501"/>
                  </a:lnTo>
                  <a:lnTo>
                    <a:pt x="388" y="498"/>
                  </a:lnTo>
                  <a:lnTo>
                    <a:pt x="384" y="495"/>
                  </a:lnTo>
                  <a:lnTo>
                    <a:pt x="380" y="493"/>
                  </a:lnTo>
                  <a:lnTo>
                    <a:pt x="377" y="494"/>
                  </a:lnTo>
                  <a:lnTo>
                    <a:pt x="372" y="495"/>
                  </a:lnTo>
                  <a:lnTo>
                    <a:pt x="366" y="497"/>
                  </a:lnTo>
                  <a:lnTo>
                    <a:pt x="361" y="498"/>
                  </a:lnTo>
                  <a:lnTo>
                    <a:pt x="352" y="501"/>
                  </a:lnTo>
                  <a:lnTo>
                    <a:pt x="346" y="503"/>
                  </a:lnTo>
                  <a:lnTo>
                    <a:pt x="341" y="504"/>
                  </a:lnTo>
                  <a:lnTo>
                    <a:pt x="336" y="506"/>
                  </a:lnTo>
                  <a:lnTo>
                    <a:pt x="330" y="508"/>
                  </a:lnTo>
                  <a:lnTo>
                    <a:pt x="324" y="510"/>
                  </a:lnTo>
                  <a:lnTo>
                    <a:pt x="317" y="513"/>
                  </a:lnTo>
                  <a:lnTo>
                    <a:pt x="312" y="514"/>
                  </a:lnTo>
                  <a:lnTo>
                    <a:pt x="307" y="515"/>
                  </a:lnTo>
                  <a:lnTo>
                    <a:pt x="302" y="517"/>
                  </a:lnTo>
                  <a:lnTo>
                    <a:pt x="298" y="519"/>
                  </a:lnTo>
                  <a:lnTo>
                    <a:pt x="298" y="529"/>
                  </a:lnTo>
                  <a:lnTo>
                    <a:pt x="298" y="539"/>
                  </a:lnTo>
                  <a:lnTo>
                    <a:pt x="298" y="549"/>
                  </a:lnTo>
                  <a:lnTo>
                    <a:pt x="298" y="560"/>
                  </a:lnTo>
                  <a:lnTo>
                    <a:pt x="298" y="569"/>
                  </a:lnTo>
                  <a:lnTo>
                    <a:pt x="298" y="580"/>
                  </a:lnTo>
                  <a:lnTo>
                    <a:pt x="298" y="589"/>
                  </a:lnTo>
                  <a:lnTo>
                    <a:pt x="298" y="600"/>
                  </a:lnTo>
                  <a:lnTo>
                    <a:pt x="298" y="610"/>
                  </a:lnTo>
                  <a:lnTo>
                    <a:pt x="298" y="619"/>
                  </a:lnTo>
                  <a:lnTo>
                    <a:pt x="298" y="629"/>
                  </a:lnTo>
                  <a:lnTo>
                    <a:pt x="298" y="640"/>
                  </a:lnTo>
                  <a:lnTo>
                    <a:pt x="298" y="650"/>
                  </a:lnTo>
                  <a:lnTo>
                    <a:pt x="298" y="659"/>
                  </a:lnTo>
                  <a:lnTo>
                    <a:pt x="298" y="669"/>
                  </a:lnTo>
                  <a:lnTo>
                    <a:pt x="298" y="678"/>
                  </a:lnTo>
                  <a:lnTo>
                    <a:pt x="297" y="678"/>
                  </a:lnTo>
                  <a:lnTo>
                    <a:pt x="294" y="679"/>
                  </a:lnTo>
                  <a:lnTo>
                    <a:pt x="289" y="680"/>
                  </a:lnTo>
                  <a:lnTo>
                    <a:pt x="284" y="681"/>
                  </a:lnTo>
                  <a:lnTo>
                    <a:pt x="283" y="681"/>
                  </a:lnTo>
                  <a:lnTo>
                    <a:pt x="281" y="679"/>
                  </a:lnTo>
                  <a:lnTo>
                    <a:pt x="280" y="678"/>
                  </a:lnTo>
                  <a:lnTo>
                    <a:pt x="277" y="674"/>
                  </a:lnTo>
                  <a:lnTo>
                    <a:pt x="275" y="673"/>
                  </a:lnTo>
                  <a:lnTo>
                    <a:pt x="272" y="668"/>
                  </a:lnTo>
                  <a:lnTo>
                    <a:pt x="270" y="665"/>
                  </a:lnTo>
                  <a:lnTo>
                    <a:pt x="265" y="658"/>
                  </a:lnTo>
                  <a:lnTo>
                    <a:pt x="265" y="656"/>
                  </a:lnTo>
                  <a:lnTo>
                    <a:pt x="264" y="653"/>
                  </a:lnTo>
                  <a:lnTo>
                    <a:pt x="263" y="651"/>
                  </a:lnTo>
                  <a:lnTo>
                    <a:pt x="257" y="646"/>
                  </a:lnTo>
                  <a:lnTo>
                    <a:pt x="250" y="642"/>
                  </a:lnTo>
                  <a:lnTo>
                    <a:pt x="243" y="638"/>
                  </a:lnTo>
                  <a:lnTo>
                    <a:pt x="242" y="637"/>
                  </a:lnTo>
                  <a:lnTo>
                    <a:pt x="239" y="635"/>
                  </a:lnTo>
                  <a:lnTo>
                    <a:pt x="236" y="635"/>
                  </a:lnTo>
                  <a:lnTo>
                    <a:pt x="232" y="635"/>
                  </a:lnTo>
                  <a:lnTo>
                    <a:pt x="225" y="637"/>
                  </a:lnTo>
                  <a:lnTo>
                    <a:pt x="219" y="639"/>
                  </a:lnTo>
                  <a:lnTo>
                    <a:pt x="211" y="641"/>
                  </a:lnTo>
                  <a:lnTo>
                    <a:pt x="205" y="643"/>
                  </a:lnTo>
                  <a:lnTo>
                    <a:pt x="204" y="644"/>
                  </a:lnTo>
                  <a:lnTo>
                    <a:pt x="199" y="647"/>
                  </a:lnTo>
                  <a:lnTo>
                    <a:pt x="193" y="652"/>
                  </a:lnTo>
                  <a:lnTo>
                    <a:pt x="187" y="659"/>
                  </a:lnTo>
                  <a:lnTo>
                    <a:pt x="187" y="654"/>
                  </a:lnTo>
                  <a:lnTo>
                    <a:pt x="186" y="647"/>
                  </a:lnTo>
                  <a:lnTo>
                    <a:pt x="186" y="645"/>
                  </a:lnTo>
                  <a:lnTo>
                    <a:pt x="188" y="640"/>
                  </a:lnTo>
                  <a:lnTo>
                    <a:pt x="190" y="635"/>
                  </a:lnTo>
                  <a:lnTo>
                    <a:pt x="191" y="631"/>
                  </a:lnTo>
                  <a:lnTo>
                    <a:pt x="191" y="626"/>
                  </a:lnTo>
                  <a:lnTo>
                    <a:pt x="190" y="617"/>
                  </a:lnTo>
                  <a:lnTo>
                    <a:pt x="189" y="615"/>
                  </a:lnTo>
                  <a:lnTo>
                    <a:pt x="187" y="615"/>
                  </a:lnTo>
                  <a:lnTo>
                    <a:pt x="185" y="614"/>
                  </a:lnTo>
                  <a:lnTo>
                    <a:pt x="182" y="615"/>
                  </a:lnTo>
                  <a:lnTo>
                    <a:pt x="180" y="615"/>
                  </a:lnTo>
                  <a:lnTo>
                    <a:pt x="177" y="612"/>
                  </a:lnTo>
                  <a:lnTo>
                    <a:pt x="174" y="612"/>
                  </a:lnTo>
                  <a:lnTo>
                    <a:pt x="172" y="613"/>
                  </a:lnTo>
                  <a:lnTo>
                    <a:pt x="170" y="613"/>
                  </a:lnTo>
                  <a:lnTo>
                    <a:pt x="168" y="612"/>
                  </a:lnTo>
                  <a:lnTo>
                    <a:pt x="166" y="610"/>
                  </a:lnTo>
                  <a:lnTo>
                    <a:pt x="165" y="608"/>
                  </a:lnTo>
                  <a:lnTo>
                    <a:pt x="165" y="607"/>
                  </a:lnTo>
                  <a:lnTo>
                    <a:pt x="162" y="602"/>
                  </a:lnTo>
                  <a:lnTo>
                    <a:pt x="159" y="600"/>
                  </a:lnTo>
                  <a:lnTo>
                    <a:pt x="156" y="599"/>
                  </a:lnTo>
                  <a:lnTo>
                    <a:pt x="150" y="599"/>
                  </a:lnTo>
                  <a:lnTo>
                    <a:pt x="149" y="599"/>
                  </a:lnTo>
                  <a:lnTo>
                    <a:pt x="149" y="597"/>
                  </a:lnTo>
                  <a:lnTo>
                    <a:pt x="149" y="591"/>
                  </a:lnTo>
                  <a:lnTo>
                    <a:pt x="149" y="588"/>
                  </a:lnTo>
                  <a:lnTo>
                    <a:pt x="149" y="586"/>
                  </a:lnTo>
                  <a:lnTo>
                    <a:pt x="148" y="583"/>
                  </a:lnTo>
                  <a:lnTo>
                    <a:pt x="148" y="582"/>
                  </a:lnTo>
                  <a:lnTo>
                    <a:pt x="144" y="578"/>
                  </a:lnTo>
                  <a:lnTo>
                    <a:pt x="142" y="574"/>
                  </a:lnTo>
                  <a:lnTo>
                    <a:pt x="138" y="564"/>
                  </a:lnTo>
                  <a:lnTo>
                    <a:pt x="134" y="555"/>
                  </a:lnTo>
                  <a:lnTo>
                    <a:pt x="133" y="553"/>
                  </a:lnTo>
                  <a:lnTo>
                    <a:pt x="130" y="551"/>
                  </a:lnTo>
                  <a:lnTo>
                    <a:pt x="123" y="550"/>
                  </a:lnTo>
                  <a:lnTo>
                    <a:pt x="118" y="548"/>
                  </a:lnTo>
                  <a:lnTo>
                    <a:pt x="116" y="547"/>
                  </a:lnTo>
                  <a:lnTo>
                    <a:pt x="116" y="545"/>
                  </a:lnTo>
                  <a:lnTo>
                    <a:pt x="116" y="542"/>
                  </a:lnTo>
                  <a:lnTo>
                    <a:pt x="116" y="539"/>
                  </a:lnTo>
                  <a:lnTo>
                    <a:pt x="117" y="537"/>
                  </a:lnTo>
                  <a:lnTo>
                    <a:pt x="121" y="535"/>
                  </a:lnTo>
                  <a:lnTo>
                    <a:pt x="128" y="535"/>
                  </a:lnTo>
                  <a:lnTo>
                    <a:pt x="135" y="535"/>
                  </a:lnTo>
                  <a:lnTo>
                    <a:pt x="141" y="539"/>
                  </a:lnTo>
                  <a:lnTo>
                    <a:pt x="143" y="541"/>
                  </a:lnTo>
                  <a:lnTo>
                    <a:pt x="145" y="541"/>
                  </a:lnTo>
                  <a:lnTo>
                    <a:pt x="149" y="539"/>
                  </a:lnTo>
                  <a:lnTo>
                    <a:pt x="152" y="539"/>
                  </a:lnTo>
                  <a:lnTo>
                    <a:pt x="156" y="539"/>
                  </a:lnTo>
                  <a:lnTo>
                    <a:pt x="155" y="537"/>
                  </a:lnTo>
                  <a:lnTo>
                    <a:pt x="154" y="536"/>
                  </a:lnTo>
                  <a:lnTo>
                    <a:pt x="151" y="536"/>
                  </a:lnTo>
                  <a:lnTo>
                    <a:pt x="149" y="536"/>
                  </a:lnTo>
                  <a:lnTo>
                    <a:pt x="146" y="531"/>
                  </a:lnTo>
                  <a:lnTo>
                    <a:pt x="141" y="526"/>
                  </a:lnTo>
                  <a:lnTo>
                    <a:pt x="140" y="525"/>
                  </a:lnTo>
                  <a:lnTo>
                    <a:pt x="140" y="522"/>
                  </a:lnTo>
                  <a:lnTo>
                    <a:pt x="141" y="519"/>
                  </a:lnTo>
                  <a:lnTo>
                    <a:pt x="144" y="517"/>
                  </a:lnTo>
                  <a:lnTo>
                    <a:pt x="148" y="513"/>
                  </a:lnTo>
                  <a:lnTo>
                    <a:pt x="149" y="508"/>
                  </a:lnTo>
                  <a:lnTo>
                    <a:pt x="150" y="506"/>
                  </a:lnTo>
                  <a:lnTo>
                    <a:pt x="153" y="502"/>
                  </a:lnTo>
                  <a:lnTo>
                    <a:pt x="156" y="503"/>
                  </a:lnTo>
                  <a:lnTo>
                    <a:pt x="163" y="500"/>
                  </a:lnTo>
                  <a:lnTo>
                    <a:pt x="173" y="501"/>
                  </a:lnTo>
                  <a:lnTo>
                    <a:pt x="185" y="500"/>
                  </a:lnTo>
                  <a:lnTo>
                    <a:pt x="189" y="500"/>
                  </a:lnTo>
                  <a:lnTo>
                    <a:pt x="196" y="503"/>
                  </a:lnTo>
                  <a:lnTo>
                    <a:pt x="201" y="504"/>
                  </a:lnTo>
                  <a:lnTo>
                    <a:pt x="206" y="504"/>
                  </a:lnTo>
                  <a:lnTo>
                    <a:pt x="210" y="503"/>
                  </a:lnTo>
                  <a:lnTo>
                    <a:pt x="206" y="500"/>
                  </a:lnTo>
                  <a:lnTo>
                    <a:pt x="198" y="496"/>
                  </a:lnTo>
                  <a:lnTo>
                    <a:pt x="196" y="492"/>
                  </a:lnTo>
                  <a:lnTo>
                    <a:pt x="200" y="483"/>
                  </a:lnTo>
                  <a:lnTo>
                    <a:pt x="204" y="474"/>
                  </a:lnTo>
                  <a:lnTo>
                    <a:pt x="207" y="464"/>
                  </a:lnTo>
                  <a:lnTo>
                    <a:pt x="207" y="454"/>
                  </a:lnTo>
                  <a:lnTo>
                    <a:pt x="206" y="451"/>
                  </a:lnTo>
                  <a:lnTo>
                    <a:pt x="206" y="448"/>
                  </a:lnTo>
                  <a:lnTo>
                    <a:pt x="207" y="445"/>
                  </a:lnTo>
                  <a:lnTo>
                    <a:pt x="208" y="442"/>
                  </a:lnTo>
                  <a:lnTo>
                    <a:pt x="207" y="439"/>
                  </a:lnTo>
                  <a:lnTo>
                    <a:pt x="206" y="433"/>
                  </a:lnTo>
                  <a:lnTo>
                    <a:pt x="204" y="432"/>
                  </a:lnTo>
                  <a:lnTo>
                    <a:pt x="201" y="429"/>
                  </a:lnTo>
                  <a:lnTo>
                    <a:pt x="193" y="429"/>
                  </a:lnTo>
                  <a:lnTo>
                    <a:pt x="187" y="427"/>
                  </a:lnTo>
                  <a:lnTo>
                    <a:pt x="185" y="429"/>
                  </a:lnTo>
                  <a:lnTo>
                    <a:pt x="184" y="431"/>
                  </a:lnTo>
                  <a:lnTo>
                    <a:pt x="182" y="432"/>
                  </a:lnTo>
                  <a:lnTo>
                    <a:pt x="177" y="434"/>
                  </a:lnTo>
                  <a:lnTo>
                    <a:pt x="176" y="435"/>
                  </a:lnTo>
                  <a:lnTo>
                    <a:pt x="174" y="434"/>
                  </a:lnTo>
                  <a:lnTo>
                    <a:pt x="172" y="432"/>
                  </a:lnTo>
                  <a:lnTo>
                    <a:pt x="169" y="432"/>
                  </a:lnTo>
                  <a:lnTo>
                    <a:pt x="163" y="430"/>
                  </a:lnTo>
                  <a:lnTo>
                    <a:pt x="160" y="426"/>
                  </a:lnTo>
                  <a:lnTo>
                    <a:pt x="159" y="426"/>
                  </a:lnTo>
                  <a:lnTo>
                    <a:pt x="149" y="422"/>
                  </a:lnTo>
                  <a:lnTo>
                    <a:pt x="145" y="422"/>
                  </a:lnTo>
                  <a:lnTo>
                    <a:pt x="137" y="425"/>
                  </a:lnTo>
                  <a:lnTo>
                    <a:pt x="131" y="429"/>
                  </a:lnTo>
                  <a:lnTo>
                    <a:pt x="129" y="430"/>
                  </a:lnTo>
                  <a:lnTo>
                    <a:pt x="126" y="432"/>
                  </a:lnTo>
                  <a:lnTo>
                    <a:pt x="125" y="433"/>
                  </a:lnTo>
                  <a:lnTo>
                    <a:pt x="123" y="432"/>
                  </a:lnTo>
                  <a:lnTo>
                    <a:pt x="121" y="432"/>
                  </a:lnTo>
                  <a:lnTo>
                    <a:pt x="117" y="437"/>
                  </a:lnTo>
                  <a:lnTo>
                    <a:pt x="111" y="441"/>
                  </a:lnTo>
                  <a:lnTo>
                    <a:pt x="108" y="444"/>
                  </a:lnTo>
                  <a:lnTo>
                    <a:pt x="104" y="446"/>
                  </a:lnTo>
                  <a:lnTo>
                    <a:pt x="100" y="447"/>
                  </a:lnTo>
                  <a:lnTo>
                    <a:pt x="96" y="447"/>
                  </a:lnTo>
                  <a:lnTo>
                    <a:pt x="94" y="448"/>
                  </a:lnTo>
                  <a:lnTo>
                    <a:pt x="90" y="448"/>
                  </a:lnTo>
                  <a:lnTo>
                    <a:pt x="87" y="450"/>
                  </a:lnTo>
                  <a:lnTo>
                    <a:pt x="87" y="451"/>
                  </a:lnTo>
                  <a:lnTo>
                    <a:pt x="87" y="454"/>
                  </a:lnTo>
                  <a:lnTo>
                    <a:pt x="85" y="453"/>
                  </a:lnTo>
                  <a:lnTo>
                    <a:pt x="83" y="456"/>
                  </a:lnTo>
                  <a:lnTo>
                    <a:pt x="83" y="457"/>
                  </a:lnTo>
                  <a:lnTo>
                    <a:pt x="82" y="457"/>
                  </a:lnTo>
                  <a:lnTo>
                    <a:pt x="75" y="452"/>
                  </a:lnTo>
                  <a:lnTo>
                    <a:pt x="69" y="450"/>
                  </a:lnTo>
                  <a:lnTo>
                    <a:pt x="64" y="447"/>
                  </a:lnTo>
                  <a:lnTo>
                    <a:pt x="63" y="446"/>
                  </a:lnTo>
                  <a:lnTo>
                    <a:pt x="61" y="445"/>
                  </a:lnTo>
                  <a:lnTo>
                    <a:pt x="60" y="443"/>
                  </a:lnTo>
                  <a:lnTo>
                    <a:pt x="60" y="441"/>
                  </a:lnTo>
                  <a:lnTo>
                    <a:pt x="61" y="439"/>
                  </a:lnTo>
                  <a:lnTo>
                    <a:pt x="62" y="438"/>
                  </a:lnTo>
                  <a:lnTo>
                    <a:pt x="63" y="438"/>
                  </a:lnTo>
                  <a:lnTo>
                    <a:pt x="65" y="438"/>
                  </a:lnTo>
                  <a:lnTo>
                    <a:pt x="66" y="439"/>
                  </a:lnTo>
                  <a:lnTo>
                    <a:pt x="69" y="440"/>
                  </a:lnTo>
                  <a:lnTo>
                    <a:pt x="72" y="441"/>
                  </a:lnTo>
                  <a:lnTo>
                    <a:pt x="74" y="440"/>
                  </a:lnTo>
                  <a:lnTo>
                    <a:pt x="75" y="437"/>
                  </a:lnTo>
                  <a:lnTo>
                    <a:pt x="70" y="429"/>
                  </a:lnTo>
                  <a:lnTo>
                    <a:pt x="67" y="422"/>
                  </a:lnTo>
                  <a:lnTo>
                    <a:pt x="63" y="415"/>
                  </a:lnTo>
                  <a:lnTo>
                    <a:pt x="62" y="412"/>
                  </a:lnTo>
                  <a:lnTo>
                    <a:pt x="57" y="405"/>
                  </a:lnTo>
                  <a:lnTo>
                    <a:pt x="53" y="399"/>
                  </a:lnTo>
                  <a:lnTo>
                    <a:pt x="50" y="394"/>
                  </a:lnTo>
                  <a:lnTo>
                    <a:pt x="48" y="392"/>
                  </a:lnTo>
                  <a:lnTo>
                    <a:pt x="42" y="391"/>
                  </a:lnTo>
                  <a:lnTo>
                    <a:pt x="31" y="390"/>
                  </a:lnTo>
                  <a:lnTo>
                    <a:pt x="28" y="389"/>
                  </a:lnTo>
                  <a:lnTo>
                    <a:pt x="24" y="391"/>
                  </a:lnTo>
                  <a:lnTo>
                    <a:pt x="22" y="392"/>
                  </a:lnTo>
                  <a:lnTo>
                    <a:pt x="18" y="389"/>
                  </a:lnTo>
                  <a:lnTo>
                    <a:pt x="17" y="386"/>
                  </a:lnTo>
                  <a:lnTo>
                    <a:pt x="15" y="382"/>
                  </a:lnTo>
                  <a:lnTo>
                    <a:pt x="16" y="379"/>
                  </a:lnTo>
                  <a:lnTo>
                    <a:pt x="16" y="374"/>
                  </a:lnTo>
                  <a:lnTo>
                    <a:pt x="14" y="369"/>
                  </a:lnTo>
                  <a:lnTo>
                    <a:pt x="12" y="366"/>
                  </a:lnTo>
                  <a:lnTo>
                    <a:pt x="7" y="364"/>
                  </a:lnTo>
                  <a:lnTo>
                    <a:pt x="1" y="360"/>
                  </a:lnTo>
                  <a:lnTo>
                    <a:pt x="0" y="353"/>
                  </a:lnTo>
                  <a:lnTo>
                    <a:pt x="2" y="341"/>
                  </a:lnTo>
                  <a:lnTo>
                    <a:pt x="7" y="333"/>
                  </a:lnTo>
                  <a:lnTo>
                    <a:pt x="11" y="330"/>
                  </a:lnTo>
                  <a:lnTo>
                    <a:pt x="13" y="327"/>
                  </a:lnTo>
                  <a:lnTo>
                    <a:pt x="13" y="325"/>
                  </a:lnTo>
                  <a:lnTo>
                    <a:pt x="13" y="322"/>
                  </a:lnTo>
                  <a:lnTo>
                    <a:pt x="11" y="320"/>
                  </a:lnTo>
                  <a:lnTo>
                    <a:pt x="7" y="317"/>
                  </a:lnTo>
                  <a:lnTo>
                    <a:pt x="6" y="314"/>
                  </a:lnTo>
                  <a:lnTo>
                    <a:pt x="7" y="307"/>
                  </a:lnTo>
                  <a:lnTo>
                    <a:pt x="9" y="298"/>
                  </a:lnTo>
                  <a:lnTo>
                    <a:pt x="12" y="290"/>
                  </a:lnTo>
                  <a:lnTo>
                    <a:pt x="17" y="286"/>
                  </a:lnTo>
                  <a:lnTo>
                    <a:pt x="20" y="283"/>
                  </a:lnTo>
                  <a:lnTo>
                    <a:pt x="22" y="280"/>
                  </a:lnTo>
                  <a:lnTo>
                    <a:pt x="22" y="276"/>
                  </a:lnTo>
                  <a:lnTo>
                    <a:pt x="22" y="272"/>
                  </a:lnTo>
                  <a:lnTo>
                    <a:pt x="23" y="270"/>
                  </a:lnTo>
                  <a:lnTo>
                    <a:pt x="24" y="267"/>
                  </a:lnTo>
                  <a:lnTo>
                    <a:pt x="26" y="265"/>
                  </a:lnTo>
                  <a:lnTo>
                    <a:pt x="28" y="263"/>
                  </a:lnTo>
                  <a:lnTo>
                    <a:pt x="31" y="263"/>
                  </a:lnTo>
                  <a:lnTo>
                    <a:pt x="35" y="264"/>
                  </a:lnTo>
                  <a:lnTo>
                    <a:pt x="39" y="269"/>
                  </a:lnTo>
                  <a:lnTo>
                    <a:pt x="46" y="279"/>
                  </a:lnTo>
                  <a:lnTo>
                    <a:pt x="50" y="285"/>
                  </a:lnTo>
                  <a:lnTo>
                    <a:pt x="51" y="287"/>
                  </a:lnTo>
                  <a:lnTo>
                    <a:pt x="54" y="290"/>
                  </a:lnTo>
                  <a:lnTo>
                    <a:pt x="58" y="292"/>
                  </a:lnTo>
                  <a:lnTo>
                    <a:pt x="63" y="289"/>
                  </a:lnTo>
                  <a:lnTo>
                    <a:pt x="68" y="287"/>
                  </a:lnTo>
                  <a:lnTo>
                    <a:pt x="70" y="285"/>
                  </a:lnTo>
                  <a:lnTo>
                    <a:pt x="71" y="283"/>
                  </a:lnTo>
                  <a:lnTo>
                    <a:pt x="70" y="278"/>
                  </a:lnTo>
                  <a:lnTo>
                    <a:pt x="69" y="275"/>
                  </a:lnTo>
                  <a:lnTo>
                    <a:pt x="68" y="272"/>
                  </a:lnTo>
                  <a:lnTo>
                    <a:pt x="66" y="265"/>
                  </a:lnTo>
                  <a:lnTo>
                    <a:pt x="65" y="256"/>
                  </a:lnTo>
                  <a:lnTo>
                    <a:pt x="64" y="253"/>
                  </a:lnTo>
                  <a:lnTo>
                    <a:pt x="65" y="253"/>
                  </a:lnTo>
                  <a:lnTo>
                    <a:pt x="67" y="253"/>
                  </a:lnTo>
                  <a:lnTo>
                    <a:pt x="70" y="253"/>
                  </a:lnTo>
                  <a:lnTo>
                    <a:pt x="73" y="251"/>
                  </a:lnTo>
                  <a:lnTo>
                    <a:pt x="78" y="247"/>
                  </a:lnTo>
                  <a:lnTo>
                    <a:pt x="86" y="241"/>
                  </a:lnTo>
                  <a:lnTo>
                    <a:pt x="88" y="237"/>
                  </a:lnTo>
                  <a:lnTo>
                    <a:pt x="89" y="232"/>
                  </a:lnTo>
                  <a:lnTo>
                    <a:pt x="92" y="229"/>
                  </a:lnTo>
                  <a:lnTo>
                    <a:pt x="97" y="228"/>
                  </a:lnTo>
                  <a:lnTo>
                    <a:pt x="102" y="227"/>
                  </a:lnTo>
                  <a:lnTo>
                    <a:pt x="106" y="223"/>
                  </a:lnTo>
                  <a:lnTo>
                    <a:pt x="111" y="220"/>
                  </a:lnTo>
                  <a:lnTo>
                    <a:pt x="116" y="219"/>
                  </a:lnTo>
                  <a:lnTo>
                    <a:pt x="117" y="217"/>
                  </a:lnTo>
                  <a:lnTo>
                    <a:pt x="119" y="215"/>
                  </a:lnTo>
                  <a:lnTo>
                    <a:pt x="124" y="208"/>
                  </a:lnTo>
                  <a:lnTo>
                    <a:pt x="128" y="204"/>
                  </a:lnTo>
                  <a:lnTo>
                    <a:pt x="132" y="199"/>
                  </a:lnTo>
                  <a:lnTo>
                    <a:pt x="133" y="196"/>
                  </a:lnTo>
                  <a:lnTo>
                    <a:pt x="136" y="197"/>
                  </a:lnTo>
                  <a:lnTo>
                    <a:pt x="140" y="199"/>
                  </a:lnTo>
                  <a:lnTo>
                    <a:pt x="145" y="201"/>
                  </a:lnTo>
                  <a:lnTo>
                    <a:pt x="148" y="203"/>
                  </a:lnTo>
                  <a:lnTo>
                    <a:pt x="149" y="206"/>
                  </a:lnTo>
                  <a:lnTo>
                    <a:pt x="149" y="208"/>
                  </a:lnTo>
                  <a:lnTo>
                    <a:pt x="150" y="209"/>
                  </a:lnTo>
                  <a:lnTo>
                    <a:pt x="152" y="209"/>
                  </a:lnTo>
                  <a:lnTo>
                    <a:pt x="155" y="209"/>
                  </a:lnTo>
                  <a:lnTo>
                    <a:pt x="159" y="209"/>
                  </a:lnTo>
                  <a:lnTo>
                    <a:pt x="164" y="205"/>
                  </a:lnTo>
                  <a:lnTo>
                    <a:pt x="172" y="199"/>
                  </a:lnTo>
                  <a:lnTo>
                    <a:pt x="179" y="197"/>
                  </a:lnTo>
                  <a:lnTo>
                    <a:pt x="182" y="199"/>
                  </a:lnTo>
                  <a:lnTo>
                    <a:pt x="185" y="203"/>
                  </a:lnTo>
                  <a:lnTo>
                    <a:pt x="187" y="207"/>
                  </a:lnTo>
                  <a:lnTo>
                    <a:pt x="190" y="209"/>
                  </a:lnTo>
                  <a:lnTo>
                    <a:pt x="191" y="209"/>
                  </a:lnTo>
                  <a:lnTo>
                    <a:pt x="191" y="209"/>
                  </a:lnTo>
                  <a:lnTo>
                    <a:pt x="195" y="208"/>
                  </a:lnTo>
                  <a:lnTo>
                    <a:pt x="195" y="208"/>
                  </a:lnTo>
                  <a:lnTo>
                    <a:pt x="197" y="208"/>
                  </a:lnTo>
                  <a:lnTo>
                    <a:pt x="200" y="210"/>
                  </a:lnTo>
                  <a:lnTo>
                    <a:pt x="204" y="210"/>
                  </a:lnTo>
                  <a:lnTo>
                    <a:pt x="210" y="209"/>
                  </a:lnTo>
                  <a:lnTo>
                    <a:pt x="211" y="209"/>
                  </a:lnTo>
                  <a:lnTo>
                    <a:pt x="214" y="209"/>
                  </a:lnTo>
                  <a:lnTo>
                    <a:pt x="218" y="211"/>
                  </a:lnTo>
                  <a:lnTo>
                    <a:pt x="220" y="213"/>
                  </a:lnTo>
                  <a:lnTo>
                    <a:pt x="225" y="221"/>
                  </a:lnTo>
                  <a:lnTo>
                    <a:pt x="228" y="222"/>
                  </a:lnTo>
                  <a:lnTo>
                    <a:pt x="234" y="225"/>
                  </a:lnTo>
                  <a:lnTo>
                    <a:pt x="236" y="227"/>
                  </a:lnTo>
                  <a:lnTo>
                    <a:pt x="240" y="231"/>
                  </a:lnTo>
                  <a:lnTo>
                    <a:pt x="241" y="233"/>
                  </a:lnTo>
                  <a:lnTo>
                    <a:pt x="245" y="238"/>
                  </a:lnTo>
                  <a:lnTo>
                    <a:pt x="248" y="244"/>
                  </a:lnTo>
                  <a:lnTo>
                    <a:pt x="249" y="249"/>
                  </a:lnTo>
                  <a:lnTo>
                    <a:pt x="250" y="254"/>
                  </a:lnTo>
                  <a:lnTo>
                    <a:pt x="252" y="256"/>
                  </a:lnTo>
                  <a:lnTo>
                    <a:pt x="253" y="257"/>
                  </a:lnTo>
                  <a:lnTo>
                    <a:pt x="254" y="256"/>
                  </a:lnTo>
                  <a:lnTo>
                    <a:pt x="255" y="254"/>
                  </a:lnTo>
                  <a:lnTo>
                    <a:pt x="256" y="250"/>
                  </a:lnTo>
                  <a:lnTo>
                    <a:pt x="256" y="244"/>
                  </a:lnTo>
                  <a:lnTo>
                    <a:pt x="254" y="239"/>
                  </a:lnTo>
                  <a:lnTo>
                    <a:pt x="253" y="238"/>
                  </a:lnTo>
                  <a:lnTo>
                    <a:pt x="253" y="236"/>
                  </a:lnTo>
                  <a:lnTo>
                    <a:pt x="253" y="233"/>
                  </a:lnTo>
                  <a:lnTo>
                    <a:pt x="256" y="233"/>
                  </a:lnTo>
                  <a:lnTo>
                    <a:pt x="258" y="233"/>
                  </a:lnTo>
                  <a:lnTo>
                    <a:pt x="263" y="236"/>
                  </a:lnTo>
                  <a:lnTo>
                    <a:pt x="267" y="240"/>
                  </a:lnTo>
                  <a:lnTo>
                    <a:pt x="273" y="246"/>
                  </a:lnTo>
                  <a:lnTo>
                    <a:pt x="278" y="250"/>
                  </a:lnTo>
                  <a:lnTo>
                    <a:pt x="284" y="253"/>
                  </a:lnTo>
                  <a:lnTo>
                    <a:pt x="289" y="254"/>
                  </a:lnTo>
                  <a:lnTo>
                    <a:pt x="292" y="253"/>
                  </a:lnTo>
                  <a:lnTo>
                    <a:pt x="297" y="251"/>
                  </a:lnTo>
                  <a:lnTo>
                    <a:pt x="300" y="248"/>
                  </a:lnTo>
                  <a:lnTo>
                    <a:pt x="302" y="244"/>
                  </a:lnTo>
                  <a:lnTo>
                    <a:pt x="303" y="241"/>
                  </a:lnTo>
                  <a:lnTo>
                    <a:pt x="309" y="237"/>
                  </a:lnTo>
                  <a:lnTo>
                    <a:pt x="315" y="232"/>
                  </a:lnTo>
                  <a:lnTo>
                    <a:pt x="317" y="233"/>
                  </a:lnTo>
                  <a:lnTo>
                    <a:pt x="319" y="234"/>
                  </a:lnTo>
                  <a:lnTo>
                    <a:pt x="324" y="232"/>
                  </a:lnTo>
                  <a:lnTo>
                    <a:pt x="326" y="231"/>
                  </a:lnTo>
                  <a:lnTo>
                    <a:pt x="331" y="230"/>
                  </a:lnTo>
                  <a:lnTo>
                    <a:pt x="336" y="232"/>
                  </a:lnTo>
                  <a:lnTo>
                    <a:pt x="341" y="236"/>
                  </a:lnTo>
                  <a:lnTo>
                    <a:pt x="345" y="239"/>
                  </a:lnTo>
                  <a:lnTo>
                    <a:pt x="349" y="238"/>
                  </a:lnTo>
                  <a:lnTo>
                    <a:pt x="352" y="237"/>
                  </a:lnTo>
                  <a:lnTo>
                    <a:pt x="354" y="234"/>
                  </a:lnTo>
                  <a:lnTo>
                    <a:pt x="355" y="231"/>
                  </a:lnTo>
                  <a:lnTo>
                    <a:pt x="357" y="229"/>
                  </a:lnTo>
                  <a:lnTo>
                    <a:pt x="357" y="229"/>
                  </a:lnTo>
                  <a:lnTo>
                    <a:pt x="364" y="230"/>
                  </a:lnTo>
                  <a:lnTo>
                    <a:pt x="368" y="230"/>
                  </a:lnTo>
                  <a:lnTo>
                    <a:pt x="368" y="229"/>
                  </a:lnTo>
                  <a:lnTo>
                    <a:pt x="374" y="230"/>
                  </a:lnTo>
                  <a:lnTo>
                    <a:pt x="380" y="235"/>
                  </a:lnTo>
                  <a:lnTo>
                    <a:pt x="384" y="240"/>
                  </a:lnTo>
                  <a:lnTo>
                    <a:pt x="388" y="246"/>
                  </a:lnTo>
                  <a:lnTo>
                    <a:pt x="391" y="249"/>
                  </a:lnTo>
                  <a:lnTo>
                    <a:pt x="394" y="249"/>
                  </a:lnTo>
                  <a:lnTo>
                    <a:pt x="396" y="250"/>
                  </a:lnTo>
                  <a:lnTo>
                    <a:pt x="400" y="251"/>
                  </a:lnTo>
                  <a:lnTo>
                    <a:pt x="409" y="253"/>
                  </a:lnTo>
                  <a:lnTo>
                    <a:pt x="410" y="253"/>
                  </a:lnTo>
                  <a:lnTo>
                    <a:pt x="411" y="254"/>
                  </a:lnTo>
                  <a:lnTo>
                    <a:pt x="410" y="258"/>
                  </a:lnTo>
                  <a:lnTo>
                    <a:pt x="411" y="259"/>
                  </a:lnTo>
                  <a:lnTo>
                    <a:pt x="418" y="256"/>
                  </a:lnTo>
                  <a:lnTo>
                    <a:pt x="420" y="254"/>
                  </a:lnTo>
                  <a:lnTo>
                    <a:pt x="423" y="249"/>
                  </a:lnTo>
                  <a:lnTo>
                    <a:pt x="425" y="243"/>
                  </a:lnTo>
                  <a:lnTo>
                    <a:pt x="426" y="242"/>
                  </a:lnTo>
                  <a:lnTo>
                    <a:pt x="428" y="241"/>
                  </a:lnTo>
                  <a:lnTo>
                    <a:pt x="430" y="242"/>
                  </a:lnTo>
                  <a:lnTo>
                    <a:pt x="432" y="244"/>
                  </a:lnTo>
                  <a:lnTo>
                    <a:pt x="436" y="248"/>
                  </a:lnTo>
                  <a:lnTo>
                    <a:pt x="440" y="249"/>
                  </a:lnTo>
                  <a:lnTo>
                    <a:pt x="442" y="250"/>
                  </a:lnTo>
                  <a:lnTo>
                    <a:pt x="447" y="250"/>
                  </a:lnTo>
                  <a:lnTo>
                    <a:pt x="456" y="249"/>
                  </a:lnTo>
                  <a:lnTo>
                    <a:pt x="465" y="244"/>
                  </a:lnTo>
                  <a:lnTo>
                    <a:pt x="470" y="240"/>
                  </a:lnTo>
                  <a:lnTo>
                    <a:pt x="473" y="233"/>
                  </a:lnTo>
                  <a:lnTo>
                    <a:pt x="474" y="226"/>
                  </a:lnTo>
                  <a:lnTo>
                    <a:pt x="476" y="221"/>
                  </a:lnTo>
                  <a:lnTo>
                    <a:pt x="476" y="217"/>
                  </a:lnTo>
                  <a:lnTo>
                    <a:pt x="471" y="212"/>
                  </a:lnTo>
                  <a:lnTo>
                    <a:pt x="470" y="211"/>
                  </a:lnTo>
                  <a:lnTo>
                    <a:pt x="459" y="209"/>
                  </a:lnTo>
                  <a:lnTo>
                    <a:pt x="458" y="207"/>
                  </a:lnTo>
                  <a:lnTo>
                    <a:pt x="457" y="206"/>
                  </a:lnTo>
                  <a:lnTo>
                    <a:pt x="447" y="202"/>
                  </a:lnTo>
                  <a:lnTo>
                    <a:pt x="441" y="200"/>
                  </a:lnTo>
                  <a:lnTo>
                    <a:pt x="439" y="197"/>
                  </a:lnTo>
                  <a:lnTo>
                    <a:pt x="438" y="194"/>
                  </a:lnTo>
                  <a:lnTo>
                    <a:pt x="435" y="191"/>
                  </a:lnTo>
                  <a:lnTo>
                    <a:pt x="428" y="188"/>
                  </a:lnTo>
                  <a:lnTo>
                    <a:pt x="427" y="186"/>
                  </a:lnTo>
                  <a:lnTo>
                    <a:pt x="428" y="183"/>
                  </a:lnTo>
                  <a:lnTo>
                    <a:pt x="434" y="181"/>
                  </a:lnTo>
                  <a:lnTo>
                    <a:pt x="440" y="175"/>
                  </a:lnTo>
                  <a:lnTo>
                    <a:pt x="442" y="175"/>
                  </a:lnTo>
                  <a:lnTo>
                    <a:pt x="448" y="174"/>
                  </a:lnTo>
                  <a:lnTo>
                    <a:pt x="453" y="170"/>
                  </a:lnTo>
                  <a:lnTo>
                    <a:pt x="456" y="168"/>
                  </a:lnTo>
                  <a:lnTo>
                    <a:pt x="458" y="165"/>
                  </a:lnTo>
                  <a:lnTo>
                    <a:pt x="458" y="162"/>
                  </a:lnTo>
                  <a:lnTo>
                    <a:pt x="452" y="153"/>
                  </a:lnTo>
                  <a:lnTo>
                    <a:pt x="451" y="147"/>
                  </a:lnTo>
                  <a:lnTo>
                    <a:pt x="451" y="144"/>
                  </a:lnTo>
                  <a:lnTo>
                    <a:pt x="454" y="139"/>
                  </a:lnTo>
                  <a:lnTo>
                    <a:pt x="456" y="138"/>
                  </a:lnTo>
                  <a:lnTo>
                    <a:pt x="458" y="133"/>
                  </a:lnTo>
                  <a:lnTo>
                    <a:pt x="459" y="131"/>
                  </a:lnTo>
                  <a:lnTo>
                    <a:pt x="465" y="131"/>
                  </a:lnTo>
                  <a:lnTo>
                    <a:pt x="471" y="130"/>
                  </a:lnTo>
                  <a:lnTo>
                    <a:pt x="475" y="131"/>
                  </a:lnTo>
                  <a:lnTo>
                    <a:pt x="481" y="131"/>
                  </a:lnTo>
                  <a:lnTo>
                    <a:pt x="486" y="133"/>
                  </a:lnTo>
                  <a:lnTo>
                    <a:pt x="489" y="133"/>
                  </a:lnTo>
                  <a:lnTo>
                    <a:pt x="491" y="132"/>
                  </a:lnTo>
                  <a:lnTo>
                    <a:pt x="493" y="129"/>
                  </a:lnTo>
                  <a:lnTo>
                    <a:pt x="493" y="127"/>
                  </a:lnTo>
                  <a:lnTo>
                    <a:pt x="490" y="124"/>
                  </a:lnTo>
                  <a:lnTo>
                    <a:pt x="483" y="121"/>
                  </a:lnTo>
                  <a:lnTo>
                    <a:pt x="479" y="118"/>
                  </a:lnTo>
                  <a:lnTo>
                    <a:pt x="476" y="118"/>
                  </a:lnTo>
                  <a:lnTo>
                    <a:pt x="472" y="117"/>
                  </a:lnTo>
                  <a:lnTo>
                    <a:pt x="468" y="116"/>
                  </a:lnTo>
                  <a:lnTo>
                    <a:pt x="464" y="115"/>
                  </a:lnTo>
                  <a:lnTo>
                    <a:pt x="463" y="112"/>
                  </a:lnTo>
                  <a:lnTo>
                    <a:pt x="464" y="108"/>
                  </a:lnTo>
                  <a:lnTo>
                    <a:pt x="465" y="106"/>
                  </a:lnTo>
                  <a:lnTo>
                    <a:pt x="468" y="105"/>
                  </a:lnTo>
                  <a:lnTo>
                    <a:pt x="471" y="106"/>
                  </a:lnTo>
                  <a:lnTo>
                    <a:pt x="474" y="105"/>
                  </a:lnTo>
                  <a:lnTo>
                    <a:pt x="475" y="103"/>
                  </a:lnTo>
                  <a:lnTo>
                    <a:pt x="475" y="102"/>
                  </a:lnTo>
                  <a:lnTo>
                    <a:pt x="475" y="100"/>
                  </a:lnTo>
                  <a:lnTo>
                    <a:pt x="473" y="99"/>
                  </a:lnTo>
                  <a:lnTo>
                    <a:pt x="471" y="99"/>
                  </a:lnTo>
                  <a:lnTo>
                    <a:pt x="469" y="100"/>
                  </a:lnTo>
                  <a:lnTo>
                    <a:pt x="466" y="101"/>
                  </a:lnTo>
                  <a:lnTo>
                    <a:pt x="461" y="99"/>
                  </a:lnTo>
                  <a:lnTo>
                    <a:pt x="458" y="97"/>
                  </a:lnTo>
                  <a:lnTo>
                    <a:pt x="458" y="95"/>
                  </a:lnTo>
                  <a:lnTo>
                    <a:pt x="460" y="92"/>
                  </a:lnTo>
                  <a:lnTo>
                    <a:pt x="462" y="90"/>
                  </a:lnTo>
                  <a:lnTo>
                    <a:pt x="462" y="87"/>
                  </a:lnTo>
                  <a:lnTo>
                    <a:pt x="462" y="83"/>
                  </a:lnTo>
                  <a:lnTo>
                    <a:pt x="462" y="79"/>
                  </a:lnTo>
                  <a:lnTo>
                    <a:pt x="465" y="76"/>
                  </a:lnTo>
                  <a:lnTo>
                    <a:pt x="469" y="74"/>
                  </a:lnTo>
                  <a:lnTo>
                    <a:pt x="477" y="77"/>
                  </a:lnTo>
                  <a:lnTo>
                    <a:pt x="488" y="79"/>
                  </a:lnTo>
                  <a:lnTo>
                    <a:pt x="489" y="79"/>
                  </a:lnTo>
                  <a:lnTo>
                    <a:pt x="490" y="78"/>
                  </a:lnTo>
                  <a:lnTo>
                    <a:pt x="491" y="76"/>
                  </a:lnTo>
                  <a:lnTo>
                    <a:pt x="506" y="76"/>
                  </a:lnTo>
                  <a:lnTo>
                    <a:pt x="508" y="74"/>
                  </a:lnTo>
                  <a:lnTo>
                    <a:pt x="510" y="73"/>
                  </a:lnTo>
                  <a:lnTo>
                    <a:pt x="524" y="71"/>
                  </a:lnTo>
                  <a:lnTo>
                    <a:pt x="525" y="69"/>
                  </a:lnTo>
                  <a:lnTo>
                    <a:pt x="528" y="67"/>
                  </a:lnTo>
                  <a:lnTo>
                    <a:pt x="531" y="67"/>
                  </a:lnTo>
                  <a:lnTo>
                    <a:pt x="535" y="66"/>
                  </a:lnTo>
                  <a:lnTo>
                    <a:pt x="540" y="65"/>
                  </a:lnTo>
                  <a:lnTo>
                    <a:pt x="544" y="64"/>
                  </a:lnTo>
                  <a:lnTo>
                    <a:pt x="544" y="64"/>
                  </a:lnTo>
                  <a:lnTo>
                    <a:pt x="549" y="64"/>
                  </a:lnTo>
                  <a:lnTo>
                    <a:pt x="553" y="62"/>
                  </a:lnTo>
                  <a:lnTo>
                    <a:pt x="555" y="62"/>
                  </a:lnTo>
                  <a:lnTo>
                    <a:pt x="555" y="60"/>
                  </a:lnTo>
                  <a:lnTo>
                    <a:pt x="560" y="58"/>
                  </a:lnTo>
                  <a:lnTo>
                    <a:pt x="568" y="55"/>
                  </a:lnTo>
                  <a:lnTo>
                    <a:pt x="570" y="57"/>
                  </a:lnTo>
                  <a:lnTo>
                    <a:pt x="574" y="58"/>
                  </a:lnTo>
                  <a:lnTo>
                    <a:pt x="579" y="57"/>
                  </a:lnTo>
                  <a:lnTo>
                    <a:pt x="583" y="55"/>
                  </a:lnTo>
                  <a:lnTo>
                    <a:pt x="585" y="57"/>
                  </a:lnTo>
                  <a:lnTo>
                    <a:pt x="588" y="58"/>
                  </a:lnTo>
                  <a:lnTo>
                    <a:pt x="590" y="57"/>
                  </a:lnTo>
                  <a:lnTo>
                    <a:pt x="591" y="53"/>
                  </a:lnTo>
                  <a:lnTo>
                    <a:pt x="593" y="48"/>
                  </a:lnTo>
                  <a:lnTo>
                    <a:pt x="595" y="47"/>
                  </a:lnTo>
                  <a:lnTo>
                    <a:pt x="598" y="46"/>
                  </a:lnTo>
                  <a:lnTo>
                    <a:pt x="599" y="44"/>
                  </a:lnTo>
                  <a:lnTo>
                    <a:pt x="601" y="43"/>
                  </a:lnTo>
                  <a:lnTo>
                    <a:pt x="608" y="43"/>
                  </a:lnTo>
                  <a:lnTo>
                    <a:pt x="615" y="39"/>
                  </a:lnTo>
                  <a:lnTo>
                    <a:pt x="616" y="41"/>
                  </a:lnTo>
                  <a:lnTo>
                    <a:pt x="625" y="40"/>
                  </a:lnTo>
                  <a:lnTo>
                    <a:pt x="635" y="38"/>
                  </a:lnTo>
                  <a:lnTo>
                    <a:pt x="641" y="37"/>
                  </a:lnTo>
                  <a:lnTo>
                    <a:pt x="652" y="34"/>
                  </a:lnTo>
                  <a:lnTo>
                    <a:pt x="657" y="31"/>
                  </a:lnTo>
                  <a:lnTo>
                    <a:pt x="664" y="30"/>
                  </a:lnTo>
                  <a:lnTo>
                    <a:pt x="671" y="29"/>
                  </a:lnTo>
                  <a:lnTo>
                    <a:pt x="675" y="25"/>
                  </a:lnTo>
                  <a:lnTo>
                    <a:pt x="679" y="24"/>
                  </a:lnTo>
                  <a:lnTo>
                    <a:pt x="683" y="24"/>
                  </a:lnTo>
                  <a:lnTo>
                    <a:pt x="686" y="23"/>
                  </a:lnTo>
                  <a:lnTo>
                    <a:pt x="688" y="22"/>
                  </a:lnTo>
                  <a:lnTo>
                    <a:pt x="689" y="19"/>
                  </a:lnTo>
                  <a:lnTo>
                    <a:pt x="688" y="15"/>
                  </a:lnTo>
                  <a:lnTo>
                    <a:pt x="688" y="13"/>
                  </a:lnTo>
                  <a:lnTo>
                    <a:pt x="690" y="12"/>
                  </a:lnTo>
                  <a:lnTo>
                    <a:pt x="695" y="11"/>
                  </a:lnTo>
                  <a:lnTo>
                    <a:pt x="697" y="10"/>
                  </a:lnTo>
                  <a:lnTo>
                    <a:pt x="703" y="5"/>
                  </a:lnTo>
                  <a:lnTo>
                    <a:pt x="708" y="2"/>
                  </a:lnTo>
                  <a:lnTo>
                    <a:pt x="712" y="0"/>
                  </a:lnTo>
                  <a:lnTo>
                    <a:pt x="720" y="1"/>
                  </a:lnTo>
                  <a:lnTo>
                    <a:pt x="729" y="2"/>
                  </a:lnTo>
                  <a:lnTo>
                    <a:pt x="736" y="5"/>
                  </a:lnTo>
                  <a:lnTo>
                    <a:pt x="741" y="8"/>
                  </a:lnTo>
                  <a:lnTo>
                    <a:pt x="744" y="11"/>
                  </a:lnTo>
                  <a:lnTo>
                    <a:pt x="747" y="12"/>
                  </a:lnTo>
                  <a:lnTo>
                    <a:pt x="751" y="13"/>
                  </a:lnTo>
                  <a:lnTo>
                    <a:pt x="754" y="12"/>
                  </a:lnTo>
                  <a:lnTo>
                    <a:pt x="757" y="10"/>
                  </a:lnTo>
                  <a:lnTo>
                    <a:pt x="758" y="8"/>
                  </a:lnTo>
                  <a:lnTo>
                    <a:pt x="760" y="6"/>
                  </a:lnTo>
                  <a:lnTo>
                    <a:pt x="768" y="5"/>
                  </a:lnTo>
                  <a:lnTo>
                    <a:pt x="769" y="7"/>
                  </a:lnTo>
                  <a:lnTo>
                    <a:pt x="774" y="15"/>
                  </a:lnTo>
                  <a:lnTo>
                    <a:pt x="776" y="24"/>
                  </a:lnTo>
                  <a:lnTo>
                    <a:pt x="780" y="38"/>
                  </a:lnTo>
                  <a:lnTo>
                    <a:pt x="782" y="44"/>
                  </a:lnTo>
                  <a:lnTo>
                    <a:pt x="782" y="47"/>
                  </a:lnTo>
                  <a:lnTo>
                    <a:pt x="782" y="52"/>
                  </a:lnTo>
                  <a:lnTo>
                    <a:pt x="781" y="57"/>
                  </a:lnTo>
                  <a:lnTo>
                    <a:pt x="778" y="62"/>
                  </a:lnTo>
                  <a:lnTo>
                    <a:pt x="779" y="65"/>
                  </a:lnTo>
                  <a:lnTo>
                    <a:pt x="787" y="68"/>
                  </a:lnTo>
                  <a:lnTo>
                    <a:pt x="798" y="67"/>
                  </a:lnTo>
                  <a:lnTo>
                    <a:pt x="805" y="65"/>
                  </a:lnTo>
                  <a:lnTo>
                    <a:pt x="809" y="65"/>
                  </a:lnTo>
                  <a:lnTo>
                    <a:pt x="810" y="64"/>
                  </a:lnTo>
                  <a:lnTo>
                    <a:pt x="811" y="60"/>
                  </a:lnTo>
                  <a:lnTo>
                    <a:pt x="814" y="59"/>
                  </a:lnTo>
                  <a:lnTo>
                    <a:pt x="816" y="62"/>
                  </a:lnTo>
                  <a:lnTo>
                    <a:pt x="819" y="66"/>
                  </a:lnTo>
                  <a:lnTo>
                    <a:pt x="821" y="70"/>
                  </a:lnTo>
                  <a:lnTo>
                    <a:pt x="820" y="74"/>
                  </a:lnTo>
                  <a:lnTo>
                    <a:pt x="821" y="78"/>
                  </a:lnTo>
                  <a:lnTo>
                    <a:pt x="822" y="79"/>
                  </a:lnTo>
                  <a:lnTo>
                    <a:pt x="825" y="78"/>
                  </a:lnTo>
                  <a:lnTo>
                    <a:pt x="827" y="77"/>
                  </a:lnTo>
                  <a:lnTo>
                    <a:pt x="827" y="75"/>
                  </a:lnTo>
                  <a:lnTo>
                    <a:pt x="826" y="73"/>
                  </a:lnTo>
                  <a:lnTo>
                    <a:pt x="826" y="71"/>
                  </a:lnTo>
                  <a:lnTo>
                    <a:pt x="827" y="70"/>
                  </a:lnTo>
                  <a:lnTo>
                    <a:pt x="828" y="69"/>
                  </a:lnTo>
                  <a:lnTo>
                    <a:pt x="832" y="70"/>
                  </a:lnTo>
                  <a:lnTo>
                    <a:pt x="837" y="71"/>
                  </a:lnTo>
                  <a:lnTo>
                    <a:pt x="844" y="78"/>
                  </a:lnTo>
                  <a:lnTo>
                    <a:pt x="847" y="79"/>
                  </a:lnTo>
                  <a:lnTo>
                    <a:pt x="849" y="79"/>
                  </a:lnTo>
                  <a:lnTo>
                    <a:pt x="852" y="79"/>
                  </a:lnTo>
                  <a:lnTo>
                    <a:pt x="856" y="76"/>
                  </a:lnTo>
                  <a:lnTo>
                    <a:pt x="859" y="74"/>
                  </a:lnTo>
                  <a:lnTo>
                    <a:pt x="860" y="73"/>
                  </a:lnTo>
                  <a:lnTo>
                    <a:pt x="861" y="73"/>
                  </a:lnTo>
                  <a:lnTo>
                    <a:pt x="863" y="75"/>
                  </a:lnTo>
                  <a:lnTo>
                    <a:pt x="863" y="77"/>
                  </a:lnTo>
                  <a:lnTo>
                    <a:pt x="862" y="81"/>
                  </a:lnTo>
                  <a:lnTo>
                    <a:pt x="857" y="84"/>
                  </a:lnTo>
                  <a:lnTo>
                    <a:pt x="853" y="87"/>
                  </a:lnTo>
                  <a:lnTo>
                    <a:pt x="850" y="92"/>
                  </a:lnTo>
                  <a:lnTo>
                    <a:pt x="849" y="99"/>
                  </a:lnTo>
                  <a:lnTo>
                    <a:pt x="850" y="101"/>
                  </a:lnTo>
                  <a:lnTo>
                    <a:pt x="851" y="103"/>
                  </a:lnTo>
                  <a:lnTo>
                    <a:pt x="852" y="106"/>
                  </a:lnTo>
                  <a:lnTo>
                    <a:pt x="853" y="106"/>
                  </a:lnTo>
                  <a:lnTo>
                    <a:pt x="855" y="105"/>
                  </a:lnTo>
                  <a:lnTo>
                    <a:pt x="861" y="100"/>
                  </a:lnTo>
                  <a:lnTo>
                    <a:pt x="863" y="98"/>
                  </a:lnTo>
                  <a:lnTo>
                    <a:pt x="867" y="97"/>
                  </a:lnTo>
                  <a:lnTo>
                    <a:pt x="874" y="98"/>
                  </a:lnTo>
                  <a:lnTo>
                    <a:pt x="878" y="100"/>
                  </a:lnTo>
                  <a:lnTo>
                    <a:pt x="881" y="102"/>
                  </a:lnTo>
                  <a:lnTo>
                    <a:pt x="883" y="104"/>
                  </a:lnTo>
                  <a:lnTo>
                    <a:pt x="884" y="103"/>
                  </a:lnTo>
                  <a:lnTo>
                    <a:pt x="885" y="101"/>
                  </a:lnTo>
                  <a:lnTo>
                    <a:pt x="885" y="98"/>
                  </a:lnTo>
                  <a:lnTo>
                    <a:pt x="886" y="95"/>
                  </a:lnTo>
                  <a:lnTo>
                    <a:pt x="894" y="90"/>
                  </a:lnTo>
                  <a:lnTo>
                    <a:pt x="898" y="86"/>
                  </a:lnTo>
                  <a:lnTo>
                    <a:pt x="900" y="86"/>
                  </a:lnTo>
                  <a:lnTo>
                    <a:pt x="903" y="86"/>
                  </a:lnTo>
                  <a:lnTo>
                    <a:pt x="905" y="86"/>
                  </a:lnTo>
                  <a:lnTo>
                    <a:pt x="911" y="83"/>
                  </a:lnTo>
                  <a:lnTo>
                    <a:pt x="916" y="78"/>
                  </a:lnTo>
                  <a:lnTo>
                    <a:pt x="916" y="75"/>
                  </a:lnTo>
                  <a:lnTo>
                    <a:pt x="916" y="73"/>
                  </a:lnTo>
                  <a:lnTo>
                    <a:pt x="918" y="71"/>
                  </a:lnTo>
                  <a:lnTo>
                    <a:pt x="925" y="71"/>
                  </a:lnTo>
                  <a:lnTo>
                    <a:pt x="926" y="70"/>
                  </a:lnTo>
                  <a:lnTo>
                    <a:pt x="931" y="67"/>
                  </a:lnTo>
                  <a:lnTo>
                    <a:pt x="940" y="62"/>
                  </a:lnTo>
                  <a:lnTo>
                    <a:pt x="944" y="60"/>
                  </a:lnTo>
                  <a:lnTo>
                    <a:pt x="952" y="59"/>
                  </a:lnTo>
                  <a:lnTo>
                    <a:pt x="953" y="58"/>
                  </a:lnTo>
                  <a:lnTo>
                    <a:pt x="955" y="55"/>
                  </a:lnTo>
                  <a:lnTo>
                    <a:pt x="960" y="53"/>
                  </a:lnTo>
                  <a:lnTo>
                    <a:pt x="962" y="53"/>
                  </a:lnTo>
                  <a:lnTo>
                    <a:pt x="961" y="59"/>
                  </a:lnTo>
                  <a:lnTo>
                    <a:pt x="958" y="66"/>
                  </a:lnTo>
                  <a:lnTo>
                    <a:pt x="957" y="69"/>
                  </a:lnTo>
                  <a:lnTo>
                    <a:pt x="949" y="68"/>
                  </a:lnTo>
                  <a:lnTo>
                    <a:pt x="949" y="70"/>
                  </a:lnTo>
                  <a:lnTo>
                    <a:pt x="950" y="73"/>
                  </a:lnTo>
                  <a:lnTo>
                    <a:pt x="951" y="75"/>
                  </a:lnTo>
                  <a:lnTo>
                    <a:pt x="952" y="77"/>
                  </a:lnTo>
                  <a:lnTo>
                    <a:pt x="954" y="79"/>
                  </a:lnTo>
                  <a:lnTo>
                    <a:pt x="961" y="86"/>
                  </a:lnTo>
                  <a:lnTo>
                    <a:pt x="972" y="94"/>
                  </a:lnTo>
                  <a:lnTo>
                    <a:pt x="982" y="103"/>
                  </a:lnTo>
                  <a:lnTo>
                    <a:pt x="989" y="110"/>
                  </a:lnTo>
                  <a:lnTo>
                    <a:pt x="993" y="113"/>
                  </a:lnTo>
                  <a:lnTo>
                    <a:pt x="995" y="116"/>
                  </a:lnTo>
                  <a:lnTo>
                    <a:pt x="1000" y="125"/>
                  </a:lnTo>
                  <a:lnTo>
                    <a:pt x="1005" y="134"/>
                  </a:lnTo>
                  <a:lnTo>
                    <a:pt x="1015" y="149"/>
                  </a:lnTo>
                  <a:lnTo>
                    <a:pt x="1022" y="164"/>
                  </a:lnTo>
                  <a:lnTo>
                    <a:pt x="1031" y="180"/>
                  </a:lnTo>
                  <a:lnTo>
                    <a:pt x="1036" y="189"/>
                  </a:lnTo>
                  <a:lnTo>
                    <a:pt x="1046" y="209"/>
                  </a:lnTo>
                  <a:lnTo>
                    <a:pt x="1049" y="214"/>
                  </a:lnTo>
                  <a:lnTo>
                    <a:pt x="1054" y="225"/>
                  </a:lnTo>
                  <a:lnTo>
                    <a:pt x="1059" y="235"/>
                  </a:lnTo>
                  <a:lnTo>
                    <a:pt x="1062" y="244"/>
                  </a:lnTo>
                  <a:lnTo>
                    <a:pt x="1065" y="245"/>
                  </a:lnTo>
                  <a:lnTo>
                    <a:pt x="1065" y="243"/>
                  </a:lnTo>
                  <a:lnTo>
                    <a:pt x="1065" y="242"/>
                  </a:lnTo>
                  <a:lnTo>
                    <a:pt x="1067" y="240"/>
                  </a:lnTo>
                  <a:lnTo>
                    <a:pt x="1070" y="238"/>
                  </a:lnTo>
                  <a:lnTo>
                    <a:pt x="1072" y="237"/>
                  </a:lnTo>
                  <a:lnTo>
                    <a:pt x="1074" y="237"/>
                  </a:lnTo>
                  <a:lnTo>
                    <a:pt x="1076" y="236"/>
                  </a:lnTo>
                  <a:lnTo>
                    <a:pt x="1077" y="233"/>
                  </a:lnTo>
                  <a:lnTo>
                    <a:pt x="1077" y="229"/>
                  </a:lnTo>
                  <a:lnTo>
                    <a:pt x="1076" y="226"/>
                  </a:lnTo>
                  <a:lnTo>
                    <a:pt x="1077" y="224"/>
                  </a:lnTo>
                  <a:lnTo>
                    <a:pt x="1078" y="223"/>
                  </a:lnTo>
                  <a:lnTo>
                    <a:pt x="1081" y="222"/>
                  </a:lnTo>
                  <a:lnTo>
                    <a:pt x="1082" y="222"/>
                  </a:lnTo>
                  <a:lnTo>
                    <a:pt x="1084" y="220"/>
                  </a:lnTo>
                  <a:lnTo>
                    <a:pt x="1086" y="218"/>
                  </a:lnTo>
                  <a:lnTo>
                    <a:pt x="1089" y="219"/>
                  </a:lnTo>
                  <a:lnTo>
                    <a:pt x="1091" y="219"/>
                  </a:lnTo>
                  <a:lnTo>
                    <a:pt x="1093" y="221"/>
                  </a:lnTo>
                  <a:lnTo>
                    <a:pt x="1093" y="224"/>
                  </a:lnTo>
                  <a:lnTo>
                    <a:pt x="1095" y="224"/>
                  </a:lnTo>
                  <a:lnTo>
                    <a:pt x="1099" y="224"/>
                  </a:lnTo>
                  <a:lnTo>
                    <a:pt x="1099" y="226"/>
                  </a:lnTo>
                  <a:lnTo>
                    <a:pt x="1098" y="229"/>
                  </a:lnTo>
                  <a:lnTo>
                    <a:pt x="1097" y="232"/>
                  </a:lnTo>
                  <a:lnTo>
                    <a:pt x="1097" y="235"/>
                  </a:lnTo>
                  <a:lnTo>
                    <a:pt x="1098" y="236"/>
                  </a:lnTo>
                  <a:lnTo>
                    <a:pt x="1105" y="235"/>
                  </a:lnTo>
                  <a:lnTo>
                    <a:pt x="1107" y="235"/>
                  </a:lnTo>
                  <a:lnTo>
                    <a:pt x="1108" y="238"/>
                  </a:lnTo>
                  <a:lnTo>
                    <a:pt x="1109" y="240"/>
                  </a:lnTo>
                  <a:lnTo>
                    <a:pt x="1109" y="242"/>
                  </a:lnTo>
                  <a:lnTo>
                    <a:pt x="1108" y="244"/>
                  </a:lnTo>
                  <a:lnTo>
                    <a:pt x="1109" y="246"/>
                  </a:lnTo>
                  <a:lnTo>
                    <a:pt x="1115" y="246"/>
                  </a:lnTo>
                  <a:lnTo>
                    <a:pt x="1119" y="245"/>
                  </a:lnTo>
                  <a:lnTo>
                    <a:pt x="1125" y="245"/>
                  </a:lnTo>
                  <a:lnTo>
                    <a:pt x="1130" y="248"/>
                  </a:lnTo>
                  <a:lnTo>
                    <a:pt x="1133" y="248"/>
                  </a:lnTo>
                  <a:lnTo>
                    <a:pt x="1137" y="246"/>
                  </a:lnTo>
                  <a:lnTo>
                    <a:pt x="1142" y="247"/>
                  </a:lnTo>
                  <a:lnTo>
                    <a:pt x="1146" y="244"/>
                  </a:lnTo>
                  <a:lnTo>
                    <a:pt x="1149" y="242"/>
                  </a:lnTo>
                  <a:lnTo>
                    <a:pt x="1149" y="240"/>
                  </a:lnTo>
                  <a:lnTo>
                    <a:pt x="1151" y="238"/>
                  </a:lnTo>
                  <a:lnTo>
                    <a:pt x="1156" y="238"/>
                  </a:lnTo>
                  <a:lnTo>
                    <a:pt x="1159" y="238"/>
                  </a:lnTo>
                  <a:lnTo>
                    <a:pt x="1161" y="235"/>
                  </a:lnTo>
                  <a:lnTo>
                    <a:pt x="1163" y="233"/>
                  </a:lnTo>
                  <a:lnTo>
                    <a:pt x="1167" y="233"/>
                  </a:lnTo>
                  <a:lnTo>
                    <a:pt x="1170" y="233"/>
                  </a:lnTo>
                  <a:lnTo>
                    <a:pt x="1177" y="237"/>
                  </a:lnTo>
                  <a:lnTo>
                    <a:pt x="1181" y="239"/>
                  </a:lnTo>
                  <a:lnTo>
                    <a:pt x="1186" y="242"/>
                  </a:lnTo>
                  <a:lnTo>
                    <a:pt x="1188" y="244"/>
                  </a:lnTo>
                  <a:lnTo>
                    <a:pt x="1190" y="249"/>
                  </a:lnTo>
                  <a:lnTo>
                    <a:pt x="1193" y="253"/>
                  </a:lnTo>
                  <a:lnTo>
                    <a:pt x="1196" y="257"/>
                  </a:lnTo>
                  <a:lnTo>
                    <a:pt x="1196" y="262"/>
                  </a:lnTo>
                  <a:lnTo>
                    <a:pt x="1199" y="269"/>
                  </a:lnTo>
                  <a:lnTo>
                    <a:pt x="1201" y="272"/>
                  </a:lnTo>
                  <a:lnTo>
                    <a:pt x="1203" y="272"/>
                  </a:lnTo>
                  <a:lnTo>
                    <a:pt x="1206" y="272"/>
                  </a:lnTo>
                  <a:lnTo>
                    <a:pt x="1210" y="273"/>
                  </a:lnTo>
                  <a:lnTo>
                    <a:pt x="1217" y="279"/>
                  </a:lnTo>
                  <a:lnTo>
                    <a:pt x="1219" y="279"/>
                  </a:lnTo>
                  <a:lnTo>
                    <a:pt x="1222" y="280"/>
                  </a:lnTo>
                  <a:lnTo>
                    <a:pt x="1222" y="283"/>
                  </a:lnTo>
                  <a:lnTo>
                    <a:pt x="1221" y="285"/>
                  </a:lnTo>
                  <a:lnTo>
                    <a:pt x="1222" y="289"/>
                  </a:lnTo>
                  <a:lnTo>
                    <a:pt x="1224" y="292"/>
                  </a:lnTo>
                  <a:lnTo>
                    <a:pt x="1226" y="295"/>
                  </a:lnTo>
                  <a:lnTo>
                    <a:pt x="1229" y="300"/>
                  </a:lnTo>
                  <a:lnTo>
                    <a:pt x="1229" y="302"/>
                  </a:lnTo>
                  <a:lnTo>
                    <a:pt x="1231" y="303"/>
                  </a:lnTo>
                  <a:lnTo>
                    <a:pt x="1234" y="301"/>
                  </a:lnTo>
                  <a:lnTo>
                    <a:pt x="1238" y="303"/>
                  </a:lnTo>
                  <a:lnTo>
                    <a:pt x="1250" y="305"/>
                  </a:lnTo>
                  <a:lnTo>
                    <a:pt x="1252" y="305"/>
                  </a:lnTo>
                  <a:lnTo>
                    <a:pt x="1253" y="307"/>
                  </a:lnTo>
                  <a:lnTo>
                    <a:pt x="1255" y="307"/>
                  </a:lnTo>
                  <a:lnTo>
                    <a:pt x="1257" y="307"/>
                  </a:lnTo>
                  <a:lnTo>
                    <a:pt x="1260" y="307"/>
                  </a:lnTo>
                  <a:lnTo>
                    <a:pt x="1262" y="306"/>
                  </a:lnTo>
                  <a:lnTo>
                    <a:pt x="1263" y="303"/>
                  </a:lnTo>
                  <a:lnTo>
                    <a:pt x="1267" y="301"/>
                  </a:lnTo>
                  <a:lnTo>
                    <a:pt x="1270" y="298"/>
                  </a:lnTo>
                  <a:lnTo>
                    <a:pt x="1273" y="295"/>
                  </a:lnTo>
                  <a:lnTo>
                    <a:pt x="1275" y="294"/>
                  </a:lnTo>
                  <a:lnTo>
                    <a:pt x="1277" y="295"/>
                  </a:lnTo>
                  <a:lnTo>
                    <a:pt x="1277" y="298"/>
                  </a:lnTo>
                  <a:lnTo>
                    <a:pt x="1275" y="300"/>
                  </a:lnTo>
                  <a:lnTo>
                    <a:pt x="1273" y="302"/>
                  </a:lnTo>
                  <a:lnTo>
                    <a:pt x="1274" y="305"/>
                  </a:lnTo>
                  <a:lnTo>
                    <a:pt x="1276" y="305"/>
                  </a:lnTo>
                  <a:lnTo>
                    <a:pt x="1280" y="308"/>
                  </a:lnTo>
                  <a:lnTo>
                    <a:pt x="1284" y="316"/>
                  </a:lnTo>
                  <a:lnTo>
                    <a:pt x="1286" y="318"/>
                  </a:lnTo>
                  <a:lnTo>
                    <a:pt x="1288" y="320"/>
                  </a:lnTo>
                  <a:lnTo>
                    <a:pt x="1291" y="320"/>
                  </a:lnTo>
                  <a:lnTo>
                    <a:pt x="1293" y="322"/>
                  </a:lnTo>
                  <a:lnTo>
                    <a:pt x="1295" y="325"/>
                  </a:lnTo>
                  <a:lnTo>
                    <a:pt x="1296" y="328"/>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89" name="Google Shape;2389;p203"/>
            <p:cNvSpPr/>
            <p:nvPr/>
          </p:nvSpPr>
          <p:spPr>
            <a:xfrm>
              <a:off x="7468175" y="3303439"/>
              <a:ext cx="8374" cy="11078"/>
            </a:xfrm>
            <a:custGeom>
              <a:avLst/>
              <a:gdLst/>
              <a:ahLst/>
              <a:cxnLst/>
              <a:rect l="l" t="t" r="r" b="b"/>
              <a:pathLst>
                <a:path w="7" h="12" extrusionOk="0">
                  <a:moveTo>
                    <a:pt x="6" y="10"/>
                  </a:moveTo>
                  <a:lnTo>
                    <a:pt x="5" y="11"/>
                  </a:lnTo>
                  <a:lnTo>
                    <a:pt x="3" y="11"/>
                  </a:lnTo>
                  <a:lnTo>
                    <a:pt x="0" y="6"/>
                  </a:lnTo>
                  <a:lnTo>
                    <a:pt x="0" y="1"/>
                  </a:lnTo>
                  <a:lnTo>
                    <a:pt x="2" y="0"/>
                  </a:lnTo>
                  <a:lnTo>
                    <a:pt x="3" y="0"/>
                  </a:lnTo>
                  <a:lnTo>
                    <a:pt x="3" y="0"/>
                  </a:lnTo>
                  <a:lnTo>
                    <a:pt x="1" y="3"/>
                  </a:lnTo>
                  <a:lnTo>
                    <a:pt x="1" y="5"/>
                  </a:lnTo>
                  <a:lnTo>
                    <a:pt x="3" y="9"/>
                  </a:lnTo>
                  <a:lnTo>
                    <a:pt x="6" y="1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90" name="Google Shape;2390;p203"/>
            <p:cNvSpPr/>
            <p:nvPr/>
          </p:nvSpPr>
          <p:spPr>
            <a:xfrm>
              <a:off x="7476549" y="3303439"/>
              <a:ext cx="4188" cy="3692"/>
            </a:xfrm>
            <a:custGeom>
              <a:avLst/>
              <a:gdLst/>
              <a:ahLst/>
              <a:cxnLst/>
              <a:rect l="l" t="t" r="r" b="b"/>
              <a:pathLst>
                <a:path w="4" h="6" extrusionOk="0">
                  <a:moveTo>
                    <a:pt x="1" y="5"/>
                  </a:moveTo>
                  <a:lnTo>
                    <a:pt x="0" y="5"/>
                  </a:lnTo>
                  <a:lnTo>
                    <a:pt x="0" y="2"/>
                  </a:lnTo>
                  <a:lnTo>
                    <a:pt x="1" y="0"/>
                  </a:lnTo>
                  <a:lnTo>
                    <a:pt x="3" y="0"/>
                  </a:lnTo>
                  <a:lnTo>
                    <a:pt x="2" y="4"/>
                  </a:lnTo>
                  <a:lnTo>
                    <a:pt x="1"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91" name="Google Shape;2391;p203"/>
            <p:cNvSpPr/>
            <p:nvPr/>
          </p:nvSpPr>
          <p:spPr>
            <a:xfrm>
              <a:off x="8983841" y="4034653"/>
              <a:ext cx="230282" cy="240044"/>
            </a:xfrm>
            <a:custGeom>
              <a:avLst/>
              <a:gdLst/>
              <a:ahLst/>
              <a:cxnLst/>
              <a:rect l="l" t="t" r="r" b="b"/>
              <a:pathLst>
                <a:path w="241" h="287" extrusionOk="0">
                  <a:moveTo>
                    <a:pt x="64" y="4"/>
                  </a:moveTo>
                  <a:lnTo>
                    <a:pt x="65" y="7"/>
                  </a:lnTo>
                  <a:lnTo>
                    <a:pt x="69" y="11"/>
                  </a:lnTo>
                  <a:lnTo>
                    <a:pt x="74" y="16"/>
                  </a:lnTo>
                  <a:lnTo>
                    <a:pt x="75" y="18"/>
                  </a:lnTo>
                  <a:lnTo>
                    <a:pt x="78" y="20"/>
                  </a:lnTo>
                  <a:lnTo>
                    <a:pt x="79" y="22"/>
                  </a:lnTo>
                  <a:lnTo>
                    <a:pt x="79" y="24"/>
                  </a:lnTo>
                  <a:lnTo>
                    <a:pt x="80" y="27"/>
                  </a:lnTo>
                  <a:lnTo>
                    <a:pt x="81" y="28"/>
                  </a:lnTo>
                  <a:lnTo>
                    <a:pt x="82" y="29"/>
                  </a:lnTo>
                  <a:lnTo>
                    <a:pt x="83" y="28"/>
                  </a:lnTo>
                  <a:lnTo>
                    <a:pt x="84" y="27"/>
                  </a:lnTo>
                  <a:lnTo>
                    <a:pt x="85" y="24"/>
                  </a:lnTo>
                  <a:lnTo>
                    <a:pt x="86" y="23"/>
                  </a:lnTo>
                  <a:lnTo>
                    <a:pt x="87" y="26"/>
                  </a:lnTo>
                  <a:lnTo>
                    <a:pt x="87" y="26"/>
                  </a:lnTo>
                  <a:lnTo>
                    <a:pt x="88" y="27"/>
                  </a:lnTo>
                  <a:lnTo>
                    <a:pt x="90" y="28"/>
                  </a:lnTo>
                  <a:lnTo>
                    <a:pt x="90" y="30"/>
                  </a:lnTo>
                  <a:lnTo>
                    <a:pt x="90" y="32"/>
                  </a:lnTo>
                  <a:lnTo>
                    <a:pt x="88" y="34"/>
                  </a:lnTo>
                  <a:lnTo>
                    <a:pt x="88" y="36"/>
                  </a:lnTo>
                  <a:lnTo>
                    <a:pt x="87" y="40"/>
                  </a:lnTo>
                  <a:lnTo>
                    <a:pt x="87" y="42"/>
                  </a:lnTo>
                  <a:lnTo>
                    <a:pt x="88" y="44"/>
                  </a:lnTo>
                  <a:lnTo>
                    <a:pt x="95" y="54"/>
                  </a:lnTo>
                  <a:lnTo>
                    <a:pt x="98" y="56"/>
                  </a:lnTo>
                  <a:lnTo>
                    <a:pt x="106" y="59"/>
                  </a:lnTo>
                  <a:lnTo>
                    <a:pt x="109" y="60"/>
                  </a:lnTo>
                  <a:lnTo>
                    <a:pt x="112" y="61"/>
                  </a:lnTo>
                  <a:lnTo>
                    <a:pt x="114" y="61"/>
                  </a:lnTo>
                  <a:lnTo>
                    <a:pt x="117" y="57"/>
                  </a:lnTo>
                  <a:lnTo>
                    <a:pt x="120" y="56"/>
                  </a:lnTo>
                  <a:lnTo>
                    <a:pt x="125" y="53"/>
                  </a:lnTo>
                  <a:lnTo>
                    <a:pt x="127" y="52"/>
                  </a:lnTo>
                  <a:lnTo>
                    <a:pt x="129" y="54"/>
                  </a:lnTo>
                  <a:lnTo>
                    <a:pt x="134" y="57"/>
                  </a:lnTo>
                  <a:lnTo>
                    <a:pt x="138" y="60"/>
                  </a:lnTo>
                  <a:lnTo>
                    <a:pt x="140" y="62"/>
                  </a:lnTo>
                  <a:lnTo>
                    <a:pt x="142" y="63"/>
                  </a:lnTo>
                  <a:lnTo>
                    <a:pt x="142" y="64"/>
                  </a:lnTo>
                  <a:lnTo>
                    <a:pt x="140" y="66"/>
                  </a:lnTo>
                  <a:lnTo>
                    <a:pt x="139" y="67"/>
                  </a:lnTo>
                  <a:lnTo>
                    <a:pt x="136" y="68"/>
                  </a:lnTo>
                  <a:lnTo>
                    <a:pt x="135" y="70"/>
                  </a:lnTo>
                  <a:lnTo>
                    <a:pt x="136" y="70"/>
                  </a:lnTo>
                  <a:lnTo>
                    <a:pt x="139" y="71"/>
                  </a:lnTo>
                  <a:lnTo>
                    <a:pt x="143" y="72"/>
                  </a:lnTo>
                  <a:lnTo>
                    <a:pt x="144" y="74"/>
                  </a:lnTo>
                  <a:lnTo>
                    <a:pt x="144" y="75"/>
                  </a:lnTo>
                  <a:lnTo>
                    <a:pt x="145" y="77"/>
                  </a:lnTo>
                  <a:lnTo>
                    <a:pt x="145" y="78"/>
                  </a:lnTo>
                  <a:lnTo>
                    <a:pt x="149" y="78"/>
                  </a:lnTo>
                  <a:lnTo>
                    <a:pt x="150" y="78"/>
                  </a:lnTo>
                  <a:lnTo>
                    <a:pt x="151" y="79"/>
                  </a:lnTo>
                  <a:lnTo>
                    <a:pt x="153" y="82"/>
                  </a:lnTo>
                  <a:lnTo>
                    <a:pt x="153" y="84"/>
                  </a:lnTo>
                  <a:lnTo>
                    <a:pt x="150" y="87"/>
                  </a:lnTo>
                  <a:lnTo>
                    <a:pt x="149" y="88"/>
                  </a:lnTo>
                  <a:lnTo>
                    <a:pt x="149" y="91"/>
                  </a:lnTo>
                  <a:lnTo>
                    <a:pt x="147" y="93"/>
                  </a:lnTo>
                  <a:lnTo>
                    <a:pt x="142" y="98"/>
                  </a:lnTo>
                  <a:lnTo>
                    <a:pt x="140" y="98"/>
                  </a:lnTo>
                  <a:lnTo>
                    <a:pt x="131" y="95"/>
                  </a:lnTo>
                  <a:lnTo>
                    <a:pt x="127" y="95"/>
                  </a:lnTo>
                  <a:lnTo>
                    <a:pt x="125" y="95"/>
                  </a:lnTo>
                  <a:lnTo>
                    <a:pt x="124" y="95"/>
                  </a:lnTo>
                  <a:lnTo>
                    <a:pt x="123" y="97"/>
                  </a:lnTo>
                  <a:lnTo>
                    <a:pt x="125" y="100"/>
                  </a:lnTo>
                  <a:lnTo>
                    <a:pt x="125" y="102"/>
                  </a:lnTo>
                  <a:lnTo>
                    <a:pt x="124" y="104"/>
                  </a:lnTo>
                  <a:lnTo>
                    <a:pt x="121" y="106"/>
                  </a:lnTo>
                  <a:lnTo>
                    <a:pt x="120" y="107"/>
                  </a:lnTo>
                  <a:lnTo>
                    <a:pt x="120" y="108"/>
                  </a:lnTo>
                  <a:lnTo>
                    <a:pt x="120" y="109"/>
                  </a:lnTo>
                  <a:lnTo>
                    <a:pt x="123" y="111"/>
                  </a:lnTo>
                  <a:lnTo>
                    <a:pt x="127" y="112"/>
                  </a:lnTo>
                  <a:lnTo>
                    <a:pt x="138" y="119"/>
                  </a:lnTo>
                  <a:lnTo>
                    <a:pt x="140" y="120"/>
                  </a:lnTo>
                  <a:lnTo>
                    <a:pt x="143" y="123"/>
                  </a:lnTo>
                  <a:lnTo>
                    <a:pt x="146" y="125"/>
                  </a:lnTo>
                  <a:lnTo>
                    <a:pt x="155" y="127"/>
                  </a:lnTo>
                  <a:lnTo>
                    <a:pt x="159" y="129"/>
                  </a:lnTo>
                  <a:lnTo>
                    <a:pt x="160" y="130"/>
                  </a:lnTo>
                  <a:lnTo>
                    <a:pt x="160" y="131"/>
                  </a:lnTo>
                  <a:lnTo>
                    <a:pt x="159" y="133"/>
                  </a:lnTo>
                  <a:lnTo>
                    <a:pt x="158" y="135"/>
                  </a:lnTo>
                  <a:lnTo>
                    <a:pt x="158" y="137"/>
                  </a:lnTo>
                  <a:lnTo>
                    <a:pt x="159" y="138"/>
                  </a:lnTo>
                  <a:lnTo>
                    <a:pt x="160" y="141"/>
                  </a:lnTo>
                  <a:lnTo>
                    <a:pt x="164" y="144"/>
                  </a:lnTo>
                  <a:lnTo>
                    <a:pt x="166" y="145"/>
                  </a:lnTo>
                  <a:lnTo>
                    <a:pt x="168" y="145"/>
                  </a:lnTo>
                  <a:lnTo>
                    <a:pt x="170" y="147"/>
                  </a:lnTo>
                  <a:lnTo>
                    <a:pt x="172" y="149"/>
                  </a:lnTo>
                  <a:lnTo>
                    <a:pt x="174" y="152"/>
                  </a:lnTo>
                  <a:lnTo>
                    <a:pt x="174" y="155"/>
                  </a:lnTo>
                  <a:lnTo>
                    <a:pt x="175" y="157"/>
                  </a:lnTo>
                  <a:lnTo>
                    <a:pt x="177" y="160"/>
                  </a:lnTo>
                  <a:lnTo>
                    <a:pt x="180" y="163"/>
                  </a:lnTo>
                  <a:lnTo>
                    <a:pt x="184" y="167"/>
                  </a:lnTo>
                  <a:lnTo>
                    <a:pt x="186" y="170"/>
                  </a:lnTo>
                  <a:lnTo>
                    <a:pt x="187" y="171"/>
                  </a:lnTo>
                  <a:lnTo>
                    <a:pt x="196" y="178"/>
                  </a:lnTo>
                  <a:lnTo>
                    <a:pt x="197" y="180"/>
                  </a:lnTo>
                  <a:lnTo>
                    <a:pt x="201" y="185"/>
                  </a:lnTo>
                  <a:lnTo>
                    <a:pt x="202" y="185"/>
                  </a:lnTo>
                  <a:lnTo>
                    <a:pt x="203" y="186"/>
                  </a:lnTo>
                  <a:lnTo>
                    <a:pt x="203" y="189"/>
                  </a:lnTo>
                  <a:lnTo>
                    <a:pt x="204" y="191"/>
                  </a:lnTo>
                  <a:lnTo>
                    <a:pt x="204" y="196"/>
                  </a:lnTo>
                  <a:lnTo>
                    <a:pt x="206" y="198"/>
                  </a:lnTo>
                  <a:lnTo>
                    <a:pt x="207" y="200"/>
                  </a:lnTo>
                  <a:lnTo>
                    <a:pt x="208" y="202"/>
                  </a:lnTo>
                  <a:lnTo>
                    <a:pt x="209" y="203"/>
                  </a:lnTo>
                  <a:lnTo>
                    <a:pt x="210" y="203"/>
                  </a:lnTo>
                  <a:lnTo>
                    <a:pt x="212" y="202"/>
                  </a:lnTo>
                  <a:lnTo>
                    <a:pt x="213" y="201"/>
                  </a:lnTo>
                  <a:lnTo>
                    <a:pt x="214" y="201"/>
                  </a:lnTo>
                  <a:lnTo>
                    <a:pt x="215" y="205"/>
                  </a:lnTo>
                  <a:lnTo>
                    <a:pt x="216" y="206"/>
                  </a:lnTo>
                  <a:lnTo>
                    <a:pt x="219" y="208"/>
                  </a:lnTo>
                  <a:lnTo>
                    <a:pt x="221" y="208"/>
                  </a:lnTo>
                  <a:lnTo>
                    <a:pt x="226" y="213"/>
                  </a:lnTo>
                  <a:lnTo>
                    <a:pt x="228" y="215"/>
                  </a:lnTo>
                  <a:lnTo>
                    <a:pt x="230" y="216"/>
                  </a:lnTo>
                  <a:lnTo>
                    <a:pt x="232" y="217"/>
                  </a:lnTo>
                  <a:lnTo>
                    <a:pt x="232" y="218"/>
                  </a:lnTo>
                  <a:lnTo>
                    <a:pt x="231" y="219"/>
                  </a:lnTo>
                  <a:lnTo>
                    <a:pt x="230" y="221"/>
                  </a:lnTo>
                  <a:lnTo>
                    <a:pt x="225" y="223"/>
                  </a:lnTo>
                  <a:lnTo>
                    <a:pt x="224" y="224"/>
                  </a:lnTo>
                  <a:lnTo>
                    <a:pt x="225" y="226"/>
                  </a:lnTo>
                  <a:lnTo>
                    <a:pt x="226" y="229"/>
                  </a:lnTo>
                  <a:lnTo>
                    <a:pt x="227" y="230"/>
                  </a:lnTo>
                  <a:lnTo>
                    <a:pt x="230" y="232"/>
                  </a:lnTo>
                  <a:lnTo>
                    <a:pt x="233" y="235"/>
                  </a:lnTo>
                  <a:lnTo>
                    <a:pt x="237" y="238"/>
                  </a:lnTo>
                  <a:lnTo>
                    <a:pt x="238" y="240"/>
                  </a:lnTo>
                  <a:lnTo>
                    <a:pt x="240" y="242"/>
                  </a:lnTo>
                  <a:lnTo>
                    <a:pt x="239" y="245"/>
                  </a:lnTo>
                  <a:lnTo>
                    <a:pt x="238" y="247"/>
                  </a:lnTo>
                  <a:lnTo>
                    <a:pt x="237" y="249"/>
                  </a:lnTo>
                  <a:lnTo>
                    <a:pt x="235" y="250"/>
                  </a:lnTo>
                  <a:lnTo>
                    <a:pt x="234" y="251"/>
                  </a:lnTo>
                  <a:lnTo>
                    <a:pt x="235" y="254"/>
                  </a:lnTo>
                  <a:lnTo>
                    <a:pt x="235" y="255"/>
                  </a:lnTo>
                  <a:lnTo>
                    <a:pt x="235" y="257"/>
                  </a:lnTo>
                  <a:lnTo>
                    <a:pt x="235" y="260"/>
                  </a:lnTo>
                  <a:lnTo>
                    <a:pt x="233" y="262"/>
                  </a:lnTo>
                  <a:lnTo>
                    <a:pt x="232" y="265"/>
                  </a:lnTo>
                  <a:lnTo>
                    <a:pt x="231" y="265"/>
                  </a:lnTo>
                  <a:lnTo>
                    <a:pt x="228" y="264"/>
                  </a:lnTo>
                  <a:lnTo>
                    <a:pt x="227" y="265"/>
                  </a:lnTo>
                  <a:lnTo>
                    <a:pt x="226" y="267"/>
                  </a:lnTo>
                  <a:lnTo>
                    <a:pt x="223" y="270"/>
                  </a:lnTo>
                  <a:lnTo>
                    <a:pt x="221" y="270"/>
                  </a:lnTo>
                  <a:lnTo>
                    <a:pt x="219" y="270"/>
                  </a:lnTo>
                  <a:lnTo>
                    <a:pt x="219" y="271"/>
                  </a:lnTo>
                  <a:lnTo>
                    <a:pt x="217" y="273"/>
                  </a:lnTo>
                  <a:lnTo>
                    <a:pt x="216" y="273"/>
                  </a:lnTo>
                  <a:lnTo>
                    <a:pt x="213" y="273"/>
                  </a:lnTo>
                  <a:lnTo>
                    <a:pt x="212" y="273"/>
                  </a:lnTo>
                  <a:lnTo>
                    <a:pt x="210" y="271"/>
                  </a:lnTo>
                  <a:lnTo>
                    <a:pt x="208" y="269"/>
                  </a:lnTo>
                  <a:lnTo>
                    <a:pt x="206" y="268"/>
                  </a:lnTo>
                  <a:lnTo>
                    <a:pt x="205" y="267"/>
                  </a:lnTo>
                  <a:lnTo>
                    <a:pt x="203" y="265"/>
                  </a:lnTo>
                  <a:lnTo>
                    <a:pt x="203" y="265"/>
                  </a:lnTo>
                  <a:lnTo>
                    <a:pt x="201" y="267"/>
                  </a:lnTo>
                  <a:lnTo>
                    <a:pt x="198" y="269"/>
                  </a:lnTo>
                  <a:lnTo>
                    <a:pt x="196" y="269"/>
                  </a:lnTo>
                  <a:lnTo>
                    <a:pt x="194" y="268"/>
                  </a:lnTo>
                  <a:lnTo>
                    <a:pt x="193" y="271"/>
                  </a:lnTo>
                  <a:lnTo>
                    <a:pt x="192" y="271"/>
                  </a:lnTo>
                  <a:lnTo>
                    <a:pt x="187" y="271"/>
                  </a:lnTo>
                  <a:lnTo>
                    <a:pt x="186" y="272"/>
                  </a:lnTo>
                  <a:lnTo>
                    <a:pt x="187" y="275"/>
                  </a:lnTo>
                  <a:lnTo>
                    <a:pt x="190" y="280"/>
                  </a:lnTo>
                  <a:lnTo>
                    <a:pt x="191" y="282"/>
                  </a:lnTo>
                  <a:lnTo>
                    <a:pt x="189" y="286"/>
                  </a:lnTo>
                  <a:lnTo>
                    <a:pt x="184" y="286"/>
                  </a:lnTo>
                  <a:lnTo>
                    <a:pt x="181" y="284"/>
                  </a:lnTo>
                  <a:lnTo>
                    <a:pt x="180" y="282"/>
                  </a:lnTo>
                  <a:lnTo>
                    <a:pt x="179" y="281"/>
                  </a:lnTo>
                  <a:lnTo>
                    <a:pt x="172" y="278"/>
                  </a:lnTo>
                  <a:lnTo>
                    <a:pt x="167" y="280"/>
                  </a:lnTo>
                  <a:lnTo>
                    <a:pt x="166" y="280"/>
                  </a:lnTo>
                  <a:lnTo>
                    <a:pt x="164" y="278"/>
                  </a:lnTo>
                  <a:lnTo>
                    <a:pt x="163" y="277"/>
                  </a:lnTo>
                  <a:lnTo>
                    <a:pt x="162" y="275"/>
                  </a:lnTo>
                  <a:lnTo>
                    <a:pt x="161" y="273"/>
                  </a:lnTo>
                  <a:lnTo>
                    <a:pt x="161" y="272"/>
                  </a:lnTo>
                  <a:lnTo>
                    <a:pt x="163" y="271"/>
                  </a:lnTo>
                  <a:lnTo>
                    <a:pt x="166" y="270"/>
                  </a:lnTo>
                  <a:lnTo>
                    <a:pt x="169" y="268"/>
                  </a:lnTo>
                  <a:lnTo>
                    <a:pt x="170" y="266"/>
                  </a:lnTo>
                  <a:lnTo>
                    <a:pt x="171" y="264"/>
                  </a:lnTo>
                  <a:lnTo>
                    <a:pt x="171" y="262"/>
                  </a:lnTo>
                  <a:lnTo>
                    <a:pt x="172" y="256"/>
                  </a:lnTo>
                  <a:lnTo>
                    <a:pt x="172" y="253"/>
                  </a:lnTo>
                  <a:lnTo>
                    <a:pt x="172" y="249"/>
                  </a:lnTo>
                  <a:lnTo>
                    <a:pt x="170" y="246"/>
                  </a:lnTo>
                  <a:lnTo>
                    <a:pt x="170" y="242"/>
                  </a:lnTo>
                  <a:lnTo>
                    <a:pt x="171" y="240"/>
                  </a:lnTo>
                  <a:lnTo>
                    <a:pt x="171" y="239"/>
                  </a:lnTo>
                  <a:lnTo>
                    <a:pt x="174" y="237"/>
                  </a:lnTo>
                  <a:lnTo>
                    <a:pt x="175" y="235"/>
                  </a:lnTo>
                  <a:lnTo>
                    <a:pt x="175" y="232"/>
                  </a:lnTo>
                  <a:lnTo>
                    <a:pt x="175" y="229"/>
                  </a:lnTo>
                  <a:lnTo>
                    <a:pt x="175" y="228"/>
                  </a:lnTo>
                  <a:lnTo>
                    <a:pt x="173" y="226"/>
                  </a:lnTo>
                  <a:lnTo>
                    <a:pt x="170" y="225"/>
                  </a:lnTo>
                  <a:lnTo>
                    <a:pt x="168" y="223"/>
                  </a:lnTo>
                  <a:lnTo>
                    <a:pt x="167" y="221"/>
                  </a:lnTo>
                  <a:lnTo>
                    <a:pt x="167" y="219"/>
                  </a:lnTo>
                  <a:lnTo>
                    <a:pt x="168" y="218"/>
                  </a:lnTo>
                  <a:lnTo>
                    <a:pt x="166" y="217"/>
                  </a:lnTo>
                  <a:lnTo>
                    <a:pt x="160" y="215"/>
                  </a:lnTo>
                  <a:lnTo>
                    <a:pt x="156" y="213"/>
                  </a:lnTo>
                  <a:lnTo>
                    <a:pt x="156" y="210"/>
                  </a:lnTo>
                  <a:lnTo>
                    <a:pt x="153" y="207"/>
                  </a:lnTo>
                  <a:lnTo>
                    <a:pt x="149" y="202"/>
                  </a:lnTo>
                  <a:lnTo>
                    <a:pt x="147" y="196"/>
                  </a:lnTo>
                  <a:lnTo>
                    <a:pt x="147" y="189"/>
                  </a:lnTo>
                  <a:lnTo>
                    <a:pt x="147" y="182"/>
                  </a:lnTo>
                  <a:lnTo>
                    <a:pt x="149" y="175"/>
                  </a:lnTo>
                  <a:lnTo>
                    <a:pt x="147" y="169"/>
                  </a:lnTo>
                  <a:lnTo>
                    <a:pt x="144" y="167"/>
                  </a:lnTo>
                  <a:lnTo>
                    <a:pt x="140" y="165"/>
                  </a:lnTo>
                  <a:lnTo>
                    <a:pt x="137" y="161"/>
                  </a:lnTo>
                  <a:lnTo>
                    <a:pt x="133" y="158"/>
                  </a:lnTo>
                  <a:lnTo>
                    <a:pt x="129" y="152"/>
                  </a:lnTo>
                  <a:lnTo>
                    <a:pt x="125" y="144"/>
                  </a:lnTo>
                  <a:lnTo>
                    <a:pt x="122" y="141"/>
                  </a:lnTo>
                  <a:lnTo>
                    <a:pt x="120" y="142"/>
                  </a:lnTo>
                  <a:lnTo>
                    <a:pt x="117" y="141"/>
                  </a:lnTo>
                  <a:lnTo>
                    <a:pt x="111" y="139"/>
                  </a:lnTo>
                  <a:lnTo>
                    <a:pt x="107" y="138"/>
                  </a:lnTo>
                  <a:lnTo>
                    <a:pt x="103" y="138"/>
                  </a:lnTo>
                  <a:lnTo>
                    <a:pt x="101" y="138"/>
                  </a:lnTo>
                  <a:lnTo>
                    <a:pt x="100" y="139"/>
                  </a:lnTo>
                  <a:lnTo>
                    <a:pt x="100" y="141"/>
                  </a:lnTo>
                  <a:lnTo>
                    <a:pt x="100" y="141"/>
                  </a:lnTo>
                  <a:lnTo>
                    <a:pt x="100" y="143"/>
                  </a:lnTo>
                  <a:lnTo>
                    <a:pt x="98" y="143"/>
                  </a:lnTo>
                  <a:lnTo>
                    <a:pt x="96" y="144"/>
                  </a:lnTo>
                  <a:lnTo>
                    <a:pt x="94" y="147"/>
                  </a:lnTo>
                  <a:lnTo>
                    <a:pt x="94" y="147"/>
                  </a:lnTo>
                  <a:lnTo>
                    <a:pt x="94" y="147"/>
                  </a:lnTo>
                  <a:lnTo>
                    <a:pt x="94" y="147"/>
                  </a:lnTo>
                  <a:lnTo>
                    <a:pt x="93" y="151"/>
                  </a:lnTo>
                  <a:lnTo>
                    <a:pt x="91" y="152"/>
                  </a:lnTo>
                  <a:lnTo>
                    <a:pt x="88" y="152"/>
                  </a:lnTo>
                  <a:lnTo>
                    <a:pt x="86" y="154"/>
                  </a:lnTo>
                  <a:lnTo>
                    <a:pt x="82" y="155"/>
                  </a:lnTo>
                  <a:lnTo>
                    <a:pt x="81" y="156"/>
                  </a:lnTo>
                  <a:lnTo>
                    <a:pt x="81" y="158"/>
                  </a:lnTo>
                  <a:lnTo>
                    <a:pt x="81" y="158"/>
                  </a:lnTo>
                  <a:lnTo>
                    <a:pt x="79" y="157"/>
                  </a:lnTo>
                  <a:lnTo>
                    <a:pt x="79" y="156"/>
                  </a:lnTo>
                  <a:lnTo>
                    <a:pt x="79" y="154"/>
                  </a:lnTo>
                  <a:lnTo>
                    <a:pt x="77" y="153"/>
                  </a:lnTo>
                  <a:lnTo>
                    <a:pt x="74" y="152"/>
                  </a:lnTo>
                  <a:lnTo>
                    <a:pt x="71" y="150"/>
                  </a:lnTo>
                  <a:lnTo>
                    <a:pt x="67" y="147"/>
                  </a:lnTo>
                  <a:lnTo>
                    <a:pt x="64" y="145"/>
                  </a:lnTo>
                  <a:lnTo>
                    <a:pt x="63" y="145"/>
                  </a:lnTo>
                  <a:lnTo>
                    <a:pt x="60" y="146"/>
                  </a:lnTo>
                  <a:lnTo>
                    <a:pt x="58" y="149"/>
                  </a:lnTo>
                  <a:lnTo>
                    <a:pt x="55" y="150"/>
                  </a:lnTo>
                  <a:lnTo>
                    <a:pt x="54" y="150"/>
                  </a:lnTo>
                  <a:lnTo>
                    <a:pt x="53" y="150"/>
                  </a:lnTo>
                  <a:lnTo>
                    <a:pt x="51" y="154"/>
                  </a:lnTo>
                  <a:lnTo>
                    <a:pt x="49" y="155"/>
                  </a:lnTo>
                  <a:lnTo>
                    <a:pt x="46" y="158"/>
                  </a:lnTo>
                  <a:lnTo>
                    <a:pt x="45" y="158"/>
                  </a:lnTo>
                  <a:lnTo>
                    <a:pt x="41" y="161"/>
                  </a:lnTo>
                  <a:lnTo>
                    <a:pt x="37" y="164"/>
                  </a:lnTo>
                  <a:lnTo>
                    <a:pt x="33" y="168"/>
                  </a:lnTo>
                  <a:lnTo>
                    <a:pt x="31" y="169"/>
                  </a:lnTo>
                  <a:lnTo>
                    <a:pt x="29" y="168"/>
                  </a:lnTo>
                  <a:lnTo>
                    <a:pt x="26" y="167"/>
                  </a:lnTo>
                  <a:lnTo>
                    <a:pt x="25" y="166"/>
                  </a:lnTo>
                  <a:lnTo>
                    <a:pt x="27" y="158"/>
                  </a:lnTo>
                  <a:lnTo>
                    <a:pt x="31" y="150"/>
                  </a:lnTo>
                  <a:lnTo>
                    <a:pt x="32" y="147"/>
                  </a:lnTo>
                  <a:lnTo>
                    <a:pt x="32" y="144"/>
                  </a:lnTo>
                  <a:lnTo>
                    <a:pt x="32" y="142"/>
                  </a:lnTo>
                  <a:lnTo>
                    <a:pt x="30" y="140"/>
                  </a:lnTo>
                  <a:lnTo>
                    <a:pt x="29" y="138"/>
                  </a:lnTo>
                  <a:lnTo>
                    <a:pt x="29" y="137"/>
                  </a:lnTo>
                  <a:lnTo>
                    <a:pt x="30" y="136"/>
                  </a:lnTo>
                  <a:lnTo>
                    <a:pt x="31" y="134"/>
                  </a:lnTo>
                  <a:lnTo>
                    <a:pt x="33" y="131"/>
                  </a:lnTo>
                  <a:lnTo>
                    <a:pt x="35" y="125"/>
                  </a:lnTo>
                  <a:lnTo>
                    <a:pt x="37" y="119"/>
                  </a:lnTo>
                  <a:lnTo>
                    <a:pt x="37" y="115"/>
                  </a:lnTo>
                  <a:lnTo>
                    <a:pt x="35" y="111"/>
                  </a:lnTo>
                  <a:lnTo>
                    <a:pt x="34" y="108"/>
                  </a:lnTo>
                  <a:lnTo>
                    <a:pt x="35" y="102"/>
                  </a:lnTo>
                  <a:lnTo>
                    <a:pt x="35" y="100"/>
                  </a:lnTo>
                  <a:lnTo>
                    <a:pt x="33" y="99"/>
                  </a:lnTo>
                  <a:lnTo>
                    <a:pt x="27" y="98"/>
                  </a:lnTo>
                  <a:lnTo>
                    <a:pt x="25" y="98"/>
                  </a:lnTo>
                  <a:lnTo>
                    <a:pt x="23" y="98"/>
                  </a:lnTo>
                  <a:lnTo>
                    <a:pt x="21" y="100"/>
                  </a:lnTo>
                  <a:lnTo>
                    <a:pt x="19" y="101"/>
                  </a:lnTo>
                  <a:lnTo>
                    <a:pt x="16" y="102"/>
                  </a:lnTo>
                  <a:lnTo>
                    <a:pt x="12" y="100"/>
                  </a:lnTo>
                  <a:lnTo>
                    <a:pt x="10" y="97"/>
                  </a:lnTo>
                  <a:lnTo>
                    <a:pt x="9" y="93"/>
                  </a:lnTo>
                  <a:lnTo>
                    <a:pt x="12" y="89"/>
                  </a:lnTo>
                  <a:lnTo>
                    <a:pt x="12" y="85"/>
                  </a:lnTo>
                  <a:lnTo>
                    <a:pt x="13" y="82"/>
                  </a:lnTo>
                  <a:lnTo>
                    <a:pt x="13" y="80"/>
                  </a:lnTo>
                  <a:lnTo>
                    <a:pt x="12" y="79"/>
                  </a:lnTo>
                  <a:lnTo>
                    <a:pt x="12" y="78"/>
                  </a:lnTo>
                  <a:lnTo>
                    <a:pt x="11" y="76"/>
                  </a:lnTo>
                  <a:lnTo>
                    <a:pt x="9" y="73"/>
                  </a:lnTo>
                  <a:lnTo>
                    <a:pt x="7" y="72"/>
                  </a:lnTo>
                  <a:lnTo>
                    <a:pt x="5" y="72"/>
                  </a:lnTo>
                  <a:lnTo>
                    <a:pt x="4" y="73"/>
                  </a:lnTo>
                  <a:lnTo>
                    <a:pt x="2" y="76"/>
                  </a:lnTo>
                  <a:lnTo>
                    <a:pt x="2" y="76"/>
                  </a:lnTo>
                  <a:lnTo>
                    <a:pt x="0" y="76"/>
                  </a:lnTo>
                  <a:lnTo>
                    <a:pt x="1" y="74"/>
                  </a:lnTo>
                  <a:lnTo>
                    <a:pt x="1" y="72"/>
                  </a:lnTo>
                  <a:lnTo>
                    <a:pt x="3" y="65"/>
                  </a:lnTo>
                  <a:lnTo>
                    <a:pt x="4" y="60"/>
                  </a:lnTo>
                  <a:lnTo>
                    <a:pt x="7" y="58"/>
                  </a:lnTo>
                  <a:lnTo>
                    <a:pt x="10" y="57"/>
                  </a:lnTo>
                  <a:lnTo>
                    <a:pt x="12" y="57"/>
                  </a:lnTo>
                  <a:lnTo>
                    <a:pt x="14" y="57"/>
                  </a:lnTo>
                  <a:lnTo>
                    <a:pt x="16" y="56"/>
                  </a:lnTo>
                  <a:lnTo>
                    <a:pt x="16" y="55"/>
                  </a:lnTo>
                  <a:lnTo>
                    <a:pt x="13" y="55"/>
                  </a:lnTo>
                  <a:lnTo>
                    <a:pt x="13" y="54"/>
                  </a:lnTo>
                  <a:lnTo>
                    <a:pt x="13" y="51"/>
                  </a:lnTo>
                  <a:lnTo>
                    <a:pt x="14" y="50"/>
                  </a:lnTo>
                  <a:lnTo>
                    <a:pt x="15" y="49"/>
                  </a:lnTo>
                  <a:lnTo>
                    <a:pt x="17" y="46"/>
                  </a:lnTo>
                  <a:lnTo>
                    <a:pt x="18" y="42"/>
                  </a:lnTo>
                  <a:lnTo>
                    <a:pt x="20" y="40"/>
                  </a:lnTo>
                  <a:lnTo>
                    <a:pt x="22" y="40"/>
                  </a:lnTo>
                  <a:lnTo>
                    <a:pt x="25" y="39"/>
                  </a:lnTo>
                  <a:lnTo>
                    <a:pt x="30" y="35"/>
                  </a:lnTo>
                  <a:lnTo>
                    <a:pt x="32" y="32"/>
                  </a:lnTo>
                  <a:lnTo>
                    <a:pt x="34" y="33"/>
                  </a:lnTo>
                  <a:lnTo>
                    <a:pt x="34" y="37"/>
                  </a:lnTo>
                  <a:lnTo>
                    <a:pt x="34" y="38"/>
                  </a:lnTo>
                  <a:lnTo>
                    <a:pt x="35" y="39"/>
                  </a:lnTo>
                  <a:lnTo>
                    <a:pt x="35" y="41"/>
                  </a:lnTo>
                  <a:lnTo>
                    <a:pt x="35" y="43"/>
                  </a:lnTo>
                  <a:lnTo>
                    <a:pt x="35" y="44"/>
                  </a:lnTo>
                  <a:lnTo>
                    <a:pt x="37" y="45"/>
                  </a:lnTo>
                  <a:lnTo>
                    <a:pt x="42" y="43"/>
                  </a:lnTo>
                  <a:lnTo>
                    <a:pt x="45" y="43"/>
                  </a:lnTo>
                  <a:lnTo>
                    <a:pt x="46" y="44"/>
                  </a:lnTo>
                  <a:lnTo>
                    <a:pt x="48" y="45"/>
                  </a:lnTo>
                  <a:lnTo>
                    <a:pt x="49" y="45"/>
                  </a:lnTo>
                  <a:lnTo>
                    <a:pt x="50" y="46"/>
                  </a:lnTo>
                  <a:lnTo>
                    <a:pt x="51" y="46"/>
                  </a:lnTo>
                  <a:lnTo>
                    <a:pt x="53" y="44"/>
                  </a:lnTo>
                  <a:lnTo>
                    <a:pt x="53" y="44"/>
                  </a:lnTo>
                  <a:lnTo>
                    <a:pt x="53" y="43"/>
                  </a:lnTo>
                  <a:lnTo>
                    <a:pt x="52" y="41"/>
                  </a:lnTo>
                  <a:lnTo>
                    <a:pt x="51" y="40"/>
                  </a:lnTo>
                  <a:lnTo>
                    <a:pt x="51" y="37"/>
                  </a:lnTo>
                  <a:lnTo>
                    <a:pt x="51" y="33"/>
                  </a:lnTo>
                  <a:lnTo>
                    <a:pt x="51" y="30"/>
                  </a:lnTo>
                  <a:lnTo>
                    <a:pt x="51" y="24"/>
                  </a:lnTo>
                  <a:lnTo>
                    <a:pt x="51" y="23"/>
                  </a:lnTo>
                  <a:lnTo>
                    <a:pt x="50" y="21"/>
                  </a:lnTo>
                  <a:lnTo>
                    <a:pt x="47" y="17"/>
                  </a:lnTo>
                  <a:lnTo>
                    <a:pt x="46" y="15"/>
                  </a:lnTo>
                  <a:lnTo>
                    <a:pt x="46" y="13"/>
                  </a:lnTo>
                  <a:lnTo>
                    <a:pt x="46" y="12"/>
                  </a:lnTo>
                  <a:lnTo>
                    <a:pt x="45" y="10"/>
                  </a:lnTo>
                  <a:lnTo>
                    <a:pt x="45" y="9"/>
                  </a:lnTo>
                  <a:lnTo>
                    <a:pt x="46" y="7"/>
                  </a:lnTo>
                  <a:lnTo>
                    <a:pt x="48" y="5"/>
                  </a:lnTo>
                  <a:lnTo>
                    <a:pt x="48" y="3"/>
                  </a:lnTo>
                  <a:lnTo>
                    <a:pt x="49" y="1"/>
                  </a:lnTo>
                  <a:lnTo>
                    <a:pt x="50" y="1"/>
                  </a:lnTo>
                  <a:lnTo>
                    <a:pt x="51" y="0"/>
                  </a:lnTo>
                  <a:lnTo>
                    <a:pt x="52" y="0"/>
                  </a:lnTo>
                  <a:lnTo>
                    <a:pt x="54" y="4"/>
                  </a:lnTo>
                  <a:lnTo>
                    <a:pt x="58" y="2"/>
                  </a:lnTo>
                  <a:lnTo>
                    <a:pt x="60" y="2"/>
                  </a:lnTo>
                  <a:lnTo>
                    <a:pt x="62" y="3"/>
                  </a:lnTo>
                  <a:lnTo>
                    <a:pt x="64" y="4"/>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92" name="Google Shape;2392;p203"/>
            <p:cNvSpPr/>
            <p:nvPr/>
          </p:nvSpPr>
          <p:spPr>
            <a:xfrm>
              <a:off x="7015988" y="3665352"/>
              <a:ext cx="46058" cy="51702"/>
            </a:xfrm>
            <a:custGeom>
              <a:avLst/>
              <a:gdLst/>
              <a:ahLst/>
              <a:cxnLst/>
              <a:rect l="l" t="t" r="r" b="b"/>
              <a:pathLst>
                <a:path w="47" h="62" extrusionOk="0">
                  <a:moveTo>
                    <a:pt x="23" y="48"/>
                  </a:moveTo>
                  <a:lnTo>
                    <a:pt x="23" y="48"/>
                  </a:lnTo>
                  <a:lnTo>
                    <a:pt x="21" y="50"/>
                  </a:lnTo>
                  <a:lnTo>
                    <a:pt x="19" y="51"/>
                  </a:lnTo>
                  <a:lnTo>
                    <a:pt x="16" y="54"/>
                  </a:lnTo>
                  <a:lnTo>
                    <a:pt x="15" y="55"/>
                  </a:lnTo>
                  <a:lnTo>
                    <a:pt x="15" y="54"/>
                  </a:lnTo>
                  <a:lnTo>
                    <a:pt x="13" y="55"/>
                  </a:lnTo>
                  <a:lnTo>
                    <a:pt x="12" y="59"/>
                  </a:lnTo>
                  <a:lnTo>
                    <a:pt x="9" y="61"/>
                  </a:lnTo>
                  <a:lnTo>
                    <a:pt x="6" y="61"/>
                  </a:lnTo>
                  <a:lnTo>
                    <a:pt x="3" y="61"/>
                  </a:lnTo>
                  <a:lnTo>
                    <a:pt x="0" y="61"/>
                  </a:lnTo>
                  <a:lnTo>
                    <a:pt x="1" y="58"/>
                  </a:lnTo>
                  <a:lnTo>
                    <a:pt x="3" y="55"/>
                  </a:lnTo>
                  <a:lnTo>
                    <a:pt x="4" y="50"/>
                  </a:lnTo>
                  <a:lnTo>
                    <a:pt x="6" y="45"/>
                  </a:lnTo>
                  <a:lnTo>
                    <a:pt x="12" y="31"/>
                  </a:lnTo>
                  <a:lnTo>
                    <a:pt x="16" y="25"/>
                  </a:lnTo>
                  <a:lnTo>
                    <a:pt x="17" y="16"/>
                  </a:lnTo>
                  <a:lnTo>
                    <a:pt x="22" y="9"/>
                  </a:lnTo>
                  <a:lnTo>
                    <a:pt x="25" y="7"/>
                  </a:lnTo>
                  <a:lnTo>
                    <a:pt x="27" y="5"/>
                  </a:lnTo>
                  <a:lnTo>
                    <a:pt x="27" y="2"/>
                  </a:lnTo>
                  <a:lnTo>
                    <a:pt x="33" y="2"/>
                  </a:lnTo>
                  <a:lnTo>
                    <a:pt x="36" y="2"/>
                  </a:lnTo>
                  <a:lnTo>
                    <a:pt x="37" y="0"/>
                  </a:lnTo>
                  <a:lnTo>
                    <a:pt x="40" y="1"/>
                  </a:lnTo>
                  <a:lnTo>
                    <a:pt x="42" y="3"/>
                  </a:lnTo>
                  <a:lnTo>
                    <a:pt x="40" y="4"/>
                  </a:lnTo>
                  <a:lnTo>
                    <a:pt x="38" y="7"/>
                  </a:lnTo>
                  <a:lnTo>
                    <a:pt x="38" y="7"/>
                  </a:lnTo>
                  <a:lnTo>
                    <a:pt x="40" y="7"/>
                  </a:lnTo>
                  <a:lnTo>
                    <a:pt x="43" y="8"/>
                  </a:lnTo>
                  <a:lnTo>
                    <a:pt x="44" y="10"/>
                  </a:lnTo>
                  <a:lnTo>
                    <a:pt x="46" y="18"/>
                  </a:lnTo>
                  <a:lnTo>
                    <a:pt x="45" y="21"/>
                  </a:lnTo>
                  <a:lnTo>
                    <a:pt x="43" y="24"/>
                  </a:lnTo>
                  <a:lnTo>
                    <a:pt x="41" y="25"/>
                  </a:lnTo>
                  <a:lnTo>
                    <a:pt x="39" y="26"/>
                  </a:lnTo>
                  <a:lnTo>
                    <a:pt x="38" y="28"/>
                  </a:lnTo>
                  <a:lnTo>
                    <a:pt x="37" y="29"/>
                  </a:lnTo>
                  <a:lnTo>
                    <a:pt x="37" y="30"/>
                  </a:lnTo>
                  <a:lnTo>
                    <a:pt x="39" y="32"/>
                  </a:lnTo>
                  <a:lnTo>
                    <a:pt x="39" y="32"/>
                  </a:lnTo>
                  <a:lnTo>
                    <a:pt x="39" y="33"/>
                  </a:lnTo>
                  <a:lnTo>
                    <a:pt x="37" y="32"/>
                  </a:lnTo>
                  <a:lnTo>
                    <a:pt x="34" y="32"/>
                  </a:lnTo>
                  <a:lnTo>
                    <a:pt x="33" y="32"/>
                  </a:lnTo>
                  <a:lnTo>
                    <a:pt x="31" y="32"/>
                  </a:lnTo>
                  <a:lnTo>
                    <a:pt x="28" y="34"/>
                  </a:lnTo>
                  <a:lnTo>
                    <a:pt x="27" y="35"/>
                  </a:lnTo>
                  <a:lnTo>
                    <a:pt x="27" y="36"/>
                  </a:lnTo>
                  <a:lnTo>
                    <a:pt x="26" y="39"/>
                  </a:lnTo>
                  <a:lnTo>
                    <a:pt x="27" y="40"/>
                  </a:lnTo>
                  <a:lnTo>
                    <a:pt x="28" y="42"/>
                  </a:lnTo>
                  <a:lnTo>
                    <a:pt x="29" y="42"/>
                  </a:lnTo>
                  <a:lnTo>
                    <a:pt x="28" y="43"/>
                  </a:lnTo>
                  <a:lnTo>
                    <a:pt x="27" y="44"/>
                  </a:lnTo>
                  <a:lnTo>
                    <a:pt x="25" y="45"/>
                  </a:lnTo>
                  <a:lnTo>
                    <a:pt x="25" y="46"/>
                  </a:lnTo>
                  <a:lnTo>
                    <a:pt x="23" y="48"/>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93" name="Google Shape;2393;p203"/>
            <p:cNvSpPr/>
            <p:nvPr/>
          </p:nvSpPr>
          <p:spPr>
            <a:xfrm>
              <a:off x="8364177" y="4385487"/>
              <a:ext cx="66991" cy="103404"/>
            </a:xfrm>
            <a:custGeom>
              <a:avLst/>
              <a:gdLst/>
              <a:ahLst/>
              <a:cxnLst/>
              <a:rect l="l" t="t" r="r" b="b"/>
              <a:pathLst>
                <a:path w="70" h="124" extrusionOk="0">
                  <a:moveTo>
                    <a:pt x="5" y="24"/>
                  </a:moveTo>
                  <a:lnTo>
                    <a:pt x="6" y="27"/>
                  </a:lnTo>
                  <a:lnTo>
                    <a:pt x="3" y="25"/>
                  </a:lnTo>
                  <a:lnTo>
                    <a:pt x="2" y="24"/>
                  </a:lnTo>
                  <a:lnTo>
                    <a:pt x="1" y="23"/>
                  </a:lnTo>
                  <a:lnTo>
                    <a:pt x="5" y="24"/>
                  </a:lnTo>
                  <a:close/>
                  <a:moveTo>
                    <a:pt x="8" y="5"/>
                  </a:moveTo>
                  <a:lnTo>
                    <a:pt x="6" y="6"/>
                  </a:lnTo>
                  <a:lnTo>
                    <a:pt x="5" y="4"/>
                  </a:lnTo>
                  <a:lnTo>
                    <a:pt x="4" y="3"/>
                  </a:lnTo>
                  <a:lnTo>
                    <a:pt x="5" y="2"/>
                  </a:lnTo>
                  <a:lnTo>
                    <a:pt x="5" y="2"/>
                  </a:lnTo>
                  <a:lnTo>
                    <a:pt x="5" y="2"/>
                  </a:lnTo>
                  <a:lnTo>
                    <a:pt x="6" y="4"/>
                  </a:lnTo>
                  <a:lnTo>
                    <a:pt x="8" y="5"/>
                  </a:lnTo>
                  <a:close/>
                  <a:moveTo>
                    <a:pt x="8" y="0"/>
                  </a:moveTo>
                  <a:lnTo>
                    <a:pt x="11" y="0"/>
                  </a:lnTo>
                  <a:lnTo>
                    <a:pt x="14" y="0"/>
                  </a:lnTo>
                  <a:lnTo>
                    <a:pt x="17" y="0"/>
                  </a:lnTo>
                  <a:lnTo>
                    <a:pt x="21" y="5"/>
                  </a:lnTo>
                  <a:lnTo>
                    <a:pt x="32" y="14"/>
                  </a:lnTo>
                  <a:lnTo>
                    <a:pt x="38" y="23"/>
                  </a:lnTo>
                  <a:lnTo>
                    <a:pt x="38" y="25"/>
                  </a:lnTo>
                  <a:lnTo>
                    <a:pt x="39" y="27"/>
                  </a:lnTo>
                  <a:lnTo>
                    <a:pt x="40" y="28"/>
                  </a:lnTo>
                  <a:lnTo>
                    <a:pt x="41" y="28"/>
                  </a:lnTo>
                  <a:lnTo>
                    <a:pt x="47" y="36"/>
                  </a:lnTo>
                  <a:lnTo>
                    <a:pt x="48" y="39"/>
                  </a:lnTo>
                  <a:lnTo>
                    <a:pt x="48" y="40"/>
                  </a:lnTo>
                  <a:lnTo>
                    <a:pt x="48" y="41"/>
                  </a:lnTo>
                  <a:lnTo>
                    <a:pt x="49" y="43"/>
                  </a:lnTo>
                  <a:lnTo>
                    <a:pt x="52" y="43"/>
                  </a:lnTo>
                  <a:lnTo>
                    <a:pt x="53" y="44"/>
                  </a:lnTo>
                  <a:lnTo>
                    <a:pt x="54" y="51"/>
                  </a:lnTo>
                  <a:lnTo>
                    <a:pt x="54" y="53"/>
                  </a:lnTo>
                  <a:lnTo>
                    <a:pt x="55" y="54"/>
                  </a:lnTo>
                  <a:lnTo>
                    <a:pt x="62" y="65"/>
                  </a:lnTo>
                  <a:lnTo>
                    <a:pt x="62" y="66"/>
                  </a:lnTo>
                  <a:lnTo>
                    <a:pt x="62" y="67"/>
                  </a:lnTo>
                  <a:lnTo>
                    <a:pt x="63" y="68"/>
                  </a:lnTo>
                  <a:lnTo>
                    <a:pt x="64" y="70"/>
                  </a:lnTo>
                  <a:lnTo>
                    <a:pt x="66" y="75"/>
                  </a:lnTo>
                  <a:lnTo>
                    <a:pt x="67" y="76"/>
                  </a:lnTo>
                  <a:lnTo>
                    <a:pt x="69" y="81"/>
                  </a:lnTo>
                  <a:lnTo>
                    <a:pt x="69" y="89"/>
                  </a:lnTo>
                  <a:lnTo>
                    <a:pt x="68" y="93"/>
                  </a:lnTo>
                  <a:lnTo>
                    <a:pt x="67" y="98"/>
                  </a:lnTo>
                  <a:lnTo>
                    <a:pt x="65" y="102"/>
                  </a:lnTo>
                  <a:lnTo>
                    <a:pt x="63" y="105"/>
                  </a:lnTo>
                  <a:lnTo>
                    <a:pt x="61" y="108"/>
                  </a:lnTo>
                  <a:lnTo>
                    <a:pt x="53" y="114"/>
                  </a:lnTo>
                  <a:lnTo>
                    <a:pt x="50" y="115"/>
                  </a:lnTo>
                  <a:lnTo>
                    <a:pt x="40" y="119"/>
                  </a:lnTo>
                  <a:lnTo>
                    <a:pt x="32" y="122"/>
                  </a:lnTo>
                  <a:lnTo>
                    <a:pt x="25" y="123"/>
                  </a:lnTo>
                  <a:lnTo>
                    <a:pt x="18" y="122"/>
                  </a:lnTo>
                  <a:lnTo>
                    <a:pt x="12" y="117"/>
                  </a:lnTo>
                  <a:lnTo>
                    <a:pt x="9" y="110"/>
                  </a:lnTo>
                  <a:lnTo>
                    <a:pt x="7" y="103"/>
                  </a:lnTo>
                  <a:lnTo>
                    <a:pt x="5" y="95"/>
                  </a:lnTo>
                  <a:lnTo>
                    <a:pt x="2" y="71"/>
                  </a:lnTo>
                  <a:lnTo>
                    <a:pt x="2" y="65"/>
                  </a:lnTo>
                  <a:lnTo>
                    <a:pt x="0" y="56"/>
                  </a:lnTo>
                  <a:lnTo>
                    <a:pt x="0" y="52"/>
                  </a:lnTo>
                  <a:lnTo>
                    <a:pt x="1" y="48"/>
                  </a:lnTo>
                  <a:lnTo>
                    <a:pt x="1" y="56"/>
                  </a:lnTo>
                  <a:lnTo>
                    <a:pt x="2" y="57"/>
                  </a:lnTo>
                  <a:lnTo>
                    <a:pt x="3" y="56"/>
                  </a:lnTo>
                  <a:lnTo>
                    <a:pt x="3" y="48"/>
                  </a:lnTo>
                  <a:lnTo>
                    <a:pt x="4" y="45"/>
                  </a:lnTo>
                  <a:lnTo>
                    <a:pt x="7" y="36"/>
                  </a:lnTo>
                  <a:lnTo>
                    <a:pt x="7" y="34"/>
                  </a:lnTo>
                  <a:lnTo>
                    <a:pt x="7" y="31"/>
                  </a:lnTo>
                  <a:lnTo>
                    <a:pt x="7" y="29"/>
                  </a:lnTo>
                  <a:lnTo>
                    <a:pt x="11" y="23"/>
                  </a:lnTo>
                  <a:lnTo>
                    <a:pt x="12" y="19"/>
                  </a:lnTo>
                  <a:lnTo>
                    <a:pt x="13" y="15"/>
                  </a:lnTo>
                  <a:lnTo>
                    <a:pt x="13" y="12"/>
                  </a:lnTo>
                  <a:lnTo>
                    <a:pt x="12" y="7"/>
                  </a:lnTo>
                  <a:lnTo>
                    <a:pt x="15" y="8"/>
                  </a:lnTo>
                  <a:lnTo>
                    <a:pt x="18" y="10"/>
                  </a:lnTo>
                  <a:lnTo>
                    <a:pt x="19" y="11"/>
                  </a:lnTo>
                  <a:lnTo>
                    <a:pt x="21" y="10"/>
                  </a:lnTo>
                  <a:lnTo>
                    <a:pt x="22" y="10"/>
                  </a:lnTo>
                  <a:lnTo>
                    <a:pt x="21" y="8"/>
                  </a:lnTo>
                  <a:lnTo>
                    <a:pt x="18" y="7"/>
                  </a:lnTo>
                  <a:lnTo>
                    <a:pt x="11" y="5"/>
                  </a:lnTo>
                  <a:lnTo>
                    <a:pt x="8" y="4"/>
                  </a:lnTo>
                  <a:lnTo>
                    <a:pt x="8" y="2"/>
                  </a:lnTo>
                  <a:lnTo>
                    <a:pt x="8" y="0"/>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94" name="Google Shape;2394;p203"/>
            <p:cNvSpPr/>
            <p:nvPr/>
          </p:nvSpPr>
          <p:spPr>
            <a:xfrm>
              <a:off x="8368365" y="4403953"/>
              <a:ext cx="4185" cy="3692"/>
            </a:xfrm>
            <a:custGeom>
              <a:avLst/>
              <a:gdLst/>
              <a:ahLst/>
              <a:cxnLst/>
              <a:rect l="l" t="t" r="r" b="b"/>
              <a:pathLst>
                <a:path w="6" h="5" extrusionOk="0">
                  <a:moveTo>
                    <a:pt x="4" y="1"/>
                  </a:moveTo>
                  <a:lnTo>
                    <a:pt x="5" y="4"/>
                  </a:lnTo>
                  <a:lnTo>
                    <a:pt x="2" y="2"/>
                  </a:lnTo>
                  <a:lnTo>
                    <a:pt x="1" y="1"/>
                  </a:lnTo>
                  <a:lnTo>
                    <a:pt x="0" y="0"/>
                  </a:lnTo>
                  <a:lnTo>
                    <a:pt x="4"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95" name="Google Shape;2395;p203"/>
            <p:cNvSpPr/>
            <p:nvPr/>
          </p:nvSpPr>
          <p:spPr>
            <a:xfrm>
              <a:off x="8368365" y="4385487"/>
              <a:ext cx="4185" cy="3694"/>
            </a:xfrm>
            <a:custGeom>
              <a:avLst/>
              <a:gdLst/>
              <a:ahLst/>
              <a:cxnLst/>
              <a:rect l="l" t="t" r="r" b="b"/>
              <a:pathLst>
                <a:path w="5" h="5" extrusionOk="0">
                  <a:moveTo>
                    <a:pt x="4" y="3"/>
                  </a:moveTo>
                  <a:lnTo>
                    <a:pt x="2" y="4"/>
                  </a:lnTo>
                  <a:lnTo>
                    <a:pt x="1" y="2"/>
                  </a:lnTo>
                  <a:lnTo>
                    <a:pt x="0" y="1"/>
                  </a:lnTo>
                  <a:lnTo>
                    <a:pt x="1" y="0"/>
                  </a:lnTo>
                  <a:lnTo>
                    <a:pt x="1" y="0"/>
                  </a:lnTo>
                  <a:lnTo>
                    <a:pt x="1" y="0"/>
                  </a:lnTo>
                  <a:lnTo>
                    <a:pt x="2" y="2"/>
                  </a:lnTo>
                  <a:lnTo>
                    <a:pt x="4"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96" name="Google Shape;2396;p203"/>
            <p:cNvSpPr/>
            <p:nvPr/>
          </p:nvSpPr>
          <p:spPr>
            <a:xfrm>
              <a:off x="8741000" y="3857389"/>
              <a:ext cx="272151" cy="528098"/>
            </a:xfrm>
            <a:custGeom>
              <a:avLst/>
              <a:gdLst/>
              <a:ahLst/>
              <a:cxnLst/>
              <a:rect l="l" t="t" r="r" b="b"/>
              <a:pathLst>
                <a:path w="285" h="630" extrusionOk="0">
                  <a:moveTo>
                    <a:pt x="191" y="627"/>
                  </a:moveTo>
                  <a:lnTo>
                    <a:pt x="189" y="629"/>
                  </a:lnTo>
                  <a:lnTo>
                    <a:pt x="189" y="629"/>
                  </a:lnTo>
                  <a:lnTo>
                    <a:pt x="190" y="625"/>
                  </a:lnTo>
                  <a:lnTo>
                    <a:pt x="192" y="624"/>
                  </a:lnTo>
                  <a:lnTo>
                    <a:pt x="194" y="623"/>
                  </a:lnTo>
                  <a:lnTo>
                    <a:pt x="194" y="625"/>
                  </a:lnTo>
                  <a:lnTo>
                    <a:pt x="192" y="626"/>
                  </a:lnTo>
                  <a:lnTo>
                    <a:pt x="191" y="627"/>
                  </a:lnTo>
                  <a:close/>
                  <a:moveTo>
                    <a:pt x="192" y="594"/>
                  </a:moveTo>
                  <a:lnTo>
                    <a:pt x="195" y="600"/>
                  </a:lnTo>
                  <a:lnTo>
                    <a:pt x="194" y="600"/>
                  </a:lnTo>
                  <a:lnTo>
                    <a:pt x="193" y="601"/>
                  </a:lnTo>
                  <a:lnTo>
                    <a:pt x="193" y="601"/>
                  </a:lnTo>
                  <a:lnTo>
                    <a:pt x="192" y="598"/>
                  </a:lnTo>
                  <a:lnTo>
                    <a:pt x="190" y="596"/>
                  </a:lnTo>
                  <a:lnTo>
                    <a:pt x="187" y="596"/>
                  </a:lnTo>
                  <a:lnTo>
                    <a:pt x="190" y="594"/>
                  </a:lnTo>
                  <a:lnTo>
                    <a:pt x="191" y="594"/>
                  </a:lnTo>
                  <a:lnTo>
                    <a:pt x="192" y="594"/>
                  </a:lnTo>
                  <a:close/>
                  <a:moveTo>
                    <a:pt x="202" y="594"/>
                  </a:moveTo>
                  <a:lnTo>
                    <a:pt x="202" y="594"/>
                  </a:lnTo>
                  <a:lnTo>
                    <a:pt x="201" y="594"/>
                  </a:lnTo>
                  <a:lnTo>
                    <a:pt x="200" y="594"/>
                  </a:lnTo>
                  <a:lnTo>
                    <a:pt x="202" y="590"/>
                  </a:lnTo>
                  <a:lnTo>
                    <a:pt x="202" y="594"/>
                  </a:lnTo>
                  <a:close/>
                  <a:moveTo>
                    <a:pt x="192" y="577"/>
                  </a:moveTo>
                  <a:lnTo>
                    <a:pt x="192" y="578"/>
                  </a:lnTo>
                  <a:lnTo>
                    <a:pt x="192" y="578"/>
                  </a:lnTo>
                  <a:lnTo>
                    <a:pt x="191" y="578"/>
                  </a:lnTo>
                  <a:lnTo>
                    <a:pt x="192" y="575"/>
                  </a:lnTo>
                  <a:lnTo>
                    <a:pt x="193" y="572"/>
                  </a:lnTo>
                  <a:lnTo>
                    <a:pt x="194" y="568"/>
                  </a:lnTo>
                  <a:lnTo>
                    <a:pt x="195" y="567"/>
                  </a:lnTo>
                  <a:lnTo>
                    <a:pt x="195" y="569"/>
                  </a:lnTo>
                  <a:lnTo>
                    <a:pt x="194" y="573"/>
                  </a:lnTo>
                  <a:lnTo>
                    <a:pt x="193" y="576"/>
                  </a:lnTo>
                  <a:lnTo>
                    <a:pt x="192" y="577"/>
                  </a:lnTo>
                  <a:close/>
                  <a:moveTo>
                    <a:pt x="203" y="568"/>
                  </a:moveTo>
                  <a:lnTo>
                    <a:pt x="202" y="575"/>
                  </a:lnTo>
                  <a:lnTo>
                    <a:pt x="200" y="575"/>
                  </a:lnTo>
                  <a:lnTo>
                    <a:pt x="199" y="575"/>
                  </a:lnTo>
                  <a:lnTo>
                    <a:pt x="198" y="570"/>
                  </a:lnTo>
                  <a:lnTo>
                    <a:pt x="198" y="570"/>
                  </a:lnTo>
                  <a:lnTo>
                    <a:pt x="197" y="567"/>
                  </a:lnTo>
                  <a:lnTo>
                    <a:pt x="202" y="567"/>
                  </a:lnTo>
                  <a:lnTo>
                    <a:pt x="203" y="568"/>
                  </a:lnTo>
                  <a:close/>
                  <a:moveTo>
                    <a:pt x="187" y="570"/>
                  </a:moveTo>
                  <a:lnTo>
                    <a:pt x="188" y="572"/>
                  </a:lnTo>
                  <a:lnTo>
                    <a:pt x="186" y="570"/>
                  </a:lnTo>
                  <a:lnTo>
                    <a:pt x="186" y="565"/>
                  </a:lnTo>
                  <a:lnTo>
                    <a:pt x="187" y="568"/>
                  </a:lnTo>
                  <a:lnTo>
                    <a:pt x="187" y="569"/>
                  </a:lnTo>
                  <a:lnTo>
                    <a:pt x="187" y="570"/>
                  </a:lnTo>
                  <a:close/>
                  <a:moveTo>
                    <a:pt x="202" y="563"/>
                  </a:moveTo>
                  <a:lnTo>
                    <a:pt x="200" y="563"/>
                  </a:lnTo>
                  <a:lnTo>
                    <a:pt x="200" y="558"/>
                  </a:lnTo>
                  <a:lnTo>
                    <a:pt x="200" y="557"/>
                  </a:lnTo>
                  <a:lnTo>
                    <a:pt x="202" y="560"/>
                  </a:lnTo>
                  <a:lnTo>
                    <a:pt x="204" y="562"/>
                  </a:lnTo>
                  <a:lnTo>
                    <a:pt x="203" y="563"/>
                  </a:lnTo>
                  <a:lnTo>
                    <a:pt x="202" y="563"/>
                  </a:lnTo>
                  <a:close/>
                  <a:moveTo>
                    <a:pt x="189" y="556"/>
                  </a:moveTo>
                  <a:lnTo>
                    <a:pt x="189" y="556"/>
                  </a:lnTo>
                  <a:lnTo>
                    <a:pt x="189" y="556"/>
                  </a:lnTo>
                  <a:lnTo>
                    <a:pt x="187" y="555"/>
                  </a:lnTo>
                  <a:lnTo>
                    <a:pt x="186" y="552"/>
                  </a:lnTo>
                  <a:lnTo>
                    <a:pt x="187" y="551"/>
                  </a:lnTo>
                  <a:lnTo>
                    <a:pt x="187" y="551"/>
                  </a:lnTo>
                  <a:lnTo>
                    <a:pt x="189" y="551"/>
                  </a:lnTo>
                  <a:lnTo>
                    <a:pt x="189" y="551"/>
                  </a:lnTo>
                  <a:lnTo>
                    <a:pt x="189" y="552"/>
                  </a:lnTo>
                  <a:lnTo>
                    <a:pt x="189" y="553"/>
                  </a:lnTo>
                  <a:lnTo>
                    <a:pt x="189" y="555"/>
                  </a:lnTo>
                  <a:lnTo>
                    <a:pt x="189" y="556"/>
                  </a:lnTo>
                  <a:close/>
                  <a:moveTo>
                    <a:pt x="187" y="548"/>
                  </a:moveTo>
                  <a:lnTo>
                    <a:pt x="187" y="549"/>
                  </a:lnTo>
                  <a:lnTo>
                    <a:pt x="185" y="551"/>
                  </a:lnTo>
                  <a:lnTo>
                    <a:pt x="184" y="550"/>
                  </a:lnTo>
                  <a:lnTo>
                    <a:pt x="183" y="549"/>
                  </a:lnTo>
                  <a:lnTo>
                    <a:pt x="185" y="548"/>
                  </a:lnTo>
                  <a:lnTo>
                    <a:pt x="187" y="548"/>
                  </a:lnTo>
                  <a:close/>
                  <a:moveTo>
                    <a:pt x="198" y="541"/>
                  </a:moveTo>
                  <a:lnTo>
                    <a:pt x="199" y="542"/>
                  </a:lnTo>
                  <a:lnTo>
                    <a:pt x="200" y="542"/>
                  </a:lnTo>
                  <a:lnTo>
                    <a:pt x="200" y="545"/>
                  </a:lnTo>
                  <a:lnTo>
                    <a:pt x="197" y="549"/>
                  </a:lnTo>
                  <a:lnTo>
                    <a:pt x="196" y="550"/>
                  </a:lnTo>
                  <a:lnTo>
                    <a:pt x="196" y="550"/>
                  </a:lnTo>
                  <a:lnTo>
                    <a:pt x="196" y="544"/>
                  </a:lnTo>
                  <a:lnTo>
                    <a:pt x="195" y="540"/>
                  </a:lnTo>
                  <a:lnTo>
                    <a:pt x="196" y="539"/>
                  </a:lnTo>
                  <a:lnTo>
                    <a:pt x="198" y="539"/>
                  </a:lnTo>
                  <a:lnTo>
                    <a:pt x="198" y="541"/>
                  </a:lnTo>
                  <a:close/>
                  <a:moveTo>
                    <a:pt x="196" y="524"/>
                  </a:moveTo>
                  <a:lnTo>
                    <a:pt x="195" y="530"/>
                  </a:lnTo>
                  <a:lnTo>
                    <a:pt x="193" y="528"/>
                  </a:lnTo>
                  <a:lnTo>
                    <a:pt x="193" y="524"/>
                  </a:lnTo>
                  <a:lnTo>
                    <a:pt x="193" y="522"/>
                  </a:lnTo>
                  <a:lnTo>
                    <a:pt x="193" y="521"/>
                  </a:lnTo>
                  <a:lnTo>
                    <a:pt x="193" y="522"/>
                  </a:lnTo>
                  <a:lnTo>
                    <a:pt x="195" y="523"/>
                  </a:lnTo>
                  <a:lnTo>
                    <a:pt x="196" y="524"/>
                  </a:lnTo>
                  <a:close/>
                  <a:moveTo>
                    <a:pt x="83" y="436"/>
                  </a:moveTo>
                  <a:lnTo>
                    <a:pt x="83" y="436"/>
                  </a:lnTo>
                  <a:lnTo>
                    <a:pt x="82" y="436"/>
                  </a:lnTo>
                  <a:lnTo>
                    <a:pt x="81" y="436"/>
                  </a:lnTo>
                  <a:lnTo>
                    <a:pt x="84" y="432"/>
                  </a:lnTo>
                  <a:lnTo>
                    <a:pt x="85" y="433"/>
                  </a:lnTo>
                  <a:lnTo>
                    <a:pt x="83" y="436"/>
                  </a:lnTo>
                  <a:close/>
                  <a:moveTo>
                    <a:pt x="73" y="431"/>
                  </a:moveTo>
                  <a:lnTo>
                    <a:pt x="71" y="435"/>
                  </a:lnTo>
                  <a:lnTo>
                    <a:pt x="70" y="430"/>
                  </a:lnTo>
                  <a:lnTo>
                    <a:pt x="74" y="427"/>
                  </a:lnTo>
                  <a:lnTo>
                    <a:pt x="75" y="425"/>
                  </a:lnTo>
                  <a:lnTo>
                    <a:pt x="77" y="423"/>
                  </a:lnTo>
                  <a:lnTo>
                    <a:pt x="77" y="425"/>
                  </a:lnTo>
                  <a:lnTo>
                    <a:pt x="76" y="429"/>
                  </a:lnTo>
                  <a:lnTo>
                    <a:pt x="73" y="431"/>
                  </a:lnTo>
                  <a:close/>
                  <a:moveTo>
                    <a:pt x="172" y="422"/>
                  </a:moveTo>
                  <a:lnTo>
                    <a:pt x="170" y="422"/>
                  </a:lnTo>
                  <a:lnTo>
                    <a:pt x="168" y="420"/>
                  </a:lnTo>
                  <a:lnTo>
                    <a:pt x="168" y="414"/>
                  </a:lnTo>
                  <a:lnTo>
                    <a:pt x="170" y="414"/>
                  </a:lnTo>
                  <a:lnTo>
                    <a:pt x="170" y="413"/>
                  </a:lnTo>
                  <a:lnTo>
                    <a:pt x="172" y="414"/>
                  </a:lnTo>
                  <a:lnTo>
                    <a:pt x="172" y="414"/>
                  </a:lnTo>
                  <a:lnTo>
                    <a:pt x="172" y="416"/>
                  </a:lnTo>
                  <a:lnTo>
                    <a:pt x="172" y="417"/>
                  </a:lnTo>
                  <a:lnTo>
                    <a:pt x="172" y="422"/>
                  </a:lnTo>
                  <a:close/>
                  <a:moveTo>
                    <a:pt x="48" y="341"/>
                  </a:moveTo>
                  <a:lnTo>
                    <a:pt x="47" y="341"/>
                  </a:lnTo>
                  <a:lnTo>
                    <a:pt x="44" y="339"/>
                  </a:lnTo>
                  <a:lnTo>
                    <a:pt x="41" y="335"/>
                  </a:lnTo>
                  <a:lnTo>
                    <a:pt x="46" y="334"/>
                  </a:lnTo>
                  <a:lnTo>
                    <a:pt x="50" y="335"/>
                  </a:lnTo>
                  <a:lnTo>
                    <a:pt x="50" y="337"/>
                  </a:lnTo>
                  <a:lnTo>
                    <a:pt x="49" y="340"/>
                  </a:lnTo>
                  <a:lnTo>
                    <a:pt x="48" y="341"/>
                  </a:lnTo>
                  <a:close/>
                  <a:moveTo>
                    <a:pt x="49" y="312"/>
                  </a:moveTo>
                  <a:lnTo>
                    <a:pt x="52" y="314"/>
                  </a:lnTo>
                  <a:lnTo>
                    <a:pt x="54" y="314"/>
                  </a:lnTo>
                  <a:lnTo>
                    <a:pt x="56" y="316"/>
                  </a:lnTo>
                  <a:lnTo>
                    <a:pt x="56" y="316"/>
                  </a:lnTo>
                  <a:lnTo>
                    <a:pt x="56" y="318"/>
                  </a:lnTo>
                  <a:lnTo>
                    <a:pt x="55" y="319"/>
                  </a:lnTo>
                  <a:lnTo>
                    <a:pt x="52" y="320"/>
                  </a:lnTo>
                  <a:lnTo>
                    <a:pt x="50" y="320"/>
                  </a:lnTo>
                  <a:lnTo>
                    <a:pt x="49" y="316"/>
                  </a:lnTo>
                  <a:lnTo>
                    <a:pt x="47" y="315"/>
                  </a:lnTo>
                  <a:lnTo>
                    <a:pt x="46" y="314"/>
                  </a:lnTo>
                  <a:lnTo>
                    <a:pt x="48" y="312"/>
                  </a:lnTo>
                  <a:lnTo>
                    <a:pt x="49" y="312"/>
                  </a:lnTo>
                  <a:close/>
                  <a:moveTo>
                    <a:pt x="42" y="301"/>
                  </a:moveTo>
                  <a:lnTo>
                    <a:pt x="42" y="305"/>
                  </a:lnTo>
                  <a:lnTo>
                    <a:pt x="40" y="303"/>
                  </a:lnTo>
                  <a:lnTo>
                    <a:pt x="39" y="301"/>
                  </a:lnTo>
                  <a:lnTo>
                    <a:pt x="39" y="298"/>
                  </a:lnTo>
                  <a:lnTo>
                    <a:pt x="42" y="301"/>
                  </a:lnTo>
                  <a:close/>
                  <a:moveTo>
                    <a:pt x="26" y="299"/>
                  </a:moveTo>
                  <a:lnTo>
                    <a:pt x="26" y="303"/>
                  </a:lnTo>
                  <a:lnTo>
                    <a:pt x="25" y="301"/>
                  </a:lnTo>
                  <a:lnTo>
                    <a:pt x="23" y="297"/>
                  </a:lnTo>
                  <a:lnTo>
                    <a:pt x="23" y="294"/>
                  </a:lnTo>
                  <a:lnTo>
                    <a:pt x="25" y="295"/>
                  </a:lnTo>
                  <a:lnTo>
                    <a:pt x="26" y="299"/>
                  </a:lnTo>
                  <a:close/>
                  <a:moveTo>
                    <a:pt x="284" y="244"/>
                  </a:moveTo>
                  <a:lnTo>
                    <a:pt x="282" y="247"/>
                  </a:lnTo>
                  <a:lnTo>
                    <a:pt x="277" y="251"/>
                  </a:lnTo>
                  <a:lnTo>
                    <a:pt x="274" y="252"/>
                  </a:lnTo>
                  <a:lnTo>
                    <a:pt x="272" y="252"/>
                  </a:lnTo>
                  <a:lnTo>
                    <a:pt x="270" y="254"/>
                  </a:lnTo>
                  <a:lnTo>
                    <a:pt x="269" y="258"/>
                  </a:lnTo>
                  <a:lnTo>
                    <a:pt x="267" y="261"/>
                  </a:lnTo>
                  <a:lnTo>
                    <a:pt x="266" y="262"/>
                  </a:lnTo>
                  <a:lnTo>
                    <a:pt x="265" y="263"/>
                  </a:lnTo>
                  <a:lnTo>
                    <a:pt x="265" y="266"/>
                  </a:lnTo>
                  <a:lnTo>
                    <a:pt x="265" y="267"/>
                  </a:lnTo>
                  <a:lnTo>
                    <a:pt x="268" y="267"/>
                  </a:lnTo>
                  <a:lnTo>
                    <a:pt x="268" y="268"/>
                  </a:lnTo>
                  <a:lnTo>
                    <a:pt x="266" y="269"/>
                  </a:lnTo>
                  <a:lnTo>
                    <a:pt x="264" y="269"/>
                  </a:lnTo>
                  <a:lnTo>
                    <a:pt x="262" y="269"/>
                  </a:lnTo>
                  <a:lnTo>
                    <a:pt x="259" y="270"/>
                  </a:lnTo>
                  <a:lnTo>
                    <a:pt x="256" y="272"/>
                  </a:lnTo>
                  <a:lnTo>
                    <a:pt x="255" y="277"/>
                  </a:lnTo>
                  <a:lnTo>
                    <a:pt x="253" y="284"/>
                  </a:lnTo>
                  <a:lnTo>
                    <a:pt x="253" y="286"/>
                  </a:lnTo>
                  <a:lnTo>
                    <a:pt x="249" y="284"/>
                  </a:lnTo>
                  <a:lnTo>
                    <a:pt x="247" y="283"/>
                  </a:lnTo>
                  <a:lnTo>
                    <a:pt x="246" y="282"/>
                  </a:lnTo>
                  <a:lnTo>
                    <a:pt x="243" y="284"/>
                  </a:lnTo>
                  <a:lnTo>
                    <a:pt x="242" y="285"/>
                  </a:lnTo>
                  <a:lnTo>
                    <a:pt x="240" y="286"/>
                  </a:lnTo>
                  <a:lnTo>
                    <a:pt x="238" y="286"/>
                  </a:lnTo>
                  <a:lnTo>
                    <a:pt x="234" y="285"/>
                  </a:lnTo>
                  <a:lnTo>
                    <a:pt x="231" y="285"/>
                  </a:lnTo>
                  <a:lnTo>
                    <a:pt x="231" y="285"/>
                  </a:lnTo>
                  <a:lnTo>
                    <a:pt x="233" y="288"/>
                  </a:lnTo>
                  <a:lnTo>
                    <a:pt x="233" y="290"/>
                  </a:lnTo>
                  <a:lnTo>
                    <a:pt x="233" y="292"/>
                  </a:lnTo>
                  <a:lnTo>
                    <a:pt x="231" y="293"/>
                  </a:lnTo>
                  <a:lnTo>
                    <a:pt x="230" y="293"/>
                  </a:lnTo>
                  <a:lnTo>
                    <a:pt x="228" y="294"/>
                  </a:lnTo>
                  <a:lnTo>
                    <a:pt x="226" y="294"/>
                  </a:lnTo>
                  <a:lnTo>
                    <a:pt x="224" y="293"/>
                  </a:lnTo>
                  <a:lnTo>
                    <a:pt x="221" y="293"/>
                  </a:lnTo>
                  <a:lnTo>
                    <a:pt x="219" y="293"/>
                  </a:lnTo>
                  <a:lnTo>
                    <a:pt x="218" y="294"/>
                  </a:lnTo>
                  <a:lnTo>
                    <a:pt x="217" y="295"/>
                  </a:lnTo>
                  <a:lnTo>
                    <a:pt x="217" y="301"/>
                  </a:lnTo>
                  <a:lnTo>
                    <a:pt x="215" y="303"/>
                  </a:lnTo>
                  <a:lnTo>
                    <a:pt x="214" y="304"/>
                  </a:lnTo>
                  <a:lnTo>
                    <a:pt x="213" y="304"/>
                  </a:lnTo>
                  <a:lnTo>
                    <a:pt x="211" y="304"/>
                  </a:lnTo>
                  <a:lnTo>
                    <a:pt x="209" y="304"/>
                  </a:lnTo>
                  <a:lnTo>
                    <a:pt x="201" y="307"/>
                  </a:lnTo>
                  <a:lnTo>
                    <a:pt x="200" y="307"/>
                  </a:lnTo>
                  <a:lnTo>
                    <a:pt x="197" y="307"/>
                  </a:lnTo>
                  <a:lnTo>
                    <a:pt x="195" y="307"/>
                  </a:lnTo>
                  <a:lnTo>
                    <a:pt x="193" y="307"/>
                  </a:lnTo>
                  <a:lnTo>
                    <a:pt x="189" y="305"/>
                  </a:lnTo>
                  <a:lnTo>
                    <a:pt x="187" y="304"/>
                  </a:lnTo>
                  <a:lnTo>
                    <a:pt x="186" y="305"/>
                  </a:lnTo>
                  <a:lnTo>
                    <a:pt x="185" y="309"/>
                  </a:lnTo>
                  <a:lnTo>
                    <a:pt x="183" y="310"/>
                  </a:lnTo>
                  <a:lnTo>
                    <a:pt x="180" y="315"/>
                  </a:lnTo>
                  <a:lnTo>
                    <a:pt x="179" y="321"/>
                  </a:lnTo>
                  <a:lnTo>
                    <a:pt x="179" y="326"/>
                  </a:lnTo>
                  <a:lnTo>
                    <a:pt x="176" y="331"/>
                  </a:lnTo>
                  <a:lnTo>
                    <a:pt x="176" y="332"/>
                  </a:lnTo>
                  <a:lnTo>
                    <a:pt x="177" y="343"/>
                  </a:lnTo>
                  <a:lnTo>
                    <a:pt x="177" y="344"/>
                  </a:lnTo>
                  <a:lnTo>
                    <a:pt x="176" y="345"/>
                  </a:lnTo>
                  <a:lnTo>
                    <a:pt x="175" y="345"/>
                  </a:lnTo>
                  <a:lnTo>
                    <a:pt x="172" y="346"/>
                  </a:lnTo>
                  <a:lnTo>
                    <a:pt x="170" y="347"/>
                  </a:lnTo>
                  <a:lnTo>
                    <a:pt x="168" y="347"/>
                  </a:lnTo>
                  <a:lnTo>
                    <a:pt x="166" y="346"/>
                  </a:lnTo>
                  <a:lnTo>
                    <a:pt x="165" y="346"/>
                  </a:lnTo>
                  <a:lnTo>
                    <a:pt x="165" y="347"/>
                  </a:lnTo>
                  <a:lnTo>
                    <a:pt x="168" y="352"/>
                  </a:lnTo>
                  <a:lnTo>
                    <a:pt x="170" y="354"/>
                  </a:lnTo>
                  <a:lnTo>
                    <a:pt x="172" y="354"/>
                  </a:lnTo>
                  <a:lnTo>
                    <a:pt x="173" y="354"/>
                  </a:lnTo>
                  <a:lnTo>
                    <a:pt x="173" y="355"/>
                  </a:lnTo>
                  <a:lnTo>
                    <a:pt x="174" y="358"/>
                  </a:lnTo>
                  <a:lnTo>
                    <a:pt x="176" y="362"/>
                  </a:lnTo>
                  <a:lnTo>
                    <a:pt x="177" y="366"/>
                  </a:lnTo>
                  <a:lnTo>
                    <a:pt x="176" y="369"/>
                  </a:lnTo>
                  <a:lnTo>
                    <a:pt x="176" y="370"/>
                  </a:lnTo>
                  <a:lnTo>
                    <a:pt x="176" y="371"/>
                  </a:lnTo>
                  <a:lnTo>
                    <a:pt x="178" y="375"/>
                  </a:lnTo>
                  <a:lnTo>
                    <a:pt x="183" y="379"/>
                  </a:lnTo>
                  <a:lnTo>
                    <a:pt x="187" y="384"/>
                  </a:lnTo>
                  <a:lnTo>
                    <a:pt x="191" y="389"/>
                  </a:lnTo>
                  <a:lnTo>
                    <a:pt x="193" y="392"/>
                  </a:lnTo>
                  <a:lnTo>
                    <a:pt x="199" y="398"/>
                  </a:lnTo>
                  <a:lnTo>
                    <a:pt x="200" y="400"/>
                  </a:lnTo>
                  <a:lnTo>
                    <a:pt x="200" y="406"/>
                  </a:lnTo>
                  <a:lnTo>
                    <a:pt x="202" y="409"/>
                  </a:lnTo>
                  <a:lnTo>
                    <a:pt x="203" y="411"/>
                  </a:lnTo>
                  <a:lnTo>
                    <a:pt x="204" y="413"/>
                  </a:lnTo>
                  <a:lnTo>
                    <a:pt x="207" y="419"/>
                  </a:lnTo>
                  <a:lnTo>
                    <a:pt x="207" y="420"/>
                  </a:lnTo>
                  <a:lnTo>
                    <a:pt x="212" y="416"/>
                  </a:lnTo>
                  <a:lnTo>
                    <a:pt x="213" y="417"/>
                  </a:lnTo>
                  <a:lnTo>
                    <a:pt x="214" y="418"/>
                  </a:lnTo>
                  <a:lnTo>
                    <a:pt x="214" y="420"/>
                  </a:lnTo>
                  <a:lnTo>
                    <a:pt x="213" y="422"/>
                  </a:lnTo>
                  <a:lnTo>
                    <a:pt x="211" y="424"/>
                  </a:lnTo>
                  <a:lnTo>
                    <a:pt x="204" y="429"/>
                  </a:lnTo>
                  <a:lnTo>
                    <a:pt x="203" y="432"/>
                  </a:lnTo>
                  <a:lnTo>
                    <a:pt x="203" y="438"/>
                  </a:lnTo>
                  <a:lnTo>
                    <a:pt x="203" y="444"/>
                  </a:lnTo>
                  <a:lnTo>
                    <a:pt x="203" y="450"/>
                  </a:lnTo>
                  <a:lnTo>
                    <a:pt x="203" y="451"/>
                  </a:lnTo>
                  <a:lnTo>
                    <a:pt x="202" y="451"/>
                  </a:lnTo>
                  <a:lnTo>
                    <a:pt x="200" y="451"/>
                  </a:lnTo>
                  <a:lnTo>
                    <a:pt x="196" y="453"/>
                  </a:lnTo>
                  <a:lnTo>
                    <a:pt x="194" y="454"/>
                  </a:lnTo>
                  <a:lnTo>
                    <a:pt x="192" y="455"/>
                  </a:lnTo>
                  <a:lnTo>
                    <a:pt x="191" y="456"/>
                  </a:lnTo>
                  <a:lnTo>
                    <a:pt x="191" y="458"/>
                  </a:lnTo>
                  <a:lnTo>
                    <a:pt x="192" y="463"/>
                  </a:lnTo>
                  <a:lnTo>
                    <a:pt x="193" y="469"/>
                  </a:lnTo>
                  <a:lnTo>
                    <a:pt x="196" y="472"/>
                  </a:lnTo>
                  <a:lnTo>
                    <a:pt x="198" y="476"/>
                  </a:lnTo>
                  <a:lnTo>
                    <a:pt x="201" y="480"/>
                  </a:lnTo>
                  <a:lnTo>
                    <a:pt x="203" y="483"/>
                  </a:lnTo>
                  <a:lnTo>
                    <a:pt x="208" y="488"/>
                  </a:lnTo>
                  <a:lnTo>
                    <a:pt x="215" y="494"/>
                  </a:lnTo>
                  <a:lnTo>
                    <a:pt x="217" y="497"/>
                  </a:lnTo>
                  <a:lnTo>
                    <a:pt x="220" y="501"/>
                  </a:lnTo>
                  <a:lnTo>
                    <a:pt x="221" y="505"/>
                  </a:lnTo>
                  <a:lnTo>
                    <a:pt x="222" y="509"/>
                  </a:lnTo>
                  <a:lnTo>
                    <a:pt x="222" y="512"/>
                  </a:lnTo>
                  <a:lnTo>
                    <a:pt x="223" y="520"/>
                  </a:lnTo>
                  <a:lnTo>
                    <a:pt x="222" y="523"/>
                  </a:lnTo>
                  <a:lnTo>
                    <a:pt x="220" y="524"/>
                  </a:lnTo>
                  <a:lnTo>
                    <a:pt x="221" y="527"/>
                  </a:lnTo>
                  <a:lnTo>
                    <a:pt x="222" y="529"/>
                  </a:lnTo>
                  <a:lnTo>
                    <a:pt x="222" y="532"/>
                  </a:lnTo>
                  <a:lnTo>
                    <a:pt x="224" y="537"/>
                  </a:lnTo>
                  <a:lnTo>
                    <a:pt x="227" y="539"/>
                  </a:lnTo>
                  <a:lnTo>
                    <a:pt x="229" y="541"/>
                  </a:lnTo>
                  <a:lnTo>
                    <a:pt x="230" y="543"/>
                  </a:lnTo>
                  <a:lnTo>
                    <a:pt x="230" y="545"/>
                  </a:lnTo>
                  <a:lnTo>
                    <a:pt x="230" y="548"/>
                  </a:lnTo>
                  <a:lnTo>
                    <a:pt x="231" y="550"/>
                  </a:lnTo>
                  <a:lnTo>
                    <a:pt x="232" y="555"/>
                  </a:lnTo>
                  <a:lnTo>
                    <a:pt x="234" y="557"/>
                  </a:lnTo>
                  <a:lnTo>
                    <a:pt x="236" y="567"/>
                  </a:lnTo>
                  <a:lnTo>
                    <a:pt x="236" y="568"/>
                  </a:lnTo>
                  <a:lnTo>
                    <a:pt x="235" y="570"/>
                  </a:lnTo>
                  <a:lnTo>
                    <a:pt x="233" y="572"/>
                  </a:lnTo>
                  <a:lnTo>
                    <a:pt x="232" y="573"/>
                  </a:lnTo>
                  <a:lnTo>
                    <a:pt x="231" y="575"/>
                  </a:lnTo>
                  <a:lnTo>
                    <a:pt x="228" y="580"/>
                  </a:lnTo>
                  <a:lnTo>
                    <a:pt x="223" y="589"/>
                  </a:lnTo>
                  <a:lnTo>
                    <a:pt x="218" y="596"/>
                  </a:lnTo>
                  <a:lnTo>
                    <a:pt x="214" y="600"/>
                  </a:lnTo>
                  <a:lnTo>
                    <a:pt x="210" y="602"/>
                  </a:lnTo>
                  <a:lnTo>
                    <a:pt x="209" y="603"/>
                  </a:lnTo>
                  <a:lnTo>
                    <a:pt x="209" y="604"/>
                  </a:lnTo>
                  <a:lnTo>
                    <a:pt x="210" y="607"/>
                  </a:lnTo>
                  <a:lnTo>
                    <a:pt x="209" y="611"/>
                  </a:lnTo>
                  <a:lnTo>
                    <a:pt x="209" y="614"/>
                  </a:lnTo>
                  <a:lnTo>
                    <a:pt x="208" y="616"/>
                  </a:lnTo>
                  <a:lnTo>
                    <a:pt x="208" y="619"/>
                  </a:lnTo>
                  <a:lnTo>
                    <a:pt x="207" y="619"/>
                  </a:lnTo>
                  <a:lnTo>
                    <a:pt x="203" y="624"/>
                  </a:lnTo>
                  <a:lnTo>
                    <a:pt x="202" y="622"/>
                  </a:lnTo>
                  <a:lnTo>
                    <a:pt x="201" y="619"/>
                  </a:lnTo>
                  <a:lnTo>
                    <a:pt x="202" y="614"/>
                  </a:lnTo>
                  <a:lnTo>
                    <a:pt x="200" y="603"/>
                  </a:lnTo>
                  <a:lnTo>
                    <a:pt x="201" y="602"/>
                  </a:lnTo>
                  <a:lnTo>
                    <a:pt x="202" y="601"/>
                  </a:lnTo>
                  <a:lnTo>
                    <a:pt x="204" y="597"/>
                  </a:lnTo>
                  <a:lnTo>
                    <a:pt x="207" y="593"/>
                  </a:lnTo>
                  <a:lnTo>
                    <a:pt x="207" y="589"/>
                  </a:lnTo>
                  <a:lnTo>
                    <a:pt x="209" y="585"/>
                  </a:lnTo>
                  <a:lnTo>
                    <a:pt x="208" y="582"/>
                  </a:lnTo>
                  <a:lnTo>
                    <a:pt x="209" y="579"/>
                  </a:lnTo>
                  <a:lnTo>
                    <a:pt x="209" y="576"/>
                  </a:lnTo>
                  <a:lnTo>
                    <a:pt x="209" y="573"/>
                  </a:lnTo>
                  <a:lnTo>
                    <a:pt x="211" y="571"/>
                  </a:lnTo>
                  <a:lnTo>
                    <a:pt x="213" y="570"/>
                  </a:lnTo>
                  <a:lnTo>
                    <a:pt x="212" y="569"/>
                  </a:lnTo>
                  <a:lnTo>
                    <a:pt x="211" y="567"/>
                  </a:lnTo>
                  <a:lnTo>
                    <a:pt x="207" y="570"/>
                  </a:lnTo>
                  <a:lnTo>
                    <a:pt x="205" y="569"/>
                  </a:lnTo>
                  <a:lnTo>
                    <a:pt x="205" y="567"/>
                  </a:lnTo>
                  <a:lnTo>
                    <a:pt x="206" y="565"/>
                  </a:lnTo>
                  <a:lnTo>
                    <a:pt x="206" y="563"/>
                  </a:lnTo>
                  <a:lnTo>
                    <a:pt x="207" y="562"/>
                  </a:lnTo>
                  <a:lnTo>
                    <a:pt x="207" y="559"/>
                  </a:lnTo>
                  <a:lnTo>
                    <a:pt x="207" y="556"/>
                  </a:lnTo>
                  <a:lnTo>
                    <a:pt x="208" y="553"/>
                  </a:lnTo>
                  <a:lnTo>
                    <a:pt x="205" y="553"/>
                  </a:lnTo>
                  <a:lnTo>
                    <a:pt x="204" y="552"/>
                  </a:lnTo>
                  <a:lnTo>
                    <a:pt x="205" y="551"/>
                  </a:lnTo>
                  <a:lnTo>
                    <a:pt x="207" y="549"/>
                  </a:lnTo>
                  <a:lnTo>
                    <a:pt x="205" y="546"/>
                  </a:lnTo>
                  <a:lnTo>
                    <a:pt x="207" y="543"/>
                  </a:lnTo>
                  <a:lnTo>
                    <a:pt x="207" y="539"/>
                  </a:lnTo>
                  <a:lnTo>
                    <a:pt x="205" y="535"/>
                  </a:lnTo>
                  <a:lnTo>
                    <a:pt x="206" y="533"/>
                  </a:lnTo>
                  <a:lnTo>
                    <a:pt x="204" y="529"/>
                  </a:lnTo>
                  <a:lnTo>
                    <a:pt x="203" y="523"/>
                  </a:lnTo>
                  <a:lnTo>
                    <a:pt x="201" y="518"/>
                  </a:lnTo>
                  <a:lnTo>
                    <a:pt x="198" y="512"/>
                  </a:lnTo>
                  <a:lnTo>
                    <a:pt x="193" y="504"/>
                  </a:lnTo>
                  <a:lnTo>
                    <a:pt x="193" y="500"/>
                  </a:lnTo>
                  <a:lnTo>
                    <a:pt x="193" y="498"/>
                  </a:lnTo>
                  <a:lnTo>
                    <a:pt x="192" y="496"/>
                  </a:lnTo>
                  <a:lnTo>
                    <a:pt x="190" y="507"/>
                  </a:lnTo>
                  <a:lnTo>
                    <a:pt x="189" y="505"/>
                  </a:lnTo>
                  <a:lnTo>
                    <a:pt x="188" y="499"/>
                  </a:lnTo>
                  <a:lnTo>
                    <a:pt x="187" y="496"/>
                  </a:lnTo>
                  <a:lnTo>
                    <a:pt x="189" y="490"/>
                  </a:lnTo>
                  <a:lnTo>
                    <a:pt x="185" y="485"/>
                  </a:lnTo>
                  <a:lnTo>
                    <a:pt x="184" y="481"/>
                  </a:lnTo>
                  <a:lnTo>
                    <a:pt x="183" y="474"/>
                  </a:lnTo>
                  <a:lnTo>
                    <a:pt x="183" y="472"/>
                  </a:lnTo>
                  <a:lnTo>
                    <a:pt x="186" y="474"/>
                  </a:lnTo>
                  <a:lnTo>
                    <a:pt x="183" y="471"/>
                  </a:lnTo>
                  <a:lnTo>
                    <a:pt x="181" y="471"/>
                  </a:lnTo>
                  <a:lnTo>
                    <a:pt x="180" y="468"/>
                  </a:lnTo>
                  <a:lnTo>
                    <a:pt x="179" y="457"/>
                  </a:lnTo>
                  <a:lnTo>
                    <a:pt x="177" y="453"/>
                  </a:lnTo>
                  <a:lnTo>
                    <a:pt x="178" y="449"/>
                  </a:lnTo>
                  <a:lnTo>
                    <a:pt x="176" y="434"/>
                  </a:lnTo>
                  <a:lnTo>
                    <a:pt x="172" y="429"/>
                  </a:lnTo>
                  <a:lnTo>
                    <a:pt x="173" y="425"/>
                  </a:lnTo>
                  <a:lnTo>
                    <a:pt x="174" y="422"/>
                  </a:lnTo>
                  <a:lnTo>
                    <a:pt x="173" y="415"/>
                  </a:lnTo>
                  <a:lnTo>
                    <a:pt x="175" y="413"/>
                  </a:lnTo>
                  <a:lnTo>
                    <a:pt x="176" y="411"/>
                  </a:lnTo>
                  <a:lnTo>
                    <a:pt x="175" y="412"/>
                  </a:lnTo>
                  <a:lnTo>
                    <a:pt x="173" y="412"/>
                  </a:lnTo>
                  <a:lnTo>
                    <a:pt x="170" y="413"/>
                  </a:lnTo>
                  <a:lnTo>
                    <a:pt x="165" y="413"/>
                  </a:lnTo>
                  <a:lnTo>
                    <a:pt x="164" y="408"/>
                  </a:lnTo>
                  <a:lnTo>
                    <a:pt x="162" y="405"/>
                  </a:lnTo>
                  <a:lnTo>
                    <a:pt x="160" y="400"/>
                  </a:lnTo>
                  <a:lnTo>
                    <a:pt x="159" y="395"/>
                  </a:lnTo>
                  <a:lnTo>
                    <a:pt x="160" y="394"/>
                  </a:lnTo>
                  <a:lnTo>
                    <a:pt x="157" y="392"/>
                  </a:lnTo>
                  <a:lnTo>
                    <a:pt x="156" y="390"/>
                  </a:lnTo>
                  <a:lnTo>
                    <a:pt x="152" y="386"/>
                  </a:lnTo>
                  <a:lnTo>
                    <a:pt x="149" y="384"/>
                  </a:lnTo>
                  <a:lnTo>
                    <a:pt x="150" y="386"/>
                  </a:lnTo>
                  <a:lnTo>
                    <a:pt x="151" y="387"/>
                  </a:lnTo>
                  <a:lnTo>
                    <a:pt x="149" y="390"/>
                  </a:lnTo>
                  <a:lnTo>
                    <a:pt x="151" y="396"/>
                  </a:lnTo>
                  <a:lnTo>
                    <a:pt x="149" y="400"/>
                  </a:lnTo>
                  <a:lnTo>
                    <a:pt x="147" y="404"/>
                  </a:lnTo>
                  <a:lnTo>
                    <a:pt x="146" y="406"/>
                  </a:lnTo>
                  <a:lnTo>
                    <a:pt x="141" y="411"/>
                  </a:lnTo>
                  <a:lnTo>
                    <a:pt x="138" y="413"/>
                  </a:lnTo>
                  <a:lnTo>
                    <a:pt x="135" y="413"/>
                  </a:lnTo>
                  <a:lnTo>
                    <a:pt x="133" y="413"/>
                  </a:lnTo>
                  <a:lnTo>
                    <a:pt x="131" y="410"/>
                  </a:lnTo>
                  <a:lnTo>
                    <a:pt x="130" y="408"/>
                  </a:lnTo>
                  <a:lnTo>
                    <a:pt x="129" y="405"/>
                  </a:lnTo>
                  <a:lnTo>
                    <a:pt x="129" y="404"/>
                  </a:lnTo>
                  <a:lnTo>
                    <a:pt x="128" y="405"/>
                  </a:lnTo>
                  <a:lnTo>
                    <a:pt x="129" y="409"/>
                  </a:lnTo>
                  <a:lnTo>
                    <a:pt x="129" y="411"/>
                  </a:lnTo>
                  <a:lnTo>
                    <a:pt x="132" y="415"/>
                  </a:lnTo>
                  <a:lnTo>
                    <a:pt x="131" y="416"/>
                  </a:lnTo>
                  <a:lnTo>
                    <a:pt x="126" y="419"/>
                  </a:lnTo>
                  <a:lnTo>
                    <a:pt x="124" y="418"/>
                  </a:lnTo>
                  <a:lnTo>
                    <a:pt x="123" y="419"/>
                  </a:lnTo>
                  <a:lnTo>
                    <a:pt x="123" y="420"/>
                  </a:lnTo>
                  <a:lnTo>
                    <a:pt x="122" y="422"/>
                  </a:lnTo>
                  <a:lnTo>
                    <a:pt x="114" y="424"/>
                  </a:lnTo>
                  <a:lnTo>
                    <a:pt x="112" y="427"/>
                  </a:lnTo>
                  <a:lnTo>
                    <a:pt x="112" y="431"/>
                  </a:lnTo>
                  <a:lnTo>
                    <a:pt x="107" y="435"/>
                  </a:lnTo>
                  <a:lnTo>
                    <a:pt x="102" y="439"/>
                  </a:lnTo>
                  <a:lnTo>
                    <a:pt x="100" y="439"/>
                  </a:lnTo>
                  <a:lnTo>
                    <a:pt x="99" y="438"/>
                  </a:lnTo>
                  <a:lnTo>
                    <a:pt x="99" y="434"/>
                  </a:lnTo>
                  <a:lnTo>
                    <a:pt x="101" y="430"/>
                  </a:lnTo>
                  <a:lnTo>
                    <a:pt x="100" y="427"/>
                  </a:lnTo>
                  <a:lnTo>
                    <a:pt x="100" y="429"/>
                  </a:lnTo>
                  <a:lnTo>
                    <a:pt x="97" y="434"/>
                  </a:lnTo>
                  <a:lnTo>
                    <a:pt x="95" y="436"/>
                  </a:lnTo>
                  <a:lnTo>
                    <a:pt x="92" y="435"/>
                  </a:lnTo>
                  <a:lnTo>
                    <a:pt x="88" y="436"/>
                  </a:lnTo>
                  <a:lnTo>
                    <a:pt x="87" y="431"/>
                  </a:lnTo>
                  <a:lnTo>
                    <a:pt x="87" y="429"/>
                  </a:lnTo>
                  <a:lnTo>
                    <a:pt x="86" y="427"/>
                  </a:lnTo>
                  <a:lnTo>
                    <a:pt x="87" y="425"/>
                  </a:lnTo>
                  <a:lnTo>
                    <a:pt x="87" y="424"/>
                  </a:lnTo>
                  <a:lnTo>
                    <a:pt x="85" y="427"/>
                  </a:lnTo>
                  <a:lnTo>
                    <a:pt x="85" y="429"/>
                  </a:lnTo>
                  <a:lnTo>
                    <a:pt x="83" y="431"/>
                  </a:lnTo>
                  <a:lnTo>
                    <a:pt x="79" y="433"/>
                  </a:lnTo>
                  <a:lnTo>
                    <a:pt x="79" y="430"/>
                  </a:lnTo>
                  <a:lnTo>
                    <a:pt x="79" y="428"/>
                  </a:lnTo>
                  <a:lnTo>
                    <a:pt x="80" y="425"/>
                  </a:lnTo>
                  <a:lnTo>
                    <a:pt x="79" y="422"/>
                  </a:lnTo>
                  <a:lnTo>
                    <a:pt x="81" y="417"/>
                  </a:lnTo>
                  <a:lnTo>
                    <a:pt x="81" y="415"/>
                  </a:lnTo>
                  <a:lnTo>
                    <a:pt x="81" y="413"/>
                  </a:lnTo>
                  <a:lnTo>
                    <a:pt x="79" y="416"/>
                  </a:lnTo>
                  <a:lnTo>
                    <a:pt x="79" y="419"/>
                  </a:lnTo>
                  <a:lnTo>
                    <a:pt x="78" y="420"/>
                  </a:lnTo>
                  <a:lnTo>
                    <a:pt x="77" y="420"/>
                  </a:lnTo>
                  <a:lnTo>
                    <a:pt x="74" y="424"/>
                  </a:lnTo>
                  <a:lnTo>
                    <a:pt x="72" y="427"/>
                  </a:lnTo>
                  <a:lnTo>
                    <a:pt x="68" y="430"/>
                  </a:lnTo>
                  <a:lnTo>
                    <a:pt x="65" y="430"/>
                  </a:lnTo>
                  <a:lnTo>
                    <a:pt x="65" y="426"/>
                  </a:lnTo>
                  <a:lnTo>
                    <a:pt x="66" y="413"/>
                  </a:lnTo>
                  <a:lnTo>
                    <a:pt x="68" y="411"/>
                  </a:lnTo>
                  <a:lnTo>
                    <a:pt x="69" y="409"/>
                  </a:lnTo>
                  <a:lnTo>
                    <a:pt x="71" y="402"/>
                  </a:lnTo>
                  <a:lnTo>
                    <a:pt x="72" y="398"/>
                  </a:lnTo>
                  <a:lnTo>
                    <a:pt x="73" y="392"/>
                  </a:lnTo>
                  <a:lnTo>
                    <a:pt x="74" y="391"/>
                  </a:lnTo>
                  <a:lnTo>
                    <a:pt x="76" y="387"/>
                  </a:lnTo>
                  <a:lnTo>
                    <a:pt x="77" y="378"/>
                  </a:lnTo>
                  <a:lnTo>
                    <a:pt x="76" y="374"/>
                  </a:lnTo>
                  <a:lnTo>
                    <a:pt x="74" y="370"/>
                  </a:lnTo>
                  <a:lnTo>
                    <a:pt x="71" y="357"/>
                  </a:lnTo>
                  <a:lnTo>
                    <a:pt x="66" y="347"/>
                  </a:lnTo>
                  <a:lnTo>
                    <a:pt x="66" y="343"/>
                  </a:lnTo>
                  <a:lnTo>
                    <a:pt x="63" y="339"/>
                  </a:lnTo>
                  <a:lnTo>
                    <a:pt x="66" y="339"/>
                  </a:lnTo>
                  <a:lnTo>
                    <a:pt x="61" y="336"/>
                  </a:lnTo>
                  <a:lnTo>
                    <a:pt x="60" y="334"/>
                  </a:lnTo>
                  <a:lnTo>
                    <a:pt x="59" y="326"/>
                  </a:lnTo>
                  <a:lnTo>
                    <a:pt x="59" y="321"/>
                  </a:lnTo>
                  <a:lnTo>
                    <a:pt x="58" y="321"/>
                  </a:lnTo>
                  <a:lnTo>
                    <a:pt x="58" y="325"/>
                  </a:lnTo>
                  <a:lnTo>
                    <a:pt x="56" y="326"/>
                  </a:lnTo>
                  <a:lnTo>
                    <a:pt x="57" y="331"/>
                  </a:lnTo>
                  <a:lnTo>
                    <a:pt x="57" y="332"/>
                  </a:lnTo>
                  <a:lnTo>
                    <a:pt x="55" y="334"/>
                  </a:lnTo>
                  <a:lnTo>
                    <a:pt x="52" y="332"/>
                  </a:lnTo>
                  <a:lnTo>
                    <a:pt x="49" y="329"/>
                  </a:lnTo>
                  <a:lnTo>
                    <a:pt x="45" y="324"/>
                  </a:lnTo>
                  <a:lnTo>
                    <a:pt x="42" y="318"/>
                  </a:lnTo>
                  <a:lnTo>
                    <a:pt x="43" y="317"/>
                  </a:lnTo>
                  <a:lnTo>
                    <a:pt x="44" y="317"/>
                  </a:lnTo>
                  <a:lnTo>
                    <a:pt x="49" y="321"/>
                  </a:lnTo>
                  <a:lnTo>
                    <a:pt x="52" y="323"/>
                  </a:lnTo>
                  <a:lnTo>
                    <a:pt x="54" y="321"/>
                  </a:lnTo>
                  <a:lnTo>
                    <a:pt x="57" y="320"/>
                  </a:lnTo>
                  <a:lnTo>
                    <a:pt x="58" y="315"/>
                  </a:lnTo>
                  <a:lnTo>
                    <a:pt x="57" y="314"/>
                  </a:lnTo>
                  <a:lnTo>
                    <a:pt x="54" y="314"/>
                  </a:lnTo>
                  <a:lnTo>
                    <a:pt x="53" y="312"/>
                  </a:lnTo>
                  <a:lnTo>
                    <a:pt x="50" y="310"/>
                  </a:lnTo>
                  <a:lnTo>
                    <a:pt x="50" y="309"/>
                  </a:lnTo>
                  <a:lnTo>
                    <a:pt x="49" y="307"/>
                  </a:lnTo>
                  <a:lnTo>
                    <a:pt x="47" y="305"/>
                  </a:lnTo>
                  <a:lnTo>
                    <a:pt x="46" y="304"/>
                  </a:lnTo>
                  <a:lnTo>
                    <a:pt x="47" y="302"/>
                  </a:lnTo>
                  <a:lnTo>
                    <a:pt x="49" y="300"/>
                  </a:lnTo>
                  <a:lnTo>
                    <a:pt x="44" y="300"/>
                  </a:lnTo>
                  <a:lnTo>
                    <a:pt x="40" y="296"/>
                  </a:lnTo>
                  <a:lnTo>
                    <a:pt x="39" y="296"/>
                  </a:lnTo>
                  <a:lnTo>
                    <a:pt x="37" y="294"/>
                  </a:lnTo>
                  <a:lnTo>
                    <a:pt x="34" y="294"/>
                  </a:lnTo>
                  <a:lnTo>
                    <a:pt x="31" y="295"/>
                  </a:lnTo>
                  <a:lnTo>
                    <a:pt x="32" y="300"/>
                  </a:lnTo>
                  <a:lnTo>
                    <a:pt x="32" y="302"/>
                  </a:lnTo>
                  <a:lnTo>
                    <a:pt x="30" y="301"/>
                  </a:lnTo>
                  <a:lnTo>
                    <a:pt x="26" y="294"/>
                  </a:lnTo>
                  <a:lnTo>
                    <a:pt x="27" y="293"/>
                  </a:lnTo>
                  <a:lnTo>
                    <a:pt x="29" y="291"/>
                  </a:lnTo>
                  <a:lnTo>
                    <a:pt x="29" y="290"/>
                  </a:lnTo>
                  <a:lnTo>
                    <a:pt x="26" y="290"/>
                  </a:lnTo>
                  <a:lnTo>
                    <a:pt x="28" y="284"/>
                  </a:lnTo>
                  <a:lnTo>
                    <a:pt x="27" y="283"/>
                  </a:lnTo>
                  <a:lnTo>
                    <a:pt x="26" y="285"/>
                  </a:lnTo>
                  <a:lnTo>
                    <a:pt x="26" y="287"/>
                  </a:lnTo>
                  <a:lnTo>
                    <a:pt x="22" y="292"/>
                  </a:lnTo>
                  <a:lnTo>
                    <a:pt x="20" y="291"/>
                  </a:lnTo>
                  <a:lnTo>
                    <a:pt x="19" y="290"/>
                  </a:lnTo>
                  <a:lnTo>
                    <a:pt x="21" y="287"/>
                  </a:lnTo>
                  <a:lnTo>
                    <a:pt x="22" y="287"/>
                  </a:lnTo>
                  <a:lnTo>
                    <a:pt x="22" y="285"/>
                  </a:lnTo>
                  <a:lnTo>
                    <a:pt x="21" y="283"/>
                  </a:lnTo>
                  <a:lnTo>
                    <a:pt x="19" y="281"/>
                  </a:lnTo>
                  <a:lnTo>
                    <a:pt x="18" y="278"/>
                  </a:lnTo>
                  <a:lnTo>
                    <a:pt x="17" y="278"/>
                  </a:lnTo>
                  <a:lnTo>
                    <a:pt x="18" y="282"/>
                  </a:lnTo>
                  <a:lnTo>
                    <a:pt x="18" y="287"/>
                  </a:lnTo>
                  <a:lnTo>
                    <a:pt x="14" y="281"/>
                  </a:lnTo>
                  <a:lnTo>
                    <a:pt x="7" y="273"/>
                  </a:lnTo>
                  <a:lnTo>
                    <a:pt x="5" y="270"/>
                  </a:lnTo>
                  <a:lnTo>
                    <a:pt x="4" y="268"/>
                  </a:lnTo>
                  <a:lnTo>
                    <a:pt x="3" y="265"/>
                  </a:lnTo>
                  <a:lnTo>
                    <a:pt x="3" y="263"/>
                  </a:lnTo>
                  <a:lnTo>
                    <a:pt x="3" y="261"/>
                  </a:lnTo>
                  <a:lnTo>
                    <a:pt x="1" y="259"/>
                  </a:lnTo>
                  <a:lnTo>
                    <a:pt x="0" y="256"/>
                  </a:lnTo>
                  <a:lnTo>
                    <a:pt x="0" y="253"/>
                  </a:lnTo>
                  <a:lnTo>
                    <a:pt x="1" y="251"/>
                  </a:lnTo>
                  <a:lnTo>
                    <a:pt x="3" y="249"/>
                  </a:lnTo>
                  <a:lnTo>
                    <a:pt x="5" y="248"/>
                  </a:lnTo>
                  <a:lnTo>
                    <a:pt x="6" y="249"/>
                  </a:lnTo>
                  <a:lnTo>
                    <a:pt x="9" y="251"/>
                  </a:lnTo>
                  <a:lnTo>
                    <a:pt x="11" y="252"/>
                  </a:lnTo>
                  <a:lnTo>
                    <a:pt x="13" y="254"/>
                  </a:lnTo>
                  <a:lnTo>
                    <a:pt x="13" y="253"/>
                  </a:lnTo>
                  <a:lnTo>
                    <a:pt x="14" y="252"/>
                  </a:lnTo>
                  <a:lnTo>
                    <a:pt x="14" y="251"/>
                  </a:lnTo>
                  <a:lnTo>
                    <a:pt x="13" y="247"/>
                  </a:lnTo>
                  <a:lnTo>
                    <a:pt x="13" y="242"/>
                  </a:lnTo>
                  <a:lnTo>
                    <a:pt x="13" y="231"/>
                  </a:lnTo>
                  <a:lnTo>
                    <a:pt x="13" y="230"/>
                  </a:lnTo>
                  <a:lnTo>
                    <a:pt x="14" y="229"/>
                  </a:lnTo>
                  <a:lnTo>
                    <a:pt x="15" y="227"/>
                  </a:lnTo>
                  <a:lnTo>
                    <a:pt x="16" y="225"/>
                  </a:lnTo>
                  <a:lnTo>
                    <a:pt x="16" y="224"/>
                  </a:lnTo>
                  <a:lnTo>
                    <a:pt x="17" y="224"/>
                  </a:lnTo>
                  <a:lnTo>
                    <a:pt x="19" y="225"/>
                  </a:lnTo>
                  <a:lnTo>
                    <a:pt x="21" y="229"/>
                  </a:lnTo>
                  <a:lnTo>
                    <a:pt x="23" y="229"/>
                  </a:lnTo>
                  <a:lnTo>
                    <a:pt x="25" y="229"/>
                  </a:lnTo>
                  <a:lnTo>
                    <a:pt x="26" y="224"/>
                  </a:lnTo>
                  <a:lnTo>
                    <a:pt x="27" y="222"/>
                  </a:lnTo>
                  <a:lnTo>
                    <a:pt x="29" y="222"/>
                  </a:lnTo>
                  <a:lnTo>
                    <a:pt x="30" y="222"/>
                  </a:lnTo>
                  <a:lnTo>
                    <a:pt x="31" y="221"/>
                  </a:lnTo>
                  <a:lnTo>
                    <a:pt x="31" y="219"/>
                  </a:lnTo>
                  <a:lnTo>
                    <a:pt x="31" y="217"/>
                  </a:lnTo>
                  <a:lnTo>
                    <a:pt x="29" y="210"/>
                  </a:lnTo>
                  <a:lnTo>
                    <a:pt x="29" y="207"/>
                  </a:lnTo>
                  <a:lnTo>
                    <a:pt x="29" y="204"/>
                  </a:lnTo>
                  <a:lnTo>
                    <a:pt x="30" y="201"/>
                  </a:lnTo>
                  <a:lnTo>
                    <a:pt x="31" y="198"/>
                  </a:lnTo>
                  <a:lnTo>
                    <a:pt x="31" y="195"/>
                  </a:lnTo>
                  <a:lnTo>
                    <a:pt x="31" y="194"/>
                  </a:lnTo>
                  <a:lnTo>
                    <a:pt x="33" y="194"/>
                  </a:lnTo>
                  <a:lnTo>
                    <a:pt x="34" y="194"/>
                  </a:lnTo>
                  <a:lnTo>
                    <a:pt x="36" y="194"/>
                  </a:lnTo>
                  <a:lnTo>
                    <a:pt x="37" y="192"/>
                  </a:lnTo>
                  <a:lnTo>
                    <a:pt x="37" y="190"/>
                  </a:lnTo>
                  <a:lnTo>
                    <a:pt x="38" y="183"/>
                  </a:lnTo>
                  <a:lnTo>
                    <a:pt x="39" y="177"/>
                  </a:lnTo>
                  <a:lnTo>
                    <a:pt x="39" y="171"/>
                  </a:lnTo>
                  <a:lnTo>
                    <a:pt x="37" y="168"/>
                  </a:lnTo>
                  <a:lnTo>
                    <a:pt x="36" y="159"/>
                  </a:lnTo>
                  <a:lnTo>
                    <a:pt x="36" y="158"/>
                  </a:lnTo>
                  <a:lnTo>
                    <a:pt x="37" y="158"/>
                  </a:lnTo>
                  <a:lnTo>
                    <a:pt x="41" y="161"/>
                  </a:lnTo>
                  <a:lnTo>
                    <a:pt x="42" y="161"/>
                  </a:lnTo>
                  <a:lnTo>
                    <a:pt x="44" y="161"/>
                  </a:lnTo>
                  <a:lnTo>
                    <a:pt x="46" y="160"/>
                  </a:lnTo>
                  <a:lnTo>
                    <a:pt x="48" y="160"/>
                  </a:lnTo>
                  <a:lnTo>
                    <a:pt x="50" y="161"/>
                  </a:lnTo>
                  <a:lnTo>
                    <a:pt x="54" y="162"/>
                  </a:lnTo>
                  <a:lnTo>
                    <a:pt x="58" y="164"/>
                  </a:lnTo>
                  <a:lnTo>
                    <a:pt x="60" y="164"/>
                  </a:lnTo>
                  <a:lnTo>
                    <a:pt x="62" y="164"/>
                  </a:lnTo>
                  <a:lnTo>
                    <a:pt x="63" y="161"/>
                  </a:lnTo>
                  <a:lnTo>
                    <a:pt x="65" y="156"/>
                  </a:lnTo>
                  <a:lnTo>
                    <a:pt x="67" y="149"/>
                  </a:lnTo>
                  <a:lnTo>
                    <a:pt x="70" y="143"/>
                  </a:lnTo>
                  <a:lnTo>
                    <a:pt x="71" y="142"/>
                  </a:lnTo>
                  <a:lnTo>
                    <a:pt x="74" y="138"/>
                  </a:lnTo>
                  <a:lnTo>
                    <a:pt x="76" y="134"/>
                  </a:lnTo>
                  <a:lnTo>
                    <a:pt x="79" y="127"/>
                  </a:lnTo>
                  <a:lnTo>
                    <a:pt x="81" y="123"/>
                  </a:lnTo>
                  <a:lnTo>
                    <a:pt x="81" y="122"/>
                  </a:lnTo>
                  <a:lnTo>
                    <a:pt x="79" y="120"/>
                  </a:lnTo>
                  <a:lnTo>
                    <a:pt x="77" y="120"/>
                  </a:lnTo>
                  <a:lnTo>
                    <a:pt x="76" y="119"/>
                  </a:lnTo>
                  <a:lnTo>
                    <a:pt x="76" y="118"/>
                  </a:lnTo>
                  <a:lnTo>
                    <a:pt x="76" y="117"/>
                  </a:lnTo>
                  <a:lnTo>
                    <a:pt x="76" y="114"/>
                  </a:lnTo>
                  <a:lnTo>
                    <a:pt x="78" y="111"/>
                  </a:lnTo>
                  <a:lnTo>
                    <a:pt x="79" y="109"/>
                  </a:lnTo>
                  <a:lnTo>
                    <a:pt x="83" y="107"/>
                  </a:lnTo>
                  <a:lnTo>
                    <a:pt x="85" y="104"/>
                  </a:lnTo>
                  <a:lnTo>
                    <a:pt x="88" y="101"/>
                  </a:lnTo>
                  <a:lnTo>
                    <a:pt x="89" y="98"/>
                  </a:lnTo>
                  <a:lnTo>
                    <a:pt x="90" y="93"/>
                  </a:lnTo>
                  <a:lnTo>
                    <a:pt x="91" y="92"/>
                  </a:lnTo>
                  <a:lnTo>
                    <a:pt x="93" y="91"/>
                  </a:lnTo>
                  <a:lnTo>
                    <a:pt x="94" y="89"/>
                  </a:lnTo>
                  <a:lnTo>
                    <a:pt x="94" y="88"/>
                  </a:lnTo>
                  <a:lnTo>
                    <a:pt x="93" y="87"/>
                  </a:lnTo>
                  <a:lnTo>
                    <a:pt x="92" y="84"/>
                  </a:lnTo>
                  <a:lnTo>
                    <a:pt x="92" y="78"/>
                  </a:lnTo>
                  <a:lnTo>
                    <a:pt x="92" y="74"/>
                  </a:lnTo>
                  <a:lnTo>
                    <a:pt x="93" y="72"/>
                  </a:lnTo>
                  <a:lnTo>
                    <a:pt x="94" y="69"/>
                  </a:lnTo>
                  <a:lnTo>
                    <a:pt x="96" y="68"/>
                  </a:lnTo>
                  <a:lnTo>
                    <a:pt x="99" y="67"/>
                  </a:lnTo>
                  <a:lnTo>
                    <a:pt x="104" y="63"/>
                  </a:lnTo>
                  <a:lnTo>
                    <a:pt x="113" y="57"/>
                  </a:lnTo>
                  <a:lnTo>
                    <a:pt x="117" y="54"/>
                  </a:lnTo>
                  <a:lnTo>
                    <a:pt x="118" y="53"/>
                  </a:lnTo>
                  <a:lnTo>
                    <a:pt x="121" y="51"/>
                  </a:lnTo>
                  <a:lnTo>
                    <a:pt x="123" y="47"/>
                  </a:lnTo>
                  <a:lnTo>
                    <a:pt x="128" y="46"/>
                  </a:lnTo>
                  <a:lnTo>
                    <a:pt x="130" y="45"/>
                  </a:lnTo>
                  <a:lnTo>
                    <a:pt x="143" y="43"/>
                  </a:lnTo>
                  <a:lnTo>
                    <a:pt x="145" y="43"/>
                  </a:lnTo>
                  <a:lnTo>
                    <a:pt x="147" y="44"/>
                  </a:lnTo>
                  <a:lnTo>
                    <a:pt x="150" y="49"/>
                  </a:lnTo>
                  <a:lnTo>
                    <a:pt x="152" y="50"/>
                  </a:lnTo>
                  <a:lnTo>
                    <a:pt x="154" y="51"/>
                  </a:lnTo>
                  <a:lnTo>
                    <a:pt x="157" y="51"/>
                  </a:lnTo>
                  <a:lnTo>
                    <a:pt x="157" y="49"/>
                  </a:lnTo>
                  <a:lnTo>
                    <a:pt x="150" y="39"/>
                  </a:lnTo>
                  <a:lnTo>
                    <a:pt x="150" y="36"/>
                  </a:lnTo>
                  <a:lnTo>
                    <a:pt x="150" y="34"/>
                  </a:lnTo>
                  <a:lnTo>
                    <a:pt x="150" y="32"/>
                  </a:lnTo>
                  <a:lnTo>
                    <a:pt x="152" y="30"/>
                  </a:lnTo>
                  <a:lnTo>
                    <a:pt x="155" y="28"/>
                  </a:lnTo>
                  <a:lnTo>
                    <a:pt x="158" y="25"/>
                  </a:lnTo>
                  <a:lnTo>
                    <a:pt x="161" y="23"/>
                  </a:lnTo>
                  <a:lnTo>
                    <a:pt x="163" y="22"/>
                  </a:lnTo>
                  <a:lnTo>
                    <a:pt x="164" y="21"/>
                  </a:lnTo>
                  <a:lnTo>
                    <a:pt x="164" y="20"/>
                  </a:lnTo>
                  <a:lnTo>
                    <a:pt x="164" y="18"/>
                  </a:lnTo>
                  <a:lnTo>
                    <a:pt x="163" y="16"/>
                  </a:lnTo>
                  <a:lnTo>
                    <a:pt x="163" y="14"/>
                  </a:lnTo>
                  <a:lnTo>
                    <a:pt x="163" y="11"/>
                  </a:lnTo>
                  <a:lnTo>
                    <a:pt x="165" y="10"/>
                  </a:lnTo>
                  <a:lnTo>
                    <a:pt x="167" y="6"/>
                  </a:lnTo>
                  <a:lnTo>
                    <a:pt x="168" y="4"/>
                  </a:lnTo>
                  <a:lnTo>
                    <a:pt x="169" y="3"/>
                  </a:lnTo>
                  <a:lnTo>
                    <a:pt x="170" y="1"/>
                  </a:lnTo>
                  <a:lnTo>
                    <a:pt x="172" y="0"/>
                  </a:lnTo>
                  <a:lnTo>
                    <a:pt x="175" y="1"/>
                  </a:lnTo>
                  <a:lnTo>
                    <a:pt x="175" y="2"/>
                  </a:lnTo>
                  <a:lnTo>
                    <a:pt x="176" y="5"/>
                  </a:lnTo>
                  <a:lnTo>
                    <a:pt x="178" y="6"/>
                  </a:lnTo>
                  <a:lnTo>
                    <a:pt x="180" y="6"/>
                  </a:lnTo>
                  <a:lnTo>
                    <a:pt x="181" y="6"/>
                  </a:lnTo>
                  <a:lnTo>
                    <a:pt x="181" y="6"/>
                  </a:lnTo>
                  <a:lnTo>
                    <a:pt x="183" y="8"/>
                  </a:lnTo>
                  <a:lnTo>
                    <a:pt x="186" y="11"/>
                  </a:lnTo>
                  <a:lnTo>
                    <a:pt x="187" y="12"/>
                  </a:lnTo>
                  <a:lnTo>
                    <a:pt x="188" y="14"/>
                  </a:lnTo>
                  <a:lnTo>
                    <a:pt x="189" y="17"/>
                  </a:lnTo>
                  <a:lnTo>
                    <a:pt x="189" y="21"/>
                  </a:lnTo>
                  <a:lnTo>
                    <a:pt x="193" y="31"/>
                  </a:lnTo>
                  <a:lnTo>
                    <a:pt x="194" y="33"/>
                  </a:lnTo>
                  <a:lnTo>
                    <a:pt x="195" y="35"/>
                  </a:lnTo>
                  <a:lnTo>
                    <a:pt x="197" y="36"/>
                  </a:lnTo>
                  <a:lnTo>
                    <a:pt x="198" y="34"/>
                  </a:lnTo>
                  <a:lnTo>
                    <a:pt x="198" y="32"/>
                  </a:lnTo>
                  <a:lnTo>
                    <a:pt x="200" y="32"/>
                  </a:lnTo>
                  <a:lnTo>
                    <a:pt x="202" y="32"/>
                  </a:lnTo>
                  <a:lnTo>
                    <a:pt x="204" y="33"/>
                  </a:lnTo>
                  <a:lnTo>
                    <a:pt x="206" y="35"/>
                  </a:lnTo>
                  <a:lnTo>
                    <a:pt x="207" y="39"/>
                  </a:lnTo>
                  <a:lnTo>
                    <a:pt x="207" y="46"/>
                  </a:lnTo>
                  <a:lnTo>
                    <a:pt x="207" y="48"/>
                  </a:lnTo>
                  <a:lnTo>
                    <a:pt x="208" y="53"/>
                  </a:lnTo>
                  <a:lnTo>
                    <a:pt x="208" y="59"/>
                  </a:lnTo>
                  <a:lnTo>
                    <a:pt x="209" y="63"/>
                  </a:lnTo>
                  <a:lnTo>
                    <a:pt x="209" y="66"/>
                  </a:lnTo>
                  <a:lnTo>
                    <a:pt x="208" y="69"/>
                  </a:lnTo>
                  <a:lnTo>
                    <a:pt x="208" y="75"/>
                  </a:lnTo>
                  <a:lnTo>
                    <a:pt x="207" y="80"/>
                  </a:lnTo>
                  <a:lnTo>
                    <a:pt x="207" y="84"/>
                  </a:lnTo>
                  <a:lnTo>
                    <a:pt x="207" y="85"/>
                  </a:lnTo>
                  <a:lnTo>
                    <a:pt x="203" y="86"/>
                  </a:lnTo>
                  <a:lnTo>
                    <a:pt x="203" y="88"/>
                  </a:lnTo>
                  <a:lnTo>
                    <a:pt x="204" y="90"/>
                  </a:lnTo>
                  <a:lnTo>
                    <a:pt x="206" y="93"/>
                  </a:lnTo>
                  <a:lnTo>
                    <a:pt x="206" y="95"/>
                  </a:lnTo>
                  <a:lnTo>
                    <a:pt x="205" y="96"/>
                  </a:lnTo>
                  <a:lnTo>
                    <a:pt x="203" y="96"/>
                  </a:lnTo>
                  <a:lnTo>
                    <a:pt x="200" y="98"/>
                  </a:lnTo>
                  <a:lnTo>
                    <a:pt x="198" y="101"/>
                  </a:lnTo>
                  <a:lnTo>
                    <a:pt x="196" y="105"/>
                  </a:lnTo>
                  <a:lnTo>
                    <a:pt x="195" y="106"/>
                  </a:lnTo>
                  <a:lnTo>
                    <a:pt x="191" y="104"/>
                  </a:lnTo>
                  <a:lnTo>
                    <a:pt x="190" y="106"/>
                  </a:lnTo>
                  <a:lnTo>
                    <a:pt x="188" y="110"/>
                  </a:lnTo>
                  <a:lnTo>
                    <a:pt x="187" y="113"/>
                  </a:lnTo>
                  <a:lnTo>
                    <a:pt x="186" y="115"/>
                  </a:lnTo>
                  <a:lnTo>
                    <a:pt x="184" y="116"/>
                  </a:lnTo>
                  <a:lnTo>
                    <a:pt x="183" y="117"/>
                  </a:lnTo>
                  <a:lnTo>
                    <a:pt x="180" y="117"/>
                  </a:lnTo>
                  <a:lnTo>
                    <a:pt x="178" y="120"/>
                  </a:lnTo>
                  <a:lnTo>
                    <a:pt x="176" y="124"/>
                  </a:lnTo>
                  <a:lnTo>
                    <a:pt x="176" y="126"/>
                  </a:lnTo>
                  <a:lnTo>
                    <a:pt x="177" y="130"/>
                  </a:lnTo>
                  <a:lnTo>
                    <a:pt x="176" y="131"/>
                  </a:lnTo>
                  <a:lnTo>
                    <a:pt x="175" y="132"/>
                  </a:lnTo>
                  <a:lnTo>
                    <a:pt x="172" y="133"/>
                  </a:lnTo>
                  <a:lnTo>
                    <a:pt x="170" y="138"/>
                  </a:lnTo>
                  <a:lnTo>
                    <a:pt x="170" y="143"/>
                  </a:lnTo>
                  <a:lnTo>
                    <a:pt x="172" y="145"/>
                  </a:lnTo>
                  <a:lnTo>
                    <a:pt x="173" y="145"/>
                  </a:lnTo>
                  <a:lnTo>
                    <a:pt x="175" y="147"/>
                  </a:lnTo>
                  <a:lnTo>
                    <a:pt x="175" y="149"/>
                  </a:lnTo>
                  <a:lnTo>
                    <a:pt x="176" y="152"/>
                  </a:lnTo>
                  <a:lnTo>
                    <a:pt x="175" y="156"/>
                  </a:lnTo>
                  <a:lnTo>
                    <a:pt x="172" y="161"/>
                  </a:lnTo>
                  <a:lnTo>
                    <a:pt x="172" y="163"/>
                  </a:lnTo>
                  <a:lnTo>
                    <a:pt x="173" y="164"/>
                  </a:lnTo>
                  <a:lnTo>
                    <a:pt x="175" y="164"/>
                  </a:lnTo>
                  <a:lnTo>
                    <a:pt x="178" y="162"/>
                  </a:lnTo>
                  <a:lnTo>
                    <a:pt x="180" y="161"/>
                  </a:lnTo>
                  <a:lnTo>
                    <a:pt x="186" y="158"/>
                  </a:lnTo>
                  <a:lnTo>
                    <a:pt x="192" y="156"/>
                  </a:lnTo>
                  <a:lnTo>
                    <a:pt x="197" y="156"/>
                  </a:lnTo>
                  <a:lnTo>
                    <a:pt x="201" y="156"/>
                  </a:lnTo>
                  <a:lnTo>
                    <a:pt x="203" y="157"/>
                  </a:lnTo>
                  <a:lnTo>
                    <a:pt x="204" y="158"/>
                  </a:lnTo>
                  <a:lnTo>
                    <a:pt x="209" y="156"/>
                  </a:lnTo>
                  <a:lnTo>
                    <a:pt x="211" y="156"/>
                  </a:lnTo>
                  <a:lnTo>
                    <a:pt x="212" y="156"/>
                  </a:lnTo>
                  <a:lnTo>
                    <a:pt x="212" y="157"/>
                  </a:lnTo>
                  <a:lnTo>
                    <a:pt x="208" y="161"/>
                  </a:lnTo>
                  <a:lnTo>
                    <a:pt x="207" y="164"/>
                  </a:lnTo>
                  <a:lnTo>
                    <a:pt x="207" y="166"/>
                  </a:lnTo>
                  <a:lnTo>
                    <a:pt x="209" y="167"/>
                  </a:lnTo>
                  <a:lnTo>
                    <a:pt x="210" y="169"/>
                  </a:lnTo>
                  <a:lnTo>
                    <a:pt x="212" y="173"/>
                  </a:lnTo>
                  <a:lnTo>
                    <a:pt x="211" y="177"/>
                  </a:lnTo>
                  <a:lnTo>
                    <a:pt x="211" y="178"/>
                  </a:lnTo>
                  <a:lnTo>
                    <a:pt x="213" y="179"/>
                  </a:lnTo>
                  <a:lnTo>
                    <a:pt x="213" y="182"/>
                  </a:lnTo>
                  <a:lnTo>
                    <a:pt x="213" y="184"/>
                  </a:lnTo>
                  <a:lnTo>
                    <a:pt x="213" y="188"/>
                  </a:lnTo>
                  <a:lnTo>
                    <a:pt x="219" y="190"/>
                  </a:lnTo>
                  <a:lnTo>
                    <a:pt x="224" y="191"/>
                  </a:lnTo>
                  <a:lnTo>
                    <a:pt x="228" y="191"/>
                  </a:lnTo>
                  <a:lnTo>
                    <a:pt x="230" y="192"/>
                  </a:lnTo>
                  <a:lnTo>
                    <a:pt x="232" y="193"/>
                  </a:lnTo>
                  <a:lnTo>
                    <a:pt x="233" y="194"/>
                  </a:lnTo>
                  <a:lnTo>
                    <a:pt x="233" y="196"/>
                  </a:lnTo>
                  <a:lnTo>
                    <a:pt x="232" y="197"/>
                  </a:lnTo>
                  <a:lnTo>
                    <a:pt x="229" y="200"/>
                  </a:lnTo>
                  <a:lnTo>
                    <a:pt x="228" y="205"/>
                  </a:lnTo>
                  <a:lnTo>
                    <a:pt x="228" y="209"/>
                  </a:lnTo>
                  <a:lnTo>
                    <a:pt x="228" y="212"/>
                  </a:lnTo>
                  <a:lnTo>
                    <a:pt x="225" y="216"/>
                  </a:lnTo>
                  <a:lnTo>
                    <a:pt x="224" y="219"/>
                  </a:lnTo>
                  <a:lnTo>
                    <a:pt x="222" y="222"/>
                  </a:lnTo>
                  <a:lnTo>
                    <a:pt x="222" y="224"/>
                  </a:lnTo>
                  <a:lnTo>
                    <a:pt x="223" y="225"/>
                  </a:lnTo>
                  <a:lnTo>
                    <a:pt x="225" y="225"/>
                  </a:lnTo>
                  <a:lnTo>
                    <a:pt x="227" y="225"/>
                  </a:lnTo>
                  <a:lnTo>
                    <a:pt x="230" y="225"/>
                  </a:lnTo>
                  <a:lnTo>
                    <a:pt x="236" y="226"/>
                  </a:lnTo>
                  <a:lnTo>
                    <a:pt x="243" y="227"/>
                  </a:lnTo>
                  <a:lnTo>
                    <a:pt x="246" y="228"/>
                  </a:lnTo>
                  <a:lnTo>
                    <a:pt x="247" y="229"/>
                  </a:lnTo>
                  <a:lnTo>
                    <a:pt x="247" y="232"/>
                  </a:lnTo>
                  <a:lnTo>
                    <a:pt x="247" y="235"/>
                  </a:lnTo>
                  <a:lnTo>
                    <a:pt x="247" y="237"/>
                  </a:lnTo>
                  <a:lnTo>
                    <a:pt x="248" y="239"/>
                  </a:lnTo>
                  <a:lnTo>
                    <a:pt x="250" y="240"/>
                  </a:lnTo>
                  <a:lnTo>
                    <a:pt x="252" y="241"/>
                  </a:lnTo>
                  <a:lnTo>
                    <a:pt x="252" y="242"/>
                  </a:lnTo>
                  <a:lnTo>
                    <a:pt x="252" y="244"/>
                  </a:lnTo>
                  <a:lnTo>
                    <a:pt x="252" y="246"/>
                  </a:lnTo>
                  <a:lnTo>
                    <a:pt x="254" y="247"/>
                  </a:lnTo>
                  <a:lnTo>
                    <a:pt x="256" y="247"/>
                  </a:lnTo>
                  <a:lnTo>
                    <a:pt x="260" y="246"/>
                  </a:lnTo>
                  <a:lnTo>
                    <a:pt x="263" y="246"/>
                  </a:lnTo>
                  <a:lnTo>
                    <a:pt x="265" y="247"/>
                  </a:lnTo>
                  <a:lnTo>
                    <a:pt x="267" y="247"/>
                  </a:lnTo>
                  <a:lnTo>
                    <a:pt x="270" y="246"/>
                  </a:lnTo>
                  <a:lnTo>
                    <a:pt x="275" y="241"/>
                  </a:lnTo>
                  <a:lnTo>
                    <a:pt x="280" y="238"/>
                  </a:lnTo>
                  <a:lnTo>
                    <a:pt x="282" y="237"/>
                  </a:lnTo>
                  <a:lnTo>
                    <a:pt x="284" y="238"/>
                  </a:lnTo>
                  <a:lnTo>
                    <a:pt x="284" y="238"/>
                  </a:lnTo>
                  <a:lnTo>
                    <a:pt x="284" y="239"/>
                  </a:lnTo>
                  <a:lnTo>
                    <a:pt x="284" y="243"/>
                  </a:lnTo>
                  <a:lnTo>
                    <a:pt x="284" y="244"/>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97" name="Google Shape;2397;p203"/>
            <p:cNvSpPr/>
            <p:nvPr/>
          </p:nvSpPr>
          <p:spPr>
            <a:xfrm>
              <a:off x="8921039" y="4378101"/>
              <a:ext cx="4185" cy="7386"/>
            </a:xfrm>
            <a:custGeom>
              <a:avLst/>
              <a:gdLst/>
              <a:ahLst/>
              <a:cxnLst/>
              <a:rect l="l" t="t" r="r" b="b"/>
              <a:pathLst>
                <a:path w="6" h="7" extrusionOk="0">
                  <a:moveTo>
                    <a:pt x="2" y="4"/>
                  </a:moveTo>
                  <a:lnTo>
                    <a:pt x="0" y="6"/>
                  </a:lnTo>
                  <a:lnTo>
                    <a:pt x="0" y="6"/>
                  </a:lnTo>
                  <a:lnTo>
                    <a:pt x="1" y="2"/>
                  </a:lnTo>
                  <a:lnTo>
                    <a:pt x="3" y="1"/>
                  </a:lnTo>
                  <a:lnTo>
                    <a:pt x="5" y="0"/>
                  </a:lnTo>
                  <a:lnTo>
                    <a:pt x="5" y="2"/>
                  </a:lnTo>
                  <a:lnTo>
                    <a:pt x="3" y="3"/>
                  </a:lnTo>
                  <a:lnTo>
                    <a:pt x="2"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98" name="Google Shape;2398;p203"/>
            <p:cNvSpPr/>
            <p:nvPr/>
          </p:nvSpPr>
          <p:spPr>
            <a:xfrm>
              <a:off x="8921039" y="4352251"/>
              <a:ext cx="8374" cy="7386"/>
            </a:xfrm>
            <a:custGeom>
              <a:avLst/>
              <a:gdLst/>
              <a:ahLst/>
              <a:cxnLst/>
              <a:rect l="l" t="t" r="r" b="b"/>
              <a:pathLst>
                <a:path w="9" h="8" extrusionOk="0">
                  <a:moveTo>
                    <a:pt x="5" y="0"/>
                  </a:moveTo>
                  <a:lnTo>
                    <a:pt x="8" y="6"/>
                  </a:lnTo>
                  <a:lnTo>
                    <a:pt x="7" y="6"/>
                  </a:lnTo>
                  <a:lnTo>
                    <a:pt x="6" y="7"/>
                  </a:lnTo>
                  <a:lnTo>
                    <a:pt x="6" y="7"/>
                  </a:lnTo>
                  <a:lnTo>
                    <a:pt x="5" y="4"/>
                  </a:lnTo>
                  <a:lnTo>
                    <a:pt x="3" y="2"/>
                  </a:lnTo>
                  <a:lnTo>
                    <a:pt x="0" y="2"/>
                  </a:lnTo>
                  <a:lnTo>
                    <a:pt x="3" y="0"/>
                  </a:lnTo>
                  <a:lnTo>
                    <a:pt x="4" y="0"/>
                  </a:lnTo>
                  <a:lnTo>
                    <a:pt x="5"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399" name="Google Shape;2399;p203"/>
            <p:cNvSpPr/>
            <p:nvPr/>
          </p:nvSpPr>
          <p:spPr>
            <a:xfrm>
              <a:off x="8933599" y="4348557"/>
              <a:ext cx="4188" cy="3694"/>
            </a:xfrm>
            <a:custGeom>
              <a:avLst/>
              <a:gdLst/>
              <a:ahLst/>
              <a:cxnLst/>
              <a:rect l="l" t="t" r="r" b="b"/>
              <a:pathLst>
                <a:path w="3" h="5" extrusionOk="0">
                  <a:moveTo>
                    <a:pt x="2" y="4"/>
                  </a:moveTo>
                  <a:lnTo>
                    <a:pt x="2" y="4"/>
                  </a:lnTo>
                  <a:lnTo>
                    <a:pt x="1" y="4"/>
                  </a:lnTo>
                  <a:lnTo>
                    <a:pt x="0" y="4"/>
                  </a:lnTo>
                  <a:lnTo>
                    <a:pt x="2" y="0"/>
                  </a:lnTo>
                  <a:lnTo>
                    <a:pt x="2"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00" name="Google Shape;2400;p203"/>
            <p:cNvSpPr/>
            <p:nvPr/>
          </p:nvSpPr>
          <p:spPr>
            <a:xfrm>
              <a:off x="8925225" y="4330093"/>
              <a:ext cx="4188" cy="11078"/>
            </a:xfrm>
            <a:custGeom>
              <a:avLst/>
              <a:gdLst/>
              <a:ahLst/>
              <a:cxnLst/>
              <a:rect l="l" t="t" r="r" b="b"/>
              <a:pathLst>
                <a:path w="5" h="12" extrusionOk="0">
                  <a:moveTo>
                    <a:pt x="1" y="10"/>
                  </a:moveTo>
                  <a:lnTo>
                    <a:pt x="1" y="11"/>
                  </a:lnTo>
                  <a:lnTo>
                    <a:pt x="1" y="11"/>
                  </a:lnTo>
                  <a:lnTo>
                    <a:pt x="0" y="11"/>
                  </a:lnTo>
                  <a:lnTo>
                    <a:pt x="1" y="8"/>
                  </a:lnTo>
                  <a:lnTo>
                    <a:pt x="2" y="5"/>
                  </a:lnTo>
                  <a:lnTo>
                    <a:pt x="3" y="1"/>
                  </a:lnTo>
                  <a:lnTo>
                    <a:pt x="4" y="0"/>
                  </a:lnTo>
                  <a:lnTo>
                    <a:pt x="4" y="2"/>
                  </a:lnTo>
                  <a:lnTo>
                    <a:pt x="3" y="6"/>
                  </a:lnTo>
                  <a:lnTo>
                    <a:pt x="2" y="9"/>
                  </a:lnTo>
                  <a:lnTo>
                    <a:pt x="1" y="1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01" name="Google Shape;2401;p203"/>
            <p:cNvSpPr/>
            <p:nvPr/>
          </p:nvSpPr>
          <p:spPr>
            <a:xfrm>
              <a:off x="8929413" y="4330093"/>
              <a:ext cx="8374" cy="7386"/>
            </a:xfrm>
            <a:custGeom>
              <a:avLst/>
              <a:gdLst/>
              <a:ahLst/>
              <a:cxnLst/>
              <a:rect l="l" t="t" r="r" b="b"/>
              <a:pathLst>
                <a:path w="7" h="9" extrusionOk="0">
                  <a:moveTo>
                    <a:pt x="6" y="1"/>
                  </a:moveTo>
                  <a:lnTo>
                    <a:pt x="5" y="8"/>
                  </a:lnTo>
                  <a:lnTo>
                    <a:pt x="3" y="8"/>
                  </a:lnTo>
                  <a:lnTo>
                    <a:pt x="2" y="8"/>
                  </a:lnTo>
                  <a:lnTo>
                    <a:pt x="1" y="3"/>
                  </a:lnTo>
                  <a:lnTo>
                    <a:pt x="1" y="3"/>
                  </a:lnTo>
                  <a:lnTo>
                    <a:pt x="0" y="0"/>
                  </a:lnTo>
                  <a:lnTo>
                    <a:pt x="5" y="0"/>
                  </a:lnTo>
                  <a:lnTo>
                    <a:pt x="6"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02" name="Google Shape;2402;p203"/>
            <p:cNvSpPr/>
            <p:nvPr/>
          </p:nvSpPr>
          <p:spPr>
            <a:xfrm>
              <a:off x="8921039" y="4330093"/>
              <a:ext cx="4185" cy="7386"/>
            </a:xfrm>
            <a:custGeom>
              <a:avLst/>
              <a:gdLst/>
              <a:ahLst/>
              <a:cxnLst/>
              <a:rect l="l" t="t" r="r" b="b"/>
              <a:pathLst>
                <a:path w="3" h="8" extrusionOk="0">
                  <a:moveTo>
                    <a:pt x="1" y="5"/>
                  </a:moveTo>
                  <a:lnTo>
                    <a:pt x="2" y="7"/>
                  </a:lnTo>
                  <a:lnTo>
                    <a:pt x="0" y="5"/>
                  </a:lnTo>
                  <a:lnTo>
                    <a:pt x="0" y="0"/>
                  </a:lnTo>
                  <a:lnTo>
                    <a:pt x="1" y="3"/>
                  </a:lnTo>
                  <a:lnTo>
                    <a:pt x="1" y="4"/>
                  </a:lnTo>
                  <a:lnTo>
                    <a:pt x="1"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03" name="Google Shape;2403;p203"/>
            <p:cNvSpPr/>
            <p:nvPr/>
          </p:nvSpPr>
          <p:spPr>
            <a:xfrm>
              <a:off x="8933599" y="4322707"/>
              <a:ext cx="4188" cy="7386"/>
            </a:xfrm>
            <a:custGeom>
              <a:avLst/>
              <a:gdLst/>
              <a:ahLst/>
              <a:cxnLst/>
              <a:rect l="l" t="t" r="r" b="b"/>
              <a:pathLst>
                <a:path w="5" h="7" extrusionOk="0">
                  <a:moveTo>
                    <a:pt x="2" y="6"/>
                  </a:moveTo>
                  <a:lnTo>
                    <a:pt x="0" y="6"/>
                  </a:lnTo>
                  <a:lnTo>
                    <a:pt x="0" y="1"/>
                  </a:lnTo>
                  <a:lnTo>
                    <a:pt x="0" y="0"/>
                  </a:lnTo>
                  <a:lnTo>
                    <a:pt x="2" y="3"/>
                  </a:lnTo>
                  <a:lnTo>
                    <a:pt x="4" y="5"/>
                  </a:lnTo>
                  <a:lnTo>
                    <a:pt x="3" y="6"/>
                  </a:lnTo>
                  <a:lnTo>
                    <a:pt x="2"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04" name="Google Shape;2404;p203"/>
            <p:cNvSpPr/>
            <p:nvPr/>
          </p:nvSpPr>
          <p:spPr>
            <a:xfrm>
              <a:off x="8921039" y="4315321"/>
              <a:ext cx="4185" cy="3692"/>
            </a:xfrm>
            <a:custGeom>
              <a:avLst/>
              <a:gdLst/>
              <a:ahLst/>
              <a:cxnLst/>
              <a:rect l="l" t="t" r="r" b="b"/>
              <a:pathLst>
                <a:path w="4" h="6" extrusionOk="0">
                  <a:moveTo>
                    <a:pt x="3" y="5"/>
                  </a:moveTo>
                  <a:lnTo>
                    <a:pt x="3" y="5"/>
                  </a:lnTo>
                  <a:lnTo>
                    <a:pt x="3" y="5"/>
                  </a:lnTo>
                  <a:lnTo>
                    <a:pt x="1" y="4"/>
                  </a:lnTo>
                  <a:lnTo>
                    <a:pt x="0" y="1"/>
                  </a:lnTo>
                  <a:lnTo>
                    <a:pt x="1" y="0"/>
                  </a:lnTo>
                  <a:lnTo>
                    <a:pt x="1" y="0"/>
                  </a:lnTo>
                  <a:lnTo>
                    <a:pt x="3" y="0"/>
                  </a:lnTo>
                  <a:lnTo>
                    <a:pt x="3" y="0"/>
                  </a:lnTo>
                  <a:lnTo>
                    <a:pt x="3" y="1"/>
                  </a:lnTo>
                  <a:lnTo>
                    <a:pt x="3" y="2"/>
                  </a:lnTo>
                  <a:lnTo>
                    <a:pt x="3" y="4"/>
                  </a:lnTo>
                  <a:lnTo>
                    <a:pt x="3"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05" name="Google Shape;2405;p203"/>
            <p:cNvSpPr/>
            <p:nvPr/>
          </p:nvSpPr>
          <p:spPr>
            <a:xfrm>
              <a:off x="8916851" y="4315321"/>
              <a:ext cx="4188" cy="3692"/>
            </a:xfrm>
            <a:custGeom>
              <a:avLst/>
              <a:gdLst/>
              <a:ahLst/>
              <a:cxnLst/>
              <a:rect l="l" t="t" r="r" b="b"/>
              <a:pathLst>
                <a:path w="5" h="4" extrusionOk="0">
                  <a:moveTo>
                    <a:pt x="4" y="0"/>
                  </a:moveTo>
                  <a:lnTo>
                    <a:pt x="4" y="1"/>
                  </a:lnTo>
                  <a:lnTo>
                    <a:pt x="2" y="3"/>
                  </a:lnTo>
                  <a:lnTo>
                    <a:pt x="1" y="2"/>
                  </a:lnTo>
                  <a:lnTo>
                    <a:pt x="0" y="1"/>
                  </a:lnTo>
                  <a:lnTo>
                    <a:pt x="2" y="0"/>
                  </a:lnTo>
                  <a:lnTo>
                    <a:pt x="4"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06" name="Google Shape;2406;p203"/>
            <p:cNvSpPr/>
            <p:nvPr/>
          </p:nvSpPr>
          <p:spPr>
            <a:xfrm>
              <a:off x="8929413" y="4307935"/>
              <a:ext cx="4185" cy="11078"/>
            </a:xfrm>
            <a:custGeom>
              <a:avLst/>
              <a:gdLst/>
              <a:ahLst/>
              <a:cxnLst/>
              <a:rect l="l" t="t" r="r" b="b"/>
              <a:pathLst>
                <a:path w="6" h="12" extrusionOk="0">
                  <a:moveTo>
                    <a:pt x="3" y="2"/>
                  </a:moveTo>
                  <a:lnTo>
                    <a:pt x="4" y="3"/>
                  </a:lnTo>
                  <a:lnTo>
                    <a:pt x="5" y="3"/>
                  </a:lnTo>
                  <a:lnTo>
                    <a:pt x="5" y="6"/>
                  </a:lnTo>
                  <a:lnTo>
                    <a:pt x="2" y="10"/>
                  </a:lnTo>
                  <a:lnTo>
                    <a:pt x="1" y="11"/>
                  </a:lnTo>
                  <a:lnTo>
                    <a:pt x="1" y="11"/>
                  </a:lnTo>
                  <a:lnTo>
                    <a:pt x="1" y="5"/>
                  </a:lnTo>
                  <a:lnTo>
                    <a:pt x="0" y="1"/>
                  </a:lnTo>
                  <a:lnTo>
                    <a:pt x="1" y="0"/>
                  </a:lnTo>
                  <a:lnTo>
                    <a:pt x="3" y="0"/>
                  </a:lnTo>
                  <a:lnTo>
                    <a:pt x="3"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07" name="Google Shape;2407;p203"/>
            <p:cNvSpPr/>
            <p:nvPr/>
          </p:nvSpPr>
          <p:spPr>
            <a:xfrm>
              <a:off x="8925225" y="4293163"/>
              <a:ext cx="4188" cy="7386"/>
            </a:xfrm>
            <a:custGeom>
              <a:avLst/>
              <a:gdLst/>
              <a:ahLst/>
              <a:cxnLst/>
              <a:rect l="l" t="t" r="r" b="b"/>
              <a:pathLst>
                <a:path w="4" h="10" extrusionOk="0">
                  <a:moveTo>
                    <a:pt x="3" y="3"/>
                  </a:moveTo>
                  <a:lnTo>
                    <a:pt x="2" y="9"/>
                  </a:lnTo>
                  <a:lnTo>
                    <a:pt x="0" y="7"/>
                  </a:lnTo>
                  <a:lnTo>
                    <a:pt x="0" y="3"/>
                  </a:lnTo>
                  <a:lnTo>
                    <a:pt x="0" y="1"/>
                  </a:lnTo>
                  <a:lnTo>
                    <a:pt x="0" y="0"/>
                  </a:lnTo>
                  <a:lnTo>
                    <a:pt x="0" y="1"/>
                  </a:lnTo>
                  <a:lnTo>
                    <a:pt x="2" y="2"/>
                  </a:lnTo>
                  <a:lnTo>
                    <a:pt x="3"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08" name="Google Shape;2408;p203"/>
            <p:cNvSpPr/>
            <p:nvPr/>
          </p:nvSpPr>
          <p:spPr>
            <a:xfrm>
              <a:off x="8820553" y="4215609"/>
              <a:ext cx="4185" cy="3694"/>
            </a:xfrm>
            <a:custGeom>
              <a:avLst/>
              <a:gdLst/>
              <a:ahLst/>
              <a:cxnLst/>
              <a:rect l="l" t="t" r="r" b="b"/>
              <a:pathLst>
                <a:path w="5" h="5" extrusionOk="0">
                  <a:moveTo>
                    <a:pt x="2" y="4"/>
                  </a:moveTo>
                  <a:lnTo>
                    <a:pt x="2" y="4"/>
                  </a:lnTo>
                  <a:lnTo>
                    <a:pt x="1" y="4"/>
                  </a:lnTo>
                  <a:lnTo>
                    <a:pt x="0" y="4"/>
                  </a:lnTo>
                  <a:lnTo>
                    <a:pt x="3" y="0"/>
                  </a:lnTo>
                  <a:lnTo>
                    <a:pt x="4" y="1"/>
                  </a:lnTo>
                  <a:lnTo>
                    <a:pt x="2"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09" name="Google Shape;2409;p203"/>
            <p:cNvSpPr/>
            <p:nvPr/>
          </p:nvSpPr>
          <p:spPr>
            <a:xfrm>
              <a:off x="8807991" y="4208223"/>
              <a:ext cx="8374" cy="11080"/>
            </a:xfrm>
            <a:custGeom>
              <a:avLst/>
              <a:gdLst/>
              <a:ahLst/>
              <a:cxnLst/>
              <a:rect l="l" t="t" r="r" b="b"/>
              <a:pathLst>
                <a:path w="8" h="13" extrusionOk="0">
                  <a:moveTo>
                    <a:pt x="3" y="8"/>
                  </a:moveTo>
                  <a:lnTo>
                    <a:pt x="1" y="12"/>
                  </a:lnTo>
                  <a:lnTo>
                    <a:pt x="0" y="7"/>
                  </a:lnTo>
                  <a:lnTo>
                    <a:pt x="4" y="4"/>
                  </a:lnTo>
                  <a:lnTo>
                    <a:pt x="5" y="2"/>
                  </a:lnTo>
                  <a:lnTo>
                    <a:pt x="7" y="0"/>
                  </a:lnTo>
                  <a:lnTo>
                    <a:pt x="7" y="2"/>
                  </a:lnTo>
                  <a:lnTo>
                    <a:pt x="6" y="6"/>
                  </a:lnTo>
                  <a:lnTo>
                    <a:pt x="3" y="8"/>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10" name="Google Shape;2410;p203"/>
            <p:cNvSpPr/>
            <p:nvPr/>
          </p:nvSpPr>
          <p:spPr>
            <a:xfrm>
              <a:off x="8904291" y="4200837"/>
              <a:ext cx="4185" cy="7386"/>
            </a:xfrm>
            <a:custGeom>
              <a:avLst/>
              <a:gdLst/>
              <a:ahLst/>
              <a:cxnLst/>
              <a:rect l="l" t="t" r="r" b="b"/>
              <a:pathLst>
                <a:path w="5" h="10" extrusionOk="0">
                  <a:moveTo>
                    <a:pt x="4" y="9"/>
                  </a:moveTo>
                  <a:lnTo>
                    <a:pt x="2" y="9"/>
                  </a:lnTo>
                  <a:lnTo>
                    <a:pt x="0" y="7"/>
                  </a:lnTo>
                  <a:lnTo>
                    <a:pt x="0" y="1"/>
                  </a:lnTo>
                  <a:lnTo>
                    <a:pt x="2" y="1"/>
                  </a:lnTo>
                  <a:lnTo>
                    <a:pt x="2" y="0"/>
                  </a:lnTo>
                  <a:lnTo>
                    <a:pt x="4" y="1"/>
                  </a:lnTo>
                  <a:lnTo>
                    <a:pt x="4" y="1"/>
                  </a:lnTo>
                  <a:lnTo>
                    <a:pt x="4" y="3"/>
                  </a:lnTo>
                  <a:lnTo>
                    <a:pt x="4" y="4"/>
                  </a:lnTo>
                  <a:lnTo>
                    <a:pt x="4" y="9"/>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11" name="Google Shape;2411;p203"/>
            <p:cNvSpPr/>
            <p:nvPr/>
          </p:nvSpPr>
          <p:spPr>
            <a:xfrm>
              <a:off x="8782869" y="4134363"/>
              <a:ext cx="8374" cy="7386"/>
            </a:xfrm>
            <a:custGeom>
              <a:avLst/>
              <a:gdLst/>
              <a:ahLst/>
              <a:cxnLst/>
              <a:rect l="l" t="t" r="r" b="b"/>
              <a:pathLst>
                <a:path w="10" h="8" extrusionOk="0">
                  <a:moveTo>
                    <a:pt x="7" y="7"/>
                  </a:moveTo>
                  <a:lnTo>
                    <a:pt x="6" y="7"/>
                  </a:lnTo>
                  <a:lnTo>
                    <a:pt x="3" y="5"/>
                  </a:lnTo>
                  <a:lnTo>
                    <a:pt x="0" y="1"/>
                  </a:lnTo>
                  <a:lnTo>
                    <a:pt x="5" y="0"/>
                  </a:lnTo>
                  <a:lnTo>
                    <a:pt x="9" y="1"/>
                  </a:lnTo>
                  <a:lnTo>
                    <a:pt x="9" y="3"/>
                  </a:lnTo>
                  <a:lnTo>
                    <a:pt x="8" y="6"/>
                  </a:lnTo>
                  <a:lnTo>
                    <a:pt x="7" y="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12" name="Google Shape;2412;p203"/>
            <p:cNvSpPr/>
            <p:nvPr/>
          </p:nvSpPr>
          <p:spPr>
            <a:xfrm>
              <a:off x="8787058" y="4115899"/>
              <a:ext cx="8374" cy="7386"/>
            </a:xfrm>
            <a:custGeom>
              <a:avLst/>
              <a:gdLst/>
              <a:ahLst/>
              <a:cxnLst/>
              <a:rect l="l" t="t" r="r" b="b"/>
              <a:pathLst>
                <a:path w="11" h="9" extrusionOk="0">
                  <a:moveTo>
                    <a:pt x="3" y="0"/>
                  </a:moveTo>
                  <a:lnTo>
                    <a:pt x="6" y="2"/>
                  </a:lnTo>
                  <a:lnTo>
                    <a:pt x="8" y="2"/>
                  </a:lnTo>
                  <a:lnTo>
                    <a:pt x="10" y="4"/>
                  </a:lnTo>
                  <a:lnTo>
                    <a:pt x="10" y="4"/>
                  </a:lnTo>
                  <a:lnTo>
                    <a:pt x="10" y="6"/>
                  </a:lnTo>
                  <a:lnTo>
                    <a:pt x="9" y="7"/>
                  </a:lnTo>
                  <a:lnTo>
                    <a:pt x="6" y="8"/>
                  </a:lnTo>
                  <a:lnTo>
                    <a:pt x="4" y="8"/>
                  </a:lnTo>
                  <a:lnTo>
                    <a:pt x="3" y="4"/>
                  </a:lnTo>
                  <a:lnTo>
                    <a:pt x="1" y="3"/>
                  </a:lnTo>
                  <a:lnTo>
                    <a:pt x="0" y="2"/>
                  </a:lnTo>
                  <a:lnTo>
                    <a:pt x="2" y="0"/>
                  </a:lnTo>
                  <a:lnTo>
                    <a:pt x="3"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13" name="Google Shape;2413;p203"/>
            <p:cNvSpPr/>
            <p:nvPr/>
          </p:nvSpPr>
          <p:spPr>
            <a:xfrm>
              <a:off x="8778684" y="4104819"/>
              <a:ext cx="4185" cy="7386"/>
            </a:xfrm>
            <a:custGeom>
              <a:avLst/>
              <a:gdLst/>
              <a:ahLst/>
              <a:cxnLst/>
              <a:rect l="l" t="t" r="r" b="b"/>
              <a:pathLst>
                <a:path w="4" h="8" extrusionOk="0">
                  <a:moveTo>
                    <a:pt x="3" y="3"/>
                  </a:moveTo>
                  <a:lnTo>
                    <a:pt x="3" y="7"/>
                  </a:lnTo>
                  <a:lnTo>
                    <a:pt x="1" y="5"/>
                  </a:lnTo>
                  <a:lnTo>
                    <a:pt x="0" y="3"/>
                  </a:lnTo>
                  <a:lnTo>
                    <a:pt x="0" y="0"/>
                  </a:lnTo>
                  <a:lnTo>
                    <a:pt x="3"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14" name="Google Shape;2414;p203"/>
            <p:cNvSpPr/>
            <p:nvPr/>
          </p:nvSpPr>
          <p:spPr>
            <a:xfrm>
              <a:off x="8766121" y="4101127"/>
              <a:ext cx="4188" cy="7386"/>
            </a:xfrm>
            <a:custGeom>
              <a:avLst/>
              <a:gdLst/>
              <a:ahLst/>
              <a:cxnLst/>
              <a:rect l="l" t="t" r="r" b="b"/>
              <a:pathLst>
                <a:path w="4" h="10" extrusionOk="0">
                  <a:moveTo>
                    <a:pt x="3" y="5"/>
                  </a:moveTo>
                  <a:lnTo>
                    <a:pt x="3" y="9"/>
                  </a:lnTo>
                  <a:lnTo>
                    <a:pt x="2" y="7"/>
                  </a:lnTo>
                  <a:lnTo>
                    <a:pt x="0" y="3"/>
                  </a:lnTo>
                  <a:lnTo>
                    <a:pt x="0" y="0"/>
                  </a:lnTo>
                  <a:lnTo>
                    <a:pt x="2" y="1"/>
                  </a:lnTo>
                  <a:lnTo>
                    <a:pt x="3"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15" name="Google Shape;2415;p203"/>
            <p:cNvSpPr/>
            <p:nvPr/>
          </p:nvSpPr>
          <p:spPr>
            <a:xfrm>
              <a:off x="8607019" y="3019076"/>
              <a:ext cx="971366" cy="413617"/>
            </a:xfrm>
            <a:custGeom>
              <a:avLst/>
              <a:gdLst/>
              <a:ahLst/>
              <a:cxnLst/>
              <a:rect l="l" t="t" r="r" b="b"/>
              <a:pathLst>
                <a:path w="1024" h="492" extrusionOk="0">
                  <a:moveTo>
                    <a:pt x="921" y="116"/>
                  </a:moveTo>
                  <a:lnTo>
                    <a:pt x="918" y="122"/>
                  </a:lnTo>
                  <a:lnTo>
                    <a:pt x="912" y="136"/>
                  </a:lnTo>
                  <a:lnTo>
                    <a:pt x="907" y="148"/>
                  </a:lnTo>
                  <a:lnTo>
                    <a:pt x="905" y="154"/>
                  </a:lnTo>
                  <a:lnTo>
                    <a:pt x="903" y="159"/>
                  </a:lnTo>
                  <a:lnTo>
                    <a:pt x="900" y="164"/>
                  </a:lnTo>
                  <a:lnTo>
                    <a:pt x="900" y="166"/>
                  </a:lnTo>
                  <a:lnTo>
                    <a:pt x="898" y="171"/>
                  </a:lnTo>
                  <a:lnTo>
                    <a:pt x="894" y="176"/>
                  </a:lnTo>
                  <a:lnTo>
                    <a:pt x="893" y="182"/>
                  </a:lnTo>
                  <a:lnTo>
                    <a:pt x="893" y="187"/>
                  </a:lnTo>
                  <a:lnTo>
                    <a:pt x="892" y="192"/>
                  </a:lnTo>
                  <a:lnTo>
                    <a:pt x="888" y="195"/>
                  </a:lnTo>
                  <a:lnTo>
                    <a:pt x="884" y="198"/>
                  </a:lnTo>
                  <a:lnTo>
                    <a:pt x="886" y="207"/>
                  </a:lnTo>
                  <a:lnTo>
                    <a:pt x="888" y="210"/>
                  </a:lnTo>
                  <a:lnTo>
                    <a:pt x="890" y="213"/>
                  </a:lnTo>
                  <a:lnTo>
                    <a:pt x="894" y="217"/>
                  </a:lnTo>
                  <a:lnTo>
                    <a:pt x="896" y="219"/>
                  </a:lnTo>
                  <a:lnTo>
                    <a:pt x="899" y="218"/>
                  </a:lnTo>
                  <a:lnTo>
                    <a:pt x="901" y="214"/>
                  </a:lnTo>
                  <a:lnTo>
                    <a:pt x="907" y="211"/>
                  </a:lnTo>
                  <a:lnTo>
                    <a:pt x="909" y="211"/>
                  </a:lnTo>
                  <a:lnTo>
                    <a:pt x="911" y="211"/>
                  </a:lnTo>
                  <a:lnTo>
                    <a:pt x="916" y="212"/>
                  </a:lnTo>
                  <a:lnTo>
                    <a:pt x="920" y="211"/>
                  </a:lnTo>
                  <a:lnTo>
                    <a:pt x="924" y="211"/>
                  </a:lnTo>
                  <a:lnTo>
                    <a:pt x="928" y="211"/>
                  </a:lnTo>
                  <a:lnTo>
                    <a:pt x="930" y="212"/>
                  </a:lnTo>
                  <a:lnTo>
                    <a:pt x="933" y="213"/>
                  </a:lnTo>
                  <a:lnTo>
                    <a:pt x="938" y="217"/>
                  </a:lnTo>
                  <a:lnTo>
                    <a:pt x="940" y="220"/>
                  </a:lnTo>
                  <a:lnTo>
                    <a:pt x="942" y="220"/>
                  </a:lnTo>
                  <a:lnTo>
                    <a:pt x="944" y="219"/>
                  </a:lnTo>
                  <a:lnTo>
                    <a:pt x="946" y="216"/>
                  </a:lnTo>
                  <a:lnTo>
                    <a:pt x="949" y="213"/>
                  </a:lnTo>
                  <a:lnTo>
                    <a:pt x="953" y="209"/>
                  </a:lnTo>
                  <a:lnTo>
                    <a:pt x="956" y="204"/>
                  </a:lnTo>
                  <a:lnTo>
                    <a:pt x="958" y="204"/>
                  </a:lnTo>
                  <a:lnTo>
                    <a:pt x="963" y="204"/>
                  </a:lnTo>
                  <a:lnTo>
                    <a:pt x="964" y="203"/>
                  </a:lnTo>
                  <a:lnTo>
                    <a:pt x="968" y="203"/>
                  </a:lnTo>
                  <a:lnTo>
                    <a:pt x="970" y="204"/>
                  </a:lnTo>
                  <a:lnTo>
                    <a:pt x="979" y="205"/>
                  </a:lnTo>
                  <a:lnTo>
                    <a:pt x="981" y="207"/>
                  </a:lnTo>
                  <a:lnTo>
                    <a:pt x="985" y="212"/>
                  </a:lnTo>
                  <a:lnTo>
                    <a:pt x="987" y="215"/>
                  </a:lnTo>
                  <a:lnTo>
                    <a:pt x="991" y="217"/>
                  </a:lnTo>
                  <a:lnTo>
                    <a:pt x="993" y="218"/>
                  </a:lnTo>
                  <a:lnTo>
                    <a:pt x="996" y="219"/>
                  </a:lnTo>
                  <a:lnTo>
                    <a:pt x="998" y="220"/>
                  </a:lnTo>
                  <a:lnTo>
                    <a:pt x="998" y="222"/>
                  </a:lnTo>
                  <a:lnTo>
                    <a:pt x="999" y="225"/>
                  </a:lnTo>
                  <a:lnTo>
                    <a:pt x="1000" y="226"/>
                  </a:lnTo>
                  <a:lnTo>
                    <a:pt x="1003" y="228"/>
                  </a:lnTo>
                  <a:lnTo>
                    <a:pt x="1004" y="229"/>
                  </a:lnTo>
                  <a:lnTo>
                    <a:pt x="1005" y="231"/>
                  </a:lnTo>
                  <a:lnTo>
                    <a:pt x="1005" y="232"/>
                  </a:lnTo>
                  <a:lnTo>
                    <a:pt x="1007" y="233"/>
                  </a:lnTo>
                  <a:lnTo>
                    <a:pt x="1011" y="239"/>
                  </a:lnTo>
                  <a:lnTo>
                    <a:pt x="1014" y="240"/>
                  </a:lnTo>
                  <a:lnTo>
                    <a:pt x="1018" y="244"/>
                  </a:lnTo>
                  <a:lnTo>
                    <a:pt x="1019" y="246"/>
                  </a:lnTo>
                  <a:lnTo>
                    <a:pt x="1019" y="250"/>
                  </a:lnTo>
                  <a:lnTo>
                    <a:pt x="1020" y="252"/>
                  </a:lnTo>
                  <a:lnTo>
                    <a:pt x="1022" y="255"/>
                  </a:lnTo>
                  <a:lnTo>
                    <a:pt x="1023" y="257"/>
                  </a:lnTo>
                  <a:lnTo>
                    <a:pt x="1023" y="261"/>
                  </a:lnTo>
                  <a:lnTo>
                    <a:pt x="1023" y="264"/>
                  </a:lnTo>
                  <a:lnTo>
                    <a:pt x="1022" y="266"/>
                  </a:lnTo>
                  <a:lnTo>
                    <a:pt x="1019" y="269"/>
                  </a:lnTo>
                  <a:lnTo>
                    <a:pt x="1018" y="269"/>
                  </a:lnTo>
                  <a:lnTo>
                    <a:pt x="1015" y="269"/>
                  </a:lnTo>
                  <a:lnTo>
                    <a:pt x="1010" y="269"/>
                  </a:lnTo>
                  <a:lnTo>
                    <a:pt x="1005" y="269"/>
                  </a:lnTo>
                  <a:lnTo>
                    <a:pt x="1000" y="268"/>
                  </a:lnTo>
                  <a:lnTo>
                    <a:pt x="996" y="265"/>
                  </a:lnTo>
                  <a:lnTo>
                    <a:pt x="994" y="263"/>
                  </a:lnTo>
                  <a:lnTo>
                    <a:pt x="990" y="262"/>
                  </a:lnTo>
                  <a:lnTo>
                    <a:pt x="988" y="262"/>
                  </a:lnTo>
                  <a:lnTo>
                    <a:pt x="986" y="265"/>
                  </a:lnTo>
                  <a:lnTo>
                    <a:pt x="983" y="265"/>
                  </a:lnTo>
                  <a:lnTo>
                    <a:pt x="982" y="265"/>
                  </a:lnTo>
                  <a:lnTo>
                    <a:pt x="976" y="265"/>
                  </a:lnTo>
                  <a:lnTo>
                    <a:pt x="973" y="264"/>
                  </a:lnTo>
                  <a:lnTo>
                    <a:pt x="968" y="266"/>
                  </a:lnTo>
                  <a:lnTo>
                    <a:pt x="965" y="267"/>
                  </a:lnTo>
                  <a:lnTo>
                    <a:pt x="960" y="269"/>
                  </a:lnTo>
                  <a:lnTo>
                    <a:pt x="957" y="272"/>
                  </a:lnTo>
                  <a:lnTo>
                    <a:pt x="955" y="274"/>
                  </a:lnTo>
                  <a:lnTo>
                    <a:pt x="953" y="273"/>
                  </a:lnTo>
                  <a:lnTo>
                    <a:pt x="951" y="272"/>
                  </a:lnTo>
                  <a:lnTo>
                    <a:pt x="948" y="270"/>
                  </a:lnTo>
                  <a:lnTo>
                    <a:pt x="945" y="270"/>
                  </a:lnTo>
                  <a:lnTo>
                    <a:pt x="944" y="271"/>
                  </a:lnTo>
                  <a:lnTo>
                    <a:pt x="944" y="272"/>
                  </a:lnTo>
                  <a:lnTo>
                    <a:pt x="942" y="277"/>
                  </a:lnTo>
                  <a:lnTo>
                    <a:pt x="942" y="279"/>
                  </a:lnTo>
                  <a:lnTo>
                    <a:pt x="942" y="281"/>
                  </a:lnTo>
                  <a:lnTo>
                    <a:pt x="940" y="281"/>
                  </a:lnTo>
                  <a:lnTo>
                    <a:pt x="936" y="281"/>
                  </a:lnTo>
                  <a:lnTo>
                    <a:pt x="930" y="281"/>
                  </a:lnTo>
                  <a:lnTo>
                    <a:pt x="927" y="280"/>
                  </a:lnTo>
                  <a:lnTo>
                    <a:pt x="925" y="280"/>
                  </a:lnTo>
                  <a:lnTo>
                    <a:pt x="921" y="283"/>
                  </a:lnTo>
                  <a:lnTo>
                    <a:pt x="919" y="283"/>
                  </a:lnTo>
                  <a:lnTo>
                    <a:pt x="917" y="284"/>
                  </a:lnTo>
                  <a:lnTo>
                    <a:pt x="916" y="287"/>
                  </a:lnTo>
                  <a:lnTo>
                    <a:pt x="914" y="290"/>
                  </a:lnTo>
                  <a:lnTo>
                    <a:pt x="911" y="292"/>
                  </a:lnTo>
                  <a:lnTo>
                    <a:pt x="907" y="298"/>
                  </a:lnTo>
                  <a:lnTo>
                    <a:pt x="906" y="302"/>
                  </a:lnTo>
                  <a:lnTo>
                    <a:pt x="906" y="304"/>
                  </a:lnTo>
                  <a:lnTo>
                    <a:pt x="907" y="307"/>
                  </a:lnTo>
                  <a:lnTo>
                    <a:pt x="906" y="309"/>
                  </a:lnTo>
                  <a:lnTo>
                    <a:pt x="903" y="311"/>
                  </a:lnTo>
                  <a:lnTo>
                    <a:pt x="901" y="312"/>
                  </a:lnTo>
                  <a:lnTo>
                    <a:pt x="897" y="314"/>
                  </a:lnTo>
                  <a:lnTo>
                    <a:pt x="893" y="318"/>
                  </a:lnTo>
                  <a:lnTo>
                    <a:pt x="889" y="322"/>
                  </a:lnTo>
                  <a:lnTo>
                    <a:pt x="885" y="322"/>
                  </a:lnTo>
                  <a:lnTo>
                    <a:pt x="881" y="324"/>
                  </a:lnTo>
                  <a:lnTo>
                    <a:pt x="875" y="325"/>
                  </a:lnTo>
                  <a:lnTo>
                    <a:pt x="873" y="325"/>
                  </a:lnTo>
                  <a:lnTo>
                    <a:pt x="865" y="325"/>
                  </a:lnTo>
                  <a:lnTo>
                    <a:pt x="859" y="324"/>
                  </a:lnTo>
                  <a:lnTo>
                    <a:pt x="856" y="324"/>
                  </a:lnTo>
                  <a:lnTo>
                    <a:pt x="854" y="325"/>
                  </a:lnTo>
                  <a:lnTo>
                    <a:pt x="852" y="326"/>
                  </a:lnTo>
                  <a:lnTo>
                    <a:pt x="852" y="328"/>
                  </a:lnTo>
                  <a:lnTo>
                    <a:pt x="851" y="330"/>
                  </a:lnTo>
                  <a:lnTo>
                    <a:pt x="849" y="333"/>
                  </a:lnTo>
                  <a:lnTo>
                    <a:pt x="844" y="338"/>
                  </a:lnTo>
                  <a:lnTo>
                    <a:pt x="841" y="340"/>
                  </a:lnTo>
                  <a:lnTo>
                    <a:pt x="838" y="344"/>
                  </a:lnTo>
                  <a:lnTo>
                    <a:pt x="837" y="345"/>
                  </a:lnTo>
                  <a:lnTo>
                    <a:pt x="833" y="346"/>
                  </a:lnTo>
                  <a:lnTo>
                    <a:pt x="832" y="347"/>
                  </a:lnTo>
                  <a:lnTo>
                    <a:pt x="827" y="350"/>
                  </a:lnTo>
                  <a:lnTo>
                    <a:pt x="825" y="353"/>
                  </a:lnTo>
                  <a:lnTo>
                    <a:pt x="823" y="354"/>
                  </a:lnTo>
                  <a:lnTo>
                    <a:pt x="820" y="353"/>
                  </a:lnTo>
                  <a:lnTo>
                    <a:pt x="818" y="353"/>
                  </a:lnTo>
                  <a:lnTo>
                    <a:pt x="814" y="352"/>
                  </a:lnTo>
                  <a:lnTo>
                    <a:pt x="810" y="352"/>
                  </a:lnTo>
                  <a:lnTo>
                    <a:pt x="805" y="351"/>
                  </a:lnTo>
                  <a:lnTo>
                    <a:pt x="794" y="348"/>
                  </a:lnTo>
                  <a:lnTo>
                    <a:pt x="791" y="346"/>
                  </a:lnTo>
                  <a:lnTo>
                    <a:pt x="788" y="342"/>
                  </a:lnTo>
                  <a:lnTo>
                    <a:pt x="785" y="339"/>
                  </a:lnTo>
                  <a:lnTo>
                    <a:pt x="781" y="339"/>
                  </a:lnTo>
                  <a:lnTo>
                    <a:pt x="775" y="339"/>
                  </a:lnTo>
                  <a:lnTo>
                    <a:pt x="773" y="339"/>
                  </a:lnTo>
                  <a:lnTo>
                    <a:pt x="769" y="339"/>
                  </a:lnTo>
                  <a:lnTo>
                    <a:pt x="764" y="344"/>
                  </a:lnTo>
                  <a:lnTo>
                    <a:pt x="762" y="347"/>
                  </a:lnTo>
                  <a:lnTo>
                    <a:pt x="760" y="350"/>
                  </a:lnTo>
                  <a:lnTo>
                    <a:pt x="758" y="357"/>
                  </a:lnTo>
                  <a:lnTo>
                    <a:pt x="757" y="361"/>
                  </a:lnTo>
                  <a:lnTo>
                    <a:pt x="756" y="364"/>
                  </a:lnTo>
                  <a:lnTo>
                    <a:pt x="753" y="368"/>
                  </a:lnTo>
                  <a:lnTo>
                    <a:pt x="753" y="371"/>
                  </a:lnTo>
                  <a:lnTo>
                    <a:pt x="754" y="372"/>
                  </a:lnTo>
                  <a:lnTo>
                    <a:pt x="755" y="375"/>
                  </a:lnTo>
                  <a:lnTo>
                    <a:pt x="757" y="379"/>
                  </a:lnTo>
                  <a:lnTo>
                    <a:pt x="760" y="382"/>
                  </a:lnTo>
                  <a:lnTo>
                    <a:pt x="762" y="385"/>
                  </a:lnTo>
                  <a:lnTo>
                    <a:pt x="767" y="390"/>
                  </a:lnTo>
                  <a:lnTo>
                    <a:pt x="768" y="392"/>
                  </a:lnTo>
                  <a:lnTo>
                    <a:pt x="770" y="395"/>
                  </a:lnTo>
                  <a:lnTo>
                    <a:pt x="770" y="398"/>
                  </a:lnTo>
                  <a:lnTo>
                    <a:pt x="770" y="400"/>
                  </a:lnTo>
                  <a:lnTo>
                    <a:pt x="768" y="401"/>
                  </a:lnTo>
                  <a:lnTo>
                    <a:pt x="764" y="402"/>
                  </a:lnTo>
                  <a:lnTo>
                    <a:pt x="763" y="404"/>
                  </a:lnTo>
                  <a:lnTo>
                    <a:pt x="761" y="406"/>
                  </a:lnTo>
                  <a:lnTo>
                    <a:pt x="758" y="409"/>
                  </a:lnTo>
                  <a:lnTo>
                    <a:pt x="756" y="409"/>
                  </a:lnTo>
                  <a:lnTo>
                    <a:pt x="755" y="410"/>
                  </a:lnTo>
                  <a:lnTo>
                    <a:pt x="746" y="413"/>
                  </a:lnTo>
                  <a:lnTo>
                    <a:pt x="743" y="415"/>
                  </a:lnTo>
                  <a:lnTo>
                    <a:pt x="741" y="416"/>
                  </a:lnTo>
                  <a:lnTo>
                    <a:pt x="738" y="419"/>
                  </a:lnTo>
                  <a:lnTo>
                    <a:pt x="735" y="422"/>
                  </a:lnTo>
                  <a:lnTo>
                    <a:pt x="732" y="426"/>
                  </a:lnTo>
                  <a:lnTo>
                    <a:pt x="731" y="428"/>
                  </a:lnTo>
                  <a:lnTo>
                    <a:pt x="728" y="431"/>
                  </a:lnTo>
                  <a:lnTo>
                    <a:pt x="725" y="435"/>
                  </a:lnTo>
                  <a:lnTo>
                    <a:pt x="723" y="437"/>
                  </a:lnTo>
                  <a:lnTo>
                    <a:pt x="722" y="439"/>
                  </a:lnTo>
                  <a:lnTo>
                    <a:pt x="721" y="440"/>
                  </a:lnTo>
                  <a:lnTo>
                    <a:pt x="717" y="442"/>
                  </a:lnTo>
                  <a:lnTo>
                    <a:pt x="714" y="443"/>
                  </a:lnTo>
                  <a:lnTo>
                    <a:pt x="710" y="445"/>
                  </a:lnTo>
                  <a:lnTo>
                    <a:pt x="704" y="448"/>
                  </a:lnTo>
                  <a:lnTo>
                    <a:pt x="699" y="450"/>
                  </a:lnTo>
                  <a:lnTo>
                    <a:pt x="695" y="452"/>
                  </a:lnTo>
                  <a:lnTo>
                    <a:pt x="690" y="454"/>
                  </a:lnTo>
                  <a:lnTo>
                    <a:pt x="687" y="455"/>
                  </a:lnTo>
                  <a:lnTo>
                    <a:pt x="681" y="454"/>
                  </a:lnTo>
                  <a:lnTo>
                    <a:pt x="673" y="455"/>
                  </a:lnTo>
                  <a:lnTo>
                    <a:pt x="667" y="456"/>
                  </a:lnTo>
                  <a:lnTo>
                    <a:pt x="662" y="455"/>
                  </a:lnTo>
                  <a:lnTo>
                    <a:pt x="655" y="455"/>
                  </a:lnTo>
                  <a:lnTo>
                    <a:pt x="650" y="454"/>
                  </a:lnTo>
                  <a:lnTo>
                    <a:pt x="647" y="455"/>
                  </a:lnTo>
                  <a:lnTo>
                    <a:pt x="638" y="456"/>
                  </a:lnTo>
                  <a:lnTo>
                    <a:pt x="637" y="456"/>
                  </a:lnTo>
                  <a:lnTo>
                    <a:pt x="622" y="459"/>
                  </a:lnTo>
                  <a:lnTo>
                    <a:pt x="616" y="460"/>
                  </a:lnTo>
                  <a:lnTo>
                    <a:pt x="610" y="461"/>
                  </a:lnTo>
                  <a:lnTo>
                    <a:pt x="606" y="461"/>
                  </a:lnTo>
                  <a:lnTo>
                    <a:pt x="603" y="463"/>
                  </a:lnTo>
                  <a:lnTo>
                    <a:pt x="599" y="464"/>
                  </a:lnTo>
                  <a:lnTo>
                    <a:pt x="597" y="465"/>
                  </a:lnTo>
                  <a:lnTo>
                    <a:pt x="591" y="468"/>
                  </a:lnTo>
                  <a:lnTo>
                    <a:pt x="577" y="474"/>
                  </a:lnTo>
                  <a:lnTo>
                    <a:pt x="567" y="479"/>
                  </a:lnTo>
                  <a:lnTo>
                    <a:pt x="566" y="480"/>
                  </a:lnTo>
                  <a:lnTo>
                    <a:pt x="559" y="483"/>
                  </a:lnTo>
                  <a:lnTo>
                    <a:pt x="555" y="485"/>
                  </a:lnTo>
                  <a:lnTo>
                    <a:pt x="553" y="488"/>
                  </a:lnTo>
                  <a:lnTo>
                    <a:pt x="550" y="490"/>
                  </a:lnTo>
                  <a:lnTo>
                    <a:pt x="549" y="491"/>
                  </a:lnTo>
                  <a:lnTo>
                    <a:pt x="544" y="489"/>
                  </a:lnTo>
                  <a:lnTo>
                    <a:pt x="542" y="489"/>
                  </a:lnTo>
                  <a:lnTo>
                    <a:pt x="533" y="488"/>
                  </a:lnTo>
                  <a:lnTo>
                    <a:pt x="533" y="479"/>
                  </a:lnTo>
                  <a:lnTo>
                    <a:pt x="527" y="480"/>
                  </a:lnTo>
                  <a:lnTo>
                    <a:pt x="517" y="482"/>
                  </a:lnTo>
                  <a:lnTo>
                    <a:pt x="508" y="484"/>
                  </a:lnTo>
                  <a:lnTo>
                    <a:pt x="500" y="480"/>
                  </a:lnTo>
                  <a:lnTo>
                    <a:pt x="494" y="476"/>
                  </a:lnTo>
                  <a:lnTo>
                    <a:pt x="487" y="474"/>
                  </a:lnTo>
                  <a:lnTo>
                    <a:pt x="480" y="471"/>
                  </a:lnTo>
                  <a:lnTo>
                    <a:pt x="472" y="470"/>
                  </a:lnTo>
                  <a:lnTo>
                    <a:pt x="459" y="467"/>
                  </a:lnTo>
                  <a:lnTo>
                    <a:pt x="453" y="464"/>
                  </a:lnTo>
                  <a:lnTo>
                    <a:pt x="449" y="461"/>
                  </a:lnTo>
                  <a:lnTo>
                    <a:pt x="445" y="454"/>
                  </a:lnTo>
                  <a:lnTo>
                    <a:pt x="443" y="452"/>
                  </a:lnTo>
                  <a:lnTo>
                    <a:pt x="440" y="451"/>
                  </a:lnTo>
                  <a:lnTo>
                    <a:pt x="437" y="451"/>
                  </a:lnTo>
                  <a:lnTo>
                    <a:pt x="432" y="451"/>
                  </a:lnTo>
                  <a:lnTo>
                    <a:pt x="424" y="450"/>
                  </a:lnTo>
                  <a:lnTo>
                    <a:pt x="415" y="448"/>
                  </a:lnTo>
                  <a:lnTo>
                    <a:pt x="406" y="447"/>
                  </a:lnTo>
                  <a:lnTo>
                    <a:pt x="394" y="445"/>
                  </a:lnTo>
                  <a:lnTo>
                    <a:pt x="391" y="445"/>
                  </a:lnTo>
                  <a:lnTo>
                    <a:pt x="383" y="447"/>
                  </a:lnTo>
                  <a:lnTo>
                    <a:pt x="374" y="450"/>
                  </a:lnTo>
                  <a:lnTo>
                    <a:pt x="357" y="447"/>
                  </a:lnTo>
                  <a:lnTo>
                    <a:pt x="350" y="447"/>
                  </a:lnTo>
                  <a:lnTo>
                    <a:pt x="335" y="444"/>
                  </a:lnTo>
                  <a:lnTo>
                    <a:pt x="318" y="442"/>
                  </a:lnTo>
                  <a:lnTo>
                    <a:pt x="302" y="440"/>
                  </a:lnTo>
                  <a:lnTo>
                    <a:pt x="290" y="441"/>
                  </a:lnTo>
                  <a:lnTo>
                    <a:pt x="283" y="442"/>
                  </a:lnTo>
                  <a:lnTo>
                    <a:pt x="276" y="443"/>
                  </a:lnTo>
                  <a:lnTo>
                    <a:pt x="275" y="442"/>
                  </a:lnTo>
                  <a:lnTo>
                    <a:pt x="275" y="437"/>
                  </a:lnTo>
                  <a:lnTo>
                    <a:pt x="273" y="434"/>
                  </a:lnTo>
                  <a:lnTo>
                    <a:pt x="269" y="430"/>
                  </a:lnTo>
                  <a:lnTo>
                    <a:pt x="266" y="426"/>
                  </a:lnTo>
                  <a:lnTo>
                    <a:pt x="261" y="422"/>
                  </a:lnTo>
                  <a:lnTo>
                    <a:pt x="259" y="418"/>
                  </a:lnTo>
                  <a:lnTo>
                    <a:pt x="259" y="414"/>
                  </a:lnTo>
                  <a:lnTo>
                    <a:pt x="254" y="402"/>
                  </a:lnTo>
                  <a:lnTo>
                    <a:pt x="251" y="393"/>
                  </a:lnTo>
                  <a:lnTo>
                    <a:pt x="250" y="391"/>
                  </a:lnTo>
                  <a:lnTo>
                    <a:pt x="248" y="389"/>
                  </a:lnTo>
                  <a:lnTo>
                    <a:pt x="247" y="387"/>
                  </a:lnTo>
                  <a:lnTo>
                    <a:pt x="243" y="387"/>
                  </a:lnTo>
                  <a:lnTo>
                    <a:pt x="242" y="385"/>
                  </a:lnTo>
                  <a:lnTo>
                    <a:pt x="242" y="382"/>
                  </a:lnTo>
                  <a:lnTo>
                    <a:pt x="242" y="378"/>
                  </a:lnTo>
                  <a:lnTo>
                    <a:pt x="243" y="376"/>
                  </a:lnTo>
                  <a:lnTo>
                    <a:pt x="242" y="374"/>
                  </a:lnTo>
                  <a:lnTo>
                    <a:pt x="234" y="376"/>
                  </a:lnTo>
                  <a:lnTo>
                    <a:pt x="227" y="374"/>
                  </a:lnTo>
                  <a:lnTo>
                    <a:pt x="223" y="371"/>
                  </a:lnTo>
                  <a:lnTo>
                    <a:pt x="216" y="366"/>
                  </a:lnTo>
                  <a:lnTo>
                    <a:pt x="212" y="364"/>
                  </a:lnTo>
                  <a:lnTo>
                    <a:pt x="206" y="359"/>
                  </a:lnTo>
                  <a:lnTo>
                    <a:pt x="199" y="357"/>
                  </a:lnTo>
                  <a:lnTo>
                    <a:pt x="196" y="355"/>
                  </a:lnTo>
                  <a:lnTo>
                    <a:pt x="192" y="350"/>
                  </a:lnTo>
                  <a:lnTo>
                    <a:pt x="189" y="347"/>
                  </a:lnTo>
                  <a:lnTo>
                    <a:pt x="184" y="345"/>
                  </a:lnTo>
                  <a:lnTo>
                    <a:pt x="177" y="343"/>
                  </a:lnTo>
                  <a:lnTo>
                    <a:pt x="166" y="341"/>
                  </a:lnTo>
                  <a:lnTo>
                    <a:pt x="161" y="341"/>
                  </a:lnTo>
                  <a:lnTo>
                    <a:pt x="155" y="342"/>
                  </a:lnTo>
                  <a:lnTo>
                    <a:pt x="150" y="342"/>
                  </a:lnTo>
                  <a:lnTo>
                    <a:pt x="142" y="341"/>
                  </a:lnTo>
                  <a:lnTo>
                    <a:pt x="137" y="339"/>
                  </a:lnTo>
                  <a:lnTo>
                    <a:pt x="131" y="339"/>
                  </a:lnTo>
                  <a:lnTo>
                    <a:pt x="128" y="339"/>
                  </a:lnTo>
                  <a:lnTo>
                    <a:pt x="123" y="339"/>
                  </a:lnTo>
                  <a:lnTo>
                    <a:pt x="120" y="338"/>
                  </a:lnTo>
                  <a:lnTo>
                    <a:pt x="119" y="337"/>
                  </a:lnTo>
                  <a:lnTo>
                    <a:pt x="114" y="337"/>
                  </a:lnTo>
                  <a:lnTo>
                    <a:pt x="111" y="336"/>
                  </a:lnTo>
                  <a:lnTo>
                    <a:pt x="109" y="333"/>
                  </a:lnTo>
                  <a:lnTo>
                    <a:pt x="106" y="333"/>
                  </a:lnTo>
                  <a:lnTo>
                    <a:pt x="103" y="333"/>
                  </a:lnTo>
                  <a:lnTo>
                    <a:pt x="101" y="333"/>
                  </a:lnTo>
                  <a:lnTo>
                    <a:pt x="100" y="333"/>
                  </a:lnTo>
                  <a:lnTo>
                    <a:pt x="99" y="330"/>
                  </a:lnTo>
                  <a:lnTo>
                    <a:pt x="97" y="325"/>
                  </a:lnTo>
                  <a:lnTo>
                    <a:pt x="97" y="324"/>
                  </a:lnTo>
                  <a:lnTo>
                    <a:pt x="95" y="321"/>
                  </a:lnTo>
                  <a:lnTo>
                    <a:pt x="93" y="319"/>
                  </a:lnTo>
                  <a:lnTo>
                    <a:pt x="94" y="316"/>
                  </a:lnTo>
                  <a:lnTo>
                    <a:pt x="95" y="309"/>
                  </a:lnTo>
                  <a:lnTo>
                    <a:pt x="98" y="304"/>
                  </a:lnTo>
                  <a:lnTo>
                    <a:pt x="99" y="302"/>
                  </a:lnTo>
                  <a:lnTo>
                    <a:pt x="101" y="301"/>
                  </a:lnTo>
                  <a:lnTo>
                    <a:pt x="103" y="298"/>
                  </a:lnTo>
                  <a:lnTo>
                    <a:pt x="104" y="296"/>
                  </a:lnTo>
                  <a:lnTo>
                    <a:pt x="104" y="292"/>
                  </a:lnTo>
                  <a:lnTo>
                    <a:pt x="103" y="289"/>
                  </a:lnTo>
                  <a:lnTo>
                    <a:pt x="101" y="285"/>
                  </a:lnTo>
                  <a:lnTo>
                    <a:pt x="102" y="282"/>
                  </a:lnTo>
                  <a:lnTo>
                    <a:pt x="103" y="280"/>
                  </a:lnTo>
                  <a:lnTo>
                    <a:pt x="106" y="273"/>
                  </a:lnTo>
                  <a:lnTo>
                    <a:pt x="105" y="271"/>
                  </a:lnTo>
                  <a:lnTo>
                    <a:pt x="104" y="270"/>
                  </a:lnTo>
                  <a:lnTo>
                    <a:pt x="104" y="267"/>
                  </a:lnTo>
                  <a:lnTo>
                    <a:pt x="104" y="262"/>
                  </a:lnTo>
                  <a:lnTo>
                    <a:pt x="101" y="256"/>
                  </a:lnTo>
                  <a:lnTo>
                    <a:pt x="100" y="253"/>
                  </a:lnTo>
                  <a:lnTo>
                    <a:pt x="98" y="251"/>
                  </a:lnTo>
                  <a:lnTo>
                    <a:pt x="95" y="251"/>
                  </a:lnTo>
                  <a:lnTo>
                    <a:pt x="93" y="246"/>
                  </a:lnTo>
                  <a:lnTo>
                    <a:pt x="90" y="241"/>
                  </a:lnTo>
                  <a:lnTo>
                    <a:pt x="88" y="237"/>
                  </a:lnTo>
                  <a:lnTo>
                    <a:pt x="88" y="235"/>
                  </a:lnTo>
                  <a:lnTo>
                    <a:pt x="87" y="232"/>
                  </a:lnTo>
                  <a:lnTo>
                    <a:pt x="86" y="228"/>
                  </a:lnTo>
                  <a:lnTo>
                    <a:pt x="85" y="225"/>
                  </a:lnTo>
                  <a:lnTo>
                    <a:pt x="84" y="223"/>
                  </a:lnTo>
                  <a:lnTo>
                    <a:pt x="83" y="220"/>
                  </a:lnTo>
                  <a:lnTo>
                    <a:pt x="82" y="219"/>
                  </a:lnTo>
                  <a:lnTo>
                    <a:pt x="79" y="218"/>
                  </a:lnTo>
                  <a:lnTo>
                    <a:pt x="76" y="216"/>
                  </a:lnTo>
                  <a:lnTo>
                    <a:pt x="74" y="213"/>
                  </a:lnTo>
                  <a:lnTo>
                    <a:pt x="74" y="211"/>
                  </a:lnTo>
                  <a:lnTo>
                    <a:pt x="73" y="210"/>
                  </a:lnTo>
                  <a:lnTo>
                    <a:pt x="71" y="209"/>
                  </a:lnTo>
                  <a:lnTo>
                    <a:pt x="69" y="211"/>
                  </a:lnTo>
                  <a:lnTo>
                    <a:pt x="67" y="212"/>
                  </a:lnTo>
                  <a:lnTo>
                    <a:pt x="65" y="212"/>
                  </a:lnTo>
                  <a:lnTo>
                    <a:pt x="63" y="211"/>
                  </a:lnTo>
                  <a:lnTo>
                    <a:pt x="63" y="210"/>
                  </a:lnTo>
                  <a:lnTo>
                    <a:pt x="61" y="208"/>
                  </a:lnTo>
                  <a:lnTo>
                    <a:pt x="58" y="204"/>
                  </a:lnTo>
                  <a:lnTo>
                    <a:pt x="56" y="203"/>
                  </a:lnTo>
                  <a:lnTo>
                    <a:pt x="51" y="203"/>
                  </a:lnTo>
                  <a:lnTo>
                    <a:pt x="47" y="205"/>
                  </a:lnTo>
                  <a:lnTo>
                    <a:pt x="45" y="204"/>
                  </a:lnTo>
                  <a:lnTo>
                    <a:pt x="42" y="204"/>
                  </a:lnTo>
                  <a:lnTo>
                    <a:pt x="40" y="202"/>
                  </a:lnTo>
                  <a:lnTo>
                    <a:pt x="38" y="199"/>
                  </a:lnTo>
                  <a:lnTo>
                    <a:pt x="35" y="199"/>
                  </a:lnTo>
                  <a:lnTo>
                    <a:pt x="30" y="196"/>
                  </a:lnTo>
                  <a:lnTo>
                    <a:pt x="27" y="193"/>
                  </a:lnTo>
                  <a:lnTo>
                    <a:pt x="27" y="189"/>
                  </a:lnTo>
                  <a:lnTo>
                    <a:pt x="25" y="185"/>
                  </a:lnTo>
                  <a:lnTo>
                    <a:pt x="22" y="185"/>
                  </a:lnTo>
                  <a:lnTo>
                    <a:pt x="19" y="182"/>
                  </a:lnTo>
                  <a:lnTo>
                    <a:pt x="14" y="180"/>
                  </a:lnTo>
                  <a:lnTo>
                    <a:pt x="11" y="178"/>
                  </a:lnTo>
                  <a:lnTo>
                    <a:pt x="8" y="177"/>
                  </a:lnTo>
                  <a:lnTo>
                    <a:pt x="8" y="176"/>
                  </a:lnTo>
                  <a:lnTo>
                    <a:pt x="8" y="175"/>
                  </a:lnTo>
                  <a:lnTo>
                    <a:pt x="9" y="173"/>
                  </a:lnTo>
                  <a:lnTo>
                    <a:pt x="10" y="172"/>
                  </a:lnTo>
                  <a:lnTo>
                    <a:pt x="11" y="170"/>
                  </a:lnTo>
                  <a:lnTo>
                    <a:pt x="10" y="169"/>
                  </a:lnTo>
                  <a:lnTo>
                    <a:pt x="7" y="168"/>
                  </a:lnTo>
                  <a:lnTo>
                    <a:pt x="4" y="166"/>
                  </a:lnTo>
                  <a:lnTo>
                    <a:pt x="3" y="164"/>
                  </a:lnTo>
                  <a:lnTo>
                    <a:pt x="0" y="161"/>
                  </a:lnTo>
                  <a:lnTo>
                    <a:pt x="1" y="160"/>
                  </a:lnTo>
                  <a:lnTo>
                    <a:pt x="3" y="159"/>
                  </a:lnTo>
                  <a:lnTo>
                    <a:pt x="4" y="158"/>
                  </a:lnTo>
                  <a:lnTo>
                    <a:pt x="5" y="156"/>
                  </a:lnTo>
                  <a:lnTo>
                    <a:pt x="4" y="155"/>
                  </a:lnTo>
                  <a:lnTo>
                    <a:pt x="3" y="152"/>
                  </a:lnTo>
                  <a:lnTo>
                    <a:pt x="4" y="151"/>
                  </a:lnTo>
                  <a:lnTo>
                    <a:pt x="3" y="148"/>
                  </a:lnTo>
                  <a:lnTo>
                    <a:pt x="3" y="148"/>
                  </a:lnTo>
                  <a:lnTo>
                    <a:pt x="6" y="148"/>
                  </a:lnTo>
                  <a:lnTo>
                    <a:pt x="8" y="147"/>
                  </a:lnTo>
                  <a:lnTo>
                    <a:pt x="10" y="146"/>
                  </a:lnTo>
                  <a:lnTo>
                    <a:pt x="13" y="144"/>
                  </a:lnTo>
                  <a:lnTo>
                    <a:pt x="13" y="141"/>
                  </a:lnTo>
                  <a:lnTo>
                    <a:pt x="13" y="138"/>
                  </a:lnTo>
                  <a:lnTo>
                    <a:pt x="15" y="134"/>
                  </a:lnTo>
                  <a:lnTo>
                    <a:pt x="19" y="133"/>
                  </a:lnTo>
                  <a:lnTo>
                    <a:pt x="21" y="133"/>
                  </a:lnTo>
                  <a:lnTo>
                    <a:pt x="23" y="133"/>
                  </a:lnTo>
                  <a:lnTo>
                    <a:pt x="26" y="133"/>
                  </a:lnTo>
                  <a:lnTo>
                    <a:pt x="29" y="132"/>
                  </a:lnTo>
                  <a:lnTo>
                    <a:pt x="30" y="133"/>
                  </a:lnTo>
                  <a:lnTo>
                    <a:pt x="33" y="135"/>
                  </a:lnTo>
                  <a:lnTo>
                    <a:pt x="35" y="134"/>
                  </a:lnTo>
                  <a:lnTo>
                    <a:pt x="36" y="133"/>
                  </a:lnTo>
                  <a:lnTo>
                    <a:pt x="36" y="130"/>
                  </a:lnTo>
                  <a:lnTo>
                    <a:pt x="37" y="130"/>
                  </a:lnTo>
                  <a:lnTo>
                    <a:pt x="39" y="131"/>
                  </a:lnTo>
                  <a:lnTo>
                    <a:pt x="40" y="133"/>
                  </a:lnTo>
                  <a:lnTo>
                    <a:pt x="41" y="133"/>
                  </a:lnTo>
                  <a:lnTo>
                    <a:pt x="44" y="131"/>
                  </a:lnTo>
                  <a:lnTo>
                    <a:pt x="46" y="130"/>
                  </a:lnTo>
                  <a:lnTo>
                    <a:pt x="47" y="127"/>
                  </a:lnTo>
                  <a:lnTo>
                    <a:pt x="48" y="125"/>
                  </a:lnTo>
                  <a:lnTo>
                    <a:pt x="50" y="126"/>
                  </a:lnTo>
                  <a:lnTo>
                    <a:pt x="53" y="126"/>
                  </a:lnTo>
                  <a:lnTo>
                    <a:pt x="56" y="124"/>
                  </a:lnTo>
                  <a:lnTo>
                    <a:pt x="59" y="122"/>
                  </a:lnTo>
                  <a:lnTo>
                    <a:pt x="62" y="121"/>
                  </a:lnTo>
                  <a:lnTo>
                    <a:pt x="62" y="119"/>
                  </a:lnTo>
                  <a:lnTo>
                    <a:pt x="61" y="116"/>
                  </a:lnTo>
                  <a:lnTo>
                    <a:pt x="61" y="112"/>
                  </a:lnTo>
                  <a:lnTo>
                    <a:pt x="64" y="109"/>
                  </a:lnTo>
                  <a:lnTo>
                    <a:pt x="68" y="109"/>
                  </a:lnTo>
                  <a:lnTo>
                    <a:pt x="72" y="108"/>
                  </a:lnTo>
                  <a:lnTo>
                    <a:pt x="73" y="104"/>
                  </a:lnTo>
                  <a:lnTo>
                    <a:pt x="74" y="103"/>
                  </a:lnTo>
                  <a:lnTo>
                    <a:pt x="76" y="102"/>
                  </a:lnTo>
                  <a:lnTo>
                    <a:pt x="79" y="102"/>
                  </a:lnTo>
                  <a:lnTo>
                    <a:pt x="82" y="100"/>
                  </a:lnTo>
                  <a:lnTo>
                    <a:pt x="84" y="99"/>
                  </a:lnTo>
                  <a:lnTo>
                    <a:pt x="89" y="97"/>
                  </a:lnTo>
                  <a:lnTo>
                    <a:pt x="93" y="96"/>
                  </a:lnTo>
                  <a:lnTo>
                    <a:pt x="95" y="94"/>
                  </a:lnTo>
                  <a:lnTo>
                    <a:pt x="97" y="92"/>
                  </a:lnTo>
                  <a:lnTo>
                    <a:pt x="99" y="91"/>
                  </a:lnTo>
                  <a:lnTo>
                    <a:pt x="101" y="89"/>
                  </a:lnTo>
                  <a:lnTo>
                    <a:pt x="105" y="86"/>
                  </a:lnTo>
                  <a:lnTo>
                    <a:pt x="106" y="86"/>
                  </a:lnTo>
                  <a:lnTo>
                    <a:pt x="112" y="84"/>
                  </a:lnTo>
                  <a:lnTo>
                    <a:pt x="114" y="84"/>
                  </a:lnTo>
                  <a:lnTo>
                    <a:pt x="115" y="84"/>
                  </a:lnTo>
                  <a:lnTo>
                    <a:pt x="117" y="84"/>
                  </a:lnTo>
                  <a:lnTo>
                    <a:pt x="119" y="81"/>
                  </a:lnTo>
                  <a:lnTo>
                    <a:pt x="121" y="79"/>
                  </a:lnTo>
                  <a:lnTo>
                    <a:pt x="123" y="78"/>
                  </a:lnTo>
                  <a:lnTo>
                    <a:pt x="125" y="77"/>
                  </a:lnTo>
                  <a:lnTo>
                    <a:pt x="127" y="74"/>
                  </a:lnTo>
                  <a:lnTo>
                    <a:pt x="130" y="73"/>
                  </a:lnTo>
                  <a:lnTo>
                    <a:pt x="135" y="72"/>
                  </a:lnTo>
                  <a:lnTo>
                    <a:pt x="139" y="73"/>
                  </a:lnTo>
                  <a:lnTo>
                    <a:pt x="142" y="72"/>
                  </a:lnTo>
                  <a:lnTo>
                    <a:pt x="145" y="68"/>
                  </a:lnTo>
                  <a:lnTo>
                    <a:pt x="145" y="67"/>
                  </a:lnTo>
                  <a:lnTo>
                    <a:pt x="145" y="65"/>
                  </a:lnTo>
                  <a:lnTo>
                    <a:pt x="147" y="64"/>
                  </a:lnTo>
                  <a:lnTo>
                    <a:pt x="150" y="67"/>
                  </a:lnTo>
                  <a:lnTo>
                    <a:pt x="151" y="69"/>
                  </a:lnTo>
                  <a:lnTo>
                    <a:pt x="155" y="71"/>
                  </a:lnTo>
                  <a:lnTo>
                    <a:pt x="156" y="73"/>
                  </a:lnTo>
                  <a:lnTo>
                    <a:pt x="158" y="73"/>
                  </a:lnTo>
                  <a:lnTo>
                    <a:pt x="160" y="72"/>
                  </a:lnTo>
                  <a:lnTo>
                    <a:pt x="161" y="68"/>
                  </a:lnTo>
                  <a:lnTo>
                    <a:pt x="163" y="68"/>
                  </a:lnTo>
                  <a:lnTo>
                    <a:pt x="166" y="68"/>
                  </a:lnTo>
                  <a:lnTo>
                    <a:pt x="167" y="70"/>
                  </a:lnTo>
                  <a:lnTo>
                    <a:pt x="167" y="72"/>
                  </a:lnTo>
                  <a:lnTo>
                    <a:pt x="168" y="75"/>
                  </a:lnTo>
                  <a:lnTo>
                    <a:pt x="171" y="77"/>
                  </a:lnTo>
                  <a:lnTo>
                    <a:pt x="175" y="77"/>
                  </a:lnTo>
                  <a:lnTo>
                    <a:pt x="177" y="77"/>
                  </a:lnTo>
                  <a:lnTo>
                    <a:pt x="180" y="77"/>
                  </a:lnTo>
                  <a:lnTo>
                    <a:pt x="184" y="78"/>
                  </a:lnTo>
                  <a:lnTo>
                    <a:pt x="188" y="78"/>
                  </a:lnTo>
                  <a:lnTo>
                    <a:pt x="189" y="78"/>
                  </a:lnTo>
                  <a:lnTo>
                    <a:pt x="193" y="78"/>
                  </a:lnTo>
                  <a:lnTo>
                    <a:pt x="199" y="79"/>
                  </a:lnTo>
                  <a:lnTo>
                    <a:pt x="202" y="79"/>
                  </a:lnTo>
                  <a:lnTo>
                    <a:pt x="208" y="80"/>
                  </a:lnTo>
                  <a:lnTo>
                    <a:pt x="209" y="82"/>
                  </a:lnTo>
                  <a:lnTo>
                    <a:pt x="210" y="87"/>
                  </a:lnTo>
                  <a:lnTo>
                    <a:pt x="211" y="92"/>
                  </a:lnTo>
                  <a:lnTo>
                    <a:pt x="211" y="96"/>
                  </a:lnTo>
                  <a:lnTo>
                    <a:pt x="213" y="98"/>
                  </a:lnTo>
                  <a:lnTo>
                    <a:pt x="214" y="99"/>
                  </a:lnTo>
                  <a:lnTo>
                    <a:pt x="216" y="100"/>
                  </a:lnTo>
                  <a:lnTo>
                    <a:pt x="218" y="103"/>
                  </a:lnTo>
                  <a:lnTo>
                    <a:pt x="219" y="106"/>
                  </a:lnTo>
                  <a:lnTo>
                    <a:pt x="221" y="106"/>
                  </a:lnTo>
                  <a:lnTo>
                    <a:pt x="223" y="105"/>
                  </a:lnTo>
                  <a:lnTo>
                    <a:pt x="225" y="105"/>
                  </a:lnTo>
                  <a:lnTo>
                    <a:pt x="229" y="105"/>
                  </a:lnTo>
                  <a:lnTo>
                    <a:pt x="232" y="107"/>
                  </a:lnTo>
                  <a:lnTo>
                    <a:pt x="233" y="109"/>
                  </a:lnTo>
                  <a:lnTo>
                    <a:pt x="235" y="110"/>
                  </a:lnTo>
                  <a:lnTo>
                    <a:pt x="237" y="110"/>
                  </a:lnTo>
                  <a:lnTo>
                    <a:pt x="242" y="110"/>
                  </a:lnTo>
                  <a:lnTo>
                    <a:pt x="244" y="110"/>
                  </a:lnTo>
                  <a:lnTo>
                    <a:pt x="246" y="111"/>
                  </a:lnTo>
                  <a:lnTo>
                    <a:pt x="248" y="111"/>
                  </a:lnTo>
                  <a:lnTo>
                    <a:pt x="250" y="110"/>
                  </a:lnTo>
                  <a:lnTo>
                    <a:pt x="254" y="109"/>
                  </a:lnTo>
                  <a:lnTo>
                    <a:pt x="257" y="107"/>
                  </a:lnTo>
                  <a:lnTo>
                    <a:pt x="259" y="107"/>
                  </a:lnTo>
                  <a:lnTo>
                    <a:pt x="260" y="108"/>
                  </a:lnTo>
                  <a:lnTo>
                    <a:pt x="262" y="109"/>
                  </a:lnTo>
                  <a:lnTo>
                    <a:pt x="263" y="108"/>
                  </a:lnTo>
                  <a:lnTo>
                    <a:pt x="264" y="107"/>
                  </a:lnTo>
                  <a:lnTo>
                    <a:pt x="266" y="107"/>
                  </a:lnTo>
                  <a:lnTo>
                    <a:pt x="267" y="108"/>
                  </a:lnTo>
                  <a:lnTo>
                    <a:pt x="271" y="109"/>
                  </a:lnTo>
                  <a:lnTo>
                    <a:pt x="274" y="112"/>
                  </a:lnTo>
                  <a:lnTo>
                    <a:pt x="276" y="113"/>
                  </a:lnTo>
                  <a:lnTo>
                    <a:pt x="278" y="111"/>
                  </a:lnTo>
                  <a:lnTo>
                    <a:pt x="279" y="111"/>
                  </a:lnTo>
                  <a:lnTo>
                    <a:pt x="281" y="113"/>
                  </a:lnTo>
                  <a:lnTo>
                    <a:pt x="282" y="113"/>
                  </a:lnTo>
                  <a:lnTo>
                    <a:pt x="283" y="112"/>
                  </a:lnTo>
                  <a:lnTo>
                    <a:pt x="286" y="111"/>
                  </a:lnTo>
                  <a:lnTo>
                    <a:pt x="294" y="113"/>
                  </a:lnTo>
                  <a:lnTo>
                    <a:pt x="297" y="116"/>
                  </a:lnTo>
                  <a:lnTo>
                    <a:pt x="298" y="117"/>
                  </a:lnTo>
                  <a:lnTo>
                    <a:pt x="299" y="119"/>
                  </a:lnTo>
                  <a:lnTo>
                    <a:pt x="302" y="120"/>
                  </a:lnTo>
                  <a:lnTo>
                    <a:pt x="307" y="120"/>
                  </a:lnTo>
                  <a:lnTo>
                    <a:pt x="309" y="118"/>
                  </a:lnTo>
                  <a:lnTo>
                    <a:pt x="312" y="115"/>
                  </a:lnTo>
                  <a:lnTo>
                    <a:pt x="314" y="111"/>
                  </a:lnTo>
                  <a:lnTo>
                    <a:pt x="316" y="110"/>
                  </a:lnTo>
                  <a:lnTo>
                    <a:pt x="318" y="110"/>
                  </a:lnTo>
                  <a:lnTo>
                    <a:pt x="320" y="110"/>
                  </a:lnTo>
                  <a:lnTo>
                    <a:pt x="323" y="109"/>
                  </a:lnTo>
                  <a:lnTo>
                    <a:pt x="325" y="107"/>
                  </a:lnTo>
                  <a:lnTo>
                    <a:pt x="327" y="107"/>
                  </a:lnTo>
                  <a:lnTo>
                    <a:pt x="331" y="103"/>
                  </a:lnTo>
                  <a:lnTo>
                    <a:pt x="331" y="102"/>
                  </a:lnTo>
                  <a:lnTo>
                    <a:pt x="333" y="98"/>
                  </a:lnTo>
                  <a:lnTo>
                    <a:pt x="334" y="96"/>
                  </a:lnTo>
                  <a:lnTo>
                    <a:pt x="335" y="92"/>
                  </a:lnTo>
                  <a:lnTo>
                    <a:pt x="336" y="86"/>
                  </a:lnTo>
                  <a:lnTo>
                    <a:pt x="337" y="83"/>
                  </a:lnTo>
                  <a:lnTo>
                    <a:pt x="336" y="81"/>
                  </a:lnTo>
                  <a:lnTo>
                    <a:pt x="334" y="80"/>
                  </a:lnTo>
                  <a:lnTo>
                    <a:pt x="332" y="79"/>
                  </a:lnTo>
                  <a:lnTo>
                    <a:pt x="329" y="77"/>
                  </a:lnTo>
                  <a:lnTo>
                    <a:pt x="328" y="75"/>
                  </a:lnTo>
                  <a:lnTo>
                    <a:pt x="327" y="72"/>
                  </a:lnTo>
                  <a:lnTo>
                    <a:pt x="326" y="68"/>
                  </a:lnTo>
                  <a:lnTo>
                    <a:pt x="326" y="66"/>
                  </a:lnTo>
                  <a:lnTo>
                    <a:pt x="326" y="64"/>
                  </a:lnTo>
                  <a:lnTo>
                    <a:pt x="325" y="63"/>
                  </a:lnTo>
                  <a:lnTo>
                    <a:pt x="323" y="60"/>
                  </a:lnTo>
                  <a:lnTo>
                    <a:pt x="322" y="58"/>
                  </a:lnTo>
                  <a:lnTo>
                    <a:pt x="322" y="55"/>
                  </a:lnTo>
                  <a:lnTo>
                    <a:pt x="325" y="49"/>
                  </a:lnTo>
                  <a:lnTo>
                    <a:pt x="325" y="46"/>
                  </a:lnTo>
                  <a:lnTo>
                    <a:pt x="325" y="45"/>
                  </a:lnTo>
                  <a:lnTo>
                    <a:pt x="325" y="43"/>
                  </a:lnTo>
                  <a:lnTo>
                    <a:pt x="326" y="40"/>
                  </a:lnTo>
                  <a:lnTo>
                    <a:pt x="327" y="38"/>
                  </a:lnTo>
                  <a:lnTo>
                    <a:pt x="328" y="34"/>
                  </a:lnTo>
                  <a:lnTo>
                    <a:pt x="331" y="33"/>
                  </a:lnTo>
                  <a:lnTo>
                    <a:pt x="333" y="33"/>
                  </a:lnTo>
                  <a:lnTo>
                    <a:pt x="334" y="32"/>
                  </a:lnTo>
                  <a:lnTo>
                    <a:pt x="335" y="28"/>
                  </a:lnTo>
                  <a:lnTo>
                    <a:pt x="336" y="25"/>
                  </a:lnTo>
                  <a:lnTo>
                    <a:pt x="337" y="23"/>
                  </a:lnTo>
                  <a:lnTo>
                    <a:pt x="339" y="21"/>
                  </a:lnTo>
                  <a:lnTo>
                    <a:pt x="348" y="17"/>
                  </a:lnTo>
                  <a:lnTo>
                    <a:pt x="351" y="11"/>
                  </a:lnTo>
                  <a:lnTo>
                    <a:pt x="353" y="9"/>
                  </a:lnTo>
                  <a:lnTo>
                    <a:pt x="354" y="3"/>
                  </a:lnTo>
                  <a:lnTo>
                    <a:pt x="356" y="0"/>
                  </a:lnTo>
                  <a:lnTo>
                    <a:pt x="357" y="1"/>
                  </a:lnTo>
                  <a:lnTo>
                    <a:pt x="360" y="4"/>
                  </a:lnTo>
                  <a:lnTo>
                    <a:pt x="362" y="4"/>
                  </a:lnTo>
                  <a:lnTo>
                    <a:pt x="365" y="6"/>
                  </a:lnTo>
                  <a:lnTo>
                    <a:pt x="372" y="10"/>
                  </a:lnTo>
                  <a:lnTo>
                    <a:pt x="376" y="11"/>
                  </a:lnTo>
                  <a:lnTo>
                    <a:pt x="378" y="12"/>
                  </a:lnTo>
                  <a:lnTo>
                    <a:pt x="382" y="13"/>
                  </a:lnTo>
                  <a:lnTo>
                    <a:pt x="384" y="15"/>
                  </a:lnTo>
                  <a:lnTo>
                    <a:pt x="388" y="19"/>
                  </a:lnTo>
                  <a:lnTo>
                    <a:pt x="392" y="20"/>
                  </a:lnTo>
                  <a:lnTo>
                    <a:pt x="398" y="20"/>
                  </a:lnTo>
                  <a:lnTo>
                    <a:pt x="406" y="20"/>
                  </a:lnTo>
                  <a:lnTo>
                    <a:pt x="407" y="21"/>
                  </a:lnTo>
                  <a:lnTo>
                    <a:pt x="412" y="23"/>
                  </a:lnTo>
                  <a:lnTo>
                    <a:pt x="419" y="26"/>
                  </a:lnTo>
                  <a:lnTo>
                    <a:pt x="424" y="29"/>
                  </a:lnTo>
                  <a:lnTo>
                    <a:pt x="429" y="31"/>
                  </a:lnTo>
                  <a:lnTo>
                    <a:pt x="431" y="33"/>
                  </a:lnTo>
                  <a:lnTo>
                    <a:pt x="434" y="34"/>
                  </a:lnTo>
                  <a:lnTo>
                    <a:pt x="437" y="33"/>
                  </a:lnTo>
                  <a:lnTo>
                    <a:pt x="440" y="34"/>
                  </a:lnTo>
                  <a:lnTo>
                    <a:pt x="448" y="36"/>
                  </a:lnTo>
                  <a:lnTo>
                    <a:pt x="453" y="38"/>
                  </a:lnTo>
                  <a:lnTo>
                    <a:pt x="457" y="39"/>
                  </a:lnTo>
                  <a:lnTo>
                    <a:pt x="459" y="41"/>
                  </a:lnTo>
                  <a:lnTo>
                    <a:pt x="459" y="44"/>
                  </a:lnTo>
                  <a:lnTo>
                    <a:pt x="458" y="46"/>
                  </a:lnTo>
                  <a:lnTo>
                    <a:pt x="458" y="52"/>
                  </a:lnTo>
                  <a:lnTo>
                    <a:pt x="460" y="55"/>
                  </a:lnTo>
                  <a:lnTo>
                    <a:pt x="460" y="59"/>
                  </a:lnTo>
                  <a:lnTo>
                    <a:pt x="460" y="62"/>
                  </a:lnTo>
                  <a:lnTo>
                    <a:pt x="460" y="66"/>
                  </a:lnTo>
                  <a:lnTo>
                    <a:pt x="461" y="68"/>
                  </a:lnTo>
                  <a:lnTo>
                    <a:pt x="462" y="69"/>
                  </a:lnTo>
                  <a:lnTo>
                    <a:pt x="464" y="72"/>
                  </a:lnTo>
                  <a:lnTo>
                    <a:pt x="463" y="74"/>
                  </a:lnTo>
                  <a:lnTo>
                    <a:pt x="462" y="75"/>
                  </a:lnTo>
                  <a:lnTo>
                    <a:pt x="463" y="78"/>
                  </a:lnTo>
                  <a:lnTo>
                    <a:pt x="464" y="80"/>
                  </a:lnTo>
                  <a:lnTo>
                    <a:pt x="467" y="81"/>
                  </a:lnTo>
                  <a:lnTo>
                    <a:pt x="469" y="81"/>
                  </a:lnTo>
                  <a:lnTo>
                    <a:pt x="471" y="84"/>
                  </a:lnTo>
                  <a:lnTo>
                    <a:pt x="475" y="88"/>
                  </a:lnTo>
                  <a:lnTo>
                    <a:pt x="478" y="89"/>
                  </a:lnTo>
                  <a:lnTo>
                    <a:pt x="481" y="91"/>
                  </a:lnTo>
                  <a:lnTo>
                    <a:pt x="487" y="92"/>
                  </a:lnTo>
                  <a:lnTo>
                    <a:pt x="491" y="93"/>
                  </a:lnTo>
                  <a:lnTo>
                    <a:pt x="493" y="94"/>
                  </a:lnTo>
                  <a:lnTo>
                    <a:pt x="495" y="97"/>
                  </a:lnTo>
                  <a:lnTo>
                    <a:pt x="499" y="98"/>
                  </a:lnTo>
                  <a:lnTo>
                    <a:pt x="501" y="99"/>
                  </a:lnTo>
                  <a:lnTo>
                    <a:pt x="506" y="100"/>
                  </a:lnTo>
                  <a:lnTo>
                    <a:pt x="508" y="100"/>
                  </a:lnTo>
                  <a:lnTo>
                    <a:pt x="511" y="98"/>
                  </a:lnTo>
                  <a:lnTo>
                    <a:pt x="512" y="98"/>
                  </a:lnTo>
                  <a:lnTo>
                    <a:pt x="516" y="99"/>
                  </a:lnTo>
                  <a:lnTo>
                    <a:pt x="520" y="100"/>
                  </a:lnTo>
                  <a:lnTo>
                    <a:pt x="523" y="98"/>
                  </a:lnTo>
                  <a:lnTo>
                    <a:pt x="525" y="97"/>
                  </a:lnTo>
                  <a:lnTo>
                    <a:pt x="528" y="94"/>
                  </a:lnTo>
                  <a:lnTo>
                    <a:pt x="532" y="92"/>
                  </a:lnTo>
                  <a:lnTo>
                    <a:pt x="536" y="91"/>
                  </a:lnTo>
                  <a:lnTo>
                    <a:pt x="539" y="90"/>
                  </a:lnTo>
                  <a:lnTo>
                    <a:pt x="549" y="88"/>
                  </a:lnTo>
                  <a:lnTo>
                    <a:pt x="552" y="88"/>
                  </a:lnTo>
                  <a:lnTo>
                    <a:pt x="555" y="86"/>
                  </a:lnTo>
                  <a:lnTo>
                    <a:pt x="558" y="84"/>
                  </a:lnTo>
                  <a:lnTo>
                    <a:pt x="561" y="84"/>
                  </a:lnTo>
                  <a:lnTo>
                    <a:pt x="566" y="85"/>
                  </a:lnTo>
                  <a:lnTo>
                    <a:pt x="571" y="86"/>
                  </a:lnTo>
                  <a:lnTo>
                    <a:pt x="577" y="87"/>
                  </a:lnTo>
                  <a:lnTo>
                    <a:pt x="581" y="89"/>
                  </a:lnTo>
                  <a:lnTo>
                    <a:pt x="584" y="91"/>
                  </a:lnTo>
                  <a:lnTo>
                    <a:pt x="588" y="92"/>
                  </a:lnTo>
                  <a:lnTo>
                    <a:pt x="593" y="91"/>
                  </a:lnTo>
                  <a:lnTo>
                    <a:pt x="599" y="91"/>
                  </a:lnTo>
                  <a:lnTo>
                    <a:pt x="604" y="92"/>
                  </a:lnTo>
                  <a:lnTo>
                    <a:pt x="608" y="95"/>
                  </a:lnTo>
                  <a:lnTo>
                    <a:pt x="611" y="97"/>
                  </a:lnTo>
                  <a:lnTo>
                    <a:pt x="614" y="103"/>
                  </a:lnTo>
                  <a:lnTo>
                    <a:pt x="617" y="105"/>
                  </a:lnTo>
                  <a:lnTo>
                    <a:pt x="620" y="108"/>
                  </a:lnTo>
                  <a:lnTo>
                    <a:pt x="624" y="108"/>
                  </a:lnTo>
                  <a:lnTo>
                    <a:pt x="633" y="108"/>
                  </a:lnTo>
                  <a:lnTo>
                    <a:pt x="638" y="109"/>
                  </a:lnTo>
                  <a:lnTo>
                    <a:pt x="642" y="109"/>
                  </a:lnTo>
                  <a:lnTo>
                    <a:pt x="643" y="111"/>
                  </a:lnTo>
                  <a:lnTo>
                    <a:pt x="643" y="114"/>
                  </a:lnTo>
                  <a:lnTo>
                    <a:pt x="643" y="120"/>
                  </a:lnTo>
                  <a:lnTo>
                    <a:pt x="643" y="122"/>
                  </a:lnTo>
                  <a:lnTo>
                    <a:pt x="643" y="124"/>
                  </a:lnTo>
                  <a:lnTo>
                    <a:pt x="645" y="125"/>
                  </a:lnTo>
                  <a:lnTo>
                    <a:pt x="646" y="127"/>
                  </a:lnTo>
                  <a:lnTo>
                    <a:pt x="648" y="129"/>
                  </a:lnTo>
                  <a:lnTo>
                    <a:pt x="651" y="130"/>
                  </a:lnTo>
                  <a:lnTo>
                    <a:pt x="658" y="137"/>
                  </a:lnTo>
                  <a:lnTo>
                    <a:pt x="661" y="140"/>
                  </a:lnTo>
                  <a:lnTo>
                    <a:pt x="664" y="140"/>
                  </a:lnTo>
                  <a:lnTo>
                    <a:pt x="668" y="140"/>
                  </a:lnTo>
                  <a:lnTo>
                    <a:pt x="674" y="140"/>
                  </a:lnTo>
                  <a:lnTo>
                    <a:pt x="684" y="140"/>
                  </a:lnTo>
                  <a:lnTo>
                    <a:pt x="691" y="142"/>
                  </a:lnTo>
                  <a:lnTo>
                    <a:pt x="694" y="143"/>
                  </a:lnTo>
                  <a:lnTo>
                    <a:pt x="700" y="144"/>
                  </a:lnTo>
                  <a:lnTo>
                    <a:pt x="708" y="146"/>
                  </a:lnTo>
                  <a:lnTo>
                    <a:pt x="715" y="148"/>
                  </a:lnTo>
                  <a:lnTo>
                    <a:pt x="718" y="146"/>
                  </a:lnTo>
                  <a:lnTo>
                    <a:pt x="722" y="146"/>
                  </a:lnTo>
                  <a:lnTo>
                    <a:pt x="725" y="147"/>
                  </a:lnTo>
                  <a:lnTo>
                    <a:pt x="728" y="149"/>
                  </a:lnTo>
                  <a:lnTo>
                    <a:pt x="731" y="149"/>
                  </a:lnTo>
                  <a:lnTo>
                    <a:pt x="734" y="148"/>
                  </a:lnTo>
                  <a:lnTo>
                    <a:pt x="747" y="141"/>
                  </a:lnTo>
                  <a:lnTo>
                    <a:pt x="751" y="139"/>
                  </a:lnTo>
                  <a:lnTo>
                    <a:pt x="754" y="140"/>
                  </a:lnTo>
                  <a:lnTo>
                    <a:pt x="757" y="138"/>
                  </a:lnTo>
                  <a:lnTo>
                    <a:pt x="758" y="138"/>
                  </a:lnTo>
                  <a:lnTo>
                    <a:pt x="763" y="136"/>
                  </a:lnTo>
                  <a:lnTo>
                    <a:pt x="767" y="136"/>
                  </a:lnTo>
                  <a:lnTo>
                    <a:pt x="770" y="136"/>
                  </a:lnTo>
                  <a:lnTo>
                    <a:pt x="774" y="135"/>
                  </a:lnTo>
                  <a:lnTo>
                    <a:pt x="784" y="131"/>
                  </a:lnTo>
                  <a:lnTo>
                    <a:pt x="788" y="130"/>
                  </a:lnTo>
                  <a:lnTo>
                    <a:pt x="794" y="131"/>
                  </a:lnTo>
                  <a:lnTo>
                    <a:pt x="797" y="130"/>
                  </a:lnTo>
                  <a:lnTo>
                    <a:pt x="801" y="129"/>
                  </a:lnTo>
                  <a:lnTo>
                    <a:pt x="805" y="126"/>
                  </a:lnTo>
                  <a:lnTo>
                    <a:pt x="807" y="122"/>
                  </a:lnTo>
                  <a:lnTo>
                    <a:pt x="809" y="117"/>
                  </a:lnTo>
                  <a:lnTo>
                    <a:pt x="814" y="113"/>
                  </a:lnTo>
                  <a:lnTo>
                    <a:pt x="818" y="110"/>
                  </a:lnTo>
                  <a:lnTo>
                    <a:pt x="822" y="107"/>
                  </a:lnTo>
                  <a:lnTo>
                    <a:pt x="827" y="104"/>
                  </a:lnTo>
                  <a:lnTo>
                    <a:pt x="832" y="102"/>
                  </a:lnTo>
                  <a:lnTo>
                    <a:pt x="838" y="97"/>
                  </a:lnTo>
                  <a:lnTo>
                    <a:pt x="843" y="94"/>
                  </a:lnTo>
                  <a:lnTo>
                    <a:pt x="845" y="94"/>
                  </a:lnTo>
                  <a:lnTo>
                    <a:pt x="848" y="94"/>
                  </a:lnTo>
                  <a:lnTo>
                    <a:pt x="853" y="96"/>
                  </a:lnTo>
                  <a:lnTo>
                    <a:pt x="857" y="95"/>
                  </a:lnTo>
                  <a:lnTo>
                    <a:pt x="859" y="96"/>
                  </a:lnTo>
                  <a:lnTo>
                    <a:pt x="864" y="98"/>
                  </a:lnTo>
                  <a:lnTo>
                    <a:pt x="868" y="100"/>
                  </a:lnTo>
                  <a:lnTo>
                    <a:pt x="871" y="104"/>
                  </a:lnTo>
                  <a:lnTo>
                    <a:pt x="877" y="109"/>
                  </a:lnTo>
                  <a:lnTo>
                    <a:pt x="879" y="111"/>
                  </a:lnTo>
                  <a:lnTo>
                    <a:pt x="881" y="112"/>
                  </a:lnTo>
                  <a:lnTo>
                    <a:pt x="886" y="113"/>
                  </a:lnTo>
                  <a:lnTo>
                    <a:pt x="890" y="113"/>
                  </a:lnTo>
                  <a:lnTo>
                    <a:pt x="893" y="112"/>
                  </a:lnTo>
                  <a:lnTo>
                    <a:pt x="897" y="109"/>
                  </a:lnTo>
                  <a:lnTo>
                    <a:pt x="904" y="107"/>
                  </a:lnTo>
                  <a:lnTo>
                    <a:pt x="906" y="107"/>
                  </a:lnTo>
                  <a:lnTo>
                    <a:pt x="911" y="108"/>
                  </a:lnTo>
                  <a:lnTo>
                    <a:pt x="917" y="111"/>
                  </a:lnTo>
                  <a:lnTo>
                    <a:pt x="919" y="113"/>
                  </a:lnTo>
                  <a:lnTo>
                    <a:pt x="921" y="116"/>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16" name="Google Shape;2416;p203"/>
            <p:cNvSpPr/>
            <p:nvPr/>
          </p:nvSpPr>
          <p:spPr>
            <a:xfrm>
              <a:off x="8967093" y="4451961"/>
              <a:ext cx="594543" cy="173572"/>
            </a:xfrm>
            <a:custGeom>
              <a:avLst/>
              <a:gdLst/>
              <a:ahLst/>
              <a:cxnLst/>
              <a:rect l="l" t="t" r="r" b="b"/>
              <a:pathLst>
                <a:path w="625" h="206" extrusionOk="0">
                  <a:moveTo>
                    <a:pt x="372" y="156"/>
                  </a:moveTo>
                  <a:lnTo>
                    <a:pt x="372" y="157"/>
                  </a:lnTo>
                  <a:lnTo>
                    <a:pt x="370" y="156"/>
                  </a:lnTo>
                  <a:lnTo>
                    <a:pt x="370" y="146"/>
                  </a:lnTo>
                  <a:lnTo>
                    <a:pt x="371" y="145"/>
                  </a:lnTo>
                  <a:lnTo>
                    <a:pt x="372" y="145"/>
                  </a:lnTo>
                  <a:lnTo>
                    <a:pt x="372" y="147"/>
                  </a:lnTo>
                  <a:lnTo>
                    <a:pt x="372" y="151"/>
                  </a:lnTo>
                  <a:lnTo>
                    <a:pt x="372" y="155"/>
                  </a:lnTo>
                  <a:lnTo>
                    <a:pt x="372" y="156"/>
                  </a:lnTo>
                  <a:close/>
                  <a:moveTo>
                    <a:pt x="144" y="146"/>
                  </a:moveTo>
                  <a:lnTo>
                    <a:pt x="143" y="146"/>
                  </a:lnTo>
                  <a:lnTo>
                    <a:pt x="142" y="146"/>
                  </a:lnTo>
                  <a:lnTo>
                    <a:pt x="141" y="145"/>
                  </a:lnTo>
                  <a:lnTo>
                    <a:pt x="143" y="142"/>
                  </a:lnTo>
                  <a:lnTo>
                    <a:pt x="143" y="142"/>
                  </a:lnTo>
                  <a:lnTo>
                    <a:pt x="144" y="145"/>
                  </a:lnTo>
                  <a:lnTo>
                    <a:pt x="144" y="146"/>
                  </a:lnTo>
                  <a:close/>
                  <a:moveTo>
                    <a:pt x="52" y="138"/>
                  </a:moveTo>
                  <a:lnTo>
                    <a:pt x="50" y="139"/>
                  </a:lnTo>
                  <a:lnTo>
                    <a:pt x="50" y="138"/>
                  </a:lnTo>
                  <a:lnTo>
                    <a:pt x="51" y="137"/>
                  </a:lnTo>
                  <a:lnTo>
                    <a:pt x="52" y="135"/>
                  </a:lnTo>
                  <a:lnTo>
                    <a:pt x="52" y="136"/>
                  </a:lnTo>
                  <a:lnTo>
                    <a:pt x="52" y="138"/>
                  </a:lnTo>
                  <a:close/>
                  <a:moveTo>
                    <a:pt x="579" y="100"/>
                  </a:moveTo>
                  <a:lnTo>
                    <a:pt x="575" y="101"/>
                  </a:lnTo>
                  <a:lnTo>
                    <a:pt x="572" y="101"/>
                  </a:lnTo>
                  <a:lnTo>
                    <a:pt x="572" y="99"/>
                  </a:lnTo>
                  <a:lnTo>
                    <a:pt x="572" y="98"/>
                  </a:lnTo>
                  <a:lnTo>
                    <a:pt x="573" y="98"/>
                  </a:lnTo>
                  <a:lnTo>
                    <a:pt x="575" y="98"/>
                  </a:lnTo>
                  <a:lnTo>
                    <a:pt x="579" y="100"/>
                  </a:lnTo>
                  <a:close/>
                  <a:moveTo>
                    <a:pt x="20" y="65"/>
                  </a:moveTo>
                  <a:lnTo>
                    <a:pt x="19" y="66"/>
                  </a:lnTo>
                  <a:lnTo>
                    <a:pt x="17" y="65"/>
                  </a:lnTo>
                  <a:lnTo>
                    <a:pt x="17" y="60"/>
                  </a:lnTo>
                  <a:lnTo>
                    <a:pt x="18" y="60"/>
                  </a:lnTo>
                  <a:lnTo>
                    <a:pt x="21" y="60"/>
                  </a:lnTo>
                  <a:lnTo>
                    <a:pt x="22" y="61"/>
                  </a:lnTo>
                  <a:lnTo>
                    <a:pt x="20" y="65"/>
                  </a:lnTo>
                  <a:close/>
                  <a:moveTo>
                    <a:pt x="6" y="28"/>
                  </a:moveTo>
                  <a:lnTo>
                    <a:pt x="8" y="31"/>
                  </a:lnTo>
                  <a:lnTo>
                    <a:pt x="7" y="33"/>
                  </a:lnTo>
                  <a:lnTo>
                    <a:pt x="6" y="33"/>
                  </a:lnTo>
                  <a:lnTo>
                    <a:pt x="5" y="33"/>
                  </a:lnTo>
                  <a:lnTo>
                    <a:pt x="4" y="34"/>
                  </a:lnTo>
                  <a:lnTo>
                    <a:pt x="3" y="34"/>
                  </a:lnTo>
                  <a:lnTo>
                    <a:pt x="1" y="32"/>
                  </a:lnTo>
                  <a:lnTo>
                    <a:pt x="0" y="31"/>
                  </a:lnTo>
                  <a:lnTo>
                    <a:pt x="0" y="29"/>
                  </a:lnTo>
                  <a:lnTo>
                    <a:pt x="1" y="29"/>
                  </a:lnTo>
                  <a:lnTo>
                    <a:pt x="3" y="30"/>
                  </a:lnTo>
                  <a:lnTo>
                    <a:pt x="5" y="29"/>
                  </a:lnTo>
                  <a:lnTo>
                    <a:pt x="6" y="28"/>
                  </a:lnTo>
                  <a:close/>
                  <a:moveTo>
                    <a:pt x="77" y="35"/>
                  </a:moveTo>
                  <a:lnTo>
                    <a:pt x="82" y="36"/>
                  </a:lnTo>
                  <a:lnTo>
                    <a:pt x="84" y="37"/>
                  </a:lnTo>
                  <a:lnTo>
                    <a:pt x="90" y="47"/>
                  </a:lnTo>
                  <a:lnTo>
                    <a:pt x="99" y="54"/>
                  </a:lnTo>
                  <a:lnTo>
                    <a:pt x="102" y="57"/>
                  </a:lnTo>
                  <a:lnTo>
                    <a:pt x="105" y="58"/>
                  </a:lnTo>
                  <a:lnTo>
                    <a:pt x="109" y="61"/>
                  </a:lnTo>
                  <a:lnTo>
                    <a:pt x="112" y="66"/>
                  </a:lnTo>
                  <a:lnTo>
                    <a:pt x="118" y="79"/>
                  </a:lnTo>
                  <a:lnTo>
                    <a:pt x="120" y="85"/>
                  </a:lnTo>
                  <a:lnTo>
                    <a:pt x="120" y="94"/>
                  </a:lnTo>
                  <a:lnTo>
                    <a:pt x="118" y="107"/>
                  </a:lnTo>
                  <a:lnTo>
                    <a:pt x="117" y="114"/>
                  </a:lnTo>
                  <a:lnTo>
                    <a:pt x="117" y="117"/>
                  </a:lnTo>
                  <a:lnTo>
                    <a:pt x="120" y="122"/>
                  </a:lnTo>
                  <a:lnTo>
                    <a:pt x="119" y="126"/>
                  </a:lnTo>
                  <a:lnTo>
                    <a:pt x="120" y="129"/>
                  </a:lnTo>
                  <a:lnTo>
                    <a:pt x="119" y="140"/>
                  </a:lnTo>
                  <a:lnTo>
                    <a:pt x="121" y="143"/>
                  </a:lnTo>
                  <a:lnTo>
                    <a:pt x="123" y="145"/>
                  </a:lnTo>
                  <a:lnTo>
                    <a:pt x="131" y="151"/>
                  </a:lnTo>
                  <a:lnTo>
                    <a:pt x="132" y="153"/>
                  </a:lnTo>
                  <a:lnTo>
                    <a:pt x="136" y="161"/>
                  </a:lnTo>
                  <a:lnTo>
                    <a:pt x="144" y="178"/>
                  </a:lnTo>
                  <a:lnTo>
                    <a:pt x="147" y="186"/>
                  </a:lnTo>
                  <a:lnTo>
                    <a:pt x="146" y="188"/>
                  </a:lnTo>
                  <a:lnTo>
                    <a:pt x="145" y="189"/>
                  </a:lnTo>
                  <a:lnTo>
                    <a:pt x="143" y="189"/>
                  </a:lnTo>
                  <a:lnTo>
                    <a:pt x="141" y="188"/>
                  </a:lnTo>
                  <a:lnTo>
                    <a:pt x="141" y="187"/>
                  </a:lnTo>
                  <a:lnTo>
                    <a:pt x="141" y="186"/>
                  </a:lnTo>
                  <a:lnTo>
                    <a:pt x="140" y="185"/>
                  </a:lnTo>
                  <a:lnTo>
                    <a:pt x="138" y="183"/>
                  </a:lnTo>
                  <a:lnTo>
                    <a:pt x="137" y="181"/>
                  </a:lnTo>
                  <a:lnTo>
                    <a:pt x="137" y="184"/>
                  </a:lnTo>
                  <a:lnTo>
                    <a:pt x="137" y="187"/>
                  </a:lnTo>
                  <a:lnTo>
                    <a:pt x="134" y="187"/>
                  </a:lnTo>
                  <a:lnTo>
                    <a:pt x="131" y="186"/>
                  </a:lnTo>
                  <a:lnTo>
                    <a:pt x="128" y="187"/>
                  </a:lnTo>
                  <a:lnTo>
                    <a:pt x="123" y="191"/>
                  </a:lnTo>
                  <a:lnTo>
                    <a:pt x="121" y="191"/>
                  </a:lnTo>
                  <a:lnTo>
                    <a:pt x="119" y="187"/>
                  </a:lnTo>
                  <a:lnTo>
                    <a:pt x="118" y="186"/>
                  </a:lnTo>
                  <a:lnTo>
                    <a:pt x="117" y="184"/>
                  </a:lnTo>
                  <a:lnTo>
                    <a:pt x="102" y="176"/>
                  </a:lnTo>
                  <a:lnTo>
                    <a:pt x="96" y="174"/>
                  </a:lnTo>
                  <a:lnTo>
                    <a:pt x="91" y="168"/>
                  </a:lnTo>
                  <a:lnTo>
                    <a:pt x="78" y="162"/>
                  </a:lnTo>
                  <a:lnTo>
                    <a:pt x="70" y="155"/>
                  </a:lnTo>
                  <a:lnTo>
                    <a:pt x="67" y="151"/>
                  </a:lnTo>
                  <a:lnTo>
                    <a:pt x="59" y="148"/>
                  </a:lnTo>
                  <a:lnTo>
                    <a:pt x="55" y="144"/>
                  </a:lnTo>
                  <a:lnTo>
                    <a:pt x="53" y="143"/>
                  </a:lnTo>
                  <a:lnTo>
                    <a:pt x="51" y="142"/>
                  </a:lnTo>
                  <a:lnTo>
                    <a:pt x="53" y="137"/>
                  </a:lnTo>
                  <a:lnTo>
                    <a:pt x="52" y="133"/>
                  </a:lnTo>
                  <a:lnTo>
                    <a:pt x="51" y="130"/>
                  </a:lnTo>
                  <a:lnTo>
                    <a:pt x="45" y="123"/>
                  </a:lnTo>
                  <a:lnTo>
                    <a:pt x="43" y="118"/>
                  </a:lnTo>
                  <a:lnTo>
                    <a:pt x="37" y="114"/>
                  </a:lnTo>
                  <a:lnTo>
                    <a:pt x="35" y="110"/>
                  </a:lnTo>
                  <a:lnTo>
                    <a:pt x="33" y="107"/>
                  </a:lnTo>
                  <a:lnTo>
                    <a:pt x="34" y="106"/>
                  </a:lnTo>
                  <a:lnTo>
                    <a:pt x="35" y="106"/>
                  </a:lnTo>
                  <a:lnTo>
                    <a:pt x="34" y="103"/>
                  </a:lnTo>
                  <a:lnTo>
                    <a:pt x="31" y="99"/>
                  </a:lnTo>
                  <a:lnTo>
                    <a:pt x="29" y="94"/>
                  </a:lnTo>
                  <a:lnTo>
                    <a:pt x="29" y="85"/>
                  </a:lnTo>
                  <a:lnTo>
                    <a:pt x="26" y="73"/>
                  </a:lnTo>
                  <a:lnTo>
                    <a:pt x="22" y="56"/>
                  </a:lnTo>
                  <a:lnTo>
                    <a:pt x="23" y="50"/>
                  </a:lnTo>
                  <a:lnTo>
                    <a:pt x="22" y="43"/>
                  </a:lnTo>
                  <a:lnTo>
                    <a:pt x="19" y="37"/>
                  </a:lnTo>
                  <a:lnTo>
                    <a:pt x="16" y="32"/>
                  </a:lnTo>
                  <a:lnTo>
                    <a:pt x="15" y="29"/>
                  </a:lnTo>
                  <a:lnTo>
                    <a:pt x="16" y="27"/>
                  </a:lnTo>
                  <a:lnTo>
                    <a:pt x="16" y="22"/>
                  </a:lnTo>
                  <a:lnTo>
                    <a:pt x="17" y="21"/>
                  </a:lnTo>
                  <a:lnTo>
                    <a:pt x="18" y="20"/>
                  </a:lnTo>
                  <a:lnTo>
                    <a:pt x="19" y="21"/>
                  </a:lnTo>
                  <a:lnTo>
                    <a:pt x="22" y="25"/>
                  </a:lnTo>
                  <a:lnTo>
                    <a:pt x="28" y="28"/>
                  </a:lnTo>
                  <a:lnTo>
                    <a:pt x="30" y="29"/>
                  </a:lnTo>
                  <a:lnTo>
                    <a:pt x="33" y="27"/>
                  </a:lnTo>
                  <a:lnTo>
                    <a:pt x="34" y="28"/>
                  </a:lnTo>
                  <a:lnTo>
                    <a:pt x="35" y="29"/>
                  </a:lnTo>
                  <a:lnTo>
                    <a:pt x="36" y="32"/>
                  </a:lnTo>
                  <a:lnTo>
                    <a:pt x="38" y="35"/>
                  </a:lnTo>
                  <a:lnTo>
                    <a:pt x="41" y="35"/>
                  </a:lnTo>
                  <a:lnTo>
                    <a:pt x="43" y="35"/>
                  </a:lnTo>
                  <a:lnTo>
                    <a:pt x="43" y="35"/>
                  </a:lnTo>
                  <a:lnTo>
                    <a:pt x="44" y="37"/>
                  </a:lnTo>
                  <a:lnTo>
                    <a:pt x="44" y="41"/>
                  </a:lnTo>
                  <a:lnTo>
                    <a:pt x="44" y="44"/>
                  </a:lnTo>
                  <a:lnTo>
                    <a:pt x="41" y="47"/>
                  </a:lnTo>
                  <a:lnTo>
                    <a:pt x="41" y="50"/>
                  </a:lnTo>
                  <a:lnTo>
                    <a:pt x="43" y="51"/>
                  </a:lnTo>
                  <a:lnTo>
                    <a:pt x="44" y="53"/>
                  </a:lnTo>
                  <a:lnTo>
                    <a:pt x="45" y="54"/>
                  </a:lnTo>
                  <a:lnTo>
                    <a:pt x="46" y="54"/>
                  </a:lnTo>
                  <a:lnTo>
                    <a:pt x="48" y="53"/>
                  </a:lnTo>
                  <a:lnTo>
                    <a:pt x="49" y="51"/>
                  </a:lnTo>
                  <a:lnTo>
                    <a:pt x="50" y="49"/>
                  </a:lnTo>
                  <a:lnTo>
                    <a:pt x="54" y="47"/>
                  </a:lnTo>
                  <a:lnTo>
                    <a:pt x="59" y="46"/>
                  </a:lnTo>
                  <a:lnTo>
                    <a:pt x="60" y="46"/>
                  </a:lnTo>
                  <a:lnTo>
                    <a:pt x="61" y="46"/>
                  </a:lnTo>
                  <a:lnTo>
                    <a:pt x="62" y="49"/>
                  </a:lnTo>
                  <a:lnTo>
                    <a:pt x="63" y="50"/>
                  </a:lnTo>
                  <a:lnTo>
                    <a:pt x="65" y="50"/>
                  </a:lnTo>
                  <a:lnTo>
                    <a:pt x="67" y="50"/>
                  </a:lnTo>
                  <a:lnTo>
                    <a:pt x="69" y="48"/>
                  </a:lnTo>
                  <a:lnTo>
                    <a:pt x="71" y="46"/>
                  </a:lnTo>
                  <a:lnTo>
                    <a:pt x="71" y="43"/>
                  </a:lnTo>
                  <a:lnTo>
                    <a:pt x="75" y="40"/>
                  </a:lnTo>
                  <a:lnTo>
                    <a:pt x="76" y="37"/>
                  </a:lnTo>
                  <a:lnTo>
                    <a:pt x="77" y="35"/>
                  </a:lnTo>
                  <a:close/>
                  <a:moveTo>
                    <a:pt x="570" y="101"/>
                  </a:moveTo>
                  <a:lnTo>
                    <a:pt x="568" y="101"/>
                  </a:lnTo>
                  <a:lnTo>
                    <a:pt x="566" y="100"/>
                  </a:lnTo>
                  <a:lnTo>
                    <a:pt x="560" y="96"/>
                  </a:lnTo>
                  <a:lnTo>
                    <a:pt x="555" y="95"/>
                  </a:lnTo>
                  <a:lnTo>
                    <a:pt x="546" y="95"/>
                  </a:lnTo>
                  <a:lnTo>
                    <a:pt x="542" y="95"/>
                  </a:lnTo>
                  <a:lnTo>
                    <a:pt x="540" y="95"/>
                  </a:lnTo>
                  <a:lnTo>
                    <a:pt x="538" y="95"/>
                  </a:lnTo>
                  <a:lnTo>
                    <a:pt x="537" y="94"/>
                  </a:lnTo>
                  <a:lnTo>
                    <a:pt x="536" y="94"/>
                  </a:lnTo>
                  <a:lnTo>
                    <a:pt x="532" y="96"/>
                  </a:lnTo>
                  <a:lnTo>
                    <a:pt x="531" y="96"/>
                  </a:lnTo>
                  <a:lnTo>
                    <a:pt x="529" y="95"/>
                  </a:lnTo>
                  <a:lnTo>
                    <a:pt x="527" y="94"/>
                  </a:lnTo>
                  <a:lnTo>
                    <a:pt x="524" y="95"/>
                  </a:lnTo>
                  <a:lnTo>
                    <a:pt x="520" y="97"/>
                  </a:lnTo>
                  <a:lnTo>
                    <a:pt x="516" y="95"/>
                  </a:lnTo>
                  <a:lnTo>
                    <a:pt x="515" y="95"/>
                  </a:lnTo>
                  <a:lnTo>
                    <a:pt x="514" y="96"/>
                  </a:lnTo>
                  <a:lnTo>
                    <a:pt x="512" y="98"/>
                  </a:lnTo>
                  <a:lnTo>
                    <a:pt x="509" y="100"/>
                  </a:lnTo>
                  <a:lnTo>
                    <a:pt x="508" y="104"/>
                  </a:lnTo>
                  <a:lnTo>
                    <a:pt x="506" y="107"/>
                  </a:lnTo>
                  <a:lnTo>
                    <a:pt x="506" y="108"/>
                  </a:lnTo>
                  <a:lnTo>
                    <a:pt x="506" y="115"/>
                  </a:lnTo>
                  <a:lnTo>
                    <a:pt x="505" y="118"/>
                  </a:lnTo>
                  <a:lnTo>
                    <a:pt x="506" y="122"/>
                  </a:lnTo>
                  <a:lnTo>
                    <a:pt x="506" y="124"/>
                  </a:lnTo>
                  <a:lnTo>
                    <a:pt x="504" y="127"/>
                  </a:lnTo>
                  <a:lnTo>
                    <a:pt x="504" y="127"/>
                  </a:lnTo>
                  <a:lnTo>
                    <a:pt x="503" y="131"/>
                  </a:lnTo>
                  <a:lnTo>
                    <a:pt x="503" y="133"/>
                  </a:lnTo>
                  <a:lnTo>
                    <a:pt x="503" y="134"/>
                  </a:lnTo>
                  <a:lnTo>
                    <a:pt x="502" y="137"/>
                  </a:lnTo>
                  <a:lnTo>
                    <a:pt x="499" y="137"/>
                  </a:lnTo>
                  <a:lnTo>
                    <a:pt x="498" y="138"/>
                  </a:lnTo>
                  <a:lnTo>
                    <a:pt x="495" y="137"/>
                  </a:lnTo>
                  <a:lnTo>
                    <a:pt x="493" y="139"/>
                  </a:lnTo>
                  <a:lnTo>
                    <a:pt x="492" y="141"/>
                  </a:lnTo>
                  <a:lnTo>
                    <a:pt x="490" y="143"/>
                  </a:lnTo>
                  <a:lnTo>
                    <a:pt x="490" y="145"/>
                  </a:lnTo>
                  <a:lnTo>
                    <a:pt x="490" y="145"/>
                  </a:lnTo>
                  <a:lnTo>
                    <a:pt x="490" y="146"/>
                  </a:lnTo>
                  <a:lnTo>
                    <a:pt x="490" y="148"/>
                  </a:lnTo>
                  <a:lnTo>
                    <a:pt x="490" y="150"/>
                  </a:lnTo>
                  <a:lnTo>
                    <a:pt x="492" y="150"/>
                  </a:lnTo>
                  <a:lnTo>
                    <a:pt x="493" y="151"/>
                  </a:lnTo>
                  <a:lnTo>
                    <a:pt x="493" y="153"/>
                  </a:lnTo>
                  <a:lnTo>
                    <a:pt x="492" y="154"/>
                  </a:lnTo>
                  <a:lnTo>
                    <a:pt x="490" y="155"/>
                  </a:lnTo>
                  <a:lnTo>
                    <a:pt x="487" y="158"/>
                  </a:lnTo>
                  <a:lnTo>
                    <a:pt x="482" y="161"/>
                  </a:lnTo>
                  <a:lnTo>
                    <a:pt x="480" y="162"/>
                  </a:lnTo>
                  <a:lnTo>
                    <a:pt x="480" y="163"/>
                  </a:lnTo>
                  <a:lnTo>
                    <a:pt x="480" y="164"/>
                  </a:lnTo>
                  <a:lnTo>
                    <a:pt x="480" y="168"/>
                  </a:lnTo>
                  <a:lnTo>
                    <a:pt x="482" y="169"/>
                  </a:lnTo>
                  <a:lnTo>
                    <a:pt x="482" y="170"/>
                  </a:lnTo>
                  <a:lnTo>
                    <a:pt x="482" y="172"/>
                  </a:lnTo>
                  <a:lnTo>
                    <a:pt x="481" y="173"/>
                  </a:lnTo>
                  <a:lnTo>
                    <a:pt x="480" y="174"/>
                  </a:lnTo>
                  <a:lnTo>
                    <a:pt x="478" y="174"/>
                  </a:lnTo>
                  <a:lnTo>
                    <a:pt x="477" y="175"/>
                  </a:lnTo>
                  <a:lnTo>
                    <a:pt x="477" y="180"/>
                  </a:lnTo>
                  <a:lnTo>
                    <a:pt x="476" y="181"/>
                  </a:lnTo>
                  <a:lnTo>
                    <a:pt x="474" y="185"/>
                  </a:lnTo>
                  <a:lnTo>
                    <a:pt x="473" y="186"/>
                  </a:lnTo>
                  <a:lnTo>
                    <a:pt x="472" y="187"/>
                  </a:lnTo>
                  <a:lnTo>
                    <a:pt x="468" y="185"/>
                  </a:lnTo>
                  <a:lnTo>
                    <a:pt x="464" y="186"/>
                  </a:lnTo>
                  <a:lnTo>
                    <a:pt x="460" y="187"/>
                  </a:lnTo>
                  <a:lnTo>
                    <a:pt x="456" y="187"/>
                  </a:lnTo>
                  <a:lnTo>
                    <a:pt x="452" y="187"/>
                  </a:lnTo>
                  <a:lnTo>
                    <a:pt x="451" y="189"/>
                  </a:lnTo>
                  <a:lnTo>
                    <a:pt x="448" y="191"/>
                  </a:lnTo>
                  <a:lnTo>
                    <a:pt x="446" y="193"/>
                  </a:lnTo>
                  <a:lnTo>
                    <a:pt x="444" y="194"/>
                  </a:lnTo>
                  <a:lnTo>
                    <a:pt x="440" y="191"/>
                  </a:lnTo>
                  <a:lnTo>
                    <a:pt x="438" y="192"/>
                  </a:lnTo>
                  <a:lnTo>
                    <a:pt x="435" y="191"/>
                  </a:lnTo>
                  <a:lnTo>
                    <a:pt x="428" y="188"/>
                  </a:lnTo>
                  <a:lnTo>
                    <a:pt x="426" y="187"/>
                  </a:lnTo>
                  <a:lnTo>
                    <a:pt x="424" y="187"/>
                  </a:lnTo>
                  <a:lnTo>
                    <a:pt x="424" y="187"/>
                  </a:lnTo>
                  <a:lnTo>
                    <a:pt x="424" y="186"/>
                  </a:lnTo>
                  <a:lnTo>
                    <a:pt x="424" y="184"/>
                  </a:lnTo>
                  <a:lnTo>
                    <a:pt x="422" y="183"/>
                  </a:lnTo>
                  <a:lnTo>
                    <a:pt x="407" y="183"/>
                  </a:lnTo>
                  <a:lnTo>
                    <a:pt x="403" y="185"/>
                  </a:lnTo>
                  <a:lnTo>
                    <a:pt x="400" y="186"/>
                  </a:lnTo>
                  <a:lnTo>
                    <a:pt x="398" y="187"/>
                  </a:lnTo>
                  <a:lnTo>
                    <a:pt x="397" y="191"/>
                  </a:lnTo>
                  <a:lnTo>
                    <a:pt x="396" y="194"/>
                  </a:lnTo>
                  <a:lnTo>
                    <a:pt x="394" y="197"/>
                  </a:lnTo>
                  <a:lnTo>
                    <a:pt x="389" y="197"/>
                  </a:lnTo>
                  <a:lnTo>
                    <a:pt x="386" y="201"/>
                  </a:lnTo>
                  <a:lnTo>
                    <a:pt x="384" y="201"/>
                  </a:lnTo>
                  <a:lnTo>
                    <a:pt x="382" y="201"/>
                  </a:lnTo>
                  <a:lnTo>
                    <a:pt x="380" y="200"/>
                  </a:lnTo>
                  <a:lnTo>
                    <a:pt x="378" y="202"/>
                  </a:lnTo>
                  <a:lnTo>
                    <a:pt x="375" y="202"/>
                  </a:lnTo>
                  <a:lnTo>
                    <a:pt x="369" y="200"/>
                  </a:lnTo>
                  <a:lnTo>
                    <a:pt x="363" y="200"/>
                  </a:lnTo>
                  <a:lnTo>
                    <a:pt x="360" y="200"/>
                  </a:lnTo>
                  <a:lnTo>
                    <a:pt x="358" y="200"/>
                  </a:lnTo>
                  <a:lnTo>
                    <a:pt x="348" y="205"/>
                  </a:lnTo>
                  <a:lnTo>
                    <a:pt x="344" y="205"/>
                  </a:lnTo>
                  <a:lnTo>
                    <a:pt x="343" y="205"/>
                  </a:lnTo>
                  <a:lnTo>
                    <a:pt x="341" y="203"/>
                  </a:lnTo>
                  <a:lnTo>
                    <a:pt x="338" y="202"/>
                  </a:lnTo>
                  <a:lnTo>
                    <a:pt x="332" y="195"/>
                  </a:lnTo>
                  <a:lnTo>
                    <a:pt x="330" y="194"/>
                  </a:lnTo>
                  <a:lnTo>
                    <a:pt x="328" y="192"/>
                  </a:lnTo>
                  <a:lnTo>
                    <a:pt x="326" y="191"/>
                  </a:lnTo>
                  <a:lnTo>
                    <a:pt x="325" y="189"/>
                  </a:lnTo>
                  <a:lnTo>
                    <a:pt x="323" y="187"/>
                  </a:lnTo>
                  <a:lnTo>
                    <a:pt x="320" y="185"/>
                  </a:lnTo>
                  <a:lnTo>
                    <a:pt x="317" y="182"/>
                  </a:lnTo>
                  <a:lnTo>
                    <a:pt x="317" y="176"/>
                  </a:lnTo>
                  <a:lnTo>
                    <a:pt x="315" y="176"/>
                  </a:lnTo>
                  <a:lnTo>
                    <a:pt x="314" y="174"/>
                  </a:lnTo>
                  <a:lnTo>
                    <a:pt x="314" y="173"/>
                  </a:lnTo>
                  <a:lnTo>
                    <a:pt x="317" y="169"/>
                  </a:lnTo>
                  <a:lnTo>
                    <a:pt x="319" y="173"/>
                  </a:lnTo>
                  <a:lnTo>
                    <a:pt x="319" y="174"/>
                  </a:lnTo>
                  <a:lnTo>
                    <a:pt x="324" y="177"/>
                  </a:lnTo>
                  <a:lnTo>
                    <a:pt x="328" y="178"/>
                  </a:lnTo>
                  <a:lnTo>
                    <a:pt x="332" y="179"/>
                  </a:lnTo>
                  <a:lnTo>
                    <a:pt x="336" y="179"/>
                  </a:lnTo>
                  <a:lnTo>
                    <a:pt x="338" y="179"/>
                  </a:lnTo>
                  <a:lnTo>
                    <a:pt x="339" y="178"/>
                  </a:lnTo>
                  <a:lnTo>
                    <a:pt x="341" y="179"/>
                  </a:lnTo>
                  <a:lnTo>
                    <a:pt x="350" y="184"/>
                  </a:lnTo>
                  <a:lnTo>
                    <a:pt x="353" y="185"/>
                  </a:lnTo>
                  <a:lnTo>
                    <a:pt x="357" y="185"/>
                  </a:lnTo>
                  <a:lnTo>
                    <a:pt x="358" y="185"/>
                  </a:lnTo>
                  <a:lnTo>
                    <a:pt x="363" y="189"/>
                  </a:lnTo>
                  <a:lnTo>
                    <a:pt x="365" y="189"/>
                  </a:lnTo>
                  <a:lnTo>
                    <a:pt x="367" y="189"/>
                  </a:lnTo>
                  <a:lnTo>
                    <a:pt x="364" y="187"/>
                  </a:lnTo>
                  <a:lnTo>
                    <a:pt x="362" y="186"/>
                  </a:lnTo>
                  <a:lnTo>
                    <a:pt x="361" y="183"/>
                  </a:lnTo>
                  <a:lnTo>
                    <a:pt x="362" y="181"/>
                  </a:lnTo>
                  <a:lnTo>
                    <a:pt x="364" y="180"/>
                  </a:lnTo>
                  <a:lnTo>
                    <a:pt x="365" y="178"/>
                  </a:lnTo>
                  <a:lnTo>
                    <a:pt x="366" y="173"/>
                  </a:lnTo>
                  <a:lnTo>
                    <a:pt x="366" y="170"/>
                  </a:lnTo>
                  <a:lnTo>
                    <a:pt x="368" y="167"/>
                  </a:lnTo>
                  <a:lnTo>
                    <a:pt x="369" y="165"/>
                  </a:lnTo>
                  <a:lnTo>
                    <a:pt x="367" y="163"/>
                  </a:lnTo>
                  <a:lnTo>
                    <a:pt x="366" y="160"/>
                  </a:lnTo>
                  <a:lnTo>
                    <a:pt x="367" y="157"/>
                  </a:lnTo>
                  <a:lnTo>
                    <a:pt x="368" y="156"/>
                  </a:lnTo>
                  <a:lnTo>
                    <a:pt x="370" y="157"/>
                  </a:lnTo>
                  <a:lnTo>
                    <a:pt x="371" y="158"/>
                  </a:lnTo>
                  <a:lnTo>
                    <a:pt x="373" y="158"/>
                  </a:lnTo>
                  <a:lnTo>
                    <a:pt x="374" y="157"/>
                  </a:lnTo>
                  <a:lnTo>
                    <a:pt x="375" y="156"/>
                  </a:lnTo>
                  <a:lnTo>
                    <a:pt x="374" y="154"/>
                  </a:lnTo>
                  <a:lnTo>
                    <a:pt x="374" y="150"/>
                  </a:lnTo>
                  <a:lnTo>
                    <a:pt x="377" y="146"/>
                  </a:lnTo>
                  <a:lnTo>
                    <a:pt x="380" y="144"/>
                  </a:lnTo>
                  <a:lnTo>
                    <a:pt x="383" y="142"/>
                  </a:lnTo>
                  <a:lnTo>
                    <a:pt x="395" y="140"/>
                  </a:lnTo>
                  <a:lnTo>
                    <a:pt x="416" y="135"/>
                  </a:lnTo>
                  <a:lnTo>
                    <a:pt x="421" y="134"/>
                  </a:lnTo>
                  <a:lnTo>
                    <a:pt x="424" y="133"/>
                  </a:lnTo>
                  <a:lnTo>
                    <a:pt x="425" y="131"/>
                  </a:lnTo>
                  <a:lnTo>
                    <a:pt x="429" y="127"/>
                  </a:lnTo>
                  <a:lnTo>
                    <a:pt x="434" y="120"/>
                  </a:lnTo>
                  <a:lnTo>
                    <a:pt x="438" y="114"/>
                  </a:lnTo>
                  <a:lnTo>
                    <a:pt x="446" y="106"/>
                  </a:lnTo>
                  <a:lnTo>
                    <a:pt x="453" y="98"/>
                  </a:lnTo>
                  <a:lnTo>
                    <a:pt x="454" y="97"/>
                  </a:lnTo>
                  <a:lnTo>
                    <a:pt x="456" y="93"/>
                  </a:lnTo>
                  <a:lnTo>
                    <a:pt x="456" y="91"/>
                  </a:lnTo>
                  <a:lnTo>
                    <a:pt x="456" y="89"/>
                  </a:lnTo>
                  <a:lnTo>
                    <a:pt x="456" y="88"/>
                  </a:lnTo>
                  <a:lnTo>
                    <a:pt x="457" y="87"/>
                  </a:lnTo>
                  <a:lnTo>
                    <a:pt x="458" y="87"/>
                  </a:lnTo>
                  <a:lnTo>
                    <a:pt x="458" y="88"/>
                  </a:lnTo>
                  <a:lnTo>
                    <a:pt x="461" y="90"/>
                  </a:lnTo>
                  <a:lnTo>
                    <a:pt x="463" y="91"/>
                  </a:lnTo>
                  <a:lnTo>
                    <a:pt x="464" y="93"/>
                  </a:lnTo>
                  <a:lnTo>
                    <a:pt x="464" y="95"/>
                  </a:lnTo>
                  <a:lnTo>
                    <a:pt x="464" y="96"/>
                  </a:lnTo>
                  <a:lnTo>
                    <a:pt x="466" y="98"/>
                  </a:lnTo>
                  <a:lnTo>
                    <a:pt x="469" y="98"/>
                  </a:lnTo>
                  <a:lnTo>
                    <a:pt x="470" y="99"/>
                  </a:lnTo>
                  <a:lnTo>
                    <a:pt x="472" y="103"/>
                  </a:lnTo>
                  <a:lnTo>
                    <a:pt x="474" y="104"/>
                  </a:lnTo>
                  <a:lnTo>
                    <a:pt x="475" y="106"/>
                  </a:lnTo>
                  <a:lnTo>
                    <a:pt x="476" y="105"/>
                  </a:lnTo>
                  <a:lnTo>
                    <a:pt x="479" y="103"/>
                  </a:lnTo>
                  <a:lnTo>
                    <a:pt x="480" y="101"/>
                  </a:lnTo>
                  <a:lnTo>
                    <a:pt x="482" y="98"/>
                  </a:lnTo>
                  <a:lnTo>
                    <a:pt x="480" y="97"/>
                  </a:lnTo>
                  <a:lnTo>
                    <a:pt x="482" y="95"/>
                  </a:lnTo>
                  <a:lnTo>
                    <a:pt x="482" y="94"/>
                  </a:lnTo>
                  <a:lnTo>
                    <a:pt x="482" y="93"/>
                  </a:lnTo>
                  <a:lnTo>
                    <a:pt x="480" y="92"/>
                  </a:lnTo>
                  <a:lnTo>
                    <a:pt x="480" y="88"/>
                  </a:lnTo>
                  <a:lnTo>
                    <a:pt x="480" y="85"/>
                  </a:lnTo>
                  <a:lnTo>
                    <a:pt x="479" y="83"/>
                  </a:lnTo>
                  <a:lnTo>
                    <a:pt x="480" y="82"/>
                  </a:lnTo>
                  <a:lnTo>
                    <a:pt x="483" y="81"/>
                  </a:lnTo>
                  <a:lnTo>
                    <a:pt x="486" y="79"/>
                  </a:lnTo>
                  <a:lnTo>
                    <a:pt x="488" y="77"/>
                  </a:lnTo>
                  <a:lnTo>
                    <a:pt x="488" y="80"/>
                  </a:lnTo>
                  <a:lnTo>
                    <a:pt x="488" y="84"/>
                  </a:lnTo>
                  <a:lnTo>
                    <a:pt x="489" y="88"/>
                  </a:lnTo>
                  <a:lnTo>
                    <a:pt x="491" y="94"/>
                  </a:lnTo>
                  <a:lnTo>
                    <a:pt x="493" y="94"/>
                  </a:lnTo>
                  <a:lnTo>
                    <a:pt x="495" y="95"/>
                  </a:lnTo>
                  <a:lnTo>
                    <a:pt x="497" y="95"/>
                  </a:lnTo>
                  <a:lnTo>
                    <a:pt x="498" y="94"/>
                  </a:lnTo>
                  <a:lnTo>
                    <a:pt x="498" y="94"/>
                  </a:lnTo>
                  <a:lnTo>
                    <a:pt x="497" y="92"/>
                  </a:lnTo>
                  <a:lnTo>
                    <a:pt x="496" y="86"/>
                  </a:lnTo>
                  <a:lnTo>
                    <a:pt x="495" y="82"/>
                  </a:lnTo>
                  <a:lnTo>
                    <a:pt x="493" y="79"/>
                  </a:lnTo>
                  <a:lnTo>
                    <a:pt x="492" y="77"/>
                  </a:lnTo>
                  <a:lnTo>
                    <a:pt x="499" y="77"/>
                  </a:lnTo>
                  <a:lnTo>
                    <a:pt x="501" y="76"/>
                  </a:lnTo>
                  <a:lnTo>
                    <a:pt x="504" y="73"/>
                  </a:lnTo>
                  <a:lnTo>
                    <a:pt x="505" y="71"/>
                  </a:lnTo>
                  <a:lnTo>
                    <a:pt x="506" y="68"/>
                  </a:lnTo>
                  <a:lnTo>
                    <a:pt x="503" y="66"/>
                  </a:lnTo>
                  <a:lnTo>
                    <a:pt x="501" y="64"/>
                  </a:lnTo>
                  <a:lnTo>
                    <a:pt x="501" y="61"/>
                  </a:lnTo>
                  <a:lnTo>
                    <a:pt x="505" y="57"/>
                  </a:lnTo>
                  <a:lnTo>
                    <a:pt x="507" y="55"/>
                  </a:lnTo>
                  <a:lnTo>
                    <a:pt x="508" y="57"/>
                  </a:lnTo>
                  <a:lnTo>
                    <a:pt x="509" y="57"/>
                  </a:lnTo>
                  <a:lnTo>
                    <a:pt x="511" y="58"/>
                  </a:lnTo>
                  <a:lnTo>
                    <a:pt x="513" y="57"/>
                  </a:lnTo>
                  <a:lnTo>
                    <a:pt x="515" y="55"/>
                  </a:lnTo>
                  <a:lnTo>
                    <a:pt x="516" y="52"/>
                  </a:lnTo>
                  <a:lnTo>
                    <a:pt x="521" y="46"/>
                  </a:lnTo>
                  <a:lnTo>
                    <a:pt x="523" y="43"/>
                  </a:lnTo>
                  <a:lnTo>
                    <a:pt x="524" y="39"/>
                  </a:lnTo>
                  <a:lnTo>
                    <a:pt x="535" y="26"/>
                  </a:lnTo>
                  <a:lnTo>
                    <a:pt x="537" y="24"/>
                  </a:lnTo>
                  <a:lnTo>
                    <a:pt x="544" y="12"/>
                  </a:lnTo>
                  <a:lnTo>
                    <a:pt x="544" y="12"/>
                  </a:lnTo>
                  <a:lnTo>
                    <a:pt x="546" y="13"/>
                  </a:lnTo>
                  <a:lnTo>
                    <a:pt x="547" y="16"/>
                  </a:lnTo>
                  <a:lnTo>
                    <a:pt x="546" y="18"/>
                  </a:lnTo>
                  <a:lnTo>
                    <a:pt x="545" y="20"/>
                  </a:lnTo>
                  <a:lnTo>
                    <a:pt x="545" y="24"/>
                  </a:lnTo>
                  <a:lnTo>
                    <a:pt x="545" y="24"/>
                  </a:lnTo>
                  <a:lnTo>
                    <a:pt x="548" y="22"/>
                  </a:lnTo>
                  <a:lnTo>
                    <a:pt x="551" y="18"/>
                  </a:lnTo>
                  <a:lnTo>
                    <a:pt x="554" y="14"/>
                  </a:lnTo>
                  <a:lnTo>
                    <a:pt x="555" y="12"/>
                  </a:lnTo>
                  <a:lnTo>
                    <a:pt x="559" y="13"/>
                  </a:lnTo>
                  <a:lnTo>
                    <a:pt x="560" y="13"/>
                  </a:lnTo>
                  <a:lnTo>
                    <a:pt x="559" y="16"/>
                  </a:lnTo>
                  <a:lnTo>
                    <a:pt x="560" y="18"/>
                  </a:lnTo>
                  <a:lnTo>
                    <a:pt x="561" y="21"/>
                  </a:lnTo>
                  <a:lnTo>
                    <a:pt x="563" y="23"/>
                  </a:lnTo>
                  <a:lnTo>
                    <a:pt x="567" y="25"/>
                  </a:lnTo>
                  <a:lnTo>
                    <a:pt x="571" y="27"/>
                  </a:lnTo>
                  <a:lnTo>
                    <a:pt x="572" y="28"/>
                  </a:lnTo>
                  <a:lnTo>
                    <a:pt x="572" y="29"/>
                  </a:lnTo>
                  <a:lnTo>
                    <a:pt x="573" y="31"/>
                  </a:lnTo>
                  <a:lnTo>
                    <a:pt x="573" y="34"/>
                  </a:lnTo>
                  <a:lnTo>
                    <a:pt x="571" y="36"/>
                  </a:lnTo>
                  <a:lnTo>
                    <a:pt x="572" y="40"/>
                  </a:lnTo>
                  <a:lnTo>
                    <a:pt x="572" y="43"/>
                  </a:lnTo>
                  <a:lnTo>
                    <a:pt x="571" y="44"/>
                  </a:lnTo>
                  <a:lnTo>
                    <a:pt x="567" y="46"/>
                  </a:lnTo>
                  <a:lnTo>
                    <a:pt x="577" y="44"/>
                  </a:lnTo>
                  <a:lnTo>
                    <a:pt x="579" y="44"/>
                  </a:lnTo>
                  <a:lnTo>
                    <a:pt x="583" y="41"/>
                  </a:lnTo>
                  <a:lnTo>
                    <a:pt x="585" y="43"/>
                  </a:lnTo>
                  <a:lnTo>
                    <a:pt x="587" y="47"/>
                  </a:lnTo>
                  <a:lnTo>
                    <a:pt x="585" y="48"/>
                  </a:lnTo>
                  <a:lnTo>
                    <a:pt x="581" y="49"/>
                  </a:lnTo>
                  <a:lnTo>
                    <a:pt x="581" y="50"/>
                  </a:lnTo>
                  <a:lnTo>
                    <a:pt x="582" y="52"/>
                  </a:lnTo>
                  <a:lnTo>
                    <a:pt x="584" y="52"/>
                  </a:lnTo>
                  <a:lnTo>
                    <a:pt x="588" y="51"/>
                  </a:lnTo>
                  <a:lnTo>
                    <a:pt x="591" y="49"/>
                  </a:lnTo>
                  <a:lnTo>
                    <a:pt x="592" y="49"/>
                  </a:lnTo>
                  <a:lnTo>
                    <a:pt x="594" y="49"/>
                  </a:lnTo>
                  <a:lnTo>
                    <a:pt x="597" y="51"/>
                  </a:lnTo>
                  <a:lnTo>
                    <a:pt x="599" y="51"/>
                  </a:lnTo>
                  <a:lnTo>
                    <a:pt x="601" y="53"/>
                  </a:lnTo>
                  <a:lnTo>
                    <a:pt x="602" y="55"/>
                  </a:lnTo>
                  <a:lnTo>
                    <a:pt x="606" y="57"/>
                  </a:lnTo>
                  <a:lnTo>
                    <a:pt x="613" y="61"/>
                  </a:lnTo>
                  <a:lnTo>
                    <a:pt x="615" y="61"/>
                  </a:lnTo>
                  <a:lnTo>
                    <a:pt x="616" y="61"/>
                  </a:lnTo>
                  <a:lnTo>
                    <a:pt x="621" y="61"/>
                  </a:lnTo>
                  <a:lnTo>
                    <a:pt x="622" y="61"/>
                  </a:lnTo>
                  <a:lnTo>
                    <a:pt x="623" y="63"/>
                  </a:lnTo>
                  <a:lnTo>
                    <a:pt x="624" y="65"/>
                  </a:lnTo>
                  <a:lnTo>
                    <a:pt x="623" y="66"/>
                  </a:lnTo>
                  <a:lnTo>
                    <a:pt x="623" y="68"/>
                  </a:lnTo>
                  <a:lnTo>
                    <a:pt x="622" y="70"/>
                  </a:lnTo>
                  <a:lnTo>
                    <a:pt x="619" y="71"/>
                  </a:lnTo>
                  <a:lnTo>
                    <a:pt x="612" y="74"/>
                  </a:lnTo>
                  <a:lnTo>
                    <a:pt x="605" y="76"/>
                  </a:lnTo>
                  <a:lnTo>
                    <a:pt x="600" y="76"/>
                  </a:lnTo>
                  <a:lnTo>
                    <a:pt x="595" y="74"/>
                  </a:lnTo>
                  <a:lnTo>
                    <a:pt x="593" y="74"/>
                  </a:lnTo>
                  <a:lnTo>
                    <a:pt x="591" y="75"/>
                  </a:lnTo>
                  <a:lnTo>
                    <a:pt x="589" y="80"/>
                  </a:lnTo>
                  <a:lnTo>
                    <a:pt x="593" y="85"/>
                  </a:lnTo>
                  <a:lnTo>
                    <a:pt x="601" y="90"/>
                  </a:lnTo>
                  <a:lnTo>
                    <a:pt x="602" y="92"/>
                  </a:lnTo>
                  <a:lnTo>
                    <a:pt x="602" y="93"/>
                  </a:lnTo>
                  <a:lnTo>
                    <a:pt x="600" y="94"/>
                  </a:lnTo>
                  <a:lnTo>
                    <a:pt x="599" y="94"/>
                  </a:lnTo>
                  <a:lnTo>
                    <a:pt x="595" y="96"/>
                  </a:lnTo>
                  <a:lnTo>
                    <a:pt x="590" y="96"/>
                  </a:lnTo>
                  <a:lnTo>
                    <a:pt x="587" y="97"/>
                  </a:lnTo>
                  <a:lnTo>
                    <a:pt x="583" y="98"/>
                  </a:lnTo>
                  <a:lnTo>
                    <a:pt x="579" y="98"/>
                  </a:lnTo>
                  <a:lnTo>
                    <a:pt x="575" y="96"/>
                  </a:lnTo>
                  <a:lnTo>
                    <a:pt x="573" y="95"/>
                  </a:lnTo>
                  <a:lnTo>
                    <a:pt x="572" y="96"/>
                  </a:lnTo>
                  <a:lnTo>
                    <a:pt x="571" y="100"/>
                  </a:lnTo>
                  <a:lnTo>
                    <a:pt x="570" y="101"/>
                  </a:lnTo>
                  <a:close/>
                  <a:moveTo>
                    <a:pt x="556" y="5"/>
                  </a:moveTo>
                  <a:lnTo>
                    <a:pt x="554" y="7"/>
                  </a:lnTo>
                  <a:lnTo>
                    <a:pt x="553" y="5"/>
                  </a:lnTo>
                  <a:lnTo>
                    <a:pt x="553" y="2"/>
                  </a:lnTo>
                  <a:lnTo>
                    <a:pt x="556" y="0"/>
                  </a:lnTo>
                  <a:lnTo>
                    <a:pt x="560" y="0"/>
                  </a:lnTo>
                  <a:lnTo>
                    <a:pt x="560" y="2"/>
                  </a:lnTo>
                  <a:lnTo>
                    <a:pt x="560" y="3"/>
                  </a:lnTo>
                  <a:lnTo>
                    <a:pt x="559" y="5"/>
                  </a:lnTo>
                  <a:lnTo>
                    <a:pt x="556" y="5"/>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17" name="Google Shape;2417;p203"/>
            <p:cNvSpPr/>
            <p:nvPr/>
          </p:nvSpPr>
          <p:spPr>
            <a:xfrm>
              <a:off x="9318796" y="4570137"/>
              <a:ext cx="4188" cy="11080"/>
            </a:xfrm>
            <a:custGeom>
              <a:avLst/>
              <a:gdLst/>
              <a:ahLst/>
              <a:cxnLst/>
              <a:rect l="l" t="t" r="r" b="b"/>
              <a:pathLst>
                <a:path w="3" h="13" extrusionOk="0">
                  <a:moveTo>
                    <a:pt x="2" y="11"/>
                  </a:moveTo>
                  <a:lnTo>
                    <a:pt x="2" y="12"/>
                  </a:lnTo>
                  <a:lnTo>
                    <a:pt x="0" y="11"/>
                  </a:lnTo>
                  <a:lnTo>
                    <a:pt x="0" y="1"/>
                  </a:lnTo>
                  <a:lnTo>
                    <a:pt x="1" y="0"/>
                  </a:lnTo>
                  <a:lnTo>
                    <a:pt x="2" y="0"/>
                  </a:lnTo>
                  <a:lnTo>
                    <a:pt x="2" y="2"/>
                  </a:lnTo>
                  <a:lnTo>
                    <a:pt x="2" y="6"/>
                  </a:lnTo>
                  <a:lnTo>
                    <a:pt x="2" y="10"/>
                  </a:lnTo>
                  <a:lnTo>
                    <a:pt x="2" y="1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18" name="Google Shape;2418;p203"/>
            <p:cNvSpPr/>
            <p:nvPr/>
          </p:nvSpPr>
          <p:spPr>
            <a:xfrm>
              <a:off x="9101076" y="4570137"/>
              <a:ext cx="4188" cy="3694"/>
            </a:xfrm>
            <a:custGeom>
              <a:avLst/>
              <a:gdLst/>
              <a:ahLst/>
              <a:cxnLst/>
              <a:rect l="l" t="t" r="r" b="b"/>
              <a:pathLst>
                <a:path w="4" h="5" extrusionOk="0">
                  <a:moveTo>
                    <a:pt x="3" y="4"/>
                  </a:moveTo>
                  <a:lnTo>
                    <a:pt x="2" y="4"/>
                  </a:lnTo>
                  <a:lnTo>
                    <a:pt x="1" y="4"/>
                  </a:lnTo>
                  <a:lnTo>
                    <a:pt x="0" y="3"/>
                  </a:lnTo>
                  <a:lnTo>
                    <a:pt x="2" y="0"/>
                  </a:lnTo>
                  <a:lnTo>
                    <a:pt x="2" y="0"/>
                  </a:lnTo>
                  <a:lnTo>
                    <a:pt x="3" y="3"/>
                  </a:lnTo>
                  <a:lnTo>
                    <a:pt x="3"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19" name="Google Shape;2419;p203"/>
            <p:cNvSpPr/>
            <p:nvPr/>
          </p:nvSpPr>
          <p:spPr>
            <a:xfrm>
              <a:off x="9017337" y="4562751"/>
              <a:ext cx="4188" cy="3694"/>
            </a:xfrm>
            <a:custGeom>
              <a:avLst/>
              <a:gdLst/>
              <a:ahLst/>
              <a:cxnLst/>
              <a:rect l="l" t="t" r="r" b="b"/>
              <a:pathLst>
                <a:path w="3" h="5" extrusionOk="0">
                  <a:moveTo>
                    <a:pt x="2" y="3"/>
                  </a:moveTo>
                  <a:lnTo>
                    <a:pt x="0" y="4"/>
                  </a:lnTo>
                  <a:lnTo>
                    <a:pt x="0" y="3"/>
                  </a:lnTo>
                  <a:lnTo>
                    <a:pt x="1" y="2"/>
                  </a:lnTo>
                  <a:lnTo>
                    <a:pt x="2" y="0"/>
                  </a:lnTo>
                  <a:lnTo>
                    <a:pt x="2" y="1"/>
                  </a:lnTo>
                  <a:lnTo>
                    <a:pt x="2"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20" name="Google Shape;2420;p203"/>
            <p:cNvSpPr/>
            <p:nvPr/>
          </p:nvSpPr>
          <p:spPr>
            <a:xfrm>
              <a:off x="9511394" y="4533207"/>
              <a:ext cx="8374" cy="3694"/>
            </a:xfrm>
            <a:custGeom>
              <a:avLst/>
              <a:gdLst/>
              <a:ahLst/>
              <a:cxnLst/>
              <a:rect l="l" t="t" r="r" b="b"/>
              <a:pathLst>
                <a:path w="8" h="4" extrusionOk="0">
                  <a:moveTo>
                    <a:pt x="7" y="2"/>
                  </a:moveTo>
                  <a:lnTo>
                    <a:pt x="3" y="3"/>
                  </a:lnTo>
                  <a:lnTo>
                    <a:pt x="0" y="3"/>
                  </a:lnTo>
                  <a:lnTo>
                    <a:pt x="0" y="1"/>
                  </a:lnTo>
                  <a:lnTo>
                    <a:pt x="0" y="0"/>
                  </a:lnTo>
                  <a:lnTo>
                    <a:pt x="1" y="0"/>
                  </a:lnTo>
                  <a:lnTo>
                    <a:pt x="3" y="0"/>
                  </a:lnTo>
                  <a:lnTo>
                    <a:pt x="7"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21" name="Google Shape;2421;p203"/>
            <p:cNvSpPr/>
            <p:nvPr/>
          </p:nvSpPr>
          <p:spPr>
            <a:xfrm>
              <a:off x="8983841" y="4499971"/>
              <a:ext cx="4188" cy="7386"/>
            </a:xfrm>
            <a:custGeom>
              <a:avLst/>
              <a:gdLst/>
              <a:ahLst/>
              <a:cxnLst/>
              <a:rect l="l" t="t" r="r" b="b"/>
              <a:pathLst>
                <a:path w="6" h="7" extrusionOk="0">
                  <a:moveTo>
                    <a:pt x="3" y="5"/>
                  </a:moveTo>
                  <a:lnTo>
                    <a:pt x="2" y="6"/>
                  </a:lnTo>
                  <a:lnTo>
                    <a:pt x="0" y="5"/>
                  </a:lnTo>
                  <a:lnTo>
                    <a:pt x="0" y="0"/>
                  </a:lnTo>
                  <a:lnTo>
                    <a:pt x="1" y="0"/>
                  </a:lnTo>
                  <a:lnTo>
                    <a:pt x="4" y="0"/>
                  </a:lnTo>
                  <a:lnTo>
                    <a:pt x="5" y="1"/>
                  </a:lnTo>
                  <a:lnTo>
                    <a:pt x="3"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22" name="Google Shape;2422;p203"/>
            <p:cNvSpPr/>
            <p:nvPr/>
          </p:nvSpPr>
          <p:spPr>
            <a:xfrm>
              <a:off x="8967093" y="4474119"/>
              <a:ext cx="8374" cy="7386"/>
            </a:xfrm>
            <a:custGeom>
              <a:avLst/>
              <a:gdLst/>
              <a:ahLst/>
              <a:cxnLst/>
              <a:rect l="l" t="t" r="r" b="b"/>
              <a:pathLst>
                <a:path w="9" h="7" extrusionOk="0">
                  <a:moveTo>
                    <a:pt x="6" y="0"/>
                  </a:moveTo>
                  <a:lnTo>
                    <a:pt x="8" y="3"/>
                  </a:lnTo>
                  <a:lnTo>
                    <a:pt x="7" y="5"/>
                  </a:lnTo>
                  <a:lnTo>
                    <a:pt x="6" y="5"/>
                  </a:lnTo>
                  <a:lnTo>
                    <a:pt x="5" y="5"/>
                  </a:lnTo>
                  <a:lnTo>
                    <a:pt x="4" y="6"/>
                  </a:lnTo>
                  <a:lnTo>
                    <a:pt x="3" y="6"/>
                  </a:lnTo>
                  <a:lnTo>
                    <a:pt x="1" y="4"/>
                  </a:lnTo>
                  <a:lnTo>
                    <a:pt x="0" y="3"/>
                  </a:lnTo>
                  <a:lnTo>
                    <a:pt x="0" y="1"/>
                  </a:lnTo>
                  <a:lnTo>
                    <a:pt x="1" y="1"/>
                  </a:lnTo>
                  <a:lnTo>
                    <a:pt x="3" y="2"/>
                  </a:lnTo>
                  <a:lnTo>
                    <a:pt x="5" y="1"/>
                  </a:lnTo>
                  <a:lnTo>
                    <a:pt x="6"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23" name="Google Shape;2423;p203"/>
            <p:cNvSpPr/>
            <p:nvPr/>
          </p:nvSpPr>
          <p:spPr>
            <a:xfrm>
              <a:off x="9494646" y="4451961"/>
              <a:ext cx="8374" cy="7386"/>
            </a:xfrm>
            <a:custGeom>
              <a:avLst/>
              <a:gdLst/>
              <a:ahLst/>
              <a:cxnLst/>
              <a:rect l="l" t="t" r="r" b="b"/>
              <a:pathLst>
                <a:path w="8" h="8" extrusionOk="0">
                  <a:moveTo>
                    <a:pt x="3" y="5"/>
                  </a:moveTo>
                  <a:lnTo>
                    <a:pt x="1" y="7"/>
                  </a:lnTo>
                  <a:lnTo>
                    <a:pt x="0" y="5"/>
                  </a:lnTo>
                  <a:lnTo>
                    <a:pt x="0" y="2"/>
                  </a:lnTo>
                  <a:lnTo>
                    <a:pt x="3" y="0"/>
                  </a:lnTo>
                  <a:lnTo>
                    <a:pt x="7" y="0"/>
                  </a:lnTo>
                  <a:lnTo>
                    <a:pt x="7" y="2"/>
                  </a:lnTo>
                  <a:lnTo>
                    <a:pt x="7" y="3"/>
                  </a:lnTo>
                  <a:lnTo>
                    <a:pt x="6" y="5"/>
                  </a:lnTo>
                  <a:lnTo>
                    <a:pt x="3"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24" name="Google Shape;2424;p203"/>
            <p:cNvSpPr/>
            <p:nvPr/>
          </p:nvSpPr>
          <p:spPr>
            <a:xfrm>
              <a:off x="8376739" y="3798301"/>
              <a:ext cx="247027" cy="121868"/>
            </a:xfrm>
            <a:custGeom>
              <a:avLst/>
              <a:gdLst/>
              <a:ahLst/>
              <a:cxnLst/>
              <a:rect l="l" t="t" r="r" b="b"/>
              <a:pathLst>
                <a:path w="259" h="147" extrusionOk="0">
                  <a:moveTo>
                    <a:pt x="256" y="91"/>
                  </a:moveTo>
                  <a:lnTo>
                    <a:pt x="257" y="93"/>
                  </a:lnTo>
                  <a:lnTo>
                    <a:pt x="258" y="94"/>
                  </a:lnTo>
                  <a:lnTo>
                    <a:pt x="257" y="96"/>
                  </a:lnTo>
                  <a:lnTo>
                    <a:pt x="256" y="100"/>
                  </a:lnTo>
                  <a:lnTo>
                    <a:pt x="255" y="103"/>
                  </a:lnTo>
                  <a:lnTo>
                    <a:pt x="254" y="108"/>
                  </a:lnTo>
                  <a:lnTo>
                    <a:pt x="252" y="118"/>
                  </a:lnTo>
                  <a:lnTo>
                    <a:pt x="252" y="120"/>
                  </a:lnTo>
                  <a:lnTo>
                    <a:pt x="256" y="125"/>
                  </a:lnTo>
                  <a:lnTo>
                    <a:pt x="258" y="130"/>
                  </a:lnTo>
                  <a:lnTo>
                    <a:pt x="258" y="133"/>
                  </a:lnTo>
                  <a:lnTo>
                    <a:pt x="256" y="137"/>
                  </a:lnTo>
                  <a:lnTo>
                    <a:pt x="254" y="143"/>
                  </a:lnTo>
                  <a:lnTo>
                    <a:pt x="254" y="144"/>
                  </a:lnTo>
                  <a:lnTo>
                    <a:pt x="252" y="145"/>
                  </a:lnTo>
                  <a:lnTo>
                    <a:pt x="248" y="143"/>
                  </a:lnTo>
                  <a:lnTo>
                    <a:pt x="245" y="143"/>
                  </a:lnTo>
                  <a:lnTo>
                    <a:pt x="241" y="144"/>
                  </a:lnTo>
                  <a:lnTo>
                    <a:pt x="237" y="144"/>
                  </a:lnTo>
                  <a:lnTo>
                    <a:pt x="234" y="143"/>
                  </a:lnTo>
                  <a:lnTo>
                    <a:pt x="230" y="146"/>
                  </a:lnTo>
                  <a:lnTo>
                    <a:pt x="226" y="144"/>
                  </a:lnTo>
                  <a:lnTo>
                    <a:pt x="224" y="143"/>
                  </a:lnTo>
                  <a:lnTo>
                    <a:pt x="222" y="139"/>
                  </a:lnTo>
                  <a:lnTo>
                    <a:pt x="221" y="139"/>
                  </a:lnTo>
                  <a:lnTo>
                    <a:pt x="213" y="142"/>
                  </a:lnTo>
                  <a:lnTo>
                    <a:pt x="211" y="143"/>
                  </a:lnTo>
                  <a:lnTo>
                    <a:pt x="206" y="141"/>
                  </a:lnTo>
                  <a:lnTo>
                    <a:pt x="202" y="139"/>
                  </a:lnTo>
                  <a:lnTo>
                    <a:pt x="201" y="138"/>
                  </a:lnTo>
                  <a:lnTo>
                    <a:pt x="197" y="137"/>
                  </a:lnTo>
                  <a:lnTo>
                    <a:pt x="193" y="137"/>
                  </a:lnTo>
                  <a:lnTo>
                    <a:pt x="189" y="135"/>
                  </a:lnTo>
                  <a:lnTo>
                    <a:pt x="185" y="137"/>
                  </a:lnTo>
                  <a:lnTo>
                    <a:pt x="183" y="137"/>
                  </a:lnTo>
                  <a:lnTo>
                    <a:pt x="181" y="136"/>
                  </a:lnTo>
                  <a:lnTo>
                    <a:pt x="180" y="133"/>
                  </a:lnTo>
                  <a:lnTo>
                    <a:pt x="180" y="131"/>
                  </a:lnTo>
                  <a:lnTo>
                    <a:pt x="178" y="129"/>
                  </a:lnTo>
                  <a:lnTo>
                    <a:pt x="175" y="128"/>
                  </a:lnTo>
                  <a:lnTo>
                    <a:pt x="172" y="130"/>
                  </a:lnTo>
                  <a:lnTo>
                    <a:pt x="167" y="132"/>
                  </a:lnTo>
                  <a:lnTo>
                    <a:pt x="165" y="132"/>
                  </a:lnTo>
                  <a:lnTo>
                    <a:pt x="163" y="131"/>
                  </a:lnTo>
                  <a:lnTo>
                    <a:pt x="163" y="131"/>
                  </a:lnTo>
                  <a:lnTo>
                    <a:pt x="162" y="128"/>
                  </a:lnTo>
                  <a:lnTo>
                    <a:pt x="161" y="128"/>
                  </a:lnTo>
                  <a:lnTo>
                    <a:pt x="160" y="128"/>
                  </a:lnTo>
                  <a:lnTo>
                    <a:pt x="158" y="127"/>
                  </a:lnTo>
                  <a:lnTo>
                    <a:pt x="155" y="125"/>
                  </a:lnTo>
                  <a:lnTo>
                    <a:pt x="147" y="122"/>
                  </a:lnTo>
                  <a:lnTo>
                    <a:pt x="146" y="120"/>
                  </a:lnTo>
                  <a:lnTo>
                    <a:pt x="146" y="115"/>
                  </a:lnTo>
                  <a:lnTo>
                    <a:pt x="146" y="114"/>
                  </a:lnTo>
                  <a:lnTo>
                    <a:pt x="145" y="112"/>
                  </a:lnTo>
                  <a:lnTo>
                    <a:pt x="140" y="111"/>
                  </a:lnTo>
                  <a:lnTo>
                    <a:pt x="133" y="107"/>
                  </a:lnTo>
                  <a:lnTo>
                    <a:pt x="128" y="105"/>
                  </a:lnTo>
                  <a:lnTo>
                    <a:pt x="126" y="106"/>
                  </a:lnTo>
                  <a:lnTo>
                    <a:pt x="122" y="107"/>
                  </a:lnTo>
                  <a:lnTo>
                    <a:pt x="120" y="109"/>
                  </a:lnTo>
                  <a:lnTo>
                    <a:pt x="117" y="109"/>
                  </a:lnTo>
                  <a:lnTo>
                    <a:pt x="111" y="106"/>
                  </a:lnTo>
                  <a:lnTo>
                    <a:pt x="108" y="106"/>
                  </a:lnTo>
                  <a:lnTo>
                    <a:pt x="106" y="107"/>
                  </a:lnTo>
                  <a:lnTo>
                    <a:pt x="105" y="108"/>
                  </a:lnTo>
                  <a:lnTo>
                    <a:pt x="102" y="109"/>
                  </a:lnTo>
                  <a:lnTo>
                    <a:pt x="100" y="109"/>
                  </a:lnTo>
                  <a:lnTo>
                    <a:pt x="96" y="107"/>
                  </a:lnTo>
                  <a:lnTo>
                    <a:pt x="91" y="106"/>
                  </a:lnTo>
                  <a:lnTo>
                    <a:pt x="85" y="104"/>
                  </a:lnTo>
                  <a:lnTo>
                    <a:pt x="84" y="101"/>
                  </a:lnTo>
                  <a:lnTo>
                    <a:pt x="83" y="99"/>
                  </a:lnTo>
                  <a:lnTo>
                    <a:pt x="82" y="98"/>
                  </a:lnTo>
                  <a:lnTo>
                    <a:pt x="76" y="99"/>
                  </a:lnTo>
                  <a:lnTo>
                    <a:pt x="71" y="96"/>
                  </a:lnTo>
                  <a:lnTo>
                    <a:pt x="65" y="92"/>
                  </a:lnTo>
                  <a:lnTo>
                    <a:pt x="63" y="91"/>
                  </a:lnTo>
                  <a:lnTo>
                    <a:pt x="61" y="90"/>
                  </a:lnTo>
                  <a:lnTo>
                    <a:pt x="60" y="91"/>
                  </a:lnTo>
                  <a:lnTo>
                    <a:pt x="59" y="91"/>
                  </a:lnTo>
                  <a:lnTo>
                    <a:pt x="57" y="91"/>
                  </a:lnTo>
                  <a:lnTo>
                    <a:pt x="54" y="90"/>
                  </a:lnTo>
                  <a:lnTo>
                    <a:pt x="50" y="88"/>
                  </a:lnTo>
                  <a:lnTo>
                    <a:pt x="45" y="85"/>
                  </a:lnTo>
                  <a:lnTo>
                    <a:pt x="39" y="80"/>
                  </a:lnTo>
                  <a:lnTo>
                    <a:pt x="38" y="79"/>
                  </a:lnTo>
                  <a:lnTo>
                    <a:pt x="37" y="77"/>
                  </a:lnTo>
                  <a:lnTo>
                    <a:pt x="35" y="75"/>
                  </a:lnTo>
                  <a:lnTo>
                    <a:pt x="30" y="73"/>
                  </a:lnTo>
                  <a:lnTo>
                    <a:pt x="27" y="70"/>
                  </a:lnTo>
                  <a:lnTo>
                    <a:pt x="22" y="68"/>
                  </a:lnTo>
                  <a:lnTo>
                    <a:pt x="21" y="67"/>
                  </a:lnTo>
                  <a:lnTo>
                    <a:pt x="19" y="66"/>
                  </a:lnTo>
                  <a:lnTo>
                    <a:pt x="17" y="63"/>
                  </a:lnTo>
                  <a:lnTo>
                    <a:pt x="14" y="63"/>
                  </a:lnTo>
                  <a:lnTo>
                    <a:pt x="14" y="64"/>
                  </a:lnTo>
                  <a:lnTo>
                    <a:pt x="13" y="65"/>
                  </a:lnTo>
                  <a:lnTo>
                    <a:pt x="11" y="65"/>
                  </a:lnTo>
                  <a:lnTo>
                    <a:pt x="8" y="63"/>
                  </a:lnTo>
                  <a:lnTo>
                    <a:pt x="5" y="61"/>
                  </a:lnTo>
                  <a:lnTo>
                    <a:pt x="3" y="59"/>
                  </a:lnTo>
                  <a:lnTo>
                    <a:pt x="0" y="57"/>
                  </a:lnTo>
                  <a:lnTo>
                    <a:pt x="0" y="56"/>
                  </a:lnTo>
                  <a:lnTo>
                    <a:pt x="0" y="51"/>
                  </a:lnTo>
                  <a:lnTo>
                    <a:pt x="2" y="48"/>
                  </a:lnTo>
                  <a:lnTo>
                    <a:pt x="3" y="46"/>
                  </a:lnTo>
                  <a:lnTo>
                    <a:pt x="5" y="44"/>
                  </a:lnTo>
                  <a:lnTo>
                    <a:pt x="6" y="40"/>
                  </a:lnTo>
                  <a:lnTo>
                    <a:pt x="6" y="36"/>
                  </a:lnTo>
                  <a:lnTo>
                    <a:pt x="8" y="31"/>
                  </a:lnTo>
                  <a:lnTo>
                    <a:pt x="11" y="24"/>
                  </a:lnTo>
                  <a:lnTo>
                    <a:pt x="16" y="18"/>
                  </a:lnTo>
                  <a:lnTo>
                    <a:pt x="18" y="16"/>
                  </a:lnTo>
                  <a:lnTo>
                    <a:pt x="20" y="15"/>
                  </a:lnTo>
                  <a:lnTo>
                    <a:pt x="24" y="10"/>
                  </a:lnTo>
                  <a:lnTo>
                    <a:pt x="25" y="10"/>
                  </a:lnTo>
                  <a:lnTo>
                    <a:pt x="27" y="9"/>
                  </a:lnTo>
                  <a:lnTo>
                    <a:pt x="28" y="8"/>
                  </a:lnTo>
                  <a:lnTo>
                    <a:pt x="30" y="9"/>
                  </a:lnTo>
                  <a:lnTo>
                    <a:pt x="32" y="11"/>
                  </a:lnTo>
                  <a:lnTo>
                    <a:pt x="33" y="13"/>
                  </a:lnTo>
                  <a:lnTo>
                    <a:pt x="35" y="13"/>
                  </a:lnTo>
                  <a:lnTo>
                    <a:pt x="38" y="11"/>
                  </a:lnTo>
                  <a:lnTo>
                    <a:pt x="43" y="2"/>
                  </a:lnTo>
                  <a:lnTo>
                    <a:pt x="50" y="0"/>
                  </a:lnTo>
                  <a:lnTo>
                    <a:pt x="57" y="2"/>
                  </a:lnTo>
                  <a:lnTo>
                    <a:pt x="63" y="3"/>
                  </a:lnTo>
                  <a:lnTo>
                    <a:pt x="65" y="6"/>
                  </a:lnTo>
                  <a:lnTo>
                    <a:pt x="66" y="9"/>
                  </a:lnTo>
                  <a:lnTo>
                    <a:pt x="66" y="10"/>
                  </a:lnTo>
                  <a:lnTo>
                    <a:pt x="69" y="12"/>
                  </a:lnTo>
                  <a:lnTo>
                    <a:pt x="77" y="17"/>
                  </a:lnTo>
                  <a:lnTo>
                    <a:pt x="82" y="21"/>
                  </a:lnTo>
                  <a:lnTo>
                    <a:pt x="89" y="26"/>
                  </a:lnTo>
                  <a:lnTo>
                    <a:pt x="94" y="28"/>
                  </a:lnTo>
                  <a:lnTo>
                    <a:pt x="98" y="28"/>
                  </a:lnTo>
                  <a:lnTo>
                    <a:pt x="101" y="31"/>
                  </a:lnTo>
                  <a:lnTo>
                    <a:pt x="105" y="35"/>
                  </a:lnTo>
                  <a:lnTo>
                    <a:pt x="108" y="40"/>
                  </a:lnTo>
                  <a:lnTo>
                    <a:pt x="112" y="44"/>
                  </a:lnTo>
                  <a:lnTo>
                    <a:pt x="115" y="44"/>
                  </a:lnTo>
                  <a:lnTo>
                    <a:pt x="118" y="43"/>
                  </a:lnTo>
                  <a:lnTo>
                    <a:pt x="123" y="41"/>
                  </a:lnTo>
                  <a:lnTo>
                    <a:pt x="126" y="42"/>
                  </a:lnTo>
                  <a:lnTo>
                    <a:pt x="129" y="43"/>
                  </a:lnTo>
                  <a:lnTo>
                    <a:pt x="129" y="45"/>
                  </a:lnTo>
                  <a:lnTo>
                    <a:pt x="131" y="50"/>
                  </a:lnTo>
                  <a:lnTo>
                    <a:pt x="133" y="54"/>
                  </a:lnTo>
                  <a:lnTo>
                    <a:pt x="136" y="56"/>
                  </a:lnTo>
                  <a:lnTo>
                    <a:pt x="139" y="58"/>
                  </a:lnTo>
                  <a:lnTo>
                    <a:pt x="140" y="60"/>
                  </a:lnTo>
                  <a:lnTo>
                    <a:pt x="146" y="63"/>
                  </a:lnTo>
                  <a:lnTo>
                    <a:pt x="147" y="65"/>
                  </a:lnTo>
                  <a:lnTo>
                    <a:pt x="148" y="66"/>
                  </a:lnTo>
                  <a:lnTo>
                    <a:pt x="150" y="67"/>
                  </a:lnTo>
                  <a:lnTo>
                    <a:pt x="151" y="67"/>
                  </a:lnTo>
                  <a:lnTo>
                    <a:pt x="153" y="67"/>
                  </a:lnTo>
                  <a:lnTo>
                    <a:pt x="159" y="65"/>
                  </a:lnTo>
                  <a:lnTo>
                    <a:pt x="161" y="65"/>
                  </a:lnTo>
                  <a:lnTo>
                    <a:pt x="163" y="66"/>
                  </a:lnTo>
                  <a:lnTo>
                    <a:pt x="163" y="67"/>
                  </a:lnTo>
                  <a:lnTo>
                    <a:pt x="161" y="70"/>
                  </a:lnTo>
                  <a:lnTo>
                    <a:pt x="160" y="74"/>
                  </a:lnTo>
                  <a:lnTo>
                    <a:pt x="161" y="76"/>
                  </a:lnTo>
                  <a:lnTo>
                    <a:pt x="164" y="76"/>
                  </a:lnTo>
                  <a:lnTo>
                    <a:pt x="170" y="77"/>
                  </a:lnTo>
                  <a:lnTo>
                    <a:pt x="179" y="77"/>
                  </a:lnTo>
                  <a:lnTo>
                    <a:pt x="181" y="79"/>
                  </a:lnTo>
                  <a:lnTo>
                    <a:pt x="184" y="83"/>
                  </a:lnTo>
                  <a:lnTo>
                    <a:pt x="186" y="87"/>
                  </a:lnTo>
                  <a:lnTo>
                    <a:pt x="187" y="90"/>
                  </a:lnTo>
                  <a:lnTo>
                    <a:pt x="189" y="90"/>
                  </a:lnTo>
                  <a:lnTo>
                    <a:pt x="191" y="90"/>
                  </a:lnTo>
                  <a:lnTo>
                    <a:pt x="191" y="87"/>
                  </a:lnTo>
                  <a:lnTo>
                    <a:pt x="192" y="84"/>
                  </a:lnTo>
                  <a:lnTo>
                    <a:pt x="194" y="83"/>
                  </a:lnTo>
                  <a:lnTo>
                    <a:pt x="195" y="84"/>
                  </a:lnTo>
                  <a:lnTo>
                    <a:pt x="196" y="86"/>
                  </a:lnTo>
                  <a:lnTo>
                    <a:pt x="200" y="89"/>
                  </a:lnTo>
                  <a:lnTo>
                    <a:pt x="202" y="90"/>
                  </a:lnTo>
                  <a:lnTo>
                    <a:pt x="205" y="89"/>
                  </a:lnTo>
                  <a:lnTo>
                    <a:pt x="205" y="89"/>
                  </a:lnTo>
                  <a:lnTo>
                    <a:pt x="206" y="84"/>
                  </a:lnTo>
                  <a:lnTo>
                    <a:pt x="208" y="84"/>
                  </a:lnTo>
                  <a:lnTo>
                    <a:pt x="211" y="84"/>
                  </a:lnTo>
                  <a:lnTo>
                    <a:pt x="212" y="85"/>
                  </a:lnTo>
                  <a:lnTo>
                    <a:pt x="213" y="86"/>
                  </a:lnTo>
                  <a:lnTo>
                    <a:pt x="216" y="87"/>
                  </a:lnTo>
                  <a:lnTo>
                    <a:pt x="219" y="89"/>
                  </a:lnTo>
                  <a:lnTo>
                    <a:pt x="222" y="90"/>
                  </a:lnTo>
                  <a:lnTo>
                    <a:pt x="226" y="93"/>
                  </a:lnTo>
                  <a:lnTo>
                    <a:pt x="230" y="93"/>
                  </a:lnTo>
                  <a:lnTo>
                    <a:pt x="236" y="93"/>
                  </a:lnTo>
                  <a:lnTo>
                    <a:pt x="238" y="93"/>
                  </a:lnTo>
                  <a:lnTo>
                    <a:pt x="241" y="94"/>
                  </a:lnTo>
                  <a:lnTo>
                    <a:pt x="243" y="93"/>
                  </a:lnTo>
                  <a:lnTo>
                    <a:pt x="248" y="91"/>
                  </a:lnTo>
                  <a:lnTo>
                    <a:pt x="250" y="91"/>
                  </a:lnTo>
                  <a:lnTo>
                    <a:pt x="254" y="91"/>
                  </a:lnTo>
                  <a:lnTo>
                    <a:pt x="256" y="91"/>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25" name="Google Shape;2425;p203"/>
            <p:cNvSpPr/>
            <p:nvPr/>
          </p:nvSpPr>
          <p:spPr>
            <a:xfrm>
              <a:off x="7526792" y="3920169"/>
              <a:ext cx="238656" cy="276976"/>
            </a:xfrm>
            <a:custGeom>
              <a:avLst/>
              <a:gdLst/>
              <a:ahLst/>
              <a:cxnLst/>
              <a:rect l="l" t="t" r="r" b="b"/>
              <a:pathLst>
                <a:path w="251" h="331" extrusionOk="0">
                  <a:moveTo>
                    <a:pt x="214" y="212"/>
                  </a:moveTo>
                  <a:lnTo>
                    <a:pt x="213" y="212"/>
                  </a:lnTo>
                  <a:lnTo>
                    <a:pt x="212" y="212"/>
                  </a:lnTo>
                  <a:lnTo>
                    <a:pt x="212" y="207"/>
                  </a:lnTo>
                  <a:lnTo>
                    <a:pt x="217" y="202"/>
                  </a:lnTo>
                  <a:lnTo>
                    <a:pt x="220" y="196"/>
                  </a:lnTo>
                  <a:lnTo>
                    <a:pt x="222" y="201"/>
                  </a:lnTo>
                  <a:lnTo>
                    <a:pt x="218" y="204"/>
                  </a:lnTo>
                  <a:lnTo>
                    <a:pt x="216" y="210"/>
                  </a:lnTo>
                  <a:lnTo>
                    <a:pt x="214" y="212"/>
                  </a:lnTo>
                  <a:close/>
                  <a:moveTo>
                    <a:pt x="35" y="330"/>
                  </a:moveTo>
                  <a:lnTo>
                    <a:pt x="33" y="326"/>
                  </a:lnTo>
                  <a:lnTo>
                    <a:pt x="31" y="322"/>
                  </a:lnTo>
                  <a:lnTo>
                    <a:pt x="29" y="317"/>
                  </a:lnTo>
                  <a:lnTo>
                    <a:pt x="27" y="313"/>
                  </a:lnTo>
                  <a:lnTo>
                    <a:pt x="26" y="310"/>
                  </a:lnTo>
                  <a:lnTo>
                    <a:pt x="24" y="309"/>
                  </a:lnTo>
                  <a:lnTo>
                    <a:pt x="22" y="306"/>
                  </a:lnTo>
                  <a:lnTo>
                    <a:pt x="21" y="302"/>
                  </a:lnTo>
                  <a:lnTo>
                    <a:pt x="19" y="299"/>
                  </a:lnTo>
                  <a:lnTo>
                    <a:pt x="18" y="296"/>
                  </a:lnTo>
                  <a:lnTo>
                    <a:pt x="17" y="292"/>
                  </a:lnTo>
                  <a:lnTo>
                    <a:pt x="15" y="289"/>
                  </a:lnTo>
                  <a:lnTo>
                    <a:pt x="14" y="286"/>
                  </a:lnTo>
                  <a:lnTo>
                    <a:pt x="13" y="283"/>
                  </a:lnTo>
                  <a:lnTo>
                    <a:pt x="11" y="279"/>
                  </a:lnTo>
                  <a:lnTo>
                    <a:pt x="9" y="276"/>
                  </a:lnTo>
                  <a:lnTo>
                    <a:pt x="8" y="272"/>
                  </a:lnTo>
                  <a:lnTo>
                    <a:pt x="6" y="269"/>
                  </a:lnTo>
                  <a:lnTo>
                    <a:pt x="5" y="266"/>
                  </a:lnTo>
                  <a:lnTo>
                    <a:pt x="4" y="262"/>
                  </a:lnTo>
                  <a:lnTo>
                    <a:pt x="3" y="259"/>
                  </a:lnTo>
                  <a:lnTo>
                    <a:pt x="1" y="256"/>
                  </a:lnTo>
                  <a:lnTo>
                    <a:pt x="0" y="253"/>
                  </a:lnTo>
                  <a:lnTo>
                    <a:pt x="4" y="251"/>
                  </a:lnTo>
                  <a:lnTo>
                    <a:pt x="9" y="249"/>
                  </a:lnTo>
                  <a:lnTo>
                    <a:pt x="15" y="247"/>
                  </a:lnTo>
                  <a:lnTo>
                    <a:pt x="20" y="245"/>
                  </a:lnTo>
                  <a:lnTo>
                    <a:pt x="26" y="243"/>
                  </a:lnTo>
                  <a:lnTo>
                    <a:pt x="31" y="242"/>
                  </a:lnTo>
                  <a:lnTo>
                    <a:pt x="37" y="239"/>
                  </a:lnTo>
                  <a:lnTo>
                    <a:pt x="42" y="237"/>
                  </a:lnTo>
                  <a:lnTo>
                    <a:pt x="48" y="236"/>
                  </a:lnTo>
                  <a:lnTo>
                    <a:pt x="53" y="234"/>
                  </a:lnTo>
                  <a:lnTo>
                    <a:pt x="59" y="232"/>
                  </a:lnTo>
                  <a:lnTo>
                    <a:pt x="65" y="230"/>
                  </a:lnTo>
                  <a:lnTo>
                    <a:pt x="70" y="227"/>
                  </a:lnTo>
                  <a:lnTo>
                    <a:pt x="76" y="226"/>
                  </a:lnTo>
                  <a:lnTo>
                    <a:pt x="81" y="224"/>
                  </a:lnTo>
                  <a:lnTo>
                    <a:pt x="87" y="222"/>
                  </a:lnTo>
                  <a:lnTo>
                    <a:pt x="92" y="220"/>
                  </a:lnTo>
                  <a:lnTo>
                    <a:pt x="95" y="219"/>
                  </a:lnTo>
                  <a:lnTo>
                    <a:pt x="96" y="215"/>
                  </a:lnTo>
                  <a:lnTo>
                    <a:pt x="98" y="210"/>
                  </a:lnTo>
                  <a:lnTo>
                    <a:pt x="99" y="207"/>
                  </a:lnTo>
                  <a:lnTo>
                    <a:pt x="100" y="203"/>
                  </a:lnTo>
                  <a:lnTo>
                    <a:pt x="101" y="199"/>
                  </a:lnTo>
                  <a:lnTo>
                    <a:pt x="102" y="196"/>
                  </a:lnTo>
                  <a:lnTo>
                    <a:pt x="104" y="192"/>
                  </a:lnTo>
                  <a:lnTo>
                    <a:pt x="105" y="188"/>
                  </a:lnTo>
                  <a:lnTo>
                    <a:pt x="106" y="185"/>
                  </a:lnTo>
                  <a:lnTo>
                    <a:pt x="107" y="180"/>
                  </a:lnTo>
                  <a:lnTo>
                    <a:pt x="109" y="177"/>
                  </a:lnTo>
                  <a:lnTo>
                    <a:pt x="109" y="173"/>
                  </a:lnTo>
                  <a:lnTo>
                    <a:pt x="110" y="169"/>
                  </a:lnTo>
                  <a:lnTo>
                    <a:pt x="112" y="166"/>
                  </a:lnTo>
                  <a:lnTo>
                    <a:pt x="113" y="162"/>
                  </a:lnTo>
                  <a:lnTo>
                    <a:pt x="114" y="158"/>
                  </a:lnTo>
                  <a:lnTo>
                    <a:pt x="115" y="154"/>
                  </a:lnTo>
                  <a:lnTo>
                    <a:pt x="116" y="151"/>
                  </a:lnTo>
                  <a:lnTo>
                    <a:pt x="114" y="147"/>
                  </a:lnTo>
                  <a:lnTo>
                    <a:pt x="112" y="143"/>
                  </a:lnTo>
                  <a:lnTo>
                    <a:pt x="109" y="138"/>
                  </a:lnTo>
                  <a:lnTo>
                    <a:pt x="106" y="134"/>
                  </a:lnTo>
                  <a:lnTo>
                    <a:pt x="104" y="131"/>
                  </a:lnTo>
                  <a:lnTo>
                    <a:pt x="102" y="127"/>
                  </a:lnTo>
                  <a:lnTo>
                    <a:pt x="102" y="122"/>
                  </a:lnTo>
                  <a:lnTo>
                    <a:pt x="102" y="119"/>
                  </a:lnTo>
                  <a:lnTo>
                    <a:pt x="102" y="116"/>
                  </a:lnTo>
                  <a:lnTo>
                    <a:pt x="104" y="110"/>
                  </a:lnTo>
                  <a:lnTo>
                    <a:pt x="107" y="104"/>
                  </a:lnTo>
                  <a:lnTo>
                    <a:pt x="109" y="99"/>
                  </a:lnTo>
                  <a:lnTo>
                    <a:pt x="111" y="95"/>
                  </a:lnTo>
                  <a:lnTo>
                    <a:pt x="112" y="92"/>
                  </a:lnTo>
                  <a:lnTo>
                    <a:pt x="113" y="88"/>
                  </a:lnTo>
                  <a:lnTo>
                    <a:pt x="112" y="86"/>
                  </a:lnTo>
                  <a:lnTo>
                    <a:pt x="112" y="85"/>
                  </a:lnTo>
                  <a:lnTo>
                    <a:pt x="111" y="84"/>
                  </a:lnTo>
                  <a:lnTo>
                    <a:pt x="113" y="83"/>
                  </a:lnTo>
                  <a:lnTo>
                    <a:pt x="118" y="81"/>
                  </a:lnTo>
                  <a:lnTo>
                    <a:pt x="121" y="81"/>
                  </a:lnTo>
                  <a:lnTo>
                    <a:pt x="124" y="81"/>
                  </a:lnTo>
                  <a:lnTo>
                    <a:pt x="128" y="80"/>
                  </a:lnTo>
                  <a:lnTo>
                    <a:pt x="128" y="79"/>
                  </a:lnTo>
                  <a:lnTo>
                    <a:pt x="127" y="77"/>
                  </a:lnTo>
                  <a:lnTo>
                    <a:pt x="126" y="75"/>
                  </a:lnTo>
                  <a:lnTo>
                    <a:pt x="121" y="75"/>
                  </a:lnTo>
                  <a:lnTo>
                    <a:pt x="120" y="73"/>
                  </a:lnTo>
                  <a:lnTo>
                    <a:pt x="121" y="70"/>
                  </a:lnTo>
                  <a:lnTo>
                    <a:pt x="121" y="69"/>
                  </a:lnTo>
                  <a:lnTo>
                    <a:pt x="121" y="67"/>
                  </a:lnTo>
                  <a:lnTo>
                    <a:pt x="120" y="65"/>
                  </a:lnTo>
                  <a:lnTo>
                    <a:pt x="121" y="62"/>
                  </a:lnTo>
                  <a:lnTo>
                    <a:pt x="121" y="60"/>
                  </a:lnTo>
                  <a:lnTo>
                    <a:pt x="121" y="58"/>
                  </a:lnTo>
                  <a:lnTo>
                    <a:pt x="121" y="55"/>
                  </a:lnTo>
                  <a:lnTo>
                    <a:pt x="121" y="52"/>
                  </a:lnTo>
                  <a:lnTo>
                    <a:pt x="122" y="50"/>
                  </a:lnTo>
                  <a:lnTo>
                    <a:pt x="124" y="49"/>
                  </a:lnTo>
                  <a:lnTo>
                    <a:pt x="125" y="48"/>
                  </a:lnTo>
                  <a:lnTo>
                    <a:pt x="127" y="48"/>
                  </a:lnTo>
                  <a:lnTo>
                    <a:pt x="128" y="49"/>
                  </a:lnTo>
                  <a:lnTo>
                    <a:pt x="128" y="51"/>
                  </a:lnTo>
                  <a:lnTo>
                    <a:pt x="128" y="52"/>
                  </a:lnTo>
                  <a:lnTo>
                    <a:pt x="127" y="52"/>
                  </a:lnTo>
                  <a:lnTo>
                    <a:pt x="127" y="52"/>
                  </a:lnTo>
                  <a:lnTo>
                    <a:pt x="128" y="54"/>
                  </a:lnTo>
                  <a:lnTo>
                    <a:pt x="130" y="56"/>
                  </a:lnTo>
                  <a:lnTo>
                    <a:pt x="131" y="56"/>
                  </a:lnTo>
                  <a:lnTo>
                    <a:pt x="132" y="54"/>
                  </a:lnTo>
                  <a:lnTo>
                    <a:pt x="134" y="53"/>
                  </a:lnTo>
                  <a:lnTo>
                    <a:pt x="136" y="52"/>
                  </a:lnTo>
                  <a:lnTo>
                    <a:pt x="138" y="49"/>
                  </a:lnTo>
                  <a:lnTo>
                    <a:pt x="139" y="48"/>
                  </a:lnTo>
                  <a:lnTo>
                    <a:pt x="140" y="48"/>
                  </a:lnTo>
                  <a:lnTo>
                    <a:pt x="144" y="57"/>
                  </a:lnTo>
                  <a:lnTo>
                    <a:pt x="148" y="65"/>
                  </a:lnTo>
                  <a:lnTo>
                    <a:pt x="152" y="70"/>
                  </a:lnTo>
                  <a:lnTo>
                    <a:pt x="157" y="77"/>
                  </a:lnTo>
                  <a:lnTo>
                    <a:pt x="163" y="83"/>
                  </a:lnTo>
                  <a:lnTo>
                    <a:pt x="167" y="85"/>
                  </a:lnTo>
                  <a:lnTo>
                    <a:pt x="179" y="89"/>
                  </a:lnTo>
                  <a:lnTo>
                    <a:pt x="186" y="91"/>
                  </a:lnTo>
                  <a:lnTo>
                    <a:pt x="195" y="92"/>
                  </a:lnTo>
                  <a:lnTo>
                    <a:pt x="202" y="95"/>
                  </a:lnTo>
                  <a:lnTo>
                    <a:pt x="204" y="95"/>
                  </a:lnTo>
                  <a:lnTo>
                    <a:pt x="208" y="94"/>
                  </a:lnTo>
                  <a:lnTo>
                    <a:pt x="210" y="94"/>
                  </a:lnTo>
                  <a:lnTo>
                    <a:pt x="216" y="99"/>
                  </a:lnTo>
                  <a:lnTo>
                    <a:pt x="218" y="103"/>
                  </a:lnTo>
                  <a:lnTo>
                    <a:pt x="220" y="105"/>
                  </a:lnTo>
                  <a:lnTo>
                    <a:pt x="223" y="108"/>
                  </a:lnTo>
                  <a:lnTo>
                    <a:pt x="224" y="112"/>
                  </a:lnTo>
                  <a:lnTo>
                    <a:pt x="230" y="117"/>
                  </a:lnTo>
                  <a:lnTo>
                    <a:pt x="233" y="123"/>
                  </a:lnTo>
                  <a:lnTo>
                    <a:pt x="237" y="128"/>
                  </a:lnTo>
                  <a:lnTo>
                    <a:pt x="241" y="131"/>
                  </a:lnTo>
                  <a:lnTo>
                    <a:pt x="246" y="132"/>
                  </a:lnTo>
                  <a:lnTo>
                    <a:pt x="250" y="133"/>
                  </a:lnTo>
                  <a:lnTo>
                    <a:pt x="250" y="136"/>
                  </a:lnTo>
                  <a:lnTo>
                    <a:pt x="250" y="141"/>
                  </a:lnTo>
                  <a:lnTo>
                    <a:pt x="249" y="143"/>
                  </a:lnTo>
                  <a:lnTo>
                    <a:pt x="245" y="149"/>
                  </a:lnTo>
                  <a:lnTo>
                    <a:pt x="244" y="152"/>
                  </a:lnTo>
                  <a:lnTo>
                    <a:pt x="240" y="158"/>
                  </a:lnTo>
                  <a:lnTo>
                    <a:pt x="235" y="168"/>
                  </a:lnTo>
                  <a:lnTo>
                    <a:pt x="233" y="170"/>
                  </a:lnTo>
                  <a:lnTo>
                    <a:pt x="225" y="175"/>
                  </a:lnTo>
                  <a:lnTo>
                    <a:pt x="220" y="181"/>
                  </a:lnTo>
                  <a:lnTo>
                    <a:pt x="214" y="191"/>
                  </a:lnTo>
                  <a:lnTo>
                    <a:pt x="208" y="202"/>
                  </a:lnTo>
                  <a:lnTo>
                    <a:pt x="207" y="205"/>
                  </a:lnTo>
                  <a:lnTo>
                    <a:pt x="203" y="206"/>
                  </a:lnTo>
                  <a:lnTo>
                    <a:pt x="200" y="206"/>
                  </a:lnTo>
                  <a:lnTo>
                    <a:pt x="198" y="204"/>
                  </a:lnTo>
                  <a:lnTo>
                    <a:pt x="199" y="202"/>
                  </a:lnTo>
                  <a:lnTo>
                    <a:pt x="199" y="198"/>
                  </a:lnTo>
                  <a:lnTo>
                    <a:pt x="197" y="199"/>
                  </a:lnTo>
                  <a:lnTo>
                    <a:pt x="195" y="199"/>
                  </a:lnTo>
                  <a:lnTo>
                    <a:pt x="190" y="207"/>
                  </a:lnTo>
                  <a:lnTo>
                    <a:pt x="187" y="210"/>
                  </a:lnTo>
                  <a:lnTo>
                    <a:pt x="186" y="215"/>
                  </a:lnTo>
                  <a:lnTo>
                    <a:pt x="185" y="220"/>
                  </a:lnTo>
                  <a:lnTo>
                    <a:pt x="183" y="225"/>
                  </a:lnTo>
                  <a:lnTo>
                    <a:pt x="183" y="229"/>
                  </a:lnTo>
                  <a:lnTo>
                    <a:pt x="183" y="232"/>
                  </a:lnTo>
                  <a:lnTo>
                    <a:pt x="184" y="238"/>
                  </a:lnTo>
                  <a:lnTo>
                    <a:pt x="184" y="244"/>
                  </a:lnTo>
                  <a:lnTo>
                    <a:pt x="185" y="247"/>
                  </a:lnTo>
                  <a:lnTo>
                    <a:pt x="186" y="251"/>
                  </a:lnTo>
                  <a:lnTo>
                    <a:pt x="183" y="253"/>
                  </a:lnTo>
                  <a:lnTo>
                    <a:pt x="181" y="254"/>
                  </a:lnTo>
                  <a:lnTo>
                    <a:pt x="173" y="254"/>
                  </a:lnTo>
                  <a:lnTo>
                    <a:pt x="165" y="256"/>
                  </a:lnTo>
                  <a:lnTo>
                    <a:pt x="158" y="258"/>
                  </a:lnTo>
                  <a:lnTo>
                    <a:pt x="154" y="261"/>
                  </a:lnTo>
                  <a:lnTo>
                    <a:pt x="149" y="266"/>
                  </a:lnTo>
                  <a:lnTo>
                    <a:pt x="145" y="280"/>
                  </a:lnTo>
                  <a:lnTo>
                    <a:pt x="140" y="286"/>
                  </a:lnTo>
                  <a:lnTo>
                    <a:pt x="137" y="288"/>
                  </a:lnTo>
                  <a:lnTo>
                    <a:pt x="128" y="288"/>
                  </a:lnTo>
                  <a:lnTo>
                    <a:pt x="115" y="289"/>
                  </a:lnTo>
                  <a:lnTo>
                    <a:pt x="111" y="290"/>
                  </a:lnTo>
                  <a:lnTo>
                    <a:pt x="104" y="299"/>
                  </a:lnTo>
                  <a:lnTo>
                    <a:pt x="104" y="302"/>
                  </a:lnTo>
                  <a:lnTo>
                    <a:pt x="105" y="304"/>
                  </a:lnTo>
                  <a:lnTo>
                    <a:pt x="105" y="306"/>
                  </a:lnTo>
                  <a:lnTo>
                    <a:pt x="105" y="308"/>
                  </a:lnTo>
                  <a:lnTo>
                    <a:pt x="101" y="314"/>
                  </a:lnTo>
                  <a:lnTo>
                    <a:pt x="98" y="317"/>
                  </a:lnTo>
                  <a:lnTo>
                    <a:pt x="89" y="320"/>
                  </a:lnTo>
                  <a:lnTo>
                    <a:pt x="85" y="319"/>
                  </a:lnTo>
                  <a:lnTo>
                    <a:pt x="82" y="318"/>
                  </a:lnTo>
                  <a:lnTo>
                    <a:pt x="76" y="317"/>
                  </a:lnTo>
                  <a:lnTo>
                    <a:pt x="66" y="319"/>
                  </a:lnTo>
                  <a:lnTo>
                    <a:pt x="63" y="322"/>
                  </a:lnTo>
                  <a:lnTo>
                    <a:pt x="57" y="324"/>
                  </a:lnTo>
                  <a:lnTo>
                    <a:pt x="52" y="327"/>
                  </a:lnTo>
                  <a:lnTo>
                    <a:pt x="42" y="328"/>
                  </a:lnTo>
                  <a:lnTo>
                    <a:pt x="35" y="330"/>
                  </a:lnTo>
                  <a:close/>
                  <a:moveTo>
                    <a:pt x="137" y="39"/>
                  </a:moveTo>
                  <a:lnTo>
                    <a:pt x="135" y="40"/>
                  </a:lnTo>
                  <a:lnTo>
                    <a:pt x="134" y="40"/>
                  </a:lnTo>
                  <a:lnTo>
                    <a:pt x="135" y="38"/>
                  </a:lnTo>
                  <a:lnTo>
                    <a:pt x="135" y="37"/>
                  </a:lnTo>
                  <a:lnTo>
                    <a:pt x="137" y="37"/>
                  </a:lnTo>
                  <a:lnTo>
                    <a:pt x="137" y="37"/>
                  </a:lnTo>
                  <a:lnTo>
                    <a:pt x="137" y="39"/>
                  </a:lnTo>
                  <a:close/>
                  <a:moveTo>
                    <a:pt x="137" y="25"/>
                  </a:moveTo>
                  <a:lnTo>
                    <a:pt x="137" y="25"/>
                  </a:lnTo>
                  <a:lnTo>
                    <a:pt x="135" y="25"/>
                  </a:lnTo>
                  <a:lnTo>
                    <a:pt x="134" y="25"/>
                  </a:lnTo>
                  <a:lnTo>
                    <a:pt x="132" y="23"/>
                  </a:lnTo>
                  <a:lnTo>
                    <a:pt x="132" y="21"/>
                  </a:lnTo>
                  <a:lnTo>
                    <a:pt x="132" y="18"/>
                  </a:lnTo>
                  <a:lnTo>
                    <a:pt x="133" y="14"/>
                  </a:lnTo>
                  <a:lnTo>
                    <a:pt x="133" y="10"/>
                  </a:lnTo>
                  <a:lnTo>
                    <a:pt x="131" y="10"/>
                  </a:lnTo>
                  <a:lnTo>
                    <a:pt x="131" y="10"/>
                  </a:lnTo>
                  <a:lnTo>
                    <a:pt x="133" y="5"/>
                  </a:lnTo>
                  <a:lnTo>
                    <a:pt x="134" y="4"/>
                  </a:lnTo>
                  <a:lnTo>
                    <a:pt x="135" y="4"/>
                  </a:lnTo>
                  <a:lnTo>
                    <a:pt x="137" y="4"/>
                  </a:lnTo>
                  <a:lnTo>
                    <a:pt x="139" y="1"/>
                  </a:lnTo>
                  <a:lnTo>
                    <a:pt x="140" y="0"/>
                  </a:lnTo>
                  <a:lnTo>
                    <a:pt x="141" y="0"/>
                  </a:lnTo>
                  <a:lnTo>
                    <a:pt x="141" y="1"/>
                  </a:lnTo>
                  <a:lnTo>
                    <a:pt x="141" y="5"/>
                  </a:lnTo>
                  <a:lnTo>
                    <a:pt x="141" y="8"/>
                  </a:lnTo>
                  <a:lnTo>
                    <a:pt x="140" y="19"/>
                  </a:lnTo>
                  <a:lnTo>
                    <a:pt x="139" y="21"/>
                  </a:lnTo>
                  <a:lnTo>
                    <a:pt x="137" y="23"/>
                  </a:lnTo>
                  <a:lnTo>
                    <a:pt x="137" y="25"/>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26" name="Google Shape;2426;p203"/>
            <p:cNvSpPr/>
            <p:nvPr/>
          </p:nvSpPr>
          <p:spPr>
            <a:xfrm>
              <a:off x="7727764" y="4086355"/>
              <a:ext cx="8374" cy="14772"/>
            </a:xfrm>
            <a:custGeom>
              <a:avLst/>
              <a:gdLst/>
              <a:ahLst/>
              <a:cxnLst/>
              <a:rect l="l" t="t" r="r" b="b"/>
              <a:pathLst>
                <a:path w="11" h="17" extrusionOk="0">
                  <a:moveTo>
                    <a:pt x="2" y="16"/>
                  </a:moveTo>
                  <a:lnTo>
                    <a:pt x="1" y="16"/>
                  </a:lnTo>
                  <a:lnTo>
                    <a:pt x="0" y="16"/>
                  </a:lnTo>
                  <a:lnTo>
                    <a:pt x="0" y="11"/>
                  </a:lnTo>
                  <a:lnTo>
                    <a:pt x="5" y="6"/>
                  </a:lnTo>
                  <a:lnTo>
                    <a:pt x="8" y="0"/>
                  </a:lnTo>
                  <a:lnTo>
                    <a:pt x="10" y="5"/>
                  </a:lnTo>
                  <a:lnTo>
                    <a:pt x="6" y="8"/>
                  </a:lnTo>
                  <a:lnTo>
                    <a:pt x="4" y="14"/>
                  </a:lnTo>
                  <a:lnTo>
                    <a:pt x="2" y="1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27" name="Google Shape;2427;p203"/>
            <p:cNvSpPr/>
            <p:nvPr/>
          </p:nvSpPr>
          <p:spPr>
            <a:xfrm>
              <a:off x="7656588" y="3953407"/>
              <a:ext cx="4185" cy="3692"/>
            </a:xfrm>
            <a:custGeom>
              <a:avLst/>
              <a:gdLst/>
              <a:ahLst/>
              <a:cxnLst/>
              <a:rect l="l" t="t" r="r" b="b"/>
              <a:pathLst>
                <a:path w="4" h="4" extrusionOk="0">
                  <a:moveTo>
                    <a:pt x="3" y="2"/>
                  </a:moveTo>
                  <a:lnTo>
                    <a:pt x="1" y="3"/>
                  </a:lnTo>
                  <a:lnTo>
                    <a:pt x="0" y="3"/>
                  </a:lnTo>
                  <a:lnTo>
                    <a:pt x="1" y="1"/>
                  </a:lnTo>
                  <a:lnTo>
                    <a:pt x="1" y="0"/>
                  </a:lnTo>
                  <a:lnTo>
                    <a:pt x="3" y="0"/>
                  </a:lnTo>
                  <a:lnTo>
                    <a:pt x="3" y="0"/>
                  </a:lnTo>
                  <a:lnTo>
                    <a:pt x="3"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28" name="Google Shape;2428;p203"/>
            <p:cNvSpPr/>
            <p:nvPr/>
          </p:nvSpPr>
          <p:spPr>
            <a:xfrm>
              <a:off x="7652400" y="3920169"/>
              <a:ext cx="8374" cy="22158"/>
            </a:xfrm>
            <a:custGeom>
              <a:avLst/>
              <a:gdLst/>
              <a:ahLst/>
              <a:cxnLst/>
              <a:rect l="l" t="t" r="r" b="b"/>
              <a:pathLst>
                <a:path w="11" h="26" extrusionOk="0">
                  <a:moveTo>
                    <a:pt x="6" y="25"/>
                  </a:moveTo>
                  <a:lnTo>
                    <a:pt x="6" y="25"/>
                  </a:lnTo>
                  <a:lnTo>
                    <a:pt x="4" y="25"/>
                  </a:lnTo>
                  <a:lnTo>
                    <a:pt x="3" y="25"/>
                  </a:lnTo>
                  <a:lnTo>
                    <a:pt x="1" y="23"/>
                  </a:lnTo>
                  <a:lnTo>
                    <a:pt x="1" y="21"/>
                  </a:lnTo>
                  <a:lnTo>
                    <a:pt x="1" y="18"/>
                  </a:lnTo>
                  <a:lnTo>
                    <a:pt x="2" y="14"/>
                  </a:lnTo>
                  <a:lnTo>
                    <a:pt x="2" y="10"/>
                  </a:lnTo>
                  <a:lnTo>
                    <a:pt x="0" y="10"/>
                  </a:lnTo>
                  <a:lnTo>
                    <a:pt x="0" y="10"/>
                  </a:lnTo>
                  <a:lnTo>
                    <a:pt x="2" y="5"/>
                  </a:lnTo>
                  <a:lnTo>
                    <a:pt x="3" y="4"/>
                  </a:lnTo>
                  <a:lnTo>
                    <a:pt x="4" y="4"/>
                  </a:lnTo>
                  <a:lnTo>
                    <a:pt x="6" y="4"/>
                  </a:lnTo>
                  <a:lnTo>
                    <a:pt x="8" y="1"/>
                  </a:lnTo>
                  <a:lnTo>
                    <a:pt x="9" y="0"/>
                  </a:lnTo>
                  <a:lnTo>
                    <a:pt x="10" y="0"/>
                  </a:lnTo>
                  <a:lnTo>
                    <a:pt x="10" y="1"/>
                  </a:lnTo>
                  <a:lnTo>
                    <a:pt x="10" y="5"/>
                  </a:lnTo>
                  <a:lnTo>
                    <a:pt x="10" y="8"/>
                  </a:lnTo>
                  <a:lnTo>
                    <a:pt x="9" y="19"/>
                  </a:lnTo>
                  <a:lnTo>
                    <a:pt x="8" y="21"/>
                  </a:lnTo>
                  <a:lnTo>
                    <a:pt x="6" y="23"/>
                  </a:lnTo>
                  <a:lnTo>
                    <a:pt x="6" y="2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29" name="Google Shape;2429;p203"/>
            <p:cNvSpPr/>
            <p:nvPr/>
          </p:nvSpPr>
          <p:spPr>
            <a:xfrm>
              <a:off x="9490460" y="4078969"/>
              <a:ext cx="293085" cy="432080"/>
            </a:xfrm>
            <a:custGeom>
              <a:avLst/>
              <a:gdLst/>
              <a:ahLst/>
              <a:cxnLst/>
              <a:rect l="l" t="t" r="r" b="b"/>
              <a:pathLst>
                <a:path w="308" h="515" extrusionOk="0">
                  <a:moveTo>
                    <a:pt x="105" y="508"/>
                  </a:moveTo>
                  <a:lnTo>
                    <a:pt x="103" y="510"/>
                  </a:lnTo>
                  <a:lnTo>
                    <a:pt x="103" y="511"/>
                  </a:lnTo>
                  <a:lnTo>
                    <a:pt x="102" y="510"/>
                  </a:lnTo>
                  <a:lnTo>
                    <a:pt x="101" y="510"/>
                  </a:lnTo>
                  <a:lnTo>
                    <a:pt x="100" y="511"/>
                  </a:lnTo>
                  <a:lnTo>
                    <a:pt x="97" y="512"/>
                  </a:lnTo>
                  <a:lnTo>
                    <a:pt x="96" y="514"/>
                  </a:lnTo>
                  <a:lnTo>
                    <a:pt x="92" y="514"/>
                  </a:lnTo>
                  <a:lnTo>
                    <a:pt x="91" y="514"/>
                  </a:lnTo>
                  <a:lnTo>
                    <a:pt x="91" y="512"/>
                  </a:lnTo>
                  <a:lnTo>
                    <a:pt x="96" y="509"/>
                  </a:lnTo>
                  <a:lnTo>
                    <a:pt x="99" y="508"/>
                  </a:lnTo>
                  <a:lnTo>
                    <a:pt x="102" y="506"/>
                  </a:lnTo>
                  <a:lnTo>
                    <a:pt x="103" y="506"/>
                  </a:lnTo>
                  <a:lnTo>
                    <a:pt x="104" y="507"/>
                  </a:lnTo>
                  <a:lnTo>
                    <a:pt x="105" y="508"/>
                  </a:lnTo>
                  <a:close/>
                  <a:moveTo>
                    <a:pt x="133" y="482"/>
                  </a:moveTo>
                  <a:lnTo>
                    <a:pt x="136" y="485"/>
                  </a:lnTo>
                  <a:lnTo>
                    <a:pt x="138" y="484"/>
                  </a:lnTo>
                  <a:lnTo>
                    <a:pt x="141" y="485"/>
                  </a:lnTo>
                  <a:lnTo>
                    <a:pt x="142" y="486"/>
                  </a:lnTo>
                  <a:lnTo>
                    <a:pt x="142" y="486"/>
                  </a:lnTo>
                  <a:lnTo>
                    <a:pt x="138" y="489"/>
                  </a:lnTo>
                  <a:lnTo>
                    <a:pt x="136" y="486"/>
                  </a:lnTo>
                  <a:lnTo>
                    <a:pt x="131" y="488"/>
                  </a:lnTo>
                  <a:lnTo>
                    <a:pt x="129" y="487"/>
                  </a:lnTo>
                  <a:lnTo>
                    <a:pt x="126" y="488"/>
                  </a:lnTo>
                  <a:lnTo>
                    <a:pt x="124" y="486"/>
                  </a:lnTo>
                  <a:lnTo>
                    <a:pt x="126" y="485"/>
                  </a:lnTo>
                  <a:lnTo>
                    <a:pt x="130" y="482"/>
                  </a:lnTo>
                  <a:lnTo>
                    <a:pt x="133" y="482"/>
                  </a:lnTo>
                  <a:close/>
                  <a:moveTo>
                    <a:pt x="164" y="471"/>
                  </a:moveTo>
                  <a:lnTo>
                    <a:pt x="160" y="472"/>
                  </a:lnTo>
                  <a:lnTo>
                    <a:pt x="159" y="471"/>
                  </a:lnTo>
                  <a:lnTo>
                    <a:pt x="157" y="468"/>
                  </a:lnTo>
                  <a:lnTo>
                    <a:pt x="156" y="467"/>
                  </a:lnTo>
                  <a:lnTo>
                    <a:pt x="154" y="465"/>
                  </a:lnTo>
                  <a:lnTo>
                    <a:pt x="155" y="464"/>
                  </a:lnTo>
                  <a:lnTo>
                    <a:pt x="157" y="463"/>
                  </a:lnTo>
                  <a:lnTo>
                    <a:pt x="162" y="461"/>
                  </a:lnTo>
                  <a:lnTo>
                    <a:pt x="170" y="464"/>
                  </a:lnTo>
                  <a:lnTo>
                    <a:pt x="171" y="466"/>
                  </a:lnTo>
                  <a:lnTo>
                    <a:pt x="168" y="466"/>
                  </a:lnTo>
                  <a:lnTo>
                    <a:pt x="167" y="469"/>
                  </a:lnTo>
                  <a:lnTo>
                    <a:pt x="164" y="471"/>
                  </a:lnTo>
                  <a:close/>
                  <a:moveTo>
                    <a:pt x="281" y="454"/>
                  </a:moveTo>
                  <a:lnTo>
                    <a:pt x="280" y="456"/>
                  </a:lnTo>
                  <a:lnTo>
                    <a:pt x="279" y="451"/>
                  </a:lnTo>
                  <a:lnTo>
                    <a:pt x="278" y="450"/>
                  </a:lnTo>
                  <a:lnTo>
                    <a:pt x="279" y="447"/>
                  </a:lnTo>
                  <a:lnTo>
                    <a:pt x="281" y="449"/>
                  </a:lnTo>
                  <a:lnTo>
                    <a:pt x="281" y="454"/>
                  </a:lnTo>
                  <a:close/>
                  <a:moveTo>
                    <a:pt x="190" y="440"/>
                  </a:moveTo>
                  <a:lnTo>
                    <a:pt x="190" y="441"/>
                  </a:lnTo>
                  <a:lnTo>
                    <a:pt x="190" y="441"/>
                  </a:lnTo>
                  <a:lnTo>
                    <a:pt x="187" y="443"/>
                  </a:lnTo>
                  <a:lnTo>
                    <a:pt x="186" y="443"/>
                  </a:lnTo>
                  <a:lnTo>
                    <a:pt x="185" y="441"/>
                  </a:lnTo>
                  <a:lnTo>
                    <a:pt x="187" y="439"/>
                  </a:lnTo>
                  <a:lnTo>
                    <a:pt x="188" y="440"/>
                  </a:lnTo>
                  <a:lnTo>
                    <a:pt x="190" y="439"/>
                  </a:lnTo>
                  <a:lnTo>
                    <a:pt x="190" y="440"/>
                  </a:lnTo>
                  <a:close/>
                  <a:moveTo>
                    <a:pt x="4" y="425"/>
                  </a:moveTo>
                  <a:lnTo>
                    <a:pt x="2" y="427"/>
                  </a:lnTo>
                  <a:lnTo>
                    <a:pt x="0" y="424"/>
                  </a:lnTo>
                  <a:lnTo>
                    <a:pt x="0" y="420"/>
                  </a:lnTo>
                  <a:lnTo>
                    <a:pt x="1" y="419"/>
                  </a:lnTo>
                  <a:lnTo>
                    <a:pt x="4" y="419"/>
                  </a:lnTo>
                  <a:lnTo>
                    <a:pt x="4" y="425"/>
                  </a:lnTo>
                  <a:close/>
                  <a:moveTo>
                    <a:pt x="12" y="414"/>
                  </a:moveTo>
                  <a:lnTo>
                    <a:pt x="11" y="415"/>
                  </a:lnTo>
                  <a:lnTo>
                    <a:pt x="10" y="413"/>
                  </a:lnTo>
                  <a:lnTo>
                    <a:pt x="10" y="410"/>
                  </a:lnTo>
                  <a:lnTo>
                    <a:pt x="12" y="411"/>
                  </a:lnTo>
                  <a:lnTo>
                    <a:pt x="12" y="412"/>
                  </a:lnTo>
                  <a:lnTo>
                    <a:pt x="12" y="414"/>
                  </a:lnTo>
                  <a:close/>
                  <a:moveTo>
                    <a:pt x="250" y="384"/>
                  </a:moveTo>
                  <a:lnTo>
                    <a:pt x="249" y="386"/>
                  </a:lnTo>
                  <a:lnTo>
                    <a:pt x="246" y="385"/>
                  </a:lnTo>
                  <a:lnTo>
                    <a:pt x="244" y="383"/>
                  </a:lnTo>
                  <a:lnTo>
                    <a:pt x="245" y="382"/>
                  </a:lnTo>
                  <a:lnTo>
                    <a:pt x="247" y="381"/>
                  </a:lnTo>
                  <a:lnTo>
                    <a:pt x="247" y="381"/>
                  </a:lnTo>
                  <a:lnTo>
                    <a:pt x="249" y="383"/>
                  </a:lnTo>
                  <a:lnTo>
                    <a:pt x="250" y="384"/>
                  </a:lnTo>
                  <a:close/>
                  <a:moveTo>
                    <a:pt x="214" y="381"/>
                  </a:moveTo>
                  <a:lnTo>
                    <a:pt x="215" y="385"/>
                  </a:lnTo>
                  <a:lnTo>
                    <a:pt x="212" y="386"/>
                  </a:lnTo>
                  <a:lnTo>
                    <a:pt x="209" y="385"/>
                  </a:lnTo>
                  <a:lnTo>
                    <a:pt x="208" y="382"/>
                  </a:lnTo>
                  <a:lnTo>
                    <a:pt x="208" y="382"/>
                  </a:lnTo>
                  <a:lnTo>
                    <a:pt x="209" y="382"/>
                  </a:lnTo>
                  <a:lnTo>
                    <a:pt x="212" y="380"/>
                  </a:lnTo>
                  <a:lnTo>
                    <a:pt x="213" y="380"/>
                  </a:lnTo>
                  <a:lnTo>
                    <a:pt x="214" y="381"/>
                  </a:lnTo>
                  <a:close/>
                  <a:moveTo>
                    <a:pt x="287" y="370"/>
                  </a:moveTo>
                  <a:lnTo>
                    <a:pt x="286" y="371"/>
                  </a:lnTo>
                  <a:lnTo>
                    <a:pt x="285" y="369"/>
                  </a:lnTo>
                  <a:lnTo>
                    <a:pt x="286" y="365"/>
                  </a:lnTo>
                  <a:lnTo>
                    <a:pt x="287" y="365"/>
                  </a:lnTo>
                  <a:lnTo>
                    <a:pt x="288" y="367"/>
                  </a:lnTo>
                  <a:lnTo>
                    <a:pt x="287" y="370"/>
                  </a:lnTo>
                  <a:close/>
                  <a:moveTo>
                    <a:pt x="288" y="379"/>
                  </a:moveTo>
                  <a:lnTo>
                    <a:pt x="291" y="381"/>
                  </a:lnTo>
                  <a:lnTo>
                    <a:pt x="294" y="380"/>
                  </a:lnTo>
                  <a:lnTo>
                    <a:pt x="294" y="385"/>
                  </a:lnTo>
                  <a:lnTo>
                    <a:pt x="294" y="386"/>
                  </a:lnTo>
                  <a:lnTo>
                    <a:pt x="297" y="391"/>
                  </a:lnTo>
                  <a:lnTo>
                    <a:pt x="298" y="394"/>
                  </a:lnTo>
                  <a:lnTo>
                    <a:pt x="296" y="397"/>
                  </a:lnTo>
                  <a:lnTo>
                    <a:pt x="295" y="398"/>
                  </a:lnTo>
                  <a:lnTo>
                    <a:pt x="293" y="401"/>
                  </a:lnTo>
                  <a:lnTo>
                    <a:pt x="293" y="402"/>
                  </a:lnTo>
                  <a:lnTo>
                    <a:pt x="293" y="403"/>
                  </a:lnTo>
                  <a:lnTo>
                    <a:pt x="297" y="404"/>
                  </a:lnTo>
                  <a:lnTo>
                    <a:pt x="299" y="406"/>
                  </a:lnTo>
                  <a:lnTo>
                    <a:pt x="300" y="410"/>
                  </a:lnTo>
                  <a:lnTo>
                    <a:pt x="302" y="414"/>
                  </a:lnTo>
                  <a:lnTo>
                    <a:pt x="302" y="416"/>
                  </a:lnTo>
                  <a:lnTo>
                    <a:pt x="301" y="423"/>
                  </a:lnTo>
                  <a:lnTo>
                    <a:pt x="302" y="426"/>
                  </a:lnTo>
                  <a:lnTo>
                    <a:pt x="304" y="429"/>
                  </a:lnTo>
                  <a:lnTo>
                    <a:pt x="305" y="430"/>
                  </a:lnTo>
                  <a:lnTo>
                    <a:pt x="306" y="431"/>
                  </a:lnTo>
                  <a:lnTo>
                    <a:pt x="307" y="435"/>
                  </a:lnTo>
                  <a:lnTo>
                    <a:pt x="307" y="442"/>
                  </a:lnTo>
                  <a:lnTo>
                    <a:pt x="307" y="445"/>
                  </a:lnTo>
                  <a:lnTo>
                    <a:pt x="305" y="447"/>
                  </a:lnTo>
                  <a:lnTo>
                    <a:pt x="302" y="452"/>
                  </a:lnTo>
                  <a:lnTo>
                    <a:pt x="297" y="456"/>
                  </a:lnTo>
                  <a:lnTo>
                    <a:pt x="295" y="456"/>
                  </a:lnTo>
                  <a:lnTo>
                    <a:pt x="294" y="458"/>
                  </a:lnTo>
                  <a:lnTo>
                    <a:pt x="296" y="461"/>
                  </a:lnTo>
                  <a:lnTo>
                    <a:pt x="295" y="469"/>
                  </a:lnTo>
                  <a:lnTo>
                    <a:pt x="294" y="475"/>
                  </a:lnTo>
                  <a:lnTo>
                    <a:pt x="293" y="472"/>
                  </a:lnTo>
                  <a:lnTo>
                    <a:pt x="291" y="469"/>
                  </a:lnTo>
                  <a:lnTo>
                    <a:pt x="290" y="461"/>
                  </a:lnTo>
                  <a:lnTo>
                    <a:pt x="289" y="458"/>
                  </a:lnTo>
                  <a:lnTo>
                    <a:pt x="287" y="455"/>
                  </a:lnTo>
                  <a:lnTo>
                    <a:pt x="286" y="451"/>
                  </a:lnTo>
                  <a:lnTo>
                    <a:pt x="285" y="449"/>
                  </a:lnTo>
                  <a:lnTo>
                    <a:pt x="282" y="442"/>
                  </a:lnTo>
                  <a:lnTo>
                    <a:pt x="280" y="442"/>
                  </a:lnTo>
                  <a:lnTo>
                    <a:pt x="278" y="444"/>
                  </a:lnTo>
                  <a:lnTo>
                    <a:pt x="277" y="445"/>
                  </a:lnTo>
                  <a:lnTo>
                    <a:pt x="277" y="448"/>
                  </a:lnTo>
                  <a:lnTo>
                    <a:pt x="277" y="449"/>
                  </a:lnTo>
                  <a:lnTo>
                    <a:pt x="273" y="452"/>
                  </a:lnTo>
                  <a:lnTo>
                    <a:pt x="270" y="456"/>
                  </a:lnTo>
                  <a:lnTo>
                    <a:pt x="269" y="460"/>
                  </a:lnTo>
                  <a:lnTo>
                    <a:pt x="268" y="462"/>
                  </a:lnTo>
                  <a:lnTo>
                    <a:pt x="270" y="465"/>
                  </a:lnTo>
                  <a:lnTo>
                    <a:pt x="271" y="466"/>
                  </a:lnTo>
                  <a:lnTo>
                    <a:pt x="274" y="469"/>
                  </a:lnTo>
                  <a:lnTo>
                    <a:pt x="275" y="470"/>
                  </a:lnTo>
                  <a:lnTo>
                    <a:pt x="277" y="477"/>
                  </a:lnTo>
                  <a:lnTo>
                    <a:pt x="277" y="485"/>
                  </a:lnTo>
                  <a:lnTo>
                    <a:pt x="275" y="489"/>
                  </a:lnTo>
                  <a:lnTo>
                    <a:pt x="270" y="495"/>
                  </a:lnTo>
                  <a:lnTo>
                    <a:pt x="267" y="497"/>
                  </a:lnTo>
                  <a:lnTo>
                    <a:pt x="265" y="496"/>
                  </a:lnTo>
                  <a:lnTo>
                    <a:pt x="264" y="493"/>
                  </a:lnTo>
                  <a:lnTo>
                    <a:pt x="263" y="491"/>
                  </a:lnTo>
                  <a:lnTo>
                    <a:pt x="264" y="487"/>
                  </a:lnTo>
                  <a:lnTo>
                    <a:pt x="264" y="483"/>
                  </a:lnTo>
                  <a:lnTo>
                    <a:pt x="263" y="482"/>
                  </a:lnTo>
                  <a:lnTo>
                    <a:pt x="262" y="483"/>
                  </a:lnTo>
                  <a:lnTo>
                    <a:pt x="261" y="483"/>
                  </a:lnTo>
                  <a:lnTo>
                    <a:pt x="258" y="488"/>
                  </a:lnTo>
                  <a:lnTo>
                    <a:pt x="257" y="489"/>
                  </a:lnTo>
                  <a:lnTo>
                    <a:pt x="255" y="489"/>
                  </a:lnTo>
                  <a:lnTo>
                    <a:pt x="253" y="489"/>
                  </a:lnTo>
                  <a:lnTo>
                    <a:pt x="244" y="485"/>
                  </a:lnTo>
                  <a:lnTo>
                    <a:pt x="237" y="481"/>
                  </a:lnTo>
                  <a:lnTo>
                    <a:pt x="231" y="477"/>
                  </a:lnTo>
                  <a:lnTo>
                    <a:pt x="227" y="472"/>
                  </a:lnTo>
                  <a:lnTo>
                    <a:pt x="226" y="467"/>
                  </a:lnTo>
                  <a:lnTo>
                    <a:pt x="226" y="463"/>
                  </a:lnTo>
                  <a:lnTo>
                    <a:pt x="223" y="457"/>
                  </a:lnTo>
                  <a:lnTo>
                    <a:pt x="223" y="455"/>
                  </a:lnTo>
                  <a:lnTo>
                    <a:pt x="223" y="453"/>
                  </a:lnTo>
                  <a:lnTo>
                    <a:pt x="225" y="449"/>
                  </a:lnTo>
                  <a:lnTo>
                    <a:pt x="228" y="447"/>
                  </a:lnTo>
                  <a:lnTo>
                    <a:pt x="229" y="446"/>
                  </a:lnTo>
                  <a:lnTo>
                    <a:pt x="230" y="444"/>
                  </a:lnTo>
                  <a:lnTo>
                    <a:pt x="231" y="442"/>
                  </a:lnTo>
                  <a:lnTo>
                    <a:pt x="231" y="440"/>
                  </a:lnTo>
                  <a:lnTo>
                    <a:pt x="230" y="439"/>
                  </a:lnTo>
                  <a:lnTo>
                    <a:pt x="227" y="434"/>
                  </a:lnTo>
                  <a:lnTo>
                    <a:pt x="223" y="431"/>
                  </a:lnTo>
                  <a:lnTo>
                    <a:pt x="217" y="429"/>
                  </a:lnTo>
                  <a:lnTo>
                    <a:pt x="215" y="428"/>
                  </a:lnTo>
                  <a:lnTo>
                    <a:pt x="214" y="426"/>
                  </a:lnTo>
                  <a:lnTo>
                    <a:pt x="212" y="426"/>
                  </a:lnTo>
                  <a:lnTo>
                    <a:pt x="210" y="426"/>
                  </a:lnTo>
                  <a:lnTo>
                    <a:pt x="208" y="427"/>
                  </a:lnTo>
                  <a:lnTo>
                    <a:pt x="207" y="429"/>
                  </a:lnTo>
                  <a:lnTo>
                    <a:pt x="207" y="430"/>
                  </a:lnTo>
                  <a:lnTo>
                    <a:pt x="207" y="431"/>
                  </a:lnTo>
                  <a:lnTo>
                    <a:pt x="205" y="440"/>
                  </a:lnTo>
                  <a:lnTo>
                    <a:pt x="201" y="438"/>
                  </a:lnTo>
                  <a:lnTo>
                    <a:pt x="198" y="436"/>
                  </a:lnTo>
                  <a:lnTo>
                    <a:pt x="197" y="434"/>
                  </a:lnTo>
                  <a:lnTo>
                    <a:pt x="196" y="433"/>
                  </a:lnTo>
                  <a:lnTo>
                    <a:pt x="196" y="431"/>
                  </a:lnTo>
                  <a:lnTo>
                    <a:pt x="195" y="430"/>
                  </a:lnTo>
                  <a:lnTo>
                    <a:pt x="194" y="433"/>
                  </a:lnTo>
                  <a:lnTo>
                    <a:pt x="192" y="436"/>
                  </a:lnTo>
                  <a:lnTo>
                    <a:pt x="190" y="436"/>
                  </a:lnTo>
                  <a:lnTo>
                    <a:pt x="187" y="436"/>
                  </a:lnTo>
                  <a:lnTo>
                    <a:pt x="187" y="435"/>
                  </a:lnTo>
                  <a:lnTo>
                    <a:pt x="185" y="430"/>
                  </a:lnTo>
                  <a:lnTo>
                    <a:pt x="183" y="428"/>
                  </a:lnTo>
                  <a:lnTo>
                    <a:pt x="180" y="428"/>
                  </a:lnTo>
                  <a:lnTo>
                    <a:pt x="176" y="431"/>
                  </a:lnTo>
                  <a:lnTo>
                    <a:pt x="176" y="433"/>
                  </a:lnTo>
                  <a:lnTo>
                    <a:pt x="175" y="435"/>
                  </a:lnTo>
                  <a:lnTo>
                    <a:pt x="171" y="442"/>
                  </a:lnTo>
                  <a:lnTo>
                    <a:pt x="168" y="447"/>
                  </a:lnTo>
                  <a:lnTo>
                    <a:pt x="166" y="453"/>
                  </a:lnTo>
                  <a:lnTo>
                    <a:pt x="165" y="455"/>
                  </a:lnTo>
                  <a:lnTo>
                    <a:pt x="164" y="455"/>
                  </a:lnTo>
                  <a:lnTo>
                    <a:pt x="161" y="455"/>
                  </a:lnTo>
                  <a:lnTo>
                    <a:pt x="159" y="454"/>
                  </a:lnTo>
                  <a:lnTo>
                    <a:pt x="157" y="450"/>
                  </a:lnTo>
                  <a:lnTo>
                    <a:pt x="158" y="447"/>
                  </a:lnTo>
                  <a:lnTo>
                    <a:pt x="160" y="444"/>
                  </a:lnTo>
                  <a:lnTo>
                    <a:pt x="162" y="441"/>
                  </a:lnTo>
                  <a:lnTo>
                    <a:pt x="164" y="432"/>
                  </a:lnTo>
                  <a:lnTo>
                    <a:pt x="164" y="428"/>
                  </a:lnTo>
                  <a:lnTo>
                    <a:pt x="165" y="427"/>
                  </a:lnTo>
                  <a:lnTo>
                    <a:pt x="168" y="423"/>
                  </a:lnTo>
                  <a:lnTo>
                    <a:pt x="171" y="420"/>
                  </a:lnTo>
                  <a:lnTo>
                    <a:pt x="173" y="419"/>
                  </a:lnTo>
                  <a:lnTo>
                    <a:pt x="179" y="418"/>
                  </a:lnTo>
                  <a:lnTo>
                    <a:pt x="182" y="417"/>
                  </a:lnTo>
                  <a:lnTo>
                    <a:pt x="186" y="417"/>
                  </a:lnTo>
                  <a:lnTo>
                    <a:pt x="189" y="416"/>
                  </a:lnTo>
                  <a:lnTo>
                    <a:pt x="192" y="414"/>
                  </a:lnTo>
                  <a:lnTo>
                    <a:pt x="192" y="412"/>
                  </a:lnTo>
                  <a:lnTo>
                    <a:pt x="192" y="409"/>
                  </a:lnTo>
                  <a:lnTo>
                    <a:pt x="193" y="408"/>
                  </a:lnTo>
                  <a:lnTo>
                    <a:pt x="194" y="407"/>
                  </a:lnTo>
                  <a:lnTo>
                    <a:pt x="195" y="406"/>
                  </a:lnTo>
                  <a:lnTo>
                    <a:pt x="197" y="404"/>
                  </a:lnTo>
                  <a:lnTo>
                    <a:pt x="201" y="404"/>
                  </a:lnTo>
                  <a:lnTo>
                    <a:pt x="203" y="403"/>
                  </a:lnTo>
                  <a:lnTo>
                    <a:pt x="205" y="402"/>
                  </a:lnTo>
                  <a:lnTo>
                    <a:pt x="206" y="398"/>
                  </a:lnTo>
                  <a:lnTo>
                    <a:pt x="208" y="399"/>
                  </a:lnTo>
                  <a:lnTo>
                    <a:pt x="210" y="400"/>
                  </a:lnTo>
                  <a:lnTo>
                    <a:pt x="214" y="401"/>
                  </a:lnTo>
                  <a:lnTo>
                    <a:pt x="217" y="403"/>
                  </a:lnTo>
                  <a:lnTo>
                    <a:pt x="219" y="407"/>
                  </a:lnTo>
                  <a:lnTo>
                    <a:pt x="220" y="409"/>
                  </a:lnTo>
                  <a:lnTo>
                    <a:pt x="220" y="415"/>
                  </a:lnTo>
                  <a:lnTo>
                    <a:pt x="220" y="416"/>
                  </a:lnTo>
                  <a:lnTo>
                    <a:pt x="216" y="419"/>
                  </a:lnTo>
                  <a:lnTo>
                    <a:pt x="218" y="419"/>
                  </a:lnTo>
                  <a:lnTo>
                    <a:pt x="222" y="417"/>
                  </a:lnTo>
                  <a:lnTo>
                    <a:pt x="224" y="416"/>
                  </a:lnTo>
                  <a:lnTo>
                    <a:pt x="229" y="414"/>
                  </a:lnTo>
                  <a:lnTo>
                    <a:pt x="230" y="414"/>
                  </a:lnTo>
                  <a:lnTo>
                    <a:pt x="231" y="412"/>
                  </a:lnTo>
                  <a:lnTo>
                    <a:pt x="233" y="409"/>
                  </a:lnTo>
                  <a:lnTo>
                    <a:pt x="234" y="404"/>
                  </a:lnTo>
                  <a:lnTo>
                    <a:pt x="236" y="403"/>
                  </a:lnTo>
                  <a:lnTo>
                    <a:pt x="237" y="402"/>
                  </a:lnTo>
                  <a:lnTo>
                    <a:pt x="239" y="402"/>
                  </a:lnTo>
                  <a:lnTo>
                    <a:pt x="244" y="404"/>
                  </a:lnTo>
                  <a:lnTo>
                    <a:pt x="247" y="403"/>
                  </a:lnTo>
                  <a:lnTo>
                    <a:pt x="248" y="399"/>
                  </a:lnTo>
                  <a:lnTo>
                    <a:pt x="249" y="393"/>
                  </a:lnTo>
                  <a:lnTo>
                    <a:pt x="250" y="391"/>
                  </a:lnTo>
                  <a:lnTo>
                    <a:pt x="252" y="390"/>
                  </a:lnTo>
                  <a:lnTo>
                    <a:pt x="254" y="391"/>
                  </a:lnTo>
                  <a:lnTo>
                    <a:pt x="258" y="392"/>
                  </a:lnTo>
                  <a:lnTo>
                    <a:pt x="261" y="393"/>
                  </a:lnTo>
                  <a:lnTo>
                    <a:pt x="261" y="392"/>
                  </a:lnTo>
                  <a:lnTo>
                    <a:pt x="263" y="388"/>
                  </a:lnTo>
                  <a:lnTo>
                    <a:pt x="264" y="388"/>
                  </a:lnTo>
                  <a:lnTo>
                    <a:pt x="268" y="389"/>
                  </a:lnTo>
                  <a:lnTo>
                    <a:pt x="272" y="389"/>
                  </a:lnTo>
                  <a:lnTo>
                    <a:pt x="273" y="384"/>
                  </a:lnTo>
                  <a:lnTo>
                    <a:pt x="272" y="380"/>
                  </a:lnTo>
                  <a:lnTo>
                    <a:pt x="269" y="367"/>
                  </a:lnTo>
                  <a:lnTo>
                    <a:pt x="271" y="365"/>
                  </a:lnTo>
                  <a:lnTo>
                    <a:pt x="272" y="365"/>
                  </a:lnTo>
                  <a:lnTo>
                    <a:pt x="277" y="368"/>
                  </a:lnTo>
                  <a:lnTo>
                    <a:pt x="284" y="373"/>
                  </a:lnTo>
                  <a:lnTo>
                    <a:pt x="286" y="375"/>
                  </a:lnTo>
                  <a:lnTo>
                    <a:pt x="288" y="379"/>
                  </a:lnTo>
                  <a:close/>
                  <a:moveTo>
                    <a:pt x="290" y="364"/>
                  </a:moveTo>
                  <a:lnTo>
                    <a:pt x="290" y="365"/>
                  </a:lnTo>
                  <a:lnTo>
                    <a:pt x="288" y="362"/>
                  </a:lnTo>
                  <a:lnTo>
                    <a:pt x="288" y="359"/>
                  </a:lnTo>
                  <a:lnTo>
                    <a:pt x="290" y="355"/>
                  </a:lnTo>
                  <a:lnTo>
                    <a:pt x="292" y="359"/>
                  </a:lnTo>
                  <a:lnTo>
                    <a:pt x="292" y="360"/>
                  </a:lnTo>
                  <a:lnTo>
                    <a:pt x="292" y="361"/>
                  </a:lnTo>
                  <a:lnTo>
                    <a:pt x="293" y="363"/>
                  </a:lnTo>
                  <a:lnTo>
                    <a:pt x="292" y="364"/>
                  </a:lnTo>
                  <a:lnTo>
                    <a:pt x="290" y="364"/>
                  </a:lnTo>
                  <a:close/>
                  <a:moveTo>
                    <a:pt x="265" y="357"/>
                  </a:moveTo>
                  <a:lnTo>
                    <a:pt x="265" y="359"/>
                  </a:lnTo>
                  <a:lnTo>
                    <a:pt x="261" y="355"/>
                  </a:lnTo>
                  <a:lnTo>
                    <a:pt x="260" y="352"/>
                  </a:lnTo>
                  <a:lnTo>
                    <a:pt x="261" y="352"/>
                  </a:lnTo>
                  <a:lnTo>
                    <a:pt x="263" y="353"/>
                  </a:lnTo>
                  <a:lnTo>
                    <a:pt x="265" y="357"/>
                  </a:lnTo>
                  <a:close/>
                  <a:moveTo>
                    <a:pt x="243" y="363"/>
                  </a:moveTo>
                  <a:lnTo>
                    <a:pt x="242" y="365"/>
                  </a:lnTo>
                  <a:lnTo>
                    <a:pt x="240" y="365"/>
                  </a:lnTo>
                  <a:lnTo>
                    <a:pt x="239" y="365"/>
                  </a:lnTo>
                  <a:lnTo>
                    <a:pt x="237" y="368"/>
                  </a:lnTo>
                  <a:lnTo>
                    <a:pt x="236" y="369"/>
                  </a:lnTo>
                  <a:lnTo>
                    <a:pt x="228" y="370"/>
                  </a:lnTo>
                  <a:lnTo>
                    <a:pt x="222" y="369"/>
                  </a:lnTo>
                  <a:lnTo>
                    <a:pt x="220" y="367"/>
                  </a:lnTo>
                  <a:lnTo>
                    <a:pt x="218" y="365"/>
                  </a:lnTo>
                  <a:lnTo>
                    <a:pt x="218" y="363"/>
                  </a:lnTo>
                  <a:lnTo>
                    <a:pt x="220" y="360"/>
                  </a:lnTo>
                  <a:lnTo>
                    <a:pt x="221" y="359"/>
                  </a:lnTo>
                  <a:lnTo>
                    <a:pt x="226" y="357"/>
                  </a:lnTo>
                  <a:lnTo>
                    <a:pt x="227" y="355"/>
                  </a:lnTo>
                  <a:lnTo>
                    <a:pt x="230" y="352"/>
                  </a:lnTo>
                  <a:lnTo>
                    <a:pt x="235" y="352"/>
                  </a:lnTo>
                  <a:lnTo>
                    <a:pt x="235" y="352"/>
                  </a:lnTo>
                  <a:lnTo>
                    <a:pt x="236" y="352"/>
                  </a:lnTo>
                  <a:lnTo>
                    <a:pt x="237" y="352"/>
                  </a:lnTo>
                  <a:lnTo>
                    <a:pt x="239" y="355"/>
                  </a:lnTo>
                  <a:lnTo>
                    <a:pt x="242" y="356"/>
                  </a:lnTo>
                  <a:lnTo>
                    <a:pt x="242" y="360"/>
                  </a:lnTo>
                  <a:lnTo>
                    <a:pt x="242" y="362"/>
                  </a:lnTo>
                  <a:lnTo>
                    <a:pt x="243" y="363"/>
                  </a:lnTo>
                  <a:close/>
                  <a:moveTo>
                    <a:pt x="278" y="360"/>
                  </a:moveTo>
                  <a:lnTo>
                    <a:pt x="277" y="360"/>
                  </a:lnTo>
                  <a:lnTo>
                    <a:pt x="277" y="359"/>
                  </a:lnTo>
                  <a:lnTo>
                    <a:pt x="275" y="357"/>
                  </a:lnTo>
                  <a:lnTo>
                    <a:pt x="273" y="354"/>
                  </a:lnTo>
                  <a:lnTo>
                    <a:pt x="272" y="353"/>
                  </a:lnTo>
                  <a:lnTo>
                    <a:pt x="272" y="351"/>
                  </a:lnTo>
                  <a:lnTo>
                    <a:pt x="272" y="347"/>
                  </a:lnTo>
                  <a:lnTo>
                    <a:pt x="274" y="345"/>
                  </a:lnTo>
                  <a:lnTo>
                    <a:pt x="275" y="345"/>
                  </a:lnTo>
                  <a:lnTo>
                    <a:pt x="277" y="343"/>
                  </a:lnTo>
                  <a:lnTo>
                    <a:pt x="277" y="343"/>
                  </a:lnTo>
                  <a:lnTo>
                    <a:pt x="278" y="344"/>
                  </a:lnTo>
                  <a:lnTo>
                    <a:pt x="277" y="349"/>
                  </a:lnTo>
                  <a:lnTo>
                    <a:pt x="279" y="354"/>
                  </a:lnTo>
                  <a:lnTo>
                    <a:pt x="278" y="358"/>
                  </a:lnTo>
                  <a:lnTo>
                    <a:pt x="278" y="359"/>
                  </a:lnTo>
                  <a:lnTo>
                    <a:pt x="278" y="360"/>
                  </a:lnTo>
                  <a:close/>
                  <a:moveTo>
                    <a:pt x="94" y="341"/>
                  </a:moveTo>
                  <a:lnTo>
                    <a:pt x="90" y="342"/>
                  </a:lnTo>
                  <a:lnTo>
                    <a:pt x="90" y="339"/>
                  </a:lnTo>
                  <a:lnTo>
                    <a:pt x="92" y="336"/>
                  </a:lnTo>
                  <a:lnTo>
                    <a:pt x="95" y="337"/>
                  </a:lnTo>
                  <a:lnTo>
                    <a:pt x="97" y="339"/>
                  </a:lnTo>
                  <a:lnTo>
                    <a:pt x="96" y="340"/>
                  </a:lnTo>
                  <a:lnTo>
                    <a:pt x="94" y="341"/>
                  </a:lnTo>
                  <a:close/>
                  <a:moveTo>
                    <a:pt x="234" y="337"/>
                  </a:moveTo>
                  <a:lnTo>
                    <a:pt x="233" y="337"/>
                  </a:lnTo>
                  <a:lnTo>
                    <a:pt x="235" y="334"/>
                  </a:lnTo>
                  <a:lnTo>
                    <a:pt x="236" y="335"/>
                  </a:lnTo>
                  <a:lnTo>
                    <a:pt x="236" y="335"/>
                  </a:lnTo>
                  <a:lnTo>
                    <a:pt x="236" y="336"/>
                  </a:lnTo>
                  <a:lnTo>
                    <a:pt x="234" y="337"/>
                  </a:lnTo>
                  <a:close/>
                  <a:moveTo>
                    <a:pt x="181" y="341"/>
                  </a:moveTo>
                  <a:lnTo>
                    <a:pt x="180" y="342"/>
                  </a:lnTo>
                  <a:lnTo>
                    <a:pt x="179" y="342"/>
                  </a:lnTo>
                  <a:lnTo>
                    <a:pt x="178" y="343"/>
                  </a:lnTo>
                  <a:lnTo>
                    <a:pt x="177" y="341"/>
                  </a:lnTo>
                  <a:lnTo>
                    <a:pt x="178" y="337"/>
                  </a:lnTo>
                  <a:lnTo>
                    <a:pt x="181" y="335"/>
                  </a:lnTo>
                  <a:lnTo>
                    <a:pt x="181" y="334"/>
                  </a:lnTo>
                  <a:lnTo>
                    <a:pt x="182" y="333"/>
                  </a:lnTo>
                  <a:lnTo>
                    <a:pt x="183" y="333"/>
                  </a:lnTo>
                  <a:lnTo>
                    <a:pt x="184" y="334"/>
                  </a:lnTo>
                  <a:lnTo>
                    <a:pt x="184" y="336"/>
                  </a:lnTo>
                  <a:lnTo>
                    <a:pt x="182" y="341"/>
                  </a:lnTo>
                  <a:lnTo>
                    <a:pt x="181" y="341"/>
                  </a:lnTo>
                  <a:close/>
                  <a:moveTo>
                    <a:pt x="196" y="387"/>
                  </a:moveTo>
                  <a:lnTo>
                    <a:pt x="194" y="387"/>
                  </a:lnTo>
                  <a:lnTo>
                    <a:pt x="192" y="387"/>
                  </a:lnTo>
                  <a:lnTo>
                    <a:pt x="190" y="386"/>
                  </a:lnTo>
                  <a:lnTo>
                    <a:pt x="188" y="379"/>
                  </a:lnTo>
                  <a:lnTo>
                    <a:pt x="185" y="377"/>
                  </a:lnTo>
                  <a:lnTo>
                    <a:pt x="182" y="376"/>
                  </a:lnTo>
                  <a:lnTo>
                    <a:pt x="180" y="375"/>
                  </a:lnTo>
                  <a:lnTo>
                    <a:pt x="178" y="373"/>
                  </a:lnTo>
                  <a:lnTo>
                    <a:pt x="173" y="367"/>
                  </a:lnTo>
                  <a:lnTo>
                    <a:pt x="173" y="362"/>
                  </a:lnTo>
                  <a:lnTo>
                    <a:pt x="174" y="360"/>
                  </a:lnTo>
                  <a:lnTo>
                    <a:pt x="175" y="358"/>
                  </a:lnTo>
                  <a:lnTo>
                    <a:pt x="177" y="357"/>
                  </a:lnTo>
                  <a:lnTo>
                    <a:pt x="181" y="357"/>
                  </a:lnTo>
                  <a:lnTo>
                    <a:pt x="183" y="357"/>
                  </a:lnTo>
                  <a:lnTo>
                    <a:pt x="187" y="354"/>
                  </a:lnTo>
                  <a:lnTo>
                    <a:pt x="188" y="353"/>
                  </a:lnTo>
                  <a:lnTo>
                    <a:pt x="188" y="347"/>
                  </a:lnTo>
                  <a:lnTo>
                    <a:pt x="187" y="344"/>
                  </a:lnTo>
                  <a:lnTo>
                    <a:pt x="186" y="341"/>
                  </a:lnTo>
                  <a:lnTo>
                    <a:pt x="187" y="339"/>
                  </a:lnTo>
                  <a:lnTo>
                    <a:pt x="189" y="337"/>
                  </a:lnTo>
                  <a:lnTo>
                    <a:pt x="191" y="334"/>
                  </a:lnTo>
                  <a:lnTo>
                    <a:pt x="191" y="332"/>
                  </a:lnTo>
                  <a:lnTo>
                    <a:pt x="191" y="330"/>
                  </a:lnTo>
                  <a:lnTo>
                    <a:pt x="192" y="328"/>
                  </a:lnTo>
                  <a:lnTo>
                    <a:pt x="193" y="328"/>
                  </a:lnTo>
                  <a:lnTo>
                    <a:pt x="200" y="325"/>
                  </a:lnTo>
                  <a:lnTo>
                    <a:pt x="200" y="325"/>
                  </a:lnTo>
                  <a:lnTo>
                    <a:pt x="209" y="328"/>
                  </a:lnTo>
                  <a:lnTo>
                    <a:pt x="210" y="330"/>
                  </a:lnTo>
                  <a:lnTo>
                    <a:pt x="211" y="332"/>
                  </a:lnTo>
                  <a:lnTo>
                    <a:pt x="209" y="335"/>
                  </a:lnTo>
                  <a:lnTo>
                    <a:pt x="208" y="338"/>
                  </a:lnTo>
                  <a:lnTo>
                    <a:pt x="205" y="342"/>
                  </a:lnTo>
                  <a:lnTo>
                    <a:pt x="203" y="346"/>
                  </a:lnTo>
                  <a:lnTo>
                    <a:pt x="201" y="353"/>
                  </a:lnTo>
                  <a:lnTo>
                    <a:pt x="201" y="355"/>
                  </a:lnTo>
                  <a:lnTo>
                    <a:pt x="199" y="359"/>
                  </a:lnTo>
                  <a:lnTo>
                    <a:pt x="197" y="361"/>
                  </a:lnTo>
                  <a:lnTo>
                    <a:pt x="197" y="366"/>
                  </a:lnTo>
                  <a:lnTo>
                    <a:pt x="197" y="368"/>
                  </a:lnTo>
                  <a:lnTo>
                    <a:pt x="197" y="370"/>
                  </a:lnTo>
                  <a:lnTo>
                    <a:pt x="202" y="378"/>
                  </a:lnTo>
                  <a:lnTo>
                    <a:pt x="203" y="379"/>
                  </a:lnTo>
                  <a:lnTo>
                    <a:pt x="203" y="380"/>
                  </a:lnTo>
                  <a:lnTo>
                    <a:pt x="201" y="382"/>
                  </a:lnTo>
                  <a:lnTo>
                    <a:pt x="200" y="385"/>
                  </a:lnTo>
                  <a:lnTo>
                    <a:pt x="199" y="386"/>
                  </a:lnTo>
                  <a:lnTo>
                    <a:pt x="196" y="387"/>
                  </a:lnTo>
                  <a:close/>
                  <a:moveTo>
                    <a:pt x="204" y="375"/>
                  </a:moveTo>
                  <a:lnTo>
                    <a:pt x="203" y="375"/>
                  </a:lnTo>
                  <a:lnTo>
                    <a:pt x="202" y="373"/>
                  </a:lnTo>
                  <a:lnTo>
                    <a:pt x="203" y="370"/>
                  </a:lnTo>
                  <a:lnTo>
                    <a:pt x="205" y="360"/>
                  </a:lnTo>
                  <a:lnTo>
                    <a:pt x="205" y="358"/>
                  </a:lnTo>
                  <a:lnTo>
                    <a:pt x="209" y="352"/>
                  </a:lnTo>
                  <a:lnTo>
                    <a:pt x="211" y="347"/>
                  </a:lnTo>
                  <a:lnTo>
                    <a:pt x="215" y="341"/>
                  </a:lnTo>
                  <a:lnTo>
                    <a:pt x="216" y="339"/>
                  </a:lnTo>
                  <a:lnTo>
                    <a:pt x="218" y="334"/>
                  </a:lnTo>
                  <a:lnTo>
                    <a:pt x="222" y="326"/>
                  </a:lnTo>
                  <a:lnTo>
                    <a:pt x="222" y="323"/>
                  </a:lnTo>
                  <a:lnTo>
                    <a:pt x="222" y="322"/>
                  </a:lnTo>
                  <a:lnTo>
                    <a:pt x="223" y="320"/>
                  </a:lnTo>
                  <a:lnTo>
                    <a:pt x="223" y="319"/>
                  </a:lnTo>
                  <a:lnTo>
                    <a:pt x="225" y="316"/>
                  </a:lnTo>
                  <a:lnTo>
                    <a:pt x="226" y="318"/>
                  </a:lnTo>
                  <a:lnTo>
                    <a:pt x="225" y="321"/>
                  </a:lnTo>
                  <a:lnTo>
                    <a:pt x="225" y="323"/>
                  </a:lnTo>
                  <a:lnTo>
                    <a:pt x="226" y="324"/>
                  </a:lnTo>
                  <a:lnTo>
                    <a:pt x="226" y="327"/>
                  </a:lnTo>
                  <a:lnTo>
                    <a:pt x="225" y="332"/>
                  </a:lnTo>
                  <a:lnTo>
                    <a:pt x="226" y="338"/>
                  </a:lnTo>
                  <a:lnTo>
                    <a:pt x="224" y="344"/>
                  </a:lnTo>
                  <a:lnTo>
                    <a:pt x="223" y="346"/>
                  </a:lnTo>
                  <a:lnTo>
                    <a:pt x="220" y="349"/>
                  </a:lnTo>
                  <a:lnTo>
                    <a:pt x="217" y="350"/>
                  </a:lnTo>
                  <a:lnTo>
                    <a:pt x="214" y="352"/>
                  </a:lnTo>
                  <a:lnTo>
                    <a:pt x="212" y="356"/>
                  </a:lnTo>
                  <a:lnTo>
                    <a:pt x="212" y="359"/>
                  </a:lnTo>
                  <a:lnTo>
                    <a:pt x="208" y="370"/>
                  </a:lnTo>
                  <a:lnTo>
                    <a:pt x="204" y="375"/>
                  </a:lnTo>
                  <a:close/>
                  <a:moveTo>
                    <a:pt x="216" y="316"/>
                  </a:moveTo>
                  <a:lnTo>
                    <a:pt x="218" y="320"/>
                  </a:lnTo>
                  <a:lnTo>
                    <a:pt x="216" y="319"/>
                  </a:lnTo>
                  <a:lnTo>
                    <a:pt x="215" y="316"/>
                  </a:lnTo>
                  <a:lnTo>
                    <a:pt x="216" y="316"/>
                  </a:lnTo>
                  <a:close/>
                  <a:moveTo>
                    <a:pt x="11" y="407"/>
                  </a:moveTo>
                  <a:lnTo>
                    <a:pt x="8" y="409"/>
                  </a:lnTo>
                  <a:lnTo>
                    <a:pt x="9" y="406"/>
                  </a:lnTo>
                  <a:lnTo>
                    <a:pt x="10" y="404"/>
                  </a:lnTo>
                  <a:lnTo>
                    <a:pt x="12" y="398"/>
                  </a:lnTo>
                  <a:lnTo>
                    <a:pt x="14" y="397"/>
                  </a:lnTo>
                  <a:lnTo>
                    <a:pt x="18" y="392"/>
                  </a:lnTo>
                  <a:lnTo>
                    <a:pt x="20" y="390"/>
                  </a:lnTo>
                  <a:lnTo>
                    <a:pt x="25" y="386"/>
                  </a:lnTo>
                  <a:lnTo>
                    <a:pt x="29" y="381"/>
                  </a:lnTo>
                  <a:lnTo>
                    <a:pt x="31" y="381"/>
                  </a:lnTo>
                  <a:lnTo>
                    <a:pt x="33" y="381"/>
                  </a:lnTo>
                  <a:lnTo>
                    <a:pt x="34" y="380"/>
                  </a:lnTo>
                  <a:lnTo>
                    <a:pt x="37" y="378"/>
                  </a:lnTo>
                  <a:lnTo>
                    <a:pt x="44" y="370"/>
                  </a:lnTo>
                  <a:lnTo>
                    <a:pt x="50" y="363"/>
                  </a:lnTo>
                  <a:lnTo>
                    <a:pt x="57" y="356"/>
                  </a:lnTo>
                  <a:lnTo>
                    <a:pt x="59" y="354"/>
                  </a:lnTo>
                  <a:lnTo>
                    <a:pt x="60" y="352"/>
                  </a:lnTo>
                  <a:lnTo>
                    <a:pt x="66" y="346"/>
                  </a:lnTo>
                  <a:lnTo>
                    <a:pt x="68" y="345"/>
                  </a:lnTo>
                  <a:lnTo>
                    <a:pt x="69" y="344"/>
                  </a:lnTo>
                  <a:lnTo>
                    <a:pt x="71" y="343"/>
                  </a:lnTo>
                  <a:lnTo>
                    <a:pt x="72" y="341"/>
                  </a:lnTo>
                  <a:lnTo>
                    <a:pt x="74" y="339"/>
                  </a:lnTo>
                  <a:lnTo>
                    <a:pt x="75" y="335"/>
                  </a:lnTo>
                  <a:lnTo>
                    <a:pt x="74" y="333"/>
                  </a:lnTo>
                  <a:lnTo>
                    <a:pt x="73" y="330"/>
                  </a:lnTo>
                  <a:lnTo>
                    <a:pt x="75" y="326"/>
                  </a:lnTo>
                  <a:lnTo>
                    <a:pt x="75" y="324"/>
                  </a:lnTo>
                  <a:lnTo>
                    <a:pt x="80" y="315"/>
                  </a:lnTo>
                  <a:lnTo>
                    <a:pt x="81" y="313"/>
                  </a:lnTo>
                  <a:lnTo>
                    <a:pt x="83" y="315"/>
                  </a:lnTo>
                  <a:lnTo>
                    <a:pt x="83" y="316"/>
                  </a:lnTo>
                  <a:lnTo>
                    <a:pt x="82" y="319"/>
                  </a:lnTo>
                  <a:lnTo>
                    <a:pt x="81" y="321"/>
                  </a:lnTo>
                  <a:lnTo>
                    <a:pt x="83" y="323"/>
                  </a:lnTo>
                  <a:lnTo>
                    <a:pt x="81" y="326"/>
                  </a:lnTo>
                  <a:lnTo>
                    <a:pt x="85" y="334"/>
                  </a:lnTo>
                  <a:lnTo>
                    <a:pt x="86" y="339"/>
                  </a:lnTo>
                  <a:lnTo>
                    <a:pt x="87" y="341"/>
                  </a:lnTo>
                  <a:lnTo>
                    <a:pt x="84" y="344"/>
                  </a:lnTo>
                  <a:lnTo>
                    <a:pt x="82" y="345"/>
                  </a:lnTo>
                  <a:lnTo>
                    <a:pt x="79" y="346"/>
                  </a:lnTo>
                  <a:lnTo>
                    <a:pt x="77" y="346"/>
                  </a:lnTo>
                  <a:lnTo>
                    <a:pt x="74" y="349"/>
                  </a:lnTo>
                  <a:lnTo>
                    <a:pt x="73" y="352"/>
                  </a:lnTo>
                  <a:lnTo>
                    <a:pt x="72" y="354"/>
                  </a:lnTo>
                  <a:lnTo>
                    <a:pt x="71" y="355"/>
                  </a:lnTo>
                  <a:lnTo>
                    <a:pt x="63" y="357"/>
                  </a:lnTo>
                  <a:lnTo>
                    <a:pt x="60" y="359"/>
                  </a:lnTo>
                  <a:lnTo>
                    <a:pt x="58" y="360"/>
                  </a:lnTo>
                  <a:lnTo>
                    <a:pt x="57" y="361"/>
                  </a:lnTo>
                  <a:lnTo>
                    <a:pt x="58" y="364"/>
                  </a:lnTo>
                  <a:lnTo>
                    <a:pt x="51" y="375"/>
                  </a:lnTo>
                  <a:lnTo>
                    <a:pt x="49" y="378"/>
                  </a:lnTo>
                  <a:lnTo>
                    <a:pt x="47" y="381"/>
                  </a:lnTo>
                  <a:lnTo>
                    <a:pt x="44" y="382"/>
                  </a:lnTo>
                  <a:lnTo>
                    <a:pt x="40" y="384"/>
                  </a:lnTo>
                  <a:lnTo>
                    <a:pt x="38" y="386"/>
                  </a:lnTo>
                  <a:lnTo>
                    <a:pt x="35" y="389"/>
                  </a:lnTo>
                  <a:lnTo>
                    <a:pt x="33" y="393"/>
                  </a:lnTo>
                  <a:lnTo>
                    <a:pt x="29" y="395"/>
                  </a:lnTo>
                  <a:lnTo>
                    <a:pt x="26" y="398"/>
                  </a:lnTo>
                  <a:lnTo>
                    <a:pt x="23" y="399"/>
                  </a:lnTo>
                  <a:lnTo>
                    <a:pt x="19" y="400"/>
                  </a:lnTo>
                  <a:lnTo>
                    <a:pt x="18" y="402"/>
                  </a:lnTo>
                  <a:lnTo>
                    <a:pt x="18" y="404"/>
                  </a:lnTo>
                  <a:lnTo>
                    <a:pt x="16" y="404"/>
                  </a:lnTo>
                  <a:lnTo>
                    <a:pt x="14" y="405"/>
                  </a:lnTo>
                  <a:lnTo>
                    <a:pt x="11" y="407"/>
                  </a:lnTo>
                  <a:close/>
                  <a:moveTo>
                    <a:pt x="92" y="308"/>
                  </a:moveTo>
                  <a:lnTo>
                    <a:pt x="93" y="310"/>
                  </a:lnTo>
                  <a:lnTo>
                    <a:pt x="92" y="312"/>
                  </a:lnTo>
                  <a:lnTo>
                    <a:pt x="91" y="313"/>
                  </a:lnTo>
                  <a:lnTo>
                    <a:pt x="90" y="312"/>
                  </a:lnTo>
                  <a:lnTo>
                    <a:pt x="88" y="311"/>
                  </a:lnTo>
                  <a:lnTo>
                    <a:pt x="88" y="309"/>
                  </a:lnTo>
                  <a:lnTo>
                    <a:pt x="89" y="309"/>
                  </a:lnTo>
                  <a:lnTo>
                    <a:pt x="91" y="308"/>
                  </a:lnTo>
                  <a:lnTo>
                    <a:pt x="92" y="308"/>
                  </a:lnTo>
                  <a:close/>
                  <a:moveTo>
                    <a:pt x="242" y="313"/>
                  </a:moveTo>
                  <a:lnTo>
                    <a:pt x="245" y="315"/>
                  </a:lnTo>
                  <a:lnTo>
                    <a:pt x="247" y="315"/>
                  </a:lnTo>
                  <a:lnTo>
                    <a:pt x="250" y="312"/>
                  </a:lnTo>
                  <a:lnTo>
                    <a:pt x="254" y="313"/>
                  </a:lnTo>
                  <a:lnTo>
                    <a:pt x="256" y="316"/>
                  </a:lnTo>
                  <a:lnTo>
                    <a:pt x="257" y="318"/>
                  </a:lnTo>
                  <a:lnTo>
                    <a:pt x="257" y="320"/>
                  </a:lnTo>
                  <a:lnTo>
                    <a:pt x="257" y="326"/>
                  </a:lnTo>
                  <a:lnTo>
                    <a:pt x="257" y="332"/>
                  </a:lnTo>
                  <a:lnTo>
                    <a:pt x="257" y="333"/>
                  </a:lnTo>
                  <a:lnTo>
                    <a:pt x="259" y="334"/>
                  </a:lnTo>
                  <a:lnTo>
                    <a:pt x="260" y="335"/>
                  </a:lnTo>
                  <a:lnTo>
                    <a:pt x="261" y="336"/>
                  </a:lnTo>
                  <a:lnTo>
                    <a:pt x="262" y="338"/>
                  </a:lnTo>
                  <a:lnTo>
                    <a:pt x="262" y="342"/>
                  </a:lnTo>
                  <a:lnTo>
                    <a:pt x="264" y="346"/>
                  </a:lnTo>
                  <a:lnTo>
                    <a:pt x="264" y="347"/>
                  </a:lnTo>
                  <a:lnTo>
                    <a:pt x="264" y="348"/>
                  </a:lnTo>
                  <a:lnTo>
                    <a:pt x="261" y="348"/>
                  </a:lnTo>
                  <a:lnTo>
                    <a:pt x="260" y="350"/>
                  </a:lnTo>
                  <a:lnTo>
                    <a:pt x="261" y="351"/>
                  </a:lnTo>
                  <a:lnTo>
                    <a:pt x="259" y="350"/>
                  </a:lnTo>
                  <a:lnTo>
                    <a:pt x="257" y="346"/>
                  </a:lnTo>
                  <a:lnTo>
                    <a:pt x="255" y="345"/>
                  </a:lnTo>
                  <a:lnTo>
                    <a:pt x="256" y="351"/>
                  </a:lnTo>
                  <a:lnTo>
                    <a:pt x="257" y="353"/>
                  </a:lnTo>
                  <a:lnTo>
                    <a:pt x="257" y="356"/>
                  </a:lnTo>
                  <a:lnTo>
                    <a:pt x="253" y="354"/>
                  </a:lnTo>
                  <a:lnTo>
                    <a:pt x="250" y="352"/>
                  </a:lnTo>
                  <a:lnTo>
                    <a:pt x="249" y="351"/>
                  </a:lnTo>
                  <a:lnTo>
                    <a:pt x="249" y="348"/>
                  </a:lnTo>
                  <a:lnTo>
                    <a:pt x="249" y="346"/>
                  </a:lnTo>
                  <a:lnTo>
                    <a:pt x="247" y="343"/>
                  </a:lnTo>
                  <a:lnTo>
                    <a:pt x="250" y="335"/>
                  </a:lnTo>
                  <a:lnTo>
                    <a:pt x="250" y="334"/>
                  </a:lnTo>
                  <a:lnTo>
                    <a:pt x="249" y="332"/>
                  </a:lnTo>
                  <a:lnTo>
                    <a:pt x="248" y="329"/>
                  </a:lnTo>
                  <a:lnTo>
                    <a:pt x="246" y="326"/>
                  </a:lnTo>
                  <a:lnTo>
                    <a:pt x="244" y="326"/>
                  </a:lnTo>
                  <a:lnTo>
                    <a:pt x="240" y="328"/>
                  </a:lnTo>
                  <a:lnTo>
                    <a:pt x="238" y="327"/>
                  </a:lnTo>
                  <a:lnTo>
                    <a:pt x="238" y="320"/>
                  </a:lnTo>
                  <a:lnTo>
                    <a:pt x="236" y="313"/>
                  </a:lnTo>
                  <a:lnTo>
                    <a:pt x="234" y="311"/>
                  </a:lnTo>
                  <a:lnTo>
                    <a:pt x="234" y="309"/>
                  </a:lnTo>
                  <a:lnTo>
                    <a:pt x="234" y="307"/>
                  </a:lnTo>
                  <a:lnTo>
                    <a:pt x="236" y="308"/>
                  </a:lnTo>
                  <a:lnTo>
                    <a:pt x="238" y="310"/>
                  </a:lnTo>
                  <a:lnTo>
                    <a:pt x="241" y="311"/>
                  </a:lnTo>
                  <a:lnTo>
                    <a:pt x="242" y="312"/>
                  </a:lnTo>
                  <a:lnTo>
                    <a:pt x="242" y="313"/>
                  </a:lnTo>
                  <a:close/>
                  <a:moveTo>
                    <a:pt x="244" y="309"/>
                  </a:moveTo>
                  <a:lnTo>
                    <a:pt x="239" y="309"/>
                  </a:lnTo>
                  <a:lnTo>
                    <a:pt x="238" y="307"/>
                  </a:lnTo>
                  <a:lnTo>
                    <a:pt x="236" y="303"/>
                  </a:lnTo>
                  <a:lnTo>
                    <a:pt x="238" y="302"/>
                  </a:lnTo>
                  <a:lnTo>
                    <a:pt x="241" y="302"/>
                  </a:lnTo>
                  <a:lnTo>
                    <a:pt x="242" y="304"/>
                  </a:lnTo>
                  <a:lnTo>
                    <a:pt x="244" y="307"/>
                  </a:lnTo>
                  <a:lnTo>
                    <a:pt x="244" y="309"/>
                  </a:lnTo>
                  <a:close/>
                  <a:moveTo>
                    <a:pt x="252" y="305"/>
                  </a:moveTo>
                  <a:lnTo>
                    <a:pt x="251" y="307"/>
                  </a:lnTo>
                  <a:lnTo>
                    <a:pt x="250" y="307"/>
                  </a:lnTo>
                  <a:lnTo>
                    <a:pt x="249" y="306"/>
                  </a:lnTo>
                  <a:lnTo>
                    <a:pt x="248" y="304"/>
                  </a:lnTo>
                  <a:lnTo>
                    <a:pt x="247" y="302"/>
                  </a:lnTo>
                  <a:lnTo>
                    <a:pt x="249" y="302"/>
                  </a:lnTo>
                  <a:lnTo>
                    <a:pt x="250" y="304"/>
                  </a:lnTo>
                  <a:lnTo>
                    <a:pt x="252" y="305"/>
                  </a:lnTo>
                  <a:close/>
                  <a:moveTo>
                    <a:pt x="176" y="305"/>
                  </a:moveTo>
                  <a:lnTo>
                    <a:pt x="180" y="307"/>
                  </a:lnTo>
                  <a:lnTo>
                    <a:pt x="184" y="305"/>
                  </a:lnTo>
                  <a:lnTo>
                    <a:pt x="187" y="305"/>
                  </a:lnTo>
                  <a:lnTo>
                    <a:pt x="190" y="308"/>
                  </a:lnTo>
                  <a:lnTo>
                    <a:pt x="189" y="309"/>
                  </a:lnTo>
                  <a:lnTo>
                    <a:pt x="189" y="310"/>
                  </a:lnTo>
                  <a:lnTo>
                    <a:pt x="195" y="307"/>
                  </a:lnTo>
                  <a:lnTo>
                    <a:pt x="197" y="307"/>
                  </a:lnTo>
                  <a:lnTo>
                    <a:pt x="197" y="310"/>
                  </a:lnTo>
                  <a:lnTo>
                    <a:pt x="196" y="313"/>
                  </a:lnTo>
                  <a:lnTo>
                    <a:pt x="196" y="315"/>
                  </a:lnTo>
                  <a:lnTo>
                    <a:pt x="195" y="318"/>
                  </a:lnTo>
                  <a:lnTo>
                    <a:pt x="193" y="321"/>
                  </a:lnTo>
                  <a:lnTo>
                    <a:pt x="190" y="323"/>
                  </a:lnTo>
                  <a:lnTo>
                    <a:pt x="187" y="324"/>
                  </a:lnTo>
                  <a:lnTo>
                    <a:pt x="186" y="325"/>
                  </a:lnTo>
                  <a:lnTo>
                    <a:pt x="185" y="327"/>
                  </a:lnTo>
                  <a:lnTo>
                    <a:pt x="185" y="329"/>
                  </a:lnTo>
                  <a:lnTo>
                    <a:pt x="185" y="330"/>
                  </a:lnTo>
                  <a:lnTo>
                    <a:pt x="182" y="331"/>
                  </a:lnTo>
                  <a:lnTo>
                    <a:pt x="177" y="335"/>
                  </a:lnTo>
                  <a:lnTo>
                    <a:pt x="167" y="336"/>
                  </a:lnTo>
                  <a:lnTo>
                    <a:pt x="164" y="339"/>
                  </a:lnTo>
                  <a:lnTo>
                    <a:pt x="162" y="340"/>
                  </a:lnTo>
                  <a:lnTo>
                    <a:pt x="160" y="342"/>
                  </a:lnTo>
                  <a:lnTo>
                    <a:pt x="159" y="343"/>
                  </a:lnTo>
                  <a:lnTo>
                    <a:pt x="159" y="341"/>
                  </a:lnTo>
                  <a:lnTo>
                    <a:pt x="158" y="341"/>
                  </a:lnTo>
                  <a:lnTo>
                    <a:pt x="160" y="336"/>
                  </a:lnTo>
                  <a:lnTo>
                    <a:pt x="159" y="334"/>
                  </a:lnTo>
                  <a:lnTo>
                    <a:pt x="159" y="332"/>
                  </a:lnTo>
                  <a:lnTo>
                    <a:pt x="159" y="329"/>
                  </a:lnTo>
                  <a:lnTo>
                    <a:pt x="161" y="326"/>
                  </a:lnTo>
                  <a:lnTo>
                    <a:pt x="162" y="321"/>
                  </a:lnTo>
                  <a:lnTo>
                    <a:pt x="162" y="314"/>
                  </a:lnTo>
                  <a:lnTo>
                    <a:pt x="164" y="304"/>
                  </a:lnTo>
                  <a:lnTo>
                    <a:pt x="164" y="303"/>
                  </a:lnTo>
                  <a:lnTo>
                    <a:pt x="162" y="301"/>
                  </a:lnTo>
                  <a:lnTo>
                    <a:pt x="159" y="300"/>
                  </a:lnTo>
                  <a:lnTo>
                    <a:pt x="157" y="299"/>
                  </a:lnTo>
                  <a:lnTo>
                    <a:pt x="158" y="297"/>
                  </a:lnTo>
                  <a:lnTo>
                    <a:pt x="159" y="295"/>
                  </a:lnTo>
                  <a:lnTo>
                    <a:pt x="161" y="295"/>
                  </a:lnTo>
                  <a:lnTo>
                    <a:pt x="163" y="297"/>
                  </a:lnTo>
                  <a:lnTo>
                    <a:pt x="170" y="300"/>
                  </a:lnTo>
                  <a:lnTo>
                    <a:pt x="173" y="302"/>
                  </a:lnTo>
                  <a:lnTo>
                    <a:pt x="176" y="305"/>
                  </a:lnTo>
                  <a:close/>
                  <a:moveTo>
                    <a:pt x="98" y="302"/>
                  </a:moveTo>
                  <a:lnTo>
                    <a:pt x="96" y="303"/>
                  </a:lnTo>
                  <a:lnTo>
                    <a:pt x="95" y="302"/>
                  </a:lnTo>
                  <a:lnTo>
                    <a:pt x="94" y="300"/>
                  </a:lnTo>
                  <a:lnTo>
                    <a:pt x="94" y="300"/>
                  </a:lnTo>
                  <a:lnTo>
                    <a:pt x="92" y="294"/>
                  </a:lnTo>
                  <a:lnTo>
                    <a:pt x="94" y="293"/>
                  </a:lnTo>
                  <a:lnTo>
                    <a:pt x="96" y="294"/>
                  </a:lnTo>
                  <a:lnTo>
                    <a:pt x="97" y="294"/>
                  </a:lnTo>
                  <a:lnTo>
                    <a:pt x="98" y="295"/>
                  </a:lnTo>
                  <a:lnTo>
                    <a:pt x="99" y="297"/>
                  </a:lnTo>
                  <a:lnTo>
                    <a:pt x="99" y="298"/>
                  </a:lnTo>
                  <a:lnTo>
                    <a:pt x="99" y="299"/>
                  </a:lnTo>
                  <a:lnTo>
                    <a:pt x="98" y="302"/>
                  </a:lnTo>
                  <a:close/>
                  <a:moveTo>
                    <a:pt x="100" y="287"/>
                  </a:moveTo>
                  <a:lnTo>
                    <a:pt x="102" y="288"/>
                  </a:lnTo>
                  <a:lnTo>
                    <a:pt x="103" y="287"/>
                  </a:lnTo>
                  <a:lnTo>
                    <a:pt x="104" y="285"/>
                  </a:lnTo>
                  <a:lnTo>
                    <a:pt x="105" y="288"/>
                  </a:lnTo>
                  <a:lnTo>
                    <a:pt x="108" y="290"/>
                  </a:lnTo>
                  <a:lnTo>
                    <a:pt x="107" y="292"/>
                  </a:lnTo>
                  <a:lnTo>
                    <a:pt x="104" y="292"/>
                  </a:lnTo>
                  <a:lnTo>
                    <a:pt x="102" y="292"/>
                  </a:lnTo>
                  <a:lnTo>
                    <a:pt x="100" y="293"/>
                  </a:lnTo>
                  <a:lnTo>
                    <a:pt x="97" y="292"/>
                  </a:lnTo>
                  <a:lnTo>
                    <a:pt x="96" y="290"/>
                  </a:lnTo>
                  <a:lnTo>
                    <a:pt x="93" y="287"/>
                  </a:lnTo>
                  <a:lnTo>
                    <a:pt x="92" y="286"/>
                  </a:lnTo>
                  <a:lnTo>
                    <a:pt x="92" y="284"/>
                  </a:lnTo>
                  <a:lnTo>
                    <a:pt x="93" y="283"/>
                  </a:lnTo>
                  <a:lnTo>
                    <a:pt x="93" y="283"/>
                  </a:lnTo>
                  <a:lnTo>
                    <a:pt x="93" y="283"/>
                  </a:lnTo>
                  <a:lnTo>
                    <a:pt x="93" y="282"/>
                  </a:lnTo>
                  <a:lnTo>
                    <a:pt x="94" y="282"/>
                  </a:lnTo>
                  <a:lnTo>
                    <a:pt x="96" y="283"/>
                  </a:lnTo>
                  <a:lnTo>
                    <a:pt x="99" y="286"/>
                  </a:lnTo>
                  <a:lnTo>
                    <a:pt x="100" y="287"/>
                  </a:lnTo>
                  <a:close/>
                  <a:moveTo>
                    <a:pt x="181" y="282"/>
                  </a:moveTo>
                  <a:lnTo>
                    <a:pt x="179" y="283"/>
                  </a:lnTo>
                  <a:lnTo>
                    <a:pt x="176" y="280"/>
                  </a:lnTo>
                  <a:lnTo>
                    <a:pt x="175" y="278"/>
                  </a:lnTo>
                  <a:lnTo>
                    <a:pt x="174" y="278"/>
                  </a:lnTo>
                  <a:lnTo>
                    <a:pt x="176" y="277"/>
                  </a:lnTo>
                  <a:lnTo>
                    <a:pt x="179" y="277"/>
                  </a:lnTo>
                  <a:lnTo>
                    <a:pt x="182" y="278"/>
                  </a:lnTo>
                  <a:lnTo>
                    <a:pt x="182" y="280"/>
                  </a:lnTo>
                  <a:lnTo>
                    <a:pt x="181" y="282"/>
                  </a:lnTo>
                  <a:close/>
                  <a:moveTo>
                    <a:pt x="264" y="276"/>
                  </a:moveTo>
                  <a:lnTo>
                    <a:pt x="266" y="278"/>
                  </a:lnTo>
                  <a:lnTo>
                    <a:pt x="266" y="280"/>
                  </a:lnTo>
                  <a:lnTo>
                    <a:pt x="266" y="282"/>
                  </a:lnTo>
                  <a:lnTo>
                    <a:pt x="267" y="283"/>
                  </a:lnTo>
                  <a:lnTo>
                    <a:pt x="269" y="283"/>
                  </a:lnTo>
                  <a:lnTo>
                    <a:pt x="271" y="284"/>
                  </a:lnTo>
                  <a:lnTo>
                    <a:pt x="273" y="287"/>
                  </a:lnTo>
                  <a:lnTo>
                    <a:pt x="272" y="288"/>
                  </a:lnTo>
                  <a:lnTo>
                    <a:pt x="272" y="291"/>
                  </a:lnTo>
                  <a:lnTo>
                    <a:pt x="270" y="294"/>
                  </a:lnTo>
                  <a:lnTo>
                    <a:pt x="270" y="300"/>
                  </a:lnTo>
                  <a:lnTo>
                    <a:pt x="272" y="302"/>
                  </a:lnTo>
                  <a:lnTo>
                    <a:pt x="272" y="304"/>
                  </a:lnTo>
                  <a:lnTo>
                    <a:pt x="272" y="305"/>
                  </a:lnTo>
                  <a:lnTo>
                    <a:pt x="272" y="307"/>
                  </a:lnTo>
                  <a:lnTo>
                    <a:pt x="275" y="313"/>
                  </a:lnTo>
                  <a:lnTo>
                    <a:pt x="275" y="314"/>
                  </a:lnTo>
                  <a:lnTo>
                    <a:pt x="274" y="316"/>
                  </a:lnTo>
                  <a:lnTo>
                    <a:pt x="274" y="317"/>
                  </a:lnTo>
                  <a:lnTo>
                    <a:pt x="276" y="317"/>
                  </a:lnTo>
                  <a:lnTo>
                    <a:pt x="279" y="319"/>
                  </a:lnTo>
                  <a:lnTo>
                    <a:pt x="280" y="323"/>
                  </a:lnTo>
                  <a:lnTo>
                    <a:pt x="279" y="323"/>
                  </a:lnTo>
                  <a:lnTo>
                    <a:pt x="277" y="321"/>
                  </a:lnTo>
                  <a:lnTo>
                    <a:pt x="276" y="320"/>
                  </a:lnTo>
                  <a:lnTo>
                    <a:pt x="270" y="321"/>
                  </a:lnTo>
                  <a:lnTo>
                    <a:pt x="266" y="320"/>
                  </a:lnTo>
                  <a:lnTo>
                    <a:pt x="263" y="320"/>
                  </a:lnTo>
                  <a:lnTo>
                    <a:pt x="261" y="316"/>
                  </a:lnTo>
                  <a:lnTo>
                    <a:pt x="259" y="315"/>
                  </a:lnTo>
                  <a:lnTo>
                    <a:pt x="257" y="313"/>
                  </a:lnTo>
                  <a:lnTo>
                    <a:pt x="254" y="309"/>
                  </a:lnTo>
                  <a:lnTo>
                    <a:pt x="253" y="307"/>
                  </a:lnTo>
                  <a:lnTo>
                    <a:pt x="255" y="304"/>
                  </a:lnTo>
                  <a:lnTo>
                    <a:pt x="256" y="302"/>
                  </a:lnTo>
                  <a:lnTo>
                    <a:pt x="256" y="300"/>
                  </a:lnTo>
                  <a:lnTo>
                    <a:pt x="254" y="300"/>
                  </a:lnTo>
                  <a:lnTo>
                    <a:pt x="252" y="300"/>
                  </a:lnTo>
                  <a:lnTo>
                    <a:pt x="250" y="297"/>
                  </a:lnTo>
                  <a:lnTo>
                    <a:pt x="250" y="295"/>
                  </a:lnTo>
                  <a:lnTo>
                    <a:pt x="248" y="294"/>
                  </a:lnTo>
                  <a:lnTo>
                    <a:pt x="246" y="292"/>
                  </a:lnTo>
                  <a:lnTo>
                    <a:pt x="242" y="291"/>
                  </a:lnTo>
                  <a:lnTo>
                    <a:pt x="241" y="289"/>
                  </a:lnTo>
                  <a:lnTo>
                    <a:pt x="238" y="288"/>
                  </a:lnTo>
                  <a:lnTo>
                    <a:pt x="236" y="284"/>
                  </a:lnTo>
                  <a:lnTo>
                    <a:pt x="234" y="279"/>
                  </a:lnTo>
                  <a:lnTo>
                    <a:pt x="233" y="274"/>
                  </a:lnTo>
                  <a:lnTo>
                    <a:pt x="242" y="276"/>
                  </a:lnTo>
                  <a:lnTo>
                    <a:pt x="251" y="275"/>
                  </a:lnTo>
                  <a:lnTo>
                    <a:pt x="261" y="274"/>
                  </a:lnTo>
                  <a:lnTo>
                    <a:pt x="264" y="276"/>
                  </a:lnTo>
                  <a:close/>
                  <a:moveTo>
                    <a:pt x="215" y="283"/>
                  </a:moveTo>
                  <a:lnTo>
                    <a:pt x="221" y="287"/>
                  </a:lnTo>
                  <a:lnTo>
                    <a:pt x="225" y="293"/>
                  </a:lnTo>
                  <a:lnTo>
                    <a:pt x="226" y="299"/>
                  </a:lnTo>
                  <a:lnTo>
                    <a:pt x="225" y="300"/>
                  </a:lnTo>
                  <a:lnTo>
                    <a:pt x="223" y="298"/>
                  </a:lnTo>
                  <a:lnTo>
                    <a:pt x="219" y="295"/>
                  </a:lnTo>
                  <a:lnTo>
                    <a:pt x="216" y="294"/>
                  </a:lnTo>
                  <a:lnTo>
                    <a:pt x="216" y="294"/>
                  </a:lnTo>
                  <a:lnTo>
                    <a:pt x="216" y="292"/>
                  </a:lnTo>
                  <a:lnTo>
                    <a:pt x="214" y="291"/>
                  </a:lnTo>
                  <a:lnTo>
                    <a:pt x="214" y="290"/>
                  </a:lnTo>
                  <a:lnTo>
                    <a:pt x="212" y="289"/>
                  </a:lnTo>
                  <a:lnTo>
                    <a:pt x="209" y="286"/>
                  </a:lnTo>
                  <a:lnTo>
                    <a:pt x="207" y="285"/>
                  </a:lnTo>
                  <a:lnTo>
                    <a:pt x="206" y="286"/>
                  </a:lnTo>
                  <a:lnTo>
                    <a:pt x="201" y="291"/>
                  </a:lnTo>
                  <a:lnTo>
                    <a:pt x="197" y="295"/>
                  </a:lnTo>
                  <a:lnTo>
                    <a:pt x="197" y="293"/>
                  </a:lnTo>
                  <a:lnTo>
                    <a:pt x="199" y="289"/>
                  </a:lnTo>
                  <a:lnTo>
                    <a:pt x="200" y="282"/>
                  </a:lnTo>
                  <a:lnTo>
                    <a:pt x="201" y="280"/>
                  </a:lnTo>
                  <a:lnTo>
                    <a:pt x="200" y="276"/>
                  </a:lnTo>
                  <a:lnTo>
                    <a:pt x="200" y="274"/>
                  </a:lnTo>
                  <a:lnTo>
                    <a:pt x="203" y="275"/>
                  </a:lnTo>
                  <a:lnTo>
                    <a:pt x="207" y="276"/>
                  </a:lnTo>
                  <a:lnTo>
                    <a:pt x="210" y="278"/>
                  </a:lnTo>
                  <a:lnTo>
                    <a:pt x="211" y="279"/>
                  </a:lnTo>
                  <a:lnTo>
                    <a:pt x="215" y="283"/>
                  </a:lnTo>
                  <a:close/>
                  <a:moveTo>
                    <a:pt x="170" y="276"/>
                  </a:moveTo>
                  <a:lnTo>
                    <a:pt x="169" y="276"/>
                  </a:lnTo>
                  <a:lnTo>
                    <a:pt x="169" y="276"/>
                  </a:lnTo>
                  <a:lnTo>
                    <a:pt x="168" y="274"/>
                  </a:lnTo>
                  <a:lnTo>
                    <a:pt x="169" y="273"/>
                  </a:lnTo>
                  <a:lnTo>
                    <a:pt x="170" y="273"/>
                  </a:lnTo>
                  <a:lnTo>
                    <a:pt x="170" y="276"/>
                  </a:lnTo>
                  <a:close/>
                  <a:moveTo>
                    <a:pt x="164" y="281"/>
                  </a:moveTo>
                  <a:lnTo>
                    <a:pt x="161" y="289"/>
                  </a:lnTo>
                  <a:lnTo>
                    <a:pt x="159" y="287"/>
                  </a:lnTo>
                  <a:lnTo>
                    <a:pt x="160" y="284"/>
                  </a:lnTo>
                  <a:lnTo>
                    <a:pt x="159" y="283"/>
                  </a:lnTo>
                  <a:lnTo>
                    <a:pt x="158" y="282"/>
                  </a:lnTo>
                  <a:lnTo>
                    <a:pt x="159" y="280"/>
                  </a:lnTo>
                  <a:lnTo>
                    <a:pt x="160" y="278"/>
                  </a:lnTo>
                  <a:lnTo>
                    <a:pt x="160" y="273"/>
                  </a:lnTo>
                  <a:lnTo>
                    <a:pt x="164" y="271"/>
                  </a:lnTo>
                  <a:lnTo>
                    <a:pt x="165" y="271"/>
                  </a:lnTo>
                  <a:lnTo>
                    <a:pt x="165" y="272"/>
                  </a:lnTo>
                  <a:lnTo>
                    <a:pt x="165" y="275"/>
                  </a:lnTo>
                  <a:lnTo>
                    <a:pt x="164" y="281"/>
                  </a:lnTo>
                  <a:close/>
                  <a:moveTo>
                    <a:pt x="217" y="278"/>
                  </a:moveTo>
                  <a:lnTo>
                    <a:pt x="217" y="280"/>
                  </a:lnTo>
                  <a:lnTo>
                    <a:pt x="216" y="280"/>
                  </a:lnTo>
                  <a:lnTo>
                    <a:pt x="212" y="274"/>
                  </a:lnTo>
                  <a:lnTo>
                    <a:pt x="211" y="272"/>
                  </a:lnTo>
                  <a:lnTo>
                    <a:pt x="212" y="271"/>
                  </a:lnTo>
                  <a:lnTo>
                    <a:pt x="215" y="272"/>
                  </a:lnTo>
                  <a:lnTo>
                    <a:pt x="217" y="278"/>
                  </a:lnTo>
                  <a:close/>
                  <a:moveTo>
                    <a:pt x="201" y="265"/>
                  </a:moveTo>
                  <a:lnTo>
                    <a:pt x="204" y="270"/>
                  </a:lnTo>
                  <a:lnTo>
                    <a:pt x="201" y="266"/>
                  </a:lnTo>
                  <a:lnTo>
                    <a:pt x="198" y="264"/>
                  </a:lnTo>
                  <a:lnTo>
                    <a:pt x="194" y="260"/>
                  </a:lnTo>
                  <a:lnTo>
                    <a:pt x="192" y="259"/>
                  </a:lnTo>
                  <a:lnTo>
                    <a:pt x="190" y="258"/>
                  </a:lnTo>
                  <a:lnTo>
                    <a:pt x="191" y="256"/>
                  </a:lnTo>
                  <a:lnTo>
                    <a:pt x="193" y="256"/>
                  </a:lnTo>
                  <a:lnTo>
                    <a:pt x="194" y="256"/>
                  </a:lnTo>
                  <a:lnTo>
                    <a:pt x="199" y="263"/>
                  </a:lnTo>
                  <a:lnTo>
                    <a:pt x="201" y="265"/>
                  </a:lnTo>
                  <a:close/>
                  <a:moveTo>
                    <a:pt x="119" y="244"/>
                  </a:moveTo>
                  <a:lnTo>
                    <a:pt x="121" y="245"/>
                  </a:lnTo>
                  <a:lnTo>
                    <a:pt x="126" y="244"/>
                  </a:lnTo>
                  <a:lnTo>
                    <a:pt x="128" y="244"/>
                  </a:lnTo>
                  <a:lnTo>
                    <a:pt x="129" y="246"/>
                  </a:lnTo>
                  <a:lnTo>
                    <a:pt x="131" y="247"/>
                  </a:lnTo>
                  <a:lnTo>
                    <a:pt x="132" y="247"/>
                  </a:lnTo>
                  <a:lnTo>
                    <a:pt x="135" y="246"/>
                  </a:lnTo>
                  <a:lnTo>
                    <a:pt x="138" y="248"/>
                  </a:lnTo>
                  <a:lnTo>
                    <a:pt x="140" y="252"/>
                  </a:lnTo>
                  <a:lnTo>
                    <a:pt x="143" y="254"/>
                  </a:lnTo>
                  <a:lnTo>
                    <a:pt x="145" y="256"/>
                  </a:lnTo>
                  <a:lnTo>
                    <a:pt x="146" y="257"/>
                  </a:lnTo>
                  <a:lnTo>
                    <a:pt x="144" y="260"/>
                  </a:lnTo>
                  <a:lnTo>
                    <a:pt x="144" y="262"/>
                  </a:lnTo>
                  <a:lnTo>
                    <a:pt x="144" y="265"/>
                  </a:lnTo>
                  <a:lnTo>
                    <a:pt x="146" y="272"/>
                  </a:lnTo>
                  <a:lnTo>
                    <a:pt x="145" y="274"/>
                  </a:lnTo>
                  <a:lnTo>
                    <a:pt x="143" y="276"/>
                  </a:lnTo>
                  <a:lnTo>
                    <a:pt x="142" y="278"/>
                  </a:lnTo>
                  <a:lnTo>
                    <a:pt x="142" y="280"/>
                  </a:lnTo>
                  <a:lnTo>
                    <a:pt x="142" y="281"/>
                  </a:lnTo>
                  <a:lnTo>
                    <a:pt x="141" y="283"/>
                  </a:lnTo>
                  <a:lnTo>
                    <a:pt x="140" y="282"/>
                  </a:lnTo>
                  <a:lnTo>
                    <a:pt x="139" y="283"/>
                  </a:lnTo>
                  <a:lnTo>
                    <a:pt x="138" y="283"/>
                  </a:lnTo>
                  <a:lnTo>
                    <a:pt x="136" y="285"/>
                  </a:lnTo>
                  <a:lnTo>
                    <a:pt x="133" y="284"/>
                  </a:lnTo>
                  <a:lnTo>
                    <a:pt x="132" y="284"/>
                  </a:lnTo>
                  <a:lnTo>
                    <a:pt x="132" y="283"/>
                  </a:lnTo>
                  <a:lnTo>
                    <a:pt x="131" y="282"/>
                  </a:lnTo>
                  <a:lnTo>
                    <a:pt x="130" y="281"/>
                  </a:lnTo>
                  <a:lnTo>
                    <a:pt x="127" y="278"/>
                  </a:lnTo>
                  <a:lnTo>
                    <a:pt x="126" y="276"/>
                  </a:lnTo>
                  <a:lnTo>
                    <a:pt x="126" y="274"/>
                  </a:lnTo>
                  <a:lnTo>
                    <a:pt x="126" y="271"/>
                  </a:lnTo>
                  <a:lnTo>
                    <a:pt x="124" y="269"/>
                  </a:lnTo>
                  <a:lnTo>
                    <a:pt x="122" y="268"/>
                  </a:lnTo>
                  <a:lnTo>
                    <a:pt x="121" y="267"/>
                  </a:lnTo>
                  <a:lnTo>
                    <a:pt x="121" y="265"/>
                  </a:lnTo>
                  <a:lnTo>
                    <a:pt x="121" y="261"/>
                  </a:lnTo>
                  <a:lnTo>
                    <a:pt x="118" y="256"/>
                  </a:lnTo>
                  <a:lnTo>
                    <a:pt x="118" y="255"/>
                  </a:lnTo>
                  <a:lnTo>
                    <a:pt x="115" y="253"/>
                  </a:lnTo>
                  <a:lnTo>
                    <a:pt x="113" y="252"/>
                  </a:lnTo>
                  <a:lnTo>
                    <a:pt x="112" y="250"/>
                  </a:lnTo>
                  <a:lnTo>
                    <a:pt x="112" y="247"/>
                  </a:lnTo>
                  <a:lnTo>
                    <a:pt x="111" y="247"/>
                  </a:lnTo>
                  <a:lnTo>
                    <a:pt x="109" y="247"/>
                  </a:lnTo>
                  <a:lnTo>
                    <a:pt x="107" y="247"/>
                  </a:lnTo>
                  <a:lnTo>
                    <a:pt x="108" y="245"/>
                  </a:lnTo>
                  <a:lnTo>
                    <a:pt x="110" y="243"/>
                  </a:lnTo>
                  <a:lnTo>
                    <a:pt x="112" y="243"/>
                  </a:lnTo>
                  <a:lnTo>
                    <a:pt x="118" y="244"/>
                  </a:lnTo>
                  <a:lnTo>
                    <a:pt x="119" y="244"/>
                  </a:lnTo>
                  <a:close/>
                  <a:moveTo>
                    <a:pt x="158" y="242"/>
                  </a:moveTo>
                  <a:lnTo>
                    <a:pt x="160" y="242"/>
                  </a:lnTo>
                  <a:lnTo>
                    <a:pt x="160" y="242"/>
                  </a:lnTo>
                  <a:lnTo>
                    <a:pt x="164" y="245"/>
                  </a:lnTo>
                  <a:lnTo>
                    <a:pt x="164" y="246"/>
                  </a:lnTo>
                  <a:lnTo>
                    <a:pt x="164" y="248"/>
                  </a:lnTo>
                  <a:lnTo>
                    <a:pt x="162" y="251"/>
                  </a:lnTo>
                  <a:lnTo>
                    <a:pt x="162" y="252"/>
                  </a:lnTo>
                  <a:lnTo>
                    <a:pt x="160" y="253"/>
                  </a:lnTo>
                  <a:lnTo>
                    <a:pt x="157" y="251"/>
                  </a:lnTo>
                  <a:lnTo>
                    <a:pt x="155" y="249"/>
                  </a:lnTo>
                  <a:lnTo>
                    <a:pt x="154" y="246"/>
                  </a:lnTo>
                  <a:lnTo>
                    <a:pt x="156" y="242"/>
                  </a:lnTo>
                  <a:lnTo>
                    <a:pt x="158" y="242"/>
                  </a:lnTo>
                  <a:close/>
                  <a:moveTo>
                    <a:pt x="105" y="236"/>
                  </a:moveTo>
                  <a:lnTo>
                    <a:pt x="105" y="237"/>
                  </a:lnTo>
                  <a:lnTo>
                    <a:pt x="100" y="235"/>
                  </a:lnTo>
                  <a:lnTo>
                    <a:pt x="100" y="233"/>
                  </a:lnTo>
                  <a:lnTo>
                    <a:pt x="100" y="232"/>
                  </a:lnTo>
                  <a:lnTo>
                    <a:pt x="101" y="232"/>
                  </a:lnTo>
                  <a:lnTo>
                    <a:pt x="103" y="233"/>
                  </a:lnTo>
                  <a:lnTo>
                    <a:pt x="105" y="236"/>
                  </a:lnTo>
                  <a:close/>
                  <a:moveTo>
                    <a:pt x="235" y="239"/>
                  </a:moveTo>
                  <a:lnTo>
                    <a:pt x="234" y="242"/>
                  </a:lnTo>
                  <a:lnTo>
                    <a:pt x="233" y="241"/>
                  </a:lnTo>
                  <a:lnTo>
                    <a:pt x="232" y="241"/>
                  </a:lnTo>
                  <a:lnTo>
                    <a:pt x="230" y="242"/>
                  </a:lnTo>
                  <a:lnTo>
                    <a:pt x="226" y="240"/>
                  </a:lnTo>
                  <a:lnTo>
                    <a:pt x="225" y="238"/>
                  </a:lnTo>
                  <a:lnTo>
                    <a:pt x="228" y="235"/>
                  </a:lnTo>
                  <a:lnTo>
                    <a:pt x="228" y="228"/>
                  </a:lnTo>
                  <a:lnTo>
                    <a:pt x="229" y="226"/>
                  </a:lnTo>
                  <a:lnTo>
                    <a:pt x="230" y="225"/>
                  </a:lnTo>
                  <a:lnTo>
                    <a:pt x="231" y="225"/>
                  </a:lnTo>
                  <a:lnTo>
                    <a:pt x="234" y="229"/>
                  </a:lnTo>
                  <a:lnTo>
                    <a:pt x="235" y="230"/>
                  </a:lnTo>
                  <a:lnTo>
                    <a:pt x="238" y="231"/>
                  </a:lnTo>
                  <a:lnTo>
                    <a:pt x="237" y="236"/>
                  </a:lnTo>
                  <a:lnTo>
                    <a:pt x="237" y="238"/>
                  </a:lnTo>
                  <a:lnTo>
                    <a:pt x="235" y="239"/>
                  </a:lnTo>
                  <a:close/>
                  <a:moveTo>
                    <a:pt x="166" y="226"/>
                  </a:moveTo>
                  <a:lnTo>
                    <a:pt x="166" y="227"/>
                  </a:lnTo>
                  <a:lnTo>
                    <a:pt x="159" y="222"/>
                  </a:lnTo>
                  <a:lnTo>
                    <a:pt x="159" y="222"/>
                  </a:lnTo>
                  <a:lnTo>
                    <a:pt x="159" y="221"/>
                  </a:lnTo>
                  <a:lnTo>
                    <a:pt x="159" y="220"/>
                  </a:lnTo>
                  <a:lnTo>
                    <a:pt x="166" y="226"/>
                  </a:lnTo>
                  <a:close/>
                  <a:moveTo>
                    <a:pt x="162" y="195"/>
                  </a:moveTo>
                  <a:lnTo>
                    <a:pt x="162" y="196"/>
                  </a:lnTo>
                  <a:lnTo>
                    <a:pt x="162" y="196"/>
                  </a:lnTo>
                  <a:lnTo>
                    <a:pt x="161" y="196"/>
                  </a:lnTo>
                  <a:lnTo>
                    <a:pt x="159" y="198"/>
                  </a:lnTo>
                  <a:lnTo>
                    <a:pt x="161" y="203"/>
                  </a:lnTo>
                  <a:lnTo>
                    <a:pt x="160" y="206"/>
                  </a:lnTo>
                  <a:lnTo>
                    <a:pt x="158" y="206"/>
                  </a:lnTo>
                  <a:lnTo>
                    <a:pt x="157" y="206"/>
                  </a:lnTo>
                  <a:lnTo>
                    <a:pt x="158" y="204"/>
                  </a:lnTo>
                  <a:lnTo>
                    <a:pt x="159" y="203"/>
                  </a:lnTo>
                  <a:lnTo>
                    <a:pt x="158" y="202"/>
                  </a:lnTo>
                  <a:lnTo>
                    <a:pt x="157" y="200"/>
                  </a:lnTo>
                  <a:lnTo>
                    <a:pt x="156" y="197"/>
                  </a:lnTo>
                  <a:lnTo>
                    <a:pt x="155" y="196"/>
                  </a:lnTo>
                  <a:lnTo>
                    <a:pt x="155" y="193"/>
                  </a:lnTo>
                  <a:lnTo>
                    <a:pt x="159" y="193"/>
                  </a:lnTo>
                  <a:lnTo>
                    <a:pt x="162" y="195"/>
                  </a:lnTo>
                  <a:close/>
                  <a:moveTo>
                    <a:pt x="132" y="75"/>
                  </a:moveTo>
                  <a:lnTo>
                    <a:pt x="137" y="77"/>
                  </a:lnTo>
                  <a:lnTo>
                    <a:pt x="148" y="83"/>
                  </a:lnTo>
                  <a:lnTo>
                    <a:pt x="151" y="85"/>
                  </a:lnTo>
                  <a:lnTo>
                    <a:pt x="155" y="86"/>
                  </a:lnTo>
                  <a:lnTo>
                    <a:pt x="159" y="87"/>
                  </a:lnTo>
                  <a:lnTo>
                    <a:pt x="162" y="85"/>
                  </a:lnTo>
                  <a:lnTo>
                    <a:pt x="163" y="83"/>
                  </a:lnTo>
                  <a:lnTo>
                    <a:pt x="165" y="80"/>
                  </a:lnTo>
                  <a:lnTo>
                    <a:pt x="167" y="79"/>
                  </a:lnTo>
                  <a:lnTo>
                    <a:pt x="169" y="80"/>
                  </a:lnTo>
                  <a:lnTo>
                    <a:pt x="170" y="82"/>
                  </a:lnTo>
                  <a:lnTo>
                    <a:pt x="170" y="85"/>
                  </a:lnTo>
                  <a:lnTo>
                    <a:pt x="170" y="88"/>
                  </a:lnTo>
                  <a:lnTo>
                    <a:pt x="168" y="91"/>
                  </a:lnTo>
                  <a:lnTo>
                    <a:pt x="166" y="94"/>
                  </a:lnTo>
                  <a:lnTo>
                    <a:pt x="165" y="104"/>
                  </a:lnTo>
                  <a:lnTo>
                    <a:pt x="165" y="107"/>
                  </a:lnTo>
                  <a:lnTo>
                    <a:pt x="166" y="110"/>
                  </a:lnTo>
                  <a:lnTo>
                    <a:pt x="168" y="115"/>
                  </a:lnTo>
                  <a:lnTo>
                    <a:pt x="169" y="116"/>
                  </a:lnTo>
                  <a:lnTo>
                    <a:pt x="172" y="118"/>
                  </a:lnTo>
                  <a:lnTo>
                    <a:pt x="173" y="119"/>
                  </a:lnTo>
                  <a:lnTo>
                    <a:pt x="173" y="121"/>
                  </a:lnTo>
                  <a:lnTo>
                    <a:pt x="173" y="123"/>
                  </a:lnTo>
                  <a:lnTo>
                    <a:pt x="175" y="124"/>
                  </a:lnTo>
                  <a:lnTo>
                    <a:pt x="177" y="125"/>
                  </a:lnTo>
                  <a:lnTo>
                    <a:pt x="176" y="127"/>
                  </a:lnTo>
                  <a:lnTo>
                    <a:pt x="175" y="129"/>
                  </a:lnTo>
                  <a:lnTo>
                    <a:pt x="174" y="135"/>
                  </a:lnTo>
                  <a:lnTo>
                    <a:pt x="168" y="148"/>
                  </a:lnTo>
                  <a:lnTo>
                    <a:pt x="167" y="150"/>
                  </a:lnTo>
                  <a:lnTo>
                    <a:pt x="165" y="156"/>
                  </a:lnTo>
                  <a:lnTo>
                    <a:pt x="160" y="157"/>
                  </a:lnTo>
                  <a:lnTo>
                    <a:pt x="154" y="159"/>
                  </a:lnTo>
                  <a:lnTo>
                    <a:pt x="151" y="162"/>
                  </a:lnTo>
                  <a:lnTo>
                    <a:pt x="148" y="164"/>
                  </a:lnTo>
                  <a:lnTo>
                    <a:pt x="146" y="168"/>
                  </a:lnTo>
                  <a:lnTo>
                    <a:pt x="148" y="169"/>
                  </a:lnTo>
                  <a:lnTo>
                    <a:pt x="148" y="171"/>
                  </a:lnTo>
                  <a:lnTo>
                    <a:pt x="148" y="173"/>
                  </a:lnTo>
                  <a:lnTo>
                    <a:pt x="147" y="174"/>
                  </a:lnTo>
                  <a:lnTo>
                    <a:pt x="144" y="178"/>
                  </a:lnTo>
                  <a:lnTo>
                    <a:pt x="143" y="181"/>
                  </a:lnTo>
                  <a:lnTo>
                    <a:pt x="142" y="183"/>
                  </a:lnTo>
                  <a:lnTo>
                    <a:pt x="141" y="184"/>
                  </a:lnTo>
                  <a:lnTo>
                    <a:pt x="142" y="186"/>
                  </a:lnTo>
                  <a:lnTo>
                    <a:pt x="143" y="187"/>
                  </a:lnTo>
                  <a:lnTo>
                    <a:pt x="146" y="195"/>
                  </a:lnTo>
                  <a:lnTo>
                    <a:pt x="149" y="202"/>
                  </a:lnTo>
                  <a:lnTo>
                    <a:pt x="151" y="203"/>
                  </a:lnTo>
                  <a:lnTo>
                    <a:pt x="151" y="203"/>
                  </a:lnTo>
                  <a:lnTo>
                    <a:pt x="149" y="205"/>
                  </a:lnTo>
                  <a:lnTo>
                    <a:pt x="149" y="208"/>
                  </a:lnTo>
                  <a:lnTo>
                    <a:pt x="149" y="212"/>
                  </a:lnTo>
                  <a:lnTo>
                    <a:pt x="153" y="220"/>
                  </a:lnTo>
                  <a:lnTo>
                    <a:pt x="153" y="222"/>
                  </a:lnTo>
                  <a:lnTo>
                    <a:pt x="154" y="224"/>
                  </a:lnTo>
                  <a:lnTo>
                    <a:pt x="155" y="225"/>
                  </a:lnTo>
                  <a:lnTo>
                    <a:pt x="157" y="226"/>
                  </a:lnTo>
                  <a:lnTo>
                    <a:pt x="163" y="229"/>
                  </a:lnTo>
                  <a:lnTo>
                    <a:pt x="165" y="230"/>
                  </a:lnTo>
                  <a:lnTo>
                    <a:pt x="167" y="230"/>
                  </a:lnTo>
                  <a:lnTo>
                    <a:pt x="168" y="228"/>
                  </a:lnTo>
                  <a:lnTo>
                    <a:pt x="170" y="228"/>
                  </a:lnTo>
                  <a:lnTo>
                    <a:pt x="169" y="226"/>
                  </a:lnTo>
                  <a:lnTo>
                    <a:pt x="167" y="224"/>
                  </a:lnTo>
                  <a:lnTo>
                    <a:pt x="167" y="223"/>
                  </a:lnTo>
                  <a:lnTo>
                    <a:pt x="168" y="222"/>
                  </a:lnTo>
                  <a:lnTo>
                    <a:pt x="170" y="221"/>
                  </a:lnTo>
                  <a:lnTo>
                    <a:pt x="173" y="219"/>
                  </a:lnTo>
                  <a:lnTo>
                    <a:pt x="176" y="217"/>
                  </a:lnTo>
                  <a:lnTo>
                    <a:pt x="181" y="217"/>
                  </a:lnTo>
                  <a:lnTo>
                    <a:pt x="185" y="218"/>
                  </a:lnTo>
                  <a:lnTo>
                    <a:pt x="188" y="219"/>
                  </a:lnTo>
                  <a:lnTo>
                    <a:pt x="190" y="221"/>
                  </a:lnTo>
                  <a:lnTo>
                    <a:pt x="193" y="225"/>
                  </a:lnTo>
                  <a:lnTo>
                    <a:pt x="195" y="229"/>
                  </a:lnTo>
                  <a:lnTo>
                    <a:pt x="195" y="231"/>
                  </a:lnTo>
                  <a:lnTo>
                    <a:pt x="194" y="232"/>
                  </a:lnTo>
                  <a:lnTo>
                    <a:pt x="194" y="235"/>
                  </a:lnTo>
                  <a:lnTo>
                    <a:pt x="195" y="236"/>
                  </a:lnTo>
                  <a:lnTo>
                    <a:pt x="200" y="236"/>
                  </a:lnTo>
                  <a:lnTo>
                    <a:pt x="202" y="232"/>
                  </a:lnTo>
                  <a:lnTo>
                    <a:pt x="202" y="230"/>
                  </a:lnTo>
                  <a:lnTo>
                    <a:pt x="201" y="228"/>
                  </a:lnTo>
                  <a:lnTo>
                    <a:pt x="201" y="226"/>
                  </a:lnTo>
                  <a:lnTo>
                    <a:pt x="203" y="225"/>
                  </a:lnTo>
                  <a:lnTo>
                    <a:pt x="205" y="226"/>
                  </a:lnTo>
                  <a:lnTo>
                    <a:pt x="206" y="228"/>
                  </a:lnTo>
                  <a:lnTo>
                    <a:pt x="212" y="231"/>
                  </a:lnTo>
                  <a:lnTo>
                    <a:pt x="214" y="231"/>
                  </a:lnTo>
                  <a:lnTo>
                    <a:pt x="216" y="231"/>
                  </a:lnTo>
                  <a:lnTo>
                    <a:pt x="218" y="232"/>
                  </a:lnTo>
                  <a:lnTo>
                    <a:pt x="220" y="234"/>
                  </a:lnTo>
                  <a:lnTo>
                    <a:pt x="218" y="236"/>
                  </a:lnTo>
                  <a:lnTo>
                    <a:pt x="212" y="237"/>
                  </a:lnTo>
                  <a:lnTo>
                    <a:pt x="210" y="239"/>
                  </a:lnTo>
                  <a:lnTo>
                    <a:pt x="212" y="243"/>
                  </a:lnTo>
                  <a:lnTo>
                    <a:pt x="215" y="246"/>
                  </a:lnTo>
                  <a:lnTo>
                    <a:pt x="217" y="249"/>
                  </a:lnTo>
                  <a:lnTo>
                    <a:pt x="218" y="251"/>
                  </a:lnTo>
                  <a:lnTo>
                    <a:pt x="218" y="254"/>
                  </a:lnTo>
                  <a:lnTo>
                    <a:pt x="217" y="256"/>
                  </a:lnTo>
                  <a:lnTo>
                    <a:pt x="220" y="256"/>
                  </a:lnTo>
                  <a:lnTo>
                    <a:pt x="223" y="256"/>
                  </a:lnTo>
                  <a:lnTo>
                    <a:pt x="227" y="259"/>
                  </a:lnTo>
                  <a:lnTo>
                    <a:pt x="228" y="259"/>
                  </a:lnTo>
                  <a:lnTo>
                    <a:pt x="228" y="259"/>
                  </a:lnTo>
                  <a:lnTo>
                    <a:pt x="228" y="267"/>
                  </a:lnTo>
                  <a:lnTo>
                    <a:pt x="226" y="274"/>
                  </a:lnTo>
                  <a:lnTo>
                    <a:pt x="223" y="273"/>
                  </a:lnTo>
                  <a:lnTo>
                    <a:pt x="220" y="270"/>
                  </a:lnTo>
                  <a:lnTo>
                    <a:pt x="221" y="266"/>
                  </a:lnTo>
                  <a:lnTo>
                    <a:pt x="222" y="263"/>
                  </a:lnTo>
                  <a:lnTo>
                    <a:pt x="222" y="262"/>
                  </a:lnTo>
                  <a:lnTo>
                    <a:pt x="220" y="262"/>
                  </a:lnTo>
                  <a:lnTo>
                    <a:pt x="218" y="263"/>
                  </a:lnTo>
                  <a:lnTo>
                    <a:pt x="216" y="263"/>
                  </a:lnTo>
                  <a:lnTo>
                    <a:pt x="212" y="263"/>
                  </a:lnTo>
                  <a:lnTo>
                    <a:pt x="205" y="259"/>
                  </a:lnTo>
                  <a:lnTo>
                    <a:pt x="202" y="258"/>
                  </a:lnTo>
                  <a:lnTo>
                    <a:pt x="201" y="256"/>
                  </a:lnTo>
                  <a:lnTo>
                    <a:pt x="201" y="253"/>
                  </a:lnTo>
                  <a:lnTo>
                    <a:pt x="199" y="249"/>
                  </a:lnTo>
                  <a:lnTo>
                    <a:pt x="199" y="247"/>
                  </a:lnTo>
                  <a:lnTo>
                    <a:pt x="197" y="245"/>
                  </a:lnTo>
                  <a:lnTo>
                    <a:pt x="189" y="241"/>
                  </a:lnTo>
                  <a:lnTo>
                    <a:pt x="188" y="240"/>
                  </a:lnTo>
                  <a:lnTo>
                    <a:pt x="185" y="236"/>
                  </a:lnTo>
                  <a:lnTo>
                    <a:pt x="179" y="230"/>
                  </a:lnTo>
                  <a:lnTo>
                    <a:pt x="178" y="230"/>
                  </a:lnTo>
                  <a:lnTo>
                    <a:pt x="176" y="230"/>
                  </a:lnTo>
                  <a:lnTo>
                    <a:pt x="175" y="231"/>
                  </a:lnTo>
                  <a:lnTo>
                    <a:pt x="176" y="233"/>
                  </a:lnTo>
                  <a:lnTo>
                    <a:pt x="176" y="235"/>
                  </a:lnTo>
                  <a:lnTo>
                    <a:pt x="176" y="237"/>
                  </a:lnTo>
                  <a:lnTo>
                    <a:pt x="176" y="239"/>
                  </a:lnTo>
                  <a:lnTo>
                    <a:pt x="179" y="242"/>
                  </a:lnTo>
                  <a:lnTo>
                    <a:pt x="180" y="243"/>
                  </a:lnTo>
                  <a:lnTo>
                    <a:pt x="182" y="247"/>
                  </a:lnTo>
                  <a:lnTo>
                    <a:pt x="182" y="252"/>
                  </a:lnTo>
                  <a:lnTo>
                    <a:pt x="179" y="253"/>
                  </a:lnTo>
                  <a:lnTo>
                    <a:pt x="177" y="252"/>
                  </a:lnTo>
                  <a:lnTo>
                    <a:pt x="177" y="250"/>
                  </a:lnTo>
                  <a:lnTo>
                    <a:pt x="176" y="248"/>
                  </a:lnTo>
                  <a:lnTo>
                    <a:pt x="173" y="244"/>
                  </a:lnTo>
                  <a:lnTo>
                    <a:pt x="173" y="243"/>
                  </a:lnTo>
                  <a:lnTo>
                    <a:pt x="167" y="239"/>
                  </a:lnTo>
                  <a:lnTo>
                    <a:pt x="163" y="235"/>
                  </a:lnTo>
                  <a:lnTo>
                    <a:pt x="153" y="230"/>
                  </a:lnTo>
                  <a:lnTo>
                    <a:pt x="153" y="229"/>
                  </a:lnTo>
                  <a:lnTo>
                    <a:pt x="151" y="230"/>
                  </a:lnTo>
                  <a:lnTo>
                    <a:pt x="149" y="230"/>
                  </a:lnTo>
                  <a:lnTo>
                    <a:pt x="144" y="232"/>
                  </a:lnTo>
                  <a:lnTo>
                    <a:pt x="143" y="235"/>
                  </a:lnTo>
                  <a:lnTo>
                    <a:pt x="143" y="237"/>
                  </a:lnTo>
                  <a:lnTo>
                    <a:pt x="140" y="239"/>
                  </a:lnTo>
                  <a:lnTo>
                    <a:pt x="135" y="239"/>
                  </a:lnTo>
                  <a:lnTo>
                    <a:pt x="132" y="238"/>
                  </a:lnTo>
                  <a:lnTo>
                    <a:pt x="129" y="235"/>
                  </a:lnTo>
                  <a:lnTo>
                    <a:pt x="126" y="235"/>
                  </a:lnTo>
                  <a:lnTo>
                    <a:pt x="124" y="231"/>
                  </a:lnTo>
                  <a:lnTo>
                    <a:pt x="120" y="231"/>
                  </a:lnTo>
                  <a:lnTo>
                    <a:pt x="117" y="234"/>
                  </a:lnTo>
                  <a:lnTo>
                    <a:pt x="116" y="228"/>
                  </a:lnTo>
                  <a:lnTo>
                    <a:pt x="116" y="221"/>
                  </a:lnTo>
                  <a:lnTo>
                    <a:pt x="117" y="219"/>
                  </a:lnTo>
                  <a:lnTo>
                    <a:pt x="119" y="218"/>
                  </a:lnTo>
                  <a:lnTo>
                    <a:pt x="126" y="211"/>
                  </a:lnTo>
                  <a:lnTo>
                    <a:pt x="127" y="209"/>
                  </a:lnTo>
                  <a:lnTo>
                    <a:pt x="127" y="206"/>
                  </a:lnTo>
                  <a:lnTo>
                    <a:pt x="125" y="204"/>
                  </a:lnTo>
                  <a:lnTo>
                    <a:pt x="123" y="203"/>
                  </a:lnTo>
                  <a:lnTo>
                    <a:pt x="120" y="202"/>
                  </a:lnTo>
                  <a:lnTo>
                    <a:pt x="117" y="201"/>
                  </a:lnTo>
                  <a:lnTo>
                    <a:pt x="115" y="198"/>
                  </a:lnTo>
                  <a:lnTo>
                    <a:pt x="114" y="203"/>
                  </a:lnTo>
                  <a:lnTo>
                    <a:pt x="115" y="208"/>
                  </a:lnTo>
                  <a:lnTo>
                    <a:pt x="115" y="212"/>
                  </a:lnTo>
                  <a:lnTo>
                    <a:pt x="115" y="213"/>
                  </a:lnTo>
                  <a:lnTo>
                    <a:pt x="113" y="213"/>
                  </a:lnTo>
                  <a:lnTo>
                    <a:pt x="111" y="213"/>
                  </a:lnTo>
                  <a:lnTo>
                    <a:pt x="109" y="211"/>
                  </a:lnTo>
                  <a:lnTo>
                    <a:pt x="108" y="208"/>
                  </a:lnTo>
                  <a:lnTo>
                    <a:pt x="106" y="205"/>
                  </a:lnTo>
                  <a:lnTo>
                    <a:pt x="105" y="202"/>
                  </a:lnTo>
                  <a:lnTo>
                    <a:pt x="103" y="201"/>
                  </a:lnTo>
                  <a:lnTo>
                    <a:pt x="101" y="202"/>
                  </a:lnTo>
                  <a:lnTo>
                    <a:pt x="99" y="200"/>
                  </a:lnTo>
                  <a:lnTo>
                    <a:pt x="98" y="195"/>
                  </a:lnTo>
                  <a:lnTo>
                    <a:pt x="98" y="191"/>
                  </a:lnTo>
                  <a:lnTo>
                    <a:pt x="97" y="187"/>
                  </a:lnTo>
                  <a:lnTo>
                    <a:pt x="96" y="184"/>
                  </a:lnTo>
                  <a:lnTo>
                    <a:pt x="94" y="181"/>
                  </a:lnTo>
                  <a:lnTo>
                    <a:pt x="93" y="167"/>
                  </a:lnTo>
                  <a:lnTo>
                    <a:pt x="93" y="166"/>
                  </a:lnTo>
                  <a:lnTo>
                    <a:pt x="92" y="165"/>
                  </a:lnTo>
                  <a:lnTo>
                    <a:pt x="91" y="163"/>
                  </a:lnTo>
                  <a:lnTo>
                    <a:pt x="90" y="162"/>
                  </a:lnTo>
                  <a:lnTo>
                    <a:pt x="89" y="160"/>
                  </a:lnTo>
                  <a:lnTo>
                    <a:pt x="90" y="154"/>
                  </a:lnTo>
                  <a:lnTo>
                    <a:pt x="90" y="152"/>
                  </a:lnTo>
                  <a:lnTo>
                    <a:pt x="91" y="151"/>
                  </a:lnTo>
                  <a:lnTo>
                    <a:pt x="93" y="152"/>
                  </a:lnTo>
                  <a:lnTo>
                    <a:pt x="94" y="154"/>
                  </a:lnTo>
                  <a:lnTo>
                    <a:pt x="96" y="155"/>
                  </a:lnTo>
                  <a:lnTo>
                    <a:pt x="97" y="156"/>
                  </a:lnTo>
                  <a:lnTo>
                    <a:pt x="101" y="160"/>
                  </a:lnTo>
                  <a:lnTo>
                    <a:pt x="102" y="161"/>
                  </a:lnTo>
                  <a:lnTo>
                    <a:pt x="105" y="161"/>
                  </a:lnTo>
                  <a:lnTo>
                    <a:pt x="107" y="160"/>
                  </a:lnTo>
                  <a:lnTo>
                    <a:pt x="108" y="158"/>
                  </a:lnTo>
                  <a:lnTo>
                    <a:pt x="109" y="157"/>
                  </a:lnTo>
                  <a:lnTo>
                    <a:pt x="109" y="154"/>
                  </a:lnTo>
                  <a:lnTo>
                    <a:pt x="107" y="149"/>
                  </a:lnTo>
                  <a:lnTo>
                    <a:pt x="107" y="145"/>
                  </a:lnTo>
                  <a:lnTo>
                    <a:pt x="107" y="141"/>
                  </a:lnTo>
                  <a:lnTo>
                    <a:pt x="107" y="137"/>
                  </a:lnTo>
                  <a:lnTo>
                    <a:pt x="110" y="130"/>
                  </a:lnTo>
                  <a:lnTo>
                    <a:pt x="110" y="126"/>
                  </a:lnTo>
                  <a:lnTo>
                    <a:pt x="110" y="120"/>
                  </a:lnTo>
                  <a:lnTo>
                    <a:pt x="110" y="116"/>
                  </a:lnTo>
                  <a:lnTo>
                    <a:pt x="110" y="115"/>
                  </a:lnTo>
                  <a:lnTo>
                    <a:pt x="108" y="111"/>
                  </a:lnTo>
                  <a:lnTo>
                    <a:pt x="108" y="108"/>
                  </a:lnTo>
                  <a:lnTo>
                    <a:pt x="113" y="90"/>
                  </a:lnTo>
                  <a:lnTo>
                    <a:pt x="114" y="87"/>
                  </a:lnTo>
                  <a:lnTo>
                    <a:pt x="115" y="83"/>
                  </a:lnTo>
                  <a:lnTo>
                    <a:pt x="116" y="78"/>
                  </a:lnTo>
                  <a:lnTo>
                    <a:pt x="120" y="77"/>
                  </a:lnTo>
                  <a:lnTo>
                    <a:pt x="123" y="75"/>
                  </a:lnTo>
                  <a:lnTo>
                    <a:pt x="124" y="75"/>
                  </a:lnTo>
                  <a:lnTo>
                    <a:pt x="126" y="76"/>
                  </a:lnTo>
                  <a:lnTo>
                    <a:pt x="130" y="75"/>
                  </a:lnTo>
                  <a:lnTo>
                    <a:pt x="132" y="75"/>
                  </a:lnTo>
                  <a:close/>
                  <a:moveTo>
                    <a:pt x="158" y="66"/>
                  </a:moveTo>
                  <a:lnTo>
                    <a:pt x="156" y="68"/>
                  </a:lnTo>
                  <a:lnTo>
                    <a:pt x="155" y="68"/>
                  </a:lnTo>
                  <a:lnTo>
                    <a:pt x="156" y="65"/>
                  </a:lnTo>
                  <a:lnTo>
                    <a:pt x="156" y="64"/>
                  </a:lnTo>
                  <a:lnTo>
                    <a:pt x="157" y="63"/>
                  </a:lnTo>
                  <a:lnTo>
                    <a:pt x="159" y="62"/>
                  </a:lnTo>
                  <a:lnTo>
                    <a:pt x="160" y="64"/>
                  </a:lnTo>
                  <a:lnTo>
                    <a:pt x="158" y="66"/>
                  </a:lnTo>
                  <a:close/>
                  <a:moveTo>
                    <a:pt x="137" y="59"/>
                  </a:moveTo>
                  <a:lnTo>
                    <a:pt x="137" y="62"/>
                  </a:lnTo>
                  <a:lnTo>
                    <a:pt x="135" y="61"/>
                  </a:lnTo>
                  <a:lnTo>
                    <a:pt x="134" y="59"/>
                  </a:lnTo>
                  <a:lnTo>
                    <a:pt x="135" y="58"/>
                  </a:lnTo>
                  <a:lnTo>
                    <a:pt x="136" y="56"/>
                  </a:lnTo>
                  <a:lnTo>
                    <a:pt x="137" y="58"/>
                  </a:lnTo>
                  <a:lnTo>
                    <a:pt x="137" y="59"/>
                  </a:lnTo>
                  <a:close/>
                  <a:moveTo>
                    <a:pt x="145" y="50"/>
                  </a:moveTo>
                  <a:lnTo>
                    <a:pt x="146" y="53"/>
                  </a:lnTo>
                  <a:lnTo>
                    <a:pt x="143" y="53"/>
                  </a:lnTo>
                  <a:lnTo>
                    <a:pt x="141" y="52"/>
                  </a:lnTo>
                  <a:lnTo>
                    <a:pt x="140" y="50"/>
                  </a:lnTo>
                  <a:lnTo>
                    <a:pt x="140" y="50"/>
                  </a:lnTo>
                  <a:lnTo>
                    <a:pt x="141" y="49"/>
                  </a:lnTo>
                  <a:lnTo>
                    <a:pt x="145" y="50"/>
                  </a:lnTo>
                  <a:close/>
                  <a:moveTo>
                    <a:pt x="159" y="16"/>
                  </a:moveTo>
                  <a:lnTo>
                    <a:pt x="159" y="17"/>
                  </a:lnTo>
                  <a:lnTo>
                    <a:pt x="157" y="17"/>
                  </a:lnTo>
                  <a:lnTo>
                    <a:pt x="159" y="14"/>
                  </a:lnTo>
                  <a:lnTo>
                    <a:pt x="160" y="12"/>
                  </a:lnTo>
                  <a:lnTo>
                    <a:pt x="162" y="13"/>
                  </a:lnTo>
                  <a:lnTo>
                    <a:pt x="159" y="16"/>
                  </a:lnTo>
                  <a:close/>
                  <a:moveTo>
                    <a:pt x="157" y="2"/>
                  </a:moveTo>
                  <a:lnTo>
                    <a:pt x="155" y="5"/>
                  </a:lnTo>
                  <a:lnTo>
                    <a:pt x="154" y="5"/>
                  </a:lnTo>
                  <a:lnTo>
                    <a:pt x="154" y="3"/>
                  </a:lnTo>
                  <a:lnTo>
                    <a:pt x="155" y="0"/>
                  </a:lnTo>
                  <a:lnTo>
                    <a:pt x="156" y="0"/>
                  </a:lnTo>
                  <a:lnTo>
                    <a:pt x="157" y="2"/>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30" name="Google Shape;2430;p203"/>
            <p:cNvSpPr/>
            <p:nvPr/>
          </p:nvSpPr>
          <p:spPr>
            <a:xfrm>
              <a:off x="9578385" y="4503663"/>
              <a:ext cx="12562" cy="7386"/>
            </a:xfrm>
            <a:custGeom>
              <a:avLst/>
              <a:gdLst/>
              <a:ahLst/>
              <a:cxnLst/>
              <a:rect l="l" t="t" r="r" b="b"/>
              <a:pathLst>
                <a:path w="15" h="9" extrusionOk="0">
                  <a:moveTo>
                    <a:pt x="14" y="2"/>
                  </a:moveTo>
                  <a:lnTo>
                    <a:pt x="12" y="4"/>
                  </a:lnTo>
                  <a:lnTo>
                    <a:pt x="12" y="5"/>
                  </a:lnTo>
                  <a:lnTo>
                    <a:pt x="11" y="4"/>
                  </a:lnTo>
                  <a:lnTo>
                    <a:pt x="10" y="4"/>
                  </a:lnTo>
                  <a:lnTo>
                    <a:pt x="9" y="5"/>
                  </a:lnTo>
                  <a:lnTo>
                    <a:pt x="6" y="6"/>
                  </a:lnTo>
                  <a:lnTo>
                    <a:pt x="5" y="8"/>
                  </a:lnTo>
                  <a:lnTo>
                    <a:pt x="1" y="8"/>
                  </a:lnTo>
                  <a:lnTo>
                    <a:pt x="0" y="8"/>
                  </a:lnTo>
                  <a:lnTo>
                    <a:pt x="0" y="6"/>
                  </a:lnTo>
                  <a:lnTo>
                    <a:pt x="5" y="3"/>
                  </a:lnTo>
                  <a:lnTo>
                    <a:pt x="8" y="2"/>
                  </a:lnTo>
                  <a:lnTo>
                    <a:pt x="11" y="0"/>
                  </a:lnTo>
                  <a:lnTo>
                    <a:pt x="12" y="0"/>
                  </a:lnTo>
                  <a:lnTo>
                    <a:pt x="13" y="1"/>
                  </a:lnTo>
                  <a:lnTo>
                    <a:pt x="14"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31" name="Google Shape;2431;p203"/>
            <p:cNvSpPr/>
            <p:nvPr/>
          </p:nvSpPr>
          <p:spPr>
            <a:xfrm>
              <a:off x="9607695" y="4485199"/>
              <a:ext cx="16748" cy="7386"/>
            </a:xfrm>
            <a:custGeom>
              <a:avLst/>
              <a:gdLst/>
              <a:ahLst/>
              <a:cxnLst/>
              <a:rect l="l" t="t" r="r" b="b"/>
              <a:pathLst>
                <a:path w="19" h="8" extrusionOk="0">
                  <a:moveTo>
                    <a:pt x="9" y="0"/>
                  </a:moveTo>
                  <a:lnTo>
                    <a:pt x="12" y="3"/>
                  </a:lnTo>
                  <a:lnTo>
                    <a:pt x="14" y="2"/>
                  </a:lnTo>
                  <a:lnTo>
                    <a:pt x="17" y="3"/>
                  </a:lnTo>
                  <a:lnTo>
                    <a:pt x="18" y="4"/>
                  </a:lnTo>
                  <a:lnTo>
                    <a:pt x="18" y="4"/>
                  </a:lnTo>
                  <a:lnTo>
                    <a:pt x="14" y="7"/>
                  </a:lnTo>
                  <a:lnTo>
                    <a:pt x="12" y="4"/>
                  </a:lnTo>
                  <a:lnTo>
                    <a:pt x="7" y="6"/>
                  </a:lnTo>
                  <a:lnTo>
                    <a:pt x="5" y="5"/>
                  </a:lnTo>
                  <a:lnTo>
                    <a:pt x="2" y="6"/>
                  </a:lnTo>
                  <a:lnTo>
                    <a:pt x="0" y="4"/>
                  </a:lnTo>
                  <a:lnTo>
                    <a:pt x="2" y="3"/>
                  </a:lnTo>
                  <a:lnTo>
                    <a:pt x="6" y="0"/>
                  </a:lnTo>
                  <a:lnTo>
                    <a:pt x="9"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32" name="Google Shape;2432;p203"/>
            <p:cNvSpPr/>
            <p:nvPr/>
          </p:nvSpPr>
          <p:spPr>
            <a:xfrm>
              <a:off x="9637001" y="4466733"/>
              <a:ext cx="16748" cy="11080"/>
            </a:xfrm>
            <a:custGeom>
              <a:avLst/>
              <a:gdLst/>
              <a:ahLst/>
              <a:cxnLst/>
              <a:rect l="l" t="t" r="r" b="b"/>
              <a:pathLst>
                <a:path w="18" h="12" extrusionOk="0">
                  <a:moveTo>
                    <a:pt x="10" y="10"/>
                  </a:moveTo>
                  <a:lnTo>
                    <a:pt x="6" y="11"/>
                  </a:lnTo>
                  <a:lnTo>
                    <a:pt x="5" y="10"/>
                  </a:lnTo>
                  <a:lnTo>
                    <a:pt x="3" y="7"/>
                  </a:lnTo>
                  <a:lnTo>
                    <a:pt x="2" y="6"/>
                  </a:lnTo>
                  <a:lnTo>
                    <a:pt x="0" y="4"/>
                  </a:lnTo>
                  <a:lnTo>
                    <a:pt x="1" y="3"/>
                  </a:lnTo>
                  <a:lnTo>
                    <a:pt x="3" y="2"/>
                  </a:lnTo>
                  <a:lnTo>
                    <a:pt x="8" y="0"/>
                  </a:lnTo>
                  <a:lnTo>
                    <a:pt x="16" y="3"/>
                  </a:lnTo>
                  <a:lnTo>
                    <a:pt x="17" y="5"/>
                  </a:lnTo>
                  <a:lnTo>
                    <a:pt x="14" y="5"/>
                  </a:lnTo>
                  <a:lnTo>
                    <a:pt x="13" y="8"/>
                  </a:lnTo>
                  <a:lnTo>
                    <a:pt x="10" y="1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33" name="Google Shape;2433;p203"/>
            <p:cNvSpPr/>
            <p:nvPr/>
          </p:nvSpPr>
          <p:spPr>
            <a:xfrm>
              <a:off x="9754236" y="4455656"/>
              <a:ext cx="4188" cy="7386"/>
            </a:xfrm>
            <a:custGeom>
              <a:avLst/>
              <a:gdLst/>
              <a:ahLst/>
              <a:cxnLst/>
              <a:rect l="l" t="t" r="r" b="b"/>
              <a:pathLst>
                <a:path w="4" h="10" extrusionOk="0">
                  <a:moveTo>
                    <a:pt x="3" y="7"/>
                  </a:moveTo>
                  <a:lnTo>
                    <a:pt x="2" y="9"/>
                  </a:lnTo>
                  <a:lnTo>
                    <a:pt x="1" y="4"/>
                  </a:lnTo>
                  <a:lnTo>
                    <a:pt x="0" y="3"/>
                  </a:lnTo>
                  <a:lnTo>
                    <a:pt x="1" y="0"/>
                  </a:lnTo>
                  <a:lnTo>
                    <a:pt x="3" y="2"/>
                  </a:lnTo>
                  <a:lnTo>
                    <a:pt x="3" y="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34" name="Google Shape;2434;p203"/>
            <p:cNvSpPr/>
            <p:nvPr/>
          </p:nvSpPr>
          <p:spPr>
            <a:xfrm>
              <a:off x="9666311" y="4448269"/>
              <a:ext cx="4185" cy="3692"/>
            </a:xfrm>
            <a:custGeom>
              <a:avLst/>
              <a:gdLst/>
              <a:ahLst/>
              <a:cxnLst/>
              <a:rect l="l" t="t" r="r" b="b"/>
              <a:pathLst>
                <a:path w="6" h="5" extrusionOk="0">
                  <a:moveTo>
                    <a:pt x="5" y="1"/>
                  </a:moveTo>
                  <a:lnTo>
                    <a:pt x="5" y="2"/>
                  </a:lnTo>
                  <a:lnTo>
                    <a:pt x="5" y="2"/>
                  </a:lnTo>
                  <a:lnTo>
                    <a:pt x="2" y="4"/>
                  </a:lnTo>
                  <a:lnTo>
                    <a:pt x="1" y="4"/>
                  </a:lnTo>
                  <a:lnTo>
                    <a:pt x="0" y="2"/>
                  </a:lnTo>
                  <a:lnTo>
                    <a:pt x="2" y="0"/>
                  </a:lnTo>
                  <a:lnTo>
                    <a:pt x="3" y="1"/>
                  </a:lnTo>
                  <a:lnTo>
                    <a:pt x="5" y="0"/>
                  </a:lnTo>
                  <a:lnTo>
                    <a:pt x="5"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35" name="Google Shape;2435;p203"/>
            <p:cNvSpPr/>
            <p:nvPr/>
          </p:nvSpPr>
          <p:spPr>
            <a:xfrm>
              <a:off x="9490460" y="4429803"/>
              <a:ext cx="4185" cy="7386"/>
            </a:xfrm>
            <a:custGeom>
              <a:avLst/>
              <a:gdLst/>
              <a:ahLst/>
              <a:cxnLst/>
              <a:rect l="l" t="t" r="r" b="b"/>
              <a:pathLst>
                <a:path w="5" h="9" extrusionOk="0">
                  <a:moveTo>
                    <a:pt x="4" y="6"/>
                  </a:moveTo>
                  <a:lnTo>
                    <a:pt x="2" y="8"/>
                  </a:lnTo>
                  <a:lnTo>
                    <a:pt x="0" y="5"/>
                  </a:lnTo>
                  <a:lnTo>
                    <a:pt x="0" y="1"/>
                  </a:lnTo>
                  <a:lnTo>
                    <a:pt x="1" y="0"/>
                  </a:lnTo>
                  <a:lnTo>
                    <a:pt x="4" y="0"/>
                  </a:lnTo>
                  <a:lnTo>
                    <a:pt x="4"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36" name="Google Shape;2436;p203"/>
            <p:cNvSpPr/>
            <p:nvPr/>
          </p:nvSpPr>
          <p:spPr>
            <a:xfrm>
              <a:off x="9498835" y="4422417"/>
              <a:ext cx="4185" cy="3694"/>
            </a:xfrm>
            <a:custGeom>
              <a:avLst/>
              <a:gdLst/>
              <a:ahLst/>
              <a:cxnLst/>
              <a:rect l="l" t="t" r="r" b="b"/>
              <a:pathLst>
                <a:path w="3" h="6" extrusionOk="0">
                  <a:moveTo>
                    <a:pt x="2" y="4"/>
                  </a:moveTo>
                  <a:lnTo>
                    <a:pt x="1" y="5"/>
                  </a:lnTo>
                  <a:lnTo>
                    <a:pt x="0" y="3"/>
                  </a:lnTo>
                  <a:lnTo>
                    <a:pt x="0" y="0"/>
                  </a:lnTo>
                  <a:lnTo>
                    <a:pt x="2" y="1"/>
                  </a:lnTo>
                  <a:lnTo>
                    <a:pt x="2" y="2"/>
                  </a:lnTo>
                  <a:lnTo>
                    <a:pt x="2"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37" name="Google Shape;2437;p203"/>
            <p:cNvSpPr/>
            <p:nvPr/>
          </p:nvSpPr>
          <p:spPr>
            <a:xfrm>
              <a:off x="9720740" y="4400259"/>
              <a:ext cx="8374" cy="3694"/>
            </a:xfrm>
            <a:custGeom>
              <a:avLst/>
              <a:gdLst/>
              <a:ahLst/>
              <a:cxnLst/>
              <a:rect l="l" t="t" r="r" b="b"/>
              <a:pathLst>
                <a:path w="7" h="6" extrusionOk="0">
                  <a:moveTo>
                    <a:pt x="6" y="3"/>
                  </a:moveTo>
                  <a:lnTo>
                    <a:pt x="5" y="5"/>
                  </a:lnTo>
                  <a:lnTo>
                    <a:pt x="2" y="4"/>
                  </a:lnTo>
                  <a:lnTo>
                    <a:pt x="0" y="2"/>
                  </a:lnTo>
                  <a:lnTo>
                    <a:pt x="1" y="1"/>
                  </a:lnTo>
                  <a:lnTo>
                    <a:pt x="3" y="0"/>
                  </a:lnTo>
                  <a:lnTo>
                    <a:pt x="3" y="0"/>
                  </a:lnTo>
                  <a:lnTo>
                    <a:pt x="5" y="2"/>
                  </a:lnTo>
                  <a:lnTo>
                    <a:pt x="6"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38" name="Google Shape;2438;p203"/>
            <p:cNvSpPr/>
            <p:nvPr/>
          </p:nvSpPr>
          <p:spPr>
            <a:xfrm>
              <a:off x="9687245" y="4396567"/>
              <a:ext cx="8374" cy="7386"/>
            </a:xfrm>
            <a:custGeom>
              <a:avLst/>
              <a:gdLst/>
              <a:ahLst/>
              <a:cxnLst/>
              <a:rect l="l" t="t" r="r" b="b"/>
              <a:pathLst>
                <a:path w="8" h="7" extrusionOk="0">
                  <a:moveTo>
                    <a:pt x="6" y="1"/>
                  </a:moveTo>
                  <a:lnTo>
                    <a:pt x="7" y="5"/>
                  </a:lnTo>
                  <a:lnTo>
                    <a:pt x="4" y="6"/>
                  </a:lnTo>
                  <a:lnTo>
                    <a:pt x="1" y="5"/>
                  </a:lnTo>
                  <a:lnTo>
                    <a:pt x="0" y="2"/>
                  </a:lnTo>
                  <a:lnTo>
                    <a:pt x="0" y="2"/>
                  </a:lnTo>
                  <a:lnTo>
                    <a:pt x="1" y="2"/>
                  </a:lnTo>
                  <a:lnTo>
                    <a:pt x="4" y="0"/>
                  </a:lnTo>
                  <a:lnTo>
                    <a:pt x="5" y="0"/>
                  </a:lnTo>
                  <a:lnTo>
                    <a:pt x="6"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39" name="Google Shape;2439;p203"/>
            <p:cNvSpPr/>
            <p:nvPr/>
          </p:nvSpPr>
          <p:spPr>
            <a:xfrm>
              <a:off x="9762609" y="4385487"/>
              <a:ext cx="4188" cy="7386"/>
            </a:xfrm>
            <a:custGeom>
              <a:avLst/>
              <a:gdLst/>
              <a:ahLst/>
              <a:cxnLst/>
              <a:rect l="l" t="t" r="r" b="b"/>
              <a:pathLst>
                <a:path w="4" h="7" extrusionOk="0">
                  <a:moveTo>
                    <a:pt x="2" y="5"/>
                  </a:moveTo>
                  <a:lnTo>
                    <a:pt x="1" y="6"/>
                  </a:lnTo>
                  <a:lnTo>
                    <a:pt x="0" y="4"/>
                  </a:lnTo>
                  <a:lnTo>
                    <a:pt x="1" y="0"/>
                  </a:lnTo>
                  <a:lnTo>
                    <a:pt x="2" y="0"/>
                  </a:lnTo>
                  <a:lnTo>
                    <a:pt x="3" y="2"/>
                  </a:lnTo>
                  <a:lnTo>
                    <a:pt x="2"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40" name="Google Shape;2440;p203"/>
            <p:cNvSpPr/>
            <p:nvPr/>
          </p:nvSpPr>
          <p:spPr>
            <a:xfrm>
              <a:off x="9762609" y="4378101"/>
              <a:ext cx="4188" cy="7386"/>
            </a:xfrm>
            <a:custGeom>
              <a:avLst/>
              <a:gdLst/>
              <a:ahLst/>
              <a:cxnLst/>
              <a:rect l="l" t="t" r="r" b="b"/>
              <a:pathLst>
                <a:path w="6" h="11" extrusionOk="0">
                  <a:moveTo>
                    <a:pt x="2" y="9"/>
                  </a:moveTo>
                  <a:lnTo>
                    <a:pt x="2" y="10"/>
                  </a:lnTo>
                  <a:lnTo>
                    <a:pt x="0" y="7"/>
                  </a:lnTo>
                  <a:lnTo>
                    <a:pt x="0" y="4"/>
                  </a:lnTo>
                  <a:lnTo>
                    <a:pt x="2" y="0"/>
                  </a:lnTo>
                  <a:lnTo>
                    <a:pt x="4" y="4"/>
                  </a:lnTo>
                  <a:lnTo>
                    <a:pt x="4" y="5"/>
                  </a:lnTo>
                  <a:lnTo>
                    <a:pt x="4" y="6"/>
                  </a:lnTo>
                  <a:lnTo>
                    <a:pt x="5" y="8"/>
                  </a:lnTo>
                  <a:lnTo>
                    <a:pt x="4" y="9"/>
                  </a:lnTo>
                  <a:lnTo>
                    <a:pt x="2" y="9"/>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41" name="Google Shape;2441;p203"/>
            <p:cNvSpPr/>
            <p:nvPr/>
          </p:nvSpPr>
          <p:spPr>
            <a:xfrm>
              <a:off x="9737488" y="4374409"/>
              <a:ext cx="4188" cy="7386"/>
            </a:xfrm>
            <a:custGeom>
              <a:avLst/>
              <a:gdLst/>
              <a:ahLst/>
              <a:cxnLst/>
              <a:rect l="l" t="t" r="r" b="b"/>
              <a:pathLst>
                <a:path w="6" h="8" extrusionOk="0">
                  <a:moveTo>
                    <a:pt x="5" y="5"/>
                  </a:moveTo>
                  <a:lnTo>
                    <a:pt x="5" y="7"/>
                  </a:lnTo>
                  <a:lnTo>
                    <a:pt x="1" y="3"/>
                  </a:lnTo>
                  <a:lnTo>
                    <a:pt x="0" y="0"/>
                  </a:lnTo>
                  <a:lnTo>
                    <a:pt x="1" y="0"/>
                  </a:lnTo>
                  <a:lnTo>
                    <a:pt x="3" y="1"/>
                  </a:lnTo>
                  <a:lnTo>
                    <a:pt x="5"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42" name="Google Shape;2442;p203"/>
            <p:cNvSpPr/>
            <p:nvPr/>
          </p:nvSpPr>
          <p:spPr>
            <a:xfrm>
              <a:off x="9699807" y="4374409"/>
              <a:ext cx="25121" cy="14772"/>
            </a:xfrm>
            <a:custGeom>
              <a:avLst/>
              <a:gdLst/>
              <a:ahLst/>
              <a:cxnLst/>
              <a:rect l="l" t="t" r="r" b="b"/>
              <a:pathLst>
                <a:path w="26" h="19" extrusionOk="0">
                  <a:moveTo>
                    <a:pt x="25" y="11"/>
                  </a:moveTo>
                  <a:lnTo>
                    <a:pt x="24" y="13"/>
                  </a:lnTo>
                  <a:lnTo>
                    <a:pt x="22" y="13"/>
                  </a:lnTo>
                  <a:lnTo>
                    <a:pt x="21" y="13"/>
                  </a:lnTo>
                  <a:lnTo>
                    <a:pt x="19" y="16"/>
                  </a:lnTo>
                  <a:lnTo>
                    <a:pt x="18" y="17"/>
                  </a:lnTo>
                  <a:lnTo>
                    <a:pt x="10" y="18"/>
                  </a:lnTo>
                  <a:lnTo>
                    <a:pt x="4" y="17"/>
                  </a:lnTo>
                  <a:lnTo>
                    <a:pt x="2" y="15"/>
                  </a:lnTo>
                  <a:lnTo>
                    <a:pt x="0" y="13"/>
                  </a:lnTo>
                  <a:lnTo>
                    <a:pt x="0" y="11"/>
                  </a:lnTo>
                  <a:lnTo>
                    <a:pt x="2" y="8"/>
                  </a:lnTo>
                  <a:lnTo>
                    <a:pt x="3" y="7"/>
                  </a:lnTo>
                  <a:lnTo>
                    <a:pt x="8" y="5"/>
                  </a:lnTo>
                  <a:lnTo>
                    <a:pt x="9" y="3"/>
                  </a:lnTo>
                  <a:lnTo>
                    <a:pt x="12" y="0"/>
                  </a:lnTo>
                  <a:lnTo>
                    <a:pt x="17" y="0"/>
                  </a:lnTo>
                  <a:lnTo>
                    <a:pt x="17" y="0"/>
                  </a:lnTo>
                  <a:lnTo>
                    <a:pt x="18" y="0"/>
                  </a:lnTo>
                  <a:lnTo>
                    <a:pt x="19" y="0"/>
                  </a:lnTo>
                  <a:lnTo>
                    <a:pt x="21" y="3"/>
                  </a:lnTo>
                  <a:lnTo>
                    <a:pt x="24" y="4"/>
                  </a:lnTo>
                  <a:lnTo>
                    <a:pt x="24" y="8"/>
                  </a:lnTo>
                  <a:lnTo>
                    <a:pt x="24" y="10"/>
                  </a:lnTo>
                  <a:lnTo>
                    <a:pt x="25" y="1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43" name="Google Shape;2443;p203"/>
            <p:cNvSpPr/>
            <p:nvPr/>
          </p:nvSpPr>
          <p:spPr>
            <a:xfrm>
              <a:off x="9750050" y="4367023"/>
              <a:ext cx="8374" cy="14772"/>
            </a:xfrm>
            <a:custGeom>
              <a:avLst/>
              <a:gdLst/>
              <a:ahLst/>
              <a:cxnLst/>
              <a:rect l="l" t="t" r="r" b="b"/>
              <a:pathLst>
                <a:path w="8" h="18" extrusionOk="0">
                  <a:moveTo>
                    <a:pt x="6" y="17"/>
                  </a:moveTo>
                  <a:lnTo>
                    <a:pt x="5" y="17"/>
                  </a:lnTo>
                  <a:lnTo>
                    <a:pt x="5" y="16"/>
                  </a:lnTo>
                  <a:lnTo>
                    <a:pt x="3" y="14"/>
                  </a:lnTo>
                  <a:lnTo>
                    <a:pt x="1" y="11"/>
                  </a:lnTo>
                  <a:lnTo>
                    <a:pt x="0" y="10"/>
                  </a:lnTo>
                  <a:lnTo>
                    <a:pt x="0" y="8"/>
                  </a:lnTo>
                  <a:lnTo>
                    <a:pt x="0" y="4"/>
                  </a:lnTo>
                  <a:lnTo>
                    <a:pt x="2" y="2"/>
                  </a:lnTo>
                  <a:lnTo>
                    <a:pt x="3" y="2"/>
                  </a:lnTo>
                  <a:lnTo>
                    <a:pt x="5" y="0"/>
                  </a:lnTo>
                  <a:lnTo>
                    <a:pt x="5" y="0"/>
                  </a:lnTo>
                  <a:lnTo>
                    <a:pt x="6" y="1"/>
                  </a:lnTo>
                  <a:lnTo>
                    <a:pt x="5" y="6"/>
                  </a:lnTo>
                  <a:lnTo>
                    <a:pt x="7" y="11"/>
                  </a:lnTo>
                  <a:lnTo>
                    <a:pt x="6" y="15"/>
                  </a:lnTo>
                  <a:lnTo>
                    <a:pt x="6" y="16"/>
                  </a:lnTo>
                  <a:lnTo>
                    <a:pt x="6" y="1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44" name="Google Shape;2444;p203"/>
            <p:cNvSpPr/>
            <p:nvPr/>
          </p:nvSpPr>
          <p:spPr>
            <a:xfrm>
              <a:off x="9578385" y="4359638"/>
              <a:ext cx="8374" cy="7386"/>
            </a:xfrm>
            <a:custGeom>
              <a:avLst/>
              <a:gdLst/>
              <a:ahLst/>
              <a:cxnLst/>
              <a:rect l="l" t="t" r="r" b="b"/>
              <a:pathLst>
                <a:path w="8" h="7" extrusionOk="0">
                  <a:moveTo>
                    <a:pt x="4" y="5"/>
                  </a:moveTo>
                  <a:lnTo>
                    <a:pt x="0" y="6"/>
                  </a:lnTo>
                  <a:lnTo>
                    <a:pt x="0" y="3"/>
                  </a:lnTo>
                  <a:lnTo>
                    <a:pt x="2" y="0"/>
                  </a:lnTo>
                  <a:lnTo>
                    <a:pt x="5" y="1"/>
                  </a:lnTo>
                  <a:lnTo>
                    <a:pt x="7" y="3"/>
                  </a:lnTo>
                  <a:lnTo>
                    <a:pt x="6" y="4"/>
                  </a:lnTo>
                  <a:lnTo>
                    <a:pt x="4"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45" name="Google Shape;2445;p203"/>
            <p:cNvSpPr/>
            <p:nvPr/>
          </p:nvSpPr>
          <p:spPr>
            <a:xfrm>
              <a:off x="9712366" y="4359638"/>
              <a:ext cx="4188" cy="3692"/>
            </a:xfrm>
            <a:custGeom>
              <a:avLst/>
              <a:gdLst/>
              <a:ahLst/>
              <a:cxnLst/>
              <a:rect l="l" t="t" r="r" b="b"/>
              <a:pathLst>
                <a:path w="4" h="4" extrusionOk="0">
                  <a:moveTo>
                    <a:pt x="1" y="3"/>
                  </a:moveTo>
                  <a:lnTo>
                    <a:pt x="0" y="3"/>
                  </a:lnTo>
                  <a:lnTo>
                    <a:pt x="2" y="0"/>
                  </a:lnTo>
                  <a:lnTo>
                    <a:pt x="3" y="1"/>
                  </a:lnTo>
                  <a:lnTo>
                    <a:pt x="3" y="1"/>
                  </a:lnTo>
                  <a:lnTo>
                    <a:pt x="3" y="2"/>
                  </a:lnTo>
                  <a:lnTo>
                    <a:pt x="1"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46" name="Google Shape;2446;p203"/>
            <p:cNvSpPr/>
            <p:nvPr/>
          </p:nvSpPr>
          <p:spPr>
            <a:xfrm>
              <a:off x="9657937" y="4359638"/>
              <a:ext cx="8374" cy="7386"/>
            </a:xfrm>
            <a:custGeom>
              <a:avLst/>
              <a:gdLst/>
              <a:ahLst/>
              <a:cxnLst/>
              <a:rect l="l" t="t" r="r" b="b"/>
              <a:pathLst>
                <a:path w="8" h="11" extrusionOk="0">
                  <a:moveTo>
                    <a:pt x="4" y="8"/>
                  </a:moveTo>
                  <a:lnTo>
                    <a:pt x="3" y="9"/>
                  </a:lnTo>
                  <a:lnTo>
                    <a:pt x="2" y="9"/>
                  </a:lnTo>
                  <a:lnTo>
                    <a:pt x="1" y="10"/>
                  </a:lnTo>
                  <a:lnTo>
                    <a:pt x="0" y="8"/>
                  </a:lnTo>
                  <a:lnTo>
                    <a:pt x="1" y="4"/>
                  </a:lnTo>
                  <a:lnTo>
                    <a:pt x="4" y="2"/>
                  </a:lnTo>
                  <a:lnTo>
                    <a:pt x="4" y="1"/>
                  </a:lnTo>
                  <a:lnTo>
                    <a:pt x="5" y="0"/>
                  </a:lnTo>
                  <a:lnTo>
                    <a:pt x="6" y="0"/>
                  </a:lnTo>
                  <a:lnTo>
                    <a:pt x="7" y="1"/>
                  </a:lnTo>
                  <a:lnTo>
                    <a:pt x="7" y="3"/>
                  </a:lnTo>
                  <a:lnTo>
                    <a:pt x="5" y="8"/>
                  </a:lnTo>
                  <a:lnTo>
                    <a:pt x="4" y="8"/>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47" name="Google Shape;2447;p203"/>
            <p:cNvSpPr/>
            <p:nvPr/>
          </p:nvSpPr>
          <p:spPr>
            <a:xfrm>
              <a:off x="9653749" y="4352251"/>
              <a:ext cx="37683" cy="51702"/>
            </a:xfrm>
            <a:custGeom>
              <a:avLst/>
              <a:gdLst/>
              <a:ahLst/>
              <a:cxnLst/>
              <a:rect l="l" t="t" r="r" b="b"/>
              <a:pathLst>
                <a:path w="39" h="63" extrusionOk="0">
                  <a:moveTo>
                    <a:pt x="23" y="62"/>
                  </a:moveTo>
                  <a:lnTo>
                    <a:pt x="21" y="62"/>
                  </a:lnTo>
                  <a:lnTo>
                    <a:pt x="19" y="62"/>
                  </a:lnTo>
                  <a:lnTo>
                    <a:pt x="17" y="61"/>
                  </a:lnTo>
                  <a:lnTo>
                    <a:pt x="15" y="54"/>
                  </a:lnTo>
                  <a:lnTo>
                    <a:pt x="12" y="52"/>
                  </a:lnTo>
                  <a:lnTo>
                    <a:pt x="9" y="51"/>
                  </a:lnTo>
                  <a:lnTo>
                    <a:pt x="7" y="50"/>
                  </a:lnTo>
                  <a:lnTo>
                    <a:pt x="5" y="48"/>
                  </a:lnTo>
                  <a:lnTo>
                    <a:pt x="0" y="42"/>
                  </a:lnTo>
                  <a:lnTo>
                    <a:pt x="0" y="37"/>
                  </a:lnTo>
                  <a:lnTo>
                    <a:pt x="1" y="35"/>
                  </a:lnTo>
                  <a:lnTo>
                    <a:pt x="2" y="33"/>
                  </a:lnTo>
                  <a:lnTo>
                    <a:pt x="4" y="32"/>
                  </a:lnTo>
                  <a:lnTo>
                    <a:pt x="8" y="32"/>
                  </a:lnTo>
                  <a:lnTo>
                    <a:pt x="10" y="32"/>
                  </a:lnTo>
                  <a:lnTo>
                    <a:pt x="14" y="29"/>
                  </a:lnTo>
                  <a:lnTo>
                    <a:pt x="15" y="28"/>
                  </a:lnTo>
                  <a:lnTo>
                    <a:pt x="15" y="22"/>
                  </a:lnTo>
                  <a:lnTo>
                    <a:pt x="14" y="19"/>
                  </a:lnTo>
                  <a:lnTo>
                    <a:pt x="13" y="16"/>
                  </a:lnTo>
                  <a:lnTo>
                    <a:pt x="14" y="14"/>
                  </a:lnTo>
                  <a:lnTo>
                    <a:pt x="16" y="12"/>
                  </a:lnTo>
                  <a:lnTo>
                    <a:pt x="18" y="9"/>
                  </a:lnTo>
                  <a:lnTo>
                    <a:pt x="18" y="7"/>
                  </a:lnTo>
                  <a:lnTo>
                    <a:pt x="18" y="5"/>
                  </a:lnTo>
                  <a:lnTo>
                    <a:pt x="19" y="3"/>
                  </a:lnTo>
                  <a:lnTo>
                    <a:pt x="20" y="3"/>
                  </a:lnTo>
                  <a:lnTo>
                    <a:pt x="27" y="0"/>
                  </a:lnTo>
                  <a:lnTo>
                    <a:pt x="27" y="0"/>
                  </a:lnTo>
                  <a:lnTo>
                    <a:pt x="36" y="3"/>
                  </a:lnTo>
                  <a:lnTo>
                    <a:pt x="37" y="5"/>
                  </a:lnTo>
                  <a:lnTo>
                    <a:pt x="38" y="7"/>
                  </a:lnTo>
                  <a:lnTo>
                    <a:pt x="36" y="10"/>
                  </a:lnTo>
                  <a:lnTo>
                    <a:pt x="35" y="13"/>
                  </a:lnTo>
                  <a:lnTo>
                    <a:pt x="32" y="17"/>
                  </a:lnTo>
                  <a:lnTo>
                    <a:pt x="30" y="21"/>
                  </a:lnTo>
                  <a:lnTo>
                    <a:pt x="28" y="28"/>
                  </a:lnTo>
                  <a:lnTo>
                    <a:pt x="28" y="30"/>
                  </a:lnTo>
                  <a:lnTo>
                    <a:pt x="26" y="34"/>
                  </a:lnTo>
                  <a:lnTo>
                    <a:pt x="24" y="36"/>
                  </a:lnTo>
                  <a:lnTo>
                    <a:pt x="24" y="41"/>
                  </a:lnTo>
                  <a:lnTo>
                    <a:pt x="24" y="43"/>
                  </a:lnTo>
                  <a:lnTo>
                    <a:pt x="24" y="45"/>
                  </a:lnTo>
                  <a:lnTo>
                    <a:pt x="29" y="53"/>
                  </a:lnTo>
                  <a:lnTo>
                    <a:pt x="30" y="54"/>
                  </a:lnTo>
                  <a:lnTo>
                    <a:pt x="30" y="55"/>
                  </a:lnTo>
                  <a:lnTo>
                    <a:pt x="28" y="57"/>
                  </a:lnTo>
                  <a:lnTo>
                    <a:pt x="27" y="60"/>
                  </a:lnTo>
                  <a:lnTo>
                    <a:pt x="26" y="61"/>
                  </a:lnTo>
                  <a:lnTo>
                    <a:pt x="23" y="6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48" name="Google Shape;2448;p203"/>
            <p:cNvSpPr/>
            <p:nvPr/>
          </p:nvSpPr>
          <p:spPr>
            <a:xfrm>
              <a:off x="9683059" y="4344865"/>
              <a:ext cx="25121" cy="51702"/>
            </a:xfrm>
            <a:custGeom>
              <a:avLst/>
              <a:gdLst/>
              <a:ahLst/>
              <a:cxnLst/>
              <a:rect l="l" t="t" r="r" b="b"/>
              <a:pathLst>
                <a:path w="25" h="60" extrusionOk="0">
                  <a:moveTo>
                    <a:pt x="2" y="59"/>
                  </a:moveTo>
                  <a:lnTo>
                    <a:pt x="1" y="59"/>
                  </a:lnTo>
                  <a:lnTo>
                    <a:pt x="0" y="57"/>
                  </a:lnTo>
                  <a:lnTo>
                    <a:pt x="1" y="54"/>
                  </a:lnTo>
                  <a:lnTo>
                    <a:pt x="3" y="44"/>
                  </a:lnTo>
                  <a:lnTo>
                    <a:pt x="3" y="42"/>
                  </a:lnTo>
                  <a:lnTo>
                    <a:pt x="7" y="36"/>
                  </a:lnTo>
                  <a:lnTo>
                    <a:pt x="9" y="31"/>
                  </a:lnTo>
                  <a:lnTo>
                    <a:pt x="13" y="25"/>
                  </a:lnTo>
                  <a:lnTo>
                    <a:pt x="14" y="23"/>
                  </a:lnTo>
                  <a:lnTo>
                    <a:pt x="16" y="18"/>
                  </a:lnTo>
                  <a:lnTo>
                    <a:pt x="20" y="10"/>
                  </a:lnTo>
                  <a:lnTo>
                    <a:pt x="20" y="7"/>
                  </a:lnTo>
                  <a:lnTo>
                    <a:pt x="20" y="6"/>
                  </a:lnTo>
                  <a:lnTo>
                    <a:pt x="21" y="4"/>
                  </a:lnTo>
                  <a:lnTo>
                    <a:pt x="21" y="3"/>
                  </a:lnTo>
                  <a:lnTo>
                    <a:pt x="23" y="0"/>
                  </a:lnTo>
                  <a:lnTo>
                    <a:pt x="24" y="2"/>
                  </a:lnTo>
                  <a:lnTo>
                    <a:pt x="23" y="5"/>
                  </a:lnTo>
                  <a:lnTo>
                    <a:pt x="23" y="7"/>
                  </a:lnTo>
                  <a:lnTo>
                    <a:pt x="24" y="8"/>
                  </a:lnTo>
                  <a:lnTo>
                    <a:pt x="24" y="11"/>
                  </a:lnTo>
                  <a:lnTo>
                    <a:pt x="23" y="16"/>
                  </a:lnTo>
                  <a:lnTo>
                    <a:pt x="24" y="22"/>
                  </a:lnTo>
                  <a:lnTo>
                    <a:pt x="22" y="28"/>
                  </a:lnTo>
                  <a:lnTo>
                    <a:pt x="21" y="30"/>
                  </a:lnTo>
                  <a:lnTo>
                    <a:pt x="18" y="33"/>
                  </a:lnTo>
                  <a:lnTo>
                    <a:pt x="15" y="34"/>
                  </a:lnTo>
                  <a:lnTo>
                    <a:pt x="12" y="36"/>
                  </a:lnTo>
                  <a:lnTo>
                    <a:pt x="10" y="40"/>
                  </a:lnTo>
                  <a:lnTo>
                    <a:pt x="10" y="43"/>
                  </a:lnTo>
                  <a:lnTo>
                    <a:pt x="6" y="54"/>
                  </a:lnTo>
                  <a:lnTo>
                    <a:pt x="2" y="59"/>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49" name="Google Shape;2449;p203"/>
            <p:cNvSpPr/>
            <p:nvPr/>
          </p:nvSpPr>
          <p:spPr>
            <a:xfrm>
              <a:off x="9695618" y="4344865"/>
              <a:ext cx="4188" cy="3692"/>
            </a:xfrm>
            <a:custGeom>
              <a:avLst/>
              <a:gdLst/>
              <a:ahLst/>
              <a:cxnLst/>
              <a:rect l="l" t="t" r="r" b="b"/>
              <a:pathLst>
                <a:path w="4" h="5" extrusionOk="0">
                  <a:moveTo>
                    <a:pt x="1" y="0"/>
                  </a:moveTo>
                  <a:lnTo>
                    <a:pt x="3" y="4"/>
                  </a:lnTo>
                  <a:lnTo>
                    <a:pt x="1" y="3"/>
                  </a:lnTo>
                  <a:lnTo>
                    <a:pt x="0" y="0"/>
                  </a:lnTo>
                  <a:lnTo>
                    <a:pt x="1"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50" name="Google Shape;2450;p203"/>
            <p:cNvSpPr/>
            <p:nvPr/>
          </p:nvSpPr>
          <p:spPr>
            <a:xfrm>
              <a:off x="9498835" y="4341171"/>
              <a:ext cx="75364" cy="81246"/>
            </a:xfrm>
            <a:custGeom>
              <a:avLst/>
              <a:gdLst/>
              <a:ahLst/>
              <a:cxnLst/>
              <a:rect l="l" t="t" r="r" b="b"/>
              <a:pathLst>
                <a:path w="80" h="97" extrusionOk="0">
                  <a:moveTo>
                    <a:pt x="3" y="94"/>
                  </a:moveTo>
                  <a:lnTo>
                    <a:pt x="0" y="96"/>
                  </a:lnTo>
                  <a:lnTo>
                    <a:pt x="1" y="93"/>
                  </a:lnTo>
                  <a:lnTo>
                    <a:pt x="2" y="91"/>
                  </a:lnTo>
                  <a:lnTo>
                    <a:pt x="4" y="85"/>
                  </a:lnTo>
                  <a:lnTo>
                    <a:pt x="6" y="84"/>
                  </a:lnTo>
                  <a:lnTo>
                    <a:pt x="10" y="79"/>
                  </a:lnTo>
                  <a:lnTo>
                    <a:pt x="12" y="77"/>
                  </a:lnTo>
                  <a:lnTo>
                    <a:pt x="17" y="73"/>
                  </a:lnTo>
                  <a:lnTo>
                    <a:pt x="21" y="68"/>
                  </a:lnTo>
                  <a:lnTo>
                    <a:pt x="23" y="68"/>
                  </a:lnTo>
                  <a:lnTo>
                    <a:pt x="25" y="68"/>
                  </a:lnTo>
                  <a:lnTo>
                    <a:pt x="26" y="67"/>
                  </a:lnTo>
                  <a:lnTo>
                    <a:pt x="29" y="65"/>
                  </a:lnTo>
                  <a:lnTo>
                    <a:pt x="36" y="57"/>
                  </a:lnTo>
                  <a:lnTo>
                    <a:pt x="42" y="50"/>
                  </a:lnTo>
                  <a:lnTo>
                    <a:pt x="49" y="43"/>
                  </a:lnTo>
                  <a:lnTo>
                    <a:pt x="51" y="41"/>
                  </a:lnTo>
                  <a:lnTo>
                    <a:pt x="52" y="39"/>
                  </a:lnTo>
                  <a:lnTo>
                    <a:pt x="58" y="33"/>
                  </a:lnTo>
                  <a:lnTo>
                    <a:pt x="60" y="32"/>
                  </a:lnTo>
                  <a:lnTo>
                    <a:pt x="61" y="31"/>
                  </a:lnTo>
                  <a:lnTo>
                    <a:pt x="63" y="30"/>
                  </a:lnTo>
                  <a:lnTo>
                    <a:pt x="64" y="28"/>
                  </a:lnTo>
                  <a:lnTo>
                    <a:pt x="66" y="26"/>
                  </a:lnTo>
                  <a:lnTo>
                    <a:pt x="67" y="22"/>
                  </a:lnTo>
                  <a:lnTo>
                    <a:pt x="66" y="20"/>
                  </a:lnTo>
                  <a:lnTo>
                    <a:pt x="65" y="17"/>
                  </a:lnTo>
                  <a:lnTo>
                    <a:pt x="67" y="13"/>
                  </a:lnTo>
                  <a:lnTo>
                    <a:pt x="67" y="11"/>
                  </a:lnTo>
                  <a:lnTo>
                    <a:pt x="72" y="2"/>
                  </a:lnTo>
                  <a:lnTo>
                    <a:pt x="73" y="0"/>
                  </a:lnTo>
                  <a:lnTo>
                    <a:pt x="75" y="2"/>
                  </a:lnTo>
                  <a:lnTo>
                    <a:pt x="75" y="3"/>
                  </a:lnTo>
                  <a:lnTo>
                    <a:pt x="74" y="6"/>
                  </a:lnTo>
                  <a:lnTo>
                    <a:pt x="73" y="8"/>
                  </a:lnTo>
                  <a:lnTo>
                    <a:pt x="75" y="10"/>
                  </a:lnTo>
                  <a:lnTo>
                    <a:pt x="73" y="13"/>
                  </a:lnTo>
                  <a:lnTo>
                    <a:pt x="77" y="21"/>
                  </a:lnTo>
                  <a:lnTo>
                    <a:pt x="78" y="26"/>
                  </a:lnTo>
                  <a:lnTo>
                    <a:pt x="79" y="28"/>
                  </a:lnTo>
                  <a:lnTo>
                    <a:pt x="76" y="31"/>
                  </a:lnTo>
                  <a:lnTo>
                    <a:pt x="74" y="32"/>
                  </a:lnTo>
                  <a:lnTo>
                    <a:pt x="71" y="33"/>
                  </a:lnTo>
                  <a:lnTo>
                    <a:pt x="69" y="33"/>
                  </a:lnTo>
                  <a:lnTo>
                    <a:pt x="66" y="36"/>
                  </a:lnTo>
                  <a:lnTo>
                    <a:pt x="65" y="39"/>
                  </a:lnTo>
                  <a:lnTo>
                    <a:pt x="64" y="41"/>
                  </a:lnTo>
                  <a:lnTo>
                    <a:pt x="63" y="42"/>
                  </a:lnTo>
                  <a:lnTo>
                    <a:pt x="55" y="44"/>
                  </a:lnTo>
                  <a:lnTo>
                    <a:pt x="52" y="46"/>
                  </a:lnTo>
                  <a:lnTo>
                    <a:pt x="50" y="47"/>
                  </a:lnTo>
                  <a:lnTo>
                    <a:pt x="49" y="48"/>
                  </a:lnTo>
                  <a:lnTo>
                    <a:pt x="50" y="51"/>
                  </a:lnTo>
                  <a:lnTo>
                    <a:pt x="43" y="62"/>
                  </a:lnTo>
                  <a:lnTo>
                    <a:pt x="41" y="65"/>
                  </a:lnTo>
                  <a:lnTo>
                    <a:pt x="39" y="68"/>
                  </a:lnTo>
                  <a:lnTo>
                    <a:pt x="36" y="69"/>
                  </a:lnTo>
                  <a:lnTo>
                    <a:pt x="32" y="71"/>
                  </a:lnTo>
                  <a:lnTo>
                    <a:pt x="30" y="73"/>
                  </a:lnTo>
                  <a:lnTo>
                    <a:pt x="27" y="76"/>
                  </a:lnTo>
                  <a:lnTo>
                    <a:pt x="25" y="80"/>
                  </a:lnTo>
                  <a:lnTo>
                    <a:pt x="21" y="82"/>
                  </a:lnTo>
                  <a:lnTo>
                    <a:pt x="18" y="85"/>
                  </a:lnTo>
                  <a:lnTo>
                    <a:pt x="15" y="86"/>
                  </a:lnTo>
                  <a:lnTo>
                    <a:pt x="11" y="87"/>
                  </a:lnTo>
                  <a:lnTo>
                    <a:pt x="10" y="89"/>
                  </a:lnTo>
                  <a:lnTo>
                    <a:pt x="10" y="91"/>
                  </a:lnTo>
                  <a:lnTo>
                    <a:pt x="8" y="91"/>
                  </a:lnTo>
                  <a:lnTo>
                    <a:pt x="6" y="92"/>
                  </a:lnTo>
                  <a:lnTo>
                    <a:pt x="3" y="9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51" name="Google Shape;2451;p203"/>
            <p:cNvSpPr/>
            <p:nvPr/>
          </p:nvSpPr>
          <p:spPr>
            <a:xfrm>
              <a:off x="9574199" y="4337479"/>
              <a:ext cx="4185" cy="3692"/>
            </a:xfrm>
            <a:custGeom>
              <a:avLst/>
              <a:gdLst/>
              <a:ahLst/>
              <a:cxnLst/>
              <a:rect l="l" t="t" r="r" b="b"/>
              <a:pathLst>
                <a:path w="6" h="6" extrusionOk="0">
                  <a:moveTo>
                    <a:pt x="4" y="0"/>
                  </a:moveTo>
                  <a:lnTo>
                    <a:pt x="5" y="2"/>
                  </a:lnTo>
                  <a:lnTo>
                    <a:pt x="4" y="4"/>
                  </a:lnTo>
                  <a:lnTo>
                    <a:pt x="3" y="5"/>
                  </a:lnTo>
                  <a:lnTo>
                    <a:pt x="2" y="4"/>
                  </a:lnTo>
                  <a:lnTo>
                    <a:pt x="0" y="3"/>
                  </a:lnTo>
                  <a:lnTo>
                    <a:pt x="0" y="1"/>
                  </a:lnTo>
                  <a:lnTo>
                    <a:pt x="1" y="1"/>
                  </a:lnTo>
                  <a:lnTo>
                    <a:pt x="3" y="0"/>
                  </a:lnTo>
                  <a:lnTo>
                    <a:pt x="4"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52" name="Google Shape;2452;p203"/>
            <p:cNvSpPr/>
            <p:nvPr/>
          </p:nvSpPr>
          <p:spPr>
            <a:xfrm>
              <a:off x="9712366" y="4337479"/>
              <a:ext cx="29310" cy="40622"/>
            </a:xfrm>
            <a:custGeom>
              <a:avLst/>
              <a:gdLst/>
              <a:ahLst/>
              <a:cxnLst/>
              <a:rect l="l" t="t" r="r" b="b"/>
              <a:pathLst>
                <a:path w="31" h="50" extrusionOk="0">
                  <a:moveTo>
                    <a:pt x="8" y="6"/>
                  </a:moveTo>
                  <a:lnTo>
                    <a:pt x="11" y="8"/>
                  </a:lnTo>
                  <a:lnTo>
                    <a:pt x="13" y="8"/>
                  </a:lnTo>
                  <a:lnTo>
                    <a:pt x="16" y="5"/>
                  </a:lnTo>
                  <a:lnTo>
                    <a:pt x="20" y="6"/>
                  </a:lnTo>
                  <a:lnTo>
                    <a:pt x="22" y="9"/>
                  </a:lnTo>
                  <a:lnTo>
                    <a:pt x="23" y="11"/>
                  </a:lnTo>
                  <a:lnTo>
                    <a:pt x="23" y="13"/>
                  </a:lnTo>
                  <a:lnTo>
                    <a:pt x="23" y="19"/>
                  </a:lnTo>
                  <a:lnTo>
                    <a:pt x="23" y="25"/>
                  </a:lnTo>
                  <a:lnTo>
                    <a:pt x="23" y="26"/>
                  </a:lnTo>
                  <a:lnTo>
                    <a:pt x="25" y="27"/>
                  </a:lnTo>
                  <a:lnTo>
                    <a:pt x="26" y="28"/>
                  </a:lnTo>
                  <a:lnTo>
                    <a:pt x="27" y="29"/>
                  </a:lnTo>
                  <a:lnTo>
                    <a:pt x="28" y="31"/>
                  </a:lnTo>
                  <a:lnTo>
                    <a:pt x="28" y="35"/>
                  </a:lnTo>
                  <a:lnTo>
                    <a:pt x="30" y="39"/>
                  </a:lnTo>
                  <a:lnTo>
                    <a:pt x="30" y="40"/>
                  </a:lnTo>
                  <a:lnTo>
                    <a:pt x="30" y="41"/>
                  </a:lnTo>
                  <a:lnTo>
                    <a:pt x="27" y="41"/>
                  </a:lnTo>
                  <a:lnTo>
                    <a:pt x="26" y="43"/>
                  </a:lnTo>
                  <a:lnTo>
                    <a:pt x="27" y="44"/>
                  </a:lnTo>
                  <a:lnTo>
                    <a:pt x="25" y="43"/>
                  </a:lnTo>
                  <a:lnTo>
                    <a:pt x="23" y="39"/>
                  </a:lnTo>
                  <a:lnTo>
                    <a:pt x="21" y="38"/>
                  </a:lnTo>
                  <a:lnTo>
                    <a:pt x="22" y="44"/>
                  </a:lnTo>
                  <a:lnTo>
                    <a:pt x="23" y="46"/>
                  </a:lnTo>
                  <a:lnTo>
                    <a:pt x="23" y="49"/>
                  </a:lnTo>
                  <a:lnTo>
                    <a:pt x="19" y="47"/>
                  </a:lnTo>
                  <a:lnTo>
                    <a:pt x="16" y="45"/>
                  </a:lnTo>
                  <a:lnTo>
                    <a:pt x="15" y="44"/>
                  </a:lnTo>
                  <a:lnTo>
                    <a:pt x="15" y="41"/>
                  </a:lnTo>
                  <a:lnTo>
                    <a:pt x="15" y="39"/>
                  </a:lnTo>
                  <a:lnTo>
                    <a:pt x="13" y="36"/>
                  </a:lnTo>
                  <a:lnTo>
                    <a:pt x="16" y="28"/>
                  </a:lnTo>
                  <a:lnTo>
                    <a:pt x="16" y="27"/>
                  </a:lnTo>
                  <a:lnTo>
                    <a:pt x="15" y="25"/>
                  </a:lnTo>
                  <a:lnTo>
                    <a:pt x="14" y="22"/>
                  </a:lnTo>
                  <a:lnTo>
                    <a:pt x="12" y="19"/>
                  </a:lnTo>
                  <a:lnTo>
                    <a:pt x="10" y="19"/>
                  </a:lnTo>
                  <a:lnTo>
                    <a:pt x="6" y="21"/>
                  </a:lnTo>
                  <a:lnTo>
                    <a:pt x="4" y="20"/>
                  </a:lnTo>
                  <a:lnTo>
                    <a:pt x="4" y="13"/>
                  </a:lnTo>
                  <a:lnTo>
                    <a:pt x="2" y="6"/>
                  </a:lnTo>
                  <a:lnTo>
                    <a:pt x="0" y="4"/>
                  </a:lnTo>
                  <a:lnTo>
                    <a:pt x="0" y="2"/>
                  </a:lnTo>
                  <a:lnTo>
                    <a:pt x="0" y="0"/>
                  </a:lnTo>
                  <a:lnTo>
                    <a:pt x="2" y="1"/>
                  </a:lnTo>
                  <a:lnTo>
                    <a:pt x="4" y="3"/>
                  </a:lnTo>
                  <a:lnTo>
                    <a:pt x="7" y="4"/>
                  </a:lnTo>
                  <a:lnTo>
                    <a:pt x="8" y="5"/>
                  </a:lnTo>
                  <a:lnTo>
                    <a:pt x="8"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53" name="Google Shape;2453;p203"/>
            <p:cNvSpPr/>
            <p:nvPr/>
          </p:nvSpPr>
          <p:spPr>
            <a:xfrm>
              <a:off x="9716555" y="4333785"/>
              <a:ext cx="8374" cy="7386"/>
            </a:xfrm>
            <a:custGeom>
              <a:avLst/>
              <a:gdLst/>
              <a:ahLst/>
              <a:cxnLst/>
              <a:rect l="l" t="t" r="r" b="b"/>
              <a:pathLst>
                <a:path w="9" h="8" extrusionOk="0">
                  <a:moveTo>
                    <a:pt x="8" y="7"/>
                  </a:moveTo>
                  <a:lnTo>
                    <a:pt x="3" y="7"/>
                  </a:lnTo>
                  <a:lnTo>
                    <a:pt x="2" y="5"/>
                  </a:lnTo>
                  <a:lnTo>
                    <a:pt x="0" y="1"/>
                  </a:lnTo>
                  <a:lnTo>
                    <a:pt x="2" y="0"/>
                  </a:lnTo>
                  <a:lnTo>
                    <a:pt x="5" y="0"/>
                  </a:lnTo>
                  <a:lnTo>
                    <a:pt x="6" y="2"/>
                  </a:lnTo>
                  <a:lnTo>
                    <a:pt x="8" y="5"/>
                  </a:lnTo>
                  <a:lnTo>
                    <a:pt x="8" y="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54" name="Google Shape;2454;p203"/>
            <p:cNvSpPr/>
            <p:nvPr/>
          </p:nvSpPr>
          <p:spPr>
            <a:xfrm>
              <a:off x="9724928" y="4333785"/>
              <a:ext cx="4185" cy="3694"/>
            </a:xfrm>
            <a:custGeom>
              <a:avLst/>
              <a:gdLst/>
              <a:ahLst/>
              <a:cxnLst/>
              <a:rect l="l" t="t" r="r" b="b"/>
              <a:pathLst>
                <a:path w="6" h="6" extrusionOk="0">
                  <a:moveTo>
                    <a:pt x="5" y="3"/>
                  </a:moveTo>
                  <a:lnTo>
                    <a:pt x="4" y="5"/>
                  </a:lnTo>
                  <a:lnTo>
                    <a:pt x="3" y="5"/>
                  </a:lnTo>
                  <a:lnTo>
                    <a:pt x="2" y="4"/>
                  </a:lnTo>
                  <a:lnTo>
                    <a:pt x="1" y="2"/>
                  </a:lnTo>
                  <a:lnTo>
                    <a:pt x="0" y="0"/>
                  </a:lnTo>
                  <a:lnTo>
                    <a:pt x="2" y="0"/>
                  </a:lnTo>
                  <a:lnTo>
                    <a:pt x="3" y="2"/>
                  </a:lnTo>
                  <a:lnTo>
                    <a:pt x="5"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55" name="Google Shape;2455;p203"/>
            <p:cNvSpPr/>
            <p:nvPr/>
          </p:nvSpPr>
          <p:spPr>
            <a:xfrm>
              <a:off x="9641190" y="4326399"/>
              <a:ext cx="37681" cy="40624"/>
            </a:xfrm>
            <a:custGeom>
              <a:avLst/>
              <a:gdLst/>
              <a:ahLst/>
              <a:cxnLst/>
              <a:rect l="l" t="t" r="r" b="b"/>
              <a:pathLst>
                <a:path w="41" h="49" extrusionOk="0">
                  <a:moveTo>
                    <a:pt x="19" y="10"/>
                  </a:moveTo>
                  <a:lnTo>
                    <a:pt x="23" y="12"/>
                  </a:lnTo>
                  <a:lnTo>
                    <a:pt x="27" y="10"/>
                  </a:lnTo>
                  <a:lnTo>
                    <a:pt x="30" y="10"/>
                  </a:lnTo>
                  <a:lnTo>
                    <a:pt x="33" y="13"/>
                  </a:lnTo>
                  <a:lnTo>
                    <a:pt x="32" y="14"/>
                  </a:lnTo>
                  <a:lnTo>
                    <a:pt x="32" y="15"/>
                  </a:lnTo>
                  <a:lnTo>
                    <a:pt x="38" y="12"/>
                  </a:lnTo>
                  <a:lnTo>
                    <a:pt x="40" y="12"/>
                  </a:lnTo>
                  <a:lnTo>
                    <a:pt x="40" y="15"/>
                  </a:lnTo>
                  <a:lnTo>
                    <a:pt x="39" y="18"/>
                  </a:lnTo>
                  <a:lnTo>
                    <a:pt x="39" y="20"/>
                  </a:lnTo>
                  <a:lnTo>
                    <a:pt x="38" y="23"/>
                  </a:lnTo>
                  <a:lnTo>
                    <a:pt x="36" y="26"/>
                  </a:lnTo>
                  <a:lnTo>
                    <a:pt x="33" y="28"/>
                  </a:lnTo>
                  <a:lnTo>
                    <a:pt x="30" y="29"/>
                  </a:lnTo>
                  <a:lnTo>
                    <a:pt x="29" y="30"/>
                  </a:lnTo>
                  <a:lnTo>
                    <a:pt x="28" y="32"/>
                  </a:lnTo>
                  <a:lnTo>
                    <a:pt x="28" y="34"/>
                  </a:lnTo>
                  <a:lnTo>
                    <a:pt x="28" y="35"/>
                  </a:lnTo>
                  <a:lnTo>
                    <a:pt x="25" y="36"/>
                  </a:lnTo>
                  <a:lnTo>
                    <a:pt x="20" y="40"/>
                  </a:lnTo>
                  <a:lnTo>
                    <a:pt x="10" y="41"/>
                  </a:lnTo>
                  <a:lnTo>
                    <a:pt x="7" y="44"/>
                  </a:lnTo>
                  <a:lnTo>
                    <a:pt x="5" y="45"/>
                  </a:lnTo>
                  <a:lnTo>
                    <a:pt x="3" y="47"/>
                  </a:lnTo>
                  <a:lnTo>
                    <a:pt x="2" y="48"/>
                  </a:lnTo>
                  <a:lnTo>
                    <a:pt x="2" y="46"/>
                  </a:lnTo>
                  <a:lnTo>
                    <a:pt x="1" y="46"/>
                  </a:lnTo>
                  <a:lnTo>
                    <a:pt x="3" y="41"/>
                  </a:lnTo>
                  <a:lnTo>
                    <a:pt x="2" y="39"/>
                  </a:lnTo>
                  <a:lnTo>
                    <a:pt x="2" y="37"/>
                  </a:lnTo>
                  <a:lnTo>
                    <a:pt x="2" y="34"/>
                  </a:lnTo>
                  <a:lnTo>
                    <a:pt x="4" y="31"/>
                  </a:lnTo>
                  <a:lnTo>
                    <a:pt x="5" y="26"/>
                  </a:lnTo>
                  <a:lnTo>
                    <a:pt x="5" y="19"/>
                  </a:lnTo>
                  <a:lnTo>
                    <a:pt x="7" y="9"/>
                  </a:lnTo>
                  <a:lnTo>
                    <a:pt x="7" y="8"/>
                  </a:lnTo>
                  <a:lnTo>
                    <a:pt x="5" y="6"/>
                  </a:lnTo>
                  <a:lnTo>
                    <a:pt x="2" y="5"/>
                  </a:lnTo>
                  <a:lnTo>
                    <a:pt x="0" y="4"/>
                  </a:lnTo>
                  <a:lnTo>
                    <a:pt x="1" y="2"/>
                  </a:lnTo>
                  <a:lnTo>
                    <a:pt x="2" y="0"/>
                  </a:lnTo>
                  <a:lnTo>
                    <a:pt x="4" y="0"/>
                  </a:lnTo>
                  <a:lnTo>
                    <a:pt x="6" y="2"/>
                  </a:lnTo>
                  <a:lnTo>
                    <a:pt x="13" y="5"/>
                  </a:lnTo>
                  <a:lnTo>
                    <a:pt x="16" y="7"/>
                  </a:lnTo>
                  <a:lnTo>
                    <a:pt x="19" y="1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56" name="Google Shape;2456;p203"/>
            <p:cNvSpPr/>
            <p:nvPr/>
          </p:nvSpPr>
          <p:spPr>
            <a:xfrm>
              <a:off x="9578385" y="4326399"/>
              <a:ext cx="8374" cy="7386"/>
            </a:xfrm>
            <a:custGeom>
              <a:avLst/>
              <a:gdLst/>
              <a:ahLst/>
              <a:cxnLst/>
              <a:rect l="l" t="t" r="r" b="b"/>
              <a:pathLst>
                <a:path w="8" h="11" extrusionOk="0">
                  <a:moveTo>
                    <a:pt x="6" y="9"/>
                  </a:moveTo>
                  <a:lnTo>
                    <a:pt x="4" y="10"/>
                  </a:lnTo>
                  <a:lnTo>
                    <a:pt x="3" y="9"/>
                  </a:lnTo>
                  <a:lnTo>
                    <a:pt x="2" y="7"/>
                  </a:lnTo>
                  <a:lnTo>
                    <a:pt x="2" y="7"/>
                  </a:lnTo>
                  <a:lnTo>
                    <a:pt x="0" y="1"/>
                  </a:lnTo>
                  <a:lnTo>
                    <a:pt x="2" y="0"/>
                  </a:lnTo>
                  <a:lnTo>
                    <a:pt x="4" y="1"/>
                  </a:lnTo>
                  <a:lnTo>
                    <a:pt x="5" y="1"/>
                  </a:lnTo>
                  <a:lnTo>
                    <a:pt x="6" y="2"/>
                  </a:lnTo>
                  <a:lnTo>
                    <a:pt x="7" y="4"/>
                  </a:lnTo>
                  <a:lnTo>
                    <a:pt x="7" y="5"/>
                  </a:lnTo>
                  <a:lnTo>
                    <a:pt x="7" y="6"/>
                  </a:lnTo>
                  <a:lnTo>
                    <a:pt x="6" y="9"/>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57" name="Google Shape;2457;p203"/>
            <p:cNvSpPr/>
            <p:nvPr/>
          </p:nvSpPr>
          <p:spPr>
            <a:xfrm>
              <a:off x="9578385" y="4315321"/>
              <a:ext cx="16748" cy="11078"/>
            </a:xfrm>
            <a:custGeom>
              <a:avLst/>
              <a:gdLst/>
              <a:ahLst/>
              <a:cxnLst/>
              <a:rect l="l" t="t" r="r" b="b"/>
              <a:pathLst>
                <a:path w="17" h="12" extrusionOk="0">
                  <a:moveTo>
                    <a:pt x="8" y="5"/>
                  </a:moveTo>
                  <a:lnTo>
                    <a:pt x="10" y="6"/>
                  </a:lnTo>
                  <a:lnTo>
                    <a:pt x="11" y="5"/>
                  </a:lnTo>
                  <a:lnTo>
                    <a:pt x="12" y="3"/>
                  </a:lnTo>
                  <a:lnTo>
                    <a:pt x="13" y="6"/>
                  </a:lnTo>
                  <a:lnTo>
                    <a:pt x="16" y="8"/>
                  </a:lnTo>
                  <a:lnTo>
                    <a:pt x="15" y="10"/>
                  </a:lnTo>
                  <a:lnTo>
                    <a:pt x="12" y="10"/>
                  </a:lnTo>
                  <a:lnTo>
                    <a:pt x="10" y="10"/>
                  </a:lnTo>
                  <a:lnTo>
                    <a:pt x="8" y="11"/>
                  </a:lnTo>
                  <a:lnTo>
                    <a:pt x="5" y="10"/>
                  </a:lnTo>
                  <a:lnTo>
                    <a:pt x="4" y="8"/>
                  </a:lnTo>
                  <a:lnTo>
                    <a:pt x="1" y="5"/>
                  </a:lnTo>
                  <a:lnTo>
                    <a:pt x="0" y="4"/>
                  </a:lnTo>
                  <a:lnTo>
                    <a:pt x="0" y="2"/>
                  </a:lnTo>
                  <a:lnTo>
                    <a:pt x="1" y="1"/>
                  </a:lnTo>
                  <a:lnTo>
                    <a:pt x="1" y="1"/>
                  </a:lnTo>
                  <a:lnTo>
                    <a:pt x="1" y="1"/>
                  </a:lnTo>
                  <a:lnTo>
                    <a:pt x="1" y="0"/>
                  </a:lnTo>
                  <a:lnTo>
                    <a:pt x="2" y="0"/>
                  </a:lnTo>
                  <a:lnTo>
                    <a:pt x="4" y="1"/>
                  </a:lnTo>
                  <a:lnTo>
                    <a:pt x="7" y="4"/>
                  </a:lnTo>
                  <a:lnTo>
                    <a:pt x="8"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58" name="Google Shape;2458;p203"/>
            <p:cNvSpPr/>
            <p:nvPr/>
          </p:nvSpPr>
          <p:spPr>
            <a:xfrm>
              <a:off x="9657937" y="4311627"/>
              <a:ext cx="8374" cy="7386"/>
            </a:xfrm>
            <a:custGeom>
              <a:avLst/>
              <a:gdLst/>
              <a:ahLst/>
              <a:cxnLst/>
              <a:rect l="l" t="t" r="r" b="b"/>
              <a:pathLst>
                <a:path w="9" h="7" extrusionOk="0">
                  <a:moveTo>
                    <a:pt x="7" y="5"/>
                  </a:moveTo>
                  <a:lnTo>
                    <a:pt x="5" y="6"/>
                  </a:lnTo>
                  <a:lnTo>
                    <a:pt x="2" y="3"/>
                  </a:lnTo>
                  <a:lnTo>
                    <a:pt x="1" y="1"/>
                  </a:lnTo>
                  <a:lnTo>
                    <a:pt x="0" y="1"/>
                  </a:lnTo>
                  <a:lnTo>
                    <a:pt x="2" y="0"/>
                  </a:lnTo>
                  <a:lnTo>
                    <a:pt x="5" y="0"/>
                  </a:lnTo>
                  <a:lnTo>
                    <a:pt x="8" y="1"/>
                  </a:lnTo>
                  <a:lnTo>
                    <a:pt x="8" y="3"/>
                  </a:lnTo>
                  <a:lnTo>
                    <a:pt x="7"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59" name="Google Shape;2459;p203"/>
            <p:cNvSpPr/>
            <p:nvPr/>
          </p:nvSpPr>
          <p:spPr>
            <a:xfrm>
              <a:off x="9712366" y="4307935"/>
              <a:ext cx="46058" cy="40622"/>
            </a:xfrm>
            <a:custGeom>
              <a:avLst/>
              <a:gdLst/>
              <a:ahLst/>
              <a:cxnLst/>
              <a:rect l="l" t="t" r="r" b="b"/>
              <a:pathLst>
                <a:path w="48" h="50" extrusionOk="0">
                  <a:moveTo>
                    <a:pt x="31" y="2"/>
                  </a:moveTo>
                  <a:lnTo>
                    <a:pt x="33" y="4"/>
                  </a:lnTo>
                  <a:lnTo>
                    <a:pt x="33" y="6"/>
                  </a:lnTo>
                  <a:lnTo>
                    <a:pt x="33" y="8"/>
                  </a:lnTo>
                  <a:lnTo>
                    <a:pt x="34" y="9"/>
                  </a:lnTo>
                  <a:lnTo>
                    <a:pt x="36" y="9"/>
                  </a:lnTo>
                  <a:lnTo>
                    <a:pt x="38" y="10"/>
                  </a:lnTo>
                  <a:lnTo>
                    <a:pt x="40" y="13"/>
                  </a:lnTo>
                  <a:lnTo>
                    <a:pt x="39" y="14"/>
                  </a:lnTo>
                  <a:lnTo>
                    <a:pt x="39" y="17"/>
                  </a:lnTo>
                  <a:lnTo>
                    <a:pt x="37" y="20"/>
                  </a:lnTo>
                  <a:lnTo>
                    <a:pt x="37" y="26"/>
                  </a:lnTo>
                  <a:lnTo>
                    <a:pt x="39" y="28"/>
                  </a:lnTo>
                  <a:lnTo>
                    <a:pt x="39" y="30"/>
                  </a:lnTo>
                  <a:lnTo>
                    <a:pt x="39" y="31"/>
                  </a:lnTo>
                  <a:lnTo>
                    <a:pt x="39" y="33"/>
                  </a:lnTo>
                  <a:lnTo>
                    <a:pt x="42" y="39"/>
                  </a:lnTo>
                  <a:lnTo>
                    <a:pt x="42" y="40"/>
                  </a:lnTo>
                  <a:lnTo>
                    <a:pt x="41" y="42"/>
                  </a:lnTo>
                  <a:lnTo>
                    <a:pt x="41" y="43"/>
                  </a:lnTo>
                  <a:lnTo>
                    <a:pt x="43" y="43"/>
                  </a:lnTo>
                  <a:lnTo>
                    <a:pt x="46" y="45"/>
                  </a:lnTo>
                  <a:lnTo>
                    <a:pt x="47" y="49"/>
                  </a:lnTo>
                  <a:lnTo>
                    <a:pt x="46" y="49"/>
                  </a:lnTo>
                  <a:lnTo>
                    <a:pt x="44" y="47"/>
                  </a:lnTo>
                  <a:lnTo>
                    <a:pt x="43" y="46"/>
                  </a:lnTo>
                  <a:lnTo>
                    <a:pt x="37" y="47"/>
                  </a:lnTo>
                  <a:lnTo>
                    <a:pt x="33" y="46"/>
                  </a:lnTo>
                  <a:lnTo>
                    <a:pt x="30" y="46"/>
                  </a:lnTo>
                  <a:lnTo>
                    <a:pt x="28" y="42"/>
                  </a:lnTo>
                  <a:lnTo>
                    <a:pt x="26" y="41"/>
                  </a:lnTo>
                  <a:lnTo>
                    <a:pt x="24" y="39"/>
                  </a:lnTo>
                  <a:lnTo>
                    <a:pt x="21" y="35"/>
                  </a:lnTo>
                  <a:lnTo>
                    <a:pt x="20" y="33"/>
                  </a:lnTo>
                  <a:lnTo>
                    <a:pt x="22" y="30"/>
                  </a:lnTo>
                  <a:lnTo>
                    <a:pt x="23" y="28"/>
                  </a:lnTo>
                  <a:lnTo>
                    <a:pt x="23" y="26"/>
                  </a:lnTo>
                  <a:lnTo>
                    <a:pt x="21" y="26"/>
                  </a:lnTo>
                  <a:lnTo>
                    <a:pt x="19" y="26"/>
                  </a:lnTo>
                  <a:lnTo>
                    <a:pt x="17" y="23"/>
                  </a:lnTo>
                  <a:lnTo>
                    <a:pt x="17" y="21"/>
                  </a:lnTo>
                  <a:lnTo>
                    <a:pt x="15" y="20"/>
                  </a:lnTo>
                  <a:lnTo>
                    <a:pt x="13" y="18"/>
                  </a:lnTo>
                  <a:lnTo>
                    <a:pt x="9" y="17"/>
                  </a:lnTo>
                  <a:lnTo>
                    <a:pt x="8" y="15"/>
                  </a:lnTo>
                  <a:lnTo>
                    <a:pt x="5" y="14"/>
                  </a:lnTo>
                  <a:lnTo>
                    <a:pt x="3" y="10"/>
                  </a:lnTo>
                  <a:lnTo>
                    <a:pt x="1" y="5"/>
                  </a:lnTo>
                  <a:lnTo>
                    <a:pt x="0" y="0"/>
                  </a:lnTo>
                  <a:lnTo>
                    <a:pt x="9" y="2"/>
                  </a:lnTo>
                  <a:lnTo>
                    <a:pt x="18" y="1"/>
                  </a:lnTo>
                  <a:lnTo>
                    <a:pt x="28" y="0"/>
                  </a:lnTo>
                  <a:lnTo>
                    <a:pt x="31"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60" name="Google Shape;2460;p203"/>
            <p:cNvSpPr/>
            <p:nvPr/>
          </p:nvSpPr>
          <p:spPr>
            <a:xfrm>
              <a:off x="9678871" y="4307935"/>
              <a:ext cx="29310" cy="22158"/>
            </a:xfrm>
            <a:custGeom>
              <a:avLst/>
              <a:gdLst/>
              <a:ahLst/>
              <a:cxnLst/>
              <a:rect l="l" t="t" r="r" b="b"/>
              <a:pathLst>
                <a:path w="30" h="27" extrusionOk="0">
                  <a:moveTo>
                    <a:pt x="18" y="9"/>
                  </a:moveTo>
                  <a:lnTo>
                    <a:pt x="24" y="13"/>
                  </a:lnTo>
                  <a:lnTo>
                    <a:pt x="28" y="19"/>
                  </a:lnTo>
                  <a:lnTo>
                    <a:pt x="29" y="25"/>
                  </a:lnTo>
                  <a:lnTo>
                    <a:pt x="28" y="26"/>
                  </a:lnTo>
                  <a:lnTo>
                    <a:pt x="26" y="24"/>
                  </a:lnTo>
                  <a:lnTo>
                    <a:pt x="22" y="21"/>
                  </a:lnTo>
                  <a:lnTo>
                    <a:pt x="19" y="20"/>
                  </a:lnTo>
                  <a:lnTo>
                    <a:pt x="19" y="20"/>
                  </a:lnTo>
                  <a:lnTo>
                    <a:pt x="19" y="18"/>
                  </a:lnTo>
                  <a:lnTo>
                    <a:pt x="17" y="17"/>
                  </a:lnTo>
                  <a:lnTo>
                    <a:pt x="17" y="16"/>
                  </a:lnTo>
                  <a:lnTo>
                    <a:pt x="15" y="15"/>
                  </a:lnTo>
                  <a:lnTo>
                    <a:pt x="12" y="12"/>
                  </a:lnTo>
                  <a:lnTo>
                    <a:pt x="10" y="11"/>
                  </a:lnTo>
                  <a:lnTo>
                    <a:pt x="9" y="12"/>
                  </a:lnTo>
                  <a:lnTo>
                    <a:pt x="4" y="17"/>
                  </a:lnTo>
                  <a:lnTo>
                    <a:pt x="0" y="21"/>
                  </a:lnTo>
                  <a:lnTo>
                    <a:pt x="0" y="19"/>
                  </a:lnTo>
                  <a:lnTo>
                    <a:pt x="2" y="15"/>
                  </a:lnTo>
                  <a:lnTo>
                    <a:pt x="3" y="8"/>
                  </a:lnTo>
                  <a:lnTo>
                    <a:pt x="4" y="6"/>
                  </a:lnTo>
                  <a:lnTo>
                    <a:pt x="3" y="2"/>
                  </a:lnTo>
                  <a:lnTo>
                    <a:pt x="3" y="0"/>
                  </a:lnTo>
                  <a:lnTo>
                    <a:pt x="6" y="1"/>
                  </a:lnTo>
                  <a:lnTo>
                    <a:pt x="10" y="2"/>
                  </a:lnTo>
                  <a:lnTo>
                    <a:pt x="13" y="4"/>
                  </a:lnTo>
                  <a:lnTo>
                    <a:pt x="14" y="5"/>
                  </a:lnTo>
                  <a:lnTo>
                    <a:pt x="18" y="9"/>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61" name="Google Shape;2461;p203"/>
            <p:cNvSpPr/>
            <p:nvPr/>
          </p:nvSpPr>
          <p:spPr>
            <a:xfrm>
              <a:off x="9649564" y="4307935"/>
              <a:ext cx="4185" cy="3692"/>
            </a:xfrm>
            <a:custGeom>
              <a:avLst/>
              <a:gdLst/>
              <a:ahLst/>
              <a:cxnLst/>
              <a:rect l="l" t="t" r="r" b="b"/>
              <a:pathLst>
                <a:path w="3" h="4" extrusionOk="0">
                  <a:moveTo>
                    <a:pt x="2" y="3"/>
                  </a:moveTo>
                  <a:lnTo>
                    <a:pt x="1" y="3"/>
                  </a:lnTo>
                  <a:lnTo>
                    <a:pt x="1" y="3"/>
                  </a:lnTo>
                  <a:lnTo>
                    <a:pt x="0" y="1"/>
                  </a:lnTo>
                  <a:lnTo>
                    <a:pt x="1" y="0"/>
                  </a:lnTo>
                  <a:lnTo>
                    <a:pt x="2" y="0"/>
                  </a:lnTo>
                  <a:lnTo>
                    <a:pt x="2"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62" name="Google Shape;2462;p203"/>
            <p:cNvSpPr/>
            <p:nvPr/>
          </p:nvSpPr>
          <p:spPr>
            <a:xfrm>
              <a:off x="9641190" y="4307935"/>
              <a:ext cx="8374" cy="14772"/>
            </a:xfrm>
            <a:custGeom>
              <a:avLst/>
              <a:gdLst/>
              <a:ahLst/>
              <a:cxnLst/>
              <a:rect l="l" t="t" r="r" b="b"/>
              <a:pathLst>
                <a:path w="8" h="19" extrusionOk="0">
                  <a:moveTo>
                    <a:pt x="6" y="10"/>
                  </a:moveTo>
                  <a:lnTo>
                    <a:pt x="3" y="18"/>
                  </a:lnTo>
                  <a:lnTo>
                    <a:pt x="1" y="16"/>
                  </a:lnTo>
                  <a:lnTo>
                    <a:pt x="2" y="13"/>
                  </a:lnTo>
                  <a:lnTo>
                    <a:pt x="1" y="12"/>
                  </a:lnTo>
                  <a:lnTo>
                    <a:pt x="0" y="11"/>
                  </a:lnTo>
                  <a:lnTo>
                    <a:pt x="1" y="9"/>
                  </a:lnTo>
                  <a:lnTo>
                    <a:pt x="2" y="7"/>
                  </a:lnTo>
                  <a:lnTo>
                    <a:pt x="2" y="2"/>
                  </a:lnTo>
                  <a:lnTo>
                    <a:pt x="6" y="0"/>
                  </a:lnTo>
                  <a:lnTo>
                    <a:pt x="7" y="0"/>
                  </a:lnTo>
                  <a:lnTo>
                    <a:pt x="7" y="1"/>
                  </a:lnTo>
                  <a:lnTo>
                    <a:pt x="7" y="4"/>
                  </a:lnTo>
                  <a:lnTo>
                    <a:pt x="6" y="1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63" name="Google Shape;2463;p203"/>
            <p:cNvSpPr/>
            <p:nvPr/>
          </p:nvSpPr>
          <p:spPr>
            <a:xfrm>
              <a:off x="9691433" y="4307935"/>
              <a:ext cx="8374" cy="7386"/>
            </a:xfrm>
            <a:custGeom>
              <a:avLst/>
              <a:gdLst/>
              <a:ahLst/>
              <a:cxnLst/>
              <a:rect l="l" t="t" r="r" b="b"/>
              <a:pathLst>
                <a:path w="7" h="10" extrusionOk="0">
                  <a:moveTo>
                    <a:pt x="6" y="7"/>
                  </a:moveTo>
                  <a:lnTo>
                    <a:pt x="6" y="9"/>
                  </a:lnTo>
                  <a:lnTo>
                    <a:pt x="5" y="9"/>
                  </a:lnTo>
                  <a:lnTo>
                    <a:pt x="1" y="3"/>
                  </a:lnTo>
                  <a:lnTo>
                    <a:pt x="0" y="1"/>
                  </a:lnTo>
                  <a:lnTo>
                    <a:pt x="1" y="0"/>
                  </a:lnTo>
                  <a:lnTo>
                    <a:pt x="4" y="1"/>
                  </a:lnTo>
                  <a:lnTo>
                    <a:pt x="6" y="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64" name="Google Shape;2464;p203"/>
            <p:cNvSpPr/>
            <p:nvPr/>
          </p:nvSpPr>
          <p:spPr>
            <a:xfrm>
              <a:off x="9670497" y="4293163"/>
              <a:ext cx="12562" cy="11078"/>
            </a:xfrm>
            <a:custGeom>
              <a:avLst/>
              <a:gdLst/>
              <a:ahLst/>
              <a:cxnLst/>
              <a:rect l="l" t="t" r="r" b="b"/>
              <a:pathLst>
                <a:path w="15" h="15" extrusionOk="0">
                  <a:moveTo>
                    <a:pt x="11" y="9"/>
                  </a:moveTo>
                  <a:lnTo>
                    <a:pt x="14" y="14"/>
                  </a:lnTo>
                  <a:lnTo>
                    <a:pt x="11" y="10"/>
                  </a:lnTo>
                  <a:lnTo>
                    <a:pt x="8" y="8"/>
                  </a:lnTo>
                  <a:lnTo>
                    <a:pt x="4" y="4"/>
                  </a:lnTo>
                  <a:lnTo>
                    <a:pt x="2" y="3"/>
                  </a:lnTo>
                  <a:lnTo>
                    <a:pt x="0" y="2"/>
                  </a:lnTo>
                  <a:lnTo>
                    <a:pt x="1" y="0"/>
                  </a:lnTo>
                  <a:lnTo>
                    <a:pt x="3" y="0"/>
                  </a:lnTo>
                  <a:lnTo>
                    <a:pt x="4" y="0"/>
                  </a:lnTo>
                  <a:lnTo>
                    <a:pt x="9" y="7"/>
                  </a:lnTo>
                  <a:lnTo>
                    <a:pt x="11" y="9"/>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65" name="Google Shape;2465;p203"/>
            <p:cNvSpPr/>
            <p:nvPr/>
          </p:nvSpPr>
          <p:spPr>
            <a:xfrm>
              <a:off x="9590947" y="4282083"/>
              <a:ext cx="37681" cy="36930"/>
            </a:xfrm>
            <a:custGeom>
              <a:avLst/>
              <a:gdLst/>
              <a:ahLst/>
              <a:cxnLst/>
              <a:rect l="l" t="t" r="r" b="b"/>
              <a:pathLst>
                <a:path w="40" h="43" extrusionOk="0">
                  <a:moveTo>
                    <a:pt x="12" y="1"/>
                  </a:moveTo>
                  <a:lnTo>
                    <a:pt x="14" y="2"/>
                  </a:lnTo>
                  <a:lnTo>
                    <a:pt x="19" y="1"/>
                  </a:lnTo>
                  <a:lnTo>
                    <a:pt x="21" y="1"/>
                  </a:lnTo>
                  <a:lnTo>
                    <a:pt x="22" y="3"/>
                  </a:lnTo>
                  <a:lnTo>
                    <a:pt x="24" y="4"/>
                  </a:lnTo>
                  <a:lnTo>
                    <a:pt x="25" y="4"/>
                  </a:lnTo>
                  <a:lnTo>
                    <a:pt x="28" y="3"/>
                  </a:lnTo>
                  <a:lnTo>
                    <a:pt x="31" y="5"/>
                  </a:lnTo>
                  <a:lnTo>
                    <a:pt x="33" y="9"/>
                  </a:lnTo>
                  <a:lnTo>
                    <a:pt x="36" y="11"/>
                  </a:lnTo>
                  <a:lnTo>
                    <a:pt x="38" y="13"/>
                  </a:lnTo>
                  <a:lnTo>
                    <a:pt x="39" y="14"/>
                  </a:lnTo>
                  <a:lnTo>
                    <a:pt x="37" y="17"/>
                  </a:lnTo>
                  <a:lnTo>
                    <a:pt x="37" y="19"/>
                  </a:lnTo>
                  <a:lnTo>
                    <a:pt x="37" y="22"/>
                  </a:lnTo>
                  <a:lnTo>
                    <a:pt x="39" y="29"/>
                  </a:lnTo>
                  <a:lnTo>
                    <a:pt x="38" y="31"/>
                  </a:lnTo>
                  <a:lnTo>
                    <a:pt x="36" y="33"/>
                  </a:lnTo>
                  <a:lnTo>
                    <a:pt x="35" y="35"/>
                  </a:lnTo>
                  <a:lnTo>
                    <a:pt x="35" y="37"/>
                  </a:lnTo>
                  <a:lnTo>
                    <a:pt x="35" y="38"/>
                  </a:lnTo>
                  <a:lnTo>
                    <a:pt x="34" y="40"/>
                  </a:lnTo>
                  <a:lnTo>
                    <a:pt x="33" y="39"/>
                  </a:lnTo>
                  <a:lnTo>
                    <a:pt x="32" y="40"/>
                  </a:lnTo>
                  <a:lnTo>
                    <a:pt x="31" y="40"/>
                  </a:lnTo>
                  <a:lnTo>
                    <a:pt x="29" y="42"/>
                  </a:lnTo>
                  <a:lnTo>
                    <a:pt x="26" y="41"/>
                  </a:lnTo>
                  <a:lnTo>
                    <a:pt x="25" y="41"/>
                  </a:lnTo>
                  <a:lnTo>
                    <a:pt x="25" y="40"/>
                  </a:lnTo>
                  <a:lnTo>
                    <a:pt x="24" y="39"/>
                  </a:lnTo>
                  <a:lnTo>
                    <a:pt x="23" y="38"/>
                  </a:lnTo>
                  <a:lnTo>
                    <a:pt x="20" y="35"/>
                  </a:lnTo>
                  <a:lnTo>
                    <a:pt x="19" y="33"/>
                  </a:lnTo>
                  <a:lnTo>
                    <a:pt x="19" y="31"/>
                  </a:lnTo>
                  <a:lnTo>
                    <a:pt x="19" y="28"/>
                  </a:lnTo>
                  <a:lnTo>
                    <a:pt x="17" y="26"/>
                  </a:lnTo>
                  <a:lnTo>
                    <a:pt x="15" y="25"/>
                  </a:lnTo>
                  <a:lnTo>
                    <a:pt x="14" y="24"/>
                  </a:lnTo>
                  <a:lnTo>
                    <a:pt x="14" y="22"/>
                  </a:lnTo>
                  <a:lnTo>
                    <a:pt x="14" y="18"/>
                  </a:lnTo>
                  <a:lnTo>
                    <a:pt x="11" y="13"/>
                  </a:lnTo>
                  <a:lnTo>
                    <a:pt x="11" y="12"/>
                  </a:lnTo>
                  <a:lnTo>
                    <a:pt x="8" y="10"/>
                  </a:lnTo>
                  <a:lnTo>
                    <a:pt x="6" y="9"/>
                  </a:lnTo>
                  <a:lnTo>
                    <a:pt x="5" y="7"/>
                  </a:lnTo>
                  <a:lnTo>
                    <a:pt x="5" y="4"/>
                  </a:lnTo>
                  <a:lnTo>
                    <a:pt x="4" y="4"/>
                  </a:lnTo>
                  <a:lnTo>
                    <a:pt x="2" y="4"/>
                  </a:lnTo>
                  <a:lnTo>
                    <a:pt x="0" y="4"/>
                  </a:lnTo>
                  <a:lnTo>
                    <a:pt x="1" y="2"/>
                  </a:lnTo>
                  <a:lnTo>
                    <a:pt x="3" y="0"/>
                  </a:lnTo>
                  <a:lnTo>
                    <a:pt x="5" y="0"/>
                  </a:lnTo>
                  <a:lnTo>
                    <a:pt x="11" y="1"/>
                  </a:lnTo>
                  <a:lnTo>
                    <a:pt x="12"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66" name="Google Shape;2466;p203"/>
            <p:cNvSpPr/>
            <p:nvPr/>
          </p:nvSpPr>
          <p:spPr>
            <a:xfrm>
              <a:off x="9637001" y="4282083"/>
              <a:ext cx="8374" cy="11080"/>
            </a:xfrm>
            <a:custGeom>
              <a:avLst/>
              <a:gdLst/>
              <a:ahLst/>
              <a:cxnLst/>
              <a:rect l="l" t="t" r="r" b="b"/>
              <a:pathLst>
                <a:path w="11" h="12" extrusionOk="0">
                  <a:moveTo>
                    <a:pt x="4" y="0"/>
                  </a:moveTo>
                  <a:lnTo>
                    <a:pt x="6" y="0"/>
                  </a:lnTo>
                  <a:lnTo>
                    <a:pt x="6" y="0"/>
                  </a:lnTo>
                  <a:lnTo>
                    <a:pt x="10" y="3"/>
                  </a:lnTo>
                  <a:lnTo>
                    <a:pt x="10" y="4"/>
                  </a:lnTo>
                  <a:lnTo>
                    <a:pt x="10" y="6"/>
                  </a:lnTo>
                  <a:lnTo>
                    <a:pt x="8" y="9"/>
                  </a:lnTo>
                  <a:lnTo>
                    <a:pt x="8" y="10"/>
                  </a:lnTo>
                  <a:lnTo>
                    <a:pt x="6" y="11"/>
                  </a:lnTo>
                  <a:lnTo>
                    <a:pt x="3" y="9"/>
                  </a:lnTo>
                  <a:lnTo>
                    <a:pt x="1" y="7"/>
                  </a:lnTo>
                  <a:lnTo>
                    <a:pt x="0" y="4"/>
                  </a:lnTo>
                  <a:lnTo>
                    <a:pt x="2" y="0"/>
                  </a:lnTo>
                  <a:lnTo>
                    <a:pt x="4"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67" name="Google Shape;2467;p203"/>
            <p:cNvSpPr/>
            <p:nvPr/>
          </p:nvSpPr>
          <p:spPr>
            <a:xfrm>
              <a:off x="9586758" y="4274697"/>
              <a:ext cx="4188" cy="3694"/>
            </a:xfrm>
            <a:custGeom>
              <a:avLst/>
              <a:gdLst/>
              <a:ahLst/>
              <a:cxnLst/>
              <a:rect l="l" t="t" r="r" b="b"/>
              <a:pathLst>
                <a:path w="6" h="6" extrusionOk="0">
                  <a:moveTo>
                    <a:pt x="5" y="4"/>
                  </a:moveTo>
                  <a:lnTo>
                    <a:pt x="5" y="5"/>
                  </a:lnTo>
                  <a:lnTo>
                    <a:pt x="0" y="3"/>
                  </a:lnTo>
                  <a:lnTo>
                    <a:pt x="0" y="1"/>
                  </a:lnTo>
                  <a:lnTo>
                    <a:pt x="0" y="0"/>
                  </a:lnTo>
                  <a:lnTo>
                    <a:pt x="1" y="0"/>
                  </a:lnTo>
                  <a:lnTo>
                    <a:pt x="3" y="1"/>
                  </a:lnTo>
                  <a:lnTo>
                    <a:pt x="5"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68" name="Google Shape;2468;p203"/>
            <p:cNvSpPr/>
            <p:nvPr/>
          </p:nvSpPr>
          <p:spPr>
            <a:xfrm>
              <a:off x="9703992" y="4267311"/>
              <a:ext cx="12562" cy="14772"/>
            </a:xfrm>
            <a:custGeom>
              <a:avLst/>
              <a:gdLst/>
              <a:ahLst/>
              <a:cxnLst/>
              <a:rect l="l" t="t" r="r" b="b"/>
              <a:pathLst>
                <a:path w="14" h="18" extrusionOk="0">
                  <a:moveTo>
                    <a:pt x="10" y="14"/>
                  </a:moveTo>
                  <a:lnTo>
                    <a:pt x="9" y="17"/>
                  </a:lnTo>
                  <a:lnTo>
                    <a:pt x="8" y="16"/>
                  </a:lnTo>
                  <a:lnTo>
                    <a:pt x="7" y="16"/>
                  </a:lnTo>
                  <a:lnTo>
                    <a:pt x="5" y="17"/>
                  </a:lnTo>
                  <a:lnTo>
                    <a:pt x="1" y="15"/>
                  </a:lnTo>
                  <a:lnTo>
                    <a:pt x="0" y="13"/>
                  </a:lnTo>
                  <a:lnTo>
                    <a:pt x="3" y="10"/>
                  </a:lnTo>
                  <a:lnTo>
                    <a:pt x="3" y="3"/>
                  </a:lnTo>
                  <a:lnTo>
                    <a:pt x="4" y="1"/>
                  </a:lnTo>
                  <a:lnTo>
                    <a:pt x="5" y="0"/>
                  </a:lnTo>
                  <a:lnTo>
                    <a:pt x="6" y="0"/>
                  </a:lnTo>
                  <a:lnTo>
                    <a:pt x="9" y="4"/>
                  </a:lnTo>
                  <a:lnTo>
                    <a:pt x="10" y="5"/>
                  </a:lnTo>
                  <a:lnTo>
                    <a:pt x="13" y="6"/>
                  </a:lnTo>
                  <a:lnTo>
                    <a:pt x="12" y="11"/>
                  </a:lnTo>
                  <a:lnTo>
                    <a:pt x="12" y="13"/>
                  </a:lnTo>
                  <a:lnTo>
                    <a:pt x="10" y="1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69" name="Google Shape;2469;p203"/>
            <p:cNvSpPr/>
            <p:nvPr/>
          </p:nvSpPr>
          <p:spPr>
            <a:xfrm>
              <a:off x="9641190" y="4263619"/>
              <a:ext cx="8374" cy="7386"/>
            </a:xfrm>
            <a:custGeom>
              <a:avLst/>
              <a:gdLst/>
              <a:ahLst/>
              <a:cxnLst/>
              <a:rect l="l" t="t" r="r" b="b"/>
              <a:pathLst>
                <a:path w="8" h="8" extrusionOk="0">
                  <a:moveTo>
                    <a:pt x="7" y="6"/>
                  </a:moveTo>
                  <a:lnTo>
                    <a:pt x="7" y="7"/>
                  </a:lnTo>
                  <a:lnTo>
                    <a:pt x="0" y="2"/>
                  </a:lnTo>
                  <a:lnTo>
                    <a:pt x="0" y="2"/>
                  </a:lnTo>
                  <a:lnTo>
                    <a:pt x="0" y="1"/>
                  </a:lnTo>
                  <a:lnTo>
                    <a:pt x="0" y="0"/>
                  </a:lnTo>
                  <a:lnTo>
                    <a:pt x="7"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70" name="Google Shape;2470;p203"/>
            <p:cNvSpPr/>
            <p:nvPr/>
          </p:nvSpPr>
          <p:spPr>
            <a:xfrm>
              <a:off x="9637001" y="4241461"/>
              <a:ext cx="8374" cy="11078"/>
            </a:xfrm>
            <a:custGeom>
              <a:avLst/>
              <a:gdLst/>
              <a:ahLst/>
              <a:cxnLst/>
              <a:rect l="l" t="t" r="r" b="b"/>
              <a:pathLst>
                <a:path w="8" h="14" extrusionOk="0">
                  <a:moveTo>
                    <a:pt x="7" y="2"/>
                  </a:moveTo>
                  <a:lnTo>
                    <a:pt x="7" y="3"/>
                  </a:lnTo>
                  <a:lnTo>
                    <a:pt x="7" y="3"/>
                  </a:lnTo>
                  <a:lnTo>
                    <a:pt x="6" y="3"/>
                  </a:lnTo>
                  <a:lnTo>
                    <a:pt x="4" y="5"/>
                  </a:lnTo>
                  <a:lnTo>
                    <a:pt x="6" y="10"/>
                  </a:lnTo>
                  <a:lnTo>
                    <a:pt x="5" y="13"/>
                  </a:lnTo>
                  <a:lnTo>
                    <a:pt x="3" y="13"/>
                  </a:lnTo>
                  <a:lnTo>
                    <a:pt x="2" y="13"/>
                  </a:lnTo>
                  <a:lnTo>
                    <a:pt x="3" y="11"/>
                  </a:lnTo>
                  <a:lnTo>
                    <a:pt x="4" y="10"/>
                  </a:lnTo>
                  <a:lnTo>
                    <a:pt x="3" y="9"/>
                  </a:lnTo>
                  <a:lnTo>
                    <a:pt x="2" y="7"/>
                  </a:lnTo>
                  <a:lnTo>
                    <a:pt x="1" y="4"/>
                  </a:lnTo>
                  <a:lnTo>
                    <a:pt x="0" y="3"/>
                  </a:lnTo>
                  <a:lnTo>
                    <a:pt x="0" y="0"/>
                  </a:lnTo>
                  <a:lnTo>
                    <a:pt x="4" y="0"/>
                  </a:lnTo>
                  <a:lnTo>
                    <a:pt x="7"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71" name="Google Shape;2471;p203"/>
            <p:cNvSpPr/>
            <p:nvPr/>
          </p:nvSpPr>
          <p:spPr>
            <a:xfrm>
              <a:off x="9637001" y="4130671"/>
              <a:ext cx="4188" cy="7386"/>
            </a:xfrm>
            <a:custGeom>
              <a:avLst/>
              <a:gdLst/>
              <a:ahLst/>
              <a:cxnLst/>
              <a:rect l="l" t="t" r="r" b="b"/>
              <a:pathLst>
                <a:path w="6" h="7" extrusionOk="0">
                  <a:moveTo>
                    <a:pt x="3" y="4"/>
                  </a:moveTo>
                  <a:lnTo>
                    <a:pt x="1" y="6"/>
                  </a:lnTo>
                  <a:lnTo>
                    <a:pt x="0" y="6"/>
                  </a:lnTo>
                  <a:lnTo>
                    <a:pt x="1" y="3"/>
                  </a:lnTo>
                  <a:lnTo>
                    <a:pt x="1" y="2"/>
                  </a:lnTo>
                  <a:lnTo>
                    <a:pt x="2" y="1"/>
                  </a:lnTo>
                  <a:lnTo>
                    <a:pt x="4" y="0"/>
                  </a:lnTo>
                  <a:lnTo>
                    <a:pt x="5" y="2"/>
                  </a:lnTo>
                  <a:lnTo>
                    <a:pt x="3"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72" name="Google Shape;2472;p203"/>
            <p:cNvSpPr/>
            <p:nvPr/>
          </p:nvSpPr>
          <p:spPr>
            <a:xfrm>
              <a:off x="9620254" y="4126977"/>
              <a:ext cx="4188" cy="7386"/>
            </a:xfrm>
            <a:custGeom>
              <a:avLst/>
              <a:gdLst/>
              <a:ahLst/>
              <a:cxnLst/>
              <a:rect l="l" t="t" r="r" b="b"/>
              <a:pathLst>
                <a:path w="4" h="7" extrusionOk="0">
                  <a:moveTo>
                    <a:pt x="3" y="3"/>
                  </a:moveTo>
                  <a:lnTo>
                    <a:pt x="3" y="6"/>
                  </a:lnTo>
                  <a:lnTo>
                    <a:pt x="1" y="5"/>
                  </a:lnTo>
                  <a:lnTo>
                    <a:pt x="0" y="3"/>
                  </a:lnTo>
                  <a:lnTo>
                    <a:pt x="1" y="2"/>
                  </a:lnTo>
                  <a:lnTo>
                    <a:pt x="2" y="0"/>
                  </a:lnTo>
                  <a:lnTo>
                    <a:pt x="3" y="2"/>
                  </a:lnTo>
                  <a:lnTo>
                    <a:pt x="3"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73" name="Google Shape;2473;p203"/>
            <p:cNvSpPr/>
            <p:nvPr/>
          </p:nvSpPr>
          <p:spPr>
            <a:xfrm>
              <a:off x="9624442" y="4119591"/>
              <a:ext cx="8374" cy="3694"/>
            </a:xfrm>
            <a:custGeom>
              <a:avLst/>
              <a:gdLst/>
              <a:ahLst/>
              <a:cxnLst/>
              <a:rect l="l" t="t" r="r" b="b"/>
              <a:pathLst>
                <a:path w="7" h="5" extrusionOk="0">
                  <a:moveTo>
                    <a:pt x="5" y="1"/>
                  </a:moveTo>
                  <a:lnTo>
                    <a:pt x="6" y="4"/>
                  </a:lnTo>
                  <a:lnTo>
                    <a:pt x="3" y="4"/>
                  </a:lnTo>
                  <a:lnTo>
                    <a:pt x="1" y="3"/>
                  </a:lnTo>
                  <a:lnTo>
                    <a:pt x="0" y="1"/>
                  </a:lnTo>
                  <a:lnTo>
                    <a:pt x="0" y="1"/>
                  </a:lnTo>
                  <a:lnTo>
                    <a:pt x="1" y="0"/>
                  </a:lnTo>
                  <a:lnTo>
                    <a:pt x="5"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74" name="Google Shape;2474;p203"/>
            <p:cNvSpPr/>
            <p:nvPr/>
          </p:nvSpPr>
          <p:spPr>
            <a:xfrm>
              <a:off x="9641190" y="4090047"/>
              <a:ext cx="4185" cy="3694"/>
            </a:xfrm>
            <a:custGeom>
              <a:avLst/>
              <a:gdLst/>
              <a:ahLst/>
              <a:cxnLst/>
              <a:rect l="l" t="t" r="r" b="b"/>
              <a:pathLst>
                <a:path w="6" h="6" extrusionOk="0">
                  <a:moveTo>
                    <a:pt x="2" y="4"/>
                  </a:moveTo>
                  <a:lnTo>
                    <a:pt x="2" y="5"/>
                  </a:lnTo>
                  <a:lnTo>
                    <a:pt x="0" y="5"/>
                  </a:lnTo>
                  <a:lnTo>
                    <a:pt x="2" y="2"/>
                  </a:lnTo>
                  <a:lnTo>
                    <a:pt x="3" y="0"/>
                  </a:lnTo>
                  <a:lnTo>
                    <a:pt x="5" y="1"/>
                  </a:lnTo>
                  <a:lnTo>
                    <a:pt x="2"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75" name="Google Shape;2475;p203"/>
            <p:cNvSpPr/>
            <p:nvPr/>
          </p:nvSpPr>
          <p:spPr>
            <a:xfrm>
              <a:off x="9637001" y="4078969"/>
              <a:ext cx="4188" cy="3692"/>
            </a:xfrm>
            <a:custGeom>
              <a:avLst/>
              <a:gdLst/>
              <a:ahLst/>
              <a:cxnLst/>
              <a:rect l="l" t="t" r="r" b="b"/>
              <a:pathLst>
                <a:path w="4" h="6" extrusionOk="0">
                  <a:moveTo>
                    <a:pt x="3" y="2"/>
                  </a:moveTo>
                  <a:lnTo>
                    <a:pt x="1" y="5"/>
                  </a:lnTo>
                  <a:lnTo>
                    <a:pt x="0" y="5"/>
                  </a:lnTo>
                  <a:lnTo>
                    <a:pt x="0" y="3"/>
                  </a:lnTo>
                  <a:lnTo>
                    <a:pt x="1" y="0"/>
                  </a:lnTo>
                  <a:lnTo>
                    <a:pt x="2" y="0"/>
                  </a:lnTo>
                  <a:lnTo>
                    <a:pt x="3"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76" name="Google Shape;2476;p203"/>
            <p:cNvSpPr/>
            <p:nvPr/>
          </p:nvSpPr>
          <p:spPr>
            <a:xfrm>
              <a:off x="7794755" y="3587799"/>
              <a:ext cx="514992" cy="409924"/>
            </a:xfrm>
            <a:custGeom>
              <a:avLst/>
              <a:gdLst/>
              <a:ahLst/>
              <a:cxnLst/>
              <a:rect l="l" t="t" r="r" b="b"/>
              <a:pathLst>
                <a:path w="541" h="491" extrusionOk="0">
                  <a:moveTo>
                    <a:pt x="445" y="2"/>
                  </a:moveTo>
                  <a:lnTo>
                    <a:pt x="447" y="3"/>
                  </a:lnTo>
                  <a:lnTo>
                    <a:pt x="449" y="3"/>
                  </a:lnTo>
                  <a:lnTo>
                    <a:pt x="453" y="2"/>
                  </a:lnTo>
                  <a:lnTo>
                    <a:pt x="455" y="2"/>
                  </a:lnTo>
                  <a:lnTo>
                    <a:pt x="462" y="5"/>
                  </a:lnTo>
                  <a:lnTo>
                    <a:pt x="463" y="6"/>
                  </a:lnTo>
                  <a:lnTo>
                    <a:pt x="465" y="12"/>
                  </a:lnTo>
                  <a:lnTo>
                    <a:pt x="466" y="12"/>
                  </a:lnTo>
                  <a:lnTo>
                    <a:pt x="469" y="11"/>
                  </a:lnTo>
                  <a:lnTo>
                    <a:pt x="472" y="11"/>
                  </a:lnTo>
                  <a:lnTo>
                    <a:pt x="476" y="13"/>
                  </a:lnTo>
                  <a:lnTo>
                    <a:pt x="477" y="15"/>
                  </a:lnTo>
                  <a:lnTo>
                    <a:pt x="479" y="17"/>
                  </a:lnTo>
                  <a:lnTo>
                    <a:pt x="480" y="21"/>
                  </a:lnTo>
                  <a:lnTo>
                    <a:pt x="481" y="23"/>
                  </a:lnTo>
                  <a:lnTo>
                    <a:pt x="482" y="26"/>
                  </a:lnTo>
                  <a:lnTo>
                    <a:pt x="482" y="34"/>
                  </a:lnTo>
                  <a:lnTo>
                    <a:pt x="480" y="36"/>
                  </a:lnTo>
                  <a:lnTo>
                    <a:pt x="480" y="37"/>
                  </a:lnTo>
                  <a:lnTo>
                    <a:pt x="480" y="39"/>
                  </a:lnTo>
                  <a:lnTo>
                    <a:pt x="481" y="40"/>
                  </a:lnTo>
                  <a:lnTo>
                    <a:pt x="483" y="41"/>
                  </a:lnTo>
                  <a:lnTo>
                    <a:pt x="484" y="41"/>
                  </a:lnTo>
                  <a:lnTo>
                    <a:pt x="486" y="43"/>
                  </a:lnTo>
                  <a:lnTo>
                    <a:pt x="487" y="47"/>
                  </a:lnTo>
                  <a:lnTo>
                    <a:pt x="488" y="48"/>
                  </a:lnTo>
                  <a:lnTo>
                    <a:pt x="491" y="48"/>
                  </a:lnTo>
                  <a:lnTo>
                    <a:pt x="495" y="47"/>
                  </a:lnTo>
                  <a:lnTo>
                    <a:pt x="499" y="45"/>
                  </a:lnTo>
                  <a:lnTo>
                    <a:pt x="500" y="45"/>
                  </a:lnTo>
                  <a:lnTo>
                    <a:pt x="500" y="50"/>
                  </a:lnTo>
                  <a:lnTo>
                    <a:pt x="503" y="51"/>
                  </a:lnTo>
                  <a:lnTo>
                    <a:pt x="506" y="54"/>
                  </a:lnTo>
                  <a:lnTo>
                    <a:pt x="507" y="54"/>
                  </a:lnTo>
                  <a:lnTo>
                    <a:pt x="511" y="56"/>
                  </a:lnTo>
                  <a:lnTo>
                    <a:pt x="518" y="58"/>
                  </a:lnTo>
                  <a:lnTo>
                    <a:pt x="524" y="60"/>
                  </a:lnTo>
                  <a:lnTo>
                    <a:pt x="529" y="61"/>
                  </a:lnTo>
                  <a:lnTo>
                    <a:pt x="531" y="61"/>
                  </a:lnTo>
                  <a:lnTo>
                    <a:pt x="533" y="61"/>
                  </a:lnTo>
                  <a:lnTo>
                    <a:pt x="538" y="61"/>
                  </a:lnTo>
                  <a:lnTo>
                    <a:pt x="540" y="60"/>
                  </a:lnTo>
                  <a:lnTo>
                    <a:pt x="536" y="63"/>
                  </a:lnTo>
                  <a:lnTo>
                    <a:pt x="533" y="65"/>
                  </a:lnTo>
                  <a:lnTo>
                    <a:pt x="528" y="68"/>
                  </a:lnTo>
                  <a:lnTo>
                    <a:pt x="524" y="71"/>
                  </a:lnTo>
                  <a:lnTo>
                    <a:pt x="520" y="73"/>
                  </a:lnTo>
                  <a:lnTo>
                    <a:pt x="516" y="75"/>
                  </a:lnTo>
                  <a:lnTo>
                    <a:pt x="515" y="77"/>
                  </a:lnTo>
                  <a:lnTo>
                    <a:pt x="515" y="80"/>
                  </a:lnTo>
                  <a:lnTo>
                    <a:pt x="511" y="82"/>
                  </a:lnTo>
                  <a:lnTo>
                    <a:pt x="508" y="84"/>
                  </a:lnTo>
                  <a:lnTo>
                    <a:pt x="507" y="85"/>
                  </a:lnTo>
                  <a:lnTo>
                    <a:pt x="507" y="85"/>
                  </a:lnTo>
                  <a:lnTo>
                    <a:pt x="505" y="88"/>
                  </a:lnTo>
                  <a:lnTo>
                    <a:pt x="502" y="90"/>
                  </a:lnTo>
                  <a:lnTo>
                    <a:pt x="499" y="90"/>
                  </a:lnTo>
                  <a:lnTo>
                    <a:pt x="497" y="89"/>
                  </a:lnTo>
                  <a:lnTo>
                    <a:pt x="488" y="93"/>
                  </a:lnTo>
                  <a:lnTo>
                    <a:pt x="484" y="93"/>
                  </a:lnTo>
                  <a:lnTo>
                    <a:pt x="481" y="95"/>
                  </a:lnTo>
                  <a:lnTo>
                    <a:pt x="478" y="97"/>
                  </a:lnTo>
                  <a:lnTo>
                    <a:pt x="473" y="99"/>
                  </a:lnTo>
                  <a:lnTo>
                    <a:pt x="470" y="99"/>
                  </a:lnTo>
                  <a:lnTo>
                    <a:pt x="465" y="97"/>
                  </a:lnTo>
                  <a:lnTo>
                    <a:pt x="459" y="95"/>
                  </a:lnTo>
                  <a:lnTo>
                    <a:pt x="456" y="94"/>
                  </a:lnTo>
                  <a:lnTo>
                    <a:pt x="455" y="94"/>
                  </a:lnTo>
                  <a:lnTo>
                    <a:pt x="449" y="93"/>
                  </a:lnTo>
                  <a:lnTo>
                    <a:pt x="444" y="92"/>
                  </a:lnTo>
                  <a:lnTo>
                    <a:pt x="438" y="91"/>
                  </a:lnTo>
                  <a:lnTo>
                    <a:pt x="435" y="90"/>
                  </a:lnTo>
                  <a:lnTo>
                    <a:pt x="428" y="89"/>
                  </a:lnTo>
                  <a:lnTo>
                    <a:pt x="425" y="90"/>
                  </a:lnTo>
                  <a:lnTo>
                    <a:pt x="421" y="92"/>
                  </a:lnTo>
                  <a:lnTo>
                    <a:pt x="418" y="93"/>
                  </a:lnTo>
                  <a:lnTo>
                    <a:pt x="415" y="98"/>
                  </a:lnTo>
                  <a:lnTo>
                    <a:pt x="414" y="99"/>
                  </a:lnTo>
                  <a:lnTo>
                    <a:pt x="413" y="102"/>
                  </a:lnTo>
                  <a:lnTo>
                    <a:pt x="413" y="104"/>
                  </a:lnTo>
                  <a:lnTo>
                    <a:pt x="413" y="106"/>
                  </a:lnTo>
                  <a:lnTo>
                    <a:pt x="417" y="107"/>
                  </a:lnTo>
                  <a:lnTo>
                    <a:pt x="418" y="109"/>
                  </a:lnTo>
                  <a:lnTo>
                    <a:pt x="419" y="111"/>
                  </a:lnTo>
                  <a:lnTo>
                    <a:pt x="417" y="113"/>
                  </a:lnTo>
                  <a:lnTo>
                    <a:pt x="416" y="114"/>
                  </a:lnTo>
                  <a:lnTo>
                    <a:pt x="416" y="115"/>
                  </a:lnTo>
                  <a:lnTo>
                    <a:pt x="417" y="117"/>
                  </a:lnTo>
                  <a:lnTo>
                    <a:pt x="417" y="118"/>
                  </a:lnTo>
                  <a:lnTo>
                    <a:pt x="422" y="118"/>
                  </a:lnTo>
                  <a:lnTo>
                    <a:pt x="426" y="118"/>
                  </a:lnTo>
                  <a:lnTo>
                    <a:pt x="426" y="118"/>
                  </a:lnTo>
                  <a:lnTo>
                    <a:pt x="427" y="120"/>
                  </a:lnTo>
                  <a:lnTo>
                    <a:pt x="426" y="123"/>
                  </a:lnTo>
                  <a:lnTo>
                    <a:pt x="421" y="124"/>
                  </a:lnTo>
                  <a:lnTo>
                    <a:pt x="419" y="126"/>
                  </a:lnTo>
                  <a:lnTo>
                    <a:pt x="418" y="129"/>
                  </a:lnTo>
                  <a:lnTo>
                    <a:pt x="418" y="131"/>
                  </a:lnTo>
                  <a:lnTo>
                    <a:pt x="419" y="132"/>
                  </a:lnTo>
                  <a:lnTo>
                    <a:pt x="421" y="134"/>
                  </a:lnTo>
                  <a:lnTo>
                    <a:pt x="423" y="136"/>
                  </a:lnTo>
                  <a:lnTo>
                    <a:pt x="424" y="137"/>
                  </a:lnTo>
                  <a:lnTo>
                    <a:pt x="424" y="139"/>
                  </a:lnTo>
                  <a:lnTo>
                    <a:pt x="423" y="142"/>
                  </a:lnTo>
                  <a:lnTo>
                    <a:pt x="420" y="145"/>
                  </a:lnTo>
                  <a:lnTo>
                    <a:pt x="419" y="147"/>
                  </a:lnTo>
                  <a:lnTo>
                    <a:pt x="419" y="148"/>
                  </a:lnTo>
                  <a:lnTo>
                    <a:pt x="419" y="149"/>
                  </a:lnTo>
                  <a:lnTo>
                    <a:pt x="420" y="151"/>
                  </a:lnTo>
                  <a:lnTo>
                    <a:pt x="423" y="153"/>
                  </a:lnTo>
                  <a:lnTo>
                    <a:pt x="426" y="156"/>
                  </a:lnTo>
                  <a:lnTo>
                    <a:pt x="428" y="156"/>
                  </a:lnTo>
                  <a:lnTo>
                    <a:pt x="428" y="156"/>
                  </a:lnTo>
                  <a:lnTo>
                    <a:pt x="429" y="159"/>
                  </a:lnTo>
                  <a:lnTo>
                    <a:pt x="430" y="161"/>
                  </a:lnTo>
                  <a:lnTo>
                    <a:pt x="429" y="164"/>
                  </a:lnTo>
                  <a:lnTo>
                    <a:pt x="430" y="165"/>
                  </a:lnTo>
                  <a:lnTo>
                    <a:pt x="434" y="165"/>
                  </a:lnTo>
                  <a:lnTo>
                    <a:pt x="437" y="165"/>
                  </a:lnTo>
                  <a:lnTo>
                    <a:pt x="439" y="165"/>
                  </a:lnTo>
                  <a:lnTo>
                    <a:pt x="440" y="165"/>
                  </a:lnTo>
                  <a:lnTo>
                    <a:pt x="439" y="171"/>
                  </a:lnTo>
                  <a:lnTo>
                    <a:pt x="440" y="175"/>
                  </a:lnTo>
                  <a:lnTo>
                    <a:pt x="441" y="175"/>
                  </a:lnTo>
                  <a:lnTo>
                    <a:pt x="444" y="176"/>
                  </a:lnTo>
                  <a:lnTo>
                    <a:pt x="450" y="176"/>
                  </a:lnTo>
                  <a:lnTo>
                    <a:pt x="454" y="178"/>
                  </a:lnTo>
                  <a:lnTo>
                    <a:pt x="458" y="180"/>
                  </a:lnTo>
                  <a:lnTo>
                    <a:pt x="460" y="182"/>
                  </a:lnTo>
                  <a:lnTo>
                    <a:pt x="461" y="183"/>
                  </a:lnTo>
                  <a:lnTo>
                    <a:pt x="461" y="186"/>
                  </a:lnTo>
                  <a:lnTo>
                    <a:pt x="459" y="189"/>
                  </a:lnTo>
                  <a:lnTo>
                    <a:pt x="455" y="190"/>
                  </a:lnTo>
                  <a:lnTo>
                    <a:pt x="453" y="190"/>
                  </a:lnTo>
                  <a:lnTo>
                    <a:pt x="442" y="195"/>
                  </a:lnTo>
                  <a:lnTo>
                    <a:pt x="439" y="198"/>
                  </a:lnTo>
                  <a:lnTo>
                    <a:pt x="437" y="200"/>
                  </a:lnTo>
                  <a:lnTo>
                    <a:pt x="436" y="203"/>
                  </a:lnTo>
                  <a:lnTo>
                    <a:pt x="435" y="205"/>
                  </a:lnTo>
                  <a:lnTo>
                    <a:pt x="437" y="211"/>
                  </a:lnTo>
                  <a:lnTo>
                    <a:pt x="438" y="214"/>
                  </a:lnTo>
                  <a:lnTo>
                    <a:pt x="436" y="221"/>
                  </a:lnTo>
                  <a:lnTo>
                    <a:pt x="436" y="224"/>
                  </a:lnTo>
                  <a:lnTo>
                    <a:pt x="436" y="226"/>
                  </a:lnTo>
                  <a:lnTo>
                    <a:pt x="438" y="227"/>
                  </a:lnTo>
                  <a:lnTo>
                    <a:pt x="439" y="228"/>
                  </a:lnTo>
                  <a:lnTo>
                    <a:pt x="439" y="230"/>
                  </a:lnTo>
                  <a:lnTo>
                    <a:pt x="435" y="233"/>
                  </a:lnTo>
                  <a:lnTo>
                    <a:pt x="431" y="235"/>
                  </a:lnTo>
                  <a:lnTo>
                    <a:pt x="430" y="235"/>
                  </a:lnTo>
                  <a:lnTo>
                    <a:pt x="426" y="239"/>
                  </a:lnTo>
                  <a:lnTo>
                    <a:pt x="419" y="249"/>
                  </a:lnTo>
                  <a:lnTo>
                    <a:pt x="415" y="252"/>
                  </a:lnTo>
                  <a:lnTo>
                    <a:pt x="415" y="253"/>
                  </a:lnTo>
                  <a:lnTo>
                    <a:pt x="415" y="255"/>
                  </a:lnTo>
                  <a:lnTo>
                    <a:pt x="417" y="257"/>
                  </a:lnTo>
                  <a:lnTo>
                    <a:pt x="417" y="260"/>
                  </a:lnTo>
                  <a:lnTo>
                    <a:pt x="415" y="262"/>
                  </a:lnTo>
                  <a:lnTo>
                    <a:pt x="413" y="264"/>
                  </a:lnTo>
                  <a:lnTo>
                    <a:pt x="408" y="266"/>
                  </a:lnTo>
                  <a:lnTo>
                    <a:pt x="402" y="269"/>
                  </a:lnTo>
                  <a:lnTo>
                    <a:pt x="399" y="270"/>
                  </a:lnTo>
                  <a:lnTo>
                    <a:pt x="397" y="276"/>
                  </a:lnTo>
                  <a:lnTo>
                    <a:pt x="395" y="281"/>
                  </a:lnTo>
                  <a:lnTo>
                    <a:pt x="395" y="284"/>
                  </a:lnTo>
                  <a:lnTo>
                    <a:pt x="391" y="291"/>
                  </a:lnTo>
                  <a:lnTo>
                    <a:pt x="386" y="301"/>
                  </a:lnTo>
                  <a:lnTo>
                    <a:pt x="384" y="303"/>
                  </a:lnTo>
                  <a:lnTo>
                    <a:pt x="375" y="308"/>
                  </a:lnTo>
                  <a:lnTo>
                    <a:pt x="366" y="313"/>
                  </a:lnTo>
                  <a:lnTo>
                    <a:pt x="365" y="315"/>
                  </a:lnTo>
                  <a:lnTo>
                    <a:pt x="363" y="320"/>
                  </a:lnTo>
                  <a:lnTo>
                    <a:pt x="361" y="325"/>
                  </a:lnTo>
                  <a:lnTo>
                    <a:pt x="359" y="327"/>
                  </a:lnTo>
                  <a:lnTo>
                    <a:pt x="354" y="333"/>
                  </a:lnTo>
                  <a:lnTo>
                    <a:pt x="352" y="338"/>
                  </a:lnTo>
                  <a:lnTo>
                    <a:pt x="351" y="342"/>
                  </a:lnTo>
                  <a:lnTo>
                    <a:pt x="346" y="343"/>
                  </a:lnTo>
                  <a:lnTo>
                    <a:pt x="341" y="344"/>
                  </a:lnTo>
                  <a:lnTo>
                    <a:pt x="333" y="345"/>
                  </a:lnTo>
                  <a:lnTo>
                    <a:pt x="329" y="346"/>
                  </a:lnTo>
                  <a:lnTo>
                    <a:pt x="319" y="350"/>
                  </a:lnTo>
                  <a:lnTo>
                    <a:pt x="317" y="351"/>
                  </a:lnTo>
                  <a:lnTo>
                    <a:pt x="315" y="350"/>
                  </a:lnTo>
                  <a:lnTo>
                    <a:pt x="313" y="348"/>
                  </a:lnTo>
                  <a:lnTo>
                    <a:pt x="312" y="346"/>
                  </a:lnTo>
                  <a:lnTo>
                    <a:pt x="311" y="342"/>
                  </a:lnTo>
                  <a:lnTo>
                    <a:pt x="310" y="341"/>
                  </a:lnTo>
                  <a:lnTo>
                    <a:pt x="307" y="339"/>
                  </a:lnTo>
                  <a:lnTo>
                    <a:pt x="304" y="339"/>
                  </a:lnTo>
                  <a:lnTo>
                    <a:pt x="302" y="341"/>
                  </a:lnTo>
                  <a:lnTo>
                    <a:pt x="299" y="343"/>
                  </a:lnTo>
                  <a:lnTo>
                    <a:pt x="298" y="344"/>
                  </a:lnTo>
                  <a:lnTo>
                    <a:pt x="296" y="346"/>
                  </a:lnTo>
                  <a:lnTo>
                    <a:pt x="293" y="351"/>
                  </a:lnTo>
                  <a:lnTo>
                    <a:pt x="288" y="359"/>
                  </a:lnTo>
                  <a:lnTo>
                    <a:pt x="283" y="365"/>
                  </a:lnTo>
                  <a:lnTo>
                    <a:pt x="281" y="367"/>
                  </a:lnTo>
                  <a:lnTo>
                    <a:pt x="280" y="368"/>
                  </a:lnTo>
                  <a:lnTo>
                    <a:pt x="278" y="370"/>
                  </a:lnTo>
                  <a:lnTo>
                    <a:pt x="277" y="372"/>
                  </a:lnTo>
                  <a:lnTo>
                    <a:pt x="276" y="378"/>
                  </a:lnTo>
                  <a:lnTo>
                    <a:pt x="275" y="383"/>
                  </a:lnTo>
                  <a:lnTo>
                    <a:pt x="275" y="384"/>
                  </a:lnTo>
                  <a:lnTo>
                    <a:pt x="276" y="385"/>
                  </a:lnTo>
                  <a:lnTo>
                    <a:pt x="279" y="387"/>
                  </a:lnTo>
                  <a:lnTo>
                    <a:pt x="283" y="389"/>
                  </a:lnTo>
                  <a:lnTo>
                    <a:pt x="289" y="390"/>
                  </a:lnTo>
                  <a:lnTo>
                    <a:pt x="293" y="391"/>
                  </a:lnTo>
                  <a:lnTo>
                    <a:pt x="295" y="392"/>
                  </a:lnTo>
                  <a:lnTo>
                    <a:pt x="296" y="394"/>
                  </a:lnTo>
                  <a:lnTo>
                    <a:pt x="297" y="395"/>
                  </a:lnTo>
                  <a:lnTo>
                    <a:pt x="296" y="399"/>
                  </a:lnTo>
                  <a:lnTo>
                    <a:pt x="296" y="404"/>
                  </a:lnTo>
                  <a:lnTo>
                    <a:pt x="294" y="409"/>
                  </a:lnTo>
                  <a:lnTo>
                    <a:pt x="294" y="412"/>
                  </a:lnTo>
                  <a:lnTo>
                    <a:pt x="295" y="414"/>
                  </a:lnTo>
                  <a:lnTo>
                    <a:pt x="300" y="422"/>
                  </a:lnTo>
                  <a:lnTo>
                    <a:pt x="302" y="422"/>
                  </a:lnTo>
                  <a:lnTo>
                    <a:pt x="306" y="422"/>
                  </a:lnTo>
                  <a:lnTo>
                    <a:pt x="308" y="422"/>
                  </a:lnTo>
                  <a:lnTo>
                    <a:pt x="310" y="422"/>
                  </a:lnTo>
                  <a:lnTo>
                    <a:pt x="311" y="422"/>
                  </a:lnTo>
                  <a:lnTo>
                    <a:pt x="312" y="423"/>
                  </a:lnTo>
                  <a:lnTo>
                    <a:pt x="313" y="424"/>
                  </a:lnTo>
                  <a:lnTo>
                    <a:pt x="312" y="431"/>
                  </a:lnTo>
                  <a:lnTo>
                    <a:pt x="314" y="435"/>
                  </a:lnTo>
                  <a:lnTo>
                    <a:pt x="317" y="440"/>
                  </a:lnTo>
                  <a:lnTo>
                    <a:pt x="319" y="444"/>
                  </a:lnTo>
                  <a:lnTo>
                    <a:pt x="322" y="451"/>
                  </a:lnTo>
                  <a:lnTo>
                    <a:pt x="324" y="455"/>
                  </a:lnTo>
                  <a:lnTo>
                    <a:pt x="325" y="457"/>
                  </a:lnTo>
                  <a:lnTo>
                    <a:pt x="324" y="458"/>
                  </a:lnTo>
                  <a:lnTo>
                    <a:pt x="323" y="459"/>
                  </a:lnTo>
                  <a:lnTo>
                    <a:pt x="323" y="461"/>
                  </a:lnTo>
                  <a:lnTo>
                    <a:pt x="323" y="463"/>
                  </a:lnTo>
                  <a:lnTo>
                    <a:pt x="323" y="464"/>
                  </a:lnTo>
                  <a:lnTo>
                    <a:pt x="324" y="466"/>
                  </a:lnTo>
                  <a:lnTo>
                    <a:pt x="325" y="466"/>
                  </a:lnTo>
                  <a:lnTo>
                    <a:pt x="325" y="468"/>
                  </a:lnTo>
                  <a:lnTo>
                    <a:pt x="323" y="469"/>
                  </a:lnTo>
                  <a:lnTo>
                    <a:pt x="321" y="469"/>
                  </a:lnTo>
                  <a:lnTo>
                    <a:pt x="320" y="469"/>
                  </a:lnTo>
                  <a:lnTo>
                    <a:pt x="317" y="472"/>
                  </a:lnTo>
                  <a:lnTo>
                    <a:pt x="316" y="472"/>
                  </a:lnTo>
                  <a:lnTo>
                    <a:pt x="315" y="473"/>
                  </a:lnTo>
                  <a:lnTo>
                    <a:pt x="313" y="472"/>
                  </a:lnTo>
                  <a:lnTo>
                    <a:pt x="310" y="471"/>
                  </a:lnTo>
                  <a:lnTo>
                    <a:pt x="309" y="469"/>
                  </a:lnTo>
                  <a:lnTo>
                    <a:pt x="310" y="468"/>
                  </a:lnTo>
                  <a:lnTo>
                    <a:pt x="309" y="466"/>
                  </a:lnTo>
                  <a:lnTo>
                    <a:pt x="307" y="467"/>
                  </a:lnTo>
                  <a:lnTo>
                    <a:pt x="300" y="469"/>
                  </a:lnTo>
                  <a:lnTo>
                    <a:pt x="294" y="471"/>
                  </a:lnTo>
                  <a:lnTo>
                    <a:pt x="294" y="473"/>
                  </a:lnTo>
                  <a:lnTo>
                    <a:pt x="292" y="474"/>
                  </a:lnTo>
                  <a:lnTo>
                    <a:pt x="289" y="475"/>
                  </a:lnTo>
                  <a:lnTo>
                    <a:pt x="285" y="475"/>
                  </a:lnTo>
                  <a:lnTo>
                    <a:pt x="283" y="475"/>
                  </a:lnTo>
                  <a:lnTo>
                    <a:pt x="280" y="473"/>
                  </a:lnTo>
                  <a:lnTo>
                    <a:pt x="277" y="472"/>
                  </a:lnTo>
                  <a:lnTo>
                    <a:pt x="274" y="472"/>
                  </a:lnTo>
                  <a:lnTo>
                    <a:pt x="267" y="472"/>
                  </a:lnTo>
                  <a:lnTo>
                    <a:pt x="264" y="472"/>
                  </a:lnTo>
                  <a:lnTo>
                    <a:pt x="261" y="471"/>
                  </a:lnTo>
                  <a:lnTo>
                    <a:pt x="259" y="472"/>
                  </a:lnTo>
                  <a:lnTo>
                    <a:pt x="256" y="471"/>
                  </a:lnTo>
                  <a:lnTo>
                    <a:pt x="255" y="472"/>
                  </a:lnTo>
                  <a:lnTo>
                    <a:pt x="254" y="472"/>
                  </a:lnTo>
                  <a:lnTo>
                    <a:pt x="253" y="470"/>
                  </a:lnTo>
                  <a:lnTo>
                    <a:pt x="253" y="470"/>
                  </a:lnTo>
                  <a:lnTo>
                    <a:pt x="252" y="470"/>
                  </a:lnTo>
                  <a:lnTo>
                    <a:pt x="252" y="471"/>
                  </a:lnTo>
                  <a:lnTo>
                    <a:pt x="251" y="472"/>
                  </a:lnTo>
                  <a:lnTo>
                    <a:pt x="251" y="482"/>
                  </a:lnTo>
                  <a:lnTo>
                    <a:pt x="247" y="482"/>
                  </a:lnTo>
                  <a:lnTo>
                    <a:pt x="243" y="482"/>
                  </a:lnTo>
                  <a:lnTo>
                    <a:pt x="240" y="483"/>
                  </a:lnTo>
                  <a:lnTo>
                    <a:pt x="237" y="483"/>
                  </a:lnTo>
                  <a:lnTo>
                    <a:pt x="235" y="485"/>
                  </a:lnTo>
                  <a:lnTo>
                    <a:pt x="233" y="486"/>
                  </a:lnTo>
                  <a:lnTo>
                    <a:pt x="233" y="488"/>
                  </a:lnTo>
                  <a:lnTo>
                    <a:pt x="231" y="490"/>
                  </a:lnTo>
                  <a:lnTo>
                    <a:pt x="230" y="488"/>
                  </a:lnTo>
                  <a:lnTo>
                    <a:pt x="229" y="487"/>
                  </a:lnTo>
                  <a:lnTo>
                    <a:pt x="228" y="487"/>
                  </a:lnTo>
                  <a:lnTo>
                    <a:pt x="226" y="487"/>
                  </a:lnTo>
                  <a:lnTo>
                    <a:pt x="224" y="485"/>
                  </a:lnTo>
                  <a:lnTo>
                    <a:pt x="222" y="487"/>
                  </a:lnTo>
                  <a:lnTo>
                    <a:pt x="217" y="488"/>
                  </a:lnTo>
                  <a:lnTo>
                    <a:pt x="217" y="486"/>
                  </a:lnTo>
                  <a:lnTo>
                    <a:pt x="217" y="484"/>
                  </a:lnTo>
                  <a:lnTo>
                    <a:pt x="214" y="485"/>
                  </a:lnTo>
                  <a:lnTo>
                    <a:pt x="212" y="483"/>
                  </a:lnTo>
                  <a:lnTo>
                    <a:pt x="211" y="480"/>
                  </a:lnTo>
                  <a:lnTo>
                    <a:pt x="211" y="480"/>
                  </a:lnTo>
                  <a:lnTo>
                    <a:pt x="209" y="479"/>
                  </a:lnTo>
                  <a:lnTo>
                    <a:pt x="208" y="478"/>
                  </a:lnTo>
                  <a:lnTo>
                    <a:pt x="206" y="475"/>
                  </a:lnTo>
                  <a:lnTo>
                    <a:pt x="206" y="472"/>
                  </a:lnTo>
                  <a:lnTo>
                    <a:pt x="205" y="468"/>
                  </a:lnTo>
                  <a:lnTo>
                    <a:pt x="201" y="455"/>
                  </a:lnTo>
                  <a:lnTo>
                    <a:pt x="199" y="453"/>
                  </a:lnTo>
                  <a:lnTo>
                    <a:pt x="187" y="451"/>
                  </a:lnTo>
                  <a:lnTo>
                    <a:pt x="186" y="448"/>
                  </a:lnTo>
                  <a:lnTo>
                    <a:pt x="187" y="442"/>
                  </a:lnTo>
                  <a:lnTo>
                    <a:pt x="186" y="438"/>
                  </a:lnTo>
                  <a:lnTo>
                    <a:pt x="183" y="433"/>
                  </a:lnTo>
                  <a:lnTo>
                    <a:pt x="181" y="430"/>
                  </a:lnTo>
                  <a:lnTo>
                    <a:pt x="178" y="426"/>
                  </a:lnTo>
                  <a:lnTo>
                    <a:pt x="174" y="425"/>
                  </a:lnTo>
                  <a:lnTo>
                    <a:pt x="171" y="426"/>
                  </a:lnTo>
                  <a:lnTo>
                    <a:pt x="170" y="427"/>
                  </a:lnTo>
                  <a:lnTo>
                    <a:pt x="168" y="429"/>
                  </a:lnTo>
                  <a:lnTo>
                    <a:pt x="176" y="428"/>
                  </a:lnTo>
                  <a:lnTo>
                    <a:pt x="177" y="430"/>
                  </a:lnTo>
                  <a:lnTo>
                    <a:pt x="179" y="431"/>
                  </a:lnTo>
                  <a:lnTo>
                    <a:pt x="177" y="431"/>
                  </a:lnTo>
                  <a:lnTo>
                    <a:pt x="174" y="430"/>
                  </a:lnTo>
                  <a:lnTo>
                    <a:pt x="172" y="430"/>
                  </a:lnTo>
                  <a:lnTo>
                    <a:pt x="161" y="431"/>
                  </a:lnTo>
                  <a:lnTo>
                    <a:pt x="154" y="434"/>
                  </a:lnTo>
                  <a:lnTo>
                    <a:pt x="145" y="433"/>
                  </a:lnTo>
                  <a:lnTo>
                    <a:pt x="134" y="436"/>
                  </a:lnTo>
                  <a:lnTo>
                    <a:pt x="125" y="436"/>
                  </a:lnTo>
                  <a:lnTo>
                    <a:pt x="121" y="440"/>
                  </a:lnTo>
                  <a:lnTo>
                    <a:pt x="120" y="440"/>
                  </a:lnTo>
                  <a:lnTo>
                    <a:pt x="118" y="438"/>
                  </a:lnTo>
                  <a:lnTo>
                    <a:pt x="105" y="435"/>
                  </a:lnTo>
                  <a:lnTo>
                    <a:pt x="104" y="433"/>
                  </a:lnTo>
                  <a:lnTo>
                    <a:pt x="102" y="432"/>
                  </a:lnTo>
                  <a:lnTo>
                    <a:pt x="100" y="434"/>
                  </a:lnTo>
                  <a:lnTo>
                    <a:pt x="99" y="435"/>
                  </a:lnTo>
                  <a:lnTo>
                    <a:pt x="91" y="433"/>
                  </a:lnTo>
                  <a:lnTo>
                    <a:pt x="86" y="434"/>
                  </a:lnTo>
                  <a:lnTo>
                    <a:pt x="85" y="436"/>
                  </a:lnTo>
                  <a:lnTo>
                    <a:pt x="84" y="439"/>
                  </a:lnTo>
                  <a:lnTo>
                    <a:pt x="78" y="438"/>
                  </a:lnTo>
                  <a:lnTo>
                    <a:pt x="74" y="438"/>
                  </a:lnTo>
                  <a:lnTo>
                    <a:pt x="69" y="438"/>
                  </a:lnTo>
                  <a:lnTo>
                    <a:pt x="58" y="437"/>
                  </a:lnTo>
                  <a:lnTo>
                    <a:pt x="55" y="438"/>
                  </a:lnTo>
                  <a:lnTo>
                    <a:pt x="51" y="440"/>
                  </a:lnTo>
                  <a:lnTo>
                    <a:pt x="49" y="441"/>
                  </a:lnTo>
                  <a:lnTo>
                    <a:pt x="47" y="442"/>
                  </a:lnTo>
                  <a:lnTo>
                    <a:pt x="45" y="440"/>
                  </a:lnTo>
                  <a:lnTo>
                    <a:pt x="43" y="438"/>
                  </a:lnTo>
                  <a:lnTo>
                    <a:pt x="42" y="440"/>
                  </a:lnTo>
                  <a:lnTo>
                    <a:pt x="40" y="441"/>
                  </a:lnTo>
                  <a:lnTo>
                    <a:pt x="34" y="442"/>
                  </a:lnTo>
                  <a:lnTo>
                    <a:pt x="28" y="441"/>
                  </a:lnTo>
                  <a:lnTo>
                    <a:pt x="23" y="440"/>
                  </a:lnTo>
                  <a:lnTo>
                    <a:pt x="23" y="440"/>
                  </a:lnTo>
                  <a:lnTo>
                    <a:pt x="25" y="436"/>
                  </a:lnTo>
                  <a:lnTo>
                    <a:pt x="25" y="426"/>
                  </a:lnTo>
                  <a:lnTo>
                    <a:pt x="27" y="422"/>
                  </a:lnTo>
                  <a:lnTo>
                    <a:pt x="26" y="420"/>
                  </a:lnTo>
                  <a:lnTo>
                    <a:pt x="27" y="419"/>
                  </a:lnTo>
                  <a:lnTo>
                    <a:pt x="28" y="417"/>
                  </a:lnTo>
                  <a:lnTo>
                    <a:pt x="29" y="417"/>
                  </a:lnTo>
                  <a:lnTo>
                    <a:pt x="30" y="411"/>
                  </a:lnTo>
                  <a:lnTo>
                    <a:pt x="31" y="405"/>
                  </a:lnTo>
                  <a:lnTo>
                    <a:pt x="32" y="403"/>
                  </a:lnTo>
                  <a:lnTo>
                    <a:pt x="33" y="403"/>
                  </a:lnTo>
                  <a:lnTo>
                    <a:pt x="40" y="400"/>
                  </a:lnTo>
                  <a:lnTo>
                    <a:pt x="41" y="399"/>
                  </a:lnTo>
                  <a:lnTo>
                    <a:pt x="44" y="399"/>
                  </a:lnTo>
                  <a:lnTo>
                    <a:pt x="45" y="399"/>
                  </a:lnTo>
                  <a:lnTo>
                    <a:pt x="45" y="396"/>
                  </a:lnTo>
                  <a:lnTo>
                    <a:pt x="47" y="394"/>
                  </a:lnTo>
                  <a:lnTo>
                    <a:pt x="49" y="392"/>
                  </a:lnTo>
                  <a:lnTo>
                    <a:pt x="51" y="392"/>
                  </a:lnTo>
                  <a:lnTo>
                    <a:pt x="57" y="390"/>
                  </a:lnTo>
                  <a:lnTo>
                    <a:pt x="61" y="389"/>
                  </a:lnTo>
                  <a:lnTo>
                    <a:pt x="62" y="389"/>
                  </a:lnTo>
                  <a:lnTo>
                    <a:pt x="72" y="389"/>
                  </a:lnTo>
                  <a:lnTo>
                    <a:pt x="74" y="388"/>
                  </a:lnTo>
                  <a:lnTo>
                    <a:pt x="74" y="388"/>
                  </a:lnTo>
                  <a:lnTo>
                    <a:pt x="75" y="381"/>
                  </a:lnTo>
                  <a:lnTo>
                    <a:pt x="76" y="381"/>
                  </a:lnTo>
                  <a:lnTo>
                    <a:pt x="77" y="380"/>
                  </a:lnTo>
                  <a:lnTo>
                    <a:pt x="76" y="376"/>
                  </a:lnTo>
                  <a:lnTo>
                    <a:pt x="77" y="373"/>
                  </a:lnTo>
                  <a:lnTo>
                    <a:pt x="79" y="372"/>
                  </a:lnTo>
                  <a:lnTo>
                    <a:pt x="79" y="370"/>
                  </a:lnTo>
                  <a:lnTo>
                    <a:pt x="77" y="368"/>
                  </a:lnTo>
                  <a:lnTo>
                    <a:pt x="75" y="367"/>
                  </a:lnTo>
                  <a:lnTo>
                    <a:pt x="74" y="367"/>
                  </a:lnTo>
                  <a:lnTo>
                    <a:pt x="66" y="368"/>
                  </a:lnTo>
                  <a:lnTo>
                    <a:pt x="63" y="368"/>
                  </a:lnTo>
                  <a:lnTo>
                    <a:pt x="61" y="367"/>
                  </a:lnTo>
                  <a:lnTo>
                    <a:pt x="61" y="367"/>
                  </a:lnTo>
                  <a:lnTo>
                    <a:pt x="61" y="365"/>
                  </a:lnTo>
                  <a:lnTo>
                    <a:pt x="61" y="363"/>
                  </a:lnTo>
                  <a:lnTo>
                    <a:pt x="63" y="360"/>
                  </a:lnTo>
                  <a:lnTo>
                    <a:pt x="63" y="358"/>
                  </a:lnTo>
                  <a:lnTo>
                    <a:pt x="62" y="347"/>
                  </a:lnTo>
                  <a:lnTo>
                    <a:pt x="60" y="340"/>
                  </a:lnTo>
                  <a:lnTo>
                    <a:pt x="61" y="333"/>
                  </a:lnTo>
                  <a:lnTo>
                    <a:pt x="61" y="331"/>
                  </a:lnTo>
                  <a:lnTo>
                    <a:pt x="61" y="331"/>
                  </a:lnTo>
                  <a:lnTo>
                    <a:pt x="59" y="331"/>
                  </a:lnTo>
                  <a:lnTo>
                    <a:pt x="55" y="332"/>
                  </a:lnTo>
                  <a:lnTo>
                    <a:pt x="50" y="327"/>
                  </a:lnTo>
                  <a:lnTo>
                    <a:pt x="48" y="325"/>
                  </a:lnTo>
                  <a:lnTo>
                    <a:pt x="41" y="323"/>
                  </a:lnTo>
                  <a:lnTo>
                    <a:pt x="38" y="323"/>
                  </a:lnTo>
                  <a:lnTo>
                    <a:pt x="33" y="321"/>
                  </a:lnTo>
                  <a:lnTo>
                    <a:pt x="29" y="316"/>
                  </a:lnTo>
                  <a:lnTo>
                    <a:pt x="25" y="312"/>
                  </a:lnTo>
                  <a:lnTo>
                    <a:pt x="23" y="309"/>
                  </a:lnTo>
                  <a:lnTo>
                    <a:pt x="21" y="304"/>
                  </a:lnTo>
                  <a:lnTo>
                    <a:pt x="16" y="294"/>
                  </a:lnTo>
                  <a:lnTo>
                    <a:pt x="16" y="292"/>
                  </a:lnTo>
                  <a:lnTo>
                    <a:pt x="15" y="291"/>
                  </a:lnTo>
                  <a:lnTo>
                    <a:pt x="10" y="285"/>
                  </a:lnTo>
                  <a:lnTo>
                    <a:pt x="6" y="280"/>
                  </a:lnTo>
                  <a:lnTo>
                    <a:pt x="0" y="273"/>
                  </a:lnTo>
                  <a:lnTo>
                    <a:pt x="12" y="277"/>
                  </a:lnTo>
                  <a:lnTo>
                    <a:pt x="22" y="280"/>
                  </a:lnTo>
                  <a:lnTo>
                    <a:pt x="37" y="285"/>
                  </a:lnTo>
                  <a:lnTo>
                    <a:pt x="48" y="288"/>
                  </a:lnTo>
                  <a:lnTo>
                    <a:pt x="52" y="290"/>
                  </a:lnTo>
                  <a:lnTo>
                    <a:pt x="86" y="286"/>
                  </a:lnTo>
                  <a:lnTo>
                    <a:pt x="99" y="288"/>
                  </a:lnTo>
                  <a:lnTo>
                    <a:pt x="104" y="290"/>
                  </a:lnTo>
                  <a:lnTo>
                    <a:pt x="104" y="289"/>
                  </a:lnTo>
                  <a:lnTo>
                    <a:pt x="106" y="287"/>
                  </a:lnTo>
                  <a:lnTo>
                    <a:pt x="109" y="286"/>
                  </a:lnTo>
                  <a:lnTo>
                    <a:pt x="113" y="284"/>
                  </a:lnTo>
                  <a:lnTo>
                    <a:pt x="117" y="284"/>
                  </a:lnTo>
                  <a:lnTo>
                    <a:pt x="123" y="284"/>
                  </a:lnTo>
                  <a:lnTo>
                    <a:pt x="127" y="284"/>
                  </a:lnTo>
                  <a:lnTo>
                    <a:pt x="130" y="284"/>
                  </a:lnTo>
                  <a:lnTo>
                    <a:pt x="135" y="284"/>
                  </a:lnTo>
                  <a:lnTo>
                    <a:pt x="138" y="283"/>
                  </a:lnTo>
                  <a:lnTo>
                    <a:pt x="148" y="280"/>
                  </a:lnTo>
                  <a:lnTo>
                    <a:pt x="154" y="279"/>
                  </a:lnTo>
                  <a:lnTo>
                    <a:pt x="163" y="275"/>
                  </a:lnTo>
                  <a:lnTo>
                    <a:pt x="170" y="274"/>
                  </a:lnTo>
                  <a:lnTo>
                    <a:pt x="172" y="273"/>
                  </a:lnTo>
                  <a:lnTo>
                    <a:pt x="173" y="271"/>
                  </a:lnTo>
                  <a:lnTo>
                    <a:pt x="174" y="269"/>
                  </a:lnTo>
                  <a:lnTo>
                    <a:pt x="172" y="266"/>
                  </a:lnTo>
                  <a:lnTo>
                    <a:pt x="172" y="264"/>
                  </a:lnTo>
                  <a:lnTo>
                    <a:pt x="173" y="261"/>
                  </a:lnTo>
                  <a:lnTo>
                    <a:pt x="174" y="256"/>
                  </a:lnTo>
                  <a:lnTo>
                    <a:pt x="174" y="249"/>
                  </a:lnTo>
                  <a:lnTo>
                    <a:pt x="173" y="246"/>
                  </a:lnTo>
                  <a:lnTo>
                    <a:pt x="175" y="238"/>
                  </a:lnTo>
                  <a:lnTo>
                    <a:pt x="177" y="234"/>
                  </a:lnTo>
                  <a:lnTo>
                    <a:pt x="180" y="232"/>
                  </a:lnTo>
                  <a:lnTo>
                    <a:pt x="183" y="231"/>
                  </a:lnTo>
                  <a:lnTo>
                    <a:pt x="183" y="230"/>
                  </a:lnTo>
                  <a:lnTo>
                    <a:pt x="184" y="229"/>
                  </a:lnTo>
                  <a:lnTo>
                    <a:pt x="187" y="223"/>
                  </a:lnTo>
                  <a:lnTo>
                    <a:pt x="190" y="221"/>
                  </a:lnTo>
                  <a:lnTo>
                    <a:pt x="194" y="220"/>
                  </a:lnTo>
                  <a:lnTo>
                    <a:pt x="197" y="220"/>
                  </a:lnTo>
                  <a:lnTo>
                    <a:pt x="200" y="222"/>
                  </a:lnTo>
                  <a:lnTo>
                    <a:pt x="205" y="223"/>
                  </a:lnTo>
                  <a:lnTo>
                    <a:pt x="211" y="222"/>
                  </a:lnTo>
                  <a:lnTo>
                    <a:pt x="215" y="221"/>
                  </a:lnTo>
                  <a:lnTo>
                    <a:pt x="217" y="219"/>
                  </a:lnTo>
                  <a:lnTo>
                    <a:pt x="220" y="218"/>
                  </a:lnTo>
                  <a:lnTo>
                    <a:pt x="219" y="217"/>
                  </a:lnTo>
                  <a:lnTo>
                    <a:pt x="217" y="216"/>
                  </a:lnTo>
                  <a:lnTo>
                    <a:pt x="215" y="214"/>
                  </a:lnTo>
                  <a:lnTo>
                    <a:pt x="214" y="212"/>
                  </a:lnTo>
                  <a:lnTo>
                    <a:pt x="216" y="211"/>
                  </a:lnTo>
                  <a:lnTo>
                    <a:pt x="220" y="211"/>
                  </a:lnTo>
                  <a:lnTo>
                    <a:pt x="228" y="206"/>
                  </a:lnTo>
                  <a:lnTo>
                    <a:pt x="232" y="203"/>
                  </a:lnTo>
                  <a:lnTo>
                    <a:pt x="233" y="201"/>
                  </a:lnTo>
                  <a:lnTo>
                    <a:pt x="235" y="201"/>
                  </a:lnTo>
                  <a:lnTo>
                    <a:pt x="238" y="202"/>
                  </a:lnTo>
                  <a:lnTo>
                    <a:pt x="242" y="203"/>
                  </a:lnTo>
                  <a:lnTo>
                    <a:pt x="244" y="201"/>
                  </a:lnTo>
                  <a:lnTo>
                    <a:pt x="247" y="201"/>
                  </a:lnTo>
                  <a:lnTo>
                    <a:pt x="249" y="203"/>
                  </a:lnTo>
                  <a:lnTo>
                    <a:pt x="250" y="205"/>
                  </a:lnTo>
                  <a:lnTo>
                    <a:pt x="253" y="207"/>
                  </a:lnTo>
                  <a:lnTo>
                    <a:pt x="255" y="208"/>
                  </a:lnTo>
                  <a:lnTo>
                    <a:pt x="259" y="206"/>
                  </a:lnTo>
                  <a:lnTo>
                    <a:pt x="263" y="203"/>
                  </a:lnTo>
                  <a:lnTo>
                    <a:pt x="266" y="200"/>
                  </a:lnTo>
                  <a:lnTo>
                    <a:pt x="269" y="196"/>
                  </a:lnTo>
                  <a:lnTo>
                    <a:pt x="268" y="184"/>
                  </a:lnTo>
                  <a:lnTo>
                    <a:pt x="267" y="178"/>
                  </a:lnTo>
                  <a:lnTo>
                    <a:pt x="269" y="174"/>
                  </a:lnTo>
                  <a:lnTo>
                    <a:pt x="271" y="171"/>
                  </a:lnTo>
                  <a:lnTo>
                    <a:pt x="272" y="168"/>
                  </a:lnTo>
                  <a:lnTo>
                    <a:pt x="272" y="165"/>
                  </a:lnTo>
                  <a:lnTo>
                    <a:pt x="274" y="162"/>
                  </a:lnTo>
                  <a:lnTo>
                    <a:pt x="276" y="156"/>
                  </a:lnTo>
                  <a:lnTo>
                    <a:pt x="278" y="154"/>
                  </a:lnTo>
                  <a:lnTo>
                    <a:pt x="282" y="153"/>
                  </a:lnTo>
                  <a:lnTo>
                    <a:pt x="289" y="152"/>
                  </a:lnTo>
                  <a:lnTo>
                    <a:pt x="294" y="149"/>
                  </a:lnTo>
                  <a:lnTo>
                    <a:pt x="300" y="145"/>
                  </a:lnTo>
                  <a:lnTo>
                    <a:pt x="300" y="142"/>
                  </a:lnTo>
                  <a:lnTo>
                    <a:pt x="299" y="139"/>
                  </a:lnTo>
                  <a:lnTo>
                    <a:pt x="296" y="132"/>
                  </a:lnTo>
                  <a:lnTo>
                    <a:pt x="293" y="129"/>
                  </a:lnTo>
                  <a:lnTo>
                    <a:pt x="287" y="122"/>
                  </a:lnTo>
                  <a:lnTo>
                    <a:pt x="288" y="118"/>
                  </a:lnTo>
                  <a:lnTo>
                    <a:pt x="291" y="116"/>
                  </a:lnTo>
                  <a:lnTo>
                    <a:pt x="300" y="119"/>
                  </a:lnTo>
                  <a:lnTo>
                    <a:pt x="302" y="120"/>
                  </a:lnTo>
                  <a:lnTo>
                    <a:pt x="305" y="120"/>
                  </a:lnTo>
                  <a:lnTo>
                    <a:pt x="312" y="120"/>
                  </a:lnTo>
                  <a:lnTo>
                    <a:pt x="319" y="119"/>
                  </a:lnTo>
                  <a:lnTo>
                    <a:pt x="325" y="117"/>
                  </a:lnTo>
                  <a:lnTo>
                    <a:pt x="326" y="113"/>
                  </a:lnTo>
                  <a:lnTo>
                    <a:pt x="326" y="110"/>
                  </a:lnTo>
                  <a:lnTo>
                    <a:pt x="326" y="108"/>
                  </a:lnTo>
                  <a:lnTo>
                    <a:pt x="326" y="104"/>
                  </a:lnTo>
                  <a:lnTo>
                    <a:pt x="324" y="102"/>
                  </a:lnTo>
                  <a:lnTo>
                    <a:pt x="323" y="99"/>
                  </a:lnTo>
                  <a:lnTo>
                    <a:pt x="323" y="97"/>
                  </a:lnTo>
                  <a:lnTo>
                    <a:pt x="324" y="97"/>
                  </a:lnTo>
                  <a:lnTo>
                    <a:pt x="326" y="95"/>
                  </a:lnTo>
                  <a:lnTo>
                    <a:pt x="327" y="92"/>
                  </a:lnTo>
                  <a:lnTo>
                    <a:pt x="330" y="88"/>
                  </a:lnTo>
                  <a:lnTo>
                    <a:pt x="333" y="85"/>
                  </a:lnTo>
                  <a:lnTo>
                    <a:pt x="335" y="84"/>
                  </a:lnTo>
                  <a:lnTo>
                    <a:pt x="338" y="81"/>
                  </a:lnTo>
                  <a:lnTo>
                    <a:pt x="340" y="78"/>
                  </a:lnTo>
                  <a:lnTo>
                    <a:pt x="341" y="75"/>
                  </a:lnTo>
                  <a:lnTo>
                    <a:pt x="343" y="74"/>
                  </a:lnTo>
                  <a:lnTo>
                    <a:pt x="343" y="73"/>
                  </a:lnTo>
                  <a:lnTo>
                    <a:pt x="343" y="71"/>
                  </a:lnTo>
                  <a:lnTo>
                    <a:pt x="342" y="70"/>
                  </a:lnTo>
                  <a:lnTo>
                    <a:pt x="341" y="69"/>
                  </a:lnTo>
                  <a:lnTo>
                    <a:pt x="341" y="67"/>
                  </a:lnTo>
                  <a:lnTo>
                    <a:pt x="341" y="65"/>
                  </a:lnTo>
                  <a:lnTo>
                    <a:pt x="343" y="64"/>
                  </a:lnTo>
                  <a:lnTo>
                    <a:pt x="342" y="62"/>
                  </a:lnTo>
                  <a:lnTo>
                    <a:pt x="341" y="58"/>
                  </a:lnTo>
                  <a:lnTo>
                    <a:pt x="340" y="56"/>
                  </a:lnTo>
                  <a:lnTo>
                    <a:pt x="339" y="52"/>
                  </a:lnTo>
                  <a:lnTo>
                    <a:pt x="337" y="47"/>
                  </a:lnTo>
                  <a:lnTo>
                    <a:pt x="336" y="45"/>
                  </a:lnTo>
                  <a:lnTo>
                    <a:pt x="334" y="43"/>
                  </a:lnTo>
                  <a:lnTo>
                    <a:pt x="330" y="41"/>
                  </a:lnTo>
                  <a:lnTo>
                    <a:pt x="329" y="39"/>
                  </a:lnTo>
                  <a:lnTo>
                    <a:pt x="331" y="36"/>
                  </a:lnTo>
                  <a:lnTo>
                    <a:pt x="334" y="34"/>
                  </a:lnTo>
                  <a:lnTo>
                    <a:pt x="339" y="29"/>
                  </a:lnTo>
                  <a:lnTo>
                    <a:pt x="341" y="26"/>
                  </a:lnTo>
                  <a:lnTo>
                    <a:pt x="343" y="23"/>
                  </a:lnTo>
                  <a:lnTo>
                    <a:pt x="346" y="24"/>
                  </a:lnTo>
                  <a:lnTo>
                    <a:pt x="348" y="23"/>
                  </a:lnTo>
                  <a:lnTo>
                    <a:pt x="350" y="22"/>
                  </a:lnTo>
                  <a:lnTo>
                    <a:pt x="352" y="20"/>
                  </a:lnTo>
                  <a:lnTo>
                    <a:pt x="358" y="16"/>
                  </a:lnTo>
                  <a:lnTo>
                    <a:pt x="361" y="13"/>
                  </a:lnTo>
                  <a:lnTo>
                    <a:pt x="363" y="12"/>
                  </a:lnTo>
                  <a:lnTo>
                    <a:pt x="366" y="11"/>
                  </a:lnTo>
                  <a:lnTo>
                    <a:pt x="369" y="11"/>
                  </a:lnTo>
                  <a:lnTo>
                    <a:pt x="372" y="10"/>
                  </a:lnTo>
                  <a:lnTo>
                    <a:pt x="375" y="8"/>
                  </a:lnTo>
                  <a:lnTo>
                    <a:pt x="379" y="8"/>
                  </a:lnTo>
                  <a:lnTo>
                    <a:pt x="387" y="7"/>
                  </a:lnTo>
                  <a:lnTo>
                    <a:pt x="391" y="6"/>
                  </a:lnTo>
                  <a:lnTo>
                    <a:pt x="400" y="6"/>
                  </a:lnTo>
                  <a:lnTo>
                    <a:pt x="410" y="6"/>
                  </a:lnTo>
                  <a:lnTo>
                    <a:pt x="412" y="6"/>
                  </a:lnTo>
                  <a:lnTo>
                    <a:pt x="416" y="7"/>
                  </a:lnTo>
                  <a:lnTo>
                    <a:pt x="419" y="8"/>
                  </a:lnTo>
                  <a:lnTo>
                    <a:pt x="420" y="8"/>
                  </a:lnTo>
                  <a:lnTo>
                    <a:pt x="425" y="5"/>
                  </a:lnTo>
                  <a:lnTo>
                    <a:pt x="432" y="2"/>
                  </a:lnTo>
                  <a:lnTo>
                    <a:pt x="436" y="0"/>
                  </a:lnTo>
                  <a:lnTo>
                    <a:pt x="438" y="0"/>
                  </a:lnTo>
                  <a:lnTo>
                    <a:pt x="441" y="0"/>
                  </a:lnTo>
                  <a:lnTo>
                    <a:pt x="444" y="1"/>
                  </a:lnTo>
                  <a:lnTo>
                    <a:pt x="445" y="2"/>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77" name="Google Shape;2477;p203"/>
            <p:cNvSpPr/>
            <p:nvPr/>
          </p:nvSpPr>
          <p:spPr>
            <a:xfrm>
              <a:off x="6990866" y="3731827"/>
              <a:ext cx="41869" cy="40622"/>
            </a:xfrm>
            <a:custGeom>
              <a:avLst/>
              <a:gdLst/>
              <a:ahLst/>
              <a:cxnLst/>
              <a:rect l="l" t="t" r="r" b="b"/>
              <a:pathLst>
                <a:path w="46" h="50" extrusionOk="0">
                  <a:moveTo>
                    <a:pt x="43" y="20"/>
                  </a:moveTo>
                  <a:lnTo>
                    <a:pt x="44" y="29"/>
                  </a:lnTo>
                  <a:lnTo>
                    <a:pt x="42" y="32"/>
                  </a:lnTo>
                  <a:lnTo>
                    <a:pt x="41" y="36"/>
                  </a:lnTo>
                  <a:lnTo>
                    <a:pt x="40" y="39"/>
                  </a:lnTo>
                  <a:lnTo>
                    <a:pt x="39" y="39"/>
                  </a:lnTo>
                  <a:lnTo>
                    <a:pt x="35" y="41"/>
                  </a:lnTo>
                  <a:lnTo>
                    <a:pt x="29" y="43"/>
                  </a:lnTo>
                  <a:lnTo>
                    <a:pt x="23" y="44"/>
                  </a:lnTo>
                  <a:lnTo>
                    <a:pt x="22" y="43"/>
                  </a:lnTo>
                  <a:lnTo>
                    <a:pt x="22" y="42"/>
                  </a:lnTo>
                  <a:lnTo>
                    <a:pt x="24" y="37"/>
                  </a:lnTo>
                  <a:lnTo>
                    <a:pt x="24" y="35"/>
                  </a:lnTo>
                  <a:lnTo>
                    <a:pt x="27" y="32"/>
                  </a:lnTo>
                  <a:lnTo>
                    <a:pt x="31" y="30"/>
                  </a:lnTo>
                  <a:lnTo>
                    <a:pt x="33" y="29"/>
                  </a:lnTo>
                  <a:lnTo>
                    <a:pt x="32" y="28"/>
                  </a:lnTo>
                  <a:lnTo>
                    <a:pt x="30" y="27"/>
                  </a:lnTo>
                  <a:lnTo>
                    <a:pt x="28" y="26"/>
                  </a:lnTo>
                  <a:lnTo>
                    <a:pt x="25" y="27"/>
                  </a:lnTo>
                  <a:lnTo>
                    <a:pt x="25" y="26"/>
                  </a:lnTo>
                  <a:lnTo>
                    <a:pt x="25" y="26"/>
                  </a:lnTo>
                  <a:lnTo>
                    <a:pt x="25" y="25"/>
                  </a:lnTo>
                  <a:lnTo>
                    <a:pt x="25" y="23"/>
                  </a:lnTo>
                  <a:lnTo>
                    <a:pt x="25" y="20"/>
                  </a:lnTo>
                  <a:lnTo>
                    <a:pt x="25" y="16"/>
                  </a:lnTo>
                  <a:lnTo>
                    <a:pt x="25" y="14"/>
                  </a:lnTo>
                  <a:lnTo>
                    <a:pt x="26" y="9"/>
                  </a:lnTo>
                  <a:lnTo>
                    <a:pt x="26" y="7"/>
                  </a:lnTo>
                  <a:lnTo>
                    <a:pt x="28" y="2"/>
                  </a:lnTo>
                  <a:lnTo>
                    <a:pt x="32" y="0"/>
                  </a:lnTo>
                  <a:lnTo>
                    <a:pt x="36" y="1"/>
                  </a:lnTo>
                  <a:lnTo>
                    <a:pt x="38" y="1"/>
                  </a:lnTo>
                  <a:lnTo>
                    <a:pt x="38" y="1"/>
                  </a:lnTo>
                  <a:lnTo>
                    <a:pt x="39" y="3"/>
                  </a:lnTo>
                  <a:lnTo>
                    <a:pt x="41" y="5"/>
                  </a:lnTo>
                  <a:lnTo>
                    <a:pt x="44" y="5"/>
                  </a:lnTo>
                  <a:lnTo>
                    <a:pt x="45" y="11"/>
                  </a:lnTo>
                  <a:lnTo>
                    <a:pt x="43" y="16"/>
                  </a:lnTo>
                  <a:lnTo>
                    <a:pt x="43" y="20"/>
                  </a:lnTo>
                  <a:close/>
                  <a:moveTo>
                    <a:pt x="5" y="46"/>
                  </a:moveTo>
                  <a:lnTo>
                    <a:pt x="2" y="49"/>
                  </a:lnTo>
                  <a:lnTo>
                    <a:pt x="1" y="46"/>
                  </a:lnTo>
                  <a:lnTo>
                    <a:pt x="0" y="45"/>
                  </a:lnTo>
                  <a:lnTo>
                    <a:pt x="6" y="39"/>
                  </a:lnTo>
                  <a:lnTo>
                    <a:pt x="10" y="36"/>
                  </a:lnTo>
                  <a:lnTo>
                    <a:pt x="11" y="37"/>
                  </a:lnTo>
                  <a:lnTo>
                    <a:pt x="11" y="37"/>
                  </a:lnTo>
                  <a:lnTo>
                    <a:pt x="5" y="43"/>
                  </a:lnTo>
                  <a:lnTo>
                    <a:pt x="5" y="46"/>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78" name="Google Shape;2478;p203"/>
            <p:cNvSpPr/>
            <p:nvPr/>
          </p:nvSpPr>
          <p:spPr>
            <a:xfrm>
              <a:off x="6990866" y="3761371"/>
              <a:ext cx="12562" cy="11078"/>
            </a:xfrm>
            <a:custGeom>
              <a:avLst/>
              <a:gdLst/>
              <a:ahLst/>
              <a:cxnLst/>
              <a:rect l="l" t="t" r="r" b="b"/>
              <a:pathLst>
                <a:path w="12" h="14" extrusionOk="0">
                  <a:moveTo>
                    <a:pt x="5" y="10"/>
                  </a:moveTo>
                  <a:lnTo>
                    <a:pt x="2" y="13"/>
                  </a:lnTo>
                  <a:lnTo>
                    <a:pt x="1" y="10"/>
                  </a:lnTo>
                  <a:lnTo>
                    <a:pt x="0" y="9"/>
                  </a:lnTo>
                  <a:lnTo>
                    <a:pt x="6" y="3"/>
                  </a:lnTo>
                  <a:lnTo>
                    <a:pt x="10" y="0"/>
                  </a:lnTo>
                  <a:lnTo>
                    <a:pt x="11" y="1"/>
                  </a:lnTo>
                  <a:lnTo>
                    <a:pt x="11" y="1"/>
                  </a:lnTo>
                  <a:lnTo>
                    <a:pt x="5" y="7"/>
                  </a:lnTo>
                  <a:lnTo>
                    <a:pt x="5" y="1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79" name="Google Shape;2479;p203"/>
            <p:cNvSpPr/>
            <p:nvPr/>
          </p:nvSpPr>
          <p:spPr>
            <a:xfrm>
              <a:off x="7489111" y="3927555"/>
              <a:ext cx="25121" cy="48010"/>
            </a:xfrm>
            <a:custGeom>
              <a:avLst/>
              <a:gdLst/>
              <a:ahLst/>
              <a:cxnLst/>
              <a:rect l="l" t="t" r="r" b="b"/>
              <a:pathLst>
                <a:path w="28" h="56" extrusionOk="0">
                  <a:moveTo>
                    <a:pt x="16" y="54"/>
                  </a:moveTo>
                  <a:lnTo>
                    <a:pt x="13" y="55"/>
                  </a:lnTo>
                  <a:lnTo>
                    <a:pt x="11" y="55"/>
                  </a:lnTo>
                  <a:lnTo>
                    <a:pt x="8" y="55"/>
                  </a:lnTo>
                  <a:lnTo>
                    <a:pt x="6" y="55"/>
                  </a:lnTo>
                  <a:lnTo>
                    <a:pt x="5" y="54"/>
                  </a:lnTo>
                  <a:lnTo>
                    <a:pt x="3" y="52"/>
                  </a:lnTo>
                  <a:lnTo>
                    <a:pt x="1" y="47"/>
                  </a:lnTo>
                  <a:lnTo>
                    <a:pt x="3" y="46"/>
                  </a:lnTo>
                  <a:lnTo>
                    <a:pt x="3" y="45"/>
                  </a:lnTo>
                  <a:lnTo>
                    <a:pt x="0" y="34"/>
                  </a:lnTo>
                  <a:lnTo>
                    <a:pt x="0" y="26"/>
                  </a:lnTo>
                  <a:lnTo>
                    <a:pt x="0" y="25"/>
                  </a:lnTo>
                  <a:lnTo>
                    <a:pt x="1" y="23"/>
                  </a:lnTo>
                  <a:lnTo>
                    <a:pt x="3" y="19"/>
                  </a:lnTo>
                  <a:lnTo>
                    <a:pt x="5" y="15"/>
                  </a:lnTo>
                  <a:lnTo>
                    <a:pt x="7" y="6"/>
                  </a:lnTo>
                  <a:lnTo>
                    <a:pt x="11" y="2"/>
                  </a:lnTo>
                  <a:lnTo>
                    <a:pt x="16" y="0"/>
                  </a:lnTo>
                  <a:lnTo>
                    <a:pt x="20" y="5"/>
                  </a:lnTo>
                  <a:lnTo>
                    <a:pt x="24" y="9"/>
                  </a:lnTo>
                  <a:lnTo>
                    <a:pt x="26" y="13"/>
                  </a:lnTo>
                  <a:lnTo>
                    <a:pt x="24" y="16"/>
                  </a:lnTo>
                  <a:lnTo>
                    <a:pt x="23" y="22"/>
                  </a:lnTo>
                  <a:lnTo>
                    <a:pt x="24" y="24"/>
                  </a:lnTo>
                  <a:lnTo>
                    <a:pt x="24" y="27"/>
                  </a:lnTo>
                  <a:lnTo>
                    <a:pt x="25" y="30"/>
                  </a:lnTo>
                  <a:lnTo>
                    <a:pt x="26" y="35"/>
                  </a:lnTo>
                  <a:lnTo>
                    <a:pt x="27" y="38"/>
                  </a:lnTo>
                  <a:lnTo>
                    <a:pt x="26" y="41"/>
                  </a:lnTo>
                  <a:lnTo>
                    <a:pt x="24" y="45"/>
                  </a:lnTo>
                  <a:lnTo>
                    <a:pt x="21" y="52"/>
                  </a:lnTo>
                  <a:lnTo>
                    <a:pt x="20" y="53"/>
                  </a:lnTo>
                  <a:lnTo>
                    <a:pt x="16" y="54"/>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80" name="Google Shape;2480;p203"/>
            <p:cNvSpPr/>
            <p:nvPr/>
          </p:nvSpPr>
          <p:spPr>
            <a:xfrm>
              <a:off x="7003429" y="3746599"/>
              <a:ext cx="636412" cy="461624"/>
            </a:xfrm>
            <a:custGeom>
              <a:avLst/>
              <a:gdLst/>
              <a:ahLst/>
              <a:cxnLst/>
              <a:rect l="l" t="t" r="r" b="b"/>
              <a:pathLst>
                <a:path w="670" h="551" extrusionOk="0">
                  <a:moveTo>
                    <a:pt x="235" y="538"/>
                  </a:moveTo>
                  <a:lnTo>
                    <a:pt x="237" y="538"/>
                  </a:lnTo>
                  <a:lnTo>
                    <a:pt x="236" y="537"/>
                  </a:lnTo>
                  <a:lnTo>
                    <a:pt x="236" y="537"/>
                  </a:lnTo>
                  <a:lnTo>
                    <a:pt x="237" y="535"/>
                  </a:lnTo>
                  <a:lnTo>
                    <a:pt x="240" y="538"/>
                  </a:lnTo>
                  <a:lnTo>
                    <a:pt x="240" y="542"/>
                  </a:lnTo>
                  <a:lnTo>
                    <a:pt x="240" y="543"/>
                  </a:lnTo>
                  <a:lnTo>
                    <a:pt x="239" y="542"/>
                  </a:lnTo>
                  <a:lnTo>
                    <a:pt x="238" y="541"/>
                  </a:lnTo>
                  <a:lnTo>
                    <a:pt x="238" y="541"/>
                  </a:lnTo>
                  <a:lnTo>
                    <a:pt x="237" y="540"/>
                  </a:lnTo>
                  <a:lnTo>
                    <a:pt x="234" y="540"/>
                  </a:lnTo>
                  <a:lnTo>
                    <a:pt x="232" y="539"/>
                  </a:lnTo>
                  <a:lnTo>
                    <a:pt x="228" y="536"/>
                  </a:lnTo>
                  <a:lnTo>
                    <a:pt x="228" y="534"/>
                  </a:lnTo>
                  <a:lnTo>
                    <a:pt x="229" y="534"/>
                  </a:lnTo>
                  <a:lnTo>
                    <a:pt x="230" y="532"/>
                  </a:lnTo>
                  <a:lnTo>
                    <a:pt x="231" y="530"/>
                  </a:lnTo>
                  <a:lnTo>
                    <a:pt x="230" y="529"/>
                  </a:lnTo>
                  <a:lnTo>
                    <a:pt x="232" y="529"/>
                  </a:lnTo>
                  <a:lnTo>
                    <a:pt x="233" y="531"/>
                  </a:lnTo>
                  <a:lnTo>
                    <a:pt x="233" y="535"/>
                  </a:lnTo>
                  <a:lnTo>
                    <a:pt x="233" y="536"/>
                  </a:lnTo>
                  <a:lnTo>
                    <a:pt x="233" y="537"/>
                  </a:lnTo>
                  <a:lnTo>
                    <a:pt x="235" y="538"/>
                  </a:lnTo>
                  <a:close/>
                  <a:moveTo>
                    <a:pt x="73" y="244"/>
                  </a:moveTo>
                  <a:lnTo>
                    <a:pt x="72" y="244"/>
                  </a:lnTo>
                  <a:lnTo>
                    <a:pt x="70" y="241"/>
                  </a:lnTo>
                  <a:lnTo>
                    <a:pt x="68" y="240"/>
                  </a:lnTo>
                  <a:lnTo>
                    <a:pt x="67" y="239"/>
                  </a:lnTo>
                  <a:lnTo>
                    <a:pt x="61" y="236"/>
                  </a:lnTo>
                  <a:lnTo>
                    <a:pt x="60" y="235"/>
                  </a:lnTo>
                  <a:lnTo>
                    <a:pt x="61" y="233"/>
                  </a:lnTo>
                  <a:lnTo>
                    <a:pt x="62" y="235"/>
                  </a:lnTo>
                  <a:lnTo>
                    <a:pt x="63" y="236"/>
                  </a:lnTo>
                  <a:lnTo>
                    <a:pt x="68" y="238"/>
                  </a:lnTo>
                  <a:lnTo>
                    <a:pt x="73" y="242"/>
                  </a:lnTo>
                  <a:lnTo>
                    <a:pt x="74" y="243"/>
                  </a:lnTo>
                  <a:lnTo>
                    <a:pt x="73" y="244"/>
                  </a:lnTo>
                  <a:close/>
                  <a:moveTo>
                    <a:pt x="63" y="232"/>
                  </a:moveTo>
                  <a:lnTo>
                    <a:pt x="63" y="233"/>
                  </a:lnTo>
                  <a:lnTo>
                    <a:pt x="61" y="231"/>
                  </a:lnTo>
                  <a:lnTo>
                    <a:pt x="61" y="229"/>
                  </a:lnTo>
                  <a:lnTo>
                    <a:pt x="62" y="227"/>
                  </a:lnTo>
                  <a:lnTo>
                    <a:pt x="62" y="230"/>
                  </a:lnTo>
                  <a:lnTo>
                    <a:pt x="63" y="231"/>
                  </a:lnTo>
                  <a:lnTo>
                    <a:pt x="63" y="232"/>
                  </a:lnTo>
                  <a:close/>
                  <a:moveTo>
                    <a:pt x="379" y="112"/>
                  </a:moveTo>
                  <a:lnTo>
                    <a:pt x="385" y="112"/>
                  </a:lnTo>
                  <a:lnTo>
                    <a:pt x="394" y="113"/>
                  </a:lnTo>
                  <a:lnTo>
                    <a:pt x="399" y="114"/>
                  </a:lnTo>
                  <a:lnTo>
                    <a:pt x="408" y="115"/>
                  </a:lnTo>
                  <a:lnTo>
                    <a:pt x="411" y="121"/>
                  </a:lnTo>
                  <a:lnTo>
                    <a:pt x="412" y="125"/>
                  </a:lnTo>
                  <a:lnTo>
                    <a:pt x="412" y="129"/>
                  </a:lnTo>
                  <a:lnTo>
                    <a:pt x="416" y="132"/>
                  </a:lnTo>
                  <a:lnTo>
                    <a:pt x="422" y="132"/>
                  </a:lnTo>
                  <a:lnTo>
                    <a:pt x="427" y="132"/>
                  </a:lnTo>
                  <a:lnTo>
                    <a:pt x="435" y="132"/>
                  </a:lnTo>
                  <a:lnTo>
                    <a:pt x="440" y="132"/>
                  </a:lnTo>
                  <a:lnTo>
                    <a:pt x="442" y="135"/>
                  </a:lnTo>
                  <a:lnTo>
                    <a:pt x="443" y="138"/>
                  </a:lnTo>
                  <a:lnTo>
                    <a:pt x="446" y="147"/>
                  </a:lnTo>
                  <a:lnTo>
                    <a:pt x="451" y="153"/>
                  </a:lnTo>
                  <a:lnTo>
                    <a:pt x="452" y="155"/>
                  </a:lnTo>
                  <a:lnTo>
                    <a:pt x="452" y="158"/>
                  </a:lnTo>
                  <a:lnTo>
                    <a:pt x="452" y="159"/>
                  </a:lnTo>
                  <a:lnTo>
                    <a:pt x="451" y="161"/>
                  </a:lnTo>
                  <a:lnTo>
                    <a:pt x="455" y="164"/>
                  </a:lnTo>
                  <a:lnTo>
                    <a:pt x="460" y="167"/>
                  </a:lnTo>
                  <a:lnTo>
                    <a:pt x="463" y="168"/>
                  </a:lnTo>
                  <a:lnTo>
                    <a:pt x="465" y="169"/>
                  </a:lnTo>
                  <a:lnTo>
                    <a:pt x="463" y="171"/>
                  </a:lnTo>
                  <a:lnTo>
                    <a:pt x="467" y="176"/>
                  </a:lnTo>
                  <a:lnTo>
                    <a:pt x="471" y="181"/>
                  </a:lnTo>
                  <a:lnTo>
                    <a:pt x="475" y="181"/>
                  </a:lnTo>
                  <a:lnTo>
                    <a:pt x="480" y="189"/>
                  </a:lnTo>
                  <a:lnTo>
                    <a:pt x="489" y="193"/>
                  </a:lnTo>
                  <a:lnTo>
                    <a:pt x="495" y="199"/>
                  </a:lnTo>
                  <a:lnTo>
                    <a:pt x="494" y="199"/>
                  </a:lnTo>
                  <a:lnTo>
                    <a:pt x="493" y="199"/>
                  </a:lnTo>
                  <a:lnTo>
                    <a:pt x="490" y="198"/>
                  </a:lnTo>
                  <a:lnTo>
                    <a:pt x="490" y="199"/>
                  </a:lnTo>
                  <a:lnTo>
                    <a:pt x="490" y="201"/>
                  </a:lnTo>
                  <a:lnTo>
                    <a:pt x="490" y="204"/>
                  </a:lnTo>
                  <a:lnTo>
                    <a:pt x="493" y="206"/>
                  </a:lnTo>
                  <a:lnTo>
                    <a:pt x="496" y="208"/>
                  </a:lnTo>
                  <a:lnTo>
                    <a:pt x="496" y="211"/>
                  </a:lnTo>
                  <a:lnTo>
                    <a:pt x="495" y="218"/>
                  </a:lnTo>
                  <a:lnTo>
                    <a:pt x="494" y="218"/>
                  </a:lnTo>
                  <a:lnTo>
                    <a:pt x="493" y="218"/>
                  </a:lnTo>
                  <a:lnTo>
                    <a:pt x="492" y="218"/>
                  </a:lnTo>
                  <a:lnTo>
                    <a:pt x="491" y="218"/>
                  </a:lnTo>
                  <a:lnTo>
                    <a:pt x="492" y="223"/>
                  </a:lnTo>
                  <a:lnTo>
                    <a:pt x="494" y="228"/>
                  </a:lnTo>
                  <a:lnTo>
                    <a:pt x="496" y="231"/>
                  </a:lnTo>
                  <a:lnTo>
                    <a:pt x="497" y="236"/>
                  </a:lnTo>
                  <a:lnTo>
                    <a:pt x="499" y="238"/>
                  </a:lnTo>
                  <a:lnTo>
                    <a:pt x="504" y="242"/>
                  </a:lnTo>
                  <a:lnTo>
                    <a:pt x="506" y="247"/>
                  </a:lnTo>
                  <a:lnTo>
                    <a:pt x="508" y="254"/>
                  </a:lnTo>
                  <a:lnTo>
                    <a:pt x="511" y="258"/>
                  </a:lnTo>
                  <a:lnTo>
                    <a:pt x="513" y="262"/>
                  </a:lnTo>
                  <a:lnTo>
                    <a:pt x="515" y="264"/>
                  </a:lnTo>
                  <a:lnTo>
                    <a:pt x="517" y="269"/>
                  </a:lnTo>
                  <a:lnTo>
                    <a:pt x="519" y="272"/>
                  </a:lnTo>
                  <a:lnTo>
                    <a:pt x="520" y="272"/>
                  </a:lnTo>
                  <a:lnTo>
                    <a:pt x="522" y="272"/>
                  </a:lnTo>
                  <a:lnTo>
                    <a:pt x="525" y="272"/>
                  </a:lnTo>
                  <a:lnTo>
                    <a:pt x="527" y="272"/>
                  </a:lnTo>
                  <a:lnTo>
                    <a:pt x="530" y="271"/>
                  </a:lnTo>
                  <a:lnTo>
                    <a:pt x="532" y="272"/>
                  </a:lnTo>
                  <a:lnTo>
                    <a:pt x="534" y="272"/>
                  </a:lnTo>
                  <a:lnTo>
                    <a:pt x="535" y="274"/>
                  </a:lnTo>
                  <a:lnTo>
                    <a:pt x="533" y="275"/>
                  </a:lnTo>
                  <a:lnTo>
                    <a:pt x="531" y="280"/>
                  </a:lnTo>
                  <a:lnTo>
                    <a:pt x="534" y="281"/>
                  </a:lnTo>
                  <a:lnTo>
                    <a:pt x="537" y="281"/>
                  </a:lnTo>
                  <a:lnTo>
                    <a:pt x="538" y="282"/>
                  </a:lnTo>
                  <a:lnTo>
                    <a:pt x="540" y="282"/>
                  </a:lnTo>
                  <a:lnTo>
                    <a:pt x="540" y="283"/>
                  </a:lnTo>
                  <a:lnTo>
                    <a:pt x="540" y="288"/>
                  </a:lnTo>
                  <a:lnTo>
                    <a:pt x="540" y="290"/>
                  </a:lnTo>
                  <a:lnTo>
                    <a:pt x="542" y="291"/>
                  </a:lnTo>
                  <a:lnTo>
                    <a:pt x="543" y="293"/>
                  </a:lnTo>
                  <a:lnTo>
                    <a:pt x="545" y="296"/>
                  </a:lnTo>
                  <a:lnTo>
                    <a:pt x="547" y="298"/>
                  </a:lnTo>
                  <a:lnTo>
                    <a:pt x="548" y="300"/>
                  </a:lnTo>
                  <a:lnTo>
                    <a:pt x="550" y="302"/>
                  </a:lnTo>
                  <a:lnTo>
                    <a:pt x="552" y="305"/>
                  </a:lnTo>
                  <a:lnTo>
                    <a:pt x="554" y="307"/>
                  </a:lnTo>
                  <a:lnTo>
                    <a:pt x="556" y="309"/>
                  </a:lnTo>
                  <a:lnTo>
                    <a:pt x="558" y="311"/>
                  </a:lnTo>
                  <a:lnTo>
                    <a:pt x="559" y="314"/>
                  </a:lnTo>
                  <a:lnTo>
                    <a:pt x="561" y="316"/>
                  </a:lnTo>
                  <a:lnTo>
                    <a:pt x="562" y="318"/>
                  </a:lnTo>
                  <a:lnTo>
                    <a:pt x="564" y="320"/>
                  </a:lnTo>
                  <a:lnTo>
                    <a:pt x="566" y="322"/>
                  </a:lnTo>
                  <a:lnTo>
                    <a:pt x="568" y="325"/>
                  </a:lnTo>
                  <a:lnTo>
                    <a:pt x="570" y="327"/>
                  </a:lnTo>
                  <a:lnTo>
                    <a:pt x="571" y="329"/>
                  </a:lnTo>
                  <a:lnTo>
                    <a:pt x="573" y="329"/>
                  </a:lnTo>
                  <a:lnTo>
                    <a:pt x="575" y="329"/>
                  </a:lnTo>
                  <a:lnTo>
                    <a:pt x="577" y="330"/>
                  </a:lnTo>
                  <a:lnTo>
                    <a:pt x="581" y="331"/>
                  </a:lnTo>
                  <a:lnTo>
                    <a:pt x="586" y="331"/>
                  </a:lnTo>
                  <a:lnTo>
                    <a:pt x="591" y="332"/>
                  </a:lnTo>
                  <a:lnTo>
                    <a:pt x="598" y="332"/>
                  </a:lnTo>
                  <a:lnTo>
                    <a:pt x="605" y="333"/>
                  </a:lnTo>
                  <a:lnTo>
                    <a:pt x="611" y="334"/>
                  </a:lnTo>
                  <a:lnTo>
                    <a:pt x="619" y="335"/>
                  </a:lnTo>
                  <a:lnTo>
                    <a:pt x="625" y="336"/>
                  </a:lnTo>
                  <a:lnTo>
                    <a:pt x="632" y="337"/>
                  </a:lnTo>
                  <a:lnTo>
                    <a:pt x="638" y="338"/>
                  </a:lnTo>
                  <a:lnTo>
                    <a:pt x="642" y="338"/>
                  </a:lnTo>
                  <a:lnTo>
                    <a:pt x="646" y="339"/>
                  </a:lnTo>
                  <a:lnTo>
                    <a:pt x="649" y="339"/>
                  </a:lnTo>
                  <a:lnTo>
                    <a:pt x="650" y="339"/>
                  </a:lnTo>
                  <a:lnTo>
                    <a:pt x="652" y="340"/>
                  </a:lnTo>
                  <a:lnTo>
                    <a:pt x="652" y="340"/>
                  </a:lnTo>
                  <a:lnTo>
                    <a:pt x="655" y="337"/>
                  </a:lnTo>
                  <a:lnTo>
                    <a:pt x="657" y="341"/>
                  </a:lnTo>
                  <a:lnTo>
                    <a:pt x="659" y="344"/>
                  </a:lnTo>
                  <a:lnTo>
                    <a:pt x="662" y="348"/>
                  </a:lnTo>
                  <a:lnTo>
                    <a:pt x="665" y="353"/>
                  </a:lnTo>
                  <a:lnTo>
                    <a:pt x="667" y="357"/>
                  </a:lnTo>
                  <a:lnTo>
                    <a:pt x="669" y="361"/>
                  </a:lnTo>
                  <a:lnTo>
                    <a:pt x="668" y="364"/>
                  </a:lnTo>
                  <a:lnTo>
                    <a:pt x="667" y="368"/>
                  </a:lnTo>
                  <a:lnTo>
                    <a:pt x="666" y="372"/>
                  </a:lnTo>
                  <a:lnTo>
                    <a:pt x="665" y="376"/>
                  </a:lnTo>
                  <a:lnTo>
                    <a:pt x="663" y="379"/>
                  </a:lnTo>
                  <a:lnTo>
                    <a:pt x="662" y="383"/>
                  </a:lnTo>
                  <a:lnTo>
                    <a:pt x="661" y="387"/>
                  </a:lnTo>
                  <a:lnTo>
                    <a:pt x="660" y="391"/>
                  </a:lnTo>
                  <a:lnTo>
                    <a:pt x="659" y="395"/>
                  </a:lnTo>
                  <a:lnTo>
                    <a:pt x="658" y="398"/>
                  </a:lnTo>
                  <a:lnTo>
                    <a:pt x="657" y="402"/>
                  </a:lnTo>
                  <a:lnTo>
                    <a:pt x="655" y="406"/>
                  </a:lnTo>
                  <a:lnTo>
                    <a:pt x="654" y="409"/>
                  </a:lnTo>
                  <a:lnTo>
                    <a:pt x="653" y="413"/>
                  </a:lnTo>
                  <a:lnTo>
                    <a:pt x="652" y="417"/>
                  </a:lnTo>
                  <a:lnTo>
                    <a:pt x="651" y="421"/>
                  </a:lnTo>
                  <a:lnTo>
                    <a:pt x="649" y="425"/>
                  </a:lnTo>
                  <a:lnTo>
                    <a:pt x="648" y="429"/>
                  </a:lnTo>
                  <a:lnTo>
                    <a:pt x="645" y="430"/>
                  </a:lnTo>
                  <a:lnTo>
                    <a:pt x="639" y="432"/>
                  </a:lnTo>
                  <a:lnTo>
                    <a:pt x="634" y="434"/>
                  </a:lnTo>
                  <a:lnTo>
                    <a:pt x="629" y="436"/>
                  </a:lnTo>
                  <a:lnTo>
                    <a:pt x="623" y="438"/>
                  </a:lnTo>
                  <a:lnTo>
                    <a:pt x="618" y="440"/>
                  </a:lnTo>
                  <a:lnTo>
                    <a:pt x="612" y="442"/>
                  </a:lnTo>
                  <a:lnTo>
                    <a:pt x="606" y="444"/>
                  </a:lnTo>
                  <a:lnTo>
                    <a:pt x="601" y="446"/>
                  </a:lnTo>
                  <a:lnTo>
                    <a:pt x="595" y="447"/>
                  </a:lnTo>
                  <a:lnTo>
                    <a:pt x="590" y="449"/>
                  </a:lnTo>
                  <a:lnTo>
                    <a:pt x="584" y="452"/>
                  </a:lnTo>
                  <a:lnTo>
                    <a:pt x="579" y="453"/>
                  </a:lnTo>
                  <a:lnTo>
                    <a:pt x="573" y="455"/>
                  </a:lnTo>
                  <a:lnTo>
                    <a:pt x="568" y="457"/>
                  </a:lnTo>
                  <a:lnTo>
                    <a:pt x="562" y="459"/>
                  </a:lnTo>
                  <a:lnTo>
                    <a:pt x="557" y="461"/>
                  </a:lnTo>
                  <a:lnTo>
                    <a:pt x="553" y="463"/>
                  </a:lnTo>
                  <a:lnTo>
                    <a:pt x="545" y="464"/>
                  </a:lnTo>
                  <a:lnTo>
                    <a:pt x="538" y="464"/>
                  </a:lnTo>
                  <a:lnTo>
                    <a:pt x="530" y="466"/>
                  </a:lnTo>
                  <a:lnTo>
                    <a:pt x="520" y="467"/>
                  </a:lnTo>
                  <a:lnTo>
                    <a:pt x="512" y="468"/>
                  </a:lnTo>
                  <a:lnTo>
                    <a:pt x="501" y="470"/>
                  </a:lnTo>
                  <a:lnTo>
                    <a:pt x="491" y="471"/>
                  </a:lnTo>
                  <a:lnTo>
                    <a:pt x="481" y="472"/>
                  </a:lnTo>
                  <a:lnTo>
                    <a:pt x="472" y="474"/>
                  </a:lnTo>
                  <a:lnTo>
                    <a:pt x="464" y="475"/>
                  </a:lnTo>
                  <a:lnTo>
                    <a:pt x="459" y="476"/>
                  </a:lnTo>
                  <a:lnTo>
                    <a:pt x="454" y="479"/>
                  </a:lnTo>
                  <a:lnTo>
                    <a:pt x="445" y="483"/>
                  </a:lnTo>
                  <a:lnTo>
                    <a:pt x="436" y="488"/>
                  </a:lnTo>
                  <a:lnTo>
                    <a:pt x="432" y="491"/>
                  </a:lnTo>
                  <a:lnTo>
                    <a:pt x="427" y="496"/>
                  </a:lnTo>
                  <a:lnTo>
                    <a:pt x="424" y="499"/>
                  </a:lnTo>
                  <a:lnTo>
                    <a:pt x="420" y="505"/>
                  </a:lnTo>
                  <a:lnTo>
                    <a:pt x="416" y="509"/>
                  </a:lnTo>
                  <a:lnTo>
                    <a:pt x="412" y="514"/>
                  </a:lnTo>
                  <a:lnTo>
                    <a:pt x="411" y="518"/>
                  </a:lnTo>
                  <a:lnTo>
                    <a:pt x="408" y="525"/>
                  </a:lnTo>
                  <a:lnTo>
                    <a:pt x="406" y="527"/>
                  </a:lnTo>
                  <a:lnTo>
                    <a:pt x="402" y="529"/>
                  </a:lnTo>
                  <a:lnTo>
                    <a:pt x="399" y="530"/>
                  </a:lnTo>
                  <a:lnTo>
                    <a:pt x="393" y="530"/>
                  </a:lnTo>
                  <a:lnTo>
                    <a:pt x="390" y="526"/>
                  </a:lnTo>
                  <a:lnTo>
                    <a:pt x="387" y="522"/>
                  </a:lnTo>
                  <a:lnTo>
                    <a:pt x="385" y="520"/>
                  </a:lnTo>
                  <a:lnTo>
                    <a:pt x="384" y="520"/>
                  </a:lnTo>
                  <a:lnTo>
                    <a:pt x="378" y="521"/>
                  </a:lnTo>
                  <a:lnTo>
                    <a:pt x="372" y="521"/>
                  </a:lnTo>
                  <a:lnTo>
                    <a:pt x="364" y="521"/>
                  </a:lnTo>
                  <a:lnTo>
                    <a:pt x="356" y="520"/>
                  </a:lnTo>
                  <a:lnTo>
                    <a:pt x="347" y="519"/>
                  </a:lnTo>
                  <a:lnTo>
                    <a:pt x="343" y="518"/>
                  </a:lnTo>
                  <a:lnTo>
                    <a:pt x="338" y="515"/>
                  </a:lnTo>
                  <a:lnTo>
                    <a:pt x="337" y="515"/>
                  </a:lnTo>
                  <a:lnTo>
                    <a:pt x="335" y="515"/>
                  </a:lnTo>
                  <a:lnTo>
                    <a:pt x="329" y="515"/>
                  </a:lnTo>
                  <a:lnTo>
                    <a:pt x="322" y="515"/>
                  </a:lnTo>
                  <a:lnTo>
                    <a:pt x="316" y="516"/>
                  </a:lnTo>
                  <a:lnTo>
                    <a:pt x="310" y="515"/>
                  </a:lnTo>
                  <a:lnTo>
                    <a:pt x="304" y="516"/>
                  </a:lnTo>
                  <a:lnTo>
                    <a:pt x="301" y="517"/>
                  </a:lnTo>
                  <a:lnTo>
                    <a:pt x="299" y="517"/>
                  </a:lnTo>
                  <a:lnTo>
                    <a:pt x="297" y="518"/>
                  </a:lnTo>
                  <a:lnTo>
                    <a:pt x="296" y="518"/>
                  </a:lnTo>
                  <a:lnTo>
                    <a:pt x="294" y="518"/>
                  </a:lnTo>
                  <a:lnTo>
                    <a:pt x="292" y="518"/>
                  </a:lnTo>
                  <a:lnTo>
                    <a:pt x="290" y="517"/>
                  </a:lnTo>
                  <a:lnTo>
                    <a:pt x="287" y="515"/>
                  </a:lnTo>
                  <a:lnTo>
                    <a:pt x="285" y="513"/>
                  </a:lnTo>
                  <a:lnTo>
                    <a:pt x="284" y="512"/>
                  </a:lnTo>
                  <a:lnTo>
                    <a:pt x="282" y="512"/>
                  </a:lnTo>
                  <a:lnTo>
                    <a:pt x="280" y="512"/>
                  </a:lnTo>
                  <a:lnTo>
                    <a:pt x="278" y="513"/>
                  </a:lnTo>
                  <a:lnTo>
                    <a:pt x="276" y="514"/>
                  </a:lnTo>
                  <a:lnTo>
                    <a:pt x="273" y="517"/>
                  </a:lnTo>
                  <a:lnTo>
                    <a:pt x="273" y="518"/>
                  </a:lnTo>
                  <a:lnTo>
                    <a:pt x="274" y="520"/>
                  </a:lnTo>
                  <a:lnTo>
                    <a:pt x="274" y="521"/>
                  </a:lnTo>
                  <a:lnTo>
                    <a:pt x="272" y="522"/>
                  </a:lnTo>
                  <a:lnTo>
                    <a:pt x="271" y="525"/>
                  </a:lnTo>
                  <a:lnTo>
                    <a:pt x="271" y="527"/>
                  </a:lnTo>
                  <a:lnTo>
                    <a:pt x="270" y="531"/>
                  </a:lnTo>
                  <a:lnTo>
                    <a:pt x="271" y="534"/>
                  </a:lnTo>
                  <a:lnTo>
                    <a:pt x="273" y="535"/>
                  </a:lnTo>
                  <a:lnTo>
                    <a:pt x="273" y="537"/>
                  </a:lnTo>
                  <a:lnTo>
                    <a:pt x="272" y="539"/>
                  </a:lnTo>
                  <a:lnTo>
                    <a:pt x="270" y="540"/>
                  </a:lnTo>
                  <a:lnTo>
                    <a:pt x="269" y="543"/>
                  </a:lnTo>
                  <a:lnTo>
                    <a:pt x="268" y="544"/>
                  </a:lnTo>
                  <a:lnTo>
                    <a:pt x="267" y="545"/>
                  </a:lnTo>
                  <a:lnTo>
                    <a:pt x="260" y="550"/>
                  </a:lnTo>
                  <a:lnTo>
                    <a:pt x="260" y="547"/>
                  </a:lnTo>
                  <a:lnTo>
                    <a:pt x="258" y="543"/>
                  </a:lnTo>
                  <a:lnTo>
                    <a:pt x="258" y="540"/>
                  </a:lnTo>
                  <a:lnTo>
                    <a:pt x="257" y="538"/>
                  </a:lnTo>
                  <a:lnTo>
                    <a:pt x="256" y="535"/>
                  </a:lnTo>
                  <a:lnTo>
                    <a:pt x="252" y="534"/>
                  </a:lnTo>
                  <a:lnTo>
                    <a:pt x="252" y="530"/>
                  </a:lnTo>
                  <a:lnTo>
                    <a:pt x="250" y="527"/>
                  </a:lnTo>
                  <a:lnTo>
                    <a:pt x="247" y="525"/>
                  </a:lnTo>
                  <a:lnTo>
                    <a:pt x="246" y="521"/>
                  </a:lnTo>
                  <a:lnTo>
                    <a:pt x="244" y="515"/>
                  </a:lnTo>
                  <a:lnTo>
                    <a:pt x="237" y="507"/>
                  </a:lnTo>
                  <a:lnTo>
                    <a:pt x="227" y="499"/>
                  </a:lnTo>
                  <a:lnTo>
                    <a:pt x="224" y="496"/>
                  </a:lnTo>
                  <a:lnTo>
                    <a:pt x="219" y="487"/>
                  </a:lnTo>
                  <a:lnTo>
                    <a:pt x="217" y="481"/>
                  </a:lnTo>
                  <a:lnTo>
                    <a:pt x="210" y="473"/>
                  </a:lnTo>
                  <a:lnTo>
                    <a:pt x="210" y="470"/>
                  </a:lnTo>
                  <a:lnTo>
                    <a:pt x="209" y="467"/>
                  </a:lnTo>
                  <a:lnTo>
                    <a:pt x="208" y="463"/>
                  </a:lnTo>
                  <a:lnTo>
                    <a:pt x="206" y="459"/>
                  </a:lnTo>
                  <a:lnTo>
                    <a:pt x="200" y="446"/>
                  </a:lnTo>
                  <a:lnTo>
                    <a:pt x="198" y="444"/>
                  </a:lnTo>
                  <a:lnTo>
                    <a:pt x="196" y="441"/>
                  </a:lnTo>
                  <a:lnTo>
                    <a:pt x="196" y="438"/>
                  </a:lnTo>
                  <a:lnTo>
                    <a:pt x="195" y="437"/>
                  </a:lnTo>
                  <a:lnTo>
                    <a:pt x="191" y="435"/>
                  </a:lnTo>
                  <a:lnTo>
                    <a:pt x="186" y="429"/>
                  </a:lnTo>
                  <a:lnTo>
                    <a:pt x="174" y="420"/>
                  </a:lnTo>
                  <a:lnTo>
                    <a:pt x="167" y="419"/>
                  </a:lnTo>
                  <a:lnTo>
                    <a:pt x="163" y="416"/>
                  </a:lnTo>
                  <a:lnTo>
                    <a:pt x="159" y="411"/>
                  </a:lnTo>
                  <a:lnTo>
                    <a:pt x="155" y="404"/>
                  </a:lnTo>
                  <a:lnTo>
                    <a:pt x="148" y="396"/>
                  </a:lnTo>
                  <a:lnTo>
                    <a:pt x="142" y="384"/>
                  </a:lnTo>
                  <a:lnTo>
                    <a:pt x="144" y="380"/>
                  </a:lnTo>
                  <a:lnTo>
                    <a:pt x="144" y="378"/>
                  </a:lnTo>
                  <a:lnTo>
                    <a:pt x="142" y="373"/>
                  </a:lnTo>
                  <a:lnTo>
                    <a:pt x="141" y="368"/>
                  </a:lnTo>
                  <a:lnTo>
                    <a:pt x="139" y="365"/>
                  </a:lnTo>
                  <a:lnTo>
                    <a:pt x="140" y="360"/>
                  </a:lnTo>
                  <a:lnTo>
                    <a:pt x="141" y="354"/>
                  </a:lnTo>
                  <a:lnTo>
                    <a:pt x="142" y="351"/>
                  </a:lnTo>
                  <a:lnTo>
                    <a:pt x="142" y="348"/>
                  </a:lnTo>
                  <a:lnTo>
                    <a:pt x="141" y="341"/>
                  </a:lnTo>
                  <a:lnTo>
                    <a:pt x="139" y="337"/>
                  </a:lnTo>
                  <a:lnTo>
                    <a:pt x="140" y="335"/>
                  </a:lnTo>
                  <a:lnTo>
                    <a:pt x="137" y="333"/>
                  </a:lnTo>
                  <a:lnTo>
                    <a:pt x="136" y="331"/>
                  </a:lnTo>
                  <a:lnTo>
                    <a:pt x="137" y="331"/>
                  </a:lnTo>
                  <a:lnTo>
                    <a:pt x="134" y="327"/>
                  </a:lnTo>
                  <a:lnTo>
                    <a:pt x="133" y="325"/>
                  </a:lnTo>
                  <a:lnTo>
                    <a:pt x="132" y="320"/>
                  </a:lnTo>
                  <a:lnTo>
                    <a:pt x="130" y="316"/>
                  </a:lnTo>
                  <a:lnTo>
                    <a:pt x="125" y="307"/>
                  </a:lnTo>
                  <a:lnTo>
                    <a:pt x="122" y="302"/>
                  </a:lnTo>
                  <a:lnTo>
                    <a:pt x="117" y="295"/>
                  </a:lnTo>
                  <a:lnTo>
                    <a:pt x="111" y="290"/>
                  </a:lnTo>
                  <a:lnTo>
                    <a:pt x="107" y="288"/>
                  </a:lnTo>
                  <a:lnTo>
                    <a:pt x="105" y="286"/>
                  </a:lnTo>
                  <a:lnTo>
                    <a:pt x="102" y="286"/>
                  </a:lnTo>
                  <a:lnTo>
                    <a:pt x="98" y="283"/>
                  </a:lnTo>
                  <a:lnTo>
                    <a:pt x="96" y="283"/>
                  </a:lnTo>
                  <a:lnTo>
                    <a:pt x="93" y="282"/>
                  </a:lnTo>
                  <a:lnTo>
                    <a:pt x="89" y="276"/>
                  </a:lnTo>
                  <a:lnTo>
                    <a:pt x="87" y="270"/>
                  </a:lnTo>
                  <a:lnTo>
                    <a:pt x="81" y="264"/>
                  </a:lnTo>
                  <a:lnTo>
                    <a:pt x="83" y="262"/>
                  </a:lnTo>
                  <a:lnTo>
                    <a:pt x="84" y="259"/>
                  </a:lnTo>
                  <a:lnTo>
                    <a:pt x="84" y="255"/>
                  </a:lnTo>
                  <a:lnTo>
                    <a:pt x="83" y="252"/>
                  </a:lnTo>
                  <a:lnTo>
                    <a:pt x="81" y="247"/>
                  </a:lnTo>
                  <a:lnTo>
                    <a:pt x="73" y="235"/>
                  </a:lnTo>
                  <a:lnTo>
                    <a:pt x="71" y="233"/>
                  </a:lnTo>
                  <a:lnTo>
                    <a:pt x="68" y="231"/>
                  </a:lnTo>
                  <a:lnTo>
                    <a:pt x="66" y="226"/>
                  </a:lnTo>
                  <a:lnTo>
                    <a:pt x="65" y="221"/>
                  </a:lnTo>
                  <a:lnTo>
                    <a:pt x="60" y="218"/>
                  </a:lnTo>
                  <a:lnTo>
                    <a:pt x="52" y="201"/>
                  </a:lnTo>
                  <a:lnTo>
                    <a:pt x="47" y="195"/>
                  </a:lnTo>
                  <a:lnTo>
                    <a:pt x="45" y="191"/>
                  </a:lnTo>
                  <a:lnTo>
                    <a:pt x="39" y="184"/>
                  </a:lnTo>
                  <a:lnTo>
                    <a:pt x="37" y="178"/>
                  </a:lnTo>
                  <a:lnTo>
                    <a:pt x="31" y="171"/>
                  </a:lnTo>
                  <a:lnTo>
                    <a:pt x="26" y="160"/>
                  </a:lnTo>
                  <a:lnTo>
                    <a:pt x="18" y="150"/>
                  </a:lnTo>
                  <a:lnTo>
                    <a:pt x="15" y="148"/>
                  </a:lnTo>
                  <a:lnTo>
                    <a:pt x="7" y="147"/>
                  </a:lnTo>
                  <a:lnTo>
                    <a:pt x="3" y="147"/>
                  </a:lnTo>
                  <a:lnTo>
                    <a:pt x="0" y="149"/>
                  </a:lnTo>
                  <a:lnTo>
                    <a:pt x="0" y="146"/>
                  </a:lnTo>
                  <a:lnTo>
                    <a:pt x="2" y="142"/>
                  </a:lnTo>
                  <a:lnTo>
                    <a:pt x="5" y="133"/>
                  </a:lnTo>
                  <a:lnTo>
                    <a:pt x="5" y="125"/>
                  </a:lnTo>
                  <a:lnTo>
                    <a:pt x="10" y="102"/>
                  </a:lnTo>
                  <a:lnTo>
                    <a:pt x="17" y="104"/>
                  </a:lnTo>
                  <a:lnTo>
                    <a:pt x="23" y="104"/>
                  </a:lnTo>
                  <a:lnTo>
                    <a:pt x="31" y="106"/>
                  </a:lnTo>
                  <a:lnTo>
                    <a:pt x="39" y="107"/>
                  </a:lnTo>
                  <a:lnTo>
                    <a:pt x="44" y="108"/>
                  </a:lnTo>
                  <a:lnTo>
                    <a:pt x="46" y="108"/>
                  </a:lnTo>
                  <a:lnTo>
                    <a:pt x="53" y="102"/>
                  </a:lnTo>
                  <a:lnTo>
                    <a:pt x="59" y="97"/>
                  </a:lnTo>
                  <a:lnTo>
                    <a:pt x="63" y="91"/>
                  </a:lnTo>
                  <a:lnTo>
                    <a:pt x="66" y="85"/>
                  </a:lnTo>
                  <a:lnTo>
                    <a:pt x="68" y="84"/>
                  </a:lnTo>
                  <a:lnTo>
                    <a:pt x="73" y="82"/>
                  </a:lnTo>
                  <a:lnTo>
                    <a:pt x="82" y="80"/>
                  </a:lnTo>
                  <a:lnTo>
                    <a:pt x="90" y="79"/>
                  </a:lnTo>
                  <a:lnTo>
                    <a:pt x="91" y="79"/>
                  </a:lnTo>
                  <a:lnTo>
                    <a:pt x="94" y="74"/>
                  </a:lnTo>
                  <a:lnTo>
                    <a:pt x="96" y="67"/>
                  </a:lnTo>
                  <a:lnTo>
                    <a:pt x="96" y="66"/>
                  </a:lnTo>
                  <a:lnTo>
                    <a:pt x="97" y="66"/>
                  </a:lnTo>
                  <a:lnTo>
                    <a:pt x="103" y="63"/>
                  </a:lnTo>
                  <a:lnTo>
                    <a:pt x="107" y="60"/>
                  </a:lnTo>
                  <a:lnTo>
                    <a:pt x="101" y="54"/>
                  </a:lnTo>
                  <a:lnTo>
                    <a:pt x="96" y="48"/>
                  </a:lnTo>
                  <a:lnTo>
                    <a:pt x="91" y="42"/>
                  </a:lnTo>
                  <a:lnTo>
                    <a:pt x="86" y="36"/>
                  </a:lnTo>
                  <a:lnTo>
                    <a:pt x="79" y="29"/>
                  </a:lnTo>
                  <a:lnTo>
                    <a:pt x="74" y="23"/>
                  </a:lnTo>
                  <a:lnTo>
                    <a:pt x="83" y="21"/>
                  </a:lnTo>
                  <a:lnTo>
                    <a:pt x="91" y="19"/>
                  </a:lnTo>
                  <a:lnTo>
                    <a:pt x="100" y="16"/>
                  </a:lnTo>
                  <a:lnTo>
                    <a:pt x="111" y="13"/>
                  </a:lnTo>
                  <a:lnTo>
                    <a:pt x="120" y="11"/>
                  </a:lnTo>
                  <a:lnTo>
                    <a:pt x="132" y="7"/>
                  </a:lnTo>
                  <a:lnTo>
                    <a:pt x="138" y="5"/>
                  </a:lnTo>
                  <a:lnTo>
                    <a:pt x="139" y="5"/>
                  </a:lnTo>
                  <a:lnTo>
                    <a:pt x="144" y="0"/>
                  </a:lnTo>
                  <a:lnTo>
                    <a:pt x="151" y="1"/>
                  </a:lnTo>
                  <a:lnTo>
                    <a:pt x="162" y="3"/>
                  </a:lnTo>
                  <a:lnTo>
                    <a:pt x="172" y="5"/>
                  </a:lnTo>
                  <a:lnTo>
                    <a:pt x="183" y="7"/>
                  </a:lnTo>
                  <a:lnTo>
                    <a:pt x="186" y="9"/>
                  </a:lnTo>
                  <a:lnTo>
                    <a:pt x="197" y="15"/>
                  </a:lnTo>
                  <a:lnTo>
                    <a:pt x="204" y="19"/>
                  </a:lnTo>
                  <a:lnTo>
                    <a:pt x="211" y="23"/>
                  </a:lnTo>
                  <a:lnTo>
                    <a:pt x="222" y="30"/>
                  </a:lnTo>
                  <a:lnTo>
                    <a:pt x="228" y="34"/>
                  </a:lnTo>
                  <a:lnTo>
                    <a:pt x="237" y="39"/>
                  </a:lnTo>
                  <a:lnTo>
                    <a:pt x="244" y="45"/>
                  </a:lnTo>
                  <a:lnTo>
                    <a:pt x="252" y="52"/>
                  </a:lnTo>
                  <a:lnTo>
                    <a:pt x="262" y="61"/>
                  </a:lnTo>
                  <a:lnTo>
                    <a:pt x="270" y="67"/>
                  </a:lnTo>
                  <a:lnTo>
                    <a:pt x="280" y="75"/>
                  </a:lnTo>
                  <a:lnTo>
                    <a:pt x="291" y="84"/>
                  </a:lnTo>
                  <a:lnTo>
                    <a:pt x="302" y="92"/>
                  </a:lnTo>
                  <a:lnTo>
                    <a:pt x="310" y="99"/>
                  </a:lnTo>
                  <a:lnTo>
                    <a:pt x="320" y="108"/>
                  </a:lnTo>
                  <a:lnTo>
                    <a:pt x="321" y="108"/>
                  </a:lnTo>
                  <a:lnTo>
                    <a:pt x="332" y="109"/>
                  </a:lnTo>
                  <a:lnTo>
                    <a:pt x="347" y="110"/>
                  </a:lnTo>
                  <a:lnTo>
                    <a:pt x="361" y="112"/>
                  </a:lnTo>
                  <a:lnTo>
                    <a:pt x="373" y="113"/>
                  </a:lnTo>
                  <a:lnTo>
                    <a:pt x="379" y="112"/>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81" name="Google Shape;2481;p203"/>
            <p:cNvSpPr/>
            <p:nvPr/>
          </p:nvSpPr>
          <p:spPr>
            <a:xfrm>
              <a:off x="7216960" y="4189759"/>
              <a:ext cx="12562" cy="11078"/>
            </a:xfrm>
            <a:custGeom>
              <a:avLst/>
              <a:gdLst/>
              <a:ahLst/>
              <a:cxnLst/>
              <a:rect l="l" t="t" r="r" b="b"/>
              <a:pathLst>
                <a:path w="13" h="15" extrusionOk="0">
                  <a:moveTo>
                    <a:pt x="7" y="9"/>
                  </a:moveTo>
                  <a:lnTo>
                    <a:pt x="9" y="9"/>
                  </a:lnTo>
                  <a:lnTo>
                    <a:pt x="8" y="8"/>
                  </a:lnTo>
                  <a:lnTo>
                    <a:pt x="8" y="8"/>
                  </a:lnTo>
                  <a:lnTo>
                    <a:pt x="9" y="6"/>
                  </a:lnTo>
                  <a:lnTo>
                    <a:pt x="12" y="9"/>
                  </a:lnTo>
                  <a:lnTo>
                    <a:pt x="12" y="13"/>
                  </a:lnTo>
                  <a:lnTo>
                    <a:pt x="12" y="14"/>
                  </a:lnTo>
                  <a:lnTo>
                    <a:pt x="11" y="13"/>
                  </a:lnTo>
                  <a:lnTo>
                    <a:pt x="10" y="12"/>
                  </a:lnTo>
                  <a:lnTo>
                    <a:pt x="10" y="12"/>
                  </a:lnTo>
                  <a:lnTo>
                    <a:pt x="9" y="11"/>
                  </a:lnTo>
                  <a:lnTo>
                    <a:pt x="6" y="11"/>
                  </a:lnTo>
                  <a:lnTo>
                    <a:pt x="4" y="10"/>
                  </a:lnTo>
                  <a:lnTo>
                    <a:pt x="0" y="7"/>
                  </a:lnTo>
                  <a:lnTo>
                    <a:pt x="0" y="5"/>
                  </a:lnTo>
                  <a:lnTo>
                    <a:pt x="1" y="5"/>
                  </a:lnTo>
                  <a:lnTo>
                    <a:pt x="2" y="3"/>
                  </a:lnTo>
                  <a:lnTo>
                    <a:pt x="3" y="1"/>
                  </a:lnTo>
                  <a:lnTo>
                    <a:pt x="2" y="0"/>
                  </a:lnTo>
                  <a:lnTo>
                    <a:pt x="4" y="0"/>
                  </a:lnTo>
                  <a:lnTo>
                    <a:pt x="5" y="2"/>
                  </a:lnTo>
                  <a:lnTo>
                    <a:pt x="5" y="6"/>
                  </a:lnTo>
                  <a:lnTo>
                    <a:pt x="5" y="7"/>
                  </a:lnTo>
                  <a:lnTo>
                    <a:pt x="5" y="8"/>
                  </a:lnTo>
                  <a:lnTo>
                    <a:pt x="7" y="9"/>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82" name="Google Shape;2482;p203"/>
            <p:cNvSpPr/>
            <p:nvPr/>
          </p:nvSpPr>
          <p:spPr>
            <a:xfrm>
              <a:off x="7057857" y="3938635"/>
              <a:ext cx="12562" cy="11078"/>
            </a:xfrm>
            <a:custGeom>
              <a:avLst/>
              <a:gdLst/>
              <a:ahLst/>
              <a:cxnLst/>
              <a:rect l="l" t="t" r="r" b="b"/>
              <a:pathLst>
                <a:path w="15" h="12" extrusionOk="0">
                  <a:moveTo>
                    <a:pt x="13" y="11"/>
                  </a:moveTo>
                  <a:lnTo>
                    <a:pt x="12" y="11"/>
                  </a:lnTo>
                  <a:lnTo>
                    <a:pt x="10" y="8"/>
                  </a:lnTo>
                  <a:lnTo>
                    <a:pt x="8" y="7"/>
                  </a:lnTo>
                  <a:lnTo>
                    <a:pt x="7" y="6"/>
                  </a:lnTo>
                  <a:lnTo>
                    <a:pt x="1" y="3"/>
                  </a:lnTo>
                  <a:lnTo>
                    <a:pt x="0" y="2"/>
                  </a:lnTo>
                  <a:lnTo>
                    <a:pt x="1" y="0"/>
                  </a:lnTo>
                  <a:lnTo>
                    <a:pt x="2" y="2"/>
                  </a:lnTo>
                  <a:lnTo>
                    <a:pt x="3" y="3"/>
                  </a:lnTo>
                  <a:lnTo>
                    <a:pt x="8" y="5"/>
                  </a:lnTo>
                  <a:lnTo>
                    <a:pt x="13" y="9"/>
                  </a:lnTo>
                  <a:lnTo>
                    <a:pt x="14" y="10"/>
                  </a:lnTo>
                  <a:lnTo>
                    <a:pt x="13" y="1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83" name="Google Shape;2483;p203"/>
            <p:cNvSpPr/>
            <p:nvPr/>
          </p:nvSpPr>
          <p:spPr>
            <a:xfrm>
              <a:off x="7062045" y="3934941"/>
              <a:ext cx="4185" cy="7386"/>
            </a:xfrm>
            <a:custGeom>
              <a:avLst/>
              <a:gdLst/>
              <a:ahLst/>
              <a:cxnLst/>
              <a:rect l="l" t="t" r="r" b="b"/>
              <a:pathLst>
                <a:path w="3" h="7" extrusionOk="0">
                  <a:moveTo>
                    <a:pt x="2" y="5"/>
                  </a:moveTo>
                  <a:lnTo>
                    <a:pt x="2" y="6"/>
                  </a:lnTo>
                  <a:lnTo>
                    <a:pt x="0" y="4"/>
                  </a:lnTo>
                  <a:lnTo>
                    <a:pt x="0" y="2"/>
                  </a:lnTo>
                  <a:lnTo>
                    <a:pt x="1" y="0"/>
                  </a:lnTo>
                  <a:lnTo>
                    <a:pt x="1" y="3"/>
                  </a:lnTo>
                  <a:lnTo>
                    <a:pt x="2" y="4"/>
                  </a:lnTo>
                  <a:lnTo>
                    <a:pt x="2"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84" name="Google Shape;2484;p203"/>
            <p:cNvSpPr/>
            <p:nvPr/>
          </p:nvSpPr>
          <p:spPr>
            <a:xfrm>
              <a:off x="9088516" y="4607067"/>
              <a:ext cx="12560" cy="7386"/>
            </a:xfrm>
            <a:custGeom>
              <a:avLst/>
              <a:gdLst/>
              <a:ahLst/>
              <a:cxnLst/>
              <a:rect l="l" t="t" r="r" b="b"/>
              <a:pathLst>
                <a:path w="12" h="7" extrusionOk="0">
                  <a:moveTo>
                    <a:pt x="10" y="4"/>
                  </a:moveTo>
                  <a:lnTo>
                    <a:pt x="5" y="6"/>
                  </a:lnTo>
                  <a:lnTo>
                    <a:pt x="0" y="4"/>
                  </a:lnTo>
                  <a:lnTo>
                    <a:pt x="2" y="0"/>
                  </a:lnTo>
                  <a:lnTo>
                    <a:pt x="5" y="0"/>
                  </a:lnTo>
                  <a:lnTo>
                    <a:pt x="8" y="1"/>
                  </a:lnTo>
                  <a:lnTo>
                    <a:pt x="10" y="2"/>
                  </a:lnTo>
                  <a:lnTo>
                    <a:pt x="11" y="2"/>
                  </a:lnTo>
                  <a:lnTo>
                    <a:pt x="10" y="4"/>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85" name="Google Shape;2485;p203"/>
            <p:cNvSpPr/>
            <p:nvPr/>
          </p:nvSpPr>
          <p:spPr>
            <a:xfrm>
              <a:off x="9088516" y="4607067"/>
              <a:ext cx="12560" cy="7386"/>
            </a:xfrm>
            <a:custGeom>
              <a:avLst/>
              <a:gdLst/>
              <a:ahLst/>
              <a:cxnLst/>
              <a:rect l="l" t="t" r="r" b="b"/>
              <a:pathLst>
                <a:path w="12" h="7" extrusionOk="0">
                  <a:moveTo>
                    <a:pt x="10" y="4"/>
                  </a:moveTo>
                  <a:lnTo>
                    <a:pt x="5" y="6"/>
                  </a:lnTo>
                  <a:lnTo>
                    <a:pt x="0" y="4"/>
                  </a:lnTo>
                  <a:lnTo>
                    <a:pt x="2" y="0"/>
                  </a:lnTo>
                  <a:lnTo>
                    <a:pt x="5" y="0"/>
                  </a:lnTo>
                  <a:lnTo>
                    <a:pt x="8" y="1"/>
                  </a:lnTo>
                  <a:lnTo>
                    <a:pt x="10" y="2"/>
                  </a:lnTo>
                  <a:lnTo>
                    <a:pt x="11" y="2"/>
                  </a:lnTo>
                  <a:lnTo>
                    <a:pt x="10"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86" name="Google Shape;2486;p203"/>
            <p:cNvSpPr/>
            <p:nvPr/>
          </p:nvSpPr>
          <p:spPr>
            <a:xfrm>
              <a:off x="7036924" y="3576721"/>
              <a:ext cx="200972" cy="162492"/>
            </a:xfrm>
            <a:custGeom>
              <a:avLst/>
              <a:gdLst/>
              <a:ahLst/>
              <a:cxnLst/>
              <a:rect l="l" t="t" r="r" b="b"/>
              <a:pathLst>
                <a:path w="210" h="194" extrusionOk="0">
                  <a:moveTo>
                    <a:pt x="209" y="8"/>
                  </a:moveTo>
                  <a:lnTo>
                    <a:pt x="209" y="8"/>
                  </a:lnTo>
                  <a:lnTo>
                    <a:pt x="209" y="10"/>
                  </a:lnTo>
                  <a:lnTo>
                    <a:pt x="206" y="14"/>
                  </a:lnTo>
                  <a:lnTo>
                    <a:pt x="201" y="19"/>
                  </a:lnTo>
                  <a:lnTo>
                    <a:pt x="197" y="22"/>
                  </a:lnTo>
                  <a:lnTo>
                    <a:pt x="191" y="28"/>
                  </a:lnTo>
                  <a:lnTo>
                    <a:pt x="187" y="30"/>
                  </a:lnTo>
                  <a:lnTo>
                    <a:pt x="179" y="32"/>
                  </a:lnTo>
                  <a:lnTo>
                    <a:pt x="178" y="33"/>
                  </a:lnTo>
                  <a:lnTo>
                    <a:pt x="176" y="37"/>
                  </a:lnTo>
                  <a:lnTo>
                    <a:pt x="174" y="41"/>
                  </a:lnTo>
                  <a:lnTo>
                    <a:pt x="174" y="44"/>
                  </a:lnTo>
                  <a:lnTo>
                    <a:pt x="174" y="49"/>
                  </a:lnTo>
                  <a:lnTo>
                    <a:pt x="176" y="54"/>
                  </a:lnTo>
                  <a:lnTo>
                    <a:pt x="178" y="59"/>
                  </a:lnTo>
                  <a:lnTo>
                    <a:pt x="178" y="63"/>
                  </a:lnTo>
                  <a:lnTo>
                    <a:pt x="178" y="66"/>
                  </a:lnTo>
                  <a:lnTo>
                    <a:pt x="176" y="69"/>
                  </a:lnTo>
                  <a:lnTo>
                    <a:pt x="174" y="74"/>
                  </a:lnTo>
                  <a:lnTo>
                    <a:pt x="173" y="80"/>
                  </a:lnTo>
                  <a:lnTo>
                    <a:pt x="173" y="90"/>
                  </a:lnTo>
                  <a:lnTo>
                    <a:pt x="173" y="98"/>
                  </a:lnTo>
                  <a:lnTo>
                    <a:pt x="173" y="99"/>
                  </a:lnTo>
                  <a:lnTo>
                    <a:pt x="169" y="106"/>
                  </a:lnTo>
                  <a:lnTo>
                    <a:pt x="166" y="113"/>
                  </a:lnTo>
                  <a:lnTo>
                    <a:pt x="164" y="114"/>
                  </a:lnTo>
                  <a:lnTo>
                    <a:pt x="156" y="117"/>
                  </a:lnTo>
                  <a:lnTo>
                    <a:pt x="148" y="121"/>
                  </a:lnTo>
                  <a:lnTo>
                    <a:pt x="138" y="128"/>
                  </a:lnTo>
                  <a:lnTo>
                    <a:pt x="129" y="132"/>
                  </a:lnTo>
                  <a:lnTo>
                    <a:pt x="121" y="138"/>
                  </a:lnTo>
                  <a:lnTo>
                    <a:pt x="111" y="143"/>
                  </a:lnTo>
                  <a:lnTo>
                    <a:pt x="104" y="148"/>
                  </a:lnTo>
                  <a:lnTo>
                    <a:pt x="95" y="153"/>
                  </a:lnTo>
                  <a:lnTo>
                    <a:pt x="87" y="158"/>
                  </a:lnTo>
                  <a:lnTo>
                    <a:pt x="78" y="164"/>
                  </a:lnTo>
                  <a:lnTo>
                    <a:pt x="72" y="167"/>
                  </a:lnTo>
                  <a:lnTo>
                    <a:pt x="63" y="173"/>
                  </a:lnTo>
                  <a:lnTo>
                    <a:pt x="57" y="177"/>
                  </a:lnTo>
                  <a:lnTo>
                    <a:pt x="49" y="182"/>
                  </a:lnTo>
                  <a:lnTo>
                    <a:pt x="42" y="187"/>
                  </a:lnTo>
                  <a:lnTo>
                    <a:pt x="33" y="193"/>
                  </a:lnTo>
                  <a:lnTo>
                    <a:pt x="22" y="191"/>
                  </a:lnTo>
                  <a:lnTo>
                    <a:pt x="18" y="190"/>
                  </a:lnTo>
                  <a:lnTo>
                    <a:pt x="16" y="187"/>
                  </a:lnTo>
                  <a:lnTo>
                    <a:pt x="13" y="186"/>
                  </a:lnTo>
                  <a:lnTo>
                    <a:pt x="9" y="185"/>
                  </a:lnTo>
                  <a:lnTo>
                    <a:pt x="6" y="180"/>
                  </a:lnTo>
                  <a:lnTo>
                    <a:pt x="4" y="178"/>
                  </a:lnTo>
                  <a:lnTo>
                    <a:pt x="0" y="177"/>
                  </a:lnTo>
                  <a:lnTo>
                    <a:pt x="1" y="175"/>
                  </a:lnTo>
                  <a:lnTo>
                    <a:pt x="2" y="172"/>
                  </a:lnTo>
                  <a:lnTo>
                    <a:pt x="4" y="169"/>
                  </a:lnTo>
                  <a:lnTo>
                    <a:pt x="3" y="167"/>
                  </a:lnTo>
                  <a:lnTo>
                    <a:pt x="2" y="165"/>
                  </a:lnTo>
                  <a:lnTo>
                    <a:pt x="2" y="164"/>
                  </a:lnTo>
                  <a:lnTo>
                    <a:pt x="4" y="162"/>
                  </a:lnTo>
                  <a:lnTo>
                    <a:pt x="3" y="160"/>
                  </a:lnTo>
                  <a:lnTo>
                    <a:pt x="2" y="158"/>
                  </a:lnTo>
                  <a:lnTo>
                    <a:pt x="2" y="157"/>
                  </a:lnTo>
                  <a:lnTo>
                    <a:pt x="2" y="154"/>
                  </a:lnTo>
                  <a:lnTo>
                    <a:pt x="2" y="153"/>
                  </a:lnTo>
                  <a:lnTo>
                    <a:pt x="2" y="151"/>
                  </a:lnTo>
                  <a:lnTo>
                    <a:pt x="4" y="149"/>
                  </a:lnTo>
                  <a:lnTo>
                    <a:pt x="4" y="148"/>
                  </a:lnTo>
                  <a:lnTo>
                    <a:pt x="6" y="147"/>
                  </a:lnTo>
                  <a:lnTo>
                    <a:pt x="7" y="146"/>
                  </a:lnTo>
                  <a:lnTo>
                    <a:pt x="8" y="145"/>
                  </a:lnTo>
                  <a:lnTo>
                    <a:pt x="7" y="145"/>
                  </a:lnTo>
                  <a:lnTo>
                    <a:pt x="6" y="143"/>
                  </a:lnTo>
                  <a:lnTo>
                    <a:pt x="5" y="142"/>
                  </a:lnTo>
                  <a:lnTo>
                    <a:pt x="6" y="139"/>
                  </a:lnTo>
                  <a:lnTo>
                    <a:pt x="6" y="138"/>
                  </a:lnTo>
                  <a:lnTo>
                    <a:pt x="7" y="137"/>
                  </a:lnTo>
                  <a:lnTo>
                    <a:pt x="10" y="135"/>
                  </a:lnTo>
                  <a:lnTo>
                    <a:pt x="12" y="135"/>
                  </a:lnTo>
                  <a:lnTo>
                    <a:pt x="13" y="135"/>
                  </a:lnTo>
                  <a:lnTo>
                    <a:pt x="16" y="135"/>
                  </a:lnTo>
                  <a:lnTo>
                    <a:pt x="18" y="136"/>
                  </a:lnTo>
                  <a:lnTo>
                    <a:pt x="18" y="135"/>
                  </a:lnTo>
                  <a:lnTo>
                    <a:pt x="18" y="135"/>
                  </a:lnTo>
                  <a:lnTo>
                    <a:pt x="16" y="133"/>
                  </a:lnTo>
                  <a:lnTo>
                    <a:pt x="16" y="132"/>
                  </a:lnTo>
                  <a:lnTo>
                    <a:pt x="17" y="131"/>
                  </a:lnTo>
                  <a:lnTo>
                    <a:pt x="18" y="129"/>
                  </a:lnTo>
                  <a:lnTo>
                    <a:pt x="20" y="128"/>
                  </a:lnTo>
                  <a:lnTo>
                    <a:pt x="22" y="127"/>
                  </a:lnTo>
                  <a:lnTo>
                    <a:pt x="24" y="124"/>
                  </a:lnTo>
                  <a:lnTo>
                    <a:pt x="26" y="121"/>
                  </a:lnTo>
                  <a:lnTo>
                    <a:pt x="23" y="113"/>
                  </a:lnTo>
                  <a:lnTo>
                    <a:pt x="22" y="111"/>
                  </a:lnTo>
                  <a:lnTo>
                    <a:pt x="19" y="110"/>
                  </a:lnTo>
                  <a:lnTo>
                    <a:pt x="17" y="110"/>
                  </a:lnTo>
                  <a:lnTo>
                    <a:pt x="17" y="110"/>
                  </a:lnTo>
                  <a:lnTo>
                    <a:pt x="19" y="107"/>
                  </a:lnTo>
                  <a:lnTo>
                    <a:pt x="21" y="106"/>
                  </a:lnTo>
                  <a:lnTo>
                    <a:pt x="19" y="104"/>
                  </a:lnTo>
                  <a:lnTo>
                    <a:pt x="16" y="103"/>
                  </a:lnTo>
                  <a:lnTo>
                    <a:pt x="15" y="105"/>
                  </a:lnTo>
                  <a:lnTo>
                    <a:pt x="12" y="105"/>
                  </a:lnTo>
                  <a:lnTo>
                    <a:pt x="6" y="105"/>
                  </a:lnTo>
                  <a:lnTo>
                    <a:pt x="4" y="96"/>
                  </a:lnTo>
                  <a:lnTo>
                    <a:pt x="3" y="93"/>
                  </a:lnTo>
                  <a:lnTo>
                    <a:pt x="3" y="88"/>
                  </a:lnTo>
                  <a:lnTo>
                    <a:pt x="5" y="82"/>
                  </a:lnTo>
                  <a:lnTo>
                    <a:pt x="4" y="79"/>
                  </a:lnTo>
                  <a:lnTo>
                    <a:pt x="4" y="77"/>
                  </a:lnTo>
                  <a:lnTo>
                    <a:pt x="4" y="74"/>
                  </a:lnTo>
                  <a:lnTo>
                    <a:pt x="0" y="69"/>
                  </a:lnTo>
                  <a:lnTo>
                    <a:pt x="2" y="58"/>
                  </a:lnTo>
                  <a:lnTo>
                    <a:pt x="3" y="55"/>
                  </a:lnTo>
                  <a:lnTo>
                    <a:pt x="6" y="55"/>
                  </a:lnTo>
                  <a:lnTo>
                    <a:pt x="11" y="58"/>
                  </a:lnTo>
                  <a:lnTo>
                    <a:pt x="12" y="58"/>
                  </a:lnTo>
                  <a:lnTo>
                    <a:pt x="13" y="54"/>
                  </a:lnTo>
                  <a:lnTo>
                    <a:pt x="15" y="53"/>
                  </a:lnTo>
                  <a:lnTo>
                    <a:pt x="18" y="52"/>
                  </a:lnTo>
                  <a:lnTo>
                    <a:pt x="19" y="45"/>
                  </a:lnTo>
                  <a:lnTo>
                    <a:pt x="20" y="44"/>
                  </a:lnTo>
                  <a:lnTo>
                    <a:pt x="22" y="43"/>
                  </a:lnTo>
                  <a:lnTo>
                    <a:pt x="25" y="43"/>
                  </a:lnTo>
                  <a:lnTo>
                    <a:pt x="27" y="43"/>
                  </a:lnTo>
                  <a:lnTo>
                    <a:pt x="27" y="41"/>
                  </a:lnTo>
                  <a:lnTo>
                    <a:pt x="24" y="34"/>
                  </a:lnTo>
                  <a:lnTo>
                    <a:pt x="24" y="32"/>
                  </a:lnTo>
                  <a:lnTo>
                    <a:pt x="26" y="24"/>
                  </a:lnTo>
                  <a:lnTo>
                    <a:pt x="27" y="21"/>
                  </a:lnTo>
                  <a:lnTo>
                    <a:pt x="28" y="20"/>
                  </a:lnTo>
                  <a:lnTo>
                    <a:pt x="31" y="21"/>
                  </a:lnTo>
                  <a:lnTo>
                    <a:pt x="37" y="22"/>
                  </a:lnTo>
                  <a:lnTo>
                    <a:pt x="38" y="24"/>
                  </a:lnTo>
                  <a:lnTo>
                    <a:pt x="41" y="26"/>
                  </a:lnTo>
                  <a:lnTo>
                    <a:pt x="45" y="26"/>
                  </a:lnTo>
                  <a:lnTo>
                    <a:pt x="49" y="27"/>
                  </a:lnTo>
                  <a:lnTo>
                    <a:pt x="53" y="27"/>
                  </a:lnTo>
                  <a:lnTo>
                    <a:pt x="55" y="25"/>
                  </a:lnTo>
                  <a:lnTo>
                    <a:pt x="62" y="22"/>
                  </a:lnTo>
                  <a:lnTo>
                    <a:pt x="65" y="22"/>
                  </a:lnTo>
                  <a:lnTo>
                    <a:pt x="67" y="21"/>
                  </a:lnTo>
                  <a:lnTo>
                    <a:pt x="76" y="16"/>
                  </a:lnTo>
                  <a:lnTo>
                    <a:pt x="80" y="17"/>
                  </a:lnTo>
                  <a:lnTo>
                    <a:pt x="83" y="17"/>
                  </a:lnTo>
                  <a:lnTo>
                    <a:pt x="85" y="18"/>
                  </a:lnTo>
                  <a:lnTo>
                    <a:pt x="89" y="21"/>
                  </a:lnTo>
                  <a:lnTo>
                    <a:pt x="92" y="23"/>
                  </a:lnTo>
                  <a:lnTo>
                    <a:pt x="95" y="25"/>
                  </a:lnTo>
                  <a:lnTo>
                    <a:pt x="99" y="24"/>
                  </a:lnTo>
                  <a:lnTo>
                    <a:pt x="106" y="25"/>
                  </a:lnTo>
                  <a:lnTo>
                    <a:pt x="114" y="25"/>
                  </a:lnTo>
                  <a:lnTo>
                    <a:pt x="118" y="24"/>
                  </a:lnTo>
                  <a:lnTo>
                    <a:pt x="124" y="23"/>
                  </a:lnTo>
                  <a:lnTo>
                    <a:pt x="135" y="19"/>
                  </a:lnTo>
                  <a:lnTo>
                    <a:pt x="149" y="12"/>
                  </a:lnTo>
                  <a:lnTo>
                    <a:pt x="157" y="8"/>
                  </a:lnTo>
                  <a:lnTo>
                    <a:pt x="160" y="8"/>
                  </a:lnTo>
                  <a:lnTo>
                    <a:pt x="165" y="8"/>
                  </a:lnTo>
                  <a:lnTo>
                    <a:pt x="169" y="9"/>
                  </a:lnTo>
                  <a:lnTo>
                    <a:pt x="174" y="9"/>
                  </a:lnTo>
                  <a:lnTo>
                    <a:pt x="177" y="9"/>
                  </a:lnTo>
                  <a:lnTo>
                    <a:pt x="182" y="9"/>
                  </a:lnTo>
                  <a:lnTo>
                    <a:pt x="190" y="7"/>
                  </a:lnTo>
                  <a:lnTo>
                    <a:pt x="195" y="6"/>
                  </a:lnTo>
                  <a:lnTo>
                    <a:pt x="200" y="4"/>
                  </a:lnTo>
                  <a:lnTo>
                    <a:pt x="203" y="1"/>
                  </a:lnTo>
                  <a:lnTo>
                    <a:pt x="204" y="0"/>
                  </a:lnTo>
                  <a:lnTo>
                    <a:pt x="206" y="1"/>
                  </a:lnTo>
                  <a:lnTo>
                    <a:pt x="206" y="2"/>
                  </a:lnTo>
                  <a:lnTo>
                    <a:pt x="208" y="3"/>
                  </a:lnTo>
                  <a:lnTo>
                    <a:pt x="209" y="8"/>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87" name="Google Shape;2487;p203"/>
            <p:cNvSpPr/>
            <p:nvPr/>
          </p:nvSpPr>
          <p:spPr>
            <a:xfrm>
              <a:off x="8900103" y="4090047"/>
              <a:ext cx="251216" cy="406230"/>
            </a:xfrm>
            <a:custGeom>
              <a:avLst/>
              <a:gdLst/>
              <a:ahLst/>
              <a:cxnLst/>
              <a:rect l="l" t="t" r="r" b="b"/>
              <a:pathLst>
                <a:path w="263" h="483" extrusionOk="0">
                  <a:moveTo>
                    <a:pt x="73" y="454"/>
                  </a:moveTo>
                  <a:lnTo>
                    <a:pt x="73" y="454"/>
                  </a:lnTo>
                  <a:lnTo>
                    <a:pt x="71" y="452"/>
                  </a:lnTo>
                  <a:lnTo>
                    <a:pt x="73" y="448"/>
                  </a:lnTo>
                  <a:lnTo>
                    <a:pt x="74" y="452"/>
                  </a:lnTo>
                  <a:lnTo>
                    <a:pt x="73" y="454"/>
                  </a:lnTo>
                  <a:close/>
                  <a:moveTo>
                    <a:pt x="54" y="420"/>
                  </a:moveTo>
                  <a:lnTo>
                    <a:pt x="55" y="424"/>
                  </a:lnTo>
                  <a:lnTo>
                    <a:pt x="54" y="423"/>
                  </a:lnTo>
                  <a:lnTo>
                    <a:pt x="53" y="421"/>
                  </a:lnTo>
                  <a:lnTo>
                    <a:pt x="53" y="419"/>
                  </a:lnTo>
                  <a:lnTo>
                    <a:pt x="54" y="419"/>
                  </a:lnTo>
                  <a:lnTo>
                    <a:pt x="54" y="420"/>
                  </a:lnTo>
                  <a:close/>
                  <a:moveTo>
                    <a:pt x="39" y="409"/>
                  </a:moveTo>
                  <a:lnTo>
                    <a:pt x="38" y="409"/>
                  </a:lnTo>
                  <a:lnTo>
                    <a:pt x="37" y="403"/>
                  </a:lnTo>
                  <a:lnTo>
                    <a:pt x="39" y="405"/>
                  </a:lnTo>
                  <a:lnTo>
                    <a:pt x="39" y="409"/>
                  </a:lnTo>
                  <a:close/>
                  <a:moveTo>
                    <a:pt x="33" y="410"/>
                  </a:moveTo>
                  <a:lnTo>
                    <a:pt x="33" y="412"/>
                  </a:lnTo>
                  <a:lnTo>
                    <a:pt x="32" y="412"/>
                  </a:lnTo>
                  <a:lnTo>
                    <a:pt x="31" y="414"/>
                  </a:lnTo>
                  <a:lnTo>
                    <a:pt x="30" y="414"/>
                  </a:lnTo>
                  <a:lnTo>
                    <a:pt x="28" y="409"/>
                  </a:lnTo>
                  <a:lnTo>
                    <a:pt x="30" y="403"/>
                  </a:lnTo>
                  <a:lnTo>
                    <a:pt x="31" y="401"/>
                  </a:lnTo>
                  <a:lnTo>
                    <a:pt x="32" y="403"/>
                  </a:lnTo>
                  <a:lnTo>
                    <a:pt x="34" y="404"/>
                  </a:lnTo>
                  <a:lnTo>
                    <a:pt x="33" y="408"/>
                  </a:lnTo>
                  <a:lnTo>
                    <a:pt x="33" y="410"/>
                  </a:lnTo>
                  <a:close/>
                  <a:moveTo>
                    <a:pt x="30" y="373"/>
                  </a:moveTo>
                  <a:lnTo>
                    <a:pt x="28" y="373"/>
                  </a:lnTo>
                  <a:lnTo>
                    <a:pt x="28" y="372"/>
                  </a:lnTo>
                  <a:lnTo>
                    <a:pt x="29" y="371"/>
                  </a:lnTo>
                  <a:lnTo>
                    <a:pt x="30" y="370"/>
                  </a:lnTo>
                  <a:lnTo>
                    <a:pt x="31" y="372"/>
                  </a:lnTo>
                  <a:lnTo>
                    <a:pt x="30" y="373"/>
                  </a:lnTo>
                  <a:close/>
                  <a:moveTo>
                    <a:pt x="86" y="356"/>
                  </a:moveTo>
                  <a:lnTo>
                    <a:pt x="86" y="358"/>
                  </a:lnTo>
                  <a:lnTo>
                    <a:pt x="85" y="360"/>
                  </a:lnTo>
                  <a:lnTo>
                    <a:pt x="82" y="361"/>
                  </a:lnTo>
                  <a:lnTo>
                    <a:pt x="82" y="360"/>
                  </a:lnTo>
                  <a:lnTo>
                    <a:pt x="82" y="357"/>
                  </a:lnTo>
                  <a:lnTo>
                    <a:pt x="82" y="356"/>
                  </a:lnTo>
                  <a:lnTo>
                    <a:pt x="85" y="356"/>
                  </a:lnTo>
                  <a:lnTo>
                    <a:pt x="86" y="356"/>
                  </a:lnTo>
                  <a:close/>
                  <a:moveTo>
                    <a:pt x="86" y="353"/>
                  </a:moveTo>
                  <a:lnTo>
                    <a:pt x="86" y="353"/>
                  </a:lnTo>
                  <a:lnTo>
                    <a:pt x="85" y="352"/>
                  </a:lnTo>
                  <a:lnTo>
                    <a:pt x="84" y="351"/>
                  </a:lnTo>
                  <a:lnTo>
                    <a:pt x="84" y="349"/>
                  </a:lnTo>
                  <a:lnTo>
                    <a:pt x="85" y="349"/>
                  </a:lnTo>
                  <a:lnTo>
                    <a:pt x="86" y="351"/>
                  </a:lnTo>
                  <a:lnTo>
                    <a:pt x="86" y="353"/>
                  </a:lnTo>
                  <a:close/>
                  <a:moveTo>
                    <a:pt x="166" y="289"/>
                  </a:moveTo>
                  <a:lnTo>
                    <a:pt x="165" y="292"/>
                  </a:lnTo>
                  <a:lnTo>
                    <a:pt x="163" y="291"/>
                  </a:lnTo>
                  <a:lnTo>
                    <a:pt x="164" y="289"/>
                  </a:lnTo>
                  <a:lnTo>
                    <a:pt x="164" y="288"/>
                  </a:lnTo>
                  <a:lnTo>
                    <a:pt x="166" y="289"/>
                  </a:lnTo>
                  <a:close/>
                  <a:moveTo>
                    <a:pt x="160" y="279"/>
                  </a:moveTo>
                  <a:lnTo>
                    <a:pt x="160" y="280"/>
                  </a:lnTo>
                  <a:lnTo>
                    <a:pt x="158" y="279"/>
                  </a:lnTo>
                  <a:lnTo>
                    <a:pt x="158" y="279"/>
                  </a:lnTo>
                  <a:lnTo>
                    <a:pt x="156" y="279"/>
                  </a:lnTo>
                  <a:lnTo>
                    <a:pt x="155" y="274"/>
                  </a:lnTo>
                  <a:lnTo>
                    <a:pt x="155" y="274"/>
                  </a:lnTo>
                  <a:lnTo>
                    <a:pt x="157" y="274"/>
                  </a:lnTo>
                  <a:lnTo>
                    <a:pt x="158" y="276"/>
                  </a:lnTo>
                  <a:lnTo>
                    <a:pt x="160" y="277"/>
                  </a:lnTo>
                  <a:lnTo>
                    <a:pt x="160" y="279"/>
                  </a:lnTo>
                  <a:close/>
                  <a:moveTo>
                    <a:pt x="88" y="4"/>
                  </a:moveTo>
                  <a:lnTo>
                    <a:pt x="87" y="6"/>
                  </a:lnTo>
                  <a:lnTo>
                    <a:pt x="89" y="6"/>
                  </a:lnTo>
                  <a:lnTo>
                    <a:pt x="89" y="6"/>
                  </a:lnTo>
                  <a:lnTo>
                    <a:pt x="91" y="3"/>
                  </a:lnTo>
                  <a:lnTo>
                    <a:pt x="92" y="2"/>
                  </a:lnTo>
                  <a:lnTo>
                    <a:pt x="94" y="2"/>
                  </a:lnTo>
                  <a:lnTo>
                    <a:pt x="96" y="3"/>
                  </a:lnTo>
                  <a:lnTo>
                    <a:pt x="98" y="6"/>
                  </a:lnTo>
                  <a:lnTo>
                    <a:pt x="99" y="8"/>
                  </a:lnTo>
                  <a:lnTo>
                    <a:pt x="99" y="9"/>
                  </a:lnTo>
                  <a:lnTo>
                    <a:pt x="100" y="10"/>
                  </a:lnTo>
                  <a:lnTo>
                    <a:pt x="100" y="12"/>
                  </a:lnTo>
                  <a:lnTo>
                    <a:pt x="99" y="15"/>
                  </a:lnTo>
                  <a:lnTo>
                    <a:pt x="99" y="19"/>
                  </a:lnTo>
                  <a:lnTo>
                    <a:pt x="96" y="23"/>
                  </a:lnTo>
                  <a:lnTo>
                    <a:pt x="97" y="27"/>
                  </a:lnTo>
                  <a:lnTo>
                    <a:pt x="99" y="30"/>
                  </a:lnTo>
                  <a:lnTo>
                    <a:pt x="103" y="32"/>
                  </a:lnTo>
                  <a:lnTo>
                    <a:pt x="106" y="31"/>
                  </a:lnTo>
                  <a:lnTo>
                    <a:pt x="108" y="30"/>
                  </a:lnTo>
                  <a:lnTo>
                    <a:pt x="110" y="28"/>
                  </a:lnTo>
                  <a:lnTo>
                    <a:pt x="112" y="28"/>
                  </a:lnTo>
                  <a:lnTo>
                    <a:pt x="114" y="28"/>
                  </a:lnTo>
                  <a:lnTo>
                    <a:pt x="120" y="29"/>
                  </a:lnTo>
                  <a:lnTo>
                    <a:pt x="122" y="30"/>
                  </a:lnTo>
                  <a:lnTo>
                    <a:pt x="122" y="32"/>
                  </a:lnTo>
                  <a:lnTo>
                    <a:pt x="121" y="38"/>
                  </a:lnTo>
                  <a:lnTo>
                    <a:pt x="122" y="41"/>
                  </a:lnTo>
                  <a:lnTo>
                    <a:pt x="124" y="45"/>
                  </a:lnTo>
                  <a:lnTo>
                    <a:pt x="124" y="49"/>
                  </a:lnTo>
                  <a:lnTo>
                    <a:pt x="122" y="55"/>
                  </a:lnTo>
                  <a:lnTo>
                    <a:pt x="120" y="61"/>
                  </a:lnTo>
                  <a:lnTo>
                    <a:pt x="118" y="64"/>
                  </a:lnTo>
                  <a:lnTo>
                    <a:pt x="117" y="66"/>
                  </a:lnTo>
                  <a:lnTo>
                    <a:pt x="116" y="67"/>
                  </a:lnTo>
                  <a:lnTo>
                    <a:pt x="116" y="68"/>
                  </a:lnTo>
                  <a:lnTo>
                    <a:pt x="117" y="70"/>
                  </a:lnTo>
                  <a:lnTo>
                    <a:pt x="119" y="73"/>
                  </a:lnTo>
                  <a:lnTo>
                    <a:pt x="119" y="74"/>
                  </a:lnTo>
                  <a:lnTo>
                    <a:pt x="119" y="77"/>
                  </a:lnTo>
                  <a:lnTo>
                    <a:pt x="118" y="80"/>
                  </a:lnTo>
                  <a:lnTo>
                    <a:pt x="114" y="88"/>
                  </a:lnTo>
                  <a:lnTo>
                    <a:pt x="112" y="96"/>
                  </a:lnTo>
                  <a:lnTo>
                    <a:pt x="113" y="97"/>
                  </a:lnTo>
                  <a:lnTo>
                    <a:pt x="116" y="98"/>
                  </a:lnTo>
                  <a:lnTo>
                    <a:pt x="118" y="99"/>
                  </a:lnTo>
                  <a:lnTo>
                    <a:pt x="120" y="98"/>
                  </a:lnTo>
                  <a:lnTo>
                    <a:pt x="124" y="95"/>
                  </a:lnTo>
                  <a:lnTo>
                    <a:pt x="128" y="91"/>
                  </a:lnTo>
                  <a:lnTo>
                    <a:pt x="132" y="88"/>
                  </a:lnTo>
                  <a:lnTo>
                    <a:pt x="133" y="88"/>
                  </a:lnTo>
                  <a:lnTo>
                    <a:pt x="136" y="85"/>
                  </a:lnTo>
                  <a:lnTo>
                    <a:pt x="138" y="84"/>
                  </a:lnTo>
                  <a:lnTo>
                    <a:pt x="140" y="80"/>
                  </a:lnTo>
                  <a:lnTo>
                    <a:pt x="141" y="80"/>
                  </a:lnTo>
                  <a:lnTo>
                    <a:pt x="142" y="80"/>
                  </a:lnTo>
                  <a:lnTo>
                    <a:pt x="145" y="79"/>
                  </a:lnTo>
                  <a:lnTo>
                    <a:pt x="147" y="76"/>
                  </a:lnTo>
                  <a:lnTo>
                    <a:pt x="150" y="75"/>
                  </a:lnTo>
                  <a:lnTo>
                    <a:pt x="151" y="75"/>
                  </a:lnTo>
                  <a:lnTo>
                    <a:pt x="154" y="77"/>
                  </a:lnTo>
                  <a:lnTo>
                    <a:pt x="158" y="80"/>
                  </a:lnTo>
                  <a:lnTo>
                    <a:pt x="161" y="82"/>
                  </a:lnTo>
                  <a:lnTo>
                    <a:pt x="164" y="83"/>
                  </a:lnTo>
                  <a:lnTo>
                    <a:pt x="166" y="84"/>
                  </a:lnTo>
                  <a:lnTo>
                    <a:pt x="166" y="86"/>
                  </a:lnTo>
                  <a:lnTo>
                    <a:pt x="166" y="87"/>
                  </a:lnTo>
                  <a:lnTo>
                    <a:pt x="168" y="88"/>
                  </a:lnTo>
                  <a:lnTo>
                    <a:pt x="168" y="88"/>
                  </a:lnTo>
                  <a:lnTo>
                    <a:pt x="168" y="86"/>
                  </a:lnTo>
                  <a:lnTo>
                    <a:pt x="169" y="85"/>
                  </a:lnTo>
                  <a:lnTo>
                    <a:pt x="173" y="84"/>
                  </a:lnTo>
                  <a:lnTo>
                    <a:pt x="175" y="82"/>
                  </a:lnTo>
                  <a:lnTo>
                    <a:pt x="178" y="82"/>
                  </a:lnTo>
                  <a:lnTo>
                    <a:pt x="180" y="81"/>
                  </a:lnTo>
                  <a:lnTo>
                    <a:pt x="181" y="77"/>
                  </a:lnTo>
                  <a:lnTo>
                    <a:pt x="183" y="74"/>
                  </a:lnTo>
                  <a:lnTo>
                    <a:pt x="185" y="73"/>
                  </a:lnTo>
                  <a:lnTo>
                    <a:pt x="187" y="73"/>
                  </a:lnTo>
                  <a:lnTo>
                    <a:pt x="187" y="71"/>
                  </a:lnTo>
                  <a:lnTo>
                    <a:pt x="187" y="71"/>
                  </a:lnTo>
                  <a:lnTo>
                    <a:pt x="187" y="69"/>
                  </a:lnTo>
                  <a:lnTo>
                    <a:pt x="188" y="68"/>
                  </a:lnTo>
                  <a:lnTo>
                    <a:pt x="190" y="68"/>
                  </a:lnTo>
                  <a:lnTo>
                    <a:pt x="194" y="68"/>
                  </a:lnTo>
                  <a:lnTo>
                    <a:pt x="198" y="69"/>
                  </a:lnTo>
                  <a:lnTo>
                    <a:pt x="204" y="71"/>
                  </a:lnTo>
                  <a:lnTo>
                    <a:pt x="207" y="72"/>
                  </a:lnTo>
                  <a:lnTo>
                    <a:pt x="209" y="71"/>
                  </a:lnTo>
                  <a:lnTo>
                    <a:pt x="212" y="74"/>
                  </a:lnTo>
                  <a:lnTo>
                    <a:pt x="216" y="82"/>
                  </a:lnTo>
                  <a:lnTo>
                    <a:pt x="221" y="88"/>
                  </a:lnTo>
                  <a:lnTo>
                    <a:pt x="224" y="91"/>
                  </a:lnTo>
                  <a:lnTo>
                    <a:pt x="227" y="95"/>
                  </a:lnTo>
                  <a:lnTo>
                    <a:pt x="231" y="97"/>
                  </a:lnTo>
                  <a:lnTo>
                    <a:pt x="234" y="99"/>
                  </a:lnTo>
                  <a:lnTo>
                    <a:pt x="236" y="105"/>
                  </a:lnTo>
                  <a:lnTo>
                    <a:pt x="234" y="112"/>
                  </a:lnTo>
                  <a:lnTo>
                    <a:pt x="234" y="119"/>
                  </a:lnTo>
                  <a:lnTo>
                    <a:pt x="234" y="126"/>
                  </a:lnTo>
                  <a:lnTo>
                    <a:pt x="236" y="132"/>
                  </a:lnTo>
                  <a:lnTo>
                    <a:pt x="240" y="137"/>
                  </a:lnTo>
                  <a:lnTo>
                    <a:pt x="243" y="140"/>
                  </a:lnTo>
                  <a:lnTo>
                    <a:pt x="243" y="143"/>
                  </a:lnTo>
                  <a:lnTo>
                    <a:pt x="247" y="145"/>
                  </a:lnTo>
                  <a:lnTo>
                    <a:pt x="253" y="147"/>
                  </a:lnTo>
                  <a:lnTo>
                    <a:pt x="255" y="148"/>
                  </a:lnTo>
                  <a:lnTo>
                    <a:pt x="254" y="149"/>
                  </a:lnTo>
                  <a:lnTo>
                    <a:pt x="254" y="151"/>
                  </a:lnTo>
                  <a:lnTo>
                    <a:pt x="255" y="153"/>
                  </a:lnTo>
                  <a:lnTo>
                    <a:pt x="257" y="155"/>
                  </a:lnTo>
                  <a:lnTo>
                    <a:pt x="260" y="156"/>
                  </a:lnTo>
                  <a:lnTo>
                    <a:pt x="262" y="158"/>
                  </a:lnTo>
                  <a:lnTo>
                    <a:pt x="262" y="159"/>
                  </a:lnTo>
                  <a:lnTo>
                    <a:pt x="262" y="162"/>
                  </a:lnTo>
                  <a:lnTo>
                    <a:pt x="262" y="165"/>
                  </a:lnTo>
                  <a:lnTo>
                    <a:pt x="261" y="167"/>
                  </a:lnTo>
                  <a:lnTo>
                    <a:pt x="259" y="169"/>
                  </a:lnTo>
                  <a:lnTo>
                    <a:pt x="258" y="170"/>
                  </a:lnTo>
                  <a:lnTo>
                    <a:pt x="257" y="172"/>
                  </a:lnTo>
                  <a:lnTo>
                    <a:pt x="257" y="176"/>
                  </a:lnTo>
                  <a:lnTo>
                    <a:pt x="259" y="179"/>
                  </a:lnTo>
                  <a:lnTo>
                    <a:pt x="259" y="183"/>
                  </a:lnTo>
                  <a:lnTo>
                    <a:pt x="259" y="186"/>
                  </a:lnTo>
                  <a:lnTo>
                    <a:pt x="258" y="192"/>
                  </a:lnTo>
                  <a:lnTo>
                    <a:pt x="258" y="194"/>
                  </a:lnTo>
                  <a:lnTo>
                    <a:pt x="257" y="196"/>
                  </a:lnTo>
                  <a:lnTo>
                    <a:pt x="256" y="198"/>
                  </a:lnTo>
                  <a:lnTo>
                    <a:pt x="253" y="200"/>
                  </a:lnTo>
                  <a:lnTo>
                    <a:pt x="250" y="201"/>
                  </a:lnTo>
                  <a:lnTo>
                    <a:pt x="248" y="202"/>
                  </a:lnTo>
                  <a:lnTo>
                    <a:pt x="248" y="202"/>
                  </a:lnTo>
                  <a:lnTo>
                    <a:pt x="246" y="204"/>
                  </a:lnTo>
                  <a:lnTo>
                    <a:pt x="245" y="206"/>
                  </a:lnTo>
                  <a:lnTo>
                    <a:pt x="243" y="206"/>
                  </a:lnTo>
                  <a:lnTo>
                    <a:pt x="242" y="205"/>
                  </a:lnTo>
                  <a:lnTo>
                    <a:pt x="242" y="204"/>
                  </a:lnTo>
                  <a:lnTo>
                    <a:pt x="241" y="201"/>
                  </a:lnTo>
                  <a:lnTo>
                    <a:pt x="238" y="200"/>
                  </a:lnTo>
                  <a:lnTo>
                    <a:pt x="235" y="200"/>
                  </a:lnTo>
                  <a:lnTo>
                    <a:pt x="229" y="201"/>
                  </a:lnTo>
                  <a:lnTo>
                    <a:pt x="223" y="201"/>
                  </a:lnTo>
                  <a:lnTo>
                    <a:pt x="218" y="200"/>
                  </a:lnTo>
                  <a:lnTo>
                    <a:pt x="212" y="201"/>
                  </a:lnTo>
                  <a:lnTo>
                    <a:pt x="210" y="201"/>
                  </a:lnTo>
                  <a:lnTo>
                    <a:pt x="207" y="201"/>
                  </a:lnTo>
                  <a:lnTo>
                    <a:pt x="204" y="201"/>
                  </a:lnTo>
                  <a:lnTo>
                    <a:pt x="202" y="201"/>
                  </a:lnTo>
                  <a:lnTo>
                    <a:pt x="198" y="200"/>
                  </a:lnTo>
                  <a:lnTo>
                    <a:pt x="196" y="200"/>
                  </a:lnTo>
                  <a:lnTo>
                    <a:pt x="192" y="201"/>
                  </a:lnTo>
                  <a:lnTo>
                    <a:pt x="188" y="202"/>
                  </a:lnTo>
                  <a:lnTo>
                    <a:pt x="185" y="203"/>
                  </a:lnTo>
                  <a:lnTo>
                    <a:pt x="179" y="205"/>
                  </a:lnTo>
                  <a:lnTo>
                    <a:pt x="175" y="209"/>
                  </a:lnTo>
                  <a:lnTo>
                    <a:pt x="174" y="211"/>
                  </a:lnTo>
                  <a:lnTo>
                    <a:pt x="173" y="214"/>
                  </a:lnTo>
                  <a:lnTo>
                    <a:pt x="170" y="218"/>
                  </a:lnTo>
                  <a:lnTo>
                    <a:pt x="166" y="222"/>
                  </a:lnTo>
                  <a:lnTo>
                    <a:pt x="164" y="224"/>
                  </a:lnTo>
                  <a:lnTo>
                    <a:pt x="164" y="225"/>
                  </a:lnTo>
                  <a:lnTo>
                    <a:pt x="164" y="227"/>
                  </a:lnTo>
                  <a:lnTo>
                    <a:pt x="160" y="227"/>
                  </a:lnTo>
                  <a:lnTo>
                    <a:pt x="157" y="228"/>
                  </a:lnTo>
                  <a:lnTo>
                    <a:pt x="157" y="228"/>
                  </a:lnTo>
                  <a:lnTo>
                    <a:pt x="157" y="236"/>
                  </a:lnTo>
                  <a:lnTo>
                    <a:pt x="158" y="239"/>
                  </a:lnTo>
                  <a:lnTo>
                    <a:pt x="160" y="243"/>
                  </a:lnTo>
                  <a:lnTo>
                    <a:pt x="162" y="246"/>
                  </a:lnTo>
                  <a:lnTo>
                    <a:pt x="162" y="252"/>
                  </a:lnTo>
                  <a:lnTo>
                    <a:pt x="163" y="257"/>
                  </a:lnTo>
                  <a:lnTo>
                    <a:pt x="166" y="260"/>
                  </a:lnTo>
                  <a:lnTo>
                    <a:pt x="169" y="262"/>
                  </a:lnTo>
                  <a:lnTo>
                    <a:pt x="171" y="264"/>
                  </a:lnTo>
                  <a:lnTo>
                    <a:pt x="170" y="266"/>
                  </a:lnTo>
                  <a:lnTo>
                    <a:pt x="169" y="270"/>
                  </a:lnTo>
                  <a:lnTo>
                    <a:pt x="170" y="275"/>
                  </a:lnTo>
                  <a:lnTo>
                    <a:pt x="175" y="287"/>
                  </a:lnTo>
                  <a:lnTo>
                    <a:pt x="176" y="288"/>
                  </a:lnTo>
                  <a:lnTo>
                    <a:pt x="175" y="288"/>
                  </a:lnTo>
                  <a:lnTo>
                    <a:pt x="175" y="286"/>
                  </a:lnTo>
                  <a:lnTo>
                    <a:pt x="172" y="281"/>
                  </a:lnTo>
                  <a:lnTo>
                    <a:pt x="171" y="278"/>
                  </a:lnTo>
                  <a:lnTo>
                    <a:pt x="168" y="274"/>
                  </a:lnTo>
                  <a:lnTo>
                    <a:pt x="166" y="272"/>
                  </a:lnTo>
                  <a:lnTo>
                    <a:pt x="164" y="273"/>
                  </a:lnTo>
                  <a:lnTo>
                    <a:pt x="164" y="275"/>
                  </a:lnTo>
                  <a:lnTo>
                    <a:pt x="160" y="273"/>
                  </a:lnTo>
                  <a:lnTo>
                    <a:pt x="157" y="270"/>
                  </a:lnTo>
                  <a:lnTo>
                    <a:pt x="155" y="266"/>
                  </a:lnTo>
                  <a:lnTo>
                    <a:pt x="154" y="266"/>
                  </a:lnTo>
                  <a:lnTo>
                    <a:pt x="154" y="268"/>
                  </a:lnTo>
                  <a:lnTo>
                    <a:pt x="151" y="264"/>
                  </a:lnTo>
                  <a:lnTo>
                    <a:pt x="147" y="261"/>
                  </a:lnTo>
                  <a:lnTo>
                    <a:pt x="145" y="260"/>
                  </a:lnTo>
                  <a:lnTo>
                    <a:pt x="143" y="259"/>
                  </a:lnTo>
                  <a:lnTo>
                    <a:pt x="141" y="258"/>
                  </a:lnTo>
                  <a:lnTo>
                    <a:pt x="138" y="256"/>
                  </a:lnTo>
                  <a:lnTo>
                    <a:pt x="129" y="258"/>
                  </a:lnTo>
                  <a:lnTo>
                    <a:pt x="117" y="257"/>
                  </a:lnTo>
                  <a:lnTo>
                    <a:pt x="113" y="258"/>
                  </a:lnTo>
                  <a:lnTo>
                    <a:pt x="111" y="257"/>
                  </a:lnTo>
                  <a:lnTo>
                    <a:pt x="110" y="255"/>
                  </a:lnTo>
                  <a:lnTo>
                    <a:pt x="111" y="252"/>
                  </a:lnTo>
                  <a:lnTo>
                    <a:pt x="111" y="245"/>
                  </a:lnTo>
                  <a:lnTo>
                    <a:pt x="113" y="240"/>
                  </a:lnTo>
                  <a:lnTo>
                    <a:pt x="112" y="236"/>
                  </a:lnTo>
                  <a:lnTo>
                    <a:pt x="113" y="235"/>
                  </a:lnTo>
                  <a:lnTo>
                    <a:pt x="114" y="232"/>
                  </a:lnTo>
                  <a:lnTo>
                    <a:pt x="112" y="231"/>
                  </a:lnTo>
                  <a:lnTo>
                    <a:pt x="104" y="229"/>
                  </a:lnTo>
                  <a:lnTo>
                    <a:pt x="102" y="227"/>
                  </a:lnTo>
                  <a:lnTo>
                    <a:pt x="100" y="229"/>
                  </a:lnTo>
                  <a:lnTo>
                    <a:pt x="91" y="230"/>
                  </a:lnTo>
                  <a:lnTo>
                    <a:pt x="88" y="231"/>
                  </a:lnTo>
                  <a:lnTo>
                    <a:pt x="84" y="235"/>
                  </a:lnTo>
                  <a:lnTo>
                    <a:pt x="84" y="238"/>
                  </a:lnTo>
                  <a:lnTo>
                    <a:pt x="85" y="240"/>
                  </a:lnTo>
                  <a:lnTo>
                    <a:pt x="87" y="244"/>
                  </a:lnTo>
                  <a:lnTo>
                    <a:pt x="84" y="253"/>
                  </a:lnTo>
                  <a:lnTo>
                    <a:pt x="83" y="256"/>
                  </a:lnTo>
                  <a:lnTo>
                    <a:pt x="84" y="267"/>
                  </a:lnTo>
                  <a:lnTo>
                    <a:pt x="84" y="273"/>
                  </a:lnTo>
                  <a:lnTo>
                    <a:pt x="82" y="277"/>
                  </a:lnTo>
                  <a:lnTo>
                    <a:pt x="79" y="280"/>
                  </a:lnTo>
                  <a:lnTo>
                    <a:pt x="78" y="286"/>
                  </a:lnTo>
                  <a:lnTo>
                    <a:pt x="75" y="289"/>
                  </a:lnTo>
                  <a:lnTo>
                    <a:pt x="72" y="296"/>
                  </a:lnTo>
                  <a:lnTo>
                    <a:pt x="70" y="304"/>
                  </a:lnTo>
                  <a:lnTo>
                    <a:pt x="68" y="307"/>
                  </a:lnTo>
                  <a:lnTo>
                    <a:pt x="68" y="314"/>
                  </a:lnTo>
                  <a:lnTo>
                    <a:pt x="61" y="325"/>
                  </a:lnTo>
                  <a:lnTo>
                    <a:pt x="60" y="331"/>
                  </a:lnTo>
                  <a:lnTo>
                    <a:pt x="57" y="332"/>
                  </a:lnTo>
                  <a:lnTo>
                    <a:pt x="58" y="334"/>
                  </a:lnTo>
                  <a:lnTo>
                    <a:pt x="59" y="337"/>
                  </a:lnTo>
                  <a:lnTo>
                    <a:pt x="57" y="345"/>
                  </a:lnTo>
                  <a:lnTo>
                    <a:pt x="57" y="351"/>
                  </a:lnTo>
                  <a:lnTo>
                    <a:pt x="58" y="355"/>
                  </a:lnTo>
                  <a:lnTo>
                    <a:pt x="61" y="362"/>
                  </a:lnTo>
                  <a:lnTo>
                    <a:pt x="60" y="364"/>
                  </a:lnTo>
                  <a:lnTo>
                    <a:pt x="60" y="367"/>
                  </a:lnTo>
                  <a:lnTo>
                    <a:pt x="63" y="368"/>
                  </a:lnTo>
                  <a:lnTo>
                    <a:pt x="65" y="368"/>
                  </a:lnTo>
                  <a:lnTo>
                    <a:pt x="75" y="365"/>
                  </a:lnTo>
                  <a:lnTo>
                    <a:pt x="79" y="365"/>
                  </a:lnTo>
                  <a:lnTo>
                    <a:pt x="80" y="368"/>
                  </a:lnTo>
                  <a:lnTo>
                    <a:pt x="81" y="372"/>
                  </a:lnTo>
                  <a:lnTo>
                    <a:pt x="82" y="385"/>
                  </a:lnTo>
                  <a:lnTo>
                    <a:pt x="84" y="388"/>
                  </a:lnTo>
                  <a:lnTo>
                    <a:pt x="85" y="390"/>
                  </a:lnTo>
                  <a:lnTo>
                    <a:pt x="88" y="393"/>
                  </a:lnTo>
                  <a:lnTo>
                    <a:pt x="89" y="393"/>
                  </a:lnTo>
                  <a:lnTo>
                    <a:pt x="89" y="392"/>
                  </a:lnTo>
                  <a:lnTo>
                    <a:pt x="89" y="390"/>
                  </a:lnTo>
                  <a:lnTo>
                    <a:pt x="91" y="394"/>
                  </a:lnTo>
                  <a:lnTo>
                    <a:pt x="93" y="398"/>
                  </a:lnTo>
                  <a:lnTo>
                    <a:pt x="98" y="425"/>
                  </a:lnTo>
                  <a:lnTo>
                    <a:pt x="99" y="428"/>
                  </a:lnTo>
                  <a:lnTo>
                    <a:pt x="100" y="431"/>
                  </a:lnTo>
                  <a:lnTo>
                    <a:pt x="98" y="430"/>
                  </a:lnTo>
                  <a:lnTo>
                    <a:pt x="97" y="424"/>
                  </a:lnTo>
                  <a:lnTo>
                    <a:pt x="96" y="422"/>
                  </a:lnTo>
                  <a:lnTo>
                    <a:pt x="95" y="421"/>
                  </a:lnTo>
                  <a:lnTo>
                    <a:pt x="93" y="421"/>
                  </a:lnTo>
                  <a:lnTo>
                    <a:pt x="93" y="420"/>
                  </a:lnTo>
                  <a:lnTo>
                    <a:pt x="94" y="418"/>
                  </a:lnTo>
                  <a:lnTo>
                    <a:pt x="94" y="416"/>
                  </a:lnTo>
                  <a:lnTo>
                    <a:pt x="92" y="414"/>
                  </a:lnTo>
                  <a:lnTo>
                    <a:pt x="89" y="416"/>
                  </a:lnTo>
                  <a:lnTo>
                    <a:pt x="89" y="420"/>
                  </a:lnTo>
                  <a:lnTo>
                    <a:pt x="90" y="423"/>
                  </a:lnTo>
                  <a:lnTo>
                    <a:pt x="96" y="430"/>
                  </a:lnTo>
                  <a:lnTo>
                    <a:pt x="98" y="433"/>
                  </a:lnTo>
                  <a:lnTo>
                    <a:pt x="99" y="433"/>
                  </a:lnTo>
                  <a:lnTo>
                    <a:pt x="101" y="433"/>
                  </a:lnTo>
                  <a:lnTo>
                    <a:pt x="105" y="436"/>
                  </a:lnTo>
                  <a:lnTo>
                    <a:pt x="108" y="439"/>
                  </a:lnTo>
                  <a:lnTo>
                    <a:pt x="115" y="443"/>
                  </a:lnTo>
                  <a:lnTo>
                    <a:pt x="120" y="442"/>
                  </a:lnTo>
                  <a:lnTo>
                    <a:pt x="124" y="442"/>
                  </a:lnTo>
                  <a:lnTo>
                    <a:pt x="127" y="442"/>
                  </a:lnTo>
                  <a:lnTo>
                    <a:pt x="130" y="443"/>
                  </a:lnTo>
                  <a:lnTo>
                    <a:pt x="135" y="447"/>
                  </a:lnTo>
                  <a:lnTo>
                    <a:pt x="140" y="455"/>
                  </a:lnTo>
                  <a:lnTo>
                    <a:pt x="150" y="463"/>
                  </a:lnTo>
                  <a:lnTo>
                    <a:pt x="149" y="464"/>
                  </a:lnTo>
                  <a:lnTo>
                    <a:pt x="148" y="468"/>
                  </a:lnTo>
                  <a:lnTo>
                    <a:pt x="144" y="471"/>
                  </a:lnTo>
                  <a:lnTo>
                    <a:pt x="144" y="474"/>
                  </a:lnTo>
                  <a:lnTo>
                    <a:pt x="142" y="476"/>
                  </a:lnTo>
                  <a:lnTo>
                    <a:pt x="140" y="477"/>
                  </a:lnTo>
                  <a:lnTo>
                    <a:pt x="138" y="478"/>
                  </a:lnTo>
                  <a:lnTo>
                    <a:pt x="136" y="477"/>
                  </a:lnTo>
                  <a:lnTo>
                    <a:pt x="135" y="477"/>
                  </a:lnTo>
                  <a:lnTo>
                    <a:pt x="134" y="474"/>
                  </a:lnTo>
                  <a:lnTo>
                    <a:pt x="133" y="474"/>
                  </a:lnTo>
                  <a:lnTo>
                    <a:pt x="133" y="474"/>
                  </a:lnTo>
                  <a:lnTo>
                    <a:pt x="128" y="475"/>
                  </a:lnTo>
                  <a:lnTo>
                    <a:pt x="123" y="477"/>
                  </a:lnTo>
                  <a:lnTo>
                    <a:pt x="122" y="479"/>
                  </a:lnTo>
                  <a:lnTo>
                    <a:pt x="121" y="481"/>
                  </a:lnTo>
                  <a:lnTo>
                    <a:pt x="119" y="482"/>
                  </a:lnTo>
                  <a:lnTo>
                    <a:pt x="118" y="482"/>
                  </a:lnTo>
                  <a:lnTo>
                    <a:pt x="117" y="481"/>
                  </a:lnTo>
                  <a:lnTo>
                    <a:pt x="116" y="479"/>
                  </a:lnTo>
                  <a:lnTo>
                    <a:pt x="114" y="478"/>
                  </a:lnTo>
                  <a:lnTo>
                    <a:pt x="114" y="475"/>
                  </a:lnTo>
                  <a:lnTo>
                    <a:pt x="117" y="472"/>
                  </a:lnTo>
                  <a:lnTo>
                    <a:pt x="117" y="469"/>
                  </a:lnTo>
                  <a:lnTo>
                    <a:pt x="117" y="465"/>
                  </a:lnTo>
                  <a:lnTo>
                    <a:pt x="116" y="463"/>
                  </a:lnTo>
                  <a:lnTo>
                    <a:pt x="116" y="463"/>
                  </a:lnTo>
                  <a:lnTo>
                    <a:pt x="114" y="463"/>
                  </a:lnTo>
                  <a:lnTo>
                    <a:pt x="111" y="463"/>
                  </a:lnTo>
                  <a:lnTo>
                    <a:pt x="109" y="460"/>
                  </a:lnTo>
                  <a:lnTo>
                    <a:pt x="108" y="457"/>
                  </a:lnTo>
                  <a:lnTo>
                    <a:pt x="107" y="456"/>
                  </a:lnTo>
                  <a:lnTo>
                    <a:pt x="106" y="455"/>
                  </a:lnTo>
                  <a:lnTo>
                    <a:pt x="103" y="457"/>
                  </a:lnTo>
                  <a:lnTo>
                    <a:pt x="101" y="456"/>
                  </a:lnTo>
                  <a:lnTo>
                    <a:pt x="95" y="453"/>
                  </a:lnTo>
                  <a:lnTo>
                    <a:pt x="92" y="448"/>
                  </a:lnTo>
                  <a:lnTo>
                    <a:pt x="91" y="448"/>
                  </a:lnTo>
                  <a:lnTo>
                    <a:pt x="90" y="449"/>
                  </a:lnTo>
                  <a:lnTo>
                    <a:pt x="89" y="450"/>
                  </a:lnTo>
                  <a:lnTo>
                    <a:pt x="89" y="455"/>
                  </a:lnTo>
                  <a:lnTo>
                    <a:pt x="88" y="457"/>
                  </a:lnTo>
                  <a:lnTo>
                    <a:pt x="80" y="447"/>
                  </a:lnTo>
                  <a:lnTo>
                    <a:pt x="74" y="442"/>
                  </a:lnTo>
                  <a:lnTo>
                    <a:pt x="75" y="435"/>
                  </a:lnTo>
                  <a:lnTo>
                    <a:pt x="73" y="434"/>
                  </a:lnTo>
                  <a:lnTo>
                    <a:pt x="71" y="434"/>
                  </a:lnTo>
                  <a:lnTo>
                    <a:pt x="70" y="431"/>
                  </a:lnTo>
                  <a:lnTo>
                    <a:pt x="71" y="427"/>
                  </a:lnTo>
                  <a:lnTo>
                    <a:pt x="69" y="428"/>
                  </a:lnTo>
                  <a:lnTo>
                    <a:pt x="66" y="428"/>
                  </a:lnTo>
                  <a:lnTo>
                    <a:pt x="63" y="427"/>
                  </a:lnTo>
                  <a:lnTo>
                    <a:pt x="62" y="421"/>
                  </a:lnTo>
                  <a:lnTo>
                    <a:pt x="60" y="419"/>
                  </a:lnTo>
                  <a:lnTo>
                    <a:pt x="58" y="416"/>
                  </a:lnTo>
                  <a:lnTo>
                    <a:pt x="54" y="416"/>
                  </a:lnTo>
                  <a:lnTo>
                    <a:pt x="54" y="414"/>
                  </a:lnTo>
                  <a:lnTo>
                    <a:pt x="54" y="411"/>
                  </a:lnTo>
                  <a:lnTo>
                    <a:pt x="51" y="408"/>
                  </a:lnTo>
                  <a:lnTo>
                    <a:pt x="48" y="406"/>
                  </a:lnTo>
                  <a:lnTo>
                    <a:pt x="45" y="405"/>
                  </a:lnTo>
                  <a:lnTo>
                    <a:pt x="43" y="398"/>
                  </a:lnTo>
                  <a:lnTo>
                    <a:pt x="41" y="397"/>
                  </a:lnTo>
                  <a:lnTo>
                    <a:pt x="39" y="396"/>
                  </a:lnTo>
                  <a:lnTo>
                    <a:pt x="36" y="396"/>
                  </a:lnTo>
                  <a:lnTo>
                    <a:pt x="35" y="399"/>
                  </a:lnTo>
                  <a:lnTo>
                    <a:pt x="33" y="401"/>
                  </a:lnTo>
                  <a:lnTo>
                    <a:pt x="32" y="401"/>
                  </a:lnTo>
                  <a:lnTo>
                    <a:pt x="30" y="400"/>
                  </a:lnTo>
                  <a:lnTo>
                    <a:pt x="28" y="394"/>
                  </a:lnTo>
                  <a:lnTo>
                    <a:pt x="27" y="389"/>
                  </a:lnTo>
                  <a:lnTo>
                    <a:pt x="28" y="383"/>
                  </a:lnTo>
                  <a:lnTo>
                    <a:pt x="31" y="376"/>
                  </a:lnTo>
                  <a:lnTo>
                    <a:pt x="32" y="365"/>
                  </a:lnTo>
                  <a:lnTo>
                    <a:pt x="34" y="359"/>
                  </a:lnTo>
                  <a:lnTo>
                    <a:pt x="36" y="357"/>
                  </a:lnTo>
                  <a:lnTo>
                    <a:pt x="38" y="348"/>
                  </a:lnTo>
                  <a:lnTo>
                    <a:pt x="43" y="337"/>
                  </a:lnTo>
                  <a:lnTo>
                    <a:pt x="43" y="334"/>
                  </a:lnTo>
                  <a:lnTo>
                    <a:pt x="44" y="332"/>
                  </a:lnTo>
                  <a:lnTo>
                    <a:pt x="44" y="329"/>
                  </a:lnTo>
                  <a:lnTo>
                    <a:pt x="45" y="325"/>
                  </a:lnTo>
                  <a:lnTo>
                    <a:pt x="44" y="322"/>
                  </a:lnTo>
                  <a:lnTo>
                    <a:pt x="44" y="321"/>
                  </a:lnTo>
                  <a:lnTo>
                    <a:pt x="45" y="320"/>
                  </a:lnTo>
                  <a:lnTo>
                    <a:pt x="49" y="318"/>
                  </a:lnTo>
                  <a:lnTo>
                    <a:pt x="53" y="314"/>
                  </a:lnTo>
                  <a:lnTo>
                    <a:pt x="58" y="307"/>
                  </a:lnTo>
                  <a:lnTo>
                    <a:pt x="63" y="298"/>
                  </a:lnTo>
                  <a:lnTo>
                    <a:pt x="66" y="293"/>
                  </a:lnTo>
                  <a:lnTo>
                    <a:pt x="67" y="291"/>
                  </a:lnTo>
                  <a:lnTo>
                    <a:pt x="68" y="290"/>
                  </a:lnTo>
                  <a:lnTo>
                    <a:pt x="70" y="288"/>
                  </a:lnTo>
                  <a:lnTo>
                    <a:pt x="71" y="286"/>
                  </a:lnTo>
                  <a:lnTo>
                    <a:pt x="71" y="285"/>
                  </a:lnTo>
                  <a:lnTo>
                    <a:pt x="69" y="275"/>
                  </a:lnTo>
                  <a:lnTo>
                    <a:pt x="67" y="273"/>
                  </a:lnTo>
                  <a:lnTo>
                    <a:pt x="66" y="268"/>
                  </a:lnTo>
                  <a:lnTo>
                    <a:pt x="65" y="266"/>
                  </a:lnTo>
                  <a:lnTo>
                    <a:pt x="65" y="263"/>
                  </a:lnTo>
                  <a:lnTo>
                    <a:pt x="65" y="261"/>
                  </a:lnTo>
                  <a:lnTo>
                    <a:pt x="64" y="259"/>
                  </a:lnTo>
                  <a:lnTo>
                    <a:pt x="62" y="257"/>
                  </a:lnTo>
                  <a:lnTo>
                    <a:pt x="59" y="254"/>
                  </a:lnTo>
                  <a:lnTo>
                    <a:pt x="57" y="250"/>
                  </a:lnTo>
                  <a:lnTo>
                    <a:pt x="57" y="247"/>
                  </a:lnTo>
                  <a:lnTo>
                    <a:pt x="56" y="245"/>
                  </a:lnTo>
                  <a:lnTo>
                    <a:pt x="55" y="242"/>
                  </a:lnTo>
                  <a:lnTo>
                    <a:pt x="57" y="240"/>
                  </a:lnTo>
                  <a:lnTo>
                    <a:pt x="58" y="238"/>
                  </a:lnTo>
                  <a:lnTo>
                    <a:pt x="57" y="230"/>
                  </a:lnTo>
                  <a:lnTo>
                    <a:pt x="57" y="227"/>
                  </a:lnTo>
                  <a:lnTo>
                    <a:pt x="57" y="223"/>
                  </a:lnTo>
                  <a:lnTo>
                    <a:pt x="55" y="219"/>
                  </a:lnTo>
                  <a:lnTo>
                    <a:pt x="52" y="215"/>
                  </a:lnTo>
                  <a:lnTo>
                    <a:pt x="50" y="212"/>
                  </a:lnTo>
                  <a:lnTo>
                    <a:pt x="43" y="206"/>
                  </a:lnTo>
                  <a:lnTo>
                    <a:pt x="38" y="201"/>
                  </a:lnTo>
                  <a:lnTo>
                    <a:pt x="36" y="198"/>
                  </a:lnTo>
                  <a:lnTo>
                    <a:pt x="33" y="194"/>
                  </a:lnTo>
                  <a:lnTo>
                    <a:pt x="31" y="190"/>
                  </a:lnTo>
                  <a:lnTo>
                    <a:pt x="28" y="187"/>
                  </a:lnTo>
                  <a:lnTo>
                    <a:pt x="27" y="181"/>
                  </a:lnTo>
                  <a:lnTo>
                    <a:pt x="26" y="176"/>
                  </a:lnTo>
                  <a:lnTo>
                    <a:pt x="26" y="174"/>
                  </a:lnTo>
                  <a:lnTo>
                    <a:pt x="27" y="173"/>
                  </a:lnTo>
                  <a:lnTo>
                    <a:pt x="29" y="171"/>
                  </a:lnTo>
                  <a:lnTo>
                    <a:pt x="31" y="171"/>
                  </a:lnTo>
                  <a:lnTo>
                    <a:pt x="35" y="169"/>
                  </a:lnTo>
                  <a:lnTo>
                    <a:pt x="37" y="169"/>
                  </a:lnTo>
                  <a:lnTo>
                    <a:pt x="38" y="169"/>
                  </a:lnTo>
                  <a:lnTo>
                    <a:pt x="38" y="167"/>
                  </a:lnTo>
                  <a:lnTo>
                    <a:pt x="38" y="162"/>
                  </a:lnTo>
                  <a:lnTo>
                    <a:pt x="38" y="156"/>
                  </a:lnTo>
                  <a:lnTo>
                    <a:pt x="38" y="150"/>
                  </a:lnTo>
                  <a:lnTo>
                    <a:pt x="39" y="147"/>
                  </a:lnTo>
                  <a:lnTo>
                    <a:pt x="46" y="142"/>
                  </a:lnTo>
                  <a:lnTo>
                    <a:pt x="48" y="140"/>
                  </a:lnTo>
                  <a:lnTo>
                    <a:pt x="49" y="138"/>
                  </a:lnTo>
                  <a:lnTo>
                    <a:pt x="49" y="136"/>
                  </a:lnTo>
                  <a:lnTo>
                    <a:pt x="48" y="135"/>
                  </a:lnTo>
                  <a:lnTo>
                    <a:pt x="47" y="134"/>
                  </a:lnTo>
                  <a:lnTo>
                    <a:pt x="42" y="138"/>
                  </a:lnTo>
                  <a:lnTo>
                    <a:pt x="42" y="137"/>
                  </a:lnTo>
                  <a:lnTo>
                    <a:pt x="39" y="131"/>
                  </a:lnTo>
                  <a:lnTo>
                    <a:pt x="38" y="129"/>
                  </a:lnTo>
                  <a:lnTo>
                    <a:pt x="37" y="127"/>
                  </a:lnTo>
                  <a:lnTo>
                    <a:pt x="35" y="124"/>
                  </a:lnTo>
                  <a:lnTo>
                    <a:pt x="35" y="118"/>
                  </a:lnTo>
                  <a:lnTo>
                    <a:pt x="34" y="116"/>
                  </a:lnTo>
                  <a:lnTo>
                    <a:pt x="28" y="110"/>
                  </a:lnTo>
                  <a:lnTo>
                    <a:pt x="26" y="107"/>
                  </a:lnTo>
                  <a:lnTo>
                    <a:pt x="22" y="102"/>
                  </a:lnTo>
                  <a:lnTo>
                    <a:pt x="18" y="97"/>
                  </a:lnTo>
                  <a:lnTo>
                    <a:pt x="14" y="92"/>
                  </a:lnTo>
                  <a:lnTo>
                    <a:pt x="11" y="89"/>
                  </a:lnTo>
                  <a:lnTo>
                    <a:pt x="11" y="88"/>
                  </a:lnTo>
                  <a:lnTo>
                    <a:pt x="11" y="87"/>
                  </a:lnTo>
                  <a:lnTo>
                    <a:pt x="12" y="84"/>
                  </a:lnTo>
                  <a:lnTo>
                    <a:pt x="11" y="80"/>
                  </a:lnTo>
                  <a:lnTo>
                    <a:pt x="9" y="76"/>
                  </a:lnTo>
                  <a:lnTo>
                    <a:pt x="8" y="73"/>
                  </a:lnTo>
                  <a:lnTo>
                    <a:pt x="8" y="72"/>
                  </a:lnTo>
                  <a:lnTo>
                    <a:pt x="7" y="72"/>
                  </a:lnTo>
                  <a:lnTo>
                    <a:pt x="5" y="72"/>
                  </a:lnTo>
                  <a:lnTo>
                    <a:pt x="3" y="69"/>
                  </a:lnTo>
                  <a:lnTo>
                    <a:pt x="0" y="65"/>
                  </a:lnTo>
                  <a:lnTo>
                    <a:pt x="0" y="64"/>
                  </a:lnTo>
                  <a:lnTo>
                    <a:pt x="1" y="64"/>
                  </a:lnTo>
                  <a:lnTo>
                    <a:pt x="4" y="65"/>
                  </a:lnTo>
                  <a:lnTo>
                    <a:pt x="5" y="65"/>
                  </a:lnTo>
                  <a:lnTo>
                    <a:pt x="7" y="64"/>
                  </a:lnTo>
                  <a:lnTo>
                    <a:pt x="10" y="63"/>
                  </a:lnTo>
                  <a:lnTo>
                    <a:pt x="11" y="63"/>
                  </a:lnTo>
                  <a:lnTo>
                    <a:pt x="12" y="62"/>
                  </a:lnTo>
                  <a:lnTo>
                    <a:pt x="13" y="61"/>
                  </a:lnTo>
                  <a:lnTo>
                    <a:pt x="11" y="50"/>
                  </a:lnTo>
                  <a:lnTo>
                    <a:pt x="11" y="49"/>
                  </a:lnTo>
                  <a:lnTo>
                    <a:pt x="14" y="44"/>
                  </a:lnTo>
                  <a:lnTo>
                    <a:pt x="14" y="39"/>
                  </a:lnTo>
                  <a:lnTo>
                    <a:pt x="15" y="33"/>
                  </a:lnTo>
                  <a:lnTo>
                    <a:pt x="18" y="28"/>
                  </a:lnTo>
                  <a:lnTo>
                    <a:pt x="20" y="27"/>
                  </a:lnTo>
                  <a:lnTo>
                    <a:pt x="21" y="23"/>
                  </a:lnTo>
                  <a:lnTo>
                    <a:pt x="22" y="22"/>
                  </a:lnTo>
                  <a:lnTo>
                    <a:pt x="24" y="23"/>
                  </a:lnTo>
                  <a:lnTo>
                    <a:pt x="28" y="25"/>
                  </a:lnTo>
                  <a:lnTo>
                    <a:pt x="30" y="25"/>
                  </a:lnTo>
                  <a:lnTo>
                    <a:pt x="32" y="25"/>
                  </a:lnTo>
                  <a:lnTo>
                    <a:pt x="35" y="25"/>
                  </a:lnTo>
                  <a:lnTo>
                    <a:pt x="36" y="25"/>
                  </a:lnTo>
                  <a:lnTo>
                    <a:pt x="44" y="22"/>
                  </a:lnTo>
                  <a:lnTo>
                    <a:pt x="46" y="22"/>
                  </a:lnTo>
                  <a:lnTo>
                    <a:pt x="48" y="22"/>
                  </a:lnTo>
                  <a:lnTo>
                    <a:pt x="49" y="22"/>
                  </a:lnTo>
                  <a:lnTo>
                    <a:pt x="50" y="21"/>
                  </a:lnTo>
                  <a:lnTo>
                    <a:pt x="52" y="19"/>
                  </a:lnTo>
                  <a:lnTo>
                    <a:pt x="52" y="13"/>
                  </a:lnTo>
                  <a:lnTo>
                    <a:pt x="53" y="12"/>
                  </a:lnTo>
                  <a:lnTo>
                    <a:pt x="54" y="11"/>
                  </a:lnTo>
                  <a:lnTo>
                    <a:pt x="56" y="11"/>
                  </a:lnTo>
                  <a:lnTo>
                    <a:pt x="59" y="11"/>
                  </a:lnTo>
                  <a:lnTo>
                    <a:pt x="61" y="12"/>
                  </a:lnTo>
                  <a:lnTo>
                    <a:pt x="63" y="12"/>
                  </a:lnTo>
                  <a:lnTo>
                    <a:pt x="65" y="11"/>
                  </a:lnTo>
                  <a:lnTo>
                    <a:pt x="66" y="11"/>
                  </a:lnTo>
                  <a:lnTo>
                    <a:pt x="68" y="10"/>
                  </a:lnTo>
                  <a:lnTo>
                    <a:pt x="68" y="8"/>
                  </a:lnTo>
                  <a:lnTo>
                    <a:pt x="68" y="6"/>
                  </a:lnTo>
                  <a:lnTo>
                    <a:pt x="66" y="3"/>
                  </a:lnTo>
                  <a:lnTo>
                    <a:pt x="66" y="2"/>
                  </a:lnTo>
                  <a:lnTo>
                    <a:pt x="69" y="3"/>
                  </a:lnTo>
                  <a:lnTo>
                    <a:pt x="73" y="4"/>
                  </a:lnTo>
                  <a:lnTo>
                    <a:pt x="75" y="3"/>
                  </a:lnTo>
                  <a:lnTo>
                    <a:pt x="77" y="3"/>
                  </a:lnTo>
                  <a:lnTo>
                    <a:pt x="78" y="2"/>
                  </a:lnTo>
                  <a:lnTo>
                    <a:pt x="81" y="0"/>
                  </a:lnTo>
                  <a:lnTo>
                    <a:pt x="82" y="0"/>
                  </a:lnTo>
                  <a:lnTo>
                    <a:pt x="84" y="2"/>
                  </a:lnTo>
                  <a:lnTo>
                    <a:pt x="88" y="4"/>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88" name="Google Shape;2488;p203"/>
            <p:cNvSpPr/>
            <p:nvPr/>
          </p:nvSpPr>
          <p:spPr>
            <a:xfrm>
              <a:off x="8967093" y="4466733"/>
              <a:ext cx="4188" cy="7386"/>
            </a:xfrm>
            <a:custGeom>
              <a:avLst/>
              <a:gdLst/>
              <a:ahLst/>
              <a:cxnLst/>
              <a:rect l="l" t="t" r="r" b="b"/>
              <a:pathLst>
                <a:path w="4" h="7" extrusionOk="0">
                  <a:moveTo>
                    <a:pt x="2" y="6"/>
                  </a:moveTo>
                  <a:lnTo>
                    <a:pt x="2" y="6"/>
                  </a:lnTo>
                  <a:lnTo>
                    <a:pt x="0" y="4"/>
                  </a:lnTo>
                  <a:lnTo>
                    <a:pt x="2" y="0"/>
                  </a:lnTo>
                  <a:lnTo>
                    <a:pt x="3" y="4"/>
                  </a:lnTo>
                  <a:lnTo>
                    <a:pt x="2"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89" name="Google Shape;2489;p203"/>
            <p:cNvSpPr/>
            <p:nvPr/>
          </p:nvSpPr>
          <p:spPr>
            <a:xfrm>
              <a:off x="8950346" y="4440883"/>
              <a:ext cx="4188" cy="3692"/>
            </a:xfrm>
            <a:custGeom>
              <a:avLst/>
              <a:gdLst/>
              <a:ahLst/>
              <a:cxnLst/>
              <a:rect l="l" t="t" r="r" b="b"/>
              <a:pathLst>
                <a:path w="3" h="6" extrusionOk="0">
                  <a:moveTo>
                    <a:pt x="1" y="1"/>
                  </a:moveTo>
                  <a:lnTo>
                    <a:pt x="2" y="5"/>
                  </a:lnTo>
                  <a:lnTo>
                    <a:pt x="1" y="4"/>
                  </a:lnTo>
                  <a:lnTo>
                    <a:pt x="0" y="2"/>
                  </a:lnTo>
                  <a:lnTo>
                    <a:pt x="0" y="0"/>
                  </a:lnTo>
                  <a:lnTo>
                    <a:pt x="1" y="0"/>
                  </a:lnTo>
                  <a:lnTo>
                    <a:pt x="1"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90" name="Google Shape;2490;p203"/>
            <p:cNvSpPr/>
            <p:nvPr/>
          </p:nvSpPr>
          <p:spPr>
            <a:xfrm>
              <a:off x="8933599" y="4429803"/>
              <a:ext cx="4188" cy="7386"/>
            </a:xfrm>
            <a:custGeom>
              <a:avLst/>
              <a:gdLst/>
              <a:ahLst/>
              <a:cxnLst/>
              <a:rect l="l" t="t" r="r" b="b"/>
              <a:pathLst>
                <a:path w="3" h="7" extrusionOk="0">
                  <a:moveTo>
                    <a:pt x="2" y="6"/>
                  </a:moveTo>
                  <a:lnTo>
                    <a:pt x="1" y="6"/>
                  </a:lnTo>
                  <a:lnTo>
                    <a:pt x="0" y="0"/>
                  </a:lnTo>
                  <a:lnTo>
                    <a:pt x="2" y="2"/>
                  </a:lnTo>
                  <a:lnTo>
                    <a:pt x="2"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91" name="Google Shape;2491;p203"/>
            <p:cNvSpPr/>
            <p:nvPr/>
          </p:nvSpPr>
          <p:spPr>
            <a:xfrm>
              <a:off x="8925225" y="4426111"/>
              <a:ext cx="8374" cy="11078"/>
            </a:xfrm>
            <a:custGeom>
              <a:avLst/>
              <a:gdLst/>
              <a:ahLst/>
              <a:cxnLst/>
              <a:rect l="l" t="t" r="r" b="b"/>
              <a:pathLst>
                <a:path w="7" h="14" extrusionOk="0">
                  <a:moveTo>
                    <a:pt x="5" y="9"/>
                  </a:moveTo>
                  <a:lnTo>
                    <a:pt x="5" y="11"/>
                  </a:lnTo>
                  <a:lnTo>
                    <a:pt x="4" y="11"/>
                  </a:lnTo>
                  <a:lnTo>
                    <a:pt x="3" y="13"/>
                  </a:lnTo>
                  <a:lnTo>
                    <a:pt x="2" y="13"/>
                  </a:lnTo>
                  <a:lnTo>
                    <a:pt x="0" y="8"/>
                  </a:lnTo>
                  <a:lnTo>
                    <a:pt x="2" y="2"/>
                  </a:lnTo>
                  <a:lnTo>
                    <a:pt x="3" y="0"/>
                  </a:lnTo>
                  <a:lnTo>
                    <a:pt x="4" y="2"/>
                  </a:lnTo>
                  <a:lnTo>
                    <a:pt x="6" y="3"/>
                  </a:lnTo>
                  <a:lnTo>
                    <a:pt x="5" y="7"/>
                  </a:lnTo>
                  <a:lnTo>
                    <a:pt x="5" y="9"/>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92" name="Google Shape;2492;p203"/>
            <p:cNvSpPr/>
            <p:nvPr/>
          </p:nvSpPr>
          <p:spPr>
            <a:xfrm>
              <a:off x="8925225" y="4400259"/>
              <a:ext cx="4188" cy="3694"/>
            </a:xfrm>
            <a:custGeom>
              <a:avLst/>
              <a:gdLst/>
              <a:ahLst/>
              <a:cxnLst/>
              <a:rect l="l" t="t" r="r" b="b"/>
              <a:pathLst>
                <a:path w="4" h="4" extrusionOk="0">
                  <a:moveTo>
                    <a:pt x="2" y="3"/>
                  </a:moveTo>
                  <a:lnTo>
                    <a:pt x="0" y="3"/>
                  </a:lnTo>
                  <a:lnTo>
                    <a:pt x="0" y="2"/>
                  </a:lnTo>
                  <a:lnTo>
                    <a:pt x="1" y="1"/>
                  </a:lnTo>
                  <a:lnTo>
                    <a:pt x="2" y="0"/>
                  </a:lnTo>
                  <a:lnTo>
                    <a:pt x="3" y="2"/>
                  </a:lnTo>
                  <a:lnTo>
                    <a:pt x="2"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93" name="Google Shape;2493;p203"/>
            <p:cNvSpPr/>
            <p:nvPr/>
          </p:nvSpPr>
          <p:spPr>
            <a:xfrm>
              <a:off x="8975468" y="4389181"/>
              <a:ext cx="4188" cy="3692"/>
            </a:xfrm>
            <a:custGeom>
              <a:avLst/>
              <a:gdLst/>
              <a:ahLst/>
              <a:cxnLst/>
              <a:rect l="l" t="t" r="r" b="b"/>
              <a:pathLst>
                <a:path w="5" h="6" extrusionOk="0">
                  <a:moveTo>
                    <a:pt x="4" y="0"/>
                  </a:moveTo>
                  <a:lnTo>
                    <a:pt x="4" y="2"/>
                  </a:lnTo>
                  <a:lnTo>
                    <a:pt x="3" y="4"/>
                  </a:lnTo>
                  <a:lnTo>
                    <a:pt x="0" y="5"/>
                  </a:lnTo>
                  <a:lnTo>
                    <a:pt x="0" y="4"/>
                  </a:lnTo>
                  <a:lnTo>
                    <a:pt x="0" y="1"/>
                  </a:lnTo>
                  <a:lnTo>
                    <a:pt x="0" y="0"/>
                  </a:lnTo>
                  <a:lnTo>
                    <a:pt x="3" y="0"/>
                  </a:lnTo>
                  <a:lnTo>
                    <a:pt x="4"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94" name="Google Shape;2494;p203"/>
            <p:cNvSpPr/>
            <p:nvPr/>
          </p:nvSpPr>
          <p:spPr>
            <a:xfrm>
              <a:off x="8979656" y="4385487"/>
              <a:ext cx="4185" cy="3694"/>
            </a:xfrm>
            <a:custGeom>
              <a:avLst/>
              <a:gdLst/>
              <a:ahLst/>
              <a:cxnLst/>
              <a:rect l="l" t="t" r="r" b="b"/>
              <a:pathLst>
                <a:path w="3" h="5" extrusionOk="0">
                  <a:moveTo>
                    <a:pt x="2" y="4"/>
                  </a:moveTo>
                  <a:lnTo>
                    <a:pt x="2" y="4"/>
                  </a:lnTo>
                  <a:lnTo>
                    <a:pt x="1" y="3"/>
                  </a:lnTo>
                  <a:lnTo>
                    <a:pt x="0" y="2"/>
                  </a:lnTo>
                  <a:lnTo>
                    <a:pt x="0" y="0"/>
                  </a:lnTo>
                  <a:lnTo>
                    <a:pt x="1" y="0"/>
                  </a:lnTo>
                  <a:lnTo>
                    <a:pt x="2" y="2"/>
                  </a:lnTo>
                  <a:lnTo>
                    <a:pt x="2"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95" name="Google Shape;2495;p203"/>
            <p:cNvSpPr/>
            <p:nvPr/>
          </p:nvSpPr>
          <p:spPr>
            <a:xfrm>
              <a:off x="9055020" y="4333785"/>
              <a:ext cx="4185" cy="3694"/>
            </a:xfrm>
            <a:custGeom>
              <a:avLst/>
              <a:gdLst/>
              <a:ahLst/>
              <a:cxnLst/>
              <a:rect l="l" t="t" r="r" b="b"/>
              <a:pathLst>
                <a:path w="4" h="5" extrusionOk="0">
                  <a:moveTo>
                    <a:pt x="3" y="1"/>
                  </a:moveTo>
                  <a:lnTo>
                    <a:pt x="2" y="4"/>
                  </a:lnTo>
                  <a:lnTo>
                    <a:pt x="0" y="3"/>
                  </a:lnTo>
                  <a:lnTo>
                    <a:pt x="1" y="1"/>
                  </a:lnTo>
                  <a:lnTo>
                    <a:pt x="1" y="0"/>
                  </a:lnTo>
                  <a:lnTo>
                    <a:pt x="3"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96" name="Google Shape;2496;p203"/>
            <p:cNvSpPr/>
            <p:nvPr/>
          </p:nvSpPr>
          <p:spPr>
            <a:xfrm>
              <a:off x="9046647" y="4322707"/>
              <a:ext cx="4185" cy="7386"/>
            </a:xfrm>
            <a:custGeom>
              <a:avLst/>
              <a:gdLst/>
              <a:ahLst/>
              <a:cxnLst/>
              <a:rect l="l" t="t" r="r" b="b"/>
              <a:pathLst>
                <a:path w="6" h="7" extrusionOk="0">
                  <a:moveTo>
                    <a:pt x="5" y="5"/>
                  </a:moveTo>
                  <a:lnTo>
                    <a:pt x="5" y="6"/>
                  </a:lnTo>
                  <a:lnTo>
                    <a:pt x="3" y="5"/>
                  </a:lnTo>
                  <a:lnTo>
                    <a:pt x="3" y="5"/>
                  </a:lnTo>
                  <a:lnTo>
                    <a:pt x="1" y="5"/>
                  </a:lnTo>
                  <a:lnTo>
                    <a:pt x="0" y="0"/>
                  </a:lnTo>
                  <a:lnTo>
                    <a:pt x="0" y="0"/>
                  </a:lnTo>
                  <a:lnTo>
                    <a:pt x="2" y="0"/>
                  </a:lnTo>
                  <a:lnTo>
                    <a:pt x="3" y="2"/>
                  </a:lnTo>
                  <a:lnTo>
                    <a:pt x="5" y="3"/>
                  </a:lnTo>
                  <a:lnTo>
                    <a:pt x="5"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97" name="Google Shape;2497;p203"/>
            <p:cNvSpPr/>
            <p:nvPr/>
          </p:nvSpPr>
          <p:spPr>
            <a:xfrm>
              <a:off x="7991542" y="3451158"/>
              <a:ext cx="234468" cy="151412"/>
            </a:xfrm>
            <a:custGeom>
              <a:avLst/>
              <a:gdLst/>
              <a:ahLst/>
              <a:cxnLst/>
              <a:rect l="l" t="t" r="r" b="b"/>
              <a:pathLst>
                <a:path w="249" h="179" extrusionOk="0">
                  <a:moveTo>
                    <a:pt x="107" y="51"/>
                  </a:moveTo>
                  <a:lnTo>
                    <a:pt x="104" y="52"/>
                  </a:lnTo>
                  <a:lnTo>
                    <a:pt x="102" y="52"/>
                  </a:lnTo>
                  <a:lnTo>
                    <a:pt x="101" y="51"/>
                  </a:lnTo>
                  <a:lnTo>
                    <a:pt x="100" y="49"/>
                  </a:lnTo>
                  <a:lnTo>
                    <a:pt x="100" y="49"/>
                  </a:lnTo>
                  <a:lnTo>
                    <a:pt x="100" y="49"/>
                  </a:lnTo>
                  <a:lnTo>
                    <a:pt x="103" y="49"/>
                  </a:lnTo>
                  <a:lnTo>
                    <a:pt x="106" y="50"/>
                  </a:lnTo>
                  <a:lnTo>
                    <a:pt x="107" y="50"/>
                  </a:lnTo>
                  <a:lnTo>
                    <a:pt x="107" y="51"/>
                  </a:lnTo>
                  <a:close/>
                  <a:moveTo>
                    <a:pt x="105" y="5"/>
                  </a:moveTo>
                  <a:lnTo>
                    <a:pt x="104" y="5"/>
                  </a:lnTo>
                  <a:lnTo>
                    <a:pt x="103" y="3"/>
                  </a:lnTo>
                  <a:lnTo>
                    <a:pt x="102" y="2"/>
                  </a:lnTo>
                  <a:lnTo>
                    <a:pt x="103" y="1"/>
                  </a:lnTo>
                  <a:lnTo>
                    <a:pt x="104" y="2"/>
                  </a:lnTo>
                  <a:lnTo>
                    <a:pt x="105" y="3"/>
                  </a:lnTo>
                  <a:lnTo>
                    <a:pt x="105" y="5"/>
                  </a:lnTo>
                  <a:close/>
                  <a:moveTo>
                    <a:pt x="115" y="34"/>
                  </a:moveTo>
                  <a:lnTo>
                    <a:pt x="115" y="35"/>
                  </a:lnTo>
                  <a:lnTo>
                    <a:pt x="115" y="36"/>
                  </a:lnTo>
                  <a:lnTo>
                    <a:pt x="108" y="38"/>
                  </a:lnTo>
                  <a:lnTo>
                    <a:pt x="105" y="40"/>
                  </a:lnTo>
                  <a:lnTo>
                    <a:pt x="104" y="44"/>
                  </a:lnTo>
                  <a:lnTo>
                    <a:pt x="104" y="45"/>
                  </a:lnTo>
                  <a:lnTo>
                    <a:pt x="102" y="46"/>
                  </a:lnTo>
                  <a:lnTo>
                    <a:pt x="101" y="46"/>
                  </a:lnTo>
                  <a:lnTo>
                    <a:pt x="99" y="41"/>
                  </a:lnTo>
                  <a:lnTo>
                    <a:pt x="97" y="41"/>
                  </a:lnTo>
                  <a:lnTo>
                    <a:pt x="93" y="40"/>
                  </a:lnTo>
                  <a:lnTo>
                    <a:pt x="87" y="36"/>
                  </a:lnTo>
                  <a:lnTo>
                    <a:pt x="84" y="35"/>
                  </a:lnTo>
                  <a:lnTo>
                    <a:pt x="77" y="37"/>
                  </a:lnTo>
                  <a:lnTo>
                    <a:pt x="70" y="40"/>
                  </a:lnTo>
                  <a:lnTo>
                    <a:pt x="69" y="41"/>
                  </a:lnTo>
                  <a:lnTo>
                    <a:pt x="68" y="43"/>
                  </a:lnTo>
                  <a:lnTo>
                    <a:pt x="68" y="44"/>
                  </a:lnTo>
                  <a:lnTo>
                    <a:pt x="69" y="46"/>
                  </a:lnTo>
                  <a:lnTo>
                    <a:pt x="68" y="47"/>
                  </a:lnTo>
                  <a:lnTo>
                    <a:pt x="67" y="47"/>
                  </a:lnTo>
                  <a:lnTo>
                    <a:pt x="64" y="46"/>
                  </a:lnTo>
                  <a:lnTo>
                    <a:pt x="62" y="45"/>
                  </a:lnTo>
                  <a:lnTo>
                    <a:pt x="62" y="47"/>
                  </a:lnTo>
                  <a:lnTo>
                    <a:pt x="60" y="51"/>
                  </a:lnTo>
                  <a:lnTo>
                    <a:pt x="60" y="54"/>
                  </a:lnTo>
                  <a:lnTo>
                    <a:pt x="62" y="57"/>
                  </a:lnTo>
                  <a:lnTo>
                    <a:pt x="62" y="64"/>
                  </a:lnTo>
                  <a:lnTo>
                    <a:pt x="65" y="63"/>
                  </a:lnTo>
                  <a:lnTo>
                    <a:pt x="67" y="63"/>
                  </a:lnTo>
                  <a:lnTo>
                    <a:pt x="72" y="62"/>
                  </a:lnTo>
                  <a:lnTo>
                    <a:pt x="74" y="62"/>
                  </a:lnTo>
                  <a:lnTo>
                    <a:pt x="78" y="62"/>
                  </a:lnTo>
                  <a:lnTo>
                    <a:pt x="83" y="62"/>
                  </a:lnTo>
                  <a:lnTo>
                    <a:pt x="88" y="62"/>
                  </a:lnTo>
                  <a:lnTo>
                    <a:pt x="89" y="62"/>
                  </a:lnTo>
                  <a:lnTo>
                    <a:pt x="90" y="61"/>
                  </a:lnTo>
                  <a:lnTo>
                    <a:pt x="91" y="62"/>
                  </a:lnTo>
                  <a:lnTo>
                    <a:pt x="92" y="63"/>
                  </a:lnTo>
                  <a:lnTo>
                    <a:pt x="97" y="61"/>
                  </a:lnTo>
                  <a:lnTo>
                    <a:pt x="101" y="61"/>
                  </a:lnTo>
                  <a:lnTo>
                    <a:pt x="103" y="61"/>
                  </a:lnTo>
                  <a:lnTo>
                    <a:pt x="104" y="62"/>
                  </a:lnTo>
                  <a:lnTo>
                    <a:pt x="106" y="66"/>
                  </a:lnTo>
                  <a:lnTo>
                    <a:pt x="108" y="68"/>
                  </a:lnTo>
                  <a:lnTo>
                    <a:pt x="110" y="69"/>
                  </a:lnTo>
                  <a:lnTo>
                    <a:pt x="117" y="68"/>
                  </a:lnTo>
                  <a:lnTo>
                    <a:pt x="119" y="65"/>
                  </a:lnTo>
                  <a:lnTo>
                    <a:pt x="120" y="64"/>
                  </a:lnTo>
                  <a:lnTo>
                    <a:pt x="123" y="64"/>
                  </a:lnTo>
                  <a:lnTo>
                    <a:pt x="125" y="63"/>
                  </a:lnTo>
                  <a:lnTo>
                    <a:pt x="127" y="62"/>
                  </a:lnTo>
                  <a:lnTo>
                    <a:pt x="129" y="60"/>
                  </a:lnTo>
                  <a:lnTo>
                    <a:pt x="132" y="60"/>
                  </a:lnTo>
                  <a:lnTo>
                    <a:pt x="133" y="61"/>
                  </a:lnTo>
                  <a:lnTo>
                    <a:pt x="133" y="62"/>
                  </a:lnTo>
                  <a:lnTo>
                    <a:pt x="133" y="64"/>
                  </a:lnTo>
                  <a:lnTo>
                    <a:pt x="133" y="65"/>
                  </a:lnTo>
                  <a:lnTo>
                    <a:pt x="134" y="66"/>
                  </a:lnTo>
                  <a:lnTo>
                    <a:pt x="138" y="66"/>
                  </a:lnTo>
                  <a:lnTo>
                    <a:pt x="140" y="68"/>
                  </a:lnTo>
                  <a:lnTo>
                    <a:pt x="140" y="70"/>
                  </a:lnTo>
                  <a:lnTo>
                    <a:pt x="139" y="72"/>
                  </a:lnTo>
                  <a:lnTo>
                    <a:pt x="141" y="73"/>
                  </a:lnTo>
                  <a:lnTo>
                    <a:pt x="142" y="74"/>
                  </a:lnTo>
                  <a:lnTo>
                    <a:pt x="148" y="71"/>
                  </a:lnTo>
                  <a:lnTo>
                    <a:pt x="150" y="71"/>
                  </a:lnTo>
                  <a:lnTo>
                    <a:pt x="151" y="72"/>
                  </a:lnTo>
                  <a:lnTo>
                    <a:pt x="153" y="75"/>
                  </a:lnTo>
                  <a:lnTo>
                    <a:pt x="156" y="76"/>
                  </a:lnTo>
                  <a:lnTo>
                    <a:pt x="156" y="76"/>
                  </a:lnTo>
                  <a:lnTo>
                    <a:pt x="157" y="74"/>
                  </a:lnTo>
                  <a:lnTo>
                    <a:pt x="160" y="71"/>
                  </a:lnTo>
                  <a:lnTo>
                    <a:pt x="164" y="70"/>
                  </a:lnTo>
                  <a:lnTo>
                    <a:pt x="166" y="70"/>
                  </a:lnTo>
                  <a:lnTo>
                    <a:pt x="169" y="69"/>
                  </a:lnTo>
                  <a:lnTo>
                    <a:pt x="176" y="70"/>
                  </a:lnTo>
                  <a:lnTo>
                    <a:pt x="179" y="70"/>
                  </a:lnTo>
                  <a:lnTo>
                    <a:pt x="183" y="70"/>
                  </a:lnTo>
                  <a:lnTo>
                    <a:pt x="188" y="70"/>
                  </a:lnTo>
                  <a:lnTo>
                    <a:pt x="191" y="68"/>
                  </a:lnTo>
                  <a:lnTo>
                    <a:pt x="193" y="66"/>
                  </a:lnTo>
                  <a:lnTo>
                    <a:pt x="195" y="66"/>
                  </a:lnTo>
                  <a:lnTo>
                    <a:pt x="199" y="66"/>
                  </a:lnTo>
                  <a:lnTo>
                    <a:pt x="200" y="66"/>
                  </a:lnTo>
                  <a:lnTo>
                    <a:pt x="201" y="68"/>
                  </a:lnTo>
                  <a:lnTo>
                    <a:pt x="200" y="72"/>
                  </a:lnTo>
                  <a:lnTo>
                    <a:pt x="199" y="76"/>
                  </a:lnTo>
                  <a:lnTo>
                    <a:pt x="202" y="81"/>
                  </a:lnTo>
                  <a:lnTo>
                    <a:pt x="203" y="83"/>
                  </a:lnTo>
                  <a:lnTo>
                    <a:pt x="206" y="85"/>
                  </a:lnTo>
                  <a:lnTo>
                    <a:pt x="206" y="86"/>
                  </a:lnTo>
                  <a:lnTo>
                    <a:pt x="206" y="87"/>
                  </a:lnTo>
                  <a:lnTo>
                    <a:pt x="203" y="88"/>
                  </a:lnTo>
                  <a:lnTo>
                    <a:pt x="202" y="90"/>
                  </a:lnTo>
                  <a:lnTo>
                    <a:pt x="202" y="91"/>
                  </a:lnTo>
                  <a:lnTo>
                    <a:pt x="203" y="92"/>
                  </a:lnTo>
                  <a:lnTo>
                    <a:pt x="204" y="97"/>
                  </a:lnTo>
                  <a:lnTo>
                    <a:pt x="206" y="101"/>
                  </a:lnTo>
                  <a:lnTo>
                    <a:pt x="208" y="103"/>
                  </a:lnTo>
                  <a:lnTo>
                    <a:pt x="211" y="104"/>
                  </a:lnTo>
                  <a:lnTo>
                    <a:pt x="213" y="104"/>
                  </a:lnTo>
                  <a:lnTo>
                    <a:pt x="214" y="101"/>
                  </a:lnTo>
                  <a:lnTo>
                    <a:pt x="216" y="99"/>
                  </a:lnTo>
                  <a:lnTo>
                    <a:pt x="218" y="99"/>
                  </a:lnTo>
                  <a:lnTo>
                    <a:pt x="221" y="99"/>
                  </a:lnTo>
                  <a:lnTo>
                    <a:pt x="228" y="101"/>
                  </a:lnTo>
                  <a:lnTo>
                    <a:pt x="235" y="105"/>
                  </a:lnTo>
                  <a:lnTo>
                    <a:pt x="238" y="107"/>
                  </a:lnTo>
                  <a:lnTo>
                    <a:pt x="238" y="109"/>
                  </a:lnTo>
                  <a:lnTo>
                    <a:pt x="237" y="114"/>
                  </a:lnTo>
                  <a:lnTo>
                    <a:pt x="237" y="118"/>
                  </a:lnTo>
                  <a:lnTo>
                    <a:pt x="237" y="121"/>
                  </a:lnTo>
                  <a:lnTo>
                    <a:pt x="238" y="124"/>
                  </a:lnTo>
                  <a:lnTo>
                    <a:pt x="240" y="128"/>
                  </a:lnTo>
                  <a:lnTo>
                    <a:pt x="240" y="132"/>
                  </a:lnTo>
                  <a:lnTo>
                    <a:pt x="242" y="133"/>
                  </a:lnTo>
                  <a:lnTo>
                    <a:pt x="242" y="134"/>
                  </a:lnTo>
                  <a:lnTo>
                    <a:pt x="241" y="138"/>
                  </a:lnTo>
                  <a:lnTo>
                    <a:pt x="240" y="141"/>
                  </a:lnTo>
                  <a:lnTo>
                    <a:pt x="241" y="142"/>
                  </a:lnTo>
                  <a:lnTo>
                    <a:pt x="243" y="144"/>
                  </a:lnTo>
                  <a:lnTo>
                    <a:pt x="247" y="147"/>
                  </a:lnTo>
                  <a:lnTo>
                    <a:pt x="248" y="150"/>
                  </a:lnTo>
                  <a:lnTo>
                    <a:pt x="246" y="151"/>
                  </a:lnTo>
                  <a:lnTo>
                    <a:pt x="244" y="154"/>
                  </a:lnTo>
                  <a:lnTo>
                    <a:pt x="241" y="155"/>
                  </a:lnTo>
                  <a:lnTo>
                    <a:pt x="240" y="156"/>
                  </a:lnTo>
                  <a:lnTo>
                    <a:pt x="240" y="156"/>
                  </a:lnTo>
                  <a:lnTo>
                    <a:pt x="238" y="154"/>
                  </a:lnTo>
                  <a:lnTo>
                    <a:pt x="235" y="151"/>
                  </a:lnTo>
                  <a:lnTo>
                    <a:pt x="233" y="150"/>
                  </a:lnTo>
                  <a:lnTo>
                    <a:pt x="229" y="150"/>
                  </a:lnTo>
                  <a:lnTo>
                    <a:pt x="226" y="150"/>
                  </a:lnTo>
                  <a:lnTo>
                    <a:pt x="223" y="148"/>
                  </a:lnTo>
                  <a:lnTo>
                    <a:pt x="220" y="149"/>
                  </a:lnTo>
                  <a:lnTo>
                    <a:pt x="218" y="150"/>
                  </a:lnTo>
                  <a:lnTo>
                    <a:pt x="217" y="152"/>
                  </a:lnTo>
                  <a:lnTo>
                    <a:pt x="214" y="153"/>
                  </a:lnTo>
                  <a:lnTo>
                    <a:pt x="210" y="154"/>
                  </a:lnTo>
                  <a:lnTo>
                    <a:pt x="204" y="156"/>
                  </a:lnTo>
                  <a:lnTo>
                    <a:pt x="201" y="156"/>
                  </a:lnTo>
                  <a:lnTo>
                    <a:pt x="200" y="155"/>
                  </a:lnTo>
                  <a:lnTo>
                    <a:pt x="201" y="154"/>
                  </a:lnTo>
                  <a:lnTo>
                    <a:pt x="203" y="152"/>
                  </a:lnTo>
                  <a:lnTo>
                    <a:pt x="203" y="150"/>
                  </a:lnTo>
                  <a:lnTo>
                    <a:pt x="203" y="148"/>
                  </a:lnTo>
                  <a:lnTo>
                    <a:pt x="201" y="148"/>
                  </a:lnTo>
                  <a:lnTo>
                    <a:pt x="201" y="148"/>
                  </a:lnTo>
                  <a:lnTo>
                    <a:pt x="199" y="148"/>
                  </a:lnTo>
                  <a:lnTo>
                    <a:pt x="196" y="146"/>
                  </a:lnTo>
                  <a:lnTo>
                    <a:pt x="193" y="146"/>
                  </a:lnTo>
                  <a:lnTo>
                    <a:pt x="187" y="149"/>
                  </a:lnTo>
                  <a:lnTo>
                    <a:pt x="177" y="155"/>
                  </a:lnTo>
                  <a:lnTo>
                    <a:pt x="172" y="158"/>
                  </a:lnTo>
                  <a:lnTo>
                    <a:pt x="169" y="164"/>
                  </a:lnTo>
                  <a:lnTo>
                    <a:pt x="160" y="166"/>
                  </a:lnTo>
                  <a:lnTo>
                    <a:pt x="153" y="169"/>
                  </a:lnTo>
                  <a:lnTo>
                    <a:pt x="146" y="175"/>
                  </a:lnTo>
                  <a:lnTo>
                    <a:pt x="142" y="177"/>
                  </a:lnTo>
                  <a:lnTo>
                    <a:pt x="140" y="178"/>
                  </a:lnTo>
                  <a:lnTo>
                    <a:pt x="138" y="177"/>
                  </a:lnTo>
                  <a:lnTo>
                    <a:pt x="136" y="176"/>
                  </a:lnTo>
                  <a:lnTo>
                    <a:pt x="133" y="172"/>
                  </a:lnTo>
                  <a:lnTo>
                    <a:pt x="132" y="165"/>
                  </a:lnTo>
                  <a:lnTo>
                    <a:pt x="130" y="160"/>
                  </a:lnTo>
                  <a:lnTo>
                    <a:pt x="131" y="155"/>
                  </a:lnTo>
                  <a:lnTo>
                    <a:pt x="132" y="148"/>
                  </a:lnTo>
                  <a:lnTo>
                    <a:pt x="133" y="141"/>
                  </a:lnTo>
                  <a:lnTo>
                    <a:pt x="134" y="134"/>
                  </a:lnTo>
                  <a:lnTo>
                    <a:pt x="135" y="131"/>
                  </a:lnTo>
                  <a:lnTo>
                    <a:pt x="135" y="129"/>
                  </a:lnTo>
                  <a:lnTo>
                    <a:pt x="134" y="128"/>
                  </a:lnTo>
                  <a:lnTo>
                    <a:pt x="132" y="128"/>
                  </a:lnTo>
                  <a:lnTo>
                    <a:pt x="129" y="129"/>
                  </a:lnTo>
                  <a:lnTo>
                    <a:pt x="127" y="129"/>
                  </a:lnTo>
                  <a:lnTo>
                    <a:pt x="125" y="129"/>
                  </a:lnTo>
                  <a:lnTo>
                    <a:pt x="125" y="125"/>
                  </a:lnTo>
                  <a:lnTo>
                    <a:pt x="127" y="118"/>
                  </a:lnTo>
                  <a:lnTo>
                    <a:pt x="125" y="113"/>
                  </a:lnTo>
                  <a:lnTo>
                    <a:pt x="118" y="109"/>
                  </a:lnTo>
                  <a:lnTo>
                    <a:pt x="112" y="107"/>
                  </a:lnTo>
                  <a:lnTo>
                    <a:pt x="108" y="108"/>
                  </a:lnTo>
                  <a:lnTo>
                    <a:pt x="104" y="112"/>
                  </a:lnTo>
                  <a:lnTo>
                    <a:pt x="101" y="118"/>
                  </a:lnTo>
                  <a:lnTo>
                    <a:pt x="98" y="122"/>
                  </a:lnTo>
                  <a:lnTo>
                    <a:pt x="95" y="126"/>
                  </a:lnTo>
                  <a:lnTo>
                    <a:pt x="92" y="128"/>
                  </a:lnTo>
                  <a:lnTo>
                    <a:pt x="92" y="128"/>
                  </a:lnTo>
                  <a:lnTo>
                    <a:pt x="91" y="130"/>
                  </a:lnTo>
                  <a:lnTo>
                    <a:pt x="93" y="135"/>
                  </a:lnTo>
                  <a:lnTo>
                    <a:pt x="93" y="139"/>
                  </a:lnTo>
                  <a:lnTo>
                    <a:pt x="91" y="142"/>
                  </a:lnTo>
                  <a:lnTo>
                    <a:pt x="89" y="144"/>
                  </a:lnTo>
                  <a:lnTo>
                    <a:pt x="86" y="144"/>
                  </a:lnTo>
                  <a:lnTo>
                    <a:pt x="84" y="143"/>
                  </a:lnTo>
                  <a:lnTo>
                    <a:pt x="82" y="141"/>
                  </a:lnTo>
                  <a:lnTo>
                    <a:pt x="79" y="141"/>
                  </a:lnTo>
                  <a:lnTo>
                    <a:pt x="73" y="142"/>
                  </a:lnTo>
                  <a:lnTo>
                    <a:pt x="69" y="144"/>
                  </a:lnTo>
                  <a:lnTo>
                    <a:pt x="66" y="146"/>
                  </a:lnTo>
                  <a:lnTo>
                    <a:pt x="65" y="150"/>
                  </a:lnTo>
                  <a:lnTo>
                    <a:pt x="67" y="154"/>
                  </a:lnTo>
                  <a:lnTo>
                    <a:pt x="66" y="157"/>
                  </a:lnTo>
                  <a:lnTo>
                    <a:pt x="64" y="159"/>
                  </a:lnTo>
                  <a:lnTo>
                    <a:pt x="62" y="161"/>
                  </a:lnTo>
                  <a:lnTo>
                    <a:pt x="61" y="161"/>
                  </a:lnTo>
                  <a:lnTo>
                    <a:pt x="59" y="159"/>
                  </a:lnTo>
                  <a:lnTo>
                    <a:pt x="54" y="155"/>
                  </a:lnTo>
                  <a:lnTo>
                    <a:pt x="51" y="152"/>
                  </a:lnTo>
                  <a:lnTo>
                    <a:pt x="50" y="152"/>
                  </a:lnTo>
                  <a:lnTo>
                    <a:pt x="49" y="152"/>
                  </a:lnTo>
                  <a:lnTo>
                    <a:pt x="48" y="153"/>
                  </a:lnTo>
                  <a:lnTo>
                    <a:pt x="48" y="153"/>
                  </a:lnTo>
                  <a:lnTo>
                    <a:pt x="47" y="155"/>
                  </a:lnTo>
                  <a:lnTo>
                    <a:pt x="46" y="155"/>
                  </a:lnTo>
                  <a:lnTo>
                    <a:pt x="44" y="155"/>
                  </a:lnTo>
                  <a:lnTo>
                    <a:pt x="42" y="155"/>
                  </a:lnTo>
                  <a:lnTo>
                    <a:pt x="41" y="156"/>
                  </a:lnTo>
                  <a:lnTo>
                    <a:pt x="39" y="158"/>
                  </a:lnTo>
                  <a:lnTo>
                    <a:pt x="33" y="160"/>
                  </a:lnTo>
                  <a:lnTo>
                    <a:pt x="30" y="162"/>
                  </a:lnTo>
                  <a:lnTo>
                    <a:pt x="30" y="164"/>
                  </a:lnTo>
                  <a:lnTo>
                    <a:pt x="29" y="165"/>
                  </a:lnTo>
                  <a:lnTo>
                    <a:pt x="28" y="164"/>
                  </a:lnTo>
                  <a:lnTo>
                    <a:pt x="23" y="167"/>
                  </a:lnTo>
                  <a:lnTo>
                    <a:pt x="19" y="166"/>
                  </a:lnTo>
                  <a:lnTo>
                    <a:pt x="16" y="162"/>
                  </a:lnTo>
                  <a:lnTo>
                    <a:pt x="13" y="159"/>
                  </a:lnTo>
                  <a:lnTo>
                    <a:pt x="13" y="158"/>
                  </a:lnTo>
                  <a:lnTo>
                    <a:pt x="15" y="156"/>
                  </a:lnTo>
                  <a:lnTo>
                    <a:pt x="15" y="146"/>
                  </a:lnTo>
                  <a:lnTo>
                    <a:pt x="17" y="142"/>
                  </a:lnTo>
                  <a:lnTo>
                    <a:pt x="21" y="137"/>
                  </a:lnTo>
                  <a:lnTo>
                    <a:pt x="24" y="132"/>
                  </a:lnTo>
                  <a:lnTo>
                    <a:pt x="26" y="128"/>
                  </a:lnTo>
                  <a:lnTo>
                    <a:pt x="29" y="127"/>
                  </a:lnTo>
                  <a:lnTo>
                    <a:pt x="30" y="124"/>
                  </a:lnTo>
                  <a:lnTo>
                    <a:pt x="32" y="121"/>
                  </a:lnTo>
                  <a:lnTo>
                    <a:pt x="32" y="118"/>
                  </a:lnTo>
                  <a:lnTo>
                    <a:pt x="32" y="117"/>
                  </a:lnTo>
                  <a:lnTo>
                    <a:pt x="32" y="116"/>
                  </a:lnTo>
                  <a:lnTo>
                    <a:pt x="29" y="114"/>
                  </a:lnTo>
                  <a:lnTo>
                    <a:pt x="26" y="110"/>
                  </a:lnTo>
                  <a:lnTo>
                    <a:pt x="24" y="106"/>
                  </a:lnTo>
                  <a:lnTo>
                    <a:pt x="23" y="101"/>
                  </a:lnTo>
                  <a:lnTo>
                    <a:pt x="23" y="98"/>
                  </a:lnTo>
                  <a:lnTo>
                    <a:pt x="26" y="89"/>
                  </a:lnTo>
                  <a:lnTo>
                    <a:pt x="25" y="88"/>
                  </a:lnTo>
                  <a:lnTo>
                    <a:pt x="24" y="87"/>
                  </a:lnTo>
                  <a:lnTo>
                    <a:pt x="23" y="85"/>
                  </a:lnTo>
                  <a:lnTo>
                    <a:pt x="19" y="85"/>
                  </a:lnTo>
                  <a:lnTo>
                    <a:pt x="17" y="85"/>
                  </a:lnTo>
                  <a:lnTo>
                    <a:pt x="13" y="85"/>
                  </a:lnTo>
                  <a:lnTo>
                    <a:pt x="11" y="85"/>
                  </a:lnTo>
                  <a:lnTo>
                    <a:pt x="10" y="84"/>
                  </a:lnTo>
                  <a:lnTo>
                    <a:pt x="10" y="81"/>
                  </a:lnTo>
                  <a:lnTo>
                    <a:pt x="10" y="79"/>
                  </a:lnTo>
                  <a:lnTo>
                    <a:pt x="8" y="79"/>
                  </a:lnTo>
                  <a:lnTo>
                    <a:pt x="2" y="77"/>
                  </a:lnTo>
                  <a:lnTo>
                    <a:pt x="1" y="76"/>
                  </a:lnTo>
                  <a:lnTo>
                    <a:pt x="0" y="75"/>
                  </a:lnTo>
                  <a:lnTo>
                    <a:pt x="2" y="66"/>
                  </a:lnTo>
                  <a:lnTo>
                    <a:pt x="4" y="65"/>
                  </a:lnTo>
                  <a:lnTo>
                    <a:pt x="5" y="64"/>
                  </a:lnTo>
                  <a:lnTo>
                    <a:pt x="7" y="62"/>
                  </a:lnTo>
                  <a:lnTo>
                    <a:pt x="12" y="59"/>
                  </a:lnTo>
                  <a:lnTo>
                    <a:pt x="18" y="60"/>
                  </a:lnTo>
                  <a:lnTo>
                    <a:pt x="23" y="62"/>
                  </a:lnTo>
                  <a:lnTo>
                    <a:pt x="29" y="62"/>
                  </a:lnTo>
                  <a:lnTo>
                    <a:pt x="30" y="63"/>
                  </a:lnTo>
                  <a:lnTo>
                    <a:pt x="34" y="64"/>
                  </a:lnTo>
                  <a:lnTo>
                    <a:pt x="35" y="63"/>
                  </a:lnTo>
                  <a:lnTo>
                    <a:pt x="37" y="62"/>
                  </a:lnTo>
                  <a:lnTo>
                    <a:pt x="40" y="59"/>
                  </a:lnTo>
                  <a:lnTo>
                    <a:pt x="40" y="54"/>
                  </a:lnTo>
                  <a:lnTo>
                    <a:pt x="41" y="51"/>
                  </a:lnTo>
                  <a:lnTo>
                    <a:pt x="43" y="50"/>
                  </a:lnTo>
                  <a:lnTo>
                    <a:pt x="45" y="51"/>
                  </a:lnTo>
                  <a:lnTo>
                    <a:pt x="45" y="50"/>
                  </a:lnTo>
                  <a:lnTo>
                    <a:pt x="45" y="49"/>
                  </a:lnTo>
                  <a:lnTo>
                    <a:pt x="46" y="47"/>
                  </a:lnTo>
                  <a:lnTo>
                    <a:pt x="46" y="47"/>
                  </a:lnTo>
                  <a:lnTo>
                    <a:pt x="48" y="49"/>
                  </a:lnTo>
                  <a:lnTo>
                    <a:pt x="48" y="48"/>
                  </a:lnTo>
                  <a:lnTo>
                    <a:pt x="49" y="47"/>
                  </a:lnTo>
                  <a:lnTo>
                    <a:pt x="48" y="47"/>
                  </a:lnTo>
                  <a:lnTo>
                    <a:pt x="47" y="45"/>
                  </a:lnTo>
                  <a:lnTo>
                    <a:pt x="46" y="43"/>
                  </a:lnTo>
                  <a:lnTo>
                    <a:pt x="46" y="43"/>
                  </a:lnTo>
                  <a:lnTo>
                    <a:pt x="46" y="41"/>
                  </a:lnTo>
                  <a:lnTo>
                    <a:pt x="50" y="41"/>
                  </a:lnTo>
                  <a:lnTo>
                    <a:pt x="51" y="41"/>
                  </a:lnTo>
                  <a:lnTo>
                    <a:pt x="52" y="40"/>
                  </a:lnTo>
                  <a:lnTo>
                    <a:pt x="52" y="39"/>
                  </a:lnTo>
                  <a:lnTo>
                    <a:pt x="51" y="38"/>
                  </a:lnTo>
                  <a:lnTo>
                    <a:pt x="46" y="38"/>
                  </a:lnTo>
                  <a:lnTo>
                    <a:pt x="41" y="38"/>
                  </a:lnTo>
                  <a:lnTo>
                    <a:pt x="41" y="38"/>
                  </a:lnTo>
                  <a:lnTo>
                    <a:pt x="41" y="36"/>
                  </a:lnTo>
                  <a:lnTo>
                    <a:pt x="41" y="36"/>
                  </a:lnTo>
                  <a:lnTo>
                    <a:pt x="51" y="35"/>
                  </a:lnTo>
                  <a:lnTo>
                    <a:pt x="56" y="35"/>
                  </a:lnTo>
                  <a:lnTo>
                    <a:pt x="60" y="36"/>
                  </a:lnTo>
                  <a:lnTo>
                    <a:pt x="62" y="35"/>
                  </a:lnTo>
                  <a:lnTo>
                    <a:pt x="60" y="31"/>
                  </a:lnTo>
                  <a:lnTo>
                    <a:pt x="62" y="31"/>
                  </a:lnTo>
                  <a:lnTo>
                    <a:pt x="62" y="30"/>
                  </a:lnTo>
                  <a:lnTo>
                    <a:pt x="59" y="20"/>
                  </a:lnTo>
                  <a:lnTo>
                    <a:pt x="61" y="19"/>
                  </a:lnTo>
                  <a:lnTo>
                    <a:pt x="63" y="18"/>
                  </a:lnTo>
                  <a:lnTo>
                    <a:pt x="63" y="14"/>
                  </a:lnTo>
                  <a:lnTo>
                    <a:pt x="64" y="12"/>
                  </a:lnTo>
                  <a:lnTo>
                    <a:pt x="66" y="10"/>
                  </a:lnTo>
                  <a:lnTo>
                    <a:pt x="69" y="12"/>
                  </a:lnTo>
                  <a:lnTo>
                    <a:pt x="73" y="16"/>
                  </a:lnTo>
                  <a:lnTo>
                    <a:pt x="74" y="16"/>
                  </a:lnTo>
                  <a:lnTo>
                    <a:pt x="76" y="16"/>
                  </a:lnTo>
                  <a:lnTo>
                    <a:pt x="78" y="15"/>
                  </a:lnTo>
                  <a:lnTo>
                    <a:pt x="85" y="12"/>
                  </a:lnTo>
                  <a:lnTo>
                    <a:pt x="89" y="10"/>
                  </a:lnTo>
                  <a:lnTo>
                    <a:pt x="94" y="7"/>
                  </a:lnTo>
                  <a:lnTo>
                    <a:pt x="95" y="5"/>
                  </a:lnTo>
                  <a:lnTo>
                    <a:pt x="97" y="1"/>
                  </a:lnTo>
                  <a:lnTo>
                    <a:pt x="97" y="0"/>
                  </a:lnTo>
                  <a:lnTo>
                    <a:pt x="98" y="1"/>
                  </a:lnTo>
                  <a:lnTo>
                    <a:pt x="103" y="6"/>
                  </a:lnTo>
                  <a:lnTo>
                    <a:pt x="106" y="9"/>
                  </a:lnTo>
                  <a:lnTo>
                    <a:pt x="106" y="10"/>
                  </a:lnTo>
                  <a:lnTo>
                    <a:pt x="105" y="11"/>
                  </a:lnTo>
                  <a:lnTo>
                    <a:pt x="105" y="12"/>
                  </a:lnTo>
                  <a:lnTo>
                    <a:pt x="109" y="13"/>
                  </a:lnTo>
                  <a:lnTo>
                    <a:pt x="109" y="14"/>
                  </a:lnTo>
                  <a:lnTo>
                    <a:pt x="108" y="15"/>
                  </a:lnTo>
                  <a:lnTo>
                    <a:pt x="108" y="16"/>
                  </a:lnTo>
                  <a:lnTo>
                    <a:pt x="107" y="16"/>
                  </a:lnTo>
                  <a:lnTo>
                    <a:pt x="102" y="20"/>
                  </a:lnTo>
                  <a:lnTo>
                    <a:pt x="97" y="25"/>
                  </a:lnTo>
                  <a:lnTo>
                    <a:pt x="97" y="25"/>
                  </a:lnTo>
                  <a:lnTo>
                    <a:pt x="97" y="27"/>
                  </a:lnTo>
                  <a:lnTo>
                    <a:pt x="97" y="28"/>
                  </a:lnTo>
                  <a:lnTo>
                    <a:pt x="97" y="29"/>
                  </a:lnTo>
                  <a:lnTo>
                    <a:pt x="99" y="29"/>
                  </a:lnTo>
                  <a:lnTo>
                    <a:pt x="102" y="30"/>
                  </a:lnTo>
                  <a:lnTo>
                    <a:pt x="103" y="33"/>
                  </a:lnTo>
                  <a:lnTo>
                    <a:pt x="104" y="35"/>
                  </a:lnTo>
                  <a:lnTo>
                    <a:pt x="105" y="35"/>
                  </a:lnTo>
                  <a:lnTo>
                    <a:pt x="113" y="34"/>
                  </a:lnTo>
                  <a:lnTo>
                    <a:pt x="115" y="34"/>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98" name="Google Shape;2498;p203"/>
            <p:cNvSpPr/>
            <p:nvPr/>
          </p:nvSpPr>
          <p:spPr>
            <a:xfrm>
              <a:off x="8087840" y="3491781"/>
              <a:ext cx="8374" cy="3694"/>
            </a:xfrm>
            <a:custGeom>
              <a:avLst/>
              <a:gdLst/>
              <a:ahLst/>
              <a:cxnLst/>
              <a:rect l="l" t="t" r="r" b="b"/>
              <a:pathLst>
                <a:path w="8" h="4" extrusionOk="0">
                  <a:moveTo>
                    <a:pt x="7" y="2"/>
                  </a:moveTo>
                  <a:lnTo>
                    <a:pt x="4" y="3"/>
                  </a:lnTo>
                  <a:lnTo>
                    <a:pt x="2" y="3"/>
                  </a:lnTo>
                  <a:lnTo>
                    <a:pt x="1" y="2"/>
                  </a:lnTo>
                  <a:lnTo>
                    <a:pt x="0" y="0"/>
                  </a:lnTo>
                  <a:lnTo>
                    <a:pt x="0" y="0"/>
                  </a:lnTo>
                  <a:lnTo>
                    <a:pt x="0" y="0"/>
                  </a:lnTo>
                  <a:lnTo>
                    <a:pt x="3" y="0"/>
                  </a:lnTo>
                  <a:lnTo>
                    <a:pt x="6" y="1"/>
                  </a:lnTo>
                  <a:lnTo>
                    <a:pt x="7" y="1"/>
                  </a:lnTo>
                  <a:lnTo>
                    <a:pt x="7"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499" name="Google Shape;2499;p203"/>
            <p:cNvSpPr/>
            <p:nvPr/>
          </p:nvSpPr>
          <p:spPr>
            <a:xfrm>
              <a:off x="8087840" y="3451158"/>
              <a:ext cx="4188" cy="3692"/>
            </a:xfrm>
            <a:custGeom>
              <a:avLst/>
              <a:gdLst/>
              <a:ahLst/>
              <a:cxnLst/>
              <a:rect l="l" t="t" r="r" b="b"/>
              <a:pathLst>
                <a:path w="4" h="5" extrusionOk="0">
                  <a:moveTo>
                    <a:pt x="3" y="4"/>
                  </a:moveTo>
                  <a:lnTo>
                    <a:pt x="2" y="4"/>
                  </a:lnTo>
                  <a:lnTo>
                    <a:pt x="1" y="2"/>
                  </a:lnTo>
                  <a:lnTo>
                    <a:pt x="0" y="1"/>
                  </a:lnTo>
                  <a:lnTo>
                    <a:pt x="1" y="0"/>
                  </a:lnTo>
                  <a:lnTo>
                    <a:pt x="2" y="1"/>
                  </a:lnTo>
                  <a:lnTo>
                    <a:pt x="3" y="2"/>
                  </a:lnTo>
                  <a:lnTo>
                    <a:pt x="3"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00" name="Google Shape;2500;p203"/>
            <p:cNvSpPr/>
            <p:nvPr/>
          </p:nvSpPr>
          <p:spPr>
            <a:xfrm>
              <a:off x="9703992" y="4861886"/>
              <a:ext cx="100486" cy="36930"/>
            </a:xfrm>
            <a:custGeom>
              <a:avLst/>
              <a:gdLst/>
              <a:ahLst/>
              <a:cxnLst/>
              <a:rect l="l" t="t" r="r" b="b"/>
              <a:pathLst>
                <a:path w="105" h="45" extrusionOk="0">
                  <a:moveTo>
                    <a:pt x="0" y="38"/>
                  </a:moveTo>
                  <a:lnTo>
                    <a:pt x="5" y="36"/>
                  </a:lnTo>
                  <a:lnTo>
                    <a:pt x="13" y="33"/>
                  </a:lnTo>
                  <a:lnTo>
                    <a:pt x="13" y="35"/>
                  </a:lnTo>
                  <a:lnTo>
                    <a:pt x="13" y="38"/>
                  </a:lnTo>
                  <a:lnTo>
                    <a:pt x="11" y="39"/>
                  </a:lnTo>
                  <a:lnTo>
                    <a:pt x="9" y="41"/>
                  </a:lnTo>
                  <a:lnTo>
                    <a:pt x="8" y="41"/>
                  </a:lnTo>
                  <a:lnTo>
                    <a:pt x="3" y="41"/>
                  </a:lnTo>
                  <a:lnTo>
                    <a:pt x="3" y="41"/>
                  </a:lnTo>
                  <a:lnTo>
                    <a:pt x="2" y="41"/>
                  </a:lnTo>
                  <a:lnTo>
                    <a:pt x="1" y="40"/>
                  </a:lnTo>
                  <a:lnTo>
                    <a:pt x="0" y="38"/>
                  </a:lnTo>
                  <a:close/>
                  <a:moveTo>
                    <a:pt x="33" y="44"/>
                  </a:moveTo>
                  <a:lnTo>
                    <a:pt x="32" y="40"/>
                  </a:lnTo>
                  <a:lnTo>
                    <a:pt x="31" y="38"/>
                  </a:lnTo>
                  <a:lnTo>
                    <a:pt x="30" y="37"/>
                  </a:lnTo>
                  <a:lnTo>
                    <a:pt x="30" y="36"/>
                  </a:lnTo>
                  <a:lnTo>
                    <a:pt x="30" y="35"/>
                  </a:lnTo>
                  <a:lnTo>
                    <a:pt x="30" y="34"/>
                  </a:lnTo>
                  <a:lnTo>
                    <a:pt x="34" y="33"/>
                  </a:lnTo>
                  <a:lnTo>
                    <a:pt x="36" y="32"/>
                  </a:lnTo>
                  <a:lnTo>
                    <a:pt x="36" y="29"/>
                  </a:lnTo>
                  <a:lnTo>
                    <a:pt x="35" y="28"/>
                  </a:lnTo>
                  <a:lnTo>
                    <a:pt x="34" y="28"/>
                  </a:lnTo>
                  <a:lnTo>
                    <a:pt x="30" y="30"/>
                  </a:lnTo>
                  <a:lnTo>
                    <a:pt x="29" y="29"/>
                  </a:lnTo>
                  <a:lnTo>
                    <a:pt x="28" y="29"/>
                  </a:lnTo>
                  <a:lnTo>
                    <a:pt x="28" y="26"/>
                  </a:lnTo>
                  <a:lnTo>
                    <a:pt x="32" y="23"/>
                  </a:lnTo>
                  <a:lnTo>
                    <a:pt x="34" y="18"/>
                  </a:lnTo>
                  <a:lnTo>
                    <a:pt x="36" y="16"/>
                  </a:lnTo>
                  <a:lnTo>
                    <a:pt x="41" y="15"/>
                  </a:lnTo>
                  <a:lnTo>
                    <a:pt x="43" y="14"/>
                  </a:lnTo>
                  <a:lnTo>
                    <a:pt x="56" y="11"/>
                  </a:lnTo>
                  <a:lnTo>
                    <a:pt x="60" y="11"/>
                  </a:lnTo>
                  <a:lnTo>
                    <a:pt x="68" y="11"/>
                  </a:lnTo>
                  <a:lnTo>
                    <a:pt x="80" y="11"/>
                  </a:lnTo>
                  <a:lnTo>
                    <a:pt x="82" y="10"/>
                  </a:lnTo>
                  <a:lnTo>
                    <a:pt x="86" y="9"/>
                  </a:lnTo>
                  <a:lnTo>
                    <a:pt x="90" y="8"/>
                  </a:lnTo>
                  <a:lnTo>
                    <a:pt x="91" y="6"/>
                  </a:lnTo>
                  <a:lnTo>
                    <a:pt x="94" y="6"/>
                  </a:lnTo>
                  <a:lnTo>
                    <a:pt x="96" y="6"/>
                  </a:lnTo>
                  <a:lnTo>
                    <a:pt x="102" y="8"/>
                  </a:lnTo>
                  <a:lnTo>
                    <a:pt x="103" y="9"/>
                  </a:lnTo>
                  <a:lnTo>
                    <a:pt x="104" y="9"/>
                  </a:lnTo>
                  <a:lnTo>
                    <a:pt x="98" y="15"/>
                  </a:lnTo>
                  <a:lnTo>
                    <a:pt x="92" y="18"/>
                  </a:lnTo>
                  <a:lnTo>
                    <a:pt x="88" y="20"/>
                  </a:lnTo>
                  <a:lnTo>
                    <a:pt x="84" y="21"/>
                  </a:lnTo>
                  <a:lnTo>
                    <a:pt x="81" y="22"/>
                  </a:lnTo>
                  <a:lnTo>
                    <a:pt x="79" y="25"/>
                  </a:lnTo>
                  <a:lnTo>
                    <a:pt x="75" y="26"/>
                  </a:lnTo>
                  <a:lnTo>
                    <a:pt x="71" y="27"/>
                  </a:lnTo>
                  <a:lnTo>
                    <a:pt x="68" y="27"/>
                  </a:lnTo>
                  <a:lnTo>
                    <a:pt x="65" y="29"/>
                  </a:lnTo>
                  <a:lnTo>
                    <a:pt x="61" y="32"/>
                  </a:lnTo>
                  <a:lnTo>
                    <a:pt x="60" y="32"/>
                  </a:lnTo>
                  <a:lnTo>
                    <a:pt x="58" y="32"/>
                  </a:lnTo>
                  <a:lnTo>
                    <a:pt x="54" y="33"/>
                  </a:lnTo>
                  <a:lnTo>
                    <a:pt x="44" y="37"/>
                  </a:lnTo>
                  <a:lnTo>
                    <a:pt x="38" y="40"/>
                  </a:lnTo>
                  <a:lnTo>
                    <a:pt x="33" y="44"/>
                  </a:lnTo>
                  <a:close/>
                  <a:moveTo>
                    <a:pt x="52" y="0"/>
                  </a:moveTo>
                  <a:lnTo>
                    <a:pt x="49" y="5"/>
                  </a:lnTo>
                  <a:lnTo>
                    <a:pt x="47" y="4"/>
                  </a:lnTo>
                  <a:lnTo>
                    <a:pt x="50" y="1"/>
                  </a:lnTo>
                  <a:lnTo>
                    <a:pt x="50" y="0"/>
                  </a:lnTo>
                  <a:lnTo>
                    <a:pt x="52" y="0"/>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01" name="Google Shape;2501;p203"/>
            <p:cNvSpPr/>
            <p:nvPr/>
          </p:nvSpPr>
          <p:spPr>
            <a:xfrm>
              <a:off x="9703992" y="4887735"/>
              <a:ext cx="12562" cy="7386"/>
            </a:xfrm>
            <a:custGeom>
              <a:avLst/>
              <a:gdLst/>
              <a:ahLst/>
              <a:cxnLst/>
              <a:rect l="l" t="t" r="r" b="b"/>
              <a:pathLst>
                <a:path w="14" h="9" extrusionOk="0">
                  <a:moveTo>
                    <a:pt x="0" y="5"/>
                  </a:moveTo>
                  <a:lnTo>
                    <a:pt x="5" y="3"/>
                  </a:lnTo>
                  <a:lnTo>
                    <a:pt x="13" y="0"/>
                  </a:lnTo>
                  <a:lnTo>
                    <a:pt x="13" y="2"/>
                  </a:lnTo>
                  <a:lnTo>
                    <a:pt x="13" y="5"/>
                  </a:lnTo>
                  <a:lnTo>
                    <a:pt x="11" y="6"/>
                  </a:lnTo>
                  <a:lnTo>
                    <a:pt x="9" y="8"/>
                  </a:lnTo>
                  <a:lnTo>
                    <a:pt x="8" y="8"/>
                  </a:lnTo>
                  <a:lnTo>
                    <a:pt x="3" y="8"/>
                  </a:lnTo>
                  <a:lnTo>
                    <a:pt x="3" y="8"/>
                  </a:lnTo>
                  <a:lnTo>
                    <a:pt x="2" y="8"/>
                  </a:lnTo>
                  <a:lnTo>
                    <a:pt x="1" y="7"/>
                  </a:lnTo>
                  <a:lnTo>
                    <a:pt x="0"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02" name="Google Shape;2502;p203"/>
            <p:cNvSpPr/>
            <p:nvPr/>
          </p:nvSpPr>
          <p:spPr>
            <a:xfrm>
              <a:off x="9750050" y="4861886"/>
              <a:ext cx="4185" cy="3692"/>
            </a:xfrm>
            <a:custGeom>
              <a:avLst/>
              <a:gdLst/>
              <a:ahLst/>
              <a:cxnLst/>
              <a:rect l="l" t="t" r="r" b="b"/>
              <a:pathLst>
                <a:path w="6" h="6" extrusionOk="0">
                  <a:moveTo>
                    <a:pt x="5" y="0"/>
                  </a:moveTo>
                  <a:lnTo>
                    <a:pt x="2" y="5"/>
                  </a:lnTo>
                  <a:lnTo>
                    <a:pt x="0" y="4"/>
                  </a:lnTo>
                  <a:lnTo>
                    <a:pt x="3" y="1"/>
                  </a:lnTo>
                  <a:lnTo>
                    <a:pt x="3" y="0"/>
                  </a:lnTo>
                  <a:lnTo>
                    <a:pt x="5"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03" name="Google Shape;2503;p203"/>
            <p:cNvSpPr/>
            <p:nvPr/>
          </p:nvSpPr>
          <p:spPr>
            <a:xfrm>
              <a:off x="7543540" y="3388376"/>
              <a:ext cx="427066" cy="262204"/>
            </a:xfrm>
            <a:custGeom>
              <a:avLst/>
              <a:gdLst/>
              <a:ahLst/>
              <a:cxnLst/>
              <a:rect l="l" t="t" r="r" b="b"/>
              <a:pathLst>
                <a:path w="451" h="312" extrusionOk="0">
                  <a:moveTo>
                    <a:pt x="20" y="167"/>
                  </a:moveTo>
                  <a:lnTo>
                    <a:pt x="19" y="168"/>
                  </a:lnTo>
                  <a:lnTo>
                    <a:pt x="18" y="163"/>
                  </a:lnTo>
                  <a:lnTo>
                    <a:pt x="17" y="157"/>
                  </a:lnTo>
                  <a:lnTo>
                    <a:pt x="18" y="155"/>
                  </a:lnTo>
                  <a:lnTo>
                    <a:pt x="19" y="155"/>
                  </a:lnTo>
                  <a:lnTo>
                    <a:pt x="18" y="157"/>
                  </a:lnTo>
                  <a:lnTo>
                    <a:pt x="20" y="167"/>
                  </a:lnTo>
                  <a:close/>
                  <a:moveTo>
                    <a:pt x="447" y="225"/>
                  </a:moveTo>
                  <a:lnTo>
                    <a:pt x="445" y="225"/>
                  </a:lnTo>
                  <a:lnTo>
                    <a:pt x="441" y="225"/>
                  </a:lnTo>
                  <a:lnTo>
                    <a:pt x="434" y="223"/>
                  </a:lnTo>
                  <a:lnTo>
                    <a:pt x="427" y="219"/>
                  </a:lnTo>
                  <a:lnTo>
                    <a:pt x="423" y="217"/>
                  </a:lnTo>
                  <a:lnTo>
                    <a:pt x="422" y="217"/>
                  </a:lnTo>
                  <a:lnTo>
                    <a:pt x="420" y="219"/>
                  </a:lnTo>
                  <a:lnTo>
                    <a:pt x="418" y="220"/>
                  </a:lnTo>
                  <a:lnTo>
                    <a:pt x="418" y="225"/>
                  </a:lnTo>
                  <a:lnTo>
                    <a:pt x="416" y="229"/>
                  </a:lnTo>
                  <a:lnTo>
                    <a:pt x="408" y="230"/>
                  </a:lnTo>
                  <a:lnTo>
                    <a:pt x="401" y="230"/>
                  </a:lnTo>
                  <a:lnTo>
                    <a:pt x="397" y="231"/>
                  </a:lnTo>
                  <a:lnTo>
                    <a:pt x="392" y="234"/>
                  </a:lnTo>
                  <a:lnTo>
                    <a:pt x="392" y="237"/>
                  </a:lnTo>
                  <a:lnTo>
                    <a:pt x="390" y="241"/>
                  </a:lnTo>
                  <a:lnTo>
                    <a:pt x="388" y="249"/>
                  </a:lnTo>
                  <a:lnTo>
                    <a:pt x="386" y="257"/>
                  </a:lnTo>
                  <a:lnTo>
                    <a:pt x="384" y="262"/>
                  </a:lnTo>
                  <a:lnTo>
                    <a:pt x="383" y="265"/>
                  </a:lnTo>
                  <a:lnTo>
                    <a:pt x="378" y="270"/>
                  </a:lnTo>
                  <a:lnTo>
                    <a:pt x="373" y="273"/>
                  </a:lnTo>
                  <a:lnTo>
                    <a:pt x="370" y="274"/>
                  </a:lnTo>
                  <a:lnTo>
                    <a:pt x="368" y="276"/>
                  </a:lnTo>
                  <a:lnTo>
                    <a:pt x="368" y="278"/>
                  </a:lnTo>
                  <a:lnTo>
                    <a:pt x="366" y="278"/>
                  </a:lnTo>
                  <a:lnTo>
                    <a:pt x="365" y="278"/>
                  </a:lnTo>
                  <a:lnTo>
                    <a:pt x="362" y="278"/>
                  </a:lnTo>
                  <a:lnTo>
                    <a:pt x="357" y="280"/>
                  </a:lnTo>
                  <a:lnTo>
                    <a:pt x="351" y="282"/>
                  </a:lnTo>
                  <a:lnTo>
                    <a:pt x="345" y="284"/>
                  </a:lnTo>
                  <a:lnTo>
                    <a:pt x="340" y="284"/>
                  </a:lnTo>
                  <a:lnTo>
                    <a:pt x="339" y="285"/>
                  </a:lnTo>
                  <a:lnTo>
                    <a:pt x="338" y="286"/>
                  </a:lnTo>
                  <a:lnTo>
                    <a:pt x="339" y="288"/>
                  </a:lnTo>
                  <a:lnTo>
                    <a:pt x="340" y="290"/>
                  </a:lnTo>
                  <a:lnTo>
                    <a:pt x="340" y="292"/>
                  </a:lnTo>
                  <a:lnTo>
                    <a:pt x="338" y="293"/>
                  </a:lnTo>
                  <a:lnTo>
                    <a:pt x="337" y="296"/>
                  </a:lnTo>
                  <a:lnTo>
                    <a:pt x="336" y="301"/>
                  </a:lnTo>
                  <a:lnTo>
                    <a:pt x="334" y="302"/>
                  </a:lnTo>
                  <a:lnTo>
                    <a:pt x="330" y="304"/>
                  </a:lnTo>
                  <a:lnTo>
                    <a:pt x="325" y="307"/>
                  </a:lnTo>
                  <a:lnTo>
                    <a:pt x="325" y="308"/>
                  </a:lnTo>
                  <a:lnTo>
                    <a:pt x="323" y="309"/>
                  </a:lnTo>
                  <a:lnTo>
                    <a:pt x="320" y="309"/>
                  </a:lnTo>
                  <a:lnTo>
                    <a:pt x="318" y="308"/>
                  </a:lnTo>
                  <a:lnTo>
                    <a:pt x="315" y="309"/>
                  </a:lnTo>
                  <a:lnTo>
                    <a:pt x="313" y="311"/>
                  </a:lnTo>
                  <a:lnTo>
                    <a:pt x="312" y="311"/>
                  </a:lnTo>
                  <a:lnTo>
                    <a:pt x="311" y="308"/>
                  </a:lnTo>
                  <a:lnTo>
                    <a:pt x="310" y="306"/>
                  </a:lnTo>
                  <a:lnTo>
                    <a:pt x="306" y="303"/>
                  </a:lnTo>
                  <a:lnTo>
                    <a:pt x="302" y="301"/>
                  </a:lnTo>
                  <a:lnTo>
                    <a:pt x="301" y="300"/>
                  </a:lnTo>
                  <a:lnTo>
                    <a:pt x="297" y="301"/>
                  </a:lnTo>
                  <a:lnTo>
                    <a:pt x="294" y="301"/>
                  </a:lnTo>
                  <a:lnTo>
                    <a:pt x="291" y="301"/>
                  </a:lnTo>
                  <a:lnTo>
                    <a:pt x="288" y="300"/>
                  </a:lnTo>
                  <a:lnTo>
                    <a:pt x="285" y="296"/>
                  </a:lnTo>
                  <a:lnTo>
                    <a:pt x="283" y="294"/>
                  </a:lnTo>
                  <a:lnTo>
                    <a:pt x="282" y="293"/>
                  </a:lnTo>
                  <a:lnTo>
                    <a:pt x="279" y="293"/>
                  </a:lnTo>
                  <a:lnTo>
                    <a:pt x="278" y="292"/>
                  </a:lnTo>
                  <a:lnTo>
                    <a:pt x="278" y="290"/>
                  </a:lnTo>
                  <a:lnTo>
                    <a:pt x="279" y="288"/>
                  </a:lnTo>
                  <a:lnTo>
                    <a:pt x="279" y="284"/>
                  </a:lnTo>
                  <a:lnTo>
                    <a:pt x="277" y="281"/>
                  </a:lnTo>
                  <a:lnTo>
                    <a:pt x="276" y="280"/>
                  </a:lnTo>
                  <a:lnTo>
                    <a:pt x="276" y="279"/>
                  </a:lnTo>
                  <a:lnTo>
                    <a:pt x="277" y="277"/>
                  </a:lnTo>
                  <a:lnTo>
                    <a:pt x="278" y="275"/>
                  </a:lnTo>
                  <a:lnTo>
                    <a:pt x="278" y="271"/>
                  </a:lnTo>
                  <a:lnTo>
                    <a:pt x="277" y="268"/>
                  </a:lnTo>
                  <a:lnTo>
                    <a:pt x="276" y="261"/>
                  </a:lnTo>
                  <a:lnTo>
                    <a:pt x="276" y="256"/>
                  </a:lnTo>
                  <a:lnTo>
                    <a:pt x="275" y="254"/>
                  </a:lnTo>
                  <a:lnTo>
                    <a:pt x="261" y="254"/>
                  </a:lnTo>
                  <a:lnTo>
                    <a:pt x="250" y="254"/>
                  </a:lnTo>
                  <a:lnTo>
                    <a:pt x="249" y="253"/>
                  </a:lnTo>
                  <a:lnTo>
                    <a:pt x="245" y="246"/>
                  </a:lnTo>
                  <a:lnTo>
                    <a:pt x="241" y="241"/>
                  </a:lnTo>
                  <a:lnTo>
                    <a:pt x="238" y="238"/>
                  </a:lnTo>
                  <a:lnTo>
                    <a:pt x="229" y="234"/>
                  </a:lnTo>
                  <a:lnTo>
                    <a:pt x="225" y="232"/>
                  </a:lnTo>
                  <a:lnTo>
                    <a:pt x="222" y="229"/>
                  </a:lnTo>
                  <a:lnTo>
                    <a:pt x="219" y="226"/>
                  </a:lnTo>
                  <a:lnTo>
                    <a:pt x="218" y="222"/>
                  </a:lnTo>
                  <a:lnTo>
                    <a:pt x="218" y="220"/>
                  </a:lnTo>
                  <a:lnTo>
                    <a:pt x="217" y="219"/>
                  </a:lnTo>
                  <a:lnTo>
                    <a:pt x="216" y="219"/>
                  </a:lnTo>
                  <a:lnTo>
                    <a:pt x="215" y="219"/>
                  </a:lnTo>
                  <a:lnTo>
                    <a:pt x="205" y="213"/>
                  </a:lnTo>
                  <a:lnTo>
                    <a:pt x="201" y="212"/>
                  </a:lnTo>
                  <a:lnTo>
                    <a:pt x="198" y="213"/>
                  </a:lnTo>
                  <a:lnTo>
                    <a:pt x="196" y="213"/>
                  </a:lnTo>
                  <a:lnTo>
                    <a:pt x="193" y="212"/>
                  </a:lnTo>
                  <a:lnTo>
                    <a:pt x="189" y="214"/>
                  </a:lnTo>
                  <a:lnTo>
                    <a:pt x="188" y="214"/>
                  </a:lnTo>
                  <a:lnTo>
                    <a:pt x="186" y="213"/>
                  </a:lnTo>
                  <a:lnTo>
                    <a:pt x="184" y="213"/>
                  </a:lnTo>
                  <a:lnTo>
                    <a:pt x="179" y="208"/>
                  </a:lnTo>
                  <a:lnTo>
                    <a:pt x="175" y="206"/>
                  </a:lnTo>
                  <a:lnTo>
                    <a:pt x="172" y="205"/>
                  </a:lnTo>
                  <a:lnTo>
                    <a:pt x="166" y="203"/>
                  </a:lnTo>
                  <a:lnTo>
                    <a:pt x="160" y="202"/>
                  </a:lnTo>
                  <a:lnTo>
                    <a:pt x="157" y="202"/>
                  </a:lnTo>
                  <a:lnTo>
                    <a:pt x="155" y="201"/>
                  </a:lnTo>
                  <a:lnTo>
                    <a:pt x="154" y="200"/>
                  </a:lnTo>
                  <a:lnTo>
                    <a:pt x="154" y="198"/>
                  </a:lnTo>
                  <a:lnTo>
                    <a:pt x="154" y="196"/>
                  </a:lnTo>
                  <a:lnTo>
                    <a:pt x="153" y="194"/>
                  </a:lnTo>
                  <a:lnTo>
                    <a:pt x="152" y="192"/>
                  </a:lnTo>
                  <a:lnTo>
                    <a:pt x="149" y="191"/>
                  </a:lnTo>
                  <a:lnTo>
                    <a:pt x="146" y="191"/>
                  </a:lnTo>
                  <a:lnTo>
                    <a:pt x="141" y="191"/>
                  </a:lnTo>
                  <a:lnTo>
                    <a:pt x="136" y="189"/>
                  </a:lnTo>
                  <a:lnTo>
                    <a:pt x="133" y="189"/>
                  </a:lnTo>
                  <a:lnTo>
                    <a:pt x="129" y="189"/>
                  </a:lnTo>
                  <a:lnTo>
                    <a:pt x="125" y="189"/>
                  </a:lnTo>
                  <a:lnTo>
                    <a:pt x="123" y="191"/>
                  </a:lnTo>
                  <a:lnTo>
                    <a:pt x="122" y="192"/>
                  </a:lnTo>
                  <a:lnTo>
                    <a:pt x="121" y="196"/>
                  </a:lnTo>
                  <a:lnTo>
                    <a:pt x="121" y="196"/>
                  </a:lnTo>
                  <a:lnTo>
                    <a:pt x="119" y="197"/>
                  </a:lnTo>
                  <a:lnTo>
                    <a:pt x="117" y="196"/>
                  </a:lnTo>
                  <a:lnTo>
                    <a:pt x="113" y="196"/>
                  </a:lnTo>
                  <a:lnTo>
                    <a:pt x="107" y="196"/>
                  </a:lnTo>
                  <a:lnTo>
                    <a:pt x="98" y="196"/>
                  </a:lnTo>
                  <a:lnTo>
                    <a:pt x="92" y="197"/>
                  </a:lnTo>
                  <a:lnTo>
                    <a:pt x="87" y="201"/>
                  </a:lnTo>
                  <a:lnTo>
                    <a:pt x="82" y="203"/>
                  </a:lnTo>
                  <a:lnTo>
                    <a:pt x="77" y="208"/>
                  </a:lnTo>
                  <a:lnTo>
                    <a:pt x="75" y="211"/>
                  </a:lnTo>
                  <a:lnTo>
                    <a:pt x="72" y="219"/>
                  </a:lnTo>
                  <a:lnTo>
                    <a:pt x="71" y="220"/>
                  </a:lnTo>
                  <a:lnTo>
                    <a:pt x="69" y="222"/>
                  </a:lnTo>
                  <a:lnTo>
                    <a:pt x="66" y="222"/>
                  </a:lnTo>
                  <a:lnTo>
                    <a:pt x="63" y="223"/>
                  </a:lnTo>
                  <a:lnTo>
                    <a:pt x="58" y="225"/>
                  </a:lnTo>
                  <a:lnTo>
                    <a:pt x="54" y="226"/>
                  </a:lnTo>
                  <a:lnTo>
                    <a:pt x="45" y="225"/>
                  </a:lnTo>
                  <a:lnTo>
                    <a:pt x="45" y="223"/>
                  </a:lnTo>
                  <a:lnTo>
                    <a:pt x="43" y="213"/>
                  </a:lnTo>
                  <a:lnTo>
                    <a:pt x="42" y="202"/>
                  </a:lnTo>
                  <a:lnTo>
                    <a:pt x="42" y="197"/>
                  </a:lnTo>
                  <a:lnTo>
                    <a:pt x="44" y="188"/>
                  </a:lnTo>
                  <a:lnTo>
                    <a:pt x="43" y="183"/>
                  </a:lnTo>
                  <a:lnTo>
                    <a:pt x="43" y="178"/>
                  </a:lnTo>
                  <a:lnTo>
                    <a:pt x="43" y="174"/>
                  </a:lnTo>
                  <a:lnTo>
                    <a:pt x="44" y="169"/>
                  </a:lnTo>
                  <a:lnTo>
                    <a:pt x="44" y="164"/>
                  </a:lnTo>
                  <a:lnTo>
                    <a:pt x="44" y="161"/>
                  </a:lnTo>
                  <a:lnTo>
                    <a:pt x="42" y="158"/>
                  </a:lnTo>
                  <a:lnTo>
                    <a:pt x="39" y="155"/>
                  </a:lnTo>
                  <a:lnTo>
                    <a:pt x="39" y="153"/>
                  </a:lnTo>
                  <a:lnTo>
                    <a:pt x="39" y="150"/>
                  </a:lnTo>
                  <a:lnTo>
                    <a:pt x="36" y="150"/>
                  </a:lnTo>
                  <a:lnTo>
                    <a:pt x="33" y="148"/>
                  </a:lnTo>
                  <a:lnTo>
                    <a:pt x="31" y="146"/>
                  </a:lnTo>
                  <a:lnTo>
                    <a:pt x="27" y="145"/>
                  </a:lnTo>
                  <a:lnTo>
                    <a:pt x="25" y="145"/>
                  </a:lnTo>
                  <a:lnTo>
                    <a:pt x="23" y="146"/>
                  </a:lnTo>
                  <a:lnTo>
                    <a:pt x="21" y="148"/>
                  </a:lnTo>
                  <a:lnTo>
                    <a:pt x="20" y="145"/>
                  </a:lnTo>
                  <a:lnTo>
                    <a:pt x="20" y="141"/>
                  </a:lnTo>
                  <a:lnTo>
                    <a:pt x="23" y="134"/>
                  </a:lnTo>
                  <a:lnTo>
                    <a:pt x="26" y="136"/>
                  </a:lnTo>
                  <a:lnTo>
                    <a:pt x="28" y="137"/>
                  </a:lnTo>
                  <a:lnTo>
                    <a:pt x="32" y="137"/>
                  </a:lnTo>
                  <a:lnTo>
                    <a:pt x="36" y="136"/>
                  </a:lnTo>
                  <a:lnTo>
                    <a:pt x="34" y="134"/>
                  </a:lnTo>
                  <a:lnTo>
                    <a:pt x="33" y="133"/>
                  </a:lnTo>
                  <a:lnTo>
                    <a:pt x="31" y="131"/>
                  </a:lnTo>
                  <a:lnTo>
                    <a:pt x="31" y="128"/>
                  </a:lnTo>
                  <a:lnTo>
                    <a:pt x="31" y="125"/>
                  </a:lnTo>
                  <a:lnTo>
                    <a:pt x="31" y="121"/>
                  </a:lnTo>
                  <a:lnTo>
                    <a:pt x="31" y="120"/>
                  </a:lnTo>
                  <a:lnTo>
                    <a:pt x="29" y="120"/>
                  </a:lnTo>
                  <a:lnTo>
                    <a:pt x="25" y="120"/>
                  </a:lnTo>
                  <a:lnTo>
                    <a:pt x="20" y="118"/>
                  </a:lnTo>
                  <a:lnTo>
                    <a:pt x="15" y="118"/>
                  </a:lnTo>
                  <a:lnTo>
                    <a:pt x="15" y="122"/>
                  </a:lnTo>
                  <a:lnTo>
                    <a:pt x="17" y="127"/>
                  </a:lnTo>
                  <a:lnTo>
                    <a:pt x="15" y="125"/>
                  </a:lnTo>
                  <a:lnTo>
                    <a:pt x="13" y="121"/>
                  </a:lnTo>
                  <a:lnTo>
                    <a:pt x="10" y="115"/>
                  </a:lnTo>
                  <a:lnTo>
                    <a:pt x="8" y="109"/>
                  </a:lnTo>
                  <a:lnTo>
                    <a:pt x="8" y="101"/>
                  </a:lnTo>
                  <a:lnTo>
                    <a:pt x="9" y="95"/>
                  </a:lnTo>
                  <a:lnTo>
                    <a:pt x="11" y="89"/>
                  </a:lnTo>
                  <a:lnTo>
                    <a:pt x="13" y="82"/>
                  </a:lnTo>
                  <a:lnTo>
                    <a:pt x="14" y="74"/>
                  </a:lnTo>
                  <a:lnTo>
                    <a:pt x="16" y="77"/>
                  </a:lnTo>
                  <a:lnTo>
                    <a:pt x="18" y="81"/>
                  </a:lnTo>
                  <a:lnTo>
                    <a:pt x="21" y="84"/>
                  </a:lnTo>
                  <a:lnTo>
                    <a:pt x="22" y="84"/>
                  </a:lnTo>
                  <a:lnTo>
                    <a:pt x="26" y="86"/>
                  </a:lnTo>
                  <a:lnTo>
                    <a:pt x="30" y="85"/>
                  </a:lnTo>
                  <a:lnTo>
                    <a:pt x="33" y="83"/>
                  </a:lnTo>
                  <a:lnTo>
                    <a:pt x="36" y="84"/>
                  </a:lnTo>
                  <a:lnTo>
                    <a:pt x="38" y="87"/>
                  </a:lnTo>
                  <a:lnTo>
                    <a:pt x="41" y="90"/>
                  </a:lnTo>
                  <a:lnTo>
                    <a:pt x="44" y="91"/>
                  </a:lnTo>
                  <a:lnTo>
                    <a:pt x="51" y="88"/>
                  </a:lnTo>
                  <a:lnTo>
                    <a:pt x="54" y="88"/>
                  </a:lnTo>
                  <a:lnTo>
                    <a:pt x="57" y="89"/>
                  </a:lnTo>
                  <a:lnTo>
                    <a:pt x="58" y="89"/>
                  </a:lnTo>
                  <a:lnTo>
                    <a:pt x="60" y="89"/>
                  </a:lnTo>
                  <a:lnTo>
                    <a:pt x="59" y="86"/>
                  </a:lnTo>
                  <a:lnTo>
                    <a:pt x="58" y="83"/>
                  </a:lnTo>
                  <a:lnTo>
                    <a:pt x="60" y="82"/>
                  </a:lnTo>
                  <a:lnTo>
                    <a:pt x="66" y="83"/>
                  </a:lnTo>
                  <a:lnTo>
                    <a:pt x="69" y="82"/>
                  </a:lnTo>
                  <a:lnTo>
                    <a:pt x="70" y="81"/>
                  </a:lnTo>
                  <a:lnTo>
                    <a:pt x="71" y="81"/>
                  </a:lnTo>
                  <a:lnTo>
                    <a:pt x="71" y="78"/>
                  </a:lnTo>
                  <a:lnTo>
                    <a:pt x="71" y="76"/>
                  </a:lnTo>
                  <a:lnTo>
                    <a:pt x="71" y="73"/>
                  </a:lnTo>
                  <a:lnTo>
                    <a:pt x="69" y="71"/>
                  </a:lnTo>
                  <a:lnTo>
                    <a:pt x="67" y="68"/>
                  </a:lnTo>
                  <a:lnTo>
                    <a:pt x="57" y="61"/>
                  </a:lnTo>
                  <a:lnTo>
                    <a:pt x="54" y="58"/>
                  </a:lnTo>
                  <a:lnTo>
                    <a:pt x="51" y="54"/>
                  </a:lnTo>
                  <a:lnTo>
                    <a:pt x="49" y="49"/>
                  </a:lnTo>
                  <a:lnTo>
                    <a:pt x="48" y="43"/>
                  </a:lnTo>
                  <a:lnTo>
                    <a:pt x="47" y="40"/>
                  </a:lnTo>
                  <a:lnTo>
                    <a:pt x="43" y="30"/>
                  </a:lnTo>
                  <a:lnTo>
                    <a:pt x="42" y="29"/>
                  </a:lnTo>
                  <a:lnTo>
                    <a:pt x="40" y="28"/>
                  </a:lnTo>
                  <a:lnTo>
                    <a:pt x="36" y="28"/>
                  </a:lnTo>
                  <a:lnTo>
                    <a:pt x="32" y="29"/>
                  </a:lnTo>
                  <a:lnTo>
                    <a:pt x="25" y="30"/>
                  </a:lnTo>
                  <a:lnTo>
                    <a:pt x="21" y="30"/>
                  </a:lnTo>
                  <a:lnTo>
                    <a:pt x="20" y="31"/>
                  </a:lnTo>
                  <a:lnTo>
                    <a:pt x="15" y="35"/>
                  </a:lnTo>
                  <a:lnTo>
                    <a:pt x="13" y="38"/>
                  </a:lnTo>
                  <a:lnTo>
                    <a:pt x="10" y="46"/>
                  </a:lnTo>
                  <a:lnTo>
                    <a:pt x="13" y="49"/>
                  </a:lnTo>
                  <a:lnTo>
                    <a:pt x="13" y="50"/>
                  </a:lnTo>
                  <a:lnTo>
                    <a:pt x="10" y="62"/>
                  </a:lnTo>
                  <a:lnTo>
                    <a:pt x="12" y="67"/>
                  </a:lnTo>
                  <a:lnTo>
                    <a:pt x="11" y="68"/>
                  </a:lnTo>
                  <a:lnTo>
                    <a:pt x="10" y="66"/>
                  </a:lnTo>
                  <a:lnTo>
                    <a:pt x="8" y="61"/>
                  </a:lnTo>
                  <a:lnTo>
                    <a:pt x="4" y="54"/>
                  </a:lnTo>
                  <a:lnTo>
                    <a:pt x="0" y="43"/>
                  </a:lnTo>
                  <a:lnTo>
                    <a:pt x="6" y="36"/>
                  </a:lnTo>
                  <a:lnTo>
                    <a:pt x="12" y="31"/>
                  </a:lnTo>
                  <a:lnTo>
                    <a:pt x="17" y="28"/>
                  </a:lnTo>
                  <a:lnTo>
                    <a:pt x="18" y="27"/>
                  </a:lnTo>
                  <a:lnTo>
                    <a:pt x="24" y="25"/>
                  </a:lnTo>
                  <a:lnTo>
                    <a:pt x="32" y="23"/>
                  </a:lnTo>
                  <a:lnTo>
                    <a:pt x="38" y="21"/>
                  </a:lnTo>
                  <a:lnTo>
                    <a:pt x="45" y="19"/>
                  </a:lnTo>
                  <a:lnTo>
                    <a:pt x="48" y="19"/>
                  </a:lnTo>
                  <a:lnTo>
                    <a:pt x="52" y="19"/>
                  </a:lnTo>
                  <a:lnTo>
                    <a:pt x="55" y="21"/>
                  </a:lnTo>
                  <a:lnTo>
                    <a:pt x="56" y="22"/>
                  </a:lnTo>
                  <a:lnTo>
                    <a:pt x="63" y="26"/>
                  </a:lnTo>
                  <a:lnTo>
                    <a:pt x="69" y="30"/>
                  </a:lnTo>
                  <a:lnTo>
                    <a:pt x="76" y="35"/>
                  </a:lnTo>
                  <a:lnTo>
                    <a:pt x="77" y="37"/>
                  </a:lnTo>
                  <a:lnTo>
                    <a:pt x="78" y="40"/>
                  </a:lnTo>
                  <a:lnTo>
                    <a:pt x="78" y="42"/>
                  </a:lnTo>
                  <a:lnTo>
                    <a:pt x="83" y="49"/>
                  </a:lnTo>
                  <a:lnTo>
                    <a:pt x="85" y="52"/>
                  </a:lnTo>
                  <a:lnTo>
                    <a:pt x="88" y="57"/>
                  </a:lnTo>
                  <a:lnTo>
                    <a:pt x="90" y="59"/>
                  </a:lnTo>
                  <a:lnTo>
                    <a:pt x="92" y="62"/>
                  </a:lnTo>
                  <a:lnTo>
                    <a:pt x="94" y="63"/>
                  </a:lnTo>
                  <a:lnTo>
                    <a:pt x="96" y="65"/>
                  </a:lnTo>
                  <a:lnTo>
                    <a:pt x="97" y="65"/>
                  </a:lnTo>
                  <a:lnTo>
                    <a:pt x="102" y="64"/>
                  </a:lnTo>
                  <a:lnTo>
                    <a:pt x="107" y="63"/>
                  </a:lnTo>
                  <a:lnTo>
                    <a:pt x="110" y="62"/>
                  </a:lnTo>
                  <a:lnTo>
                    <a:pt x="111" y="62"/>
                  </a:lnTo>
                  <a:lnTo>
                    <a:pt x="119" y="63"/>
                  </a:lnTo>
                  <a:lnTo>
                    <a:pt x="127" y="63"/>
                  </a:lnTo>
                  <a:lnTo>
                    <a:pt x="136" y="64"/>
                  </a:lnTo>
                  <a:lnTo>
                    <a:pt x="139" y="65"/>
                  </a:lnTo>
                  <a:lnTo>
                    <a:pt x="143" y="65"/>
                  </a:lnTo>
                  <a:lnTo>
                    <a:pt x="144" y="65"/>
                  </a:lnTo>
                  <a:lnTo>
                    <a:pt x="146" y="63"/>
                  </a:lnTo>
                  <a:lnTo>
                    <a:pt x="146" y="62"/>
                  </a:lnTo>
                  <a:lnTo>
                    <a:pt x="147" y="62"/>
                  </a:lnTo>
                  <a:lnTo>
                    <a:pt x="147" y="60"/>
                  </a:lnTo>
                  <a:lnTo>
                    <a:pt x="146" y="60"/>
                  </a:lnTo>
                  <a:lnTo>
                    <a:pt x="144" y="57"/>
                  </a:lnTo>
                  <a:lnTo>
                    <a:pt x="143" y="47"/>
                  </a:lnTo>
                  <a:lnTo>
                    <a:pt x="142" y="40"/>
                  </a:lnTo>
                  <a:lnTo>
                    <a:pt x="145" y="37"/>
                  </a:lnTo>
                  <a:lnTo>
                    <a:pt x="147" y="35"/>
                  </a:lnTo>
                  <a:lnTo>
                    <a:pt x="151" y="30"/>
                  </a:lnTo>
                  <a:lnTo>
                    <a:pt x="152" y="29"/>
                  </a:lnTo>
                  <a:lnTo>
                    <a:pt x="156" y="27"/>
                  </a:lnTo>
                  <a:lnTo>
                    <a:pt x="165" y="27"/>
                  </a:lnTo>
                  <a:lnTo>
                    <a:pt x="170" y="25"/>
                  </a:lnTo>
                  <a:lnTo>
                    <a:pt x="171" y="24"/>
                  </a:lnTo>
                  <a:lnTo>
                    <a:pt x="173" y="19"/>
                  </a:lnTo>
                  <a:lnTo>
                    <a:pt x="174" y="16"/>
                  </a:lnTo>
                  <a:lnTo>
                    <a:pt x="175" y="14"/>
                  </a:lnTo>
                  <a:lnTo>
                    <a:pt x="176" y="13"/>
                  </a:lnTo>
                  <a:lnTo>
                    <a:pt x="178" y="13"/>
                  </a:lnTo>
                  <a:lnTo>
                    <a:pt x="181" y="14"/>
                  </a:lnTo>
                  <a:lnTo>
                    <a:pt x="183" y="14"/>
                  </a:lnTo>
                  <a:lnTo>
                    <a:pt x="184" y="15"/>
                  </a:lnTo>
                  <a:lnTo>
                    <a:pt x="186" y="16"/>
                  </a:lnTo>
                  <a:lnTo>
                    <a:pt x="187" y="19"/>
                  </a:lnTo>
                  <a:lnTo>
                    <a:pt x="187" y="21"/>
                  </a:lnTo>
                  <a:lnTo>
                    <a:pt x="188" y="21"/>
                  </a:lnTo>
                  <a:lnTo>
                    <a:pt x="189" y="21"/>
                  </a:lnTo>
                  <a:lnTo>
                    <a:pt x="190" y="21"/>
                  </a:lnTo>
                  <a:lnTo>
                    <a:pt x="191" y="21"/>
                  </a:lnTo>
                  <a:lnTo>
                    <a:pt x="191" y="20"/>
                  </a:lnTo>
                  <a:lnTo>
                    <a:pt x="191" y="19"/>
                  </a:lnTo>
                  <a:lnTo>
                    <a:pt x="188" y="16"/>
                  </a:lnTo>
                  <a:lnTo>
                    <a:pt x="184" y="11"/>
                  </a:lnTo>
                  <a:lnTo>
                    <a:pt x="182" y="9"/>
                  </a:lnTo>
                  <a:lnTo>
                    <a:pt x="181" y="8"/>
                  </a:lnTo>
                  <a:lnTo>
                    <a:pt x="180" y="7"/>
                  </a:lnTo>
                  <a:lnTo>
                    <a:pt x="182" y="5"/>
                  </a:lnTo>
                  <a:lnTo>
                    <a:pt x="184" y="4"/>
                  </a:lnTo>
                  <a:lnTo>
                    <a:pt x="187" y="5"/>
                  </a:lnTo>
                  <a:lnTo>
                    <a:pt x="191" y="5"/>
                  </a:lnTo>
                  <a:lnTo>
                    <a:pt x="192" y="5"/>
                  </a:lnTo>
                  <a:lnTo>
                    <a:pt x="194" y="0"/>
                  </a:lnTo>
                  <a:lnTo>
                    <a:pt x="198" y="5"/>
                  </a:lnTo>
                  <a:lnTo>
                    <a:pt x="203" y="10"/>
                  </a:lnTo>
                  <a:lnTo>
                    <a:pt x="205" y="11"/>
                  </a:lnTo>
                  <a:lnTo>
                    <a:pt x="208" y="11"/>
                  </a:lnTo>
                  <a:lnTo>
                    <a:pt x="211" y="11"/>
                  </a:lnTo>
                  <a:lnTo>
                    <a:pt x="212" y="12"/>
                  </a:lnTo>
                  <a:lnTo>
                    <a:pt x="214" y="13"/>
                  </a:lnTo>
                  <a:lnTo>
                    <a:pt x="216" y="18"/>
                  </a:lnTo>
                  <a:lnTo>
                    <a:pt x="219" y="20"/>
                  </a:lnTo>
                  <a:lnTo>
                    <a:pt x="222" y="21"/>
                  </a:lnTo>
                  <a:lnTo>
                    <a:pt x="231" y="21"/>
                  </a:lnTo>
                  <a:lnTo>
                    <a:pt x="234" y="21"/>
                  </a:lnTo>
                  <a:lnTo>
                    <a:pt x="237" y="24"/>
                  </a:lnTo>
                  <a:lnTo>
                    <a:pt x="239" y="25"/>
                  </a:lnTo>
                  <a:lnTo>
                    <a:pt x="239" y="25"/>
                  </a:lnTo>
                  <a:lnTo>
                    <a:pt x="239" y="27"/>
                  </a:lnTo>
                  <a:lnTo>
                    <a:pt x="239" y="28"/>
                  </a:lnTo>
                  <a:lnTo>
                    <a:pt x="238" y="31"/>
                  </a:lnTo>
                  <a:lnTo>
                    <a:pt x="238" y="33"/>
                  </a:lnTo>
                  <a:lnTo>
                    <a:pt x="238" y="34"/>
                  </a:lnTo>
                  <a:lnTo>
                    <a:pt x="237" y="35"/>
                  </a:lnTo>
                  <a:lnTo>
                    <a:pt x="238" y="36"/>
                  </a:lnTo>
                  <a:lnTo>
                    <a:pt x="243" y="38"/>
                  </a:lnTo>
                  <a:lnTo>
                    <a:pt x="244" y="40"/>
                  </a:lnTo>
                  <a:lnTo>
                    <a:pt x="245" y="41"/>
                  </a:lnTo>
                  <a:lnTo>
                    <a:pt x="245" y="42"/>
                  </a:lnTo>
                  <a:lnTo>
                    <a:pt x="245" y="43"/>
                  </a:lnTo>
                  <a:lnTo>
                    <a:pt x="243" y="42"/>
                  </a:lnTo>
                  <a:lnTo>
                    <a:pt x="241" y="44"/>
                  </a:lnTo>
                  <a:lnTo>
                    <a:pt x="241" y="46"/>
                  </a:lnTo>
                  <a:lnTo>
                    <a:pt x="243" y="49"/>
                  </a:lnTo>
                  <a:lnTo>
                    <a:pt x="244" y="51"/>
                  </a:lnTo>
                  <a:lnTo>
                    <a:pt x="243" y="53"/>
                  </a:lnTo>
                  <a:lnTo>
                    <a:pt x="241" y="56"/>
                  </a:lnTo>
                  <a:lnTo>
                    <a:pt x="241" y="58"/>
                  </a:lnTo>
                  <a:lnTo>
                    <a:pt x="242" y="59"/>
                  </a:lnTo>
                  <a:lnTo>
                    <a:pt x="245" y="62"/>
                  </a:lnTo>
                  <a:lnTo>
                    <a:pt x="253" y="66"/>
                  </a:lnTo>
                  <a:lnTo>
                    <a:pt x="255" y="67"/>
                  </a:lnTo>
                  <a:lnTo>
                    <a:pt x="263" y="66"/>
                  </a:lnTo>
                  <a:lnTo>
                    <a:pt x="267" y="66"/>
                  </a:lnTo>
                  <a:lnTo>
                    <a:pt x="269" y="66"/>
                  </a:lnTo>
                  <a:lnTo>
                    <a:pt x="275" y="67"/>
                  </a:lnTo>
                  <a:lnTo>
                    <a:pt x="277" y="68"/>
                  </a:lnTo>
                  <a:lnTo>
                    <a:pt x="278" y="68"/>
                  </a:lnTo>
                  <a:lnTo>
                    <a:pt x="282" y="68"/>
                  </a:lnTo>
                  <a:lnTo>
                    <a:pt x="283" y="65"/>
                  </a:lnTo>
                  <a:lnTo>
                    <a:pt x="284" y="65"/>
                  </a:lnTo>
                  <a:lnTo>
                    <a:pt x="285" y="65"/>
                  </a:lnTo>
                  <a:lnTo>
                    <a:pt x="286" y="65"/>
                  </a:lnTo>
                  <a:lnTo>
                    <a:pt x="291" y="66"/>
                  </a:lnTo>
                  <a:lnTo>
                    <a:pt x="296" y="69"/>
                  </a:lnTo>
                  <a:lnTo>
                    <a:pt x="300" y="72"/>
                  </a:lnTo>
                  <a:lnTo>
                    <a:pt x="301" y="75"/>
                  </a:lnTo>
                  <a:lnTo>
                    <a:pt x="303" y="81"/>
                  </a:lnTo>
                  <a:lnTo>
                    <a:pt x="306" y="89"/>
                  </a:lnTo>
                  <a:lnTo>
                    <a:pt x="309" y="95"/>
                  </a:lnTo>
                  <a:lnTo>
                    <a:pt x="312" y="98"/>
                  </a:lnTo>
                  <a:lnTo>
                    <a:pt x="314" y="104"/>
                  </a:lnTo>
                  <a:lnTo>
                    <a:pt x="317" y="116"/>
                  </a:lnTo>
                  <a:lnTo>
                    <a:pt x="318" y="119"/>
                  </a:lnTo>
                  <a:lnTo>
                    <a:pt x="319" y="120"/>
                  </a:lnTo>
                  <a:lnTo>
                    <a:pt x="324" y="123"/>
                  </a:lnTo>
                  <a:lnTo>
                    <a:pt x="332" y="129"/>
                  </a:lnTo>
                  <a:lnTo>
                    <a:pt x="336" y="133"/>
                  </a:lnTo>
                  <a:lnTo>
                    <a:pt x="344" y="139"/>
                  </a:lnTo>
                  <a:lnTo>
                    <a:pt x="351" y="144"/>
                  </a:lnTo>
                  <a:lnTo>
                    <a:pt x="357" y="151"/>
                  </a:lnTo>
                  <a:lnTo>
                    <a:pt x="359" y="152"/>
                  </a:lnTo>
                  <a:lnTo>
                    <a:pt x="365" y="156"/>
                  </a:lnTo>
                  <a:lnTo>
                    <a:pt x="371" y="161"/>
                  </a:lnTo>
                  <a:lnTo>
                    <a:pt x="376" y="160"/>
                  </a:lnTo>
                  <a:lnTo>
                    <a:pt x="384" y="166"/>
                  </a:lnTo>
                  <a:lnTo>
                    <a:pt x="386" y="168"/>
                  </a:lnTo>
                  <a:lnTo>
                    <a:pt x="387" y="170"/>
                  </a:lnTo>
                  <a:lnTo>
                    <a:pt x="393" y="172"/>
                  </a:lnTo>
                  <a:lnTo>
                    <a:pt x="401" y="178"/>
                  </a:lnTo>
                  <a:lnTo>
                    <a:pt x="411" y="185"/>
                  </a:lnTo>
                  <a:lnTo>
                    <a:pt x="418" y="190"/>
                  </a:lnTo>
                  <a:lnTo>
                    <a:pt x="420" y="191"/>
                  </a:lnTo>
                  <a:lnTo>
                    <a:pt x="422" y="190"/>
                  </a:lnTo>
                  <a:lnTo>
                    <a:pt x="423" y="189"/>
                  </a:lnTo>
                  <a:lnTo>
                    <a:pt x="426" y="189"/>
                  </a:lnTo>
                  <a:lnTo>
                    <a:pt x="429" y="189"/>
                  </a:lnTo>
                  <a:lnTo>
                    <a:pt x="433" y="191"/>
                  </a:lnTo>
                  <a:lnTo>
                    <a:pt x="436" y="192"/>
                  </a:lnTo>
                  <a:lnTo>
                    <a:pt x="439" y="195"/>
                  </a:lnTo>
                  <a:lnTo>
                    <a:pt x="440" y="197"/>
                  </a:lnTo>
                  <a:lnTo>
                    <a:pt x="442" y="197"/>
                  </a:lnTo>
                  <a:lnTo>
                    <a:pt x="449" y="199"/>
                  </a:lnTo>
                  <a:lnTo>
                    <a:pt x="450" y="200"/>
                  </a:lnTo>
                  <a:lnTo>
                    <a:pt x="450" y="201"/>
                  </a:lnTo>
                  <a:lnTo>
                    <a:pt x="450" y="202"/>
                  </a:lnTo>
                  <a:lnTo>
                    <a:pt x="447" y="208"/>
                  </a:lnTo>
                  <a:lnTo>
                    <a:pt x="447" y="216"/>
                  </a:lnTo>
                  <a:lnTo>
                    <a:pt x="447" y="221"/>
                  </a:lnTo>
                  <a:lnTo>
                    <a:pt x="447" y="225"/>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04" name="Google Shape;2504;p203"/>
            <p:cNvSpPr/>
            <p:nvPr/>
          </p:nvSpPr>
          <p:spPr>
            <a:xfrm>
              <a:off x="7560288" y="3517633"/>
              <a:ext cx="4188" cy="11078"/>
            </a:xfrm>
            <a:custGeom>
              <a:avLst/>
              <a:gdLst/>
              <a:ahLst/>
              <a:cxnLst/>
              <a:rect l="l" t="t" r="r" b="b"/>
              <a:pathLst>
                <a:path w="4" h="14" extrusionOk="0">
                  <a:moveTo>
                    <a:pt x="3" y="12"/>
                  </a:moveTo>
                  <a:lnTo>
                    <a:pt x="2" y="13"/>
                  </a:lnTo>
                  <a:lnTo>
                    <a:pt x="1" y="8"/>
                  </a:lnTo>
                  <a:lnTo>
                    <a:pt x="0" y="2"/>
                  </a:lnTo>
                  <a:lnTo>
                    <a:pt x="1" y="0"/>
                  </a:lnTo>
                  <a:lnTo>
                    <a:pt x="2" y="0"/>
                  </a:lnTo>
                  <a:lnTo>
                    <a:pt x="1" y="2"/>
                  </a:lnTo>
                  <a:lnTo>
                    <a:pt x="3" y="1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05" name="Google Shape;2505;p203"/>
            <p:cNvSpPr/>
            <p:nvPr/>
          </p:nvSpPr>
          <p:spPr>
            <a:xfrm>
              <a:off x="6731277" y="3414228"/>
              <a:ext cx="581984" cy="214194"/>
            </a:xfrm>
            <a:custGeom>
              <a:avLst/>
              <a:gdLst/>
              <a:ahLst/>
              <a:cxnLst/>
              <a:rect l="l" t="t" r="r" b="b"/>
              <a:pathLst>
                <a:path w="611" h="256" extrusionOk="0">
                  <a:moveTo>
                    <a:pt x="10" y="82"/>
                  </a:moveTo>
                  <a:lnTo>
                    <a:pt x="2" y="84"/>
                  </a:lnTo>
                  <a:lnTo>
                    <a:pt x="0" y="82"/>
                  </a:lnTo>
                  <a:lnTo>
                    <a:pt x="2" y="80"/>
                  </a:lnTo>
                  <a:lnTo>
                    <a:pt x="7" y="78"/>
                  </a:lnTo>
                  <a:lnTo>
                    <a:pt x="8" y="78"/>
                  </a:lnTo>
                  <a:lnTo>
                    <a:pt x="10" y="80"/>
                  </a:lnTo>
                  <a:lnTo>
                    <a:pt x="10" y="82"/>
                  </a:lnTo>
                  <a:close/>
                  <a:moveTo>
                    <a:pt x="504" y="24"/>
                  </a:moveTo>
                  <a:lnTo>
                    <a:pt x="506" y="25"/>
                  </a:lnTo>
                  <a:lnTo>
                    <a:pt x="511" y="26"/>
                  </a:lnTo>
                  <a:lnTo>
                    <a:pt x="513" y="27"/>
                  </a:lnTo>
                  <a:lnTo>
                    <a:pt x="514" y="28"/>
                  </a:lnTo>
                  <a:lnTo>
                    <a:pt x="518" y="25"/>
                  </a:lnTo>
                  <a:lnTo>
                    <a:pt x="522" y="25"/>
                  </a:lnTo>
                  <a:lnTo>
                    <a:pt x="526" y="25"/>
                  </a:lnTo>
                  <a:lnTo>
                    <a:pt x="529" y="26"/>
                  </a:lnTo>
                  <a:lnTo>
                    <a:pt x="531" y="27"/>
                  </a:lnTo>
                  <a:lnTo>
                    <a:pt x="535" y="27"/>
                  </a:lnTo>
                  <a:lnTo>
                    <a:pt x="536" y="26"/>
                  </a:lnTo>
                  <a:lnTo>
                    <a:pt x="538" y="22"/>
                  </a:lnTo>
                  <a:lnTo>
                    <a:pt x="539" y="22"/>
                  </a:lnTo>
                  <a:lnTo>
                    <a:pt x="539" y="22"/>
                  </a:lnTo>
                  <a:lnTo>
                    <a:pt x="542" y="21"/>
                  </a:lnTo>
                  <a:lnTo>
                    <a:pt x="544" y="22"/>
                  </a:lnTo>
                  <a:lnTo>
                    <a:pt x="545" y="22"/>
                  </a:lnTo>
                  <a:lnTo>
                    <a:pt x="546" y="25"/>
                  </a:lnTo>
                  <a:lnTo>
                    <a:pt x="549" y="26"/>
                  </a:lnTo>
                  <a:lnTo>
                    <a:pt x="554" y="31"/>
                  </a:lnTo>
                  <a:lnTo>
                    <a:pt x="556" y="33"/>
                  </a:lnTo>
                  <a:lnTo>
                    <a:pt x="557" y="34"/>
                  </a:lnTo>
                  <a:lnTo>
                    <a:pt x="556" y="35"/>
                  </a:lnTo>
                  <a:lnTo>
                    <a:pt x="557" y="36"/>
                  </a:lnTo>
                  <a:lnTo>
                    <a:pt x="558" y="38"/>
                  </a:lnTo>
                  <a:lnTo>
                    <a:pt x="561" y="38"/>
                  </a:lnTo>
                  <a:lnTo>
                    <a:pt x="563" y="38"/>
                  </a:lnTo>
                  <a:lnTo>
                    <a:pt x="565" y="38"/>
                  </a:lnTo>
                  <a:lnTo>
                    <a:pt x="565" y="40"/>
                  </a:lnTo>
                  <a:lnTo>
                    <a:pt x="566" y="41"/>
                  </a:lnTo>
                  <a:lnTo>
                    <a:pt x="565" y="41"/>
                  </a:lnTo>
                  <a:lnTo>
                    <a:pt x="566" y="43"/>
                  </a:lnTo>
                  <a:lnTo>
                    <a:pt x="568" y="46"/>
                  </a:lnTo>
                  <a:lnTo>
                    <a:pt x="570" y="47"/>
                  </a:lnTo>
                  <a:lnTo>
                    <a:pt x="572" y="49"/>
                  </a:lnTo>
                  <a:lnTo>
                    <a:pt x="574" y="55"/>
                  </a:lnTo>
                  <a:lnTo>
                    <a:pt x="575" y="58"/>
                  </a:lnTo>
                  <a:lnTo>
                    <a:pt x="575" y="61"/>
                  </a:lnTo>
                  <a:lnTo>
                    <a:pt x="573" y="64"/>
                  </a:lnTo>
                  <a:lnTo>
                    <a:pt x="570" y="68"/>
                  </a:lnTo>
                  <a:lnTo>
                    <a:pt x="570" y="69"/>
                  </a:lnTo>
                  <a:lnTo>
                    <a:pt x="572" y="71"/>
                  </a:lnTo>
                  <a:lnTo>
                    <a:pt x="571" y="73"/>
                  </a:lnTo>
                  <a:lnTo>
                    <a:pt x="574" y="78"/>
                  </a:lnTo>
                  <a:lnTo>
                    <a:pt x="575" y="81"/>
                  </a:lnTo>
                  <a:lnTo>
                    <a:pt x="574" y="82"/>
                  </a:lnTo>
                  <a:lnTo>
                    <a:pt x="573" y="82"/>
                  </a:lnTo>
                  <a:lnTo>
                    <a:pt x="577" y="85"/>
                  </a:lnTo>
                  <a:lnTo>
                    <a:pt x="582" y="87"/>
                  </a:lnTo>
                  <a:lnTo>
                    <a:pt x="584" y="87"/>
                  </a:lnTo>
                  <a:lnTo>
                    <a:pt x="589" y="86"/>
                  </a:lnTo>
                  <a:lnTo>
                    <a:pt x="593" y="86"/>
                  </a:lnTo>
                  <a:lnTo>
                    <a:pt x="596" y="88"/>
                  </a:lnTo>
                  <a:lnTo>
                    <a:pt x="602" y="92"/>
                  </a:lnTo>
                  <a:lnTo>
                    <a:pt x="607" y="98"/>
                  </a:lnTo>
                  <a:lnTo>
                    <a:pt x="608" y="100"/>
                  </a:lnTo>
                  <a:lnTo>
                    <a:pt x="608" y="101"/>
                  </a:lnTo>
                  <a:lnTo>
                    <a:pt x="610" y="102"/>
                  </a:lnTo>
                  <a:lnTo>
                    <a:pt x="608" y="102"/>
                  </a:lnTo>
                  <a:lnTo>
                    <a:pt x="606" y="101"/>
                  </a:lnTo>
                  <a:lnTo>
                    <a:pt x="602" y="97"/>
                  </a:lnTo>
                  <a:lnTo>
                    <a:pt x="600" y="99"/>
                  </a:lnTo>
                  <a:lnTo>
                    <a:pt x="598" y="101"/>
                  </a:lnTo>
                  <a:lnTo>
                    <a:pt x="596" y="112"/>
                  </a:lnTo>
                  <a:lnTo>
                    <a:pt x="594" y="113"/>
                  </a:lnTo>
                  <a:lnTo>
                    <a:pt x="591" y="113"/>
                  </a:lnTo>
                  <a:lnTo>
                    <a:pt x="587" y="112"/>
                  </a:lnTo>
                  <a:lnTo>
                    <a:pt x="585" y="113"/>
                  </a:lnTo>
                  <a:lnTo>
                    <a:pt x="585" y="114"/>
                  </a:lnTo>
                  <a:lnTo>
                    <a:pt x="585" y="115"/>
                  </a:lnTo>
                  <a:lnTo>
                    <a:pt x="586" y="116"/>
                  </a:lnTo>
                  <a:lnTo>
                    <a:pt x="586" y="119"/>
                  </a:lnTo>
                  <a:lnTo>
                    <a:pt x="586" y="120"/>
                  </a:lnTo>
                  <a:lnTo>
                    <a:pt x="587" y="121"/>
                  </a:lnTo>
                  <a:lnTo>
                    <a:pt x="589" y="123"/>
                  </a:lnTo>
                  <a:lnTo>
                    <a:pt x="589" y="125"/>
                  </a:lnTo>
                  <a:lnTo>
                    <a:pt x="589" y="126"/>
                  </a:lnTo>
                  <a:lnTo>
                    <a:pt x="589" y="128"/>
                  </a:lnTo>
                  <a:lnTo>
                    <a:pt x="588" y="129"/>
                  </a:lnTo>
                  <a:lnTo>
                    <a:pt x="589" y="131"/>
                  </a:lnTo>
                  <a:lnTo>
                    <a:pt x="591" y="134"/>
                  </a:lnTo>
                  <a:lnTo>
                    <a:pt x="592" y="136"/>
                  </a:lnTo>
                  <a:lnTo>
                    <a:pt x="592" y="141"/>
                  </a:lnTo>
                  <a:lnTo>
                    <a:pt x="592" y="143"/>
                  </a:lnTo>
                  <a:lnTo>
                    <a:pt x="593" y="147"/>
                  </a:lnTo>
                  <a:lnTo>
                    <a:pt x="593" y="153"/>
                  </a:lnTo>
                  <a:lnTo>
                    <a:pt x="593" y="154"/>
                  </a:lnTo>
                  <a:lnTo>
                    <a:pt x="594" y="154"/>
                  </a:lnTo>
                  <a:lnTo>
                    <a:pt x="595" y="154"/>
                  </a:lnTo>
                  <a:lnTo>
                    <a:pt x="597" y="155"/>
                  </a:lnTo>
                  <a:lnTo>
                    <a:pt x="598" y="156"/>
                  </a:lnTo>
                  <a:lnTo>
                    <a:pt x="598" y="156"/>
                  </a:lnTo>
                  <a:lnTo>
                    <a:pt x="595" y="159"/>
                  </a:lnTo>
                  <a:lnTo>
                    <a:pt x="595" y="161"/>
                  </a:lnTo>
                  <a:lnTo>
                    <a:pt x="595" y="164"/>
                  </a:lnTo>
                  <a:lnTo>
                    <a:pt x="594" y="165"/>
                  </a:lnTo>
                  <a:lnTo>
                    <a:pt x="592" y="168"/>
                  </a:lnTo>
                  <a:lnTo>
                    <a:pt x="591" y="171"/>
                  </a:lnTo>
                  <a:lnTo>
                    <a:pt x="591" y="173"/>
                  </a:lnTo>
                  <a:lnTo>
                    <a:pt x="591" y="174"/>
                  </a:lnTo>
                  <a:lnTo>
                    <a:pt x="594" y="175"/>
                  </a:lnTo>
                  <a:lnTo>
                    <a:pt x="596" y="177"/>
                  </a:lnTo>
                  <a:lnTo>
                    <a:pt x="602" y="179"/>
                  </a:lnTo>
                  <a:lnTo>
                    <a:pt x="602" y="181"/>
                  </a:lnTo>
                  <a:lnTo>
                    <a:pt x="601" y="183"/>
                  </a:lnTo>
                  <a:lnTo>
                    <a:pt x="601" y="184"/>
                  </a:lnTo>
                  <a:lnTo>
                    <a:pt x="602" y="185"/>
                  </a:lnTo>
                  <a:lnTo>
                    <a:pt x="602" y="187"/>
                  </a:lnTo>
                  <a:lnTo>
                    <a:pt x="602" y="189"/>
                  </a:lnTo>
                  <a:lnTo>
                    <a:pt x="602" y="192"/>
                  </a:lnTo>
                  <a:lnTo>
                    <a:pt x="603" y="192"/>
                  </a:lnTo>
                  <a:lnTo>
                    <a:pt x="606" y="195"/>
                  </a:lnTo>
                  <a:lnTo>
                    <a:pt x="609" y="198"/>
                  </a:lnTo>
                  <a:lnTo>
                    <a:pt x="609" y="199"/>
                  </a:lnTo>
                  <a:lnTo>
                    <a:pt x="608" y="201"/>
                  </a:lnTo>
                  <a:lnTo>
                    <a:pt x="608" y="203"/>
                  </a:lnTo>
                  <a:lnTo>
                    <a:pt x="608" y="203"/>
                  </a:lnTo>
                  <a:lnTo>
                    <a:pt x="607" y="203"/>
                  </a:lnTo>
                  <a:lnTo>
                    <a:pt x="605" y="202"/>
                  </a:lnTo>
                  <a:lnTo>
                    <a:pt x="603" y="202"/>
                  </a:lnTo>
                  <a:lnTo>
                    <a:pt x="602" y="203"/>
                  </a:lnTo>
                  <a:lnTo>
                    <a:pt x="599" y="205"/>
                  </a:lnTo>
                  <a:lnTo>
                    <a:pt x="597" y="207"/>
                  </a:lnTo>
                  <a:lnTo>
                    <a:pt x="594" y="209"/>
                  </a:lnTo>
                  <a:lnTo>
                    <a:pt x="592" y="210"/>
                  </a:lnTo>
                  <a:lnTo>
                    <a:pt x="591" y="210"/>
                  </a:lnTo>
                  <a:lnTo>
                    <a:pt x="591" y="209"/>
                  </a:lnTo>
                  <a:lnTo>
                    <a:pt x="590" y="207"/>
                  </a:lnTo>
                  <a:lnTo>
                    <a:pt x="591" y="201"/>
                  </a:lnTo>
                  <a:lnTo>
                    <a:pt x="590" y="199"/>
                  </a:lnTo>
                  <a:lnTo>
                    <a:pt x="589" y="198"/>
                  </a:lnTo>
                  <a:lnTo>
                    <a:pt x="587" y="197"/>
                  </a:lnTo>
                  <a:lnTo>
                    <a:pt x="586" y="197"/>
                  </a:lnTo>
                  <a:lnTo>
                    <a:pt x="584" y="197"/>
                  </a:lnTo>
                  <a:lnTo>
                    <a:pt x="581" y="199"/>
                  </a:lnTo>
                  <a:lnTo>
                    <a:pt x="578" y="200"/>
                  </a:lnTo>
                  <a:lnTo>
                    <a:pt x="574" y="200"/>
                  </a:lnTo>
                  <a:lnTo>
                    <a:pt x="570" y="200"/>
                  </a:lnTo>
                  <a:lnTo>
                    <a:pt x="568" y="200"/>
                  </a:lnTo>
                  <a:lnTo>
                    <a:pt x="562" y="197"/>
                  </a:lnTo>
                  <a:lnTo>
                    <a:pt x="560" y="197"/>
                  </a:lnTo>
                  <a:lnTo>
                    <a:pt x="558" y="195"/>
                  </a:lnTo>
                  <a:lnTo>
                    <a:pt x="554" y="195"/>
                  </a:lnTo>
                  <a:lnTo>
                    <a:pt x="550" y="197"/>
                  </a:lnTo>
                  <a:lnTo>
                    <a:pt x="548" y="196"/>
                  </a:lnTo>
                  <a:lnTo>
                    <a:pt x="545" y="194"/>
                  </a:lnTo>
                  <a:lnTo>
                    <a:pt x="543" y="195"/>
                  </a:lnTo>
                  <a:lnTo>
                    <a:pt x="541" y="199"/>
                  </a:lnTo>
                  <a:lnTo>
                    <a:pt x="534" y="204"/>
                  </a:lnTo>
                  <a:lnTo>
                    <a:pt x="531" y="205"/>
                  </a:lnTo>
                  <a:lnTo>
                    <a:pt x="530" y="200"/>
                  </a:lnTo>
                  <a:lnTo>
                    <a:pt x="528" y="199"/>
                  </a:lnTo>
                  <a:lnTo>
                    <a:pt x="528" y="198"/>
                  </a:lnTo>
                  <a:lnTo>
                    <a:pt x="526" y="197"/>
                  </a:lnTo>
                  <a:lnTo>
                    <a:pt x="525" y="198"/>
                  </a:lnTo>
                  <a:lnTo>
                    <a:pt x="522" y="201"/>
                  </a:lnTo>
                  <a:lnTo>
                    <a:pt x="517" y="203"/>
                  </a:lnTo>
                  <a:lnTo>
                    <a:pt x="512" y="204"/>
                  </a:lnTo>
                  <a:lnTo>
                    <a:pt x="504" y="206"/>
                  </a:lnTo>
                  <a:lnTo>
                    <a:pt x="499" y="206"/>
                  </a:lnTo>
                  <a:lnTo>
                    <a:pt x="496" y="206"/>
                  </a:lnTo>
                  <a:lnTo>
                    <a:pt x="491" y="206"/>
                  </a:lnTo>
                  <a:lnTo>
                    <a:pt x="487" y="205"/>
                  </a:lnTo>
                  <a:lnTo>
                    <a:pt x="482" y="205"/>
                  </a:lnTo>
                  <a:lnTo>
                    <a:pt x="479" y="205"/>
                  </a:lnTo>
                  <a:lnTo>
                    <a:pt x="471" y="209"/>
                  </a:lnTo>
                  <a:lnTo>
                    <a:pt x="457" y="216"/>
                  </a:lnTo>
                  <a:lnTo>
                    <a:pt x="446" y="220"/>
                  </a:lnTo>
                  <a:lnTo>
                    <a:pt x="440" y="221"/>
                  </a:lnTo>
                  <a:lnTo>
                    <a:pt x="436" y="222"/>
                  </a:lnTo>
                  <a:lnTo>
                    <a:pt x="428" y="222"/>
                  </a:lnTo>
                  <a:lnTo>
                    <a:pt x="421" y="221"/>
                  </a:lnTo>
                  <a:lnTo>
                    <a:pt x="417" y="222"/>
                  </a:lnTo>
                  <a:lnTo>
                    <a:pt x="414" y="220"/>
                  </a:lnTo>
                  <a:lnTo>
                    <a:pt x="411" y="218"/>
                  </a:lnTo>
                  <a:lnTo>
                    <a:pt x="407" y="215"/>
                  </a:lnTo>
                  <a:lnTo>
                    <a:pt x="405" y="214"/>
                  </a:lnTo>
                  <a:lnTo>
                    <a:pt x="402" y="214"/>
                  </a:lnTo>
                  <a:lnTo>
                    <a:pt x="398" y="213"/>
                  </a:lnTo>
                  <a:lnTo>
                    <a:pt x="389" y="218"/>
                  </a:lnTo>
                  <a:lnTo>
                    <a:pt x="387" y="219"/>
                  </a:lnTo>
                  <a:lnTo>
                    <a:pt x="384" y="219"/>
                  </a:lnTo>
                  <a:lnTo>
                    <a:pt x="377" y="222"/>
                  </a:lnTo>
                  <a:lnTo>
                    <a:pt x="375" y="224"/>
                  </a:lnTo>
                  <a:lnTo>
                    <a:pt x="371" y="224"/>
                  </a:lnTo>
                  <a:lnTo>
                    <a:pt x="367" y="223"/>
                  </a:lnTo>
                  <a:lnTo>
                    <a:pt x="363" y="223"/>
                  </a:lnTo>
                  <a:lnTo>
                    <a:pt x="360" y="221"/>
                  </a:lnTo>
                  <a:lnTo>
                    <a:pt x="359" y="219"/>
                  </a:lnTo>
                  <a:lnTo>
                    <a:pt x="353" y="218"/>
                  </a:lnTo>
                  <a:lnTo>
                    <a:pt x="350" y="217"/>
                  </a:lnTo>
                  <a:lnTo>
                    <a:pt x="349" y="218"/>
                  </a:lnTo>
                  <a:lnTo>
                    <a:pt x="348" y="221"/>
                  </a:lnTo>
                  <a:lnTo>
                    <a:pt x="347" y="229"/>
                  </a:lnTo>
                  <a:lnTo>
                    <a:pt x="346" y="231"/>
                  </a:lnTo>
                  <a:lnTo>
                    <a:pt x="349" y="238"/>
                  </a:lnTo>
                  <a:lnTo>
                    <a:pt x="349" y="240"/>
                  </a:lnTo>
                  <a:lnTo>
                    <a:pt x="347" y="240"/>
                  </a:lnTo>
                  <a:lnTo>
                    <a:pt x="344" y="240"/>
                  </a:lnTo>
                  <a:lnTo>
                    <a:pt x="342" y="241"/>
                  </a:lnTo>
                  <a:lnTo>
                    <a:pt x="341" y="242"/>
                  </a:lnTo>
                  <a:lnTo>
                    <a:pt x="340" y="249"/>
                  </a:lnTo>
                  <a:lnTo>
                    <a:pt x="337" y="250"/>
                  </a:lnTo>
                  <a:lnTo>
                    <a:pt x="335" y="251"/>
                  </a:lnTo>
                  <a:lnTo>
                    <a:pt x="334" y="255"/>
                  </a:lnTo>
                  <a:lnTo>
                    <a:pt x="333" y="255"/>
                  </a:lnTo>
                  <a:lnTo>
                    <a:pt x="328" y="252"/>
                  </a:lnTo>
                  <a:lnTo>
                    <a:pt x="325" y="252"/>
                  </a:lnTo>
                  <a:lnTo>
                    <a:pt x="328" y="249"/>
                  </a:lnTo>
                  <a:lnTo>
                    <a:pt x="325" y="242"/>
                  </a:lnTo>
                  <a:lnTo>
                    <a:pt x="323" y="236"/>
                  </a:lnTo>
                  <a:lnTo>
                    <a:pt x="325" y="233"/>
                  </a:lnTo>
                  <a:lnTo>
                    <a:pt x="330" y="229"/>
                  </a:lnTo>
                  <a:lnTo>
                    <a:pt x="335" y="223"/>
                  </a:lnTo>
                  <a:lnTo>
                    <a:pt x="335" y="219"/>
                  </a:lnTo>
                  <a:lnTo>
                    <a:pt x="334" y="217"/>
                  </a:lnTo>
                  <a:lnTo>
                    <a:pt x="333" y="215"/>
                  </a:lnTo>
                  <a:lnTo>
                    <a:pt x="331" y="213"/>
                  </a:lnTo>
                  <a:lnTo>
                    <a:pt x="326" y="216"/>
                  </a:lnTo>
                  <a:lnTo>
                    <a:pt x="323" y="218"/>
                  </a:lnTo>
                  <a:lnTo>
                    <a:pt x="320" y="219"/>
                  </a:lnTo>
                  <a:lnTo>
                    <a:pt x="318" y="220"/>
                  </a:lnTo>
                  <a:lnTo>
                    <a:pt x="317" y="223"/>
                  </a:lnTo>
                  <a:lnTo>
                    <a:pt x="314" y="225"/>
                  </a:lnTo>
                  <a:lnTo>
                    <a:pt x="309" y="226"/>
                  </a:lnTo>
                  <a:lnTo>
                    <a:pt x="303" y="224"/>
                  </a:lnTo>
                  <a:lnTo>
                    <a:pt x="295" y="220"/>
                  </a:lnTo>
                  <a:lnTo>
                    <a:pt x="291" y="218"/>
                  </a:lnTo>
                  <a:lnTo>
                    <a:pt x="288" y="217"/>
                  </a:lnTo>
                  <a:lnTo>
                    <a:pt x="284" y="218"/>
                  </a:lnTo>
                  <a:lnTo>
                    <a:pt x="275" y="225"/>
                  </a:lnTo>
                  <a:lnTo>
                    <a:pt x="266" y="235"/>
                  </a:lnTo>
                  <a:lnTo>
                    <a:pt x="264" y="237"/>
                  </a:lnTo>
                  <a:lnTo>
                    <a:pt x="255" y="242"/>
                  </a:lnTo>
                  <a:lnTo>
                    <a:pt x="250" y="243"/>
                  </a:lnTo>
                  <a:lnTo>
                    <a:pt x="248" y="242"/>
                  </a:lnTo>
                  <a:lnTo>
                    <a:pt x="237" y="245"/>
                  </a:lnTo>
                  <a:lnTo>
                    <a:pt x="231" y="245"/>
                  </a:lnTo>
                  <a:lnTo>
                    <a:pt x="227" y="247"/>
                  </a:lnTo>
                  <a:lnTo>
                    <a:pt x="219" y="245"/>
                  </a:lnTo>
                  <a:lnTo>
                    <a:pt x="213" y="241"/>
                  </a:lnTo>
                  <a:lnTo>
                    <a:pt x="211" y="238"/>
                  </a:lnTo>
                  <a:lnTo>
                    <a:pt x="206" y="231"/>
                  </a:lnTo>
                  <a:lnTo>
                    <a:pt x="202" y="228"/>
                  </a:lnTo>
                  <a:lnTo>
                    <a:pt x="194" y="225"/>
                  </a:lnTo>
                  <a:lnTo>
                    <a:pt x="181" y="218"/>
                  </a:lnTo>
                  <a:lnTo>
                    <a:pt x="177" y="216"/>
                  </a:lnTo>
                  <a:lnTo>
                    <a:pt x="168" y="216"/>
                  </a:lnTo>
                  <a:lnTo>
                    <a:pt x="158" y="214"/>
                  </a:lnTo>
                  <a:lnTo>
                    <a:pt x="156" y="218"/>
                  </a:lnTo>
                  <a:lnTo>
                    <a:pt x="156" y="228"/>
                  </a:lnTo>
                  <a:lnTo>
                    <a:pt x="154" y="231"/>
                  </a:lnTo>
                  <a:lnTo>
                    <a:pt x="153" y="236"/>
                  </a:lnTo>
                  <a:lnTo>
                    <a:pt x="152" y="238"/>
                  </a:lnTo>
                  <a:lnTo>
                    <a:pt x="150" y="240"/>
                  </a:lnTo>
                  <a:lnTo>
                    <a:pt x="147" y="238"/>
                  </a:lnTo>
                  <a:lnTo>
                    <a:pt x="145" y="236"/>
                  </a:lnTo>
                  <a:lnTo>
                    <a:pt x="140" y="239"/>
                  </a:lnTo>
                  <a:lnTo>
                    <a:pt x="131" y="242"/>
                  </a:lnTo>
                  <a:lnTo>
                    <a:pt x="128" y="242"/>
                  </a:lnTo>
                  <a:lnTo>
                    <a:pt x="117" y="239"/>
                  </a:lnTo>
                  <a:lnTo>
                    <a:pt x="113" y="236"/>
                  </a:lnTo>
                  <a:lnTo>
                    <a:pt x="111" y="234"/>
                  </a:lnTo>
                  <a:lnTo>
                    <a:pt x="110" y="229"/>
                  </a:lnTo>
                  <a:lnTo>
                    <a:pt x="108" y="225"/>
                  </a:lnTo>
                  <a:lnTo>
                    <a:pt x="108" y="224"/>
                  </a:lnTo>
                  <a:lnTo>
                    <a:pt x="107" y="222"/>
                  </a:lnTo>
                  <a:lnTo>
                    <a:pt x="105" y="220"/>
                  </a:lnTo>
                  <a:lnTo>
                    <a:pt x="103" y="222"/>
                  </a:lnTo>
                  <a:lnTo>
                    <a:pt x="100" y="222"/>
                  </a:lnTo>
                  <a:lnTo>
                    <a:pt x="97" y="221"/>
                  </a:lnTo>
                  <a:lnTo>
                    <a:pt x="90" y="217"/>
                  </a:lnTo>
                  <a:lnTo>
                    <a:pt x="83" y="217"/>
                  </a:lnTo>
                  <a:lnTo>
                    <a:pt x="81" y="222"/>
                  </a:lnTo>
                  <a:lnTo>
                    <a:pt x="77" y="224"/>
                  </a:lnTo>
                  <a:lnTo>
                    <a:pt x="75" y="224"/>
                  </a:lnTo>
                  <a:lnTo>
                    <a:pt x="75" y="222"/>
                  </a:lnTo>
                  <a:lnTo>
                    <a:pt x="77" y="219"/>
                  </a:lnTo>
                  <a:lnTo>
                    <a:pt x="68" y="220"/>
                  </a:lnTo>
                  <a:lnTo>
                    <a:pt x="64" y="222"/>
                  </a:lnTo>
                  <a:lnTo>
                    <a:pt x="60" y="222"/>
                  </a:lnTo>
                  <a:lnTo>
                    <a:pt x="57" y="220"/>
                  </a:lnTo>
                  <a:lnTo>
                    <a:pt x="57" y="219"/>
                  </a:lnTo>
                  <a:lnTo>
                    <a:pt x="60" y="219"/>
                  </a:lnTo>
                  <a:lnTo>
                    <a:pt x="62" y="218"/>
                  </a:lnTo>
                  <a:lnTo>
                    <a:pt x="72" y="217"/>
                  </a:lnTo>
                  <a:lnTo>
                    <a:pt x="75" y="216"/>
                  </a:lnTo>
                  <a:lnTo>
                    <a:pt x="77" y="213"/>
                  </a:lnTo>
                  <a:lnTo>
                    <a:pt x="81" y="210"/>
                  </a:lnTo>
                  <a:lnTo>
                    <a:pt x="82" y="208"/>
                  </a:lnTo>
                  <a:lnTo>
                    <a:pt x="78" y="208"/>
                  </a:lnTo>
                  <a:lnTo>
                    <a:pt x="64" y="209"/>
                  </a:lnTo>
                  <a:lnTo>
                    <a:pt x="54" y="208"/>
                  </a:lnTo>
                  <a:lnTo>
                    <a:pt x="52" y="210"/>
                  </a:lnTo>
                  <a:lnTo>
                    <a:pt x="51" y="210"/>
                  </a:lnTo>
                  <a:lnTo>
                    <a:pt x="50" y="206"/>
                  </a:lnTo>
                  <a:lnTo>
                    <a:pt x="52" y="205"/>
                  </a:lnTo>
                  <a:lnTo>
                    <a:pt x="54" y="205"/>
                  </a:lnTo>
                  <a:lnTo>
                    <a:pt x="59" y="203"/>
                  </a:lnTo>
                  <a:lnTo>
                    <a:pt x="59" y="200"/>
                  </a:lnTo>
                  <a:lnTo>
                    <a:pt x="55" y="197"/>
                  </a:lnTo>
                  <a:lnTo>
                    <a:pt x="54" y="196"/>
                  </a:lnTo>
                  <a:lnTo>
                    <a:pt x="52" y="195"/>
                  </a:lnTo>
                  <a:lnTo>
                    <a:pt x="49" y="194"/>
                  </a:lnTo>
                  <a:lnTo>
                    <a:pt x="49" y="190"/>
                  </a:lnTo>
                  <a:lnTo>
                    <a:pt x="47" y="185"/>
                  </a:lnTo>
                  <a:lnTo>
                    <a:pt x="44" y="183"/>
                  </a:lnTo>
                  <a:lnTo>
                    <a:pt x="45" y="182"/>
                  </a:lnTo>
                  <a:lnTo>
                    <a:pt x="49" y="180"/>
                  </a:lnTo>
                  <a:lnTo>
                    <a:pt x="51" y="174"/>
                  </a:lnTo>
                  <a:lnTo>
                    <a:pt x="50" y="171"/>
                  </a:lnTo>
                  <a:lnTo>
                    <a:pt x="48" y="170"/>
                  </a:lnTo>
                  <a:lnTo>
                    <a:pt x="41" y="167"/>
                  </a:lnTo>
                  <a:lnTo>
                    <a:pt x="38" y="167"/>
                  </a:lnTo>
                  <a:lnTo>
                    <a:pt x="36" y="164"/>
                  </a:lnTo>
                  <a:lnTo>
                    <a:pt x="32" y="161"/>
                  </a:lnTo>
                  <a:lnTo>
                    <a:pt x="30" y="162"/>
                  </a:lnTo>
                  <a:lnTo>
                    <a:pt x="29" y="164"/>
                  </a:lnTo>
                  <a:lnTo>
                    <a:pt x="27" y="163"/>
                  </a:lnTo>
                  <a:lnTo>
                    <a:pt x="24" y="161"/>
                  </a:lnTo>
                  <a:lnTo>
                    <a:pt x="21" y="159"/>
                  </a:lnTo>
                  <a:lnTo>
                    <a:pt x="20" y="158"/>
                  </a:lnTo>
                  <a:lnTo>
                    <a:pt x="21" y="154"/>
                  </a:lnTo>
                  <a:lnTo>
                    <a:pt x="24" y="154"/>
                  </a:lnTo>
                  <a:lnTo>
                    <a:pt x="24" y="151"/>
                  </a:lnTo>
                  <a:lnTo>
                    <a:pt x="23" y="147"/>
                  </a:lnTo>
                  <a:lnTo>
                    <a:pt x="23" y="144"/>
                  </a:lnTo>
                  <a:lnTo>
                    <a:pt x="24" y="143"/>
                  </a:lnTo>
                  <a:lnTo>
                    <a:pt x="27" y="144"/>
                  </a:lnTo>
                  <a:lnTo>
                    <a:pt x="29" y="147"/>
                  </a:lnTo>
                  <a:lnTo>
                    <a:pt x="30" y="150"/>
                  </a:lnTo>
                  <a:lnTo>
                    <a:pt x="29" y="153"/>
                  </a:lnTo>
                  <a:lnTo>
                    <a:pt x="31" y="155"/>
                  </a:lnTo>
                  <a:lnTo>
                    <a:pt x="32" y="156"/>
                  </a:lnTo>
                  <a:lnTo>
                    <a:pt x="33" y="153"/>
                  </a:lnTo>
                  <a:lnTo>
                    <a:pt x="34" y="153"/>
                  </a:lnTo>
                  <a:lnTo>
                    <a:pt x="35" y="154"/>
                  </a:lnTo>
                  <a:lnTo>
                    <a:pt x="38" y="154"/>
                  </a:lnTo>
                  <a:lnTo>
                    <a:pt x="46" y="153"/>
                  </a:lnTo>
                  <a:lnTo>
                    <a:pt x="47" y="151"/>
                  </a:lnTo>
                  <a:lnTo>
                    <a:pt x="41" y="151"/>
                  </a:lnTo>
                  <a:lnTo>
                    <a:pt x="40" y="150"/>
                  </a:lnTo>
                  <a:lnTo>
                    <a:pt x="37" y="147"/>
                  </a:lnTo>
                  <a:lnTo>
                    <a:pt x="36" y="144"/>
                  </a:lnTo>
                  <a:lnTo>
                    <a:pt x="35" y="143"/>
                  </a:lnTo>
                  <a:lnTo>
                    <a:pt x="35" y="140"/>
                  </a:lnTo>
                  <a:lnTo>
                    <a:pt x="36" y="140"/>
                  </a:lnTo>
                  <a:lnTo>
                    <a:pt x="40" y="138"/>
                  </a:lnTo>
                  <a:lnTo>
                    <a:pt x="43" y="134"/>
                  </a:lnTo>
                  <a:lnTo>
                    <a:pt x="41" y="132"/>
                  </a:lnTo>
                  <a:lnTo>
                    <a:pt x="40" y="132"/>
                  </a:lnTo>
                  <a:lnTo>
                    <a:pt x="38" y="132"/>
                  </a:lnTo>
                  <a:lnTo>
                    <a:pt x="36" y="131"/>
                  </a:lnTo>
                  <a:lnTo>
                    <a:pt x="36" y="128"/>
                  </a:lnTo>
                  <a:lnTo>
                    <a:pt x="38" y="126"/>
                  </a:lnTo>
                  <a:lnTo>
                    <a:pt x="38" y="124"/>
                  </a:lnTo>
                  <a:lnTo>
                    <a:pt x="34" y="119"/>
                  </a:lnTo>
                  <a:lnTo>
                    <a:pt x="32" y="117"/>
                  </a:lnTo>
                  <a:lnTo>
                    <a:pt x="33" y="115"/>
                  </a:lnTo>
                  <a:lnTo>
                    <a:pt x="36" y="112"/>
                  </a:lnTo>
                  <a:lnTo>
                    <a:pt x="40" y="108"/>
                  </a:lnTo>
                  <a:lnTo>
                    <a:pt x="39" y="106"/>
                  </a:lnTo>
                  <a:lnTo>
                    <a:pt x="36" y="106"/>
                  </a:lnTo>
                  <a:lnTo>
                    <a:pt x="26" y="108"/>
                  </a:lnTo>
                  <a:lnTo>
                    <a:pt x="22" y="109"/>
                  </a:lnTo>
                  <a:lnTo>
                    <a:pt x="14" y="110"/>
                  </a:lnTo>
                  <a:lnTo>
                    <a:pt x="13" y="108"/>
                  </a:lnTo>
                  <a:lnTo>
                    <a:pt x="14" y="106"/>
                  </a:lnTo>
                  <a:lnTo>
                    <a:pt x="15" y="102"/>
                  </a:lnTo>
                  <a:lnTo>
                    <a:pt x="15" y="93"/>
                  </a:lnTo>
                  <a:lnTo>
                    <a:pt x="16" y="88"/>
                  </a:lnTo>
                  <a:lnTo>
                    <a:pt x="21" y="87"/>
                  </a:lnTo>
                  <a:lnTo>
                    <a:pt x="25" y="80"/>
                  </a:lnTo>
                  <a:lnTo>
                    <a:pt x="34" y="71"/>
                  </a:lnTo>
                  <a:lnTo>
                    <a:pt x="43" y="71"/>
                  </a:lnTo>
                  <a:lnTo>
                    <a:pt x="46" y="69"/>
                  </a:lnTo>
                  <a:lnTo>
                    <a:pt x="51" y="69"/>
                  </a:lnTo>
                  <a:lnTo>
                    <a:pt x="52" y="71"/>
                  </a:lnTo>
                  <a:lnTo>
                    <a:pt x="53" y="72"/>
                  </a:lnTo>
                  <a:lnTo>
                    <a:pt x="57" y="74"/>
                  </a:lnTo>
                  <a:lnTo>
                    <a:pt x="65" y="74"/>
                  </a:lnTo>
                  <a:lnTo>
                    <a:pt x="68" y="73"/>
                  </a:lnTo>
                  <a:lnTo>
                    <a:pt x="70" y="72"/>
                  </a:lnTo>
                  <a:lnTo>
                    <a:pt x="66" y="68"/>
                  </a:lnTo>
                  <a:lnTo>
                    <a:pt x="67" y="67"/>
                  </a:lnTo>
                  <a:lnTo>
                    <a:pt x="70" y="67"/>
                  </a:lnTo>
                  <a:lnTo>
                    <a:pt x="74" y="68"/>
                  </a:lnTo>
                  <a:lnTo>
                    <a:pt x="74" y="68"/>
                  </a:lnTo>
                  <a:lnTo>
                    <a:pt x="73" y="69"/>
                  </a:lnTo>
                  <a:lnTo>
                    <a:pt x="72" y="72"/>
                  </a:lnTo>
                  <a:lnTo>
                    <a:pt x="73" y="73"/>
                  </a:lnTo>
                  <a:lnTo>
                    <a:pt x="83" y="71"/>
                  </a:lnTo>
                  <a:lnTo>
                    <a:pt x="94" y="72"/>
                  </a:lnTo>
                  <a:lnTo>
                    <a:pt x="98" y="71"/>
                  </a:lnTo>
                  <a:lnTo>
                    <a:pt x="106" y="71"/>
                  </a:lnTo>
                  <a:lnTo>
                    <a:pt x="108" y="70"/>
                  </a:lnTo>
                  <a:lnTo>
                    <a:pt x="105" y="68"/>
                  </a:lnTo>
                  <a:lnTo>
                    <a:pt x="103" y="68"/>
                  </a:lnTo>
                  <a:lnTo>
                    <a:pt x="101" y="67"/>
                  </a:lnTo>
                  <a:lnTo>
                    <a:pt x="99" y="66"/>
                  </a:lnTo>
                  <a:lnTo>
                    <a:pt x="104" y="62"/>
                  </a:lnTo>
                  <a:lnTo>
                    <a:pt x="107" y="61"/>
                  </a:lnTo>
                  <a:lnTo>
                    <a:pt x="122" y="58"/>
                  </a:lnTo>
                  <a:lnTo>
                    <a:pt x="133" y="57"/>
                  </a:lnTo>
                  <a:lnTo>
                    <a:pt x="133" y="56"/>
                  </a:lnTo>
                  <a:lnTo>
                    <a:pt x="131" y="56"/>
                  </a:lnTo>
                  <a:lnTo>
                    <a:pt x="118" y="54"/>
                  </a:lnTo>
                  <a:lnTo>
                    <a:pt x="114" y="52"/>
                  </a:lnTo>
                  <a:lnTo>
                    <a:pt x="110" y="49"/>
                  </a:lnTo>
                  <a:lnTo>
                    <a:pt x="109" y="47"/>
                  </a:lnTo>
                  <a:lnTo>
                    <a:pt x="107" y="46"/>
                  </a:lnTo>
                  <a:lnTo>
                    <a:pt x="108" y="42"/>
                  </a:lnTo>
                  <a:lnTo>
                    <a:pt x="109" y="39"/>
                  </a:lnTo>
                  <a:lnTo>
                    <a:pt x="111" y="36"/>
                  </a:lnTo>
                  <a:lnTo>
                    <a:pt x="116" y="36"/>
                  </a:lnTo>
                  <a:lnTo>
                    <a:pt x="136" y="40"/>
                  </a:lnTo>
                  <a:lnTo>
                    <a:pt x="149" y="38"/>
                  </a:lnTo>
                  <a:lnTo>
                    <a:pt x="164" y="43"/>
                  </a:lnTo>
                  <a:lnTo>
                    <a:pt x="178" y="41"/>
                  </a:lnTo>
                  <a:lnTo>
                    <a:pt x="181" y="40"/>
                  </a:lnTo>
                  <a:lnTo>
                    <a:pt x="185" y="33"/>
                  </a:lnTo>
                  <a:lnTo>
                    <a:pt x="204" y="21"/>
                  </a:lnTo>
                  <a:lnTo>
                    <a:pt x="211" y="15"/>
                  </a:lnTo>
                  <a:lnTo>
                    <a:pt x="219" y="12"/>
                  </a:lnTo>
                  <a:lnTo>
                    <a:pt x="232" y="8"/>
                  </a:lnTo>
                  <a:lnTo>
                    <a:pt x="243" y="4"/>
                  </a:lnTo>
                  <a:lnTo>
                    <a:pt x="246" y="3"/>
                  </a:lnTo>
                  <a:lnTo>
                    <a:pt x="271" y="5"/>
                  </a:lnTo>
                  <a:lnTo>
                    <a:pt x="289" y="5"/>
                  </a:lnTo>
                  <a:lnTo>
                    <a:pt x="297" y="1"/>
                  </a:lnTo>
                  <a:lnTo>
                    <a:pt x="302" y="3"/>
                  </a:lnTo>
                  <a:lnTo>
                    <a:pt x="301" y="4"/>
                  </a:lnTo>
                  <a:lnTo>
                    <a:pt x="301" y="5"/>
                  </a:lnTo>
                  <a:lnTo>
                    <a:pt x="301" y="8"/>
                  </a:lnTo>
                  <a:lnTo>
                    <a:pt x="304" y="12"/>
                  </a:lnTo>
                  <a:lnTo>
                    <a:pt x="307" y="15"/>
                  </a:lnTo>
                  <a:lnTo>
                    <a:pt x="315" y="19"/>
                  </a:lnTo>
                  <a:lnTo>
                    <a:pt x="326" y="16"/>
                  </a:lnTo>
                  <a:lnTo>
                    <a:pt x="328" y="16"/>
                  </a:lnTo>
                  <a:lnTo>
                    <a:pt x="331" y="17"/>
                  </a:lnTo>
                  <a:lnTo>
                    <a:pt x="335" y="28"/>
                  </a:lnTo>
                  <a:lnTo>
                    <a:pt x="338" y="32"/>
                  </a:lnTo>
                  <a:lnTo>
                    <a:pt x="342" y="35"/>
                  </a:lnTo>
                  <a:lnTo>
                    <a:pt x="345" y="35"/>
                  </a:lnTo>
                  <a:lnTo>
                    <a:pt x="348" y="32"/>
                  </a:lnTo>
                  <a:lnTo>
                    <a:pt x="350" y="31"/>
                  </a:lnTo>
                  <a:lnTo>
                    <a:pt x="354" y="31"/>
                  </a:lnTo>
                  <a:lnTo>
                    <a:pt x="361" y="35"/>
                  </a:lnTo>
                  <a:lnTo>
                    <a:pt x="363" y="38"/>
                  </a:lnTo>
                  <a:lnTo>
                    <a:pt x="375" y="41"/>
                  </a:lnTo>
                  <a:lnTo>
                    <a:pt x="385" y="43"/>
                  </a:lnTo>
                  <a:lnTo>
                    <a:pt x="390" y="46"/>
                  </a:lnTo>
                  <a:lnTo>
                    <a:pt x="405" y="49"/>
                  </a:lnTo>
                  <a:lnTo>
                    <a:pt x="410" y="49"/>
                  </a:lnTo>
                  <a:lnTo>
                    <a:pt x="420" y="46"/>
                  </a:lnTo>
                  <a:lnTo>
                    <a:pt x="438" y="41"/>
                  </a:lnTo>
                  <a:lnTo>
                    <a:pt x="450" y="47"/>
                  </a:lnTo>
                  <a:lnTo>
                    <a:pt x="454" y="47"/>
                  </a:lnTo>
                  <a:lnTo>
                    <a:pt x="456" y="47"/>
                  </a:lnTo>
                  <a:lnTo>
                    <a:pt x="460" y="49"/>
                  </a:lnTo>
                  <a:lnTo>
                    <a:pt x="465" y="47"/>
                  </a:lnTo>
                  <a:lnTo>
                    <a:pt x="478" y="41"/>
                  </a:lnTo>
                  <a:lnTo>
                    <a:pt x="482" y="38"/>
                  </a:lnTo>
                  <a:lnTo>
                    <a:pt x="487" y="37"/>
                  </a:lnTo>
                  <a:lnTo>
                    <a:pt x="491" y="35"/>
                  </a:lnTo>
                  <a:lnTo>
                    <a:pt x="501" y="28"/>
                  </a:lnTo>
                  <a:lnTo>
                    <a:pt x="504" y="24"/>
                  </a:lnTo>
                  <a:close/>
                  <a:moveTo>
                    <a:pt x="75" y="5"/>
                  </a:moveTo>
                  <a:lnTo>
                    <a:pt x="74" y="10"/>
                  </a:lnTo>
                  <a:lnTo>
                    <a:pt x="76" y="15"/>
                  </a:lnTo>
                  <a:lnTo>
                    <a:pt x="81" y="22"/>
                  </a:lnTo>
                  <a:lnTo>
                    <a:pt x="86" y="26"/>
                  </a:lnTo>
                  <a:lnTo>
                    <a:pt x="104" y="36"/>
                  </a:lnTo>
                  <a:lnTo>
                    <a:pt x="108" y="36"/>
                  </a:lnTo>
                  <a:lnTo>
                    <a:pt x="107" y="40"/>
                  </a:lnTo>
                  <a:lnTo>
                    <a:pt x="106" y="43"/>
                  </a:lnTo>
                  <a:lnTo>
                    <a:pt x="104" y="46"/>
                  </a:lnTo>
                  <a:lnTo>
                    <a:pt x="99" y="47"/>
                  </a:lnTo>
                  <a:lnTo>
                    <a:pt x="83" y="43"/>
                  </a:lnTo>
                  <a:lnTo>
                    <a:pt x="79" y="43"/>
                  </a:lnTo>
                  <a:lnTo>
                    <a:pt x="77" y="43"/>
                  </a:lnTo>
                  <a:lnTo>
                    <a:pt x="72" y="46"/>
                  </a:lnTo>
                  <a:lnTo>
                    <a:pt x="66" y="46"/>
                  </a:lnTo>
                  <a:lnTo>
                    <a:pt x="58" y="47"/>
                  </a:lnTo>
                  <a:lnTo>
                    <a:pt x="56" y="53"/>
                  </a:lnTo>
                  <a:lnTo>
                    <a:pt x="51" y="59"/>
                  </a:lnTo>
                  <a:lnTo>
                    <a:pt x="41" y="64"/>
                  </a:lnTo>
                  <a:lnTo>
                    <a:pt x="35" y="67"/>
                  </a:lnTo>
                  <a:lnTo>
                    <a:pt x="25" y="77"/>
                  </a:lnTo>
                  <a:lnTo>
                    <a:pt x="21" y="82"/>
                  </a:lnTo>
                  <a:lnTo>
                    <a:pt x="19" y="84"/>
                  </a:lnTo>
                  <a:lnTo>
                    <a:pt x="17" y="85"/>
                  </a:lnTo>
                  <a:lnTo>
                    <a:pt x="18" y="82"/>
                  </a:lnTo>
                  <a:lnTo>
                    <a:pt x="19" y="79"/>
                  </a:lnTo>
                  <a:lnTo>
                    <a:pt x="19" y="77"/>
                  </a:lnTo>
                  <a:lnTo>
                    <a:pt x="19" y="74"/>
                  </a:lnTo>
                  <a:lnTo>
                    <a:pt x="22" y="71"/>
                  </a:lnTo>
                  <a:lnTo>
                    <a:pt x="25" y="69"/>
                  </a:lnTo>
                  <a:lnTo>
                    <a:pt x="34" y="65"/>
                  </a:lnTo>
                  <a:lnTo>
                    <a:pt x="36" y="62"/>
                  </a:lnTo>
                  <a:lnTo>
                    <a:pt x="29" y="62"/>
                  </a:lnTo>
                  <a:lnTo>
                    <a:pt x="22" y="63"/>
                  </a:lnTo>
                  <a:lnTo>
                    <a:pt x="18" y="62"/>
                  </a:lnTo>
                  <a:lnTo>
                    <a:pt x="14" y="62"/>
                  </a:lnTo>
                  <a:lnTo>
                    <a:pt x="13" y="59"/>
                  </a:lnTo>
                  <a:lnTo>
                    <a:pt x="12" y="57"/>
                  </a:lnTo>
                  <a:lnTo>
                    <a:pt x="13" y="57"/>
                  </a:lnTo>
                  <a:lnTo>
                    <a:pt x="14" y="57"/>
                  </a:lnTo>
                  <a:lnTo>
                    <a:pt x="16" y="53"/>
                  </a:lnTo>
                  <a:lnTo>
                    <a:pt x="18" y="51"/>
                  </a:lnTo>
                  <a:lnTo>
                    <a:pt x="21" y="48"/>
                  </a:lnTo>
                  <a:lnTo>
                    <a:pt x="22" y="46"/>
                  </a:lnTo>
                  <a:lnTo>
                    <a:pt x="22" y="44"/>
                  </a:lnTo>
                  <a:lnTo>
                    <a:pt x="21" y="43"/>
                  </a:lnTo>
                  <a:lnTo>
                    <a:pt x="21" y="42"/>
                  </a:lnTo>
                  <a:lnTo>
                    <a:pt x="21" y="40"/>
                  </a:lnTo>
                  <a:lnTo>
                    <a:pt x="21" y="36"/>
                  </a:lnTo>
                  <a:lnTo>
                    <a:pt x="27" y="32"/>
                  </a:lnTo>
                  <a:lnTo>
                    <a:pt x="30" y="31"/>
                  </a:lnTo>
                  <a:lnTo>
                    <a:pt x="30" y="29"/>
                  </a:lnTo>
                  <a:lnTo>
                    <a:pt x="30" y="24"/>
                  </a:lnTo>
                  <a:lnTo>
                    <a:pt x="29" y="21"/>
                  </a:lnTo>
                  <a:lnTo>
                    <a:pt x="28" y="21"/>
                  </a:lnTo>
                  <a:lnTo>
                    <a:pt x="26" y="19"/>
                  </a:lnTo>
                  <a:lnTo>
                    <a:pt x="25" y="18"/>
                  </a:lnTo>
                  <a:lnTo>
                    <a:pt x="24" y="16"/>
                  </a:lnTo>
                  <a:lnTo>
                    <a:pt x="21" y="16"/>
                  </a:lnTo>
                  <a:lnTo>
                    <a:pt x="21" y="14"/>
                  </a:lnTo>
                  <a:lnTo>
                    <a:pt x="21" y="13"/>
                  </a:lnTo>
                  <a:lnTo>
                    <a:pt x="22" y="12"/>
                  </a:lnTo>
                  <a:lnTo>
                    <a:pt x="27" y="11"/>
                  </a:lnTo>
                  <a:lnTo>
                    <a:pt x="27" y="10"/>
                  </a:lnTo>
                  <a:lnTo>
                    <a:pt x="28" y="8"/>
                  </a:lnTo>
                  <a:lnTo>
                    <a:pt x="29" y="6"/>
                  </a:lnTo>
                  <a:lnTo>
                    <a:pt x="30" y="5"/>
                  </a:lnTo>
                  <a:lnTo>
                    <a:pt x="32" y="5"/>
                  </a:lnTo>
                  <a:lnTo>
                    <a:pt x="36" y="5"/>
                  </a:lnTo>
                  <a:lnTo>
                    <a:pt x="38" y="4"/>
                  </a:lnTo>
                  <a:lnTo>
                    <a:pt x="41" y="2"/>
                  </a:lnTo>
                  <a:lnTo>
                    <a:pt x="43" y="1"/>
                  </a:lnTo>
                  <a:lnTo>
                    <a:pt x="48" y="0"/>
                  </a:lnTo>
                  <a:lnTo>
                    <a:pt x="50" y="0"/>
                  </a:lnTo>
                  <a:lnTo>
                    <a:pt x="52" y="0"/>
                  </a:lnTo>
                  <a:lnTo>
                    <a:pt x="54" y="3"/>
                  </a:lnTo>
                  <a:lnTo>
                    <a:pt x="57" y="6"/>
                  </a:lnTo>
                  <a:lnTo>
                    <a:pt x="59" y="7"/>
                  </a:lnTo>
                  <a:lnTo>
                    <a:pt x="61" y="6"/>
                  </a:lnTo>
                  <a:lnTo>
                    <a:pt x="64" y="5"/>
                  </a:lnTo>
                  <a:lnTo>
                    <a:pt x="66" y="5"/>
                  </a:lnTo>
                  <a:lnTo>
                    <a:pt x="68" y="5"/>
                  </a:lnTo>
                  <a:lnTo>
                    <a:pt x="69" y="5"/>
                  </a:lnTo>
                  <a:lnTo>
                    <a:pt x="70" y="4"/>
                  </a:lnTo>
                  <a:lnTo>
                    <a:pt x="75" y="5"/>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06" name="Google Shape;2506;p203"/>
            <p:cNvSpPr/>
            <p:nvPr/>
          </p:nvSpPr>
          <p:spPr>
            <a:xfrm>
              <a:off x="6731277" y="3477009"/>
              <a:ext cx="8374" cy="7386"/>
            </a:xfrm>
            <a:custGeom>
              <a:avLst/>
              <a:gdLst/>
              <a:ahLst/>
              <a:cxnLst/>
              <a:rect l="l" t="t" r="r" b="b"/>
              <a:pathLst>
                <a:path w="11" h="7" extrusionOk="0">
                  <a:moveTo>
                    <a:pt x="10" y="4"/>
                  </a:moveTo>
                  <a:lnTo>
                    <a:pt x="2" y="6"/>
                  </a:lnTo>
                  <a:lnTo>
                    <a:pt x="0" y="4"/>
                  </a:lnTo>
                  <a:lnTo>
                    <a:pt x="2" y="2"/>
                  </a:lnTo>
                  <a:lnTo>
                    <a:pt x="7" y="0"/>
                  </a:lnTo>
                  <a:lnTo>
                    <a:pt x="8" y="0"/>
                  </a:lnTo>
                  <a:lnTo>
                    <a:pt x="10" y="2"/>
                  </a:lnTo>
                  <a:lnTo>
                    <a:pt x="10"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07" name="Google Shape;2507;p203"/>
            <p:cNvSpPr/>
            <p:nvPr/>
          </p:nvSpPr>
          <p:spPr>
            <a:xfrm>
              <a:off x="9532330" y="3953407"/>
              <a:ext cx="113045" cy="96018"/>
            </a:xfrm>
            <a:custGeom>
              <a:avLst/>
              <a:gdLst/>
              <a:ahLst/>
              <a:cxnLst/>
              <a:rect l="l" t="t" r="r" b="b"/>
              <a:pathLst>
                <a:path w="117" h="116" extrusionOk="0">
                  <a:moveTo>
                    <a:pt x="4" y="26"/>
                  </a:moveTo>
                  <a:lnTo>
                    <a:pt x="5" y="28"/>
                  </a:lnTo>
                  <a:lnTo>
                    <a:pt x="5" y="30"/>
                  </a:lnTo>
                  <a:lnTo>
                    <a:pt x="0" y="29"/>
                  </a:lnTo>
                  <a:lnTo>
                    <a:pt x="0" y="27"/>
                  </a:lnTo>
                  <a:lnTo>
                    <a:pt x="2" y="28"/>
                  </a:lnTo>
                  <a:lnTo>
                    <a:pt x="4" y="26"/>
                  </a:lnTo>
                  <a:close/>
                  <a:moveTo>
                    <a:pt x="87" y="92"/>
                  </a:moveTo>
                  <a:lnTo>
                    <a:pt x="85" y="96"/>
                  </a:lnTo>
                  <a:lnTo>
                    <a:pt x="84" y="100"/>
                  </a:lnTo>
                  <a:lnTo>
                    <a:pt x="82" y="104"/>
                  </a:lnTo>
                  <a:lnTo>
                    <a:pt x="83" y="108"/>
                  </a:lnTo>
                  <a:lnTo>
                    <a:pt x="82" y="112"/>
                  </a:lnTo>
                  <a:lnTo>
                    <a:pt x="82" y="115"/>
                  </a:lnTo>
                  <a:lnTo>
                    <a:pt x="78" y="114"/>
                  </a:lnTo>
                  <a:lnTo>
                    <a:pt x="77" y="112"/>
                  </a:lnTo>
                  <a:lnTo>
                    <a:pt x="76" y="108"/>
                  </a:lnTo>
                  <a:lnTo>
                    <a:pt x="74" y="102"/>
                  </a:lnTo>
                  <a:lnTo>
                    <a:pt x="73" y="101"/>
                  </a:lnTo>
                  <a:lnTo>
                    <a:pt x="70" y="98"/>
                  </a:lnTo>
                  <a:lnTo>
                    <a:pt x="67" y="97"/>
                  </a:lnTo>
                  <a:lnTo>
                    <a:pt x="65" y="94"/>
                  </a:lnTo>
                  <a:lnTo>
                    <a:pt x="65" y="94"/>
                  </a:lnTo>
                  <a:lnTo>
                    <a:pt x="63" y="92"/>
                  </a:lnTo>
                  <a:lnTo>
                    <a:pt x="62" y="89"/>
                  </a:lnTo>
                  <a:lnTo>
                    <a:pt x="60" y="79"/>
                  </a:lnTo>
                  <a:lnTo>
                    <a:pt x="59" y="78"/>
                  </a:lnTo>
                  <a:lnTo>
                    <a:pt x="57" y="75"/>
                  </a:lnTo>
                  <a:lnTo>
                    <a:pt x="57" y="73"/>
                  </a:lnTo>
                  <a:lnTo>
                    <a:pt x="57" y="72"/>
                  </a:lnTo>
                  <a:lnTo>
                    <a:pt x="59" y="68"/>
                  </a:lnTo>
                  <a:lnTo>
                    <a:pt x="59" y="65"/>
                  </a:lnTo>
                  <a:lnTo>
                    <a:pt x="59" y="61"/>
                  </a:lnTo>
                  <a:lnTo>
                    <a:pt x="59" y="56"/>
                  </a:lnTo>
                  <a:lnTo>
                    <a:pt x="60" y="54"/>
                  </a:lnTo>
                  <a:lnTo>
                    <a:pt x="75" y="27"/>
                  </a:lnTo>
                  <a:lnTo>
                    <a:pt x="79" y="22"/>
                  </a:lnTo>
                  <a:lnTo>
                    <a:pt x="81" y="19"/>
                  </a:lnTo>
                  <a:lnTo>
                    <a:pt x="84" y="16"/>
                  </a:lnTo>
                  <a:lnTo>
                    <a:pt x="85" y="11"/>
                  </a:lnTo>
                  <a:lnTo>
                    <a:pt x="88" y="8"/>
                  </a:lnTo>
                  <a:lnTo>
                    <a:pt x="90" y="7"/>
                  </a:lnTo>
                  <a:lnTo>
                    <a:pt x="98" y="4"/>
                  </a:lnTo>
                  <a:lnTo>
                    <a:pt x="101" y="1"/>
                  </a:lnTo>
                  <a:lnTo>
                    <a:pt x="103" y="0"/>
                  </a:lnTo>
                  <a:lnTo>
                    <a:pt x="106" y="0"/>
                  </a:lnTo>
                  <a:lnTo>
                    <a:pt x="107" y="1"/>
                  </a:lnTo>
                  <a:lnTo>
                    <a:pt x="109" y="3"/>
                  </a:lnTo>
                  <a:lnTo>
                    <a:pt x="110" y="4"/>
                  </a:lnTo>
                  <a:lnTo>
                    <a:pt x="113" y="5"/>
                  </a:lnTo>
                  <a:lnTo>
                    <a:pt x="115" y="7"/>
                  </a:lnTo>
                  <a:lnTo>
                    <a:pt x="116" y="10"/>
                  </a:lnTo>
                  <a:lnTo>
                    <a:pt x="114" y="13"/>
                  </a:lnTo>
                  <a:lnTo>
                    <a:pt x="113" y="15"/>
                  </a:lnTo>
                  <a:lnTo>
                    <a:pt x="112" y="18"/>
                  </a:lnTo>
                  <a:lnTo>
                    <a:pt x="113" y="22"/>
                  </a:lnTo>
                  <a:lnTo>
                    <a:pt x="113" y="26"/>
                  </a:lnTo>
                  <a:lnTo>
                    <a:pt x="110" y="34"/>
                  </a:lnTo>
                  <a:lnTo>
                    <a:pt x="107" y="40"/>
                  </a:lnTo>
                  <a:lnTo>
                    <a:pt x="106" y="42"/>
                  </a:lnTo>
                  <a:lnTo>
                    <a:pt x="105" y="49"/>
                  </a:lnTo>
                  <a:lnTo>
                    <a:pt x="103" y="56"/>
                  </a:lnTo>
                  <a:lnTo>
                    <a:pt x="102" y="64"/>
                  </a:lnTo>
                  <a:lnTo>
                    <a:pt x="100" y="73"/>
                  </a:lnTo>
                  <a:lnTo>
                    <a:pt x="98" y="76"/>
                  </a:lnTo>
                  <a:lnTo>
                    <a:pt x="96" y="80"/>
                  </a:lnTo>
                  <a:lnTo>
                    <a:pt x="91" y="86"/>
                  </a:lnTo>
                  <a:lnTo>
                    <a:pt x="87" y="92"/>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08" name="Google Shape;2508;p203"/>
            <p:cNvSpPr/>
            <p:nvPr/>
          </p:nvSpPr>
          <p:spPr>
            <a:xfrm>
              <a:off x="9532330" y="3975565"/>
              <a:ext cx="4185" cy="3692"/>
            </a:xfrm>
            <a:custGeom>
              <a:avLst/>
              <a:gdLst/>
              <a:ahLst/>
              <a:cxnLst/>
              <a:rect l="l" t="t" r="r" b="b"/>
              <a:pathLst>
                <a:path w="6" h="5" extrusionOk="0">
                  <a:moveTo>
                    <a:pt x="4" y="0"/>
                  </a:moveTo>
                  <a:lnTo>
                    <a:pt x="5" y="2"/>
                  </a:lnTo>
                  <a:lnTo>
                    <a:pt x="5" y="4"/>
                  </a:lnTo>
                  <a:lnTo>
                    <a:pt x="0" y="3"/>
                  </a:lnTo>
                  <a:lnTo>
                    <a:pt x="0" y="1"/>
                  </a:lnTo>
                  <a:lnTo>
                    <a:pt x="2" y="2"/>
                  </a:lnTo>
                  <a:lnTo>
                    <a:pt x="4"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09" name="Google Shape;2509;p203"/>
            <p:cNvSpPr/>
            <p:nvPr/>
          </p:nvSpPr>
          <p:spPr>
            <a:xfrm>
              <a:off x="7648214" y="3284972"/>
              <a:ext cx="519178" cy="299134"/>
            </a:xfrm>
            <a:custGeom>
              <a:avLst/>
              <a:gdLst/>
              <a:ahLst/>
              <a:cxnLst/>
              <a:rect l="l" t="t" r="r" b="b"/>
              <a:pathLst>
                <a:path w="548" h="356" extrusionOk="0">
                  <a:moveTo>
                    <a:pt x="503" y="243"/>
                  </a:moveTo>
                  <a:lnTo>
                    <a:pt x="503" y="244"/>
                  </a:lnTo>
                  <a:lnTo>
                    <a:pt x="501" y="244"/>
                  </a:lnTo>
                  <a:lnTo>
                    <a:pt x="500" y="243"/>
                  </a:lnTo>
                  <a:lnTo>
                    <a:pt x="500" y="242"/>
                  </a:lnTo>
                  <a:lnTo>
                    <a:pt x="502" y="241"/>
                  </a:lnTo>
                  <a:lnTo>
                    <a:pt x="503" y="241"/>
                  </a:lnTo>
                  <a:lnTo>
                    <a:pt x="504" y="241"/>
                  </a:lnTo>
                  <a:lnTo>
                    <a:pt x="503" y="243"/>
                  </a:lnTo>
                  <a:close/>
                  <a:moveTo>
                    <a:pt x="485" y="245"/>
                  </a:moveTo>
                  <a:lnTo>
                    <a:pt x="484" y="246"/>
                  </a:lnTo>
                  <a:lnTo>
                    <a:pt x="481" y="246"/>
                  </a:lnTo>
                  <a:lnTo>
                    <a:pt x="479" y="245"/>
                  </a:lnTo>
                  <a:lnTo>
                    <a:pt x="480" y="241"/>
                  </a:lnTo>
                  <a:lnTo>
                    <a:pt x="480" y="241"/>
                  </a:lnTo>
                  <a:lnTo>
                    <a:pt x="480" y="241"/>
                  </a:lnTo>
                  <a:lnTo>
                    <a:pt x="479" y="240"/>
                  </a:lnTo>
                  <a:lnTo>
                    <a:pt x="478" y="239"/>
                  </a:lnTo>
                  <a:lnTo>
                    <a:pt x="477" y="237"/>
                  </a:lnTo>
                  <a:lnTo>
                    <a:pt x="478" y="235"/>
                  </a:lnTo>
                  <a:lnTo>
                    <a:pt x="479" y="235"/>
                  </a:lnTo>
                  <a:lnTo>
                    <a:pt x="479" y="235"/>
                  </a:lnTo>
                  <a:lnTo>
                    <a:pt x="481" y="237"/>
                  </a:lnTo>
                  <a:lnTo>
                    <a:pt x="482" y="238"/>
                  </a:lnTo>
                  <a:lnTo>
                    <a:pt x="485" y="239"/>
                  </a:lnTo>
                  <a:lnTo>
                    <a:pt x="484" y="241"/>
                  </a:lnTo>
                  <a:lnTo>
                    <a:pt x="485" y="244"/>
                  </a:lnTo>
                  <a:lnTo>
                    <a:pt x="485" y="245"/>
                  </a:lnTo>
                  <a:close/>
                  <a:moveTo>
                    <a:pt x="467" y="202"/>
                  </a:moveTo>
                  <a:lnTo>
                    <a:pt x="467" y="200"/>
                  </a:lnTo>
                  <a:lnTo>
                    <a:pt x="466" y="199"/>
                  </a:lnTo>
                  <a:lnTo>
                    <a:pt x="465" y="198"/>
                  </a:lnTo>
                  <a:lnTo>
                    <a:pt x="464" y="199"/>
                  </a:lnTo>
                  <a:lnTo>
                    <a:pt x="465" y="200"/>
                  </a:lnTo>
                  <a:lnTo>
                    <a:pt x="466" y="202"/>
                  </a:lnTo>
                  <a:lnTo>
                    <a:pt x="467" y="202"/>
                  </a:lnTo>
                  <a:close/>
                  <a:moveTo>
                    <a:pt x="477" y="146"/>
                  </a:moveTo>
                  <a:lnTo>
                    <a:pt x="478" y="146"/>
                  </a:lnTo>
                  <a:lnTo>
                    <a:pt x="479" y="144"/>
                  </a:lnTo>
                  <a:lnTo>
                    <a:pt x="482" y="146"/>
                  </a:lnTo>
                  <a:lnTo>
                    <a:pt x="485" y="148"/>
                  </a:lnTo>
                  <a:lnTo>
                    <a:pt x="486" y="148"/>
                  </a:lnTo>
                  <a:lnTo>
                    <a:pt x="485" y="150"/>
                  </a:lnTo>
                  <a:lnTo>
                    <a:pt x="479" y="153"/>
                  </a:lnTo>
                  <a:lnTo>
                    <a:pt x="476" y="155"/>
                  </a:lnTo>
                  <a:lnTo>
                    <a:pt x="474" y="155"/>
                  </a:lnTo>
                  <a:lnTo>
                    <a:pt x="473" y="156"/>
                  </a:lnTo>
                  <a:lnTo>
                    <a:pt x="472" y="160"/>
                  </a:lnTo>
                  <a:lnTo>
                    <a:pt x="470" y="161"/>
                  </a:lnTo>
                  <a:lnTo>
                    <a:pt x="466" y="162"/>
                  </a:lnTo>
                  <a:lnTo>
                    <a:pt x="465" y="164"/>
                  </a:lnTo>
                  <a:lnTo>
                    <a:pt x="461" y="169"/>
                  </a:lnTo>
                  <a:lnTo>
                    <a:pt x="453" y="175"/>
                  </a:lnTo>
                  <a:lnTo>
                    <a:pt x="453" y="176"/>
                  </a:lnTo>
                  <a:lnTo>
                    <a:pt x="453" y="177"/>
                  </a:lnTo>
                  <a:lnTo>
                    <a:pt x="455" y="178"/>
                  </a:lnTo>
                  <a:lnTo>
                    <a:pt x="460" y="180"/>
                  </a:lnTo>
                  <a:lnTo>
                    <a:pt x="461" y="181"/>
                  </a:lnTo>
                  <a:lnTo>
                    <a:pt x="467" y="180"/>
                  </a:lnTo>
                  <a:lnTo>
                    <a:pt x="468" y="180"/>
                  </a:lnTo>
                  <a:lnTo>
                    <a:pt x="470" y="182"/>
                  </a:lnTo>
                  <a:lnTo>
                    <a:pt x="471" y="188"/>
                  </a:lnTo>
                  <a:lnTo>
                    <a:pt x="474" y="189"/>
                  </a:lnTo>
                  <a:lnTo>
                    <a:pt x="478" y="191"/>
                  </a:lnTo>
                  <a:lnTo>
                    <a:pt x="479" y="191"/>
                  </a:lnTo>
                  <a:lnTo>
                    <a:pt x="482" y="193"/>
                  </a:lnTo>
                  <a:lnTo>
                    <a:pt x="485" y="193"/>
                  </a:lnTo>
                  <a:lnTo>
                    <a:pt x="488" y="193"/>
                  </a:lnTo>
                  <a:lnTo>
                    <a:pt x="491" y="194"/>
                  </a:lnTo>
                  <a:lnTo>
                    <a:pt x="492" y="193"/>
                  </a:lnTo>
                  <a:lnTo>
                    <a:pt x="492" y="185"/>
                  </a:lnTo>
                  <a:lnTo>
                    <a:pt x="494" y="186"/>
                  </a:lnTo>
                  <a:lnTo>
                    <a:pt x="496" y="186"/>
                  </a:lnTo>
                  <a:lnTo>
                    <a:pt x="497" y="185"/>
                  </a:lnTo>
                  <a:lnTo>
                    <a:pt x="498" y="183"/>
                  </a:lnTo>
                  <a:lnTo>
                    <a:pt x="498" y="181"/>
                  </a:lnTo>
                  <a:lnTo>
                    <a:pt x="498" y="178"/>
                  </a:lnTo>
                  <a:lnTo>
                    <a:pt x="499" y="177"/>
                  </a:lnTo>
                  <a:lnTo>
                    <a:pt x="500" y="176"/>
                  </a:lnTo>
                  <a:lnTo>
                    <a:pt x="500" y="177"/>
                  </a:lnTo>
                  <a:lnTo>
                    <a:pt x="501" y="177"/>
                  </a:lnTo>
                  <a:lnTo>
                    <a:pt x="501" y="180"/>
                  </a:lnTo>
                  <a:lnTo>
                    <a:pt x="503" y="181"/>
                  </a:lnTo>
                  <a:lnTo>
                    <a:pt x="504" y="181"/>
                  </a:lnTo>
                  <a:lnTo>
                    <a:pt x="505" y="184"/>
                  </a:lnTo>
                  <a:lnTo>
                    <a:pt x="506" y="186"/>
                  </a:lnTo>
                  <a:lnTo>
                    <a:pt x="506" y="191"/>
                  </a:lnTo>
                  <a:lnTo>
                    <a:pt x="509" y="191"/>
                  </a:lnTo>
                  <a:lnTo>
                    <a:pt x="512" y="192"/>
                  </a:lnTo>
                  <a:lnTo>
                    <a:pt x="514" y="191"/>
                  </a:lnTo>
                  <a:lnTo>
                    <a:pt x="516" y="192"/>
                  </a:lnTo>
                  <a:lnTo>
                    <a:pt x="516" y="194"/>
                  </a:lnTo>
                  <a:lnTo>
                    <a:pt x="516" y="196"/>
                  </a:lnTo>
                  <a:lnTo>
                    <a:pt x="516" y="198"/>
                  </a:lnTo>
                  <a:lnTo>
                    <a:pt x="517" y="199"/>
                  </a:lnTo>
                  <a:lnTo>
                    <a:pt x="520" y="197"/>
                  </a:lnTo>
                  <a:lnTo>
                    <a:pt x="522" y="197"/>
                  </a:lnTo>
                  <a:lnTo>
                    <a:pt x="524" y="198"/>
                  </a:lnTo>
                  <a:lnTo>
                    <a:pt x="526" y="200"/>
                  </a:lnTo>
                  <a:lnTo>
                    <a:pt x="530" y="204"/>
                  </a:lnTo>
                  <a:lnTo>
                    <a:pt x="531" y="205"/>
                  </a:lnTo>
                  <a:lnTo>
                    <a:pt x="537" y="205"/>
                  </a:lnTo>
                  <a:lnTo>
                    <a:pt x="538" y="205"/>
                  </a:lnTo>
                  <a:lnTo>
                    <a:pt x="540" y="205"/>
                  </a:lnTo>
                  <a:lnTo>
                    <a:pt x="542" y="205"/>
                  </a:lnTo>
                  <a:lnTo>
                    <a:pt x="547" y="206"/>
                  </a:lnTo>
                  <a:lnTo>
                    <a:pt x="547" y="207"/>
                  </a:lnTo>
                  <a:lnTo>
                    <a:pt x="546" y="208"/>
                  </a:lnTo>
                  <a:lnTo>
                    <a:pt x="535" y="214"/>
                  </a:lnTo>
                  <a:lnTo>
                    <a:pt x="534" y="215"/>
                  </a:lnTo>
                  <a:lnTo>
                    <a:pt x="532" y="217"/>
                  </a:lnTo>
                  <a:lnTo>
                    <a:pt x="529" y="219"/>
                  </a:lnTo>
                  <a:lnTo>
                    <a:pt x="528" y="219"/>
                  </a:lnTo>
                  <a:lnTo>
                    <a:pt x="523" y="217"/>
                  </a:lnTo>
                  <a:lnTo>
                    <a:pt x="522" y="217"/>
                  </a:lnTo>
                  <a:lnTo>
                    <a:pt x="522" y="218"/>
                  </a:lnTo>
                  <a:lnTo>
                    <a:pt x="522" y="220"/>
                  </a:lnTo>
                  <a:lnTo>
                    <a:pt x="523" y="221"/>
                  </a:lnTo>
                  <a:lnTo>
                    <a:pt x="523" y="223"/>
                  </a:lnTo>
                  <a:lnTo>
                    <a:pt x="522" y="224"/>
                  </a:lnTo>
                  <a:lnTo>
                    <a:pt x="518" y="223"/>
                  </a:lnTo>
                  <a:lnTo>
                    <a:pt x="518" y="222"/>
                  </a:lnTo>
                  <a:lnTo>
                    <a:pt x="518" y="222"/>
                  </a:lnTo>
                  <a:lnTo>
                    <a:pt x="517" y="222"/>
                  </a:lnTo>
                  <a:lnTo>
                    <a:pt x="514" y="222"/>
                  </a:lnTo>
                  <a:lnTo>
                    <a:pt x="511" y="227"/>
                  </a:lnTo>
                  <a:lnTo>
                    <a:pt x="509" y="228"/>
                  </a:lnTo>
                  <a:lnTo>
                    <a:pt x="509" y="230"/>
                  </a:lnTo>
                  <a:lnTo>
                    <a:pt x="507" y="230"/>
                  </a:lnTo>
                  <a:lnTo>
                    <a:pt x="506" y="231"/>
                  </a:lnTo>
                  <a:lnTo>
                    <a:pt x="503" y="233"/>
                  </a:lnTo>
                  <a:lnTo>
                    <a:pt x="500" y="235"/>
                  </a:lnTo>
                  <a:lnTo>
                    <a:pt x="500" y="233"/>
                  </a:lnTo>
                  <a:lnTo>
                    <a:pt x="499" y="232"/>
                  </a:lnTo>
                  <a:lnTo>
                    <a:pt x="498" y="232"/>
                  </a:lnTo>
                  <a:lnTo>
                    <a:pt x="497" y="232"/>
                  </a:lnTo>
                  <a:lnTo>
                    <a:pt x="495" y="232"/>
                  </a:lnTo>
                  <a:lnTo>
                    <a:pt x="493" y="230"/>
                  </a:lnTo>
                  <a:lnTo>
                    <a:pt x="490" y="229"/>
                  </a:lnTo>
                  <a:lnTo>
                    <a:pt x="488" y="228"/>
                  </a:lnTo>
                  <a:lnTo>
                    <a:pt x="481" y="229"/>
                  </a:lnTo>
                  <a:lnTo>
                    <a:pt x="478" y="230"/>
                  </a:lnTo>
                  <a:lnTo>
                    <a:pt x="477" y="231"/>
                  </a:lnTo>
                  <a:lnTo>
                    <a:pt x="475" y="231"/>
                  </a:lnTo>
                  <a:lnTo>
                    <a:pt x="467" y="232"/>
                  </a:lnTo>
                  <a:lnTo>
                    <a:pt x="466" y="232"/>
                  </a:lnTo>
                  <a:lnTo>
                    <a:pt x="465" y="230"/>
                  </a:lnTo>
                  <a:lnTo>
                    <a:pt x="464" y="227"/>
                  </a:lnTo>
                  <a:lnTo>
                    <a:pt x="461" y="226"/>
                  </a:lnTo>
                  <a:lnTo>
                    <a:pt x="459" y="226"/>
                  </a:lnTo>
                  <a:lnTo>
                    <a:pt x="459" y="225"/>
                  </a:lnTo>
                  <a:lnTo>
                    <a:pt x="459" y="224"/>
                  </a:lnTo>
                  <a:lnTo>
                    <a:pt x="459" y="222"/>
                  </a:lnTo>
                  <a:lnTo>
                    <a:pt x="459" y="222"/>
                  </a:lnTo>
                  <a:lnTo>
                    <a:pt x="464" y="217"/>
                  </a:lnTo>
                  <a:lnTo>
                    <a:pt x="469" y="213"/>
                  </a:lnTo>
                  <a:lnTo>
                    <a:pt x="469" y="213"/>
                  </a:lnTo>
                  <a:lnTo>
                    <a:pt x="470" y="212"/>
                  </a:lnTo>
                  <a:lnTo>
                    <a:pt x="470" y="211"/>
                  </a:lnTo>
                  <a:lnTo>
                    <a:pt x="470" y="210"/>
                  </a:lnTo>
                  <a:lnTo>
                    <a:pt x="467" y="209"/>
                  </a:lnTo>
                  <a:lnTo>
                    <a:pt x="466" y="208"/>
                  </a:lnTo>
                  <a:lnTo>
                    <a:pt x="468" y="207"/>
                  </a:lnTo>
                  <a:lnTo>
                    <a:pt x="468" y="206"/>
                  </a:lnTo>
                  <a:lnTo>
                    <a:pt x="465" y="203"/>
                  </a:lnTo>
                  <a:lnTo>
                    <a:pt x="460" y="198"/>
                  </a:lnTo>
                  <a:lnTo>
                    <a:pt x="459" y="197"/>
                  </a:lnTo>
                  <a:lnTo>
                    <a:pt x="459" y="198"/>
                  </a:lnTo>
                  <a:lnTo>
                    <a:pt x="457" y="202"/>
                  </a:lnTo>
                  <a:lnTo>
                    <a:pt x="456" y="204"/>
                  </a:lnTo>
                  <a:lnTo>
                    <a:pt x="451" y="207"/>
                  </a:lnTo>
                  <a:lnTo>
                    <a:pt x="447" y="209"/>
                  </a:lnTo>
                  <a:lnTo>
                    <a:pt x="440" y="212"/>
                  </a:lnTo>
                  <a:lnTo>
                    <a:pt x="437" y="213"/>
                  </a:lnTo>
                  <a:lnTo>
                    <a:pt x="436" y="213"/>
                  </a:lnTo>
                  <a:lnTo>
                    <a:pt x="435" y="213"/>
                  </a:lnTo>
                  <a:lnTo>
                    <a:pt x="431" y="209"/>
                  </a:lnTo>
                  <a:lnTo>
                    <a:pt x="428" y="208"/>
                  </a:lnTo>
                  <a:lnTo>
                    <a:pt x="426" y="209"/>
                  </a:lnTo>
                  <a:lnTo>
                    <a:pt x="424" y="211"/>
                  </a:lnTo>
                  <a:lnTo>
                    <a:pt x="425" y="215"/>
                  </a:lnTo>
                  <a:lnTo>
                    <a:pt x="423" y="216"/>
                  </a:lnTo>
                  <a:lnTo>
                    <a:pt x="421" y="217"/>
                  </a:lnTo>
                  <a:lnTo>
                    <a:pt x="424" y="227"/>
                  </a:lnTo>
                  <a:lnTo>
                    <a:pt x="424" y="228"/>
                  </a:lnTo>
                  <a:lnTo>
                    <a:pt x="422" y="228"/>
                  </a:lnTo>
                  <a:lnTo>
                    <a:pt x="424" y="232"/>
                  </a:lnTo>
                  <a:lnTo>
                    <a:pt x="422" y="233"/>
                  </a:lnTo>
                  <a:lnTo>
                    <a:pt x="418" y="232"/>
                  </a:lnTo>
                  <a:lnTo>
                    <a:pt x="413" y="232"/>
                  </a:lnTo>
                  <a:lnTo>
                    <a:pt x="403" y="233"/>
                  </a:lnTo>
                  <a:lnTo>
                    <a:pt x="403" y="234"/>
                  </a:lnTo>
                  <a:lnTo>
                    <a:pt x="403" y="235"/>
                  </a:lnTo>
                  <a:lnTo>
                    <a:pt x="403" y="235"/>
                  </a:lnTo>
                  <a:lnTo>
                    <a:pt x="408" y="235"/>
                  </a:lnTo>
                  <a:lnTo>
                    <a:pt x="412" y="235"/>
                  </a:lnTo>
                  <a:lnTo>
                    <a:pt x="414" y="236"/>
                  </a:lnTo>
                  <a:lnTo>
                    <a:pt x="414" y="237"/>
                  </a:lnTo>
                  <a:lnTo>
                    <a:pt x="413" y="238"/>
                  </a:lnTo>
                  <a:lnTo>
                    <a:pt x="412" y="238"/>
                  </a:lnTo>
                  <a:lnTo>
                    <a:pt x="408" y="238"/>
                  </a:lnTo>
                  <a:lnTo>
                    <a:pt x="408" y="240"/>
                  </a:lnTo>
                  <a:lnTo>
                    <a:pt x="408" y="240"/>
                  </a:lnTo>
                  <a:lnTo>
                    <a:pt x="409" y="242"/>
                  </a:lnTo>
                  <a:lnTo>
                    <a:pt x="410" y="244"/>
                  </a:lnTo>
                  <a:lnTo>
                    <a:pt x="410" y="244"/>
                  </a:lnTo>
                  <a:lnTo>
                    <a:pt x="410" y="245"/>
                  </a:lnTo>
                  <a:lnTo>
                    <a:pt x="410" y="246"/>
                  </a:lnTo>
                  <a:lnTo>
                    <a:pt x="408" y="244"/>
                  </a:lnTo>
                  <a:lnTo>
                    <a:pt x="408" y="244"/>
                  </a:lnTo>
                  <a:lnTo>
                    <a:pt x="407" y="246"/>
                  </a:lnTo>
                  <a:lnTo>
                    <a:pt x="407" y="247"/>
                  </a:lnTo>
                  <a:lnTo>
                    <a:pt x="407" y="248"/>
                  </a:lnTo>
                  <a:lnTo>
                    <a:pt x="405" y="247"/>
                  </a:lnTo>
                  <a:lnTo>
                    <a:pt x="403" y="248"/>
                  </a:lnTo>
                  <a:lnTo>
                    <a:pt x="402" y="251"/>
                  </a:lnTo>
                  <a:lnTo>
                    <a:pt x="402" y="256"/>
                  </a:lnTo>
                  <a:lnTo>
                    <a:pt x="399" y="259"/>
                  </a:lnTo>
                  <a:lnTo>
                    <a:pt x="397" y="260"/>
                  </a:lnTo>
                  <a:lnTo>
                    <a:pt x="396" y="261"/>
                  </a:lnTo>
                  <a:lnTo>
                    <a:pt x="392" y="260"/>
                  </a:lnTo>
                  <a:lnTo>
                    <a:pt x="391" y="259"/>
                  </a:lnTo>
                  <a:lnTo>
                    <a:pt x="385" y="259"/>
                  </a:lnTo>
                  <a:lnTo>
                    <a:pt x="380" y="257"/>
                  </a:lnTo>
                  <a:lnTo>
                    <a:pt x="374" y="256"/>
                  </a:lnTo>
                  <a:lnTo>
                    <a:pt x="368" y="259"/>
                  </a:lnTo>
                  <a:lnTo>
                    <a:pt x="367" y="261"/>
                  </a:lnTo>
                  <a:lnTo>
                    <a:pt x="366" y="262"/>
                  </a:lnTo>
                  <a:lnTo>
                    <a:pt x="364" y="263"/>
                  </a:lnTo>
                  <a:lnTo>
                    <a:pt x="362" y="272"/>
                  </a:lnTo>
                  <a:lnTo>
                    <a:pt x="363" y="273"/>
                  </a:lnTo>
                  <a:lnTo>
                    <a:pt x="364" y="274"/>
                  </a:lnTo>
                  <a:lnTo>
                    <a:pt x="370" y="276"/>
                  </a:lnTo>
                  <a:lnTo>
                    <a:pt x="372" y="276"/>
                  </a:lnTo>
                  <a:lnTo>
                    <a:pt x="372" y="278"/>
                  </a:lnTo>
                  <a:lnTo>
                    <a:pt x="372" y="281"/>
                  </a:lnTo>
                  <a:lnTo>
                    <a:pt x="373" y="282"/>
                  </a:lnTo>
                  <a:lnTo>
                    <a:pt x="375" y="282"/>
                  </a:lnTo>
                  <a:lnTo>
                    <a:pt x="379" y="282"/>
                  </a:lnTo>
                  <a:lnTo>
                    <a:pt x="381" y="282"/>
                  </a:lnTo>
                  <a:lnTo>
                    <a:pt x="384" y="282"/>
                  </a:lnTo>
                  <a:lnTo>
                    <a:pt x="386" y="284"/>
                  </a:lnTo>
                  <a:lnTo>
                    <a:pt x="387" y="285"/>
                  </a:lnTo>
                  <a:lnTo>
                    <a:pt x="388" y="286"/>
                  </a:lnTo>
                  <a:lnTo>
                    <a:pt x="385" y="295"/>
                  </a:lnTo>
                  <a:lnTo>
                    <a:pt x="385" y="298"/>
                  </a:lnTo>
                  <a:lnTo>
                    <a:pt x="386" y="303"/>
                  </a:lnTo>
                  <a:lnTo>
                    <a:pt x="388" y="307"/>
                  </a:lnTo>
                  <a:lnTo>
                    <a:pt x="391" y="311"/>
                  </a:lnTo>
                  <a:lnTo>
                    <a:pt x="394" y="313"/>
                  </a:lnTo>
                  <a:lnTo>
                    <a:pt x="394" y="314"/>
                  </a:lnTo>
                  <a:lnTo>
                    <a:pt x="394" y="315"/>
                  </a:lnTo>
                  <a:lnTo>
                    <a:pt x="394" y="318"/>
                  </a:lnTo>
                  <a:lnTo>
                    <a:pt x="392" y="321"/>
                  </a:lnTo>
                  <a:lnTo>
                    <a:pt x="390" y="324"/>
                  </a:lnTo>
                  <a:lnTo>
                    <a:pt x="388" y="325"/>
                  </a:lnTo>
                  <a:lnTo>
                    <a:pt x="386" y="329"/>
                  </a:lnTo>
                  <a:lnTo>
                    <a:pt x="383" y="334"/>
                  </a:lnTo>
                  <a:lnTo>
                    <a:pt x="379" y="339"/>
                  </a:lnTo>
                  <a:lnTo>
                    <a:pt x="377" y="343"/>
                  </a:lnTo>
                  <a:lnTo>
                    <a:pt x="377" y="353"/>
                  </a:lnTo>
                  <a:lnTo>
                    <a:pt x="375" y="355"/>
                  </a:lnTo>
                  <a:lnTo>
                    <a:pt x="375" y="354"/>
                  </a:lnTo>
                  <a:lnTo>
                    <a:pt x="374" y="353"/>
                  </a:lnTo>
                  <a:lnTo>
                    <a:pt x="370" y="353"/>
                  </a:lnTo>
                  <a:lnTo>
                    <a:pt x="369" y="353"/>
                  </a:lnTo>
                  <a:lnTo>
                    <a:pt x="368" y="352"/>
                  </a:lnTo>
                  <a:lnTo>
                    <a:pt x="365" y="352"/>
                  </a:lnTo>
                  <a:lnTo>
                    <a:pt x="361" y="354"/>
                  </a:lnTo>
                  <a:lnTo>
                    <a:pt x="357" y="353"/>
                  </a:lnTo>
                  <a:lnTo>
                    <a:pt x="353" y="349"/>
                  </a:lnTo>
                  <a:lnTo>
                    <a:pt x="345" y="347"/>
                  </a:lnTo>
                  <a:lnTo>
                    <a:pt x="336" y="348"/>
                  </a:lnTo>
                  <a:lnTo>
                    <a:pt x="336" y="344"/>
                  </a:lnTo>
                  <a:lnTo>
                    <a:pt x="336" y="339"/>
                  </a:lnTo>
                  <a:lnTo>
                    <a:pt x="336" y="331"/>
                  </a:lnTo>
                  <a:lnTo>
                    <a:pt x="339" y="325"/>
                  </a:lnTo>
                  <a:lnTo>
                    <a:pt x="339" y="324"/>
                  </a:lnTo>
                  <a:lnTo>
                    <a:pt x="339" y="323"/>
                  </a:lnTo>
                  <a:lnTo>
                    <a:pt x="338" y="322"/>
                  </a:lnTo>
                  <a:lnTo>
                    <a:pt x="331" y="320"/>
                  </a:lnTo>
                  <a:lnTo>
                    <a:pt x="329" y="320"/>
                  </a:lnTo>
                  <a:lnTo>
                    <a:pt x="328" y="317"/>
                  </a:lnTo>
                  <a:lnTo>
                    <a:pt x="325" y="315"/>
                  </a:lnTo>
                  <a:lnTo>
                    <a:pt x="322" y="314"/>
                  </a:lnTo>
                  <a:lnTo>
                    <a:pt x="318" y="312"/>
                  </a:lnTo>
                  <a:lnTo>
                    <a:pt x="315" y="312"/>
                  </a:lnTo>
                  <a:lnTo>
                    <a:pt x="312" y="312"/>
                  </a:lnTo>
                  <a:lnTo>
                    <a:pt x="311" y="313"/>
                  </a:lnTo>
                  <a:lnTo>
                    <a:pt x="309" y="313"/>
                  </a:lnTo>
                  <a:lnTo>
                    <a:pt x="307" y="312"/>
                  </a:lnTo>
                  <a:lnTo>
                    <a:pt x="300" y="308"/>
                  </a:lnTo>
                  <a:lnTo>
                    <a:pt x="290" y="301"/>
                  </a:lnTo>
                  <a:lnTo>
                    <a:pt x="282" y="295"/>
                  </a:lnTo>
                  <a:lnTo>
                    <a:pt x="276" y="293"/>
                  </a:lnTo>
                  <a:lnTo>
                    <a:pt x="275" y="291"/>
                  </a:lnTo>
                  <a:lnTo>
                    <a:pt x="273" y="289"/>
                  </a:lnTo>
                  <a:lnTo>
                    <a:pt x="265" y="282"/>
                  </a:lnTo>
                  <a:lnTo>
                    <a:pt x="260" y="284"/>
                  </a:lnTo>
                  <a:lnTo>
                    <a:pt x="254" y="279"/>
                  </a:lnTo>
                  <a:lnTo>
                    <a:pt x="248" y="275"/>
                  </a:lnTo>
                  <a:lnTo>
                    <a:pt x="246" y="274"/>
                  </a:lnTo>
                  <a:lnTo>
                    <a:pt x="240" y="267"/>
                  </a:lnTo>
                  <a:lnTo>
                    <a:pt x="233" y="262"/>
                  </a:lnTo>
                  <a:lnTo>
                    <a:pt x="225" y="256"/>
                  </a:lnTo>
                  <a:lnTo>
                    <a:pt x="221" y="252"/>
                  </a:lnTo>
                  <a:lnTo>
                    <a:pt x="213" y="246"/>
                  </a:lnTo>
                  <a:lnTo>
                    <a:pt x="208" y="243"/>
                  </a:lnTo>
                  <a:lnTo>
                    <a:pt x="207" y="241"/>
                  </a:lnTo>
                  <a:lnTo>
                    <a:pt x="206" y="239"/>
                  </a:lnTo>
                  <a:lnTo>
                    <a:pt x="203" y="227"/>
                  </a:lnTo>
                  <a:lnTo>
                    <a:pt x="201" y="221"/>
                  </a:lnTo>
                  <a:lnTo>
                    <a:pt x="198" y="218"/>
                  </a:lnTo>
                  <a:lnTo>
                    <a:pt x="195" y="212"/>
                  </a:lnTo>
                  <a:lnTo>
                    <a:pt x="192" y="204"/>
                  </a:lnTo>
                  <a:lnTo>
                    <a:pt x="190" y="197"/>
                  </a:lnTo>
                  <a:lnTo>
                    <a:pt x="189" y="195"/>
                  </a:lnTo>
                  <a:lnTo>
                    <a:pt x="185" y="192"/>
                  </a:lnTo>
                  <a:lnTo>
                    <a:pt x="180" y="189"/>
                  </a:lnTo>
                  <a:lnTo>
                    <a:pt x="175" y="188"/>
                  </a:lnTo>
                  <a:lnTo>
                    <a:pt x="174" y="188"/>
                  </a:lnTo>
                  <a:lnTo>
                    <a:pt x="173" y="188"/>
                  </a:lnTo>
                  <a:lnTo>
                    <a:pt x="172" y="188"/>
                  </a:lnTo>
                  <a:lnTo>
                    <a:pt x="171" y="191"/>
                  </a:lnTo>
                  <a:lnTo>
                    <a:pt x="167" y="191"/>
                  </a:lnTo>
                  <a:lnTo>
                    <a:pt x="166" y="191"/>
                  </a:lnTo>
                  <a:lnTo>
                    <a:pt x="164" y="190"/>
                  </a:lnTo>
                  <a:lnTo>
                    <a:pt x="158" y="189"/>
                  </a:lnTo>
                  <a:lnTo>
                    <a:pt x="156" y="188"/>
                  </a:lnTo>
                  <a:lnTo>
                    <a:pt x="152" y="189"/>
                  </a:lnTo>
                  <a:lnTo>
                    <a:pt x="144" y="190"/>
                  </a:lnTo>
                  <a:lnTo>
                    <a:pt x="142" y="189"/>
                  </a:lnTo>
                  <a:lnTo>
                    <a:pt x="134" y="184"/>
                  </a:lnTo>
                  <a:lnTo>
                    <a:pt x="131" y="182"/>
                  </a:lnTo>
                  <a:lnTo>
                    <a:pt x="130" y="181"/>
                  </a:lnTo>
                  <a:lnTo>
                    <a:pt x="130" y="179"/>
                  </a:lnTo>
                  <a:lnTo>
                    <a:pt x="132" y="176"/>
                  </a:lnTo>
                  <a:lnTo>
                    <a:pt x="133" y="174"/>
                  </a:lnTo>
                  <a:lnTo>
                    <a:pt x="132" y="172"/>
                  </a:lnTo>
                  <a:lnTo>
                    <a:pt x="130" y="169"/>
                  </a:lnTo>
                  <a:lnTo>
                    <a:pt x="130" y="167"/>
                  </a:lnTo>
                  <a:lnTo>
                    <a:pt x="132" y="165"/>
                  </a:lnTo>
                  <a:lnTo>
                    <a:pt x="134" y="165"/>
                  </a:lnTo>
                  <a:lnTo>
                    <a:pt x="134" y="165"/>
                  </a:lnTo>
                  <a:lnTo>
                    <a:pt x="134" y="164"/>
                  </a:lnTo>
                  <a:lnTo>
                    <a:pt x="133" y="163"/>
                  </a:lnTo>
                  <a:lnTo>
                    <a:pt x="132" y="161"/>
                  </a:lnTo>
                  <a:lnTo>
                    <a:pt x="127" y="158"/>
                  </a:lnTo>
                  <a:lnTo>
                    <a:pt x="126" y="158"/>
                  </a:lnTo>
                  <a:lnTo>
                    <a:pt x="127" y="157"/>
                  </a:lnTo>
                  <a:lnTo>
                    <a:pt x="127" y="156"/>
                  </a:lnTo>
                  <a:lnTo>
                    <a:pt x="127" y="153"/>
                  </a:lnTo>
                  <a:lnTo>
                    <a:pt x="128" y="151"/>
                  </a:lnTo>
                  <a:lnTo>
                    <a:pt x="128" y="150"/>
                  </a:lnTo>
                  <a:lnTo>
                    <a:pt x="128" y="148"/>
                  </a:lnTo>
                  <a:lnTo>
                    <a:pt x="128" y="147"/>
                  </a:lnTo>
                  <a:lnTo>
                    <a:pt x="126" y="147"/>
                  </a:lnTo>
                  <a:lnTo>
                    <a:pt x="123" y="144"/>
                  </a:lnTo>
                  <a:lnTo>
                    <a:pt x="120" y="144"/>
                  </a:lnTo>
                  <a:lnTo>
                    <a:pt x="111" y="144"/>
                  </a:lnTo>
                  <a:lnTo>
                    <a:pt x="108" y="143"/>
                  </a:lnTo>
                  <a:lnTo>
                    <a:pt x="105" y="141"/>
                  </a:lnTo>
                  <a:lnTo>
                    <a:pt x="103" y="136"/>
                  </a:lnTo>
                  <a:lnTo>
                    <a:pt x="101" y="134"/>
                  </a:lnTo>
                  <a:lnTo>
                    <a:pt x="100" y="134"/>
                  </a:lnTo>
                  <a:lnTo>
                    <a:pt x="97" y="134"/>
                  </a:lnTo>
                  <a:lnTo>
                    <a:pt x="94" y="133"/>
                  </a:lnTo>
                  <a:lnTo>
                    <a:pt x="92" y="133"/>
                  </a:lnTo>
                  <a:lnTo>
                    <a:pt x="87" y="128"/>
                  </a:lnTo>
                  <a:lnTo>
                    <a:pt x="83" y="123"/>
                  </a:lnTo>
                  <a:lnTo>
                    <a:pt x="81" y="127"/>
                  </a:lnTo>
                  <a:lnTo>
                    <a:pt x="80" y="128"/>
                  </a:lnTo>
                  <a:lnTo>
                    <a:pt x="76" y="128"/>
                  </a:lnTo>
                  <a:lnTo>
                    <a:pt x="73" y="127"/>
                  </a:lnTo>
                  <a:lnTo>
                    <a:pt x="71" y="128"/>
                  </a:lnTo>
                  <a:lnTo>
                    <a:pt x="69" y="130"/>
                  </a:lnTo>
                  <a:lnTo>
                    <a:pt x="70" y="131"/>
                  </a:lnTo>
                  <a:lnTo>
                    <a:pt x="71" y="132"/>
                  </a:lnTo>
                  <a:lnTo>
                    <a:pt x="73" y="134"/>
                  </a:lnTo>
                  <a:lnTo>
                    <a:pt x="77" y="139"/>
                  </a:lnTo>
                  <a:lnTo>
                    <a:pt x="80" y="142"/>
                  </a:lnTo>
                  <a:lnTo>
                    <a:pt x="80" y="143"/>
                  </a:lnTo>
                  <a:lnTo>
                    <a:pt x="80" y="144"/>
                  </a:lnTo>
                  <a:lnTo>
                    <a:pt x="79" y="144"/>
                  </a:lnTo>
                  <a:lnTo>
                    <a:pt x="78" y="144"/>
                  </a:lnTo>
                  <a:lnTo>
                    <a:pt x="77" y="144"/>
                  </a:lnTo>
                  <a:lnTo>
                    <a:pt x="76" y="143"/>
                  </a:lnTo>
                  <a:lnTo>
                    <a:pt x="76" y="142"/>
                  </a:lnTo>
                  <a:lnTo>
                    <a:pt x="75" y="139"/>
                  </a:lnTo>
                  <a:lnTo>
                    <a:pt x="73" y="138"/>
                  </a:lnTo>
                  <a:lnTo>
                    <a:pt x="72" y="137"/>
                  </a:lnTo>
                  <a:lnTo>
                    <a:pt x="70" y="137"/>
                  </a:lnTo>
                  <a:lnTo>
                    <a:pt x="67" y="136"/>
                  </a:lnTo>
                  <a:lnTo>
                    <a:pt x="65" y="136"/>
                  </a:lnTo>
                  <a:lnTo>
                    <a:pt x="64" y="137"/>
                  </a:lnTo>
                  <a:lnTo>
                    <a:pt x="63" y="139"/>
                  </a:lnTo>
                  <a:lnTo>
                    <a:pt x="62" y="142"/>
                  </a:lnTo>
                  <a:lnTo>
                    <a:pt x="60" y="147"/>
                  </a:lnTo>
                  <a:lnTo>
                    <a:pt x="59" y="148"/>
                  </a:lnTo>
                  <a:lnTo>
                    <a:pt x="54" y="150"/>
                  </a:lnTo>
                  <a:lnTo>
                    <a:pt x="45" y="150"/>
                  </a:lnTo>
                  <a:lnTo>
                    <a:pt x="41" y="152"/>
                  </a:lnTo>
                  <a:lnTo>
                    <a:pt x="40" y="153"/>
                  </a:lnTo>
                  <a:lnTo>
                    <a:pt x="36" y="158"/>
                  </a:lnTo>
                  <a:lnTo>
                    <a:pt x="34" y="160"/>
                  </a:lnTo>
                  <a:lnTo>
                    <a:pt x="31" y="163"/>
                  </a:lnTo>
                  <a:lnTo>
                    <a:pt x="32" y="170"/>
                  </a:lnTo>
                  <a:lnTo>
                    <a:pt x="33" y="180"/>
                  </a:lnTo>
                  <a:lnTo>
                    <a:pt x="35" y="183"/>
                  </a:lnTo>
                  <a:lnTo>
                    <a:pt x="36" y="183"/>
                  </a:lnTo>
                  <a:lnTo>
                    <a:pt x="36" y="184"/>
                  </a:lnTo>
                  <a:lnTo>
                    <a:pt x="35" y="185"/>
                  </a:lnTo>
                  <a:lnTo>
                    <a:pt x="35" y="186"/>
                  </a:lnTo>
                  <a:lnTo>
                    <a:pt x="33" y="188"/>
                  </a:lnTo>
                  <a:lnTo>
                    <a:pt x="32" y="188"/>
                  </a:lnTo>
                  <a:lnTo>
                    <a:pt x="28" y="187"/>
                  </a:lnTo>
                  <a:lnTo>
                    <a:pt x="25" y="187"/>
                  </a:lnTo>
                  <a:lnTo>
                    <a:pt x="16" y="186"/>
                  </a:lnTo>
                  <a:lnTo>
                    <a:pt x="8" y="186"/>
                  </a:lnTo>
                  <a:lnTo>
                    <a:pt x="0" y="185"/>
                  </a:lnTo>
                  <a:lnTo>
                    <a:pt x="0" y="175"/>
                  </a:lnTo>
                  <a:lnTo>
                    <a:pt x="0" y="166"/>
                  </a:lnTo>
                  <a:lnTo>
                    <a:pt x="0" y="157"/>
                  </a:lnTo>
                  <a:lnTo>
                    <a:pt x="0" y="146"/>
                  </a:lnTo>
                  <a:lnTo>
                    <a:pt x="0" y="136"/>
                  </a:lnTo>
                  <a:lnTo>
                    <a:pt x="0" y="126"/>
                  </a:lnTo>
                  <a:lnTo>
                    <a:pt x="0" y="117"/>
                  </a:lnTo>
                  <a:lnTo>
                    <a:pt x="0" y="107"/>
                  </a:lnTo>
                  <a:lnTo>
                    <a:pt x="0" y="96"/>
                  </a:lnTo>
                  <a:lnTo>
                    <a:pt x="0" y="87"/>
                  </a:lnTo>
                  <a:lnTo>
                    <a:pt x="0" y="76"/>
                  </a:lnTo>
                  <a:lnTo>
                    <a:pt x="0" y="67"/>
                  </a:lnTo>
                  <a:lnTo>
                    <a:pt x="0" y="56"/>
                  </a:lnTo>
                  <a:lnTo>
                    <a:pt x="0" y="46"/>
                  </a:lnTo>
                  <a:lnTo>
                    <a:pt x="0" y="36"/>
                  </a:lnTo>
                  <a:lnTo>
                    <a:pt x="0" y="26"/>
                  </a:lnTo>
                  <a:lnTo>
                    <a:pt x="4" y="24"/>
                  </a:lnTo>
                  <a:lnTo>
                    <a:pt x="9" y="22"/>
                  </a:lnTo>
                  <a:lnTo>
                    <a:pt x="14" y="21"/>
                  </a:lnTo>
                  <a:lnTo>
                    <a:pt x="19" y="20"/>
                  </a:lnTo>
                  <a:lnTo>
                    <a:pt x="25" y="17"/>
                  </a:lnTo>
                  <a:lnTo>
                    <a:pt x="31" y="15"/>
                  </a:lnTo>
                  <a:lnTo>
                    <a:pt x="38" y="13"/>
                  </a:lnTo>
                  <a:lnTo>
                    <a:pt x="43" y="11"/>
                  </a:lnTo>
                  <a:lnTo>
                    <a:pt x="48" y="10"/>
                  </a:lnTo>
                  <a:lnTo>
                    <a:pt x="54" y="8"/>
                  </a:lnTo>
                  <a:lnTo>
                    <a:pt x="63" y="5"/>
                  </a:lnTo>
                  <a:lnTo>
                    <a:pt x="68" y="4"/>
                  </a:lnTo>
                  <a:lnTo>
                    <a:pt x="74" y="2"/>
                  </a:lnTo>
                  <a:lnTo>
                    <a:pt x="79" y="1"/>
                  </a:lnTo>
                  <a:lnTo>
                    <a:pt x="82" y="0"/>
                  </a:lnTo>
                  <a:lnTo>
                    <a:pt x="86" y="2"/>
                  </a:lnTo>
                  <a:lnTo>
                    <a:pt x="90" y="5"/>
                  </a:lnTo>
                  <a:lnTo>
                    <a:pt x="95" y="8"/>
                  </a:lnTo>
                  <a:lnTo>
                    <a:pt x="99" y="11"/>
                  </a:lnTo>
                  <a:lnTo>
                    <a:pt x="103" y="15"/>
                  </a:lnTo>
                  <a:lnTo>
                    <a:pt x="108" y="17"/>
                  </a:lnTo>
                  <a:lnTo>
                    <a:pt x="112" y="20"/>
                  </a:lnTo>
                  <a:lnTo>
                    <a:pt x="117" y="23"/>
                  </a:lnTo>
                  <a:lnTo>
                    <a:pt x="121" y="26"/>
                  </a:lnTo>
                  <a:lnTo>
                    <a:pt x="125" y="29"/>
                  </a:lnTo>
                  <a:lnTo>
                    <a:pt x="129" y="32"/>
                  </a:lnTo>
                  <a:lnTo>
                    <a:pt x="134" y="35"/>
                  </a:lnTo>
                  <a:lnTo>
                    <a:pt x="139" y="38"/>
                  </a:lnTo>
                  <a:lnTo>
                    <a:pt x="143" y="41"/>
                  </a:lnTo>
                  <a:lnTo>
                    <a:pt x="147" y="44"/>
                  </a:lnTo>
                  <a:lnTo>
                    <a:pt x="151" y="47"/>
                  </a:lnTo>
                  <a:lnTo>
                    <a:pt x="156" y="49"/>
                  </a:lnTo>
                  <a:lnTo>
                    <a:pt x="160" y="53"/>
                  </a:lnTo>
                  <a:lnTo>
                    <a:pt x="162" y="54"/>
                  </a:lnTo>
                  <a:lnTo>
                    <a:pt x="163" y="59"/>
                  </a:lnTo>
                  <a:lnTo>
                    <a:pt x="165" y="62"/>
                  </a:lnTo>
                  <a:lnTo>
                    <a:pt x="169" y="66"/>
                  </a:lnTo>
                  <a:lnTo>
                    <a:pt x="172" y="70"/>
                  </a:lnTo>
                  <a:lnTo>
                    <a:pt x="177" y="75"/>
                  </a:lnTo>
                  <a:lnTo>
                    <a:pt x="180" y="79"/>
                  </a:lnTo>
                  <a:lnTo>
                    <a:pt x="183" y="83"/>
                  </a:lnTo>
                  <a:lnTo>
                    <a:pt x="188" y="89"/>
                  </a:lnTo>
                  <a:lnTo>
                    <a:pt x="191" y="92"/>
                  </a:lnTo>
                  <a:lnTo>
                    <a:pt x="194" y="92"/>
                  </a:lnTo>
                  <a:lnTo>
                    <a:pt x="199" y="92"/>
                  </a:lnTo>
                  <a:lnTo>
                    <a:pt x="207" y="90"/>
                  </a:lnTo>
                  <a:lnTo>
                    <a:pt x="212" y="89"/>
                  </a:lnTo>
                  <a:lnTo>
                    <a:pt x="219" y="88"/>
                  </a:lnTo>
                  <a:lnTo>
                    <a:pt x="225" y="87"/>
                  </a:lnTo>
                  <a:lnTo>
                    <a:pt x="230" y="86"/>
                  </a:lnTo>
                  <a:lnTo>
                    <a:pt x="238" y="87"/>
                  </a:lnTo>
                  <a:lnTo>
                    <a:pt x="245" y="87"/>
                  </a:lnTo>
                  <a:lnTo>
                    <a:pt x="251" y="88"/>
                  </a:lnTo>
                  <a:lnTo>
                    <a:pt x="256" y="89"/>
                  </a:lnTo>
                  <a:lnTo>
                    <a:pt x="262" y="89"/>
                  </a:lnTo>
                  <a:lnTo>
                    <a:pt x="265" y="89"/>
                  </a:lnTo>
                  <a:lnTo>
                    <a:pt x="270" y="90"/>
                  </a:lnTo>
                  <a:lnTo>
                    <a:pt x="271" y="89"/>
                  </a:lnTo>
                  <a:lnTo>
                    <a:pt x="275" y="87"/>
                  </a:lnTo>
                  <a:lnTo>
                    <a:pt x="278" y="85"/>
                  </a:lnTo>
                  <a:lnTo>
                    <a:pt x="281" y="83"/>
                  </a:lnTo>
                  <a:lnTo>
                    <a:pt x="284" y="83"/>
                  </a:lnTo>
                  <a:lnTo>
                    <a:pt x="287" y="85"/>
                  </a:lnTo>
                  <a:lnTo>
                    <a:pt x="290" y="89"/>
                  </a:lnTo>
                  <a:lnTo>
                    <a:pt x="293" y="92"/>
                  </a:lnTo>
                  <a:lnTo>
                    <a:pt x="296" y="95"/>
                  </a:lnTo>
                  <a:lnTo>
                    <a:pt x="299" y="97"/>
                  </a:lnTo>
                  <a:lnTo>
                    <a:pt x="303" y="100"/>
                  </a:lnTo>
                  <a:lnTo>
                    <a:pt x="306" y="105"/>
                  </a:lnTo>
                  <a:lnTo>
                    <a:pt x="309" y="111"/>
                  </a:lnTo>
                  <a:lnTo>
                    <a:pt x="311" y="115"/>
                  </a:lnTo>
                  <a:lnTo>
                    <a:pt x="313" y="119"/>
                  </a:lnTo>
                  <a:lnTo>
                    <a:pt x="316" y="117"/>
                  </a:lnTo>
                  <a:lnTo>
                    <a:pt x="319" y="115"/>
                  </a:lnTo>
                  <a:lnTo>
                    <a:pt x="322" y="114"/>
                  </a:lnTo>
                  <a:lnTo>
                    <a:pt x="322" y="119"/>
                  </a:lnTo>
                  <a:lnTo>
                    <a:pt x="322" y="123"/>
                  </a:lnTo>
                  <a:lnTo>
                    <a:pt x="321" y="131"/>
                  </a:lnTo>
                  <a:lnTo>
                    <a:pt x="321" y="136"/>
                  </a:lnTo>
                  <a:lnTo>
                    <a:pt x="320" y="143"/>
                  </a:lnTo>
                  <a:lnTo>
                    <a:pt x="320" y="148"/>
                  </a:lnTo>
                  <a:lnTo>
                    <a:pt x="320" y="153"/>
                  </a:lnTo>
                  <a:lnTo>
                    <a:pt x="319" y="157"/>
                  </a:lnTo>
                  <a:lnTo>
                    <a:pt x="325" y="157"/>
                  </a:lnTo>
                  <a:lnTo>
                    <a:pt x="329" y="157"/>
                  </a:lnTo>
                  <a:lnTo>
                    <a:pt x="335" y="157"/>
                  </a:lnTo>
                  <a:lnTo>
                    <a:pt x="336" y="161"/>
                  </a:lnTo>
                  <a:lnTo>
                    <a:pt x="336" y="167"/>
                  </a:lnTo>
                  <a:lnTo>
                    <a:pt x="338" y="174"/>
                  </a:lnTo>
                  <a:lnTo>
                    <a:pt x="338" y="178"/>
                  </a:lnTo>
                  <a:lnTo>
                    <a:pt x="340" y="185"/>
                  </a:lnTo>
                  <a:lnTo>
                    <a:pt x="340" y="188"/>
                  </a:lnTo>
                  <a:lnTo>
                    <a:pt x="342" y="191"/>
                  </a:lnTo>
                  <a:lnTo>
                    <a:pt x="343" y="193"/>
                  </a:lnTo>
                  <a:lnTo>
                    <a:pt x="345" y="193"/>
                  </a:lnTo>
                  <a:lnTo>
                    <a:pt x="352" y="193"/>
                  </a:lnTo>
                  <a:lnTo>
                    <a:pt x="358" y="192"/>
                  </a:lnTo>
                  <a:lnTo>
                    <a:pt x="363" y="192"/>
                  </a:lnTo>
                  <a:lnTo>
                    <a:pt x="368" y="191"/>
                  </a:lnTo>
                  <a:lnTo>
                    <a:pt x="374" y="191"/>
                  </a:lnTo>
                  <a:lnTo>
                    <a:pt x="377" y="192"/>
                  </a:lnTo>
                  <a:lnTo>
                    <a:pt x="379" y="191"/>
                  </a:lnTo>
                  <a:lnTo>
                    <a:pt x="381" y="191"/>
                  </a:lnTo>
                  <a:lnTo>
                    <a:pt x="383" y="194"/>
                  </a:lnTo>
                  <a:lnTo>
                    <a:pt x="383" y="195"/>
                  </a:lnTo>
                  <a:lnTo>
                    <a:pt x="385" y="196"/>
                  </a:lnTo>
                  <a:lnTo>
                    <a:pt x="386" y="198"/>
                  </a:lnTo>
                  <a:lnTo>
                    <a:pt x="386" y="200"/>
                  </a:lnTo>
                  <a:lnTo>
                    <a:pt x="385" y="205"/>
                  </a:lnTo>
                  <a:lnTo>
                    <a:pt x="385" y="207"/>
                  </a:lnTo>
                  <a:lnTo>
                    <a:pt x="386" y="209"/>
                  </a:lnTo>
                  <a:lnTo>
                    <a:pt x="388" y="211"/>
                  </a:lnTo>
                  <a:lnTo>
                    <a:pt x="392" y="213"/>
                  </a:lnTo>
                  <a:lnTo>
                    <a:pt x="396" y="215"/>
                  </a:lnTo>
                  <a:lnTo>
                    <a:pt x="398" y="215"/>
                  </a:lnTo>
                  <a:lnTo>
                    <a:pt x="401" y="215"/>
                  </a:lnTo>
                  <a:lnTo>
                    <a:pt x="402" y="213"/>
                  </a:lnTo>
                  <a:lnTo>
                    <a:pt x="402" y="211"/>
                  </a:lnTo>
                  <a:lnTo>
                    <a:pt x="401" y="209"/>
                  </a:lnTo>
                  <a:lnTo>
                    <a:pt x="401" y="206"/>
                  </a:lnTo>
                  <a:lnTo>
                    <a:pt x="401" y="204"/>
                  </a:lnTo>
                  <a:lnTo>
                    <a:pt x="404" y="200"/>
                  </a:lnTo>
                  <a:lnTo>
                    <a:pt x="406" y="197"/>
                  </a:lnTo>
                  <a:lnTo>
                    <a:pt x="410" y="194"/>
                  </a:lnTo>
                  <a:lnTo>
                    <a:pt x="414" y="190"/>
                  </a:lnTo>
                  <a:lnTo>
                    <a:pt x="416" y="188"/>
                  </a:lnTo>
                  <a:lnTo>
                    <a:pt x="417" y="183"/>
                  </a:lnTo>
                  <a:lnTo>
                    <a:pt x="419" y="181"/>
                  </a:lnTo>
                  <a:lnTo>
                    <a:pt x="422" y="180"/>
                  </a:lnTo>
                  <a:lnTo>
                    <a:pt x="426" y="178"/>
                  </a:lnTo>
                  <a:lnTo>
                    <a:pt x="427" y="176"/>
                  </a:lnTo>
                  <a:lnTo>
                    <a:pt x="433" y="172"/>
                  </a:lnTo>
                  <a:lnTo>
                    <a:pt x="436" y="170"/>
                  </a:lnTo>
                  <a:lnTo>
                    <a:pt x="440" y="169"/>
                  </a:lnTo>
                  <a:lnTo>
                    <a:pt x="445" y="167"/>
                  </a:lnTo>
                  <a:lnTo>
                    <a:pt x="449" y="164"/>
                  </a:lnTo>
                  <a:lnTo>
                    <a:pt x="454" y="159"/>
                  </a:lnTo>
                  <a:lnTo>
                    <a:pt x="457" y="155"/>
                  </a:lnTo>
                  <a:lnTo>
                    <a:pt x="460" y="153"/>
                  </a:lnTo>
                  <a:lnTo>
                    <a:pt x="462" y="153"/>
                  </a:lnTo>
                  <a:lnTo>
                    <a:pt x="464" y="155"/>
                  </a:lnTo>
                  <a:lnTo>
                    <a:pt x="465" y="155"/>
                  </a:lnTo>
                  <a:lnTo>
                    <a:pt x="466" y="154"/>
                  </a:lnTo>
                  <a:lnTo>
                    <a:pt x="468" y="152"/>
                  </a:lnTo>
                  <a:lnTo>
                    <a:pt x="469" y="149"/>
                  </a:lnTo>
                  <a:lnTo>
                    <a:pt x="471" y="148"/>
                  </a:lnTo>
                  <a:lnTo>
                    <a:pt x="474" y="148"/>
                  </a:lnTo>
                  <a:lnTo>
                    <a:pt x="477" y="146"/>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10" name="Google Shape;2510;p203"/>
            <p:cNvSpPr/>
            <p:nvPr/>
          </p:nvSpPr>
          <p:spPr>
            <a:xfrm>
              <a:off x="8121336" y="3488088"/>
              <a:ext cx="4188" cy="3692"/>
            </a:xfrm>
            <a:custGeom>
              <a:avLst/>
              <a:gdLst/>
              <a:ahLst/>
              <a:cxnLst/>
              <a:rect l="l" t="t" r="r" b="b"/>
              <a:pathLst>
                <a:path w="5" h="4" extrusionOk="0">
                  <a:moveTo>
                    <a:pt x="3" y="2"/>
                  </a:moveTo>
                  <a:lnTo>
                    <a:pt x="3" y="3"/>
                  </a:lnTo>
                  <a:lnTo>
                    <a:pt x="1" y="3"/>
                  </a:lnTo>
                  <a:lnTo>
                    <a:pt x="0" y="2"/>
                  </a:lnTo>
                  <a:lnTo>
                    <a:pt x="0" y="1"/>
                  </a:lnTo>
                  <a:lnTo>
                    <a:pt x="2" y="0"/>
                  </a:lnTo>
                  <a:lnTo>
                    <a:pt x="3" y="0"/>
                  </a:lnTo>
                  <a:lnTo>
                    <a:pt x="4" y="0"/>
                  </a:lnTo>
                  <a:lnTo>
                    <a:pt x="3"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11" name="Google Shape;2511;p203"/>
            <p:cNvSpPr/>
            <p:nvPr/>
          </p:nvSpPr>
          <p:spPr>
            <a:xfrm>
              <a:off x="8100402" y="3480703"/>
              <a:ext cx="8374" cy="11078"/>
            </a:xfrm>
            <a:custGeom>
              <a:avLst/>
              <a:gdLst/>
              <a:ahLst/>
              <a:cxnLst/>
              <a:rect l="l" t="t" r="r" b="b"/>
              <a:pathLst>
                <a:path w="9" h="12" extrusionOk="0">
                  <a:moveTo>
                    <a:pt x="8" y="10"/>
                  </a:moveTo>
                  <a:lnTo>
                    <a:pt x="7" y="11"/>
                  </a:lnTo>
                  <a:lnTo>
                    <a:pt x="4" y="11"/>
                  </a:lnTo>
                  <a:lnTo>
                    <a:pt x="2" y="10"/>
                  </a:lnTo>
                  <a:lnTo>
                    <a:pt x="3" y="6"/>
                  </a:lnTo>
                  <a:lnTo>
                    <a:pt x="3" y="6"/>
                  </a:lnTo>
                  <a:lnTo>
                    <a:pt x="3" y="6"/>
                  </a:lnTo>
                  <a:lnTo>
                    <a:pt x="2" y="5"/>
                  </a:lnTo>
                  <a:lnTo>
                    <a:pt x="1" y="4"/>
                  </a:lnTo>
                  <a:lnTo>
                    <a:pt x="0" y="2"/>
                  </a:lnTo>
                  <a:lnTo>
                    <a:pt x="1" y="0"/>
                  </a:lnTo>
                  <a:lnTo>
                    <a:pt x="2" y="0"/>
                  </a:lnTo>
                  <a:lnTo>
                    <a:pt x="2" y="0"/>
                  </a:lnTo>
                  <a:lnTo>
                    <a:pt x="4" y="2"/>
                  </a:lnTo>
                  <a:lnTo>
                    <a:pt x="5" y="3"/>
                  </a:lnTo>
                  <a:lnTo>
                    <a:pt x="8" y="4"/>
                  </a:lnTo>
                  <a:lnTo>
                    <a:pt x="7" y="6"/>
                  </a:lnTo>
                  <a:lnTo>
                    <a:pt x="8" y="9"/>
                  </a:lnTo>
                  <a:lnTo>
                    <a:pt x="8" y="1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12" name="Google Shape;2512;p203"/>
            <p:cNvSpPr/>
            <p:nvPr/>
          </p:nvSpPr>
          <p:spPr>
            <a:xfrm>
              <a:off x="8087840" y="3451158"/>
              <a:ext cx="4188" cy="3692"/>
            </a:xfrm>
            <a:custGeom>
              <a:avLst/>
              <a:gdLst/>
              <a:ahLst/>
              <a:cxnLst/>
              <a:rect l="l" t="t" r="r" b="b"/>
              <a:pathLst>
                <a:path w="4" h="5" extrusionOk="0">
                  <a:moveTo>
                    <a:pt x="3" y="4"/>
                  </a:moveTo>
                  <a:lnTo>
                    <a:pt x="3" y="2"/>
                  </a:lnTo>
                  <a:lnTo>
                    <a:pt x="2" y="1"/>
                  </a:lnTo>
                  <a:lnTo>
                    <a:pt x="1" y="0"/>
                  </a:lnTo>
                  <a:lnTo>
                    <a:pt x="0" y="1"/>
                  </a:lnTo>
                  <a:lnTo>
                    <a:pt x="1" y="2"/>
                  </a:lnTo>
                  <a:lnTo>
                    <a:pt x="2" y="4"/>
                  </a:lnTo>
                  <a:lnTo>
                    <a:pt x="3"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13" name="Google Shape;2513;p203"/>
            <p:cNvSpPr/>
            <p:nvPr/>
          </p:nvSpPr>
          <p:spPr>
            <a:xfrm>
              <a:off x="9042459" y="4008801"/>
              <a:ext cx="221908" cy="409924"/>
            </a:xfrm>
            <a:custGeom>
              <a:avLst/>
              <a:gdLst/>
              <a:ahLst/>
              <a:cxnLst/>
              <a:rect l="l" t="t" r="r" b="b"/>
              <a:pathLst>
                <a:path w="233" h="488" extrusionOk="0">
                  <a:moveTo>
                    <a:pt x="143" y="484"/>
                  </a:moveTo>
                  <a:lnTo>
                    <a:pt x="142" y="484"/>
                  </a:lnTo>
                  <a:lnTo>
                    <a:pt x="141" y="483"/>
                  </a:lnTo>
                  <a:lnTo>
                    <a:pt x="144" y="482"/>
                  </a:lnTo>
                  <a:lnTo>
                    <a:pt x="144" y="483"/>
                  </a:lnTo>
                  <a:lnTo>
                    <a:pt x="144" y="483"/>
                  </a:lnTo>
                  <a:lnTo>
                    <a:pt x="143" y="484"/>
                  </a:lnTo>
                  <a:close/>
                  <a:moveTo>
                    <a:pt x="61" y="430"/>
                  </a:moveTo>
                  <a:lnTo>
                    <a:pt x="62" y="431"/>
                  </a:lnTo>
                  <a:lnTo>
                    <a:pt x="62" y="435"/>
                  </a:lnTo>
                  <a:lnTo>
                    <a:pt x="61" y="438"/>
                  </a:lnTo>
                  <a:lnTo>
                    <a:pt x="61" y="440"/>
                  </a:lnTo>
                  <a:lnTo>
                    <a:pt x="60" y="441"/>
                  </a:lnTo>
                  <a:lnTo>
                    <a:pt x="58" y="434"/>
                  </a:lnTo>
                  <a:lnTo>
                    <a:pt x="55" y="431"/>
                  </a:lnTo>
                  <a:lnTo>
                    <a:pt x="54" y="430"/>
                  </a:lnTo>
                  <a:lnTo>
                    <a:pt x="56" y="430"/>
                  </a:lnTo>
                  <a:lnTo>
                    <a:pt x="59" y="428"/>
                  </a:lnTo>
                  <a:lnTo>
                    <a:pt x="60" y="428"/>
                  </a:lnTo>
                  <a:lnTo>
                    <a:pt x="61" y="430"/>
                  </a:lnTo>
                  <a:close/>
                  <a:moveTo>
                    <a:pt x="160" y="429"/>
                  </a:moveTo>
                  <a:lnTo>
                    <a:pt x="157" y="431"/>
                  </a:lnTo>
                  <a:lnTo>
                    <a:pt x="157" y="430"/>
                  </a:lnTo>
                  <a:lnTo>
                    <a:pt x="160" y="428"/>
                  </a:lnTo>
                  <a:lnTo>
                    <a:pt x="160" y="428"/>
                  </a:lnTo>
                  <a:lnTo>
                    <a:pt x="161" y="428"/>
                  </a:lnTo>
                  <a:lnTo>
                    <a:pt x="160" y="429"/>
                  </a:lnTo>
                  <a:close/>
                  <a:moveTo>
                    <a:pt x="156" y="88"/>
                  </a:moveTo>
                  <a:lnTo>
                    <a:pt x="154" y="89"/>
                  </a:lnTo>
                  <a:lnTo>
                    <a:pt x="152" y="86"/>
                  </a:lnTo>
                  <a:lnTo>
                    <a:pt x="153" y="85"/>
                  </a:lnTo>
                  <a:lnTo>
                    <a:pt x="156" y="85"/>
                  </a:lnTo>
                  <a:lnTo>
                    <a:pt x="157" y="86"/>
                  </a:lnTo>
                  <a:lnTo>
                    <a:pt x="157" y="86"/>
                  </a:lnTo>
                  <a:lnTo>
                    <a:pt x="156" y="88"/>
                  </a:lnTo>
                  <a:close/>
                  <a:moveTo>
                    <a:pt x="150" y="86"/>
                  </a:moveTo>
                  <a:lnTo>
                    <a:pt x="150" y="87"/>
                  </a:lnTo>
                  <a:lnTo>
                    <a:pt x="149" y="85"/>
                  </a:lnTo>
                  <a:lnTo>
                    <a:pt x="148" y="85"/>
                  </a:lnTo>
                  <a:lnTo>
                    <a:pt x="148" y="82"/>
                  </a:lnTo>
                  <a:lnTo>
                    <a:pt x="150" y="85"/>
                  </a:lnTo>
                  <a:lnTo>
                    <a:pt x="150" y="86"/>
                  </a:lnTo>
                  <a:close/>
                  <a:moveTo>
                    <a:pt x="171" y="82"/>
                  </a:moveTo>
                  <a:lnTo>
                    <a:pt x="169" y="83"/>
                  </a:lnTo>
                  <a:lnTo>
                    <a:pt x="168" y="83"/>
                  </a:lnTo>
                  <a:lnTo>
                    <a:pt x="170" y="81"/>
                  </a:lnTo>
                  <a:lnTo>
                    <a:pt x="171" y="80"/>
                  </a:lnTo>
                  <a:lnTo>
                    <a:pt x="173" y="79"/>
                  </a:lnTo>
                  <a:lnTo>
                    <a:pt x="173" y="80"/>
                  </a:lnTo>
                  <a:lnTo>
                    <a:pt x="171" y="82"/>
                  </a:lnTo>
                  <a:close/>
                  <a:moveTo>
                    <a:pt x="174" y="72"/>
                  </a:moveTo>
                  <a:lnTo>
                    <a:pt x="169" y="77"/>
                  </a:lnTo>
                  <a:lnTo>
                    <a:pt x="168" y="77"/>
                  </a:lnTo>
                  <a:lnTo>
                    <a:pt x="169" y="72"/>
                  </a:lnTo>
                  <a:lnTo>
                    <a:pt x="170" y="70"/>
                  </a:lnTo>
                  <a:lnTo>
                    <a:pt x="173" y="72"/>
                  </a:lnTo>
                  <a:lnTo>
                    <a:pt x="174" y="72"/>
                  </a:lnTo>
                  <a:close/>
                  <a:moveTo>
                    <a:pt x="186" y="63"/>
                  </a:moveTo>
                  <a:lnTo>
                    <a:pt x="184" y="63"/>
                  </a:lnTo>
                  <a:lnTo>
                    <a:pt x="180" y="63"/>
                  </a:lnTo>
                  <a:lnTo>
                    <a:pt x="178" y="66"/>
                  </a:lnTo>
                  <a:lnTo>
                    <a:pt x="175" y="68"/>
                  </a:lnTo>
                  <a:lnTo>
                    <a:pt x="171" y="69"/>
                  </a:lnTo>
                  <a:lnTo>
                    <a:pt x="168" y="70"/>
                  </a:lnTo>
                  <a:lnTo>
                    <a:pt x="167" y="74"/>
                  </a:lnTo>
                  <a:lnTo>
                    <a:pt x="166" y="75"/>
                  </a:lnTo>
                  <a:lnTo>
                    <a:pt x="166" y="78"/>
                  </a:lnTo>
                  <a:lnTo>
                    <a:pt x="160" y="81"/>
                  </a:lnTo>
                  <a:lnTo>
                    <a:pt x="159" y="81"/>
                  </a:lnTo>
                  <a:lnTo>
                    <a:pt x="157" y="80"/>
                  </a:lnTo>
                  <a:lnTo>
                    <a:pt x="155" y="80"/>
                  </a:lnTo>
                  <a:lnTo>
                    <a:pt x="154" y="81"/>
                  </a:lnTo>
                  <a:lnTo>
                    <a:pt x="153" y="81"/>
                  </a:lnTo>
                  <a:lnTo>
                    <a:pt x="151" y="81"/>
                  </a:lnTo>
                  <a:lnTo>
                    <a:pt x="149" y="81"/>
                  </a:lnTo>
                  <a:lnTo>
                    <a:pt x="147" y="80"/>
                  </a:lnTo>
                  <a:lnTo>
                    <a:pt x="146" y="80"/>
                  </a:lnTo>
                  <a:lnTo>
                    <a:pt x="144" y="80"/>
                  </a:lnTo>
                  <a:lnTo>
                    <a:pt x="144" y="81"/>
                  </a:lnTo>
                  <a:lnTo>
                    <a:pt x="146" y="86"/>
                  </a:lnTo>
                  <a:lnTo>
                    <a:pt x="147" y="89"/>
                  </a:lnTo>
                  <a:lnTo>
                    <a:pt x="141" y="96"/>
                  </a:lnTo>
                  <a:lnTo>
                    <a:pt x="141" y="101"/>
                  </a:lnTo>
                  <a:lnTo>
                    <a:pt x="139" y="104"/>
                  </a:lnTo>
                  <a:lnTo>
                    <a:pt x="135" y="107"/>
                  </a:lnTo>
                  <a:lnTo>
                    <a:pt x="128" y="114"/>
                  </a:lnTo>
                  <a:lnTo>
                    <a:pt x="125" y="114"/>
                  </a:lnTo>
                  <a:lnTo>
                    <a:pt x="122" y="116"/>
                  </a:lnTo>
                  <a:lnTo>
                    <a:pt x="117" y="127"/>
                  </a:lnTo>
                  <a:lnTo>
                    <a:pt x="117" y="132"/>
                  </a:lnTo>
                  <a:lnTo>
                    <a:pt x="116" y="135"/>
                  </a:lnTo>
                  <a:lnTo>
                    <a:pt x="116" y="137"/>
                  </a:lnTo>
                  <a:lnTo>
                    <a:pt x="114" y="143"/>
                  </a:lnTo>
                  <a:lnTo>
                    <a:pt x="111" y="145"/>
                  </a:lnTo>
                  <a:lnTo>
                    <a:pt x="111" y="148"/>
                  </a:lnTo>
                  <a:lnTo>
                    <a:pt x="115" y="155"/>
                  </a:lnTo>
                  <a:lnTo>
                    <a:pt x="115" y="156"/>
                  </a:lnTo>
                  <a:lnTo>
                    <a:pt x="117" y="159"/>
                  </a:lnTo>
                  <a:lnTo>
                    <a:pt x="117" y="162"/>
                  </a:lnTo>
                  <a:lnTo>
                    <a:pt x="119" y="164"/>
                  </a:lnTo>
                  <a:lnTo>
                    <a:pt x="125" y="170"/>
                  </a:lnTo>
                  <a:lnTo>
                    <a:pt x="127" y="172"/>
                  </a:lnTo>
                  <a:lnTo>
                    <a:pt x="130" y="173"/>
                  </a:lnTo>
                  <a:lnTo>
                    <a:pt x="136" y="179"/>
                  </a:lnTo>
                  <a:lnTo>
                    <a:pt x="139" y="183"/>
                  </a:lnTo>
                  <a:lnTo>
                    <a:pt x="138" y="185"/>
                  </a:lnTo>
                  <a:lnTo>
                    <a:pt x="138" y="190"/>
                  </a:lnTo>
                  <a:lnTo>
                    <a:pt x="134" y="189"/>
                  </a:lnTo>
                  <a:lnTo>
                    <a:pt x="135" y="189"/>
                  </a:lnTo>
                  <a:lnTo>
                    <a:pt x="139" y="192"/>
                  </a:lnTo>
                  <a:lnTo>
                    <a:pt x="146" y="201"/>
                  </a:lnTo>
                  <a:lnTo>
                    <a:pt x="152" y="206"/>
                  </a:lnTo>
                  <a:lnTo>
                    <a:pt x="159" y="212"/>
                  </a:lnTo>
                  <a:lnTo>
                    <a:pt x="160" y="217"/>
                  </a:lnTo>
                  <a:lnTo>
                    <a:pt x="166" y="220"/>
                  </a:lnTo>
                  <a:lnTo>
                    <a:pt x="173" y="226"/>
                  </a:lnTo>
                  <a:lnTo>
                    <a:pt x="172" y="226"/>
                  </a:lnTo>
                  <a:lnTo>
                    <a:pt x="174" y="228"/>
                  </a:lnTo>
                  <a:lnTo>
                    <a:pt x="178" y="231"/>
                  </a:lnTo>
                  <a:lnTo>
                    <a:pt x="180" y="234"/>
                  </a:lnTo>
                  <a:lnTo>
                    <a:pt x="181" y="236"/>
                  </a:lnTo>
                  <a:lnTo>
                    <a:pt x="183" y="237"/>
                  </a:lnTo>
                  <a:lnTo>
                    <a:pt x="185" y="236"/>
                  </a:lnTo>
                  <a:lnTo>
                    <a:pt x="186" y="236"/>
                  </a:lnTo>
                  <a:lnTo>
                    <a:pt x="188" y="236"/>
                  </a:lnTo>
                  <a:lnTo>
                    <a:pt x="190" y="239"/>
                  </a:lnTo>
                  <a:lnTo>
                    <a:pt x="192" y="241"/>
                  </a:lnTo>
                  <a:lnTo>
                    <a:pt x="193" y="244"/>
                  </a:lnTo>
                  <a:lnTo>
                    <a:pt x="195" y="244"/>
                  </a:lnTo>
                  <a:lnTo>
                    <a:pt x="195" y="244"/>
                  </a:lnTo>
                  <a:lnTo>
                    <a:pt x="195" y="246"/>
                  </a:lnTo>
                  <a:lnTo>
                    <a:pt x="196" y="247"/>
                  </a:lnTo>
                  <a:lnTo>
                    <a:pt x="200" y="251"/>
                  </a:lnTo>
                  <a:lnTo>
                    <a:pt x="201" y="255"/>
                  </a:lnTo>
                  <a:lnTo>
                    <a:pt x="205" y="261"/>
                  </a:lnTo>
                  <a:lnTo>
                    <a:pt x="208" y="264"/>
                  </a:lnTo>
                  <a:lnTo>
                    <a:pt x="211" y="266"/>
                  </a:lnTo>
                  <a:lnTo>
                    <a:pt x="213" y="268"/>
                  </a:lnTo>
                  <a:lnTo>
                    <a:pt x="215" y="274"/>
                  </a:lnTo>
                  <a:lnTo>
                    <a:pt x="217" y="280"/>
                  </a:lnTo>
                  <a:lnTo>
                    <a:pt x="219" y="287"/>
                  </a:lnTo>
                  <a:lnTo>
                    <a:pt x="221" y="289"/>
                  </a:lnTo>
                  <a:lnTo>
                    <a:pt x="221" y="294"/>
                  </a:lnTo>
                  <a:lnTo>
                    <a:pt x="223" y="300"/>
                  </a:lnTo>
                  <a:lnTo>
                    <a:pt x="225" y="304"/>
                  </a:lnTo>
                  <a:lnTo>
                    <a:pt x="225" y="307"/>
                  </a:lnTo>
                  <a:lnTo>
                    <a:pt x="226" y="309"/>
                  </a:lnTo>
                  <a:lnTo>
                    <a:pt x="226" y="311"/>
                  </a:lnTo>
                  <a:lnTo>
                    <a:pt x="228" y="317"/>
                  </a:lnTo>
                  <a:lnTo>
                    <a:pt x="228" y="320"/>
                  </a:lnTo>
                  <a:lnTo>
                    <a:pt x="226" y="317"/>
                  </a:lnTo>
                  <a:lnTo>
                    <a:pt x="226" y="326"/>
                  </a:lnTo>
                  <a:lnTo>
                    <a:pt x="228" y="330"/>
                  </a:lnTo>
                  <a:lnTo>
                    <a:pt x="227" y="336"/>
                  </a:lnTo>
                  <a:lnTo>
                    <a:pt x="228" y="338"/>
                  </a:lnTo>
                  <a:lnTo>
                    <a:pt x="231" y="344"/>
                  </a:lnTo>
                  <a:lnTo>
                    <a:pt x="232" y="346"/>
                  </a:lnTo>
                  <a:lnTo>
                    <a:pt x="232" y="354"/>
                  </a:lnTo>
                  <a:lnTo>
                    <a:pt x="232" y="358"/>
                  </a:lnTo>
                  <a:lnTo>
                    <a:pt x="231" y="356"/>
                  </a:lnTo>
                  <a:lnTo>
                    <a:pt x="229" y="353"/>
                  </a:lnTo>
                  <a:lnTo>
                    <a:pt x="227" y="354"/>
                  </a:lnTo>
                  <a:lnTo>
                    <a:pt x="225" y="356"/>
                  </a:lnTo>
                  <a:lnTo>
                    <a:pt x="228" y="365"/>
                  </a:lnTo>
                  <a:lnTo>
                    <a:pt x="225" y="364"/>
                  </a:lnTo>
                  <a:lnTo>
                    <a:pt x="225" y="375"/>
                  </a:lnTo>
                  <a:lnTo>
                    <a:pt x="226" y="378"/>
                  </a:lnTo>
                  <a:lnTo>
                    <a:pt x="227" y="379"/>
                  </a:lnTo>
                  <a:lnTo>
                    <a:pt x="226" y="380"/>
                  </a:lnTo>
                  <a:lnTo>
                    <a:pt x="225" y="379"/>
                  </a:lnTo>
                  <a:lnTo>
                    <a:pt x="225" y="377"/>
                  </a:lnTo>
                  <a:lnTo>
                    <a:pt x="225" y="378"/>
                  </a:lnTo>
                  <a:lnTo>
                    <a:pt x="225" y="378"/>
                  </a:lnTo>
                  <a:lnTo>
                    <a:pt x="224" y="380"/>
                  </a:lnTo>
                  <a:lnTo>
                    <a:pt x="223" y="382"/>
                  </a:lnTo>
                  <a:lnTo>
                    <a:pt x="225" y="385"/>
                  </a:lnTo>
                  <a:lnTo>
                    <a:pt x="225" y="386"/>
                  </a:lnTo>
                  <a:lnTo>
                    <a:pt x="224" y="388"/>
                  </a:lnTo>
                  <a:lnTo>
                    <a:pt x="223" y="390"/>
                  </a:lnTo>
                  <a:lnTo>
                    <a:pt x="220" y="390"/>
                  </a:lnTo>
                  <a:lnTo>
                    <a:pt x="219" y="395"/>
                  </a:lnTo>
                  <a:lnTo>
                    <a:pt x="218" y="399"/>
                  </a:lnTo>
                  <a:lnTo>
                    <a:pt x="213" y="400"/>
                  </a:lnTo>
                  <a:lnTo>
                    <a:pt x="209" y="403"/>
                  </a:lnTo>
                  <a:lnTo>
                    <a:pt x="204" y="404"/>
                  </a:lnTo>
                  <a:lnTo>
                    <a:pt x="200" y="408"/>
                  </a:lnTo>
                  <a:lnTo>
                    <a:pt x="195" y="412"/>
                  </a:lnTo>
                  <a:lnTo>
                    <a:pt x="192" y="413"/>
                  </a:lnTo>
                  <a:lnTo>
                    <a:pt x="190" y="413"/>
                  </a:lnTo>
                  <a:lnTo>
                    <a:pt x="187" y="419"/>
                  </a:lnTo>
                  <a:lnTo>
                    <a:pt x="182" y="419"/>
                  </a:lnTo>
                  <a:lnTo>
                    <a:pt x="173" y="424"/>
                  </a:lnTo>
                  <a:lnTo>
                    <a:pt x="169" y="426"/>
                  </a:lnTo>
                  <a:lnTo>
                    <a:pt x="167" y="427"/>
                  </a:lnTo>
                  <a:lnTo>
                    <a:pt x="163" y="429"/>
                  </a:lnTo>
                  <a:lnTo>
                    <a:pt x="162" y="428"/>
                  </a:lnTo>
                  <a:lnTo>
                    <a:pt x="161" y="426"/>
                  </a:lnTo>
                  <a:lnTo>
                    <a:pt x="157" y="426"/>
                  </a:lnTo>
                  <a:lnTo>
                    <a:pt x="156" y="424"/>
                  </a:lnTo>
                  <a:lnTo>
                    <a:pt x="155" y="421"/>
                  </a:lnTo>
                  <a:lnTo>
                    <a:pt x="155" y="420"/>
                  </a:lnTo>
                  <a:lnTo>
                    <a:pt x="154" y="422"/>
                  </a:lnTo>
                  <a:lnTo>
                    <a:pt x="154" y="428"/>
                  </a:lnTo>
                  <a:lnTo>
                    <a:pt x="153" y="429"/>
                  </a:lnTo>
                  <a:lnTo>
                    <a:pt x="152" y="430"/>
                  </a:lnTo>
                  <a:lnTo>
                    <a:pt x="149" y="428"/>
                  </a:lnTo>
                  <a:lnTo>
                    <a:pt x="146" y="425"/>
                  </a:lnTo>
                  <a:lnTo>
                    <a:pt x="142" y="427"/>
                  </a:lnTo>
                  <a:lnTo>
                    <a:pt x="143" y="427"/>
                  </a:lnTo>
                  <a:lnTo>
                    <a:pt x="145" y="427"/>
                  </a:lnTo>
                  <a:lnTo>
                    <a:pt x="146" y="428"/>
                  </a:lnTo>
                  <a:lnTo>
                    <a:pt x="148" y="430"/>
                  </a:lnTo>
                  <a:lnTo>
                    <a:pt x="148" y="431"/>
                  </a:lnTo>
                  <a:lnTo>
                    <a:pt x="147" y="432"/>
                  </a:lnTo>
                  <a:lnTo>
                    <a:pt x="143" y="432"/>
                  </a:lnTo>
                  <a:lnTo>
                    <a:pt x="138" y="432"/>
                  </a:lnTo>
                  <a:lnTo>
                    <a:pt x="138" y="432"/>
                  </a:lnTo>
                  <a:lnTo>
                    <a:pt x="142" y="435"/>
                  </a:lnTo>
                  <a:lnTo>
                    <a:pt x="146" y="436"/>
                  </a:lnTo>
                  <a:lnTo>
                    <a:pt x="148" y="437"/>
                  </a:lnTo>
                  <a:lnTo>
                    <a:pt x="148" y="438"/>
                  </a:lnTo>
                  <a:lnTo>
                    <a:pt x="146" y="440"/>
                  </a:lnTo>
                  <a:lnTo>
                    <a:pt x="144" y="442"/>
                  </a:lnTo>
                  <a:lnTo>
                    <a:pt x="144" y="444"/>
                  </a:lnTo>
                  <a:lnTo>
                    <a:pt x="144" y="445"/>
                  </a:lnTo>
                  <a:lnTo>
                    <a:pt x="142" y="446"/>
                  </a:lnTo>
                  <a:lnTo>
                    <a:pt x="141" y="446"/>
                  </a:lnTo>
                  <a:lnTo>
                    <a:pt x="137" y="444"/>
                  </a:lnTo>
                  <a:lnTo>
                    <a:pt x="127" y="435"/>
                  </a:lnTo>
                  <a:lnTo>
                    <a:pt x="128" y="437"/>
                  </a:lnTo>
                  <a:lnTo>
                    <a:pt x="139" y="447"/>
                  </a:lnTo>
                  <a:lnTo>
                    <a:pt x="141" y="451"/>
                  </a:lnTo>
                  <a:lnTo>
                    <a:pt x="141" y="453"/>
                  </a:lnTo>
                  <a:lnTo>
                    <a:pt x="140" y="455"/>
                  </a:lnTo>
                  <a:lnTo>
                    <a:pt x="138" y="456"/>
                  </a:lnTo>
                  <a:lnTo>
                    <a:pt x="135" y="456"/>
                  </a:lnTo>
                  <a:lnTo>
                    <a:pt x="129" y="452"/>
                  </a:lnTo>
                  <a:lnTo>
                    <a:pt x="121" y="443"/>
                  </a:lnTo>
                  <a:lnTo>
                    <a:pt x="117" y="442"/>
                  </a:lnTo>
                  <a:lnTo>
                    <a:pt x="127" y="452"/>
                  </a:lnTo>
                  <a:lnTo>
                    <a:pt x="128" y="455"/>
                  </a:lnTo>
                  <a:lnTo>
                    <a:pt x="130" y="458"/>
                  </a:lnTo>
                  <a:lnTo>
                    <a:pt x="129" y="460"/>
                  </a:lnTo>
                  <a:lnTo>
                    <a:pt x="128" y="461"/>
                  </a:lnTo>
                  <a:lnTo>
                    <a:pt x="107" y="471"/>
                  </a:lnTo>
                  <a:lnTo>
                    <a:pt x="104" y="476"/>
                  </a:lnTo>
                  <a:lnTo>
                    <a:pt x="102" y="480"/>
                  </a:lnTo>
                  <a:lnTo>
                    <a:pt x="97" y="483"/>
                  </a:lnTo>
                  <a:lnTo>
                    <a:pt x="95" y="486"/>
                  </a:lnTo>
                  <a:lnTo>
                    <a:pt x="87" y="487"/>
                  </a:lnTo>
                  <a:lnTo>
                    <a:pt x="84" y="487"/>
                  </a:lnTo>
                  <a:lnTo>
                    <a:pt x="87" y="482"/>
                  </a:lnTo>
                  <a:lnTo>
                    <a:pt x="85" y="480"/>
                  </a:lnTo>
                  <a:lnTo>
                    <a:pt x="85" y="468"/>
                  </a:lnTo>
                  <a:lnTo>
                    <a:pt x="86" y="455"/>
                  </a:lnTo>
                  <a:lnTo>
                    <a:pt x="88" y="448"/>
                  </a:lnTo>
                  <a:lnTo>
                    <a:pt x="91" y="446"/>
                  </a:lnTo>
                  <a:lnTo>
                    <a:pt x="94" y="445"/>
                  </a:lnTo>
                  <a:lnTo>
                    <a:pt x="94" y="444"/>
                  </a:lnTo>
                  <a:lnTo>
                    <a:pt x="94" y="442"/>
                  </a:lnTo>
                  <a:lnTo>
                    <a:pt x="92" y="440"/>
                  </a:lnTo>
                  <a:lnTo>
                    <a:pt x="90" y="439"/>
                  </a:lnTo>
                  <a:lnTo>
                    <a:pt x="87" y="438"/>
                  </a:lnTo>
                  <a:lnTo>
                    <a:pt x="85" y="435"/>
                  </a:lnTo>
                  <a:lnTo>
                    <a:pt x="83" y="436"/>
                  </a:lnTo>
                  <a:lnTo>
                    <a:pt x="80" y="436"/>
                  </a:lnTo>
                  <a:lnTo>
                    <a:pt x="79" y="435"/>
                  </a:lnTo>
                  <a:lnTo>
                    <a:pt x="78" y="433"/>
                  </a:lnTo>
                  <a:lnTo>
                    <a:pt x="76" y="431"/>
                  </a:lnTo>
                  <a:lnTo>
                    <a:pt x="73" y="428"/>
                  </a:lnTo>
                  <a:lnTo>
                    <a:pt x="74" y="428"/>
                  </a:lnTo>
                  <a:lnTo>
                    <a:pt x="75" y="427"/>
                  </a:lnTo>
                  <a:lnTo>
                    <a:pt x="77" y="425"/>
                  </a:lnTo>
                  <a:lnTo>
                    <a:pt x="81" y="425"/>
                  </a:lnTo>
                  <a:lnTo>
                    <a:pt x="85" y="425"/>
                  </a:lnTo>
                  <a:lnTo>
                    <a:pt x="86" y="425"/>
                  </a:lnTo>
                  <a:lnTo>
                    <a:pt x="88" y="423"/>
                  </a:lnTo>
                  <a:lnTo>
                    <a:pt x="91" y="420"/>
                  </a:lnTo>
                  <a:lnTo>
                    <a:pt x="92" y="419"/>
                  </a:lnTo>
                  <a:lnTo>
                    <a:pt x="93" y="419"/>
                  </a:lnTo>
                  <a:lnTo>
                    <a:pt x="92" y="416"/>
                  </a:lnTo>
                  <a:lnTo>
                    <a:pt x="92" y="413"/>
                  </a:lnTo>
                  <a:lnTo>
                    <a:pt x="92" y="413"/>
                  </a:lnTo>
                  <a:lnTo>
                    <a:pt x="96" y="413"/>
                  </a:lnTo>
                  <a:lnTo>
                    <a:pt x="100" y="414"/>
                  </a:lnTo>
                  <a:lnTo>
                    <a:pt x="101" y="415"/>
                  </a:lnTo>
                  <a:lnTo>
                    <a:pt x="103" y="412"/>
                  </a:lnTo>
                  <a:lnTo>
                    <a:pt x="104" y="411"/>
                  </a:lnTo>
                  <a:lnTo>
                    <a:pt x="105" y="411"/>
                  </a:lnTo>
                  <a:lnTo>
                    <a:pt x="110" y="411"/>
                  </a:lnTo>
                  <a:lnTo>
                    <a:pt x="113" y="410"/>
                  </a:lnTo>
                  <a:lnTo>
                    <a:pt x="115" y="410"/>
                  </a:lnTo>
                  <a:lnTo>
                    <a:pt x="117" y="412"/>
                  </a:lnTo>
                  <a:lnTo>
                    <a:pt x="118" y="414"/>
                  </a:lnTo>
                  <a:lnTo>
                    <a:pt x="119" y="414"/>
                  </a:lnTo>
                  <a:lnTo>
                    <a:pt x="121" y="414"/>
                  </a:lnTo>
                  <a:lnTo>
                    <a:pt x="122" y="414"/>
                  </a:lnTo>
                  <a:lnTo>
                    <a:pt x="126" y="416"/>
                  </a:lnTo>
                  <a:lnTo>
                    <a:pt x="128" y="416"/>
                  </a:lnTo>
                  <a:lnTo>
                    <a:pt x="127" y="413"/>
                  </a:lnTo>
                  <a:lnTo>
                    <a:pt x="128" y="409"/>
                  </a:lnTo>
                  <a:lnTo>
                    <a:pt x="128" y="409"/>
                  </a:lnTo>
                  <a:lnTo>
                    <a:pt x="126" y="407"/>
                  </a:lnTo>
                  <a:lnTo>
                    <a:pt x="119" y="402"/>
                  </a:lnTo>
                  <a:lnTo>
                    <a:pt x="118" y="400"/>
                  </a:lnTo>
                  <a:lnTo>
                    <a:pt x="119" y="398"/>
                  </a:lnTo>
                  <a:lnTo>
                    <a:pt x="118" y="394"/>
                  </a:lnTo>
                  <a:lnTo>
                    <a:pt x="117" y="392"/>
                  </a:lnTo>
                  <a:lnTo>
                    <a:pt x="117" y="390"/>
                  </a:lnTo>
                  <a:lnTo>
                    <a:pt x="118" y="389"/>
                  </a:lnTo>
                  <a:lnTo>
                    <a:pt x="119" y="389"/>
                  </a:lnTo>
                  <a:lnTo>
                    <a:pt x="121" y="389"/>
                  </a:lnTo>
                  <a:lnTo>
                    <a:pt x="122" y="388"/>
                  </a:lnTo>
                  <a:lnTo>
                    <a:pt x="123" y="385"/>
                  </a:lnTo>
                  <a:lnTo>
                    <a:pt x="126" y="385"/>
                  </a:lnTo>
                  <a:lnTo>
                    <a:pt x="130" y="387"/>
                  </a:lnTo>
                  <a:lnTo>
                    <a:pt x="134" y="388"/>
                  </a:lnTo>
                  <a:lnTo>
                    <a:pt x="136" y="387"/>
                  </a:lnTo>
                  <a:lnTo>
                    <a:pt x="136" y="387"/>
                  </a:lnTo>
                  <a:lnTo>
                    <a:pt x="136" y="386"/>
                  </a:lnTo>
                  <a:lnTo>
                    <a:pt x="137" y="380"/>
                  </a:lnTo>
                  <a:lnTo>
                    <a:pt x="136" y="379"/>
                  </a:lnTo>
                  <a:lnTo>
                    <a:pt x="139" y="379"/>
                  </a:lnTo>
                  <a:lnTo>
                    <a:pt x="143" y="378"/>
                  </a:lnTo>
                  <a:lnTo>
                    <a:pt x="145" y="378"/>
                  </a:lnTo>
                  <a:lnTo>
                    <a:pt x="148" y="376"/>
                  </a:lnTo>
                  <a:lnTo>
                    <a:pt x="152" y="375"/>
                  </a:lnTo>
                  <a:lnTo>
                    <a:pt x="157" y="372"/>
                  </a:lnTo>
                  <a:lnTo>
                    <a:pt x="160" y="368"/>
                  </a:lnTo>
                  <a:lnTo>
                    <a:pt x="162" y="368"/>
                  </a:lnTo>
                  <a:lnTo>
                    <a:pt x="163" y="367"/>
                  </a:lnTo>
                  <a:lnTo>
                    <a:pt x="165" y="367"/>
                  </a:lnTo>
                  <a:lnTo>
                    <a:pt x="167" y="369"/>
                  </a:lnTo>
                  <a:lnTo>
                    <a:pt x="169" y="368"/>
                  </a:lnTo>
                  <a:lnTo>
                    <a:pt x="171" y="365"/>
                  </a:lnTo>
                  <a:lnTo>
                    <a:pt x="172" y="363"/>
                  </a:lnTo>
                  <a:lnTo>
                    <a:pt x="173" y="360"/>
                  </a:lnTo>
                  <a:lnTo>
                    <a:pt x="172" y="354"/>
                  </a:lnTo>
                  <a:lnTo>
                    <a:pt x="171" y="350"/>
                  </a:lnTo>
                  <a:lnTo>
                    <a:pt x="170" y="347"/>
                  </a:lnTo>
                  <a:lnTo>
                    <a:pt x="170" y="344"/>
                  </a:lnTo>
                  <a:lnTo>
                    <a:pt x="172" y="338"/>
                  </a:lnTo>
                  <a:lnTo>
                    <a:pt x="174" y="330"/>
                  </a:lnTo>
                  <a:lnTo>
                    <a:pt x="174" y="328"/>
                  </a:lnTo>
                  <a:lnTo>
                    <a:pt x="171" y="324"/>
                  </a:lnTo>
                  <a:lnTo>
                    <a:pt x="169" y="318"/>
                  </a:lnTo>
                  <a:lnTo>
                    <a:pt x="167" y="313"/>
                  </a:lnTo>
                  <a:lnTo>
                    <a:pt x="166" y="311"/>
                  </a:lnTo>
                  <a:lnTo>
                    <a:pt x="166" y="310"/>
                  </a:lnTo>
                  <a:lnTo>
                    <a:pt x="165" y="309"/>
                  </a:lnTo>
                  <a:lnTo>
                    <a:pt x="166" y="302"/>
                  </a:lnTo>
                  <a:lnTo>
                    <a:pt x="166" y="300"/>
                  </a:lnTo>
                  <a:lnTo>
                    <a:pt x="169" y="298"/>
                  </a:lnTo>
                  <a:lnTo>
                    <a:pt x="171" y="294"/>
                  </a:lnTo>
                  <a:lnTo>
                    <a:pt x="172" y="291"/>
                  </a:lnTo>
                  <a:lnTo>
                    <a:pt x="171" y="289"/>
                  </a:lnTo>
                  <a:lnTo>
                    <a:pt x="171" y="286"/>
                  </a:lnTo>
                  <a:lnTo>
                    <a:pt x="171" y="284"/>
                  </a:lnTo>
                  <a:lnTo>
                    <a:pt x="171" y="283"/>
                  </a:lnTo>
                  <a:lnTo>
                    <a:pt x="170" y="280"/>
                  </a:lnTo>
                  <a:lnTo>
                    <a:pt x="171" y="279"/>
                  </a:lnTo>
                  <a:lnTo>
                    <a:pt x="173" y="278"/>
                  </a:lnTo>
                  <a:lnTo>
                    <a:pt x="174" y="276"/>
                  </a:lnTo>
                  <a:lnTo>
                    <a:pt x="175" y="274"/>
                  </a:lnTo>
                  <a:lnTo>
                    <a:pt x="176" y="271"/>
                  </a:lnTo>
                  <a:lnTo>
                    <a:pt x="174" y="269"/>
                  </a:lnTo>
                  <a:lnTo>
                    <a:pt x="173" y="267"/>
                  </a:lnTo>
                  <a:lnTo>
                    <a:pt x="169" y="264"/>
                  </a:lnTo>
                  <a:lnTo>
                    <a:pt x="166" y="261"/>
                  </a:lnTo>
                  <a:lnTo>
                    <a:pt x="163" y="259"/>
                  </a:lnTo>
                  <a:lnTo>
                    <a:pt x="162" y="258"/>
                  </a:lnTo>
                  <a:lnTo>
                    <a:pt x="161" y="255"/>
                  </a:lnTo>
                  <a:lnTo>
                    <a:pt x="160" y="253"/>
                  </a:lnTo>
                  <a:lnTo>
                    <a:pt x="161" y="252"/>
                  </a:lnTo>
                  <a:lnTo>
                    <a:pt x="166" y="250"/>
                  </a:lnTo>
                  <a:lnTo>
                    <a:pt x="167" y="248"/>
                  </a:lnTo>
                  <a:lnTo>
                    <a:pt x="168" y="247"/>
                  </a:lnTo>
                  <a:lnTo>
                    <a:pt x="168" y="246"/>
                  </a:lnTo>
                  <a:lnTo>
                    <a:pt x="166" y="245"/>
                  </a:lnTo>
                  <a:lnTo>
                    <a:pt x="164" y="244"/>
                  </a:lnTo>
                  <a:lnTo>
                    <a:pt x="162" y="242"/>
                  </a:lnTo>
                  <a:lnTo>
                    <a:pt x="157" y="237"/>
                  </a:lnTo>
                  <a:lnTo>
                    <a:pt x="155" y="237"/>
                  </a:lnTo>
                  <a:lnTo>
                    <a:pt x="152" y="235"/>
                  </a:lnTo>
                  <a:lnTo>
                    <a:pt x="151" y="234"/>
                  </a:lnTo>
                  <a:lnTo>
                    <a:pt x="150" y="230"/>
                  </a:lnTo>
                  <a:lnTo>
                    <a:pt x="149" y="230"/>
                  </a:lnTo>
                  <a:lnTo>
                    <a:pt x="148" y="231"/>
                  </a:lnTo>
                  <a:lnTo>
                    <a:pt x="146" y="232"/>
                  </a:lnTo>
                  <a:lnTo>
                    <a:pt x="145" y="232"/>
                  </a:lnTo>
                  <a:lnTo>
                    <a:pt x="144" y="231"/>
                  </a:lnTo>
                  <a:lnTo>
                    <a:pt x="143" y="229"/>
                  </a:lnTo>
                  <a:lnTo>
                    <a:pt x="142" y="227"/>
                  </a:lnTo>
                  <a:lnTo>
                    <a:pt x="140" y="225"/>
                  </a:lnTo>
                  <a:lnTo>
                    <a:pt x="140" y="220"/>
                  </a:lnTo>
                  <a:lnTo>
                    <a:pt x="139" y="218"/>
                  </a:lnTo>
                  <a:lnTo>
                    <a:pt x="139" y="215"/>
                  </a:lnTo>
                  <a:lnTo>
                    <a:pt x="138" y="214"/>
                  </a:lnTo>
                  <a:lnTo>
                    <a:pt x="137" y="214"/>
                  </a:lnTo>
                  <a:lnTo>
                    <a:pt x="133" y="209"/>
                  </a:lnTo>
                  <a:lnTo>
                    <a:pt x="132" y="207"/>
                  </a:lnTo>
                  <a:lnTo>
                    <a:pt x="123" y="200"/>
                  </a:lnTo>
                  <a:lnTo>
                    <a:pt x="122" y="199"/>
                  </a:lnTo>
                  <a:lnTo>
                    <a:pt x="120" y="196"/>
                  </a:lnTo>
                  <a:lnTo>
                    <a:pt x="116" y="192"/>
                  </a:lnTo>
                  <a:lnTo>
                    <a:pt x="113" y="189"/>
                  </a:lnTo>
                  <a:lnTo>
                    <a:pt x="111" y="186"/>
                  </a:lnTo>
                  <a:lnTo>
                    <a:pt x="110" y="184"/>
                  </a:lnTo>
                  <a:lnTo>
                    <a:pt x="110" y="181"/>
                  </a:lnTo>
                  <a:lnTo>
                    <a:pt x="108" y="178"/>
                  </a:lnTo>
                  <a:lnTo>
                    <a:pt x="106" y="176"/>
                  </a:lnTo>
                  <a:lnTo>
                    <a:pt x="104" y="174"/>
                  </a:lnTo>
                  <a:lnTo>
                    <a:pt x="102" y="174"/>
                  </a:lnTo>
                  <a:lnTo>
                    <a:pt x="100" y="173"/>
                  </a:lnTo>
                  <a:lnTo>
                    <a:pt x="96" y="170"/>
                  </a:lnTo>
                  <a:lnTo>
                    <a:pt x="95" y="167"/>
                  </a:lnTo>
                  <a:lnTo>
                    <a:pt x="94" y="166"/>
                  </a:lnTo>
                  <a:lnTo>
                    <a:pt x="94" y="164"/>
                  </a:lnTo>
                  <a:lnTo>
                    <a:pt x="95" y="162"/>
                  </a:lnTo>
                  <a:lnTo>
                    <a:pt x="96" y="160"/>
                  </a:lnTo>
                  <a:lnTo>
                    <a:pt x="96" y="159"/>
                  </a:lnTo>
                  <a:lnTo>
                    <a:pt x="95" y="158"/>
                  </a:lnTo>
                  <a:lnTo>
                    <a:pt x="91" y="156"/>
                  </a:lnTo>
                  <a:lnTo>
                    <a:pt x="82" y="154"/>
                  </a:lnTo>
                  <a:lnTo>
                    <a:pt x="79" y="152"/>
                  </a:lnTo>
                  <a:lnTo>
                    <a:pt x="76" y="149"/>
                  </a:lnTo>
                  <a:lnTo>
                    <a:pt x="74" y="148"/>
                  </a:lnTo>
                  <a:lnTo>
                    <a:pt x="63" y="141"/>
                  </a:lnTo>
                  <a:lnTo>
                    <a:pt x="59" y="140"/>
                  </a:lnTo>
                  <a:lnTo>
                    <a:pt x="56" y="138"/>
                  </a:lnTo>
                  <a:lnTo>
                    <a:pt x="56" y="137"/>
                  </a:lnTo>
                  <a:lnTo>
                    <a:pt x="56" y="136"/>
                  </a:lnTo>
                  <a:lnTo>
                    <a:pt x="57" y="135"/>
                  </a:lnTo>
                  <a:lnTo>
                    <a:pt x="60" y="133"/>
                  </a:lnTo>
                  <a:lnTo>
                    <a:pt x="61" y="131"/>
                  </a:lnTo>
                  <a:lnTo>
                    <a:pt x="61" y="129"/>
                  </a:lnTo>
                  <a:lnTo>
                    <a:pt x="59" y="126"/>
                  </a:lnTo>
                  <a:lnTo>
                    <a:pt x="60" y="124"/>
                  </a:lnTo>
                  <a:lnTo>
                    <a:pt x="61" y="124"/>
                  </a:lnTo>
                  <a:lnTo>
                    <a:pt x="63" y="124"/>
                  </a:lnTo>
                  <a:lnTo>
                    <a:pt x="67" y="124"/>
                  </a:lnTo>
                  <a:lnTo>
                    <a:pt x="76" y="127"/>
                  </a:lnTo>
                  <a:lnTo>
                    <a:pt x="78" y="127"/>
                  </a:lnTo>
                  <a:lnTo>
                    <a:pt x="83" y="122"/>
                  </a:lnTo>
                  <a:lnTo>
                    <a:pt x="85" y="120"/>
                  </a:lnTo>
                  <a:lnTo>
                    <a:pt x="85" y="117"/>
                  </a:lnTo>
                  <a:lnTo>
                    <a:pt x="86" y="116"/>
                  </a:lnTo>
                  <a:lnTo>
                    <a:pt x="89" y="113"/>
                  </a:lnTo>
                  <a:lnTo>
                    <a:pt x="89" y="111"/>
                  </a:lnTo>
                  <a:lnTo>
                    <a:pt x="87" y="108"/>
                  </a:lnTo>
                  <a:lnTo>
                    <a:pt x="86" y="107"/>
                  </a:lnTo>
                  <a:lnTo>
                    <a:pt x="85" y="107"/>
                  </a:lnTo>
                  <a:lnTo>
                    <a:pt x="81" y="107"/>
                  </a:lnTo>
                  <a:lnTo>
                    <a:pt x="81" y="106"/>
                  </a:lnTo>
                  <a:lnTo>
                    <a:pt x="80" y="104"/>
                  </a:lnTo>
                  <a:lnTo>
                    <a:pt x="80" y="103"/>
                  </a:lnTo>
                  <a:lnTo>
                    <a:pt x="79" y="101"/>
                  </a:lnTo>
                  <a:lnTo>
                    <a:pt x="75" y="100"/>
                  </a:lnTo>
                  <a:lnTo>
                    <a:pt x="72" y="99"/>
                  </a:lnTo>
                  <a:lnTo>
                    <a:pt x="71" y="99"/>
                  </a:lnTo>
                  <a:lnTo>
                    <a:pt x="72" y="97"/>
                  </a:lnTo>
                  <a:lnTo>
                    <a:pt x="75" y="96"/>
                  </a:lnTo>
                  <a:lnTo>
                    <a:pt x="76" y="95"/>
                  </a:lnTo>
                  <a:lnTo>
                    <a:pt x="78" y="93"/>
                  </a:lnTo>
                  <a:lnTo>
                    <a:pt x="78" y="92"/>
                  </a:lnTo>
                  <a:lnTo>
                    <a:pt x="76" y="91"/>
                  </a:lnTo>
                  <a:lnTo>
                    <a:pt x="74" y="89"/>
                  </a:lnTo>
                  <a:lnTo>
                    <a:pt x="70" y="86"/>
                  </a:lnTo>
                  <a:lnTo>
                    <a:pt x="65" y="83"/>
                  </a:lnTo>
                  <a:lnTo>
                    <a:pt x="63" y="81"/>
                  </a:lnTo>
                  <a:lnTo>
                    <a:pt x="61" y="82"/>
                  </a:lnTo>
                  <a:lnTo>
                    <a:pt x="56" y="85"/>
                  </a:lnTo>
                  <a:lnTo>
                    <a:pt x="53" y="86"/>
                  </a:lnTo>
                  <a:lnTo>
                    <a:pt x="50" y="90"/>
                  </a:lnTo>
                  <a:lnTo>
                    <a:pt x="48" y="90"/>
                  </a:lnTo>
                  <a:lnTo>
                    <a:pt x="45" y="89"/>
                  </a:lnTo>
                  <a:lnTo>
                    <a:pt x="42" y="88"/>
                  </a:lnTo>
                  <a:lnTo>
                    <a:pt x="34" y="85"/>
                  </a:lnTo>
                  <a:lnTo>
                    <a:pt x="31" y="83"/>
                  </a:lnTo>
                  <a:lnTo>
                    <a:pt x="24" y="73"/>
                  </a:lnTo>
                  <a:lnTo>
                    <a:pt x="23" y="71"/>
                  </a:lnTo>
                  <a:lnTo>
                    <a:pt x="23" y="69"/>
                  </a:lnTo>
                  <a:lnTo>
                    <a:pt x="24" y="65"/>
                  </a:lnTo>
                  <a:lnTo>
                    <a:pt x="24" y="63"/>
                  </a:lnTo>
                  <a:lnTo>
                    <a:pt x="26" y="61"/>
                  </a:lnTo>
                  <a:lnTo>
                    <a:pt x="26" y="59"/>
                  </a:lnTo>
                  <a:lnTo>
                    <a:pt x="26" y="57"/>
                  </a:lnTo>
                  <a:lnTo>
                    <a:pt x="24" y="56"/>
                  </a:lnTo>
                  <a:lnTo>
                    <a:pt x="23" y="55"/>
                  </a:lnTo>
                  <a:lnTo>
                    <a:pt x="23" y="55"/>
                  </a:lnTo>
                  <a:lnTo>
                    <a:pt x="22" y="52"/>
                  </a:lnTo>
                  <a:lnTo>
                    <a:pt x="21" y="53"/>
                  </a:lnTo>
                  <a:lnTo>
                    <a:pt x="20" y="56"/>
                  </a:lnTo>
                  <a:lnTo>
                    <a:pt x="19" y="57"/>
                  </a:lnTo>
                  <a:lnTo>
                    <a:pt x="18" y="58"/>
                  </a:lnTo>
                  <a:lnTo>
                    <a:pt x="17" y="57"/>
                  </a:lnTo>
                  <a:lnTo>
                    <a:pt x="16" y="56"/>
                  </a:lnTo>
                  <a:lnTo>
                    <a:pt x="15" y="53"/>
                  </a:lnTo>
                  <a:lnTo>
                    <a:pt x="15" y="51"/>
                  </a:lnTo>
                  <a:lnTo>
                    <a:pt x="14" y="49"/>
                  </a:lnTo>
                  <a:lnTo>
                    <a:pt x="11" y="47"/>
                  </a:lnTo>
                  <a:lnTo>
                    <a:pt x="10" y="45"/>
                  </a:lnTo>
                  <a:lnTo>
                    <a:pt x="5" y="40"/>
                  </a:lnTo>
                  <a:lnTo>
                    <a:pt x="1" y="36"/>
                  </a:lnTo>
                  <a:lnTo>
                    <a:pt x="0" y="33"/>
                  </a:lnTo>
                  <a:lnTo>
                    <a:pt x="1" y="31"/>
                  </a:lnTo>
                  <a:lnTo>
                    <a:pt x="3" y="30"/>
                  </a:lnTo>
                  <a:lnTo>
                    <a:pt x="5" y="27"/>
                  </a:lnTo>
                  <a:lnTo>
                    <a:pt x="7" y="23"/>
                  </a:lnTo>
                  <a:lnTo>
                    <a:pt x="9" y="22"/>
                  </a:lnTo>
                  <a:lnTo>
                    <a:pt x="9" y="21"/>
                  </a:lnTo>
                  <a:lnTo>
                    <a:pt x="11" y="20"/>
                  </a:lnTo>
                  <a:lnTo>
                    <a:pt x="12" y="20"/>
                  </a:lnTo>
                  <a:lnTo>
                    <a:pt x="15" y="22"/>
                  </a:lnTo>
                  <a:lnTo>
                    <a:pt x="18" y="23"/>
                  </a:lnTo>
                  <a:lnTo>
                    <a:pt x="22" y="26"/>
                  </a:lnTo>
                  <a:lnTo>
                    <a:pt x="23" y="28"/>
                  </a:lnTo>
                  <a:lnTo>
                    <a:pt x="25" y="30"/>
                  </a:lnTo>
                  <a:lnTo>
                    <a:pt x="27" y="31"/>
                  </a:lnTo>
                  <a:lnTo>
                    <a:pt x="28" y="30"/>
                  </a:lnTo>
                  <a:lnTo>
                    <a:pt x="30" y="29"/>
                  </a:lnTo>
                  <a:lnTo>
                    <a:pt x="32" y="27"/>
                  </a:lnTo>
                  <a:lnTo>
                    <a:pt x="32" y="25"/>
                  </a:lnTo>
                  <a:lnTo>
                    <a:pt x="34" y="24"/>
                  </a:lnTo>
                  <a:lnTo>
                    <a:pt x="36" y="22"/>
                  </a:lnTo>
                  <a:lnTo>
                    <a:pt x="37" y="20"/>
                  </a:lnTo>
                  <a:lnTo>
                    <a:pt x="38" y="20"/>
                  </a:lnTo>
                  <a:lnTo>
                    <a:pt x="39" y="20"/>
                  </a:lnTo>
                  <a:lnTo>
                    <a:pt x="42" y="25"/>
                  </a:lnTo>
                  <a:lnTo>
                    <a:pt x="43" y="26"/>
                  </a:lnTo>
                  <a:lnTo>
                    <a:pt x="44" y="25"/>
                  </a:lnTo>
                  <a:lnTo>
                    <a:pt x="45" y="21"/>
                  </a:lnTo>
                  <a:lnTo>
                    <a:pt x="47" y="19"/>
                  </a:lnTo>
                  <a:lnTo>
                    <a:pt x="48" y="20"/>
                  </a:lnTo>
                  <a:lnTo>
                    <a:pt x="56" y="28"/>
                  </a:lnTo>
                  <a:lnTo>
                    <a:pt x="58" y="27"/>
                  </a:lnTo>
                  <a:lnTo>
                    <a:pt x="58" y="27"/>
                  </a:lnTo>
                  <a:lnTo>
                    <a:pt x="59" y="26"/>
                  </a:lnTo>
                  <a:lnTo>
                    <a:pt x="59" y="23"/>
                  </a:lnTo>
                  <a:lnTo>
                    <a:pt x="61" y="20"/>
                  </a:lnTo>
                  <a:lnTo>
                    <a:pt x="64" y="18"/>
                  </a:lnTo>
                  <a:lnTo>
                    <a:pt x="66" y="18"/>
                  </a:lnTo>
                  <a:lnTo>
                    <a:pt x="67" y="20"/>
                  </a:lnTo>
                  <a:lnTo>
                    <a:pt x="69" y="22"/>
                  </a:lnTo>
                  <a:lnTo>
                    <a:pt x="71" y="22"/>
                  </a:lnTo>
                  <a:lnTo>
                    <a:pt x="76" y="18"/>
                  </a:lnTo>
                  <a:lnTo>
                    <a:pt x="78" y="18"/>
                  </a:lnTo>
                  <a:lnTo>
                    <a:pt x="80" y="18"/>
                  </a:lnTo>
                  <a:lnTo>
                    <a:pt x="81" y="18"/>
                  </a:lnTo>
                  <a:lnTo>
                    <a:pt x="83" y="16"/>
                  </a:lnTo>
                  <a:lnTo>
                    <a:pt x="85" y="15"/>
                  </a:lnTo>
                  <a:lnTo>
                    <a:pt x="85" y="11"/>
                  </a:lnTo>
                  <a:lnTo>
                    <a:pt x="86" y="8"/>
                  </a:lnTo>
                  <a:lnTo>
                    <a:pt x="87" y="7"/>
                  </a:lnTo>
                  <a:lnTo>
                    <a:pt x="88" y="6"/>
                  </a:lnTo>
                  <a:lnTo>
                    <a:pt x="91" y="5"/>
                  </a:lnTo>
                  <a:lnTo>
                    <a:pt x="97" y="2"/>
                  </a:lnTo>
                  <a:lnTo>
                    <a:pt x="99" y="0"/>
                  </a:lnTo>
                  <a:lnTo>
                    <a:pt x="100" y="0"/>
                  </a:lnTo>
                  <a:lnTo>
                    <a:pt x="102" y="1"/>
                  </a:lnTo>
                  <a:lnTo>
                    <a:pt x="105" y="3"/>
                  </a:lnTo>
                  <a:lnTo>
                    <a:pt x="107" y="5"/>
                  </a:lnTo>
                  <a:lnTo>
                    <a:pt x="108" y="7"/>
                  </a:lnTo>
                  <a:lnTo>
                    <a:pt x="108" y="9"/>
                  </a:lnTo>
                  <a:lnTo>
                    <a:pt x="113" y="11"/>
                  </a:lnTo>
                  <a:lnTo>
                    <a:pt x="116" y="12"/>
                  </a:lnTo>
                  <a:lnTo>
                    <a:pt x="118" y="14"/>
                  </a:lnTo>
                  <a:lnTo>
                    <a:pt x="120" y="14"/>
                  </a:lnTo>
                  <a:lnTo>
                    <a:pt x="122" y="14"/>
                  </a:lnTo>
                  <a:lnTo>
                    <a:pt x="123" y="12"/>
                  </a:lnTo>
                  <a:lnTo>
                    <a:pt x="125" y="12"/>
                  </a:lnTo>
                  <a:lnTo>
                    <a:pt x="128" y="12"/>
                  </a:lnTo>
                  <a:lnTo>
                    <a:pt x="128" y="13"/>
                  </a:lnTo>
                  <a:lnTo>
                    <a:pt x="131" y="16"/>
                  </a:lnTo>
                  <a:lnTo>
                    <a:pt x="132" y="17"/>
                  </a:lnTo>
                  <a:lnTo>
                    <a:pt x="134" y="16"/>
                  </a:lnTo>
                  <a:lnTo>
                    <a:pt x="137" y="16"/>
                  </a:lnTo>
                  <a:lnTo>
                    <a:pt x="140" y="15"/>
                  </a:lnTo>
                  <a:lnTo>
                    <a:pt x="143" y="16"/>
                  </a:lnTo>
                  <a:lnTo>
                    <a:pt x="148" y="19"/>
                  </a:lnTo>
                  <a:lnTo>
                    <a:pt x="146" y="22"/>
                  </a:lnTo>
                  <a:lnTo>
                    <a:pt x="145" y="24"/>
                  </a:lnTo>
                  <a:lnTo>
                    <a:pt x="143" y="26"/>
                  </a:lnTo>
                  <a:lnTo>
                    <a:pt x="141" y="27"/>
                  </a:lnTo>
                  <a:lnTo>
                    <a:pt x="141" y="29"/>
                  </a:lnTo>
                  <a:lnTo>
                    <a:pt x="140" y="33"/>
                  </a:lnTo>
                  <a:lnTo>
                    <a:pt x="141" y="34"/>
                  </a:lnTo>
                  <a:lnTo>
                    <a:pt x="142" y="35"/>
                  </a:lnTo>
                  <a:lnTo>
                    <a:pt x="143" y="36"/>
                  </a:lnTo>
                  <a:lnTo>
                    <a:pt x="144" y="38"/>
                  </a:lnTo>
                  <a:lnTo>
                    <a:pt x="144" y="41"/>
                  </a:lnTo>
                  <a:lnTo>
                    <a:pt x="144" y="46"/>
                  </a:lnTo>
                  <a:lnTo>
                    <a:pt x="144" y="47"/>
                  </a:lnTo>
                  <a:lnTo>
                    <a:pt x="145" y="47"/>
                  </a:lnTo>
                  <a:lnTo>
                    <a:pt x="146" y="46"/>
                  </a:lnTo>
                  <a:lnTo>
                    <a:pt x="148" y="47"/>
                  </a:lnTo>
                  <a:lnTo>
                    <a:pt x="150" y="47"/>
                  </a:lnTo>
                  <a:lnTo>
                    <a:pt x="152" y="48"/>
                  </a:lnTo>
                  <a:lnTo>
                    <a:pt x="154" y="48"/>
                  </a:lnTo>
                  <a:lnTo>
                    <a:pt x="155" y="50"/>
                  </a:lnTo>
                  <a:lnTo>
                    <a:pt x="155" y="52"/>
                  </a:lnTo>
                  <a:lnTo>
                    <a:pt x="157" y="53"/>
                  </a:lnTo>
                  <a:lnTo>
                    <a:pt x="160" y="56"/>
                  </a:lnTo>
                  <a:lnTo>
                    <a:pt x="163" y="56"/>
                  </a:lnTo>
                  <a:lnTo>
                    <a:pt x="166" y="59"/>
                  </a:lnTo>
                  <a:lnTo>
                    <a:pt x="169" y="58"/>
                  </a:lnTo>
                  <a:lnTo>
                    <a:pt x="170" y="59"/>
                  </a:lnTo>
                  <a:lnTo>
                    <a:pt x="175" y="59"/>
                  </a:lnTo>
                  <a:lnTo>
                    <a:pt x="179" y="58"/>
                  </a:lnTo>
                  <a:lnTo>
                    <a:pt x="180" y="58"/>
                  </a:lnTo>
                  <a:lnTo>
                    <a:pt x="184" y="61"/>
                  </a:lnTo>
                  <a:lnTo>
                    <a:pt x="186" y="63"/>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14" name="Google Shape;2514;p203"/>
            <p:cNvSpPr/>
            <p:nvPr/>
          </p:nvSpPr>
          <p:spPr>
            <a:xfrm>
              <a:off x="9176440" y="4411339"/>
              <a:ext cx="4188" cy="3692"/>
            </a:xfrm>
            <a:custGeom>
              <a:avLst/>
              <a:gdLst/>
              <a:ahLst/>
              <a:cxnLst/>
              <a:rect l="l" t="t" r="r" b="b"/>
              <a:pathLst>
                <a:path w="4" h="3" extrusionOk="0">
                  <a:moveTo>
                    <a:pt x="2" y="2"/>
                  </a:moveTo>
                  <a:lnTo>
                    <a:pt x="1" y="2"/>
                  </a:lnTo>
                  <a:lnTo>
                    <a:pt x="0" y="1"/>
                  </a:lnTo>
                  <a:lnTo>
                    <a:pt x="3" y="0"/>
                  </a:lnTo>
                  <a:lnTo>
                    <a:pt x="3" y="1"/>
                  </a:lnTo>
                  <a:lnTo>
                    <a:pt x="3" y="1"/>
                  </a:lnTo>
                  <a:lnTo>
                    <a:pt x="2"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15" name="Google Shape;2515;p203"/>
            <p:cNvSpPr/>
            <p:nvPr/>
          </p:nvSpPr>
          <p:spPr>
            <a:xfrm>
              <a:off x="9092701" y="4367023"/>
              <a:ext cx="8374" cy="11078"/>
            </a:xfrm>
            <a:custGeom>
              <a:avLst/>
              <a:gdLst/>
              <a:ahLst/>
              <a:cxnLst/>
              <a:rect l="l" t="t" r="r" b="b"/>
              <a:pathLst>
                <a:path w="9" h="14" extrusionOk="0">
                  <a:moveTo>
                    <a:pt x="7" y="2"/>
                  </a:moveTo>
                  <a:lnTo>
                    <a:pt x="8" y="3"/>
                  </a:lnTo>
                  <a:lnTo>
                    <a:pt x="8" y="7"/>
                  </a:lnTo>
                  <a:lnTo>
                    <a:pt x="7" y="10"/>
                  </a:lnTo>
                  <a:lnTo>
                    <a:pt x="7" y="12"/>
                  </a:lnTo>
                  <a:lnTo>
                    <a:pt x="6" y="13"/>
                  </a:lnTo>
                  <a:lnTo>
                    <a:pt x="4" y="6"/>
                  </a:lnTo>
                  <a:lnTo>
                    <a:pt x="1" y="3"/>
                  </a:lnTo>
                  <a:lnTo>
                    <a:pt x="0" y="2"/>
                  </a:lnTo>
                  <a:lnTo>
                    <a:pt x="2" y="2"/>
                  </a:lnTo>
                  <a:lnTo>
                    <a:pt x="5" y="0"/>
                  </a:lnTo>
                  <a:lnTo>
                    <a:pt x="6" y="0"/>
                  </a:lnTo>
                  <a:lnTo>
                    <a:pt x="7"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16" name="Google Shape;2516;p203"/>
            <p:cNvSpPr/>
            <p:nvPr/>
          </p:nvSpPr>
          <p:spPr>
            <a:xfrm>
              <a:off x="9193188" y="4367023"/>
              <a:ext cx="4188" cy="3692"/>
            </a:xfrm>
            <a:custGeom>
              <a:avLst/>
              <a:gdLst/>
              <a:ahLst/>
              <a:cxnLst/>
              <a:rect l="l" t="t" r="r" b="b"/>
              <a:pathLst>
                <a:path w="5" h="4" extrusionOk="0">
                  <a:moveTo>
                    <a:pt x="3" y="1"/>
                  </a:moveTo>
                  <a:lnTo>
                    <a:pt x="0" y="3"/>
                  </a:lnTo>
                  <a:lnTo>
                    <a:pt x="0" y="2"/>
                  </a:lnTo>
                  <a:lnTo>
                    <a:pt x="3" y="0"/>
                  </a:lnTo>
                  <a:lnTo>
                    <a:pt x="3" y="0"/>
                  </a:lnTo>
                  <a:lnTo>
                    <a:pt x="4" y="0"/>
                  </a:lnTo>
                  <a:lnTo>
                    <a:pt x="3"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17" name="Google Shape;2517;p203"/>
            <p:cNvSpPr/>
            <p:nvPr/>
          </p:nvSpPr>
          <p:spPr>
            <a:xfrm>
              <a:off x="9189002" y="4078969"/>
              <a:ext cx="4185" cy="3692"/>
            </a:xfrm>
            <a:custGeom>
              <a:avLst/>
              <a:gdLst/>
              <a:ahLst/>
              <a:cxnLst/>
              <a:rect l="l" t="t" r="r" b="b"/>
              <a:pathLst>
                <a:path w="6" h="5" extrusionOk="0">
                  <a:moveTo>
                    <a:pt x="4" y="3"/>
                  </a:moveTo>
                  <a:lnTo>
                    <a:pt x="2" y="4"/>
                  </a:lnTo>
                  <a:lnTo>
                    <a:pt x="0" y="1"/>
                  </a:lnTo>
                  <a:lnTo>
                    <a:pt x="1" y="0"/>
                  </a:lnTo>
                  <a:lnTo>
                    <a:pt x="4" y="0"/>
                  </a:lnTo>
                  <a:lnTo>
                    <a:pt x="5" y="1"/>
                  </a:lnTo>
                  <a:lnTo>
                    <a:pt x="5" y="1"/>
                  </a:lnTo>
                  <a:lnTo>
                    <a:pt x="4"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18" name="Google Shape;2518;p203"/>
            <p:cNvSpPr/>
            <p:nvPr/>
          </p:nvSpPr>
          <p:spPr>
            <a:xfrm>
              <a:off x="9184814" y="4078969"/>
              <a:ext cx="4188" cy="3692"/>
            </a:xfrm>
            <a:custGeom>
              <a:avLst/>
              <a:gdLst/>
              <a:ahLst/>
              <a:cxnLst/>
              <a:rect l="l" t="t" r="r" b="b"/>
              <a:pathLst>
                <a:path w="3" h="6" extrusionOk="0">
                  <a:moveTo>
                    <a:pt x="2" y="4"/>
                  </a:moveTo>
                  <a:lnTo>
                    <a:pt x="2" y="5"/>
                  </a:lnTo>
                  <a:lnTo>
                    <a:pt x="1" y="3"/>
                  </a:lnTo>
                  <a:lnTo>
                    <a:pt x="0" y="3"/>
                  </a:lnTo>
                  <a:lnTo>
                    <a:pt x="0" y="0"/>
                  </a:lnTo>
                  <a:lnTo>
                    <a:pt x="2" y="3"/>
                  </a:lnTo>
                  <a:lnTo>
                    <a:pt x="2"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19" name="Google Shape;2519;p203"/>
            <p:cNvSpPr/>
            <p:nvPr/>
          </p:nvSpPr>
          <p:spPr>
            <a:xfrm>
              <a:off x="9201561" y="4075275"/>
              <a:ext cx="4188" cy="3694"/>
            </a:xfrm>
            <a:custGeom>
              <a:avLst/>
              <a:gdLst/>
              <a:ahLst/>
              <a:cxnLst/>
              <a:rect l="l" t="t" r="r" b="b"/>
              <a:pathLst>
                <a:path w="6" h="5" extrusionOk="0">
                  <a:moveTo>
                    <a:pt x="3" y="3"/>
                  </a:moveTo>
                  <a:lnTo>
                    <a:pt x="1" y="4"/>
                  </a:lnTo>
                  <a:lnTo>
                    <a:pt x="0" y="4"/>
                  </a:lnTo>
                  <a:lnTo>
                    <a:pt x="2" y="2"/>
                  </a:lnTo>
                  <a:lnTo>
                    <a:pt x="3" y="1"/>
                  </a:lnTo>
                  <a:lnTo>
                    <a:pt x="5" y="0"/>
                  </a:lnTo>
                  <a:lnTo>
                    <a:pt x="5" y="1"/>
                  </a:lnTo>
                  <a:lnTo>
                    <a:pt x="3"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20" name="Google Shape;2520;p203"/>
            <p:cNvSpPr/>
            <p:nvPr/>
          </p:nvSpPr>
          <p:spPr>
            <a:xfrm>
              <a:off x="9201561" y="4067889"/>
              <a:ext cx="8374" cy="7386"/>
            </a:xfrm>
            <a:custGeom>
              <a:avLst/>
              <a:gdLst/>
              <a:ahLst/>
              <a:cxnLst/>
              <a:rect l="l" t="t" r="r" b="b"/>
              <a:pathLst>
                <a:path w="7" h="8" extrusionOk="0">
                  <a:moveTo>
                    <a:pt x="6" y="2"/>
                  </a:moveTo>
                  <a:lnTo>
                    <a:pt x="1" y="7"/>
                  </a:lnTo>
                  <a:lnTo>
                    <a:pt x="0" y="7"/>
                  </a:lnTo>
                  <a:lnTo>
                    <a:pt x="1" y="2"/>
                  </a:lnTo>
                  <a:lnTo>
                    <a:pt x="2" y="0"/>
                  </a:lnTo>
                  <a:lnTo>
                    <a:pt x="5" y="2"/>
                  </a:lnTo>
                  <a:lnTo>
                    <a:pt x="6"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21" name="Google Shape;2521;p203"/>
            <p:cNvSpPr/>
            <p:nvPr/>
          </p:nvSpPr>
          <p:spPr>
            <a:xfrm>
              <a:off x="7242082" y="4134363"/>
              <a:ext cx="364264" cy="184650"/>
            </a:xfrm>
            <a:custGeom>
              <a:avLst/>
              <a:gdLst/>
              <a:ahLst/>
              <a:cxnLst/>
              <a:rect l="l" t="t" r="r" b="b"/>
              <a:pathLst>
                <a:path w="383" h="220" extrusionOk="0">
                  <a:moveTo>
                    <a:pt x="358" y="209"/>
                  </a:moveTo>
                  <a:lnTo>
                    <a:pt x="359" y="209"/>
                  </a:lnTo>
                  <a:lnTo>
                    <a:pt x="362" y="208"/>
                  </a:lnTo>
                  <a:lnTo>
                    <a:pt x="371" y="208"/>
                  </a:lnTo>
                  <a:lnTo>
                    <a:pt x="382" y="211"/>
                  </a:lnTo>
                  <a:lnTo>
                    <a:pt x="380" y="213"/>
                  </a:lnTo>
                  <a:lnTo>
                    <a:pt x="378" y="214"/>
                  </a:lnTo>
                  <a:lnTo>
                    <a:pt x="373" y="215"/>
                  </a:lnTo>
                  <a:lnTo>
                    <a:pt x="369" y="218"/>
                  </a:lnTo>
                  <a:lnTo>
                    <a:pt x="356" y="219"/>
                  </a:lnTo>
                  <a:lnTo>
                    <a:pt x="352" y="219"/>
                  </a:lnTo>
                  <a:lnTo>
                    <a:pt x="349" y="215"/>
                  </a:lnTo>
                  <a:lnTo>
                    <a:pt x="343" y="212"/>
                  </a:lnTo>
                  <a:lnTo>
                    <a:pt x="345" y="210"/>
                  </a:lnTo>
                  <a:lnTo>
                    <a:pt x="346" y="209"/>
                  </a:lnTo>
                  <a:lnTo>
                    <a:pt x="347" y="208"/>
                  </a:lnTo>
                  <a:lnTo>
                    <a:pt x="350" y="206"/>
                  </a:lnTo>
                  <a:lnTo>
                    <a:pt x="353" y="206"/>
                  </a:lnTo>
                  <a:lnTo>
                    <a:pt x="358" y="209"/>
                  </a:lnTo>
                  <a:close/>
                  <a:moveTo>
                    <a:pt x="7" y="174"/>
                  </a:moveTo>
                  <a:lnTo>
                    <a:pt x="5" y="175"/>
                  </a:lnTo>
                  <a:lnTo>
                    <a:pt x="6" y="173"/>
                  </a:lnTo>
                  <a:lnTo>
                    <a:pt x="8" y="172"/>
                  </a:lnTo>
                  <a:lnTo>
                    <a:pt x="8" y="172"/>
                  </a:lnTo>
                  <a:lnTo>
                    <a:pt x="7" y="174"/>
                  </a:lnTo>
                  <a:close/>
                  <a:moveTo>
                    <a:pt x="8" y="165"/>
                  </a:moveTo>
                  <a:lnTo>
                    <a:pt x="8" y="166"/>
                  </a:lnTo>
                  <a:lnTo>
                    <a:pt x="7" y="166"/>
                  </a:lnTo>
                  <a:lnTo>
                    <a:pt x="5" y="164"/>
                  </a:lnTo>
                  <a:lnTo>
                    <a:pt x="7" y="162"/>
                  </a:lnTo>
                  <a:lnTo>
                    <a:pt x="8" y="164"/>
                  </a:lnTo>
                  <a:lnTo>
                    <a:pt x="8" y="165"/>
                  </a:lnTo>
                  <a:close/>
                  <a:moveTo>
                    <a:pt x="2" y="122"/>
                  </a:moveTo>
                  <a:lnTo>
                    <a:pt x="1" y="122"/>
                  </a:lnTo>
                  <a:lnTo>
                    <a:pt x="0" y="121"/>
                  </a:lnTo>
                  <a:lnTo>
                    <a:pt x="1" y="118"/>
                  </a:lnTo>
                  <a:lnTo>
                    <a:pt x="2" y="118"/>
                  </a:lnTo>
                  <a:lnTo>
                    <a:pt x="3" y="120"/>
                  </a:lnTo>
                  <a:lnTo>
                    <a:pt x="2" y="121"/>
                  </a:lnTo>
                  <a:lnTo>
                    <a:pt x="2" y="122"/>
                  </a:lnTo>
                  <a:close/>
                  <a:moveTo>
                    <a:pt x="336" y="77"/>
                  </a:moveTo>
                  <a:lnTo>
                    <a:pt x="320" y="83"/>
                  </a:lnTo>
                  <a:lnTo>
                    <a:pt x="315" y="86"/>
                  </a:lnTo>
                  <a:lnTo>
                    <a:pt x="312" y="89"/>
                  </a:lnTo>
                  <a:lnTo>
                    <a:pt x="309" y="93"/>
                  </a:lnTo>
                  <a:lnTo>
                    <a:pt x="307" y="100"/>
                  </a:lnTo>
                  <a:lnTo>
                    <a:pt x="309" y="107"/>
                  </a:lnTo>
                  <a:lnTo>
                    <a:pt x="308" y="110"/>
                  </a:lnTo>
                  <a:lnTo>
                    <a:pt x="304" y="113"/>
                  </a:lnTo>
                  <a:lnTo>
                    <a:pt x="300" y="114"/>
                  </a:lnTo>
                  <a:lnTo>
                    <a:pt x="296" y="116"/>
                  </a:lnTo>
                  <a:lnTo>
                    <a:pt x="293" y="117"/>
                  </a:lnTo>
                  <a:lnTo>
                    <a:pt x="291" y="120"/>
                  </a:lnTo>
                  <a:lnTo>
                    <a:pt x="289" y="121"/>
                  </a:lnTo>
                  <a:lnTo>
                    <a:pt x="280" y="124"/>
                  </a:lnTo>
                  <a:lnTo>
                    <a:pt x="270" y="127"/>
                  </a:lnTo>
                  <a:lnTo>
                    <a:pt x="254" y="130"/>
                  </a:lnTo>
                  <a:lnTo>
                    <a:pt x="249" y="134"/>
                  </a:lnTo>
                  <a:lnTo>
                    <a:pt x="243" y="137"/>
                  </a:lnTo>
                  <a:lnTo>
                    <a:pt x="235" y="137"/>
                  </a:lnTo>
                  <a:lnTo>
                    <a:pt x="223" y="141"/>
                  </a:lnTo>
                  <a:lnTo>
                    <a:pt x="217" y="143"/>
                  </a:lnTo>
                  <a:lnTo>
                    <a:pt x="209" y="148"/>
                  </a:lnTo>
                  <a:lnTo>
                    <a:pt x="207" y="150"/>
                  </a:lnTo>
                  <a:lnTo>
                    <a:pt x="206" y="153"/>
                  </a:lnTo>
                  <a:lnTo>
                    <a:pt x="204" y="156"/>
                  </a:lnTo>
                  <a:lnTo>
                    <a:pt x="199" y="161"/>
                  </a:lnTo>
                  <a:lnTo>
                    <a:pt x="195" y="163"/>
                  </a:lnTo>
                  <a:lnTo>
                    <a:pt x="193" y="163"/>
                  </a:lnTo>
                  <a:lnTo>
                    <a:pt x="188" y="164"/>
                  </a:lnTo>
                  <a:lnTo>
                    <a:pt x="183" y="165"/>
                  </a:lnTo>
                  <a:lnTo>
                    <a:pt x="173" y="163"/>
                  </a:lnTo>
                  <a:lnTo>
                    <a:pt x="172" y="164"/>
                  </a:lnTo>
                  <a:lnTo>
                    <a:pt x="169" y="166"/>
                  </a:lnTo>
                  <a:lnTo>
                    <a:pt x="163" y="169"/>
                  </a:lnTo>
                  <a:lnTo>
                    <a:pt x="155" y="176"/>
                  </a:lnTo>
                  <a:lnTo>
                    <a:pt x="150" y="177"/>
                  </a:lnTo>
                  <a:lnTo>
                    <a:pt x="142" y="179"/>
                  </a:lnTo>
                  <a:lnTo>
                    <a:pt x="136" y="182"/>
                  </a:lnTo>
                  <a:lnTo>
                    <a:pt x="131" y="183"/>
                  </a:lnTo>
                  <a:lnTo>
                    <a:pt x="126" y="184"/>
                  </a:lnTo>
                  <a:lnTo>
                    <a:pt x="117" y="183"/>
                  </a:lnTo>
                  <a:lnTo>
                    <a:pt x="108" y="184"/>
                  </a:lnTo>
                  <a:lnTo>
                    <a:pt x="100" y="186"/>
                  </a:lnTo>
                  <a:lnTo>
                    <a:pt x="96" y="189"/>
                  </a:lnTo>
                  <a:lnTo>
                    <a:pt x="91" y="195"/>
                  </a:lnTo>
                  <a:lnTo>
                    <a:pt x="84" y="197"/>
                  </a:lnTo>
                  <a:lnTo>
                    <a:pt x="82" y="199"/>
                  </a:lnTo>
                  <a:lnTo>
                    <a:pt x="80" y="203"/>
                  </a:lnTo>
                  <a:lnTo>
                    <a:pt x="75" y="204"/>
                  </a:lnTo>
                  <a:lnTo>
                    <a:pt x="71" y="204"/>
                  </a:lnTo>
                  <a:lnTo>
                    <a:pt x="67" y="203"/>
                  </a:lnTo>
                  <a:lnTo>
                    <a:pt x="58" y="208"/>
                  </a:lnTo>
                  <a:lnTo>
                    <a:pt x="55" y="209"/>
                  </a:lnTo>
                  <a:lnTo>
                    <a:pt x="50" y="209"/>
                  </a:lnTo>
                  <a:lnTo>
                    <a:pt x="47" y="210"/>
                  </a:lnTo>
                  <a:lnTo>
                    <a:pt x="44" y="209"/>
                  </a:lnTo>
                  <a:lnTo>
                    <a:pt x="41" y="208"/>
                  </a:lnTo>
                  <a:lnTo>
                    <a:pt x="35" y="205"/>
                  </a:lnTo>
                  <a:lnTo>
                    <a:pt x="30" y="207"/>
                  </a:lnTo>
                  <a:lnTo>
                    <a:pt x="30" y="202"/>
                  </a:lnTo>
                  <a:lnTo>
                    <a:pt x="22" y="189"/>
                  </a:lnTo>
                  <a:lnTo>
                    <a:pt x="24" y="176"/>
                  </a:lnTo>
                  <a:lnTo>
                    <a:pt x="24" y="174"/>
                  </a:lnTo>
                  <a:lnTo>
                    <a:pt x="22" y="169"/>
                  </a:lnTo>
                  <a:lnTo>
                    <a:pt x="17" y="164"/>
                  </a:lnTo>
                  <a:lnTo>
                    <a:pt x="17" y="158"/>
                  </a:lnTo>
                  <a:lnTo>
                    <a:pt x="16" y="153"/>
                  </a:lnTo>
                  <a:lnTo>
                    <a:pt x="15" y="149"/>
                  </a:lnTo>
                  <a:lnTo>
                    <a:pt x="16" y="148"/>
                  </a:lnTo>
                  <a:lnTo>
                    <a:pt x="16" y="146"/>
                  </a:lnTo>
                  <a:lnTo>
                    <a:pt x="13" y="139"/>
                  </a:lnTo>
                  <a:lnTo>
                    <a:pt x="13" y="138"/>
                  </a:lnTo>
                  <a:lnTo>
                    <a:pt x="12" y="136"/>
                  </a:lnTo>
                  <a:lnTo>
                    <a:pt x="13" y="135"/>
                  </a:lnTo>
                  <a:lnTo>
                    <a:pt x="13" y="134"/>
                  </a:lnTo>
                  <a:lnTo>
                    <a:pt x="11" y="132"/>
                  </a:lnTo>
                  <a:lnTo>
                    <a:pt x="10" y="127"/>
                  </a:lnTo>
                  <a:lnTo>
                    <a:pt x="4" y="124"/>
                  </a:lnTo>
                  <a:lnTo>
                    <a:pt x="5" y="121"/>
                  </a:lnTo>
                  <a:lnTo>
                    <a:pt x="6" y="122"/>
                  </a:lnTo>
                  <a:lnTo>
                    <a:pt x="8" y="123"/>
                  </a:lnTo>
                  <a:lnTo>
                    <a:pt x="8" y="121"/>
                  </a:lnTo>
                  <a:lnTo>
                    <a:pt x="8" y="120"/>
                  </a:lnTo>
                  <a:lnTo>
                    <a:pt x="6" y="110"/>
                  </a:lnTo>
                  <a:lnTo>
                    <a:pt x="10" y="98"/>
                  </a:lnTo>
                  <a:lnTo>
                    <a:pt x="8" y="87"/>
                  </a:lnTo>
                  <a:lnTo>
                    <a:pt x="15" y="82"/>
                  </a:lnTo>
                  <a:lnTo>
                    <a:pt x="16" y="81"/>
                  </a:lnTo>
                  <a:lnTo>
                    <a:pt x="17" y="80"/>
                  </a:lnTo>
                  <a:lnTo>
                    <a:pt x="18" y="77"/>
                  </a:lnTo>
                  <a:lnTo>
                    <a:pt x="20" y="76"/>
                  </a:lnTo>
                  <a:lnTo>
                    <a:pt x="21" y="74"/>
                  </a:lnTo>
                  <a:lnTo>
                    <a:pt x="21" y="72"/>
                  </a:lnTo>
                  <a:lnTo>
                    <a:pt x="19" y="71"/>
                  </a:lnTo>
                  <a:lnTo>
                    <a:pt x="19" y="68"/>
                  </a:lnTo>
                  <a:lnTo>
                    <a:pt x="19" y="64"/>
                  </a:lnTo>
                  <a:lnTo>
                    <a:pt x="19" y="62"/>
                  </a:lnTo>
                  <a:lnTo>
                    <a:pt x="20" y="59"/>
                  </a:lnTo>
                  <a:lnTo>
                    <a:pt x="22" y="58"/>
                  </a:lnTo>
                  <a:lnTo>
                    <a:pt x="22" y="57"/>
                  </a:lnTo>
                  <a:lnTo>
                    <a:pt x="21" y="55"/>
                  </a:lnTo>
                  <a:lnTo>
                    <a:pt x="21" y="54"/>
                  </a:lnTo>
                  <a:lnTo>
                    <a:pt x="24" y="51"/>
                  </a:lnTo>
                  <a:lnTo>
                    <a:pt x="26" y="50"/>
                  </a:lnTo>
                  <a:lnTo>
                    <a:pt x="28" y="48"/>
                  </a:lnTo>
                  <a:lnTo>
                    <a:pt x="30" y="48"/>
                  </a:lnTo>
                  <a:lnTo>
                    <a:pt x="32" y="49"/>
                  </a:lnTo>
                  <a:lnTo>
                    <a:pt x="34" y="50"/>
                  </a:lnTo>
                  <a:lnTo>
                    <a:pt x="36" y="52"/>
                  </a:lnTo>
                  <a:lnTo>
                    <a:pt x="38" y="54"/>
                  </a:lnTo>
                  <a:lnTo>
                    <a:pt x="40" y="55"/>
                  </a:lnTo>
                  <a:lnTo>
                    <a:pt x="43" y="54"/>
                  </a:lnTo>
                  <a:lnTo>
                    <a:pt x="44" y="55"/>
                  </a:lnTo>
                  <a:lnTo>
                    <a:pt x="46" y="55"/>
                  </a:lnTo>
                  <a:lnTo>
                    <a:pt x="47" y="54"/>
                  </a:lnTo>
                  <a:lnTo>
                    <a:pt x="49" y="54"/>
                  </a:lnTo>
                  <a:lnTo>
                    <a:pt x="52" y="53"/>
                  </a:lnTo>
                  <a:lnTo>
                    <a:pt x="58" y="52"/>
                  </a:lnTo>
                  <a:lnTo>
                    <a:pt x="64" y="53"/>
                  </a:lnTo>
                  <a:lnTo>
                    <a:pt x="70" y="52"/>
                  </a:lnTo>
                  <a:lnTo>
                    <a:pt x="77" y="52"/>
                  </a:lnTo>
                  <a:lnTo>
                    <a:pt x="83" y="52"/>
                  </a:lnTo>
                  <a:lnTo>
                    <a:pt x="85" y="52"/>
                  </a:lnTo>
                  <a:lnTo>
                    <a:pt x="86" y="52"/>
                  </a:lnTo>
                  <a:lnTo>
                    <a:pt x="91" y="55"/>
                  </a:lnTo>
                  <a:lnTo>
                    <a:pt x="96" y="56"/>
                  </a:lnTo>
                  <a:lnTo>
                    <a:pt x="104" y="57"/>
                  </a:lnTo>
                  <a:lnTo>
                    <a:pt x="112" y="58"/>
                  </a:lnTo>
                  <a:lnTo>
                    <a:pt x="120" y="58"/>
                  </a:lnTo>
                  <a:lnTo>
                    <a:pt x="126" y="58"/>
                  </a:lnTo>
                  <a:lnTo>
                    <a:pt x="132" y="57"/>
                  </a:lnTo>
                  <a:lnTo>
                    <a:pt x="134" y="57"/>
                  </a:lnTo>
                  <a:lnTo>
                    <a:pt x="135" y="59"/>
                  </a:lnTo>
                  <a:lnTo>
                    <a:pt x="139" y="63"/>
                  </a:lnTo>
                  <a:lnTo>
                    <a:pt x="142" y="67"/>
                  </a:lnTo>
                  <a:lnTo>
                    <a:pt x="147" y="67"/>
                  </a:lnTo>
                  <a:lnTo>
                    <a:pt x="150" y="66"/>
                  </a:lnTo>
                  <a:lnTo>
                    <a:pt x="154" y="64"/>
                  </a:lnTo>
                  <a:lnTo>
                    <a:pt x="156" y="62"/>
                  </a:lnTo>
                  <a:lnTo>
                    <a:pt x="159" y="55"/>
                  </a:lnTo>
                  <a:lnTo>
                    <a:pt x="160" y="51"/>
                  </a:lnTo>
                  <a:lnTo>
                    <a:pt x="164" y="46"/>
                  </a:lnTo>
                  <a:lnTo>
                    <a:pt x="168" y="42"/>
                  </a:lnTo>
                  <a:lnTo>
                    <a:pt x="172" y="36"/>
                  </a:lnTo>
                  <a:lnTo>
                    <a:pt x="175" y="33"/>
                  </a:lnTo>
                  <a:lnTo>
                    <a:pt x="180" y="28"/>
                  </a:lnTo>
                  <a:lnTo>
                    <a:pt x="184" y="25"/>
                  </a:lnTo>
                  <a:lnTo>
                    <a:pt x="193" y="20"/>
                  </a:lnTo>
                  <a:lnTo>
                    <a:pt x="202" y="16"/>
                  </a:lnTo>
                  <a:lnTo>
                    <a:pt x="207" y="13"/>
                  </a:lnTo>
                  <a:lnTo>
                    <a:pt x="212" y="12"/>
                  </a:lnTo>
                  <a:lnTo>
                    <a:pt x="220" y="11"/>
                  </a:lnTo>
                  <a:lnTo>
                    <a:pt x="230" y="9"/>
                  </a:lnTo>
                  <a:lnTo>
                    <a:pt x="239" y="8"/>
                  </a:lnTo>
                  <a:lnTo>
                    <a:pt x="249" y="7"/>
                  </a:lnTo>
                  <a:lnTo>
                    <a:pt x="260" y="5"/>
                  </a:lnTo>
                  <a:lnTo>
                    <a:pt x="268" y="4"/>
                  </a:lnTo>
                  <a:lnTo>
                    <a:pt x="278" y="3"/>
                  </a:lnTo>
                  <a:lnTo>
                    <a:pt x="286" y="1"/>
                  </a:lnTo>
                  <a:lnTo>
                    <a:pt x="293" y="0"/>
                  </a:lnTo>
                  <a:lnTo>
                    <a:pt x="301" y="0"/>
                  </a:lnTo>
                  <a:lnTo>
                    <a:pt x="302" y="3"/>
                  </a:lnTo>
                  <a:lnTo>
                    <a:pt x="304" y="6"/>
                  </a:lnTo>
                  <a:lnTo>
                    <a:pt x="305" y="9"/>
                  </a:lnTo>
                  <a:lnTo>
                    <a:pt x="306" y="13"/>
                  </a:lnTo>
                  <a:lnTo>
                    <a:pt x="308" y="16"/>
                  </a:lnTo>
                  <a:lnTo>
                    <a:pt x="309" y="19"/>
                  </a:lnTo>
                  <a:lnTo>
                    <a:pt x="310" y="23"/>
                  </a:lnTo>
                  <a:lnTo>
                    <a:pt x="312" y="26"/>
                  </a:lnTo>
                  <a:lnTo>
                    <a:pt x="314" y="30"/>
                  </a:lnTo>
                  <a:lnTo>
                    <a:pt x="315" y="33"/>
                  </a:lnTo>
                  <a:lnTo>
                    <a:pt x="316" y="36"/>
                  </a:lnTo>
                  <a:lnTo>
                    <a:pt x="318" y="39"/>
                  </a:lnTo>
                  <a:lnTo>
                    <a:pt x="319" y="43"/>
                  </a:lnTo>
                  <a:lnTo>
                    <a:pt x="320" y="46"/>
                  </a:lnTo>
                  <a:lnTo>
                    <a:pt x="322" y="49"/>
                  </a:lnTo>
                  <a:lnTo>
                    <a:pt x="323" y="53"/>
                  </a:lnTo>
                  <a:lnTo>
                    <a:pt x="325" y="56"/>
                  </a:lnTo>
                  <a:lnTo>
                    <a:pt x="327" y="57"/>
                  </a:lnTo>
                  <a:lnTo>
                    <a:pt x="328" y="60"/>
                  </a:lnTo>
                  <a:lnTo>
                    <a:pt x="330" y="64"/>
                  </a:lnTo>
                  <a:lnTo>
                    <a:pt x="332" y="69"/>
                  </a:lnTo>
                  <a:lnTo>
                    <a:pt x="334" y="73"/>
                  </a:lnTo>
                  <a:lnTo>
                    <a:pt x="336" y="77"/>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22" name="Google Shape;2522;p203"/>
            <p:cNvSpPr/>
            <p:nvPr/>
          </p:nvSpPr>
          <p:spPr>
            <a:xfrm>
              <a:off x="7568662" y="4304241"/>
              <a:ext cx="37683" cy="11080"/>
            </a:xfrm>
            <a:custGeom>
              <a:avLst/>
              <a:gdLst/>
              <a:ahLst/>
              <a:cxnLst/>
              <a:rect l="l" t="t" r="r" b="b"/>
              <a:pathLst>
                <a:path w="40" h="14" extrusionOk="0">
                  <a:moveTo>
                    <a:pt x="15" y="3"/>
                  </a:moveTo>
                  <a:lnTo>
                    <a:pt x="16" y="3"/>
                  </a:lnTo>
                  <a:lnTo>
                    <a:pt x="19" y="2"/>
                  </a:lnTo>
                  <a:lnTo>
                    <a:pt x="28" y="2"/>
                  </a:lnTo>
                  <a:lnTo>
                    <a:pt x="39" y="5"/>
                  </a:lnTo>
                  <a:lnTo>
                    <a:pt x="37" y="7"/>
                  </a:lnTo>
                  <a:lnTo>
                    <a:pt x="35" y="8"/>
                  </a:lnTo>
                  <a:lnTo>
                    <a:pt x="30" y="9"/>
                  </a:lnTo>
                  <a:lnTo>
                    <a:pt x="26" y="12"/>
                  </a:lnTo>
                  <a:lnTo>
                    <a:pt x="13" y="13"/>
                  </a:lnTo>
                  <a:lnTo>
                    <a:pt x="9" y="13"/>
                  </a:lnTo>
                  <a:lnTo>
                    <a:pt x="6" y="9"/>
                  </a:lnTo>
                  <a:lnTo>
                    <a:pt x="0" y="6"/>
                  </a:lnTo>
                  <a:lnTo>
                    <a:pt x="2" y="4"/>
                  </a:lnTo>
                  <a:lnTo>
                    <a:pt x="3" y="3"/>
                  </a:lnTo>
                  <a:lnTo>
                    <a:pt x="4" y="2"/>
                  </a:lnTo>
                  <a:lnTo>
                    <a:pt x="7" y="0"/>
                  </a:lnTo>
                  <a:lnTo>
                    <a:pt x="10" y="0"/>
                  </a:lnTo>
                  <a:lnTo>
                    <a:pt x="15"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23" name="Google Shape;2523;p203"/>
            <p:cNvSpPr/>
            <p:nvPr/>
          </p:nvSpPr>
          <p:spPr>
            <a:xfrm>
              <a:off x="7246270" y="4278391"/>
              <a:ext cx="4185" cy="3692"/>
            </a:xfrm>
            <a:custGeom>
              <a:avLst/>
              <a:gdLst/>
              <a:ahLst/>
              <a:cxnLst/>
              <a:rect l="l" t="t" r="r" b="b"/>
              <a:pathLst>
                <a:path w="4" h="4" extrusionOk="0">
                  <a:moveTo>
                    <a:pt x="2" y="2"/>
                  </a:moveTo>
                  <a:lnTo>
                    <a:pt x="0" y="3"/>
                  </a:lnTo>
                  <a:lnTo>
                    <a:pt x="1" y="1"/>
                  </a:lnTo>
                  <a:lnTo>
                    <a:pt x="3" y="0"/>
                  </a:lnTo>
                  <a:lnTo>
                    <a:pt x="3" y="0"/>
                  </a:lnTo>
                  <a:lnTo>
                    <a:pt x="2"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24" name="Google Shape;2524;p203"/>
            <p:cNvSpPr/>
            <p:nvPr/>
          </p:nvSpPr>
          <p:spPr>
            <a:xfrm>
              <a:off x="7246270" y="4267311"/>
              <a:ext cx="4185" cy="3694"/>
            </a:xfrm>
            <a:custGeom>
              <a:avLst/>
              <a:gdLst/>
              <a:ahLst/>
              <a:cxnLst/>
              <a:rect l="l" t="t" r="r" b="b"/>
              <a:pathLst>
                <a:path w="4" h="5" extrusionOk="0">
                  <a:moveTo>
                    <a:pt x="3" y="3"/>
                  </a:moveTo>
                  <a:lnTo>
                    <a:pt x="3" y="4"/>
                  </a:lnTo>
                  <a:lnTo>
                    <a:pt x="2" y="4"/>
                  </a:lnTo>
                  <a:lnTo>
                    <a:pt x="0" y="2"/>
                  </a:lnTo>
                  <a:lnTo>
                    <a:pt x="2" y="0"/>
                  </a:lnTo>
                  <a:lnTo>
                    <a:pt x="3" y="2"/>
                  </a:lnTo>
                  <a:lnTo>
                    <a:pt x="3"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25" name="Google Shape;2525;p203"/>
            <p:cNvSpPr/>
            <p:nvPr/>
          </p:nvSpPr>
          <p:spPr>
            <a:xfrm>
              <a:off x="7242082" y="4230381"/>
              <a:ext cx="4188" cy="3694"/>
            </a:xfrm>
            <a:custGeom>
              <a:avLst/>
              <a:gdLst/>
              <a:ahLst/>
              <a:cxnLst/>
              <a:rect l="l" t="t" r="r" b="b"/>
              <a:pathLst>
                <a:path w="4" h="5" extrusionOk="0">
                  <a:moveTo>
                    <a:pt x="2" y="4"/>
                  </a:moveTo>
                  <a:lnTo>
                    <a:pt x="1" y="4"/>
                  </a:lnTo>
                  <a:lnTo>
                    <a:pt x="0" y="3"/>
                  </a:lnTo>
                  <a:lnTo>
                    <a:pt x="1" y="0"/>
                  </a:lnTo>
                  <a:lnTo>
                    <a:pt x="2" y="0"/>
                  </a:lnTo>
                  <a:lnTo>
                    <a:pt x="3" y="2"/>
                  </a:lnTo>
                  <a:lnTo>
                    <a:pt x="2" y="3"/>
                  </a:lnTo>
                  <a:lnTo>
                    <a:pt x="2"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26" name="Google Shape;2526;p203"/>
            <p:cNvSpPr/>
            <p:nvPr/>
          </p:nvSpPr>
          <p:spPr>
            <a:xfrm>
              <a:off x="8506532" y="1608349"/>
              <a:ext cx="16748" cy="11080"/>
            </a:xfrm>
            <a:custGeom>
              <a:avLst/>
              <a:gdLst/>
              <a:ahLst/>
              <a:cxnLst/>
              <a:rect l="l" t="t" r="r" b="b"/>
              <a:pathLst>
                <a:path w="16" h="15" extrusionOk="0">
                  <a:moveTo>
                    <a:pt x="10" y="14"/>
                  </a:moveTo>
                  <a:lnTo>
                    <a:pt x="12" y="7"/>
                  </a:lnTo>
                  <a:lnTo>
                    <a:pt x="15" y="0"/>
                  </a:lnTo>
                  <a:lnTo>
                    <a:pt x="9" y="1"/>
                  </a:lnTo>
                  <a:lnTo>
                    <a:pt x="4" y="3"/>
                  </a:lnTo>
                  <a:lnTo>
                    <a:pt x="0" y="7"/>
                  </a:lnTo>
                  <a:lnTo>
                    <a:pt x="1" y="10"/>
                  </a:lnTo>
                  <a:lnTo>
                    <a:pt x="10" y="14"/>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27" name="Google Shape;2527;p203"/>
            <p:cNvSpPr/>
            <p:nvPr/>
          </p:nvSpPr>
          <p:spPr>
            <a:xfrm>
              <a:off x="8506532" y="1608349"/>
              <a:ext cx="16748" cy="11080"/>
            </a:xfrm>
            <a:custGeom>
              <a:avLst/>
              <a:gdLst/>
              <a:ahLst/>
              <a:cxnLst/>
              <a:rect l="l" t="t" r="r" b="b"/>
              <a:pathLst>
                <a:path w="16" h="15" extrusionOk="0">
                  <a:moveTo>
                    <a:pt x="10" y="14"/>
                  </a:moveTo>
                  <a:lnTo>
                    <a:pt x="12" y="7"/>
                  </a:lnTo>
                  <a:lnTo>
                    <a:pt x="15" y="0"/>
                  </a:lnTo>
                  <a:lnTo>
                    <a:pt x="9" y="1"/>
                  </a:lnTo>
                  <a:lnTo>
                    <a:pt x="4" y="3"/>
                  </a:lnTo>
                  <a:lnTo>
                    <a:pt x="0" y="7"/>
                  </a:lnTo>
                  <a:lnTo>
                    <a:pt x="1" y="10"/>
                  </a:lnTo>
                  <a:lnTo>
                    <a:pt x="10" y="1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28" name="Google Shape;2528;p203"/>
            <p:cNvSpPr/>
            <p:nvPr/>
          </p:nvSpPr>
          <p:spPr>
            <a:xfrm>
              <a:off x="8460478" y="1641587"/>
              <a:ext cx="25121" cy="11078"/>
            </a:xfrm>
            <a:custGeom>
              <a:avLst/>
              <a:gdLst/>
              <a:ahLst/>
              <a:cxnLst/>
              <a:rect l="l" t="t" r="r" b="b"/>
              <a:pathLst>
                <a:path w="26" h="14" extrusionOk="0">
                  <a:moveTo>
                    <a:pt x="19" y="13"/>
                  </a:moveTo>
                  <a:lnTo>
                    <a:pt x="20" y="11"/>
                  </a:lnTo>
                  <a:lnTo>
                    <a:pt x="21" y="12"/>
                  </a:lnTo>
                  <a:lnTo>
                    <a:pt x="23" y="9"/>
                  </a:lnTo>
                  <a:lnTo>
                    <a:pt x="25" y="7"/>
                  </a:lnTo>
                  <a:lnTo>
                    <a:pt x="22" y="3"/>
                  </a:lnTo>
                  <a:lnTo>
                    <a:pt x="10" y="0"/>
                  </a:lnTo>
                  <a:lnTo>
                    <a:pt x="2" y="3"/>
                  </a:lnTo>
                  <a:lnTo>
                    <a:pt x="0" y="7"/>
                  </a:lnTo>
                  <a:lnTo>
                    <a:pt x="11" y="9"/>
                  </a:lnTo>
                  <a:lnTo>
                    <a:pt x="19" y="13"/>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29" name="Google Shape;2529;p203"/>
            <p:cNvSpPr/>
            <p:nvPr/>
          </p:nvSpPr>
          <p:spPr>
            <a:xfrm>
              <a:off x="8460478" y="1641587"/>
              <a:ext cx="25121" cy="11078"/>
            </a:xfrm>
            <a:custGeom>
              <a:avLst/>
              <a:gdLst/>
              <a:ahLst/>
              <a:cxnLst/>
              <a:rect l="l" t="t" r="r" b="b"/>
              <a:pathLst>
                <a:path w="26" h="14" extrusionOk="0">
                  <a:moveTo>
                    <a:pt x="19" y="13"/>
                  </a:moveTo>
                  <a:lnTo>
                    <a:pt x="20" y="11"/>
                  </a:lnTo>
                  <a:lnTo>
                    <a:pt x="21" y="12"/>
                  </a:lnTo>
                  <a:lnTo>
                    <a:pt x="23" y="9"/>
                  </a:lnTo>
                  <a:lnTo>
                    <a:pt x="25" y="7"/>
                  </a:lnTo>
                  <a:lnTo>
                    <a:pt x="22" y="3"/>
                  </a:lnTo>
                  <a:lnTo>
                    <a:pt x="10" y="0"/>
                  </a:lnTo>
                  <a:lnTo>
                    <a:pt x="2" y="3"/>
                  </a:lnTo>
                  <a:lnTo>
                    <a:pt x="0" y="7"/>
                  </a:lnTo>
                  <a:lnTo>
                    <a:pt x="11" y="9"/>
                  </a:lnTo>
                  <a:lnTo>
                    <a:pt x="19" y="1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30" name="Google Shape;2530;p203"/>
            <p:cNvSpPr/>
            <p:nvPr/>
          </p:nvSpPr>
          <p:spPr>
            <a:xfrm>
              <a:off x="8565149" y="1556647"/>
              <a:ext cx="29310" cy="18466"/>
            </a:xfrm>
            <a:custGeom>
              <a:avLst/>
              <a:gdLst/>
              <a:ahLst/>
              <a:cxnLst/>
              <a:rect l="l" t="t" r="r" b="b"/>
              <a:pathLst>
                <a:path w="29" h="21" extrusionOk="0">
                  <a:moveTo>
                    <a:pt x="14" y="18"/>
                  </a:moveTo>
                  <a:lnTo>
                    <a:pt x="22" y="20"/>
                  </a:lnTo>
                  <a:lnTo>
                    <a:pt x="24" y="16"/>
                  </a:lnTo>
                  <a:lnTo>
                    <a:pt x="28" y="7"/>
                  </a:lnTo>
                  <a:lnTo>
                    <a:pt x="25" y="2"/>
                  </a:lnTo>
                  <a:lnTo>
                    <a:pt x="24" y="0"/>
                  </a:lnTo>
                  <a:lnTo>
                    <a:pt x="16" y="4"/>
                  </a:lnTo>
                  <a:lnTo>
                    <a:pt x="13" y="2"/>
                  </a:lnTo>
                  <a:lnTo>
                    <a:pt x="11" y="0"/>
                  </a:lnTo>
                  <a:lnTo>
                    <a:pt x="8" y="3"/>
                  </a:lnTo>
                  <a:lnTo>
                    <a:pt x="3" y="7"/>
                  </a:lnTo>
                  <a:lnTo>
                    <a:pt x="0" y="13"/>
                  </a:lnTo>
                  <a:lnTo>
                    <a:pt x="5" y="17"/>
                  </a:lnTo>
                  <a:lnTo>
                    <a:pt x="14" y="18"/>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31" name="Google Shape;2531;p203"/>
            <p:cNvSpPr/>
            <p:nvPr/>
          </p:nvSpPr>
          <p:spPr>
            <a:xfrm>
              <a:off x="8565149" y="1556647"/>
              <a:ext cx="29310" cy="18466"/>
            </a:xfrm>
            <a:custGeom>
              <a:avLst/>
              <a:gdLst/>
              <a:ahLst/>
              <a:cxnLst/>
              <a:rect l="l" t="t" r="r" b="b"/>
              <a:pathLst>
                <a:path w="29" h="21" extrusionOk="0">
                  <a:moveTo>
                    <a:pt x="14" y="18"/>
                  </a:moveTo>
                  <a:lnTo>
                    <a:pt x="22" y="20"/>
                  </a:lnTo>
                  <a:lnTo>
                    <a:pt x="24" y="16"/>
                  </a:lnTo>
                  <a:lnTo>
                    <a:pt x="28" y="7"/>
                  </a:lnTo>
                  <a:lnTo>
                    <a:pt x="25" y="2"/>
                  </a:lnTo>
                  <a:lnTo>
                    <a:pt x="24" y="0"/>
                  </a:lnTo>
                  <a:lnTo>
                    <a:pt x="16" y="4"/>
                  </a:lnTo>
                  <a:lnTo>
                    <a:pt x="13" y="2"/>
                  </a:lnTo>
                  <a:lnTo>
                    <a:pt x="11" y="0"/>
                  </a:lnTo>
                  <a:lnTo>
                    <a:pt x="8" y="3"/>
                  </a:lnTo>
                  <a:lnTo>
                    <a:pt x="3" y="7"/>
                  </a:lnTo>
                  <a:lnTo>
                    <a:pt x="0" y="13"/>
                  </a:lnTo>
                  <a:lnTo>
                    <a:pt x="5" y="17"/>
                  </a:lnTo>
                  <a:lnTo>
                    <a:pt x="14" y="18"/>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32" name="Google Shape;2532;p203"/>
            <p:cNvSpPr/>
            <p:nvPr/>
          </p:nvSpPr>
          <p:spPr>
            <a:xfrm>
              <a:off x="8443730" y="1641587"/>
              <a:ext cx="12560" cy="11078"/>
            </a:xfrm>
            <a:custGeom>
              <a:avLst/>
              <a:gdLst/>
              <a:ahLst/>
              <a:cxnLst/>
              <a:rect l="l" t="t" r="r" b="b"/>
              <a:pathLst>
                <a:path w="13" h="13" extrusionOk="0">
                  <a:moveTo>
                    <a:pt x="5" y="10"/>
                  </a:moveTo>
                  <a:lnTo>
                    <a:pt x="9" y="12"/>
                  </a:lnTo>
                  <a:lnTo>
                    <a:pt x="12" y="8"/>
                  </a:lnTo>
                  <a:lnTo>
                    <a:pt x="12" y="6"/>
                  </a:lnTo>
                  <a:lnTo>
                    <a:pt x="9" y="1"/>
                  </a:lnTo>
                  <a:lnTo>
                    <a:pt x="7" y="0"/>
                  </a:lnTo>
                  <a:lnTo>
                    <a:pt x="2" y="1"/>
                  </a:lnTo>
                  <a:lnTo>
                    <a:pt x="0" y="3"/>
                  </a:lnTo>
                  <a:lnTo>
                    <a:pt x="2" y="7"/>
                  </a:lnTo>
                  <a:lnTo>
                    <a:pt x="5" y="10"/>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33" name="Google Shape;2533;p203"/>
            <p:cNvSpPr/>
            <p:nvPr/>
          </p:nvSpPr>
          <p:spPr>
            <a:xfrm>
              <a:off x="8443730" y="1641587"/>
              <a:ext cx="12560" cy="11078"/>
            </a:xfrm>
            <a:custGeom>
              <a:avLst/>
              <a:gdLst/>
              <a:ahLst/>
              <a:cxnLst/>
              <a:rect l="l" t="t" r="r" b="b"/>
              <a:pathLst>
                <a:path w="13" h="13" extrusionOk="0">
                  <a:moveTo>
                    <a:pt x="5" y="10"/>
                  </a:moveTo>
                  <a:lnTo>
                    <a:pt x="9" y="12"/>
                  </a:lnTo>
                  <a:lnTo>
                    <a:pt x="12" y="8"/>
                  </a:lnTo>
                  <a:lnTo>
                    <a:pt x="12" y="6"/>
                  </a:lnTo>
                  <a:lnTo>
                    <a:pt x="9" y="1"/>
                  </a:lnTo>
                  <a:lnTo>
                    <a:pt x="7" y="0"/>
                  </a:lnTo>
                  <a:lnTo>
                    <a:pt x="2" y="1"/>
                  </a:lnTo>
                  <a:lnTo>
                    <a:pt x="0" y="3"/>
                  </a:lnTo>
                  <a:lnTo>
                    <a:pt x="2" y="7"/>
                  </a:lnTo>
                  <a:lnTo>
                    <a:pt x="5" y="1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34" name="Google Shape;2534;p203"/>
            <p:cNvSpPr/>
            <p:nvPr/>
          </p:nvSpPr>
          <p:spPr>
            <a:xfrm>
              <a:off x="8418608" y="1504945"/>
              <a:ext cx="20933" cy="29544"/>
            </a:xfrm>
            <a:custGeom>
              <a:avLst/>
              <a:gdLst/>
              <a:ahLst/>
              <a:cxnLst/>
              <a:rect l="l" t="t" r="r" b="b"/>
              <a:pathLst>
                <a:path w="24" h="34" extrusionOk="0">
                  <a:moveTo>
                    <a:pt x="2" y="23"/>
                  </a:moveTo>
                  <a:lnTo>
                    <a:pt x="4" y="28"/>
                  </a:lnTo>
                  <a:lnTo>
                    <a:pt x="6" y="29"/>
                  </a:lnTo>
                  <a:lnTo>
                    <a:pt x="11" y="25"/>
                  </a:lnTo>
                  <a:lnTo>
                    <a:pt x="13" y="32"/>
                  </a:lnTo>
                  <a:lnTo>
                    <a:pt x="15" y="33"/>
                  </a:lnTo>
                  <a:lnTo>
                    <a:pt x="17" y="22"/>
                  </a:lnTo>
                  <a:lnTo>
                    <a:pt x="22" y="22"/>
                  </a:lnTo>
                  <a:lnTo>
                    <a:pt x="23" y="21"/>
                  </a:lnTo>
                  <a:lnTo>
                    <a:pt x="22" y="16"/>
                  </a:lnTo>
                  <a:lnTo>
                    <a:pt x="21" y="12"/>
                  </a:lnTo>
                  <a:lnTo>
                    <a:pt x="21" y="0"/>
                  </a:lnTo>
                  <a:lnTo>
                    <a:pt x="16" y="0"/>
                  </a:lnTo>
                  <a:lnTo>
                    <a:pt x="13" y="2"/>
                  </a:lnTo>
                  <a:lnTo>
                    <a:pt x="13" y="7"/>
                  </a:lnTo>
                  <a:lnTo>
                    <a:pt x="13" y="13"/>
                  </a:lnTo>
                  <a:lnTo>
                    <a:pt x="11" y="13"/>
                  </a:lnTo>
                  <a:lnTo>
                    <a:pt x="6" y="8"/>
                  </a:lnTo>
                  <a:lnTo>
                    <a:pt x="0" y="18"/>
                  </a:lnTo>
                  <a:lnTo>
                    <a:pt x="1" y="22"/>
                  </a:lnTo>
                  <a:lnTo>
                    <a:pt x="2" y="23"/>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35" name="Google Shape;2535;p203"/>
            <p:cNvSpPr/>
            <p:nvPr/>
          </p:nvSpPr>
          <p:spPr>
            <a:xfrm>
              <a:off x="8418608" y="1504945"/>
              <a:ext cx="20933" cy="29544"/>
            </a:xfrm>
            <a:custGeom>
              <a:avLst/>
              <a:gdLst/>
              <a:ahLst/>
              <a:cxnLst/>
              <a:rect l="l" t="t" r="r" b="b"/>
              <a:pathLst>
                <a:path w="24" h="34" extrusionOk="0">
                  <a:moveTo>
                    <a:pt x="2" y="23"/>
                  </a:moveTo>
                  <a:lnTo>
                    <a:pt x="4" y="28"/>
                  </a:lnTo>
                  <a:lnTo>
                    <a:pt x="6" y="29"/>
                  </a:lnTo>
                  <a:lnTo>
                    <a:pt x="11" y="25"/>
                  </a:lnTo>
                  <a:lnTo>
                    <a:pt x="13" y="32"/>
                  </a:lnTo>
                  <a:lnTo>
                    <a:pt x="15" y="33"/>
                  </a:lnTo>
                  <a:lnTo>
                    <a:pt x="17" y="22"/>
                  </a:lnTo>
                  <a:lnTo>
                    <a:pt x="22" y="22"/>
                  </a:lnTo>
                  <a:lnTo>
                    <a:pt x="23" y="21"/>
                  </a:lnTo>
                  <a:lnTo>
                    <a:pt x="22" y="16"/>
                  </a:lnTo>
                  <a:lnTo>
                    <a:pt x="21" y="12"/>
                  </a:lnTo>
                  <a:lnTo>
                    <a:pt x="21" y="0"/>
                  </a:lnTo>
                  <a:lnTo>
                    <a:pt x="16" y="0"/>
                  </a:lnTo>
                  <a:lnTo>
                    <a:pt x="13" y="2"/>
                  </a:lnTo>
                  <a:lnTo>
                    <a:pt x="13" y="7"/>
                  </a:lnTo>
                  <a:lnTo>
                    <a:pt x="13" y="13"/>
                  </a:lnTo>
                  <a:lnTo>
                    <a:pt x="11" y="13"/>
                  </a:lnTo>
                  <a:lnTo>
                    <a:pt x="6" y="8"/>
                  </a:lnTo>
                  <a:lnTo>
                    <a:pt x="0" y="18"/>
                  </a:lnTo>
                  <a:lnTo>
                    <a:pt x="1" y="22"/>
                  </a:lnTo>
                  <a:lnTo>
                    <a:pt x="2" y="2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36" name="Google Shape;2536;p203"/>
            <p:cNvSpPr/>
            <p:nvPr/>
          </p:nvSpPr>
          <p:spPr>
            <a:xfrm>
              <a:off x="8648888" y="1301831"/>
              <a:ext cx="16748" cy="14772"/>
            </a:xfrm>
            <a:custGeom>
              <a:avLst/>
              <a:gdLst/>
              <a:ahLst/>
              <a:cxnLst/>
              <a:rect l="l" t="t" r="r" b="b"/>
              <a:pathLst>
                <a:path w="18" h="18" extrusionOk="0">
                  <a:moveTo>
                    <a:pt x="5" y="17"/>
                  </a:moveTo>
                  <a:lnTo>
                    <a:pt x="12" y="17"/>
                  </a:lnTo>
                  <a:lnTo>
                    <a:pt x="17" y="7"/>
                  </a:lnTo>
                  <a:lnTo>
                    <a:pt x="17" y="4"/>
                  </a:lnTo>
                  <a:lnTo>
                    <a:pt x="15" y="0"/>
                  </a:lnTo>
                  <a:lnTo>
                    <a:pt x="4" y="1"/>
                  </a:lnTo>
                  <a:lnTo>
                    <a:pt x="2" y="5"/>
                  </a:lnTo>
                  <a:lnTo>
                    <a:pt x="0" y="11"/>
                  </a:lnTo>
                  <a:lnTo>
                    <a:pt x="1" y="13"/>
                  </a:lnTo>
                  <a:lnTo>
                    <a:pt x="5" y="17"/>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37" name="Google Shape;2537;p203"/>
            <p:cNvSpPr/>
            <p:nvPr/>
          </p:nvSpPr>
          <p:spPr>
            <a:xfrm>
              <a:off x="8648888" y="1301831"/>
              <a:ext cx="16748" cy="14772"/>
            </a:xfrm>
            <a:custGeom>
              <a:avLst/>
              <a:gdLst/>
              <a:ahLst/>
              <a:cxnLst/>
              <a:rect l="l" t="t" r="r" b="b"/>
              <a:pathLst>
                <a:path w="18" h="18" extrusionOk="0">
                  <a:moveTo>
                    <a:pt x="5" y="17"/>
                  </a:moveTo>
                  <a:lnTo>
                    <a:pt x="12" y="17"/>
                  </a:lnTo>
                  <a:lnTo>
                    <a:pt x="17" y="7"/>
                  </a:lnTo>
                  <a:lnTo>
                    <a:pt x="17" y="4"/>
                  </a:lnTo>
                  <a:lnTo>
                    <a:pt x="15" y="0"/>
                  </a:lnTo>
                  <a:lnTo>
                    <a:pt x="4" y="1"/>
                  </a:lnTo>
                  <a:lnTo>
                    <a:pt x="2" y="5"/>
                  </a:lnTo>
                  <a:lnTo>
                    <a:pt x="0" y="11"/>
                  </a:lnTo>
                  <a:lnTo>
                    <a:pt x="1" y="13"/>
                  </a:lnTo>
                  <a:lnTo>
                    <a:pt x="5" y="1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38" name="Google Shape;2538;p203"/>
            <p:cNvSpPr/>
            <p:nvPr/>
          </p:nvSpPr>
          <p:spPr>
            <a:xfrm>
              <a:off x="8837300" y="1312909"/>
              <a:ext cx="41869" cy="29544"/>
            </a:xfrm>
            <a:custGeom>
              <a:avLst/>
              <a:gdLst/>
              <a:ahLst/>
              <a:cxnLst/>
              <a:rect l="l" t="t" r="r" b="b"/>
              <a:pathLst>
                <a:path w="42" h="34" extrusionOk="0">
                  <a:moveTo>
                    <a:pt x="14" y="26"/>
                  </a:moveTo>
                  <a:lnTo>
                    <a:pt x="16" y="31"/>
                  </a:lnTo>
                  <a:lnTo>
                    <a:pt x="19" y="33"/>
                  </a:lnTo>
                  <a:lnTo>
                    <a:pt x="26" y="30"/>
                  </a:lnTo>
                  <a:lnTo>
                    <a:pt x="30" y="31"/>
                  </a:lnTo>
                  <a:lnTo>
                    <a:pt x="31" y="29"/>
                  </a:lnTo>
                  <a:lnTo>
                    <a:pt x="33" y="26"/>
                  </a:lnTo>
                  <a:lnTo>
                    <a:pt x="37" y="20"/>
                  </a:lnTo>
                  <a:lnTo>
                    <a:pt x="41" y="11"/>
                  </a:lnTo>
                  <a:lnTo>
                    <a:pt x="41" y="8"/>
                  </a:lnTo>
                  <a:lnTo>
                    <a:pt x="41" y="0"/>
                  </a:lnTo>
                  <a:lnTo>
                    <a:pt x="19" y="16"/>
                  </a:lnTo>
                  <a:lnTo>
                    <a:pt x="5" y="21"/>
                  </a:lnTo>
                  <a:lnTo>
                    <a:pt x="0" y="27"/>
                  </a:lnTo>
                  <a:lnTo>
                    <a:pt x="3" y="28"/>
                  </a:lnTo>
                  <a:lnTo>
                    <a:pt x="14" y="26"/>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39" name="Google Shape;2539;p203"/>
            <p:cNvSpPr/>
            <p:nvPr/>
          </p:nvSpPr>
          <p:spPr>
            <a:xfrm>
              <a:off x="8837300" y="1312909"/>
              <a:ext cx="41869" cy="29544"/>
            </a:xfrm>
            <a:custGeom>
              <a:avLst/>
              <a:gdLst/>
              <a:ahLst/>
              <a:cxnLst/>
              <a:rect l="l" t="t" r="r" b="b"/>
              <a:pathLst>
                <a:path w="42" h="34" extrusionOk="0">
                  <a:moveTo>
                    <a:pt x="14" y="26"/>
                  </a:moveTo>
                  <a:lnTo>
                    <a:pt x="16" y="31"/>
                  </a:lnTo>
                  <a:lnTo>
                    <a:pt x="19" y="33"/>
                  </a:lnTo>
                  <a:lnTo>
                    <a:pt x="26" y="30"/>
                  </a:lnTo>
                  <a:lnTo>
                    <a:pt x="30" y="31"/>
                  </a:lnTo>
                  <a:lnTo>
                    <a:pt x="31" y="29"/>
                  </a:lnTo>
                  <a:lnTo>
                    <a:pt x="33" y="26"/>
                  </a:lnTo>
                  <a:lnTo>
                    <a:pt x="37" y="20"/>
                  </a:lnTo>
                  <a:lnTo>
                    <a:pt x="41" y="11"/>
                  </a:lnTo>
                  <a:lnTo>
                    <a:pt x="41" y="8"/>
                  </a:lnTo>
                  <a:lnTo>
                    <a:pt x="41" y="0"/>
                  </a:lnTo>
                  <a:lnTo>
                    <a:pt x="19" y="16"/>
                  </a:lnTo>
                  <a:lnTo>
                    <a:pt x="5" y="21"/>
                  </a:lnTo>
                  <a:lnTo>
                    <a:pt x="0" y="27"/>
                  </a:lnTo>
                  <a:lnTo>
                    <a:pt x="3" y="28"/>
                  </a:lnTo>
                  <a:lnTo>
                    <a:pt x="14" y="2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40" name="Google Shape;2540;p203"/>
            <p:cNvSpPr/>
            <p:nvPr/>
          </p:nvSpPr>
          <p:spPr>
            <a:xfrm>
              <a:off x="8707505" y="925145"/>
              <a:ext cx="83739" cy="59088"/>
            </a:xfrm>
            <a:custGeom>
              <a:avLst/>
              <a:gdLst/>
              <a:ahLst/>
              <a:cxnLst/>
              <a:rect l="l" t="t" r="r" b="b"/>
              <a:pathLst>
                <a:path w="89" h="69" extrusionOk="0">
                  <a:moveTo>
                    <a:pt x="81" y="43"/>
                  </a:moveTo>
                  <a:lnTo>
                    <a:pt x="88" y="27"/>
                  </a:lnTo>
                  <a:lnTo>
                    <a:pt x="77" y="21"/>
                  </a:lnTo>
                  <a:lnTo>
                    <a:pt x="49" y="11"/>
                  </a:lnTo>
                  <a:lnTo>
                    <a:pt x="36" y="1"/>
                  </a:lnTo>
                  <a:lnTo>
                    <a:pt x="22" y="0"/>
                  </a:lnTo>
                  <a:lnTo>
                    <a:pt x="12" y="1"/>
                  </a:lnTo>
                  <a:lnTo>
                    <a:pt x="6" y="4"/>
                  </a:lnTo>
                  <a:lnTo>
                    <a:pt x="0" y="13"/>
                  </a:lnTo>
                  <a:lnTo>
                    <a:pt x="2" y="27"/>
                  </a:lnTo>
                  <a:lnTo>
                    <a:pt x="10" y="40"/>
                  </a:lnTo>
                  <a:lnTo>
                    <a:pt x="20" y="48"/>
                  </a:lnTo>
                  <a:lnTo>
                    <a:pt x="35" y="67"/>
                  </a:lnTo>
                  <a:lnTo>
                    <a:pt x="44" y="68"/>
                  </a:lnTo>
                  <a:lnTo>
                    <a:pt x="52" y="67"/>
                  </a:lnTo>
                  <a:lnTo>
                    <a:pt x="60" y="63"/>
                  </a:lnTo>
                  <a:lnTo>
                    <a:pt x="67" y="57"/>
                  </a:lnTo>
                  <a:lnTo>
                    <a:pt x="74" y="49"/>
                  </a:lnTo>
                  <a:lnTo>
                    <a:pt x="81" y="43"/>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41" name="Google Shape;2541;p203"/>
            <p:cNvSpPr/>
            <p:nvPr/>
          </p:nvSpPr>
          <p:spPr>
            <a:xfrm>
              <a:off x="8724252" y="722028"/>
              <a:ext cx="192599" cy="210503"/>
            </a:xfrm>
            <a:custGeom>
              <a:avLst/>
              <a:gdLst/>
              <a:ahLst/>
              <a:cxnLst/>
              <a:rect l="l" t="t" r="r" b="b"/>
              <a:pathLst>
                <a:path w="203" h="250" extrusionOk="0">
                  <a:moveTo>
                    <a:pt x="4" y="201"/>
                  </a:moveTo>
                  <a:lnTo>
                    <a:pt x="11" y="205"/>
                  </a:lnTo>
                  <a:lnTo>
                    <a:pt x="18" y="210"/>
                  </a:lnTo>
                  <a:lnTo>
                    <a:pt x="21" y="218"/>
                  </a:lnTo>
                  <a:lnTo>
                    <a:pt x="47" y="232"/>
                  </a:lnTo>
                  <a:lnTo>
                    <a:pt x="68" y="249"/>
                  </a:lnTo>
                  <a:lnTo>
                    <a:pt x="75" y="249"/>
                  </a:lnTo>
                  <a:lnTo>
                    <a:pt x="89" y="237"/>
                  </a:lnTo>
                  <a:lnTo>
                    <a:pt x="97" y="228"/>
                  </a:lnTo>
                  <a:lnTo>
                    <a:pt x="100" y="229"/>
                  </a:lnTo>
                  <a:lnTo>
                    <a:pt x="109" y="223"/>
                  </a:lnTo>
                  <a:lnTo>
                    <a:pt x="138" y="218"/>
                  </a:lnTo>
                  <a:lnTo>
                    <a:pt x="180" y="206"/>
                  </a:lnTo>
                  <a:lnTo>
                    <a:pt x="184" y="200"/>
                  </a:lnTo>
                  <a:lnTo>
                    <a:pt x="188" y="191"/>
                  </a:lnTo>
                  <a:lnTo>
                    <a:pt x="183" y="187"/>
                  </a:lnTo>
                  <a:lnTo>
                    <a:pt x="182" y="183"/>
                  </a:lnTo>
                  <a:lnTo>
                    <a:pt x="178" y="158"/>
                  </a:lnTo>
                  <a:lnTo>
                    <a:pt x="177" y="153"/>
                  </a:lnTo>
                  <a:lnTo>
                    <a:pt x="175" y="150"/>
                  </a:lnTo>
                  <a:lnTo>
                    <a:pt x="178" y="135"/>
                  </a:lnTo>
                  <a:lnTo>
                    <a:pt x="182" y="127"/>
                  </a:lnTo>
                  <a:lnTo>
                    <a:pt x="196" y="122"/>
                  </a:lnTo>
                  <a:lnTo>
                    <a:pt x="198" y="119"/>
                  </a:lnTo>
                  <a:lnTo>
                    <a:pt x="202" y="119"/>
                  </a:lnTo>
                  <a:lnTo>
                    <a:pt x="202" y="106"/>
                  </a:lnTo>
                  <a:lnTo>
                    <a:pt x="201" y="98"/>
                  </a:lnTo>
                  <a:lnTo>
                    <a:pt x="197" y="93"/>
                  </a:lnTo>
                  <a:lnTo>
                    <a:pt x="188" y="90"/>
                  </a:lnTo>
                  <a:lnTo>
                    <a:pt x="166" y="67"/>
                  </a:lnTo>
                  <a:lnTo>
                    <a:pt x="165" y="59"/>
                  </a:lnTo>
                  <a:lnTo>
                    <a:pt x="160" y="52"/>
                  </a:lnTo>
                  <a:lnTo>
                    <a:pt x="160" y="43"/>
                  </a:lnTo>
                  <a:lnTo>
                    <a:pt x="158" y="38"/>
                  </a:lnTo>
                  <a:lnTo>
                    <a:pt x="149" y="20"/>
                  </a:lnTo>
                  <a:lnTo>
                    <a:pt x="145" y="18"/>
                  </a:lnTo>
                  <a:lnTo>
                    <a:pt x="142" y="15"/>
                  </a:lnTo>
                  <a:lnTo>
                    <a:pt x="139" y="4"/>
                  </a:lnTo>
                  <a:lnTo>
                    <a:pt x="136" y="0"/>
                  </a:lnTo>
                  <a:lnTo>
                    <a:pt x="115" y="2"/>
                  </a:lnTo>
                  <a:lnTo>
                    <a:pt x="113" y="19"/>
                  </a:lnTo>
                  <a:lnTo>
                    <a:pt x="106" y="29"/>
                  </a:lnTo>
                  <a:lnTo>
                    <a:pt x="98" y="35"/>
                  </a:lnTo>
                  <a:lnTo>
                    <a:pt x="91" y="36"/>
                  </a:lnTo>
                  <a:lnTo>
                    <a:pt x="83" y="40"/>
                  </a:lnTo>
                  <a:lnTo>
                    <a:pt x="75" y="46"/>
                  </a:lnTo>
                  <a:lnTo>
                    <a:pt x="67" y="50"/>
                  </a:lnTo>
                  <a:lnTo>
                    <a:pt x="63" y="50"/>
                  </a:lnTo>
                  <a:lnTo>
                    <a:pt x="58" y="51"/>
                  </a:lnTo>
                  <a:lnTo>
                    <a:pt x="49" y="60"/>
                  </a:lnTo>
                  <a:lnTo>
                    <a:pt x="45" y="73"/>
                  </a:lnTo>
                  <a:lnTo>
                    <a:pt x="40" y="79"/>
                  </a:lnTo>
                  <a:lnTo>
                    <a:pt x="38" y="84"/>
                  </a:lnTo>
                  <a:lnTo>
                    <a:pt x="35" y="96"/>
                  </a:lnTo>
                  <a:lnTo>
                    <a:pt x="34" y="102"/>
                  </a:lnTo>
                  <a:lnTo>
                    <a:pt x="40" y="104"/>
                  </a:lnTo>
                  <a:lnTo>
                    <a:pt x="56" y="100"/>
                  </a:lnTo>
                  <a:lnTo>
                    <a:pt x="46" y="117"/>
                  </a:lnTo>
                  <a:lnTo>
                    <a:pt x="41" y="134"/>
                  </a:lnTo>
                  <a:lnTo>
                    <a:pt x="34" y="150"/>
                  </a:lnTo>
                  <a:lnTo>
                    <a:pt x="23" y="157"/>
                  </a:lnTo>
                  <a:lnTo>
                    <a:pt x="12" y="161"/>
                  </a:lnTo>
                  <a:lnTo>
                    <a:pt x="5" y="172"/>
                  </a:lnTo>
                  <a:lnTo>
                    <a:pt x="0" y="184"/>
                  </a:lnTo>
                  <a:lnTo>
                    <a:pt x="4" y="201"/>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42" name="Google Shape;2542;p203"/>
            <p:cNvSpPr/>
            <p:nvPr/>
          </p:nvSpPr>
          <p:spPr>
            <a:xfrm>
              <a:off x="8674009" y="736800"/>
              <a:ext cx="50243" cy="25852"/>
            </a:xfrm>
            <a:custGeom>
              <a:avLst/>
              <a:gdLst/>
              <a:ahLst/>
              <a:cxnLst/>
              <a:rect l="l" t="t" r="r" b="b"/>
              <a:pathLst>
                <a:path w="54" h="32" extrusionOk="0">
                  <a:moveTo>
                    <a:pt x="2" y="21"/>
                  </a:moveTo>
                  <a:lnTo>
                    <a:pt x="42" y="31"/>
                  </a:lnTo>
                  <a:lnTo>
                    <a:pt x="53" y="15"/>
                  </a:lnTo>
                  <a:lnTo>
                    <a:pt x="51" y="6"/>
                  </a:lnTo>
                  <a:lnTo>
                    <a:pt x="39" y="3"/>
                  </a:lnTo>
                  <a:lnTo>
                    <a:pt x="5" y="0"/>
                  </a:lnTo>
                  <a:lnTo>
                    <a:pt x="0" y="9"/>
                  </a:lnTo>
                  <a:lnTo>
                    <a:pt x="1" y="13"/>
                  </a:lnTo>
                  <a:lnTo>
                    <a:pt x="2" y="21"/>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43" name="Google Shape;2543;p203"/>
            <p:cNvSpPr/>
            <p:nvPr/>
          </p:nvSpPr>
          <p:spPr>
            <a:xfrm>
              <a:off x="8334870" y="1741297"/>
              <a:ext cx="29307" cy="36930"/>
            </a:xfrm>
            <a:custGeom>
              <a:avLst/>
              <a:gdLst/>
              <a:ahLst/>
              <a:cxnLst/>
              <a:rect l="l" t="t" r="r" b="b"/>
              <a:pathLst>
                <a:path w="29" h="43" extrusionOk="0">
                  <a:moveTo>
                    <a:pt x="8" y="37"/>
                  </a:moveTo>
                  <a:lnTo>
                    <a:pt x="25" y="42"/>
                  </a:lnTo>
                  <a:lnTo>
                    <a:pt x="27" y="41"/>
                  </a:lnTo>
                  <a:lnTo>
                    <a:pt x="28" y="35"/>
                  </a:lnTo>
                  <a:lnTo>
                    <a:pt x="28" y="19"/>
                  </a:lnTo>
                  <a:lnTo>
                    <a:pt x="24" y="12"/>
                  </a:lnTo>
                  <a:lnTo>
                    <a:pt x="23" y="7"/>
                  </a:lnTo>
                  <a:lnTo>
                    <a:pt x="17" y="0"/>
                  </a:lnTo>
                  <a:lnTo>
                    <a:pt x="0" y="23"/>
                  </a:lnTo>
                  <a:lnTo>
                    <a:pt x="0" y="27"/>
                  </a:lnTo>
                  <a:lnTo>
                    <a:pt x="1" y="32"/>
                  </a:lnTo>
                  <a:lnTo>
                    <a:pt x="8" y="37"/>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44" name="Google Shape;2544;p203"/>
            <p:cNvSpPr/>
            <p:nvPr/>
          </p:nvSpPr>
          <p:spPr>
            <a:xfrm>
              <a:off x="8334870" y="1741297"/>
              <a:ext cx="29307" cy="36930"/>
            </a:xfrm>
            <a:custGeom>
              <a:avLst/>
              <a:gdLst/>
              <a:ahLst/>
              <a:cxnLst/>
              <a:rect l="l" t="t" r="r" b="b"/>
              <a:pathLst>
                <a:path w="29" h="43" extrusionOk="0">
                  <a:moveTo>
                    <a:pt x="8" y="37"/>
                  </a:moveTo>
                  <a:lnTo>
                    <a:pt x="25" y="42"/>
                  </a:lnTo>
                  <a:lnTo>
                    <a:pt x="27" y="41"/>
                  </a:lnTo>
                  <a:lnTo>
                    <a:pt x="28" y="35"/>
                  </a:lnTo>
                  <a:lnTo>
                    <a:pt x="28" y="19"/>
                  </a:lnTo>
                  <a:lnTo>
                    <a:pt x="24" y="12"/>
                  </a:lnTo>
                  <a:lnTo>
                    <a:pt x="23" y="7"/>
                  </a:lnTo>
                  <a:lnTo>
                    <a:pt x="17" y="0"/>
                  </a:lnTo>
                  <a:lnTo>
                    <a:pt x="0" y="23"/>
                  </a:lnTo>
                  <a:lnTo>
                    <a:pt x="0" y="27"/>
                  </a:lnTo>
                  <a:lnTo>
                    <a:pt x="1" y="32"/>
                  </a:lnTo>
                  <a:lnTo>
                    <a:pt x="8" y="3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45" name="Google Shape;2545;p203"/>
            <p:cNvSpPr/>
            <p:nvPr/>
          </p:nvSpPr>
          <p:spPr>
            <a:xfrm>
              <a:off x="7962232" y="1944414"/>
              <a:ext cx="8374" cy="22158"/>
            </a:xfrm>
            <a:custGeom>
              <a:avLst/>
              <a:gdLst/>
              <a:ahLst/>
              <a:cxnLst/>
              <a:rect l="l" t="t" r="r" b="b"/>
              <a:pathLst>
                <a:path w="7" h="27" extrusionOk="0">
                  <a:moveTo>
                    <a:pt x="1" y="0"/>
                  </a:moveTo>
                  <a:lnTo>
                    <a:pt x="1" y="1"/>
                  </a:lnTo>
                  <a:lnTo>
                    <a:pt x="0" y="4"/>
                  </a:lnTo>
                  <a:lnTo>
                    <a:pt x="0" y="15"/>
                  </a:lnTo>
                  <a:lnTo>
                    <a:pt x="1" y="20"/>
                  </a:lnTo>
                  <a:lnTo>
                    <a:pt x="4" y="25"/>
                  </a:lnTo>
                  <a:lnTo>
                    <a:pt x="6" y="26"/>
                  </a:lnTo>
                  <a:lnTo>
                    <a:pt x="5" y="22"/>
                  </a:lnTo>
                  <a:lnTo>
                    <a:pt x="2" y="7"/>
                  </a:lnTo>
                  <a:lnTo>
                    <a:pt x="2" y="0"/>
                  </a:lnTo>
                  <a:lnTo>
                    <a:pt x="1" y="0"/>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46" name="Google Shape;2546;p203"/>
            <p:cNvSpPr/>
            <p:nvPr/>
          </p:nvSpPr>
          <p:spPr>
            <a:xfrm>
              <a:off x="7962232" y="1944414"/>
              <a:ext cx="8374" cy="22158"/>
            </a:xfrm>
            <a:custGeom>
              <a:avLst/>
              <a:gdLst/>
              <a:ahLst/>
              <a:cxnLst/>
              <a:rect l="l" t="t" r="r" b="b"/>
              <a:pathLst>
                <a:path w="7" h="27" extrusionOk="0">
                  <a:moveTo>
                    <a:pt x="1" y="0"/>
                  </a:moveTo>
                  <a:lnTo>
                    <a:pt x="1" y="1"/>
                  </a:lnTo>
                  <a:lnTo>
                    <a:pt x="0" y="4"/>
                  </a:lnTo>
                  <a:lnTo>
                    <a:pt x="0" y="15"/>
                  </a:lnTo>
                  <a:lnTo>
                    <a:pt x="1" y="20"/>
                  </a:lnTo>
                  <a:lnTo>
                    <a:pt x="4" y="25"/>
                  </a:lnTo>
                  <a:lnTo>
                    <a:pt x="6" y="26"/>
                  </a:lnTo>
                  <a:lnTo>
                    <a:pt x="5" y="22"/>
                  </a:lnTo>
                  <a:lnTo>
                    <a:pt x="2" y="7"/>
                  </a:lnTo>
                  <a:lnTo>
                    <a:pt x="2" y="0"/>
                  </a:lnTo>
                  <a:lnTo>
                    <a:pt x="1"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47" name="Google Shape;2547;p203"/>
            <p:cNvSpPr/>
            <p:nvPr/>
          </p:nvSpPr>
          <p:spPr>
            <a:xfrm>
              <a:off x="8196700" y="1737605"/>
              <a:ext cx="29310" cy="25850"/>
            </a:xfrm>
            <a:custGeom>
              <a:avLst/>
              <a:gdLst/>
              <a:ahLst/>
              <a:cxnLst/>
              <a:rect l="l" t="t" r="r" b="b"/>
              <a:pathLst>
                <a:path w="29" h="30" extrusionOk="0">
                  <a:moveTo>
                    <a:pt x="10" y="25"/>
                  </a:moveTo>
                  <a:lnTo>
                    <a:pt x="15" y="28"/>
                  </a:lnTo>
                  <a:lnTo>
                    <a:pt x="17" y="29"/>
                  </a:lnTo>
                  <a:lnTo>
                    <a:pt x="18" y="28"/>
                  </a:lnTo>
                  <a:lnTo>
                    <a:pt x="19" y="25"/>
                  </a:lnTo>
                  <a:lnTo>
                    <a:pt x="18" y="22"/>
                  </a:lnTo>
                  <a:lnTo>
                    <a:pt x="17" y="18"/>
                  </a:lnTo>
                  <a:lnTo>
                    <a:pt x="20" y="11"/>
                  </a:lnTo>
                  <a:lnTo>
                    <a:pt x="28" y="7"/>
                  </a:lnTo>
                  <a:lnTo>
                    <a:pt x="20" y="3"/>
                  </a:lnTo>
                  <a:lnTo>
                    <a:pt x="16" y="1"/>
                  </a:lnTo>
                  <a:lnTo>
                    <a:pt x="10" y="0"/>
                  </a:lnTo>
                  <a:lnTo>
                    <a:pt x="3" y="3"/>
                  </a:lnTo>
                  <a:lnTo>
                    <a:pt x="2" y="6"/>
                  </a:lnTo>
                  <a:lnTo>
                    <a:pt x="0" y="12"/>
                  </a:lnTo>
                  <a:lnTo>
                    <a:pt x="3" y="17"/>
                  </a:lnTo>
                  <a:lnTo>
                    <a:pt x="10" y="25"/>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48" name="Google Shape;2548;p203"/>
            <p:cNvSpPr/>
            <p:nvPr/>
          </p:nvSpPr>
          <p:spPr>
            <a:xfrm>
              <a:off x="8196700" y="1737605"/>
              <a:ext cx="29310" cy="25850"/>
            </a:xfrm>
            <a:custGeom>
              <a:avLst/>
              <a:gdLst/>
              <a:ahLst/>
              <a:cxnLst/>
              <a:rect l="l" t="t" r="r" b="b"/>
              <a:pathLst>
                <a:path w="29" h="30" extrusionOk="0">
                  <a:moveTo>
                    <a:pt x="10" y="25"/>
                  </a:moveTo>
                  <a:lnTo>
                    <a:pt x="15" y="28"/>
                  </a:lnTo>
                  <a:lnTo>
                    <a:pt x="17" y="29"/>
                  </a:lnTo>
                  <a:lnTo>
                    <a:pt x="18" y="28"/>
                  </a:lnTo>
                  <a:lnTo>
                    <a:pt x="19" y="25"/>
                  </a:lnTo>
                  <a:lnTo>
                    <a:pt x="18" y="22"/>
                  </a:lnTo>
                  <a:lnTo>
                    <a:pt x="17" y="18"/>
                  </a:lnTo>
                  <a:lnTo>
                    <a:pt x="20" y="11"/>
                  </a:lnTo>
                  <a:lnTo>
                    <a:pt x="28" y="7"/>
                  </a:lnTo>
                  <a:lnTo>
                    <a:pt x="20" y="3"/>
                  </a:lnTo>
                  <a:lnTo>
                    <a:pt x="16" y="1"/>
                  </a:lnTo>
                  <a:lnTo>
                    <a:pt x="10" y="0"/>
                  </a:lnTo>
                  <a:lnTo>
                    <a:pt x="3" y="3"/>
                  </a:lnTo>
                  <a:lnTo>
                    <a:pt x="2" y="6"/>
                  </a:lnTo>
                  <a:lnTo>
                    <a:pt x="0" y="12"/>
                  </a:lnTo>
                  <a:lnTo>
                    <a:pt x="3" y="17"/>
                  </a:lnTo>
                  <a:lnTo>
                    <a:pt x="10" y="2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49" name="Google Shape;2549;p203"/>
            <p:cNvSpPr/>
            <p:nvPr/>
          </p:nvSpPr>
          <p:spPr>
            <a:xfrm>
              <a:off x="8280439" y="1785613"/>
              <a:ext cx="46058" cy="33238"/>
            </a:xfrm>
            <a:custGeom>
              <a:avLst/>
              <a:gdLst/>
              <a:ahLst/>
              <a:cxnLst/>
              <a:rect l="l" t="t" r="r" b="b"/>
              <a:pathLst>
                <a:path w="49" h="38" extrusionOk="0">
                  <a:moveTo>
                    <a:pt x="17" y="7"/>
                  </a:moveTo>
                  <a:lnTo>
                    <a:pt x="13" y="16"/>
                  </a:lnTo>
                  <a:lnTo>
                    <a:pt x="9" y="21"/>
                  </a:lnTo>
                  <a:lnTo>
                    <a:pt x="2" y="28"/>
                  </a:lnTo>
                  <a:lnTo>
                    <a:pt x="0" y="34"/>
                  </a:lnTo>
                  <a:lnTo>
                    <a:pt x="2" y="36"/>
                  </a:lnTo>
                  <a:lnTo>
                    <a:pt x="9" y="37"/>
                  </a:lnTo>
                  <a:lnTo>
                    <a:pt x="25" y="36"/>
                  </a:lnTo>
                  <a:lnTo>
                    <a:pt x="29" y="34"/>
                  </a:lnTo>
                  <a:lnTo>
                    <a:pt x="36" y="26"/>
                  </a:lnTo>
                  <a:lnTo>
                    <a:pt x="41" y="23"/>
                  </a:lnTo>
                  <a:lnTo>
                    <a:pt x="48" y="16"/>
                  </a:lnTo>
                  <a:lnTo>
                    <a:pt x="47" y="13"/>
                  </a:lnTo>
                  <a:lnTo>
                    <a:pt x="45" y="9"/>
                  </a:lnTo>
                  <a:lnTo>
                    <a:pt x="28" y="0"/>
                  </a:lnTo>
                  <a:lnTo>
                    <a:pt x="23" y="1"/>
                  </a:lnTo>
                  <a:lnTo>
                    <a:pt x="17" y="7"/>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50" name="Google Shape;2550;p203"/>
            <p:cNvSpPr/>
            <p:nvPr/>
          </p:nvSpPr>
          <p:spPr>
            <a:xfrm>
              <a:off x="8280439" y="1785613"/>
              <a:ext cx="46058" cy="33238"/>
            </a:xfrm>
            <a:custGeom>
              <a:avLst/>
              <a:gdLst/>
              <a:ahLst/>
              <a:cxnLst/>
              <a:rect l="l" t="t" r="r" b="b"/>
              <a:pathLst>
                <a:path w="49" h="38" extrusionOk="0">
                  <a:moveTo>
                    <a:pt x="17" y="7"/>
                  </a:moveTo>
                  <a:lnTo>
                    <a:pt x="13" y="16"/>
                  </a:lnTo>
                  <a:lnTo>
                    <a:pt x="9" y="21"/>
                  </a:lnTo>
                  <a:lnTo>
                    <a:pt x="2" y="28"/>
                  </a:lnTo>
                  <a:lnTo>
                    <a:pt x="0" y="34"/>
                  </a:lnTo>
                  <a:lnTo>
                    <a:pt x="2" y="36"/>
                  </a:lnTo>
                  <a:lnTo>
                    <a:pt x="9" y="37"/>
                  </a:lnTo>
                  <a:lnTo>
                    <a:pt x="25" y="36"/>
                  </a:lnTo>
                  <a:lnTo>
                    <a:pt x="29" y="34"/>
                  </a:lnTo>
                  <a:lnTo>
                    <a:pt x="36" y="26"/>
                  </a:lnTo>
                  <a:lnTo>
                    <a:pt x="41" y="23"/>
                  </a:lnTo>
                  <a:lnTo>
                    <a:pt x="48" y="16"/>
                  </a:lnTo>
                  <a:lnTo>
                    <a:pt x="47" y="13"/>
                  </a:lnTo>
                  <a:lnTo>
                    <a:pt x="45" y="9"/>
                  </a:lnTo>
                  <a:lnTo>
                    <a:pt x="28" y="0"/>
                  </a:lnTo>
                  <a:lnTo>
                    <a:pt x="23" y="1"/>
                  </a:lnTo>
                  <a:lnTo>
                    <a:pt x="17" y="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51" name="Google Shape;2551;p203"/>
            <p:cNvSpPr/>
            <p:nvPr/>
          </p:nvSpPr>
          <p:spPr>
            <a:xfrm>
              <a:off x="8234383" y="1696981"/>
              <a:ext cx="20933" cy="14772"/>
            </a:xfrm>
            <a:custGeom>
              <a:avLst/>
              <a:gdLst/>
              <a:ahLst/>
              <a:cxnLst/>
              <a:rect l="l" t="t" r="r" b="b"/>
              <a:pathLst>
                <a:path w="23" h="17" extrusionOk="0">
                  <a:moveTo>
                    <a:pt x="15" y="13"/>
                  </a:moveTo>
                  <a:lnTo>
                    <a:pt x="18" y="11"/>
                  </a:lnTo>
                  <a:lnTo>
                    <a:pt x="22" y="3"/>
                  </a:lnTo>
                  <a:lnTo>
                    <a:pt x="22" y="2"/>
                  </a:lnTo>
                  <a:lnTo>
                    <a:pt x="18" y="0"/>
                  </a:lnTo>
                  <a:lnTo>
                    <a:pt x="7" y="4"/>
                  </a:lnTo>
                  <a:lnTo>
                    <a:pt x="1" y="11"/>
                  </a:lnTo>
                  <a:lnTo>
                    <a:pt x="0" y="16"/>
                  </a:lnTo>
                  <a:lnTo>
                    <a:pt x="5" y="13"/>
                  </a:lnTo>
                  <a:lnTo>
                    <a:pt x="15" y="13"/>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52" name="Google Shape;2552;p203"/>
            <p:cNvSpPr/>
            <p:nvPr/>
          </p:nvSpPr>
          <p:spPr>
            <a:xfrm>
              <a:off x="8234383" y="1696981"/>
              <a:ext cx="20933" cy="14772"/>
            </a:xfrm>
            <a:custGeom>
              <a:avLst/>
              <a:gdLst/>
              <a:ahLst/>
              <a:cxnLst/>
              <a:rect l="l" t="t" r="r" b="b"/>
              <a:pathLst>
                <a:path w="23" h="17" extrusionOk="0">
                  <a:moveTo>
                    <a:pt x="15" y="13"/>
                  </a:moveTo>
                  <a:lnTo>
                    <a:pt x="18" y="11"/>
                  </a:lnTo>
                  <a:lnTo>
                    <a:pt x="22" y="3"/>
                  </a:lnTo>
                  <a:lnTo>
                    <a:pt x="22" y="2"/>
                  </a:lnTo>
                  <a:lnTo>
                    <a:pt x="18" y="0"/>
                  </a:lnTo>
                  <a:lnTo>
                    <a:pt x="7" y="4"/>
                  </a:lnTo>
                  <a:lnTo>
                    <a:pt x="1" y="11"/>
                  </a:lnTo>
                  <a:lnTo>
                    <a:pt x="0" y="16"/>
                  </a:lnTo>
                  <a:lnTo>
                    <a:pt x="5" y="13"/>
                  </a:lnTo>
                  <a:lnTo>
                    <a:pt x="15" y="1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53" name="Google Shape;2553;p203"/>
            <p:cNvSpPr/>
            <p:nvPr/>
          </p:nvSpPr>
          <p:spPr>
            <a:xfrm>
              <a:off x="8837300" y="1416313"/>
              <a:ext cx="41869" cy="22158"/>
            </a:xfrm>
            <a:custGeom>
              <a:avLst/>
              <a:gdLst/>
              <a:ahLst/>
              <a:cxnLst/>
              <a:rect l="l" t="t" r="r" b="b"/>
              <a:pathLst>
                <a:path w="43" h="26" extrusionOk="0">
                  <a:moveTo>
                    <a:pt x="41" y="11"/>
                  </a:moveTo>
                  <a:lnTo>
                    <a:pt x="42" y="6"/>
                  </a:lnTo>
                  <a:lnTo>
                    <a:pt x="40" y="4"/>
                  </a:lnTo>
                  <a:lnTo>
                    <a:pt x="31" y="0"/>
                  </a:lnTo>
                  <a:lnTo>
                    <a:pt x="27" y="5"/>
                  </a:lnTo>
                  <a:lnTo>
                    <a:pt x="16" y="2"/>
                  </a:lnTo>
                  <a:lnTo>
                    <a:pt x="10" y="8"/>
                  </a:lnTo>
                  <a:lnTo>
                    <a:pt x="3" y="3"/>
                  </a:lnTo>
                  <a:lnTo>
                    <a:pt x="1" y="6"/>
                  </a:lnTo>
                  <a:lnTo>
                    <a:pt x="0" y="13"/>
                  </a:lnTo>
                  <a:lnTo>
                    <a:pt x="12" y="15"/>
                  </a:lnTo>
                  <a:lnTo>
                    <a:pt x="18" y="20"/>
                  </a:lnTo>
                  <a:lnTo>
                    <a:pt x="26" y="21"/>
                  </a:lnTo>
                  <a:lnTo>
                    <a:pt x="32" y="25"/>
                  </a:lnTo>
                  <a:lnTo>
                    <a:pt x="34" y="18"/>
                  </a:lnTo>
                  <a:lnTo>
                    <a:pt x="34" y="13"/>
                  </a:lnTo>
                  <a:lnTo>
                    <a:pt x="38" y="10"/>
                  </a:lnTo>
                  <a:lnTo>
                    <a:pt x="41" y="11"/>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54" name="Google Shape;2554;p203"/>
            <p:cNvSpPr/>
            <p:nvPr/>
          </p:nvSpPr>
          <p:spPr>
            <a:xfrm>
              <a:off x="8837300" y="1416313"/>
              <a:ext cx="41869" cy="22158"/>
            </a:xfrm>
            <a:custGeom>
              <a:avLst/>
              <a:gdLst/>
              <a:ahLst/>
              <a:cxnLst/>
              <a:rect l="l" t="t" r="r" b="b"/>
              <a:pathLst>
                <a:path w="43" h="26" extrusionOk="0">
                  <a:moveTo>
                    <a:pt x="41" y="11"/>
                  </a:moveTo>
                  <a:lnTo>
                    <a:pt x="42" y="6"/>
                  </a:lnTo>
                  <a:lnTo>
                    <a:pt x="40" y="4"/>
                  </a:lnTo>
                  <a:lnTo>
                    <a:pt x="31" y="0"/>
                  </a:lnTo>
                  <a:lnTo>
                    <a:pt x="27" y="5"/>
                  </a:lnTo>
                  <a:lnTo>
                    <a:pt x="16" y="2"/>
                  </a:lnTo>
                  <a:lnTo>
                    <a:pt x="10" y="8"/>
                  </a:lnTo>
                  <a:lnTo>
                    <a:pt x="3" y="3"/>
                  </a:lnTo>
                  <a:lnTo>
                    <a:pt x="1" y="6"/>
                  </a:lnTo>
                  <a:lnTo>
                    <a:pt x="0" y="13"/>
                  </a:lnTo>
                  <a:lnTo>
                    <a:pt x="12" y="15"/>
                  </a:lnTo>
                  <a:lnTo>
                    <a:pt x="18" y="20"/>
                  </a:lnTo>
                  <a:lnTo>
                    <a:pt x="26" y="21"/>
                  </a:lnTo>
                  <a:lnTo>
                    <a:pt x="32" y="25"/>
                  </a:lnTo>
                  <a:lnTo>
                    <a:pt x="34" y="18"/>
                  </a:lnTo>
                  <a:lnTo>
                    <a:pt x="34" y="13"/>
                  </a:lnTo>
                  <a:lnTo>
                    <a:pt x="38" y="10"/>
                  </a:lnTo>
                  <a:lnTo>
                    <a:pt x="41" y="1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55" name="Google Shape;2555;p203"/>
            <p:cNvSpPr/>
            <p:nvPr/>
          </p:nvSpPr>
          <p:spPr>
            <a:xfrm>
              <a:off x="8255317" y="1700675"/>
              <a:ext cx="20936" cy="11078"/>
            </a:xfrm>
            <a:custGeom>
              <a:avLst/>
              <a:gdLst/>
              <a:ahLst/>
              <a:cxnLst/>
              <a:rect l="l" t="t" r="r" b="b"/>
              <a:pathLst>
                <a:path w="23" h="14" extrusionOk="0">
                  <a:moveTo>
                    <a:pt x="2" y="0"/>
                  </a:moveTo>
                  <a:lnTo>
                    <a:pt x="0" y="4"/>
                  </a:lnTo>
                  <a:lnTo>
                    <a:pt x="5" y="9"/>
                  </a:lnTo>
                  <a:lnTo>
                    <a:pt x="19" y="13"/>
                  </a:lnTo>
                  <a:lnTo>
                    <a:pt x="22" y="12"/>
                  </a:lnTo>
                  <a:lnTo>
                    <a:pt x="6" y="0"/>
                  </a:lnTo>
                  <a:lnTo>
                    <a:pt x="2" y="0"/>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56" name="Google Shape;2556;p203"/>
            <p:cNvSpPr/>
            <p:nvPr/>
          </p:nvSpPr>
          <p:spPr>
            <a:xfrm>
              <a:off x="8255317" y="1700675"/>
              <a:ext cx="20936" cy="11078"/>
            </a:xfrm>
            <a:custGeom>
              <a:avLst/>
              <a:gdLst/>
              <a:ahLst/>
              <a:cxnLst/>
              <a:rect l="l" t="t" r="r" b="b"/>
              <a:pathLst>
                <a:path w="23" h="14" extrusionOk="0">
                  <a:moveTo>
                    <a:pt x="2" y="0"/>
                  </a:moveTo>
                  <a:lnTo>
                    <a:pt x="0" y="4"/>
                  </a:lnTo>
                  <a:lnTo>
                    <a:pt x="5" y="9"/>
                  </a:lnTo>
                  <a:lnTo>
                    <a:pt x="19" y="13"/>
                  </a:lnTo>
                  <a:lnTo>
                    <a:pt x="22" y="12"/>
                  </a:lnTo>
                  <a:lnTo>
                    <a:pt x="6" y="0"/>
                  </a:lnTo>
                  <a:lnTo>
                    <a:pt x="2"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57" name="Google Shape;2557;p203"/>
            <p:cNvSpPr/>
            <p:nvPr/>
          </p:nvSpPr>
          <p:spPr>
            <a:xfrm>
              <a:off x="8071092" y="1704367"/>
              <a:ext cx="50243" cy="44316"/>
            </a:xfrm>
            <a:custGeom>
              <a:avLst/>
              <a:gdLst/>
              <a:ahLst/>
              <a:cxnLst/>
              <a:rect l="l" t="t" r="r" b="b"/>
              <a:pathLst>
                <a:path w="55" h="54" extrusionOk="0">
                  <a:moveTo>
                    <a:pt x="7" y="50"/>
                  </a:moveTo>
                  <a:lnTo>
                    <a:pt x="12" y="52"/>
                  </a:lnTo>
                  <a:lnTo>
                    <a:pt x="15" y="51"/>
                  </a:lnTo>
                  <a:lnTo>
                    <a:pt x="24" y="46"/>
                  </a:lnTo>
                  <a:lnTo>
                    <a:pt x="31" y="43"/>
                  </a:lnTo>
                  <a:lnTo>
                    <a:pt x="46" y="39"/>
                  </a:lnTo>
                  <a:lnTo>
                    <a:pt x="54" y="37"/>
                  </a:lnTo>
                  <a:lnTo>
                    <a:pt x="54" y="32"/>
                  </a:lnTo>
                  <a:lnTo>
                    <a:pt x="53" y="26"/>
                  </a:lnTo>
                  <a:lnTo>
                    <a:pt x="49" y="19"/>
                  </a:lnTo>
                  <a:lnTo>
                    <a:pt x="46" y="16"/>
                  </a:lnTo>
                  <a:lnTo>
                    <a:pt x="41" y="7"/>
                  </a:lnTo>
                  <a:lnTo>
                    <a:pt x="39" y="4"/>
                  </a:lnTo>
                  <a:lnTo>
                    <a:pt x="35" y="1"/>
                  </a:lnTo>
                  <a:lnTo>
                    <a:pt x="32" y="0"/>
                  </a:lnTo>
                  <a:lnTo>
                    <a:pt x="14" y="4"/>
                  </a:lnTo>
                  <a:lnTo>
                    <a:pt x="7" y="7"/>
                  </a:lnTo>
                  <a:lnTo>
                    <a:pt x="2" y="17"/>
                  </a:lnTo>
                  <a:lnTo>
                    <a:pt x="3" y="32"/>
                  </a:lnTo>
                  <a:lnTo>
                    <a:pt x="2" y="38"/>
                  </a:lnTo>
                  <a:lnTo>
                    <a:pt x="0" y="43"/>
                  </a:lnTo>
                  <a:lnTo>
                    <a:pt x="0" y="47"/>
                  </a:lnTo>
                  <a:lnTo>
                    <a:pt x="4" y="53"/>
                  </a:lnTo>
                  <a:lnTo>
                    <a:pt x="7" y="50"/>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58" name="Google Shape;2558;p203"/>
            <p:cNvSpPr/>
            <p:nvPr/>
          </p:nvSpPr>
          <p:spPr>
            <a:xfrm>
              <a:off x="8071092" y="1704367"/>
              <a:ext cx="50243" cy="44316"/>
            </a:xfrm>
            <a:custGeom>
              <a:avLst/>
              <a:gdLst/>
              <a:ahLst/>
              <a:cxnLst/>
              <a:rect l="l" t="t" r="r" b="b"/>
              <a:pathLst>
                <a:path w="55" h="54" extrusionOk="0">
                  <a:moveTo>
                    <a:pt x="7" y="50"/>
                  </a:moveTo>
                  <a:lnTo>
                    <a:pt x="12" y="52"/>
                  </a:lnTo>
                  <a:lnTo>
                    <a:pt x="15" y="51"/>
                  </a:lnTo>
                  <a:lnTo>
                    <a:pt x="24" y="46"/>
                  </a:lnTo>
                  <a:lnTo>
                    <a:pt x="31" y="43"/>
                  </a:lnTo>
                  <a:lnTo>
                    <a:pt x="46" y="39"/>
                  </a:lnTo>
                  <a:lnTo>
                    <a:pt x="54" y="37"/>
                  </a:lnTo>
                  <a:lnTo>
                    <a:pt x="54" y="32"/>
                  </a:lnTo>
                  <a:lnTo>
                    <a:pt x="53" y="26"/>
                  </a:lnTo>
                  <a:lnTo>
                    <a:pt x="49" y="19"/>
                  </a:lnTo>
                  <a:lnTo>
                    <a:pt x="46" y="16"/>
                  </a:lnTo>
                  <a:lnTo>
                    <a:pt x="41" y="7"/>
                  </a:lnTo>
                  <a:lnTo>
                    <a:pt x="39" y="4"/>
                  </a:lnTo>
                  <a:lnTo>
                    <a:pt x="35" y="1"/>
                  </a:lnTo>
                  <a:lnTo>
                    <a:pt x="32" y="0"/>
                  </a:lnTo>
                  <a:lnTo>
                    <a:pt x="14" y="4"/>
                  </a:lnTo>
                  <a:lnTo>
                    <a:pt x="7" y="7"/>
                  </a:lnTo>
                  <a:lnTo>
                    <a:pt x="2" y="17"/>
                  </a:lnTo>
                  <a:lnTo>
                    <a:pt x="3" y="32"/>
                  </a:lnTo>
                  <a:lnTo>
                    <a:pt x="2" y="38"/>
                  </a:lnTo>
                  <a:lnTo>
                    <a:pt x="0" y="43"/>
                  </a:lnTo>
                  <a:lnTo>
                    <a:pt x="0" y="47"/>
                  </a:lnTo>
                  <a:lnTo>
                    <a:pt x="4" y="53"/>
                  </a:lnTo>
                  <a:lnTo>
                    <a:pt x="7" y="5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59" name="Google Shape;2559;p203"/>
            <p:cNvSpPr/>
            <p:nvPr/>
          </p:nvSpPr>
          <p:spPr>
            <a:xfrm>
              <a:off x="10373900" y="1497559"/>
              <a:ext cx="142356" cy="84940"/>
            </a:xfrm>
            <a:custGeom>
              <a:avLst/>
              <a:gdLst/>
              <a:ahLst/>
              <a:cxnLst/>
              <a:rect l="l" t="t" r="r" b="b"/>
              <a:pathLst>
                <a:path w="150" h="102" extrusionOk="0">
                  <a:moveTo>
                    <a:pt x="25" y="66"/>
                  </a:moveTo>
                  <a:lnTo>
                    <a:pt x="32" y="74"/>
                  </a:lnTo>
                  <a:lnTo>
                    <a:pt x="36" y="76"/>
                  </a:lnTo>
                  <a:lnTo>
                    <a:pt x="47" y="78"/>
                  </a:lnTo>
                  <a:lnTo>
                    <a:pt x="51" y="82"/>
                  </a:lnTo>
                  <a:lnTo>
                    <a:pt x="58" y="91"/>
                  </a:lnTo>
                  <a:lnTo>
                    <a:pt x="63" y="94"/>
                  </a:lnTo>
                  <a:lnTo>
                    <a:pt x="69" y="98"/>
                  </a:lnTo>
                  <a:lnTo>
                    <a:pt x="93" y="101"/>
                  </a:lnTo>
                  <a:lnTo>
                    <a:pt x="110" y="101"/>
                  </a:lnTo>
                  <a:lnTo>
                    <a:pt x="118" y="98"/>
                  </a:lnTo>
                  <a:lnTo>
                    <a:pt x="133" y="89"/>
                  </a:lnTo>
                  <a:lnTo>
                    <a:pt x="142" y="83"/>
                  </a:lnTo>
                  <a:lnTo>
                    <a:pt x="143" y="81"/>
                  </a:lnTo>
                  <a:lnTo>
                    <a:pt x="149" y="54"/>
                  </a:lnTo>
                  <a:lnTo>
                    <a:pt x="147" y="53"/>
                  </a:lnTo>
                  <a:lnTo>
                    <a:pt x="145" y="54"/>
                  </a:lnTo>
                  <a:lnTo>
                    <a:pt x="143" y="58"/>
                  </a:lnTo>
                  <a:lnTo>
                    <a:pt x="140" y="61"/>
                  </a:lnTo>
                  <a:lnTo>
                    <a:pt x="137" y="57"/>
                  </a:lnTo>
                  <a:lnTo>
                    <a:pt x="132" y="53"/>
                  </a:lnTo>
                  <a:lnTo>
                    <a:pt x="126" y="46"/>
                  </a:lnTo>
                  <a:lnTo>
                    <a:pt x="111" y="43"/>
                  </a:lnTo>
                  <a:lnTo>
                    <a:pt x="94" y="41"/>
                  </a:lnTo>
                  <a:lnTo>
                    <a:pt x="88" y="45"/>
                  </a:lnTo>
                  <a:lnTo>
                    <a:pt x="78" y="44"/>
                  </a:lnTo>
                  <a:lnTo>
                    <a:pt x="74" y="39"/>
                  </a:lnTo>
                  <a:lnTo>
                    <a:pt x="75" y="35"/>
                  </a:lnTo>
                  <a:lnTo>
                    <a:pt x="76" y="31"/>
                  </a:lnTo>
                  <a:lnTo>
                    <a:pt x="75" y="25"/>
                  </a:lnTo>
                  <a:lnTo>
                    <a:pt x="73" y="22"/>
                  </a:lnTo>
                  <a:lnTo>
                    <a:pt x="44" y="19"/>
                  </a:lnTo>
                  <a:lnTo>
                    <a:pt x="42" y="19"/>
                  </a:lnTo>
                  <a:lnTo>
                    <a:pt x="30" y="28"/>
                  </a:lnTo>
                  <a:lnTo>
                    <a:pt x="21" y="27"/>
                  </a:lnTo>
                  <a:lnTo>
                    <a:pt x="20" y="20"/>
                  </a:lnTo>
                  <a:lnTo>
                    <a:pt x="20" y="9"/>
                  </a:lnTo>
                  <a:lnTo>
                    <a:pt x="13" y="0"/>
                  </a:lnTo>
                  <a:lnTo>
                    <a:pt x="9" y="3"/>
                  </a:lnTo>
                  <a:lnTo>
                    <a:pt x="6" y="13"/>
                  </a:lnTo>
                  <a:lnTo>
                    <a:pt x="4" y="24"/>
                  </a:lnTo>
                  <a:lnTo>
                    <a:pt x="1" y="36"/>
                  </a:lnTo>
                  <a:lnTo>
                    <a:pt x="0" y="49"/>
                  </a:lnTo>
                  <a:lnTo>
                    <a:pt x="18" y="59"/>
                  </a:lnTo>
                  <a:lnTo>
                    <a:pt x="25" y="66"/>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60" name="Google Shape;2560;p203"/>
            <p:cNvSpPr/>
            <p:nvPr/>
          </p:nvSpPr>
          <p:spPr>
            <a:xfrm>
              <a:off x="10093377" y="1431085"/>
              <a:ext cx="255401" cy="162492"/>
            </a:xfrm>
            <a:custGeom>
              <a:avLst/>
              <a:gdLst/>
              <a:ahLst/>
              <a:cxnLst/>
              <a:rect l="l" t="t" r="r" b="b"/>
              <a:pathLst>
                <a:path w="269" h="196" extrusionOk="0">
                  <a:moveTo>
                    <a:pt x="2" y="124"/>
                  </a:moveTo>
                  <a:lnTo>
                    <a:pt x="9" y="138"/>
                  </a:lnTo>
                  <a:lnTo>
                    <a:pt x="16" y="146"/>
                  </a:lnTo>
                  <a:lnTo>
                    <a:pt x="20" y="148"/>
                  </a:lnTo>
                  <a:lnTo>
                    <a:pt x="24" y="152"/>
                  </a:lnTo>
                  <a:lnTo>
                    <a:pt x="31" y="169"/>
                  </a:lnTo>
                  <a:lnTo>
                    <a:pt x="34" y="174"/>
                  </a:lnTo>
                  <a:lnTo>
                    <a:pt x="37" y="178"/>
                  </a:lnTo>
                  <a:lnTo>
                    <a:pt x="61" y="190"/>
                  </a:lnTo>
                  <a:lnTo>
                    <a:pt x="65" y="193"/>
                  </a:lnTo>
                  <a:lnTo>
                    <a:pt x="69" y="195"/>
                  </a:lnTo>
                  <a:lnTo>
                    <a:pt x="72" y="195"/>
                  </a:lnTo>
                  <a:lnTo>
                    <a:pt x="76" y="192"/>
                  </a:lnTo>
                  <a:lnTo>
                    <a:pt x="79" y="184"/>
                  </a:lnTo>
                  <a:lnTo>
                    <a:pt x="82" y="173"/>
                  </a:lnTo>
                  <a:lnTo>
                    <a:pt x="83" y="165"/>
                  </a:lnTo>
                  <a:lnTo>
                    <a:pt x="85" y="160"/>
                  </a:lnTo>
                  <a:lnTo>
                    <a:pt x="88" y="158"/>
                  </a:lnTo>
                  <a:lnTo>
                    <a:pt x="90" y="158"/>
                  </a:lnTo>
                  <a:lnTo>
                    <a:pt x="98" y="166"/>
                  </a:lnTo>
                  <a:lnTo>
                    <a:pt x="106" y="172"/>
                  </a:lnTo>
                  <a:lnTo>
                    <a:pt x="112" y="171"/>
                  </a:lnTo>
                  <a:lnTo>
                    <a:pt x="119" y="168"/>
                  </a:lnTo>
                  <a:lnTo>
                    <a:pt x="139" y="163"/>
                  </a:lnTo>
                  <a:lnTo>
                    <a:pt x="146" y="160"/>
                  </a:lnTo>
                  <a:lnTo>
                    <a:pt x="153" y="156"/>
                  </a:lnTo>
                  <a:lnTo>
                    <a:pt x="161" y="154"/>
                  </a:lnTo>
                  <a:lnTo>
                    <a:pt x="165" y="159"/>
                  </a:lnTo>
                  <a:lnTo>
                    <a:pt x="167" y="165"/>
                  </a:lnTo>
                  <a:lnTo>
                    <a:pt x="170" y="171"/>
                  </a:lnTo>
                  <a:lnTo>
                    <a:pt x="173" y="174"/>
                  </a:lnTo>
                  <a:lnTo>
                    <a:pt x="176" y="175"/>
                  </a:lnTo>
                  <a:lnTo>
                    <a:pt x="181" y="173"/>
                  </a:lnTo>
                  <a:lnTo>
                    <a:pt x="186" y="169"/>
                  </a:lnTo>
                  <a:lnTo>
                    <a:pt x="197" y="157"/>
                  </a:lnTo>
                  <a:lnTo>
                    <a:pt x="191" y="146"/>
                  </a:lnTo>
                  <a:lnTo>
                    <a:pt x="184" y="141"/>
                  </a:lnTo>
                  <a:lnTo>
                    <a:pt x="181" y="137"/>
                  </a:lnTo>
                  <a:lnTo>
                    <a:pt x="170" y="110"/>
                  </a:lnTo>
                  <a:lnTo>
                    <a:pt x="168" y="104"/>
                  </a:lnTo>
                  <a:lnTo>
                    <a:pt x="166" y="96"/>
                  </a:lnTo>
                  <a:lnTo>
                    <a:pt x="164" y="70"/>
                  </a:lnTo>
                  <a:lnTo>
                    <a:pt x="171" y="66"/>
                  </a:lnTo>
                  <a:lnTo>
                    <a:pt x="179" y="63"/>
                  </a:lnTo>
                  <a:lnTo>
                    <a:pt x="191" y="63"/>
                  </a:lnTo>
                  <a:lnTo>
                    <a:pt x="194" y="70"/>
                  </a:lnTo>
                  <a:lnTo>
                    <a:pt x="193" y="74"/>
                  </a:lnTo>
                  <a:lnTo>
                    <a:pt x="189" y="82"/>
                  </a:lnTo>
                  <a:lnTo>
                    <a:pt x="185" y="85"/>
                  </a:lnTo>
                  <a:lnTo>
                    <a:pt x="184" y="98"/>
                  </a:lnTo>
                  <a:lnTo>
                    <a:pt x="184" y="111"/>
                  </a:lnTo>
                  <a:lnTo>
                    <a:pt x="187" y="120"/>
                  </a:lnTo>
                  <a:lnTo>
                    <a:pt x="190" y="126"/>
                  </a:lnTo>
                  <a:lnTo>
                    <a:pt x="198" y="139"/>
                  </a:lnTo>
                  <a:lnTo>
                    <a:pt x="206" y="143"/>
                  </a:lnTo>
                  <a:lnTo>
                    <a:pt x="213" y="143"/>
                  </a:lnTo>
                  <a:lnTo>
                    <a:pt x="225" y="148"/>
                  </a:lnTo>
                  <a:lnTo>
                    <a:pt x="232" y="146"/>
                  </a:lnTo>
                  <a:lnTo>
                    <a:pt x="238" y="141"/>
                  </a:lnTo>
                  <a:lnTo>
                    <a:pt x="253" y="120"/>
                  </a:lnTo>
                  <a:lnTo>
                    <a:pt x="251" y="113"/>
                  </a:lnTo>
                  <a:lnTo>
                    <a:pt x="248" y="108"/>
                  </a:lnTo>
                  <a:lnTo>
                    <a:pt x="250" y="102"/>
                  </a:lnTo>
                  <a:lnTo>
                    <a:pt x="258" y="92"/>
                  </a:lnTo>
                  <a:lnTo>
                    <a:pt x="268" y="87"/>
                  </a:lnTo>
                  <a:lnTo>
                    <a:pt x="267" y="83"/>
                  </a:lnTo>
                  <a:lnTo>
                    <a:pt x="265" y="80"/>
                  </a:lnTo>
                  <a:lnTo>
                    <a:pt x="215" y="44"/>
                  </a:lnTo>
                  <a:lnTo>
                    <a:pt x="211" y="44"/>
                  </a:lnTo>
                  <a:lnTo>
                    <a:pt x="203" y="49"/>
                  </a:lnTo>
                  <a:lnTo>
                    <a:pt x="199" y="50"/>
                  </a:lnTo>
                  <a:lnTo>
                    <a:pt x="191" y="48"/>
                  </a:lnTo>
                  <a:lnTo>
                    <a:pt x="183" y="44"/>
                  </a:lnTo>
                  <a:lnTo>
                    <a:pt x="176" y="39"/>
                  </a:lnTo>
                  <a:lnTo>
                    <a:pt x="161" y="20"/>
                  </a:lnTo>
                  <a:lnTo>
                    <a:pt x="153" y="12"/>
                  </a:lnTo>
                  <a:lnTo>
                    <a:pt x="145" y="8"/>
                  </a:lnTo>
                  <a:lnTo>
                    <a:pt x="139" y="18"/>
                  </a:lnTo>
                  <a:lnTo>
                    <a:pt x="131" y="28"/>
                  </a:lnTo>
                  <a:lnTo>
                    <a:pt x="129" y="31"/>
                  </a:lnTo>
                  <a:lnTo>
                    <a:pt x="128" y="36"/>
                  </a:lnTo>
                  <a:lnTo>
                    <a:pt x="127" y="44"/>
                  </a:lnTo>
                  <a:lnTo>
                    <a:pt x="127" y="52"/>
                  </a:lnTo>
                  <a:lnTo>
                    <a:pt x="127" y="59"/>
                  </a:lnTo>
                  <a:lnTo>
                    <a:pt x="127" y="65"/>
                  </a:lnTo>
                  <a:lnTo>
                    <a:pt x="126" y="71"/>
                  </a:lnTo>
                  <a:lnTo>
                    <a:pt x="124" y="74"/>
                  </a:lnTo>
                  <a:lnTo>
                    <a:pt x="118" y="74"/>
                  </a:lnTo>
                  <a:lnTo>
                    <a:pt x="117" y="72"/>
                  </a:lnTo>
                  <a:lnTo>
                    <a:pt x="115" y="70"/>
                  </a:lnTo>
                  <a:lnTo>
                    <a:pt x="114" y="66"/>
                  </a:lnTo>
                  <a:lnTo>
                    <a:pt x="110" y="53"/>
                  </a:lnTo>
                  <a:lnTo>
                    <a:pt x="106" y="49"/>
                  </a:lnTo>
                  <a:lnTo>
                    <a:pt x="103" y="51"/>
                  </a:lnTo>
                  <a:lnTo>
                    <a:pt x="99" y="48"/>
                  </a:lnTo>
                  <a:lnTo>
                    <a:pt x="90" y="32"/>
                  </a:lnTo>
                  <a:lnTo>
                    <a:pt x="83" y="24"/>
                  </a:lnTo>
                  <a:lnTo>
                    <a:pt x="72" y="15"/>
                  </a:lnTo>
                  <a:lnTo>
                    <a:pt x="69" y="12"/>
                  </a:lnTo>
                  <a:lnTo>
                    <a:pt x="66" y="5"/>
                  </a:lnTo>
                  <a:lnTo>
                    <a:pt x="63" y="0"/>
                  </a:lnTo>
                  <a:lnTo>
                    <a:pt x="59" y="0"/>
                  </a:lnTo>
                  <a:lnTo>
                    <a:pt x="47" y="9"/>
                  </a:lnTo>
                  <a:lnTo>
                    <a:pt x="41" y="11"/>
                  </a:lnTo>
                  <a:lnTo>
                    <a:pt x="37" y="15"/>
                  </a:lnTo>
                  <a:lnTo>
                    <a:pt x="35" y="20"/>
                  </a:lnTo>
                  <a:lnTo>
                    <a:pt x="33" y="22"/>
                  </a:lnTo>
                  <a:lnTo>
                    <a:pt x="27" y="24"/>
                  </a:lnTo>
                  <a:lnTo>
                    <a:pt x="22" y="28"/>
                  </a:lnTo>
                  <a:lnTo>
                    <a:pt x="20" y="32"/>
                  </a:lnTo>
                  <a:lnTo>
                    <a:pt x="18" y="38"/>
                  </a:lnTo>
                  <a:lnTo>
                    <a:pt x="21" y="49"/>
                  </a:lnTo>
                  <a:lnTo>
                    <a:pt x="25" y="58"/>
                  </a:lnTo>
                  <a:lnTo>
                    <a:pt x="14" y="54"/>
                  </a:lnTo>
                  <a:lnTo>
                    <a:pt x="11" y="59"/>
                  </a:lnTo>
                  <a:lnTo>
                    <a:pt x="9" y="84"/>
                  </a:lnTo>
                  <a:lnTo>
                    <a:pt x="11" y="110"/>
                  </a:lnTo>
                  <a:lnTo>
                    <a:pt x="7" y="110"/>
                  </a:lnTo>
                  <a:lnTo>
                    <a:pt x="1" y="108"/>
                  </a:lnTo>
                  <a:lnTo>
                    <a:pt x="0" y="113"/>
                  </a:lnTo>
                  <a:lnTo>
                    <a:pt x="1" y="119"/>
                  </a:lnTo>
                  <a:lnTo>
                    <a:pt x="2" y="124"/>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61" name="Google Shape;2561;p203"/>
            <p:cNvSpPr/>
            <p:nvPr/>
          </p:nvSpPr>
          <p:spPr>
            <a:xfrm>
              <a:off x="10189675" y="1630507"/>
              <a:ext cx="29310" cy="36930"/>
            </a:xfrm>
            <a:custGeom>
              <a:avLst/>
              <a:gdLst/>
              <a:ahLst/>
              <a:cxnLst/>
              <a:rect l="l" t="t" r="r" b="b"/>
              <a:pathLst>
                <a:path w="32" h="42" extrusionOk="0">
                  <a:moveTo>
                    <a:pt x="9" y="41"/>
                  </a:moveTo>
                  <a:lnTo>
                    <a:pt x="13" y="41"/>
                  </a:lnTo>
                  <a:lnTo>
                    <a:pt x="29" y="31"/>
                  </a:lnTo>
                  <a:lnTo>
                    <a:pt x="30" y="26"/>
                  </a:lnTo>
                  <a:lnTo>
                    <a:pt x="31" y="12"/>
                  </a:lnTo>
                  <a:lnTo>
                    <a:pt x="31" y="7"/>
                  </a:lnTo>
                  <a:lnTo>
                    <a:pt x="30" y="3"/>
                  </a:lnTo>
                  <a:lnTo>
                    <a:pt x="26" y="1"/>
                  </a:lnTo>
                  <a:lnTo>
                    <a:pt x="23" y="0"/>
                  </a:lnTo>
                  <a:lnTo>
                    <a:pt x="9" y="0"/>
                  </a:lnTo>
                  <a:lnTo>
                    <a:pt x="6" y="1"/>
                  </a:lnTo>
                  <a:lnTo>
                    <a:pt x="3" y="4"/>
                  </a:lnTo>
                  <a:lnTo>
                    <a:pt x="0" y="10"/>
                  </a:lnTo>
                  <a:lnTo>
                    <a:pt x="3" y="31"/>
                  </a:lnTo>
                  <a:lnTo>
                    <a:pt x="9" y="41"/>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62" name="Google Shape;2562;p203"/>
            <p:cNvSpPr/>
            <p:nvPr/>
          </p:nvSpPr>
          <p:spPr>
            <a:xfrm>
              <a:off x="10189675" y="1630507"/>
              <a:ext cx="29310" cy="36930"/>
            </a:xfrm>
            <a:custGeom>
              <a:avLst/>
              <a:gdLst/>
              <a:ahLst/>
              <a:cxnLst/>
              <a:rect l="l" t="t" r="r" b="b"/>
              <a:pathLst>
                <a:path w="32" h="42" extrusionOk="0">
                  <a:moveTo>
                    <a:pt x="9" y="41"/>
                  </a:moveTo>
                  <a:lnTo>
                    <a:pt x="13" y="41"/>
                  </a:lnTo>
                  <a:lnTo>
                    <a:pt x="29" y="31"/>
                  </a:lnTo>
                  <a:lnTo>
                    <a:pt x="30" y="26"/>
                  </a:lnTo>
                  <a:lnTo>
                    <a:pt x="31" y="12"/>
                  </a:lnTo>
                  <a:lnTo>
                    <a:pt x="31" y="7"/>
                  </a:lnTo>
                  <a:lnTo>
                    <a:pt x="30" y="3"/>
                  </a:lnTo>
                  <a:lnTo>
                    <a:pt x="26" y="1"/>
                  </a:lnTo>
                  <a:lnTo>
                    <a:pt x="23" y="0"/>
                  </a:lnTo>
                  <a:lnTo>
                    <a:pt x="9" y="0"/>
                  </a:lnTo>
                  <a:lnTo>
                    <a:pt x="6" y="1"/>
                  </a:lnTo>
                  <a:lnTo>
                    <a:pt x="3" y="4"/>
                  </a:lnTo>
                  <a:lnTo>
                    <a:pt x="0" y="10"/>
                  </a:lnTo>
                  <a:lnTo>
                    <a:pt x="3" y="31"/>
                  </a:lnTo>
                  <a:lnTo>
                    <a:pt x="9" y="4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63" name="Google Shape;2563;p203"/>
            <p:cNvSpPr/>
            <p:nvPr/>
          </p:nvSpPr>
          <p:spPr>
            <a:xfrm>
              <a:off x="10440890" y="1360919"/>
              <a:ext cx="29310" cy="18464"/>
            </a:xfrm>
            <a:custGeom>
              <a:avLst/>
              <a:gdLst/>
              <a:ahLst/>
              <a:cxnLst/>
              <a:rect l="l" t="t" r="r" b="b"/>
              <a:pathLst>
                <a:path w="33" h="20" extrusionOk="0">
                  <a:moveTo>
                    <a:pt x="25" y="15"/>
                  </a:moveTo>
                  <a:lnTo>
                    <a:pt x="28" y="5"/>
                  </a:lnTo>
                  <a:lnTo>
                    <a:pt x="32" y="0"/>
                  </a:lnTo>
                  <a:lnTo>
                    <a:pt x="10" y="5"/>
                  </a:lnTo>
                  <a:lnTo>
                    <a:pt x="2" y="15"/>
                  </a:lnTo>
                  <a:lnTo>
                    <a:pt x="0" y="19"/>
                  </a:lnTo>
                  <a:lnTo>
                    <a:pt x="24" y="17"/>
                  </a:lnTo>
                  <a:lnTo>
                    <a:pt x="25" y="15"/>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64" name="Google Shape;2564;p203"/>
            <p:cNvSpPr/>
            <p:nvPr/>
          </p:nvSpPr>
          <p:spPr>
            <a:xfrm>
              <a:off x="10440890" y="1360919"/>
              <a:ext cx="29310" cy="18464"/>
            </a:xfrm>
            <a:custGeom>
              <a:avLst/>
              <a:gdLst/>
              <a:ahLst/>
              <a:cxnLst/>
              <a:rect l="l" t="t" r="r" b="b"/>
              <a:pathLst>
                <a:path w="33" h="20" extrusionOk="0">
                  <a:moveTo>
                    <a:pt x="25" y="15"/>
                  </a:moveTo>
                  <a:lnTo>
                    <a:pt x="28" y="5"/>
                  </a:lnTo>
                  <a:lnTo>
                    <a:pt x="32" y="0"/>
                  </a:lnTo>
                  <a:lnTo>
                    <a:pt x="10" y="5"/>
                  </a:lnTo>
                  <a:lnTo>
                    <a:pt x="2" y="15"/>
                  </a:lnTo>
                  <a:lnTo>
                    <a:pt x="0" y="19"/>
                  </a:lnTo>
                  <a:lnTo>
                    <a:pt x="24" y="17"/>
                  </a:lnTo>
                  <a:lnTo>
                    <a:pt x="25" y="1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65" name="Google Shape;2565;p203"/>
            <p:cNvSpPr/>
            <p:nvPr/>
          </p:nvSpPr>
          <p:spPr>
            <a:xfrm>
              <a:off x="10177116" y="1667437"/>
              <a:ext cx="117234" cy="66474"/>
            </a:xfrm>
            <a:custGeom>
              <a:avLst/>
              <a:gdLst/>
              <a:ahLst/>
              <a:cxnLst/>
              <a:rect l="l" t="t" r="r" b="b"/>
              <a:pathLst>
                <a:path w="122" h="79" extrusionOk="0">
                  <a:moveTo>
                    <a:pt x="0" y="56"/>
                  </a:moveTo>
                  <a:lnTo>
                    <a:pt x="3" y="64"/>
                  </a:lnTo>
                  <a:lnTo>
                    <a:pt x="7" y="64"/>
                  </a:lnTo>
                  <a:lnTo>
                    <a:pt x="11" y="63"/>
                  </a:lnTo>
                  <a:lnTo>
                    <a:pt x="22" y="54"/>
                  </a:lnTo>
                  <a:lnTo>
                    <a:pt x="31" y="53"/>
                  </a:lnTo>
                  <a:lnTo>
                    <a:pt x="33" y="53"/>
                  </a:lnTo>
                  <a:lnTo>
                    <a:pt x="47" y="59"/>
                  </a:lnTo>
                  <a:lnTo>
                    <a:pt x="60" y="69"/>
                  </a:lnTo>
                  <a:lnTo>
                    <a:pt x="78" y="72"/>
                  </a:lnTo>
                  <a:lnTo>
                    <a:pt x="84" y="75"/>
                  </a:lnTo>
                  <a:lnTo>
                    <a:pt x="92" y="75"/>
                  </a:lnTo>
                  <a:lnTo>
                    <a:pt x="100" y="76"/>
                  </a:lnTo>
                  <a:lnTo>
                    <a:pt x="111" y="78"/>
                  </a:lnTo>
                  <a:lnTo>
                    <a:pt x="120" y="77"/>
                  </a:lnTo>
                  <a:lnTo>
                    <a:pt x="121" y="75"/>
                  </a:lnTo>
                  <a:lnTo>
                    <a:pt x="120" y="52"/>
                  </a:lnTo>
                  <a:lnTo>
                    <a:pt x="118" y="45"/>
                  </a:lnTo>
                  <a:lnTo>
                    <a:pt x="116" y="40"/>
                  </a:lnTo>
                  <a:lnTo>
                    <a:pt x="94" y="13"/>
                  </a:lnTo>
                  <a:lnTo>
                    <a:pt x="87" y="7"/>
                  </a:lnTo>
                  <a:lnTo>
                    <a:pt x="79" y="2"/>
                  </a:lnTo>
                  <a:lnTo>
                    <a:pt x="71" y="0"/>
                  </a:lnTo>
                  <a:lnTo>
                    <a:pt x="63" y="1"/>
                  </a:lnTo>
                  <a:lnTo>
                    <a:pt x="51" y="5"/>
                  </a:lnTo>
                  <a:lnTo>
                    <a:pt x="47" y="4"/>
                  </a:lnTo>
                  <a:lnTo>
                    <a:pt x="44" y="6"/>
                  </a:lnTo>
                  <a:lnTo>
                    <a:pt x="41" y="10"/>
                  </a:lnTo>
                  <a:lnTo>
                    <a:pt x="38" y="16"/>
                  </a:lnTo>
                  <a:lnTo>
                    <a:pt x="32" y="33"/>
                  </a:lnTo>
                  <a:lnTo>
                    <a:pt x="28" y="40"/>
                  </a:lnTo>
                  <a:lnTo>
                    <a:pt x="22" y="49"/>
                  </a:lnTo>
                  <a:lnTo>
                    <a:pt x="15" y="52"/>
                  </a:lnTo>
                  <a:lnTo>
                    <a:pt x="7" y="53"/>
                  </a:lnTo>
                  <a:lnTo>
                    <a:pt x="0" y="56"/>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66" name="Google Shape;2566;p203"/>
            <p:cNvSpPr/>
            <p:nvPr/>
          </p:nvSpPr>
          <p:spPr>
            <a:xfrm>
              <a:off x="11357828" y="1874245"/>
              <a:ext cx="117234" cy="66474"/>
            </a:xfrm>
            <a:custGeom>
              <a:avLst/>
              <a:gdLst/>
              <a:ahLst/>
              <a:cxnLst/>
              <a:rect l="l" t="t" r="r" b="b"/>
              <a:pathLst>
                <a:path w="124" h="78" extrusionOk="0">
                  <a:moveTo>
                    <a:pt x="5" y="77"/>
                  </a:moveTo>
                  <a:lnTo>
                    <a:pt x="7" y="76"/>
                  </a:lnTo>
                  <a:lnTo>
                    <a:pt x="16" y="72"/>
                  </a:lnTo>
                  <a:lnTo>
                    <a:pt x="32" y="70"/>
                  </a:lnTo>
                  <a:lnTo>
                    <a:pt x="40" y="62"/>
                  </a:lnTo>
                  <a:lnTo>
                    <a:pt x="43" y="61"/>
                  </a:lnTo>
                  <a:lnTo>
                    <a:pt x="52" y="62"/>
                  </a:lnTo>
                  <a:lnTo>
                    <a:pt x="59" y="67"/>
                  </a:lnTo>
                  <a:lnTo>
                    <a:pt x="62" y="68"/>
                  </a:lnTo>
                  <a:lnTo>
                    <a:pt x="70" y="66"/>
                  </a:lnTo>
                  <a:lnTo>
                    <a:pt x="90" y="58"/>
                  </a:lnTo>
                  <a:lnTo>
                    <a:pt x="105" y="56"/>
                  </a:lnTo>
                  <a:lnTo>
                    <a:pt x="113" y="53"/>
                  </a:lnTo>
                  <a:lnTo>
                    <a:pt x="122" y="44"/>
                  </a:lnTo>
                  <a:lnTo>
                    <a:pt x="123" y="38"/>
                  </a:lnTo>
                  <a:lnTo>
                    <a:pt x="122" y="34"/>
                  </a:lnTo>
                  <a:lnTo>
                    <a:pt x="120" y="32"/>
                  </a:lnTo>
                  <a:lnTo>
                    <a:pt x="113" y="26"/>
                  </a:lnTo>
                  <a:lnTo>
                    <a:pt x="108" y="21"/>
                  </a:lnTo>
                  <a:lnTo>
                    <a:pt x="105" y="16"/>
                  </a:lnTo>
                  <a:lnTo>
                    <a:pt x="103" y="13"/>
                  </a:lnTo>
                  <a:lnTo>
                    <a:pt x="100" y="12"/>
                  </a:lnTo>
                  <a:lnTo>
                    <a:pt x="96" y="7"/>
                  </a:lnTo>
                  <a:lnTo>
                    <a:pt x="93" y="6"/>
                  </a:lnTo>
                  <a:lnTo>
                    <a:pt x="79" y="3"/>
                  </a:lnTo>
                  <a:lnTo>
                    <a:pt x="75" y="0"/>
                  </a:lnTo>
                  <a:lnTo>
                    <a:pt x="72" y="0"/>
                  </a:lnTo>
                  <a:lnTo>
                    <a:pt x="67" y="3"/>
                  </a:lnTo>
                  <a:lnTo>
                    <a:pt x="62" y="4"/>
                  </a:lnTo>
                  <a:lnTo>
                    <a:pt x="58" y="2"/>
                  </a:lnTo>
                  <a:lnTo>
                    <a:pt x="53" y="3"/>
                  </a:lnTo>
                  <a:lnTo>
                    <a:pt x="48" y="5"/>
                  </a:lnTo>
                  <a:lnTo>
                    <a:pt x="43" y="6"/>
                  </a:lnTo>
                  <a:lnTo>
                    <a:pt x="40" y="8"/>
                  </a:lnTo>
                  <a:lnTo>
                    <a:pt x="34" y="13"/>
                  </a:lnTo>
                  <a:lnTo>
                    <a:pt x="29" y="15"/>
                  </a:lnTo>
                  <a:lnTo>
                    <a:pt x="19" y="28"/>
                  </a:lnTo>
                  <a:lnTo>
                    <a:pt x="8" y="37"/>
                  </a:lnTo>
                  <a:lnTo>
                    <a:pt x="6" y="42"/>
                  </a:lnTo>
                  <a:lnTo>
                    <a:pt x="1" y="50"/>
                  </a:lnTo>
                  <a:lnTo>
                    <a:pt x="0" y="55"/>
                  </a:lnTo>
                  <a:lnTo>
                    <a:pt x="0" y="59"/>
                  </a:lnTo>
                  <a:lnTo>
                    <a:pt x="5" y="77"/>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67" name="Google Shape;2567;p203"/>
            <p:cNvSpPr/>
            <p:nvPr/>
          </p:nvSpPr>
          <p:spPr>
            <a:xfrm>
              <a:off x="10097563" y="1874245"/>
              <a:ext cx="29310" cy="14772"/>
            </a:xfrm>
            <a:custGeom>
              <a:avLst/>
              <a:gdLst/>
              <a:ahLst/>
              <a:cxnLst/>
              <a:rect l="l" t="t" r="r" b="b"/>
              <a:pathLst>
                <a:path w="30" h="18" extrusionOk="0">
                  <a:moveTo>
                    <a:pt x="24" y="0"/>
                  </a:moveTo>
                  <a:lnTo>
                    <a:pt x="7" y="2"/>
                  </a:lnTo>
                  <a:lnTo>
                    <a:pt x="3" y="3"/>
                  </a:lnTo>
                  <a:lnTo>
                    <a:pt x="2" y="3"/>
                  </a:lnTo>
                  <a:lnTo>
                    <a:pt x="1" y="5"/>
                  </a:lnTo>
                  <a:lnTo>
                    <a:pt x="0" y="6"/>
                  </a:lnTo>
                  <a:lnTo>
                    <a:pt x="1" y="9"/>
                  </a:lnTo>
                  <a:lnTo>
                    <a:pt x="7" y="14"/>
                  </a:lnTo>
                  <a:lnTo>
                    <a:pt x="9" y="13"/>
                  </a:lnTo>
                  <a:lnTo>
                    <a:pt x="11" y="11"/>
                  </a:lnTo>
                  <a:lnTo>
                    <a:pt x="13" y="11"/>
                  </a:lnTo>
                  <a:lnTo>
                    <a:pt x="15" y="12"/>
                  </a:lnTo>
                  <a:lnTo>
                    <a:pt x="18" y="15"/>
                  </a:lnTo>
                  <a:lnTo>
                    <a:pt x="21" y="17"/>
                  </a:lnTo>
                  <a:lnTo>
                    <a:pt x="29" y="8"/>
                  </a:lnTo>
                  <a:lnTo>
                    <a:pt x="28" y="5"/>
                  </a:lnTo>
                  <a:lnTo>
                    <a:pt x="26" y="1"/>
                  </a:lnTo>
                  <a:lnTo>
                    <a:pt x="24" y="0"/>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68" name="Google Shape;2568;p203"/>
            <p:cNvSpPr/>
            <p:nvPr/>
          </p:nvSpPr>
          <p:spPr>
            <a:xfrm>
              <a:off x="10097563" y="1874245"/>
              <a:ext cx="29310" cy="14772"/>
            </a:xfrm>
            <a:custGeom>
              <a:avLst/>
              <a:gdLst/>
              <a:ahLst/>
              <a:cxnLst/>
              <a:rect l="l" t="t" r="r" b="b"/>
              <a:pathLst>
                <a:path w="30" h="18" extrusionOk="0">
                  <a:moveTo>
                    <a:pt x="24" y="0"/>
                  </a:moveTo>
                  <a:lnTo>
                    <a:pt x="7" y="2"/>
                  </a:lnTo>
                  <a:lnTo>
                    <a:pt x="3" y="3"/>
                  </a:lnTo>
                  <a:lnTo>
                    <a:pt x="2" y="3"/>
                  </a:lnTo>
                  <a:lnTo>
                    <a:pt x="1" y="5"/>
                  </a:lnTo>
                  <a:lnTo>
                    <a:pt x="0" y="6"/>
                  </a:lnTo>
                  <a:lnTo>
                    <a:pt x="1" y="9"/>
                  </a:lnTo>
                  <a:lnTo>
                    <a:pt x="7" y="14"/>
                  </a:lnTo>
                  <a:lnTo>
                    <a:pt x="9" y="13"/>
                  </a:lnTo>
                  <a:lnTo>
                    <a:pt x="11" y="11"/>
                  </a:lnTo>
                  <a:lnTo>
                    <a:pt x="13" y="11"/>
                  </a:lnTo>
                  <a:lnTo>
                    <a:pt x="15" y="12"/>
                  </a:lnTo>
                  <a:lnTo>
                    <a:pt x="18" y="15"/>
                  </a:lnTo>
                  <a:lnTo>
                    <a:pt x="21" y="17"/>
                  </a:lnTo>
                  <a:lnTo>
                    <a:pt x="29" y="8"/>
                  </a:lnTo>
                  <a:lnTo>
                    <a:pt x="28" y="5"/>
                  </a:lnTo>
                  <a:lnTo>
                    <a:pt x="26" y="1"/>
                  </a:lnTo>
                  <a:lnTo>
                    <a:pt x="24"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69" name="Google Shape;2569;p203"/>
            <p:cNvSpPr/>
            <p:nvPr/>
          </p:nvSpPr>
          <p:spPr>
            <a:xfrm>
              <a:off x="10566498" y="1431085"/>
              <a:ext cx="8374" cy="14772"/>
            </a:xfrm>
            <a:custGeom>
              <a:avLst/>
              <a:gdLst/>
              <a:ahLst/>
              <a:cxnLst/>
              <a:rect l="l" t="t" r="r" b="b"/>
              <a:pathLst>
                <a:path w="11" h="16" extrusionOk="0">
                  <a:moveTo>
                    <a:pt x="10" y="10"/>
                  </a:moveTo>
                  <a:lnTo>
                    <a:pt x="9" y="4"/>
                  </a:lnTo>
                  <a:lnTo>
                    <a:pt x="8" y="1"/>
                  </a:lnTo>
                  <a:lnTo>
                    <a:pt x="7" y="0"/>
                  </a:lnTo>
                  <a:lnTo>
                    <a:pt x="2" y="3"/>
                  </a:lnTo>
                  <a:lnTo>
                    <a:pt x="0" y="7"/>
                  </a:lnTo>
                  <a:lnTo>
                    <a:pt x="7" y="15"/>
                  </a:lnTo>
                  <a:lnTo>
                    <a:pt x="10" y="10"/>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70" name="Google Shape;2570;p203"/>
            <p:cNvSpPr/>
            <p:nvPr/>
          </p:nvSpPr>
          <p:spPr>
            <a:xfrm>
              <a:off x="10566498" y="1431085"/>
              <a:ext cx="8374" cy="14772"/>
            </a:xfrm>
            <a:custGeom>
              <a:avLst/>
              <a:gdLst/>
              <a:ahLst/>
              <a:cxnLst/>
              <a:rect l="l" t="t" r="r" b="b"/>
              <a:pathLst>
                <a:path w="11" h="16" extrusionOk="0">
                  <a:moveTo>
                    <a:pt x="10" y="10"/>
                  </a:moveTo>
                  <a:lnTo>
                    <a:pt x="9" y="4"/>
                  </a:lnTo>
                  <a:lnTo>
                    <a:pt x="8" y="1"/>
                  </a:lnTo>
                  <a:lnTo>
                    <a:pt x="7" y="0"/>
                  </a:lnTo>
                  <a:lnTo>
                    <a:pt x="2" y="3"/>
                  </a:lnTo>
                  <a:lnTo>
                    <a:pt x="0" y="7"/>
                  </a:lnTo>
                  <a:lnTo>
                    <a:pt x="7" y="15"/>
                  </a:lnTo>
                  <a:lnTo>
                    <a:pt x="10" y="1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71" name="Google Shape;2571;p203"/>
            <p:cNvSpPr/>
            <p:nvPr/>
          </p:nvSpPr>
          <p:spPr>
            <a:xfrm>
              <a:off x="11027060" y="2003502"/>
              <a:ext cx="50243" cy="33236"/>
            </a:xfrm>
            <a:custGeom>
              <a:avLst/>
              <a:gdLst/>
              <a:ahLst/>
              <a:cxnLst/>
              <a:rect l="l" t="t" r="r" b="b"/>
              <a:pathLst>
                <a:path w="54" h="41" extrusionOk="0">
                  <a:moveTo>
                    <a:pt x="7" y="22"/>
                  </a:moveTo>
                  <a:lnTo>
                    <a:pt x="12" y="28"/>
                  </a:lnTo>
                  <a:lnTo>
                    <a:pt x="18" y="32"/>
                  </a:lnTo>
                  <a:lnTo>
                    <a:pt x="36" y="40"/>
                  </a:lnTo>
                  <a:lnTo>
                    <a:pt x="46" y="40"/>
                  </a:lnTo>
                  <a:lnTo>
                    <a:pt x="47" y="38"/>
                  </a:lnTo>
                  <a:lnTo>
                    <a:pt x="47" y="35"/>
                  </a:lnTo>
                  <a:lnTo>
                    <a:pt x="49" y="26"/>
                  </a:lnTo>
                  <a:lnTo>
                    <a:pt x="49" y="22"/>
                  </a:lnTo>
                  <a:lnTo>
                    <a:pt x="52" y="22"/>
                  </a:lnTo>
                  <a:lnTo>
                    <a:pt x="53" y="17"/>
                  </a:lnTo>
                  <a:lnTo>
                    <a:pt x="52" y="14"/>
                  </a:lnTo>
                  <a:lnTo>
                    <a:pt x="51" y="12"/>
                  </a:lnTo>
                  <a:lnTo>
                    <a:pt x="19" y="0"/>
                  </a:lnTo>
                  <a:lnTo>
                    <a:pt x="13" y="0"/>
                  </a:lnTo>
                  <a:lnTo>
                    <a:pt x="9" y="3"/>
                  </a:lnTo>
                  <a:lnTo>
                    <a:pt x="3" y="11"/>
                  </a:lnTo>
                  <a:lnTo>
                    <a:pt x="1" y="13"/>
                  </a:lnTo>
                  <a:lnTo>
                    <a:pt x="0" y="16"/>
                  </a:lnTo>
                  <a:lnTo>
                    <a:pt x="2" y="18"/>
                  </a:lnTo>
                  <a:lnTo>
                    <a:pt x="7" y="22"/>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72" name="Google Shape;2572;p203"/>
            <p:cNvSpPr/>
            <p:nvPr/>
          </p:nvSpPr>
          <p:spPr>
            <a:xfrm>
              <a:off x="11027060" y="2003502"/>
              <a:ext cx="50243" cy="33236"/>
            </a:xfrm>
            <a:custGeom>
              <a:avLst/>
              <a:gdLst/>
              <a:ahLst/>
              <a:cxnLst/>
              <a:rect l="l" t="t" r="r" b="b"/>
              <a:pathLst>
                <a:path w="54" h="41" extrusionOk="0">
                  <a:moveTo>
                    <a:pt x="7" y="22"/>
                  </a:moveTo>
                  <a:lnTo>
                    <a:pt x="12" y="28"/>
                  </a:lnTo>
                  <a:lnTo>
                    <a:pt x="18" y="32"/>
                  </a:lnTo>
                  <a:lnTo>
                    <a:pt x="36" y="40"/>
                  </a:lnTo>
                  <a:lnTo>
                    <a:pt x="46" y="40"/>
                  </a:lnTo>
                  <a:lnTo>
                    <a:pt x="47" y="38"/>
                  </a:lnTo>
                  <a:lnTo>
                    <a:pt x="47" y="35"/>
                  </a:lnTo>
                  <a:lnTo>
                    <a:pt x="49" y="26"/>
                  </a:lnTo>
                  <a:lnTo>
                    <a:pt x="49" y="22"/>
                  </a:lnTo>
                  <a:lnTo>
                    <a:pt x="52" y="22"/>
                  </a:lnTo>
                  <a:lnTo>
                    <a:pt x="53" y="17"/>
                  </a:lnTo>
                  <a:lnTo>
                    <a:pt x="52" y="14"/>
                  </a:lnTo>
                  <a:lnTo>
                    <a:pt x="51" y="12"/>
                  </a:lnTo>
                  <a:lnTo>
                    <a:pt x="19" y="0"/>
                  </a:lnTo>
                  <a:lnTo>
                    <a:pt x="13" y="0"/>
                  </a:lnTo>
                  <a:lnTo>
                    <a:pt x="9" y="3"/>
                  </a:lnTo>
                  <a:lnTo>
                    <a:pt x="3" y="11"/>
                  </a:lnTo>
                  <a:lnTo>
                    <a:pt x="1" y="13"/>
                  </a:lnTo>
                  <a:lnTo>
                    <a:pt x="0" y="16"/>
                  </a:lnTo>
                  <a:lnTo>
                    <a:pt x="2" y="18"/>
                  </a:lnTo>
                  <a:lnTo>
                    <a:pt x="7" y="2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73" name="Google Shape;2573;p203"/>
            <p:cNvSpPr/>
            <p:nvPr/>
          </p:nvSpPr>
          <p:spPr>
            <a:xfrm>
              <a:off x="10805154" y="1929641"/>
              <a:ext cx="8374" cy="11078"/>
            </a:xfrm>
            <a:custGeom>
              <a:avLst/>
              <a:gdLst/>
              <a:ahLst/>
              <a:cxnLst/>
              <a:rect l="l" t="t" r="r" b="b"/>
              <a:pathLst>
                <a:path w="10" h="13" extrusionOk="0">
                  <a:moveTo>
                    <a:pt x="7" y="12"/>
                  </a:moveTo>
                  <a:lnTo>
                    <a:pt x="9" y="11"/>
                  </a:lnTo>
                  <a:lnTo>
                    <a:pt x="7" y="5"/>
                  </a:lnTo>
                  <a:lnTo>
                    <a:pt x="4" y="1"/>
                  </a:lnTo>
                  <a:lnTo>
                    <a:pt x="1" y="0"/>
                  </a:lnTo>
                  <a:lnTo>
                    <a:pt x="0" y="1"/>
                  </a:lnTo>
                  <a:lnTo>
                    <a:pt x="0" y="8"/>
                  </a:lnTo>
                  <a:lnTo>
                    <a:pt x="3" y="11"/>
                  </a:lnTo>
                  <a:lnTo>
                    <a:pt x="7" y="12"/>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74" name="Google Shape;2574;p203"/>
            <p:cNvSpPr/>
            <p:nvPr/>
          </p:nvSpPr>
          <p:spPr>
            <a:xfrm>
              <a:off x="10805154" y="1929641"/>
              <a:ext cx="8374" cy="11078"/>
            </a:xfrm>
            <a:custGeom>
              <a:avLst/>
              <a:gdLst/>
              <a:ahLst/>
              <a:cxnLst/>
              <a:rect l="l" t="t" r="r" b="b"/>
              <a:pathLst>
                <a:path w="10" h="13" extrusionOk="0">
                  <a:moveTo>
                    <a:pt x="7" y="12"/>
                  </a:moveTo>
                  <a:lnTo>
                    <a:pt x="9" y="11"/>
                  </a:lnTo>
                  <a:lnTo>
                    <a:pt x="7" y="5"/>
                  </a:lnTo>
                  <a:lnTo>
                    <a:pt x="4" y="1"/>
                  </a:lnTo>
                  <a:lnTo>
                    <a:pt x="1" y="0"/>
                  </a:lnTo>
                  <a:lnTo>
                    <a:pt x="0" y="1"/>
                  </a:lnTo>
                  <a:lnTo>
                    <a:pt x="0" y="8"/>
                  </a:lnTo>
                  <a:lnTo>
                    <a:pt x="3" y="11"/>
                  </a:lnTo>
                  <a:lnTo>
                    <a:pt x="7" y="1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75" name="Google Shape;2575;p203"/>
            <p:cNvSpPr/>
            <p:nvPr/>
          </p:nvSpPr>
          <p:spPr>
            <a:xfrm>
              <a:off x="10826088" y="2033045"/>
              <a:ext cx="16748" cy="55394"/>
            </a:xfrm>
            <a:custGeom>
              <a:avLst/>
              <a:gdLst/>
              <a:ahLst/>
              <a:cxnLst/>
              <a:rect l="l" t="t" r="r" b="b"/>
              <a:pathLst>
                <a:path w="18" h="68" extrusionOk="0">
                  <a:moveTo>
                    <a:pt x="1" y="40"/>
                  </a:moveTo>
                  <a:lnTo>
                    <a:pt x="2" y="48"/>
                  </a:lnTo>
                  <a:lnTo>
                    <a:pt x="3" y="51"/>
                  </a:lnTo>
                  <a:lnTo>
                    <a:pt x="9" y="54"/>
                  </a:lnTo>
                  <a:lnTo>
                    <a:pt x="12" y="58"/>
                  </a:lnTo>
                  <a:lnTo>
                    <a:pt x="12" y="61"/>
                  </a:lnTo>
                  <a:lnTo>
                    <a:pt x="11" y="67"/>
                  </a:lnTo>
                  <a:lnTo>
                    <a:pt x="12" y="66"/>
                  </a:lnTo>
                  <a:lnTo>
                    <a:pt x="13" y="65"/>
                  </a:lnTo>
                  <a:lnTo>
                    <a:pt x="13" y="61"/>
                  </a:lnTo>
                  <a:lnTo>
                    <a:pt x="13" y="57"/>
                  </a:lnTo>
                  <a:lnTo>
                    <a:pt x="10" y="49"/>
                  </a:lnTo>
                  <a:lnTo>
                    <a:pt x="9" y="41"/>
                  </a:lnTo>
                  <a:lnTo>
                    <a:pt x="9" y="31"/>
                  </a:lnTo>
                  <a:lnTo>
                    <a:pt x="8" y="25"/>
                  </a:lnTo>
                  <a:lnTo>
                    <a:pt x="9" y="21"/>
                  </a:lnTo>
                  <a:lnTo>
                    <a:pt x="15" y="19"/>
                  </a:lnTo>
                  <a:lnTo>
                    <a:pt x="17" y="13"/>
                  </a:lnTo>
                  <a:lnTo>
                    <a:pt x="17" y="5"/>
                  </a:lnTo>
                  <a:lnTo>
                    <a:pt x="14" y="1"/>
                  </a:lnTo>
                  <a:lnTo>
                    <a:pt x="13" y="0"/>
                  </a:lnTo>
                  <a:lnTo>
                    <a:pt x="11" y="4"/>
                  </a:lnTo>
                  <a:lnTo>
                    <a:pt x="7" y="10"/>
                  </a:lnTo>
                  <a:lnTo>
                    <a:pt x="1" y="16"/>
                  </a:lnTo>
                  <a:lnTo>
                    <a:pt x="0" y="22"/>
                  </a:lnTo>
                  <a:lnTo>
                    <a:pt x="2" y="28"/>
                  </a:lnTo>
                  <a:lnTo>
                    <a:pt x="1" y="40"/>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76" name="Google Shape;2576;p203"/>
            <p:cNvSpPr/>
            <p:nvPr/>
          </p:nvSpPr>
          <p:spPr>
            <a:xfrm>
              <a:off x="10826088" y="2033045"/>
              <a:ext cx="16748" cy="55394"/>
            </a:xfrm>
            <a:custGeom>
              <a:avLst/>
              <a:gdLst/>
              <a:ahLst/>
              <a:cxnLst/>
              <a:rect l="l" t="t" r="r" b="b"/>
              <a:pathLst>
                <a:path w="18" h="68" extrusionOk="0">
                  <a:moveTo>
                    <a:pt x="1" y="40"/>
                  </a:moveTo>
                  <a:lnTo>
                    <a:pt x="2" y="48"/>
                  </a:lnTo>
                  <a:lnTo>
                    <a:pt x="3" y="51"/>
                  </a:lnTo>
                  <a:lnTo>
                    <a:pt x="9" y="54"/>
                  </a:lnTo>
                  <a:lnTo>
                    <a:pt x="12" y="58"/>
                  </a:lnTo>
                  <a:lnTo>
                    <a:pt x="12" y="61"/>
                  </a:lnTo>
                  <a:lnTo>
                    <a:pt x="11" y="67"/>
                  </a:lnTo>
                  <a:lnTo>
                    <a:pt x="12" y="66"/>
                  </a:lnTo>
                  <a:lnTo>
                    <a:pt x="13" y="65"/>
                  </a:lnTo>
                  <a:lnTo>
                    <a:pt x="13" y="61"/>
                  </a:lnTo>
                  <a:lnTo>
                    <a:pt x="13" y="57"/>
                  </a:lnTo>
                  <a:lnTo>
                    <a:pt x="10" y="49"/>
                  </a:lnTo>
                  <a:lnTo>
                    <a:pt x="9" y="41"/>
                  </a:lnTo>
                  <a:lnTo>
                    <a:pt x="9" y="31"/>
                  </a:lnTo>
                  <a:lnTo>
                    <a:pt x="8" y="25"/>
                  </a:lnTo>
                  <a:lnTo>
                    <a:pt x="9" y="21"/>
                  </a:lnTo>
                  <a:lnTo>
                    <a:pt x="15" y="19"/>
                  </a:lnTo>
                  <a:lnTo>
                    <a:pt x="17" y="13"/>
                  </a:lnTo>
                  <a:lnTo>
                    <a:pt x="17" y="5"/>
                  </a:lnTo>
                  <a:lnTo>
                    <a:pt x="14" y="1"/>
                  </a:lnTo>
                  <a:lnTo>
                    <a:pt x="13" y="0"/>
                  </a:lnTo>
                  <a:lnTo>
                    <a:pt x="11" y="4"/>
                  </a:lnTo>
                  <a:lnTo>
                    <a:pt x="7" y="10"/>
                  </a:lnTo>
                  <a:lnTo>
                    <a:pt x="1" y="16"/>
                  </a:lnTo>
                  <a:lnTo>
                    <a:pt x="0" y="22"/>
                  </a:lnTo>
                  <a:lnTo>
                    <a:pt x="2" y="28"/>
                  </a:lnTo>
                  <a:lnTo>
                    <a:pt x="1" y="4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77" name="Google Shape;2577;p203"/>
            <p:cNvSpPr/>
            <p:nvPr/>
          </p:nvSpPr>
          <p:spPr>
            <a:xfrm>
              <a:off x="9159692" y="1168883"/>
              <a:ext cx="20936" cy="18464"/>
            </a:xfrm>
            <a:custGeom>
              <a:avLst/>
              <a:gdLst/>
              <a:ahLst/>
              <a:cxnLst/>
              <a:rect l="l" t="t" r="r" b="b"/>
              <a:pathLst>
                <a:path w="23" h="23" extrusionOk="0">
                  <a:moveTo>
                    <a:pt x="8" y="21"/>
                  </a:moveTo>
                  <a:lnTo>
                    <a:pt x="14" y="15"/>
                  </a:lnTo>
                  <a:lnTo>
                    <a:pt x="15" y="12"/>
                  </a:lnTo>
                  <a:lnTo>
                    <a:pt x="20" y="12"/>
                  </a:lnTo>
                  <a:lnTo>
                    <a:pt x="22" y="12"/>
                  </a:lnTo>
                  <a:lnTo>
                    <a:pt x="22" y="7"/>
                  </a:lnTo>
                  <a:lnTo>
                    <a:pt x="21" y="3"/>
                  </a:lnTo>
                  <a:lnTo>
                    <a:pt x="19" y="0"/>
                  </a:lnTo>
                  <a:lnTo>
                    <a:pt x="14" y="0"/>
                  </a:lnTo>
                  <a:lnTo>
                    <a:pt x="10" y="11"/>
                  </a:lnTo>
                  <a:lnTo>
                    <a:pt x="1" y="12"/>
                  </a:lnTo>
                  <a:lnTo>
                    <a:pt x="0" y="18"/>
                  </a:lnTo>
                  <a:lnTo>
                    <a:pt x="4" y="22"/>
                  </a:lnTo>
                  <a:lnTo>
                    <a:pt x="8" y="21"/>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78" name="Google Shape;2578;p203"/>
            <p:cNvSpPr/>
            <p:nvPr/>
          </p:nvSpPr>
          <p:spPr>
            <a:xfrm>
              <a:off x="9159692" y="1168883"/>
              <a:ext cx="20936" cy="18464"/>
            </a:xfrm>
            <a:custGeom>
              <a:avLst/>
              <a:gdLst/>
              <a:ahLst/>
              <a:cxnLst/>
              <a:rect l="l" t="t" r="r" b="b"/>
              <a:pathLst>
                <a:path w="23" h="23" extrusionOk="0">
                  <a:moveTo>
                    <a:pt x="8" y="21"/>
                  </a:moveTo>
                  <a:lnTo>
                    <a:pt x="14" y="15"/>
                  </a:lnTo>
                  <a:lnTo>
                    <a:pt x="15" y="12"/>
                  </a:lnTo>
                  <a:lnTo>
                    <a:pt x="20" y="12"/>
                  </a:lnTo>
                  <a:lnTo>
                    <a:pt x="22" y="12"/>
                  </a:lnTo>
                  <a:lnTo>
                    <a:pt x="22" y="7"/>
                  </a:lnTo>
                  <a:lnTo>
                    <a:pt x="21" y="3"/>
                  </a:lnTo>
                  <a:lnTo>
                    <a:pt x="19" y="0"/>
                  </a:lnTo>
                  <a:lnTo>
                    <a:pt x="14" y="0"/>
                  </a:lnTo>
                  <a:lnTo>
                    <a:pt x="10" y="11"/>
                  </a:lnTo>
                  <a:lnTo>
                    <a:pt x="1" y="12"/>
                  </a:lnTo>
                  <a:lnTo>
                    <a:pt x="0" y="18"/>
                  </a:lnTo>
                  <a:lnTo>
                    <a:pt x="4" y="22"/>
                  </a:lnTo>
                  <a:lnTo>
                    <a:pt x="8" y="2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79" name="Google Shape;2579;p203"/>
            <p:cNvSpPr/>
            <p:nvPr/>
          </p:nvSpPr>
          <p:spPr>
            <a:xfrm>
              <a:off x="8975468" y="980539"/>
              <a:ext cx="12562" cy="14772"/>
            </a:xfrm>
            <a:custGeom>
              <a:avLst/>
              <a:gdLst/>
              <a:ahLst/>
              <a:cxnLst/>
              <a:rect l="l" t="t" r="r" b="b"/>
              <a:pathLst>
                <a:path w="14" h="19" extrusionOk="0">
                  <a:moveTo>
                    <a:pt x="1" y="5"/>
                  </a:moveTo>
                  <a:lnTo>
                    <a:pt x="0" y="18"/>
                  </a:lnTo>
                  <a:lnTo>
                    <a:pt x="8" y="15"/>
                  </a:lnTo>
                  <a:lnTo>
                    <a:pt x="13" y="5"/>
                  </a:lnTo>
                  <a:lnTo>
                    <a:pt x="8" y="3"/>
                  </a:lnTo>
                  <a:lnTo>
                    <a:pt x="5" y="0"/>
                  </a:lnTo>
                  <a:lnTo>
                    <a:pt x="1" y="2"/>
                  </a:lnTo>
                  <a:lnTo>
                    <a:pt x="1" y="5"/>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80" name="Google Shape;2580;p203"/>
            <p:cNvSpPr/>
            <p:nvPr/>
          </p:nvSpPr>
          <p:spPr>
            <a:xfrm>
              <a:off x="8975468" y="980539"/>
              <a:ext cx="12562" cy="14772"/>
            </a:xfrm>
            <a:custGeom>
              <a:avLst/>
              <a:gdLst/>
              <a:ahLst/>
              <a:cxnLst/>
              <a:rect l="l" t="t" r="r" b="b"/>
              <a:pathLst>
                <a:path w="14" h="19" extrusionOk="0">
                  <a:moveTo>
                    <a:pt x="1" y="5"/>
                  </a:moveTo>
                  <a:lnTo>
                    <a:pt x="0" y="18"/>
                  </a:lnTo>
                  <a:lnTo>
                    <a:pt x="8" y="15"/>
                  </a:lnTo>
                  <a:lnTo>
                    <a:pt x="13" y="5"/>
                  </a:lnTo>
                  <a:lnTo>
                    <a:pt x="8" y="3"/>
                  </a:lnTo>
                  <a:lnTo>
                    <a:pt x="5" y="0"/>
                  </a:lnTo>
                  <a:lnTo>
                    <a:pt x="1" y="2"/>
                  </a:lnTo>
                  <a:lnTo>
                    <a:pt x="1"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81" name="Google Shape;2581;p203"/>
            <p:cNvSpPr/>
            <p:nvPr/>
          </p:nvSpPr>
          <p:spPr>
            <a:xfrm>
              <a:off x="8958720" y="1017469"/>
              <a:ext cx="184224" cy="203116"/>
            </a:xfrm>
            <a:custGeom>
              <a:avLst/>
              <a:gdLst/>
              <a:ahLst/>
              <a:cxnLst/>
              <a:rect l="l" t="t" r="r" b="b"/>
              <a:pathLst>
                <a:path w="193" h="241" extrusionOk="0">
                  <a:moveTo>
                    <a:pt x="31" y="134"/>
                  </a:moveTo>
                  <a:lnTo>
                    <a:pt x="31" y="144"/>
                  </a:lnTo>
                  <a:lnTo>
                    <a:pt x="30" y="150"/>
                  </a:lnTo>
                  <a:lnTo>
                    <a:pt x="28" y="155"/>
                  </a:lnTo>
                  <a:lnTo>
                    <a:pt x="27" y="160"/>
                  </a:lnTo>
                  <a:lnTo>
                    <a:pt x="24" y="175"/>
                  </a:lnTo>
                  <a:lnTo>
                    <a:pt x="23" y="181"/>
                  </a:lnTo>
                  <a:lnTo>
                    <a:pt x="13" y="198"/>
                  </a:lnTo>
                  <a:lnTo>
                    <a:pt x="9" y="206"/>
                  </a:lnTo>
                  <a:lnTo>
                    <a:pt x="5" y="221"/>
                  </a:lnTo>
                  <a:lnTo>
                    <a:pt x="0" y="228"/>
                  </a:lnTo>
                  <a:lnTo>
                    <a:pt x="4" y="234"/>
                  </a:lnTo>
                  <a:lnTo>
                    <a:pt x="7" y="237"/>
                  </a:lnTo>
                  <a:lnTo>
                    <a:pt x="18" y="240"/>
                  </a:lnTo>
                  <a:lnTo>
                    <a:pt x="26" y="237"/>
                  </a:lnTo>
                  <a:lnTo>
                    <a:pt x="39" y="227"/>
                  </a:lnTo>
                  <a:lnTo>
                    <a:pt x="55" y="212"/>
                  </a:lnTo>
                  <a:lnTo>
                    <a:pt x="60" y="204"/>
                  </a:lnTo>
                  <a:lnTo>
                    <a:pt x="76" y="204"/>
                  </a:lnTo>
                  <a:lnTo>
                    <a:pt x="91" y="202"/>
                  </a:lnTo>
                  <a:lnTo>
                    <a:pt x="105" y="199"/>
                  </a:lnTo>
                  <a:lnTo>
                    <a:pt x="107" y="203"/>
                  </a:lnTo>
                  <a:lnTo>
                    <a:pt x="109" y="204"/>
                  </a:lnTo>
                  <a:lnTo>
                    <a:pt x="111" y="204"/>
                  </a:lnTo>
                  <a:lnTo>
                    <a:pt x="118" y="194"/>
                  </a:lnTo>
                  <a:lnTo>
                    <a:pt x="140" y="193"/>
                  </a:lnTo>
                  <a:lnTo>
                    <a:pt x="159" y="182"/>
                  </a:lnTo>
                  <a:lnTo>
                    <a:pt x="166" y="179"/>
                  </a:lnTo>
                  <a:lnTo>
                    <a:pt x="173" y="181"/>
                  </a:lnTo>
                  <a:lnTo>
                    <a:pt x="176" y="179"/>
                  </a:lnTo>
                  <a:lnTo>
                    <a:pt x="191" y="155"/>
                  </a:lnTo>
                  <a:lnTo>
                    <a:pt x="192" y="140"/>
                  </a:lnTo>
                  <a:lnTo>
                    <a:pt x="191" y="129"/>
                  </a:lnTo>
                  <a:lnTo>
                    <a:pt x="189" y="118"/>
                  </a:lnTo>
                  <a:lnTo>
                    <a:pt x="187" y="110"/>
                  </a:lnTo>
                  <a:lnTo>
                    <a:pt x="186" y="104"/>
                  </a:lnTo>
                  <a:lnTo>
                    <a:pt x="182" y="100"/>
                  </a:lnTo>
                  <a:lnTo>
                    <a:pt x="177" y="98"/>
                  </a:lnTo>
                  <a:lnTo>
                    <a:pt x="170" y="101"/>
                  </a:lnTo>
                  <a:lnTo>
                    <a:pt x="164" y="94"/>
                  </a:lnTo>
                  <a:lnTo>
                    <a:pt x="165" y="86"/>
                  </a:lnTo>
                  <a:lnTo>
                    <a:pt x="164" y="80"/>
                  </a:lnTo>
                  <a:lnTo>
                    <a:pt x="162" y="78"/>
                  </a:lnTo>
                  <a:lnTo>
                    <a:pt x="152" y="72"/>
                  </a:lnTo>
                  <a:lnTo>
                    <a:pt x="149" y="63"/>
                  </a:lnTo>
                  <a:lnTo>
                    <a:pt x="147" y="53"/>
                  </a:lnTo>
                  <a:lnTo>
                    <a:pt x="143" y="49"/>
                  </a:lnTo>
                  <a:lnTo>
                    <a:pt x="139" y="49"/>
                  </a:lnTo>
                  <a:lnTo>
                    <a:pt x="131" y="53"/>
                  </a:lnTo>
                  <a:lnTo>
                    <a:pt x="124" y="62"/>
                  </a:lnTo>
                  <a:lnTo>
                    <a:pt x="120" y="64"/>
                  </a:lnTo>
                  <a:lnTo>
                    <a:pt x="116" y="64"/>
                  </a:lnTo>
                  <a:lnTo>
                    <a:pt x="113" y="72"/>
                  </a:lnTo>
                  <a:lnTo>
                    <a:pt x="109" y="82"/>
                  </a:lnTo>
                  <a:lnTo>
                    <a:pt x="104" y="95"/>
                  </a:lnTo>
                  <a:lnTo>
                    <a:pt x="99" y="101"/>
                  </a:lnTo>
                  <a:lnTo>
                    <a:pt x="100" y="94"/>
                  </a:lnTo>
                  <a:lnTo>
                    <a:pt x="109" y="56"/>
                  </a:lnTo>
                  <a:lnTo>
                    <a:pt x="111" y="44"/>
                  </a:lnTo>
                  <a:lnTo>
                    <a:pt x="114" y="31"/>
                  </a:lnTo>
                  <a:lnTo>
                    <a:pt x="115" y="28"/>
                  </a:lnTo>
                  <a:lnTo>
                    <a:pt x="119" y="26"/>
                  </a:lnTo>
                  <a:lnTo>
                    <a:pt x="121" y="23"/>
                  </a:lnTo>
                  <a:lnTo>
                    <a:pt x="119" y="18"/>
                  </a:lnTo>
                  <a:lnTo>
                    <a:pt x="111" y="8"/>
                  </a:lnTo>
                  <a:lnTo>
                    <a:pt x="99" y="0"/>
                  </a:lnTo>
                  <a:lnTo>
                    <a:pt x="94" y="1"/>
                  </a:lnTo>
                  <a:lnTo>
                    <a:pt x="92" y="4"/>
                  </a:lnTo>
                  <a:lnTo>
                    <a:pt x="91" y="10"/>
                  </a:lnTo>
                  <a:lnTo>
                    <a:pt x="91" y="21"/>
                  </a:lnTo>
                  <a:lnTo>
                    <a:pt x="94" y="31"/>
                  </a:lnTo>
                  <a:lnTo>
                    <a:pt x="90" y="31"/>
                  </a:lnTo>
                  <a:lnTo>
                    <a:pt x="86" y="29"/>
                  </a:lnTo>
                  <a:lnTo>
                    <a:pt x="83" y="21"/>
                  </a:lnTo>
                  <a:lnTo>
                    <a:pt x="80" y="11"/>
                  </a:lnTo>
                  <a:lnTo>
                    <a:pt x="78" y="10"/>
                  </a:lnTo>
                  <a:lnTo>
                    <a:pt x="74" y="12"/>
                  </a:lnTo>
                  <a:lnTo>
                    <a:pt x="72" y="14"/>
                  </a:lnTo>
                  <a:lnTo>
                    <a:pt x="71" y="21"/>
                  </a:lnTo>
                  <a:lnTo>
                    <a:pt x="71" y="31"/>
                  </a:lnTo>
                  <a:lnTo>
                    <a:pt x="64" y="34"/>
                  </a:lnTo>
                  <a:lnTo>
                    <a:pt x="60" y="39"/>
                  </a:lnTo>
                  <a:lnTo>
                    <a:pt x="58" y="47"/>
                  </a:lnTo>
                  <a:lnTo>
                    <a:pt x="55" y="53"/>
                  </a:lnTo>
                  <a:lnTo>
                    <a:pt x="56" y="57"/>
                  </a:lnTo>
                  <a:lnTo>
                    <a:pt x="55" y="70"/>
                  </a:lnTo>
                  <a:lnTo>
                    <a:pt x="53" y="73"/>
                  </a:lnTo>
                  <a:lnTo>
                    <a:pt x="50" y="77"/>
                  </a:lnTo>
                  <a:lnTo>
                    <a:pt x="49" y="86"/>
                  </a:lnTo>
                  <a:lnTo>
                    <a:pt x="49" y="91"/>
                  </a:lnTo>
                  <a:lnTo>
                    <a:pt x="50" y="105"/>
                  </a:lnTo>
                  <a:lnTo>
                    <a:pt x="52" y="109"/>
                  </a:lnTo>
                  <a:lnTo>
                    <a:pt x="50" y="109"/>
                  </a:lnTo>
                  <a:lnTo>
                    <a:pt x="42" y="107"/>
                  </a:lnTo>
                  <a:lnTo>
                    <a:pt x="38" y="109"/>
                  </a:lnTo>
                  <a:lnTo>
                    <a:pt x="36" y="114"/>
                  </a:lnTo>
                  <a:lnTo>
                    <a:pt x="32" y="127"/>
                  </a:lnTo>
                  <a:lnTo>
                    <a:pt x="31" y="134"/>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82" name="Google Shape;2582;p203"/>
            <p:cNvSpPr/>
            <p:nvPr/>
          </p:nvSpPr>
          <p:spPr>
            <a:xfrm>
              <a:off x="8895918" y="1371997"/>
              <a:ext cx="8374" cy="14772"/>
            </a:xfrm>
            <a:custGeom>
              <a:avLst/>
              <a:gdLst/>
              <a:ahLst/>
              <a:cxnLst/>
              <a:rect l="l" t="t" r="r" b="b"/>
              <a:pathLst>
                <a:path w="10" h="18" extrusionOk="0">
                  <a:moveTo>
                    <a:pt x="0" y="2"/>
                  </a:moveTo>
                  <a:lnTo>
                    <a:pt x="1" y="11"/>
                  </a:lnTo>
                  <a:lnTo>
                    <a:pt x="4" y="16"/>
                  </a:lnTo>
                  <a:lnTo>
                    <a:pt x="7" y="17"/>
                  </a:lnTo>
                  <a:lnTo>
                    <a:pt x="9" y="15"/>
                  </a:lnTo>
                  <a:lnTo>
                    <a:pt x="2" y="0"/>
                  </a:lnTo>
                  <a:lnTo>
                    <a:pt x="0" y="2"/>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83" name="Google Shape;2583;p203"/>
            <p:cNvSpPr/>
            <p:nvPr/>
          </p:nvSpPr>
          <p:spPr>
            <a:xfrm>
              <a:off x="8895918" y="1371997"/>
              <a:ext cx="8374" cy="14772"/>
            </a:xfrm>
            <a:custGeom>
              <a:avLst/>
              <a:gdLst/>
              <a:ahLst/>
              <a:cxnLst/>
              <a:rect l="l" t="t" r="r" b="b"/>
              <a:pathLst>
                <a:path w="10" h="18" extrusionOk="0">
                  <a:moveTo>
                    <a:pt x="0" y="2"/>
                  </a:moveTo>
                  <a:lnTo>
                    <a:pt x="1" y="11"/>
                  </a:lnTo>
                  <a:lnTo>
                    <a:pt x="4" y="16"/>
                  </a:lnTo>
                  <a:lnTo>
                    <a:pt x="7" y="17"/>
                  </a:lnTo>
                  <a:lnTo>
                    <a:pt x="9" y="15"/>
                  </a:lnTo>
                  <a:lnTo>
                    <a:pt x="2" y="0"/>
                  </a:lnTo>
                  <a:lnTo>
                    <a:pt x="0"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84" name="Google Shape;2584;p203"/>
            <p:cNvSpPr/>
            <p:nvPr/>
          </p:nvSpPr>
          <p:spPr>
            <a:xfrm>
              <a:off x="8770310" y="906679"/>
              <a:ext cx="213532" cy="203116"/>
            </a:xfrm>
            <a:custGeom>
              <a:avLst/>
              <a:gdLst/>
              <a:ahLst/>
              <a:cxnLst/>
              <a:rect l="l" t="t" r="r" b="b"/>
              <a:pathLst>
                <a:path w="223" h="242" extrusionOk="0">
                  <a:moveTo>
                    <a:pt x="143" y="0"/>
                  </a:moveTo>
                  <a:lnTo>
                    <a:pt x="128" y="3"/>
                  </a:lnTo>
                  <a:lnTo>
                    <a:pt x="106" y="12"/>
                  </a:lnTo>
                  <a:lnTo>
                    <a:pt x="102" y="10"/>
                  </a:lnTo>
                  <a:lnTo>
                    <a:pt x="98" y="13"/>
                  </a:lnTo>
                  <a:lnTo>
                    <a:pt x="88" y="10"/>
                  </a:lnTo>
                  <a:lnTo>
                    <a:pt x="76" y="12"/>
                  </a:lnTo>
                  <a:lnTo>
                    <a:pt x="73" y="18"/>
                  </a:lnTo>
                  <a:lnTo>
                    <a:pt x="71" y="23"/>
                  </a:lnTo>
                  <a:lnTo>
                    <a:pt x="70" y="25"/>
                  </a:lnTo>
                  <a:lnTo>
                    <a:pt x="60" y="13"/>
                  </a:lnTo>
                  <a:lnTo>
                    <a:pt x="59" y="15"/>
                  </a:lnTo>
                  <a:lnTo>
                    <a:pt x="54" y="25"/>
                  </a:lnTo>
                  <a:lnTo>
                    <a:pt x="52" y="29"/>
                  </a:lnTo>
                  <a:lnTo>
                    <a:pt x="40" y="42"/>
                  </a:lnTo>
                  <a:lnTo>
                    <a:pt x="37" y="62"/>
                  </a:lnTo>
                  <a:lnTo>
                    <a:pt x="30" y="75"/>
                  </a:lnTo>
                  <a:lnTo>
                    <a:pt x="24" y="85"/>
                  </a:lnTo>
                  <a:lnTo>
                    <a:pt x="10" y="97"/>
                  </a:lnTo>
                  <a:lnTo>
                    <a:pt x="0" y="121"/>
                  </a:lnTo>
                  <a:lnTo>
                    <a:pt x="6" y="128"/>
                  </a:lnTo>
                  <a:lnTo>
                    <a:pt x="12" y="127"/>
                  </a:lnTo>
                  <a:lnTo>
                    <a:pt x="21" y="129"/>
                  </a:lnTo>
                  <a:lnTo>
                    <a:pt x="36" y="137"/>
                  </a:lnTo>
                  <a:lnTo>
                    <a:pt x="39" y="153"/>
                  </a:lnTo>
                  <a:lnTo>
                    <a:pt x="44" y="169"/>
                  </a:lnTo>
                  <a:lnTo>
                    <a:pt x="48" y="173"/>
                  </a:lnTo>
                  <a:lnTo>
                    <a:pt x="49" y="182"/>
                  </a:lnTo>
                  <a:lnTo>
                    <a:pt x="50" y="184"/>
                  </a:lnTo>
                  <a:lnTo>
                    <a:pt x="54" y="192"/>
                  </a:lnTo>
                  <a:lnTo>
                    <a:pt x="61" y="197"/>
                  </a:lnTo>
                  <a:lnTo>
                    <a:pt x="65" y="198"/>
                  </a:lnTo>
                  <a:lnTo>
                    <a:pt x="75" y="189"/>
                  </a:lnTo>
                  <a:lnTo>
                    <a:pt x="78" y="189"/>
                  </a:lnTo>
                  <a:lnTo>
                    <a:pt x="83" y="204"/>
                  </a:lnTo>
                  <a:lnTo>
                    <a:pt x="86" y="205"/>
                  </a:lnTo>
                  <a:lnTo>
                    <a:pt x="104" y="203"/>
                  </a:lnTo>
                  <a:lnTo>
                    <a:pt x="106" y="205"/>
                  </a:lnTo>
                  <a:lnTo>
                    <a:pt x="118" y="208"/>
                  </a:lnTo>
                  <a:lnTo>
                    <a:pt x="121" y="212"/>
                  </a:lnTo>
                  <a:lnTo>
                    <a:pt x="122" y="216"/>
                  </a:lnTo>
                  <a:lnTo>
                    <a:pt x="132" y="228"/>
                  </a:lnTo>
                  <a:lnTo>
                    <a:pt x="142" y="234"/>
                  </a:lnTo>
                  <a:lnTo>
                    <a:pt x="146" y="234"/>
                  </a:lnTo>
                  <a:lnTo>
                    <a:pt x="153" y="237"/>
                  </a:lnTo>
                  <a:lnTo>
                    <a:pt x="158" y="235"/>
                  </a:lnTo>
                  <a:lnTo>
                    <a:pt x="165" y="240"/>
                  </a:lnTo>
                  <a:lnTo>
                    <a:pt x="169" y="241"/>
                  </a:lnTo>
                  <a:lnTo>
                    <a:pt x="182" y="236"/>
                  </a:lnTo>
                  <a:lnTo>
                    <a:pt x="202" y="233"/>
                  </a:lnTo>
                  <a:lnTo>
                    <a:pt x="206" y="230"/>
                  </a:lnTo>
                  <a:lnTo>
                    <a:pt x="218" y="212"/>
                  </a:lnTo>
                  <a:lnTo>
                    <a:pt x="217" y="205"/>
                  </a:lnTo>
                  <a:lnTo>
                    <a:pt x="214" y="189"/>
                  </a:lnTo>
                  <a:lnTo>
                    <a:pt x="212" y="188"/>
                  </a:lnTo>
                  <a:lnTo>
                    <a:pt x="204" y="184"/>
                  </a:lnTo>
                  <a:lnTo>
                    <a:pt x="198" y="168"/>
                  </a:lnTo>
                  <a:lnTo>
                    <a:pt x="190" y="156"/>
                  </a:lnTo>
                  <a:lnTo>
                    <a:pt x="191" y="154"/>
                  </a:lnTo>
                  <a:lnTo>
                    <a:pt x="193" y="154"/>
                  </a:lnTo>
                  <a:lnTo>
                    <a:pt x="201" y="159"/>
                  </a:lnTo>
                  <a:lnTo>
                    <a:pt x="205" y="159"/>
                  </a:lnTo>
                  <a:lnTo>
                    <a:pt x="210" y="151"/>
                  </a:lnTo>
                  <a:lnTo>
                    <a:pt x="211" y="140"/>
                  </a:lnTo>
                  <a:lnTo>
                    <a:pt x="210" y="127"/>
                  </a:lnTo>
                  <a:lnTo>
                    <a:pt x="211" y="122"/>
                  </a:lnTo>
                  <a:lnTo>
                    <a:pt x="212" y="118"/>
                  </a:lnTo>
                  <a:lnTo>
                    <a:pt x="213" y="108"/>
                  </a:lnTo>
                  <a:lnTo>
                    <a:pt x="213" y="98"/>
                  </a:lnTo>
                  <a:lnTo>
                    <a:pt x="214" y="94"/>
                  </a:lnTo>
                  <a:lnTo>
                    <a:pt x="215" y="90"/>
                  </a:lnTo>
                  <a:lnTo>
                    <a:pt x="217" y="78"/>
                  </a:lnTo>
                  <a:lnTo>
                    <a:pt x="222" y="72"/>
                  </a:lnTo>
                  <a:lnTo>
                    <a:pt x="218" y="58"/>
                  </a:lnTo>
                  <a:lnTo>
                    <a:pt x="214" y="50"/>
                  </a:lnTo>
                  <a:lnTo>
                    <a:pt x="211" y="45"/>
                  </a:lnTo>
                  <a:lnTo>
                    <a:pt x="205" y="42"/>
                  </a:lnTo>
                  <a:lnTo>
                    <a:pt x="203" y="36"/>
                  </a:lnTo>
                  <a:lnTo>
                    <a:pt x="200" y="34"/>
                  </a:lnTo>
                  <a:lnTo>
                    <a:pt x="198" y="28"/>
                  </a:lnTo>
                  <a:lnTo>
                    <a:pt x="184" y="22"/>
                  </a:lnTo>
                  <a:lnTo>
                    <a:pt x="175" y="21"/>
                  </a:lnTo>
                  <a:lnTo>
                    <a:pt x="173" y="22"/>
                  </a:lnTo>
                  <a:lnTo>
                    <a:pt x="171" y="29"/>
                  </a:lnTo>
                  <a:lnTo>
                    <a:pt x="172" y="40"/>
                  </a:lnTo>
                  <a:lnTo>
                    <a:pt x="168" y="52"/>
                  </a:lnTo>
                  <a:lnTo>
                    <a:pt x="164" y="54"/>
                  </a:lnTo>
                  <a:lnTo>
                    <a:pt x="158" y="49"/>
                  </a:lnTo>
                  <a:lnTo>
                    <a:pt x="152" y="57"/>
                  </a:lnTo>
                  <a:lnTo>
                    <a:pt x="147" y="70"/>
                  </a:lnTo>
                  <a:lnTo>
                    <a:pt x="145" y="74"/>
                  </a:lnTo>
                  <a:lnTo>
                    <a:pt x="143" y="72"/>
                  </a:lnTo>
                  <a:lnTo>
                    <a:pt x="144" y="58"/>
                  </a:lnTo>
                  <a:lnTo>
                    <a:pt x="149" y="50"/>
                  </a:lnTo>
                  <a:lnTo>
                    <a:pt x="150" y="39"/>
                  </a:lnTo>
                  <a:lnTo>
                    <a:pt x="153" y="30"/>
                  </a:lnTo>
                  <a:lnTo>
                    <a:pt x="157" y="27"/>
                  </a:lnTo>
                  <a:lnTo>
                    <a:pt x="153" y="14"/>
                  </a:lnTo>
                  <a:lnTo>
                    <a:pt x="146" y="2"/>
                  </a:lnTo>
                  <a:lnTo>
                    <a:pt x="143" y="0"/>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85" name="Google Shape;2585;p203"/>
            <p:cNvSpPr/>
            <p:nvPr/>
          </p:nvSpPr>
          <p:spPr>
            <a:xfrm>
              <a:off x="8879170" y="1412621"/>
              <a:ext cx="8374" cy="18464"/>
            </a:xfrm>
            <a:custGeom>
              <a:avLst/>
              <a:gdLst/>
              <a:ahLst/>
              <a:cxnLst/>
              <a:rect l="l" t="t" r="r" b="b"/>
              <a:pathLst>
                <a:path w="11" h="23" extrusionOk="0">
                  <a:moveTo>
                    <a:pt x="5" y="0"/>
                  </a:moveTo>
                  <a:lnTo>
                    <a:pt x="3" y="1"/>
                  </a:lnTo>
                  <a:lnTo>
                    <a:pt x="3" y="4"/>
                  </a:lnTo>
                  <a:lnTo>
                    <a:pt x="0" y="12"/>
                  </a:lnTo>
                  <a:lnTo>
                    <a:pt x="0" y="20"/>
                  </a:lnTo>
                  <a:lnTo>
                    <a:pt x="0" y="21"/>
                  </a:lnTo>
                  <a:lnTo>
                    <a:pt x="2" y="22"/>
                  </a:lnTo>
                  <a:lnTo>
                    <a:pt x="4" y="21"/>
                  </a:lnTo>
                  <a:lnTo>
                    <a:pt x="7" y="16"/>
                  </a:lnTo>
                  <a:lnTo>
                    <a:pt x="10" y="7"/>
                  </a:lnTo>
                  <a:lnTo>
                    <a:pt x="10" y="5"/>
                  </a:lnTo>
                  <a:lnTo>
                    <a:pt x="8" y="2"/>
                  </a:lnTo>
                  <a:lnTo>
                    <a:pt x="5" y="0"/>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86" name="Google Shape;2586;p203"/>
            <p:cNvSpPr/>
            <p:nvPr/>
          </p:nvSpPr>
          <p:spPr>
            <a:xfrm>
              <a:off x="8879170" y="1412621"/>
              <a:ext cx="8374" cy="18464"/>
            </a:xfrm>
            <a:custGeom>
              <a:avLst/>
              <a:gdLst/>
              <a:ahLst/>
              <a:cxnLst/>
              <a:rect l="l" t="t" r="r" b="b"/>
              <a:pathLst>
                <a:path w="11" h="23" extrusionOk="0">
                  <a:moveTo>
                    <a:pt x="5" y="0"/>
                  </a:moveTo>
                  <a:lnTo>
                    <a:pt x="3" y="1"/>
                  </a:lnTo>
                  <a:lnTo>
                    <a:pt x="3" y="4"/>
                  </a:lnTo>
                  <a:lnTo>
                    <a:pt x="0" y="12"/>
                  </a:lnTo>
                  <a:lnTo>
                    <a:pt x="0" y="20"/>
                  </a:lnTo>
                  <a:lnTo>
                    <a:pt x="0" y="21"/>
                  </a:lnTo>
                  <a:lnTo>
                    <a:pt x="2" y="22"/>
                  </a:lnTo>
                  <a:lnTo>
                    <a:pt x="4" y="21"/>
                  </a:lnTo>
                  <a:lnTo>
                    <a:pt x="7" y="16"/>
                  </a:lnTo>
                  <a:lnTo>
                    <a:pt x="10" y="7"/>
                  </a:lnTo>
                  <a:lnTo>
                    <a:pt x="10" y="5"/>
                  </a:lnTo>
                  <a:lnTo>
                    <a:pt x="8" y="2"/>
                  </a:lnTo>
                  <a:lnTo>
                    <a:pt x="5"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87" name="Google Shape;2587;p203"/>
            <p:cNvSpPr/>
            <p:nvPr/>
          </p:nvSpPr>
          <p:spPr>
            <a:xfrm>
              <a:off x="9339731" y="1379383"/>
              <a:ext cx="20933" cy="22158"/>
            </a:xfrm>
            <a:custGeom>
              <a:avLst/>
              <a:gdLst/>
              <a:ahLst/>
              <a:cxnLst/>
              <a:rect l="l" t="t" r="r" b="b"/>
              <a:pathLst>
                <a:path w="23" h="27" extrusionOk="0">
                  <a:moveTo>
                    <a:pt x="6" y="12"/>
                  </a:moveTo>
                  <a:lnTo>
                    <a:pt x="10" y="14"/>
                  </a:lnTo>
                  <a:lnTo>
                    <a:pt x="14" y="22"/>
                  </a:lnTo>
                  <a:lnTo>
                    <a:pt x="18" y="26"/>
                  </a:lnTo>
                  <a:lnTo>
                    <a:pt x="19" y="26"/>
                  </a:lnTo>
                  <a:lnTo>
                    <a:pt x="20" y="22"/>
                  </a:lnTo>
                  <a:lnTo>
                    <a:pt x="20" y="19"/>
                  </a:lnTo>
                  <a:lnTo>
                    <a:pt x="22" y="18"/>
                  </a:lnTo>
                  <a:lnTo>
                    <a:pt x="21" y="12"/>
                  </a:lnTo>
                  <a:lnTo>
                    <a:pt x="16" y="3"/>
                  </a:lnTo>
                  <a:lnTo>
                    <a:pt x="14" y="0"/>
                  </a:lnTo>
                  <a:lnTo>
                    <a:pt x="10" y="3"/>
                  </a:lnTo>
                  <a:lnTo>
                    <a:pt x="2" y="1"/>
                  </a:lnTo>
                  <a:lnTo>
                    <a:pt x="0" y="2"/>
                  </a:lnTo>
                  <a:lnTo>
                    <a:pt x="1" y="5"/>
                  </a:lnTo>
                  <a:lnTo>
                    <a:pt x="6" y="12"/>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88" name="Google Shape;2588;p203"/>
            <p:cNvSpPr/>
            <p:nvPr/>
          </p:nvSpPr>
          <p:spPr>
            <a:xfrm>
              <a:off x="9339731" y="1379383"/>
              <a:ext cx="20933" cy="22158"/>
            </a:xfrm>
            <a:custGeom>
              <a:avLst/>
              <a:gdLst/>
              <a:ahLst/>
              <a:cxnLst/>
              <a:rect l="l" t="t" r="r" b="b"/>
              <a:pathLst>
                <a:path w="23" h="27" extrusionOk="0">
                  <a:moveTo>
                    <a:pt x="6" y="12"/>
                  </a:moveTo>
                  <a:lnTo>
                    <a:pt x="10" y="14"/>
                  </a:lnTo>
                  <a:lnTo>
                    <a:pt x="14" y="22"/>
                  </a:lnTo>
                  <a:lnTo>
                    <a:pt x="18" y="26"/>
                  </a:lnTo>
                  <a:lnTo>
                    <a:pt x="19" y="26"/>
                  </a:lnTo>
                  <a:lnTo>
                    <a:pt x="20" y="22"/>
                  </a:lnTo>
                  <a:lnTo>
                    <a:pt x="20" y="19"/>
                  </a:lnTo>
                  <a:lnTo>
                    <a:pt x="22" y="18"/>
                  </a:lnTo>
                  <a:lnTo>
                    <a:pt x="21" y="12"/>
                  </a:lnTo>
                  <a:lnTo>
                    <a:pt x="16" y="3"/>
                  </a:lnTo>
                  <a:lnTo>
                    <a:pt x="14" y="0"/>
                  </a:lnTo>
                  <a:lnTo>
                    <a:pt x="10" y="3"/>
                  </a:lnTo>
                  <a:lnTo>
                    <a:pt x="2" y="1"/>
                  </a:lnTo>
                  <a:lnTo>
                    <a:pt x="0" y="2"/>
                  </a:lnTo>
                  <a:lnTo>
                    <a:pt x="1" y="5"/>
                  </a:lnTo>
                  <a:lnTo>
                    <a:pt x="6" y="1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89" name="Google Shape;2589;p203"/>
            <p:cNvSpPr/>
            <p:nvPr/>
          </p:nvSpPr>
          <p:spPr>
            <a:xfrm>
              <a:off x="10047320" y="1634202"/>
              <a:ext cx="25121" cy="36930"/>
            </a:xfrm>
            <a:custGeom>
              <a:avLst/>
              <a:gdLst/>
              <a:ahLst/>
              <a:cxnLst/>
              <a:rect l="l" t="t" r="r" b="b"/>
              <a:pathLst>
                <a:path w="28" h="44" extrusionOk="0">
                  <a:moveTo>
                    <a:pt x="2" y="9"/>
                  </a:moveTo>
                  <a:lnTo>
                    <a:pt x="8" y="15"/>
                  </a:lnTo>
                  <a:lnTo>
                    <a:pt x="10" y="23"/>
                  </a:lnTo>
                  <a:lnTo>
                    <a:pt x="21" y="38"/>
                  </a:lnTo>
                  <a:lnTo>
                    <a:pt x="23" y="43"/>
                  </a:lnTo>
                  <a:lnTo>
                    <a:pt x="26" y="39"/>
                  </a:lnTo>
                  <a:lnTo>
                    <a:pt x="27" y="31"/>
                  </a:lnTo>
                  <a:lnTo>
                    <a:pt x="21" y="19"/>
                  </a:lnTo>
                  <a:lnTo>
                    <a:pt x="8" y="4"/>
                  </a:lnTo>
                  <a:lnTo>
                    <a:pt x="0" y="0"/>
                  </a:lnTo>
                  <a:lnTo>
                    <a:pt x="0" y="6"/>
                  </a:lnTo>
                  <a:lnTo>
                    <a:pt x="2" y="9"/>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90" name="Google Shape;2590;p203"/>
            <p:cNvSpPr/>
            <p:nvPr/>
          </p:nvSpPr>
          <p:spPr>
            <a:xfrm>
              <a:off x="10047320" y="1634202"/>
              <a:ext cx="25121" cy="36930"/>
            </a:xfrm>
            <a:custGeom>
              <a:avLst/>
              <a:gdLst/>
              <a:ahLst/>
              <a:cxnLst/>
              <a:rect l="l" t="t" r="r" b="b"/>
              <a:pathLst>
                <a:path w="28" h="44" extrusionOk="0">
                  <a:moveTo>
                    <a:pt x="2" y="9"/>
                  </a:moveTo>
                  <a:lnTo>
                    <a:pt x="8" y="15"/>
                  </a:lnTo>
                  <a:lnTo>
                    <a:pt x="10" y="23"/>
                  </a:lnTo>
                  <a:lnTo>
                    <a:pt x="21" y="38"/>
                  </a:lnTo>
                  <a:lnTo>
                    <a:pt x="23" y="43"/>
                  </a:lnTo>
                  <a:lnTo>
                    <a:pt x="26" y="39"/>
                  </a:lnTo>
                  <a:lnTo>
                    <a:pt x="27" y="31"/>
                  </a:lnTo>
                  <a:lnTo>
                    <a:pt x="21" y="19"/>
                  </a:lnTo>
                  <a:lnTo>
                    <a:pt x="8" y="4"/>
                  </a:lnTo>
                  <a:lnTo>
                    <a:pt x="0" y="0"/>
                  </a:lnTo>
                  <a:lnTo>
                    <a:pt x="0" y="6"/>
                  </a:lnTo>
                  <a:lnTo>
                    <a:pt x="2" y="9"/>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91" name="Google Shape;2591;p203"/>
            <p:cNvSpPr/>
            <p:nvPr/>
          </p:nvSpPr>
          <p:spPr>
            <a:xfrm>
              <a:off x="9197376" y="1294445"/>
              <a:ext cx="12560" cy="14772"/>
            </a:xfrm>
            <a:custGeom>
              <a:avLst/>
              <a:gdLst/>
              <a:ahLst/>
              <a:cxnLst/>
              <a:rect l="l" t="t" r="r" b="b"/>
              <a:pathLst>
                <a:path w="14" h="16" extrusionOk="0">
                  <a:moveTo>
                    <a:pt x="11" y="2"/>
                  </a:moveTo>
                  <a:lnTo>
                    <a:pt x="7" y="0"/>
                  </a:lnTo>
                  <a:lnTo>
                    <a:pt x="3" y="0"/>
                  </a:lnTo>
                  <a:lnTo>
                    <a:pt x="0" y="8"/>
                  </a:lnTo>
                  <a:lnTo>
                    <a:pt x="2" y="15"/>
                  </a:lnTo>
                  <a:lnTo>
                    <a:pt x="5" y="15"/>
                  </a:lnTo>
                  <a:lnTo>
                    <a:pt x="13" y="12"/>
                  </a:lnTo>
                  <a:lnTo>
                    <a:pt x="13" y="7"/>
                  </a:lnTo>
                  <a:lnTo>
                    <a:pt x="12" y="4"/>
                  </a:lnTo>
                  <a:lnTo>
                    <a:pt x="11" y="2"/>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92" name="Google Shape;2592;p203"/>
            <p:cNvSpPr/>
            <p:nvPr/>
          </p:nvSpPr>
          <p:spPr>
            <a:xfrm>
              <a:off x="9197376" y="1294445"/>
              <a:ext cx="12560" cy="14772"/>
            </a:xfrm>
            <a:custGeom>
              <a:avLst/>
              <a:gdLst/>
              <a:ahLst/>
              <a:cxnLst/>
              <a:rect l="l" t="t" r="r" b="b"/>
              <a:pathLst>
                <a:path w="14" h="16" extrusionOk="0">
                  <a:moveTo>
                    <a:pt x="11" y="2"/>
                  </a:moveTo>
                  <a:lnTo>
                    <a:pt x="7" y="0"/>
                  </a:lnTo>
                  <a:lnTo>
                    <a:pt x="3" y="0"/>
                  </a:lnTo>
                  <a:lnTo>
                    <a:pt x="0" y="8"/>
                  </a:lnTo>
                  <a:lnTo>
                    <a:pt x="2" y="15"/>
                  </a:lnTo>
                  <a:lnTo>
                    <a:pt x="5" y="15"/>
                  </a:lnTo>
                  <a:lnTo>
                    <a:pt x="13" y="12"/>
                  </a:lnTo>
                  <a:lnTo>
                    <a:pt x="13" y="7"/>
                  </a:lnTo>
                  <a:lnTo>
                    <a:pt x="12" y="4"/>
                  </a:lnTo>
                  <a:lnTo>
                    <a:pt x="11"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93" name="Google Shape;2593;p203"/>
            <p:cNvSpPr/>
            <p:nvPr/>
          </p:nvSpPr>
          <p:spPr>
            <a:xfrm>
              <a:off x="9712366" y="1663745"/>
              <a:ext cx="8374" cy="11078"/>
            </a:xfrm>
            <a:custGeom>
              <a:avLst/>
              <a:gdLst/>
              <a:ahLst/>
              <a:cxnLst/>
              <a:rect l="l" t="t" r="r" b="b"/>
              <a:pathLst>
                <a:path w="11" h="12" extrusionOk="0">
                  <a:moveTo>
                    <a:pt x="4" y="11"/>
                  </a:moveTo>
                  <a:lnTo>
                    <a:pt x="6" y="10"/>
                  </a:lnTo>
                  <a:lnTo>
                    <a:pt x="10" y="6"/>
                  </a:lnTo>
                  <a:lnTo>
                    <a:pt x="9" y="5"/>
                  </a:lnTo>
                  <a:lnTo>
                    <a:pt x="7" y="1"/>
                  </a:lnTo>
                  <a:lnTo>
                    <a:pt x="3" y="0"/>
                  </a:lnTo>
                  <a:lnTo>
                    <a:pt x="0" y="2"/>
                  </a:lnTo>
                  <a:lnTo>
                    <a:pt x="0" y="4"/>
                  </a:lnTo>
                  <a:lnTo>
                    <a:pt x="1" y="8"/>
                  </a:lnTo>
                  <a:lnTo>
                    <a:pt x="4" y="11"/>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94" name="Google Shape;2594;p203"/>
            <p:cNvSpPr/>
            <p:nvPr/>
          </p:nvSpPr>
          <p:spPr>
            <a:xfrm>
              <a:off x="9712366" y="1663745"/>
              <a:ext cx="8374" cy="11078"/>
            </a:xfrm>
            <a:custGeom>
              <a:avLst/>
              <a:gdLst/>
              <a:ahLst/>
              <a:cxnLst/>
              <a:rect l="l" t="t" r="r" b="b"/>
              <a:pathLst>
                <a:path w="11" h="12" extrusionOk="0">
                  <a:moveTo>
                    <a:pt x="4" y="11"/>
                  </a:moveTo>
                  <a:lnTo>
                    <a:pt x="6" y="10"/>
                  </a:lnTo>
                  <a:lnTo>
                    <a:pt x="10" y="6"/>
                  </a:lnTo>
                  <a:lnTo>
                    <a:pt x="9" y="5"/>
                  </a:lnTo>
                  <a:lnTo>
                    <a:pt x="7" y="1"/>
                  </a:lnTo>
                  <a:lnTo>
                    <a:pt x="3" y="0"/>
                  </a:lnTo>
                  <a:lnTo>
                    <a:pt x="0" y="2"/>
                  </a:lnTo>
                  <a:lnTo>
                    <a:pt x="0" y="4"/>
                  </a:lnTo>
                  <a:lnTo>
                    <a:pt x="1" y="8"/>
                  </a:lnTo>
                  <a:lnTo>
                    <a:pt x="4" y="1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95" name="Google Shape;2595;p203"/>
            <p:cNvSpPr/>
            <p:nvPr/>
          </p:nvSpPr>
          <p:spPr>
            <a:xfrm>
              <a:off x="9172255" y="1187347"/>
              <a:ext cx="41869" cy="18466"/>
            </a:xfrm>
            <a:custGeom>
              <a:avLst/>
              <a:gdLst/>
              <a:ahLst/>
              <a:cxnLst/>
              <a:rect l="l" t="t" r="r" b="b"/>
              <a:pathLst>
                <a:path w="42" h="21" extrusionOk="0">
                  <a:moveTo>
                    <a:pt x="0" y="8"/>
                  </a:moveTo>
                  <a:lnTo>
                    <a:pt x="19" y="15"/>
                  </a:lnTo>
                  <a:lnTo>
                    <a:pt x="30" y="14"/>
                  </a:lnTo>
                  <a:lnTo>
                    <a:pt x="34" y="20"/>
                  </a:lnTo>
                  <a:lnTo>
                    <a:pt x="38" y="17"/>
                  </a:lnTo>
                  <a:lnTo>
                    <a:pt x="41" y="10"/>
                  </a:lnTo>
                  <a:lnTo>
                    <a:pt x="37" y="1"/>
                  </a:lnTo>
                  <a:lnTo>
                    <a:pt x="35" y="0"/>
                  </a:lnTo>
                  <a:lnTo>
                    <a:pt x="5" y="3"/>
                  </a:lnTo>
                  <a:lnTo>
                    <a:pt x="0" y="8"/>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96" name="Google Shape;2596;p203"/>
            <p:cNvSpPr/>
            <p:nvPr/>
          </p:nvSpPr>
          <p:spPr>
            <a:xfrm>
              <a:off x="9172255" y="1187347"/>
              <a:ext cx="41869" cy="18466"/>
            </a:xfrm>
            <a:custGeom>
              <a:avLst/>
              <a:gdLst/>
              <a:ahLst/>
              <a:cxnLst/>
              <a:rect l="l" t="t" r="r" b="b"/>
              <a:pathLst>
                <a:path w="42" h="21" extrusionOk="0">
                  <a:moveTo>
                    <a:pt x="0" y="8"/>
                  </a:moveTo>
                  <a:lnTo>
                    <a:pt x="19" y="15"/>
                  </a:lnTo>
                  <a:lnTo>
                    <a:pt x="30" y="14"/>
                  </a:lnTo>
                  <a:lnTo>
                    <a:pt x="34" y="20"/>
                  </a:lnTo>
                  <a:lnTo>
                    <a:pt x="38" y="17"/>
                  </a:lnTo>
                  <a:lnTo>
                    <a:pt x="41" y="10"/>
                  </a:lnTo>
                  <a:lnTo>
                    <a:pt x="37" y="1"/>
                  </a:lnTo>
                  <a:lnTo>
                    <a:pt x="35" y="0"/>
                  </a:lnTo>
                  <a:lnTo>
                    <a:pt x="5" y="3"/>
                  </a:lnTo>
                  <a:lnTo>
                    <a:pt x="0" y="8"/>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97" name="Google Shape;2597;p203"/>
            <p:cNvSpPr/>
            <p:nvPr/>
          </p:nvSpPr>
          <p:spPr>
            <a:xfrm>
              <a:off x="10051508" y="1468015"/>
              <a:ext cx="20933" cy="51702"/>
            </a:xfrm>
            <a:custGeom>
              <a:avLst/>
              <a:gdLst/>
              <a:ahLst/>
              <a:cxnLst/>
              <a:rect l="l" t="t" r="r" b="b"/>
              <a:pathLst>
                <a:path w="24" h="60" extrusionOk="0">
                  <a:moveTo>
                    <a:pt x="15" y="55"/>
                  </a:moveTo>
                  <a:lnTo>
                    <a:pt x="18" y="52"/>
                  </a:lnTo>
                  <a:lnTo>
                    <a:pt x="16" y="46"/>
                  </a:lnTo>
                  <a:lnTo>
                    <a:pt x="17" y="41"/>
                  </a:lnTo>
                  <a:lnTo>
                    <a:pt x="23" y="30"/>
                  </a:lnTo>
                  <a:lnTo>
                    <a:pt x="22" y="28"/>
                  </a:lnTo>
                  <a:lnTo>
                    <a:pt x="14" y="19"/>
                  </a:lnTo>
                  <a:lnTo>
                    <a:pt x="12" y="14"/>
                  </a:lnTo>
                  <a:lnTo>
                    <a:pt x="11" y="5"/>
                  </a:lnTo>
                  <a:lnTo>
                    <a:pt x="7" y="0"/>
                  </a:lnTo>
                  <a:lnTo>
                    <a:pt x="5" y="10"/>
                  </a:lnTo>
                  <a:lnTo>
                    <a:pt x="4" y="17"/>
                  </a:lnTo>
                  <a:lnTo>
                    <a:pt x="3" y="27"/>
                  </a:lnTo>
                  <a:lnTo>
                    <a:pt x="4" y="34"/>
                  </a:lnTo>
                  <a:lnTo>
                    <a:pt x="2" y="44"/>
                  </a:lnTo>
                  <a:lnTo>
                    <a:pt x="0" y="49"/>
                  </a:lnTo>
                  <a:lnTo>
                    <a:pt x="0" y="58"/>
                  </a:lnTo>
                  <a:lnTo>
                    <a:pt x="9" y="59"/>
                  </a:lnTo>
                  <a:lnTo>
                    <a:pt x="15" y="55"/>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98" name="Google Shape;2598;p203"/>
            <p:cNvSpPr/>
            <p:nvPr/>
          </p:nvSpPr>
          <p:spPr>
            <a:xfrm>
              <a:off x="10051508" y="1468015"/>
              <a:ext cx="20933" cy="51702"/>
            </a:xfrm>
            <a:custGeom>
              <a:avLst/>
              <a:gdLst/>
              <a:ahLst/>
              <a:cxnLst/>
              <a:rect l="l" t="t" r="r" b="b"/>
              <a:pathLst>
                <a:path w="24" h="60" extrusionOk="0">
                  <a:moveTo>
                    <a:pt x="15" y="55"/>
                  </a:moveTo>
                  <a:lnTo>
                    <a:pt x="18" y="52"/>
                  </a:lnTo>
                  <a:lnTo>
                    <a:pt x="16" y="46"/>
                  </a:lnTo>
                  <a:lnTo>
                    <a:pt x="17" y="41"/>
                  </a:lnTo>
                  <a:lnTo>
                    <a:pt x="23" y="30"/>
                  </a:lnTo>
                  <a:lnTo>
                    <a:pt x="22" y="28"/>
                  </a:lnTo>
                  <a:lnTo>
                    <a:pt x="14" y="19"/>
                  </a:lnTo>
                  <a:lnTo>
                    <a:pt x="12" y="14"/>
                  </a:lnTo>
                  <a:lnTo>
                    <a:pt x="11" y="5"/>
                  </a:lnTo>
                  <a:lnTo>
                    <a:pt x="7" y="0"/>
                  </a:lnTo>
                  <a:lnTo>
                    <a:pt x="5" y="10"/>
                  </a:lnTo>
                  <a:lnTo>
                    <a:pt x="4" y="17"/>
                  </a:lnTo>
                  <a:lnTo>
                    <a:pt x="3" y="27"/>
                  </a:lnTo>
                  <a:lnTo>
                    <a:pt x="4" y="34"/>
                  </a:lnTo>
                  <a:lnTo>
                    <a:pt x="2" y="44"/>
                  </a:lnTo>
                  <a:lnTo>
                    <a:pt x="0" y="49"/>
                  </a:lnTo>
                  <a:lnTo>
                    <a:pt x="0" y="58"/>
                  </a:lnTo>
                  <a:lnTo>
                    <a:pt x="9" y="59"/>
                  </a:lnTo>
                  <a:lnTo>
                    <a:pt x="15" y="5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599" name="Google Shape;2599;p203"/>
            <p:cNvSpPr/>
            <p:nvPr/>
          </p:nvSpPr>
          <p:spPr>
            <a:xfrm>
              <a:off x="9570011" y="1737605"/>
              <a:ext cx="20936" cy="11078"/>
            </a:xfrm>
            <a:custGeom>
              <a:avLst/>
              <a:gdLst/>
              <a:ahLst/>
              <a:cxnLst/>
              <a:rect l="l" t="t" r="r" b="b"/>
              <a:pathLst>
                <a:path w="21" h="13" extrusionOk="0">
                  <a:moveTo>
                    <a:pt x="12" y="12"/>
                  </a:moveTo>
                  <a:lnTo>
                    <a:pt x="20" y="7"/>
                  </a:lnTo>
                  <a:lnTo>
                    <a:pt x="19" y="6"/>
                  </a:lnTo>
                  <a:lnTo>
                    <a:pt x="14" y="0"/>
                  </a:lnTo>
                  <a:lnTo>
                    <a:pt x="11" y="0"/>
                  </a:lnTo>
                  <a:lnTo>
                    <a:pt x="4" y="1"/>
                  </a:lnTo>
                  <a:lnTo>
                    <a:pt x="0" y="4"/>
                  </a:lnTo>
                  <a:lnTo>
                    <a:pt x="5" y="12"/>
                  </a:lnTo>
                  <a:lnTo>
                    <a:pt x="12" y="12"/>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00" name="Google Shape;2600;p203"/>
            <p:cNvSpPr/>
            <p:nvPr/>
          </p:nvSpPr>
          <p:spPr>
            <a:xfrm>
              <a:off x="9570011" y="1737605"/>
              <a:ext cx="20936" cy="11078"/>
            </a:xfrm>
            <a:custGeom>
              <a:avLst/>
              <a:gdLst/>
              <a:ahLst/>
              <a:cxnLst/>
              <a:rect l="l" t="t" r="r" b="b"/>
              <a:pathLst>
                <a:path w="21" h="13" extrusionOk="0">
                  <a:moveTo>
                    <a:pt x="12" y="12"/>
                  </a:moveTo>
                  <a:lnTo>
                    <a:pt x="20" y="7"/>
                  </a:lnTo>
                  <a:lnTo>
                    <a:pt x="19" y="6"/>
                  </a:lnTo>
                  <a:lnTo>
                    <a:pt x="14" y="0"/>
                  </a:lnTo>
                  <a:lnTo>
                    <a:pt x="11" y="0"/>
                  </a:lnTo>
                  <a:lnTo>
                    <a:pt x="4" y="1"/>
                  </a:lnTo>
                  <a:lnTo>
                    <a:pt x="0" y="4"/>
                  </a:lnTo>
                  <a:lnTo>
                    <a:pt x="5" y="12"/>
                  </a:lnTo>
                  <a:lnTo>
                    <a:pt x="12" y="1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01" name="Google Shape;2601;p203"/>
            <p:cNvSpPr/>
            <p:nvPr/>
          </p:nvSpPr>
          <p:spPr>
            <a:xfrm>
              <a:off x="10579060" y="3196340"/>
              <a:ext cx="4185" cy="3694"/>
            </a:xfrm>
            <a:custGeom>
              <a:avLst/>
              <a:gdLst/>
              <a:ahLst/>
              <a:cxnLst/>
              <a:rect l="l" t="t" r="r" b="b"/>
              <a:pathLst>
                <a:path w="5" h="6" extrusionOk="0">
                  <a:moveTo>
                    <a:pt x="2" y="0"/>
                  </a:moveTo>
                  <a:lnTo>
                    <a:pt x="0" y="4"/>
                  </a:lnTo>
                  <a:lnTo>
                    <a:pt x="1" y="5"/>
                  </a:lnTo>
                  <a:lnTo>
                    <a:pt x="2" y="5"/>
                  </a:lnTo>
                  <a:lnTo>
                    <a:pt x="4" y="2"/>
                  </a:lnTo>
                  <a:lnTo>
                    <a:pt x="3" y="0"/>
                  </a:lnTo>
                  <a:lnTo>
                    <a:pt x="2" y="0"/>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02" name="Google Shape;2602;p203"/>
            <p:cNvSpPr/>
            <p:nvPr/>
          </p:nvSpPr>
          <p:spPr>
            <a:xfrm>
              <a:off x="10579060" y="3196340"/>
              <a:ext cx="4185" cy="3694"/>
            </a:xfrm>
            <a:custGeom>
              <a:avLst/>
              <a:gdLst/>
              <a:ahLst/>
              <a:cxnLst/>
              <a:rect l="l" t="t" r="r" b="b"/>
              <a:pathLst>
                <a:path w="5" h="6" extrusionOk="0">
                  <a:moveTo>
                    <a:pt x="2" y="0"/>
                  </a:moveTo>
                  <a:lnTo>
                    <a:pt x="0" y="4"/>
                  </a:lnTo>
                  <a:lnTo>
                    <a:pt x="1" y="5"/>
                  </a:lnTo>
                  <a:lnTo>
                    <a:pt x="2" y="5"/>
                  </a:lnTo>
                  <a:lnTo>
                    <a:pt x="4" y="2"/>
                  </a:lnTo>
                  <a:lnTo>
                    <a:pt x="3" y="0"/>
                  </a:lnTo>
                  <a:lnTo>
                    <a:pt x="2"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03" name="Google Shape;2603;p203"/>
            <p:cNvSpPr/>
            <p:nvPr/>
          </p:nvSpPr>
          <p:spPr>
            <a:xfrm>
              <a:off x="10612556" y="3152024"/>
              <a:ext cx="8374" cy="7386"/>
            </a:xfrm>
            <a:custGeom>
              <a:avLst/>
              <a:gdLst/>
              <a:ahLst/>
              <a:cxnLst/>
              <a:rect l="l" t="t" r="r" b="b"/>
              <a:pathLst>
                <a:path w="9" h="9" extrusionOk="0">
                  <a:moveTo>
                    <a:pt x="4" y="0"/>
                  </a:moveTo>
                  <a:lnTo>
                    <a:pt x="3" y="3"/>
                  </a:lnTo>
                  <a:lnTo>
                    <a:pt x="0" y="6"/>
                  </a:lnTo>
                  <a:lnTo>
                    <a:pt x="0" y="7"/>
                  </a:lnTo>
                  <a:lnTo>
                    <a:pt x="2" y="8"/>
                  </a:lnTo>
                  <a:lnTo>
                    <a:pt x="3" y="5"/>
                  </a:lnTo>
                  <a:lnTo>
                    <a:pt x="7" y="2"/>
                  </a:lnTo>
                  <a:lnTo>
                    <a:pt x="8" y="0"/>
                  </a:lnTo>
                  <a:lnTo>
                    <a:pt x="7" y="0"/>
                  </a:lnTo>
                  <a:lnTo>
                    <a:pt x="4" y="0"/>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04" name="Google Shape;2604;p203"/>
            <p:cNvSpPr/>
            <p:nvPr/>
          </p:nvSpPr>
          <p:spPr>
            <a:xfrm>
              <a:off x="10612556" y="3152024"/>
              <a:ext cx="8374" cy="7386"/>
            </a:xfrm>
            <a:custGeom>
              <a:avLst/>
              <a:gdLst/>
              <a:ahLst/>
              <a:cxnLst/>
              <a:rect l="l" t="t" r="r" b="b"/>
              <a:pathLst>
                <a:path w="9" h="9" extrusionOk="0">
                  <a:moveTo>
                    <a:pt x="4" y="0"/>
                  </a:moveTo>
                  <a:lnTo>
                    <a:pt x="3" y="3"/>
                  </a:lnTo>
                  <a:lnTo>
                    <a:pt x="0" y="6"/>
                  </a:lnTo>
                  <a:lnTo>
                    <a:pt x="0" y="7"/>
                  </a:lnTo>
                  <a:lnTo>
                    <a:pt x="2" y="8"/>
                  </a:lnTo>
                  <a:lnTo>
                    <a:pt x="3" y="5"/>
                  </a:lnTo>
                  <a:lnTo>
                    <a:pt x="7" y="2"/>
                  </a:lnTo>
                  <a:lnTo>
                    <a:pt x="8" y="0"/>
                  </a:lnTo>
                  <a:lnTo>
                    <a:pt x="7" y="0"/>
                  </a:lnTo>
                  <a:lnTo>
                    <a:pt x="4"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05" name="Google Shape;2605;p203"/>
            <p:cNvSpPr/>
            <p:nvPr/>
          </p:nvSpPr>
          <p:spPr>
            <a:xfrm>
              <a:off x="10646052" y="3074473"/>
              <a:ext cx="29307" cy="33236"/>
            </a:xfrm>
            <a:custGeom>
              <a:avLst/>
              <a:gdLst/>
              <a:ahLst/>
              <a:cxnLst/>
              <a:rect l="l" t="t" r="r" b="b"/>
              <a:pathLst>
                <a:path w="31" h="38" extrusionOk="0">
                  <a:moveTo>
                    <a:pt x="26" y="1"/>
                  </a:moveTo>
                  <a:lnTo>
                    <a:pt x="22" y="5"/>
                  </a:lnTo>
                  <a:lnTo>
                    <a:pt x="18" y="15"/>
                  </a:lnTo>
                  <a:lnTo>
                    <a:pt x="16" y="20"/>
                  </a:lnTo>
                  <a:lnTo>
                    <a:pt x="8" y="21"/>
                  </a:lnTo>
                  <a:lnTo>
                    <a:pt x="5" y="24"/>
                  </a:lnTo>
                  <a:lnTo>
                    <a:pt x="1" y="24"/>
                  </a:lnTo>
                  <a:lnTo>
                    <a:pt x="0" y="26"/>
                  </a:lnTo>
                  <a:lnTo>
                    <a:pt x="2" y="29"/>
                  </a:lnTo>
                  <a:lnTo>
                    <a:pt x="2" y="34"/>
                  </a:lnTo>
                  <a:lnTo>
                    <a:pt x="3" y="36"/>
                  </a:lnTo>
                  <a:lnTo>
                    <a:pt x="7" y="37"/>
                  </a:lnTo>
                  <a:lnTo>
                    <a:pt x="9" y="35"/>
                  </a:lnTo>
                  <a:lnTo>
                    <a:pt x="11" y="32"/>
                  </a:lnTo>
                  <a:lnTo>
                    <a:pt x="14" y="30"/>
                  </a:lnTo>
                  <a:lnTo>
                    <a:pt x="19" y="29"/>
                  </a:lnTo>
                  <a:lnTo>
                    <a:pt x="23" y="24"/>
                  </a:lnTo>
                  <a:lnTo>
                    <a:pt x="28" y="16"/>
                  </a:lnTo>
                  <a:lnTo>
                    <a:pt x="29" y="12"/>
                  </a:lnTo>
                  <a:lnTo>
                    <a:pt x="30" y="6"/>
                  </a:lnTo>
                  <a:lnTo>
                    <a:pt x="29" y="0"/>
                  </a:lnTo>
                  <a:lnTo>
                    <a:pt x="26" y="1"/>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06" name="Google Shape;2606;p203"/>
            <p:cNvSpPr/>
            <p:nvPr/>
          </p:nvSpPr>
          <p:spPr>
            <a:xfrm>
              <a:off x="10646052" y="3074473"/>
              <a:ext cx="29307" cy="33236"/>
            </a:xfrm>
            <a:custGeom>
              <a:avLst/>
              <a:gdLst/>
              <a:ahLst/>
              <a:cxnLst/>
              <a:rect l="l" t="t" r="r" b="b"/>
              <a:pathLst>
                <a:path w="31" h="38" extrusionOk="0">
                  <a:moveTo>
                    <a:pt x="26" y="1"/>
                  </a:moveTo>
                  <a:lnTo>
                    <a:pt x="22" y="5"/>
                  </a:lnTo>
                  <a:lnTo>
                    <a:pt x="18" y="15"/>
                  </a:lnTo>
                  <a:lnTo>
                    <a:pt x="16" y="20"/>
                  </a:lnTo>
                  <a:lnTo>
                    <a:pt x="8" y="21"/>
                  </a:lnTo>
                  <a:lnTo>
                    <a:pt x="5" y="24"/>
                  </a:lnTo>
                  <a:lnTo>
                    <a:pt x="1" y="24"/>
                  </a:lnTo>
                  <a:lnTo>
                    <a:pt x="0" y="26"/>
                  </a:lnTo>
                  <a:lnTo>
                    <a:pt x="2" y="29"/>
                  </a:lnTo>
                  <a:lnTo>
                    <a:pt x="2" y="34"/>
                  </a:lnTo>
                  <a:lnTo>
                    <a:pt x="3" y="36"/>
                  </a:lnTo>
                  <a:lnTo>
                    <a:pt x="7" y="37"/>
                  </a:lnTo>
                  <a:lnTo>
                    <a:pt x="9" y="35"/>
                  </a:lnTo>
                  <a:lnTo>
                    <a:pt x="11" y="32"/>
                  </a:lnTo>
                  <a:lnTo>
                    <a:pt x="14" y="30"/>
                  </a:lnTo>
                  <a:lnTo>
                    <a:pt x="19" y="29"/>
                  </a:lnTo>
                  <a:lnTo>
                    <a:pt x="23" y="24"/>
                  </a:lnTo>
                  <a:lnTo>
                    <a:pt x="28" y="16"/>
                  </a:lnTo>
                  <a:lnTo>
                    <a:pt x="29" y="12"/>
                  </a:lnTo>
                  <a:lnTo>
                    <a:pt x="30" y="6"/>
                  </a:lnTo>
                  <a:lnTo>
                    <a:pt x="29" y="0"/>
                  </a:lnTo>
                  <a:lnTo>
                    <a:pt x="26"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07" name="Google Shape;2607;p203"/>
            <p:cNvSpPr/>
            <p:nvPr/>
          </p:nvSpPr>
          <p:spPr>
            <a:xfrm>
              <a:off x="10629304" y="3122480"/>
              <a:ext cx="8374" cy="14772"/>
            </a:xfrm>
            <a:custGeom>
              <a:avLst/>
              <a:gdLst/>
              <a:ahLst/>
              <a:cxnLst/>
              <a:rect l="l" t="t" r="r" b="b"/>
              <a:pathLst>
                <a:path w="10" h="19" extrusionOk="0">
                  <a:moveTo>
                    <a:pt x="0" y="13"/>
                  </a:moveTo>
                  <a:lnTo>
                    <a:pt x="0" y="17"/>
                  </a:lnTo>
                  <a:lnTo>
                    <a:pt x="3" y="18"/>
                  </a:lnTo>
                  <a:lnTo>
                    <a:pt x="6" y="16"/>
                  </a:lnTo>
                  <a:lnTo>
                    <a:pt x="7" y="14"/>
                  </a:lnTo>
                  <a:lnTo>
                    <a:pt x="6" y="8"/>
                  </a:lnTo>
                  <a:lnTo>
                    <a:pt x="8" y="4"/>
                  </a:lnTo>
                  <a:lnTo>
                    <a:pt x="9" y="0"/>
                  </a:lnTo>
                  <a:lnTo>
                    <a:pt x="7" y="0"/>
                  </a:lnTo>
                  <a:lnTo>
                    <a:pt x="0" y="13"/>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08" name="Google Shape;2608;p203"/>
            <p:cNvSpPr/>
            <p:nvPr/>
          </p:nvSpPr>
          <p:spPr>
            <a:xfrm>
              <a:off x="10629304" y="3122480"/>
              <a:ext cx="8374" cy="14772"/>
            </a:xfrm>
            <a:custGeom>
              <a:avLst/>
              <a:gdLst/>
              <a:ahLst/>
              <a:cxnLst/>
              <a:rect l="l" t="t" r="r" b="b"/>
              <a:pathLst>
                <a:path w="10" h="19" extrusionOk="0">
                  <a:moveTo>
                    <a:pt x="0" y="13"/>
                  </a:moveTo>
                  <a:lnTo>
                    <a:pt x="0" y="17"/>
                  </a:lnTo>
                  <a:lnTo>
                    <a:pt x="3" y="18"/>
                  </a:lnTo>
                  <a:lnTo>
                    <a:pt x="6" y="16"/>
                  </a:lnTo>
                  <a:lnTo>
                    <a:pt x="7" y="14"/>
                  </a:lnTo>
                  <a:lnTo>
                    <a:pt x="6" y="8"/>
                  </a:lnTo>
                  <a:lnTo>
                    <a:pt x="8" y="4"/>
                  </a:lnTo>
                  <a:lnTo>
                    <a:pt x="9" y="0"/>
                  </a:lnTo>
                  <a:lnTo>
                    <a:pt x="7" y="0"/>
                  </a:lnTo>
                  <a:lnTo>
                    <a:pt x="0" y="1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09" name="Google Shape;2609;p203"/>
            <p:cNvSpPr/>
            <p:nvPr/>
          </p:nvSpPr>
          <p:spPr>
            <a:xfrm>
              <a:off x="10378088" y="3355140"/>
              <a:ext cx="4185" cy="3692"/>
            </a:xfrm>
            <a:custGeom>
              <a:avLst/>
              <a:gdLst/>
              <a:ahLst/>
              <a:cxnLst/>
              <a:rect l="l" t="t" r="r" b="b"/>
              <a:pathLst>
                <a:path w="3" h="3" extrusionOk="0">
                  <a:moveTo>
                    <a:pt x="1" y="0"/>
                  </a:moveTo>
                  <a:lnTo>
                    <a:pt x="1" y="0"/>
                  </a:lnTo>
                  <a:lnTo>
                    <a:pt x="0" y="0"/>
                  </a:lnTo>
                  <a:lnTo>
                    <a:pt x="0" y="1"/>
                  </a:lnTo>
                  <a:lnTo>
                    <a:pt x="0" y="1"/>
                  </a:lnTo>
                  <a:lnTo>
                    <a:pt x="1" y="2"/>
                  </a:lnTo>
                  <a:lnTo>
                    <a:pt x="2" y="1"/>
                  </a:lnTo>
                  <a:lnTo>
                    <a:pt x="2" y="0"/>
                  </a:lnTo>
                  <a:lnTo>
                    <a:pt x="1" y="0"/>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10" name="Google Shape;2610;p203"/>
            <p:cNvSpPr/>
            <p:nvPr/>
          </p:nvSpPr>
          <p:spPr>
            <a:xfrm>
              <a:off x="10378088" y="3355140"/>
              <a:ext cx="4185" cy="3692"/>
            </a:xfrm>
            <a:custGeom>
              <a:avLst/>
              <a:gdLst/>
              <a:ahLst/>
              <a:cxnLst/>
              <a:rect l="l" t="t" r="r" b="b"/>
              <a:pathLst>
                <a:path w="3" h="3" extrusionOk="0">
                  <a:moveTo>
                    <a:pt x="1" y="0"/>
                  </a:moveTo>
                  <a:lnTo>
                    <a:pt x="1" y="0"/>
                  </a:lnTo>
                  <a:lnTo>
                    <a:pt x="0" y="0"/>
                  </a:lnTo>
                  <a:lnTo>
                    <a:pt x="0" y="1"/>
                  </a:lnTo>
                  <a:lnTo>
                    <a:pt x="0" y="1"/>
                  </a:lnTo>
                  <a:lnTo>
                    <a:pt x="1" y="2"/>
                  </a:lnTo>
                  <a:lnTo>
                    <a:pt x="2" y="1"/>
                  </a:lnTo>
                  <a:lnTo>
                    <a:pt x="2" y="0"/>
                  </a:lnTo>
                  <a:lnTo>
                    <a:pt x="1"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11" name="Google Shape;2611;p203"/>
            <p:cNvSpPr/>
            <p:nvPr/>
          </p:nvSpPr>
          <p:spPr>
            <a:xfrm>
              <a:off x="10386462" y="3347755"/>
              <a:ext cx="8374" cy="7386"/>
            </a:xfrm>
            <a:custGeom>
              <a:avLst/>
              <a:gdLst/>
              <a:ahLst/>
              <a:cxnLst/>
              <a:rect l="l" t="t" r="r" b="b"/>
              <a:pathLst>
                <a:path w="10" h="8" extrusionOk="0">
                  <a:moveTo>
                    <a:pt x="7" y="0"/>
                  </a:moveTo>
                  <a:lnTo>
                    <a:pt x="1" y="2"/>
                  </a:lnTo>
                  <a:lnTo>
                    <a:pt x="1" y="3"/>
                  </a:lnTo>
                  <a:lnTo>
                    <a:pt x="0" y="5"/>
                  </a:lnTo>
                  <a:lnTo>
                    <a:pt x="2" y="7"/>
                  </a:lnTo>
                  <a:lnTo>
                    <a:pt x="3" y="5"/>
                  </a:lnTo>
                  <a:lnTo>
                    <a:pt x="9" y="3"/>
                  </a:lnTo>
                  <a:lnTo>
                    <a:pt x="9" y="2"/>
                  </a:lnTo>
                  <a:lnTo>
                    <a:pt x="7" y="0"/>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12" name="Google Shape;2612;p203"/>
            <p:cNvSpPr/>
            <p:nvPr/>
          </p:nvSpPr>
          <p:spPr>
            <a:xfrm>
              <a:off x="10386462" y="3347755"/>
              <a:ext cx="8374" cy="7386"/>
            </a:xfrm>
            <a:custGeom>
              <a:avLst/>
              <a:gdLst/>
              <a:ahLst/>
              <a:cxnLst/>
              <a:rect l="l" t="t" r="r" b="b"/>
              <a:pathLst>
                <a:path w="10" h="8" extrusionOk="0">
                  <a:moveTo>
                    <a:pt x="7" y="0"/>
                  </a:moveTo>
                  <a:lnTo>
                    <a:pt x="1" y="2"/>
                  </a:lnTo>
                  <a:lnTo>
                    <a:pt x="1" y="3"/>
                  </a:lnTo>
                  <a:lnTo>
                    <a:pt x="0" y="5"/>
                  </a:lnTo>
                  <a:lnTo>
                    <a:pt x="2" y="7"/>
                  </a:lnTo>
                  <a:lnTo>
                    <a:pt x="3" y="5"/>
                  </a:lnTo>
                  <a:lnTo>
                    <a:pt x="9" y="3"/>
                  </a:lnTo>
                  <a:lnTo>
                    <a:pt x="9" y="2"/>
                  </a:lnTo>
                  <a:lnTo>
                    <a:pt x="7"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13" name="Google Shape;2613;p203"/>
            <p:cNvSpPr/>
            <p:nvPr/>
          </p:nvSpPr>
          <p:spPr>
            <a:xfrm>
              <a:off x="10352967" y="3325597"/>
              <a:ext cx="33496" cy="33236"/>
            </a:xfrm>
            <a:custGeom>
              <a:avLst/>
              <a:gdLst/>
              <a:ahLst/>
              <a:cxnLst/>
              <a:rect l="l" t="t" r="r" b="b"/>
              <a:pathLst>
                <a:path w="37" h="38" extrusionOk="0">
                  <a:moveTo>
                    <a:pt x="24" y="0"/>
                  </a:moveTo>
                  <a:lnTo>
                    <a:pt x="21" y="0"/>
                  </a:lnTo>
                  <a:lnTo>
                    <a:pt x="16" y="10"/>
                  </a:lnTo>
                  <a:lnTo>
                    <a:pt x="14" y="11"/>
                  </a:lnTo>
                  <a:lnTo>
                    <a:pt x="13" y="13"/>
                  </a:lnTo>
                  <a:lnTo>
                    <a:pt x="11" y="16"/>
                  </a:lnTo>
                  <a:lnTo>
                    <a:pt x="9" y="19"/>
                  </a:lnTo>
                  <a:lnTo>
                    <a:pt x="7" y="22"/>
                  </a:lnTo>
                  <a:lnTo>
                    <a:pt x="1" y="28"/>
                  </a:lnTo>
                  <a:lnTo>
                    <a:pt x="0" y="30"/>
                  </a:lnTo>
                  <a:lnTo>
                    <a:pt x="0" y="33"/>
                  </a:lnTo>
                  <a:lnTo>
                    <a:pt x="3" y="37"/>
                  </a:lnTo>
                  <a:lnTo>
                    <a:pt x="5" y="29"/>
                  </a:lnTo>
                  <a:lnTo>
                    <a:pt x="10" y="25"/>
                  </a:lnTo>
                  <a:lnTo>
                    <a:pt x="14" y="20"/>
                  </a:lnTo>
                  <a:lnTo>
                    <a:pt x="15" y="17"/>
                  </a:lnTo>
                  <a:lnTo>
                    <a:pt x="21" y="11"/>
                  </a:lnTo>
                  <a:lnTo>
                    <a:pt x="23" y="10"/>
                  </a:lnTo>
                  <a:lnTo>
                    <a:pt x="27" y="9"/>
                  </a:lnTo>
                  <a:lnTo>
                    <a:pt x="31" y="5"/>
                  </a:lnTo>
                  <a:lnTo>
                    <a:pt x="34" y="5"/>
                  </a:lnTo>
                  <a:lnTo>
                    <a:pt x="36" y="2"/>
                  </a:lnTo>
                  <a:lnTo>
                    <a:pt x="29" y="3"/>
                  </a:lnTo>
                  <a:lnTo>
                    <a:pt x="24" y="0"/>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14" name="Google Shape;2614;p203"/>
            <p:cNvSpPr/>
            <p:nvPr/>
          </p:nvSpPr>
          <p:spPr>
            <a:xfrm>
              <a:off x="10352967" y="3325597"/>
              <a:ext cx="33496" cy="33236"/>
            </a:xfrm>
            <a:custGeom>
              <a:avLst/>
              <a:gdLst/>
              <a:ahLst/>
              <a:cxnLst/>
              <a:rect l="l" t="t" r="r" b="b"/>
              <a:pathLst>
                <a:path w="37" h="38" extrusionOk="0">
                  <a:moveTo>
                    <a:pt x="24" y="0"/>
                  </a:moveTo>
                  <a:lnTo>
                    <a:pt x="21" y="0"/>
                  </a:lnTo>
                  <a:lnTo>
                    <a:pt x="16" y="10"/>
                  </a:lnTo>
                  <a:lnTo>
                    <a:pt x="14" y="11"/>
                  </a:lnTo>
                  <a:lnTo>
                    <a:pt x="13" y="13"/>
                  </a:lnTo>
                  <a:lnTo>
                    <a:pt x="11" y="16"/>
                  </a:lnTo>
                  <a:lnTo>
                    <a:pt x="9" y="19"/>
                  </a:lnTo>
                  <a:lnTo>
                    <a:pt x="7" y="22"/>
                  </a:lnTo>
                  <a:lnTo>
                    <a:pt x="1" y="28"/>
                  </a:lnTo>
                  <a:lnTo>
                    <a:pt x="0" y="30"/>
                  </a:lnTo>
                  <a:lnTo>
                    <a:pt x="0" y="33"/>
                  </a:lnTo>
                  <a:lnTo>
                    <a:pt x="3" y="37"/>
                  </a:lnTo>
                  <a:lnTo>
                    <a:pt x="5" y="29"/>
                  </a:lnTo>
                  <a:lnTo>
                    <a:pt x="10" y="25"/>
                  </a:lnTo>
                  <a:lnTo>
                    <a:pt x="14" y="20"/>
                  </a:lnTo>
                  <a:lnTo>
                    <a:pt x="15" y="17"/>
                  </a:lnTo>
                  <a:lnTo>
                    <a:pt x="21" y="11"/>
                  </a:lnTo>
                  <a:lnTo>
                    <a:pt x="23" y="10"/>
                  </a:lnTo>
                  <a:lnTo>
                    <a:pt x="27" y="9"/>
                  </a:lnTo>
                  <a:lnTo>
                    <a:pt x="31" y="5"/>
                  </a:lnTo>
                  <a:lnTo>
                    <a:pt x="34" y="5"/>
                  </a:lnTo>
                  <a:lnTo>
                    <a:pt x="36" y="2"/>
                  </a:lnTo>
                  <a:lnTo>
                    <a:pt x="29" y="3"/>
                  </a:lnTo>
                  <a:lnTo>
                    <a:pt x="24"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15" name="Google Shape;2615;p203"/>
            <p:cNvSpPr/>
            <p:nvPr/>
          </p:nvSpPr>
          <p:spPr>
            <a:xfrm>
              <a:off x="10503696" y="2686706"/>
              <a:ext cx="8374" cy="7386"/>
            </a:xfrm>
            <a:custGeom>
              <a:avLst/>
              <a:gdLst/>
              <a:ahLst/>
              <a:cxnLst/>
              <a:rect l="l" t="t" r="r" b="b"/>
              <a:pathLst>
                <a:path w="9" h="10" extrusionOk="0">
                  <a:moveTo>
                    <a:pt x="6" y="0"/>
                  </a:moveTo>
                  <a:lnTo>
                    <a:pt x="4" y="3"/>
                  </a:lnTo>
                  <a:lnTo>
                    <a:pt x="0" y="6"/>
                  </a:lnTo>
                  <a:lnTo>
                    <a:pt x="0" y="7"/>
                  </a:lnTo>
                  <a:lnTo>
                    <a:pt x="1" y="9"/>
                  </a:lnTo>
                  <a:lnTo>
                    <a:pt x="4" y="8"/>
                  </a:lnTo>
                  <a:lnTo>
                    <a:pt x="8" y="3"/>
                  </a:lnTo>
                  <a:lnTo>
                    <a:pt x="8" y="1"/>
                  </a:lnTo>
                  <a:lnTo>
                    <a:pt x="6" y="0"/>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16" name="Google Shape;2616;p203"/>
            <p:cNvSpPr/>
            <p:nvPr/>
          </p:nvSpPr>
          <p:spPr>
            <a:xfrm>
              <a:off x="10503696" y="2686706"/>
              <a:ext cx="8374" cy="7386"/>
            </a:xfrm>
            <a:custGeom>
              <a:avLst/>
              <a:gdLst/>
              <a:ahLst/>
              <a:cxnLst/>
              <a:rect l="l" t="t" r="r" b="b"/>
              <a:pathLst>
                <a:path w="9" h="10" extrusionOk="0">
                  <a:moveTo>
                    <a:pt x="6" y="0"/>
                  </a:moveTo>
                  <a:lnTo>
                    <a:pt x="4" y="3"/>
                  </a:lnTo>
                  <a:lnTo>
                    <a:pt x="0" y="6"/>
                  </a:lnTo>
                  <a:lnTo>
                    <a:pt x="0" y="7"/>
                  </a:lnTo>
                  <a:lnTo>
                    <a:pt x="1" y="9"/>
                  </a:lnTo>
                  <a:lnTo>
                    <a:pt x="4" y="8"/>
                  </a:lnTo>
                  <a:lnTo>
                    <a:pt x="8" y="3"/>
                  </a:lnTo>
                  <a:lnTo>
                    <a:pt x="8" y="1"/>
                  </a:lnTo>
                  <a:lnTo>
                    <a:pt x="6"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17" name="Google Shape;2617;p203"/>
            <p:cNvSpPr/>
            <p:nvPr/>
          </p:nvSpPr>
          <p:spPr>
            <a:xfrm>
              <a:off x="10654425" y="3070778"/>
              <a:ext cx="4185" cy="7386"/>
            </a:xfrm>
            <a:custGeom>
              <a:avLst/>
              <a:gdLst/>
              <a:ahLst/>
              <a:cxnLst/>
              <a:rect l="l" t="t" r="r" b="b"/>
              <a:pathLst>
                <a:path w="6" h="7" extrusionOk="0">
                  <a:moveTo>
                    <a:pt x="2" y="6"/>
                  </a:moveTo>
                  <a:lnTo>
                    <a:pt x="5" y="5"/>
                  </a:lnTo>
                  <a:lnTo>
                    <a:pt x="5" y="4"/>
                  </a:lnTo>
                  <a:lnTo>
                    <a:pt x="5" y="1"/>
                  </a:lnTo>
                  <a:lnTo>
                    <a:pt x="2" y="0"/>
                  </a:lnTo>
                  <a:lnTo>
                    <a:pt x="0" y="1"/>
                  </a:lnTo>
                  <a:lnTo>
                    <a:pt x="0" y="3"/>
                  </a:lnTo>
                  <a:lnTo>
                    <a:pt x="1" y="5"/>
                  </a:lnTo>
                  <a:lnTo>
                    <a:pt x="2" y="6"/>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18" name="Google Shape;2618;p203"/>
            <p:cNvSpPr/>
            <p:nvPr/>
          </p:nvSpPr>
          <p:spPr>
            <a:xfrm>
              <a:off x="10654425" y="3070778"/>
              <a:ext cx="4185" cy="7386"/>
            </a:xfrm>
            <a:custGeom>
              <a:avLst/>
              <a:gdLst/>
              <a:ahLst/>
              <a:cxnLst/>
              <a:rect l="l" t="t" r="r" b="b"/>
              <a:pathLst>
                <a:path w="6" h="7" extrusionOk="0">
                  <a:moveTo>
                    <a:pt x="2" y="6"/>
                  </a:moveTo>
                  <a:lnTo>
                    <a:pt x="5" y="5"/>
                  </a:lnTo>
                  <a:lnTo>
                    <a:pt x="5" y="4"/>
                  </a:lnTo>
                  <a:lnTo>
                    <a:pt x="5" y="1"/>
                  </a:lnTo>
                  <a:lnTo>
                    <a:pt x="2" y="0"/>
                  </a:lnTo>
                  <a:lnTo>
                    <a:pt x="0" y="1"/>
                  </a:lnTo>
                  <a:lnTo>
                    <a:pt x="0" y="3"/>
                  </a:lnTo>
                  <a:lnTo>
                    <a:pt x="1" y="5"/>
                  </a:lnTo>
                  <a:lnTo>
                    <a:pt x="2"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19" name="Google Shape;2619;p203"/>
            <p:cNvSpPr/>
            <p:nvPr/>
          </p:nvSpPr>
          <p:spPr>
            <a:xfrm>
              <a:off x="10474386" y="3259122"/>
              <a:ext cx="33496" cy="25850"/>
            </a:xfrm>
            <a:custGeom>
              <a:avLst/>
              <a:gdLst/>
              <a:ahLst/>
              <a:cxnLst/>
              <a:rect l="l" t="t" r="r" b="b"/>
              <a:pathLst>
                <a:path w="37" h="30" extrusionOk="0">
                  <a:moveTo>
                    <a:pt x="28" y="1"/>
                  </a:moveTo>
                  <a:lnTo>
                    <a:pt x="17" y="9"/>
                  </a:lnTo>
                  <a:lnTo>
                    <a:pt x="11" y="16"/>
                  </a:lnTo>
                  <a:lnTo>
                    <a:pt x="7" y="17"/>
                  </a:lnTo>
                  <a:lnTo>
                    <a:pt x="0" y="29"/>
                  </a:lnTo>
                  <a:lnTo>
                    <a:pt x="4" y="29"/>
                  </a:lnTo>
                  <a:lnTo>
                    <a:pt x="8" y="26"/>
                  </a:lnTo>
                  <a:lnTo>
                    <a:pt x="15" y="20"/>
                  </a:lnTo>
                  <a:lnTo>
                    <a:pt x="16" y="18"/>
                  </a:lnTo>
                  <a:lnTo>
                    <a:pt x="20" y="17"/>
                  </a:lnTo>
                  <a:lnTo>
                    <a:pt x="24" y="13"/>
                  </a:lnTo>
                  <a:lnTo>
                    <a:pt x="26" y="10"/>
                  </a:lnTo>
                  <a:lnTo>
                    <a:pt x="36" y="0"/>
                  </a:lnTo>
                  <a:lnTo>
                    <a:pt x="29" y="0"/>
                  </a:lnTo>
                  <a:lnTo>
                    <a:pt x="28" y="1"/>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20" name="Google Shape;2620;p203"/>
            <p:cNvSpPr/>
            <p:nvPr/>
          </p:nvSpPr>
          <p:spPr>
            <a:xfrm>
              <a:off x="10474386" y="3259122"/>
              <a:ext cx="33496" cy="25850"/>
            </a:xfrm>
            <a:custGeom>
              <a:avLst/>
              <a:gdLst/>
              <a:ahLst/>
              <a:cxnLst/>
              <a:rect l="l" t="t" r="r" b="b"/>
              <a:pathLst>
                <a:path w="37" h="30" extrusionOk="0">
                  <a:moveTo>
                    <a:pt x="28" y="1"/>
                  </a:moveTo>
                  <a:lnTo>
                    <a:pt x="17" y="9"/>
                  </a:lnTo>
                  <a:lnTo>
                    <a:pt x="11" y="16"/>
                  </a:lnTo>
                  <a:lnTo>
                    <a:pt x="7" y="17"/>
                  </a:lnTo>
                  <a:lnTo>
                    <a:pt x="0" y="29"/>
                  </a:lnTo>
                  <a:lnTo>
                    <a:pt x="4" y="29"/>
                  </a:lnTo>
                  <a:lnTo>
                    <a:pt x="8" y="26"/>
                  </a:lnTo>
                  <a:lnTo>
                    <a:pt x="15" y="20"/>
                  </a:lnTo>
                  <a:lnTo>
                    <a:pt x="16" y="18"/>
                  </a:lnTo>
                  <a:lnTo>
                    <a:pt x="20" y="17"/>
                  </a:lnTo>
                  <a:lnTo>
                    <a:pt x="24" y="13"/>
                  </a:lnTo>
                  <a:lnTo>
                    <a:pt x="26" y="10"/>
                  </a:lnTo>
                  <a:lnTo>
                    <a:pt x="36" y="0"/>
                  </a:lnTo>
                  <a:lnTo>
                    <a:pt x="29" y="0"/>
                  </a:lnTo>
                  <a:lnTo>
                    <a:pt x="28"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21" name="Google Shape;2621;p203"/>
            <p:cNvSpPr/>
            <p:nvPr/>
          </p:nvSpPr>
          <p:spPr>
            <a:xfrm>
              <a:off x="10394836" y="3284972"/>
              <a:ext cx="58617" cy="44316"/>
            </a:xfrm>
            <a:custGeom>
              <a:avLst/>
              <a:gdLst/>
              <a:ahLst/>
              <a:cxnLst/>
              <a:rect l="l" t="t" r="r" b="b"/>
              <a:pathLst>
                <a:path w="63" h="51" extrusionOk="0">
                  <a:moveTo>
                    <a:pt x="62" y="3"/>
                  </a:moveTo>
                  <a:lnTo>
                    <a:pt x="62" y="2"/>
                  </a:lnTo>
                  <a:lnTo>
                    <a:pt x="61" y="0"/>
                  </a:lnTo>
                  <a:lnTo>
                    <a:pt x="60" y="0"/>
                  </a:lnTo>
                  <a:lnTo>
                    <a:pt x="58" y="0"/>
                  </a:lnTo>
                  <a:lnTo>
                    <a:pt x="55" y="2"/>
                  </a:lnTo>
                  <a:lnTo>
                    <a:pt x="46" y="11"/>
                  </a:lnTo>
                  <a:lnTo>
                    <a:pt x="39" y="12"/>
                  </a:lnTo>
                  <a:lnTo>
                    <a:pt x="37" y="11"/>
                  </a:lnTo>
                  <a:lnTo>
                    <a:pt x="34" y="6"/>
                  </a:lnTo>
                  <a:lnTo>
                    <a:pt x="33" y="6"/>
                  </a:lnTo>
                  <a:lnTo>
                    <a:pt x="31" y="10"/>
                  </a:lnTo>
                  <a:lnTo>
                    <a:pt x="32" y="13"/>
                  </a:lnTo>
                  <a:lnTo>
                    <a:pt x="28" y="15"/>
                  </a:lnTo>
                  <a:lnTo>
                    <a:pt x="24" y="19"/>
                  </a:lnTo>
                  <a:lnTo>
                    <a:pt x="22" y="20"/>
                  </a:lnTo>
                  <a:lnTo>
                    <a:pt x="17" y="26"/>
                  </a:lnTo>
                  <a:lnTo>
                    <a:pt x="11" y="30"/>
                  </a:lnTo>
                  <a:lnTo>
                    <a:pt x="9" y="34"/>
                  </a:lnTo>
                  <a:lnTo>
                    <a:pt x="8" y="38"/>
                  </a:lnTo>
                  <a:lnTo>
                    <a:pt x="3" y="42"/>
                  </a:lnTo>
                  <a:lnTo>
                    <a:pt x="1" y="45"/>
                  </a:lnTo>
                  <a:lnTo>
                    <a:pt x="0" y="50"/>
                  </a:lnTo>
                  <a:lnTo>
                    <a:pt x="7" y="44"/>
                  </a:lnTo>
                  <a:lnTo>
                    <a:pt x="10" y="43"/>
                  </a:lnTo>
                  <a:lnTo>
                    <a:pt x="13" y="38"/>
                  </a:lnTo>
                  <a:lnTo>
                    <a:pt x="22" y="31"/>
                  </a:lnTo>
                  <a:lnTo>
                    <a:pt x="23" y="29"/>
                  </a:lnTo>
                  <a:lnTo>
                    <a:pt x="23" y="26"/>
                  </a:lnTo>
                  <a:lnTo>
                    <a:pt x="24" y="24"/>
                  </a:lnTo>
                  <a:lnTo>
                    <a:pt x="28" y="25"/>
                  </a:lnTo>
                  <a:lnTo>
                    <a:pt x="33" y="24"/>
                  </a:lnTo>
                  <a:lnTo>
                    <a:pt x="35" y="20"/>
                  </a:lnTo>
                  <a:lnTo>
                    <a:pt x="44" y="14"/>
                  </a:lnTo>
                  <a:lnTo>
                    <a:pt x="48" y="13"/>
                  </a:lnTo>
                  <a:lnTo>
                    <a:pt x="55" y="9"/>
                  </a:lnTo>
                  <a:lnTo>
                    <a:pt x="61" y="9"/>
                  </a:lnTo>
                  <a:lnTo>
                    <a:pt x="62" y="7"/>
                  </a:lnTo>
                  <a:lnTo>
                    <a:pt x="61" y="5"/>
                  </a:lnTo>
                  <a:lnTo>
                    <a:pt x="62" y="3"/>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22" name="Google Shape;2622;p203"/>
            <p:cNvSpPr/>
            <p:nvPr/>
          </p:nvSpPr>
          <p:spPr>
            <a:xfrm>
              <a:off x="10394836" y="3284972"/>
              <a:ext cx="58617" cy="44316"/>
            </a:xfrm>
            <a:custGeom>
              <a:avLst/>
              <a:gdLst/>
              <a:ahLst/>
              <a:cxnLst/>
              <a:rect l="l" t="t" r="r" b="b"/>
              <a:pathLst>
                <a:path w="63" h="51" extrusionOk="0">
                  <a:moveTo>
                    <a:pt x="62" y="3"/>
                  </a:moveTo>
                  <a:lnTo>
                    <a:pt x="62" y="2"/>
                  </a:lnTo>
                  <a:lnTo>
                    <a:pt x="61" y="0"/>
                  </a:lnTo>
                  <a:lnTo>
                    <a:pt x="60" y="0"/>
                  </a:lnTo>
                  <a:lnTo>
                    <a:pt x="58" y="0"/>
                  </a:lnTo>
                  <a:lnTo>
                    <a:pt x="55" y="2"/>
                  </a:lnTo>
                  <a:lnTo>
                    <a:pt x="46" y="11"/>
                  </a:lnTo>
                  <a:lnTo>
                    <a:pt x="39" y="12"/>
                  </a:lnTo>
                  <a:lnTo>
                    <a:pt x="37" y="11"/>
                  </a:lnTo>
                  <a:lnTo>
                    <a:pt x="34" y="6"/>
                  </a:lnTo>
                  <a:lnTo>
                    <a:pt x="33" y="6"/>
                  </a:lnTo>
                  <a:lnTo>
                    <a:pt x="31" y="10"/>
                  </a:lnTo>
                  <a:lnTo>
                    <a:pt x="32" y="13"/>
                  </a:lnTo>
                  <a:lnTo>
                    <a:pt x="28" y="15"/>
                  </a:lnTo>
                  <a:lnTo>
                    <a:pt x="24" y="19"/>
                  </a:lnTo>
                  <a:lnTo>
                    <a:pt x="22" y="20"/>
                  </a:lnTo>
                  <a:lnTo>
                    <a:pt x="17" y="26"/>
                  </a:lnTo>
                  <a:lnTo>
                    <a:pt x="11" y="30"/>
                  </a:lnTo>
                  <a:lnTo>
                    <a:pt x="9" y="34"/>
                  </a:lnTo>
                  <a:lnTo>
                    <a:pt x="8" y="38"/>
                  </a:lnTo>
                  <a:lnTo>
                    <a:pt x="3" y="42"/>
                  </a:lnTo>
                  <a:lnTo>
                    <a:pt x="1" y="45"/>
                  </a:lnTo>
                  <a:lnTo>
                    <a:pt x="0" y="50"/>
                  </a:lnTo>
                  <a:lnTo>
                    <a:pt x="7" y="44"/>
                  </a:lnTo>
                  <a:lnTo>
                    <a:pt x="10" y="43"/>
                  </a:lnTo>
                  <a:lnTo>
                    <a:pt x="13" y="38"/>
                  </a:lnTo>
                  <a:lnTo>
                    <a:pt x="22" y="31"/>
                  </a:lnTo>
                  <a:lnTo>
                    <a:pt x="23" y="29"/>
                  </a:lnTo>
                  <a:lnTo>
                    <a:pt x="23" y="26"/>
                  </a:lnTo>
                  <a:lnTo>
                    <a:pt x="24" y="24"/>
                  </a:lnTo>
                  <a:lnTo>
                    <a:pt x="28" y="25"/>
                  </a:lnTo>
                  <a:lnTo>
                    <a:pt x="33" y="24"/>
                  </a:lnTo>
                  <a:lnTo>
                    <a:pt x="35" y="20"/>
                  </a:lnTo>
                  <a:lnTo>
                    <a:pt x="44" y="14"/>
                  </a:lnTo>
                  <a:lnTo>
                    <a:pt x="48" y="13"/>
                  </a:lnTo>
                  <a:lnTo>
                    <a:pt x="55" y="9"/>
                  </a:lnTo>
                  <a:lnTo>
                    <a:pt x="61" y="9"/>
                  </a:lnTo>
                  <a:lnTo>
                    <a:pt x="62" y="7"/>
                  </a:lnTo>
                  <a:lnTo>
                    <a:pt x="61" y="5"/>
                  </a:lnTo>
                  <a:lnTo>
                    <a:pt x="62"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23" name="Google Shape;2623;p203"/>
            <p:cNvSpPr/>
            <p:nvPr/>
          </p:nvSpPr>
          <p:spPr>
            <a:xfrm>
              <a:off x="10541377" y="3222192"/>
              <a:ext cx="16748" cy="14772"/>
            </a:xfrm>
            <a:custGeom>
              <a:avLst/>
              <a:gdLst/>
              <a:ahLst/>
              <a:cxnLst/>
              <a:rect l="l" t="t" r="r" b="b"/>
              <a:pathLst>
                <a:path w="19" h="18" extrusionOk="0">
                  <a:moveTo>
                    <a:pt x="14" y="2"/>
                  </a:moveTo>
                  <a:lnTo>
                    <a:pt x="10" y="6"/>
                  </a:lnTo>
                  <a:lnTo>
                    <a:pt x="5" y="13"/>
                  </a:lnTo>
                  <a:lnTo>
                    <a:pt x="0" y="13"/>
                  </a:lnTo>
                  <a:lnTo>
                    <a:pt x="0" y="15"/>
                  </a:lnTo>
                  <a:lnTo>
                    <a:pt x="1" y="17"/>
                  </a:lnTo>
                  <a:lnTo>
                    <a:pt x="3" y="17"/>
                  </a:lnTo>
                  <a:lnTo>
                    <a:pt x="9" y="12"/>
                  </a:lnTo>
                  <a:lnTo>
                    <a:pt x="18" y="0"/>
                  </a:lnTo>
                  <a:lnTo>
                    <a:pt x="16" y="0"/>
                  </a:lnTo>
                  <a:lnTo>
                    <a:pt x="14" y="2"/>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24" name="Google Shape;2624;p203"/>
            <p:cNvSpPr/>
            <p:nvPr/>
          </p:nvSpPr>
          <p:spPr>
            <a:xfrm>
              <a:off x="10541377" y="3222192"/>
              <a:ext cx="16748" cy="14772"/>
            </a:xfrm>
            <a:custGeom>
              <a:avLst/>
              <a:gdLst/>
              <a:ahLst/>
              <a:cxnLst/>
              <a:rect l="l" t="t" r="r" b="b"/>
              <a:pathLst>
                <a:path w="19" h="18" extrusionOk="0">
                  <a:moveTo>
                    <a:pt x="14" y="2"/>
                  </a:moveTo>
                  <a:lnTo>
                    <a:pt x="10" y="6"/>
                  </a:lnTo>
                  <a:lnTo>
                    <a:pt x="5" y="13"/>
                  </a:lnTo>
                  <a:lnTo>
                    <a:pt x="0" y="13"/>
                  </a:lnTo>
                  <a:lnTo>
                    <a:pt x="0" y="15"/>
                  </a:lnTo>
                  <a:lnTo>
                    <a:pt x="1" y="17"/>
                  </a:lnTo>
                  <a:lnTo>
                    <a:pt x="3" y="17"/>
                  </a:lnTo>
                  <a:lnTo>
                    <a:pt x="9" y="12"/>
                  </a:lnTo>
                  <a:lnTo>
                    <a:pt x="18" y="0"/>
                  </a:lnTo>
                  <a:lnTo>
                    <a:pt x="16" y="0"/>
                  </a:lnTo>
                  <a:lnTo>
                    <a:pt x="14"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25" name="Google Shape;2625;p203"/>
            <p:cNvSpPr/>
            <p:nvPr/>
          </p:nvSpPr>
          <p:spPr>
            <a:xfrm>
              <a:off x="10101751" y="2882436"/>
              <a:ext cx="29307" cy="25850"/>
            </a:xfrm>
            <a:custGeom>
              <a:avLst/>
              <a:gdLst/>
              <a:ahLst/>
              <a:cxnLst/>
              <a:rect l="l" t="t" r="r" b="b"/>
              <a:pathLst>
                <a:path w="33" h="31" extrusionOk="0">
                  <a:moveTo>
                    <a:pt x="26" y="8"/>
                  </a:moveTo>
                  <a:lnTo>
                    <a:pt x="23" y="6"/>
                  </a:lnTo>
                  <a:lnTo>
                    <a:pt x="22" y="5"/>
                  </a:lnTo>
                  <a:lnTo>
                    <a:pt x="11" y="0"/>
                  </a:lnTo>
                  <a:lnTo>
                    <a:pt x="10" y="2"/>
                  </a:lnTo>
                  <a:lnTo>
                    <a:pt x="7" y="10"/>
                  </a:lnTo>
                  <a:lnTo>
                    <a:pt x="5" y="11"/>
                  </a:lnTo>
                  <a:lnTo>
                    <a:pt x="2" y="17"/>
                  </a:lnTo>
                  <a:lnTo>
                    <a:pt x="0" y="23"/>
                  </a:lnTo>
                  <a:lnTo>
                    <a:pt x="2" y="23"/>
                  </a:lnTo>
                  <a:lnTo>
                    <a:pt x="8" y="18"/>
                  </a:lnTo>
                  <a:lnTo>
                    <a:pt x="10" y="21"/>
                  </a:lnTo>
                  <a:lnTo>
                    <a:pt x="14" y="30"/>
                  </a:lnTo>
                  <a:lnTo>
                    <a:pt x="16" y="29"/>
                  </a:lnTo>
                  <a:lnTo>
                    <a:pt x="18" y="27"/>
                  </a:lnTo>
                  <a:lnTo>
                    <a:pt x="21" y="25"/>
                  </a:lnTo>
                  <a:lnTo>
                    <a:pt x="24" y="23"/>
                  </a:lnTo>
                  <a:lnTo>
                    <a:pt x="25" y="21"/>
                  </a:lnTo>
                  <a:lnTo>
                    <a:pt x="26" y="16"/>
                  </a:lnTo>
                  <a:lnTo>
                    <a:pt x="28" y="12"/>
                  </a:lnTo>
                  <a:lnTo>
                    <a:pt x="32" y="9"/>
                  </a:lnTo>
                  <a:lnTo>
                    <a:pt x="31" y="8"/>
                  </a:lnTo>
                  <a:lnTo>
                    <a:pt x="26" y="8"/>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26" name="Google Shape;2626;p203"/>
            <p:cNvSpPr/>
            <p:nvPr/>
          </p:nvSpPr>
          <p:spPr>
            <a:xfrm>
              <a:off x="10101751" y="2882436"/>
              <a:ext cx="29307" cy="25850"/>
            </a:xfrm>
            <a:custGeom>
              <a:avLst/>
              <a:gdLst/>
              <a:ahLst/>
              <a:cxnLst/>
              <a:rect l="l" t="t" r="r" b="b"/>
              <a:pathLst>
                <a:path w="33" h="31" extrusionOk="0">
                  <a:moveTo>
                    <a:pt x="26" y="8"/>
                  </a:moveTo>
                  <a:lnTo>
                    <a:pt x="23" y="6"/>
                  </a:lnTo>
                  <a:lnTo>
                    <a:pt x="22" y="5"/>
                  </a:lnTo>
                  <a:lnTo>
                    <a:pt x="11" y="0"/>
                  </a:lnTo>
                  <a:lnTo>
                    <a:pt x="10" y="2"/>
                  </a:lnTo>
                  <a:lnTo>
                    <a:pt x="7" y="10"/>
                  </a:lnTo>
                  <a:lnTo>
                    <a:pt x="5" y="11"/>
                  </a:lnTo>
                  <a:lnTo>
                    <a:pt x="2" y="17"/>
                  </a:lnTo>
                  <a:lnTo>
                    <a:pt x="0" y="23"/>
                  </a:lnTo>
                  <a:lnTo>
                    <a:pt x="2" y="23"/>
                  </a:lnTo>
                  <a:lnTo>
                    <a:pt x="8" y="18"/>
                  </a:lnTo>
                  <a:lnTo>
                    <a:pt x="10" y="21"/>
                  </a:lnTo>
                  <a:lnTo>
                    <a:pt x="14" y="30"/>
                  </a:lnTo>
                  <a:lnTo>
                    <a:pt x="16" y="29"/>
                  </a:lnTo>
                  <a:lnTo>
                    <a:pt x="18" y="27"/>
                  </a:lnTo>
                  <a:lnTo>
                    <a:pt x="21" y="25"/>
                  </a:lnTo>
                  <a:lnTo>
                    <a:pt x="24" y="23"/>
                  </a:lnTo>
                  <a:lnTo>
                    <a:pt x="25" y="21"/>
                  </a:lnTo>
                  <a:lnTo>
                    <a:pt x="26" y="16"/>
                  </a:lnTo>
                  <a:lnTo>
                    <a:pt x="28" y="12"/>
                  </a:lnTo>
                  <a:lnTo>
                    <a:pt x="32" y="9"/>
                  </a:lnTo>
                  <a:lnTo>
                    <a:pt x="31" y="8"/>
                  </a:lnTo>
                  <a:lnTo>
                    <a:pt x="26" y="8"/>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27" name="Google Shape;2627;p203"/>
            <p:cNvSpPr/>
            <p:nvPr/>
          </p:nvSpPr>
          <p:spPr>
            <a:xfrm>
              <a:off x="7983168" y="2036738"/>
              <a:ext cx="8374" cy="11080"/>
            </a:xfrm>
            <a:custGeom>
              <a:avLst/>
              <a:gdLst/>
              <a:ahLst/>
              <a:cxnLst/>
              <a:rect l="l" t="t" r="r" b="b"/>
              <a:pathLst>
                <a:path w="11" h="13" extrusionOk="0">
                  <a:moveTo>
                    <a:pt x="7" y="12"/>
                  </a:moveTo>
                  <a:lnTo>
                    <a:pt x="10" y="4"/>
                  </a:lnTo>
                  <a:lnTo>
                    <a:pt x="9" y="0"/>
                  </a:lnTo>
                  <a:lnTo>
                    <a:pt x="6" y="0"/>
                  </a:lnTo>
                  <a:lnTo>
                    <a:pt x="0" y="8"/>
                  </a:lnTo>
                  <a:lnTo>
                    <a:pt x="1" y="10"/>
                  </a:lnTo>
                  <a:lnTo>
                    <a:pt x="2" y="12"/>
                  </a:lnTo>
                  <a:lnTo>
                    <a:pt x="7" y="12"/>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28" name="Google Shape;2628;p203"/>
            <p:cNvSpPr/>
            <p:nvPr/>
          </p:nvSpPr>
          <p:spPr>
            <a:xfrm>
              <a:off x="7983168" y="2036738"/>
              <a:ext cx="8374" cy="11080"/>
            </a:xfrm>
            <a:custGeom>
              <a:avLst/>
              <a:gdLst/>
              <a:ahLst/>
              <a:cxnLst/>
              <a:rect l="l" t="t" r="r" b="b"/>
              <a:pathLst>
                <a:path w="11" h="13" extrusionOk="0">
                  <a:moveTo>
                    <a:pt x="7" y="12"/>
                  </a:moveTo>
                  <a:lnTo>
                    <a:pt x="10" y="4"/>
                  </a:lnTo>
                  <a:lnTo>
                    <a:pt x="9" y="0"/>
                  </a:lnTo>
                  <a:lnTo>
                    <a:pt x="6" y="0"/>
                  </a:lnTo>
                  <a:lnTo>
                    <a:pt x="0" y="8"/>
                  </a:lnTo>
                  <a:lnTo>
                    <a:pt x="1" y="10"/>
                  </a:lnTo>
                  <a:lnTo>
                    <a:pt x="2" y="12"/>
                  </a:lnTo>
                  <a:lnTo>
                    <a:pt x="7" y="1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29" name="Google Shape;2629;p203"/>
            <p:cNvSpPr/>
            <p:nvPr/>
          </p:nvSpPr>
          <p:spPr>
            <a:xfrm>
              <a:off x="10089189" y="2886128"/>
              <a:ext cx="12562" cy="7386"/>
            </a:xfrm>
            <a:custGeom>
              <a:avLst/>
              <a:gdLst/>
              <a:ahLst/>
              <a:cxnLst/>
              <a:rect l="l" t="t" r="r" b="b"/>
              <a:pathLst>
                <a:path w="15" h="11" extrusionOk="0">
                  <a:moveTo>
                    <a:pt x="9" y="1"/>
                  </a:moveTo>
                  <a:lnTo>
                    <a:pt x="2" y="5"/>
                  </a:lnTo>
                  <a:lnTo>
                    <a:pt x="0" y="8"/>
                  </a:lnTo>
                  <a:lnTo>
                    <a:pt x="2" y="9"/>
                  </a:lnTo>
                  <a:lnTo>
                    <a:pt x="6" y="8"/>
                  </a:lnTo>
                  <a:lnTo>
                    <a:pt x="8" y="10"/>
                  </a:lnTo>
                  <a:lnTo>
                    <a:pt x="11" y="10"/>
                  </a:lnTo>
                  <a:lnTo>
                    <a:pt x="14" y="0"/>
                  </a:lnTo>
                  <a:lnTo>
                    <a:pt x="14" y="0"/>
                  </a:lnTo>
                  <a:lnTo>
                    <a:pt x="12" y="1"/>
                  </a:lnTo>
                  <a:lnTo>
                    <a:pt x="9" y="1"/>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30" name="Google Shape;2630;p203"/>
            <p:cNvSpPr/>
            <p:nvPr/>
          </p:nvSpPr>
          <p:spPr>
            <a:xfrm>
              <a:off x="10089189" y="2886128"/>
              <a:ext cx="12562" cy="7386"/>
            </a:xfrm>
            <a:custGeom>
              <a:avLst/>
              <a:gdLst/>
              <a:ahLst/>
              <a:cxnLst/>
              <a:rect l="l" t="t" r="r" b="b"/>
              <a:pathLst>
                <a:path w="15" h="11" extrusionOk="0">
                  <a:moveTo>
                    <a:pt x="9" y="1"/>
                  </a:moveTo>
                  <a:lnTo>
                    <a:pt x="2" y="5"/>
                  </a:lnTo>
                  <a:lnTo>
                    <a:pt x="0" y="8"/>
                  </a:lnTo>
                  <a:lnTo>
                    <a:pt x="2" y="9"/>
                  </a:lnTo>
                  <a:lnTo>
                    <a:pt x="6" y="8"/>
                  </a:lnTo>
                  <a:lnTo>
                    <a:pt x="8" y="10"/>
                  </a:lnTo>
                  <a:lnTo>
                    <a:pt x="11" y="10"/>
                  </a:lnTo>
                  <a:lnTo>
                    <a:pt x="14" y="0"/>
                  </a:lnTo>
                  <a:lnTo>
                    <a:pt x="14" y="0"/>
                  </a:lnTo>
                  <a:lnTo>
                    <a:pt x="12" y="1"/>
                  </a:lnTo>
                  <a:lnTo>
                    <a:pt x="9"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31" name="Google Shape;2631;p203"/>
            <p:cNvSpPr/>
            <p:nvPr/>
          </p:nvSpPr>
          <p:spPr>
            <a:xfrm>
              <a:off x="9327169" y="1604657"/>
              <a:ext cx="58617" cy="44316"/>
            </a:xfrm>
            <a:custGeom>
              <a:avLst/>
              <a:gdLst/>
              <a:ahLst/>
              <a:cxnLst/>
              <a:rect l="l" t="t" r="r" b="b"/>
              <a:pathLst>
                <a:path w="61" h="54" extrusionOk="0">
                  <a:moveTo>
                    <a:pt x="19" y="0"/>
                  </a:moveTo>
                  <a:lnTo>
                    <a:pt x="17" y="3"/>
                  </a:lnTo>
                  <a:lnTo>
                    <a:pt x="16" y="6"/>
                  </a:lnTo>
                  <a:lnTo>
                    <a:pt x="15" y="11"/>
                  </a:lnTo>
                  <a:lnTo>
                    <a:pt x="15" y="19"/>
                  </a:lnTo>
                  <a:lnTo>
                    <a:pt x="12" y="22"/>
                  </a:lnTo>
                  <a:lnTo>
                    <a:pt x="4" y="21"/>
                  </a:lnTo>
                  <a:lnTo>
                    <a:pt x="2" y="22"/>
                  </a:lnTo>
                  <a:lnTo>
                    <a:pt x="0" y="23"/>
                  </a:lnTo>
                  <a:lnTo>
                    <a:pt x="5" y="33"/>
                  </a:lnTo>
                  <a:lnTo>
                    <a:pt x="13" y="39"/>
                  </a:lnTo>
                  <a:lnTo>
                    <a:pt x="19" y="45"/>
                  </a:lnTo>
                  <a:lnTo>
                    <a:pt x="22" y="47"/>
                  </a:lnTo>
                  <a:lnTo>
                    <a:pt x="41" y="53"/>
                  </a:lnTo>
                  <a:lnTo>
                    <a:pt x="41" y="53"/>
                  </a:lnTo>
                  <a:lnTo>
                    <a:pt x="47" y="42"/>
                  </a:lnTo>
                  <a:lnTo>
                    <a:pt x="54" y="37"/>
                  </a:lnTo>
                  <a:lnTo>
                    <a:pt x="56" y="33"/>
                  </a:lnTo>
                  <a:lnTo>
                    <a:pt x="58" y="28"/>
                  </a:lnTo>
                  <a:lnTo>
                    <a:pt x="59" y="23"/>
                  </a:lnTo>
                  <a:lnTo>
                    <a:pt x="60" y="18"/>
                  </a:lnTo>
                  <a:lnTo>
                    <a:pt x="57" y="13"/>
                  </a:lnTo>
                  <a:lnTo>
                    <a:pt x="46" y="8"/>
                  </a:lnTo>
                  <a:lnTo>
                    <a:pt x="19" y="0"/>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32" name="Google Shape;2632;p203"/>
            <p:cNvSpPr/>
            <p:nvPr/>
          </p:nvSpPr>
          <p:spPr>
            <a:xfrm>
              <a:off x="9327169" y="1604657"/>
              <a:ext cx="58617" cy="44316"/>
            </a:xfrm>
            <a:custGeom>
              <a:avLst/>
              <a:gdLst/>
              <a:ahLst/>
              <a:cxnLst/>
              <a:rect l="l" t="t" r="r" b="b"/>
              <a:pathLst>
                <a:path w="61" h="54" extrusionOk="0">
                  <a:moveTo>
                    <a:pt x="19" y="0"/>
                  </a:moveTo>
                  <a:lnTo>
                    <a:pt x="17" y="3"/>
                  </a:lnTo>
                  <a:lnTo>
                    <a:pt x="16" y="6"/>
                  </a:lnTo>
                  <a:lnTo>
                    <a:pt x="15" y="11"/>
                  </a:lnTo>
                  <a:lnTo>
                    <a:pt x="15" y="19"/>
                  </a:lnTo>
                  <a:lnTo>
                    <a:pt x="12" y="22"/>
                  </a:lnTo>
                  <a:lnTo>
                    <a:pt x="4" y="21"/>
                  </a:lnTo>
                  <a:lnTo>
                    <a:pt x="2" y="22"/>
                  </a:lnTo>
                  <a:lnTo>
                    <a:pt x="0" y="23"/>
                  </a:lnTo>
                  <a:lnTo>
                    <a:pt x="5" y="33"/>
                  </a:lnTo>
                  <a:lnTo>
                    <a:pt x="13" y="39"/>
                  </a:lnTo>
                  <a:lnTo>
                    <a:pt x="19" y="45"/>
                  </a:lnTo>
                  <a:lnTo>
                    <a:pt x="22" y="47"/>
                  </a:lnTo>
                  <a:lnTo>
                    <a:pt x="41" y="53"/>
                  </a:lnTo>
                  <a:lnTo>
                    <a:pt x="41" y="53"/>
                  </a:lnTo>
                  <a:lnTo>
                    <a:pt x="47" y="42"/>
                  </a:lnTo>
                  <a:lnTo>
                    <a:pt x="54" y="37"/>
                  </a:lnTo>
                  <a:lnTo>
                    <a:pt x="56" y="33"/>
                  </a:lnTo>
                  <a:lnTo>
                    <a:pt x="58" y="28"/>
                  </a:lnTo>
                  <a:lnTo>
                    <a:pt x="59" y="23"/>
                  </a:lnTo>
                  <a:lnTo>
                    <a:pt x="60" y="18"/>
                  </a:lnTo>
                  <a:lnTo>
                    <a:pt x="57" y="13"/>
                  </a:lnTo>
                  <a:lnTo>
                    <a:pt x="46" y="8"/>
                  </a:lnTo>
                  <a:lnTo>
                    <a:pt x="19"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33" name="Google Shape;2633;p203"/>
            <p:cNvSpPr/>
            <p:nvPr/>
          </p:nvSpPr>
          <p:spPr>
            <a:xfrm>
              <a:off x="8054344" y="2239854"/>
              <a:ext cx="20936" cy="18464"/>
            </a:xfrm>
            <a:custGeom>
              <a:avLst/>
              <a:gdLst/>
              <a:ahLst/>
              <a:cxnLst/>
              <a:rect l="l" t="t" r="r" b="b"/>
              <a:pathLst>
                <a:path w="21" h="22" extrusionOk="0">
                  <a:moveTo>
                    <a:pt x="19" y="4"/>
                  </a:moveTo>
                  <a:lnTo>
                    <a:pt x="14" y="3"/>
                  </a:lnTo>
                  <a:lnTo>
                    <a:pt x="10" y="1"/>
                  </a:lnTo>
                  <a:lnTo>
                    <a:pt x="4" y="1"/>
                  </a:lnTo>
                  <a:lnTo>
                    <a:pt x="1" y="0"/>
                  </a:lnTo>
                  <a:lnTo>
                    <a:pt x="0" y="3"/>
                  </a:lnTo>
                  <a:lnTo>
                    <a:pt x="5" y="15"/>
                  </a:lnTo>
                  <a:lnTo>
                    <a:pt x="12" y="21"/>
                  </a:lnTo>
                  <a:lnTo>
                    <a:pt x="17" y="20"/>
                  </a:lnTo>
                  <a:lnTo>
                    <a:pt x="18" y="19"/>
                  </a:lnTo>
                  <a:lnTo>
                    <a:pt x="20" y="15"/>
                  </a:lnTo>
                  <a:lnTo>
                    <a:pt x="18" y="12"/>
                  </a:lnTo>
                  <a:lnTo>
                    <a:pt x="18" y="10"/>
                  </a:lnTo>
                  <a:lnTo>
                    <a:pt x="19" y="4"/>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34" name="Google Shape;2634;p203"/>
            <p:cNvSpPr/>
            <p:nvPr/>
          </p:nvSpPr>
          <p:spPr>
            <a:xfrm>
              <a:off x="8054344" y="2239854"/>
              <a:ext cx="20936" cy="18464"/>
            </a:xfrm>
            <a:custGeom>
              <a:avLst/>
              <a:gdLst/>
              <a:ahLst/>
              <a:cxnLst/>
              <a:rect l="l" t="t" r="r" b="b"/>
              <a:pathLst>
                <a:path w="21" h="22" extrusionOk="0">
                  <a:moveTo>
                    <a:pt x="19" y="4"/>
                  </a:moveTo>
                  <a:lnTo>
                    <a:pt x="14" y="3"/>
                  </a:lnTo>
                  <a:lnTo>
                    <a:pt x="10" y="1"/>
                  </a:lnTo>
                  <a:lnTo>
                    <a:pt x="4" y="1"/>
                  </a:lnTo>
                  <a:lnTo>
                    <a:pt x="1" y="0"/>
                  </a:lnTo>
                  <a:lnTo>
                    <a:pt x="0" y="3"/>
                  </a:lnTo>
                  <a:lnTo>
                    <a:pt x="5" y="15"/>
                  </a:lnTo>
                  <a:lnTo>
                    <a:pt x="12" y="21"/>
                  </a:lnTo>
                  <a:lnTo>
                    <a:pt x="17" y="20"/>
                  </a:lnTo>
                  <a:lnTo>
                    <a:pt x="18" y="19"/>
                  </a:lnTo>
                  <a:lnTo>
                    <a:pt x="20" y="15"/>
                  </a:lnTo>
                  <a:lnTo>
                    <a:pt x="18" y="12"/>
                  </a:lnTo>
                  <a:lnTo>
                    <a:pt x="18" y="10"/>
                  </a:lnTo>
                  <a:lnTo>
                    <a:pt x="19"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35" name="Google Shape;2635;p203"/>
            <p:cNvSpPr/>
            <p:nvPr/>
          </p:nvSpPr>
          <p:spPr>
            <a:xfrm>
              <a:off x="10897267" y="2683014"/>
              <a:ext cx="37681" cy="36930"/>
            </a:xfrm>
            <a:custGeom>
              <a:avLst/>
              <a:gdLst/>
              <a:ahLst/>
              <a:cxnLst/>
              <a:rect l="l" t="t" r="r" b="b"/>
              <a:pathLst>
                <a:path w="40" h="45" extrusionOk="0">
                  <a:moveTo>
                    <a:pt x="36" y="0"/>
                  </a:moveTo>
                  <a:lnTo>
                    <a:pt x="35" y="0"/>
                  </a:lnTo>
                  <a:lnTo>
                    <a:pt x="24" y="8"/>
                  </a:lnTo>
                  <a:lnTo>
                    <a:pt x="10" y="13"/>
                  </a:lnTo>
                  <a:lnTo>
                    <a:pt x="11" y="16"/>
                  </a:lnTo>
                  <a:lnTo>
                    <a:pt x="11" y="19"/>
                  </a:lnTo>
                  <a:lnTo>
                    <a:pt x="9" y="27"/>
                  </a:lnTo>
                  <a:lnTo>
                    <a:pt x="5" y="36"/>
                  </a:lnTo>
                  <a:lnTo>
                    <a:pt x="0" y="40"/>
                  </a:lnTo>
                  <a:lnTo>
                    <a:pt x="0" y="42"/>
                  </a:lnTo>
                  <a:lnTo>
                    <a:pt x="0" y="43"/>
                  </a:lnTo>
                  <a:lnTo>
                    <a:pt x="1" y="44"/>
                  </a:lnTo>
                  <a:lnTo>
                    <a:pt x="6" y="39"/>
                  </a:lnTo>
                  <a:lnTo>
                    <a:pt x="17" y="30"/>
                  </a:lnTo>
                  <a:lnTo>
                    <a:pt x="27" y="24"/>
                  </a:lnTo>
                  <a:lnTo>
                    <a:pt x="38" y="21"/>
                  </a:lnTo>
                  <a:lnTo>
                    <a:pt x="39" y="16"/>
                  </a:lnTo>
                  <a:lnTo>
                    <a:pt x="38" y="7"/>
                  </a:lnTo>
                  <a:lnTo>
                    <a:pt x="36" y="0"/>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36" name="Google Shape;2636;p203"/>
            <p:cNvSpPr/>
            <p:nvPr/>
          </p:nvSpPr>
          <p:spPr>
            <a:xfrm>
              <a:off x="10897267" y="2683014"/>
              <a:ext cx="37681" cy="36930"/>
            </a:xfrm>
            <a:custGeom>
              <a:avLst/>
              <a:gdLst/>
              <a:ahLst/>
              <a:cxnLst/>
              <a:rect l="l" t="t" r="r" b="b"/>
              <a:pathLst>
                <a:path w="40" h="45" extrusionOk="0">
                  <a:moveTo>
                    <a:pt x="36" y="0"/>
                  </a:moveTo>
                  <a:lnTo>
                    <a:pt x="35" y="0"/>
                  </a:lnTo>
                  <a:lnTo>
                    <a:pt x="24" y="8"/>
                  </a:lnTo>
                  <a:lnTo>
                    <a:pt x="10" y="13"/>
                  </a:lnTo>
                  <a:lnTo>
                    <a:pt x="11" y="16"/>
                  </a:lnTo>
                  <a:lnTo>
                    <a:pt x="11" y="19"/>
                  </a:lnTo>
                  <a:lnTo>
                    <a:pt x="9" y="27"/>
                  </a:lnTo>
                  <a:lnTo>
                    <a:pt x="5" y="36"/>
                  </a:lnTo>
                  <a:lnTo>
                    <a:pt x="0" y="40"/>
                  </a:lnTo>
                  <a:lnTo>
                    <a:pt x="0" y="42"/>
                  </a:lnTo>
                  <a:lnTo>
                    <a:pt x="0" y="43"/>
                  </a:lnTo>
                  <a:lnTo>
                    <a:pt x="1" y="44"/>
                  </a:lnTo>
                  <a:lnTo>
                    <a:pt x="6" y="39"/>
                  </a:lnTo>
                  <a:lnTo>
                    <a:pt x="17" y="30"/>
                  </a:lnTo>
                  <a:lnTo>
                    <a:pt x="27" y="24"/>
                  </a:lnTo>
                  <a:lnTo>
                    <a:pt x="38" y="21"/>
                  </a:lnTo>
                  <a:lnTo>
                    <a:pt x="39" y="16"/>
                  </a:lnTo>
                  <a:lnTo>
                    <a:pt x="38" y="7"/>
                  </a:lnTo>
                  <a:lnTo>
                    <a:pt x="36"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37" name="Google Shape;2637;p203"/>
            <p:cNvSpPr/>
            <p:nvPr/>
          </p:nvSpPr>
          <p:spPr>
            <a:xfrm>
              <a:off x="7681710" y="1246435"/>
              <a:ext cx="4027820" cy="2156713"/>
            </a:xfrm>
            <a:custGeom>
              <a:avLst/>
              <a:gdLst/>
              <a:ahLst/>
              <a:cxnLst/>
              <a:rect l="l" t="t" r="r" b="b"/>
              <a:pathLst>
                <a:path w="4243" h="2577" extrusionOk="0">
                  <a:moveTo>
                    <a:pt x="4240" y="1232"/>
                  </a:moveTo>
                  <a:lnTo>
                    <a:pt x="4236" y="1230"/>
                  </a:lnTo>
                  <a:lnTo>
                    <a:pt x="4225" y="1230"/>
                  </a:lnTo>
                  <a:lnTo>
                    <a:pt x="4227" y="1228"/>
                  </a:lnTo>
                  <a:lnTo>
                    <a:pt x="4226" y="1225"/>
                  </a:lnTo>
                  <a:lnTo>
                    <a:pt x="4225" y="1222"/>
                  </a:lnTo>
                  <a:lnTo>
                    <a:pt x="4223" y="1221"/>
                  </a:lnTo>
                  <a:lnTo>
                    <a:pt x="4221" y="1220"/>
                  </a:lnTo>
                  <a:lnTo>
                    <a:pt x="4217" y="1222"/>
                  </a:lnTo>
                  <a:lnTo>
                    <a:pt x="4214" y="1224"/>
                  </a:lnTo>
                  <a:lnTo>
                    <a:pt x="4215" y="1221"/>
                  </a:lnTo>
                  <a:lnTo>
                    <a:pt x="4218" y="1218"/>
                  </a:lnTo>
                  <a:lnTo>
                    <a:pt x="4216" y="1217"/>
                  </a:lnTo>
                  <a:lnTo>
                    <a:pt x="4215" y="1215"/>
                  </a:lnTo>
                  <a:lnTo>
                    <a:pt x="4203" y="1202"/>
                  </a:lnTo>
                  <a:lnTo>
                    <a:pt x="4196" y="1197"/>
                  </a:lnTo>
                  <a:lnTo>
                    <a:pt x="4190" y="1190"/>
                  </a:lnTo>
                  <a:lnTo>
                    <a:pt x="4183" y="1178"/>
                  </a:lnTo>
                  <a:lnTo>
                    <a:pt x="4175" y="1169"/>
                  </a:lnTo>
                  <a:lnTo>
                    <a:pt x="4168" y="1166"/>
                  </a:lnTo>
                  <a:lnTo>
                    <a:pt x="4160" y="1167"/>
                  </a:lnTo>
                  <a:lnTo>
                    <a:pt x="4155" y="1165"/>
                  </a:lnTo>
                  <a:lnTo>
                    <a:pt x="4149" y="1161"/>
                  </a:lnTo>
                  <a:lnTo>
                    <a:pt x="4137" y="1158"/>
                  </a:lnTo>
                  <a:lnTo>
                    <a:pt x="4137" y="1161"/>
                  </a:lnTo>
                  <a:lnTo>
                    <a:pt x="4151" y="1166"/>
                  </a:lnTo>
                  <a:lnTo>
                    <a:pt x="4152" y="1167"/>
                  </a:lnTo>
                  <a:lnTo>
                    <a:pt x="4152" y="1169"/>
                  </a:lnTo>
                  <a:lnTo>
                    <a:pt x="4149" y="1170"/>
                  </a:lnTo>
                  <a:lnTo>
                    <a:pt x="4138" y="1169"/>
                  </a:lnTo>
                  <a:lnTo>
                    <a:pt x="4135" y="1167"/>
                  </a:lnTo>
                  <a:lnTo>
                    <a:pt x="4133" y="1164"/>
                  </a:lnTo>
                  <a:lnTo>
                    <a:pt x="4131" y="1165"/>
                  </a:lnTo>
                  <a:lnTo>
                    <a:pt x="4130" y="1166"/>
                  </a:lnTo>
                  <a:lnTo>
                    <a:pt x="4130" y="1171"/>
                  </a:lnTo>
                  <a:lnTo>
                    <a:pt x="4132" y="1175"/>
                  </a:lnTo>
                  <a:lnTo>
                    <a:pt x="4129" y="1177"/>
                  </a:lnTo>
                  <a:lnTo>
                    <a:pt x="4126" y="1176"/>
                  </a:lnTo>
                  <a:lnTo>
                    <a:pt x="4126" y="1171"/>
                  </a:lnTo>
                  <a:lnTo>
                    <a:pt x="4127" y="1167"/>
                  </a:lnTo>
                  <a:lnTo>
                    <a:pt x="4130" y="1161"/>
                  </a:lnTo>
                  <a:lnTo>
                    <a:pt x="4132" y="1160"/>
                  </a:lnTo>
                  <a:lnTo>
                    <a:pt x="4132" y="1158"/>
                  </a:lnTo>
                  <a:lnTo>
                    <a:pt x="4122" y="1155"/>
                  </a:lnTo>
                  <a:lnTo>
                    <a:pt x="4119" y="1153"/>
                  </a:lnTo>
                  <a:lnTo>
                    <a:pt x="4116" y="1152"/>
                  </a:lnTo>
                  <a:lnTo>
                    <a:pt x="4109" y="1155"/>
                  </a:lnTo>
                  <a:lnTo>
                    <a:pt x="4091" y="1155"/>
                  </a:lnTo>
                  <a:lnTo>
                    <a:pt x="4088" y="1156"/>
                  </a:lnTo>
                  <a:lnTo>
                    <a:pt x="4087" y="1159"/>
                  </a:lnTo>
                  <a:lnTo>
                    <a:pt x="4089" y="1160"/>
                  </a:lnTo>
                  <a:lnTo>
                    <a:pt x="4092" y="1161"/>
                  </a:lnTo>
                  <a:lnTo>
                    <a:pt x="4094" y="1161"/>
                  </a:lnTo>
                  <a:lnTo>
                    <a:pt x="4097" y="1164"/>
                  </a:lnTo>
                  <a:lnTo>
                    <a:pt x="4100" y="1165"/>
                  </a:lnTo>
                  <a:lnTo>
                    <a:pt x="4103" y="1169"/>
                  </a:lnTo>
                  <a:lnTo>
                    <a:pt x="4104" y="1174"/>
                  </a:lnTo>
                  <a:lnTo>
                    <a:pt x="4105" y="1178"/>
                  </a:lnTo>
                  <a:lnTo>
                    <a:pt x="4105" y="1182"/>
                  </a:lnTo>
                  <a:lnTo>
                    <a:pt x="4104" y="1189"/>
                  </a:lnTo>
                  <a:lnTo>
                    <a:pt x="4101" y="1192"/>
                  </a:lnTo>
                  <a:lnTo>
                    <a:pt x="4098" y="1194"/>
                  </a:lnTo>
                  <a:lnTo>
                    <a:pt x="4099" y="1197"/>
                  </a:lnTo>
                  <a:lnTo>
                    <a:pt x="4102" y="1201"/>
                  </a:lnTo>
                  <a:lnTo>
                    <a:pt x="4108" y="1202"/>
                  </a:lnTo>
                  <a:lnTo>
                    <a:pt x="4111" y="1205"/>
                  </a:lnTo>
                  <a:lnTo>
                    <a:pt x="4112" y="1209"/>
                  </a:lnTo>
                  <a:lnTo>
                    <a:pt x="4111" y="1215"/>
                  </a:lnTo>
                  <a:lnTo>
                    <a:pt x="4109" y="1219"/>
                  </a:lnTo>
                  <a:lnTo>
                    <a:pt x="4107" y="1221"/>
                  </a:lnTo>
                  <a:lnTo>
                    <a:pt x="4106" y="1224"/>
                  </a:lnTo>
                  <a:lnTo>
                    <a:pt x="4105" y="1226"/>
                  </a:lnTo>
                  <a:lnTo>
                    <a:pt x="4104" y="1226"/>
                  </a:lnTo>
                  <a:lnTo>
                    <a:pt x="4105" y="1213"/>
                  </a:lnTo>
                  <a:lnTo>
                    <a:pt x="4103" y="1206"/>
                  </a:lnTo>
                  <a:lnTo>
                    <a:pt x="4099" y="1208"/>
                  </a:lnTo>
                  <a:lnTo>
                    <a:pt x="4097" y="1210"/>
                  </a:lnTo>
                  <a:lnTo>
                    <a:pt x="4094" y="1217"/>
                  </a:lnTo>
                  <a:lnTo>
                    <a:pt x="4093" y="1217"/>
                  </a:lnTo>
                  <a:lnTo>
                    <a:pt x="4092" y="1214"/>
                  </a:lnTo>
                  <a:lnTo>
                    <a:pt x="4091" y="1210"/>
                  </a:lnTo>
                  <a:lnTo>
                    <a:pt x="4090" y="1205"/>
                  </a:lnTo>
                  <a:lnTo>
                    <a:pt x="4089" y="1201"/>
                  </a:lnTo>
                  <a:lnTo>
                    <a:pt x="4086" y="1197"/>
                  </a:lnTo>
                  <a:lnTo>
                    <a:pt x="4084" y="1196"/>
                  </a:lnTo>
                  <a:lnTo>
                    <a:pt x="4078" y="1195"/>
                  </a:lnTo>
                  <a:lnTo>
                    <a:pt x="4076" y="1195"/>
                  </a:lnTo>
                  <a:lnTo>
                    <a:pt x="4078" y="1186"/>
                  </a:lnTo>
                  <a:lnTo>
                    <a:pt x="4081" y="1182"/>
                  </a:lnTo>
                  <a:lnTo>
                    <a:pt x="4080" y="1171"/>
                  </a:lnTo>
                  <a:lnTo>
                    <a:pt x="4079" y="1167"/>
                  </a:lnTo>
                  <a:lnTo>
                    <a:pt x="4077" y="1164"/>
                  </a:lnTo>
                  <a:lnTo>
                    <a:pt x="4075" y="1156"/>
                  </a:lnTo>
                  <a:lnTo>
                    <a:pt x="4076" y="1147"/>
                  </a:lnTo>
                  <a:lnTo>
                    <a:pt x="4078" y="1142"/>
                  </a:lnTo>
                  <a:lnTo>
                    <a:pt x="4078" y="1135"/>
                  </a:lnTo>
                  <a:lnTo>
                    <a:pt x="4076" y="1130"/>
                  </a:lnTo>
                  <a:lnTo>
                    <a:pt x="4073" y="1128"/>
                  </a:lnTo>
                  <a:lnTo>
                    <a:pt x="4071" y="1130"/>
                  </a:lnTo>
                  <a:lnTo>
                    <a:pt x="4070" y="1133"/>
                  </a:lnTo>
                  <a:lnTo>
                    <a:pt x="4069" y="1134"/>
                  </a:lnTo>
                  <a:lnTo>
                    <a:pt x="4062" y="1134"/>
                  </a:lnTo>
                  <a:lnTo>
                    <a:pt x="4066" y="1127"/>
                  </a:lnTo>
                  <a:lnTo>
                    <a:pt x="4066" y="1121"/>
                  </a:lnTo>
                  <a:lnTo>
                    <a:pt x="4065" y="1117"/>
                  </a:lnTo>
                  <a:lnTo>
                    <a:pt x="4064" y="1114"/>
                  </a:lnTo>
                  <a:lnTo>
                    <a:pt x="4062" y="1108"/>
                  </a:lnTo>
                  <a:lnTo>
                    <a:pt x="4013" y="1070"/>
                  </a:lnTo>
                  <a:lnTo>
                    <a:pt x="4004" y="1066"/>
                  </a:lnTo>
                  <a:lnTo>
                    <a:pt x="4001" y="1062"/>
                  </a:lnTo>
                  <a:lnTo>
                    <a:pt x="3997" y="1060"/>
                  </a:lnTo>
                  <a:lnTo>
                    <a:pt x="3993" y="1061"/>
                  </a:lnTo>
                  <a:lnTo>
                    <a:pt x="3991" y="1062"/>
                  </a:lnTo>
                  <a:lnTo>
                    <a:pt x="3990" y="1060"/>
                  </a:lnTo>
                  <a:lnTo>
                    <a:pt x="3991" y="1057"/>
                  </a:lnTo>
                  <a:lnTo>
                    <a:pt x="3993" y="1056"/>
                  </a:lnTo>
                  <a:lnTo>
                    <a:pt x="3989" y="1050"/>
                  </a:lnTo>
                  <a:lnTo>
                    <a:pt x="3970" y="1034"/>
                  </a:lnTo>
                  <a:lnTo>
                    <a:pt x="3966" y="1032"/>
                  </a:lnTo>
                  <a:lnTo>
                    <a:pt x="3969" y="1036"/>
                  </a:lnTo>
                  <a:lnTo>
                    <a:pt x="3982" y="1048"/>
                  </a:lnTo>
                  <a:lnTo>
                    <a:pt x="3985" y="1052"/>
                  </a:lnTo>
                  <a:lnTo>
                    <a:pt x="3980" y="1056"/>
                  </a:lnTo>
                  <a:lnTo>
                    <a:pt x="3976" y="1058"/>
                  </a:lnTo>
                  <a:lnTo>
                    <a:pt x="3978" y="1053"/>
                  </a:lnTo>
                  <a:lnTo>
                    <a:pt x="3976" y="1048"/>
                  </a:lnTo>
                  <a:lnTo>
                    <a:pt x="3975" y="1044"/>
                  </a:lnTo>
                  <a:lnTo>
                    <a:pt x="3970" y="1041"/>
                  </a:lnTo>
                  <a:lnTo>
                    <a:pt x="3963" y="1038"/>
                  </a:lnTo>
                  <a:lnTo>
                    <a:pt x="3956" y="1034"/>
                  </a:lnTo>
                  <a:lnTo>
                    <a:pt x="3955" y="1030"/>
                  </a:lnTo>
                  <a:lnTo>
                    <a:pt x="3954" y="1024"/>
                  </a:lnTo>
                  <a:lnTo>
                    <a:pt x="3958" y="1029"/>
                  </a:lnTo>
                  <a:lnTo>
                    <a:pt x="3961" y="1030"/>
                  </a:lnTo>
                  <a:lnTo>
                    <a:pt x="3956" y="1023"/>
                  </a:lnTo>
                  <a:lnTo>
                    <a:pt x="3950" y="1016"/>
                  </a:lnTo>
                  <a:lnTo>
                    <a:pt x="3937" y="1009"/>
                  </a:lnTo>
                  <a:lnTo>
                    <a:pt x="3934" y="1007"/>
                  </a:lnTo>
                  <a:lnTo>
                    <a:pt x="3931" y="1002"/>
                  </a:lnTo>
                  <a:lnTo>
                    <a:pt x="3930" y="1001"/>
                  </a:lnTo>
                  <a:lnTo>
                    <a:pt x="3927" y="1002"/>
                  </a:lnTo>
                  <a:lnTo>
                    <a:pt x="3921" y="999"/>
                  </a:lnTo>
                  <a:lnTo>
                    <a:pt x="3914" y="995"/>
                  </a:lnTo>
                  <a:lnTo>
                    <a:pt x="3910" y="993"/>
                  </a:lnTo>
                  <a:lnTo>
                    <a:pt x="3891" y="971"/>
                  </a:lnTo>
                  <a:lnTo>
                    <a:pt x="3881" y="967"/>
                  </a:lnTo>
                  <a:lnTo>
                    <a:pt x="3880" y="965"/>
                  </a:lnTo>
                  <a:lnTo>
                    <a:pt x="3880" y="961"/>
                  </a:lnTo>
                  <a:lnTo>
                    <a:pt x="3878" y="959"/>
                  </a:lnTo>
                  <a:lnTo>
                    <a:pt x="3865" y="954"/>
                  </a:lnTo>
                  <a:lnTo>
                    <a:pt x="3848" y="949"/>
                  </a:lnTo>
                  <a:lnTo>
                    <a:pt x="3831" y="939"/>
                  </a:lnTo>
                  <a:lnTo>
                    <a:pt x="3817" y="936"/>
                  </a:lnTo>
                  <a:lnTo>
                    <a:pt x="3800" y="924"/>
                  </a:lnTo>
                  <a:lnTo>
                    <a:pt x="3790" y="916"/>
                  </a:lnTo>
                  <a:lnTo>
                    <a:pt x="3785" y="913"/>
                  </a:lnTo>
                  <a:lnTo>
                    <a:pt x="3779" y="912"/>
                  </a:lnTo>
                  <a:lnTo>
                    <a:pt x="3765" y="916"/>
                  </a:lnTo>
                  <a:lnTo>
                    <a:pt x="3748" y="916"/>
                  </a:lnTo>
                  <a:lnTo>
                    <a:pt x="3733" y="914"/>
                  </a:lnTo>
                  <a:lnTo>
                    <a:pt x="3722" y="915"/>
                  </a:lnTo>
                  <a:lnTo>
                    <a:pt x="3715" y="913"/>
                  </a:lnTo>
                  <a:lnTo>
                    <a:pt x="3705" y="908"/>
                  </a:lnTo>
                  <a:lnTo>
                    <a:pt x="3703" y="910"/>
                  </a:lnTo>
                  <a:lnTo>
                    <a:pt x="3700" y="919"/>
                  </a:lnTo>
                  <a:lnTo>
                    <a:pt x="3693" y="915"/>
                  </a:lnTo>
                  <a:lnTo>
                    <a:pt x="3687" y="911"/>
                  </a:lnTo>
                  <a:lnTo>
                    <a:pt x="3678" y="906"/>
                  </a:lnTo>
                  <a:lnTo>
                    <a:pt x="3659" y="903"/>
                  </a:lnTo>
                  <a:lnTo>
                    <a:pt x="3635" y="896"/>
                  </a:lnTo>
                  <a:lnTo>
                    <a:pt x="3623" y="894"/>
                  </a:lnTo>
                  <a:lnTo>
                    <a:pt x="3612" y="893"/>
                  </a:lnTo>
                  <a:lnTo>
                    <a:pt x="3613" y="909"/>
                  </a:lnTo>
                  <a:lnTo>
                    <a:pt x="3612" y="916"/>
                  </a:lnTo>
                  <a:lnTo>
                    <a:pt x="3607" y="926"/>
                  </a:lnTo>
                  <a:lnTo>
                    <a:pt x="3602" y="932"/>
                  </a:lnTo>
                  <a:lnTo>
                    <a:pt x="3601" y="938"/>
                  </a:lnTo>
                  <a:lnTo>
                    <a:pt x="3615" y="941"/>
                  </a:lnTo>
                  <a:lnTo>
                    <a:pt x="3618" y="959"/>
                  </a:lnTo>
                  <a:lnTo>
                    <a:pt x="3624" y="971"/>
                  </a:lnTo>
                  <a:lnTo>
                    <a:pt x="3628" y="982"/>
                  </a:lnTo>
                  <a:lnTo>
                    <a:pt x="3628" y="990"/>
                  </a:lnTo>
                  <a:lnTo>
                    <a:pt x="3613" y="1009"/>
                  </a:lnTo>
                  <a:lnTo>
                    <a:pt x="3598" y="1012"/>
                  </a:lnTo>
                  <a:lnTo>
                    <a:pt x="3583" y="1013"/>
                  </a:lnTo>
                  <a:lnTo>
                    <a:pt x="3577" y="1001"/>
                  </a:lnTo>
                  <a:lnTo>
                    <a:pt x="3574" y="987"/>
                  </a:lnTo>
                  <a:lnTo>
                    <a:pt x="3562" y="979"/>
                  </a:lnTo>
                  <a:lnTo>
                    <a:pt x="3551" y="974"/>
                  </a:lnTo>
                  <a:lnTo>
                    <a:pt x="3546" y="972"/>
                  </a:lnTo>
                  <a:lnTo>
                    <a:pt x="3542" y="970"/>
                  </a:lnTo>
                  <a:lnTo>
                    <a:pt x="3540" y="954"/>
                  </a:lnTo>
                  <a:lnTo>
                    <a:pt x="3537" y="942"/>
                  </a:lnTo>
                  <a:lnTo>
                    <a:pt x="3534" y="938"/>
                  </a:lnTo>
                  <a:lnTo>
                    <a:pt x="3531" y="931"/>
                  </a:lnTo>
                  <a:lnTo>
                    <a:pt x="3528" y="928"/>
                  </a:lnTo>
                  <a:lnTo>
                    <a:pt x="3520" y="927"/>
                  </a:lnTo>
                  <a:lnTo>
                    <a:pt x="3503" y="944"/>
                  </a:lnTo>
                  <a:lnTo>
                    <a:pt x="3497" y="949"/>
                  </a:lnTo>
                  <a:lnTo>
                    <a:pt x="3495" y="949"/>
                  </a:lnTo>
                  <a:lnTo>
                    <a:pt x="3468" y="945"/>
                  </a:lnTo>
                  <a:lnTo>
                    <a:pt x="3461" y="941"/>
                  </a:lnTo>
                  <a:lnTo>
                    <a:pt x="3422" y="939"/>
                  </a:lnTo>
                  <a:lnTo>
                    <a:pt x="3410" y="929"/>
                  </a:lnTo>
                  <a:lnTo>
                    <a:pt x="3403" y="928"/>
                  </a:lnTo>
                  <a:lnTo>
                    <a:pt x="3396" y="931"/>
                  </a:lnTo>
                  <a:lnTo>
                    <a:pt x="3389" y="931"/>
                  </a:lnTo>
                  <a:lnTo>
                    <a:pt x="3379" y="930"/>
                  </a:lnTo>
                  <a:lnTo>
                    <a:pt x="3371" y="932"/>
                  </a:lnTo>
                  <a:lnTo>
                    <a:pt x="3353" y="935"/>
                  </a:lnTo>
                  <a:lnTo>
                    <a:pt x="3346" y="939"/>
                  </a:lnTo>
                  <a:lnTo>
                    <a:pt x="3340" y="945"/>
                  </a:lnTo>
                  <a:lnTo>
                    <a:pt x="3327" y="960"/>
                  </a:lnTo>
                  <a:lnTo>
                    <a:pt x="3325" y="967"/>
                  </a:lnTo>
                  <a:lnTo>
                    <a:pt x="3325" y="976"/>
                  </a:lnTo>
                  <a:lnTo>
                    <a:pt x="3327" y="988"/>
                  </a:lnTo>
                  <a:lnTo>
                    <a:pt x="3327" y="1002"/>
                  </a:lnTo>
                  <a:lnTo>
                    <a:pt x="3325" y="1007"/>
                  </a:lnTo>
                  <a:lnTo>
                    <a:pt x="3321" y="1010"/>
                  </a:lnTo>
                  <a:lnTo>
                    <a:pt x="3317" y="1024"/>
                  </a:lnTo>
                  <a:lnTo>
                    <a:pt x="3313" y="1033"/>
                  </a:lnTo>
                  <a:lnTo>
                    <a:pt x="3305" y="1034"/>
                  </a:lnTo>
                  <a:lnTo>
                    <a:pt x="3309" y="1029"/>
                  </a:lnTo>
                  <a:lnTo>
                    <a:pt x="3313" y="1024"/>
                  </a:lnTo>
                  <a:lnTo>
                    <a:pt x="3320" y="1002"/>
                  </a:lnTo>
                  <a:lnTo>
                    <a:pt x="3319" y="996"/>
                  </a:lnTo>
                  <a:lnTo>
                    <a:pt x="3314" y="991"/>
                  </a:lnTo>
                  <a:lnTo>
                    <a:pt x="3310" y="985"/>
                  </a:lnTo>
                  <a:lnTo>
                    <a:pt x="3309" y="964"/>
                  </a:lnTo>
                  <a:lnTo>
                    <a:pt x="3307" y="953"/>
                  </a:lnTo>
                  <a:lnTo>
                    <a:pt x="3307" y="939"/>
                  </a:lnTo>
                  <a:lnTo>
                    <a:pt x="3301" y="935"/>
                  </a:lnTo>
                  <a:lnTo>
                    <a:pt x="3281" y="928"/>
                  </a:lnTo>
                  <a:lnTo>
                    <a:pt x="3272" y="923"/>
                  </a:lnTo>
                  <a:lnTo>
                    <a:pt x="3269" y="915"/>
                  </a:lnTo>
                  <a:lnTo>
                    <a:pt x="3272" y="904"/>
                  </a:lnTo>
                  <a:lnTo>
                    <a:pt x="3272" y="895"/>
                  </a:lnTo>
                  <a:lnTo>
                    <a:pt x="3274" y="888"/>
                  </a:lnTo>
                  <a:lnTo>
                    <a:pt x="3277" y="883"/>
                  </a:lnTo>
                  <a:lnTo>
                    <a:pt x="3278" y="874"/>
                  </a:lnTo>
                  <a:lnTo>
                    <a:pt x="3276" y="863"/>
                  </a:lnTo>
                  <a:lnTo>
                    <a:pt x="3275" y="856"/>
                  </a:lnTo>
                  <a:lnTo>
                    <a:pt x="3271" y="846"/>
                  </a:lnTo>
                  <a:lnTo>
                    <a:pt x="3268" y="842"/>
                  </a:lnTo>
                  <a:lnTo>
                    <a:pt x="3257" y="828"/>
                  </a:lnTo>
                  <a:lnTo>
                    <a:pt x="3236" y="814"/>
                  </a:lnTo>
                  <a:lnTo>
                    <a:pt x="3215" y="804"/>
                  </a:lnTo>
                  <a:lnTo>
                    <a:pt x="3197" y="801"/>
                  </a:lnTo>
                  <a:lnTo>
                    <a:pt x="3172" y="799"/>
                  </a:lnTo>
                  <a:lnTo>
                    <a:pt x="3147" y="798"/>
                  </a:lnTo>
                  <a:lnTo>
                    <a:pt x="3137" y="804"/>
                  </a:lnTo>
                  <a:lnTo>
                    <a:pt x="3119" y="804"/>
                  </a:lnTo>
                  <a:lnTo>
                    <a:pt x="3100" y="810"/>
                  </a:lnTo>
                  <a:lnTo>
                    <a:pt x="3080" y="820"/>
                  </a:lnTo>
                  <a:lnTo>
                    <a:pt x="3069" y="820"/>
                  </a:lnTo>
                  <a:lnTo>
                    <a:pt x="3048" y="824"/>
                  </a:lnTo>
                  <a:lnTo>
                    <a:pt x="3039" y="824"/>
                  </a:lnTo>
                  <a:lnTo>
                    <a:pt x="3015" y="809"/>
                  </a:lnTo>
                  <a:lnTo>
                    <a:pt x="3023" y="807"/>
                  </a:lnTo>
                  <a:lnTo>
                    <a:pt x="3026" y="805"/>
                  </a:lnTo>
                  <a:lnTo>
                    <a:pt x="3015" y="787"/>
                  </a:lnTo>
                  <a:lnTo>
                    <a:pt x="3009" y="779"/>
                  </a:lnTo>
                  <a:lnTo>
                    <a:pt x="2995" y="771"/>
                  </a:lnTo>
                  <a:lnTo>
                    <a:pt x="2990" y="770"/>
                  </a:lnTo>
                  <a:lnTo>
                    <a:pt x="2985" y="772"/>
                  </a:lnTo>
                  <a:lnTo>
                    <a:pt x="2967" y="782"/>
                  </a:lnTo>
                  <a:lnTo>
                    <a:pt x="2962" y="785"/>
                  </a:lnTo>
                  <a:lnTo>
                    <a:pt x="2971" y="774"/>
                  </a:lnTo>
                  <a:lnTo>
                    <a:pt x="2976" y="769"/>
                  </a:lnTo>
                  <a:lnTo>
                    <a:pt x="2980" y="763"/>
                  </a:lnTo>
                  <a:lnTo>
                    <a:pt x="2979" y="758"/>
                  </a:lnTo>
                  <a:lnTo>
                    <a:pt x="2978" y="756"/>
                  </a:lnTo>
                  <a:lnTo>
                    <a:pt x="2961" y="757"/>
                  </a:lnTo>
                  <a:lnTo>
                    <a:pt x="2960" y="756"/>
                  </a:lnTo>
                  <a:lnTo>
                    <a:pt x="2956" y="750"/>
                  </a:lnTo>
                  <a:lnTo>
                    <a:pt x="2954" y="748"/>
                  </a:lnTo>
                  <a:lnTo>
                    <a:pt x="2943" y="742"/>
                  </a:lnTo>
                  <a:lnTo>
                    <a:pt x="2935" y="740"/>
                  </a:lnTo>
                  <a:lnTo>
                    <a:pt x="2926" y="739"/>
                  </a:lnTo>
                  <a:lnTo>
                    <a:pt x="2925" y="736"/>
                  </a:lnTo>
                  <a:lnTo>
                    <a:pt x="2926" y="733"/>
                  </a:lnTo>
                  <a:lnTo>
                    <a:pt x="2926" y="731"/>
                  </a:lnTo>
                  <a:lnTo>
                    <a:pt x="2929" y="729"/>
                  </a:lnTo>
                  <a:lnTo>
                    <a:pt x="2936" y="725"/>
                  </a:lnTo>
                  <a:lnTo>
                    <a:pt x="2956" y="724"/>
                  </a:lnTo>
                  <a:lnTo>
                    <a:pt x="2960" y="718"/>
                  </a:lnTo>
                  <a:lnTo>
                    <a:pt x="2959" y="713"/>
                  </a:lnTo>
                  <a:lnTo>
                    <a:pt x="2958" y="708"/>
                  </a:lnTo>
                  <a:lnTo>
                    <a:pt x="2952" y="698"/>
                  </a:lnTo>
                  <a:lnTo>
                    <a:pt x="2943" y="690"/>
                  </a:lnTo>
                  <a:lnTo>
                    <a:pt x="2926" y="681"/>
                  </a:lnTo>
                  <a:lnTo>
                    <a:pt x="2908" y="675"/>
                  </a:lnTo>
                  <a:lnTo>
                    <a:pt x="2877" y="672"/>
                  </a:lnTo>
                  <a:lnTo>
                    <a:pt x="2872" y="673"/>
                  </a:lnTo>
                  <a:lnTo>
                    <a:pt x="2867" y="677"/>
                  </a:lnTo>
                  <a:lnTo>
                    <a:pt x="2860" y="687"/>
                  </a:lnTo>
                  <a:lnTo>
                    <a:pt x="2843" y="716"/>
                  </a:lnTo>
                  <a:lnTo>
                    <a:pt x="2834" y="727"/>
                  </a:lnTo>
                  <a:lnTo>
                    <a:pt x="2825" y="733"/>
                  </a:lnTo>
                  <a:lnTo>
                    <a:pt x="2806" y="738"/>
                  </a:lnTo>
                  <a:lnTo>
                    <a:pt x="2802" y="738"/>
                  </a:lnTo>
                  <a:lnTo>
                    <a:pt x="2800" y="733"/>
                  </a:lnTo>
                  <a:lnTo>
                    <a:pt x="2800" y="729"/>
                  </a:lnTo>
                  <a:lnTo>
                    <a:pt x="2802" y="725"/>
                  </a:lnTo>
                  <a:lnTo>
                    <a:pt x="2803" y="722"/>
                  </a:lnTo>
                  <a:lnTo>
                    <a:pt x="2801" y="718"/>
                  </a:lnTo>
                  <a:lnTo>
                    <a:pt x="2802" y="715"/>
                  </a:lnTo>
                  <a:lnTo>
                    <a:pt x="2804" y="715"/>
                  </a:lnTo>
                  <a:lnTo>
                    <a:pt x="2809" y="718"/>
                  </a:lnTo>
                  <a:lnTo>
                    <a:pt x="2813" y="719"/>
                  </a:lnTo>
                  <a:lnTo>
                    <a:pt x="2824" y="714"/>
                  </a:lnTo>
                  <a:lnTo>
                    <a:pt x="2824" y="705"/>
                  </a:lnTo>
                  <a:lnTo>
                    <a:pt x="2821" y="700"/>
                  </a:lnTo>
                  <a:lnTo>
                    <a:pt x="2822" y="689"/>
                  </a:lnTo>
                  <a:lnTo>
                    <a:pt x="2822" y="686"/>
                  </a:lnTo>
                  <a:lnTo>
                    <a:pt x="2824" y="684"/>
                  </a:lnTo>
                  <a:lnTo>
                    <a:pt x="2825" y="684"/>
                  </a:lnTo>
                  <a:lnTo>
                    <a:pt x="2833" y="693"/>
                  </a:lnTo>
                  <a:lnTo>
                    <a:pt x="2836" y="692"/>
                  </a:lnTo>
                  <a:lnTo>
                    <a:pt x="2839" y="693"/>
                  </a:lnTo>
                  <a:lnTo>
                    <a:pt x="2832" y="713"/>
                  </a:lnTo>
                  <a:lnTo>
                    <a:pt x="2835" y="713"/>
                  </a:lnTo>
                  <a:lnTo>
                    <a:pt x="2844" y="704"/>
                  </a:lnTo>
                  <a:lnTo>
                    <a:pt x="2851" y="695"/>
                  </a:lnTo>
                  <a:lnTo>
                    <a:pt x="2858" y="683"/>
                  </a:lnTo>
                  <a:lnTo>
                    <a:pt x="2858" y="677"/>
                  </a:lnTo>
                  <a:lnTo>
                    <a:pt x="2851" y="676"/>
                  </a:lnTo>
                  <a:lnTo>
                    <a:pt x="2801" y="681"/>
                  </a:lnTo>
                  <a:lnTo>
                    <a:pt x="2783" y="689"/>
                  </a:lnTo>
                  <a:lnTo>
                    <a:pt x="2778" y="688"/>
                  </a:lnTo>
                  <a:lnTo>
                    <a:pt x="2773" y="681"/>
                  </a:lnTo>
                  <a:lnTo>
                    <a:pt x="2779" y="680"/>
                  </a:lnTo>
                  <a:lnTo>
                    <a:pt x="2787" y="676"/>
                  </a:lnTo>
                  <a:lnTo>
                    <a:pt x="2793" y="668"/>
                  </a:lnTo>
                  <a:lnTo>
                    <a:pt x="2796" y="666"/>
                  </a:lnTo>
                  <a:lnTo>
                    <a:pt x="2807" y="667"/>
                  </a:lnTo>
                  <a:lnTo>
                    <a:pt x="2815" y="670"/>
                  </a:lnTo>
                  <a:lnTo>
                    <a:pt x="2839" y="671"/>
                  </a:lnTo>
                  <a:lnTo>
                    <a:pt x="2840" y="661"/>
                  </a:lnTo>
                  <a:lnTo>
                    <a:pt x="2834" y="658"/>
                  </a:lnTo>
                  <a:lnTo>
                    <a:pt x="2823" y="656"/>
                  </a:lnTo>
                  <a:lnTo>
                    <a:pt x="2815" y="651"/>
                  </a:lnTo>
                  <a:lnTo>
                    <a:pt x="2806" y="648"/>
                  </a:lnTo>
                  <a:lnTo>
                    <a:pt x="2786" y="643"/>
                  </a:lnTo>
                  <a:lnTo>
                    <a:pt x="2778" y="640"/>
                  </a:lnTo>
                  <a:lnTo>
                    <a:pt x="2758" y="637"/>
                  </a:lnTo>
                  <a:lnTo>
                    <a:pt x="2752" y="634"/>
                  </a:lnTo>
                  <a:lnTo>
                    <a:pt x="2706" y="632"/>
                  </a:lnTo>
                  <a:lnTo>
                    <a:pt x="2689" y="625"/>
                  </a:lnTo>
                  <a:lnTo>
                    <a:pt x="2682" y="617"/>
                  </a:lnTo>
                  <a:lnTo>
                    <a:pt x="2666" y="614"/>
                  </a:lnTo>
                  <a:lnTo>
                    <a:pt x="2663" y="614"/>
                  </a:lnTo>
                  <a:lnTo>
                    <a:pt x="2662" y="615"/>
                  </a:lnTo>
                  <a:lnTo>
                    <a:pt x="2661" y="618"/>
                  </a:lnTo>
                  <a:lnTo>
                    <a:pt x="2672" y="632"/>
                  </a:lnTo>
                  <a:lnTo>
                    <a:pt x="2672" y="642"/>
                  </a:lnTo>
                  <a:lnTo>
                    <a:pt x="2675" y="646"/>
                  </a:lnTo>
                  <a:lnTo>
                    <a:pt x="2663" y="653"/>
                  </a:lnTo>
                  <a:lnTo>
                    <a:pt x="2655" y="656"/>
                  </a:lnTo>
                  <a:lnTo>
                    <a:pt x="2628" y="656"/>
                  </a:lnTo>
                  <a:lnTo>
                    <a:pt x="2624" y="659"/>
                  </a:lnTo>
                  <a:lnTo>
                    <a:pt x="2613" y="673"/>
                  </a:lnTo>
                  <a:lnTo>
                    <a:pt x="2613" y="680"/>
                  </a:lnTo>
                  <a:lnTo>
                    <a:pt x="2614" y="690"/>
                  </a:lnTo>
                  <a:lnTo>
                    <a:pt x="2623" y="690"/>
                  </a:lnTo>
                  <a:lnTo>
                    <a:pt x="2625" y="686"/>
                  </a:lnTo>
                  <a:lnTo>
                    <a:pt x="2628" y="684"/>
                  </a:lnTo>
                  <a:lnTo>
                    <a:pt x="2645" y="686"/>
                  </a:lnTo>
                  <a:lnTo>
                    <a:pt x="2647" y="688"/>
                  </a:lnTo>
                  <a:lnTo>
                    <a:pt x="2641" y="690"/>
                  </a:lnTo>
                  <a:lnTo>
                    <a:pt x="2636" y="692"/>
                  </a:lnTo>
                  <a:lnTo>
                    <a:pt x="2629" y="708"/>
                  </a:lnTo>
                  <a:lnTo>
                    <a:pt x="2620" y="713"/>
                  </a:lnTo>
                  <a:lnTo>
                    <a:pt x="2626" y="715"/>
                  </a:lnTo>
                  <a:lnTo>
                    <a:pt x="2632" y="719"/>
                  </a:lnTo>
                  <a:lnTo>
                    <a:pt x="2631" y="738"/>
                  </a:lnTo>
                  <a:lnTo>
                    <a:pt x="2639" y="752"/>
                  </a:lnTo>
                  <a:lnTo>
                    <a:pt x="2640" y="759"/>
                  </a:lnTo>
                  <a:lnTo>
                    <a:pt x="2629" y="760"/>
                  </a:lnTo>
                  <a:lnTo>
                    <a:pt x="2619" y="764"/>
                  </a:lnTo>
                  <a:lnTo>
                    <a:pt x="2615" y="764"/>
                  </a:lnTo>
                  <a:lnTo>
                    <a:pt x="2609" y="753"/>
                  </a:lnTo>
                  <a:lnTo>
                    <a:pt x="2602" y="746"/>
                  </a:lnTo>
                  <a:lnTo>
                    <a:pt x="2598" y="745"/>
                  </a:lnTo>
                  <a:lnTo>
                    <a:pt x="2594" y="752"/>
                  </a:lnTo>
                  <a:lnTo>
                    <a:pt x="2587" y="748"/>
                  </a:lnTo>
                  <a:lnTo>
                    <a:pt x="2584" y="748"/>
                  </a:lnTo>
                  <a:lnTo>
                    <a:pt x="2581" y="752"/>
                  </a:lnTo>
                  <a:lnTo>
                    <a:pt x="2579" y="756"/>
                  </a:lnTo>
                  <a:lnTo>
                    <a:pt x="2577" y="762"/>
                  </a:lnTo>
                  <a:lnTo>
                    <a:pt x="2574" y="765"/>
                  </a:lnTo>
                  <a:lnTo>
                    <a:pt x="2574" y="770"/>
                  </a:lnTo>
                  <a:lnTo>
                    <a:pt x="2578" y="772"/>
                  </a:lnTo>
                  <a:lnTo>
                    <a:pt x="2580" y="772"/>
                  </a:lnTo>
                  <a:lnTo>
                    <a:pt x="2587" y="776"/>
                  </a:lnTo>
                  <a:lnTo>
                    <a:pt x="2580" y="777"/>
                  </a:lnTo>
                  <a:lnTo>
                    <a:pt x="2578" y="780"/>
                  </a:lnTo>
                  <a:lnTo>
                    <a:pt x="2578" y="782"/>
                  </a:lnTo>
                  <a:lnTo>
                    <a:pt x="2572" y="785"/>
                  </a:lnTo>
                  <a:lnTo>
                    <a:pt x="2574" y="789"/>
                  </a:lnTo>
                  <a:lnTo>
                    <a:pt x="2576" y="792"/>
                  </a:lnTo>
                  <a:lnTo>
                    <a:pt x="2577" y="794"/>
                  </a:lnTo>
                  <a:lnTo>
                    <a:pt x="2575" y="794"/>
                  </a:lnTo>
                  <a:lnTo>
                    <a:pt x="2571" y="792"/>
                  </a:lnTo>
                  <a:lnTo>
                    <a:pt x="2566" y="787"/>
                  </a:lnTo>
                  <a:lnTo>
                    <a:pt x="2559" y="779"/>
                  </a:lnTo>
                  <a:lnTo>
                    <a:pt x="2555" y="772"/>
                  </a:lnTo>
                  <a:lnTo>
                    <a:pt x="2549" y="767"/>
                  </a:lnTo>
                  <a:lnTo>
                    <a:pt x="2526" y="751"/>
                  </a:lnTo>
                  <a:lnTo>
                    <a:pt x="2516" y="746"/>
                  </a:lnTo>
                  <a:lnTo>
                    <a:pt x="2510" y="745"/>
                  </a:lnTo>
                  <a:lnTo>
                    <a:pt x="2499" y="747"/>
                  </a:lnTo>
                  <a:lnTo>
                    <a:pt x="2493" y="754"/>
                  </a:lnTo>
                  <a:lnTo>
                    <a:pt x="2482" y="757"/>
                  </a:lnTo>
                  <a:lnTo>
                    <a:pt x="2475" y="762"/>
                  </a:lnTo>
                  <a:lnTo>
                    <a:pt x="2472" y="769"/>
                  </a:lnTo>
                  <a:lnTo>
                    <a:pt x="2453" y="771"/>
                  </a:lnTo>
                  <a:lnTo>
                    <a:pt x="2440" y="764"/>
                  </a:lnTo>
                  <a:lnTo>
                    <a:pt x="2431" y="759"/>
                  </a:lnTo>
                  <a:lnTo>
                    <a:pt x="2422" y="747"/>
                  </a:lnTo>
                  <a:lnTo>
                    <a:pt x="2412" y="733"/>
                  </a:lnTo>
                  <a:lnTo>
                    <a:pt x="2411" y="731"/>
                  </a:lnTo>
                  <a:lnTo>
                    <a:pt x="2411" y="728"/>
                  </a:lnTo>
                  <a:lnTo>
                    <a:pt x="2409" y="720"/>
                  </a:lnTo>
                  <a:lnTo>
                    <a:pt x="2407" y="715"/>
                  </a:lnTo>
                  <a:lnTo>
                    <a:pt x="2404" y="718"/>
                  </a:lnTo>
                  <a:lnTo>
                    <a:pt x="2396" y="735"/>
                  </a:lnTo>
                  <a:lnTo>
                    <a:pt x="2393" y="744"/>
                  </a:lnTo>
                  <a:lnTo>
                    <a:pt x="2389" y="760"/>
                  </a:lnTo>
                  <a:lnTo>
                    <a:pt x="2386" y="773"/>
                  </a:lnTo>
                  <a:lnTo>
                    <a:pt x="2385" y="779"/>
                  </a:lnTo>
                  <a:lnTo>
                    <a:pt x="2387" y="783"/>
                  </a:lnTo>
                  <a:lnTo>
                    <a:pt x="2383" y="788"/>
                  </a:lnTo>
                  <a:lnTo>
                    <a:pt x="2379" y="798"/>
                  </a:lnTo>
                  <a:lnTo>
                    <a:pt x="2372" y="817"/>
                  </a:lnTo>
                  <a:lnTo>
                    <a:pt x="2368" y="824"/>
                  </a:lnTo>
                  <a:lnTo>
                    <a:pt x="2363" y="831"/>
                  </a:lnTo>
                  <a:lnTo>
                    <a:pt x="2359" y="833"/>
                  </a:lnTo>
                  <a:lnTo>
                    <a:pt x="2355" y="832"/>
                  </a:lnTo>
                  <a:lnTo>
                    <a:pt x="2351" y="827"/>
                  </a:lnTo>
                  <a:lnTo>
                    <a:pt x="2349" y="814"/>
                  </a:lnTo>
                  <a:lnTo>
                    <a:pt x="2346" y="811"/>
                  </a:lnTo>
                  <a:lnTo>
                    <a:pt x="2343" y="819"/>
                  </a:lnTo>
                  <a:lnTo>
                    <a:pt x="2339" y="818"/>
                  </a:lnTo>
                  <a:lnTo>
                    <a:pt x="2331" y="813"/>
                  </a:lnTo>
                  <a:lnTo>
                    <a:pt x="2323" y="801"/>
                  </a:lnTo>
                  <a:lnTo>
                    <a:pt x="2314" y="796"/>
                  </a:lnTo>
                  <a:lnTo>
                    <a:pt x="2303" y="768"/>
                  </a:lnTo>
                  <a:lnTo>
                    <a:pt x="2297" y="757"/>
                  </a:lnTo>
                  <a:lnTo>
                    <a:pt x="2294" y="749"/>
                  </a:lnTo>
                  <a:lnTo>
                    <a:pt x="2288" y="748"/>
                  </a:lnTo>
                  <a:lnTo>
                    <a:pt x="2285" y="742"/>
                  </a:lnTo>
                  <a:lnTo>
                    <a:pt x="2289" y="738"/>
                  </a:lnTo>
                  <a:lnTo>
                    <a:pt x="2298" y="733"/>
                  </a:lnTo>
                  <a:lnTo>
                    <a:pt x="2305" y="734"/>
                  </a:lnTo>
                  <a:lnTo>
                    <a:pt x="2300" y="723"/>
                  </a:lnTo>
                  <a:lnTo>
                    <a:pt x="2297" y="716"/>
                  </a:lnTo>
                  <a:lnTo>
                    <a:pt x="2294" y="713"/>
                  </a:lnTo>
                  <a:lnTo>
                    <a:pt x="2295" y="720"/>
                  </a:lnTo>
                  <a:lnTo>
                    <a:pt x="2294" y="725"/>
                  </a:lnTo>
                  <a:lnTo>
                    <a:pt x="2292" y="730"/>
                  </a:lnTo>
                  <a:lnTo>
                    <a:pt x="2288" y="733"/>
                  </a:lnTo>
                  <a:lnTo>
                    <a:pt x="2270" y="699"/>
                  </a:lnTo>
                  <a:lnTo>
                    <a:pt x="2260" y="681"/>
                  </a:lnTo>
                  <a:lnTo>
                    <a:pt x="2253" y="675"/>
                  </a:lnTo>
                  <a:lnTo>
                    <a:pt x="2250" y="664"/>
                  </a:lnTo>
                  <a:lnTo>
                    <a:pt x="2252" y="662"/>
                  </a:lnTo>
                  <a:lnTo>
                    <a:pt x="2265" y="675"/>
                  </a:lnTo>
                  <a:lnTo>
                    <a:pt x="2274" y="682"/>
                  </a:lnTo>
                  <a:lnTo>
                    <a:pt x="2288" y="699"/>
                  </a:lnTo>
                  <a:lnTo>
                    <a:pt x="2299" y="698"/>
                  </a:lnTo>
                  <a:lnTo>
                    <a:pt x="2303" y="690"/>
                  </a:lnTo>
                  <a:lnTo>
                    <a:pt x="2303" y="675"/>
                  </a:lnTo>
                  <a:lnTo>
                    <a:pt x="2299" y="662"/>
                  </a:lnTo>
                  <a:lnTo>
                    <a:pt x="2294" y="657"/>
                  </a:lnTo>
                  <a:lnTo>
                    <a:pt x="2276" y="656"/>
                  </a:lnTo>
                  <a:lnTo>
                    <a:pt x="2272" y="651"/>
                  </a:lnTo>
                  <a:lnTo>
                    <a:pt x="2275" y="650"/>
                  </a:lnTo>
                  <a:lnTo>
                    <a:pt x="2279" y="650"/>
                  </a:lnTo>
                  <a:lnTo>
                    <a:pt x="2285" y="646"/>
                  </a:lnTo>
                  <a:lnTo>
                    <a:pt x="2294" y="637"/>
                  </a:lnTo>
                  <a:lnTo>
                    <a:pt x="2298" y="634"/>
                  </a:lnTo>
                  <a:lnTo>
                    <a:pt x="2297" y="626"/>
                  </a:lnTo>
                  <a:lnTo>
                    <a:pt x="2291" y="615"/>
                  </a:lnTo>
                  <a:lnTo>
                    <a:pt x="2280" y="614"/>
                  </a:lnTo>
                  <a:lnTo>
                    <a:pt x="2278" y="613"/>
                  </a:lnTo>
                  <a:lnTo>
                    <a:pt x="2282" y="608"/>
                  </a:lnTo>
                  <a:lnTo>
                    <a:pt x="2286" y="604"/>
                  </a:lnTo>
                  <a:lnTo>
                    <a:pt x="2292" y="596"/>
                  </a:lnTo>
                  <a:lnTo>
                    <a:pt x="2294" y="590"/>
                  </a:lnTo>
                  <a:lnTo>
                    <a:pt x="2292" y="590"/>
                  </a:lnTo>
                  <a:lnTo>
                    <a:pt x="2288" y="590"/>
                  </a:lnTo>
                  <a:lnTo>
                    <a:pt x="2286" y="587"/>
                  </a:lnTo>
                  <a:lnTo>
                    <a:pt x="2287" y="581"/>
                  </a:lnTo>
                  <a:lnTo>
                    <a:pt x="2281" y="576"/>
                  </a:lnTo>
                  <a:lnTo>
                    <a:pt x="2277" y="573"/>
                  </a:lnTo>
                  <a:lnTo>
                    <a:pt x="2267" y="573"/>
                  </a:lnTo>
                  <a:lnTo>
                    <a:pt x="2267" y="569"/>
                  </a:lnTo>
                  <a:lnTo>
                    <a:pt x="2267" y="565"/>
                  </a:lnTo>
                  <a:lnTo>
                    <a:pt x="2263" y="563"/>
                  </a:lnTo>
                  <a:lnTo>
                    <a:pt x="2260" y="558"/>
                  </a:lnTo>
                  <a:lnTo>
                    <a:pt x="2258" y="555"/>
                  </a:lnTo>
                  <a:lnTo>
                    <a:pt x="2257" y="552"/>
                  </a:lnTo>
                  <a:lnTo>
                    <a:pt x="2250" y="549"/>
                  </a:lnTo>
                  <a:lnTo>
                    <a:pt x="2228" y="541"/>
                  </a:lnTo>
                  <a:lnTo>
                    <a:pt x="2225" y="543"/>
                  </a:lnTo>
                  <a:lnTo>
                    <a:pt x="2222" y="553"/>
                  </a:lnTo>
                  <a:lnTo>
                    <a:pt x="2212" y="564"/>
                  </a:lnTo>
                  <a:lnTo>
                    <a:pt x="2206" y="559"/>
                  </a:lnTo>
                  <a:lnTo>
                    <a:pt x="2204" y="558"/>
                  </a:lnTo>
                  <a:lnTo>
                    <a:pt x="2203" y="555"/>
                  </a:lnTo>
                  <a:lnTo>
                    <a:pt x="2204" y="551"/>
                  </a:lnTo>
                  <a:lnTo>
                    <a:pt x="2206" y="546"/>
                  </a:lnTo>
                  <a:lnTo>
                    <a:pt x="2204" y="542"/>
                  </a:lnTo>
                  <a:lnTo>
                    <a:pt x="2203" y="541"/>
                  </a:lnTo>
                  <a:lnTo>
                    <a:pt x="2198" y="544"/>
                  </a:lnTo>
                  <a:lnTo>
                    <a:pt x="2191" y="547"/>
                  </a:lnTo>
                  <a:lnTo>
                    <a:pt x="2188" y="550"/>
                  </a:lnTo>
                  <a:lnTo>
                    <a:pt x="2182" y="552"/>
                  </a:lnTo>
                  <a:lnTo>
                    <a:pt x="2182" y="544"/>
                  </a:lnTo>
                  <a:lnTo>
                    <a:pt x="2157" y="522"/>
                  </a:lnTo>
                  <a:lnTo>
                    <a:pt x="2148" y="518"/>
                  </a:lnTo>
                  <a:lnTo>
                    <a:pt x="2143" y="517"/>
                  </a:lnTo>
                  <a:lnTo>
                    <a:pt x="2132" y="522"/>
                  </a:lnTo>
                  <a:lnTo>
                    <a:pt x="2129" y="525"/>
                  </a:lnTo>
                  <a:lnTo>
                    <a:pt x="2125" y="532"/>
                  </a:lnTo>
                  <a:lnTo>
                    <a:pt x="2115" y="528"/>
                  </a:lnTo>
                  <a:lnTo>
                    <a:pt x="2113" y="531"/>
                  </a:lnTo>
                  <a:lnTo>
                    <a:pt x="2109" y="542"/>
                  </a:lnTo>
                  <a:lnTo>
                    <a:pt x="2110" y="554"/>
                  </a:lnTo>
                  <a:lnTo>
                    <a:pt x="2111" y="557"/>
                  </a:lnTo>
                  <a:lnTo>
                    <a:pt x="2112" y="563"/>
                  </a:lnTo>
                  <a:lnTo>
                    <a:pt x="2115" y="573"/>
                  </a:lnTo>
                  <a:lnTo>
                    <a:pt x="2119" y="580"/>
                  </a:lnTo>
                  <a:lnTo>
                    <a:pt x="2118" y="582"/>
                  </a:lnTo>
                  <a:lnTo>
                    <a:pt x="2116" y="583"/>
                  </a:lnTo>
                  <a:lnTo>
                    <a:pt x="2114" y="586"/>
                  </a:lnTo>
                  <a:lnTo>
                    <a:pt x="2112" y="592"/>
                  </a:lnTo>
                  <a:lnTo>
                    <a:pt x="2109" y="601"/>
                  </a:lnTo>
                  <a:lnTo>
                    <a:pt x="2104" y="607"/>
                  </a:lnTo>
                  <a:lnTo>
                    <a:pt x="2099" y="605"/>
                  </a:lnTo>
                  <a:lnTo>
                    <a:pt x="2087" y="599"/>
                  </a:lnTo>
                  <a:lnTo>
                    <a:pt x="2084" y="600"/>
                  </a:lnTo>
                  <a:lnTo>
                    <a:pt x="2083" y="605"/>
                  </a:lnTo>
                  <a:lnTo>
                    <a:pt x="2091" y="609"/>
                  </a:lnTo>
                  <a:lnTo>
                    <a:pt x="2091" y="612"/>
                  </a:lnTo>
                  <a:lnTo>
                    <a:pt x="2090" y="614"/>
                  </a:lnTo>
                  <a:lnTo>
                    <a:pt x="2085" y="615"/>
                  </a:lnTo>
                  <a:lnTo>
                    <a:pt x="2076" y="615"/>
                  </a:lnTo>
                  <a:lnTo>
                    <a:pt x="2069" y="613"/>
                  </a:lnTo>
                  <a:lnTo>
                    <a:pt x="2064" y="606"/>
                  </a:lnTo>
                  <a:lnTo>
                    <a:pt x="2060" y="605"/>
                  </a:lnTo>
                  <a:lnTo>
                    <a:pt x="2047" y="605"/>
                  </a:lnTo>
                  <a:lnTo>
                    <a:pt x="2036" y="609"/>
                  </a:lnTo>
                  <a:lnTo>
                    <a:pt x="2023" y="604"/>
                  </a:lnTo>
                  <a:lnTo>
                    <a:pt x="2001" y="605"/>
                  </a:lnTo>
                  <a:lnTo>
                    <a:pt x="1996" y="604"/>
                  </a:lnTo>
                  <a:lnTo>
                    <a:pt x="1986" y="594"/>
                  </a:lnTo>
                  <a:lnTo>
                    <a:pt x="1971" y="589"/>
                  </a:lnTo>
                  <a:lnTo>
                    <a:pt x="1954" y="574"/>
                  </a:lnTo>
                  <a:lnTo>
                    <a:pt x="1952" y="562"/>
                  </a:lnTo>
                  <a:lnTo>
                    <a:pt x="1955" y="551"/>
                  </a:lnTo>
                  <a:lnTo>
                    <a:pt x="1964" y="551"/>
                  </a:lnTo>
                  <a:lnTo>
                    <a:pt x="1970" y="549"/>
                  </a:lnTo>
                  <a:lnTo>
                    <a:pt x="1969" y="544"/>
                  </a:lnTo>
                  <a:lnTo>
                    <a:pt x="1968" y="542"/>
                  </a:lnTo>
                  <a:lnTo>
                    <a:pt x="1954" y="536"/>
                  </a:lnTo>
                  <a:lnTo>
                    <a:pt x="1918" y="535"/>
                  </a:lnTo>
                  <a:lnTo>
                    <a:pt x="1892" y="527"/>
                  </a:lnTo>
                  <a:lnTo>
                    <a:pt x="1855" y="524"/>
                  </a:lnTo>
                  <a:lnTo>
                    <a:pt x="1839" y="535"/>
                  </a:lnTo>
                  <a:lnTo>
                    <a:pt x="1815" y="537"/>
                  </a:lnTo>
                  <a:lnTo>
                    <a:pt x="1808" y="542"/>
                  </a:lnTo>
                  <a:lnTo>
                    <a:pt x="1797" y="546"/>
                  </a:lnTo>
                  <a:lnTo>
                    <a:pt x="1798" y="553"/>
                  </a:lnTo>
                  <a:lnTo>
                    <a:pt x="1803" y="560"/>
                  </a:lnTo>
                  <a:lnTo>
                    <a:pt x="1806" y="562"/>
                  </a:lnTo>
                  <a:lnTo>
                    <a:pt x="1809" y="563"/>
                  </a:lnTo>
                  <a:lnTo>
                    <a:pt x="1808" y="566"/>
                  </a:lnTo>
                  <a:lnTo>
                    <a:pt x="1805" y="566"/>
                  </a:lnTo>
                  <a:lnTo>
                    <a:pt x="1802" y="572"/>
                  </a:lnTo>
                  <a:lnTo>
                    <a:pt x="1799" y="576"/>
                  </a:lnTo>
                  <a:lnTo>
                    <a:pt x="1800" y="586"/>
                  </a:lnTo>
                  <a:lnTo>
                    <a:pt x="1798" y="596"/>
                  </a:lnTo>
                  <a:lnTo>
                    <a:pt x="1794" y="609"/>
                  </a:lnTo>
                  <a:lnTo>
                    <a:pt x="1791" y="615"/>
                  </a:lnTo>
                  <a:lnTo>
                    <a:pt x="1788" y="623"/>
                  </a:lnTo>
                  <a:lnTo>
                    <a:pt x="1791" y="630"/>
                  </a:lnTo>
                  <a:lnTo>
                    <a:pt x="1793" y="633"/>
                  </a:lnTo>
                  <a:lnTo>
                    <a:pt x="1801" y="637"/>
                  </a:lnTo>
                  <a:lnTo>
                    <a:pt x="1803" y="639"/>
                  </a:lnTo>
                  <a:lnTo>
                    <a:pt x="1802" y="641"/>
                  </a:lnTo>
                  <a:lnTo>
                    <a:pt x="1791" y="638"/>
                  </a:lnTo>
                  <a:lnTo>
                    <a:pt x="1787" y="631"/>
                  </a:lnTo>
                  <a:lnTo>
                    <a:pt x="1786" y="626"/>
                  </a:lnTo>
                  <a:lnTo>
                    <a:pt x="1785" y="620"/>
                  </a:lnTo>
                  <a:lnTo>
                    <a:pt x="1789" y="613"/>
                  </a:lnTo>
                  <a:lnTo>
                    <a:pt x="1793" y="608"/>
                  </a:lnTo>
                  <a:lnTo>
                    <a:pt x="1796" y="596"/>
                  </a:lnTo>
                  <a:lnTo>
                    <a:pt x="1797" y="586"/>
                  </a:lnTo>
                  <a:lnTo>
                    <a:pt x="1797" y="563"/>
                  </a:lnTo>
                  <a:lnTo>
                    <a:pt x="1790" y="558"/>
                  </a:lnTo>
                  <a:lnTo>
                    <a:pt x="1786" y="551"/>
                  </a:lnTo>
                  <a:lnTo>
                    <a:pt x="1792" y="537"/>
                  </a:lnTo>
                  <a:lnTo>
                    <a:pt x="1794" y="530"/>
                  </a:lnTo>
                  <a:lnTo>
                    <a:pt x="1791" y="523"/>
                  </a:lnTo>
                  <a:lnTo>
                    <a:pt x="1787" y="508"/>
                  </a:lnTo>
                  <a:lnTo>
                    <a:pt x="1782" y="499"/>
                  </a:lnTo>
                  <a:lnTo>
                    <a:pt x="1779" y="496"/>
                  </a:lnTo>
                  <a:lnTo>
                    <a:pt x="1776" y="494"/>
                  </a:lnTo>
                  <a:lnTo>
                    <a:pt x="1779" y="508"/>
                  </a:lnTo>
                  <a:lnTo>
                    <a:pt x="1776" y="516"/>
                  </a:lnTo>
                  <a:lnTo>
                    <a:pt x="1774" y="519"/>
                  </a:lnTo>
                  <a:lnTo>
                    <a:pt x="1762" y="522"/>
                  </a:lnTo>
                  <a:lnTo>
                    <a:pt x="1754" y="523"/>
                  </a:lnTo>
                  <a:lnTo>
                    <a:pt x="1743" y="519"/>
                  </a:lnTo>
                  <a:lnTo>
                    <a:pt x="1730" y="510"/>
                  </a:lnTo>
                  <a:lnTo>
                    <a:pt x="1727" y="503"/>
                  </a:lnTo>
                  <a:lnTo>
                    <a:pt x="1724" y="493"/>
                  </a:lnTo>
                  <a:lnTo>
                    <a:pt x="1732" y="489"/>
                  </a:lnTo>
                  <a:lnTo>
                    <a:pt x="1735" y="486"/>
                  </a:lnTo>
                  <a:lnTo>
                    <a:pt x="1728" y="484"/>
                  </a:lnTo>
                  <a:lnTo>
                    <a:pt x="1721" y="483"/>
                  </a:lnTo>
                  <a:lnTo>
                    <a:pt x="1719" y="497"/>
                  </a:lnTo>
                  <a:lnTo>
                    <a:pt x="1715" y="495"/>
                  </a:lnTo>
                  <a:lnTo>
                    <a:pt x="1694" y="488"/>
                  </a:lnTo>
                  <a:lnTo>
                    <a:pt x="1688" y="490"/>
                  </a:lnTo>
                  <a:lnTo>
                    <a:pt x="1681" y="497"/>
                  </a:lnTo>
                  <a:lnTo>
                    <a:pt x="1678" y="503"/>
                  </a:lnTo>
                  <a:lnTo>
                    <a:pt x="1675" y="512"/>
                  </a:lnTo>
                  <a:lnTo>
                    <a:pt x="1676" y="519"/>
                  </a:lnTo>
                  <a:lnTo>
                    <a:pt x="1677" y="521"/>
                  </a:lnTo>
                  <a:lnTo>
                    <a:pt x="1688" y="523"/>
                  </a:lnTo>
                  <a:lnTo>
                    <a:pt x="1698" y="521"/>
                  </a:lnTo>
                  <a:lnTo>
                    <a:pt x="1709" y="515"/>
                  </a:lnTo>
                  <a:lnTo>
                    <a:pt x="1711" y="517"/>
                  </a:lnTo>
                  <a:lnTo>
                    <a:pt x="1713" y="521"/>
                  </a:lnTo>
                  <a:lnTo>
                    <a:pt x="1710" y="525"/>
                  </a:lnTo>
                  <a:lnTo>
                    <a:pt x="1699" y="532"/>
                  </a:lnTo>
                  <a:lnTo>
                    <a:pt x="1681" y="549"/>
                  </a:lnTo>
                  <a:lnTo>
                    <a:pt x="1674" y="552"/>
                  </a:lnTo>
                  <a:lnTo>
                    <a:pt x="1664" y="548"/>
                  </a:lnTo>
                  <a:lnTo>
                    <a:pt x="1659" y="558"/>
                  </a:lnTo>
                  <a:lnTo>
                    <a:pt x="1656" y="560"/>
                  </a:lnTo>
                  <a:lnTo>
                    <a:pt x="1640" y="566"/>
                  </a:lnTo>
                  <a:lnTo>
                    <a:pt x="1633" y="568"/>
                  </a:lnTo>
                  <a:lnTo>
                    <a:pt x="1631" y="573"/>
                  </a:lnTo>
                  <a:lnTo>
                    <a:pt x="1626" y="573"/>
                  </a:lnTo>
                  <a:lnTo>
                    <a:pt x="1622" y="575"/>
                  </a:lnTo>
                  <a:lnTo>
                    <a:pt x="1614" y="583"/>
                  </a:lnTo>
                  <a:lnTo>
                    <a:pt x="1601" y="584"/>
                  </a:lnTo>
                  <a:lnTo>
                    <a:pt x="1594" y="582"/>
                  </a:lnTo>
                  <a:lnTo>
                    <a:pt x="1573" y="587"/>
                  </a:lnTo>
                  <a:lnTo>
                    <a:pt x="1568" y="590"/>
                  </a:lnTo>
                  <a:lnTo>
                    <a:pt x="1565" y="595"/>
                  </a:lnTo>
                  <a:lnTo>
                    <a:pt x="1563" y="601"/>
                  </a:lnTo>
                  <a:lnTo>
                    <a:pt x="1560" y="607"/>
                  </a:lnTo>
                  <a:lnTo>
                    <a:pt x="1549" y="620"/>
                  </a:lnTo>
                  <a:lnTo>
                    <a:pt x="1539" y="625"/>
                  </a:lnTo>
                  <a:lnTo>
                    <a:pt x="1531" y="626"/>
                  </a:lnTo>
                  <a:lnTo>
                    <a:pt x="1538" y="619"/>
                  </a:lnTo>
                  <a:lnTo>
                    <a:pt x="1548" y="606"/>
                  </a:lnTo>
                  <a:lnTo>
                    <a:pt x="1564" y="568"/>
                  </a:lnTo>
                  <a:lnTo>
                    <a:pt x="1579" y="565"/>
                  </a:lnTo>
                  <a:lnTo>
                    <a:pt x="1583" y="560"/>
                  </a:lnTo>
                  <a:lnTo>
                    <a:pt x="1595" y="536"/>
                  </a:lnTo>
                  <a:lnTo>
                    <a:pt x="1598" y="533"/>
                  </a:lnTo>
                  <a:lnTo>
                    <a:pt x="1614" y="532"/>
                  </a:lnTo>
                  <a:lnTo>
                    <a:pt x="1628" y="525"/>
                  </a:lnTo>
                  <a:lnTo>
                    <a:pt x="1656" y="486"/>
                  </a:lnTo>
                  <a:lnTo>
                    <a:pt x="1670" y="479"/>
                  </a:lnTo>
                  <a:lnTo>
                    <a:pt x="1679" y="470"/>
                  </a:lnTo>
                  <a:lnTo>
                    <a:pt x="1681" y="465"/>
                  </a:lnTo>
                  <a:lnTo>
                    <a:pt x="1683" y="459"/>
                  </a:lnTo>
                  <a:lnTo>
                    <a:pt x="1681" y="455"/>
                  </a:lnTo>
                  <a:lnTo>
                    <a:pt x="1680" y="452"/>
                  </a:lnTo>
                  <a:lnTo>
                    <a:pt x="1693" y="445"/>
                  </a:lnTo>
                  <a:lnTo>
                    <a:pt x="1698" y="435"/>
                  </a:lnTo>
                  <a:lnTo>
                    <a:pt x="1714" y="425"/>
                  </a:lnTo>
                  <a:lnTo>
                    <a:pt x="1727" y="412"/>
                  </a:lnTo>
                  <a:lnTo>
                    <a:pt x="1745" y="402"/>
                  </a:lnTo>
                  <a:lnTo>
                    <a:pt x="1755" y="388"/>
                  </a:lnTo>
                  <a:lnTo>
                    <a:pt x="1779" y="368"/>
                  </a:lnTo>
                  <a:lnTo>
                    <a:pt x="1800" y="334"/>
                  </a:lnTo>
                  <a:lnTo>
                    <a:pt x="1804" y="315"/>
                  </a:lnTo>
                  <a:lnTo>
                    <a:pt x="1799" y="308"/>
                  </a:lnTo>
                  <a:lnTo>
                    <a:pt x="1792" y="304"/>
                  </a:lnTo>
                  <a:lnTo>
                    <a:pt x="1789" y="294"/>
                  </a:lnTo>
                  <a:lnTo>
                    <a:pt x="1786" y="292"/>
                  </a:lnTo>
                  <a:lnTo>
                    <a:pt x="1779" y="299"/>
                  </a:lnTo>
                  <a:lnTo>
                    <a:pt x="1772" y="277"/>
                  </a:lnTo>
                  <a:lnTo>
                    <a:pt x="1763" y="265"/>
                  </a:lnTo>
                  <a:lnTo>
                    <a:pt x="1764" y="264"/>
                  </a:lnTo>
                  <a:lnTo>
                    <a:pt x="1765" y="263"/>
                  </a:lnTo>
                  <a:lnTo>
                    <a:pt x="1769" y="265"/>
                  </a:lnTo>
                  <a:lnTo>
                    <a:pt x="1785" y="283"/>
                  </a:lnTo>
                  <a:lnTo>
                    <a:pt x="1793" y="285"/>
                  </a:lnTo>
                  <a:lnTo>
                    <a:pt x="1796" y="288"/>
                  </a:lnTo>
                  <a:lnTo>
                    <a:pt x="1797" y="292"/>
                  </a:lnTo>
                  <a:lnTo>
                    <a:pt x="1797" y="300"/>
                  </a:lnTo>
                  <a:lnTo>
                    <a:pt x="1799" y="299"/>
                  </a:lnTo>
                  <a:lnTo>
                    <a:pt x="1801" y="296"/>
                  </a:lnTo>
                  <a:lnTo>
                    <a:pt x="1804" y="281"/>
                  </a:lnTo>
                  <a:lnTo>
                    <a:pt x="1809" y="262"/>
                  </a:lnTo>
                  <a:lnTo>
                    <a:pt x="1808" y="253"/>
                  </a:lnTo>
                  <a:lnTo>
                    <a:pt x="1799" y="258"/>
                  </a:lnTo>
                  <a:lnTo>
                    <a:pt x="1795" y="228"/>
                  </a:lnTo>
                  <a:lnTo>
                    <a:pt x="1792" y="220"/>
                  </a:lnTo>
                  <a:lnTo>
                    <a:pt x="1790" y="210"/>
                  </a:lnTo>
                  <a:lnTo>
                    <a:pt x="1784" y="208"/>
                  </a:lnTo>
                  <a:lnTo>
                    <a:pt x="1781" y="212"/>
                  </a:lnTo>
                  <a:lnTo>
                    <a:pt x="1783" y="215"/>
                  </a:lnTo>
                  <a:lnTo>
                    <a:pt x="1786" y="220"/>
                  </a:lnTo>
                  <a:lnTo>
                    <a:pt x="1784" y="226"/>
                  </a:lnTo>
                  <a:lnTo>
                    <a:pt x="1782" y="228"/>
                  </a:lnTo>
                  <a:lnTo>
                    <a:pt x="1775" y="236"/>
                  </a:lnTo>
                  <a:lnTo>
                    <a:pt x="1770" y="236"/>
                  </a:lnTo>
                  <a:lnTo>
                    <a:pt x="1772" y="233"/>
                  </a:lnTo>
                  <a:lnTo>
                    <a:pt x="1774" y="226"/>
                  </a:lnTo>
                  <a:lnTo>
                    <a:pt x="1773" y="218"/>
                  </a:lnTo>
                  <a:lnTo>
                    <a:pt x="1771" y="214"/>
                  </a:lnTo>
                  <a:lnTo>
                    <a:pt x="1769" y="192"/>
                  </a:lnTo>
                  <a:lnTo>
                    <a:pt x="1762" y="189"/>
                  </a:lnTo>
                  <a:lnTo>
                    <a:pt x="1758" y="185"/>
                  </a:lnTo>
                  <a:lnTo>
                    <a:pt x="1754" y="187"/>
                  </a:lnTo>
                  <a:lnTo>
                    <a:pt x="1747" y="193"/>
                  </a:lnTo>
                  <a:lnTo>
                    <a:pt x="1750" y="187"/>
                  </a:lnTo>
                  <a:lnTo>
                    <a:pt x="1752" y="179"/>
                  </a:lnTo>
                  <a:lnTo>
                    <a:pt x="1747" y="169"/>
                  </a:lnTo>
                  <a:lnTo>
                    <a:pt x="1742" y="162"/>
                  </a:lnTo>
                  <a:lnTo>
                    <a:pt x="1737" y="160"/>
                  </a:lnTo>
                  <a:lnTo>
                    <a:pt x="1730" y="150"/>
                  </a:lnTo>
                  <a:lnTo>
                    <a:pt x="1721" y="146"/>
                  </a:lnTo>
                  <a:lnTo>
                    <a:pt x="1700" y="141"/>
                  </a:lnTo>
                  <a:lnTo>
                    <a:pt x="1685" y="147"/>
                  </a:lnTo>
                  <a:lnTo>
                    <a:pt x="1665" y="142"/>
                  </a:lnTo>
                  <a:lnTo>
                    <a:pt x="1642" y="146"/>
                  </a:lnTo>
                  <a:lnTo>
                    <a:pt x="1633" y="146"/>
                  </a:lnTo>
                  <a:lnTo>
                    <a:pt x="1627" y="143"/>
                  </a:lnTo>
                  <a:lnTo>
                    <a:pt x="1622" y="146"/>
                  </a:lnTo>
                  <a:lnTo>
                    <a:pt x="1620" y="154"/>
                  </a:lnTo>
                  <a:lnTo>
                    <a:pt x="1619" y="166"/>
                  </a:lnTo>
                  <a:lnTo>
                    <a:pt x="1613" y="173"/>
                  </a:lnTo>
                  <a:lnTo>
                    <a:pt x="1609" y="175"/>
                  </a:lnTo>
                  <a:lnTo>
                    <a:pt x="1595" y="173"/>
                  </a:lnTo>
                  <a:lnTo>
                    <a:pt x="1584" y="179"/>
                  </a:lnTo>
                  <a:lnTo>
                    <a:pt x="1579" y="174"/>
                  </a:lnTo>
                  <a:lnTo>
                    <a:pt x="1571" y="174"/>
                  </a:lnTo>
                  <a:lnTo>
                    <a:pt x="1570" y="164"/>
                  </a:lnTo>
                  <a:lnTo>
                    <a:pt x="1575" y="165"/>
                  </a:lnTo>
                  <a:lnTo>
                    <a:pt x="1578" y="166"/>
                  </a:lnTo>
                  <a:lnTo>
                    <a:pt x="1588" y="144"/>
                  </a:lnTo>
                  <a:lnTo>
                    <a:pt x="1596" y="132"/>
                  </a:lnTo>
                  <a:lnTo>
                    <a:pt x="1603" y="117"/>
                  </a:lnTo>
                  <a:lnTo>
                    <a:pt x="1598" y="108"/>
                  </a:lnTo>
                  <a:lnTo>
                    <a:pt x="1588" y="102"/>
                  </a:lnTo>
                  <a:lnTo>
                    <a:pt x="1583" y="102"/>
                  </a:lnTo>
                  <a:lnTo>
                    <a:pt x="1581" y="105"/>
                  </a:lnTo>
                  <a:lnTo>
                    <a:pt x="1568" y="100"/>
                  </a:lnTo>
                  <a:lnTo>
                    <a:pt x="1562" y="100"/>
                  </a:lnTo>
                  <a:lnTo>
                    <a:pt x="1552" y="107"/>
                  </a:lnTo>
                  <a:lnTo>
                    <a:pt x="1549" y="107"/>
                  </a:lnTo>
                  <a:lnTo>
                    <a:pt x="1546" y="92"/>
                  </a:lnTo>
                  <a:lnTo>
                    <a:pt x="1536" y="94"/>
                  </a:lnTo>
                  <a:lnTo>
                    <a:pt x="1500" y="92"/>
                  </a:lnTo>
                  <a:lnTo>
                    <a:pt x="1505" y="87"/>
                  </a:lnTo>
                  <a:lnTo>
                    <a:pt x="1523" y="82"/>
                  </a:lnTo>
                  <a:lnTo>
                    <a:pt x="1538" y="73"/>
                  </a:lnTo>
                  <a:lnTo>
                    <a:pt x="1550" y="56"/>
                  </a:lnTo>
                  <a:lnTo>
                    <a:pt x="1560" y="51"/>
                  </a:lnTo>
                  <a:lnTo>
                    <a:pt x="1557" y="42"/>
                  </a:lnTo>
                  <a:lnTo>
                    <a:pt x="1554" y="36"/>
                  </a:lnTo>
                  <a:lnTo>
                    <a:pt x="1549" y="31"/>
                  </a:lnTo>
                  <a:lnTo>
                    <a:pt x="1536" y="28"/>
                  </a:lnTo>
                  <a:lnTo>
                    <a:pt x="1525" y="21"/>
                  </a:lnTo>
                  <a:lnTo>
                    <a:pt x="1520" y="12"/>
                  </a:lnTo>
                  <a:lnTo>
                    <a:pt x="1500" y="0"/>
                  </a:lnTo>
                  <a:lnTo>
                    <a:pt x="1494" y="0"/>
                  </a:lnTo>
                  <a:lnTo>
                    <a:pt x="1480" y="15"/>
                  </a:lnTo>
                  <a:lnTo>
                    <a:pt x="1473" y="13"/>
                  </a:lnTo>
                  <a:lnTo>
                    <a:pt x="1466" y="16"/>
                  </a:lnTo>
                  <a:lnTo>
                    <a:pt x="1450" y="33"/>
                  </a:lnTo>
                  <a:lnTo>
                    <a:pt x="1415" y="78"/>
                  </a:lnTo>
                  <a:lnTo>
                    <a:pt x="1408" y="92"/>
                  </a:lnTo>
                  <a:lnTo>
                    <a:pt x="1405" y="103"/>
                  </a:lnTo>
                  <a:lnTo>
                    <a:pt x="1398" y="108"/>
                  </a:lnTo>
                  <a:lnTo>
                    <a:pt x="1395" y="121"/>
                  </a:lnTo>
                  <a:lnTo>
                    <a:pt x="1396" y="132"/>
                  </a:lnTo>
                  <a:lnTo>
                    <a:pt x="1399" y="138"/>
                  </a:lnTo>
                  <a:lnTo>
                    <a:pt x="1402" y="148"/>
                  </a:lnTo>
                  <a:lnTo>
                    <a:pt x="1399" y="160"/>
                  </a:lnTo>
                  <a:lnTo>
                    <a:pt x="1396" y="168"/>
                  </a:lnTo>
                  <a:lnTo>
                    <a:pt x="1399" y="172"/>
                  </a:lnTo>
                  <a:lnTo>
                    <a:pt x="1405" y="171"/>
                  </a:lnTo>
                  <a:lnTo>
                    <a:pt x="1420" y="178"/>
                  </a:lnTo>
                  <a:lnTo>
                    <a:pt x="1418" y="184"/>
                  </a:lnTo>
                  <a:lnTo>
                    <a:pt x="1409" y="179"/>
                  </a:lnTo>
                  <a:lnTo>
                    <a:pt x="1401" y="179"/>
                  </a:lnTo>
                  <a:lnTo>
                    <a:pt x="1394" y="173"/>
                  </a:lnTo>
                  <a:lnTo>
                    <a:pt x="1378" y="179"/>
                  </a:lnTo>
                  <a:lnTo>
                    <a:pt x="1366" y="177"/>
                  </a:lnTo>
                  <a:lnTo>
                    <a:pt x="1354" y="180"/>
                  </a:lnTo>
                  <a:lnTo>
                    <a:pt x="1332" y="175"/>
                  </a:lnTo>
                  <a:lnTo>
                    <a:pt x="1330" y="179"/>
                  </a:lnTo>
                  <a:lnTo>
                    <a:pt x="1335" y="185"/>
                  </a:lnTo>
                  <a:lnTo>
                    <a:pt x="1339" y="192"/>
                  </a:lnTo>
                  <a:lnTo>
                    <a:pt x="1350" y="207"/>
                  </a:lnTo>
                  <a:lnTo>
                    <a:pt x="1355" y="211"/>
                  </a:lnTo>
                  <a:lnTo>
                    <a:pt x="1362" y="225"/>
                  </a:lnTo>
                  <a:lnTo>
                    <a:pt x="1363" y="252"/>
                  </a:lnTo>
                  <a:lnTo>
                    <a:pt x="1360" y="259"/>
                  </a:lnTo>
                  <a:lnTo>
                    <a:pt x="1355" y="268"/>
                  </a:lnTo>
                  <a:lnTo>
                    <a:pt x="1353" y="269"/>
                  </a:lnTo>
                  <a:lnTo>
                    <a:pt x="1350" y="269"/>
                  </a:lnTo>
                  <a:lnTo>
                    <a:pt x="1355" y="263"/>
                  </a:lnTo>
                  <a:lnTo>
                    <a:pt x="1358" y="249"/>
                  </a:lnTo>
                  <a:lnTo>
                    <a:pt x="1360" y="239"/>
                  </a:lnTo>
                  <a:lnTo>
                    <a:pt x="1357" y="233"/>
                  </a:lnTo>
                  <a:lnTo>
                    <a:pt x="1355" y="232"/>
                  </a:lnTo>
                  <a:lnTo>
                    <a:pt x="1354" y="229"/>
                  </a:lnTo>
                  <a:lnTo>
                    <a:pt x="1342" y="220"/>
                  </a:lnTo>
                  <a:lnTo>
                    <a:pt x="1335" y="215"/>
                  </a:lnTo>
                  <a:lnTo>
                    <a:pt x="1328" y="213"/>
                  </a:lnTo>
                  <a:lnTo>
                    <a:pt x="1326" y="211"/>
                  </a:lnTo>
                  <a:lnTo>
                    <a:pt x="1315" y="219"/>
                  </a:lnTo>
                  <a:lnTo>
                    <a:pt x="1310" y="221"/>
                  </a:lnTo>
                  <a:lnTo>
                    <a:pt x="1305" y="226"/>
                  </a:lnTo>
                  <a:lnTo>
                    <a:pt x="1302" y="231"/>
                  </a:lnTo>
                  <a:lnTo>
                    <a:pt x="1294" y="233"/>
                  </a:lnTo>
                  <a:lnTo>
                    <a:pt x="1292" y="239"/>
                  </a:lnTo>
                  <a:lnTo>
                    <a:pt x="1288" y="246"/>
                  </a:lnTo>
                  <a:lnTo>
                    <a:pt x="1283" y="239"/>
                  </a:lnTo>
                  <a:lnTo>
                    <a:pt x="1279" y="240"/>
                  </a:lnTo>
                  <a:lnTo>
                    <a:pt x="1269" y="252"/>
                  </a:lnTo>
                  <a:lnTo>
                    <a:pt x="1256" y="258"/>
                  </a:lnTo>
                  <a:lnTo>
                    <a:pt x="1258" y="253"/>
                  </a:lnTo>
                  <a:lnTo>
                    <a:pt x="1259" y="245"/>
                  </a:lnTo>
                  <a:lnTo>
                    <a:pt x="1257" y="242"/>
                  </a:lnTo>
                  <a:lnTo>
                    <a:pt x="1239" y="253"/>
                  </a:lnTo>
                  <a:lnTo>
                    <a:pt x="1232" y="260"/>
                  </a:lnTo>
                  <a:lnTo>
                    <a:pt x="1229" y="258"/>
                  </a:lnTo>
                  <a:lnTo>
                    <a:pt x="1240" y="242"/>
                  </a:lnTo>
                  <a:lnTo>
                    <a:pt x="1243" y="232"/>
                  </a:lnTo>
                  <a:lnTo>
                    <a:pt x="1238" y="228"/>
                  </a:lnTo>
                  <a:lnTo>
                    <a:pt x="1227" y="225"/>
                  </a:lnTo>
                  <a:lnTo>
                    <a:pt x="1220" y="224"/>
                  </a:lnTo>
                  <a:lnTo>
                    <a:pt x="1210" y="228"/>
                  </a:lnTo>
                  <a:lnTo>
                    <a:pt x="1195" y="223"/>
                  </a:lnTo>
                  <a:lnTo>
                    <a:pt x="1193" y="229"/>
                  </a:lnTo>
                  <a:lnTo>
                    <a:pt x="1189" y="229"/>
                  </a:lnTo>
                  <a:lnTo>
                    <a:pt x="1180" y="227"/>
                  </a:lnTo>
                  <a:lnTo>
                    <a:pt x="1172" y="230"/>
                  </a:lnTo>
                  <a:lnTo>
                    <a:pt x="1166" y="236"/>
                  </a:lnTo>
                  <a:lnTo>
                    <a:pt x="1156" y="230"/>
                  </a:lnTo>
                  <a:lnTo>
                    <a:pt x="1153" y="230"/>
                  </a:lnTo>
                  <a:lnTo>
                    <a:pt x="1148" y="240"/>
                  </a:lnTo>
                  <a:lnTo>
                    <a:pt x="1144" y="233"/>
                  </a:lnTo>
                  <a:lnTo>
                    <a:pt x="1141" y="246"/>
                  </a:lnTo>
                  <a:lnTo>
                    <a:pt x="1141" y="255"/>
                  </a:lnTo>
                  <a:lnTo>
                    <a:pt x="1144" y="256"/>
                  </a:lnTo>
                  <a:lnTo>
                    <a:pt x="1147" y="254"/>
                  </a:lnTo>
                  <a:lnTo>
                    <a:pt x="1149" y="250"/>
                  </a:lnTo>
                  <a:lnTo>
                    <a:pt x="1150" y="248"/>
                  </a:lnTo>
                  <a:lnTo>
                    <a:pt x="1158" y="256"/>
                  </a:lnTo>
                  <a:lnTo>
                    <a:pt x="1160" y="252"/>
                  </a:lnTo>
                  <a:lnTo>
                    <a:pt x="1163" y="249"/>
                  </a:lnTo>
                  <a:lnTo>
                    <a:pt x="1167" y="253"/>
                  </a:lnTo>
                  <a:lnTo>
                    <a:pt x="1182" y="248"/>
                  </a:lnTo>
                  <a:lnTo>
                    <a:pt x="1179" y="254"/>
                  </a:lnTo>
                  <a:lnTo>
                    <a:pt x="1162" y="263"/>
                  </a:lnTo>
                  <a:lnTo>
                    <a:pt x="1132" y="272"/>
                  </a:lnTo>
                  <a:lnTo>
                    <a:pt x="1126" y="276"/>
                  </a:lnTo>
                  <a:lnTo>
                    <a:pt x="1108" y="279"/>
                  </a:lnTo>
                  <a:lnTo>
                    <a:pt x="1097" y="289"/>
                  </a:lnTo>
                  <a:lnTo>
                    <a:pt x="1081" y="289"/>
                  </a:lnTo>
                  <a:lnTo>
                    <a:pt x="1055" y="296"/>
                  </a:lnTo>
                  <a:lnTo>
                    <a:pt x="1037" y="313"/>
                  </a:lnTo>
                  <a:lnTo>
                    <a:pt x="1028" y="311"/>
                  </a:lnTo>
                  <a:lnTo>
                    <a:pt x="1009" y="324"/>
                  </a:lnTo>
                  <a:lnTo>
                    <a:pt x="1002" y="334"/>
                  </a:lnTo>
                  <a:lnTo>
                    <a:pt x="975" y="354"/>
                  </a:lnTo>
                  <a:lnTo>
                    <a:pt x="959" y="347"/>
                  </a:lnTo>
                  <a:lnTo>
                    <a:pt x="954" y="349"/>
                  </a:lnTo>
                  <a:lnTo>
                    <a:pt x="951" y="357"/>
                  </a:lnTo>
                  <a:lnTo>
                    <a:pt x="952" y="362"/>
                  </a:lnTo>
                  <a:lnTo>
                    <a:pt x="959" y="362"/>
                  </a:lnTo>
                  <a:lnTo>
                    <a:pt x="963" y="364"/>
                  </a:lnTo>
                  <a:lnTo>
                    <a:pt x="969" y="369"/>
                  </a:lnTo>
                  <a:lnTo>
                    <a:pt x="967" y="378"/>
                  </a:lnTo>
                  <a:lnTo>
                    <a:pt x="955" y="397"/>
                  </a:lnTo>
                  <a:lnTo>
                    <a:pt x="949" y="405"/>
                  </a:lnTo>
                  <a:lnTo>
                    <a:pt x="943" y="409"/>
                  </a:lnTo>
                  <a:lnTo>
                    <a:pt x="929" y="393"/>
                  </a:lnTo>
                  <a:lnTo>
                    <a:pt x="926" y="400"/>
                  </a:lnTo>
                  <a:lnTo>
                    <a:pt x="924" y="403"/>
                  </a:lnTo>
                  <a:lnTo>
                    <a:pt x="918" y="402"/>
                  </a:lnTo>
                  <a:lnTo>
                    <a:pt x="915" y="414"/>
                  </a:lnTo>
                  <a:lnTo>
                    <a:pt x="925" y="415"/>
                  </a:lnTo>
                  <a:lnTo>
                    <a:pt x="936" y="421"/>
                  </a:lnTo>
                  <a:lnTo>
                    <a:pt x="944" y="428"/>
                  </a:lnTo>
                  <a:lnTo>
                    <a:pt x="950" y="437"/>
                  </a:lnTo>
                  <a:lnTo>
                    <a:pt x="957" y="442"/>
                  </a:lnTo>
                  <a:lnTo>
                    <a:pt x="961" y="447"/>
                  </a:lnTo>
                  <a:lnTo>
                    <a:pt x="950" y="451"/>
                  </a:lnTo>
                  <a:lnTo>
                    <a:pt x="943" y="441"/>
                  </a:lnTo>
                  <a:lnTo>
                    <a:pt x="939" y="437"/>
                  </a:lnTo>
                  <a:lnTo>
                    <a:pt x="935" y="437"/>
                  </a:lnTo>
                  <a:lnTo>
                    <a:pt x="928" y="440"/>
                  </a:lnTo>
                  <a:lnTo>
                    <a:pt x="922" y="453"/>
                  </a:lnTo>
                  <a:lnTo>
                    <a:pt x="928" y="457"/>
                  </a:lnTo>
                  <a:lnTo>
                    <a:pt x="940" y="461"/>
                  </a:lnTo>
                  <a:lnTo>
                    <a:pt x="944" y="467"/>
                  </a:lnTo>
                  <a:lnTo>
                    <a:pt x="960" y="503"/>
                  </a:lnTo>
                  <a:lnTo>
                    <a:pt x="965" y="507"/>
                  </a:lnTo>
                  <a:lnTo>
                    <a:pt x="970" y="509"/>
                  </a:lnTo>
                  <a:lnTo>
                    <a:pt x="972" y="511"/>
                  </a:lnTo>
                  <a:lnTo>
                    <a:pt x="966" y="517"/>
                  </a:lnTo>
                  <a:lnTo>
                    <a:pt x="963" y="523"/>
                  </a:lnTo>
                  <a:lnTo>
                    <a:pt x="958" y="533"/>
                  </a:lnTo>
                  <a:lnTo>
                    <a:pt x="934" y="539"/>
                  </a:lnTo>
                  <a:lnTo>
                    <a:pt x="927" y="542"/>
                  </a:lnTo>
                  <a:lnTo>
                    <a:pt x="925" y="544"/>
                  </a:lnTo>
                  <a:lnTo>
                    <a:pt x="922" y="548"/>
                  </a:lnTo>
                  <a:lnTo>
                    <a:pt x="920" y="551"/>
                  </a:lnTo>
                  <a:lnTo>
                    <a:pt x="919" y="558"/>
                  </a:lnTo>
                  <a:lnTo>
                    <a:pt x="921" y="563"/>
                  </a:lnTo>
                  <a:lnTo>
                    <a:pt x="926" y="568"/>
                  </a:lnTo>
                  <a:lnTo>
                    <a:pt x="945" y="588"/>
                  </a:lnTo>
                  <a:lnTo>
                    <a:pt x="944" y="590"/>
                  </a:lnTo>
                  <a:lnTo>
                    <a:pt x="938" y="586"/>
                  </a:lnTo>
                  <a:lnTo>
                    <a:pt x="932" y="580"/>
                  </a:lnTo>
                  <a:lnTo>
                    <a:pt x="925" y="572"/>
                  </a:lnTo>
                  <a:lnTo>
                    <a:pt x="916" y="566"/>
                  </a:lnTo>
                  <a:lnTo>
                    <a:pt x="916" y="561"/>
                  </a:lnTo>
                  <a:lnTo>
                    <a:pt x="916" y="553"/>
                  </a:lnTo>
                  <a:lnTo>
                    <a:pt x="916" y="551"/>
                  </a:lnTo>
                  <a:lnTo>
                    <a:pt x="916" y="547"/>
                  </a:lnTo>
                  <a:lnTo>
                    <a:pt x="925" y="538"/>
                  </a:lnTo>
                  <a:lnTo>
                    <a:pt x="934" y="533"/>
                  </a:lnTo>
                  <a:lnTo>
                    <a:pt x="944" y="522"/>
                  </a:lnTo>
                  <a:lnTo>
                    <a:pt x="955" y="510"/>
                  </a:lnTo>
                  <a:lnTo>
                    <a:pt x="953" y="505"/>
                  </a:lnTo>
                  <a:lnTo>
                    <a:pt x="950" y="502"/>
                  </a:lnTo>
                  <a:lnTo>
                    <a:pt x="941" y="501"/>
                  </a:lnTo>
                  <a:lnTo>
                    <a:pt x="921" y="506"/>
                  </a:lnTo>
                  <a:lnTo>
                    <a:pt x="909" y="510"/>
                  </a:lnTo>
                  <a:lnTo>
                    <a:pt x="905" y="520"/>
                  </a:lnTo>
                  <a:lnTo>
                    <a:pt x="897" y="521"/>
                  </a:lnTo>
                  <a:lnTo>
                    <a:pt x="892" y="522"/>
                  </a:lnTo>
                  <a:lnTo>
                    <a:pt x="882" y="517"/>
                  </a:lnTo>
                  <a:lnTo>
                    <a:pt x="872" y="521"/>
                  </a:lnTo>
                  <a:lnTo>
                    <a:pt x="848" y="525"/>
                  </a:lnTo>
                  <a:lnTo>
                    <a:pt x="844" y="528"/>
                  </a:lnTo>
                  <a:lnTo>
                    <a:pt x="789" y="528"/>
                  </a:lnTo>
                  <a:lnTo>
                    <a:pt x="778" y="530"/>
                  </a:lnTo>
                  <a:lnTo>
                    <a:pt x="749" y="539"/>
                  </a:lnTo>
                  <a:lnTo>
                    <a:pt x="749" y="544"/>
                  </a:lnTo>
                  <a:lnTo>
                    <a:pt x="750" y="549"/>
                  </a:lnTo>
                  <a:lnTo>
                    <a:pt x="746" y="556"/>
                  </a:lnTo>
                  <a:lnTo>
                    <a:pt x="744" y="562"/>
                  </a:lnTo>
                  <a:lnTo>
                    <a:pt x="744" y="570"/>
                  </a:lnTo>
                  <a:lnTo>
                    <a:pt x="744" y="576"/>
                  </a:lnTo>
                  <a:lnTo>
                    <a:pt x="746" y="585"/>
                  </a:lnTo>
                  <a:lnTo>
                    <a:pt x="747" y="592"/>
                  </a:lnTo>
                  <a:lnTo>
                    <a:pt x="751" y="596"/>
                  </a:lnTo>
                  <a:lnTo>
                    <a:pt x="755" y="599"/>
                  </a:lnTo>
                  <a:lnTo>
                    <a:pt x="758" y="607"/>
                  </a:lnTo>
                  <a:lnTo>
                    <a:pt x="755" y="616"/>
                  </a:lnTo>
                  <a:lnTo>
                    <a:pt x="752" y="627"/>
                  </a:lnTo>
                  <a:lnTo>
                    <a:pt x="752" y="632"/>
                  </a:lnTo>
                  <a:lnTo>
                    <a:pt x="754" y="640"/>
                  </a:lnTo>
                  <a:lnTo>
                    <a:pt x="757" y="653"/>
                  </a:lnTo>
                  <a:lnTo>
                    <a:pt x="757" y="656"/>
                  </a:lnTo>
                  <a:lnTo>
                    <a:pt x="766" y="667"/>
                  </a:lnTo>
                  <a:lnTo>
                    <a:pt x="772" y="670"/>
                  </a:lnTo>
                  <a:lnTo>
                    <a:pt x="782" y="671"/>
                  </a:lnTo>
                  <a:lnTo>
                    <a:pt x="788" y="673"/>
                  </a:lnTo>
                  <a:lnTo>
                    <a:pt x="798" y="680"/>
                  </a:lnTo>
                  <a:lnTo>
                    <a:pt x="801" y="683"/>
                  </a:lnTo>
                  <a:lnTo>
                    <a:pt x="801" y="686"/>
                  </a:lnTo>
                  <a:lnTo>
                    <a:pt x="804" y="697"/>
                  </a:lnTo>
                  <a:lnTo>
                    <a:pt x="805" y="700"/>
                  </a:lnTo>
                  <a:lnTo>
                    <a:pt x="815" y="715"/>
                  </a:lnTo>
                  <a:lnTo>
                    <a:pt x="819" y="718"/>
                  </a:lnTo>
                  <a:lnTo>
                    <a:pt x="833" y="720"/>
                  </a:lnTo>
                  <a:lnTo>
                    <a:pt x="837" y="725"/>
                  </a:lnTo>
                  <a:lnTo>
                    <a:pt x="844" y="740"/>
                  </a:lnTo>
                  <a:lnTo>
                    <a:pt x="844" y="743"/>
                  </a:lnTo>
                  <a:lnTo>
                    <a:pt x="845" y="748"/>
                  </a:lnTo>
                  <a:lnTo>
                    <a:pt x="844" y="754"/>
                  </a:lnTo>
                  <a:lnTo>
                    <a:pt x="844" y="757"/>
                  </a:lnTo>
                  <a:lnTo>
                    <a:pt x="841" y="761"/>
                  </a:lnTo>
                  <a:lnTo>
                    <a:pt x="835" y="781"/>
                  </a:lnTo>
                  <a:lnTo>
                    <a:pt x="831" y="798"/>
                  </a:lnTo>
                  <a:lnTo>
                    <a:pt x="837" y="809"/>
                  </a:lnTo>
                  <a:lnTo>
                    <a:pt x="845" y="831"/>
                  </a:lnTo>
                  <a:lnTo>
                    <a:pt x="847" y="840"/>
                  </a:lnTo>
                  <a:lnTo>
                    <a:pt x="850" y="851"/>
                  </a:lnTo>
                  <a:lnTo>
                    <a:pt x="849" y="859"/>
                  </a:lnTo>
                  <a:lnTo>
                    <a:pt x="848" y="863"/>
                  </a:lnTo>
                  <a:lnTo>
                    <a:pt x="842" y="871"/>
                  </a:lnTo>
                  <a:lnTo>
                    <a:pt x="836" y="873"/>
                  </a:lnTo>
                  <a:lnTo>
                    <a:pt x="829" y="877"/>
                  </a:lnTo>
                  <a:lnTo>
                    <a:pt x="829" y="883"/>
                  </a:lnTo>
                  <a:lnTo>
                    <a:pt x="831" y="889"/>
                  </a:lnTo>
                  <a:lnTo>
                    <a:pt x="830" y="893"/>
                  </a:lnTo>
                  <a:lnTo>
                    <a:pt x="829" y="894"/>
                  </a:lnTo>
                  <a:lnTo>
                    <a:pt x="825" y="895"/>
                  </a:lnTo>
                  <a:lnTo>
                    <a:pt x="822" y="894"/>
                  </a:lnTo>
                  <a:lnTo>
                    <a:pt x="819" y="889"/>
                  </a:lnTo>
                  <a:lnTo>
                    <a:pt x="817" y="883"/>
                  </a:lnTo>
                  <a:lnTo>
                    <a:pt x="818" y="876"/>
                  </a:lnTo>
                  <a:lnTo>
                    <a:pt x="824" y="865"/>
                  </a:lnTo>
                  <a:lnTo>
                    <a:pt x="828" y="848"/>
                  </a:lnTo>
                  <a:lnTo>
                    <a:pt x="828" y="837"/>
                  </a:lnTo>
                  <a:lnTo>
                    <a:pt x="828" y="826"/>
                  </a:lnTo>
                  <a:lnTo>
                    <a:pt x="827" y="818"/>
                  </a:lnTo>
                  <a:lnTo>
                    <a:pt x="823" y="812"/>
                  </a:lnTo>
                  <a:lnTo>
                    <a:pt x="818" y="814"/>
                  </a:lnTo>
                  <a:lnTo>
                    <a:pt x="814" y="818"/>
                  </a:lnTo>
                  <a:lnTo>
                    <a:pt x="809" y="838"/>
                  </a:lnTo>
                  <a:lnTo>
                    <a:pt x="803" y="852"/>
                  </a:lnTo>
                  <a:lnTo>
                    <a:pt x="802" y="857"/>
                  </a:lnTo>
                  <a:lnTo>
                    <a:pt x="803" y="862"/>
                  </a:lnTo>
                  <a:lnTo>
                    <a:pt x="802" y="866"/>
                  </a:lnTo>
                  <a:lnTo>
                    <a:pt x="801" y="855"/>
                  </a:lnTo>
                  <a:lnTo>
                    <a:pt x="800" y="846"/>
                  </a:lnTo>
                  <a:lnTo>
                    <a:pt x="803" y="836"/>
                  </a:lnTo>
                  <a:lnTo>
                    <a:pt x="806" y="826"/>
                  </a:lnTo>
                  <a:lnTo>
                    <a:pt x="805" y="820"/>
                  </a:lnTo>
                  <a:lnTo>
                    <a:pt x="803" y="808"/>
                  </a:lnTo>
                  <a:lnTo>
                    <a:pt x="803" y="803"/>
                  </a:lnTo>
                  <a:lnTo>
                    <a:pt x="804" y="799"/>
                  </a:lnTo>
                  <a:lnTo>
                    <a:pt x="805" y="782"/>
                  </a:lnTo>
                  <a:lnTo>
                    <a:pt x="810" y="779"/>
                  </a:lnTo>
                  <a:lnTo>
                    <a:pt x="824" y="766"/>
                  </a:lnTo>
                  <a:lnTo>
                    <a:pt x="826" y="763"/>
                  </a:lnTo>
                  <a:lnTo>
                    <a:pt x="830" y="752"/>
                  </a:lnTo>
                  <a:lnTo>
                    <a:pt x="832" y="748"/>
                  </a:lnTo>
                  <a:lnTo>
                    <a:pt x="834" y="741"/>
                  </a:lnTo>
                  <a:lnTo>
                    <a:pt x="830" y="736"/>
                  </a:lnTo>
                  <a:lnTo>
                    <a:pt x="827" y="733"/>
                  </a:lnTo>
                  <a:lnTo>
                    <a:pt x="819" y="731"/>
                  </a:lnTo>
                  <a:lnTo>
                    <a:pt x="812" y="732"/>
                  </a:lnTo>
                  <a:lnTo>
                    <a:pt x="797" y="738"/>
                  </a:lnTo>
                  <a:lnTo>
                    <a:pt x="784" y="736"/>
                  </a:lnTo>
                  <a:lnTo>
                    <a:pt x="779" y="733"/>
                  </a:lnTo>
                  <a:lnTo>
                    <a:pt x="759" y="711"/>
                  </a:lnTo>
                  <a:lnTo>
                    <a:pt x="757" y="701"/>
                  </a:lnTo>
                  <a:lnTo>
                    <a:pt x="755" y="699"/>
                  </a:lnTo>
                  <a:lnTo>
                    <a:pt x="754" y="697"/>
                  </a:lnTo>
                  <a:lnTo>
                    <a:pt x="746" y="692"/>
                  </a:lnTo>
                  <a:lnTo>
                    <a:pt x="730" y="684"/>
                  </a:lnTo>
                  <a:lnTo>
                    <a:pt x="713" y="668"/>
                  </a:lnTo>
                  <a:lnTo>
                    <a:pt x="683" y="666"/>
                  </a:lnTo>
                  <a:lnTo>
                    <a:pt x="675" y="668"/>
                  </a:lnTo>
                  <a:lnTo>
                    <a:pt x="666" y="673"/>
                  </a:lnTo>
                  <a:lnTo>
                    <a:pt x="659" y="684"/>
                  </a:lnTo>
                  <a:lnTo>
                    <a:pt x="655" y="687"/>
                  </a:lnTo>
                  <a:lnTo>
                    <a:pt x="650" y="688"/>
                  </a:lnTo>
                  <a:lnTo>
                    <a:pt x="650" y="691"/>
                  </a:lnTo>
                  <a:lnTo>
                    <a:pt x="649" y="696"/>
                  </a:lnTo>
                  <a:lnTo>
                    <a:pt x="651" y="700"/>
                  </a:lnTo>
                  <a:lnTo>
                    <a:pt x="661" y="695"/>
                  </a:lnTo>
                  <a:lnTo>
                    <a:pt x="668" y="698"/>
                  </a:lnTo>
                  <a:lnTo>
                    <a:pt x="672" y="703"/>
                  </a:lnTo>
                  <a:lnTo>
                    <a:pt x="675" y="713"/>
                  </a:lnTo>
                  <a:lnTo>
                    <a:pt x="673" y="717"/>
                  </a:lnTo>
                  <a:lnTo>
                    <a:pt x="660" y="724"/>
                  </a:lnTo>
                  <a:lnTo>
                    <a:pt x="653" y="724"/>
                  </a:lnTo>
                  <a:lnTo>
                    <a:pt x="637" y="707"/>
                  </a:lnTo>
                  <a:lnTo>
                    <a:pt x="631" y="704"/>
                  </a:lnTo>
                  <a:lnTo>
                    <a:pt x="617" y="707"/>
                  </a:lnTo>
                  <a:lnTo>
                    <a:pt x="607" y="715"/>
                  </a:lnTo>
                  <a:lnTo>
                    <a:pt x="605" y="717"/>
                  </a:lnTo>
                  <a:lnTo>
                    <a:pt x="607" y="725"/>
                  </a:lnTo>
                  <a:lnTo>
                    <a:pt x="610" y="740"/>
                  </a:lnTo>
                  <a:lnTo>
                    <a:pt x="614" y="748"/>
                  </a:lnTo>
                  <a:lnTo>
                    <a:pt x="617" y="753"/>
                  </a:lnTo>
                  <a:lnTo>
                    <a:pt x="631" y="763"/>
                  </a:lnTo>
                  <a:lnTo>
                    <a:pt x="639" y="768"/>
                  </a:lnTo>
                  <a:lnTo>
                    <a:pt x="651" y="777"/>
                  </a:lnTo>
                  <a:lnTo>
                    <a:pt x="658" y="778"/>
                  </a:lnTo>
                  <a:lnTo>
                    <a:pt x="664" y="776"/>
                  </a:lnTo>
                  <a:lnTo>
                    <a:pt x="674" y="782"/>
                  </a:lnTo>
                  <a:lnTo>
                    <a:pt x="680" y="799"/>
                  </a:lnTo>
                  <a:lnTo>
                    <a:pt x="683" y="805"/>
                  </a:lnTo>
                  <a:lnTo>
                    <a:pt x="686" y="809"/>
                  </a:lnTo>
                  <a:lnTo>
                    <a:pt x="691" y="810"/>
                  </a:lnTo>
                  <a:lnTo>
                    <a:pt x="693" y="810"/>
                  </a:lnTo>
                  <a:lnTo>
                    <a:pt x="696" y="808"/>
                  </a:lnTo>
                  <a:lnTo>
                    <a:pt x="702" y="807"/>
                  </a:lnTo>
                  <a:lnTo>
                    <a:pt x="700" y="813"/>
                  </a:lnTo>
                  <a:lnTo>
                    <a:pt x="697" y="814"/>
                  </a:lnTo>
                  <a:lnTo>
                    <a:pt x="684" y="816"/>
                  </a:lnTo>
                  <a:lnTo>
                    <a:pt x="678" y="815"/>
                  </a:lnTo>
                  <a:lnTo>
                    <a:pt x="670" y="809"/>
                  </a:lnTo>
                  <a:lnTo>
                    <a:pt x="655" y="792"/>
                  </a:lnTo>
                  <a:lnTo>
                    <a:pt x="636" y="790"/>
                  </a:lnTo>
                  <a:lnTo>
                    <a:pt x="633" y="795"/>
                  </a:lnTo>
                  <a:lnTo>
                    <a:pt x="627" y="788"/>
                  </a:lnTo>
                  <a:lnTo>
                    <a:pt x="607" y="787"/>
                  </a:lnTo>
                  <a:lnTo>
                    <a:pt x="595" y="782"/>
                  </a:lnTo>
                  <a:lnTo>
                    <a:pt x="582" y="774"/>
                  </a:lnTo>
                  <a:lnTo>
                    <a:pt x="581" y="771"/>
                  </a:lnTo>
                  <a:lnTo>
                    <a:pt x="581" y="765"/>
                  </a:lnTo>
                  <a:lnTo>
                    <a:pt x="585" y="759"/>
                  </a:lnTo>
                  <a:lnTo>
                    <a:pt x="587" y="755"/>
                  </a:lnTo>
                  <a:lnTo>
                    <a:pt x="588" y="742"/>
                  </a:lnTo>
                  <a:lnTo>
                    <a:pt x="580" y="727"/>
                  </a:lnTo>
                  <a:lnTo>
                    <a:pt x="581" y="712"/>
                  </a:lnTo>
                  <a:lnTo>
                    <a:pt x="584" y="709"/>
                  </a:lnTo>
                  <a:lnTo>
                    <a:pt x="589" y="690"/>
                  </a:lnTo>
                  <a:lnTo>
                    <a:pt x="592" y="683"/>
                  </a:lnTo>
                  <a:lnTo>
                    <a:pt x="594" y="681"/>
                  </a:lnTo>
                  <a:lnTo>
                    <a:pt x="595" y="677"/>
                  </a:lnTo>
                  <a:lnTo>
                    <a:pt x="594" y="671"/>
                  </a:lnTo>
                  <a:lnTo>
                    <a:pt x="592" y="668"/>
                  </a:lnTo>
                  <a:lnTo>
                    <a:pt x="591" y="660"/>
                  </a:lnTo>
                  <a:lnTo>
                    <a:pt x="591" y="654"/>
                  </a:lnTo>
                  <a:lnTo>
                    <a:pt x="591" y="647"/>
                  </a:lnTo>
                  <a:lnTo>
                    <a:pt x="587" y="636"/>
                  </a:lnTo>
                  <a:lnTo>
                    <a:pt x="584" y="624"/>
                  </a:lnTo>
                  <a:lnTo>
                    <a:pt x="577" y="618"/>
                  </a:lnTo>
                  <a:lnTo>
                    <a:pt x="570" y="617"/>
                  </a:lnTo>
                  <a:lnTo>
                    <a:pt x="568" y="619"/>
                  </a:lnTo>
                  <a:lnTo>
                    <a:pt x="565" y="622"/>
                  </a:lnTo>
                  <a:lnTo>
                    <a:pt x="568" y="633"/>
                  </a:lnTo>
                  <a:lnTo>
                    <a:pt x="572" y="643"/>
                  </a:lnTo>
                  <a:lnTo>
                    <a:pt x="574" y="650"/>
                  </a:lnTo>
                  <a:lnTo>
                    <a:pt x="575" y="664"/>
                  </a:lnTo>
                  <a:lnTo>
                    <a:pt x="574" y="680"/>
                  </a:lnTo>
                  <a:lnTo>
                    <a:pt x="574" y="687"/>
                  </a:lnTo>
                  <a:lnTo>
                    <a:pt x="571" y="692"/>
                  </a:lnTo>
                  <a:lnTo>
                    <a:pt x="566" y="700"/>
                  </a:lnTo>
                  <a:lnTo>
                    <a:pt x="555" y="708"/>
                  </a:lnTo>
                  <a:lnTo>
                    <a:pt x="550" y="712"/>
                  </a:lnTo>
                  <a:lnTo>
                    <a:pt x="538" y="716"/>
                  </a:lnTo>
                  <a:lnTo>
                    <a:pt x="530" y="724"/>
                  </a:lnTo>
                  <a:lnTo>
                    <a:pt x="511" y="764"/>
                  </a:lnTo>
                  <a:lnTo>
                    <a:pt x="513" y="769"/>
                  </a:lnTo>
                  <a:lnTo>
                    <a:pt x="520" y="776"/>
                  </a:lnTo>
                  <a:lnTo>
                    <a:pt x="524" y="782"/>
                  </a:lnTo>
                  <a:lnTo>
                    <a:pt x="527" y="787"/>
                  </a:lnTo>
                  <a:lnTo>
                    <a:pt x="531" y="801"/>
                  </a:lnTo>
                  <a:lnTo>
                    <a:pt x="550" y="842"/>
                  </a:lnTo>
                  <a:lnTo>
                    <a:pt x="551" y="848"/>
                  </a:lnTo>
                  <a:lnTo>
                    <a:pt x="546" y="861"/>
                  </a:lnTo>
                  <a:lnTo>
                    <a:pt x="538" y="878"/>
                  </a:lnTo>
                  <a:lnTo>
                    <a:pt x="535" y="887"/>
                  </a:lnTo>
                  <a:lnTo>
                    <a:pt x="527" y="921"/>
                  </a:lnTo>
                  <a:lnTo>
                    <a:pt x="526" y="930"/>
                  </a:lnTo>
                  <a:lnTo>
                    <a:pt x="529" y="938"/>
                  </a:lnTo>
                  <a:lnTo>
                    <a:pt x="535" y="949"/>
                  </a:lnTo>
                  <a:lnTo>
                    <a:pt x="536" y="957"/>
                  </a:lnTo>
                  <a:lnTo>
                    <a:pt x="533" y="976"/>
                  </a:lnTo>
                  <a:lnTo>
                    <a:pt x="535" y="981"/>
                  </a:lnTo>
                  <a:lnTo>
                    <a:pt x="540" y="983"/>
                  </a:lnTo>
                  <a:lnTo>
                    <a:pt x="552" y="981"/>
                  </a:lnTo>
                  <a:lnTo>
                    <a:pt x="566" y="986"/>
                  </a:lnTo>
                  <a:lnTo>
                    <a:pt x="574" y="983"/>
                  </a:lnTo>
                  <a:lnTo>
                    <a:pt x="586" y="972"/>
                  </a:lnTo>
                  <a:lnTo>
                    <a:pt x="590" y="971"/>
                  </a:lnTo>
                  <a:lnTo>
                    <a:pt x="604" y="973"/>
                  </a:lnTo>
                  <a:lnTo>
                    <a:pt x="624" y="983"/>
                  </a:lnTo>
                  <a:lnTo>
                    <a:pt x="646" y="998"/>
                  </a:lnTo>
                  <a:lnTo>
                    <a:pt x="650" y="1002"/>
                  </a:lnTo>
                  <a:lnTo>
                    <a:pt x="656" y="1002"/>
                  </a:lnTo>
                  <a:lnTo>
                    <a:pt x="661" y="1026"/>
                  </a:lnTo>
                  <a:lnTo>
                    <a:pt x="664" y="1039"/>
                  </a:lnTo>
                  <a:lnTo>
                    <a:pt x="666" y="1048"/>
                  </a:lnTo>
                  <a:lnTo>
                    <a:pt x="667" y="1059"/>
                  </a:lnTo>
                  <a:lnTo>
                    <a:pt x="663" y="1061"/>
                  </a:lnTo>
                  <a:lnTo>
                    <a:pt x="659" y="1062"/>
                  </a:lnTo>
                  <a:lnTo>
                    <a:pt x="657" y="1065"/>
                  </a:lnTo>
                  <a:lnTo>
                    <a:pt x="653" y="1080"/>
                  </a:lnTo>
                  <a:lnTo>
                    <a:pt x="652" y="1089"/>
                  </a:lnTo>
                  <a:lnTo>
                    <a:pt x="655" y="1102"/>
                  </a:lnTo>
                  <a:lnTo>
                    <a:pt x="672" y="1108"/>
                  </a:lnTo>
                  <a:lnTo>
                    <a:pt x="685" y="1111"/>
                  </a:lnTo>
                  <a:lnTo>
                    <a:pt x="694" y="1112"/>
                  </a:lnTo>
                  <a:lnTo>
                    <a:pt x="696" y="1113"/>
                  </a:lnTo>
                  <a:lnTo>
                    <a:pt x="697" y="1115"/>
                  </a:lnTo>
                  <a:lnTo>
                    <a:pt x="686" y="1116"/>
                  </a:lnTo>
                  <a:lnTo>
                    <a:pt x="667" y="1118"/>
                  </a:lnTo>
                  <a:lnTo>
                    <a:pt x="660" y="1117"/>
                  </a:lnTo>
                  <a:lnTo>
                    <a:pt x="657" y="1115"/>
                  </a:lnTo>
                  <a:lnTo>
                    <a:pt x="654" y="1111"/>
                  </a:lnTo>
                  <a:lnTo>
                    <a:pt x="649" y="1106"/>
                  </a:lnTo>
                  <a:lnTo>
                    <a:pt x="646" y="1103"/>
                  </a:lnTo>
                  <a:lnTo>
                    <a:pt x="641" y="1100"/>
                  </a:lnTo>
                  <a:lnTo>
                    <a:pt x="644" y="1086"/>
                  </a:lnTo>
                  <a:lnTo>
                    <a:pt x="644" y="1054"/>
                  </a:lnTo>
                  <a:lnTo>
                    <a:pt x="643" y="1040"/>
                  </a:lnTo>
                  <a:lnTo>
                    <a:pt x="639" y="1029"/>
                  </a:lnTo>
                  <a:lnTo>
                    <a:pt x="627" y="1013"/>
                  </a:lnTo>
                  <a:lnTo>
                    <a:pt x="623" y="1003"/>
                  </a:lnTo>
                  <a:lnTo>
                    <a:pt x="618" y="996"/>
                  </a:lnTo>
                  <a:lnTo>
                    <a:pt x="614" y="994"/>
                  </a:lnTo>
                  <a:lnTo>
                    <a:pt x="607" y="996"/>
                  </a:lnTo>
                  <a:lnTo>
                    <a:pt x="591" y="1003"/>
                  </a:lnTo>
                  <a:lnTo>
                    <a:pt x="576" y="1006"/>
                  </a:lnTo>
                  <a:lnTo>
                    <a:pt x="558" y="1016"/>
                  </a:lnTo>
                  <a:lnTo>
                    <a:pt x="555" y="1024"/>
                  </a:lnTo>
                  <a:lnTo>
                    <a:pt x="552" y="1045"/>
                  </a:lnTo>
                  <a:lnTo>
                    <a:pt x="556" y="1055"/>
                  </a:lnTo>
                  <a:lnTo>
                    <a:pt x="560" y="1062"/>
                  </a:lnTo>
                  <a:lnTo>
                    <a:pt x="563" y="1075"/>
                  </a:lnTo>
                  <a:lnTo>
                    <a:pt x="565" y="1082"/>
                  </a:lnTo>
                  <a:lnTo>
                    <a:pt x="565" y="1089"/>
                  </a:lnTo>
                  <a:lnTo>
                    <a:pt x="565" y="1100"/>
                  </a:lnTo>
                  <a:lnTo>
                    <a:pt x="562" y="1106"/>
                  </a:lnTo>
                  <a:lnTo>
                    <a:pt x="542" y="1130"/>
                  </a:lnTo>
                  <a:lnTo>
                    <a:pt x="540" y="1137"/>
                  </a:lnTo>
                  <a:lnTo>
                    <a:pt x="536" y="1157"/>
                  </a:lnTo>
                  <a:lnTo>
                    <a:pt x="534" y="1165"/>
                  </a:lnTo>
                  <a:lnTo>
                    <a:pt x="524" y="1176"/>
                  </a:lnTo>
                  <a:lnTo>
                    <a:pt x="519" y="1180"/>
                  </a:lnTo>
                  <a:lnTo>
                    <a:pt x="489" y="1199"/>
                  </a:lnTo>
                  <a:lnTo>
                    <a:pt x="489" y="1204"/>
                  </a:lnTo>
                  <a:lnTo>
                    <a:pt x="486" y="1218"/>
                  </a:lnTo>
                  <a:lnTo>
                    <a:pt x="478" y="1224"/>
                  </a:lnTo>
                  <a:lnTo>
                    <a:pt x="473" y="1224"/>
                  </a:lnTo>
                  <a:lnTo>
                    <a:pt x="462" y="1218"/>
                  </a:lnTo>
                  <a:lnTo>
                    <a:pt x="456" y="1215"/>
                  </a:lnTo>
                  <a:lnTo>
                    <a:pt x="449" y="1215"/>
                  </a:lnTo>
                  <a:lnTo>
                    <a:pt x="423" y="1217"/>
                  </a:lnTo>
                  <a:lnTo>
                    <a:pt x="412" y="1212"/>
                  </a:lnTo>
                  <a:lnTo>
                    <a:pt x="403" y="1206"/>
                  </a:lnTo>
                  <a:lnTo>
                    <a:pt x="394" y="1204"/>
                  </a:lnTo>
                  <a:lnTo>
                    <a:pt x="387" y="1198"/>
                  </a:lnTo>
                  <a:lnTo>
                    <a:pt x="385" y="1193"/>
                  </a:lnTo>
                  <a:lnTo>
                    <a:pt x="384" y="1187"/>
                  </a:lnTo>
                  <a:lnTo>
                    <a:pt x="382" y="1183"/>
                  </a:lnTo>
                  <a:lnTo>
                    <a:pt x="381" y="1181"/>
                  </a:lnTo>
                  <a:lnTo>
                    <a:pt x="384" y="1179"/>
                  </a:lnTo>
                  <a:lnTo>
                    <a:pt x="388" y="1178"/>
                  </a:lnTo>
                  <a:lnTo>
                    <a:pt x="404" y="1179"/>
                  </a:lnTo>
                  <a:lnTo>
                    <a:pt x="409" y="1177"/>
                  </a:lnTo>
                  <a:lnTo>
                    <a:pt x="411" y="1178"/>
                  </a:lnTo>
                  <a:lnTo>
                    <a:pt x="415" y="1184"/>
                  </a:lnTo>
                  <a:lnTo>
                    <a:pt x="421" y="1190"/>
                  </a:lnTo>
                  <a:lnTo>
                    <a:pt x="427" y="1188"/>
                  </a:lnTo>
                  <a:lnTo>
                    <a:pt x="431" y="1184"/>
                  </a:lnTo>
                  <a:lnTo>
                    <a:pt x="432" y="1184"/>
                  </a:lnTo>
                  <a:lnTo>
                    <a:pt x="434" y="1185"/>
                  </a:lnTo>
                  <a:lnTo>
                    <a:pt x="431" y="1188"/>
                  </a:lnTo>
                  <a:lnTo>
                    <a:pt x="427" y="1191"/>
                  </a:lnTo>
                  <a:lnTo>
                    <a:pt x="426" y="1193"/>
                  </a:lnTo>
                  <a:lnTo>
                    <a:pt x="425" y="1196"/>
                  </a:lnTo>
                  <a:lnTo>
                    <a:pt x="431" y="1201"/>
                  </a:lnTo>
                  <a:lnTo>
                    <a:pt x="436" y="1202"/>
                  </a:lnTo>
                  <a:lnTo>
                    <a:pt x="442" y="1201"/>
                  </a:lnTo>
                  <a:lnTo>
                    <a:pt x="447" y="1196"/>
                  </a:lnTo>
                  <a:lnTo>
                    <a:pt x="455" y="1190"/>
                  </a:lnTo>
                  <a:lnTo>
                    <a:pt x="462" y="1190"/>
                  </a:lnTo>
                  <a:lnTo>
                    <a:pt x="462" y="1183"/>
                  </a:lnTo>
                  <a:lnTo>
                    <a:pt x="459" y="1174"/>
                  </a:lnTo>
                  <a:lnTo>
                    <a:pt x="456" y="1167"/>
                  </a:lnTo>
                  <a:lnTo>
                    <a:pt x="466" y="1169"/>
                  </a:lnTo>
                  <a:lnTo>
                    <a:pt x="472" y="1163"/>
                  </a:lnTo>
                  <a:lnTo>
                    <a:pt x="495" y="1115"/>
                  </a:lnTo>
                  <a:lnTo>
                    <a:pt x="507" y="1106"/>
                  </a:lnTo>
                  <a:lnTo>
                    <a:pt x="510" y="1100"/>
                  </a:lnTo>
                  <a:lnTo>
                    <a:pt x="513" y="1092"/>
                  </a:lnTo>
                  <a:lnTo>
                    <a:pt x="514" y="1083"/>
                  </a:lnTo>
                  <a:lnTo>
                    <a:pt x="512" y="1073"/>
                  </a:lnTo>
                  <a:lnTo>
                    <a:pt x="513" y="1065"/>
                  </a:lnTo>
                  <a:lnTo>
                    <a:pt x="517" y="1056"/>
                  </a:lnTo>
                  <a:lnTo>
                    <a:pt x="523" y="1044"/>
                  </a:lnTo>
                  <a:lnTo>
                    <a:pt x="527" y="1040"/>
                  </a:lnTo>
                  <a:lnTo>
                    <a:pt x="527" y="1035"/>
                  </a:lnTo>
                  <a:lnTo>
                    <a:pt x="525" y="1031"/>
                  </a:lnTo>
                  <a:lnTo>
                    <a:pt x="514" y="1020"/>
                  </a:lnTo>
                  <a:lnTo>
                    <a:pt x="502" y="1010"/>
                  </a:lnTo>
                  <a:lnTo>
                    <a:pt x="498" y="1005"/>
                  </a:lnTo>
                  <a:lnTo>
                    <a:pt x="495" y="997"/>
                  </a:lnTo>
                  <a:lnTo>
                    <a:pt x="493" y="987"/>
                  </a:lnTo>
                  <a:lnTo>
                    <a:pt x="493" y="981"/>
                  </a:lnTo>
                  <a:lnTo>
                    <a:pt x="494" y="960"/>
                  </a:lnTo>
                  <a:lnTo>
                    <a:pt x="496" y="950"/>
                  </a:lnTo>
                  <a:lnTo>
                    <a:pt x="495" y="922"/>
                  </a:lnTo>
                  <a:lnTo>
                    <a:pt x="493" y="887"/>
                  </a:lnTo>
                  <a:lnTo>
                    <a:pt x="491" y="878"/>
                  </a:lnTo>
                  <a:lnTo>
                    <a:pt x="494" y="871"/>
                  </a:lnTo>
                  <a:lnTo>
                    <a:pt x="497" y="866"/>
                  </a:lnTo>
                  <a:lnTo>
                    <a:pt x="499" y="860"/>
                  </a:lnTo>
                  <a:lnTo>
                    <a:pt x="500" y="825"/>
                  </a:lnTo>
                  <a:lnTo>
                    <a:pt x="499" y="811"/>
                  </a:lnTo>
                  <a:lnTo>
                    <a:pt x="495" y="793"/>
                  </a:lnTo>
                  <a:lnTo>
                    <a:pt x="479" y="777"/>
                  </a:lnTo>
                  <a:lnTo>
                    <a:pt x="472" y="763"/>
                  </a:lnTo>
                  <a:lnTo>
                    <a:pt x="473" y="757"/>
                  </a:lnTo>
                  <a:lnTo>
                    <a:pt x="473" y="753"/>
                  </a:lnTo>
                  <a:lnTo>
                    <a:pt x="480" y="747"/>
                  </a:lnTo>
                  <a:lnTo>
                    <a:pt x="485" y="739"/>
                  </a:lnTo>
                  <a:lnTo>
                    <a:pt x="488" y="726"/>
                  </a:lnTo>
                  <a:lnTo>
                    <a:pt x="495" y="706"/>
                  </a:lnTo>
                  <a:lnTo>
                    <a:pt x="496" y="699"/>
                  </a:lnTo>
                  <a:lnTo>
                    <a:pt x="500" y="672"/>
                  </a:lnTo>
                  <a:lnTo>
                    <a:pt x="502" y="657"/>
                  </a:lnTo>
                  <a:lnTo>
                    <a:pt x="502" y="635"/>
                  </a:lnTo>
                  <a:lnTo>
                    <a:pt x="497" y="629"/>
                  </a:lnTo>
                  <a:lnTo>
                    <a:pt x="490" y="625"/>
                  </a:lnTo>
                  <a:lnTo>
                    <a:pt x="479" y="620"/>
                  </a:lnTo>
                  <a:lnTo>
                    <a:pt x="474" y="621"/>
                  </a:lnTo>
                  <a:lnTo>
                    <a:pt x="464" y="612"/>
                  </a:lnTo>
                  <a:lnTo>
                    <a:pt x="461" y="611"/>
                  </a:lnTo>
                  <a:lnTo>
                    <a:pt x="434" y="614"/>
                  </a:lnTo>
                  <a:lnTo>
                    <a:pt x="419" y="612"/>
                  </a:lnTo>
                  <a:lnTo>
                    <a:pt x="409" y="614"/>
                  </a:lnTo>
                  <a:lnTo>
                    <a:pt x="404" y="614"/>
                  </a:lnTo>
                  <a:lnTo>
                    <a:pt x="401" y="613"/>
                  </a:lnTo>
                  <a:lnTo>
                    <a:pt x="402" y="609"/>
                  </a:lnTo>
                  <a:lnTo>
                    <a:pt x="403" y="606"/>
                  </a:lnTo>
                  <a:lnTo>
                    <a:pt x="403" y="604"/>
                  </a:lnTo>
                  <a:lnTo>
                    <a:pt x="400" y="604"/>
                  </a:lnTo>
                  <a:lnTo>
                    <a:pt x="393" y="607"/>
                  </a:lnTo>
                  <a:lnTo>
                    <a:pt x="382" y="637"/>
                  </a:lnTo>
                  <a:lnTo>
                    <a:pt x="376" y="667"/>
                  </a:lnTo>
                  <a:lnTo>
                    <a:pt x="368" y="706"/>
                  </a:lnTo>
                  <a:lnTo>
                    <a:pt x="364" y="722"/>
                  </a:lnTo>
                  <a:lnTo>
                    <a:pt x="357" y="740"/>
                  </a:lnTo>
                  <a:lnTo>
                    <a:pt x="347" y="753"/>
                  </a:lnTo>
                  <a:lnTo>
                    <a:pt x="335" y="767"/>
                  </a:lnTo>
                  <a:lnTo>
                    <a:pt x="326" y="774"/>
                  </a:lnTo>
                  <a:lnTo>
                    <a:pt x="315" y="780"/>
                  </a:lnTo>
                  <a:lnTo>
                    <a:pt x="310" y="794"/>
                  </a:lnTo>
                  <a:lnTo>
                    <a:pt x="306" y="800"/>
                  </a:lnTo>
                  <a:lnTo>
                    <a:pt x="307" y="804"/>
                  </a:lnTo>
                  <a:lnTo>
                    <a:pt x="312" y="802"/>
                  </a:lnTo>
                  <a:lnTo>
                    <a:pt x="310" y="811"/>
                  </a:lnTo>
                  <a:lnTo>
                    <a:pt x="306" y="818"/>
                  </a:lnTo>
                  <a:lnTo>
                    <a:pt x="306" y="821"/>
                  </a:lnTo>
                  <a:lnTo>
                    <a:pt x="308" y="826"/>
                  </a:lnTo>
                  <a:lnTo>
                    <a:pt x="311" y="828"/>
                  </a:lnTo>
                  <a:lnTo>
                    <a:pt x="322" y="824"/>
                  </a:lnTo>
                  <a:lnTo>
                    <a:pt x="324" y="828"/>
                  </a:lnTo>
                  <a:lnTo>
                    <a:pt x="326" y="833"/>
                  </a:lnTo>
                  <a:lnTo>
                    <a:pt x="325" y="856"/>
                  </a:lnTo>
                  <a:lnTo>
                    <a:pt x="322" y="875"/>
                  </a:lnTo>
                  <a:lnTo>
                    <a:pt x="322" y="883"/>
                  </a:lnTo>
                  <a:lnTo>
                    <a:pt x="324" y="887"/>
                  </a:lnTo>
                  <a:lnTo>
                    <a:pt x="325" y="893"/>
                  </a:lnTo>
                  <a:lnTo>
                    <a:pt x="322" y="900"/>
                  </a:lnTo>
                  <a:lnTo>
                    <a:pt x="319" y="903"/>
                  </a:lnTo>
                  <a:lnTo>
                    <a:pt x="315" y="902"/>
                  </a:lnTo>
                  <a:lnTo>
                    <a:pt x="312" y="918"/>
                  </a:lnTo>
                  <a:lnTo>
                    <a:pt x="311" y="927"/>
                  </a:lnTo>
                  <a:lnTo>
                    <a:pt x="311" y="935"/>
                  </a:lnTo>
                  <a:lnTo>
                    <a:pt x="312" y="939"/>
                  </a:lnTo>
                  <a:lnTo>
                    <a:pt x="314" y="944"/>
                  </a:lnTo>
                  <a:lnTo>
                    <a:pt x="315" y="940"/>
                  </a:lnTo>
                  <a:lnTo>
                    <a:pt x="316" y="935"/>
                  </a:lnTo>
                  <a:lnTo>
                    <a:pt x="319" y="931"/>
                  </a:lnTo>
                  <a:lnTo>
                    <a:pt x="337" y="941"/>
                  </a:lnTo>
                  <a:lnTo>
                    <a:pt x="342" y="946"/>
                  </a:lnTo>
                  <a:lnTo>
                    <a:pt x="349" y="951"/>
                  </a:lnTo>
                  <a:lnTo>
                    <a:pt x="351" y="957"/>
                  </a:lnTo>
                  <a:lnTo>
                    <a:pt x="353" y="973"/>
                  </a:lnTo>
                  <a:lnTo>
                    <a:pt x="360" y="988"/>
                  </a:lnTo>
                  <a:lnTo>
                    <a:pt x="367" y="997"/>
                  </a:lnTo>
                  <a:lnTo>
                    <a:pt x="370" y="1001"/>
                  </a:lnTo>
                  <a:lnTo>
                    <a:pt x="373" y="1001"/>
                  </a:lnTo>
                  <a:lnTo>
                    <a:pt x="379" y="998"/>
                  </a:lnTo>
                  <a:lnTo>
                    <a:pt x="385" y="998"/>
                  </a:lnTo>
                  <a:lnTo>
                    <a:pt x="382" y="1010"/>
                  </a:lnTo>
                  <a:lnTo>
                    <a:pt x="376" y="1032"/>
                  </a:lnTo>
                  <a:lnTo>
                    <a:pt x="365" y="1051"/>
                  </a:lnTo>
                  <a:lnTo>
                    <a:pt x="361" y="1054"/>
                  </a:lnTo>
                  <a:lnTo>
                    <a:pt x="354" y="1046"/>
                  </a:lnTo>
                  <a:lnTo>
                    <a:pt x="345" y="1040"/>
                  </a:lnTo>
                  <a:lnTo>
                    <a:pt x="340" y="1037"/>
                  </a:lnTo>
                  <a:lnTo>
                    <a:pt x="338" y="1031"/>
                  </a:lnTo>
                  <a:lnTo>
                    <a:pt x="322" y="1016"/>
                  </a:lnTo>
                  <a:lnTo>
                    <a:pt x="317" y="1005"/>
                  </a:lnTo>
                  <a:lnTo>
                    <a:pt x="310" y="1004"/>
                  </a:lnTo>
                  <a:lnTo>
                    <a:pt x="299" y="999"/>
                  </a:lnTo>
                  <a:lnTo>
                    <a:pt x="297" y="998"/>
                  </a:lnTo>
                  <a:lnTo>
                    <a:pt x="288" y="991"/>
                  </a:lnTo>
                  <a:lnTo>
                    <a:pt x="279" y="987"/>
                  </a:lnTo>
                  <a:lnTo>
                    <a:pt x="277" y="982"/>
                  </a:lnTo>
                  <a:lnTo>
                    <a:pt x="271" y="978"/>
                  </a:lnTo>
                  <a:lnTo>
                    <a:pt x="264" y="976"/>
                  </a:lnTo>
                  <a:lnTo>
                    <a:pt x="254" y="970"/>
                  </a:lnTo>
                  <a:lnTo>
                    <a:pt x="250" y="972"/>
                  </a:lnTo>
                  <a:lnTo>
                    <a:pt x="251" y="965"/>
                  </a:lnTo>
                  <a:lnTo>
                    <a:pt x="251" y="965"/>
                  </a:lnTo>
                  <a:lnTo>
                    <a:pt x="245" y="972"/>
                  </a:lnTo>
                  <a:lnTo>
                    <a:pt x="243" y="977"/>
                  </a:lnTo>
                  <a:lnTo>
                    <a:pt x="244" y="985"/>
                  </a:lnTo>
                  <a:lnTo>
                    <a:pt x="243" y="987"/>
                  </a:lnTo>
                  <a:lnTo>
                    <a:pt x="238" y="990"/>
                  </a:lnTo>
                  <a:lnTo>
                    <a:pt x="241" y="998"/>
                  </a:lnTo>
                  <a:lnTo>
                    <a:pt x="239" y="1000"/>
                  </a:lnTo>
                  <a:lnTo>
                    <a:pt x="243" y="1003"/>
                  </a:lnTo>
                  <a:lnTo>
                    <a:pt x="244" y="1000"/>
                  </a:lnTo>
                  <a:lnTo>
                    <a:pt x="247" y="1001"/>
                  </a:lnTo>
                  <a:lnTo>
                    <a:pt x="254" y="1009"/>
                  </a:lnTo>
                  <a:lnTo>
                    <a:pt x="261" y="1007"/>
                  </a:lnTo>
                  <a:lnTo>
                    <a:pt x="265" y="1010"/>
                  </a:lnTo>
                  <a:lnTo>
                    <a:pt x="265" y="1014"/>
                  </a:lnTo>
                  <a:lnTo>
                    <a:pt x="271" y="1017"/>
                  </a:lnTo>
                  <a:lnTo>
                    <a:pt x="269" y="1022"/>
                  </a:lnTo>
                  <a:lnTo>
                    <a:pt x="273" y="1033"/>
                  </a:lnTo>
                  <a:lnTo>
                    <a:pt x="272" y="1037"/>
                  </a:lnTo>
                  <a:lnTo>
                    <a:pt x="266" y="1043"/>
                  </a:lnTo>
                  <a:lnTo>
                    <a:pt x="266" y="1047"/>
                  </a:lnTo>
                  <a:lnTo>
                    <a:pt x="261" y="1054"/>
                  </a:lnTo>
                  <a:lnTo>
                    <a:pt x="262" y="1080"/>
                  </a:lnTo>
                  <a:lnTo>
                    <a:pt x="269" y="1086"/>
                  </a:lnTo>
                  <a:lnTo>
                    <a:pt x="274" y="1086"/>
                  </a:lnTo>
                  <a:lnTo>
                    <a:pt x="278" y="1082"/>
                  </a:lnTo>
                  <a:lnTo>
                    <a:pt x="284" y="1082"/>
                  </a:lnTo>
                  <a:lnTo>
                    <a:pt x="286" y="1087"/>
                  </a:lnTo>
                  <a:lnTo>
                    <a:pt x="286" y="1091"/>
                  </a:lnTo>
                  <a:lnTo>
                    <a:pt x="283" y="1094"/>
                  </a:lnTo>
                  <a:lnTo>
                    <a:pt x="289" y="1099"/>
                  </a:lnTo>
                  <a:lnTo>
                    <a:pt x="291" y="1106"/>
                  </a:lnTo>
                  <a:lnTo>
                    <a:pt x="289" y="1108"/>
                  </a:lnTo>
                  <a:lnTo>
                    <a:pt x="282" y="1106"/>
                  </a:lnTo>
                  <a:lnTo>
                    <a:pt x="280" y="1107"/>
                  </a:lnTo>
                  <a:lnTo>
                    <a:pt x="277" y="1112"/>
                  </a:lnTo>
                  <a:lnTo>
                    <a:pt x="284" y="1115"/>
                  </a:lnTo>
                  <a:lnTo>
                    <a:pt x="287" y="1120"/>
                  </a:lnTo>
                  <a:lnTo>
                    <a:pt x="287" y="1124"/>
                  </a:lnTo>
                  <a:lnTo>
                    <a:pt x="284" y="1127"/>
                  </a:lnTo>
                  <a:lnTo>
                    <a:pt x="275" y="1132"/>
                  </a:lnTo>
                  <a:lnTo>
                    <a:pt x="269" y="1139"/>
                  </a:lnTo>
                  <a:lnTo>
                    <a:pt x="261" y="1145"/>
                  </a:lnTo>
                  <a:lnTo>
                    <a:pt x="256" y="1153"/>
                  </a:lnTo>
                  <a:lnTo>
                    <a:pt x="252" y="1155"/>
                  </a:lnTo>
                  <a:lnTo>
                    <a:pt x="254" y="1169"/>
                  </a:lnTo>
                  <a:lnTo>
                    <a:pt x="247" y="1176"/>
                  </a:lnTo>
                  <a:lnTo>
                    <a:pt x="243" y="1176"/>
                  </a:lnTo>
                  <a:lnTo>
                    <a:pt x="238" y="1178"/>
                  </a:lnTo>
                  <a:lnTo>
                    <a:pt x="237" y="1183"/>
                  </a:lnTo>
                  <a:lnTo>
                    <a:pt x="230" y="1186"/>
                  </a:lnTo>
                  <a:lnTo>
                    <a:pt x="228" y="1190"/>
                  </a:lnTo>
                  <a:lnTo>
                    <a:pt x="220" y="1190"/>
                  </a:lnTo>
                  <a:lnTo>
                    <a:pt x="212" y="1198"/>
                  </a:lnTo>
                  <a:lnTo>
                    <a:pt x="206" y="1203"/>
                  </a:lnTo>
                  <a:lnTo>
                    <a:pt x="200" y="1205"/>
                  </a:lnTo>
                  <a:lnTo>
                    <a:pt x="197" y="1213"/>
                  </a:lnTo>
                  <a:lnTo>
                    <a:pt x="195" y="1215"/>
                  </a:lnTo>
                  <a:lnTo>
                    <a:pt x="197" y="1223"/>
                  </a:lnTo>
                  <a:lnTo>
                    <a:pt x="194" y="1221"/>
                  </a:lnTo>
                  <a:lnTo>
                    <a:pt x="189" y="1226"/>
                  </a:lnTo>
                  <a:lnTo>
                    <a:pt x="187" y="1232"/>
                  </a:lnTo>
                  <a:lnTo>
                    <a:pt x="185" y="1234"/>
                  </a:lnTo>
                  <a:lnTo>
                    <a:pt x="184" y="1238"/>
                  </a:lnTo>
                  <a:lnTo>
                    <a:pt x="182" y="1239"/>
                  </a:lnTo>
                  <a:lnTo>
                    <a:pt x="184" y="1243"/>
                  </a:lnTo>
                  <a:lnTo>
                    <a:pt x="180" y="1248"/>
                  </a:lnTo>
                  <a:lnTo>
                    <a:pt x="180" y="1252"/>
                  </a:lnTo>
                  <a:lnTo>
                    <a:pt x="157" y="1264"/>
                  </a:lnTo>
                  <a:lnTo>
                    <a:pt x="157" y="1264"/>
                  </a:lnTo>
                  <a:lnTo>
                    <a:pt x="152" y="1267"/>
                  </a:lnTo>
                  <a:lnTo>
                    <a:pt x="147" y="1273"/>
                  </a:lnTo>
                  <a:lnTo>
                    <a:pt x="147" y="1275"/>
                  </a:lnTo>
                  <a:lnTo>
                    <a:pt x="143" y="1276"/>
                  </a:lnTo>
                  <a:lnTo>
                    <a:pt x="135" y="1291"/>
                  </a:lnTo>
                  <a:lnTo>
                    <a:pt x="133" y="1293"/>
                  </a:lnTo>
                  <a:lnTo>
                    <a:pt x="135" y="1300"/>
                  </a:lnTo>
                  <a:lnTo>
                    <a:pt x="130" y="1306"/>
                  </a:lnTo>
                  <a:lnTo>
                    <a:pt x="127" y="1307"/>
                  </a:lnTo>
                  <a:lnTo>
                    <a:pt x="126" y="1312"/>
                  </a:lnTo>
                  <a:lnTo>
                    <a:pt x="116" y="1317"/>
                  </a:lnTo>
                  <a:lnTo>
                    <a:pt x="116" y="1322"/>
                  </a:lnTo>
                  <a:lnTo>
                    <a:pt x="110" y="1325"/>
                  </a:lnTo>
                  <a:lnTo>
                    <a:pt x="110" y="1321"/>
                  </a:lnTo>
                  <a:lnTo>
                    <a:pt x="106" y="1319"/>
                  </a:lnTo>
                  <a:lnTo>
                    <a:pt x="106" y="1316"/>
                  </a:lnTo>
                  <a:lnTo>
                    <a:pt x="98" y="1312"/>
                  </a:lnTo>
                  <a:lnTo>
                    <a:pt x="93" y="1317"/>
                  </a:lnTo>
                  <a:lnTo>
                    <a:pt x="93" y="1323"/>
                  </a:lnTo>
                  <a:lnTo>
                    <a:pt x="89" y="1323"/>
                  </a:lnTo>
                  <a:lnTo>
                    <a:pt x="89" y="1326"/>
                  </a:lnTo>
                  <a:lnTo>
                    <a:pt x="85" y="1327"/>
                  </a:lnTo>
                  <a:lnTo>
                    <a:pt x="84" y="1332"/>
                  </a:lnTo>
                  <a:lnTo>
                    <a:pt x="80" y="1333"/>
                  </a:lnTo>
                  <a:lnTo>
                    <a:pt x="80" y="1338"/>
                  </a:lnTo>
                  <a:lnTo>
                    <a:pt x="83" y="1342"/>
                  </a:lnTo>
                  <a:lnTo>
                    <a:pt x="81" y="1343"/>
                  </a:lnTo>
                  <a:lnTo>
                    <a:pt x="79" y="1349"/>
                  </a:lnTo>
                  <a:lnTo>
                    <a:pt x="75" y="1355"/>
                  </a:lnTo>
                  <a:lnTo>
                    <a:pt x="80" y="1360"/>
                  </a:lnTo>
                  <a:lnTo>
                    <a:pt x="80" y="1377"/>
                  </a:lnTo>
                  <a:lnTo>
                    <a:pt x="81" y="1381"/>
                  </a:lnTo>
                  <a:lnTo>
                    <a:pt x="86" y="1381"/>
                  </a:lnTo>
                  <a:lnTo>
                    <a:pt x="88" y="1386"/>
                  </a:lnTo>
                  <a:lnTo>
                    <a:pt x="85" y="1390"/>
                  </a:lnTo>
                  <a:lnTo>
                    <a:pt x="84" y="1395"/>
                  </a:lnTo>
                  <a:lnTo>
                    <a:pt x="78" y="1397"/>
                  </a:lnTo>
                  <a:lnTo>
                    <a:pt x="77" y="1404"/>
                  </a:lnTo>
                  <a:lnTo>
                    <a:pt x="75" y="1406"/>
                  </a:lnTo>
                  <a:lnTo>
                    <a:pt x="76" y="1410"/>
                  </a:lnTo>
                  <a:lnTo>
                    <a:pt x="75" y="1423"/>
                  </a:lnTo>
                  <a:lnTo>
                    <a:pt x="72" y="1437"/>
                  </a:lnTo>
                  <a:lnTo>
                    <a:pt x="72" y="1440"/>
                  </a:lnTo>
                  <a:lnTo>
                    <a:pt x="70" y="1442"/>
                  </a:lnTo>
                  <a:lnTo>
                    <a:pt x="71" y="1447"/>
                  </a:lnTo>
                  <a:lnTo>
                    <a:pt x="68" y="1450"/>
                  </a:lnTo>
                  <a:lnTo>
                    <a:pt x="70" y="1458"/>
                  </a:lnTo>
                  <a:lnTo>
                    <a:pt x="67" y="1462"/>
                  </a:lnTo>
                  <a:lnTo>
                    <a:pt x="69" y="1466"/>
                  </a:lnTo>
                  <a:lnTo>
                    <a:pt x="75" y="1474"/>
                  </a:lnTo>
                  <a:lnTo>
                    <a:pt x="75" y="1480"/>
                  </a:lnTo>
                  <a:lnTo>
                    <a:pt x="71" y="1484"/>
                  </a:lnTo>
                  <a:lnTo>
                    <a:pt x="74" y="1496"/>
                  </a:lnTo>
                  <a:lnTo>
                    <a:pt x="75" y="1498"/>
                  </a:lnTo>
                  <a:lnTo>
                    <a:pt x="77" y="1498"/>
                  </a:lnTo>
                  <a:lnTo>
                    <a:pt x="80" y="1503"/>
                  </a:lnTo>
                  <a:lnTo>
                    <a:pt x="80" y="1511"/>
                  </a:lnTo>
                  <a:lnTo>
                    <a:pt x="75" y="1514"/>
                  </a:lnTo>
                  <a:lnTo>
                    <a:pt x="75" y="1518"/>
                  </a:lnTo>
                  <a:lnTo>
                    <a:pt x="74" y="1520"/>
                  </a:lnTo>
                  <a:lnTo>
                    <a:pt x="75" y="1535"/>
                  </a:lnTo>
                  <a:lnTo>
                    <a:pt x="71" y="1542"/>
                  </a:lnTo>
                  <a:lnTo>
                    <a:pt x="72" y="1552"/>
                  </a:lnTo>
                  <a:lnTo>
                    <a:pt x="75" y="1560"/>
                  </a:lnTo>
                  <a:lnTo>
                    <a:pt x="69" y="1575"/>
                  </a:lnTo>
                  <a:lnTo>
                    <a:pt x="69" y="1581"/>
                  </a:lnTo>
                  <a:lnTo>
                    <a:pt x="72" y="1596"/>
                  </a:lnTo>
                  <a:lnTo>
                    <a:pt x="75" y="1604"/>
                  </a:lnTo>
                  <a:lnTo>
                    <a:pt x="75" y="1614"/>
                  </a:lnTo>
                  <a:lnTo>
                    <a:pt x="72" y="1625"/>
                  </a:lnTo>
                  <a:lnTo>
                    <a:pt x="66" y="1640"/>
                  </a:lnTo>
                  <a:lnTo>
                    <a:pt x="67" y="1646"/>
                  </a:lnTo>
                  <a:lnTo>
                    <a:pt x="62" y="1663"/>
                  </a:lnTo>
                  <a:lnTo>
                    <a:pt x="53" y="1671"/>
                  </a:lnTo>
                  <a:lnTo>
                    <a:pt x="48" y="1678"/>
                  </a:lnTo>
                  <a:lnTo>
                    <a:pt x="43" y="1694"/>
                  </a:lnTo>
                  <a:lnTo>
                    <a:pt x="47" y="1697"/>
                  </a:lnTo>
                  <a:lnTo>
                    <a:pt x="52" y="1705"/>
                  </a:lnTo>
                  <a:lnTo>
                    <a:pt x="54" y="1706"/>
                  </a:lnTo>
                  <a:lnTo>
                    <a:pt x="59" y="1707"/>
                  </a:lnTo>
                  <a:lnTo>
                    <a:pt x="64" y="1714"/>
                  </a:lnTo>
                  <a:lnTo>
                    <a:pt x="64" y="1720"/>
                  </a:lnTo>
                  <a:lnTo>
                    <a:pt x="66" y="1724"/>
                  </a:lnTo>
                  <a:lnTo>
                    <a:pt x="63" y="1729"/>
                  </a:lnTo>
                  <a:lnTo>
                    <a:pt x="63" y="1735"/>
                  </a:lnTo>
                  <a:lnTo>
                    <a:pt x="65" y="1735"/>
                  </a:lnTo>
                  <a:lnTo>
                    <a:pt x="66" y="1739"/>
                  </a:lnTo>
                  <a:lnTo>
                    <a:pt x="69" y="1741"/>
                  </a:lnTo>
                  <a:lnTo>
                    <a:pt x="74" y="1740"/>
                  </a:lnTo>
                  <a:lnTo>
                    <a:pt x="74" y="1741"/>
                  </a:lnTo>
                  <a:lnTo>
                    <a:pt x="73" y="1745"/>
                  </a:lnTo>
                  <a:lnTo>
                    <a:pt x="75" y="1752"/>
                  </a:lnTo>
                  <a:lnTo>
                    <a:pt x="74" y="1756"/>
                  </a:lnTo>
                  <a:lnTo>
                    <a:pt x="67" y="1759"/>
                  </a:lnTo>
                  <a:lnTo>
                    <a:pt x="65" y="1764"/>
                  </a:lnTo>
                  <a:lnTo>
                    <a:pt x="64" y="1765"/>
                  </a:lnTo>
                  <a:lnTo>
                    <a:pt x="59" y="1765"/>
                  </a:lnTo>
                  <a:lnTo>
                    <a:pt x="53" y="1769"/>
                  </a:lnTo>
                  <a:lnTo>
                    <a:pt x="52" y="1774"/>
                  </a:lnTo>
                  <a:lnTo>
                    <a:pt x="47" y="1780"/>
                  </a:lnTo>
                  <a:lnTo>
                    <a:pt x="47" y="1785"/>
                  </a:lnTo>
                  <a:lnTo>
                    <a:pt x="50" y="1789"/>
                  </a:lnTo>
                  <a:lnTo>
                    <a:pt x="54" y="1790"/>
                  </a:lnTo>
                  <a:lnTo>
                    <a:pt x="56" y="1792"/>
                  </a:lnTo>
                  <a:lnTo>
                    <a:pt x="56" y="1798"/>
                  </a:lnTo>
                  <a:lnTo>
                    <a:pt x="50" y="1803"/>
                  </a:lnTo>
                  <a:lnTo>
                    <a:pt x="45" y="1808"/>
                  </a:lnTo>
                  <a:lnTo>
                    <a:pt x="43" y="1801"/>
                  </a:lnTo>
                  <a:lnTo>
                    <a:pt x="37" y="1802"/>
                  </a:lnTo>
                  <a:lnTo>
                    <a:pt x="33" y="1800"/>
                  </a:lnTo>
                  <a:lnTo>
                    <a:pt x="30" y="1803"/>
                  </a:lnTo>
                  <a:lnTo>
                    <a:pt x="30" y="1806"/>
                  </a:lnTo>
                  <a:lnTo>
                    <a:pt x="27" y="1810"/>
                  </a:lnTo>
                  <a:lnTo>
                    <a:pt x="28" y="1814"/>
                  </a:lnTo>
                  <a:lnTo>
                    <a:pt x="25" y="1821"/>
                  </a:lnTo>
                  <a:lnTo>
                    <a:pt x="25" y="1823"/>
                  </a:lnTo>
                  <a:lnTo>
                    <a:pt x="30" y="1827"/>
                  </a:lnTo>
                  <a:lnTo>
                    <a:pt x="28" y="1832"/>
                  </a:lnTo>
                  <a:lnTo>
                    <a:pt x="31" y="1837"/>
                  </a:lnTo>
                  <a:lnTo>
                    <a:pt x="30" y="1838"/>
                  </a:lnTo>
                  <a:lnTo>
                    <a:pt x="31" y="1840"/>
                  </a:lnTo>
                  <a:lnTo>
                    <a:pt x="30" y="1841"/>
                  </a:lnTo>
                  <a:lnTo>
                    <a:pt x="28" y="1839"/>
                  </a:lnTo>
                  <a:lnTo>
                    <a:pt x="26" y="1839"/>
                  </a:lnTo>
                  <a:lnTo>
                    <a:pt x="18" y="1848"/>
                  </a:lnTo>
                  <a:lnTo>
                    <a:pt x="15" y="1850"/>
                  </a:lnTo>
                  <a:lnTo>
                    <a:pt x="7" y="1847"/>
                  </a:lnTo>
                  <a:lnTo>
                    <a:pt x="5" y="1849"/>
                  </a:lnTo>
                  <a:lnTo>
                    <a:pt x="4" y="1854"/>
                  </a:lnTo>
                  <a:lnTo>
                    <a:pt x="10" y="1863"/>
                  </a:lnTo>
                  <a:lnTo>
                    <a:pt x="8" y="1868"/>
                  </a:lnTo>
                  <a:lnTo>
                    <a:pt x="9" y="1883"/>
                  </a:lnTo>
                  <a:lnTo>
                    <a:pt x="10" y="1886"/>
                  </a:lnTo>
                  <a:lnTo>
                    <a:pt x="13" y="1889"/>
                  </a:lnTo>
                  <a:lnTo>
                    <a:pt x="12" y="1893"/>
                  </a:lnTo>
                  <a:lnTo>
                    <a:pt x="14" y="1894"/>
                  </a:lnTo>
                  <a:lnTo>
                    <a:pt x="18" y="1893"/>
                  </a:lnTo>
                  <a:lnTo>
                    <a:pt x="22" y="1893"/>
                  </a:lnTo>
                  <a:lnTo>
                    <a:pt x="26" y="1896"/>
                  </a:lnTo>
                  <a:lnTo>
                    <a:pt x="28" y="1896"/>
                  </a:lnTo>
                  <a:lnTo>
                    <a:pt x="32" y="1894"/>
                  </a:lnTo>
                  <a:lnTo>
                    <a:pt x="36" y="1894"/>
                  </a:lnTo>
                  <a:lnTo>
                    <a:pt x="38" y="1896"/>
                  </a:lnTo>
                  <a:lnTo>
                    <a:pt x="46" y="1892"/>
                  </a:lnTo>
                  <a:lnTo>
                    <a:pt x="54" y="1897"/>
                  </a:lnTo>
                  <a:lnTo>
                    <a:pt x="57" y="1897"/>
                  </a:lnTo>
                  <a:lnTo>
                    <a:pt x="61" y="1893"/>
                  </a:lnTo>
                  <a:lnTo>
                    <a:pt x="63" y="1892"/>
                  </a:lnTo>
                  <a:lnTo>
                    <a:pt x="65" y="1893"/>
                  </a:lnTo>
                  <a:lnTo>
                    <a:pt x="70" y="1892"/>
                  </a:lnTo>
                  <a:lnTo>
                    <a:pt x="71" y="1894"/>
                  </a:lnTo>
                  <a:lnTo>
                    <a:pt x="71" y="1895"/>
                  </a:lnTo>
                  <a:lnTo>
                    <a:pt x="66" y="1899"/>
                  </a:lnTo>
                  <a:lnTo>
                    <a:pt x="67" y="1905"/>
                  </a:lnTo>
                  <a:lnTo>
                    <a:pt x="64" y="1912"/>
                  </a:lnTo>
                  <a:lnTo>
                    <a:pt x="70" y="1915"/>
                  </a:lnTo>
                  <a:lnTo>
                    <a:pt x="69" y="1918"/>
                  </a:lnTo>
                  <a:lnTo>
                    <a:pt x="70" y="1923"/>
                  </a:lnTo>
                  <a:lnTo>
                    <a:pt x="73" y="1922"/>
                  </a:lnTo>
                  <a:lnTo>
                    <a:pt x="76" y="1924"/>
                  </a:lnTo>
                  <a:lnTo>
                    <a:pt x="80" y="1924"/>
                  </a:lnTo>
                  <a:lnTo>
                    <a:pt x="75" y="1932"/>
                  </a:lnTo>
                  <a:lnTo>
                    <a:pt x="65" y="1933"/>
                  </a:lnTo>
                  <a:lnTo>
                    <a:pt x="64" y="1935"/>
                  </a:lnTo>
                  <a:lnTo>
                    <a:pt x="65" y="1938"/>
                  </a:lnTo>
                  <a:lnTo>
                    <a:pt x="61" y="1941"/>
                  </a:lnTo>
                  <a:lnTo>
                    <a:pt x="59" y="1942"/>
                  </a:lnTo>
                  <a:lnTo>
                    <a:pt x="54" y="1940"/>
                  </a:lnTo>
                  <a:lnTo>
                    <a:pt x="51" y="1942"/>
                  </a:lnTo>
                  <a:lnTo>
                    <a:pt x="52" y="1945"/>
                  </a:lnTo>
                  <a:lnTo>
                    <a:pt x="48" y="1948"/>
                  </a:lnTo>
                  <a:lnTo>
                    <a:pt x="53" y="1950"/>
                  </a:lnTo>
                  <a:lnTo>
                    <a:pt x="54" y="1954"/>
                  </a:lnTo>
                  <a:lnTo>
                    <a:pt x="51" y="1958"/>
                  </a:lnTo>
                  <a:lnTo>
                    <a:pt x="47" y="1960"/>
                  </a:lnTo>
                  <a:lnTo>
                    <a:pt x="45" y="1955"/>
                  </a:lnTo>
                  <a:lnTo>
                    <a:pt x="43" y="1955"/>
                  </a:lnTo>
                  <a:lnTo>
                    <a:pt x="41" y="1954"/>
                  </a:lnTo>
                  <a:lnTo>
                    <a:pt x="36" y="1947"/>
                  </a:lnTo>
                  <a:lnTo>
                    <a:pt x="33" y="1950"/>
                  </a:lnTo>
                  <a:lnTo>
                    <a:pt x="33" y="1954"/>
                  </a:lnTo>
                  <a:lnTo>
                    <a:pt x="28" y="1961"/>
                  </a:lnTo>
                  <a:lnTo>
                    <a:pt x="26" y="1960"/>
                  </a:lnTo>
                  <a:lnTo>
                    <a:pt x="29" y="1956"/>
                  </a:lnTo>
                  <a:lnTo>
                    <a:pt x="28" y="1950"/>
                  </a:lnTo>
                  <a:lnTo>
                    <a:pt x="31" y="1945"/>
                  </a:lnTo>
                  <a:lnTo>
                    <a:pt x="30" y="1942"/>
                  </a:lnTo>
                  <a:lnTo>
                    <a:pt x="14" y="1940"/>
                  </a:lnTo>
                  <a:lnTo>
                    <a:pt x="4" y="1945"/>
                  </a:lnTo>
                  <a:lnTo>
                    <a:pt x="0" y="1954"/>
                  </a:lnTo>
                  <a:lnTo>
                    <a:pt x="5" y="1959"/>
                  </a:lnTo>
                  <a:lnTo>
                    <a:pt x="1" y="1966"/>
                  </a:lnTo>
                  <a:lnTo>
                    <a:pt x="19" y="1979"/>
                  </a:lnTo>
                  <a:lnTo>
                    <a:pt x="20" y="1984"/>
                  </a:lnTo>
                  <a:lnTo>
                    <a:pt x="25" y="1989"/>
                  </a:lnTo>
                  <a:lnTo>
                    <a:pt x="27" y="1990"/>
                  </a:lnTo>
                  <a:lnTo>
                    <a:pt x="30" y="1989"/>
                  </a:lnTo>
                  <a:lnTo>
                    <a:pt x="35" y="1984"/>
                  </a:lnTo>
                  <a:lnTo>
                    <a:pt x="41" y="1982"/>
                  </a:lnTo>
                  <a:lnTo>
                    <a:pt x="48" y="1986"/>
                  </a:lnTo>
                  <a:lnTo>
                    <a:pt x="51" y="1986"/>
                  </a:lnTo>
                  <a:lnTo>
                    <a:pt x="53" y="1981"/>
                  </a:lnTo>
                  <a:lnTo>
                    <a:pt x="63" y="1977"/>
                  </a:lnTo>
                  <a:lnTo>
                    <a:pt x="65" y="1979"/>
                  </a:lnTo>
                  <a:lnTo>
                    <a:pt x="67" y="1979"/>
                  </a:lnTo>
                  <a:lnTo>
                    <a:pt x="74" y="1972"/>
                  </a:lnTo>
                  <a:lnTo>
                    <a:pt x="77" y="1966"/>
                  </a:lnTo>
                  <a:lnTo>
                    <a:pt x="80" y="1965"/>
                  </a:lnTo>
                  <a:lnTo>
                    <a:pt x="82" y="1962"/>
                  </a:lnTo>
                  <a:lnTo>
                    <a:pt x="84" y="1965"/>
                  </a:lnTo>
                  <a:lnTo>
                    <a:pt x="89" y="1964"/>
                  </a:lnTo>
                  <a:lnTo>
                    <a:pt x="88" y="1968"/>
                  </a:lnTo>
                  <a:lnTo>
                    <a:pt x="89" y="1971"/>
                  </a:lnTo>
                  <a:lnTo>
                    <a:pt x="85" y="1981"/>
                  </a:lnTo>
                  <a:lnTo>
                    <a:pt x="81" y="1985"/>
                  </a:lnTo>
                  <a:lnTo>
                    <a:pt x="83" y="1988"/>
                  </a:lnTo>
                  <a:lnTo>
                    <a:pt x="80" y="1992"/>
                  </a:lnTo>
                  <a:lnTo>
                    <a:pt x="85" y="1995"/>
                  </a:lnTo>
                  <a:lnTo>
                    <a:pt x="83" y="2004"/>
                  </a:lnTo>
                  <a:lnTo>
                    <a:pt x="78" y="2002"/>
                  </a:lnTo>
                  <a:lnTo>
                    <a:pt x="69" y="2003"/>
                  </a:lnTo>
                  <a:lnTo>
                    <a:pt x="65" y="2012"/>
                  </a:lnTo>
                  <a:lnTo>
                    <a:pt x="63" y="2015"/>
                  </a:lnTo>
                  <a:lnTo>
                    <a:pt x="58" y="2015"/>
                  </a:lnTo>
                  <a:lnTo>
                    <a:pt x="56" y="2029"/>
                  </a:lnTo>
                  <a:lnTo>
                    <a:pt x="54" y="2034"/>
                  </a:lnTo>
                  <a:lnTo>
                    <a:pt x="56" y="2038"/>
                  </a:lnTo>
                  <a:lnTo>
                    <a:pt x="56" y="2042"/>
                  </a:lnTo>
                  <a:lnTo>
                    <a:pt x="56" y="2050"/>
                  </a:lnTo>
                  <a:lnTo>
                    <a:pt x="54" y="2051"/>
                  </a:lnTo>
                  <a:lnTo>
                    <a:pt x="56" y="2055"/>
                  </a:lnTo>
                  <a:lnTo>
                    <a:pt x="57" y="2060"/>
                  </a:lnTo>
                  <a:lnTo>
                    <a:pt x="59" y="2063"/>
                  </a:lnTo>
                  <a:lnTo>
                    <a:pt x="54" y="2068"/>
                  </a:lnTo>
                  <a:lnTo>
                    <a:pt x="54" y="2081"/>
                  </a:lnTo>
                  <a:lnTo>
                    <a:pt x="52" y="2084"/>
                  </a:lnTo>
                  <a:lnTo>
                    <a:pt x="56" y="2089"/>
                  </a:lnTo>
                  <a:lnTo>
                    <a:pt x="54" y="2092"/>
                  </a:lnTo>
                  <a:lnTo>
                    <a:pt x="55" y="2094"/>
                  </a:lnTo>
                  <a:lnTo>
                    <a:pt x="60" y="2094"/>
                  </a:lnTo>
                  <a:lnTo>
                    <a:pt x="63" y="2099"/>
                  </a:lnTo>
                  <a:lnTo>
                    <a:pt x="69" y="2103"/>
                  </a:lnTo>
                  <a:lnTo>
                    <a:pt x="68" y="2098"/>
                  </a:lnTo>
                  <a:lnTo>
                    <a:pt x="69" y="2096"/>
                  </a:lnTo>
                  <a:lnTo>
                    <a:pt x="75" y="2092"/>
                  </a:lnTo>
                  <a:lnTo>
                    <a:pt x="77" y="2092"/>
                  </a:lnTo>
                  <a:lnTo>
                    <a:pt x="77" y="2094"/>
                  </a:lnTo>
                  <a:lnTo>
                    <a:pt x="81" y="2093"/>
                  </a:lnTo>
                  <a:lnTo>
                    <a:pt x="85" y="2095"/>
                  </a:lnTo>
                  <a:lnTo>
                    <a:pt x="86" y="2094"/>
                  </a:lnTo>
                  <a:lnTo>
                    <a:pt x="91" y="2097"/>
                  </a:lnTo>
                  <a:lnTo>
                    <a:pt x="98" y="2096"/>
                  </a:lnTo>
                  <a:lnTo>
                    <a:pt x="99" y="2104"/>
                  </a:lnTo>
                  <a:lnTo>
                    <a:pt x="94" y="2108"/>
                  </a:lnTo>
                  <a:lnTo>
                    <a:pt x="91" y="2116"/>
                  </a:lnTo>
                  <a:lnTo>
                    <a:pt x="99" y="2121"/>
                  </a:lnTo>
                  <a:lnTo>
                    <a:pt x="100" y="2120"/>
                  </a:lnTo>
                  <a:lnTo>
                    <a:pt x="102" y="2120"/>
                  </a:lnTo>
                  <a:lnTo>
                    <a:pt x="108" y="2115"/>
                  </a:lnTo>
                  <a:lnTo>
                    <a:pt x="110" y="2114"/>
                  </a:lnTo>
                  <a:lnTo>
                    <a:pt x="116" y="2113"/>
                  </a:lnTo>
                  <a:lnTo>
                    <a:pt x="121" y="2109"/>
                  </a:lnTo>
                  <a:lnTo>
                    <a:pt x="124" y="2107"/>
                  </a:lnTo>
                  <a:lnTo>
                    <a:pt x="126" y="2104"/>
                  </a:lnTo>
                  <a:lnTo>
                    <a:pt x="126" y="2101"/>
                  </a:lnTo>
                  <a:lnTo>
                    <a:pt x="120" y="2092"/>
                  </a:lnTo>
                  <a:lnTo>
                    <a:pt x="119" y="2086"/>
                  </a:lnTo>
                  <a:lnTo>
                    <a:pt x="119" y="2083"/>
                  </a:lnTo>
                  <a:lnTo>
                    <a:pt x="122" y="2078"/>
                  </a:lnTo>
                  <a:lnTo>
                    <a:pt x="124" y="2077"/>
                  </a:lnTo>
                  <a:lnTo>
                    <a:pt x="126" y="2073"/>
                  </a:lnTo>
                  <a:lnTo>
                    <a:pt x="127" y="2070"/>
                  </a:lnTo>
                  <a:lnTo>
                    <a:pt x="132" y="2070"/>
                  </a:lnTo>
                  <a:lnTo>
                    <a:pt x="139" y="2069"/>
                  </a:lnTo>
                  <a:lnTo>
                    <a:pt x="143" y="2070"/>
                  </a:lnTo>
                  <a:lnTo>
                    <a:pt x="149" y="2070"/>
                  </a:lnTo>
                  <a:lnTo>
                    <a:pt x="154" y="2072"/>
                  </a:lnTo>
                  <a:lnTo>
                    <a:pt x="157" y="2072"/>
                  </a:lnTo>
                  <a:lnTo>
                    <a:pt x="159" y="2071"/>
                  </a:lnTo>
                  <a:lnTo>
                    <a:pt x="161" y="2068"/>
                  </a:lnTo>
                  <a:lnTo>
                    <a:pt x="161" y="2066"/>
                  </a:lnTo>
                  <a:lnTo>
                    <a:pt x="158" y="2063"/>
                  </a:lnTo>
                  <a:lnTo>
                    <a:pt x="151" y="2060"/>
                  </a:lnTo>
                  <a:lnTo>
                    <a:pt x="147" y="2057"/>
                  </a:lnTo>
                  <a:lnTo>
                    <a:pt x="144" y="2057"/>
                  </a:lnTo>
                  <a:lnTo>
                    <a:pt x="140" y="2056"/>
                  </a:lnTo>
                  <a:lnTo>
                    <a:pt x="136" y="2055"/>
                  </a:lnTo>
                  <a:lnTo>
                    <a:pt x="132" y="2054"/>
                  </a:lnTo>
                  <a:lnTo>
                    <a:pt x="131" y="2051"/>
                  </a:lnTo>
                  <a:lnTo>
                    <a:pt x="132" y="2048"/>
                  </a:lnTo>
                  <a:lnTo>
                    <a:pt x="133" y="2045"/>
                  </a:lnTo>
                  <a:lnTo>
                    <a:pt x="136" y="2044"/>
                  </a:lnTo>
                  <a:lnTo>
                    <a:pt x="139" y="2045"/>
                  </a:lnTo>
                  <a:lnTo>
                    <a:pt x="142" y="2044"/>
                  </a:lnTo>
                  <a:lnTo>
                    <a:pt x="143" y="2042"/>
                  </a:lnTo>
                  <a:lnTo>
                    <a:pt x="143" y="2041"/>
                  </a:lnTo>
                  <a:lnTo>
                    <a:pt x="143" y="2040"/>
                  </a:lnTo>
                  <a:lnTo>
                    <a:pt x="141" y="2038"/>
                  </a:lnTo>
                  <a:lnTo>
                    <a:pt x="139" y="2038"/>
                  </a:lnTo>
                  <a:lnTo>
                    <a:pt x="137" y="2039"/>
                  </a:lnTo>
                  <a:lnTo>
                    <a:pt x="134" y="2040"/>
                  </a:lnTo>
                  <a:lnTo>
                    <a:pt x="129" y="2038"/>
                  </a:lnTo>
                  <a:lnTo>
                    <a:pt x="126" y="2036"/>
                  </a:lnTo>
                  <a:lnTo>
                    <a:pt x="126" y="2034"/>
                  </a:lnTo>
                  <a:lnTo>
                    <a:pt x="128" y="2031"/>
                  </a:lnTo>
                  <a:lnTo>
                    <a:pt x="129" y="2029"/>
                  </a:lnTo>
                  <a:lnTo>
                    <a:pt x="129" y="2026"/>
                  </a:lnTo>
                  <a:lnTo>
                    <a:pt x="129" y="2022"/>
                  </a:lnTo>
                  <a:lnTo>
                    <a:pt x="130" y="2018"/>
                  </a:lnTo>
                  <a:lnTo>
                    <a:pt x="133" y="2015"/>
                  </a:lnTo>
                  <a:lnTo>
                    <a:pt x="137" y="2013"/>
                  </a:lnTo>
                  <a:lnTo>
                    <a:pt x="145" y="2016"/>
                  </a:lnTo>
                  <a:lnTo>
                    <a:pt x="156" y="2018"/>
                  </a:lnTo>
                  <a:lnTo>
                    <a:pt x="157" y="2018"/>
                  </a:lnTo>
                  <a:lnTo>
                    <a:pt x="158" y="2017"/>
                  </a:lnTo>
                  <a:lnTo>
                    <a:pt x="159" y="2015"/>
                  </a:lnTo>
                  <a:lnTo>
                    <a:pt x="174" y="2015"/>
                  </a:lnTo>
                  <a:lnTo>
                    <a:pt x="176" y="2013"/>
                  </a:lnTo>
                  <a:lnTo>
                    <a:pt x="178" y="2012"/>
                  </a:lnTo>
                  <a:lnTo>
                    <a:pt x="192" y="2010"/>
                  </a:lnTo>
                  <a:lnTo>
                    <a:pt x="193" y="2008"/>
                  </a:lnTo>
                  <a:lnTo>
                    <a:pt x="196" y="2006"/>
                  </a:lnTo>
                  <a:lnTo>
                    <a:pt x="199" y="2006"/>
                  </a:lnTo>
                  <a:lnTo>
                    <a:pt x="203" y="2005"/>
                  </a:lnTo>
                  <a:lnTo>
                    <a:pt x="208" y="2004"/>
                  </a:lnTo>
                  <a:lnTo>
                    <a:pt x="212" y="2003"/>
                  </a:lnTo>
                  <a:lnTo>
                    <a:pt x="212" y="2003"/>
                  </a:lnTo>
                  <a:lnTo>
                    <a:pt x="217" y="2003"/>
                  </a:lnTo>
                  <a:lnTo>
                    <a:pt x="221" y="2001"/>
                  </a:lnTo>
                  <a:lnTo>
                    <a:pt x="223" y="2001"/>
                  </a:lnTo>
                  <a:lnTo>
                    <a:pt x="223" y="1999"/>
                  </a:lnTo>
                  <a:lnTo>
                    <a:pt x="228" y="1997"/>
                  </a:lnTo>
                  <a:lnTo>
                    <a:pt x="236" y="1994"/>
                  </a:lnTo>
                  <a:lnTo>
                    <a:pt x="238" y="1996"/>
                  </a:lnTo>
                  <a:lnTo>
                    <a:pt x="242" y="1997"/>
                  </a:lnTo>
                  <a:lnTo>
                    <a:pt x="247" y="1996"/>
                  </a:lnTo>
                  <a:lnTo>
                    <a:pt x="251" y="1994"/>
                  </a:lnTo>
                  <a:lnTo>
                    <a:pt x="253" y="1996"/>
                  </a:lnTo>
                  <a:lnTo>
                    <a:pt x="256" y="1997"/>
                  </a:lnTo>
                  <a:lnTo>
                    <a:pt x="258" y="1996"/>
                  </a:lnTo>
                  <a:lnTo>
                    <a:pt x="259" y="1992"/>
                  </a:lnTo>
                  <a:lnTo>
                    <a:pt x="261" y="1988"/>
                  </a:lnTo>
                  <a:lnTo>
                    <a:pt x="263" y="1986"/>
                  </a:lnTo>
                  <a:lnTo>
                    <a:pt x="266" y="1985"/>
                  </a:lnTo>
                  <a:lnTo>
                    <a:pt x="267" y="1984"/>
                  </a:lnTo>
                  <a:lnTo>
                    <a:pt x="269" y="1982"/>
                  </a:lnTo>
                  <a:lnTo>
                    <a:pt x="276" y="1982"/>
                  </a:lnTo>
                  <a:lnTo>
                    <a:pt x="282" y="1978"/>
                  </a:lnTo>
                  <a:lnTo>
                    <a:pt x="284" y="1980"/>
                  </a:lnTo>
                  <a:lnTo>
                    <a:pt x="293" y="1979"/>
                  </a:lnTo>
                  <a:lnTo>
                    <a:pt x="303" y="1977"/>
                  </a:lnTo>
                  <a:lnTo>
                    <a:pt x="309" y="1976"/>
                  </a:lnTo>
                  <a:lnTo>
                    <a:pt x="320" y="1973"/>
                  </a:lnTo>
                  <a:lnTo>
                    <a:pt x="325" y="1970"/>
                  </a:lnTo>
                  <a:lnTo>
                    <a:pt x="332" y="1969"/>
                  </a:lnTo>
                  <a:lnTo>
                    <a:pt x="339" y="1968"/>
                  </a:lnTo>
                  <a:lnTo>
                    <a:pt x="343" y="1964"/>
                  </a:lnTo>
                  <a:lnTo>
                    <a:pt x="347" y="1963"/>
                  </a:lnTo>
                  <a:lnTo>
                    <a:pt x="351" y="1963"/>
                  </a:lnTo>
                  <a:lnTo>
                    <a:pt x="354" y="1962"/>
                  </a:lnTo>
                  <a:lnTo>
                    <a:pt x="356" y="1961"/>
                  </a:lnTo>
                  <a:lnTo>
                    <a:pt x="357" y="1958"/>
                  </a:lnTo>
                  <a:lnTo>
                    <a:pt x="356" y="1954"/>
                  </a:lnTo>
                  <a:lnTo>
                    <a:pt x="356" y="1952"/>
                  </a:lnTo>
                  <a:lnTo>
                    <a:pt x="358" y="1951"/>
                  </a:lnTo>
                  <a:lnTo>
                    <a:pt x="363" y="1950"/>
                  </a:lnTo>
                  <a:lnTo>
                    <a:pt x="365" y="1949"/>
                  </a:lnTo>
                  <a:lnTo>
                    <a:pt x="371" y="1944"/>
                  </a:lnTo>
                  <a:lnTo>
                    <a:pt x="376" y="1941"/>
                  </a:lnTo>
                  <a:lnTo>
                    <a:pt x="380" y="1939"/>
                  </a:lnTo>
                  <a:lnTo>
                    <a:pt x="388" y="1940"/>
                  </a:lnTo>
                  <a:lnTo>
                    <a:pt x="397" y="1941"/>
                  </a:lnTo>
                  <a:lnTo>
                    <a:pt x="404" y="1944"/>
                  </a:lnTo>
                  <a:lnTo>
                    <a:pt x="408" y="1947"/>
                  </a:lnTo>
                  <a:lnTo>
                    <a:pt x="412" y="1950"/>
                  </a:lnTo>
                  <a:lnTo>
                    <a:pt x="415" y="1951"/>
                  </a:lnTo>
                  <a:lnTo>
                    <a:pt x="419" y="1952"/>
                  </a:lnTo>
                  <a:lnTo>
                    <a:pt x="421" y="1951"/>
                  </a:lnTo>
                  <a:lnTo>
                    <a:pt x="425" y="1949"/>
                  </a:lnTo>
                  <a:lnTo>
                    <a:pt x="426" y="1947"/>
                  </a:lnTo>
                  <a:lnTo>
                    <a:pt x="428" y="1945"/>
                  </a:lnTo>
                  <a:lnTo>
                    <a:pt x="436" y="1944"/>
                  </a:lnTo>
                  <a:lnTo>
                    <a:pt x="437" y="1946"/>
                  </a:lnTo>
                  <a:lnTo>
                    <a:pt x="442" y="1954"/>
                  </a:lnTo>
                  <a:lnTo>
                    <a:pt x="444" y="1963"/>
                  </a:lnTo>
                  <a:lnTo>
                    <a:pt x="448" y="1977"/>
                  </a:lnTo>
                  <a:lnTo>
                    <a:pt x="450" y="1983"/>
                  </a:lnTo>
                  <a:lnTo>
                    <a:pt x="450" y="1987"/>
                  </a:lnTo>
                  <a:lnTo>
                    <a:pt x="450" y="1991"/>
                  </a:lnTo>
                  <a:lnTo>
                    <a:pt x="449" y="1996"/>
                  </a:lnTo>
                  <a:lnTo>
                    <a:pt x="446" y="2001"/>
                  </a:lnTo>
                  <a:lnTo>
                    <a:pt x="447" y="2004"/>
                  </a:lnTo>
                  <a:lnTo>
                    <a:pt x="455" y="2007"/>
                  </a:lnTo>
                  <a:lnTo>
                    <a:pt x="466" y="2006"/>
                  </a:lnTo>
                  <a:lnTo>
                    <a:pt x="472" y="2004"/>
                  </a:lnTo>
                  <a:lnTo>
                    <a:pt x="477" y="2004"/>
                  </a:lnTo>
                  <a:lnTo>
                    <a:pt x="478" y="2003"/>
                  </a:lnTo>
                  <a:lnTo>
                    <a:pt x="479" y="1999"/>
                  </a:lnTo>
                  <a:lnTo>
                    <a:pt x="482" y="1998"/>
                  </a:lnTo>
                  <a:lnTo>
                    <a:pt x="484" y="2001"/>
                  </a:lnTo>
                  <a:lnTo>
                    <a:pt x="487" y="2005"/>
                  </a:lnTo>
                  <a:lnTo>
                    <a:pt x="489" y="2009"/>
                  </a:lnTo>
                  <a:lnTo>
                    <a:pt x="488" y="2013"/>
                  </a:lnTo>
                  <a:lnTo>
                    <a:pt x="489" y="2018"/>
                  </a:lnTo>
                  <a:lnTo>
                    <a:pt x="490" y="2019"/>
                  </a:lnTo>
                  <a:lnTo>
                    <a:pt x="493" y="2017"/>
                  </a:lnTo>
                  <a:lnTo>
                    <a:pt x="495" y="2016"/>
                  </a:lnTo>
                  <a:lnTo>
                    <a:pt x="495" y="2014"/>
                  </a:lnTo>
                  <a:lnTo>
                    <a:pt x="494" y="2012"/>
                  </a:lnTo>
                  <a:lnTo>
                    <a:pt x="494" y="2010"/>
                  </a:lnTo>
                  <a:lnTo>
                    <a:pt x="495" y="2009"/>
                  </a:lnTo>
                  <a:lnTo>
                    <a:pt x="496" y="2009"/>
                  </a:lnTo>
                  <a:lnTo>
                    <a:pt x="500" y="2009"/>
                  </a:lnTo>
                  <a:lnTo>
                    <a:pt x="505" y="2010"/>
                  </a:lnTo>
                  <a:lnTo>
                    <a:pt x="512" y="2017"/>
                  </a:lnTo>
                  <a:lnTo>
                    <a:pt x="515" y="2018"/>
                  </a:lnTo>
                  <a:lnTo>
                    <a:pt x="517" y="2018"/>
                  </a:lnTo>
                  <a:lnTo>
                    <a:pt x="520" y="2018"/>
                  </a:lnTo>
                  <a:lnTo>
                    <a:pt x="524" y="2015"/>
                  </a:lnTo>
                  <a:lnTo>
                    <a:pt x="527" y="2013"/>
                  </a:lnTo>
                  <a:lnTo>
                    <a:pt x="528" y="2012"/>
                  </a:lnTo>
                  <a:lnTo>
                    <a:pt x="529" y="2012"/>
                  </a:lnTo>
                  <a:lnTo>
                    <a:pt x="531" y="2014"/>
                  </a:lnTo>
                  <a:lnTo>
                    <a:pt x="531" y="2016"/>
                  </a:lnTo>
                  <a:lnTo>
                    <a:pt x="530" y="2020"/>
                  </a:lnTo>
                  <a:lnTo>
                    <a:pt x="525" y="2023"/>
                  </a:lnTo>
                  <a:lnTo>
                    <a:pt x="521" y="2026"/>
                  </a:lnTo>
                  <a:lnTo>
                    <a:pt x="518" y="2031"/>
                  </a:lnTo>
                  <a:lnTo>
                    <a:pt x="517" y="2038"/>
                  </a:lnTo>
                  <a:lnTo>
                    <a:pt x="518" y="2040"/>
                  </a:lnTo>
                  <a:lnTo>
                    <a:pt x="519" y="2042"/>
                  </a:lnTo>
                  <a:lnTo>
                    <a:pt x="520" y="2045"/>
                  </a:lnTo>
                  <a:lnTo>
                    <a:pt x="521" y="2045"/>
                  </a:lnTo>
                  <a:lnTo>
                    <a:pt x="523" y="2044"/>
                  </a:lnTo>
                  <a:lnTo>
                    <a:pt x="529" y="2039"/>
                  </a:lnTo>
                  <a:lnTo>
                    <a:pt x="531" y="2037"/>
                  </a:lnTo>
                  <a:lnTo>
                    <a:pt x="535" y="2036"/>
                  </a:lnTo>
                  <a:lnTo>
                    <a:pt x="542" y="2037"/>
                  </a:lnTo>
                  <a:lnTo>
                    <a:pt x="546" y="2039"/>
                  </a:lnTo>
                  <a:lnTo>
                    <a:pt x="549" y="2041"/>
                  </a:lnTo>
                  <a:lnTo>
                    <a:pt x="551" y="2043"/>
                  </a:lnTo>
                  <a:lnTo>
                    <a:pt x="552" y="2042"/>
                  </a:lnTo>
                  <a:lnTo>
                    <a:pt x="553" y="2040"/>
                  </a:lnTo>
                  <a:lnTo>
                    <a:pt x="553" y="2037"/>
                  </a:lnTo>
                  <a:lnTo>
                    <a:pt x="554" y="2035"/>
                  </a:lnTo>
                  <a:lnTo>
                    <a:pt x="562" y="2029"/>
                  </a:lnTo>
                  <a:lnTo>
                    <a:pt x="566" y="2025"/>
                  </a:lnTo>
                  <a:lnTo>
                    <a:pt x="568" y="2025"/>
                  </a:lnTo>
                  <a:lnTo>
                    <a:pt x="571" y="2025"/>
                  </a:lnTo>
                  <a:lnTo>
                    <a:pt x="573" y="2025"/>
                  </a:lnTo>
                  <a:lnTo>
                    <a:pt x="579" y="2022"/>
                  </a:lnTo>
                  <a:lnTo>
                    <a:pt x="584" y="2017"/>
                  </a:lnTo>
                  <a:lnTo>
                    <a:pt x="584" y="2015"/>
                  </a:lnTo>
                  <a:lnTo>
                    <a:pt x="584" y="2012"/>
                  </a:lnTo>
                  <a:lnTo>
                    <a:pt x="586" y="2011"/>
                  </a:lnTo>
                  <a:lnTo>
                    <a:pt x="593" y="2010"/>
                  </a:lnTo>
                  <a:lnTo>
                    <a:pt x="594" y="2009"/>
                  </a:lnTo>
                  <a:lnTo>
                    <a:pt x="599" y="2007"/>
                  </a:lnTo>
                  <a:lnTo>
                    <a:pt x="608" y="2002"/>
                  </a:lnTo>
                  <a:lnTo>
                    <a:pt x="612" y="1999"/>
                  </a:lnTo>
                  <a:lnTo>
                    <a:pt x="619" y="1998"/>
                  </a:lnTo>
                  <a:lnTo>
                    <a:pt x="621" y="1997"/>
                  </a:lnTo>
                  <a:lnTo>
                    <a:pt x="623" y="1994"/>
                  </a:lnTo>
                  <a:lnTo>
                    <a:pt x="628" y="1992"/>
                  </a:lnTo>
                  <a:lnTo>
                    <a:pt x="630" y="1992"/>
                  </a:lnTo>
                  <a:lnTo>
                    <a:pt x="629" y="1998"/>
                  </a:lnTo>
                  <a:lnTo>
                    <a:pt x="626" y="2005"/>
                  </a:lnTo>
                  <a:lnTo>
                    <a:pt x="625" y="2008"/>
                  </a:lnTo>
                  <a:lnTo>
                    <a:pt x="617" y="2007"/>
                  </a:lnTo>
                  <a:lnTo>
                    <a:pt x="617" y="2009"/>
                  </a:lnTo>
                  <a:lnTo>
                    <a:pt x="618" y="2013"/>
                  </a:lnTo>
                  <a:lnTo>
                    <a:pt x="619" y="2014"/>
                  </a:lnTo>
                  <a:lnTo>
                    <a:pt x="620" y="2016"/>
                  </a:lnTo>
                  <a:lnTo>
                    <a:pt x="622" y="2019"/>
                  </a:lnTo>
                  <a:lnTo>
                    <a:pt x="629" y="2025"/>
                  </a:lnTo>
                  <a:lnTo>
                    <a:pt x="640" y="2034"/>
                  </a:lnTo>
                  <a:lnTo>
                    <a:pt x="650" y="2043"/>
                  </a:lnTo>
                  <a:lnTo>
                    <a:pt x="657" y="2049"/>
                  </a:lnTo>
                  <a:lnTo>
                    <a:pt x="661" y="2052"/>
                  </a:lnTo>
                  <a:lnTo>
                    <a:pt x="662" y="2055"/>
                  </a:lnTo>
                  <a:lnTo>
                    <a:pt x="668" y="2064"/>
                  </a:lnTo>
                  <a:lnTo>
                    <a:pt x="673" y="2073"/>
                  </a:lnTo>
                  <a:lnTo>
                    <a:pt x="682" y="2088"/>
                  </a:lnTo>
                  <a:lnTo>
                    <a:pt x="690" y="2103"/>
                  </a:lnTo>
                  <a:lnTo>
                    <a:pt x="699" y="2119"/>
                  </a:lnTo>
                  <a:lnTo>
                    <a:pt x="704" y="2128"/>
                  </a:lnTo>
                  <a:lnTo>
                    <a:pt x="714" y="2148"/>
                  </a:lnTo>
                  <a:lnTo>
                    <a:pt x="717" y="2153"/>
                  </a:lnTo>
                  <a:lnTo>
                    <a:pt x="722" y="2164"/>
                  </a:lnTo>
                  <a:lnTo>
                    <a:pt x="727" y="2174"/>
                  </a:lnTo>
                  <a:lnTo>
                    <a:pt x="730" y="2183"/>
                  </a:lnTo>
                  <a:lnTo>
                    <a:pt x="733" y="2184"/>
                  </a:lnTo>
                  <a:lnTo>
                    <a:pt x="733" y="2182"/>
                  </a:lnTo>
                  <a:lnTo>
                    <a:pt x="733" y="2181"/>
                  </a:lnTo>
                  <a:lnTo>
                    <a:pt x="735" y="2179"/>
                  </a:lnTo>
                  <a:lnTo>
                    <a:pt x="738" y="2177"/>
                  </a:lnTo>
                  <a:lnTo>
                    <a:pt x="740" y="2176"/>
                  </a:lnTo>
                  <a:lnTo>
                    <a:pt x="742" y="2176"/>
                  </a:lnTo>
                  <a:lnTo>
                    <a:pt x="744" y="2175"/>
                  </a:lnTo>
                  <a:lnTo>
                    <a:pt x="745" y="2172"/>
                  </a:lnTo>
                  <a:lnTo>
                    <a:pt x="744" y="2168"/>
                  </a:lnTo>
                  <a:lnTo>
                    <a:pt x="744" y="2165"/>
                  </a:lnTo>
                  <a:lnTo>
                    <a:pt x="745" y="2163"/>
                  </a:lnTo>
                  <a:lnTo>
                    <a:pt x="746" y="2162"/>
                  </a:lnTo>
                  <a:lnTo>
                    <a:pt x="749" y="2161"/>
                  </a:lnTo>
                  <a:lnTo>
                    <a:pt x="750" y="2161"/>
                  </a:lnTo>
                  <a:lnTo>
                    <a:pt x="752" y="2159"/>
                  </a:lnTo>
                  <a:lnTo>
                    <a:pt x="754" y="2157"/>
                  </a:lnTo>
                  <a:lnTo>
                    <a:pt x="757" y="2158"/>
                  </a:lnTo>
                  <a:lnTo>
                    <a:pt x="759" y="2158"/>
                  </a:lnTo>
                  <a:lnTo>
                    <a:pt x="760" y="2160"/>
                  </a:lnTo>
                  <a:lnTo>
                    <a:pt x="761" y="2163"/>
                  </a:lnTo>
                  <a:lnTo>
                    <a:pt x="763" y="2163"/>
                  </a:lnTo>
                  <a:lnTo>
                    <a:pt x="767" y="2163"/>
                  </a:lnTo>
                  <a:lnTo>
                    <a:pt x="767" y="2165"/>
                  </a:lnTo>
                  <a:lnTo>
                    <a:pt x="766" y="2169"/>
                  </a:lnTo>
                  <a:lnTo>
                    <a:pt x="765" y="2171"/>
                  </a:lnTo>
                  <a:lnTo>
                    <a:pt x="765" y="2174"/>
                  </a:lnTo>
                  <a:lnTo>
                    <a:pt x="766" y="2175"/>
                  </a:lnTo>
                  <a:lnTo>
                    <a:pt x="773" y="2174"/>
                  </a:lnTo>
                  <a:lnTo>
                    <a:pt x="775" y="2174"/>
                  </a:lnTo>
                  <a:lnTo>
                    <a:pt x="776" y="2177"/>
                  </a:lnTo>
                  <a:lnTo>
                    <a:pt x="777" y="2179"/>
                  </a:lnTo>
                  <a:lnTo>
                    <a:pt x="777" y="2181"/>
                  </a:lnTo>
                  <a:lnTo>
                    <a:pt x="776" y="2183"/>
                  </a:lnTo>
                  <a:lnTo>
                    <a:pt x="777" y="2185"/>
                  </a:lnTo>
                  <a:lnTo>
                    <a:pt x="783" y="2185"/>
                  </a:lnTo>
                  <a:lnTo>
                    <a:pt x="787" y="2184"/>
                  </a:lnTo>
                  <a:lnTo>
                    <a:pt x="793" y="2184"/>
                  </a:lnTo>
                  <a:lnTo>
                    <a:pt x="798" y="2187"/>
                  </a:lnTo>
                  <a:lnTo>
                    <a:pt x="801" y="2187"/>
                  </a:lnTo>
                  <a:lnTo>
                    <a:pt x="805" y="2185"/>
                  </a:lnTo>
                  <a:lnTo>
                    <a:pt x="810" y="2186"/>
                  </a:lnTo>
                  <a:lnTo>
                    <a:pt x="814" y="2183"/>
                  </a:lnTo>
                  <a:lnTo>
                    <a:pt x="817" y="2181"/>
                  </a:lnTo>
                  <a:lnTo>
                    <a:pt x="817" y="2179"/>
                  </a:lnTo>
                  <a:lnTo>
                    <a:pt x="819" y="2177"/>
                  </a:lnTo>
                  <a:lnTo>
                    <a:pt x="824" y="2177"/>
                  </a:lnTo>
                  <a:lnTo>
                    <a:pt x="827" y="2177"/>
                  </a:lnTo>
                  <a:lnTo>
                    <a:pt x="829" y="2174"/>
                  </a:lnTo>
                  <a:lnTo>
                    <a:pt x="831" y="2172"/>
                  </a:lnTo>
                  <a:lnTo>
                    <a:pt x="835" y="2172"/>
                  </a:lnTo>
                  <a:lnTo>
                    <a:pt x="838" y="2172"/>
                  </a:lnTo>
                  <a:lnTo>
                    <a:pt x="845" y="2176"/>
                  </a:lnTo>
                  <a:lnTo>
                    <a:pt x="849" y="2178"/>
                  </a:lnTo>
                  <a:lnTo>
                    <a:pt x="854" y="2182"/>
                  </a:lnTo>
                  <a:lnTo>
                    <a:pt x="856" y="2183"/>
                  </a:lnTo>
                  <a:lnTo>
                    <a:pt x="858" y="2188"/>
                  </a:lnTo>
                  <a:lnTo>
                    <a:pt x="861" y="2192"/>
                  </a:lnTo>
                  <a:lnTo>
                    <a:pt x="864" y="2196"/>
                  </a:lnTo>
                  <a:lnTo>
                    <a:pt x="864" y="2201"/>
                  </a:lnTo>
                  <a:lnTo>
                    <a:pt x="866" y="2208"/>
                  </a:lnTo>
                  <a:lnTo>
                    <a:pt x="869" y="2211"/>
                  </a:lnTo>
                  <a:lnTo>
                    <a:pt x="871" y="2211"/>
                  </a:lnTo>
                  <a:lnTo>
                    <a:pt x="874" y="2211"/>
                  </a:lnTo>
                  <a:lnTo>
                    <a:pt x="878" y="2212"/>
                  </a:lnTo>
                  <a:lnTo>
                    <a:pt x="885" y="2218"/>
                  </a:lnTo>
                  <a:lnTo>
                    <a:pt x="887" y="2218"/>
                  </a:lnTo>
                  <a:lnTo>
                    <a:pt x="890" y="2219"/>
                  </a:lnTo>
                  <a:lnTo>
                    <a:pt x="890" y="2222"/>
                  </a:lnTo>
                  <a:lnTo>
                    <a:pt x="889" y="2224"/>
                  </a:lnTo>
                  <a:lnTo>
                    <a:pt x="890" y="2228"/>
                  </a:lnTo>
                  <a:lnTo>
                    <a:pt x="892" y="2231"/>
                  </a:lnTo>
                  <a:lnTo>
                    <a:pt x="894" y="2234"/>
                  </a:lnTo>
                  <a:lnTo>
                    <a:pt x="897" y="2239"/>
                  </a:lnTo>
                  <a:lnTo>
                    <a:pt x="897" y="2241"/>
                  </a:lnTo>
                  <a:lnTo>
                    <a:pt x="899" y="2242"/>
                  </a:lnTo>
                  <a:lnTo>
                    <a:pt x="902" y="2240"/>
                  </a:lnTo>
                  <a:lnTo>
                    <a:pt x="906" y="2242"/>
                  </a:lnTo>
                  <a:lnTo>
                    <a:pt x="918" y="2244"/>
                  </a:lnTo>
                  <a:lnTo>
                    <a:pt x="920" y="2244"/>
                  </a:lnTo>
                  <a:lnTo>
                    <a:pt x="921" y="2246"/>
                  </a:lnTo>
                  <a:lnTo>
                    <a:pt x="923" y="2246"/>
                  </a:lnTo>
                  <a:lnTo>
                    <a:pt x="925" y="2246"/>
                  </a:lnTo>
                  <a:lnTo>
                    <a:pt x="928" y="2246"/>
                  </a:lnTo>
                  <a:lnTo>
                    <a:pt x="930" y="2245"/>
                  </a:lnTo>
                  <a:lnTo>
                    <a:pt x="931" y="2242"/>
                  </a:lnTo>
                  <a:lnTo>
                    <a:pt x="935" y="2240"/>
                  </a:lnTo>
                  <a:lnTo>
                    <a:pt x="938" y="2237"/>
                  </a:lnTo>
                  <a:lnTo>
                    <a:pt x="941" y="2234"/>
                  </a:lnTo>
                  <a:lnTo>
                    <a:pt x="943" y="2233"/>
                  </a:lnTo>
                  <a:lnTo>
                    <a:pt x="945" y="2234"/>
                  </a:lnTo>
                  <a:lnTo>
                    <a:pt x="945" y="2237"/>
                  </a:lnTo>
                  <a:lnTo>
                    <a:pt x="943" y="2239"/>
                  </a:lnTo>
                  <a:lnTo>
                    <a:pt x="941" y="2242"/>
                  </a:lnTo>
                  <a:lnTo>
                    <a:pt x="942" y="2244"/>
                  </a:lnTo>
                  <a:lnTo>
                    <a:pt x="944" y="2244"/>
                  </a:lnTo>
                  <a:lnTo>
                    <a:pt x="948" y="2247"/>
                  </a:lnTo>
                  <a:lnTo>
                    <a:pt x="952" y="2256"/>
                  </a:lnTo>
                  <a:lnTo>
                    <a:pt x="954" y="2257"/>
                  </a:lnTo>
                  <a:lnTo>
                    <a:pt x="956" y="2259"/>
                  </a:lnTo>
                  <a:lnTo>
                    <a:pt x="959" y="2259"/>
                  </a:lnTo>
                  <a:lnTo>
                    <a:pt x="961" y="2261"/>
                  </a:lnTo>
                  <a:lnTo>
                    <a:pt x="963" y="2264"/>
                  </a:lnTo>
                  <a:lnTo>
                    <a:pt x="964" y="2267"/>
                  </a:lnTo>
                  <a:lnTo>
                    <a:pt x="967" y="2267"/>
                  </a:lnTo>
                  <a:lnTo>
                    <a:pt x="969" y="2267"/>
                  </a:lnTo>
                  <a:lnTo>
                    <a:pt x="970" y="2265"/>
                  </a:lnTo>
                  <a:lnTo>
                    <a:pt x="972" y="2265"/>
                  </a:lnTo>
                  <a:lnTo>
                    <a:pt x="975" y="2264"/>
                  </a:lnTo>
                  <a:lnTo>
                    <a:pt x="978" y="2263"/>
                  </a:lnTo>
                  <a:lnTo>
                    <a:pt x="980" y="2263"/>
                  </a:lnTo>
                  <a:lnTo>
                    <a:pt x="980" y="2263"/>
                  </a:lnTo>
                  <a:lnTo>
                    <a:pt x="983" y="2263"/>
                  </a:lnTo>
                  <a:lnTo>
                    <a:pt x="985" y="2262"/>
                  </a:lnTo>
                  <a:lnTo>
                    <a:pt x="987" y="2261"/>
                  </a:lnTo>
                  <a:lnTo>
                    <a:pt x="989" y="2259"/>
                  </a:lnTo>
                  <a:lnTo>
                    <a:pt x="990" y="2256"/>
                  </a:lnTo>
                  <a:lnTo>
                    <a:pt x="990" y="2253"/>
                  </a:lnTo>
                  <a:lnTo>
                    <a:pt x="991" y="2249"/>
                  </a:lnTo>
                  <a:lnTo>
                    <a:pt x="996" y="2248"/>
                  </a:lnTo>
                  <a:lnTo>
                    <a:pt x="998" y="2248"/>
                  </a:lnTo>
                  <a:lnTo>
                    <a:pt x="1000" y="2248"/>
                  </a:lnTo>
                  <a:lnTo>
                    <a:pt x="1003" y="2248"/>
                  </a:lnTo>
                  <a:lnTo>
                    <a:pt x="1006" y="2247"/>
                  </a:lnTo>
                  <a:lnTo>
                    <a:pt x="1007" y="2248"/>
                  </a:lnTo>
                  <a:lnTo>
                    <a:pt x="1009" y="2250"/>
                  </a:lnTo>
                  <a:lnTo>
                    <a:pt x="1012" y="2249"/>
                  </a:lnTo>
                  <a:lnTo>
                    <a:pt x="1013" y="2248"/>
                  </a:lnTo>
                  <a:lnTo>
                    <a:pt x="1013" y="2245"/>
                  </a:lnTo>
                  <a:lnTo>
                    <a:pt x="1014" y="2245"/>
                  </a:lnTo>
                  <a:lnTo>
                    <a:pt x="1016" y="2246"/>
                  </a:lnTo>
                  <a:lnTo>
                    <a:pt x="1017" y="2248"/>
                  </a:lnTo>
                  <a:lnTo>
                    <a:pt x="1018" y="2248"/>
                  </a:lnTo>
                  <a:lnTo>
                    <a:pt x="1021" y="2246"/>
                  </a:lnTo>
                  <a:lnTo>
                    <a:pt x="1023" y="2245"/>
                  </a:lnTo>
                  <a:lnTo>
                    <a:pt x="1024" y="2242"/>
                  </a:lnTo>
                  <a:lnTo>
                    <a:pt x="1025" y="2240"/>
                  </a:lnTo>
                  <a:lnTo>
                    <a:pt x="1027" y="2241"/>
                  </a:lnTo>
                  <a:lnTo>
                    <a:pt x="1030" y="2241"/>
                  </a:lnTo>
                  <a:lnTo>
                    <a:pt x="1033" y="2239"/>
                  </a:lnTo>
                  <a:lnTo>
                    <a:pt x="1036" y="2237"/>
                  </a:lnTo>
                  <a:lnTo>
                    <a:pt x="1038" y="2236"/>
                  </a:lnTo>
                  <a:lnTo>
                    <a:pt x="1039" y="2234"/>
                  </a:lnTo>
                  <a:lnTo>
                    <a:pt x="1037" y="2231"/>
                  </a:lnTo>
                  <a:lnTo>
                    <a:pt x="1038" y="2227"/>
                  </a:lnTo>
                  <a:lnTo>
                    <a:pt x="1041" y="2224"/>
                  </a:lnTo>
                  <a:lnTo>
                    <a:pt x="1045" y="2224"/>
                  </a:lnTo>
                  <a:lnTo>
                    <a:pt x="1048" y="2223"/>
                  </a:lnTo>
                  <a:lnTo>
                    <a:pt x="1050" y="2219"/>
                  </a:lnTo>
                  <a:lnTo>
                    <a:pt x="1051" y="2218"/>
                  </a:lnTo>
                  <a:lnTo>
                    <a:pt x="1053" y="2217"/>
                  </a:lnTo>
                  <a:lnTo>
                    <a:pt x="1056" y="2217"/>
                  </a:lnTo>
                  <a:lnTo>
                    <a:pt x="1059" y="2215"/>
                  </a:lnTo>
                  <a:lnTo>
                    <a:pt x="1061" y="2214"/>
                  </a:lnTo>
                  <a:lnTo>
                    <a:pt x="1065" y="2212"/>
                  </a:lnTo>
                  <a:lnTo>
                    <a:pt x="1070" y="2211"/>
                  </a:lnTo>
                  <a:lnTo>
                    <a:pt x="1072" y="2209"/>
                  </a:lnTo>
                  <a:lnTo>
                    <a:pt x="1074" y="2207"/>
                  </a:lnTo>
                  <a:lnTo>
                    <a:pt x="1076" y="2206"/>
                  </a:lnTo>
                  <a:lnTo>
                    <a:pt x="1078" y="2204"/>
                  </a:lnTo>
                  <a:lnTo>
                    <a:pt x="1082" y="2201"/>
                  </a:lnTo>
                  <a:lnTo>
                    <a:pt x="1083" y="2201"/>
                  </a:lnTo>
                  <a:lnTo>
                    <a:pt x="1089" y="2199"/>
                  </a:lnTo>
                  <a:lnTo>
                    <a:pt x="1091" y="2199"/>
                  </a:lnTo>
                  <a:lnTo>
                    <a:pt x="1092" y="2199"/>
                  </a:lnTo>
                  <a:lnTo>
                    <a:pt x="1094" y="2199"/>
                  </a:lnTo>
                  <a:lnTo>
                    <a:pt x="1096" y="2196"/>
                  </a:lnTo>
                  <a:lnTo>
                    <a:pt x="1098" y="2194"/>
                  </a:lnTo>
                  <a:lnTo>
                    <a:pt x="1100" y="2193"/>
                  </a:lnTo>
                  <a:lnTo>
                    <a:pt x="1102" y="2192"/>
                  </a:lnTo>
                  <a:lnTo>
                    <a:pt x="1103" y="2189"/>
                  </a:lnTo>
                  <a:lnTo>
                    <a:pt x="1106" y="2188"/>
                  </a:lnTo>
                  <a:lnTo>
                    <a:pt x="1111" y="2187"/>
                  </a:lnTo>
                  <a:lnTo>
                    <a:pt x="1116" y="2188"/>
                  </a:lnTo>
                  <a:lnTo>
                    <a:pt x="1119" y="2187"/>
                  </a:lnTo>
                  <a:lnTo>
                    <a:pt x="1121" y="2183"/>
                  </a:lnTo>
                  <a:lnTo>
                    <a:pt x="1122" y="2182"/>
                  </a:lnTo>
                  <a:lnTo>
                    <a:pt x="1122" y="2180"/>
                  </a:lnTo>
                  <a:lnTo>
                    <a:pt x="1124" y="2179"/>
                  </a:lnTo>
                  <a:lnTo>
                    <a:pt x="1127" y="2182"/>
                  </a:lnTo>
                  <a:lnTo>
                    <a:pt x="1128" y="2184"/>
                  </a:lnTo>
                  <a:lnTo>
                    <a:pt x="1132" y="2186"/>
                  </a:lnTo>
                  <a:lnTo>
                    <a:pt x="1133" y="2188"/>
                  </a:lnTo>
                  <a:lnTo>
                    <a:pt x="1135" y="2188"/>
                  </a:lnTo>
                  <a:lnTo>
                    <a:pt x="1137" y="2187"/>
                  </a:lnTo>
                  <a:lnTo>
                    <a:pt x="1138" y="2183"/>
                  </a:lnTo>
                  <a:lnTo>
                    <a:pt x="1140" y="2183"/>
                  </a:lnTo>
                  <a:lnTo>
                    <a:pt x="1143" y="2183"/>
                  </a:lnTo>
                  <a:lnTo>
                    <a:pt x="1144" y="2185"/>
                  </a:lnTo>
                  <a:lnTo>
                    <a:pt x="1144" y="2187"/>
                  </a:lnTo>
                  <a:lnTo>
                    <a:pt x="1145" y="2190"/>
                  </a:lnTo>
                  <a:lnTo>
                    <a:pt x="1148" y="2192"/>
                  </a:lnTo>
                  <a:lnTo>
                    <a:pt x="1152" y="2192"/>
                  </a:lnTo>
                  <a:lnTo>
                    <a:pt x="1154" y="2192"/>
                  </a:lnTo>
                  <a:lnTo>
                    <a:pt x="1157" y="2192"/>
                  </a:lnTo>
                  <a:lnTo>
                    <a:pt x="1161" y="2193"/>
                  </a:lnTo>
                  <a:lnTo>
                    <a:pt x="1165" y="2193"/>
                  </a:lnTo>
                  <a:lnTo>
                    <a:pt x="1166" y="2193"/>
                  </a:lnTo>
                  <a:lnTo>
                    <a:pt x="1170" y="2193"/>
                  </a:lnTo>
                  <a:lnTo>
                    <a:pt x="1176" y="2194"/>
                  </a:lnTo>
                  <a:lnTo>
                    <a:pt x="1179" y="2194"/>
                  </a:lnTo>
                  <a:lnTo>
                    <a:pt x="1185" y="2195"/>
                  </a:lnTo>
                  <a:lnTo>
                    <a:pt x="1186" y="2197"/>
                  </a:lnTo>
                  <a:lnTo>
                    <a:pt x="1187" y="2202"/>
                  </a:lnTo>
                  <a:lnTo>
                    <a:pt x="1188" y="2207"/>
                  </a:lnTo>
                  <a:lnTo>
                    <a:pt x="1188" y="2211"/>
                  </a:lnTo>
                  <a:lnTo>
                    <a:pt x="1190" y="2213"/>
                  </a:lnTo>
                  <a:lnTo>
                    <a:pt x="1191" y="2214"/>
                  </a:lnTo>
                  <a:lnTo>
                    <a:pt x="1193" y="2215"/>
                  </a:lnTo>
                  <a:lnTo>
                    <a:pt x="1195" y="2218"/>
                  </a:lnTo>
                  <a:lnTo>
                    <a:pt x="1196" y="2221"/>
                  </a:lnTo>
                  <a:lnTo>
                    <a:pt x="1198" y="2221"/>
                  </a:lnTo>
                  <a:lnTo>
                    <a:pt x="1200" y="2220"/>
                  </a:lnTo>
                  <a:lnTo>
                    <a:pt x="1202" y="2220"/>
                  </a:lnTo>
                  <a:lnTo>
                    <a:pt x="1206" y="2220"/>
                  </a:lnTo>
                  <a:lnTo>
                    <a:pt x="1208" y="2222"/>
                  </a:lnTo>
                  <a:lnTo>
                    <a:pt x="1210" y="2224"/>
                  </a:lnTo>
                  <a:lnTo>
                    <a:pt x="1212" y="2225"/>
                  </a:lnTo>
                  <a:lnTo>
                    <a:pt x="1213" y="2225"/>
                  </a:lnTo>
                  <a:lnTo>
                    <a:pt x="1219" y="2225"/>
                  </a:lnTo>
                  <a:lnTo>
                    <a:pt x="1221" y="2225"/>
                  </a:lnTo>
                  <a:lnTo>
                    <a:pt x="1223" y="2226"/>
                  </a:lnTo>
                  <a:lnTo>
                    <a:pt x="1225" y="2226"/>
                  </a:lnTo>
                  <a:lnTo>
                    <a:pt x="1226" y="2225"/>
                  </a:lnTo>
                  <a:lnTo>
                    <a:pt x="1231" y="2224"/>
                  </a:lnTo>
                  <a:lnTo>
                    <a:pt x="1234" y="2222"/>
                  </a:lnTo>
                  <a:lnTo>
                    <a:pt x="1236" y="2222"/>
                  </a:lnTo>
                  <a:lnTo>
                    <a:pt x="1237" y="2223"/>
                  </a:lnTo>
                  <a:lnTo>
                    <a:pt x="1239" y="2224"/>
                  </a:lnTo>
                  <a:lnTo>
                    <a:pt x="1240" y="2223"/>
                  </a:lnTo>
                  <a:lnTo>
                    <a:pt x="1241" y="2222"/>
                  </a:lnTo>
                  <a:lnTo>
                    <a:pt x="1242" y="2222"/>
                  </a:lnTo>
                  <a:lnTo>
                    <a:pt x="1244" y="2223"/>
                  </a:lnTo>
                  <a:lnTo>
                    <a:pt x="1248" y="2224"/>
                  </a:lnTo>
                  <a:lnTo>
                    <a:pt x="1250" y="2227"/>
                  </a:lnTo>
                  <a:lnTo>
                    <a:pt x="1253" y="2228"/>
                  </a:lnTo>
                  <a:lnTo>
                    <a:pt x="1255" y="2226"/>
                  </a:lnTo>
                  <a:lnTo>
                    <a:pt x="1256" y="2226"/>
                  </a:lnTo>
                  <a:lnTo>
                    <a:pt x="1258" y="2228"/>
                  </a:lnTo>
                  <a:lnTo>
                    <a:pt x="1259" y="2228"/>
                  </a:lnTo>
                  <a:lnTo>
                    <a:pt x="1260" y="2227"/>
                  </a:lnTo>
                  <a:lnTo>
                    <a:pt x="1263" y="2226"/>
                  </a:lnTo>
                  <a:lnTo>
                    <a:pt x="1271" y="2228"/>
                  </a:lnTo>
                  <a:lnTo>
                    <a:pt x="1273" y="2231"/>
                  </a:lnTo>
                  <a:lnTo>
                    <a:pt x="1275" y="2232"/>
                  </a:lnTo>
                  <a:lnTo>
                    <a:pt x="1276" y="2234"/>
                  </a:lnTo>
                  <a:lnTo>
                    <a:pt x="1279" y="2235"/>
                  </a:lnTo>
                  <a:lnTo>
                    <a:pt x="1284" y="2235"/>
                  </a:lnTo>
                  <a:lnTo>
                    <a:pt x="1286" y="2233"/>
                  </a:lnTo>
                  <a:lnTo>
                    <a:pt x="1289" y="2230"/>
                  </a:lnTo>
                  <a:lnTo>
                    <a:pt x="1291" y="2226"/>
                  </a:lnTo>
                  <a:lnTo>
                    <a:pt x="1293" y="2226"/>
                  </a:lnTo>
                  <a:lnTo>
                    <a:pt x="1295" y="2225"/>
                  </a:lnTo>
                  <a:lnTo>
                    <a:pt x="1297" y="2225"/>
                  </a:lnTo>
                  <a:lnTo>
                    <a:pt x="1299" y="2224"/>
                  </a:lnTo>
                  <a:lnTo>
                    <a:pt x="1302" y="2222"/>
                  </a:lnTo>
                  <a:lnTo>
                    <a:pt x="1304" y="2222"/>
                  </a:lnTo>
                  <a:lnTo>
                    <a:pt x="1307" y="2218"/>
                  </a:lnTo>
                  <a:lnTo>
                    <a:pt x="1308" y="2217"/>
                  </a:lnTo>
                  <a:lnTo>
                    <a:pt x="1310" y="2213"/>
                  </a:lnTo>
                  <a:lnTo>
                    <a:pt x="1310" y="2211"/>
                  </a:lnTo>
                  <a:lnTo>
                    <a:pt x="1312" y="2207"/>
                  </a:lnTo>
                  <a:lnTo>
                    <a:pt x="1312" y="2201"/>
                  </a:lnTo>
                  <a:lnTo>
                    <a:pt x="1313" y="2198"/>
                  </a:lnTo>
                  <a:lnTo>
                    <a:pt x="1313" y="2196"/>
                  </a:lnTo>
                  <a:lnTo>
                    <a:pt x="1311" y="2195"/>
                  </a:lnTo>
                  <a:lnTo>
                    <a:pt x="1309" y="2194"/>
                  </a:lnTo>
                  <a:lnTo>
                    <a:pt x="1306" y="2192"/>
                  </a:lnTo>
                  <a:lnTo>
                    <a:pt x="1305" y="2190"/>
                  </a:lnTo>
                  <a:lnTo>
                    <a:pt x="1304" y="2187"/>
                  </a:lnTo>
                  <a:lnTo>
                    <a:pt x="1303" y="2184"/>
                  </a:lnTo>
                  <a:lnTo>
                    <a:pt x="1303" y="2182"/>
                  </a:lnTo>
                  <a:lnTo>
                    <a:pt x="1303" y="2179"/>
                  </a:lnTo>
                  <a:lnTo>
                    <a:pt x="1302" y="2178"/>
                  </a:lnTo>
                  <a:lnTo>
                    <a:pt x="1299" y="2175"/>
                  </a:lnTo>
                  <a:lnTo>
                    <a:pt x="1299" y="2173"/>
                  </a:lnTo>
                  <a:lnTo>
                    <a:pt x="1299" y="2170"/>
                  </a:lnTo>
                  <a:lnTo>
                    <a:pt x="1301" y="2164"/>
                  </a:lnTo>
                  <a:lnTo>
                    <a:pt x="1302" y="2161"/>
                  </a:lnTo>
                  <a:lnTo>
                    <a:pt x="1302" y="2160"/>
                  </a:lnTo>
                  <a:lnTo>
                    <a:pt x="1302" y="2158"/>
                  </a:lnTo>
                  <a:lnTo>
                    <a:pt x="1302" y="2155"/>
                  </a:lnTo>
                  <a:lnTo>
                    <a:pt x="1303" y="2153"/>
                  </a:lnTo>
                  <a:lnTo>
                    <a:pt x="1305" y="2149"/>
                  </a:lnTo>
                  <a:lnTo>
                    <a:pt x="1307" y="2148"/>
                  </a:lnTo>
                  <a:lnTo>
                    <a:pt x="1310" y="2148"/>
                  </a:lnTo>
                  <a:lnTo>
                    <a:pt x="1311" y="2147"/>
                  </a:lnTo>
                  <a:lnTo>
                    <a:pt x="1311" y="2143"/>
                  </a:lnTo>
                  <a:lnTo>
                    <a:pt x="1312" y="2140"/>
                  </a:lnTo>
                  <a:lnTo>
                    <a:pt x="1314" y="2138"/>
                  </a:lnTo>
                  <a:lnTo>
                    <a:pt x="1315" y="2136"/>
                  </a:lnTo>
                  <a:lnTo>
                    <a:pt x="1324" y="2132"/>
                  </a:lnTo>
                  <a:lnTo>
                    <a:pt x="1328" y="2126"/>
                  </a:lnTo>
                  <a:lnTo>
                    <a:pt x="1330" y="2124"/>
                  </a:lnTo>
                  <a:lnTo>
                    <a:pt x="1331" y="2118"/>
                  </a:lnTo>
                  <a:lnTo>
                    <a:pt x="1332" y="2115"/>
                  </a:lnTo>
                  <a:lnTo>
                    <a:pt x="1334" y="2116"/>
                  </a:lnTo>
                  <a:lnTo>
                    <a:pt x="1337" y="2119"/>
                  </a:lnTo>
                  <a:lnTo>
                    <a:pt x="1339" y="2119"/>
                  </a:lnTo>
                  <a:lnTo>
                    <a:pt x="1341" y="2121"/>
                  </a:lnTo>
                  <a:lnTo>
                    <a:pt x="1349" y="2125"/>
                  </a:lnTo>
                  <a:lnTo>
                    <a:pt x="1353" y="2127"/>
                  </a:lnTo>
                  <a:lnTo>
                    <a:pt x="1355" y="2127"/>
                  </a:lnTo>
                  <a:lnTo>
                    <a:pt x="1359" y="2128"/>
                  </a:lnTo>
                  <a:lnTo>
                    <a:pt x="1361" y="2130"/>
                  </a:lnTo>
                  <a:lnTo>
                    <a:pt x="1365" y="2134"/>
                  </a:lnTo>
                  <a:lnTo>
                    <a:pt x="1369" y="2135"/>
                  </a:lnTo>
                  <a:lnTo>
                    <a:pt x="1375" y="2135"/>
                  </a:lnTo>
                  <a:lnTo>
                    <a:pt x="1383" y="2135"/>
                  </a:lnTo>
                  <a:lnTo>
                    <a:pt x="1384" y="2136"/>
                  </a:lnTo>
                  <a:lnTo>
                    <a:pt x="1389" y="2139"/>
                  </a:lnTo>
                  <a:lnTo>
                    <a:pt x="1395" y="2141"/>
                  </a:lnTo>
                  <a:lnTo>
                    <a:pt x="1401" y="2144"/>
                  </a:lnTo>
                  <a:lnTo>
                    <a:pt x="1406" y="2146"/>
                  </a:lnTo>
                  <a:lnTo>
                    <a:pt x="1408" y="2148"/>
                  </a:lnTo>
                  <a:lnTo>
                    <a:pt x="1411" y="2149"/>
                  </a:lnTo>
                  <a:lnTo>
                    <a:pt x="1413" y="2148"/>
                  </a:lnTo>
                  <a:lnTo>
                    <a:pt x="1417" y="2149"/>
                  </a:lnTo>
                  <a:lnTo>
                    <a:pt x="1425" y="2151"/>
                  </a:lnTo>
                  <a:lnTo>
                    <a:pt x="1430" y="2153"/>
                  </a:lnTo>
                  <a:lnTo>
                    <a:pt x="1434" y="2154"/>
                  </a:lnTo>
                  <a:lnTo>
                    <a:pt x="1435" y="2157"/>
                  </a:lnTo>
                  <a:lnTo>
                    <a:pt x="1436" y="2159"/>
                  </a:lnTo>
                  <a:lnTo>
                    <a:pt x="1435" y="2161"/>
                  </a:lnTo>
                  <a:lnTo>
                    <a:pt x="1435" y="2167"/>
                  </a:lnTo>
                  <a:lnTo>
                    <a:pt x="1436" y="2170"/>
                  </a:lnTo>
                  <a:lnTo>
                    <a:pt x="1437" y="2174"/>
                  </a:lnTo>
                  <a:lnTo>
                    <a:pt x="1437" y="2177"/>
                  </a:lnTo>
                  <a:lnTo>
                    <a:pt x="1437" y="2181"/>
                  </a:lnTo>
                  <a:lnTo>
                    <a:pt x="1438" y="2183"/>
                  </a:lnTo>
                  <a:lnTo>
                    <a:pt x="1439" y="2184"/>
                  </a:lnTo>
                  <a:lnTo>
                    <a:pt x="1441" y="2187"/>
                  </a:lnTo>
                  <a:lnTo>
                    <a:pt x="1440" y="2189"/>
                  </a:lnTo>
                  <a:lnTo>
                    <a:pt x="1439" y="2191"/>
                  </a:lnTo>
                  <a:lnTo>
                    <a:pt x="1439" y="2193"/>
                  </a:lnTo>
                  <a:lnTo>
                    <a:pt x="1441" y="2195"/>
                  </a:lnTo>
                  <a:lnTo>
                    <a:pt x="1443" y="2196"/>
                  </a:lnTo>
                  <a:lnTo>
                    <a:pt x="1446" y="2196"/>
                  </a:lnTo>
                  <a:lnTo>
                    <a:pt x="1448" y="2199"/>
                  </a:lnTo>
                  <a:lnTo>
                    <a:pt x="1452" y="2203"/>
                  </a:lnTo>
                  <a:lnTo>
                    <a:pt x="1455" y="2204"/>
                  </a:lnTo>
                  <a:lnTo>
                    <a:pt x="1458" y="2206"/>
                  </a:lnTo>
                  <a:lnTo>
                    <a:pt x="1463" y="2207"/>
                  </a:lnTo>
                  <a:lnTo>
                    <a:pt x="1468" y="2208"/>
                  </a:lnTo>
                  <a:lnTo>
                    <a:pt x="1469" y="2209"/>
                  </a:lnTo>
                  <a:lnTo>
                    <a:pt x="1472" y="2212"/>
                  </a:lnTo>
                  <a:lnTo>
                    <a:pt x="1475" y="2213"/>
                  </a:lnTo>
                  <a:lnTo>
                    <a:pt x="1478" y="2214"/>
                  </a:lnTo>
                  <a:lnTo>
                    <a:pt x="1482" y="2215"/>
                  </a:lnTo>
                  <a:lnTo>
                    <a:pt x="1485" y="2215"/>
                  </a:lnTo>
                  <a:lnTo>
                    <a:pt x="1488" y="2213"/>
                  </a:lnTo>
                  <a:lnTo>
                    <a:pt x="1489" y="2213"/>
                  </a:lnTo>
                  <a:lnTo>
                    <a:pt x="1493" y="2214"/>
                  </a:lnTo>
                  <a:lnTo>
                    <a:pt x="1497" y="2215"/>
                  </a:lnTo>
                  <a:lnTo>
                    <a:pt x="1500" y="2213"/>
                  </a:lnTo>
                  <a:lnTo>
                    <a:pt x="1502" y="2212"/>
                  </a:lnTo>
                  <a:lnTo>
                    <a:pt x="1505" y="2209"/>
                  </a:lnTo>
                  <a:lnTo>
                    <a:pt x="1509" y="2207"/>
                  </a:lnTo>
                  <a:lnTo>
                    <a:pt x="1513" y="2206"/>
                  </a:lnTo>
                  <a:lnTo>
                    <a:pt x="1516" y="2205"/>
                  </a:lnTo>
                  <a:lnTo>
                    <a:pt x="1525" y="2203"/>
                  </a:lnTo>
                  <a:lnTo>
                    <a:pt x="1529" y="2203"/>
                  </a:lnTo>
                  <a:lnTo>
                    <a:pt x="1532" y="2201"/>
                  </a:lnTo>
                  <a:lnTo>
                    <a:pt x="1534" y="2199"/>
                  </a:lnTo>
                  <a:lnTo>
                    <a:pt x="1538" y="2199"/>
                  </a:lnTo>
                  <a:lnTo>
                    <a:pt x="1543" y="2200"/>
                  </a:lnTo>
                  <a:lnTo>
                    <a:pt x="1548" y="2202"/>
                  </a:lnTo>
                  <a:lnTo>
                    <a:pt x="1554" y="2202"/>
                  </a:lnTo>
                  <a:lnTo>
                    <a:pt x="1557" y="2204"/>
                  </a:lnTo>
                  <a:lnTo>
                    <a:pt x="1561" y="2206"/>
                  </a:lnTo>
                  <a:lnTo>
                    <a:pt x="1565" y="2207"/>
                  </a:lnTo>
                  <a:lnTo>
                    <a:pt x="1570" y="2206"/>
                  </a:lnTo>
                  <a:lnTo>
                    <a:pt x="1576" y="2206"/>
                  </a:lnTo>
                  <a:lnTo>
                    <a:pt x="1581" y="2207"/>
                  </a:lnTo>
                  <a:lnTo>
                    <a:pt x="1585" y="2210"/>
                  </a:lnTo>
                  <a:lnTo>
                    <a:pt x="1588" y="2212"/>
                  </a:lnTo>
                  <a:lnTo>
                    <a:pt x="1591" y="2218"/>
                  </a:lnTo>
                  <a:lnTo>
                    <a:pt x="1594" y="2221"/>
                  </a:lnTo>
                  <a:lnTo>
                    <a:pt x="1597" y="2223"/>
                  </a:lnTo>
                  <a:lnTo>
                    <a:pt x="1601" y="2223"/>
                  </a:lnTo>
                  <a:lnTo>
                    <a:pt x="1609" y="2223"/>
                  </a:lnTo>
                  <a:lnTo>
                    <a:pt x="1615" y="2224"/>
                  </a:lnTo>
                  <a:lnTo>
                    <a:pt x="1619" y="2224"/>
                  </a:lnTo>
                  <a:lnTo>
                    <a:pt x="1620" y="2226"/>
                  </a:lnTo>
                  <a:lnTo>
                    <a:pt x="1619" y="2229"/>
                  </a:lnTo>
                  <a:lnTo>
                    <a:pt x="1619" y="2235"/>
                  </a:lnTo>
                  <a:lnTo>
                    <a:pt x="1619" y="2237"/>
                  </a:lnTo>
                  <a:lnTo>
                    <a:pt x="1620" y="2239"/>
                  </a:lnTo>
                  <a:lnTo>
                    <a:pt x="1622" y="2240"/>
                  </a:lnTo>
                  <a:lnTo>
                    <a:pt x="1622" y="2242"/>
                  </a:lnTo>
                  <a:lnTo>
                    <a:pt x="1625" y="2244"/>
                  </a:lnTo>
                  <a:lnTo>
                    <a:pt x="1628" y="2245"/>
                  </a:lnTo>
                  <a:lnTo>
                    <a:pt x="1635" y="2252"/>
                  </a:lnTo>
                  <a:lnTo>
                    <a:pt x="1638" y="2255"/>
                  </a:lnTo>
                  <a:lnTo>
                    <a:pt x="1641" y="2256"/>
                  </a:lnTo>
                  <a:lnTo>
                    <a:pt x="1645" y="2255"/>
                  </a:lnTo>
                  <a:lnTo>
                    <a:pt x="1651" y="2255"/>
                  </a:lnTo>
                  <a:lnTo>
                    <a:pt x="1661" y="2255"/>
                  </a:lnTo>
                  <a:lnTo>
                    <a:pt x="1667" y="2257"/>
                  </a:lnTo>
                  <a:lnTo>
                    <a:pt x="1670" y="2258"/>
                  </a:lnTo>
                  <a:lnTo>
                    <a:pt x="1677" y="2259"/>
                  </a:lnTo>
                  <a:lnTo>
                    <a:pt x="1685" y="2261"/>
                  </a:lnTo>
                  <a:lnTo>
                    <a:pt x="1691" y="2263"/>
                  </a:lnTo>
                  <a:lnTo>
                    <a:pt x="1695" y="2261"/>
                  </a:lnTo>
                  <a:lnTo>
                    <a:pt x="1699" y="2261"/>
                  </a:lnTo>
                  <a:lnTo>
                    <a:pt x="1702" y="2262"/>
                  </a:lnTo>
                  <a:lnTo>
                    <a:pt x="1705" y="2264"/>
                  </a:lnTo>
                  <a:lnTo>
                    <a:pt x="1708" y="2264"/>
                  </a:lnTo>
                  <a:lnTo>
                    <a:pt x="1711" y="2263"/>
                  </a:lnTo>
                  <a:lnTo>
                    <a:pt x="1724" y="2256"/>
                  </a:lnTo>
                  <a:lnTo>
                    <a:pt x="1728" y="2254"/>
                  </a:lnTo>
                  <a:lnTo>
                    <a:pt x="1730" y="2255"/>
                  </a:lnTo>
                  <a:lnTo>
                    <a:pt x="1734" y="2253"/>
                  </a:lnTo>
                  <a:lnTo>
                    <a:pt x="1735" y="2253"/>
                  </a:lnTo>
                  <a:lnTo>
                    <a:pt x="1740" y="2252"/>
                  </a:lnTo>
                  <a:lnTo>
                    <a:pt x="1743" y="2251"/>
                  </a:lnTo>
                  <a:lnTo>
                    <a:pt x="1747" y="2251"/>
                  </a:lnTo>
                  <a:lnTo>
                    <a:pt x="1751" y="2250"/>
                  </a:lnTo>
                  <a:lnTo>
                    <a:pt x="1761" y="2246"/>
                  </a:lnTo>
                  <a:lnTo>
                    <a:pt x="1765" y="2245"/>
                  </a:lnTo>
                  <a:lnTo>
                    <a:pt x="1771" y="2246"/>
                  </a:lnTo>
                  <a:lnTo>
                    <a:pt x="1774" y="2245"/>
                  </a:lnTo>
                  <a:lnTo>
                    <a:pt x="1778" y="2244"/>
                  </a:lnTo>
                  <a:lnTo>
                    <a:pt x="1782" y="2241"/>
                  </a:lnTo>
                  <a:lnTo>
                    <a:pt x="1784" y="2237"/>
                  </a:lnTo>
                  <a:lnTo>
                    <a:pt x="1786" y="2233"/>
                  </a:lnTo>
                  <a:lnTo>
                    <a:pt x="1791" y="2228"/>
                  </a:lnTo>
                  <a:lnTo>
                    <a:pt x="1795" y="2225"/>
                  </a:lnTo>
                  <a:lnTo>
                    <a:pt x="1799" y="2222"/>
                  </a:lnTo>
                  <a:lnTo>
                    <a:pt x="1804" y="2219"/>
                  </a:lnTo>
                  <a:lnTo>
                    <a:pt x="1809" y="2217"/>
                  </a:lnTo>
                  <a:lnTo>
                    <a:pt x="1815" y="2212"/>
                  </a:lnTo>
                  <a:lnTo>
                    <a:pt x="1820" y="2209"/>
                  </a:lnTo>
                  <a:lnTo>
                    <a:pt x="1822" y="2209"/>
                  </a:lnTo>
                  <a:lnTo>
                    <a:pt x="1825" y="2210"/>
                  </a:lnTo>
                  <a:lnTo>
                    <a:pt x="1830" y="2211"/>
                  </a:lnTo>
                  <a:lnTo>
                    <a:pt x="1834" y="2210"/>
                  </a:lnTo>
                  <a:lnTo>
                    <a:pt x="1836" y="2211"/>
                  </a:lnTo>
                  <a:lnTo>
                    <a:pt x="1841" y="2213"/>
                  </a:lnTo>
                  <a:lnTo>
                    <a:pt x="1844" y="2215"/>
                  </a:lnTo>
                  <a:lnTo>
                    <a:pt x="1847" y="2219"/>
                  </a:lnTo>
                  <a:lnTo>
                    <a:pt x="1853" y="2224"/>
                  </a:lnTo>
                  <a:lnTo>
                    <a:pt x="1856" y="2226"/>
                  </a:lnTo>
                  <a:lnTo>
                    <a:pt x="1858" y="2228"/>
                  </a:lnTo>
                  <a:lnTo>
                    <a:pt x="1863" y="2228"/>
                  </a:lnTo>
                  <a:lnTo>
                    <a:pt x="1867" y="2228"/>
                  </a:lnTo>
                  <a:lnTo>
                    <a:pt x="1870" y="2227"/>
                  </a:lnTo>
                  <a:lnTo>
                    <a:pt x="1873" y="2224"/>
                  </a:lnTo>
                  <a:lnTo>
                    <a:pt x="1880" y="2222"/>
                  </a:lnTo>
                  <a:lnTo>
                    <a:pt x="1883" y="2222"/>
                  </a:lnTo>
                  <a:lnTo>
                    <a:pt x="1888" y="2223"/>
                  </a:lnTo>
                  <a:lnTo>
                    <a:pt x="1894" y="2226"/>
                  </a:lnTo>
                  <a:lnTo>
                    <a:pt x="1896" y="2228"/>
                  </a:lnTo>
                  <a:lnTo>
                    <a:pt x="1898" y="2231"/>
                  </a:lnTo>
                  <a:lnTo>
                    <a:pt x="1905" y="2235"/>
                  </a:lnTo>
                  <a:lnTo>
                    <a:pt x="1908" y="2237"/>
                  </a:lnTo>
                  <a:lnTo>
                    <a:pt x="1916" y="2240"/>
                  </a:lnTo>
                  <a:lnTo>
                    <a:pt x="1923" y="2242"/>
                  </a:lnTo>
                  <a:lnTo>
                    <a:pt x="1930" y="2245"/>
                  </a:lnTo>
                  <a:lnTo>
                    <a:pt x="1934" y="2246"/>
                  </a:lnTo>
                  <a:lnTo>
                    <a:pt x="1936" y="2246"/>
                  </a:lnTo>
                  <a:lnTo>
                    <a:pt x="1946" y="2237"/>
                  </a:lnTo>
                  <a:lnTo>
                    <a:pt x="1954" y="2230"/>
                  </a:lnTo>
                  <a:lnTo>
                    <a:pt x="1964" y="2224"/>
                  </a:lnTo>
                  <a:lnTo>
                    <a:pt x="1971" y="2223"/>
                  </a:lnTo>
                  <a:lnTo>
                    <a:pt x="1976" y="2222"/>
                  </a:lnTo>
                  <a:lnTo>
                    <a:pt x="1980" y="2219"/>
                  </a:lnTo>
                  <a:lnTo>
                    <a:pt x="1982" y="2215"/>
                  </a:lnTo>
                  <a:lnTo>
                    <a:pt x="1982" y="2209"/>
                  </a:lnTo>
                  <a:lnTo>
                    <a:pt x="1981" y="2204"/>
                  </a:lnTo>
                  <a:lnTo>
                    <a:pt x="1978" y="2203"/>
                  </a:lnTo>
                  <a:lnTo>
                    <a:pt x="1977" y="2202"/>
                  </a:lnTo>
                  <a:lnTo>
                    <a:pt x="1979" y="2201"/>
                  </a:lnTo>
                  <a:lnTo>
                    <a:pt x="1980" y="2198"/>
                  </a:lnTo>
                  <a:lnTo>
                    <a:pt x="1981" y="2195"/>
                  </a:lnTo>
                  <a:lnTo>
                    <a:pt x="1982" y="2191"/>
                  </a:lnTo>
                  <a:lnTo>
                    <a:pt x="1986" y="2187"/>
                  </a:lnTo>
                  <a:lnTo>
                    <a:pt x="1988" y="2183"/>
                  </a:lnTo>
                  <a:lnTo>
                    <a:pt x="1988" y="2179"/>
                  </a:lnTo>
                  <a:lnTo>
                    <a:pt x="1990" y="2175"/>
                  </a:lnTo>
                  <a:lnTo>
                    <a:pt x="1993" y="2171"/>
                  </a:lnTo>
                  <a:lnTo>
                    <a:pt x="1995" y="2167"/>
                  </a:lnTo>
                  <a:lnTo>
                    <a:pt x="1996" y="2164"/>
                  </a:lnTo>
                  <a:lnTo>
                    <a:pt x="1998" y="2159"/>
                  </a:lnTo>
                  <a:lnTo>
                    <a:pt x="2003" y="2151"/>
                  </a:lnTo>
                  <a:lnTo>
                    <a:pt x="2006" y="2142"/>
                  </a:lnTo>
                  <a:lnTo>
                    <a:pt x="2011" y="2135"/>
                  </a:lnTo>
                  <a:lnTo>
                    <a:pt x="2020" y="2129"/>
                  </a:lnTo>
                  <a:lnTo>
                    <a:pt x="2025" y="2122"/>
                  </a:lnTo>
                  <a:lnTo>
                    <a:pt x="2028" y="2116"/>
                  </a:lnTo>
                  <a:lnTo>
                    <a:pt x="2027" y="2111"/>
                  </a:lnTo>
                  <a:lnTo>
                    <a:pt x="2025" y="2106"/>
                  </a:lnTo>
                  <a:lnTo>
                    <a:pt x="2024" y="2101"/>
                  </a:lnTo>
                  <a:lnTo>
                    <a:pt x="2026" y="2096"/>
                  </a:lnTo>
                  <a:lnTo>
                    <a:pt x="2025" y="2092"/>
                  </a:lnTo>
                  <a:lnTo>
                    <a:pt x="2020" y="2089"/>
                  </a:lnTo>
                  <a:lnTo>
                    <a:pt x="2015" y="2089"/>
                  </a:lnTo>
                  <a:lnTo>
                    <a:pt x="2009" y="2090"/>
                  </a:lnTo>
                  <a:lnTo>
                    <a:pt x="2006" y="2088"/>
                  </a:lnTo>
                  <a:lnTo>
                    <a:pt x="2005" y="2084"/>
                  </a:lnTo>
                  <a:lnTo>
                    <a:pt x="2006" y="2080"/>
                  </a:lnTo>
                  <a:lnTo>
                    <a:pt x="2010" y="2077"/>
                  </a:lnTo>
                  <a:lnTo>
                    <a:pt x="2017" y="2070"/>
                  </a:lnTo>
                  <a:lnTo>
                    <a:pt x="2026" y="2060"/>
                  </a:lnTo>
                  <a:lnTo>
                    <a:pt x="2035" y="2054"/>
                  </a:lnTo>
                  <a:lnTo>
                    <a:pt x="2049" y="2052"/>
                  </a:lnTo>
                  <a:lnTo>
                    <a:pt x="2059" y="2049"/>
                  </a:lnTo>
                  <a:lnTo>
                    <a:pt x="2070" y="2045"/>
                  </a:lnTo>
                  <a:lnTo>
                    <a:pt x="2078" y="2044"/>
                  </a:lnTo>
                  <a:lnTo>
                    <a:pt x="2079" y="2045"/>
                  </a:lnTo>
                  <a:lnTo>
                    <a:pt x="2084" y="2045"/>
                  </a:lnTo>
                  <a:lnTo>
                    <a:pt x="2091" y="2044"/>
                  </a:lnTo>
                  <a:lnTo>
                    <a:pt x="2097" y="2042"/>
                  </a:lnTo>
                  <a:lnTo>
                    <a:pt x="2104" y="2040"/>
                  </a:lnTo>
                  <a:lnTo>
                    <a:pt x="2109" y="2039"/>
                  </a:lnTo>
                  <a:lnTo>
                    <a:pt x="2113" y="2041"/>
                  </a:lnTo>
                  <a:lnTo>
                    <a:pt x="2114" y="2041"/>
                  </a:lnTo>
                  <a:lnTo>
                    <a:pt x="2116" y="2041"/>
                  </a:lnTo>
                  <a:lnTo>
                    <a:pt x="2117" y="2041"/>
                  </a:lnTo>
                  <a:lnTo>
                    <a:pt x="2118" y="2040"/>
                  </a:lnTo>
                  <a:lnTo>
                    <a:pt x="2123" y="2042"/>
                  </a:lnTo>
                  <a:lnTo>
                    <a:pt x="2131" y="2048"/>
                  </a:lnTo>
                  <a:lnTo>
                    <a:pt x="2136" y="2050"/>
                  </a:lnTo>
                  <a:lnTo>
                    <a:pt x="2138" y="2050"/>
                  </a:lnTo>
                  <a:lnTo>
                    <a:pt x="2140" y="2051"/>
                  </a:lnTo>
                  <a:lnTo>
                    <a:pt x="2143" y="2055"/>
                  </a:lnTo>
                  <a:lnTo>
                    <a:pt x="2146" y="2057"/>
                  </a:lnTo>
                  <a:lnTo>
                    <a:pt x="2151" y="2057"/>
                  </a:lnTo>
                  <a:lnTo>
                    <a:pt x="2157" y="2062"/>
                  </a:lnTo>
                  <a:lnTo>
                    <a:pt x="2159" y="2062"/>
                  </a:lnTo>
                  <a:lnTo>
                    <a:pt x="2160" y="2060"/>
                  </a:lnTo>
                  <a:lnTo>
                    <a:pt x="2162" y="2059"/>
                  </a:lnTo>
                  <a:lnTo>
                    <a:pt x="2165" y="2058"/>
                  </a:lnTo>
                  <a:lnTo>
                    <a:pt x="2170" y="2060"/>
                  </a:lnTo>
                  <a:lnTo>
                    <a:pt x="2176" y="2064"/>
                  </a:lnTo>
                  <a:lnTo>
                    <a:pt x="2180" y="2067"/>
                  </a:lnTo>
                  <a:lnTo>
                    <a:pt x="2182" y="2066"/>
                  </a:lnTo>
                  <a:lnTo>
                    <a:pt x="2184" y="2067"/>
                  </a:lnTo>
                  <a:lnTo>
                    <a:pt x="2185" y="2068"/>
                  </a:lnTo>
                  <a:lnTo>
                    <a:pt x="2185" y="2071"/>
                  </a:lnTo>
                  <a:lnTo>
                    <a:pt x="2184" y="2073"/>
                  </a:lnTo>
                  <a:lnTo>
                    <a:pt x="2186" y="2075"/>
                  </a:lnTo>
                  <a:lnTo>
                    <a:pt x="2188" y="2075"/>
                  </a:lnTo>
                  <a:lnTo>
                    <a:pt x="2190" y="2076"/>
                  </a:lnTo>
                  <a:lnTo>
                    <a:pt x="2193" y="2080"/>
                  </a:lnTo>
                  <a:lnTo>
                    <a:pt x="2195" y="2081"/>
                  </a:lnTo>
                  <a:lnTo>
                    <a:pt x="2196" y="2083"/>
                  </a:lnTo>
                  <a:lnTo>
                    <a:pt x="2197" y="2084"/>
                  </a:lnTo>
                  <a:lnTo>
                    <a:pt x="2197" y="2085"/>
                  </a:lnTo>
                  <a:lnTo>
                    <a:pt x="2196" y="2086"/>
                  </a:lnTo>
                  <a:lnTo>
                    <a:pt x="2195" y="2088"/>
                  </a:lnTo>
                  <a:lnTo>
                    <a:pt x="2195" y="2089"/>
                  </a:lnTo>
                  <a:lnTo>
                    <a:pt x="2196" y="2091"/>
                  </a:lnTo>
                  <a:lnTo>
                    <a:pt x="2200" y="2093"/>
                  </a:lnTo>
                  <a:lnTo>
                    <a:pt x="2201" y="2094"/>
                  </a:lnTo>
                  <a:lnTo>
                    <a:pt x="2201" y="2096"/>
                  </a:lnTo>
                  <a:lnTo>
                    <a:pt x="2202" y="2098"/>
                  </a:lnTo>
                  <a:lnTo>
                    <a:pt x="2204" y="2101"/>
                  </a:lnTo>
                  <a:lnTo>
                    <a:pt x="2206" y="2102"/>
                  </a:lnTo>
                  <a:lnTo>
                    <a:pt x="2205" y="2104"/>
                  </a:lnTo>
                  <a:lnTo>
                    <a:pt x="2206" y="2105"/>
                  </a:lnTo>
                  <a:lnTo>
                    <a:pt x="2207" y="2107"/>
                  </a:lnTo>
                  <a:lnTo>
                    <a:pt x="2207" y="2110"/>
                  </a:lnTo>
                  <a:lnTo>
                    <a:pt x="2207" y="2112"/>
                  </a:lnTo>
                  <a:lnTo>
                    <a:pt x="2209" y="2114"/>
                  </a:lnTo>
                  <a:lnTo>
                    <a:pt x="2209" y="2119"/>
                  </a:lnTo>
                  <a:lnTo>
                    <a:pt x="2211" y="2125"/>
                  </a:lnTo>
                  <a:lnTo>
                    <a:pt x="2216" y="2132"/>
                  </a:lnTo>
                  <a:lnTo>
                    <a:pt x="2217" y="2136"/>
                  </a:lnTo>
                  <a:lnTo>
                    <a:pt x="2217" y="2141"/>
                  </a:lnTo>
                  <a:lnTo>
                    <a:pt x="2217" y="2143"/>
                  </a:lnTo>
                  <a:lnTo>
                    <a:pt x="2219" y="2144"/>
                  </a:lnTo>
                  <a:lnTo>
                    <a:pt x="2220" y="2146"/>
                  </a:lnTo>
                  <a:lnTo>
                    <a:pt x="2220" y="2149"/>
                  </a:lnTo>
                  <a:lnTo>
                    <a:pt x="2221" y="2151"/>
                  </a:lnTo>
                  <a:lnTo>
                    <a:pt x="2222" y="2153"/>
                  </a:lnTo>
                  <a:lnTo>
                    <a:pt x="2221" y="2156"/>
                  </a:lnTo>
                  <a:lnTo>
                    <a:pt x="2222" y="2159"/>
                  </a:lnTo>
                  <a:lnTo>
                    <a:pt x="2223" y="2160"/>
                  </a:lnTo>
                  <a:lnTo>
                    <a:pt x="2223" y="2164"/>
                  </a:lnTo>
                  <a:lnTo>
                    <a:pt x="2224" y="2167"/>
                  </a:lnTo>
                  <a:lnTo>
                    <a:pt x="2227" y="2173"/>
                  </a:lnTo>
                  <a:lnTo>
                    <a:pt x="2233" y="2181"/>
                  </a:lnTo>
                  <a:lnTo>
                    <a:pt x="2236" y="2187"/>
                  </a:lnTo>
                  <a:lnTo>
                    <a:pt x="2238" y="2191"/>
                  </a:lnTo>
                  <a:lnTo>
                    <a:pt x="2238" y="2195"/>
                  </a:lnTo>
                  <a:lnTo>
                    <a:pt x="2236" y="2198"/>
                  </a:lnTo>
                  <a:lnTo>
                    <a:pt x="2236" y="2199"/>
                  </a:lnTo>
                  <a:lnTo>
                    <a:pt x="2238" y="2201"/>
                  </a:lnTo>
                  <a:lnTo>
                    <a:pt x="2238" y="2203"/>
                  </a:lnTo>
                  <a:lnTo>
                    <a:pt x="2238" y="2205"/>
                  </a:lnTo>
                  <a:lnTo>
                    <a:pt x="2239" y="2207"/>
                  </a:lnTo>
                  <a:lnTo>
                    <a:pt x="2245" y="2212"/>
                  </a:lnTo>
                  <a:lnTo>
                    <a:pt x="2243" y="2218"/>
                  </a:lnTo>
                  <a:lnTo>
                    <a:pt x="2242" y="2223"/>
                  </a:lnTo>
                  <a:lnTo>
                    <a:pt x="2242" y="2228"/>
                  </a:lnTo>
                  <a:lnTo>
                    <a:pt x="2244" y="2232"/>
                  </a:lnTo>
                  <a:lnTo>
                    <a:pt x="2247" y="2234"/>
                  </a:lnTo>
                  <a:lnTo>
                    <a:pt x="2249" y="2236"/>
                  </a:lnTo>
                  <a:lnTo>
                    <a:pt x="2249" y="2238"/>
                  </a:lnTo>
                  <a:lnTo>
                    <a:pt x="2252" y="2240"/>
                  </a:lnTo>
                  <a:lnTo>
                    <a:pt x="2258" y="2244"/>
                  </a:lnTo>
                  <a:lnTo>
                    <a:pt x="2266" y="2244"/>
                  </a:lnTo>
                  <a:lnTo>
                    <a:pt x="2275" y="2242"/>
                  </a:lnTo>
                  <a:lnTo>
                    <a:pt x="2281" y="2242"/>
                  </a:lnTo>
                  <a:lnTo>
                    <a:pt x="2283" y="2243"/>
                  </a:lnTo>
                  <a:lnTo>
                    <a:pt x="2283" y="2245"/>
                  </a:lnTo>
                  <a:lnTo>
                    <a:pt x="2283" y="2247"/>
                  </a:lnTo>
                  <a:lnTo>
                    <a:pt x="2285" y="2248"/>
                  </a:lnTo>
                  <a:lnTo>
                    <a:pt x="2288" y="2249"/>
                  </a:lnTo>
                  <a:lnTo>
                    <a:pt x="2291" y="2251"/>
                  </a:lnTo>
                  <a:lnTo>
                    <a:pt x="2292" y="2253"/>
                  </a:lnTo>
                  <a:lnTo>
                    <a:pt x="2294" y="2253"/>
                  </a:lnTo>
                  <a:lnTo>
                    <a:pt x="2296" y="2253"/>
                  </a:lnTo>
                  <a:lnTo>
                    <a:pt x="2298" y="2253"/>
                  </a:lnTo>
                  <a:lnTo>
                    <a:pt x="2300" y="2254"/>
                  </a:lnTo>
                  <a:lnTo>
                    <a:pt x="2301" y="2253"/>
                  </a:lnTo>
                  <a:lnTo>
                    <a:pt x="2302" y="2252"/>
                  </a:lnTo>
                  <a:lnTo>
                    <a:pt x="2304" y="2252"/>
                  </a:lnTo>
                  <a:lnTo>
                    <a:pt x="2306" y="2252"/>
                  </a:lnTo>
                  <a:lnTo>
                    <a:pt x="2307" y="2255"/>
                  </a:lnTo>
                  <a:lnTo>
                    <a:pt x="2309" y="2257"/>
                  </a:lnTo>
                  <a:lnTo>
                    <a:pt x="2312" y="2258"/>
                  </a:lnTo>
                  <a:lnTo>
                    <a:pt x="2315" y="2261"/>
                  </a:lnTo>
                  <a:lnTo>
                    <a:pt x="2323" y="2272"/>
                  </a:lnTo>
                  <a:lnTo>
                    <a:pt x="2328" y="2276"/>
                  </a:lnTo>
                  <a:lnTo>
                    <a:pt x="2333" y="2277"/>
                  </a:lnTo>
                  <a:lnTo>
                    <a:pt x="2340" y="2278"/>
                  </a:lnTo>
                  <a:lnTo>
                    <a:pt x="2342" y="2282"/>
                  </a:lnTo>
                  <a:lnTo>
                    <a:pt x="2340" y="2286"/>
                  </a:lnTo>
                  <a:lnTo>
                    <a:pt x="2340" y="2290"/>
                  </a:lnTo>
                  <a:lnTo>
                    <a:pt x="2341" y="2291"/>
                  </a:lnTo>
                  <a:lnTo>
                    <a:pt x="2343" y="2296"/>
                  </a:lnTo>
                  <a:lnTo>
                    <a:pt x="2346" y="2298"/>
                  </a:lnTo>
                  <a:lnTo>
                    <a:pt x="2346" y="2300"/>
                  </a:lnTo>
                  <a:lnTo>
                    <a:pt x="2348" y="2303"/>
                  </a:lnTo>
                  <a:lnTo>
                    <a:pt x="2347" y="2307"/>
                  </a:lnTo>
                  <a:lnTo>
                    <a:pt x="2344" y="2313"/>
                  </a:lnTo>
                  <a:lnTo>
                    <a:pt x="2345" y="2318"/>
                  </a:lnTo>
                  <a:lnTo>
                    <a:pt x="2349" y="2322"/>
                  </a:lnTo>
                  <a:lnTo>
                    <a:pt x="2351" y="2326"/>
                  </a:lnTo>
                  <a:lnTo>
                    <a:pt x="2352" y="2330"/>
                  </a:lnTo>
                  <a:lnTo>
                    <a:pt x="2353" y="2333"/>
                  </a:lnTo>
                  <a:lnTo>
                    <a:pt x="2354" y="2333"/>
                  </a:lnTo>
                  <a:lnTo>
                    <a:pt x="2358" y="2333"/>
                  </a:lnTo>
                  <a:lnTo>
                    <a:pt x="2364" y="2332"/>
                  </a:lnTo>
                  <a:lnTo>
                    <a:pt x="2368" y="2332"/>
                  </a:lnTo>
                  <a:lnTo>
                    <a:pt x="2371" y="2334"/>
                  </a:lnTo>
                  <a:lnTo>
                    <a:pt x="2379" y="2334"/>
                  </a:lnTo>
                  <a:lnTo>
                    <a:pt x="2390" y="2332"/>
                  </a:lnTo>
                  <a:lnTo>
                    <a:pt x="2398" y="2332"/>
                  </a:lnTo>
                  <a:lnTo>
                    <a:pt x="2401" y="2332"/>
                  </a:lnTo>
                  <a:lnTo>
                    <a:pt x="2404" y="2330"/>
                  </a:lnTo>
                  <a:lnTo>
                    <a:pt x="2406" y="2324"/>
                  </a:lnTo>
                  <a:lnTo>
                    <a:pt x="2408" y="2321"/>
                  </a:lnTo>
                  <a:lnTo>
                    <a:pt x="2411" y="2322"/>
                  </a:lnTo>
                  <a:lnTo>
                    <a:pt x="2414" y="2320"/>
                  </a:lnTo>
                  <a:lnTo>
                    <a:pt x="2418" y="2316"/>
                  </a:lnTo>
                  <a:lnTo>
                    <a:pt x="2422" y="2314"/>
                  </a:lnTo>
                  <a:lnTo>
                    <a:pt x="2427" y="2314"/>
                  </a:lnTo>
                  <a:lnTo>
                    <a:pt x="2433" y="2314"/>
                  </a:lnTo>
                  <a:lnTo>
                    <a:pt x="2436" y="2313"/>
                  </a:lnTo>
                  <a:lnTo>
                    <a:pt x="2439" y="2309"/>
                  </a:lnTo>
                  <a:lnTo>
                    <a:pt x="2444" y="2306"/>
                  </a:lnTo>
                  <a:lnTo>
                    <a:pt x="2456" y="2302"/>
                  </a:lnTo>
                  <a:lnTo>
                    <a:pt x="2459" y="2301"/>
                  </a:lnTo>
                  <a:lnTo>
                    <a:pt x="2460" y="2302"/>
                  </a:lnTo>
                  <a:lnTo>
                    <a:pt x="2464" y="2302"/>
                  </a:lnTo>
                  <a:lnTo>
                    <a:pt x="2468" y="2303"/>
                  </a:lnTo>
                  <a:lnTo>
                    <a:pt x="2470" y="2307"/>
                  </a:lnTo>
                  <a:lnTo>
                    <a:pt x="2471" y="2309"/>
                  </a:lnTo>
                  <a:lnTo>
                    <a:pt x="2470" y="2311"/>
                  </a:lnTo>
                  <a:lnTo>
                    <a:pt x="2470" y="2313"/>
                  </a:lnTo>
                  <a:lnTo>
                    <a:pt x="2469" y="2315"/>
                  </a:lnTo>
                  <a:lnTo>
                    <a:pt x="2468" y="2318"/>
                  </a:lnTo>
                  <a:lnTo>
                    <a:pt x="2468" y="2320"/>
                  </a:lnTo>
                  <a:lnTo>
                    <a:pt x="2470" y="2325"/>
                  </a:lnTo>
                  <a:lnTo>
                    <a:pt x="2472" y="2328"/>
                  </a:lnTo>
                  <a:lnTo>
                    <a:pt x="2474" y="2332"/>
                  </a:lnTo>
                  <a:lnTo>
                    <a:pt x="2472" y="2334"/>
                  </a:lnTo>
                  <a:lnTo>
                    <a:pt x="2472" y="2337"/>
                  </a:lnTo>
                  <a:lnTo>
                    <a:pt x="2469" y="2341"/>
                  </a:lnTo>
                  <a:lnTo>
                    <a:pt x="2467" y="2343"/>
                  </a:lnTo>
                  <a:lnTo>
                    <a:pt x="2465" y="2345"/>
                  </a:lnTo>
                  <a:lnTo>
                    <a:pt x="2461" y="2346"/>
                  </a:lnTo>
                  <a:lnTo>
                    <a:pt x="2460" y="2346"/>
                  </a:lnTo>
                  <a:lnTo>
                    <a:pt x="2459" y="2347"/>
                  </a:lnTo>
                  <a:lnTo>
                    <a:pt x="2458" y="2348"/>
                  </a:lnTo>
                  <a:lnTo>
                    <a:pt x="2457" y="2349"/>
                  </a:lnTo>
                  <a:lnTo>
                    <a:pt x="2455" y="2352"/>
                  </a:lnTo>
                  <a:lnTo>
                    <a:pt x="2455" y="2354"/>
                  </a:lnTo>
                  <a:lnTo>
                    <a:pt x="2455" y="2357"/>
                  </a:lnTo>
                  <a:lnTo>
                    <a:pt x="2456" y="2360"/>
                  </a:lnTo>
                  <a:lnTo>
                    <a:pt x="2454" y="2363"/>
                  </a:lnTo>
                  <a:lnTo>
                    <a:pt x="2452" y="2367"/>
                  </a:lnTo>
                  <a:lnTo>
                    <a:pt x="2452" y="2368"/>
                  </a:lnTo>
                  <a:lnTo>
                    <a:pt x="2451" y="2371"/>
                  </a:lnTo>
                  <a:lnTo>
                    <a:pt x="2451" y="2372"/>
                  </a:lnTo>
                  <a:lnTo>
                    <a:pt x="2450" y="2379"/>
                  </a:lnTo>
                  <a:lnTo>
                    <a:pt x="2448" y="2384"/>
                  </a:lnTo>
                  <a:lnTo>
                    <a:pt x="2445" y="2389"/>
                  </a:lnTo>
                  <a:lnTo>
                    <a:pt x="2446" y="2392"/>
                  </a:lnTo>
                  <a:lnTo>
                    <a:pt x="2446" y="2395"/>
                  </a:lnTo>
                  <a:lnTo>
                    <a:pt x="2445" y="2396"/>
                  </a:lnTo>
                  <a:lnTo>
                    <a:pt x="2445" y="2398"/>
                  </a:lnTo>
                  <a:lnTo>
                    <a:pt x="2445" y="2401"/>
                  </a:lnTo>
                  <a:lnTo>
                    <a:pt x="2444" y="2402"/>
                  </a:lnTo>
                  <a:lnTo>
                    <a:pt x="2442" y="2404"/>
                  </a:lnTo>
                  <a:lnTo>
                    <a:pt x="2440" y="2406"/>
                  </a:lnTo>
                  <a:lnTo>
                    <a:pt x="2440" y="2409"/>
                  </a:lnTo>
                  <a:lnTo>
                    <a:pt x="2439" y="2412"/>
                  </a:lnTo>
                  <a:lnTo>
                    <a:pt x="2438" y="2414"/>
                  </a:lnTo>
                  <a:lnTo>
                    <a:pt x="2437" y="2415"/>
                  </a:lnTo>
                  <a:lnTo>
                    <a:pt x="2435" y="2417"/>
                  </a:lnTo>
                  <a:lnTo>
                    <a:pt x="2434" y="2418"/>
                  </a:lnTo>
                  <a:lnTo>
                    <a:pt x="2433" y="2421"/>
                  </a:lnTo>
                  <a:lnTo>
                    <a:pt x="2433" y="2423"/>
                  </a:lnTo>
                  <a:lnTo>
                    <a:pt x="2432" y="2425"/>
                  </a:lnTo>
                  <a:lnTo>
                    <a:pt x="2433" y="2428"/>
                  </a:lnTo>
                  <a:lnTo>
                    <a:pt x="2431" y="2430"/>
                  </a:lnTo>
                  <a:lnTo>
                    <a:pt x="2429" y="2431"/>
                  </a:lnTo>
                  <a:lnTo>
                    <a:pt x="2428" y="2432"/>
                  </a:lnTo>
                  <a:lnTo>
                    <a:pt x="2426" y="2432"/>
                  </a:lnTo>
                  <a:lnTo>
                    <a:pt x="2423" y="2435"/>
                  </a:lnTo>
                  <a:lnTo>
                    <a:pt x="2421" y="2443"/>
                  </a:lnTo>
                  <a:lnTo>
                    <a:pt x="2421" y="2447"/>
                  </a:lnTo>
                  <a:lnTo>
                    <a:pt x="2421" y="2452"/>
                  </a:lnTo>
                  <a:lnTo>
                    <a:pt x="2418" y="2454"/>
                  </a:lnTo>
                  <a:lnTo>
                    <a:pt x="2416" y="2456"/>
                  </a:lnTo>
                  <a:lnTo>
                    <a:pt x="2414" y="2455"/>
                  </a:lnTo>
                  <a:lnTo>
                    <a:pt x="2412" y="2454"/>
                  </a:lnTo>
                  <a:lnTo>
                    <a:pt x="2409" y="2454"/>
                  </a:lnTo>
                  <a:lnTo>
                    <a:pt x="2407" y="2453"/>
                  </a:lnTo>
                  <a:lnTo>
                    <a:pt x="2403" y="2452"/>
                  </a:lnTo>
                  <a:lnTo>
                    <a:pt x="2397" y="2450"/>
                  </a:lnTo>
                  <a:lnTo>
                    <a:pt x="2392" y="2448"/>
                  </a:lnTo>
                  <a:lnTo>
                    <a:pt x="2388" y="2447"/>
                  </a:lnTo>
                  <a:lnTo>
                    <a:pt x="2385" y="2447"/>
                  </a:lnTo>
                  <a:lnTo>
                    <a:pt x="2383" y="2445"/>
                  </a:lnTo>
                  <a:lnTo>
                    <a:pt x="2381" y="2443"/>
                  </a:lnTo>
                  <a:lnTo>
                    <a:pt x="2379" y="2443"/>
                  </a:lnTo>
                  <a:lnTo>
                    <a:pt x="2377" y="2447"/>
                  </a:lnTo>
                  <a:lnTo>
                    <a:pt x="2375" y="2448"/>
                  </a:lnTo>
                  <a:lnTo>
                    <a:pt x="2373" y="2452"/>
                  </a:lnTo>
                  <a:lnTo>
                    <a:pt x="2373" y="2453"/>
                  </a:lnTo>
                  <a:lnTo>
                    <a:pt x="2370" y="2457"/>
                  </a:lnTo>
                  <a:lnTo>
                    <a:pt x="2368" y="2458"/>
                  </a:lnTo>
                  <a:lnTo>
                    <a:pt x="2362" y="2460"/>
                  </a:lnTo>
                  <a:lnTo>
                    <a:pt x="2361" y="2461"/>
                  </a:lnTo>
                  <a:lnTo>
                    <a:pt x="2357" y="2461"/>
                  </a:lnTo>
                  <a:lnTo>
                    <a:pt x="2355" y="2463"/>
                  </a:lnTo>
                  <a:lnTo>
                    <a:pt x="2353" y="2464"/>
                  </a:lnTo>
                  <a:lnTo>
                    <a:pt x="2353" y="2466"/>
                  </a:lnTo>
                  <a:lnTo>
                    <a:pt x="2354" y="2469"/>
                  </a:lnTo>
                  <a:lnTo>
                    <a:pt x="2356" y="2472"/>
                  </a:lnTo>
                  <a:lnTo>
                    <a:pt x="2357" y="2475"/>
                  </a:lnTo>
                  <a:lnTo>
                    <a:pt x="2358" y="2481"/>
                  </a:lnTo>
                  <a:lnTo>
                    <a:pt x="2362" y="2499"/>
                  </a:lnTo>
                  <a:lnTo>
                    <a:pt x="2360" y="2502"/>
                  </a:lnTo>
                  <a:lnTo>
                    <a:pt x="2359" y="2515"/>
                  </a:lnTo>
                  <a:lnTo>
                    <a:pt x="2360" y="2517"/>
                  </a:lnTo>
                  <a:lnTo>
                    <a:pt x="2360" y="2521"/>
                  </a:lnTo>
                  <a:lnTo>
                    <a:pt x="2360" y="2524"/>
                  </a:lnTo>
                  <a:lnTo>
                    <a:pt x="2360" y="2524"/>
                  </a:lnTo>
                  <a:lnTo>
                    <a:pt x="2362" y="2525"/>
                  </a:lnTo>
                  <a:lnTo>
                    <a:pt x="2362" y="2527"/>
                  </a:lnTo>
                  <a:lnTo>
                    <a:pt x="2362" y="2529"/>
                  </a:lnTo>
                  <a:lnTo>
                    <a:pt x="2362" y="2531"/>
                  </a:lnTo>
                  <a:lnTo>
                    <a:pt x="2360" y="2534"/>
                  </a:lnTo>
                  <a:lnTo>
                    <a:pt x="2360" y="2539"/>
                  </a:lnTo>
                  <a:lnTo>
                    <a:pt x="2358" y="2541"/>
                  </a:lnTo>
                  <a:lnTo>
                    <a:pt x="2357" y="2543"/>
                  </a:lnTo>
                  <a:lnTo>
                    <a:pt x="2357" y="2544"/>
                  </a:lnTo>
                  <a:lnTo>
                    <a:pt x="2357" y="2547"/>
                  </a:lnTo>
                  <a:lnTo>
                    <a:pt x="2356" y="2550"/>
                  </a:lnTo>
                  <a:lnTo>
                    <a:pt x="2354" y="2550"/>
                  </a:lnTo>
                  <a:lnTo>
                    <a:pt x="2352" y="2552"/>
                  </a:lnTo>
                  <a:lnTo>
                    <a:pt x="2350" y="2552"/>
                  </a:lnTo>
                  <a:lnTo>
                    <a:pt x="2348" y="2552"/>
                  </a:lnTo>
                  <a:lnTo>
                    <a:pt x="2345" y="2552"/>
                  </a:lnTo>
                  <a:lnTo>
                    <a:pt x="2340" y="2554"/>
                  </a:lnTo>
                  <a:lnTo>
                    <a:pt x="2338" y="2555"/>
                  </a:lnTo>
                  <a:lnTo>
                    <a:pt x="2337" y="2556"/>
                  </a:lnTo>
                  <a:lnTo>
                    <a:pt x="2335" y="2557"/>
                  </a:lnTo>
                  <a:lnTo>
                    <a:pt x="2335" y="2558"/>
                  </a:lnTo>
                  <a:lnTo>
                    <a:pt x="2336" y="2559"/>
                  </a:lnTo>
                  <a:lnTo>
                    <a:pt x="2338" y="2560"/>
                  </a:lnTo>
                  <a:lnTo>
                    <a:pt x="2340" y="2562"/>
                  </a:lnTo>
                  <a:lnTo>
                    <a:pt x="2341" y="2564"/>
                  </a:lnTo>
                  <a:lnTo>
                    <a:pt x="2339" y="2566"/>
                  </a:lnTo>
                  <a:lnTo>
                    <a:pt x="2340" y="2568"/>
                  </a:lnTo>
                  <a:lnTo>
                    <a:pt x="2342" y="2571"/>
                  </a:lnTo>
                  <a:lnTo>
                    <a:pt x="2343" y="2573"/>
                  </a:lnTo>
                  <a:lnTo>
                    <a:pt x="2343" y="2574"/>
                  </a:lnTo>
                  <a:lnTo>
                    <a:pt x="2344" y="2576"/>
                  </a:lnTo>
                  <a:lnTo>
                    <a:pt x="2345" y="2574"/>
                  </a:lnTo>
                  <a:lnTo>
                    <a:pt x="2349" y="2566"/>
                  </a:lnTo>
                  <a:lnTo>
                    <a:pt x="2344" y="2560"/>
                  </a:lnTo>
                  <a:lnTo>
                    <a:pt x="2346" y="2560"/>
                  </a:lnTo>
                  <a:lnTo>
                    <a:pt x="2353" y="2562"/>
                  </a:lnTo>
                  <a:lnTo>
                    <a:pt x="2355" y="2561"/>
                  </a:lnTo>
                  <a:lnTo>
                    <a:pt x="2359" y="2562"/>
                  </a:lnTo>
                  <a:lnTo>
                    <a:pt x="2362" y="2558"/>
                  </a:lnTo>
                  <a:lnTo>
                    <a:pt x="2364" y="2555"/>
                  </a:lnTo>
                  <a:lnTo>
                    <a:pt x="2366" y="2553"/>
                  </a:lnTo>
                  <a:lnTo>
                    <a:pt x="2370" y="2546"/>
                  </a:lnTo>
                  <a:lnTo>
                    <a:pt x="2377" y="2537"/>
                  </a:lnTo>
                  <a:lnTo>
                    <a:pt x="2379" y="2534"/>
                  </a:lnTo>
                  <a:lnTo>
                    <a:pt x="2384" y="2532"/>
                  </a:lnTo>
                  <a:lnTo>
                    <a:pt x="2385" y="2533"/>
                  </a:lnTo>
                  <a:lnTo>
                    <a:pt x="2386" y="2533"/>
                  </a:lnTo>
                  <a:lnTo>
                    <a:pt x="2382" y="2538"/>
                  </a:lnTo>
                  <a:lnTo>
                    <a:pt x="2381" y="2541"/>
                  </a:lnTo>
                  <a:lnTo>
                    <a:pt x="2384" y="2541"/>
                  </a:lnTo>
                  <a:lnTo>
                    <a:pt x="2387" y="2540"/>
                  </a:lnTo>
                  <a:lnTo>
                    <a:pt x="2393" y="2534"/>
                  </a:lnTo>
                  <a:lnTo>
                    <a:pt x="2396" y="2532"/>
                  </a:lnTo>
                  <a:lnTo>
                    <a:pt x="2396" y="2535"/>
                  </a:lnTo>
                  <a:lnTo>
                    <a:pt x="2395" y="2550"/>
                  </a:lnTo>
                  <a:lnTo>
                    <a:pt x="2401" y="2549"/>
                  </a:lnTo>
                  <a:lnTo>
                    <a:pt x="2404" y="2551"/>
                  </a:lnTo>
                  <a:lnTo>
                    <a:pt x="2408" y="2551"/>
                  </a:lnTo>
                  <a:lnTo>
                    <a:pt x="2413" y="2555"/>
                  </a:lnTo>
                  <a:lnTo>
                    <a:pt x="2416" y="2554"/>
                  </a:lnTo>
                  <a:lnTo>
                    <a:pt x="2417" y="2554"/>
                  </a:lnTo>
                  <a:lnTo>
                    <a:pt x="2420" y="2558"/>
                  </a:lnTo>
                  <a:lnTo>
                    <a:pt x="2423" y="2558"/>
                  </a:lnTo>
                  <a:lnTo>
                    <a:pt x="2428" y="2556"/>
                  </a:lnTo>
                  <a:lnTo>
                    <a:pt x="2436" y="2553"/>
                  </a:lnTo>
                  <a:lnTo>
                    <a:pt x="2440" y="2553"/>
                  </a:lnTo>
                  <a:lnTo>
                    <a:pt x="2450" y="2548"/>
                  </a:lnTo>
                  <a:lnTo>
                    <a:pt x="2455" y="2544"/>
                  </a:lnTo>
                  <a:lnTo>
                    <a:pt x="2472" y="2533"/>
                  </a:lnTo>
                  <a:lnTo>
                    <a:pt x="2479" y="2527"/>
                  </a:lnTo>
                  <a:lnTo>
                    <a:pt x="2486" y="2522"/>
                  </a:lnTo>
                  <a:lnTo>
                    <a:pt x="2489" y="2516"/>
                  </a:lnTo>
                  <a:lnTo>
                    <a:pt x="2497" y="2509"/>
                  </a:lnTo>
                  <a:lnTo>
                    <a:pt x="2497" y="2506"/>
                  </a:lnTo>
                  <a:lnTo>
                    <a:pt x="2498" y="2503"/>
                  </a:lnTo>
                  <a:lnTo>
                    <a:pt x="2509" y="2485"/>
                  </a:lnTo>
                  <a:lnTo>
                    <a:pt x="2513" y="2482"/>
                  </a:lnTo>
                  <a:lnTo>
                    <a:pt x="2518" y="2480"/>
                  </a:lnTo>
                  <a:lnTo>
                    <a:pt x="2520" y="2477"/>
                  </a:lnTo>
                  <a:lnTo>
                    <a:pt x="2521" y="2472"/>
                  </a:lnTo>
                  <a:lnTo>
                    <a:pt x="2528" y="2465"/>
                  </a:lnTo>
                  <a:lnTo>
                    <a:pt x="2532" y="2458"/>
                  </a:lnTo>
                  <a:lnTo>
                    <a:pt x="2537" y="2454"/>
                  </a:lnTo>
                  <a:lnTo>
                    <a:pt x="2539" y="2450"/>
                  </a:lnTo>
                  <a:lnTo>
                    <a:pt x="2550" y="2440"/>
                  </a:lnTo>
                  <a:lnTo>
                    <a:pt x="2559" y="2428"/>
                  </a:lnTo>
                  <a:lnTo>
                    <a:pt x="2567" y="2420"/>
                  </a:lnTo>
                  <a:lnTo>
                    <a:pt x="2570" y="2415"/>
                  </a:lnTo>
                  <a:lnTo>
                    <a:pt x="2580" y="2401"/>
                  </a:lnTo>
                  <a:lnTo>
                    <a:pt x="2584" y="2391"/>
                  </a:lnTo>
                  <a:lnTo>
                    <a:pt x="2587" y="2387"/>
                  </a:lnTo>
                  <a:lnTo>
                    <a:pt x="2589" y="2378"/>
                  </a:lnTo>
                  <a:lnTo>
                    <a:pt x="2593" y="2371"/>
                  </a:lnTo>
                  <a:lnTo>
                    <a:pt x="2594" y="2367"/>
                  </a:lnTo>
                  <a:lnTo>
                    <a:pt x="2595" y="2363"/>
                  </a:lnTo>
                  <a:lnTo>
                    <a:pt x="2609" y="2348"/>
                  </a:lnTo>
                  <a:lnTo>
                    <a:pt x="2614" y="2337"/>
                  </a:lnTo>
                  <a:lnTo>
                    <a:pt x="2620" y="2324"/>
                  </a:lnTo>
                  <a:lnTo>
                    <a:pt x="2625" y="2320"/>
                  </a:lnTo>
                  <a:lnTo>
                    <a:pt x="2630" y="2314"/>
                  </a:lnTo>
                  <a:lnTo>
                    <a:pt x="2633" y="2310"/>
                  </a:lnTo>
                  <a:lnTo>
                    <a:pt x="2641" y="2303"/>
                  </a:lnTo>
                  <a:lnTo>
                    <a:pt x="2644" y="2298"/>
                  </a:lnTo>
                  <a:lnTo>
                    <a:pt x="2646" y="2294"/>
                  </a:lnTo>
                  <a:lnTo>
                    <a:pt x="2648" y="2282"/>
                  </a:lnTo>
                  <a:lnTo>
                    <a:pt x="2653" y="2273"/>
                  </a:lnTo>
                  <a:lnTo>
                    <a:pt x="2651" y="2271"/>
                  </a:lnTo>
                  <a:lnTo>
                    <a:pt x="2650" y="2269"/>
                  </a:lnTo>
                  <a:lnTo>
                    <a:pt x="2651" y="2265"/>
                  </a:lnTo>
                  <a:lnTo>
                    <a:pt x="2652" y="2263"/>
                  </a:lnTo>
                  <a:lnTo>
                    <a:pt x="2652" y="2260"/>
                  </a:lnTo>
                  <a:lnTo>
                    <a:pt x="2653" y="2257"/>
                  </a:lnTo>
                  <a:lnTo>
                    <a:pt x="2654" y="2255"/>
                  </a:lnTo>
                  <a:lnTo>
                    <a:pt x="2657" y="2242"/>
                  </a:lnTo>
                  <a:lnTo>
                    <a:pt x="2657" y="2234"/>
                  </a:lnTo>
                  <a:lnTo>
                    <a:pt x="2655" y="2231"/>
                  </a:lnTo>
                  <a:lnTo>
                    <a:pt x="2655" y="2226"/>
                  </a:lnTo>
                  <a:lnTo>
                    <a:pt x="2659" y="2220"/>
                  </a:lnTo>
                  <a:lnTo>
                    <a:pt x="2660" y="2220"/>
                  </a:lnTo>
                  <a:lnTo>
                    <a:pt x="2661" y="2218"/>
                  </a:lnTo>
                  <a:lnTo>
                    <a:pt x="2658" y="2217"/>
                  </a:lnTo>
                  <a:lnTo>
                    <a:pt x="2658" y="2215"/>
                  </a:lnTo>
                  <a:lnTo>
                    <a:pt x="2656" y="2195"/>
                  </a:lnTo>
                  <a:lnTo>
                    <a:pt x="2657" y="2182"/>
                  </a:lnTo>
                  <a:lnTo>
                    <a:pt x="2661" y="2172"/>
                  </a:lnTo>
                  <a:lnTo>
                    <a:pt x="2662" y="2170"/>
                  </a:lnTo>
                  <a:lnTo>
                    <a:pt x="2663" y="2160"/>
                  </a:lnTo>
                  <a:lnTo>
                    <a:pt x="2667" y="2151"/>
                  </a:lnTo>
                  <a:lnTo>
                    <a:pt x="2670" y="2141"/>
                  </a:lnTo>
                  <a:lnTo>
                    <a:pt x="2676" y="2135"/>
                  </a:lnTo>
                  <a:lnTo>
                    <a:pt x="2681" y="2129"/>
                  </a:lnTo>
                  <a:lnTo>
                    <a:pt x="2684" y="2125"/>
                  </a:lnTo>
                  <a:lnTo>
                    <a:pt x="2685" y="2118"/>
                  </a:lnTo>
                  <a:lnTo>
                    <a:pt x="2688" y="2112"/>
                  </a:lnTo>
                  <a:lnTo>
                    <a:pt x="2685" y="2109"/>
                  </a:lnTo>
                  <a:lnTo>
                    <a:pt x="2683" y="2107"/>
                  </a:lnTo>
                  <a:lnTo>
                    <a:pt x="2678" y="2102"/>
                  </a:lnTo>
                  <a:lnTo>
                    <a:pt x="2676" y="2099"/>
                  </a:lnTo>
                  <a:lnTo>
                    <a:pt x="2680" y="2092"/>
                  </a:lnTo>
                  <a:lnTo>
                    <a:pt x="2681" y="2087"/>
                  </a:lnTo>
                  <a:lnTo>
                    <a:pt x="2680" y="2077"/>
                  </a:lnTo>
                  <a:lnTo>
                    <a:pt x="2675" y="2074"/>
                  </a:lnTo>
                  <a:lnTo>
                    <a:pt x="2669" y="2067"/>
                  </a:lnTo>
                  <a:lnTo>
                    <a:pt x="2667" y="2064"/>
                  </a:lnTo>
                  <a:lnTo>
                    <a:pt x="2669" y="2064"/>
                  </a:lnTo>
                  <a:lnTo>
                    <a:pt x="2678" y="2068"/>
                  </a:lnTo>
                  <a:lnTo>
                    <a:pt x="2683" y="2064"/>
                  </a:lnTo>
                  <a:lnTo>
                    <a:pt x="2685" y="2059"/>
                  </a:lnTo>
                  <a:lnTo>
                    <a:pt x="2685" y="2053"/>
                  </a:lnTo>
                  <a:lnTo>
                    <a:pt x="2679" y="2051"/>
                  </a:lnTo>
                  <a:lnTo>
                    <a:pt x="2673" y="2045"/>
                  </a:lnTo>
                  <a:lnTo>
                    <a:pt x="2672" y="2043"/>
                  </a:lnTo>
                  <a:lnTo>
                    <a:pt x="2663" y="2038"/>
                  </a:lnTo>
                  <a:lnTo>
                    <a:pt x="2652" y="2026"/>
                  </a:lnTo>
                  <a:lnTo>
                    <a:pt x="2648" y="2015"/>
                  </a:lnTo>
                  <a:lnTo>
                    <a:pt x="2646" y="2013"/>
                  </a:lnTo>
                  <a:lnTo>
                    <a:pt x="2636" y="2004"/>
                  </a:lnTo>
                  <a:lnTo>
                    <a:pt x="2634" y="2002"/>
                  </a:lnTo>
                  <a:lnTo>
                    <a:pt x="2631" y="2001"/>
                  </a:lnTo>
                  <a:lnTo>
                    <a:pt x="2619" y="2005"/>
                  </a:lnTo>
                  <a:lnTo>
                    <a:pt x="2612" y="2004"/>
                  </a:lnTo>
                  <a:lnTo>
                    <a:pt x="2599" y="1998"/>
                  </a:lnTo>
                  <a:lnTo>
                    <a:pt x="2598" y="1999"/>
                  </a:lnTo>
                  <a:lnTo>
                    <a:pt x="2600" y="2004"/>
                  </a:lnTo>
                  <a:lnTo>
                    <a:pt x="2600" y="2007"/>
                  </a:lnTo>
                  <a:lnTo>
                    <a:pt x="2600" y="2013"/>
                  </a:lnTo>
                  <a:lnTo>
                    <a:pt x="2599" y="2023"/>
                  </a:lnTo>
                  <a:lnTo>
                    <a:pt x="2598" y="2029"/>
                  </a:lnTo>
                  <a:lnTo>
                    <a:pt x="2593" y="2039"/>
                  </a:lnTo>
                  <a:lnTo>
                    <a:pt x="2591" y="2040"/>
                  </a:lnTo>
                  <a:lnTo>
                    <a:pt x="2587" y="2041"/>
                  </a:lnTo>
                  <a:lnTo>
                    <a:pt x="2585" y="2041"/>
                  </a:lnTo>
                  <a:lnTo>
                    <a:pt x="2586" y="2038"/>
                  </a:lnTo>
                  <a:lnTo>
                    <a:pt x="2590" y="2033"/>
                  </a:lnTo>
                  <a:lnTo>
                    <a:pt x="2595" y="2025"/>
                  </a:lnTo>
                  <a:lnTo>
                    <a:pt x="2595" y="2018"/>
                  </a:lnTo>
                  <a:lnTo>
                    <a:pt x="2594" y="2018"/>
                  </a:lnTo>
                  <a:lnTo>
                    <a:pt x="2593" y="2018"/>
                  </a:lnTo>
                  <a:lnTo>
                    <a:pt x="2589" y="2020"/>
                  </a:lnTo>
                  <a:lnTo>
                    <a:pt x="2585" y="2030"/>
                  </a:lnTo>
                  <a:lnTo>
                    <a:pt x="2575" y="2037"/>
                  </a:lnTo>
                  <a:lnTo>
                    <a:pt x="2568" y="2039"/>
                  </a:lnTo>
                  <a:lnTo>
                    <a:pt x="2555" y="2040"/>
                  </a:lnTo>
                  <a:lnTo>
                    <a:pt x="2553" y="2040"/>
                  </a:lnTo>
                  <a:lnTo>
                    <a:pt x="2552" y="2038"/>
                  </a:lnTo>
                  <a:lnTo>
                    <a:pt x="2555" y="2036"/>
                  </a:lnTo>
                  <a:lnTo>
                    <a:pt x="2562" y="2031"/>
                  </a:lnTo>
                  <a:lnTo>
                    <a:pt x="2565" y="2023"/>
                  </a:lnTo>
                  <a:lnTo>
                    <a:pt x="2570" y="2021"/>
                  </a:lnTo>
                  <a:lnTo>
                    <a:pt x="2571" y="2018"/>
                  </a:lnTo>
                  <a:lnTo>
                    <a:pt x="2565" y="2017"/>
                  </a:lnTo>
                  <a:lnTo>
                    <a:pt x="2560" y="2014"/>
                  </a:lnTo>
                  <a:lnTo>
                    <a:pt x="2555" y="2010"/>
                  </a:lnTo>
                  <a:lnTo>
                    <a:pt x="2558" y="2009"/>
                  </a:lnTo>
                  <a:lnTo>
                    <a:pt x="2559" y="2009"/>
                  </a:lnTo>
                  <a:lnTo>
                    <a:pt x="2562" y="2007"/>
                  </a:lnTo>
                  <a:lnTo>
                    <a:pt x="2566" y="2000"/>
                  </a:lnTo>
                  <a:lnTo>
                    <a:pt x="2562" y="1999"/>
                  </a:lnTo>
                  <a:lnTo>
                    <a:pt x="2557" y="2000"/>
                  </a:lnTo>
                  <a:lnTo>
                    <a:pt x="2549" y="2005"/>
                  </a:lnTo>
                  <a:lnTo>
                    <a:pt x="2548" y="2009"/>
                  </a:lnTo>
                  <a:lnTo>
                    <a:pt x="2550" y="2012"/>
                  </a:lnTo>
                  <a:lnTo>
                    <a:pt x="2553" y="2014"/>
                  </a:lnTo>
                  <a:lnTo>
                    <a:pt x="2550" y="2025"/>
                  </a:lnTo>
                  <a:lnTo>
                    <a:pt x="2546" y="2024"/>
                  </a:lnTo>
                  <a:lnTo>
                    <a:pt x="2542" y="2024"/>
                  </a:lnTo>
                  <a:lnTo>
                    <a:pt x="2539" y="2027"/>
                  </a:lnTo>
                  <a:lnTo>
                    <a:pt x="2536" y="2026"/>
                  </a:lnTo>
                  <a:lnTo>
                    <a:pt x="2535" y="2019"/>
                  </a:lnTo>
                  <a:lnTo>
                    <a:pt x="2537" y="2012"/>
                  </a:lnTo>
                  <a:lnTo>
                    <a:pt x="2538" y="1997"/>
                  </a:lnTo>
                  <a:lnTo>
                    <a:pt x="2539" y="1991"/>
                  </a:lnTo>
                  <a:lnTo>
                    <a:pt x="2539" y="1985"/>
                  </a:lnTo>
                  <a:lnTo>
                    <a:pt x="2538" y="1982"/>
                  </a:lnTo>
                  <a:lnTo>
                    <a:pt x="2536" y="1982"/>
                  </a:lnTo>
                  <a:lnTo>
                    <a:pt x="2532" y="1982"/>
                  </a:lnTo>
                  <a:lnTo>
                    <a:pt x="2521" y="1982"/>
                  </a:lnTo>
                  <a:lnTo>
                    <a:pt x="2508" y="1984"/>
                  </a:lnTo>
                  <a:lnTo>
                    <a:pt x="2495" y="1978"/>
                  </a:lnTo>
                  <a:lnTo>
                    <a:pt x="2492" y="1977"/>
                  </a:lnTo>
                  <a:lnTo>
                    <a:pt x="2489" y="1976"/>
                  </a:lnTo>
                  <a:lnTo>
                    <a:pt x="2488" y="1970"/>
                  </a:lnTo>
                  <a:lnTo>
                    <a:pt x="2489" y="1966"/>
                  </a:lnTo>
                  <a:lnTo>
                    <a:pt x="2489" y="1964"/>
                  </a:lnTo>
                  <a:lnTo>
                    <a:pt x="2499" y="1954"/>
                  </a:lnTo>
                  <a:lnTo>
                    <a:pt x="2505" y="1952"/>
                  </a:lnTo>
                  <a:lnTo>
                    <a:pt x="2519" y="1941"/>
                  </a:lnTo>
                  <a:lnTo>
                    <a:pt x="2524" y="1932"/>
                  </a:lnTo>
                  <a:lnTo>
                    <a:pt x="2528" y="1929"/>
                  </a:lnTo>
                  <a:lnTo>
                    <a:pt x="2538" y="1922"/>
                  </a:lnTo>
                  <a:lnTo>
                    <a:pt x="2545" y="1916"/>
                  </a:lnTo>
                  <a:lnTo>
                    <a:pt x="2551" y="1911"/>
                  </a:lnTo>
                  <a:lnTo>
                    <a:pt x="2557" y="1906"/>
                  </a:lnTo>
                  <a:lnTo>
                    <a:pt x="2563" y="1899"/>
                  </a:lnTo>
                  <a:lnTo>
                    <a:pt x="2567" y="1897"/>
                  </a:lnTo>
                  <a:lnTo>
                    <a:pt x="2579" y="1880"/>
                  </a:lnTo>
                  <a:lnTo>
                    <a:pt x="2581" y="1876"/>
                  </a:lnTo>
                  <a:lnTo>
                    <a:pt x="2583" y="1871"/>
                  </a:lnTo>
                  <a:lnTo>
                    <a:pt x="2584" y="1869"/>
                  </a:lnTo>
                  <a:lnTo>
                    <a:pt x="2598" y="1849"/>
                  </a:lnTo>
                  <a:lnTo>
                    <a:pt x="2607" y="1842"/>
                  </a:lnTo>
                  <a:lnTo>
                    <a:pt x="2614" y="1832"/>
                  </a:lnTo>
                  <a:lnTo>
                    <a:pt x="2623" y="1828"/>
                  </a:lnTo>
                  <a:lnTo>
                    <a:pt x="2625" y="1826"/>
                  </a:lnTo>
                  <a:lnTo>
                    <a:pt x="2628" y="1820"/>
                  </a:lnTo>
                  <a:lnTo>
                    <a:pt x="2634" y="1817"/>
                  </a:lnTo>
                  <a:lnTo>
                    <a:pt x="2636" y="1815"/>
                  </a:lnTo>
                  <a:lnTo>
                    <a:pt x="2641" y="1807"/>
                  </a:lnTo>
                  <a:lnTo>
                    <a:pt x="2654" y="1799"/>
                  </a:lnTo>
                  <a:lnTo>
                    <a:pt x="2657" y="1796"/>
                  </a:lnTo>
                  <a:lnTo>
                    <a:pt x="2663" y="1775"/>
                  </a:lnTo>
                  <a:lnTo>
                    <a:pt x="2665" y="1769"/>
                  </a:lnTo>
                  <a:lnTo>
                    <a:pt x="2672" y="1763"/>
                  </a:lnTo>
                  <a:lnTo>
                    <a:pt x="2683" y="1756"/>
                  </a:lnTo>
                  <a:lnTo>
                    <a:pt x="2691" y="1749"/>
                  </a:lnTo>
                  <a:lnTo>
                    <a:pt x="2696" y="1743"/>
                  </a:lnTo>
                  <a:lnTo>
                    <a:pt x="2705" y="1727"/>
                  </a:lnTo>
                  <a:lnTo>
                    <a:pt x="2715" y="1718"/>
                  </a:lnTo>
                  <a:lnTo>
                    <a:pt x="2722" y="1712"/>
                  </a:lnTo>
                  <a:lnTo>
                    <a:pt x="2742" y="1704"/>
                  </a:lnTo>
                  <a:lnTo>
                    <a:pt x="2753" y="1706"/>
                  </a:lnTo>
                  <a:lnTo>
                    <a:pt x="2763" y="1702"/>
                  </a:lnTo>
                  <a:lnTo>
                    <a:pt x="2772" y="1702"/>
                  </a:lnTo>
                  <a:lnTo>
                    <a:pt x="2783" y="1704"/>
                  </a:lnTo>
                  <a:lnTo>
                    <a:pt x="2817" y="1702"/>
                  </a:lnTo>
                  <a:lnTo>
                    <a:pt x="2824" y="1704"/>
                  </a:lnTo>
                  <a:lnTo>
                    <a:pt x="2826" y="1706"/>
                  </a:lnTo>
                  <a:lnTo>
                    <a:pt x="2830" y="1715"/>
                  </a:lnTo>
                  <a:lnTo>
                    <a:pt x="2833" y="1716"/>
                  </a:lnTo>
                  <a:lnTo>
                    <a:pt x="2841" y="1713"/>
                  </a:lnTo>
                  <a:lnTo>
                    <a:pt x="2846" y="1700"/>
                  </a:lnTo>
                  <a:lnTo>
                    <a:pt x="2848" y="1699"/>
                  </a:lnTo>
                  <a:lnTo>
                    <a:pt x="2857" y="1704"/>
                  </a:lnTo>
                  <a:lnTo>
                    <a:pt x="2865" y="1705"/>
                  </a:lnTo>
                  <a:lnTo>
                    <a:pt x="2880" y="1711"/>
                  </a:lnTo>
                  <a:lnTo>
                    <a:pt x="2885" y="1709"/>
                  </a:lnTo>
                  <a:lnTo>
                    <a:pt x="2891" y="1703"/>
                  </a:lnTo>
                  <a:lnTo>
                    <a:pt x="2904" y="1702"/>
                  </a:lnTo>
                  <a:lnTo>
                    <a:pt x="2911" y="1711"/>
                  </a:lnTo>
                  <a:lnTo>
                    <a:pt x="2918" y="1711"/>
                  </a:lnTo>
                  <a:lnTo>
                    <a:pt x="2924" y="1710"/>
                  </a:lnTo>
                  <a:lnTo>
                    <a:pt x="2926" y="1704"/>
                  </a:lnTo>
                  <a:lnTo>
                    <a:pt x="2924" y="1702"/>
                  </a:lnTo>
                  <a:lnTo>
                    <a:pt x="2919" y="1704"/>
                  </a:lnTo>
                  <a:lnTo>
                    <a:pt x="2917" y="1699"/>
                  </a:lnTo>
                  <a:lnTo>
                    <a:pt x="2921" y="1694"/>
                  </a:lnTo>
                  <a:lnTo>
                    <a:pt x="2925" y="1697"/>
                  </a:lnTo>
                  <a:lnTo>
                    <a:pt x="2932" y="1697"/>
                  </a:lnTo>
                  <a:lnTo>
                    <a:pt x="2933" y="1697"/>
                  </a:lnTo>
                  <a:lnTo>
                    <a:pt x="2933" y="1694"/>
                  </a:lnTo>
                  <a:lnTo>
                    <a:pt x="2931" y="1693"/>
                  </a:lnTo>
                  <a:lnTo>
                    <a:pt x="2929" y="1688"/>
                  </a:lnTo>
                  <a:lnTo>
                    <a:pt x="2936" y="1682"/>
                  </a:lnTo>
                  <a:lnTo>
                    <a:pt x="2941" y="1680"/>
                  </a:lnTo>
                  <a:lnTo>
                    <a:pt x="2947" y="1679"/>
                  </a:lnTo>
                  <a:lnTo>
                    <a:pt x="2965" y="1686"/>
                  </a:lnTo>
                  <a:lnTo>
                    <a:pt x="2969" y="1688"/>
                  </a:lnTo>
                  <a:lnTo>
                    <a:pt x="2973" y="1691"/>
                  </a:lnTo>
                  <a:lnTo>
                    <a:pt x="2980" y="1693"/>
                  </a:lnTo>
                  <a:lnTo>
                    <a:pt x="2976" y="1694"/>
                  </a:lnTo>
                  <a:lnTo>
                    <a:pt x="2974" y="1696"/>
                  </a:lnTo>
                  <a:lnTo>
                    <a:pt x="2979" y="1695"/>
                  </a:lnTo>
                  <a:lnTo>
                    <a:pt x="2982" y="1698"/>
                  </a:lnTo>
                  <a:lnTo>
                    <a:pt x="2985" y="1699"/>
                  </a:lnTo>
                  <a:lnTo>
                    <a:pt x="2987" y="1697"/>
                  </a:lnTo>
                  <a:lnTo>
                    <a:pt x="2988" y="1695"/>
                  </a:lnTo>
                  <a:lnTo>
                    <a:pt x="2990" y="1692"/>
                  </a:lnTo>
                  <a:lnTo>
                    <a:pt x="2992" y="1691"/>
                  </a:lnTo>
                  <a:lnTo>
                    <a:pt x="2996" y="1691"/>
                  </a:lnTo>
                  <a:lnTo>
                    <a:pt x="3002" y="1693"/>
                  </a:lnTo>
                  <a:lnTo>
                    <a:pt x="3006" y="1694"/>
                  </a:lnTo>
                  <a:lnTo>
                    <a:pt x="3016" y="1707"/>
                  </a:lnTo>
                  <a:lnTo>
                    <a:pt x="3021" y="1710"/>
                  </a:lnTo>
                  <a:lnTo>
                    <a:pt x="3026" y="1709"/>
                  </a:lnTo>
                  <a:lnTo>
                    <a:pt x="3028" y="1710"/>
                  </a:lnTo>
                  <a:lnTo>
                    <a:pt x="3031" y="1713"/>
                  </a:lnTo>
                  <a:lnTo>
                    <a:pt x="3022" y="1718"/>
                  </a:lnTo>
                  <a:lnTo>
                    <a:pt x="3014" y="1718"/>
                  </a:lnTo>
                  <a:lnTo>
                    <a:pt x="3007" y="1717"/>
                  </a:lnTo>
                  <a:lnTo>
                    <a:pt x="2995" y="1722"/>
                  </a:lnTo>
                  <a:lnTo>
                    <a:pt x="3001" y="1735"/>
                  </a:lnTo>
                  <a:lnTo>
                    <a:pt x="3013" y="1735"/>
                  </a:lnTo>
                  <a:lnTo>
                    <a:pt x="3025" y="1733"/>
                  </a:lnTo>
                  <a:lnTo>
                    <a:pt x="3028" y="1727"/>
                  </a:lnTo>
                  <a:lnTo>
                    <a:pt x="3032" y="1726"/>
                  </a:lnTo>
                  <a:lnTo>
                    <a:pt x="3036" y="1726"/>
                  </a:lnTo>
                  <a:lnTo>
                    <a:pt x="3041" y="1730"/>
                  </a:lnTo>
                  <a:lnTo>
                    <a:pt x="3048" y="1732"/>
                  </a:lnTo>
                  <a:lnTo>
                    <a:pt x="3051" y="1731"/>
                  </a:lnTo>
                  <a:lnTo>
                    <a:pt x="3057" y="1722"/>
                  </a:lnTo>
                  <a:lnTo>
                    <a:pt x="3061" y="1721"/>
                  </a:lnTo>
                  <a:lnTo>
                    <a:pt x="3063" y="1722"/>
                  </a:lnTo>
                  <a:lnTo>
                    <a:pt x="3066" y="1714"/>
                  </a:lnTo>
                  <a:lnTo>
                    <a:pt x="3077" y="1713"/>
                  </a:lnTo>
                  <a:lnTo>
                    <a:pt x="3083" y="1720"/>
                  </a:lnTo>
                  <a:lnTo>
                    <a:pt x="3087" y="1722"/>
                  </a:lnTo>
                  <a:lnTo>
                    <a:pt x="3094" y="1721"/>
                  </a:lnTo>
                  <a:lnTo>
                    <a:pt x="3099" y="1716"/>
                  </a:lnTo>
                  <a:lnTo>
                    <a:pt x="3101" y="1714"/>
                  </a:lnTo>
                  <a:lnTo>
                    <a:pt x="3109" y="1718"/>
                  </a:lnTo>
                  <a:lnTo>
                    <a:pt x="3113" y="1716"/>
                  </a:lnTo>
                  <a:lnTo>
                    <a:pt x="3119" y="1715"/>
                  </a:lnTo>
                  <a:lnTo>
                    <a:pt x="3123" y="1716"/>
                  </a:lnTo>
                  <a:lnTo>
                    <a:pt x="3123" y="1710"/>
                  </a:lnTo>
                  <a:lnTo>
                    <a:pt x="3124" y="1705"/>
                  </a:lnTo>
                  <a:lnTo>
                    <a:pt x="3118" y="1699"/>
                  </a:lnTo>
                  <a:lnTo>
                    <a:pt x="3105" y="1694"/>
                  </a:lnTo>
                  <a:lnTo>
                    <a:pt x="3098" y="1697"/>
                  </a:lnTo>
                  <a:lnTo>
                    <a:pt x="3095" y="1697"/>
                  </a:lnTo>
                  <a:lnTo>
                    <a:pt x="3093" y="1697"/>
                  </a:lnTo>
                  <a:lnTo>
                    <a:pt x="3091" y="1694"/>
                  </a:lnTo>
                  <a:lnTo>
                    <a:pt x="3093" y="1690"/>
                  </a:lnTo>
                  <a:lnTo>
                    <a:pt x="3095" y="1686"/>
                  </a:lnTo>
                  <a:lnTo>
                    <a:pt x="3095" y="1682"/>
                  </a:lnTo>
                  <a:lnTo>
                    <a:pt x="3095" y="1675"/>
                  </a:lnTo>
                  <a:lnTo>
                    <a:pt x="3099" y="1672"/>
                  </a:lnTo>
                  <a:lnTo>
                    <a:pt x="3100" y="1672"/>
                  </a:lnTo>
                  <a:lnTo>
                    <a:pt x="3105" y="1658"/>
                  </a:lnTo>
                  <a:lnTo>
                    <a:pt x="3117" y="1641"/>
                  </a:lnTo>
                  <a:lnTo>
                    <a:pt x="3132" y="1630"/>
                  </a:lnTo>
                  <a:lnTo>
                    <a:pt x="3141" y="1621"/>
                  </a:lnTo>
                  <a:lnTo>
                    <a:pt x="3145" y="1616"/>
                  </a:lnTo>
                  <a:lnTo>
                    <a:pt x="3152" y="1601"/>
                  </a:lnTo>
                  <a:lnTo>
                    <a:pt x="3161" y="1591"/>
                  </a:lnTo>
                  <a:lnTo>
                    <a:pt x="3165" y="1588"/>
                  </a:lnTo>
                  <a:lnTo>
                    <a:pt x="3170" y="1583"/>
                  </a:lnTo>
                  <a:lnTo>
                    <a:pt x="3172" y="1569"/>
                  </a:lnTo>
                  <a:lnTo>
                    <a:pt x="3175" y="1566"/>
                  </a:lnTo>
                  <a:lnTo>
                    <a:pt x="3179" y="1564"/>
                  </a:lnTo>
                  <a:lnTo>
                    <a:pt x="3185" y="1557"/>
                  </a:lnTo>
                  <a:lnTo>
                    <a:pt x="3193" y="1552"/>
                  </a:lnTo>
                  <a:lnTo>
                    <a:pt x="3197" y="1548"/>
                  </a:lnTo>
                  <a:lnTo>
                    <a:pt x="3208" y="1548"/>
                  </a:lnTo>
                  <a:lnTo>
                    <a:pt x="3216" y="1551"/>
                  </a:lnTo>
                  <a:lnTo>
                    <a:pt x="3218" y="1550"/>
                  </a:lnTo>
                  <a:lnTo>
                    <a:pt x="3225" y="1546"/>
                  </a:lnTo>
                  <a:lnTo>
                    <a:pt x="3231" y="1547"/>
                  </a:lnTo>
                  <a:lnTo>
                    <a:pt x="3240" y="1544"/>
                  </a:lnTo>
                  <a:lnTo>
                    <a:pt x="3248" y="1539"/>
                  </a:lnTo>
                  <a:lnTo>
                    <a:pt x="3251" y="1539"/>
                  </a:lnTo>
                  <a:lnTo>
                    <a:pt x="3255" y="1540"/>
                  </a:lnTo>
                  <a:lnTo>
                    <a:pt x="3259" y="1547"/>
                  </a:lnTo>
                  <a:lnTo>
                    <a:pt x="3261" y="1549"/>
                  </a:lnTo>
                  <a:lnTo>
                    <a:pt x="3263" y="1553"/>
                  </a:lnTo>
                  <a:lnTo>
                    <a:pt x="3268" y="1551"/>
                  </a:lnTo>
                  <a:lnTo>
                    <a:pt x="3283" y="1541"/>
                  </a:lnTo>
                  <a:lnTo>
                    <a:pt x="3285" y="1541"/>
                  </a:lnTo>
                  <a:lnTo>
                    <a:pt x="3287" y="1542"/>
                  </a:lnTo>
                  <a:lnTo>
                    <a:pt x="3288" y="1545"/>
                  </a:lnTo>
                  <a:lnTo>
                    <a:pt x="3288" y="1549"/>
                  </a:lnTo>
                  <a:lnTo>
                    <a:pt x="3285" y="1558"/>
                  </a:lnTo>
                  <a:lnTo>
                    <a:pt x="3283" y="1566"/>
                  </a:lnTo>
                  <a:lnTo>
                    <a:pt x="3275" y="1580"/>
                  </a:lnTo>
                  <a:lnTo>
                    <a:pt x="3273" y="1581"/>
                  </a:lnTo>
                  <a:lnTo>
                    <a:pt x="3275" y="1586"/>
                  </a:lnTo>
                  <a:lnTo>
                    <a:pt x="3276" y="1592"/>
                  </a:lnTo>
                  <a:lnTo>
                    <a:pt x="3272" y="1600"/>
                  </a:lnTo>
                  <a:lnTo>
                    <a:pt x="3271" y="1604"/>
                  </a:lnTo>
                  <a:lnTo>
                    <a:pt x="3273" y="1605"/>
                  </a:lnTo>
                  <a:lnTo>
                    <a:pt x="3278" y="1601"/>
                  </a:lnTo>
                  <a:lnTo>
                    <a:pt x="3283" y="1598"/>
                  </a:lnTo>
                  <a:lnTo>
                    <a:pt x="3286" y="1598"/>
                  </a:lnTo>
                  <a:lnTo>
                    <a:pt x="3289" y="1599"/>
                  </a:lnTo>
                  <a:lnTo>
                    <a:pt x="3284" y="1612"/>
                  </a:lnTo>
                  <a:lnTo>
                    <a:pt x="3284" y="1618"/>
                  </a:lnTo>
                  <a:lnTo>
                    <a:pt x="3283" y="1620"/>
                  </a:lnTo>
                  <a:lnTo>
                    <a:pt x="3283" y="1624"/>
                  </a:lnTo>
                  <a:lnTo>
                    <a:pt x="3286" y="1621"/>
                  </a:lnTo>
                  <a:lnTo>
                    <a:pt x="3289" y="1619"/>
                  </a:lnTo>
                  <a:lnTo>
                    <a:pt x="3292" y="1617"/>
                  </a:lnTo>
                  <a:lnTo>
                    <a:pt x="3302" y="1617"/>
                  </a:lnTo>
                  <a:lnTo>
                    <a:pt x="3307" y="1608"/>
                  </a:lnTo>
                  <a:lnTo>
                    <a:pt x="3310" y="1604"/>
                  </a:lnTo>
                  <a:lnTo>
                    <a:pt x="3347" y="1565"/>
                  </a:lnTo>
                  <a:lnTo>
                    <a:pt x="3354" y="1557"/>
                  </a:lnTo>
                  <a:lnTo>
                    <a:pt x="3357" y="1557"/>
                  </a:lnTo>
                  <a:lnTo>
                    <a:pt x="3360" y="1558"/>
                  </a:lnTo>
                  <a:lnTo>
                    <a:pt x="3363" y="1558"/>
                  </a:lnTo>
                  <a:lnTo>
                    <a:pt x="3364" y="1555"/>
                  </a:lnTo>
                  <a:lnTo>
                    <a:pt x="3365" y="1554"/>
                  </a:lnTo>
                  <a:lnTo>
                    <a:pt x="3368" y="1554"/>
                  </a:lnTo>
                  <a:lnTo>
                    <a:pt x="3371" y="1562"/>
                  </a:lnTo>
                  <a:lnTo>
                    <a:pt x="3372" y="1565"/>
                  </a:lnTo>
                  <a:lnTo>
                    <a:pt x="3375" y="1564"/>
                  </a:lnTo>
                  <a:lnTo>
                    <a:pt x="3376" y="1563"/>
                  </a:lnTo>
                  <a:lnTo>
                    <a:pt x="3377" y="1561"/>
                  </a:lnTo>
                  <a:lnTo>
                    <a:pt x="3379" y="1558"/>
                  </a:lnTo>
                  <a:lnTo>
                    <a:pt x="3381" y="1555"/>
                  </a:lnTo>
                  <a:lnTo>
                    <a:pt x="3379" y="1552"/>
                  </a:lnTo>
                  <a:lnTo>
                    <a:pt x="3373" y="1549"/>
                  </a:lnTo>
                  <a:lnTo>
                    <a:pt x="3373" y="1542"/>
                  </a:lnTo>
                  <a:lnTo>
                    <a:pt x="3377" y="1531"/>
                  </a:lnTo>
                  <a:lnTo>
                    <a:pt x="3377" y="1524"/>
                  </a:lnTo>
                  <a:lnTo>
                    <a:pt x="3378" y="1517"/>
                  </a:lnTo>
                  <a:lnTo>
                    <a:pt x="3380" y="1513"/>
                  </a:lnTo>
                  <a:lnTo>
                    <a:pt x="3381" y="1511"/>
                  </a:lnTo>
                  <a:lnTo>
                    <a:pt x="3382" y="1509"/>
                  </a:lnTo>
                  <a:lnTo>
                    <a:pt x="3381" y="1503"/>
                  </a:lnTo>
                  <a:lnTo>
                    <a:pt x="3382" y="1500"/>
                  </a:lnTo>
                  <a:lnTo>
                    <a:pt x="3383" y="1497"/>
                  </a:lnTo>
                  <a:lnTo>
                    <a:pt x="3413" y="1487"/>
                  </a:lnTo>
                  <a:lnTo>
                    <a:pt x="3418" y="1486"/>
                  </a:lnTo>
                  <a:lnTo>
                    <a:pt x="3423" y="1488"/>
                  </a:lnTo>
                  <a:lnTo>
                    <a:pt x="3430" y="1495"/>
                  </a:lnTo>
                  <a:lnTo>
                    <a:pt x="3438" y="1499"/>
                  </a:lnTo>
                  <a:lnTo>
                    <a:pt x="3449" y="1501"/>
                  </a:lnTo>
                  <a:lnTo>
                    <a:pt x="3450" y="1504"/>
                  </a:lnTo>
                  <a:lnTo>
                    <a:pt x="3445" y="1503"/>
                  </a:lnTo>
                  <a:lnTo>
                    <a:pt x="3444" y="1504"/>
                  </a:lnTo>
                  <a:lnTo>
                    <a:pt x="3444" y="1507"/>
                  </a:lnTo>
                  <a:lnTo>
                    <a:pt x="3444" y="1509"/>
                  </a:lnTo>
                  <a:lnTo>
                    <a:pt x="3440" y="1506"/>
                  </a:lnTo>
                  <a:lnTo>
                    <a:pt x="3433" y="1505"/>
                  </a:lnTo>
                  <a:lnTo>
                    <a:pt x="3426" y="1502"/>
                  </a:lnTo>
                  <a:lnTo>
                    <a:pt x="3424" y="1502"/>
                  </a:lnTo>
                  <a:lnTo>
                    <a:pt x="3414" y="1511"/>
                  </a:lnTo>
                  <a:lnTo>
                    <a:pt x="3411" y="1514"/>
                  </a:lnTo>
                  <a:lnTo>
                    <a:pt x="3407" y="1531"/>
                  </a:lnTo>
                  <a:lnTo>
                    <a:pt x="3407" y="1543"/>
                  </a:lnTo>
                  <a:lnTo>
                    <a:pt x="3405" y="1554"/>
                  </a:lnTo>
                  <a:lnTo>
                    <a:pt x="3401" y="1558"/>
                  </a:lnTo>
                  <a:lnTo>
                    <a:pt x="3399" y="1564"/>
                  </a:lnTo>
                  <a:lnTo>
                    <a:pt x="3398" y="1570"/>
                  </a:lnTo>
                  <a:lnTo>
                    <a:pt x="3404" y="1573"/>
                  </a:lnTo>
                  <a:lnTo>
                    <a:pt x="3404" y="1575"/>
                  </a:lnTo>
                  <a:lnTo>
                    <a:pt x="3405" y="1579"/>
                  </a:lnTo>
                  <a:lnTo>
                    <a:pt x="3401" y="1585"/>
                  </a:lnTo>
                  <a:lnTo>
                    <a:pt x="3393" y="1594"/>
                  </a:lnTo>
                  <a:lnTo>
                    <a:pt x="3392" y="1596"/>
                  </a:lnTo>
                  <a:lnTo>
                    <a:pt x="3390" y="1599"/>
                  </a:lnTo>
                  <a:lnTo>
                    <a:pt x="3396" y="1607"/>
                  </a:lnTo>
                  <a:lnTo>
                    <a:pt x="3392" y="1609"/>
                  </a:lnTo>
                  <a:lnTo>
                    <a:pt x="3388" y="1611"/>
                  </a:lnTo>
                  <a:lnTo>
                    <a:pt x="3384" y="1614"/>
                  </a:lnTo>
                  <a:lnTo>
                    <a:pt x="3372" y="1615"/>
                  </a:lnTo>
                  <a:lnTo>
                    <a:pt x="3364" y="1622"/>
                  </a:lnTo>
                  <a:lnTo>
                    <a:pt x="3349" y="1630"/>
                  </a:lnTo>
                  <a:lnTo>
                    <a:pt x="3343" y="1635"/>
                  </a:lnTo>
                  <a:lnTo>
                    <a:pt x="3341" y="1637"/>
                  </a:lnTo>
                  <a:lnTo>
                    <a:pt x="3336" y="1650"/>
                  </a:lnTo>
                  <a:lnTo>
                    <a:pt x="3333" y="1655"/>
                  </a:lnTo>
                  <a:lnTo>
                    <a:pt x="3324" y="1663"/>
                  </a:lnTo>
                  <a:lnTo>
                    <a:pt x="3316" y="1674"/>
                  </a:lnTo>
                  <a:lnTo>
                    <a:pt x="3305" y="1688"/>
                  </a:lnTo>
                  <a:lnTo>
                    <a:pt x="3300" y="1690"/>
                  </a:lnTo>
                  <a:lnTo>
                    <a:pt x="3295" y="1693"/>
                  </a:lnTo>
                  <a:lnTo>
                    <a:pt x="3289" y="1703"/>
                  </a:lnTo>
                  <a:lnTo>
                    <a:pt x="3272" y="1719"/>
                  </a:lnTo>
                  <a:lnTo>
                    <a:pt x="3264" y="1740"/>
                  </a:lnTo>
                  <a:lnTo>
                    <a:pt x="3260" y="1746"/>
                  </a:lnTo>
                  <a:lnTo>
                    <a:pt x="3255" y="1751"/>
                  </a:lnTo>
                  <a:lnTo>
                    <a:pt x="3252" y="1757"/>
                  </a:lnTo>
                  <a:lnTo>
                    <a:pt x="3247" y="1762"/>
                  </a:lnTo>
                  <a:lnTo>
                    <a:pt x="3236" y="1771"/>
                  </a:lnTo>
                  <a:lnTo>
                    <a:pt x="3228" y="1778"/>
                  </a:lnTo>
                  <a:lnTo>
                    <a:pt x="3224" y="1783"/>
                  </a:lnTo>
                  <a:lnTo>
                    <a:pt x="3223" y="1787"/>
                  </a:lnTo>
                  <a:lnTo>
                    <a:pt x="3220" y="1787"/>
                  </a:lnTo>
                  <a:lnTo>
                    <a:pt x="3213" y="1789"/>
                  </a:lnTo>
                  <a:lnTo>
                    <a:pt x="3203" y="1787"/>
                  </a:lnTo>
                  <a:lnTo>
                    <a:pt x="3197" y="1800"/>
                  </a:lnTo>
                  <a:lnTo>
                    <a:pt x="3188" y="1801"/>
                  </a:lnTo>
                  <a:lnTo>
                    <a:pt x="3181" y="1798"/>
                  </a:lnTo>
                  <a:lnTo>
                    <a:pt x="3178" y="1800"/>
                  </a:lnTo>
                  <a:lnTo>
                    <a:pt x="3176" y="1801"/>
                  </a:lnTo>
                  <a:lnTo>
                    <a:pt x="3175" y="1803"/>
                  </a:lnTo>
                  <a:lnTo>
                    <a:pt x="3179" y="1808"/>
                  </a:lnTo>
                  <a:lnTo>
                    <a:pt x="3181" y="1811"/>
                  </a:lnTo>
                  <a:lnTo>
                    <a:pt x="3181" y="1814"/>
                  </a:lnTo>
                  <a:lnTo>
                    <a:pt x="3181" y="1820"/>
                  </a:lnTo>
                  <a:lnTo>
                    <a:pt x="3177" y="1830"/>
                  </a:lnTo>
                  <a:lnTo>
                    <a:pt x="3173" y="1838"/>
                  </a:lnTo>
                  <a:lnTo>
                    <a:pt x="3167" y="1846"/>
                  </a:lnTo>
                  <a:lnTo>
                    <a:pt x="3152" y="1860"/>
                  </a:lnTo>
                  <a:lnTo>
                    <a:pt x="3151" y="1862"/>
                  </a:lnTo>
                  <a:lnTo>
                    <a:pt x="3149" y="1865"/>
                  </a:lnTo>
                  <a:lnTo>
                    <a:pt x="3141" y="1900"/>
                  </a:lnTo>
                  <a:lnTo>
                    <a:pt x="3139" y="1916"/>
                  </a:lnTo>
                  <a:lnTo>
                    <a:pt x="3136" y="1941"/>
                  </a:lnTo>
                  <a:lnTo>
                    <a:pt x="3136" y="1950"/>
                  </a:lnTo>
                  <a:lnTo>
                    <a:pt x="3138" y="1968"/>
                  </a:lnTo>
                  <a:lnTo>
                    <a:pt x="3141" y="1987"/>
                  </a:lnTo>
                  <a:lnTo>
                    <a:pt x="3147" y="2020"/>
                  </a:lnTo>
                  <a:lnTo>
                    <a:pt x="3149" y="2029"/>
                  </a:lnTo>
                  <a:lnTo>
                    <a:pt x="3153" y="2068"/>
                  </a:lnTo>
                  <a:lnTo>
                    <a:pt x="3153" y="2076"/>
                  </a:lnTo>
                  <a:lnTo>
                    <a:pt x="3155" y="2082"/>
                  </a:lnTo>
                  <a:lnTo>
                    <a:pt x="3157" y="2089"/>
                  </a:lnTo>
                  <a:lnTo>
                    <a:pt x="3162" y="2095"/>
                  </a:lnTo>
                  <a:lnTo>
                    <a:pt x="3162" y="2102"/>
                  </a:lnTo>
                  <a:lnTo>
                    <a:pt x="3166" y="2125"/>
                  </a:lnTo>
                  <a:lnTo>
                    <a:pt x="3166" y="2148"/>
                  </a:lnTo>
                  <a:lnTo>
                    <a:pt x="3166" y="2153"/>
                  </a:lnTo>
                  <a:lnTo>
                    <a:pt x="3167" y="2157"/>
                  </a:lnTo>
                  <a:lnTo>
                    <a:pt x="3171" y="2161"/>
                  </a:lnTo>
                  <a:lnTo>
                    <a:pt x="3173" y="2166"/>
                  </a:lnTo>
                  <a:lnTo>
                    <a:pt x="3173" y="2170"/>
                  </a:lnTo>
                  <a:lnTo>
                    <a:pt x="3174" y="2174"/>
                  </a:lnTo>
                  <a:lnTo>
                    <a:pt x="3177" y="2172"/>
                  </a:lnTo>
                  <a:lnTo>
                    <a:pt x="3188" y="2161"/>
                  </a:lnTo>
                  <a:lnTo>
                    <a:pt x="3198" y="2152"/>
                  </a:lnTo>
                  <a:lnTo>
                    <a:pt x="3199" y="2148"/>
                  </a:lnTo>
                  <a:lnTo>
                    <a:pt x="3202" y="2145"/>
                  </a:lnTo>
                  <a:lnTo>
                    <a:pt x="3208" y="2141"/>
                  </a:lnTo>
                  <a:lnTo>
                    <a:pt x="3217" y="2131"/>
                  </a:lnTo>
                  <a:lnTo>
                    <a:pt x="3224" y="2116"/>
                  </a:lnTo>
                  <a:lnTo>
                    <a:pt x="3228" y="2105"/>
                  </a:lnTo>
                  <a:lnTo>
                    <a:pt x="3229" y="2102"/>
                  </a:lnTo>
                  <a:lnTo>
                    <a:pt x="3229" y="2097"/>
                  </a:lnTo>
                  <a:lnTo>
                    <a:pt x="3229" y="2089"/>
                  </a:lnTo>
                  <a:lnTo>
                    <a:pt x="3231" y="2086"/>
                  </a:lnTo>
                  <a:lnTo>
                    <a:pt x="3233" y="2076"/>
                  </a:lnTo>
                  <a:lnTo>
                    <a:pt x="3231" y="2073"/>
                  </a:lnTo>
                  <a:lnTo>
                    <a:pt x="3228" y="2071"/>
                  </a:lnTo>
                  <a:lnTo>
                    <a:pt x="3229" y="2067"/>
                  </a:lnTo>
                  <a:lnTo>
                    <a:pt x="3232" y="2066"/>
                  </a:lnTo>
                  <a:lnTo>
                    <a:pt x="3234" y="2068"/>
                  </a:lnTo>
                  <a:lnTo>
                    <a:pt x="3236" y="2072"/>
                  </a:lnTo>
                  <a:lnTo>
                    <a:pt x="3237" y="2074"/>
                  </a:lnTo>
                  <a:lnTo>
                    <a:pt x="3244" y="2067"/>
                  </a:lnTo>
                  <a:lnTo>
                    <a:pt x="3250" y="2063"/>
                  </a:lnTo>
                  <a:lnTo>
                    <a:pt x="3264" y="2056"/>
                  </a:lnTo>
                  <a:lnTo>
                    <a:pt x="3270" y="2057"/>
                  </a:lnTo>
                  <a:lnTo>
                    <a:pt x="3276" y="2062"/>
                  </a:lnTo>
                  <a:lnTo>
                    <a:pt x="3278" y="2062"/>
                  </a:lnTo>
                  <a:lnTo>
                    <a:pt x="3277" y="2055"/>
                  </a:lnTo>
                  <a:lnTo>
                    <a:pt x="3274" y="2049"/>
                  </a:lnTo>
                  <a:lnTo>
                    <a:pt x="3274" y="2045"/>
                  </a:lnTo>
                  <a:lnTo>
                    <a:pt x="3276" y="2040"/>
                  </a:lnTo>
                  <a:lnTo>
                    <a:pt x="3275" y="2036"/>
                  </a:lnTo>
                  <a:lnTo>
                    <a:pt x="3273" y="2033"/>
                  </a:lnTo>
                  <a:lnTo>
                    <a:pt x="3272" y="2027"/>
                  </a:lnTo>
                  <a:lnTo>
                    <a:pt x="3275" y="2015"/>
                  </a:lnTo>
                  <a:lnTo>
                    <a:pt x="3278" y="2009"/>
                  </a:lnTo>
                  <a:lnTo>
                    <a:pt x="3279" y="2005"/>
                  </a:lnTo>
                  <a:lnTo>
                    <a:pt x="3286" y="2000"/>
                  </a:lnTo>
                  <a:lnTo>
                    <a:pt x="3294" y="1992"/>
                  </a:lnTo>
                  <a:lnTo>
                    <a:pt x="3302" y="1986"/>
                  </a:lnTo>
                  <a:lnTo>
                    <a:pt x="3307" y="1984"/>
                  </a:lnTo>
                  <a:lnTo>
                    <a:pt x="3313" y="1983"/>
                  </a:lnTo>
                  <a:lnTo>
                    <a:pt x="3319" y="1987"/>
                  </a:lnTo>
                  <a:lnTo>
                    <a:pt x="3329" y="1987"/>
                  </a:lnTo>
                  <a:lnTo>
                    <a:pt x="3332" y="1987"/>
                  </a:lnTo>
                  <a:lnTo>
                    <a:pt x="3340" y="1978"/>
                  </a:lnTo>
                  <a:lnTo>
                    <a:pt x="3344" y="1975"/>
                  </a:lnTo>
                  <a:lnTo>
                    <a:pt x="3344" y="1967"/>
                  </a:lnTo>
                  <a:lnTo>
                    <a:pt x="3341" y="1961"/>
                  </a:lnTo>
                  <a:lnTo>
                    <a:pt x="3335" y="1953"/>
                  </a:lnTo>
                  <a:lnTo>
                    <a:pt x="3334" y="1949"/>
                  </a:lnTo>
                  <a:lnTo>
                    <a:pt x="3332" y="1941"/>
                  </a:lnTo>
                  <a:lnTo>
                    <a:pt x="3332" y="1934"/>
                  </a:lnTo>
                  <a:lnTo>
                    <a:pt x="3334" y="1924"/>
                  </a:lnTo>
                  <a:lnTo>
                    <a:pt x="3339" y="1914"/>
                  </a:lnTo>
                  <a:lnTo>
                    <a:pt x="3344" y="1900"/>
                  </a:lnTo>
                  <a:lnTo>
                    <a:pt x="3346" y="1897"/>
                  </a:lnTo>
                  <a:lnTo>
                    <a:pt x="3352" y="1894"/>
                  </a:lnTo>
                  <a:lnTo>
                    <a:pt x="3356" y="1891"/>
                  </a:lnTo>
                  <a:lnTo>
                    <a:pt x="3358" y="1890"/>
                  </a:lnTo>
                  <a:lnTo>
                    <a:pt x="3357" y="1882"/>
                  </a:lnTo>
                  <a:lnTo>
                    <a:pt x="3360" y="1879"/>
                  </a:lnTo>
                  <a:lnTo>
                    <a:pt x="3363" y="1877"/>
                  </a:lnTo>
                  <a:lnTo>
                    <a:pt x="3369" y="1878"/>
                  </a:lnTo>
                  <a:lnTo>
                    <a:pt x="3371" y="1876"/>
                  </a:lnTo>
                  <a:lnTo>
                    <a:pt x="3375" y="1875"/>
                  </a:lnTo>
                  <a:lnTo>
                    <a:pt x="3372" y="1879"/>
                  </a:lnTo>
                  <a:lnTo>
                    <a:pt x="3370" y="1882"/>
                  </a:lnTo>
                  <a:lnTo>
                    <a:pt x="3364" y="1886"/>
                  </a:lnTo>
                  <a:lnTo>
                    <a:pt x="3361" y="1892"/>
                  </a:lnTo>
                  <a:lnTo>
                    <a:pt x="3368" y="1901"/>
                  </a:lnTo>
                  <a:lnTo>
                    <a:pt x="3372" y="1903"/>
                  </a:lnTo>
                  <a:lnTo>
                    <a:pt x="3375" y="1902"/>
                  </a:lnTo>
                  <a:lnTo>
                    <a:pt x="3379" y="1897"/>
                  </a:lnTo>
                  <a:lnTo>
                    <a:pt x="3381" y="1895"/>
                  </a:lnTo>
                  <a:lnTo>
                    <a:pt x="3383" y="1891"/>
                  </a:lnTo>
                  <a:lnTo>
                    <a:pt x="3382" y="1879"/>
                  </a:lnTo>
                  <a:lnTo>
                    <a:pt x="3381" y="1872"/>
                  </a:lnTo>
                  <a:lnTo>
                    <a:pt x="3381" y="1866"/>
                  </a:lnTo>
                  <a:lnTo>
                    <a:pt x="3378" y="1863"/>
                  </a:lnTo>
                  <a:lnTo>
                    <a:pt x="3375" y="1862"/>
                  </a:lnTo>
                  <a:lnTo>
                    <a:pt x="3371" y="1863"/>
                  </a:lnTo>
                  <a:lnTo>
                    <a:pt x="3368" y="1861"/>
                  </a:lnTo>
                  <a:lnTo>
                    <a:pt x="3366" y="1858"/>
                  </a:lnTo>
                  <a:lnTo>
                    <a:pt x="3366" y="1855"/>
                  </a:lnTo>
                  <a:lnTo>
                    <a:pt x="3367" y="1846"/>
                  </a:lnTo>
                  <a:lnTo>
                    <a:pt x="3367" y="1841"/>
                  </a:lnTo>
                  <a:lnTo>
                    <a:pt x="3365" y="1833"/>
                  </a:lnTo>
                  <a:lnTo>
                    <a:pt x="3365" y="1831"/>
                  </a:lnTo>
                  <a:lnTo>
                    <a:pt x="3366" y="1826"/>
                  </a:lnTo>
                  <a:lnTo>
                    <a:pt x="3371" y="1819"/>
                  </a:lnTo>
                  <a:lnTo>
                    <a:pt x="3376" y="1814"/>
                  </a:lnTo>
                  <a:lnTo>
                    <a:pt x="3379" y="1810"/>
                  </a:lnTo>
                  <a:lnTo>
                    <a:pt x="3380" y="1807"/>
                  </a:lnTo>
                  <a:lnTo>
                    <a:pt x="3380" y="1801"/>
                  </a:lnTo>
                  <a:lnTo>
                    <a:pt x="3377" y="1798"/>
                  </a:lnTo>
                  <a:lnTo>
                    <a:pt x="3364" y="1792"/>
                  </a:lnTo>
                  <a:lnTo>
                    <a:pt x="3362" y="1791"/>
                  </a:lnTo>
                  <a:lnTo>
                    <a:pt x="3358" y="1794"/>
                  </a:lnTo>
                  <a:lnTo>
                    <a:pt x="3356" y="1802"/>
                  </a:lnTo>
                  <a:lnTo>
                    <a:pt x="3354" y="1805"/>
                  </a:lnTo>
                  <a:lnTo>
                    <a:pt x="3354" y="1803"/>
                  </a:lnTo>
                  <a:lnTo>
                    <a:pt x="3354" y="1801"/>
                  </a:lnTo>
                  <a:lnTo>
                    <a:pt x="3347" y="1798"/>
                  </a:lnTo>
                  <a:lnTo>
                    <a:pt x="3344" y="1796"/>
                  </a:lnTo>
                  <a:lnTo>
                    <a:pt x="3342" y="1793"/>
                  </a:lnTo>
                  <a:lnTo>
                    <a:pt x="3341" y="1789"/>
                  </a:lnTo>
                  <a:lnTo>
                    <a:pt x="3340" y="1784"/>
                  </a:lnTo>
                  <a:lnTo>
                    <a:pt x="3342" y="1771"/>
                  </a:lnTo>
                  <a:lnTo>
                    <a:pt x="3346" y="1761"/>
                  </a:lnTo>
                  <a:lnTo>
                    <a:pt x="3355" y="1745"/>
                  </a:lnTo>
                  <a:lnTo>
                    <a:pt x="3362" y="1740"/>
                  </a:lnTo>
                  <a:lnTo>
                    <a:pt x="3368" y="1731"/>
                  </a:lnTo>
                  <a:lnTo>
                    <a:pt x="3371" y="1729"/>
                  </a:lnTo>
                  <a:lnTo>
                    <a:pt x="3372" y="1728"/>
                  </a:lnTo>
                  <a:lnTo>
                    <a:pt x="3373" y="1726"/>
                  </a:lnTo>
                  <a:lnTo>
                    <a:pt x="3371" y="1720"/>
                  </a:lnTo>
                  <a:lnTo>
                    <a:pt x="3372" y="1719"/>
                  </a:lnTo>
                  <a:lnTo>
                    <a:pt x="3373" y="1718"/>
                  </a:lnTo>
                  <a:lnTo>
                    <a:pt x="3376" y="1719"/>
                  </a:lnTo>
                  <a:lnTo>
                    <a:pt x="3382" y="1708"/>
                  </a:lnTo>
                  <a:lnTo>
                    <a:pt x="3382" y="1695"/>
                  </a:lnTo>
                  <a:lnTo>
                    <a:pt x="3383" y="1683"/>
                  </a:lnTo>
                  <a:lnTo>
                    <a:pt x="3385" y="1678"/>
                  </a:lnTo>
                  <a:lnTo>
                    <a:pt x="3386" y="1675"/>
                  </a:lnTo>
                  <a:lnTo>
                    <a:pt x="3388" y="1672"/>
                  </a:lnTo>
                  <a:lnTo>
                    <a:pt x="3392" y="1670"/>
                  </a:lnTo>
                  <a:lnTo>
                    <a:pt x="3395" y="1666"/>
                  </a:lnTo>
                  <a:lnTo>
                    <a:pt x="3396" y="1663"/>
                  </a:lnTo>
                  <a:lnTo>
                    <a:pt x="3398" y="1662"/>
                  </a:lnTo>
                  <a:lnTo>
                    <a:pt x="3402" y="1663"/>
                  </a:lnTo>
                  <a:lnTo>
                    <a:pt x="3405" y="1664"/>
                  </a:lnTo>
                  <a:lnTo>
                    <a:pt x="3409" y="1666"/>
                  </a:lnTo>
                  <a:lnTo>
                    <a:pt x="3409" y="1671"/>
                  </a:lnTo>
                  <a:lnTo>
                    <a:pt x="3413" y="1666"/>
                  </a:lnTo>
                  <a:lnTo>
                    <a:pt x="3417" y="1661"/>
                  </a:lnTo>
                  <a:lnTo>
                    <a:pt x="3419" y="1660"/>
                  </a:lnTo>
                  <a:lnTo>
                    <a:pt x="3422" y="1661"/>
                  </a:lnTo>
                  <a:lnTo>
                    <a:pt x="3426" y="1665"/>
                  </a:lnTo>
                  <a:lnTo>
                    <a:pt x="3429" y="1672"/>
                  </a:lnTo>
                  <a:lnTo>
                    <a:pt x="3432" y="1675"/>
                  </a:lnTo>
                  <a:lnTo>
                    <a:pt x="3435" y="1675"/>
                  </a:lnTo>
                  <a:lnTo>
                    <a:pt x="3438" y="1673"/>
                  </a:lnTo>
                  <a:lnTo>
                    <a:pt x="3439" y="1668"/>
                  </a:lnTo>
                  <a:lnTo>
                    <a:pt x="3439" y="1658"/>
                  </a:lnTo>
                  <a:lnTo>
                    <a:pt x="3443" y="1656"/>
                  </a:lnTo>
                  <a:lnTo>
                    <a:pt x="3446" y="1656"/>
                  </a:lnTo>
                  <a:lnTo>
                    <a:pt x="3450" y="1652"/>
                  </a:lnTo>
                  <a:lnTo>
                    <a:pt x="3455" y="1650"/>
                  </a:lnTo>
                  <a:lnTo>
                    <a:pt x="3467" y="1642"/>
                  </a:lnTo>
                  <a:lnTo>
                    <a:pt x="3474" y="1634"/>
                  </a:lnTo>
                  <a:lnTo>
                    <a:pt x="3480" y="1634"/>
                  </a:lnTo>
                  <a:lnTo>
                    <a:pt x="3478" y="1638"/>
                  </a:lnTo>
                  <a:lnTo>
                    <a:pt x="3478" y="1642"/>
                  </a:lnTo>
                  <a:lnTo>
                    <a:pt x="3476" y="1653"/>
                  </a:lnTo>
                  <a:lnTo>
                    <a:pt x="3474" y="1659"/>
                  </a:lnTo>
                  <a:lnTo>
                    <a:pt x="3473" y="1666"/>
                  </a:lnTo>
                  <a:lnTo>
                    <a:pt x="3473" y="1669"/>
                  </a:lnTo>
                  <a:lnTo>
                    <a:pt x="3475" y="1674"/>
                  </a:lnTo>
                  <a:lnTo>
                    <a:pt x="3477" y="1673"/>
                  </a:lnTo>
                  <a:lnTo>
                    <a:pt x="3479" y="1673"/>
                  </a:lnTo>
                  <a:lnTo>
                    <a:pt x="3483" y="1668"/>
                  </a:lnTo>
                  <a:lnTo>
                    <a:pt x="3499" y="1645"/>
                  </a:lnTo>
                  <a:lnTo>
                    <a:pt x="3508" y="1639"/>
                  </a:lnTo>
                  <a:lnTo>
                    <a:pt x="3520" y="1634"/>
                  </a:lnTo>
                  <a:lnTo>
                    <a:pt x="3524" y="1632"/>
                  </a:lnTo>
                  <a:lnTo>
                    <a:pt x="3536" y="1628"/>
                  </a:lnTo>
                  <a:lnTo>
                    <a:pt x="3547" y="1626"/>
                  </a:lnTo>
                  <a:lnTo>
                    <a:pt x="3554" y="1628"/>
                  </a:lnTo>
                  <a:lnTo>
                    <a:pt x="3557" y="1628"/>
                  </a:lnTo>
                  <a:lnTo>
                    <a:pt x="3571" y="1626"/>
                  </a:lnTo>
                  <a:lnTo>
                    <a:pt x="3572" y="1629"/>
                  </a:lnTo>
                  <a:lnTo>
                    <a:pt x="3583" y="1637"/>
                  </a:lnTo>
                  <a:lnTo>
                    <a:pt x="3590" y="1648"/>
                  </a:lnTo>
                  <a:lnTo>
                    <a:pt x="3592" y="1648"/>
                  </a:lnTo>
                  <a:lnTo>
                    <a:pt x="3592" y="1651"/>
                  </a:lnTo>
                  <a:lnTo>
                    <a:pt x="3593" y="1655"/>
                  </a:lnTo>
                  <a:lnTo>
                    <a:pt x="3593" y="1658"/>
                  </a:lnTo>
                  <a:lnTo>
                    <a:pt x="3595" y="1660"/>
                  </a:lnTo>
                  <a:lnTo>
                    <a:pt x="3601" y="1666"/>
                  </a:lnTo>
                  <a:lnTo>
                    <a:pt x="3607" y="1667"/>
                  </a:lnTo>
                  <a:lnTo>
                    <a:pt x="3609" y="1664"/>
                  </a:lnTo>
                  <a:lnTo>
                    <a:pt x="3609" y="1661"/>
                  </a:lnTo>
                  <a:lnTo>
                    <a:pt x="3612" y="1648"/>
                  </a:lnTo>
                  <a:lnTo>
                    <a:pt x="3615" y="1643"/>
                  </a:lnTo>
                  <a:lnTo>
                    <a:pt x="3615" y="1639"/>
                  </a:lnTo>
                  <a:lnTo>
                    <a:pt x="3615" y="1637"/>
                  </a:lnTo>
                  <a:lnTo>
                    <a:pt x="3622" y="1632"/>
                  </a:lnTo>
                  <a:lnTo>
                    <a:pt x="3626" y="1631"/>
                  </a:lnTo>
                  <a:lnTo>
                    <a:pt x="3644" y="1618"/>
                  </a:lnTo>
                  <a:lnTo>
                    <a:pt x="3651" y="1612"/>
                  </a:lnTo>
                  <a:lnTo>
                    <a:pt x="3654" y="1612"/>
                  </a:lnTo>
                  <a:lnTo>
                    <a:pt x="3657" y="1610"/>
                  </a:lnTo>
                  <a:lnTo>
                    <a:pt x="3659" y="1607"/>
                  </a:lnTo>
                  <a:lnTo>
                    <a:pt x="3662" y="1607"/>
                  </a:lnTo>
                  <a:lnTo>
                    <a:pt x="3666" y="1601"/>
                  </a:lnTo>
                  <a:lnTo>
                    <a:pt x="3672" y="1597"/>
                  </a:lnTo>
                  <a:lnTo>
                    <a:pt x="3671" y="1593"/>
                  </a:lnTo>
                  <a:lnTo>
                    <a:pt x="3672" y="1590"/>
                  </a:lnTo>
                  <a:lnTo>
                    <a:pt x="3675" y="1589"/>
                  </a:lnTo>
                  <a:lnTo>
                    <a:pt x="3678" y="1588"/>
                  </a:lnTo>
                  <a:lnTo>
                    <a:pt x="3682" y="1585"/>
                  </a:lnTo>
                  <a:lnTo>
                    <a:pt x="3681" y="1581"/>
                  </a:lnTo>
                  <a:lnTo>
                    <a:pt x="3683" y="1580"/>
                  </a:lnTo>
                  <a:lnTo>
                    <a:pt x="3685" y="1580"/>
                  </a:lnTo>
                  <a:lnTo>
                    <a:pt x="3687" y="1581"/>
                  </a:lnTo>
                  <a:lnTo>
                    <a:pt x="3688" y="1580"/>
                  </a:lnTo>
                  <a:lnTo>
                    <a:pt x="3686" y="1576"/>
                  </a:lnTo>
                  <a:lnTo>
                    <a:pt x="3685" y="1573"/>
                  </a:lnTo>
                  <a:lnTo>
                    <a:pt x="3687" y="1570"/>
                  </a:lnTo>
                  <a:lnTo>
                    <a:pt x="3693" y="1574"/>
                  </a:lnTo>
                  <a:lnTo>
                    <a:pt x="3696" y="1574"/>
                  </a:lnTo>
                  <a:lnTo>
                    <a:pt x="3704" y="1564"/>
                  </a:lnTo>
                  <a:lnTo>
                    <a:pt x="3711" y="1553"/>
                  </a:lnTo>
                  <a:lnTo>
                    <a:pt x="3717" y="1556"/>
                  </a:lnTo>
                  <a:lnTo>
                    <a:pt x="3728" y="1548"/>
                  </a:lnTo>
                  <a:lnTo>
                    <a:pt x="3732" y="1547"/>
                  </a:lnTo>
                  <a:lnTo>
                    <a:pt x="3739" y="1546"/>
                  </a:lnTo>
                  <a:lnTo>
                    <a:pt x="3743" y="1543"/>
                  </a:lnTo>
                  <a:lnTo>
                    <a:pt x="3746" y="1538"/>
                  </a:lnTo>
                  <a:lnTo>
                    <a:pt x="3749" y="1539"/>
                  </a:lnTo>
                  <a:lnTo>
                    <a:pt x="3761" y="1532"/>
                  </a:lnTo>
                  <a:lnTo>
                    <a:pt x="3763" y="1527"/>
                  </a:lnTo>
                  <a:lnTo>
                    <a:pt x="3766" y="1526"/>
                  </a:lnTo>
                  <a:lnTo>
                    <a:pt x="3769" y="1526"/>
                  </a:lnTo>
                  <a:lnTo>
                    <a:pt x="3774" y="1522"/>
                  </a:lnTo>
                  <a:lnTo>
                    <a:pt x="3798" y="1511"/>
                  </a:lnTo>
                  <a:lnTo>
                    <a:pt x="3801" y="1506"/>
                  </a:lnTo>
                  <a:lnTo>
                    <a:pt x="3809" y="1500"/>
                  </a:lnTo>
                  <a:lnTo>
                    <a:pt x="3816" y="1498"/>
                  </a:lnTo>
                  <a:lnTo>
                    <a:pt x="3824" y="1496"/>
                  </a:lnTo>
                  <a:lnTo>
                    <a:pt x="3824" y="1494"/>
                  </a:lnTo>
                  <a:lnTo>
                    <a:pt x="3819" y="1492"/>
                  </a:lnTo>
                  <a:lnTo>
                    <a:pt x="3818" y="1489"/>
                  </a:lnTo>
                  <a:lnTo>
                    <a:pt x="3818" y="1487"/>
                  </a:lnTo>
                  <a:lnTo>
                    <a:pt x="3818" y="1485"/>
                  </a:lnTo>
                  <a:lnTo>
                    <a:pt x="3819" y="1481"/>
                  </a:lnTo>
                  <a:lnTo>
                    <a:pt x="3822" y="1480"/>
                  </a:lnTo>
                  <a:lnTo>
                    <a:pt x="3824" y="1483"/>
                  </a:lnTo>
                  <a:lnTo>
                    <a:pt x="3827" y="1483"/>
                  </a:lnTo>
                  <a:lnTo>
                    <a:pt x="3828" y="1481"/>
                  </a:lnTo>
                  <a:lnTo>
                    <a:pt x="3829" y="1481"/>
                  </a:lnTo>
                  <a:lnTo>
                    <a:pt x="3830" y="1484"/>
                  </a:lnTo>
                  <a:lnTo>
                    <a:pt x="3829" y="1487"/>
                  </a:lnTo>
                  <a:lnTo>
                    <a:pt x="3828" y="1490"/>
                  </a:lnTo>
                  <a:lnTo>
                    <a:pt x="3828" y="1494"/>
                  </a:lnTo>
                  <a:lnTo>
                    <a:pt x="3830" y="1494"/>
                  </a:lnTo>
                  <a:lnTo>
                    <a:pt x="3840" y="1495"/>
                  </a:lnTo>
                  <a:lnTo>
                    <a:pt x="3851" y="1497"/>
                  </a:lnTo>
                  <a:lnTo>
                    <a:pt x="3881" y="1510"/>
                  </a:lnTo>
                  <a:lnTo>
                    <a:pt x="3884" y="1512"/>
                  </a:lnTo>
                  <a:lnTo>
                    <a:pt x="3886" y="1512"/>
                  </a:lnTo>
                  <a:lnTo>
                    <a:pt x="3887" y="1507"/>
                  </a:lnTo>
                  <a:lnTo>
                    <a:pt x="3888" y="1502"/>
                  </a:lnTo>
                  <a:lnTo>
                    <a:pt x="3892" y="1500"/>
                  </a:lnTo>
                  <a:lnTo>
                    <a:pt x="3898" y="1492"/>
                  </a:lnTo>
                  <a:lnTo>
                    <a:pt x="3900" y="1487"/>
                  </a:lnTo>
                  <a:lnTo>
                    <a:pt x="3900" y="1481"/>
                  </a:lnTo>
                  <a:lnTo>
                    <a:pt x="3898" y="1475"/>
                  </a:lnTo>
                  <a:lnTo>
                    <a:pt x="3895" y="1473"/>
                  </a:lnTo>
                  <a:lnTo>
                    <a:pt x="3892" y="1470"/>
                  </a:lnTo>
                  <a:lnTo>
                    <a:pt x="3891" y="1465"/>
                  </a:lnTo>
                  <a:lnTo>
                    <a:pt x="3893" y="1462"/>
                  </a:lnTo>
                  <a:lnTo>
                    <a:pt x="3895" y="1460"/>
                  </a:lnTo>
                  <a:lnTo>
                    <a:pt x="3895" y="1455"/>
                  </a:lnTo>
                  <a:lnTo>
                    <a:pt x="3893" y="1452"/>
                  </a:lnTo>
                  <a:lnTo>
                    <a:pt x="3883" y="1446"/>
                  </a:lnTo>
                  <a:lnTo>
                    <a:pt x="3880" y="1441"/>
                  </a:lnTo>
                  <a:lnTo>
                    <a:pt x="3880" y="1437"/>
                  </a:lnTo>
                  <a:lnTo>
                    <a:pt x="3876" y="1427"/>
                  </a:lnTo>
                  <a:lnTo>
                    <a:pt x="3875" y="1429"/>
                  </a:lnTo>
                  <a:lnTo>
                    <a:pt x="3876" y="1434"/>
                  </a:lnTo>
                  <a:lnTo>
                    <a:pt x="3874" y="1438"/>
                  </a:lnTo>
                  <a:lnTo>
                    <a:pt x="3872" y="1437"/>
                  </a:lnTo>
                  <a:lnTo>
                    <a:pt x="3871" y="1434"/>
                  </a:lnTo>
                  <a:lnTo>
                    <a:pt x="3873" y="1429"/>
                  </a:lnTo>
                  <a:lnTo>
                    <a:pt x="3871" y="1426"/>
                  </a:lnTo>
                  <a:lnTo>
                    <a:pt x="3865" y="1425"/>
                  </a:lnTo>
                  <a:lnTo>
                    <a:pt x="3865" y="1423"/>
                  </a:lnTo>
                  <a:lnTo>
                    <a:pt x="3870" y="1419"/>
                  </a:lnTo>
                  <a:lnTo>
                    <a:pt x="3872" y="1419"/>
                  </a:lnTo>
                  <a:lnTo>
                    <a:pt x="3874" y="1418"/>
                  </a:lnTo>
                  <a:lnTo>
                    <a:pt x="3873" y="1406"/>
                  </a:lnTo>
                  <a:lnTo>
                    <a:pt x="3871" y="1397"/>
                  </a:lnTo>
                  <a:lnTo>
                    <a:pt x="3868" y="1396"/>
                  </a:lnTo>
                  <a:lnTo>
                    <a:pt x="3865" y="1393"/>
                  </a:lnTo>
                  <a:lnTo>
                    <a:pt x="3865" y="1388"/>
                  </a:lnTo>
                  <a:lnTo>
                    <a:pt x="3865" y="1385"/>
                  </a:lnTo>
                  <a:lnTo>
                    <a:pt x="3863" y="1375"/>
                  </a:lnTo>
                  <a:lnTo>
                    <a:pt x="3861" y="1371"/>
                  </a:lnTo>
                  <a:lnTo>
                    <a:pt x="3858" y="1368"/>
                  </a:lnTo>
                  <a:lnTo>
                    <a:pt x="3856" y="1372"/>
                  </a:lnTo>
                  <a:lnTo>
                    <a:pt x="3854" y="1377"/>
                  </a:lnTo>
                  <a:lnTo>
                    <a:pt x="3852" y="1378"/>
                  </a:lnTo>
                  <a:lnTo>
                    <a:pt x="3849" y="1378"/>
                  </a:lnTo>
                  <a:lnTo>
                    <a:pt x="3840" y="1372"/>
                  </a:lnTo>
                  <a:lnTo>
                    <a:pt x="3832" y="1361"/>
                  </a:lnTo>
                  <a:lnTo>
                    <a:pt x="3832" y="1352"/>
                  </a:lnTo>
                  <a:lnTo>
                    <a:pt x="3834" y="1340"/>
                  </a:lnTo>
                  <a:lnTo>
                    <a:pt x="3832" y="1338"/>
                  </a:lnTo>
                  <a:lnTo>
                    <a:pt x="3831" y="1337"/>
                  </a:lnTo>
                  <a:lnTo>
                    <a:pt x="3820" y="1341"/>
                  </a:lnTo>
                  <a:lnTo>
                    <a:pt x="3813" y="1348"/>
                  </a:lnTo>
                  <a:lnTo>
                    <a:pt x="3811" y="1349"/>
                  </a:lnTo>
                  <a:lnTo>
                    <a:pt x="3803" y="1344"/>
                  </a:lnTo>
                  <a:lnTo>
                    <a:pt x="3791" y="1351"/>
                  </a:lnTo>
                  <a:lnTo>
                    <a:pt x="3794" y="1347"/>
                  </a:lnTo>
                  <a:lnTo>
                    <a:pt x="3796" y="1345"/>
                  </a:lnTo>
                  <a:lnTo>
                    <a:pt x="3798" y="1343"/>
                  </a:lnTo>
                  <a:lnTo>
                    <a:pt x="3796" y="1336"/>
                  </a:lnTo>
                  <a:lnTo>
                    <a:pt x="3795" y="1332"/>
                  </a:lnTo>
                  <a:lnTo>
                    <a:pt x="3792" y="1329"/>
                  </a:lnTo>
                  <a:lnTo>
                    <a:pt x="3788" y="1327"/>
                  </a:lnTo>
                  <a:lnTo>
                    <a:pt x="3785" y="1330"/>
                  </a:lnTo>
                  <a:lnTo>
                    <a:pt x="3782" y="1333"/>
                  </a:lnTo>
                  <a:lnTo>
                    <a:pt x="3777" y="1336"/>
                  </a:lnTo>
                  <a:lnTo>
                    <a:pt x="3766" y="1339"/>
                  </a:lnTo>
                  <a:lnTo>
                    <a:pt x="3758" y="1339"/>
                  </a:lnTo>
                  <a:lnTo>
                    <a:pt x="3746" y="1344"/>
                  </a:lnTo>
                  <a:lnTo>
                    <a:pt x="3741" y="1344"/>
                  </a:lnTo>
                  <a:lnTo>
                    <a:pt x="3759" y="1337"/>
                  </a:lnTo>
                  <a:lnTo>
                    <a:pt x="3768" y="1336"/>
                  </a:lnTo>
                  <a:lnTo>
                    <a:pt x="3780" y="1332"/>
                  </a:lnTo>
                  <a:lnTo>
                    <a:pt x="3789" y="1323"/>
                  </a:lnTo>
                  <a:lnTo>
                    <a:pt x="3801" y="1332"/>
                  </a:lnTo>
                  <a:lnTo>
                    <a:pt x="3804" y="1332"/>
                  </a:lnTo>
                  <a:lnTo>
                    <a:pt x="3813" y="1332"/>
                  </a:lnTo>
                  <a:lnTo>
                    <a:pt x="3821" y="1336"/>
                  </a:lnTo>
                  <a:lnTo>
                    <a:pt x="3823" y="1335"/>
                  </a:lnTo>
                  <a:lnTo>
                    <a:pt x="3826" y="1331"/>
                  </a:lnTo>
                  <a:lnTo>
                    <a:pt x="3823" y="1324"/>
                  </a:lnTo>
                  <a:lnTo>
                    <a:pt x="3820" y="1321"/>
                  </a:lnTo>
                  <a:lnTo>
                    <a:pt x="3817" y="1319"/>
                  </a:lnTo>
                  <a:lnTo>
                    <a:pt x="3807" y="1320"/>
                  </a:lnTo>
                  <a:lnTo>
                    <a:pt x="3801" y="1319"/>
                  </a:lnTo>
                  <a:lnTo>
                    <a:pt x="3798" y="1317"/>
                  </a:lnTo>
                  <a:lnTo>
                    <a:pt x="3800" y="1315"/>
                  </a:lnTo>
                  <a:lnTo>
                    <a:pt x="3807" y="1317"/>
                  </a:lnTo>
                  <a:lnTo>
                    <a:pt x="3815" y="1314"/>
                  </a:lnTo>
                  <a:lnTo>
                    <a:pt x="3824" y="1319"/>
                  </a:lnTo>
                  <a:lnTo>
                    <a:pt x="3827" y="1323"/>
                  </a:lnTo>
                  <a:lnTo>
                    <a:pt x="3829" y="1325"/>
                  </a:lnTo>
                  <a:lnTo>
                    <a:pt x="3837" y="1337"/>
                  </a:lnTo>
                  <a:lnTo>
                    <a:pt x="3843" y="1341"/>
                  </a:lnTo>
                  <a:lnTo>
                    <a:pt x="3860" y="1345"/>
                  </a:lnTo>
                  <a:lnTo>
                    <a:pt x="3867" y="1350"/>
                  </a:lnTo>
                  <a:lnTo>
                    <a:pt x="3873" y="1348"/>
                  </a:lnTo>
                  <a:lnTo>
                    <a:pt x="3887" y="1337"/>
                  </a:lnTo>
                  <a:lnTo>
                    <a:pt x="3897" y="1334"/>
                  </a:lnTo>
                  <a:lnTo>
                    <a:pt x="3903" y="1326"/>
                  </a:lnTo>
                  <a:lnTo>
                    <a:pt x="3909" y="1318"/>
                  </a:lnTo>
                  <a:lnTo>
                    <a:pt x="3914" y="1315"/>
                  </a:lnTo>
                  <a:lnTo>
                    <a:pt x="3923" y="1306"/>
                  </a:lnTo>
                  <a:lnTo>
                    <a:pt x="3926" y="1302"/>
                  </a:lnTo>
                  <a:lnTo>
                    <a:pt x="3930" y="1291"/>
                  </a:lnTo>
                  <a:lnTo>
                    <a:pt x="3932" y="1287"/>
                  </a:lnTo>
                  <a:lnTo>
                    <a:pt x="3934" y="1281"/>
                  </a:lnTo>
                  <a:lnTo>
                    <a:pt x="3935" y="1276"/>
                  </a:lnTo>
                  <a:lnTo>
                    <a:pt x="3934" y="1271"/>
                  </a:lnTo>
                  <a:lnTo>
                    <a:pt x="3932" y="1268"/>
                  </a:lnTo>
                  <a:lnTo>
                    <a:pt x="3926" y="1262"/>
                  </a:lnTo>
                  <a:lnTo>
                    <a:pt x="3923" y="1259"/>
                  </a:lnTo>
                  <a:lnTo>
                    <a:pt x="3921" y="1251"/>
                  </a:lnTo>
                  <a:lnTo>
                    <a:pt x="3921" y="1242"/>
                  </a:lnTo>
                  <a:lnTo>
                    <a:pt x="3922" y="1235"/>
                  </a:lnTo>
                  <a:lnTo>
                    <a:pt x="3924" y="1229"/>
                  </a:lnTo>
                  <a:lnTo>
                    <a:pt x="3927" y="1234"/>
                  </a:lnTo>
                  <a:lnTo>
                    <a:pt x="3933" y="1232"/>
                  </a:lnTo>
                  <a:lnTo>
                    <a:pt x="3936" y="1231"/>
                  </a:lnTo>
                  <a:lnTo>
                    <a:pt x="3936" y="1226"/>
                  </a:lnTo>
                  <a:lnTo>
                    <a:pt x="3935" y="1221"/>
                  </a:lnTo>
                  <a:lnTo>
                    <a:pt x="3937" y="1219"/>
                  </a:lnTo>
                  <a:lnTo>
                    <a:pt x="3940" y="1219"/>
                  </a:lnTo>
                  <a:lnTo>
                    <a:pt x="3941" y="1216"/>
                  </a:lnTo>
                  <a:lnTo>
                    <a:pt x="3941" y="1214"/>
                  </a:lnTo>
                  <a:lnTo>
                    <a:pt x="3943" y="1217"/>
                  </a:lnTo>
                  <a:lnTo>
                    <a:pt x="3943" y="1226"/>
                  </a:lnTo>
                  <a:lnTo>
                    <a:pt x="3945" y="1228"/>
                  </a:lnTo>
                  <a:lnTo>
                    <a:pt x="3949" y="1229"/>
                  </a:lnTo>
                  <a:lnTo>
                    <a:pt x="3950" y="1229"/>
                  </a:lnTo>
                  <a:lnTo>
                    <a:pt x="3952" y="1228"/>
                  </a:lnTo>
                  <a:lnTo>
                    <a:pt x="3954" y="1225"/>
                  </a:lnTo>
                  <a:lnTo>
                    <a:pt x="3958" y="1216"/>
                  </a:lnTo>
                  <a:lnTo>
                    <a:pt x="3961" y="1212"/>
                  </a:lnTo>
                  <a:lnTo>
                    <a:pt x="3961" y="1219"/>
                  </a:lnTo>
                  <a:lnTo>
                    <a:pt x="3959" y="1228"/>
                  </a:lnTo>
                  <a:lnTo>
                    <a:pt x="3958" y="1230"/>
                  </a:lnTo>
                  <a:lnTo>
                    <a:pt x="3956" y="1234"/>
                  </a:lnTo>
                  <a:lnTo>
                    <a:pt x="3955" y="1241"/>
                  </a:lnTo>
                  <a:lnTo>
                    <a:pt x="3954" y="1243"/>
                  </a:lnTo>
                  <a:lnTo>
                    <a:pt x="3950" y="1241"/>
                  </a:lnTo>
                  <a:lnTo>
                    <a:pt x="3948" y="1241"/>
                  </a:lnTo>
                  <a:lnTo>
                    <a:pt x="3950" y="1249"/>
                  </a:lnTo>
                  <a:lnTo>
                    <a:pt x="3953" y="1254"/>
                  </a:lnTo>
                  <a:lnTo>
                    <a:pt x="3957" y="1259"/>
                  </a:lnTo>
                  <a:lnTo>
                    <a:pt x="3960" y="1263"/>
                  </a:lnTo>
                  <a:lnTo>
                    <a:pt x="3961" y="1263"/>
                  </a:lnTo>
                  <a:lnTo>
                    <a:pt x="3962" y="1264"/>
                  </a:lnTo>
                  <a:lnTo>
                    <a:pt x="3962" y="1267"/>
                  </a:lnTo>
                  <a:lnTo>
                    <a:pt x="3961" y="1275"/>
                  </a:lnTo>
                  <a:lnTo>
                    <a:pt x="3962" y="1280"/>
                  </a:lnTo>
                  <a:lnTo>
                    <a:pt x="3965" y="1282"/>
                  </a:lnTo>
                  <a:lnTo>
                    <a:pt x="3968" y="1284"/>
                  </a:lnTo>
                  <a:lnTo>
                    <a:pt x="3988" y="1283"/>
                  </a:lnTo>
                  <a:lnTo>
                    <a:pt x="3995" y="1282"/>
                  </a:lnTo>
                  <a:lnTo>
                    <a:pt x="4004" y="1275"/>
                  </a:lnTo>
                  <a:lnTo>
                    <a:pt x="4008" y="1273"/>
                  </a:lnTo>
                  <a:lnTo>
                    <a:pt x="4012" y="1275"/>
                  </a:lnTo>
                  <a:lnTo>
                    <a:pt x="4024" y="1279"/>
                  </a:lnTo>
                  <a:lnTo>
                    <a:pt x="4038" y="1284"/>
                  </a:lnTo>
                  <a:lnTo>
                    <a:pt x="4044" y="1293"/>
                  </a:lnTo>
                  <a:lnTo>
                    <a:pt x="4047" y="1303"/>
                  </a:lnTo>
                  <a:lnTo>
                    <a:pt x="4047" y="1312"/>
                  </a:lnTo>
                  <a:lnTo>
                    <a:pt x="4046" y="1316"/>
                  </a:lnTo>
                  <a:lnTo>
                    <a:pt x="4047" y="1320"/>
                  </a:lnTo>
                  <a:lnTo>
                    <a:pt x="4051" y="1324"/>
                  </a:lnTo>
                  <a:lnTo>
                    <a:pt x="4057" y="1330"/>
                  </a:lnTo>
                  <a:lnTo>
                    <a:pt x="4058" y="1332"/>
                  </a:lnTo>
                  <a:lnTo>
                    <a:pt x="4059" y="1334"/>
                  </a:lnTo>
                  <a:lnTo>
                    <a:pt x="4061" y="1335"/>
                  </a:lnTo>
                  <a:lnTo>
                    <a:pt x="4065" y="1336"/>
                  </a:lnTo>
                  <a:lnTo>
                    <a:pt x="4069" y="1334"/>
                  </a:lnTo>
                  <a:lnTo>
                    <a:pt x="4072" y="1334"/>
                  </a:lnTo>
                  <a:lnTo>
                    <a:pt x="4079" y="1337"/>
                  </a:lnTo>
                  <a:lnTo>
                    <a:pt x="4087" y="1341"/>
                  </a:lnTo>
                  <a:lnTo>
                    <a:pt x="4095" y="1347"/>
                  </a:lnTo>
                  <a:lnTo>
                    <a:pt x="4099" y="1352"/>
                  </a:lnTo>
                  <a:lnTo>
                    <a:pt x="4105" y="1361"/>
                  </a:lnTo>
                  <a:lnTo>
                    <a:pt x="4109" y="1364"/>
                  </a:lnTo>
                  <a:lnTo>
                    <a:pt x="4114" y="1368"/>
                  </a:lnTo>
                  <a:lnTo>
                    <a:pt x="4116" y="1368"/>
                  </a:lnTo>
                  <a:lnTo>
                    <a:pt x="4118" y="1368"/>
                  </a:lnTo>
                  <a:lnTo>
                    <a:pt x="4122" y="1363"/>
                  </a:lnTo>
                  <a:lnTo>
                    <a:pt x="4125" y="1359"/>
                  </a:lnTo>
                  <a:lnTo>
                    <a:pt x="4127" y="1355"/>
                  </a:lnTo>
                  <a:lnTo>
                    <a:pt x="4127" y="1358"/>
                  </a:lnTo>
                  <a:lnTo>
                    <a:pt x="4127" y="1362"/>
                  </a:lnTo>
                  <a:lnTo>
                    <a:pt x="4125" y="1364"/>
                  </a:lnTo>
                  <a:lnTo>
                    <a:pt x="4125" y="1368"/>
                  </a:lnTo>
                  <a:lnTo>
                    <a:pt x="4128" y="1373"/>
                  </a:lnTo>
                  <a:lnTo>
                    <a:pt x="4132" y="1374"/>
                  </a:lnTo>
                  <a:lnTo>
                    <a:pt x="4137" y="1372"/>
                  </a:lnTo>
                  <a:lnTo>
                    <a:pt x="4138" y="1371"/>
                  </a:lnTo>
                  <a:lnTo>
                    <a:pt x="4140" y="1368"/>
                  </a:lnTo>
                  <a:lnTo>
                    <a:pt x="4139" y="1357"/>
                  </a:lnTo>
                  <a:lnTo>
                    <a:pt x="4140" y="1356"/>
                  </a:lnTo>
                  <a:lnTo>
                    <a:pt x="4144" y="1358"/>
                  </a:lnTo>
                  <a:lnTo>
                    <a:pt x="4145" y="1361"/>
                  </a:lnTo>
                  <a:lnTo>
                    <a:pt x="4146" y="1364"/>
                  </a:lnTo>
                  <a:lnTo>
                    <a:pt x="4147" y="1364"/>
                  </a:lnTo>
                  <a:lnTo>
                    <a:pt x="4156" y="1364"/>
                  </a:lnTo>
                  <a:lnTo>
                    <a:pt x="4157" y="1363"/>
                  </a:lnTo>
                  <a:lnTo>
                    <a:pt x="4157" y="1360"/>
                  </a:lnTo>
                  <a:lnTo>
                    <a:pt x="4155" y="1356"/>
                  </a:lnTo>
                  <a:lnTo>
                    <a:pt x="4153" y="1354"/>
                  </a:lnTo>
                  <a:lnTo>
                    <a:pt x="4149" y="1352"/>
                  </a:lnTo>
                  <a:lnTo>
                    <a:pt x="4145" y="1350"/>
                  </a:lnTo>
                  <a:lnTo>
                    <a:pt x="4142" y="1350"/>
                  </a:lnTo>
                  <a:lnTo>
                    <a:pt x="4140" y="1348"/>
                  </a:lnTo>
                  <a:lnTo>
                    <a:pt x="4141" y="1345"/>
                  </a:lnTo>
                  <a:lnTo>
                    <a:pt x="4139" y="1343"/>
                  </a:lnTo>
                  <a:lnTo>
                    <a:pt x="4140" y="1340"/>
                  </a:lnTo>
                  <a:lnTo>
                    <a:pt x="4143" y="1338"/>
                  </a:lnTo>
                  <a:lnTo>
                    <a:pt x="4144" y="1336"/>
                  </a:lnTo>
                  <a:lnTo>
                    <a:pt x="4141" y="1333"/>
                  </a:lnTo>
                  <a:lnTo>
                    <a:pt x="4137" y="1333"/>
                  </a:lnTo>
                  <a:lnTo>
                    <a:pt x="4134" y="1334"/>
                  </a:lnTo>
                  <a:lnTo>
                    <a:pt x="4135" y="1332"/>
                  </a:lnTo>
                  <a:lnTo>
                    <a:pt x="4137" y="1330"/>
                  </a:lnTo>
                  <a:lnTo>
                    <a:pt x="4141" y="1328"/>
                  </a:lnTo>
                  <a:lnTo>
                    <a:pt x="4144" y="1329"/>
                  </a:lnTo>
                  <a:lnTo>
                    <a:pt x="4150" y="1327"/>
                  </a:lnTo>
                  <a:lnTo>
                    <a:pt x="4157" y="1323"/>
                  </a:lnTo>
                  <a:lnTo>
                    <a:pt x="4159" y="1321"/>
                  </a:lnTo>
                  <a:lnTo>
                    <a:pt x="4162" y="1317"/>
                  </a:lnTo>
                  <a:lnTo>
                    <a:pt x="4162" y="1311"/>
                  </a:lnTo>
                  <a:lnTo>
                    <a:pt x="4160" y="1305"/>
                  </a:lnTo>
                  <a:lnTo>
                    <a:pt x="4157" y="1303"/>
                  </a:lnTo>
                  <a:lnTo>
                    <a:pt x="4153" y="1303"/>
                  </a:lnTo>
                  <a:lnTo>
                    <a:pt x="4151" y="1303"/>
                  </a:lnTo>
                  <a:lnTo>
                    <a:pt x="4148" y="1301"/>
                  </a:lnTo>
                  <a:lnTo>
                    <a:pt x="4159" y="1300"/>
                  </a:lnTo>
                  <a:lnTo>
                    <a:pt x="4160" y="1297"/>
                  </a:lnTo>
                  <a:lnTo>
                    <a:pt x="4162" y="1288"/>
                  </a:lnTo>
                  <a:lnTo>
                    <a:pt x="4162" y="1286"/>
                  </a:lnTo>
                  <a:lnTo>
                    <a:pt x="4159" y="1286"/>
                  </a:lnTo>
                  <a:lnTo>
                    <a:pt x="4156" y="1286"/>
                  </a:lnTo>
                  <a:lnTo>
                    <a:pt x="4157" y="1284"/>
                  </a:lnTo>
                  <a:lnTo>
                    <a:pt x="4158" y="1282"/>
                  </a:lnTo>
                  <a:lnTo>
                    <a:pt x="4151" y="1274"/>
                  </a:lnTo>
                  <a:lnTo>
                    <a:pt x="4144" y="1269"/>
                  </a:lnTo>
                  <a:lnTo>
                    <a:pt x="4146" y="1268"/>
                  </a:lnTo>
                  <a:lnTo>
                    <a:pt x="4150" y="1268"/>
                  </a:lnTo>
                  <a:lnTo>
                    <a:pt x="4155" y="1269"/>
                  </a:lnTo>
                  <a:lnTo>
                    <a:pt x="4159" y="1273"/>
                  </a:lnTo>
                  <a:lnTo>
                    <a:pt x="4160" y="1276"/>
                  </a:lnTo>
                  <a:lnTo>
                    <a:pt x="4162" y="1277"/>
                  </a:lnTo>
                  <a:lnTo>
                    <a:pt x="4164" y="1277"/>
                  </a:lnTo>
                  <a:lnTo>
                    <a:pt x="4171" y="1279"/>
                  </a:lnTo>
                  <a:lnTo>
                    <a:pt x="4171" y="1282"/>
                  </a:lnTo>
                  <a:lnTo>
                    <a:pt x="4172" y="1282"/>
                  </a:lnTo>
                  <a:lnTo>
                    <a:pt x="4175" y="1281"/>
                  </a:lnTo>
                  <a:lnTo>
                    <a:pt x="4186" y="1280"/>
                  </a:lnTo>
                  <a:lnTo>
                    <a:pt x="4189" y="1280"/>
                  </a:lnTo>
                  <a:lnTo>
                    <a:pt x="4194" y="1282"/>
                  </a:lnTo>
                  <a:lnTo>
                    <a:pt x="4196" y="1282"/>
                  </a:lnTo>
                  <a:lnTo>
                    <a:pt x="4197" y="1281"/>
                  </a:lnTo>
                  <a:lnTo>
                    <a:pt x="4199" y="1278"/>
                  </a:lnTo>
                  <a:lnTo>
                    <a:pt x="4196" y="1273"/>
                  </a:lnTo>
                  <a:lnTo>
                    <a:pt x="4191" y="1267"/>
                  </a:lnTo>
                  <a:lnTo>
                    <a:pt x="4188" y="1263"/>
                  </a:lnTo>
                  <a:lnTo>
                    <a:pt x="4186" y="1260"/>
                  </a:lnTo>
                  <a:lnTo>
                    <a:pt x="4187" y="1259"/>
                  </a:lnTo>
                  <a:lnTo>
                    <a:pt x="4189" y="1259"/>
                  </a:lnTo>
                  <a:lnTo>
                    <a:pt x="4193" y="1264"/>
                  </a:lnTo>
                  <a:lnTo>
                    <a:pt x="4197" y="1267"/>
                  </a:lnTo>
                  <a:lnTo>
                    <a:pt x="4201" y="1270"/>
                  </a:lnTo>
                  <a:lnTo>
                    <a:pt x="4204" y="1271"/>
                  </a:lnTo>
                  <a:lnTo>
                    <a:pt x="4212" y="1273"/>
                  </a:lnTo>
                  <a:lnTo>
                    <a:pt x="4215" y="1270"/>
                  </a:lnTo>
                  <a:lnTo>
                    <a:pt x="4215" y="1266"/>
                  </a:lnTo>
                  <a:lnTo>
                    <a:pt x="4215" y="1258"/>
                  </a:lnTo>
                  <a:lnTo>
                    <a:pt x="4215" y="1254"/>
                  </a:lnTo>
                  <a:lnTo>
                    <a:pt x="4220" y="1249"/>
                  </a:lnTo>
                  <a:lnTo>
                    <a:pt x="4227" y="1243"/>
                  </a:lnTo>
                  <a:lnTo>
                    <a:pt x="4232" y="1241"/>
                  </a:lnTo>
                  <a:lnTo>
                    <a:pt x="4234" y="1241"/>
                  </a:lnTo>
                  <a:lnTo>
                    <a:pt x="4236" y="1243"/>
                  </a:lnTo>
                  <a:lnTo>
                    <a:pt x="4238" y="1244"/>
                  </a:lnTo>
                  <a:lnTo>
                    <a:pt x="4242" y="1239"/>
                  </a:lnTo>
                  <a:lnTo>
                    <a:pt x="4240" y="1232"/>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38" name="Google Shape;2638;p203"/>
            <p:cNvSpPr/>
            <p:nvPr/>
          </p:nvSpPr>
          <p:spPr>
            <a:xfrm>
              <a:off x="10675358" y="3070778"/>
              <a:ext cx="8374" cy="11080"/>
            </a:xfrm>
            <a:custGeom>
              <a:avLst/>
              <a:gdLst/>
              <a:ahLst/>
              <a:cxnLst/>
              <a:rect l="l" t="t" r="r" b="b"/>
              <a:pathLst>
                <a:path w="11" h="13" extrusionOk="0">
                  <a:moveTo>
                    <a:pt x="6" y="0"/>
                  </a:moveTo>
                  <a:lnTo>
                    <a:pt x="1" y="4"/>
                  </a:lnTo>
                  <a:lnTo>
                    <a:pt x="0" y="7"/>
                  </a:lnTo>
                  <a:lnTo>
                    <a:pt x="0" y="8"/>
                  </a:lnTo>
                  <a:lnTo>
                    <a:pt x="4" y="11"/>
                  </a:lnTo>
                  <a:lnTo>
                    <a:pt x="6" y="12"/>
                  </a:lnTo>
                  <a:lnTo>
                    <a:pt x="7" y="11"/>
                  </a:lnTo>
                  <a:lnTo>
                    <a:pt x="9" y="6"/>
                  </a:lnTo>
                  <a:lnTo>
                    <a:pt x="10" y="1"/>
                  </a:lnTo>
                  <a:lnTo>
                    <a:pt x="9" y="0"/>
                  </a:lnTo>
                  <a:lnTo>
                    <a:pt x="6" y="0"/>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39" name="Google Shape;2639;p203"/>
            <p:cNvSpPr/>
            <p:nvPr/>
          </p:nvSpPr>
          <p:spPr>
            <a:xfrm>
              <a:off x="10675358" y="3070778"/>
              <a:ext cx="8374" cy="11080"/>
            </a:xfrm>
            <a:custGeom>
              <a:avLst/>
              <a:gdLst/>
              <a:ahLst/>
              <a:cxnLst/>
              <a:rect l="l" t="t" r="r" b="b"/>
              <a:pathLst>
                <a:path w="11" h="13" extrusionOk="0">
                  <a:moveTo>
                    <a:pt x="6" y="0"/>
                  </a:moveTo>
                  <a:lnTo>
                    <a:pt x="1" y="4"/>
                  </a:lnTo>
                  <a:lnTo>
                    <a:pt x="0" y="7"/>
                  </a:lnTo>
                  <a:lnTo>
                    <a:pt x="0" y="8"/>
                  </a:lnTo>
                  <a:lnTo>
                    <a:pt x="4" y="11"/>
                  </a:lnTo>
                  <a:lnTo>
                    <a:pt x="6" y="12"/>
                  </a:lnTo>
                  <a:lnTo>
                    <a:pt x="7" y="11"/>
                  </a:lnTo>
                  <a:lnTo>
                    <a:pt x="9" y="6"/>
                  </a:lnTo>
                  <a:lnTo>
                    <a:pt x="10" y="1"/>
                  </a:lnTo>
                  <a:lnTo>
                    <a:pt x="9" y="0"/>
                  </a:lnTo>
                  <a:lnTo>
                    <a:pt x="6"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40" name="Google Shape;2640;p203"/>
            <p:cNvSpPr/>
            <p:nvPr/>
          </p:nvSpPr>
          <p:spPr>
            <a:xfrm>
              <a:off x="10968443" y="2875050"/>
              <a:ext cx="29310" cy="33236"/>
            </a:xfrm>
            <a:custGeom>
              <a:avLst/>
              <a:gdLst/>
              <a:ahLst/>
              <a:cxnLst/>
              <a:rect l="l" t="t" r="r" b="b"/>
              <a:pathLst>
                <a:path w="29" h="38" extrusionOk="0">
                  <a:moveTo>
                    <a:pt x="23" y="22"/>
                  </a:moveTo>
                  <a:lnTo>
                    <a:pt x="20" y="19"/>
                  </a:lnTo>
                  <a:lnTo>
                    <a:pt x="16" y="11"/>
                  </a:lnTo>
                  <a:lnTo>
                    <a:pt x="15" y="6"/>
                  </a:lnTo>
                  <a:lnTo>
                    <a:pt x="16" y="3"/>
                  </a:lnTo>
                  <a:lnTo>
                    <a:pt x="14" y="1"/>
                  </a:lnTo>
                  <a:lnTo>
                    <a:pt x="5" y="0"/>
                  </a:lnTo>
                  <a:lnTo>
                    <a:pt x="2" y="3"/>
                  </a:lnTo>
                  <a:lnTo>
                    <a:pt x="0" y="4"/>
                  </a:lnTo>
                  <a:lnTo>
                    <a:pt x="7" y="10"/>
                  </a:lnTo>
                  <a:lnTo>
                    <a:pt x="9" y="13"/>
                  </a:lnTo>
                  <a:lnTo>
                    <a:pt x="10" y="16"/>
                  </a:lnTo>
                  <a:lnTo>
                    <a:pt x="11" y="18"/>
                  </a:lnTo>
                  <a:lnTo>
                    <a:pt x="15" y="24"/>
                  </a:lnTo>
                  <a:lnTo>
                    <a:pt x="18" y="27"/>
                  </a:lnTo>
                  <a:lnTo>
                    <a:pt x="20" y="29"/>
                  </a:lnTo>
                  <a:lnTo>
                    <a:pt x="22" y="30"/>
                  </a:lnTo>
                  <a:lnTo>
                    <a:pt x="24" y="33"/>
                  </a:lnTo>
                  <a:lnTo>
                    <a:pt x="28" y="37"/>
                  </a:lnTo>
                  <a:lnTo>
                    <a:pt x="28" y="29"/>
                  </a:lnTo>
                  <a:lnTo>
                    <a:pt x="26" y="25"/>
                  </a:lnTo>
                  <a:lnTo>
                    <a:pt x="23" y="22"/>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41" name="Google Shape;2641;p203"/>
            <p:cNvSpPr/>
            <p:nvPr/>
          </p:nvSpPr>
          <p:spPr>
            <a:xfrm>
              <a:off x="10968443" y="2875050"/>
              <a:ext cx="29310" cy="33236"/>
            </a:xfrm>
            <a:custGeom>
              <a:avLst/>
              <a:gdLst/>
              <a:ahLst/>
              <a:cxnLst/>
              <a:rect l="l" t="t" r="r" b="b"/>
              <a:pathLst>
                <a:path w="29" h="38" extrusionOk="0">
                  <a:moveTo>
                    <a:pt x="23" y="22"/>
                  </a:moveTo>
                  <a:lnTo>
                    <a:pt x="20" y="19"/>
                  </a:lnTo>
                  <a:lnTo>
                    <a:pt x="16" y="11"/>
                  </a:lnTo>
                  <a:lnTo>
                    <a:pt x="15" y="6"/>
                  </a:lnTo>
                  <a:lnTo>
                    <a:pt x="16" y="3"/>
                  </a:lnTo>
                  <a:lnTo>
                    <a:pt x="14" y="1"/>
                  </a:lnTo>
                  <a:lnTo>
                    <a:pt x="5" y="0"/>
                  </a:lnTo>
                  <a:lnTo>
                    <a:pt x="2" y="3"/>
                  </a:lnTo>
                  <a:lnTo>
                    <a:pt x="0" y="4"/>
                  </a:lnTo>
                  <a:lnTo>
                    <a:pt x="7" y="10"/>
                  </a:lnTo>
                  <a:lnTo>
                    <a:pt x="9" y="13"/>
                  </a:lnTo>
                  <a:lnTo>
                    <a:pt x="10" y="16"/>
                  </a:lnTo>
                  <a:lnTo>
                    <a:pt x="11" y="18"/>
                  </a:lnTo>
                  <a:lnTo>
                    <a:pt x="15" y="24"/>
                  </a:lnTo>
                  <a:lnTo>
                    <a:pt x="18" y="27"/>
                  </a:lnTo>
                  <a:lnTo>
                    <a:pt x="20" y="29"/>
                  </a:lnTo>
                  <a:lnTo>
                    <a:pt x="22" y="30"/>
                  </a:lnTo>
                  <a:lnTo>
                    <a:pt x="24" y="33"/>
                  </a:lnTo>
                  <a:lnTo>
                    <a:pt x="28" y="37"/>
                  </a:lnTo>
                  <a:lnTo>
                    <a:pt x="28" y="29"/>
                  </a:lnTo>
                  <a:lnTo>
                    <a:pt x="26" y="25"/>
                  </a:lnTo>
                  <a:lnTo>
                    <a:pt x="23" y="2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42" name="Google Shape;2642;p203"/>
            <p:cNvSpPr/>
            <p:nvPr/>
          </p:nvSpPr>
          <p:spPr>
            <a:xfrm>
              <a:off x="11018686" y="2897208"/>
              <a:ext cx="20936" cy="18464"/>
            </a:xfrm>
            <a:custGeom>
              <a:avLst/>
              <a:gdLst/>
              <a:ahLst/>
              <a:cxnLst/>
              <a:rect l="l" t="t" r="r" b="b"/>
              <a:pathLst>
                <a:path w="22" h="20" extrusionOk="0">
                  <a:moveTo>
                    <a:pt x="15" y="9"/>
                  </a:moveTo>
                  <a:lnTo>
                    <a:pt x="9" y="5"/>
                  </a:lnTo>
                  <a:lnTo>
                    <a:pt x="5" y="3"/>
                  </a:lnTo>
                  <a:lnTo>
                    <a:pt x="3" y="0"/>
                  </a:lnTo>
                  <a:lnTo>
                    <a:pt x="0" y="0"/>
                  </a:lnTo>
                  <a:lnTo>
                    <a:pt x="2" y="3"/>
                  </a:lnTo>
                  <a:lnTo>
                    <a:pt x="8" y="8"/>
                  </a:lnTo>
                  <a:lnTo>
                    <a:pt x="21" y="19"/>
                  </a:lnTo>
                  <a:lnTo>
                    <a:pt x="19" y="16"/>
                  </a:lnTo>
                  <a:lnTo>
                    <a:pt x="15" y="9"/>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43" name="Google Shape;2643;p203"/>
            <p:cNvSpPr/>
            <p:nvPr/>
          </p:nvSpPr>
          <p:spPr>
            <a:xfrm>
              <a:off x="11018686" y="2897208"/>
              <a:ext cx="20936" cy="18464"/>
            </a:xfrm>
            <a:custGeom>
              <a:avLst/>
              <a:gdLst/>
              <a:ahLst/>
              <a:cxnLst/>
              <a:rect l="l" t="t" r="r" b="b"/>
              <a:pathLst>
                <a:path w="22" h="20" extrusionOk="0">
                  <a:moveTo>
                    <a:pt x="15" y="9"/>
                  </a:moveTo>
                  <a:lnTo>
                    <a:pt x="9" y="5"/>
                  </a:lnTo>
                  <a:lnTo>
                    <a:pt x="5" y="3"/>
                  </a:lnTo>
                  <a:lnTo>
                    <a:pt x="3" y="0"/>
                  </a:lnTo>
                  <a:lnTo>
                    <a:pt x="0" y="0"/>
                  </a:lnTo>
                  <a:lnTo>
                    <a:pt x="2" y="3"/>
                  </a:lnTo>
                  <a:lnTo>
                    <a:pt x="8" y="8"/>
                  </a:lnTo>
                  <a:lnTo>
                    <a:pt x="21" y="19"/>
                  </a:lnTo>
                  <a:lnTo>
                    <a:pt x="19" y="16"/>
                  </a:lnTo>
                  <a:lnTo>
                    <a:pt x="15" y="9"/>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44" name="Google Shape;2644;p203"/>
            <p:cNvSpPr/>
            <p:nvPr/>
          </p:nvSpPr>
          <p:spPr>
            <a:xfrm>
              <a:off x="10369714" y="3362527"/>
              <a:ext cx="4185" cy="3692"/>
            </a:xfrm>
            <a:custGeom>
              <a:avLst/>
              <a:gdLst/>
              <a:ahLst/>
              <a:cxnLst/>
              <a:rect l="l" t="t" r="r" b="b"/>
              <a:pathLst>
                <a:path w="4" h="3" extrusionOk="0">
                  <a:moveTo>
                    <a:pt x="1" y="1"/>
                  </a:moveTo>
                  <a:lnTo>
                    <a:pt x="0" y="1"/>
                  </a:lnTo>
                  <a:lnTo>
                    <a:pt x="0" y="2"/>
                  </a:lnTo>
                  <a:lnTo>
                    <a:pt x="1" y="2"/>
                  </a:lnTo>
                  <a:lnTo>
                    <a:pt x="2" y="1"/>
                  </a:lnTo>
                  <a:lnTo>
                    <a:pt x="2" y="1"/>
                  </a:lnTo>
                  <a:lnTo>
                    <a:pt x="3" y="1"/>
                  </a:lnTo>
                  <a:lnTo>
                    <a:pt x="2" y="0"/>
                  </a:lnTo>
                  <a:lnTo>
                    <a:pt x="1" y="1"/>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45" name="Google Shape;2645;p203"/>
            <p:cNvSpPr/>
            <p:nvPr/>
          </p:nvSpPr>
          <p:spPr>
            <a:xfrm>
              <a:off x="10369714" y="3362527"/>
              <a:ext cx="4185" cy="3692"/>
            </a:xfrm>
            <a:custGeom>
              <a:avLst/>
              <a:gdLst/>
              <a:ahLst/>
              <a:cxnLst/>
              <a:rect l="l" t="t" r="r" b="b"/>
              <a:pathLst>
                <a:path w="4" h="3" extrusionOk="0">
                  <a:moveTo>
                    <a:pt x="1" y="1"/>
                  </a:moveTo>
                  <a:lnTo>
                    <a:pt x="0" y="1"/>
                  </a:lnTo>
                  <a:lnTo>
                    <a:pt x="0" y="2"/>
                  </a:lnTo>
                  <a:lnTo>
                    <a:pt x="1" y="2"/>
                  </a:lnTo>
                  <a:lnTo>
                    <a:pt x="2" y="1"/>
                  </a:lnTo>
                  <a:lnTo>
                    <a:pt x="2" y="1"/>
                  </a:lnTo>
                  <a:lnTo>
                    <a:pt x="3" y="1"/>
                  </a:lnTo>
                  <a:lnTo>
                    <a:pt x="2" y="0"/>
                  </a:lnTo>
                  <a:lnTo>
                    <a:pt x="1"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46" name="Google Shape;2646;p203"/>
            <p:cNvSpPr/>
            <p:nvPr/>
          </p:nvSpPr>
          <p:spPr>
            <a:xfrm>
              <a:off x="10239918" y="2915672"/>
              <a:ext cx="92112" cy="354528"/>
            </a:xfrm>
            <a:custGeom>
              <a:avLst/>
              <a:gdLst/>
              <a:ahLst/>
              <a:cxnLst/>
              <a:rect l="l" t="t" r="r" b="b"/>
              <a:pathLst>
                <a:path w="98" h="424" extrusionOk="0">
                  <a:moveTo>
                    <a:pt x="96" y="284"/>
                  </a:moveTo>
                  <a:lnTo>
                    <a:pt x="93" y="281"/>
                  </a:lnTo>
                  <a:lnTo>
                    <a:pt x="88" y="276"/>
                  </a:lnTo>
                  <a:lnTo>
                    <a:pt x="85" y="269"/>
                  </a:lnTo>
                  <a:lnTo>
                    <a:pt x="83" y="263"/>
                  </a:lnTo>
                  <a:lnTo>
                    <a:pt x="82" y="257"/>
                  </a:lnTo>
                  <a:lnTo>
                    <a:pt x="80" y="251"/>
                  </a:lnTo>
                  <a:lnTo>
                    <a:pt x="79" y="246"/>
                  </a:lnTo>
                  <a:lnTo>
                    <a:pt x="75" y="235"/>
                  </a:lnTo>
                  <a:lnTo>
                    <a:pt x="68" y="215"/>
                  </a:lnTo>
                  <a:lnTo>
                    <a:pt x="66" y="204"/>
                  </a:lnTo>
                  <a:lnTo>
                    <a:pt x="59" y="167"/>
                  </a:lnTo>
                  <a:lnTo>
                    <a:pt x="58" y="165"/>
                  </a:lnTo>
                  <a:lnTo>
                    <a:pt x="57" y="164"/>
                  </a:lnTo>
                  <a:lnTo>
                    <a:pt x="57" y="159"/>
                  </a:lnTo>
                  <a:lnTo>
                    <a:pt x="57" y="155"/>
                  </a:lnTo>
                  <a:lnTo>
                    <a:pt x="55" y="153"/>
                  </a:lnTo>
                  <a:lnTo>
                    <a:pt x="52" y="150"/>
                  </a:lnTo>
                  <a:lnTo>
                    <a:pt x="52" y="147"/>
                  </a:lnTo>
                  <a:lnTo>
                    <a:pt x="52" y="141"/>
                  </a:lnTo>
                  <a:lnTo>
                    <a:pt x="50" y="136"/>
                  </a:lnTo>
                  <a:lnTo>
                    <a:pt x="48" y="131"/>
                  </a:lnTo>
                  <a:lnTo>
                    <a:pt x="47" y="124"/>
                  </a:lnTo>
                  <a:lnTo>
                    <a:pt x="47" y="110"/>
                  </a:lnTo>
                  <a:lnTo>
                    <a:pt x="49" y="105"/>
                  </a:lnTo>
                  <a:lnTo>
                    <a:pt x="50" y="103"/>
                  </a:lnTo>
                  <a:lnTo>
                    <a:pt x="52" y="101"/>
                  </a:lnTo>
                  <a:lnTo>
                    <a:pt x="52" y="96"/>
                  </a:lnTo>
                  <a:lnTo>
                    <a:pt x="53" y="92"/>
                  </a:lnTo>
                  <a:lnTo>
                    <a:pt x="52" y="78"/>
                  </a:lnTo>
                  <a:lnTo>
                    <a:pt x="51" y="69"/>
                  </a:lnTo>
                  <a:lnTo>
                    <a:pt x="50" y="64"/>
                  </a:lnTo>
                  <a:lnTo>
                    <a:pt x="49" y="60"/>
                  </a:lnTo>
                  <a:lnTo>
                    <a:pt x="45" y="50"/>
                  </a:lnTo>
                  <a:lnTo>
                    <a:pt x="39" y="33"/>
                  </a:lnTo>
                  <a:lnTo>
                    <a:pt x="40" y="33"/>
                  </a:lnTo>
                  <a:lnTo>
                    <a:pt x="39" y="29"/>
                  </a:lnTo>
                  <a:lnTo>
                    <a:pt x="40" y="25"/>
                  </a:lnTo>
                  <a:lnTo>
                    <a:pt x="41" y="21"/>
                  </a:lnTo>
                  <a:lnTo>
                    <a:pt x="42" y="18"/>
                  </a:lnTo>
                  <a:lnTo>
                    <a:pt x="41" y="15"/>
                  </a:lnTo>
                  <a:lnTo>
                    <a:pt x="34" y="1"/>
                  </a:lnTo>
                  <a:lnTo>
                    <a:pt x="32" y="0"/>
                  </a:lnTo>
                  <a:lnTo>
                    <a:pt x="32" y="4"/>
                  </a:lnTo>
                  <a:lnTo>
                    <a:pt x="30" y="6"/>
                  </a:lnTo>
                  <a:lnTo>
                    <a:pt x="28" y="8"/>
                  </a:lnTo>
                  <a:lnTo>
                    <a:pt x="21" y="7"/>
                  </a:lnTo>
                  <a:lnTo>
                    <a:pt x="25" y="14"/>
                  </a:lnTo>
                  <a:lnTo>
                    <a:pt x="32" y="24"/>
                  </a:lnTo>
                  <a:lnTo>
                    <a:pt x="33" y="29"/>
                  </a:lnTo>
                  <a:lnTo>
                    <a:pt x="32" y="33"/>
                  </a:lnTo>
                  <a:lnTo>
                    <a:pt x="31" y="37"/>
                  </a:lnTo>
                  <a:lnTo>
                    <a:pt x="32" y="37"/>
                  </a:lnTo>
                  <a:lnTo>
                    <a:pt x="32" y="40"/>
                  </a:lnTo>
                  <a:lnTo>
                    <a:pt x="28" y="41"/>
                  </a:lnTo>
                  <a:lnTo>
                    <a:pt x="27" y="45"/>
                  </a:lnTo>
                  <a:lnTo>
                    <a:pt x="29" y="47"/>
                  </a:lnTo>
                  <a:lnTo>
                    <a:pt x="27" y="52"/>
                  </a:lnTo>
                  <a:lnTo>
                    <a:pt x="23" y="54"/>
                  </a:lnTo>
                  <a:lnTo>
                    <a:pt x="22" y="55"/>
                  </a:lnTo>
                  <a:lnTo>
                    <a:pt x="21" y="54"/>
                  </a:lnTo>
                  <a:lnTo>
                    <a:pt x="16" y="51"/>
                  </a:lnTo>
                  <a:lnTo>
                    <a:pt x="15" y="50"/>
                  </a:lnTo>
                  <a:lnTo>
                    <a:pt x="10" y="52"/>
                  </a:lnTo>
                  <a:lnTo>
                    <a:pt x="6" y="56"/>
                  </a:lnTo>
                  <a:lnTo>
                    <a:pt x="5" y="58"/>
                  </a:lnTo>
                  <a:lnTo>
                    <a:pt x="5" y="69"/>
                  </a:lnTo>
                  <a:lnTo>
                    <a:pt x="6" y="74"/>
                  </a:lnTo>
                  <a:lnTo>
                    <a:pt x="6" y="87"/>
                  </a:lnTo>
                  <a:lnTo>
                    <a:pt x="4" y="99"/>
                  </a:lnTo>
                  <a:lnTo>
                    <a:pt x="2" y="104"/>
                  </a:lnTo>
                  <a:lnTo>
                    <a:pt x="0" y="110"/>
                  </a:lnTo>
                  <a:lnTo>
                    <a:pt x="0" y="114"/>
                  </a:lnTo>
                  <a:lnTo>
                    <a:pt x="0" y="132"/>
                  </a:lnTo>
                  <a:lnTo>
                    <a:pt x="2" y="136"/>
                  </a:lnTo>
                  <a:lnTo>
                    <a:pt x="4" y="139"/>
                  </a:lnTo>
                  <a:lnTo>
                    <a:pt x="3" y="141"/>
                  </a:lnTo>
                  <a:lnTo>
                    <a:pt x="2" y="142"/>
                  </a:lnTo>
                  <a:lnTo>
                    <a:pt x="3" y="144"/>
                  </a:lnTo>
                  <a:lnTo>
                    <a:pt x="6" y="147"/>
                  </a:lnTo>
                  <a:lnTo>
                    <a:pt x="11" y="153"/>
                  </a:lnTo>
                  <a:lnTo>
                    <a:pt x="13" y="158"/>
                  </a:lnTo>
                  <a:lnTo>
                    <a:pt x="17" y="168"/>
                  </a:lnTo>
                  <a:lnTo>
                    <a:pt x="17" y="179"/>
                  </a:lnTo>
                  <a:lnTo>
                    <a:pt x="15" y="184"/>
                  </a:lnTo>
                  <a:lnTo>
                    <a:pt x="14" y="190"/>
                  </a:lnTo>
                  <a:lnTo>
                    <a:pt x="12" y="198"/>
                  </a:lnTo>
                  <a:lnTo>
                    <a:pt x="12" y="203"/>
                  </a:lnTo>
                  <a:lnTo>
                    <a:pt x="15" y="214"/>
                  </a:lnTo>
                  <a:lnTo>
                    <a:pt x="15" y="218"/>
                  </a:lnTo>
                  <a:lnTo>
                    <a:pt x="15" y="251"/>
                  </a:lnTo>
                  <a:lnTo>
                    <a:pt x="14" y="257"/>
                  </a:lnTo>
                  <a:lnTo>
                    <a:pt x="12" y="263"/>
                  </a:lnTo>
                  <a:lnTo>
                    <a:pt x="11" y="274"/>
                  </a:lnTo>
                  <a:lnTo>
                    <a:pt x="10" y="279"/>
                  </a:lnTo>
                  <a:lnTo>
                    <a:pt x="6" y="290"/>
                  </a:lnTo>
                  <a:lnTo>
                    <a:pt x="6" y="292"/>
                  </a:lnTo>
                  <a:lnTo>
                    <a:pt x="7" y="294"/>
                  </a:lnTo>
                  <a:lnTo>
                    <a:pt x="11" y="303"/>
                  </a:lnTo>
                  <a:lnTo>
                    <a:pt x="15" y="312"/>
                  </a:lnTo>
                  <a:lnTo>
                    <a:pt x="16" y="325"/>
                  </a:lnTo>
                  <a:lnTo>
                    <a:pt x="15" y="331"/>
                  </a:lnTo>
                  <a:lnTo>
                    <a:pt x="12" y="335"/>
                  </a:lnTo>
                  <a:lnTo>
                    <a:pt x="11" y="340"/>
                  </a:lnTo>
                  <a:lnTo>
                    <a:pt x="9" y="345"/>
                  </a:lnTo>
                  <a:lnTo>
                    <a:pt x="9" y="348"/>
                  </a:lnTo>
                  <a:lnTo>
                    <a:pt x="10" y="357"/>
                  </a:lnTo>
                  <a:lnTo>
                    <a:pt x="11" y="361"/>
                  </a:lnTo>
                  <a:lnTo>
                    <a:pt x="11" y="366"/>
                  </a:lnTo>
                  <a:lnTo>
                    <a:pt x="11" y="372"/>
                  </a:lnTo>
                  <a:lnTo>
                    <a:pt x="6" y="387"/>
                  </a:lnTo>
                  <a:lnTo>
                    <a:pt x="5" y="398"/>
                  </a:lnTo>
                  <a:lnTo>
                    <a:pt x="8" y="411"/>
                  </a:lnTo>
                  <a:lnTo>
                    <a:pt x="8" y="415"/>
                  </a:lnTo>
                  <a:lnTo>
                    <a:pt x="9" y="419"/>
                  </a:lnTo>
                  <a:lnTo>
                    <a:pt x="11" y="420"/>
                  </a:lnTo>
                  <a:lnTo>
                    <a:pt x="12" y="423"/>
                  </a:lnTo>
                  <a:lnTo>
                    <a:pt x="15" y="419"/>
                  </a:lnTo>
                  <a:lnTo>
                    <a:pt x="17" y="415"/>
                  </a:lnTo>
                  <a:lnTo>
                    <a:pt x="20" y="403"/>
                  </a:lnTo>
                  <a:lnTo>
                    <a:pt x="22" y="398"/>
                  </a:lnTo>
                  <a:lnTo>
                    <a:pt x="23" y="394"/>
                  </a:lnTo>
                  <a:lnTo>
                    <a:pt x="25" y="389"/>
                  </a:lnTo>
                  <a:lnTo>
                    <a:pt x="28" y="387"/>
                  </a:lnTo>
                  <a:lnTo>
                    <a:pt x="30" y="386"/>
                  </a:lnTo>
                  <a:lnTo>
                    <a:pt x="32" y="386"/>
                  </a:lnTo>
                  <a:lnTo>
                    <a:pt x="34" y="388"/>
                  </a:lnTo>
                  <a:lnTo>
                    <a:pt x="36" y="391"/>
                  </a:lnTo>
                  <a:lnTo>
                    <a:pt x="37" y="391"/>
                  </a:lnTo>
                  <a:lnTo>
                    <a:pt x="44" y="392"/>
                  </a:lnTo>
                  <a:lnTo>
                    <a:pt x="51" y="394"/>
                  </a:lnTo>
                  <a:lnTo>
                    <a:pt x="54" y="397"/>
                  </a:lnTo>
                  <a:lnTo>
                    <a:pt x="54" y="403"/>
                  </a:lnTo>
                  <a:lnTo>
                    <a:pt x="55" y="409"/>
                  </a:lnTo>
                  <a:lnTo>
                    <a:pt x="56" y="418"/>
                  </a:lnTo>
                  <a:lnTo>
                    <a:pt x="57" y="416"/>
                  </a:lnTo>
                  <a:lnTo>
                    <a:pt x="58" y="414"/>
                  </a:lnTo>
                  <a:lnTo>
                    <a:pt x="58" y="411"/>
                  </a:lnTo>
                  <a:lnTo>
                    <a:pt x="58" y="408"/>
                  </a:lnTo>
                  <a:lnTo>
                    <a:pt x="61" y="403"/>
                  </a:lnTo>
                  <a:lnTo>
                    <a:pt x="61" y="400"/>
                  </a:lnTo>
                  <a:lnTo>
                    <a:pt x="60" y="392"/>
                  </a:lnTo>
                  <a:lnTo>
                    <a:pt x="58" y="384"/>
                  </a:lnTo>
                  <a:lnTo>
                    <a:pt x="57" y="383"/>
                  </a:lnTo>
                  <a:lnTo>
                    <a:pt x="54" y="382"/>
                  </a:lnTo>
                  <a:lnTo>
                    <a:pt x="52" y="382"/>
                  </a:lnTo>
                  <a:lnTo>
                    <a:pt x="49" y="383"/>
                  </a:lnTo>
                  <a:lnTo>
                    <a:pt x="48" y="380"/>
                  </a:lnTo>
                  <a:lnTo>
                    <a:pt x="45" y="373"/>
                  </a:lnTo>
                  <a:lnTo>
                    <a:pt x="43" y="362"/>
                  </a:lnTo>
                  <a:lnTo>
                    <a:pt x="40" y="357"/>
                  </a:lnTo>
                  <a:lnTo>
                    <a:pt x="39" y="356"/>
                  </a:lnTo>
                  <a:lnTo>
                    <a:pt x="38" y="355"/>
                  </a:lnTo>
                  <a:lnTo>
                    <a:pt x="36" y="353"/>
                  </a:lnTo>
                  <a:lnTo>
                    <a:pt x="34" y="352"/>
                  </a:lnTo>
                  <a:lnTo>
                    <a:pt x="32" y="348"/>
                  </a:lnTo>
                  <a:lnTo>
                    <a:pt x="28" y="341"/>
                  </a:lnTo>
                  <a:lnTo>
                    <a:pt x="28" y="339"/>
                  </a:lnTo>
                  <a:lnTo>
                    <a:pt x="28" y="331"/>
                  </a:lnTo>
                  <a:lnTo>
                    <a:pt x="28" y="323"/>
                  </a:lnTo>
                  <a:lnTo>
                    <a:pt x="31" y="314"/>
                  </a:lnTo>
                  <a:lnTo>
                    <a:pt x="41" y="282"/>
                  </a:lnTo>
                  <a:lnTo>
                    <a:pt x="43" y="273"/>
                  </a:lnTo>
                  <a:lnTo>
                    <a:pt x="45" y="268"/>
                  </a:lnTo>
                  <a:lnTo>
                    <a:pt x="50" y="265"/>
                  </a:lnTo>
                  <a:lnTo>
                    <a:pt x="54" y="264"/>
                  </a:lnTo>
                  <a:lnTo>
                    <a:pt x="65" y="263"/>
                  </a:lnTo>
                  <a:lnTo>
                    <a:pt x="68" y="263"/>
                  </a:lnTo>
                  <a:lnTo>
                    <a:pt x="73" y="265"/>
                  </a:lnTo>
                  <a:lnTo>
                    <a:pt x="75" y="266"/>
                  </a:lnTo>
                  <a:lnTo>
                    <a:pt x="78" y="268"/>
                  </a:lnTo>
                  <a:lnTo>
                    <a:pt x="83" y="274"/>
                  </a:lnTo>
                  <a:lnTo>
                    <a:pt x="87" y="279"/>
                  </a:lnTo>
                  <a:lnTo>
                    <a:pt x="91" y="283"/>
                  </a:lnTo>
                  <a:lnTo>
                    <a:pt x="94" y="287"/>
                  </a:lnTo>
                  <a:lnTo>
                    <a:pt x="95" y="293"/>
                  </a:lnTo>
                  <a:lnTo>
                    <a:pt x="97" y="295"/>
                  </a:lnTo>
                  <a:lnTo>
                    <a:pt x="96" y="287"/>
                  </a:lnTo>
                  <a:lnTo>
                    <a:pt x="96" y="284"/>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47" name="Google Shape;2647;p203"/>
            <p:cNvSpPr/>
            <p:nvPr/>
          </p:nvSpPr>
          <p:spPr>
            <a:xfrm>
              <a:off x="10365526" y="3362527"/>
              <a:ext cx="4188" cy="3692"/>
            </a:xfrm>
            <a:custGeom>
              <a:avLst/>
              <a:gdLst/>
              <a:ahLst/>
              <a:cxnLst/>
              <a:rect l="l" t="t" r="r" b="b"/>
              <a:pathLst>
                <a:path w="3" h="2" extrusionOk="0">
                  <a:moveTo>
                    <a:pt x="2" y="0"/>
                  </a:moveTo>
                  <a:lnTo>
                    <a:pt x="1" y="0"/>
                  </a:lnTo>
                  <a:lnTo>
                    <a:pt x="0" y="0"/>
                  </a:lnTo>
                  <a:lnTo>
                    <a:pt x="0" y="0"/>
                  </a:lnTo>
                  <a:lnTo>
                    <a:pt x="0" y="0"/>
                  </a:lnTo>
                  <a:lnTo>
                    <a:pt x="0" y="0"/>
                  </a:lnTo>
                  <a:lnTo>
                    <a:pt x="0" y="0"/>
                  </a:lnTo>
                  <a:lnTo>
                    <a:pt x="0" y="1"/>
                  </a:lnTo>
                  <a:lnTo>
                    <a:pt x="0" y="1"/>
                  </a:lnTo>
                  <a:lnTo>
                    <a:pt x="1" y="1"/>
                  </a:lnTo>
                  <a:lnTo>
                    <a:pt x="2" y="1"/>
                  </a:lnTo>
                  <a:lnTo>
                    <a:pt x="2" y="1"/>
                  </a:lnTo>
                  <a:lnTo>
                    <a:pt x="2" y="0"/>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48" name="Google Shape;2648;p203"/>
            <p:cNvSpPr/>
            <p:nvPr/>
          </p:nvSpPr>
          <p:spPr>
            <a:xfrm>
              <a:off x="10365526" y="3362527"/>
              <a:ext cx="4188" cy="3692"/>
            </a:xfrm>
            <a:custGeom>
              <a:avLst/>
              <a:gdLst/>
              <a:ahLst/>
              <a:cxnLst/>
              <a:rect l="l" t="t" r="r" b="b"/>
              <a:pathLst>
                <a:path w="3" h="2" extrusionOk="0">
                  <a:moveTo>
                    <a:pt x="2" y="0"/>
                  </a:moveTo>
                  <a:lnTo>
                    <a:pt x="1" y="0"/>
                  </a:lnTo>
                  <a:lnTo>
                    <a:pt x="0" y="0"/>
                  </a:lnTo>
                  <a:lnTo>
                    <a:pt x="0" y="0"/>
                  </a:lnTo>
                  <a:lnTo>
                    <a:pt x="0" y="0"/>
                  </a:lnTo>
                  <a:lnTo>
                    <a:pt x="0" y="0"/>
                  </a:lnTo>
                  <a:lnTo>
                    <a:pt x="0" y="0"/>
                  </a:lnTo>
                  <a:lnTo>
                    <a:pt x="0" y="1"/>
                  </a:lnTo>
                  <a:lnTo>
                    <a:pt x="0" y="1"/>
                  </a:lnTo>
                  <a:lnTo>
                    <a:pt x="1" y="1"/>
                  </a:lnTo>
                  <a:lnTo>
                    <a:pt x="2" y="1"/>
                  </a:lnTo>
                  <a:lnTo>
                    <a:pt x="2" y="1"/>
                  </a:lnTo>
                  <a:lnTo>
                    <a:pt x="2"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49" name="Google Shape;2649;p203"/>
            <p:cNvSpPr/>
            <p:nvPr/>
          </p:nvSpPr>
          <p:spPr>
            <a:xfrm>
              <a:off x="11671846" y="5028070"/>
              <a:ext cx="8374" cy="3694"/>
            </a:xfrm>
            <a:custGeom>
              <a:avLst/>
              <a:gdLst/>
              <a:ahLst/>
              <a:cxnLst/>
              <a:rect l="l" t="t" r="r" b="b"/>
              <a:pathLst>
                <a:path w="9" h="5" extrusionOk="0">
                  <a:moveTo>
                    <a:pt x="3" y="3"/>
                  </a:moveTo>
                  <a:lnTo>
                    <a:pt x="2" y="4"/>
                  </a:lnTo>
                  <a:lnTo>
                    <a:pt x="0" y="2"/>
                  </a:lnTo>
                  <a:lnTo>
                    <a:pt x="3" y="1"/>
                  </a:lnTo>
                  <a:lnTo>
                    <a:pt x="4" y="0"/>
                  </a:lnTo>
                  <a:lnTo>
                    <a:pt x="8" y="1"/>
                  </a:lnTo>
                  <a:lnTo>
                    <a:pt x="6" y="2"/>
                  </a:lnTo>
                  <a:lnTo>
                    <a:pt x="3" y="3"/>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50" name="Google Shape;2650;p203"/>
            <p:cNvSpPr/>
            <p:nvPr/>
          </p:nvSpPr>
          <p:spPr>
            <a:xfrm>
              <a:off x="11671846" y="5028070"/>
              <a:ext cx="8374" cy="3694"/>
            </a:xfrm>
            <a:custGeom>
              <a:avLst/>
              <a:gdLst/>
              <a:ahLst/>
              <a:cxnLst/>
              <a:rect l="l" t="t" r="r" b="b"/>
              <a:pathLst>
                <a:path w="9" h="5" extrusionOk="0">
                  <a:moveTo>
                    <a:pt x="3" y="3"/>
                  </a:moveTo>
                  <a:lnTo>
                    <a:pt x="2" y="4"/>
                  </a:lnTo>
                  <a:lnTo>
                    <a:pt x="0" y="2"/>
                  </a:lnTo>
                  <a:lnTo>
                    <a:pt x="3" y="1"/>
                  </a:lnTo>
                  <a:lnTo>
                    <a:pt x="4" y="0"/>
                  </a:lnTo>
                  <a:lnTo>
                    <a:pt x="8" y="1"/>
                  </a:lnTo>
                  <a:lnTo>
                    <a:pt x="6" y="2"/>
                  </a:lnTo>
                  <a:lnTo>
                    <a:pt x="3"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51" name="Google Shape;2651;p203"/>
            <p:cNvSpPr/>
            <p:nvPr/>
          </p:nvSpPr>
          <p:spPr>
            <a:xfrm>
              <a:off x="9369038" y="4913587"/>
              <a:ext cx="1230956" cy="1019269"/>
            </a:xfrm>
            <a:custGeom>
              <a:avLst/>
              <a:gdLst/>
              <a:ahLst/>
              <a:cxnLst/>
              <a:rect l="l" t="t" r="r" b="b"/>
              <a:pathLst>
                <a:path w="1297" h="1219" extrusionOk="0">
                  <a:moveTo>
                    <a:pt x="340" y="76"/>
                  </a:moveTo>
                  <a:lnTo>
                    <a:pt x="340" y="76"/>
                  </a:lnTo>
                  <a:close/>
                  <a:moveTo>
                    <a:pt x="994" y="1055"/>
                  </a:moveTo>
                  <a:lnTo>
                    <a:pt x="993" y="1048"/>
                  </a:lnTo>
                  <a:lnTo>
                    <a:pt x="990" y="1046"/>
                  </a:lnTo>
                  <a:lnTo>
                    <a:pt x="989" y="1047"/>
                  </a:lnTo>
                  <a:lnTo>
                    <a:pt x="988" y="1050"/>
                  </a:lnTo>
                  <a:lnTo>
                    <a:pt x="986" y="1051"/>
                  </a:lnTo>
                  <a:lnTo>
                    <a:pt x="985" y="1053"/>
                  </a:lnTo>
                  <a:lnTo>
                    <a:pt x="985" y="1056"/>
                  </a:lnTo>
                  <a:lnTo>
                    <a:pt x="985" y="1059"/>
                  </a:lnTo>
                  <a:lnTo>
                    <a:pt x="987" y="1063"/>
                  </a:lnTo>
                  <a:lnTo>
                    <a:pt x="986" y="1066"/>
                  </a:lnTo>
                  <a:lnTo>
                    <a:pt x="987" y="1069"/>
                  </a:lnTo>
                  <a:lnTo>
                    <a:pt x="988" y="1069"/>
                  </a:lnTo>
                  <a:lnTo>
                    <a:pt x="991" y="1067"/>
                  </a:lnTo>
                  <a:lnTo>
                    <a:pt x="994" y="1064"/>
                  </a:lnTo>
                  <a:lnTo>
                    <a:pt x="995" y="1062"/>
                  </a:lnTo>
                  <a:lnTo>
                    <a:pt x="994" y="1058"/>
                  </a:lnTo>
                  <a:lnTo>
                    <a:pt x="994" y="1055"/>
                  </a:lnTo>
                  <a:close/>
                  <a:moveTo>
                    <a:pt x="796" y="892"/>
                  </a:moveTo>
                  <a:lnTo>
                    <a:pt x="793" y="893"/>
                  </a:lnTo>
                  <a:lnTo>
                    <a:pt x="786" y="892"/>
                  </a:lnTo>
                  <a:lnTo>
                    <a:pt x="786" y="892"/>
                  </a:lnTo>
                  <a:lnTo>
                    <a:pt x="787" y="889"/>
                  </a:lnTo>
                  <a:lnTo>
                    <a:pt x="785" y="888"/>
                  </a:lnTo>
                  <a:lnTo>
                    <a:pt x="784" y="887"/>
                  </a:lnTo>
                  <a:lnTo>
                    <a:pt x="777" y="886"/>
                  </a:lnTo>
                  <a:lnTo>
                    <a:pt x="770" y="890"/>
                  </a:lnTo>
                  <a:lnTo>
                    <a:pt x="755" y="892"/>
                  </a:lnTo>
                  <a:lnTo>
                    <a:pt x="754" y="895"/>
                  </a:lnTo>
                  <a:lnTo>
                    <a:pt x="753" y="898"/>
                  </a:lnTo>
                  <a:lnTo>
                    <a:pt x="754" y="900"/>
                  </a:lnTo>
                  <a:lnTo>
                    <a:pt x="759" y="904"/>
                  </a:lnTo>
                  <a:lnTo>
                    <a:pt x="764" y="904"/>
                  </a:lnTo>
                  <a:lnTo>
                    <a:pt x="768" y="903"/>
                  </a:lnTo>
                  <a:lnTo>
                    <a:pt x="772" y="904"/>
                  </a:lnTo>
                  <a:lnTo>
                    <a:pt x="774" y="902"/>
                  </a:lnTo>
                  <a:lnTo>
                    <a:pt x="779" y="903"/>
                  </a:lnTo>
                  <a:lnTo>
                    <a:pt x="781" y="905"/>
                  </a:lnTo>
                  <a:lnTo>
                    <a:pt x="786" y="903"/>
                  </a:lnTo>
                  <a:lnTo>
                    <a:pt x="787" y="900"/>
                  </a:lnTo>
                  <a:lnTo>
                    <a:pt x="788" y="899"/>
                  </a:lnTo>
                  <a:lnTo>
                    <a:pt x="793" y="897"/>
                  </a:lnTo>
                  <a:lnTo>
                    <a:pt x="800" y="899"/>
                  </a:lnTo>
                  <a:lnTo>
                    <a:pt x="801" y="899"/>
                  </a:lnTo>
                  <a:lnTo>
                    <a:pt x="803" y="897"/>
                  </a:lnTo>
                  <a:lnTo>
                    <a:pt x="800" y="893"/>
                  </a:lnTo>
                  <a:lnTo>
                    <a:pt x="796" y="892"/>
                  </a:lnTo>
                  <a:close/>
                  <a:moveTo>
                    <a:pt x="1122" y="1174"/>
                  </a:moveTo>
                  <a:lnTo>
                    <a:pt x="1119" y="1173"/>
                  </a:lnTo>
                  <a:lnTo>
                    <a:pt x="1118" y="1175"/>
                  </a:lnTo>
                  <a:lnTo>
                    <a:pt x="1118" y="1176"/>
                  </a:lnTo>
                  <a:lnTo>
                    <a:pt x="1118" y="1178"/>
                  </a:lnTo>
                  <a:lnTo>
                    <a:pt x="1119" y="1179"/>
                  </a:lnTo>
                  <a:lnTo>
                    <a:pt x="1121" y="1178"/>
                  </a:lnTo>
                  <a:lnTo>
                    <a:pt x="1121" y="1177"/>
                  </a:lnTo>
                  <a:lnTo>
                    <a:pt x="1122" y="1176"/>
                  </a:lnTo>
                  <a:lnTo>
                    <a:pt x="1122" y="1174"/>
                  </a:lnTo>
                  <a:close/>
                  <a:moveTo>
                    <a:pt x="1095" y="1202"/>
                  </a:moveTo>
                  <a:lnTo>
                    <a:pt x="1094" y="1202"/>
                  </a:lnTo>
                  <a:lnTo>
                    <a:pt x="1093" y="1205"/>
                  </a:lnTo>
                  <a:lnTo>
                    <a:pt x="1092" y="1207"/>
                  </a:lnTo>
                  <a:lnTo>
                    <a:pt x="1092" y="1207"/>
                  </a:lnTo>
                  <a:lnTo>
                    <a:pt x="1091" y="1209"/>
                  </a:lnTo>
                  <a:lnTo>
                    <a:pt x="1091" y="1209"/>
                  </a:lnTo>
                  <a:lnTo>
                    <a:pt x="1089" y="1209"/>
                  </a:lnTo>
                  <a:lnTo>
                    <a:pt x="1089" y="1209"/>
                  </a:lnTo>
                  <a:lnTo>
                    <a:pt x="1091" y="1212"/>
                  </a:lnTo>
                  <a:lnTo>
                    <a:pt x="1093" y="1212"/>
                  </a:lnTo>
                  <a:lnTo>
                    <a:pt x="1095" y="1212"/>
                  </a:lnTo>
                  <a:lnTo>
                    <a:pt x="1097" y="1208"/>
                  </a:lnTo>
                  <a:lnTo>
                    <a:pt x="1096" y="1206"/>
                  </a:lnTo>
                  <a:lnTo>
                    <a:pt x="1095" y="1202"/>
                  </a:lnTo>
                  <a:close/>
                  <a:moveTo>
                    <a:pt x="1097" y="1194"/>
                  </a:moveTo>
                  <a:lnTo>
                    <a:pt x="1096" y="1196"/>
                  </a:lnTo>
                  <a:lnTo>
                    <a:pt x="1095" y="1197"/>
                  </a:lnTo>
                  <a:lnTo>
                    <a:pt x="1095" y="1198"/>
                  </a:lnTo>
                  <a:lnTo>
                    <a:pt x="1096" y="1199"/>
                  </a:lnTo>
                  <a:lnTo>
                    <a:pt x="1097" y="1201"/>
                  </a:lnTo>
                  <a:lnTo>
                    <a:pt x="1097" y="1201"/>
                  </a:lnTo>
                  <a:lnTo>
                    <a:pt x="1099" y="1201"/>
                  </a:lnTo>
                  <a:lnTo>
                    <a:pt x="1098" y="1196"/>
                  </a:lnTo>
                  <a:lnTo>
                    <a:pt x="1097" y="1194"/>
                  </a:lnTo>
                  <a:close/>
                  <a:moveTo>
                    <a:pt x="392" y="146"/>
                  </a:moveTo>
                  <a:lnTo>
                    <a:pt x="391" y="145"/>
                  </a:lnTo>
                  <a:lnTo>
                    <a:pt x="392" y="143"/>
                  </a:lnTo>
                  <a:lnTo>
                    <a:pt x="390" y="142"/>
                  </a:lnTo>
                  <a:lnTo>
                    <a:pt x="388" y="143"/>
                  </a:lnTo>
                  <a:lnTo>
                    <a:pt x="388" y="146"/>
                  </a:lnTo>
                  <a:lnTo>
                    <a:pt x="389" y="148"/>
                  </a:lnTo>
                  <a:lnTo>
                    <a:pt x="392" y="146"/>
                  </a:lnTo>
                  <a:close/>
                  <a:moveTo>
                    <a:pt x="370" y="173"/>
                  </a:moveTo>
                  <a:lnTo>
                    <a:pt x="371" y="174"/>
                  </a:lnTo>
                  <a:lnTo>
                    <a:pt x="372" y="173"/>
                  </a:lnTo>
                  <a:lnTo>
                    <a:pt x="373" y="172"/>
                  </a:lnTo>
                  <a:lnTo>
                    <a:pt x="371" y="170"/>
                  </a:lnTo>
                  <a:lnTo>
                    <a:pt x="371" y="168"/>
                  </a:lnTo>
                  <a:lnTo>
                    <a:pt x="370" y="168"/>
                  </a:lnTo>
                  <a:lnTo>
                    <a:pt x="369" y="170"/>
                  </a:lnTo>
                  <a:lnTo>
                    <a:pt x="368" y="171"/>
                  </a:lnTo>
                  <a:lnTo>
                    <a:pt x="370" y="172"/>
                  </a:lnTo>
                  <a:lnTo>
                    <a:pt x="370" y="173"/>
                  </a:lnTo>
                  <a:close/>
                  <a:moveTo>
                    <a:pt x="79" y="355"/>
                  </a:moveTo>
                  <a:lnTo>
                    <a:pt x="81" y="352"/>
                  </a:lnTo>
                  <a:lnTo>
                    <a:pt x="82" y="350"/>
                  </a:lnTo>
                  <a:lnTo>
                    <a:pt x="80" y="348"/>
                  </a:lnTo>
                  <a:lnTo>
                    <a:pt x="78" y="351"/>
                  </a:lnTo>
                  <a:lnTo>
                    <a:pt x="77" y="353"/>
                  </a:lnTo>
                  <a:lnTo>
                    <a:pt x="77" y="354"/>
                  </a:lnTo>
                  <a:lnTo>
                    <a:pt x="79" y="355"/>
                  </a:lnTo>
                  <a:close/>
                  <a:moveTo>
                    <a:pt x="8" y="530"/>
                  </a:moveTo>
                  <a:lnTo>
                    <a:pt x="7" y="528"/>
                  </a:lnTo>
                  <a:lnTo>
                    <a:pt x="6" y="526"/>
                  </a:lnTo>
                  <a:lnTo>
                    <a:pt x="3" y="515"/>
                  </a:lnTo>
                  <a:lnTo>
                    <a:pt x="1" y="516"/>
                  </a:lnTo>
                  <a:lnTo>
                    <a:pt x="0" y="517"/>
                  </a:lnTo>
                  <a:lnTo>
                    <a:pt x="2" y="524"/>
                  </a:lnTo>
                  <a:lnTo>
                    <a:pt x="8" y="535"/>
                  </a:lnTo>
                  <a:lnTo>
                    <a:pt x="9" y="534"/>
                  </a:lnTo>
                  <a:lnTo>
                    <a:pt x="8" y="531"/>
                  </a:lnTo>
                  <a:lnTo>
                    <a:pt x="8" y="530"/>
                  </a:lnTo>
                  <a:close/>
                  <a:moveTo>
                    <a:pt x="548" y="57"/>
                  </a:moveTo>
                  <a:lnTo>
                    <a:pt x="554" y="55"/>
                  </a:lnTo>
                  <a:lnTo>
                    <a:pt x="560" y="57"/>
                  </a:lnTo>
                  <a:lnTo>
                    <a:pt x="564" y="57"/>
                  </a:lnTo>
                  <a:lnTo>
                    <a:pt x="564" y="55"/>
                  </a:lnTo>
                  <a:lnTo>
                    <a:pt x="563" y="53"/>
                  </a:lnTo>
                  <a:lnTo>
                    <a:pt x="562" y="53"/>
                  </a:lnTo>
                  <a:lnTo>
                    <a:pt x="559" y="52"/>
                  </a:lnTo>
                  <a:lnTo>
                    <a:pt x="558" y="49"/>
                  </a:lnTo>
                  <a:lnTo>
                    <a:pt x="557" y="46"/>
                  </a:lnTo>
                  <a:lnTo>
                    <a:pt x="556" y="44"/>
                  </a:lnTo>
                  <a:lnTo>
                    <a:pt x="555" y="41"/>
                  </a:lnTo>
                  <a:lnTo>
                    <a:pt x="554" y="41"/>
                  </a:lnTo>
                  <a:lnTo>
                    <a:pt x="552" y="41"/>
                  </a:lnTo>
                  <a:lnTo>
                    <a:pt x="549" y="46"/>
                  </a:lnTo>
                  <a:lnTo>
                    <a:pt x="550" y="47"/>
                  </a:lnTo>
                  <a:lnTo>
                    <a:pt x="551" y="51"/>
                  </a:lnTo>
                  <a:lnTo>
                    <a:pt x="549" y="52"/>
                  </a:lnTo>
                  <a:lnTo>
                    <a:pt x="546" y="52"/>
                  </a:lnTo>
                  <a:lnTo>
                    <a:pt x="546" y="55"/>
                  </a:lnTo>
                  <a:lnTo>
                    <a:pt x="547" y="57"/>
                  </a:lnTo>
                  <a:lnTo>
                    <a:pt x="548" y="57"/>
                  </a:lnTo>
                  <a:close/>
                  <a:moveTo>
                    <a:pt x="1295" y="612"/>
                  </a:moveTo>
                  <a:lnTo>
                    <a:pt x="1291" y="605"/>
                  </a:lnTo>
                  <a:lnTo>
                    <a:pt x="1290" y="599"/>
                  </a:lnTo>
                  <a:lnTo>
                    <a:pt x="1289" y="595"/>
                  </a:lnTo>
                  <a:lnTo>
                    <a:pt x="1283" y="582"/>
                  </a:lnTo>
                  <a:lnTo>
                    <a:pt x="1280" y="575"/>
                  </a:lnTo>
                  <a:lnTo>
                    <a:pt x="1281" y="567"/>
                  </a:lnTo>
                  <a:lnTo>
                    <a:pt x="1279" y="543"/>
                  </a:lnTo>
                  <a:lnTo>
                    <a:pt x="1281" y="531"/>
                  </a:lnTo>
                  <a:lnTo>
                    <a:pt x="1280" y="529"/>
                  </a:lnTo>
                  <a:lnTo>
                    <a:pt x="1277" y="528"/>
                  </a:lnTo>
                  <a:lnTo>
                    <a:pt x="1276" y="526"/>
                  </a:lnTo>
                  <a:lnTo>
                    <a:pt x="1274" y="521"/>
                  </a:lnTo>
                  <a:lnTo>
                    <a:pt x="1273" y="512"/>
                  </a:lnTo>
                  <a:lnTo>
                    <a:pt x="1270" y="507"/>
                  </a:lnTo>
                  <a:lnTo>
                    <a:pt x="1265" y="504"/>
                  </a:lnTo>
                  <a:lnTo>
                    <a:pt x="1263" y="500"/>
                  </a:lnTo>
                  <a:lnTo>
                    <a:pt x="1261" y="495"/>
                  </a:lnTo>
                  <a:lnTo>
                    <a:pt x="1260" y="494"/>
                  </a:lnTo>
                  <a:lnTo>
                    <a:pt x="1259" y="490"/>
                  </a:lnTo>
                  <a:lnTo>
                    <a:pt x="1256" y="488"/>
                  </a:lnTo>
                  <a:lnTo>
                    <a:pt x="1253" y="487"/>
                  </a:lnTo>
                  <a:lnTo>
                    <a:pt x="1249" y="483"/>
                  </a:lnTo>
                  <a:lnTo>
                    <a:pt x="1247" y="480"/>
                  </a:lnTo>
                  <a:lnTo>
                    <a:pt x="1242" y="469"/>
                  </a:lnTo>
                  <a:lnTo>
                    <a:pt x="1239" y="466"/>
                  </a:lnTo>
                  <a:lnTo>
                    <a:pt x="1235" y="464"/>
                  </a:lnTo>
                  <a:lnTo>
                    <a:pt x="1231" y="463"/>
                  </a:lnTo>
                  <a:lnTo>
                    <a:pt x="1229" y="463"/>
                  </a:lnTo>
                  <a:lnTo>
                    <a:pt x="1220" y="456"/>
                  </a:lnTo>
                  <a:lnTo>
                    <a:pt x="1218" y="455"/>
                  </a:lnTo>
                  <a:lnTo>
                    <a:pt x="1215" y="452"/>
                  </a:lnTo>
                  <a:lnTo>
                    <a:pt x="1212" y="449"/>
                  </a:lnTo>
                  <a:lnTo>
                    <a:pt x="1210" y="446"/>
                  </a:lnTo>
                  <a:lnTo>
                    <a:pt x="1208" y="444"/>
                  </a:lnTo>
                  <a:lnTo>
                    <a:pt x="1206" y="434"/>
                  </a:lnTo>
                  <a:lnTo>
                    <a:pt x="1206" y="425"/>
                  </a:lnTo>
                  <a:lnTo>
                    <a:pt x="1205" y="413"/>
                  </a:lnTo>
                  <a:lnTo>
                    <a:pt x="1202" y="408"/>
                  </a:lnTo>
                  <a:lnTo>
                    <a:pt x="1201" y="406"/>
                  </a:lnTo>
                  <a:lnTo>
                    <a:pt x="1199" y="407"/>
                  </a:lnTo>
                  <a:lnTo>
                    <a:pt x="1199" y="410"/>
                  </a:lnTo>
                  <a:lnTo>
                    <a:pt x="1200" y="413"/>
                  </a:lnTo>
                  <a:lnTo>
                    <a:pt x="1198" y="413"/>
                  </a:lnTo>
                  <a:lnTo>
                    <a:pt x="1194" y="409"/>
                  </a:lnTo>
                  <a:lnTo>
                    <a:pt x="1189" y="406"/>
                  </a:lnTo>
                  <a:lnTo>
                    <a:pt x="1185" y="403"/>
                  </a:lnTo>
                  <a:lnTo>
                    <a:pt x="1184" y="399"/>
                  </a:lnTo>
                  <a:lnTo>
                    <a:pt x="1182" y="399"/>
                  </a:lnTo>
                  <a:lnTo>
                    <a:pt x="1180" y="400"/>
                  </a:lnTo>
                  <a:lnTo>
                    <a:pt x="1179" y="404"/>
                  </a:lnTo>
                  <a:lnTo>
                    <a:pt x="1181" y="411"/>
                  </a:lnTo>
                  <a:lnTo>
                    <a:pt x="1180" y="413"/>
                  </a:lnTo>
                  <a:lnTo>
                    <a:pt x="1179" y="411"/>
                  </a:lnTo>
                  <a:lnTo>
                    <a:pt x="1175" y="407"/>
                  </a:lnTo>
                  <a:lnTo>
                    <a:pt x="1174" y="408"/>
                  </a:lnTo>
                  <a:lnTo>
                    <a:pt x="1171" y="409"/>
                  </a:lnTo>
                  <a:lnTo>
                    <a:pt x="1169" y="404"/>
                  </a:lnTo>
                  <a:lnTo>
                    <a:pt x="1168" y="402"/>
                  </a:lnTo>
                  <a:lnTo>
                    <a:pt x="1166" y="394"/>
                  </a:lnTo>
                  <a:lnTo>
                    <a:pt x="1164" y="385"/>
                  </a:lnTo>
                  <a:lnTo>
                    <a:pt x="1163" y="379"/>
                  </a:lnTo>
                  <a:lnTo>
                    <a:pt x="1160" y="376"/>
                  </a:lnTo>
                  <a:lnTo>
                    <a:pt x="1158" y="369"/>
                  </a:lnTo>
                  <a:lnTo>
                    <a:pt x="1157" y="368"/>
                  </a:lnTo>
                  <a:lnTo>
                    <a:pt x="1155" y="363"/>
                  </a:lnTo>
                  <a:lnTo>
                    <a:pt x="1151" y="358"/>
                  </a:lnTo>
                  <a:lnTo>
                    <a:pt x="1146" y="354"/>
                  </a:lnTo>
                  <a:lnTo>
                    <a:pt x="1143" y="351"/>
                  </a:lnTo>
                  <a:lnTo>
                    <a:pt x="1139" y="345"/>
                  </a:lnTo>
                  <a:lnTo>
                    <a:pt x="1141" y="341"/>
                  </a:lnTo>
                  <a:lnTo>
                    <a:pt x="1143" y="342"/>
                  </a:lnTo>
                  <a:lnTo>
                    <a:pt x="1146" y="342"/>
                  </a:lnTo>
                  <a:lnTo>
                    <a:pt x="1143" y="338"/>
                  </a:lnTo>
                  <a:lnTo>
                    <a:pt x="1141" y="335"/>
                  </a:lnTo>
                  <a:lnTo>
                    <a:pt x="1137" y="330"/>
                  </a:lnTo>
                  <a:lnTo>
                    <a:pt x="1134" y="329"/>
                  </a:lnTo>
                  <a:lnTo>
                    <a:pt x="1129" y="329"/>
                  </a:lnTo>
                  <a:lnTo>
                    <a:pt x="1123" y="324"/>
                  </a:lnTo>
                  <a:lnTo>
                    <a:pt x="1120" y="322"/>
                  </a:lnTo>
                  <a:lnTo>
                    <a:pt x="1117" y="322"/>
                  </a:lnTo>
                  <a:lnTo>
                    <a:pt x="1115" y="321"/>
                  </a:lnTo>
                  <a:lnTo>
                    <a:pt x="1113" y="319"/>
                  </a:lnTo>
                  <a:lnTo>
                    <a:pt x="1109" y="318"/>
                  </a:lnTo>
                  <a:lnTo>
                    <a:pt x="1104" y="313"/>
                  </a:lnTo>
                  <a:lnTo>
                    <a:pt x="1102" y="308"/>
                  </a:lnTo>
                  <a:lnTo>
                    <a:pt x="1100" y="306"/>
                  </a:lnTo>
                  <a:lnTo>
                    <a:pt x="1099" y="305"/>
                  </a:lnTo>
                  <a:lnTo>
                    <a:pt x="1096" y="305"/>
                  </a:lnTo>
                  <a:lnTo>
                    <a:pt x="1094" y="306"/>
                  </a:lnTo>
                  <a:lnTo>
                    <a:pt x="1090" y="305"/>
                  </a:lnTo>
                  <a:lnTo>
                    <a:pt x="1088" y="304"/>
                  </a:lnTo>
                  <a:lnTo>
                    <a:pt x="1086" y="300"/>
                  </a:lnTo>
                  <a:lnTo>
                    <a:pt x="1080" y="300"/>
                  </a:lnTo>
                  <a:lnTo>
                    <a:pt x="1075" y="299"/>
                  </a:lnTo>
                  <a:lnTo>
                    <a:pt x="1072" y="297"/>
                  </a:lnTo>
                  <a:lnTo>
                    <a:pt x="1069" y="295"/>
                  </a:lnTo>
                  <a:lnTo>
                    <a:pt x="1065" y="291"/>
                  </a:lnTo>
                  <a:lnTo>
                    <a:pt x="1063" y="287"/>
                  </a:lnTo>
                  <a:lnTo>
                    <a:pt x="1064" y="281"/>
                  </a:lnTo>
                  <a:lnTo>
                    <a:pt x="1064" y="277"/>
                  </a:lnTo>
                  <a:lnTo>
                    <a:pt x="1061" y="275"/>
                  </a:lnTo>
                  <a:lnTo>
                    <a:pt x="1054" y="268"/>
                  </a:lnTo>
                  <a:lnTo>
                    <a:pt x="1054" y="264"/>
                  </a:lnTo>
                  <a:lnTo>
                    <a:pt x="1056" y="258"/>
                  </a:lnTo>
                  <a:lnTo>
                    <a:pt x="1058" y="247"/>
                  </a:lnTo>
                  <a:lnTo>
                    <a:pt x="1055" y="238"/>
                  </a:lnTo>
                  <a:lnTo>
                    <a:pt x="1050" y="228"/>
                  </a:lnTo>
                  <a:lnTo>
                    <a:pt x="1051" y="223"/>
                  </a:lnTo>
                  <a:lnTo>
                    <a:pt x="1048" y="223"/>
                  </a:lnTo>
                  <a:lnTo>
                    <a:pt x="1046" y="222"/>
                  </a:lnTo>
                  <a:lnTo>
                    <a:pt x="1042" y="217"/>
                  </a:lnTo>
                  <a:lnTo>
                    <a:pt x="1039" y="213"/>
                  </a:lnTo>
                  <a:lnTo>
                    <a:pt x="1037" y="210"/>
                  </a:lnTo>
                  <a:lnTo>
                    <a:pt x="1036" y="206"/>
                  </a:lnTo>
                  <a:lnTo>
                    <a:pt x="1036" y="203"/>
                  </a:lnTo>
                  <a:lnTo>
                    <a:pt x="1036" y="200"/>
                  </a:lnTo>
                  <a:lnTo>
                    <a:pt x="1036" y="195"/>
                  </a:lnTo>
                  <a:lnTo>
                    <a:pt x="1034" y="189"/>
                  </a:lnTo>
                  <a:lnTo>
                    <a:pt x="1033" y="183"/>
                  </a:lnTo>
                  <a:lnTo>
                    <a:pt x="1031" y="175"/>
                  </a:lnTo>
                  <a:lnTo>
                    <a:pt x="1031" y="170"/>
                  </a:lnTo>
                  <a:lnTo>
                    <a:pt x="1031" y="167"/>
                  </a:lnTo>
                  <a:lnTo>
                    <a:pt x="1030" y="163"/>
                  </a:lnTo>
                  <a:lnTo>
                    <a:pt x="1031" y="161"/>
                  </a:lnTo>
                  <a:lnTo>
                    <a:pt x="1031" y="158"/>
                  </a:lnTo>
                  <a:lnTo>
                    <a:pt x="1028" y="155"/>
                  </a:lnTo>
                  <a:lnTo>
                    <a:pt x="1024" y="153"/>
                  </a:lnTo>
                  <a:lnTo>
                    <a:pt x="1019" y="149"/>
                  </a:lnTo>
                  <a:lnTo>
                    <a:pt x="1011" y="143"/>
                  </a:lnTo>
                  <a:lnTo>
                    <a:pt x="1009" y="138"/>
                  </a:lnTo>
                  <a:lnTo>
                    <a:pt x="1005" y="135"/>
                  </a:lnTo>
                  <a:lnTo>
                    <a:pt x="1000" y="136"/>
                  </a:lnTo>
                  <a:lnTo>
                    <a:pt x="996" y="137"/>
                  </a:lnTo>
                  <a:lnTo>
                    <a:pt x="994" y="140"/>
                  </a:lnTo>
                  <a:lnTo>
                    <a:pt x="989" y="142"/>
                  </a:lnTo>
                  <a:lnTo>
                    <a:pt x="984" y="140"/>
                  </a:lnTo>
                  <a:lnTo>
                    <a:pt x="982" y="138"/>
                  </a:lnTo>
                  <a:lnTo>
                    <a:pt x="981" y="132"/>
                  </a:lnTo>
                  <a:lnTo>
                    <a:pt x="979" y="126"/>
                  </a:lnTo>
                  <a:lnTo>
                    <a:pt x="977" y="122"/>
                  </a:lnTo>
                  <a:lnTo>
                    <a:pt x="976" y="119"/>
                  </a:lnTo>
                  <a:lnTo>
                    <a:pt x="977" y="109"/>
                  </a:lnTo>
                  <a:lnTo>
                    <a:pt x="975" y="104"/>
                  </a:lnTo>
                  <a:lnTo>
                    <a:pt x="974" y="98"/>
                  </a:lnTo>
                  <a:lnTo>
                    <a:pt x="973" y="90"/>
                  </a:lnTo>
                  <a:lnTo>
                    <a:pt x="971" y="86"/>
                  </a:lnTo>
                  <a:lnTo>
                    <a:pt x="971" y="83"/>
                  </a:lnTo>
                  <a:lnTo>
                    <a:pt x="967" y="79"/>
                  </a:lnTo>
                  <a:lnTo>
                    <a:pt x="966" y="75"/>
                  </a:lnTo>
                  <a:lnTo>
                    <a:pt x="964" y="74"/>
                  </a:lnTo>
                  <a:lnTo>
                    <a:pt x="961" y="72"/>
                  </a:lnTo>
                  <a:lnTo>
                    <a:pt x="961" y="69"/>
                  </a:lnTo>
                  <a:lnTo>
                    <a:pt x="961" y="68"/>
                  </a:lnTo>
                  <a:lnTo>
                    <a:pt x="963" y="64"/>
                  </a:lnTo>
                  <a:lnTo>
                    <a:pt x="964" y="61"/>
                  </a:lnTo>
                  <a:lnTo>
                    <a:pt x="960" y="59"/>
                  </a:lnTo>
                  <a:lnTo>
                    <a:pt x="958" y="59"/>
                  </a:lnTo>
                  <a:lnTo>
                    <a:pt x="956" y="58"/>
                  </a:lnTo>
                  <a:lnTo>
                    <a:pt x="954" y="57"/>
                  </a:lnTo>
                  <a:lnTo>
                    <a:pt x="954" y="51"/>
                  </a:lnTo>
                  <a:lnTo>
                    <a:pt x="954" y="44"/>
                  </a:lnTo>
                  <a:lnTo>
                    <a:pt x="953" y="40"/>
                  </a:lnTo>
                  <a:lnTo>
                    <a:pt x="952" y="37"/>
                  </a:lnTo>
                  <a:lnTo>
                    <a:pt x="951" y="34"/>
                  </a:lnTo>
                  <a:lnTo>
                    <a:pt x="949" y="30"/>
                  </a:lnTo>
                  <a:lnTo>
                    <a:pt x="944" y="26"/>
                  </a:lnTo>
                  <a:lnTo>
                    <a:pt x="944" y="24"/>
                  </a:lnTo>
                  <a:lnTo>
                    <a:pt x="946" y="22"/>
                  </a:lnTo>
                  <a:lnTo>
                    <a:pt x="944" y="20"/>
                  </a:lnTo>
                  <a:lnTo>
                    <a:pt x="941" y="20"/>
                  </a:lnTo>
                  <a:lnTo>
                    <a:pt x="939" y="23"/>
                  </a:lnTo>
                  <a:lnTo>
                    <a:pt x="937" y="26"/>
                  </a:lnTo>
                  <a:lnTo>
                    <a:pt x="932" y="28"/>
                  </a:lnTo>
                  <a:lnTo>
                    <a:pt x="931" y="39"/>
                  </a:lnTo>
                  <a:lnTo>
                    <a:pt x="927" y="51"/>
                  </a:lnTo>
                  <a:lnTo>
                    <a:pt x="925" y="59"/>
                  </a:lnTo>
                  <a:lnTo>
                    <a:pt x="926" y="61"/>
                  </a:lnTo>
                  <a:lnTo>
                    <a:pt x="925" y="64"/>
                  </a:lnTo>
                  <a:lnTo>
                    <a:pt x="924" y="63"/>
                  </a:lnTo>
                  <a:lnTo>
                    <a:pt x="922" y="61"/>
                  </a:lnTo>
                  <a:lnTo>
                    <a:pt x="920" y="64"/>
                  </a:lnTo>
                  <a:lnTo>
                    <a:pt x="916" y="74"/>
                  </a:lnTo>
                  <a:lnTo>
                    <a:pt x="916" y="78"/>
                  </a:lnTo>
                  <a:lnTo>
                    <a:pt x="918" y="79"/>
                  </a:lnTo>
                  <a:lnTo>
                    <a:pt x="920" y="80"/>
                  </a:lnTo>
                  <a:lnTo>
                    <a:pt x="922" y="81"/>
                  </a:lnTo>
                  <a:lnTo>
                    <a:pt x="922" y="82"/>
                  </a:lnTo>
                  <a:lnTo>
                    <a:pt x="923" y="84"/>
                  </a:lnTo>
                  <a:lnTo>
                    <a:pt x="924" y="86"/>
                  </a:lnTo>
                  <a:lnTo>
                    <a:pt x="924" y="88"/>
                  </a:lnTo>
                  <a:lnTo>
                    <a:pt x="922" y="87"/>
                  </a:lnTo>
                  <a:lnTo>
                    <a:pt x="919" y="87"/>
                  </a:lnTo>
                  <a:lnTo>
                    <a:pt x="918" y="89"/>
                  </a:lnTo>
                  <a:lnTo>
                    <a:pt x="914" y="93"/>
                  </a:lnTo>
                  <a:lnTo>
                    <a:pt x="915" y="103"/>
                  </a:lnTo>
                  <a:lnTo>
                    <a:pt x="913" y="109"/>
                  </a:lnTo>
                  <a:lnTo>
                    <a:pt x="911" y="113"/>
                  </a:lnTo>
                  <a:lnTo>
                    <a:pt x="910" y="121"/>
                  </a:lnTo>
                  <a:lnTo>
                    <a:pt x="910" y="124"/>
                  </a:lnTo>
                  <a:lnTo>
                    <a:pt x="911" y="127"/>
                  </a:lnTo>
                  <a:lnTo>
                    <a:pt x="913" y="132"/>
                  </a:lnTo>
                  <a:lnTo>
                    <a:pt x="912" y="138"/>
                  </a:lnTo>
                  <a:lnTo>
                    <a:pt x="911" y="142"/>
                  </a:lnTo>
                  <a:lnTo>
                    <a:pt x="914" y="155"/>
                  </a:lnTo>
                  <a:lnTo>
                    <a:pt x="915" y="162"/>
                  </a:lnTo>
                  <a:lnTo>
                    <a:pt x="913" y="166"/>
                  </a:lnTo>
                  <a:lnTo>
                    <a:pt x="909" y="179"/>
                  </a:lnTo>
                  <a:lnTo>
                    <a:pt x="907" y="189"/>
                  </a:lnTo>
                  <a:lnTo>
                    <a:pt x="908" y="195"/>
                  </a:lnTo>
                  <a:lnTo>
                    <a:pt x="906" y="200"/>
                  </a:lnTo>
                  <a:lnTo>
                    <a:pt x="903" y="208"/>
                  </a:lnTo>
                  <a:lnTo>
                    <a:pt x="902" y="214"/>
                  </a:lnTo>
                  <a:lnTo>
                    <a:pt x="893" y="226"/>
                  </a:lnTo>
                  <a:lnTo>
                    <a:pt x="892" y="232"/>
                  </a:lnTo>
                  <a:lnTo>
                    <a:pt x="889" y="239"/>
                  </a:lnTo>
                  <a:lnTo>
                    <a:pt x="883" y="244"/>
                  </a:lnTo>
                  <a:lnTo>
                    <a:pt x="879" y="246"/>
                  </a:lnTo>
                  <a:lnTo>
                    <a:pt x="869" y="249"/>
                  </a:lnTo>
                  <a:lnTo>
                    <a:pt x="864" y="249"/>
                  </a:lnTo>
                  <a:lnTo>
                    <a:pt x="861" y="247"/>
                  </a:lnTo>
                  <a:lnTo>
                    <a:pt x="859" y="246"/>
                  </a:lnTo>
                  <a:lnTo>
                    <a:pt x="853" y="244"/>
                  </a:lnTo>
                  <a:lnTo>
                    <a:pt x="845" y="238"/>
                  </a:lnTo>
                  <a:lnTo>
                    <a:pt x="839" y="236"/>
                  </a:lnTo>
                  <a:lnTo>
                    <a:pt x="835" y="231"/>
                  </a:lnTo>
                  <a:lnTo>
                    <a:pt x="835" y="229"/>
                  </a:lnTo>
                  <a:lnTo>
                    <a:pt x="834" y="226"/>
                  </a:lnTo>
                  <a:lnTo>
                    <a:pt x="831" y="222"/>
                  </a:lnTo>
                  <a:lnTo>
                    <a:pt x="825" y="221"/>
                  </a:lnTo>
                  <a:lnTo>
                    <a:pt x="819" y="219"/>
                  </a:lnTo>
                  <a:lnTo>
                    <a:pt x="815" y="219"/>
                  </a:lnTo>
                  <a:lnTo>
                    <a:pt x="807" y="216"/>
                  </a:lnTo>
                  <a:lnTo>
                    <a:pt x="801" y="213"/>
                  </a:lnTo>
                  <a:lnTo>
                    <a:pt x="796" y="208"/>
                  </a:lnTo>
                  <a:lnTo>
                    <a:pt x="790" y="200"/>
                  </a:lnTo>
                  <a:lnTo>
                    <a:pt x="784" y="198"/>
                  </a:lnTo>
                  <a:lnTo>
                    <a:pt x="777" y="195"/>
                  </a:lnTo>
                  <a:lnTo>
                    <a:pt x="772" y="192"/>
                  </a:lnTo>
                  <a:lnTo>
                    <a:pt x="770" y="190"/>
                  </a:lnTo>
                  <a:lnTo>
                    <a:pt x="767" y="189"/>
                  </a:lnTo>
                  <a:lnTo>
                    <a:pt x="765" y="189"/>
                  </a:lnTo>
                  <a:lnTo>
                    <a:pt x="760" y="189"/>
                  </a:lnTo>
                  <a:lnTo>
                    <a:pt x="757" y="187"/>
                  </a:lnTo>
                  <a:lnTo>
                    <a:pt x="757" y="185"/>
                  </a:lnTo>
                  <a:lnTo>
                    <a:pt x="757" y="184"/>
                  </a:lnTo>
                  <a:lnTo>
                    <a:pt x="758" y="183"/>
                  </a:lnTo>
                  <a:lnTo>
                    <a:pt x="757" y="182"/>
                  </a:lnTo>
                  <a:lnTo>
                    <a:pt x="755" y="182"/>
                  </a:lnTo>
                  <a:lnTo>
                    <a:pt x="755" y="183"/>
                  </a:lnTo>
                  <a:lnTo>
                    <a:pt x="754" y="183"/>
                  </a:lnTo>
                  <a:lnTo>
                    <a:pt x="750" y="181"/>
                  </a:lnTo>
                  <a:lnTo>
                    <a:pt x="744" y="178"/>
                  </a:lnTo>
                  <a:lnTo>
                    <a:pt x="743" y="176"/>
                  </a:lnTo>
                  <a:lnTo>
                    <a:pt x="742" y="173"/>
                  </a:lnTo>
                  <a:lnTo>
                    <a:pt x="734" y="168"/>
                  </a:lnTo>
                  <a:lnTo>
                    <a:pt x="730" y="165"/>
                  </a:lnTo>
                  <a:lnTo>
                    <a:pt x="720" y="160"/>
                  </a:lnTo>
                  <a:lnTo>
                    <a:pt x="718" y="157"/>
                  </a:lnTo>
                  <a:lnTo>
                    <a:pt x="717" y="155"/>
                  </a:lnTo>
                  <a:lnTo>
                    <a:pt x="716" y="152"/>
                  </a:lnTo>
                  <a:lnTo>
                    <a:pt x="718" y="149"/>
                  </a:lnTo>
                  <a:lnTo>
                    <a:pt x="721" y="146"/>
                  </a:lnTo>
                  <a:lnTo>
                    <a:pt x="727" y="137"/>
                  </a:lnTo>
                  <a:lnTo>
                    <a:pt x="729" y="135"/>
                  </a:lnTo>
                  <a:lnTo>
                    <a:pt x="732" y="132"/>
                  </a:lnTo>
                  <a:lnTo>
                    <a:pt x="734" y="125"/>
                  </a:lnTo>
                  <a:lnTo>
                    <a:pt x="735" y="121"/>
                  </a:lnTo>
                  <a:lnTo>
                    <a:pt x="733" y="115"/>
                  </a:lnTo>
                  <a:lnTo>
                    <a:pt x="733" y="104"/>
                  </a:lnTo>
                  <a:lnTo>
                    <a:pt x="741" y="101"/>
                  </a:lnTo>
                  <a:lnTo>
                    <a:pt x="743" y="100"/>
                  </a:lnTo>
                  <a:lnTo>
                    <a:pt x="744" y="99"/>
                  </a:lnTo>
                  <a:lnTo>
                    <a:pt x="747" y="101"/>
                  </a:lnTo>
                  <a:lnTo>
                    <a:pt x="748" y="102"/>
                  </a:lnTo>
                  <a:lnTo>
                    <a:pt x="750" y="102"/>
                  </a:lnTo>
                  <a:lnTo>
                    <a:pt x="754" y="94"/>
                  </a:lnTo>
                  <a:lnTo>
                    <a:pt x="754" y="92"/>
                  </a:lnTo>
                  <a:lnTo>
                    <a:pt x="752" y="89"/>
                  </a:lnTo>
                  <a:lnTo>
                    <a:pt x="753" y="88"/>
                  </a:lnTo>
                  <a:lnTo>
                    <a:pt x="765" y="74"/>
                  </a:lnTo>
                  <a:lnTo>
                    <a:pt x="764" y="70"/>
                  </a:lnTo>
                  <a:lnTo>
                    <a:pt x="761" y="69"/>
                  </a:lnTo>
                  <a:lnTo>
                    <a:pt x="758" y="69"/>
                  </a:lnTo>
                  <a:lnTo>
                    <a:pt x="755" y="66"/>
                  </a:lnTo>
                  <a:lnTo>
                    <a:pt x="753" y="61"/>
                  </a:lnTo>
                  <a:lnTo>
                    <a:pt x="749" y="61"/>
                  </a:lnTo>
                  <a:lnTo>
                    <a:pt x="744" y="66"/>
                  </a:lnTo>
                  <a:lnTo>
                    <a:pt x="743" y="68"/>
                  </a:lnTo>
                  <a:lnTo>
                    <a:pt x="744" y="69"/>
                  </a:lnTo>
                  <a:lnTo>
                    <a:pt x="746" y="72"/>
                  </a:lnTo>
                  <a:lnTo>
                    <a:pt x="744" y="76"/>
                  </a:lnTo>
                  <a:lnTo>
                    <a:pt x="742" y="76"/>
                  </a:lnTo>
                  <a:lnTo>
                    <a:pt x="738" y="76"/>
                  </a:lnTo>
                  <a:lnTo>
                    <a:pt x="737" y="73"/>
                  </a:lnTo>
                  <a:lnTo>
                    <a:pt x="735" y="68"/>
                  </a:lnTo>
                  <a:lnTo>
                    <a:pt x="733" y="67"/>
                  </a:lnTo>
                  <a:lnTo>
                    <a:pt x="731" y="68"/>
                  </a:lnTo>
                  <a:lnTo>
                    <a:pt x="729" y="69"/>
                  </a:lnTo>
                  <a:lnTo>
                    <a:pt x="727" y="70"/>
                  </a:lnTo>
                  <a:lnTo>
                    <a:pt x="726" y="69"/>
                  </a:lnTo>
                  <a:lnTo>
                    <a:pt x="725" y="67"/>
                  </a:lnTo>
                  <a:lnTo>
                    <a:pt x="729" y="64"/>
                  </a:lnTo>
                  <a:lnTo>
                    <a:pt x="732" y="62"/>
                  </a:lnTo>
                  <a:lnTo>
                    <a:pt x="732" y="61"/>
                  </a:lnTo>
                  <a:lnTo>
                    <a:pt x="730" y="61"/>
                  </a:lnTo>
                  <a:lnTo>
                    <a:pt x="730" y="59"/>
                  </a:lnTo>
                  <a:lnTo>
                    <a:pt x="733" y="57"/>
                  </a:lnTo>
                  <a:lnTo>
                    <a:pt x="732" y="57"/>
                  </a:lnTo>
                  <a:lnTo>
                    <a:pt x="729" y="59"/>
                  </a:lnTo>
                  <a:lnTo>
                    <a:pt x="725" y="61"/>
                  </a:lnTo>
                  <a:lnTo>
                    <a:pt x="721" y="64"/>
                  </a:lnTo>
                  <a:lnTo>
                    <a:pt x="714" y="66"/>
                  </a:lnTo>
                  <a:lnTo>
                    <a:pt x="710" y="69"/>
                  </a:lnTo>
                  <a:lnTo>
                    <a:pt x="704" y="69"/>
                  </a:lnTo>
                  <a:lnTo>
                    <a:pt x="698" y="66"/>
                  </a:lnTo>
                  <a:lnTo>
                    <a:pt x="697" y="64"/>
                  </a:lnTo>
                  <a:lnTo>
                    <a:pt x="695" y="61"/>
                  </a:lnTo>
                  <a:lnTo>
                    <a:pt x="689" y="64"/>
                  </a:lnTo>
                  <a:lnTo>
                    <a:pt x="685" y="64"/>
                  </a:lnTo>
                  <a:lnTo>
                    <a:pt x="683" y="63"/>
                  </a:lnTo>
                  <a:lnTo>
                    <a:pt x="679" y="63"/>
                  </a:lnTo>
                  <a:lnTo>
                    <a:pt x="676" y="60"/>
                  </a:lnTo>
                  <a:lnTo>
                    <a:pt x="669" y="57"/>
                  </a:lnTo>
                  <a:lnTo>
                    <a:pt x="661" y="56"/>
                  </a:lnTo>
                  <a:lnTo>
                    <a:pt x="657" y="57"/>
                  </a:lnTo>
                  <a:lnTo>
                    <a:pt x="654" y="55"/>
                  </a:lnTo>
                  <a:lnTo>
                    <a:pt x="651" y="53"/>
                  </a:lnTo>
                  <a:lnTo>
                    <a:pt x="645" y="53"/>
                  </a:lnTo>
                  <a:lnTo>
                    <a:pt x="644" y="50"/>
                  </a:lnTo>
                  <a:lnTo>
                    <a:pt x="640" y="44"/>
                  </a:lnTo>
                  <a:lnTo>
                    <a:pt x="639" y="43"/>
                  </a:lnTo>
                  <a:lnTo>
                    <a:pt x="635" y="42"/>
                  </a:lnTo>
                  <a:lnTo>
                    <a:pt x="632" y="45"/>
                  </a:lnTo>
                  <a:lnTo>
                    <a:pt x="629" y="46"/>
                  </a:lnTo>
                  <a:lnTo>
                    <a:pt x="626" y="42"/>
                  </a:lnTo>
                  <a:lnTo>
                    <a:pt x="618" y="37"/>
                  </a:lnTo>
                  <a:lnTo>
                    <a:pt x="616" y="36"/>
                  </a:lnTo>
                  <a:lnTo>
                    <a:pt x="615" y="38"/>
                  </a:lnTo>
                  <a:lnTo>
                    <a:pt x="614" y="40"/>
                  </a:lnTo>
                  <a:lnTo>
                    <a:pt x="613" y="40"/>
                  </a:lnTo>
                  <a:lnTo>
                    <a:pt x="611" y="39"/>
                  </a:lnTo>
                  <a:lnTo>
                    <a:pt x="609" y="36"/>
                  </a:lnTo>
                  <a:lnTo>
                    <a:pt x="607" y="36"/>
                  </a:lnTo>
                  <a:lnTo>
                    <a:pt x="602" y="39"/>
                  </a:lnTo>
                  <a:lnTo>
                    <a:pt x="602" y="39"/>
                  </a:lnTo>
                  <a:lnTo>
                    <a:pt x="606" y="41"/>
                  </a:lnTo>
                  <a:lnTo>
                    <a:pt x="611" y="45"/>
                  </a:lnTo>
                  <a:lnTo>
                    <a:pt x="612" y="46"/>
                  </a:lnTo>
                  <a:lnTo>
                    <a:pt x="617" y="45"/>
                  </a:lnTo>
                  <a:lnTo>
                    <a:pt x="623" y="46"/>
                  </a:lnTo>
                  <a:lnTo>
                    <a:pt x="629" y="51"/>
                  </a:lnTo>
                  <a:lnTo>
                    <a:pt x="628" y="53"/>
                  </a:lnTo>
                  <a:lnTo>
                    <a:pt x="628" y="57"/>
                  </a:lnTo>
                  <a:lnTo>
                    <a:pt x="628" y="61"/>
                  </a:lnTo>
                  <a:lnTo>
                    <a:pt x="628" y="63"/>
                  </a:lnTo>
                  <a:lnTo>
                    <a:pt x="631" y="66"/>
                  </a:lnTo>
                  <a:lnTo>
                    <a:pt x="629" y="66"/>
                  </a:lnTo>
                  <a:lnTo>
                    <a:pt x="627" y="66"/>
                  </a:lnTo>
                  <a:lnTo>
                    <a:pt x="624" y="66"/>
                  </a:lnTo>
                  <a:lnTo>
                    <a:pt x="622" y="68"/>
                  </a:lnTo>
                  <a:lnTo>
                    <a:pt x="621" y="72"/>
                  </a:lnTo>
                  <a:lnTo>
                    <a:pt x="620" y="70"/>
                  </a:lnTo>
                  <a:lnTo>
                    <a:pt x="616" y="68"/>
                  </a:lnTo>
                  <a:lnTo>
                    <a:pt x="614" y="69"/>
                  </a:lnTo>
                  <a:lnTo>
                    <a:pt x="610" y="71"/>
                  </a:lnTo>
                  <a:lnTo>
                    <a:pt x="606" y="70"/>
                  </a:lnTo>
                  <a:lnTo>
                    <a:pt x="604" y="69"/>
                  </a:lnTo>
                  <a:lnTo>
                    <a:pt x="599" y="71"/>
                  </a:lnTo>
                  <a:lnTo>
                    <a:pt x="590" y="71"/>
                  </a:lnTo>
                  <a:lnTo>
                    <a:pt x="587" y="69"/>
                  </a:lnTo>
                  <a:lnTo>
                    <a:pt x="586" y="65"/>
                  </a:lnTo>
                  <a:lnTo>
                    <a:pt x="586" y="64"/>
                  </a:lnTo>
                  <a:lnTo>
                    <a:pt x="584" y="66"/>
                  </a:lnTo>
                  <a:lnTo>
                    <a:pt x="583" y="68"/>
                  </a:lnTo>
                  <a:lnTo>
                    <a:pt x="577" y="68"/>
                  </a:lnTo>
                  <a:lnTo>
                    <a:pt x="577" y="69"/>
                  </a:lnTo>
                  <a:lnTo>
                    <a:pt x="577" y="71"/>
                  </a:lnTo>
                  <a:lnTo>
                    <a:pt x="577" y="73"/>
                  </a:lnTo>
                  <a:lnTo>
                    <a:pt x="575" y="74"/>
                  </a:lnTo>
                  <a:lnTo>
                    <a:pt x="572" y="74"/>
                  </a:lnTo>
                  <a:lnTo>
                    <a:pt x="573" y="77"/>
                  </a:lnTo>
                  <a:lnTo>
                    <a:pt x="573" y="79"/>
                  </a:lnTo>
                  <a:lnTo>
                    <a:pt x="572" y="80"/>
                  </a:lnTo>
                  <a:lnTo>
                    <a:pt x="569" y="78"/>
                  </a:lnTo>
                  <a:lnTo>
                    <a:pt x="568" y="76"/>
                  </a:lnTo>
                  <a:lnTo>
                    <a:pt x="566" y="75"/>
                  </a:lnTo>
                  <a:lnTo>
                    <a:pt x="564" y="76"/>
                  </a:lnTo>
                  <a:lnTo>
                    <a:pt x="564" y="78"/>
                  </a:lnTo>
                  <a:lnTo>
                    <a:pt x="564" y="83"/>
                  </a:lnTo>
                  <a:lnTo>
                    <a:pt x="562" y="83"/>
                  </a:lnTo>
                  <a:lnTo>
                    <a:pt x="559" y="83"/>
                  </a:lnTo>
                  <a:lnTo>
                    <a:pt x="557" y="85"/>
                  </a:lnTo>
                  <a:lnTo>
                    <a:pt x="554" y="91"/>
                  </a:lnTo>
                  <a:lnTo>
                    <a:pt x="549" y="93"/>
                  </a:lnTo>
                  <a:lnTo>
                    <a:pt x="549" y="96"/>
                  </a:lnTo>
                  <a:lnTo>
                    <a:pt x="549" y="99"/>
                  </a:lnTo>
                  <a:lnTo>
                    <a:pt x="552" y="104"/>
                  </a:lnTo>
                  <a:lnTo>
                    <a:pt x="551" y="107"/>
                  </a:lnTo>
                  <a:lnTo>
                    <a:pt x="549" y="109"/>
                  </a:lnTo>
                  <a:lnTo>
                    <a:pt x="546" y="110"/>
                  </a:lnTo>
                  <a:lnTo>
                    <a:pt x="542" y="111"/>
                  </a:lnTo>
                  <a:lnTo>
                    <a:pt x="539" y="114"/>
                  </a:lnTo>
                  <a:lnTo>
                    <a:pt x="538" y="116"/>
                  </a:lnTo>
                  <a:lnTo>
                    <a:pt x="538" y="118"/>
                  </a:lnTo>
                  <a:lnTo>
                    <a:pt x="536" y="121"/>
                  </a:lnTo>
                  <a:lnTo>
                    <a:pt x="535" y="124"/>
                  </a:lnTo>
                  <a:lnTo>
                    <a:pt x="535" y="126"/>
                  </a:lnTo>
                  <a:lnTo>
                    <a:pt x="532" y="128"/>
                  </a:lnTo>
                  <a:lnTo>
                    <a:pt x="527" y="134"/>
                  </a:lnTo>
                  <a:lnTo>
                    <a:pt x="524" y="140"/>
                  </a:lnTo>
                  <a:lnTo>
                    <a:pt x="528" y="143"/>
                  </a:lnTo>
                  <a:lnTo>
                    <a:pt x="532" y="145"/>
                  </a:lnTo>
                  <a:lnTo>
                    <a:pt x="535" y="145"/>
                  </a:lnTo>
                  <a:lnTo>
                    <a:pt x="535" y="146"/>
                  </a:lnTo>
                  <a:lnTo>
                    <a:pt x="532" y="148"/>
                  </a:lnTo>
                  <a:lnTo>
                    <a:pt x="534" y="151"/>
                  </a:lnTo>
                  <a:lnTo>
                    <a:pt x="536" y="153"/>
                  </a:lnTo>
                  <a:lnTo>
                    <a:pt x="538" y="153"/>
                  </a:lnTo>
                  <a:lnTo>
                    <a:pt x="540" y="154"/>
                  </a:lnTo>
                  <a:lnTo>
                    <a:pt x="536" y="154"/>
                  </a:lnTo>
                  <a:lnTo>
                    <a:pt x="533" y="155"/>
                  </a:lnTo>
                  <a:lnTo>
                    <a:pt x="532" y="157"/>
                  </a:lnTo>
                  <a:lnTo>
                    <a:pt x="532" y="160"/>
                  </a:lnTo>
                  <a:lnTo>
                    <a:pt x="533" y="162"/>
                  </a:lnTo>
                  <a:lnTo>
                    <a:pt x="533" y="164"/>
                  </a:lnTo>
                  <a:lnTo>
                    <a:pt x="531" y="163"/>
                  </a:lnTo>
                  <a:lnTo>
                    <a:pt x="530" y="161"/>
                  </a:lnTo>
                  <a:lnTo>
                    <a:pt x="527" y="157"/>
                  </a:lnTo>
                  <a:lnTo>
                    <a:pt x="524" y="156"/>
                  </a:lnTo>
                  <a:lnTo>
                    <a:pt x="521" y="156"/>
                  </a:lnTo>
                  <a:lnTo>
                    <a:pt x="520" y="157"/>
                  </a:lnTo>
                  <a:lnTo>
                    <a:pt x="520" y="162"/>
                  </a:lnTo>
                  <a:lnTo>
                    <a:pt x="519" y="165"/>
                  </a:lnTo>
                  <a:lnTo>
                    <a:pt x="518" y="163"/>
                  </a:lnTo>
                  <a:lnTo>
                    <a:pt x="518" y="159"/>
                  </a:lnTo>
                  <a:lnTo>
                    <a:pt x="514" y="156"/>
                  </a:lnTo>
                  <a:lnTo>
                    <a:pt x="501" y="153"/>
                  </a:lnTo>
                  <a:lnTo>
                    <a:pt x="499" y="153"/>
                  </a:lnTo>
                  <a:lnTo>
                    <a:pt x="496" y="153"/>
                  </a:lnTo>
                  <a:lnTo>
                    <a:pt x="494" y="154"/>
                  </a:lnTo>
                  <a:lnTo>
                    <a:pt x="494" y="156"/>
                  </a:lnTo>
                  <a:lnTo>
                    <a:pt x="492" y="156"/>
                  </a:lnTo>
                  <a:lnTo>
                    <a:pt x="489" y="157"/>
                  </a:lnTo>
                  <a:lnTo>
                    <a:pt x="488" y="160"/>
                  </a:lnTo>
                  <a:lnTo>
                    <a:pt x="486" y="161"/>
                  </a:lnTo>
                  <a:lnTo>
                    <a:pt x="486" y="163"/>
                  </a:lnTo>
                  <a:lnTo>
                    <a:pt x="488" y="167"/>
                  </a:lnTo>
                  <a:lnTo>
                    <a:pt x="489" y="168"/>
                  </a:lnTo>
                  <a:lnTo>
                    <a:pt x="489" y="170"/>
                  </a:lnTo>
                  <a:lnTo>
                    <a:pt x="487" y="168"/>
                  </a:lnTo>
                  <a:lnTo>
                    <a:pt x="486" y="167"/>
                  </a:lnTo>
                  <a:lnTo>
                    <a:pt x="484" y="170"/>
                  </a:lnTo>
                  <a:lnTo>
                    <a:pt x="483" y="170"/>
                  </a:lnTo>
                  <a:lnTo>
                    <a:pt x="483" y="162"/>
                  </a:lnTo>
                  <a:lnTo>
                    <a:pt x="485" y="157"/>
                  </a:lnTo>
                  <a:lnTo>
                    <a:pt x="486" y="154"/>
                  </a:lnTo>
                  <a:lnTo>
                    <a:pt x="487" y="151"/>
                  </a:lnTo>
                  <a:lnTo>
                    <a:pt x="486" y="150"/>
                  </a:lnTo>
                  <a:lnTo>
                    <a:pt x="477" y="143"/>
                  </a:lnTo>
                  <a:lnTo>
                    <a:pt x="473" y="137"/>
                  </a:lnTo>
                  <a:lnTo>
                    <a:pt x="470" y="133"/>
                  </a:lnTo>
                  <a:lnTo>
                    <a:pt x="466" y="130"/>
                  </a:lnTo>
                  <a:lnTo>
                    <a:pt x="463" y="128"/>
                  </a:lnTo>
                  <a:lnTo>
                    <a:pt x="458" y="125"/>
                  </a:lnTo>
                  <a:lnTo>
                    <a:pt x="452" y="122"/>
                  </a:lnTo>
                  <a:lnTo>
                    <a:pt x="449" y="120"/>
                  </a:lnTo>
                  <a:lnTo>
                    <a:pt x="445" y="119"/>
                  </a:lnTo>
                  <a:lnTo>
                    <a:pt x="442" y="120"/>
                  </a:lnTo>
                  <a:lnTo>
                    <a:pt x="441" y="123"/>
                  </a:lnTo>
                  <a:lnTo>
                    <a:pt x="442" y="126"/>
                  </a:lnTo>
                  <a:lnTo>
                    <a:pt x="439" y="130"/>
                  </a:lnTo>
                  <a:lnTo>
                    <a:pt x="435" y="132"/>
                  </a:lnTo>
                  <a:lnTo>
                    <a:pt x="433" y="130"/>
                  </a:lnTo>
                  <a:lnTo>
                    <a:pt x="429" y="127"/>
                  </a:lnTo>
                  <a:lnTo>
                    <a:pt x="427" y="129"/>
                  </a:lnTo>
                  <a:lnTo>
                    <a:pt x="426" y="132"/>
                  </a:lnTo>
                  <a:lnTo>
                    <a:pt x="425" y="132"/>
                  </a:lnTo>
                  <a:lnTo>
                    <a:pt x="424" y="131"/>
                  </a:lnTo>
                  <a:lnTo>
                    <a:pt x="423" y="127"/>
                  </a:lnTo>
                  <a:lnTo>
                    <a:pt x="421" y="126"/>
                  </a:lnTo>
                  <a:lnTo>
                    <a:pt x="419" y="126"/>
                  </a:lnTo>
                  <a:lnTo>
                    <a:pt x="419" y="129"/>
                  </a:lnTo>
                  <a:lnTo>
                    <a:pt x="420" y="131"/>
                  </a:lnTo>
                  <a:lnTo>
                    <a:pt x="420" y="133"/>
                  </a:lnTo>
                  <a:lnTo>
                    <a:pt x="419" y="134"/>
                  </a:lnTo>
                  <a:lnTo>
                    <a:pt x="419" y="136"/>
                  </a:lnTo>
                  <a:lnTo>
                    <a:pt x="417" y="139"/>
                  </a:lnTo>
                  <a:lnTo>
                    <a:pt x="417" y="143"/>
                  </a:lnTo>
                  <a:lnTo>
                    <a:pt x="415" y="144"/>
                  </a:lnTo>
                  <a:lnTo>
                    <a:pt x="414" y="147"/>
                  </a:lnTo>
                  <a:lnTo>
                    <a:pt x="412" y="146"/>
                  </a:lnTo>
                  <a:lnTo>
                    <a:pt x="412" y="145"/>
                  </a:lnTo>
                  <a:lnTo>
                    <a:pt x="411" y="142"/>
                  </a:lnTo>
                  <a:lnTo>
                    <a:pt x="409" y="142"/>
                  </a:lnTo>
                  <a:lnTo>
                    <a:pt x="408" y="143"/>
                  </a:lnTo>
                  <a:lnTo>
                    <a:pt x="407" y="144"/>
                  </a:lnTo>
                  <a:lnTo>
                    <a:pt x="406" y="145"/>
                  </a:lnTo>
                  <a:lnTo>
                    <a:pt x="407" y="143"/>
                  </a:lnTo>
                  <a:lnTo>
                    <a:pt x="407" y="140"/>
                  </a:lnTo>
                  <a:lnTo>
                    <a:pt x="408" y="137"/>
                  </a:lnTo>
                  <a:lnTo>
                    <a:pt x="405" y="135"/>
                  </a:lnTo>
                  <a:lnTo>
                    <a:pt x="404" y="136"/>
                  </a:lnTo>
                  <a:lnTo>
                    <a:pt x="404" y="139"/>
                  </a:lnTo>
                  <a:lnTo>
                    <a:pt x="404" y="143"/>
                  </a:lnTo>
                  <a:lnTo>
                    <a:pt x="401" y="143"/>
                  </a:lnTo>
                  <a:lnTo>
                    <a:pt x="399" y="145"/>
                  </a:lnTo>
                  <a:lnTo>
                    <a:pt x="396" y="145"/>
                  </a:lnTo>
                  <a:lnTo>
                    <a:pt x="394" y="146"/>
                  </a:lnTo>
                  <a:lnTo>
                    <a:pt x="393" y="148"/>
                  </a:lnTo>
                  <a:lnTo>
                    <a:pt x="391" y="150"/>
                  </a:lnTo>
                  <a:lnTo>
                    <a:pt x="391" y="153"/>
                  </a:lnTo>
                  <a:lnTo>
                    <a:pt x="393" y="156"/>
                  </a:lnTo>
                  <a:lnTo>
                    <a:pt x="393" y="158"/>
                  </a:lnTo>
                  <a:lnTo>
                    <a:pt x="397" y="161"/>
                  </a:lnTo>
                  <a:lnTo>
                    <a:pt x="397" y="162"/>
                  </a:lnTo>
                  <a:lnTo>
                    <a:pt x="397" y="163"/>
                  </a:lnTo>
                  <a:lnTo>
                    <a:pt x="395" y="163"/>
                  </a:lnTo>
                  <a:lnTo>
                    <a:pt x="391" y="161"/>
                  </a:lnTo>
                  <a:lnTo>
                    <a:pt x="387" y="161"/>
                  </a:lnTo>
                  <a:lnTo>
                    <a:pt x="386" y="160"/>
                  </a:lnTo>
                  <a:lnTo>
                    <a:pt x="386" y="161"/>
                  </a:lnTo>
                  <a:lnTo>
                    <a:pt x="386" y="162"/>
                  </a:lnTo>
                  <a:lnTo>
                    <a:pt x="384" y="163"/>
                  </a:lnTo>
                  <a:lnTo>
                    <a:pt x="382" y="163"/>
                  </a:lnTo>
                  <a:lnTo>
                    <a:pt x="380" y="165"/>
                  </a:lnTo>
                  <a:lnTo>
                    <a:pt x="382" y="168"/>
                  </a:lnTo>
                  <a:lnTo>
                    <a:pt x="381" y="168"/>
                  </a:lnTo>
                  <a:lnTo>
                    <a:pt x="382" y="170"/>
                  </a:lnTo>
                  <a:lnTo>
                    <a:pt x="386" y="170"/>
                  </a:lnTo>
                  <a:lnTo>
                    <a:pt x="387" y="170"/>
                  </a:lnTo>
                  <a:lnTo>
                    <a:pt x="387" y="172"/>
                  </a:lnTo>
                  <a:lnTo>
                    <a:pt x="387" y="174"/>
                  </a:lnTo>
                  <a:lnTo>
                    <a:pt x="386" y="175"/>
                  </a:lnTo>
                  <a:lnTo>
                    <a:pt x="384" y="173"/>
                  </a:lnTo>
                  <a:lnTo>
                    <a:pt x="377" y="169"/>
                  </a:lnTo>
                  <a:lnTo>
                    <a:pt x="375" y="168"/>
                  </a:lnTo>
                  <a:lnTo>
                    <a:pt x="375" y="170"/>
                  </a:lnTo>
                  <a:lnTo>
                    <a:pt x="375" y="172"/>
                  </a:lnTo>
                  <a:lnTo>
                    <a:pt x="374" y="173"/>
                  </a:lnTo>
                  <a:lnTo>
                    <a:pt x="371" y="176"/>
                  </a:lnTo>
                  <a:lnTo>
                    <a:pt x="370" y="175"/>
                  </a:lnTo>
                  <a:lnTo>
                    <a:pt x="367" y="176"/>
                  </a:lnTo>
                  <a:lnTo>
                    <a:pt x="366" y="180"/>
                  </a:lnTo>
                  <a:lnTo>
                    <a:pt x="365" y="184"/>
                  </a:lnTo>
                  <a:lnTo>
                    <a:pt x="368" y="187"/>
                  </a:lnTo>
                  <a:lnTo>
                    <a:pt x="370" y="192"/>
                  </a:lnTo>
                  <a:lnTo>
                    <a:pt x="373" y="187"/>
                  </a:lnTo>
                  <a:lnTo>
                    <a:pt x="374" y="186"/>
                  </a:lnTo>
                  <a:lnTo>
                    <a:pt x="374" y="188"/>
                  </a:lnTo>
                  <a:lnTo>
                    <a:pt x="373" y="190"/>
                  </a:lnTo>
                  <a:lnTo>
                    <a:pt x="372" y="194"/>
                  </a:lnTo>
                  <a:lnTo>
                    <a:pt x="371" y="196"/>
                  </a:lnTo>
                  <a:lnTo>
                    <a:pt x="370" y="196"/>
                  </a:lnTo>
                  <a:lnTo>
                    <a:pt x="367" y="196"/>
                  </a:lnTo>
                  <a:lnTo>
                    <a:pt x="367" y="197"/>
                  </a:lnTo>
                  <a:lnTo>
                    <a:pt x="366" y="199"/>
                  </a:lnTo>
                  <a:lnTo>
                    <a:pt x="366" y="203"/>
                  </a:lnTo>
                  <a:lnTo>
                    <a:pt x="368" y="203"/>
                  </a:lnTo>
                  <a:lnTo>
                    <a:pt x="371" y="203"/>
                  </a:lnTo>
                  <a:lnTo>
                    <a:pt x="375" y="204"/>
                  </a:lnTo>
                  <a:lnTo>
                    <a:pt x="377" y="205"/>
                  </a:lnTo>
                  <a:lnTo>
                    <a:pt x="377" y="206"/>
                  </a:lnTo>
                  <a:lnTo>
                    <a:pt x="375" y="205"/>
                  </a:lnTo>
                  <a:lnTo>
                    <a:pt x="370" y="206"/>
                  </a:lnTo>
                  <a:lnTo>
                    <a:pt x="368" y="205"/>
                  </a:lnTo>
                  <a:lnTo>
                    <a:pt x="363" y="205"/>
                  </a:lnTo>
                  <a:lnTo>
                    <a:pt x="359" y="204"/>
                  </a:lnTo>
                  <a:lnTo>
                    <a:pt x="357" y="202"/>
                  </a:lnTo>
                  <a:lnTo>
                    <a:pt x="355" y="201"/>
                  </a:lnTo>
                  <a:lnTo>
                    <a:pt x="352" y="202"/>
                  </a:lnTo>
                  <a:lnTo>
                    <a:pt x="351" y="205"/>
                  </a:lnTo>
                  <a:lnTo>
                    <a:pt x="349" y="205"/>
                  </a:lnTo>
                  <a:lnTo>
                    <a:pt x="345" y="199"/>
                  </a:lnTo>
                  <a:lnTo>
                    <a:pt x="342" y="198"/>
                  </a:lnTo>
                  <a:lnTo>
                    <a:pt x="341" y="200"/>
                  </a:lnTo>
                  <a:lnTo>
                    <a:pt x="342" y="204"/>
                  </a:lnTo>
                  <a:lnTo>
                    <a:pt x="341" y="206"/>
                  </a:lnTo>
                  <a:lnTo>
                    <a:pt x="340" y="208"/>
                  </a:lnTo>
                  <a:lnTo>
                    <a:pt x="338" y="208"/>
                  </a:lnTo>
                  <a:lnTo>
                    <a:pt x="337" y="209"/>
                  </a:lnTo>
                  <a:lnTo>
                    <a:pt x="338" y="211"/>
                  </a:lnTo>
                  <a:lnTo>
                    <a:pt x="341" y="215"/>
                  </a:lnTo>
                  <a:lnTo>
                    <a:pt x="343" y="217"/>
                  </a:lnTo>
                  <a:lnTo>
                    <a:pt x="345" y="219"/>
                  </a:lnTo>
                  <a:lnTo>
                    <a:pt x="346" y="221"/>
                  </a:lnTo>
                  <a:lnTo>
                    <a:pt x="349" y="221"/>
                  </a:lnTo>
                  <a:lnTo>
                    <a:pt x="349" y="223"/>
                  </a:lnTo>
                  <a:lnTo>
                    <a:pt x="347" y="225"/>
                  </a:lnTo>
                  <a:lnTo>
                    <a:pt x="347" y="230"/>
                  </a:lnTo>
                  <a:lnTo>
                    <a:pt x="347" y="230"/>
                  </a:lnTo>
                  <a:lnTo>
                    <a:pt x="345" y="229"/>
                  </a:lnTo>
                  <a:lnTo>
                    <a:pt x="343" y="226"/>
                  </a:lnTo>
                  <a:lnTo>
                    <a:pt x="341" y="226"/>
                  </a:lnTo>
                  <a:lnTo>
                    <a:pt x="340" y="226"/>
                  </a:lnTo>
                  <a:lnTo>
                    <a:pt x="340" y="228"/>
                  </a:lnTo>
                  <a:lnTo>
                    <a:pt x="341" y="233"/>
                  </a:lnTo>
                  <a:lnTo>
                    <a:pt x="339" y="239"/>
                  </a:lnTo>
                  <a:lnTo>
                    <a:pt x="340" y="241"/>
                  </a:lnTo>
                  <a:lnTo>
                    <a:pt x="340" y="243"/>
                  </a:lnTo>
                  <a:lnTo>
                    <a:pt x="338" y="242"/>
                  </a:lnTo>
                  <a:lnTo>
                    <a:pt x="336" y="239"/>
                  </a:lnTo>
                  <a:lnTo>
                    <a:pt x="334" y="235"/>
                  </a:lnTo>
                  <a:lnTo>
                    <a:pt x="330" y="226"/>
                  </a:lnTo>
                  <a:lnTo>
                    <a:pt x="326" y="221"/>
                  </a:lnTo>
                  <a:lnTo>
                    <a:pt x="324" y="216"/>
                  </a:lnTo>
                  <a:lnTo>
                    <a:pt x="321" y="207"/>
                  </a:lnTo>
                  <a:lnTo>
                    <a:pt x="319" y="207"/>
                  </a:lnTo>
                  <a:lnTo>
                    <a:pt x="316" y="211"/>
                  </a:lnTo>
                  <a:lnTo>
                    <a:pt x="314" y="216"/>
                  </a:lnTo>
                  <a:lnTo>
                    <a:pt x="313" y="219"/>
                  </a:lnTo>
                  <a:lnTo>
                    <a:pt x="308" y="221"/>
                  </a:lnTo>
                  <a:lnTo>
                    <a:pt x="306" y="224"/>
                  </a:lnTo>
                  <a:lnTo>
                    <a:pt x="304" y="225"/>
                  </a:lnTo>
                  <a:lnTo>
                    <a:pt x="300" y="228"/>
                  </a:lnTo>
                  <a:lnTo>
                    <a:pt x="298" y="230"/>
                  </a:lnTo>
                  <a:lnTo>
                    <a:pt x="295" y="236"/>
                  </a:lnTo>
                  <a:lnTo>
                    <a:pt x="294" y="240"/>
                  </a:lnTo>
                  <a:lnTo>
                    <a:pt x="294" y="244"/>
                  </a:lnTo>
                  <a:lnTo>
                    <a:pt x="296" y="250"/>
                  </a:lnTo>
                  <a:lnTo>
                    <a:pt x="297" y="258"/>
                  </a:lnTo>
                  <a:lnTo>
                    <a:pt x="299" y="259"/>
                  </a:lnTo>
                  <a:lnTo>
                    <a:pt x="301" y="260"/>
                  </a:lnTo>
                  <a:lnTo>
                    <a:pt x="300" y="263"/>
                  </a:lnTo>
                  <a:lnTo>
                    <a:pt x="298" y="264"/>
                  </a:lnTo>
                  <a:lnTo>
                    <a:pt x="289" y="272"/>
                  </a:lnTo>
                  <a:lnTo>
                    <a:pt x="284" y="275"/>
                  </a:lnTo>
                  <a:lnTo>
                    <a:pt x="283" y="277"/>
                  </a:lnTo>
                  <a:lnTo>
                    <a:pt x="281" y="281"/>
                  </a:lnTo>
                  <a:lnTo>
                    <a:pt x="278" y="286"/>
                  </a:lnTo>
                  <a:lnTo>
                    <a:pt x="277" y="289"/>
                  </a:lnTo>
                  <a:lnTo>
                    <a:pt x="273" y="296"/>
                  </a:lnTo>
                  <a:lnTo>
                    <a:pt x="269" y="303"/>
                  </a:lnTo>
                  <a:lnTo>
                    <a:pt x="263" y="309"/>
                  </a:lnTo>
                  <a:lnTo>
                    <a:pt x="258" y="313"/>
                  </a:lnTo>
                  <a:lnTo>
                    <a:pt x="254" y="315"/>
                  </a:lnTo>
                  <a:lnTo>
                    <a:pt x="240" y="321"/>
                  </a:lnTo>
                  <a:lnTo>
                    <a:pt x="232" y="322"/>
                  </a:lnTo>
                  <a:lnTo>
                    <a:pt x="219" y="324"/>
                  </a:lnTo>
                  <a:lnTo>
                    <a:pt x="213" y="327"/>
                  </a:lnTo>
                  <a:lnTo>
                    <a:pt x="206" y="326"/>
                  </a:lnTo>
                  <a:lnTo>
                    <a:pt x="197" y="326"/>
                  </a:lnTo>
                  <a:lnTo>
                    <a:pt x="186" y="335"/>
                  </a:lnTo>
                  <a:lnTo>
                    <a:pt x="177" y="337"/>
                  </a:lnTo>
                  <a:lnTo>
                    <a:pt x="168" y="338"/>
                  </a:lnTo>
                  <a:lnTo>
                    <a:pt x="165" y="340"/>
                  </a:lnTo>
                  <a:lnTo>
                    <a:pt x="157" y="345"/>
                  </a:lnTo>
                  <a:lnTo>
                    <a:pt x="152" y="348"/>
                  </a:lnTo>
                  <a:lnTo>
                    <a:pt x="143" y="350"/>
                  </a:lnTo>
                  <a:lnTo>
                    <a:pt x="140" y="350"/>
                  </a:lnTo>
                  <a:lnTo>
                    <a:pt x="135" y="348"/>
                  </a:lnTo>
                  <a:lnTo>
                    <a:pt x="130" y="348"/>
                  </a:lnTo>
                  <a:lnTo>
                    <a:pt x="125" y="348"/>
                  </a:lnTo>
                  <a:lnTo>
                    <a:pt x="121" y="348"/>
                  </a:lnTo>
                  <a:lnTo>
                    <a:pt x="118" y="350"/>
                  </a:lnTo>
                  <a:lnTo>
                    <a:pt x="99" y="361"/>
                  </a:lnTo>
                  <a:lnTo>
                    <a:pt x="95" y="363"/>
                  </a:lnTo>
                  <a:lnTo>
                    <a:pt x="91" y="368"/>
                  </a:lnTo>
                  <a:lnTo>
                    <a:pt x="86" y="372"/>
                  </a:lnTo>
                  <a:lnTo>
                    <a:pt x="82" y="376"/>
                  </a:lnTo>
                  <a:lnTo>
                    <a:pt x="72" y="381"/>
                  </a:lnTo>
                  <a:lnTo>
                    <a:pt x="62" y="384"/>
                  </a:lnTo>
                  <a:lnTo>
                    <a:pt x="58" y="387"/>
                  </a:lnTo>
                  <a:lnTo>
                    <a:pt x="54" y="392"/>
                  </a:lnTo>
                  <a:lnTo>
                    <a:pt x="48" y="403"/>
                  </a:lnTo>
                  <a:lnTo>
                    <a:pt x="47" y="405"/>
                  </a:lnTo>
                  <a:lnTo>
                    <a:pt x="45" y="408"/>
                  </a:lnTo>
                  <a:lnTo>
                    <a:pt x="41" y="409"/>
                  </a:lnTo>
                  <a:lnTo>
                    <a:pt x="39" y="410"/>
                  </a:lnTo>
                  <a:lnTo>
                    <a:pt x="40" y="404"/>
                  </a:lnTo>
                  <a:lnTo>
                    <a:pt x="38" y="400"/>
                  </a:lnTo>
                  <a:lnTo>
                    <a:pt x="39" y="390"/>
                  </a:lnTo>
                  <a:lnTo>
                    <a:pt x="39" y="388"/>
                  </a:lnTo>
                  <a:lnTo>
                    <a:pt x="36" y="390"/>
                  </a:lnTo>
                  <a:lnTo>
                    <a:pt x="34" y="392"/>
                  </a:lnTo>
                  <a:lnTo>
                    <a:pt x="28" y="405"/>
                  </a:lnTo>
                  <a:lnTo>
                    <a:pt x="25" y="415"/>
                  </a:lnTo>
                  <a:lnTo>
                    <a:pt x="28" y="421"/>
                  </a:lnTo>
                  <a:lnTo>
                    <a:pt x="28" y="425"/>
                  </a:lnTo>
                  <a:lnTo>
                    <a:pt x="28" y="429"/>
                  </a:lnTo>
                  <a:lnTo>
                    <a:pt x="28" y="434"/>
                  </a:lnTo>
                  <a:lnTo>
                    <a:pt x="28" y="437"/>
                  </a:lnTo>
                  <a:lnTo>
                    <a:pt x="27" y="442"/>
                  </a:lnTo>
                  <a:lnTo>
                    <a:pt x="20" y="453"/>
                  </a:lnTo>
                  <a:lnTo>
                    <a:pt x="19" y="458"/>
                  </a:lnTo>
                  <a:lnTo>
                    <a:pt x="17" y="467"/>
                  </a:lnTo>
                  <a:lnTo>
                    <a:pt x="16" y="471"/>
                  </a:lnTo>
                  <a:lnTo>
                    <a:pt x="16" y="477"/>
                  </a:lnTo>
                  <a:lnTo>
                    <a:pt x="19" y="483"/>
                  </a:lnTo>
                  <a:lnTo>
                    <a:pt x="21" y="487"/>
                  </a:lnTo>
                  <a:lnTo>
                    <a:pt x="25" y="496"/>
                  </a:lnTo>
                  <a:lnTo>
                    <a:pt x="28" y="503"/>
                  </a:lnTo>
                  <a:lnTo>
                    <a:pt x="35" y="516"/>
                  </a:lnTo>
                  <a:lnTo>
                    <a:pt x="42" y="527"/>
                  </a:lnTo>
                  <a:lnTo>
                    <a:pt x="42" y="531"/>
                  </a:lnTo>
                  <a:lnTo>
                    <a:pt x="41" y="536"/>
                  </a:lnTo>
                  <a:lnTo>
                    <a:pt x="42" y="543"/>
                  </a:lnTo>
                  <a:lnTo>
                    <a:pt x="41" y="544"/>
                  </a:lnTo>
                  <a:lnTo>
                    <a:pt x="37" y="546"/>
                  </a:lnTo>
                  <a:lnTo>
                    <a:pt x="35" y="543"/>
                  </a:lnTo>
                  <a:lnTo>
                    <a:pt x="33" y="541"/>
                  </a:lnTo>
                  <a:lnTo>
                    <a:pt x="31" y="533"/>
                  </a:lnTo>
                  <a:lnTo>
                    <a:pt x="30" y="533"/>
                  </a:lnTo>
                  <a:lnTo>
                    <a:pt x="29" y="536"/>
                  </a:lnTo>
                  <a:lnTo>
                    <a:pt x="28" y="538"/>
                  </a:lnTo>
                  <a:lnTo>
                    <a:pt x="26" y="536"/>
                  </a:lnTo>
                  <a:lnTo>
                    <a:pt x="25" y="535"/>
                  </a:lnTo>
                  <a:lnTo>
                    <a:pt x="25" y="534"/>
                  </a:lnTo>
                  <a:lnTo>
                    <a:pt x="25" y="532"/>
                  </a:lnTo>
                  <a:lnTo>
                    <a:pt x="26" y="526"/>
                  </a:lnTo>
                  <a:lnTo>
                    <a:pt x="23" y="523"/>
                  </a:lnTo>
                  <a:lnTo>
                    <a:pt x="20" y="519"/>
                  </a:lnTo>
                  <a:lnTo>
                    <a:pt x="17" y="518"/>
                  </a:lnTo>
                  <a:lnTo>
                    <a:pt x="15" y="520"/>
                  </a:lnTo>
                  <a:lnTo>
                    <a:pt x="15" y="522"/>
                  </a:lnTo>
                  <a:lnTo>
                    <a:pt x="19" y="529"/>
                  </a:lnTo>
                  <a:lnTo>
                    <a:pt x="22" y="536"/>
                  </a:lnTo>
                  <a:lnTo>
                    <a:pt x="26" y="540"/>
                  </a:lnTo>
                  <a:lnTo>
                    <a:pt x="28" y="541"/>
                  </a:lnTo>
                  <a:lnTo>
                    <a:pt x="30" y="544"/>
                  </a:lnTo>
                  <a:lnTo>
                    <a:pt x="30" y="550"/>
                  </a:lnTo>
                  <a:lnTo>
                    <a:pt x="28" y="552"/>
                  </a:lnTo>
                  <a:lnTo>
                    <a:pt x="26" y="553"/>
                  </a:lnTo>
                  <a:lnTo>
                    <a:pt x="22" y="552"/>
                  </a:lnTo>
                  <a:lnTo>
                    <a:pt x="20" y="547"/>
                  </a:lnTo>
                  <a:lnTo>
                    <a:pt x="17" y="539"/>
                  </a:lnTo>
                  <a:lnTo>
                    <a:pt x="15" y="536"/>
                  </a:lnTo>
                  <a:lnTo>
                    <a:pt x="14" y="535"/>
                  </a:lnTo>
                  <a:lnTo>
                    <a:pt x="14" y="536"/>
                  </a:lnTo>
                  <a:lnTo>
                    <a:pt x="14" y="540"/>
                  </a:lnTo>
                  <a:lnTo>
                    <a:pt x="14" y="541"/>
                  </a:lnTo>
                  <a:lnTo>
                    <a:pt x="13" y="541"/>
                  </a:lnTo>
                  <a:lnTo>
                    <a:pt x="11" y="539"/>
                  </a:lnTo>
                  <a:lnTo>
                    <a:pt x="10" y="539"/>
                  </a:lnTo>
                  <a:lnTo>
                    <a:pt x="9" y="539"/>
                  </a:lnTo>
                  <a:lnTo>
                    <a:pt x="11" y="541"/>
                  </a:lnTo>
                  <a:lnTo>
                    <a:pt x="14" y="547"/>
                  </a:lnTo>
                  <a:lnTo>
                    <a:pt x="26" y="562"/>
                  </a:lnTo>
                  <a:lnTo>
                    <a:pt x="36" y="580"/>
                  </a:lnTo>
                  <a:lnTo>
                    <a:pt x="38" y="587"/>
                  </a:lnTo>
                  <a:lnTo>
                    <a:pt x="39" y="603"/>
                  </a:lnTo>
                  <a:lnTo>
                    <a:pt x="40" y="606"/>
                  </a:lnTo>
                  <a:lnTo>
                    <a:pt x="46" y="614"/>
                  </a:lnTo>
                  <a:lnTo>
                    <a:pt x="52" y="623"/>
                  </a:lnTo>
                  <a:lnTo>
                    <a:pt x="54" y="627"/>
                  </a:lnTo>
                  <a:lnTo>
                    <a:pt x="54" y="631"/>
                  </a:lnTo>
                  <a:lnTo>
                    <a:pt x="55" y="634"/>
                  </a:lnTo>
                  <a:lnTo>
                    <a:pt x="62" y="645"/>
                  </a:lnTo>
                  <a:lnTo>
                    <a:pt x="66" y="655"/>
                  </a:lnTo>
                  <a:lnTo>
                    <a:pt x="66" y="659"/>
                  </a:lnTo>
                  <a:lnTo>
                    <a:pt x="65" y="666"/>
                  </a:lnTo>
                  <a:lnTo>
                    <a:pt x="66" y="677"/>
                  </a:lnTo>
                  <a:lnTo>
                    <a:pt x="67" y="684"/>
                  </a:lnTo>
                  <a:lnTo>
                    <a:pt x="69" y="696"/>
                  </a:lnTo>
                  <a:lnTo>
                    <a:pt x="72" y="706"/>
                  </a:lnTo>
                  <a:lnTo>
                    <a:pt x="76" y="711"/>
                  </a:lnTo>
                  <a:lnTo>
                    <a:pt x="82" y="724"/>
                  </a:lnTo>
                  <a:lnTo>
                    <a:pt x="89" y="738"/>
                  </a:lnTo>
                  <a:lnTo>
                    <a:pt x="90" y="746"/>
                  </a:lnTo>
                  <a:lnTo>
                    <a:pt x="90" y="765"/>
                  </a:lnTo>
                  <a:lnTo>
                    <a:pt x="89" y="771"/>
                  </a:lnTo>
                  <a:lnTo>
                    <a:pt x="88" y="772"/>
                  </a:lnTo>
                  <a:lnTo>
                    <a:pt x="87" y="775"/>
                  </a:lnTo>
                  <a:lnTo>
                    <a:pt x="88" y="787"/>
                  </a:lnTo>
                  <a:lnTo>
                    <a:pt x="88" y="795"/>
                  </a:lnTo>
                  <a:lnTo>
                    <a:pt x="86" y="801"/>
                  </a:lnTo>
                  <a:lnTo>
                    <a:pt x="83" y="807"/>
                  </a:lnTo>
                  <a:lnTo>
                    <a:pt x="78" y="812"/>
                  </a:lnTo>
                  <a:lnTo>
                    <a:pt x="72" y="812"/>
                  </a:lnTo>
                  <a:lnTo>
                    <a:pt x="70" y="809"/>
                  </a:lnTo>
                  <a:lnTo>
                    <a:pt x="67" y="807"/>
                  </a:lnTo>
                  <a:lnTo>
                    <a:pt x="66" y="818"/>
                  </a:lnTo>
                  <a:lnTo>
                    <a:pt x="66" y="827"/>
                  </a:lnTo>
                  <a:lnTo>
                    <a:pt x="67" y="831"/>
                  </a:lnTo>
                  <a:lnTo>
                    <a:pt x="67" y="835"/>
                  </a:lnTo>
                  <a:lnTo>
                    <a:pt x="71" y="838"/>
                  </a:lnTo>
                  <a:lnTo>
                    <a:pt x="73" y="837"/>
                  </a:lnTo>
                  <a:lnTo>
                    <a:pt x="76" y="837"/>
                  </a:lnTo>
                  <a:lnTo>
                    <a:pt x="85" y="842"/>
                  </a:lnTo>
                  <a:lnTo>
                    <a:pt x="90" y="845"/>
                  </a:lnTo>
                  <a:lnTo>
                    <a:pt x="98" y="856"/>
                  </a:lnTo>
                  <a:lnTo>
                    <a:pt x="105" y="858"/>
                  </a:lnTo>
                  <a:lnTo>
                    <a:pt x="115" y="863"/>
                  </a:lnTo>
                  <a:lnTo>
                    <a:pt x="126" y="865"/>
                  </a:lnTo>
                  <a:lnTo>
                    <a:pt x="135" y="865"/>
                  </a:lnTo>
                  <a:lnTo>
                    <a:pt x="149" y="867"/>
                  </a:lnTo>
                  <a:lnTo>
                    <a:pt x="152" y="867"/>
                  </a:lnTo>
                  <a:lnTo>
                    <a:pt x="158" y="866"/>
                  </a:lnTo>
                  <a:lnTo>
                    <a:pt x="162" y="864"/>
                  </a:lnTo>
                  <a:lnTo>
                    <a:pt x="167" y="863"/>
                  </a:lnTo>
                  <a:lnTo>
                    <a:pt x="179" y="853"/>
                  </a:lnTo>
                  <a:lnTo>
                    <a:pt x="191" y="844"/>
                  </a:lnTo>
                  <a:lnTo>
                    <a:pt x="197" y="843"/>
                  </a:lnTo>
                  <a:lnTo>
                    <a:pt x="202" y="843"/>
                  </a:lnTo>
                  <a:lnTo>
                    <a:pt x="209" y="839"/>
                  </a:lnTo>
                  <a:lnTo>
                    <a:pt x="214" y="829"/>
                  </a:lnTo>
                  <a:lnTo>
                    <a:pt x="217" y="827"/>
                  </a:lnTo>
                  <a:lnTo>
                    <a:pt x="221" y="824"/>
                  </a:lnTo>
                  <a:lnTo>
                    <a:pt x="232" y="823"/>
                  </a:lnTo>
                  <a:lnTo>
                    <a:pt x="239" y="824"/>
                  </a:lnTo>
                  <a:lnTo>
                    <a:pt x="243" y="822"/>
                  </a:lnTo>
                  <a:lnTo>
                    <a:pt x="252" y="820"/>
                  </a:lnTo>
                  <a:lnTo>
                    <a:pt x="271" y="818"/>
                  </a:lnTo>
                  <a:lnTo>
                    <a:pt x="281" y="820"/>
                  </a:lnTo>
                  <a:lnTo>
                    <a:pt x="288" y="820"/>
                  </a:lnTo>
                  <a:lnTo>
                    <a:pt x="291" y="820"/>
                  </a:lnTo>
                  <a:lnTo>
                    <a:pt x="294" y="825"/>
                  </a:lnTo>
                  <a:lnTo>
                    <a:pt x="314" y="821"/>
                  </a:lnTo>
                  <a:lnTo>
                    <a:pt x="320" y="821"/>
                  </a:lnTo>
                  <a:lnTo>
                    <a:pt x="324" y="822"/>
                  </a:lnTo>
                  <a:lnTo>
                    <a:pt x="328" y="825"/>
                  </a:lnTo>
                  <a:lnTo>
                    <a:pt x="333" y="822"/>
                  </a:lnTo>
                  <a:lnTo>
                    <a:pt x="338" y="822"/>
                  </a:lnTo>
                  <a:lnTo>
                    <a:pt x="342" y="819"/>
                  </a:lnTo>
                  <a:lnTo>
                    <a:pt x="349" y="810"/>
                  </a:lnTo>
                  <a:lnTo>
                    <a:pt x="352" y="804"/>
                  </a:lnTo>
                  <a:lnTo>
                    <a:pt x="357" y="792"/>
                  </a:lnTo>
                  <a:lnTo>
                    <a:pt x="361" y="788"/>
                  </a:lnTo>
                  <a:lnTo>
                    <a:pt x="365" y="786"/>
                  </a:lnTo>
                  <a:lnTo>
                    <a:pt x="370" y="785"/>
                  </a:lnTo>
                  <a:lnTo>
                    <a:pt x="377" y="783"/>
                  </a:lnTo>
                  <a:lnTo>
                    <a:pt x="393" y="773"/>
                  </a:lnTo>
                  <a:lnTo>
                    <a:pt x="399" y="771"/>
                  </a:lnTo>
                  <a:lnTo>
                    <a:pt x="403" y="768"/>
                  </a:lnTo>
                  <a:lnTo>
                    <a:pt x="414" y="761"/>
                  </a:lnTo>
                  <a:lnTo>
                    <a:pt x="421" y="759"/>
                  </a:lnTo>
                  <a:lnTo>
                    <a:pt x="442" y="762"/>
                  </a:lnTo>
                  <a:lnTo>
                    <a:pt x="451" y="761"/>
                  </a:lnTo>
                  <a:lnTo>
                    <a:pt x="459" y="760"/>
                  </a:lnTo>
                  <a:lnTo>
                    <a:pt x="471" y="755"/>
                  </a:lnTo>
                  <a:lnTo>
                    <a:pt x="483" y="752"/>
                  </a:lnTo>
                  <a:lnTo>
                    <a:pt x="498" y="746"/>
                  </a:lnTo>
                  <a:lnTo>
                    <a:pt x="511" y="738"/>
                  </a:lnTo>
                  <a:lnTo>
                    <a:pt x="518" y="737"/>
                  </a:lnTo>
                  <a:lnTo>
                    <a:pt x="530" y="736"/>
                  </a:lnTo>
                  <a:lnTo>
                    <a:pt x="548" y="734"/>
                  </a:lnTo>
                  <a:lnTo>
                    <a:pt x="569" y="735"/>
                  </a:lnTo>
                  <a:lnTo>
                    <a:pt x="575" y="734"/>
                  </a:lnTo>
                  <a:lnTo>
                    <a:pt x="577" y="732"/>
                  </a:lnTo>
                  <a:lnTo>
                    <a:pt x="581" y="731"/>
                  </a:lnTo>
                  <a:lnTo>
                    <a:pt x="586" y="732"/>
                  </a:lnTo>
                  <a:lnTo>
                    <a:pt x="588" y="733"/>
                  </a:lnTo>
                  <a:lnTo>
                    <a:pt x="599" y="738"/>
                  </a:lnTo>
                  <a:lnTo>
                    <a:pt x="615" y="750"/>
                  </a:lnTo>
                  <a:lnTo>
                    <a:pt x="618" y="751"/>
                  </a:lnTo>
                  <a:lnTo>
                    <a:pt x="629" y="748"/>
                  </a:lnTo>
                  <a:lnTo>
                    <a:pt x="632" y="748"/>
                  </a:lnTo>
                  <a:lnTo>
                    <a:pt x="646" y="757"/>
                  </a:lnTo>
                  <a:lnTo>
                    <a:pt x="653" y="757"/>
                  </a:lnTo>
                  <a:lnTo>
                    <a:pt x="657" y="757"/>
                  </a:lnTo>
                  <a:lnTo>
                    <a:pt x="661" y="757"/>
                  </a:lnTo>
                  <a:lnTo>
                    <a:pt x="665" y="760"/>
                  </a:lnTo>
                  <a:lnTo>
                    <a:pt x="669" y="765"/>
                  </a:lnTo>
                  <a:lnTo>
                    <a:pt x="679" y="770"/>
                  </a:lnTo>
                  <a:lnTo>
                    <a:pt x="680" y="775"/>
                  </a:lnTo>
                  <a:lnTo>
                    <a:pt x="679" y="777"/>
                  </a:lnTo>
                  <a:lnTo>
                    <a:pt x="677" y="777"/>
                  </a:lnTo>
                  <a:lnTo>
                    <a:pt x="675" y="777"/>
                  </a:lnTo>
                  <a:lnTo>
                    <a:pt x="677" y="787"/>
                  </a:lnTo>
                  <a:lnTo>
                    <a:pt x="681" y="793"/>
                  </a:lnTo>
                  <a:lnTo>
                    <a:pt x="691" y="795"/>
                  </a:lnTo>
                  <a:lnTo>
                    <a:pt x="694" y="797"/>
                  </a:lnTo>
                  <a:lnTo>
                    <a:pt x="697" y="799"/>
                  </a:lnTo>
                  <a:lnTo>
                    <a:pt x="698" y="804"/>
                  </a:lnTo>
                  <a:lnTo>
                    <a:pt x="700" y="811"/>
                  </a:lnTo>
                  <a:lnTo>
                    <a:pt x="705" y="817"/>
                  </a:lnTo>
                  <a:lnTo>
                    <a:pt x="709" y="822"/>
                  </a:lnTo>
                  <a:lnTo>
                    <a:pt x="710" y="824"/>
                  </a:lnTo>
                  <a:lnTo>
                    <a:pt x="713" y="831"/>
                  </a:lnTo>
                  <a:lnTo>
                    <a:pt x="713" y="833"/>
                  </a:lnTo>
                  <a:lnTo>
                    <a:pt x="715" y="840"/>
                  </a:lnTo>
                  <a:lnTo>
                    <a:pt x="718" y="848"/>
                  </a:lnTo>
                  <a:lnTo>
                    <a:pt x="717" y="849"/>
                  </a:lnTo>
                  <a:lnTo>
                    <a:pt x="716" y="849"/>
                  </a:lnTo>
                  <a:lnTo>
                    <a:pt x="713" y="846"/>
                  </a:lnTo>
                  <a:lnTo>
                    <a:pt x="710" y="844"/>
                  </a:lnTo>
                  <a:lnTo>
                    <a:pt x="709" y="844"/>
                  </a:lnTo>
                  <a:lnTo>
                    <a:pt x="708" y="846"/>
                  </a:lnTo>
                  <a:lnTo>
                    <a:pt x="707" y="848"/>
                  </a:lnTo>
                  <a:lnTo>
                    <a:pt x="709" y="847"/>
                  </a:lnTo>
                  <a:lnTo>
                    <a:pt x="711" y="847"/>
                  </a:lnTo>
                  <a:lnTo>
                    <a:pt x="714" y="850"/>
                  </a:lnTo>
                  <a:lnTo>
                    <a:pt x="716" y="853"/>
                  </a:lnTo>
                  <a:lnTo>
                    <a:pt x="719" y="855"/>
                  </a:lnTo>
                  <a:lnTo>
                    <a:pt x="724" y="861"/>
                  </a:lnTo>
                  <a:lnTo>
                    <a:pt x="726" y="860"/>
                  </a:lnTo>
                  <a:lnTo>
                    <a:pt x="729" y="858"/>
                  </a:lnTo>
                  <a:lnTo>
                    <a:pt x="733" y="862"/>
                  </a:lnTo>
                  <a:lnTo>
                    <a:pt x="734" y="863"/>
                  </a:lnTo>
                  <a:lnTo>
                    <a:pt x="735" y="861"/>
                  </a:lnTo>
                  <a:lnTo>
                    <a:pt x="733" y="855"/>
                  </a:lnTo>
                  <a:lnTo>
                    <a:pt x="732" y="853"/>
                  </a:lnTo>
                  <a:lnTo>
                    <a:pt x="732" y="851"/>
                  </a:lnTo>
                  <a:lnTo>
                    <a:pt x="733" y="849"/>
                  </a:lnTo>
                  <a:lnTo>
                    <a:pt x="735" y="847"/>
                  </a:lnTo>
                  <a:lnTo>
                    <a:pt x="739" y="842"/>
                  </a:lnTo>
                  <a:lnTo>
                    <a:pt x="749" y="827"/>
                  </a:lnTo>
                  <a:lnTo>
                    <a:pt x="752" y="825"/>
                  </a:lnTo>
                  <a:lnTo>
                    <a:pt x="755" y="822"/>
                  </a:lnTo>
                  <a:lnTo>
                    <a:pt x="760" y="818"/>
                  </a:lnTo>
                  <a:lnTo>
                    <a:pt x="765" y="816"/>
                  </a:lnTo>
                  <a:lnTo>
                    <a:pt x="768" y="815"/>
                  </a:lnTo>
                  <a:lnTo>
                    <a:pt x="771" y="814"/>
                  </a:lnTo>
                  <a:lnTo>
                    <a:pt x="774" y="811"/>
                  </a:lnTo>
                  <a:lnTo>
                    <a:pt x="778" y="804"/>
                  </a:lnTo>
                  <a:lnTo>
                    <a:pt x="781" y="795"/>
                  </a:lnTo>
                  <a:lnTo>
                    <a:pt x="784" y="790"/>
                  </a:lnTo>
                  <a:lnTo>
                    <a:pt x="788" y="787"/>
                  </a:lnTo>
                  <a:lnTo>
                    <a:pt x="792" y="781"/>
                  </a:lnTo>
                  <a:lnTo>
                    <a:pt x="792" y="776"/>
                  </a:lnTo>
                  <a:lnTo>
                    <a:pt x="792" y="771"/>
                  </a:lnTo>
                  <a:lnTo>
                    <a:pt x="795" y="775"/>
                  </a:lnTo>
                  <a:lnTo>
                    <a:pt x="796" y="779"/>
                  </a:lnTo>
                  <a:lnTo>
                    <a:pt x="799" y="791"/>
                  </a:lnTo>
                  <a:lnTo>
                    <a:pt x="796" y="793"/>
                  </a:lnTo>
                  <a:lnTo>
                    <a:pt x="794" y="795"/>
                  </a:lnTo>
                  <a:lnTo>
                    <a:pt x="795" y="799"/>
                  </a:lnTo>
                  <a:lnTo>
                    <a:pt x="796" y="805"/>
                  </a:lnTo>
                  <a:lnTo>
                    <a:pt x="797" y="809"/>
                  </a:lnTo>
                  <a:lnTo>
                    <a:pt x="792" y="814"/>
                  </a:lnTo>
                  <a:lnTo>
                    <a:pt x="788" y="820"/>
                  </a:lnTo>
                  <a:lnTo>
                    <a:pt x="783" y="831"/>
                  </a:lnTo>
                  <a:lnTo>
                    <a:pt x="782" y="835"/>
                  </a:lnTo>
                  <a:lnTo>
                    <a:pt x="782" y="840"/>
                  </a:lnTo>
                  <a:lnTo>
                    <a:pt x="782" y="844"/>
                  </a:lnTo>
                  <a:lnTo>
                    <a:pt x="783" y="849"/>
                  </a:lnTo>
                  <a:lnTo>
                    <a:pt x="782" y="855"/>
                  </a:lnTo>
                  <a:lnTo>
                    <a:pt x="779" y="860"/>
                  </a:lnTo>
                  <a:lnTo>
                    <a:pt x="777" y="861"/>
                  </a:lnTo>
                  <a:lnTo>
                    <a:pt x="775" y="860"/>
                  </a:lnTo>
                  <a:lnTo>
                    <a:pt x="771" y="861"/>
                  </a:lnTo>
                  <a:lnTo>
                    <a:pt x="768" y="861"/>
                  </a:lnTo>
                  <a:lnTo>
                    <a:pt x="764" y="873"/>
                  </a:lnTo>
                  <a:lnTo>
                    <a:pt x="766" y="874"/>
                  </a:lnTo>
                  <a:lnTo>
                    <a:pt x="768" y="873"/>
                  </a:lnTo>
                  <a:lnTo>
                    <a:pt x="772" y="873"/>
                  </a:lnTo>
                  <a:lnTo>
                    <a:pt x="776" y="870"/>
                  </a:lnTo>
                  <a:lnTo>
                    <a:pt x="782" y="869"/>
                  </a:lnTo>
                  <a:lnTo>
                    <a:pt x="785" y="869"/>
                  </a:lnTo>
                  <a:lnTo>
                    <a:pt x="789" y="869"/>
                  </a:lnTo>
                  <a:lnTo>
                    <a:pt x="795" y="853"/>
                  </a:lnTo>
                  <a:lnTo>
                    <a:pt x="796" y="843"/>
                  </a:lnTo>
                  <a:lnTo>
                    <a:pt x="800" y="838"/>
                  </a:lnTo>
                  <a:lnTo>
                    <a:pt x="800" y="835"/>
                  </a:lnTo>
                  <a:lnTo>
                    <a:pt x="802" y="832"/>
                  </a:lnTo>
                  <a:lnTo>
                    <a:pt x="805" y="837"/>
                  </a:lnTo>
                  <a:lnTo>
                    <a:pt x="807" y="842"/>
                  </a:lnTo>
                  <a:lnTo>
                    <a:pt x="813" y="850"/>
                  </a:lnTo>
                  <a:lnTo>
                    <a:pt x="815" y="855"/>
                  </a:lnTo>
                  <a:lnTo>
                    <a:pt x="816" y="865"/>
                  </a:lnTo>
                  <a:lnTo>
                    <a:pt x="812" y="877"/>
                  </a:lnTo>
                  <a:lnTo>
                    <a:pt x="809" y="880"/>
                  </a:lnTo>
                  <a:lnTo>
                    <a:pt x="807" y="883"/>
                  </a:lnTo>
                  <a:lnTo>
                    <a:pt x="805" y="888"/>
                  </a:lnTo>
                  <a:lnTo>
                    <a:pt x="811" y="889"/>
                  </a:lnTo>
                  <a:lnTo>
                    <a:pt x="816" y="889"/>
                  </a:lnTo>
                  <a:lnTo>
                    <a:pt x="822" y="885"/>
                  </a:lnTo>
                  <a:lnTo>
                    <a:pt x="823" y="885"/>
                  </a:lnTo>
                  <a:lnTo>
                    <a:pt x="827" y="885"/>
                  </a:lnTo>
                  <a:lnTo>
                    <a:pt x="828" y="883"/>
                  </a:lnTo>
                  <a:lnTo>
                    <a:pt x="831" y="881"/>
                  </a:lnTo>
                  <a:lnTo>
                    <a:pt x="834" y="879"/>
                  </a:lnTo>
                  <a:lnTo>
                    <a:pt x="837" y="877"/>
                  </a:lnTo>
                  <a:lnTo>
                    <a:pt x="840" y="879"/>
                  </a:lnTo>
                  <a:lnTo>
                    <a:pt x="840" y="879"/>
                  </a:lnTo>
                  <a:lnTo>
                    <a:pt x="841" y="880"/>
                  </a:lnTo>
                  <a:lnTo>
                    <a:pt x="840" y="883"/>
                  </a:lnTo>
                  <a:lnTo>
                    <a:pt x="840" y="888"/>
                  </a:lnTo>
                  <a:lnTo>
                    <a:pt x="838" y="887"/>
                  </a:lnTo>
                  <a:lnTo>
                    <a:pt x="836" y="884"/>
                  </a:lnTo>
                  <a:lnTo>
                    <a:pt x="834" y="885"/>
                  </a:lnTo>
                  <a:lnTo>
                    <a:pt x="833" y="887"/>
                  </a:lnTo>
                  <a:lnTo>
                    <a:pt x="830" y="886"/>
                  </a:lnTo>
                  <a:lnTo>
                    <a:pt x="830" y="888"/>
                  </a:lnTo>
                  <a:lnTo>
                    <a:pt x="832" y="891"/>
                  </a:lnTo>
                  <a:lnTo>
                    <a:pt x="839" y="896"/>
                  </a:lnTo>
                  <a:lnTo>
                    <a:pt x="845" y="903"/>
                  </a:lnTo>
                  <a:lnTo>
                    <a:pt x="848" y="907"/>
                  </a:lnTo>
                  <a:lnTo>
                    <a:pt x="854" y="917"/>
                  </a:lnTo>
                  <a:lnTo>
                    <a:pt x="858" y="929"/>
                  </a:lnTo>
                  <a:lnTo>
                    <a:pt x="858" y="932"/>
                  </a:lnTo>
                  <a:lnTo>
                    <a:pt x="856" y="938"/>
                  </a:lnTo>
                  <a:lnTo>
                    <a:pt x="855" y="944"/>
                  </a:lnTo>
                  <a:lnTo>
                    <a:pt x="855" y="948"/>
                  </a:lnTo>
                  <a:lnTo>
                    <a:pt x="856" y="952"/>
                  </a:lnTo>
                  <a:lnTo>
                    <a:pt x="859" y="956"/>
                  </a:lnTo>
                  <a:lnTo>
                    <a:pt x="869" y="968"/>
                  </a:lnTo>
                  <a:lnTo>
                    <a:pt x="875" y="978"/>
                  </a:lnTo>
                  <a:lnTo>
                    <a:pt x="883" y="983"/>
                  </a:lnTo>
                  <a:lnTo>
                    <a:pt x="895" y="985"/>
                  </a:lnTo>
                  <a:lnTo>
                    <a:pt x="901" y="989"/>
                  </a:lnTo>
                  <a:lnTo>
                    <a:pt x="908" y="996"/>
                  </a:lnTo>
                  <a:lnTo>
                    <a:pt x="910" y="998"/>
                  </a:lnTo>
                  <a:lnTo>
                    <a:pt x="913" y="998"/>
                  </a:lnTo>
                  <a:lnTo>
                    <a:pt x="918" y="993"/>
                  </a:lnTo>
                  <a:lnTo>
                    <a:pt x="924" y="993"/>
                  </a:lnTo>
                  <a:lnTo>
                    <a:pt x="932" y="998"/>
                  </a:lnTo>
                  <a:lnTo>
                    <a:pt x="937" y="997"/>
                  </a:lnTo>
                  <a:lnTo>
                    <a:pt x="941" y="998"/>
                  </a:lnTo>
                  <a:lnTo>
                    <a:pt x="946" y="1000"/>
                  </a:lnTo>
                  <a:lnTo>
                    <a:pt x="953" y="1006"/>
                  </a:lnTo>
                  <a:lnTo>
                    <a:pt x="961" y="1008"/>
                  </a:lnTo>
                  <a:lnTo>
                    <a:pt x="965" y="1012"/>
                  </a:lnTo>
                  <a:lnTo>
                    <a:pt x="969" y="1013"/>
                  </a:lnTo>
                  <a:lnTo>
                    <a:pt x="975" y="1016"/>
                  </a:lnTo>
                  <a:lnTo>
                    <a:pt x="980" y="1013"/>
                  </a:lnTo>
                  <a:lnTo>
                    <a:pt x="984" y="1011"/>
                  </a:lnTo>
                  <a:lnTo>
                    <a:pt x="994" y="1001"/>
                  </a:lnTo>
                  <a:lnTo>
                    <a:pt x="1000" y="996"/>
                  </a:lnTo>
                  <a:lnTo>
                    <a:pt x="1004" y="994"/>
                  </a:lnTo>
                  <a:lnTo>
                    <a:pt x="1007" y="993"/>
                  </a:lnTo>
                  <a:lnTo>
                    <a:pt x="1011" y="990"/>
                  </a:lnTo>
                  <a:lnTo>
                    <a:pt x="1009" y="989"/>
                  </a:lnTo>
                  <a:lnTo>
                    <a:pt x="1006" y="989"/>
                  </a:lnTo>
                  <a:lnTo>
                    <a:pt x="1002" y="987"/>
                  </a:lnTo>
                  <a:lnTo>
                    <a:pt x="1005" y="986"/>
                  </a:lnTo>
                  <a:lnTo>
                    <a:pt x="1007" y="985"/>
                  </a:lnTo>
                  <a:lnTo>
                    <a:pt x="1018" y="978"/>
                  </a:lnTo>
                  <a:lnTo>
                    <a:pt x="1022" y="980"/>
                  </a:lnTo>
                  <a:lnTo>
                    <a:pt x="1023" y="982"/>
                  </a:lnTo>
                  <a:lnTo>
                    <a:pt x="1026" y="985"/>
                  </a:lnTo>
                  <a:lnTo>
                    <a:pt x="1024" y="990"/>
                  </a:lnTo>
                  <a:lnTo>
                    <a:pt x="1022" y="992"/>
                  </a:lnTo>
                  <a:lnTo>
                    <a:pt x="1019" y="996"/>
                  </a:lnTo>
                  <a:lnTo>
                    <a:pt x="1015" y="996"/>
                  </a:lnTo>
                  <a:lnTo>
                    <a:pt x="1013" y="996"/>
                  </a:lnTo>
                  <a:lnTo>
                    <a:pt x="1017" y="1000"/>
                  </a:lnTo>
                  <a:lnTo>
                    <a:pt x="1020" y="1002"/>
                  </a:lnTo>
                  <a:lnTo>
                    <a:pt x="1028" y="998"/>
                  </a:lnTo>
                  <a:lnTo>
                    <a:pt x="1029" y="994"/>
                  </a:lnTo>
                  <a:lnTo>
                    <a:pt x="1031" y="992"/>
                  </a:lnTo>
                  <a:lnTo>
                    <a:pt x="1033" y="991"/>
                  </a:lnTo>
                  <a:lnTo>
                    <a:pt x="1037" y="992"/>
                  </a:lnTo>
                  <a:lnTo>
                    <a:pt x="1038" y="995"/>
                  </a:lnTo>
                  <a:lnTo>
                    <a:pt x="1039" y="998"/>
                  </a:lnTo>
                  <a:lnTo>
                    <a:pt x="1036" y="999"/>
                  </a:lnTo>
                  <a:lnTo>
                    <a:pt x="1036" y="1001"/>
                  </a:lnTo>
                  <a:lnTo>
                    <a:pt x="1034" y="1004"/>
                  </a:lnTo>
                  <a:lnTo>
                    <a:pt x="1039" y="1007"/>
                  </a:lnTo>
                  <a:lnTo>
                    <a:pt x="1041" y="1009"/>
                  </a:lnTo>
                  <a:lnTo>
                    <a:pt x="1043" y="1009"/>
                  </a:lnTo>
                  <a:lnTo>
                    <a:pt x="1047" y="1009"/>
                  </a:lnTo>
                  <a:lnTo>
                    <a:pt x="1049" y="1014"/>
                  </a:lnTo>
                  <a:lnTo>
                    <a:pt x="1052" y="1018"/>
                  </a:lnTo>
                  <a:lnTo>
                    <a:pt x="1054" y="1017"/>
                  </a:lnTo>
                  <a:lnTo>
                    <a:pt x="1056" y="1016"/>
                  </a:lnTo>
                  <a:lnTo>
                    <a:pt x="1059" y="1017"/>
                  </a:lnTo>
                  <a:lnTo>
                    <a:pt x="1062" y="1021"/>
                  </a:lnTo>
                  <a:lnTo>
                    <a:pt x="1064" y="1026"/>
                  </a:lnTo>
                  <a:lnTo>
                    <a:pt x="1064" y="1028"/>
                  </a:lnTo>
                  <a:lnTo>
                    <a:pt x="1066" y="1028"/>
                  </a:lnTo>
                  <a:lnTo>
                    <a:pt x="1068" y="1027"/>
                  </a:lnTo>
                  <a:lnTo>
                    <a:pt x="1069" y="1025"/>
                  </a:lnTo>
                  <a:lnTo>
                    <a:pt x="1069" y="1022"/>
                  </a:lnTo>
                  <a:lnTo>
                    <a:pt x="1069" y="1016"/>
                  </a:lnTo>
                  <a:lnTo>
                    <a:pt x="1067" y="1016"/>
                  </a:lnTo>
                  <a:lnTo>
                    <a:pt x="1064" y="1018"/>
                  </a:lnTo>
                  <a:lnTo>
                    <a:pt x="1063" y="1016"/>
                  </a:lnTo>
                  <a:lnTo>
                    <a:pt x="1061" y="1014"/>
                  </a:lnTo>
                  <a:lnTo>
                    <a:pt x="1061" y="1012"/>
                  </a:lnTo>
                  <a:lnTo>
                    <a:pt x="1063" y="1011"/>
                  </a:lnTo>
                  <a:lnTo>
                    <a:pt x="1065" y="1011"/>
                  </a:lnTo>
                  <a:lnTo>
                    <a:pt x="1067" y="1011"/>
                  </a:lnTo>
                  <a:lnTo>
                    <a:pt x="1081" y="1009"/>
                  </a:lnTo>
                  <a:lnTo>
                    <a:pt x="1098" y="991"/>
                  </a:lnTo>
                  <a:lnTo>
                    <a:pt x="1105" y="984"/>
                  </a:lnTo>
                  <a:lnTo>
                    <a:pt x="1113" y="979"/>
                  </a:lnTo>
                  <a:lnTo>
                    <a:pt x="1121" y="976"/>
                  </a:lnTo>
                  <a:lnTo>
                    <a:pt x="1126" y="975"/>
                  </a:lnTo>
                  <a:lnTo>
                    <a:pt x="1148" y="974"/>
                  </a:lnTo>
                  <a:lnTo>
                    <a:pt x="1158" y="974"/>
                  </a:lnTo>
                  <a:lnTo>
                    <a:pt x="1165" y="972"/>
                  </a:lnTo>
                  <a:lnTo>
                    <a:pt x="1167" y="971"/>
                  </a:lnTo>
                  <a:lnTo>
                    <a:pt x="1172" y="966"/>
                  </a:lnTo>
                  <a:lnTo>
                    <a:pt x="1175" y="964"/>
                  </a:lnTo>
                  <a:lnTo>
                    <a:pt x="1179" y="964"/>
                  </a:lnTo>
                  <a:lnTo>
                    <a:pt x="1180" y="960"/>
                  </a:lnTo>
                  <a:lnTo>
                    <a:pt x="1180" y="956"/>
                  </a:lnTo>
                  <a:lnTo>
                    <a:pt x="1180" y="953"/>
                  </a:lnTo>
                  <a:lnTo>
                    <a:pt x="1179" y="945"/>
                  </a:lnTo>
                  <a:lnTo>
                    <a:pt x="1180" y="936"/>
                  </a:lnTo>
                  <a:lnTo>
                    <a:pt x="1180" y="931"/>
                  </a:lnTo>
                  <a:lnTo>
                    <a:pt x="1183" y="924"/>
                  </a:lnTo>
                  <a:lnTo>
                    <a:pt x="1184" y="918"/>
                  </a:lnTo>
                  <a:lnTo>
                    <a:pt x="1185" y="907"/>
                  </a:lnTo>
                  <a:lnTo>
                    <a:pt x="1186" y="902"/>
                  </a:lnTo>
                  <a:lnTo>
                    <a:pt x="1187" y="896"/>
                  </a:lnTo>
                  <a:lnTo>
                    <a:pt x="1190" y="890"/>
                  </a:lnTo>
                  <a:lnTo>
                    <a:pt x="1193" y="886"/>
                  </a:lnTo>
                  <a:lnTo>
                    <a:pt x="1199" y="872"/>
                  </a:lnTo>
                  <a:lnTo>
                    <a:pt x="1201" y="870"/>
                  </a:lnTo>
                  <a:lnTo>
                    <a:pt x="1203" y="870"/>
                  </a:lnTo>
                  <a:lnTo>
                    <a:pt x="1204" y="870"/>
                  </a:lnTo>
                  <a:lnTo>
                    <a:pt x="1204" y="869"/>
                  </a:lnTo>
                  <a:lnTo>
                    <a:pt x="1203" y="869"/>
                  </a:lnTo>
                  <a:lnTo>
                    <a:pt x="1202" y="867"/>
                  </a:lnTo>
                  <a:lnTo>
                    <a:pt x="1203" y="866"/>
                  </a:lnTo>
                  <a:lnTo>
                    <a:pt x="1205" y="864"/>
                  </a:lnTo>
                  <a:lnTo>
                    <a:pt x="1206" y="864"/>
                  </a:lnTo>
                  <a:lnTo>
                    <a:pt x="1207" y="864"/>
                  </a:lnTo>
                  <a:lnTo>
                    <a:pt x="1207" y="864"/>
                  </a:lnTo>
                  <a:lnTo>
                    <a:pt x="1206" y="860"/>
                  </a:lnTo>
                  <a:lnTo>
                    <a:pt x="1207" y="854"/>
                  </a:lnTo>
                  <a:lnTo>
                    <a:pt x="1209" y="844"/>
                  </a:lnTo>
                  <a:lnTo>
                    <a:pt x="1210" y="840"/>
                  </a:lnTo>
                  <a:lnTo>
                    <a:pt x="1212" y="837"/>
                  </a:lnTo>
                  <a:lnTo>
                    <a:pt x="1215" y="831"/>
                  </a:lnTo>
                  <a:lnTo>
                    <a:pt x="1220" y="827"/>
                  </a:lnTo>
                  <a:lnTo>
                    <a:pt x="1219" y="826"/>
                  </a:lnTo>
                  <a:lnTo>
                    <a:pt x="1217" y="825"/>
                  </a:lnTo>
                  <a:lnTo>
                    <a:pt x="1218" y="824"/>
                  </a:lnTo>
                  <a:lnTo>
                    <a:pt x="1219" y="824"/>
                  </a:lnTo>
                  <a:lnTo>
                    <a:pt x="1220" y="825"/>
                  </a:lnTo>
                  <a:lnTo>
                    <a:pt x="1221" y="822"/>
                  </a:lnTo>
                  <a:lnTo>
                    <a:pt x="1222" y="819"/>
                  </a:lnTo>
                  <a:lnTo>
                    <a:pt x="1223" y="814"/>
                  </a:lnTo>
                  <a:lnTo>
                    <a:pt x="1222" y="809"/>
                  </a:lnTo>
                  <a:lnTo>
                    <a:pt x="1224" y="808"/>
                  </a:lnTo>
                  <a:lnTo>
                    <a:pt x="1226" y="807"/>
                  </a:lnTo>
                  <a:lnTo>
                    <a:pt x="1228" y="803"/>
                  </a:lnTo>
                  <a:lnTo>
                    <a:pt x="1228" y="800"/>
                  </a:lnTo>
                  <a:lnTo>
                    <a:pt x="1230" y="799"/>
                  </a:lnTo>
                  <a:lnTo>
                    <a:pt x="1232" y="795"/>
                  </a:lnTo>
                  <a:lnTo>
                    <a:pt x="1234" y="791"/>
                  </a:lnTo>
                  <a:lnTo>
                    <a:pt x="1239" y="784"/>
                  </a:lnTo>
                  <a:lnTo>
                    <a:pt x="1243" y="781"/>
                  </a:lnTo>
                  <a:lnTo>
                    <a:pt x="1250" y="778"/>
                  </a:lnTo>
                  <a:lnTo>
                    <a:pt x="1251" y="777"/>
                  </a:lnTo>
                  <a:lnTo>
                    <a:pt x="1249" y="776"/>
                  </a:lnTo>
                  <a:lnTo>
                    <a:pt x="1249" y="775"/>
                  </a:lnTo>
                  <a:lnTo>
                    <a:pt x="1252" y="775"/>
                  </a:lnTo>
                  <a:lnTo>
                    <a:pt x="1253" y="773"/>
                  </a:lnTo>
                  <a:lnTo>
                    <a:pt x="1255" y="771"/>
                  </a:lnTo>
                  <a:lnTo>
                    <a:pt x="1259" y="766"/>
                  </a:lnTo>
                  <a:lnTo>
                    <a:pt x="1261" y="762"/>
                  </a:lnTo>
                  <a:lnTo>
                    <a:pt x="1262" y="759"/>
                  </a:lnTo>
                  <a:lnTo>
                    <a:pt x="1263" y="751"/>
                  </a:lnTo>
                  <a:lnTo>
                    <a:pt x="1270" y="741"/>
                  </a:lnTo>
                  <a:lnTo>
                    <a:pt x="1275" y="729"/>
                  </a:lnTo>
                  <a:lnTo>
                    <a:pt x="1276" y="720"/>
                  </a:lnTo>
                  <a:lnTo>
                    <a:pt x="1277" y="716"/>
                  </a:lnTo>
                  <a:lnTo>
                    <a:pt x="1278" y="709"/>
                  </a:lnTo>
                  <a:lnTo>
                    <a:pt x="1277" y="702"/>
                  </a:lnTo>
                  <a:lnTo>
                    <a:pt x="1277" y="696"/>
                  </a:lnTo>
                  <a:lnTo>
                    <a:pt x="1283" y="682"/>
                  </a:lnTo>
                  <a:lnTo>
                    <a:pt x="1284" y="676"/>
                  </a:lnTo>
                  <a:lnTo>
                    <a:pt x="1285" y="672"/>
                  </a:lnTo>
                  <a:lnTo>
                    <a:pt x="1288" y="658"/>
                  </a:lnTo>
                  <a:lnTo>
                    <a:pt x="1288" y="650"/>
                  </a:lnTo>
                  <a:lnTo>
                    <a:pt x="1291" y="641"/>
                  </a:lnTo>
                  <a:lnTo>
                    <a:pt x="1295" y="634"/>
                  </a:lnTo>
                  <a:lnTo>
                    <a:pt x="1296" y="628"/>
                  </a:lnTo>
                  <a:lnTo>
                    <a:pt x="1294" y="623"/>
                  </a:lnTo>
                  <a:lnTo>
                    <a:pt x="1295" y="612"/>
                  </a:lnTo>
                  <a:close/>
                  <a:moveTo>
                    <a:pt x="1128" y="1152"/>
                  </a:moveTo>
                  <a:lnTo>
                    <a:pt x="1128" y="1150"/>
                  </a:lnTo>
                  <a:lnTo>
                    <a:pt x="1127" y="1149"/>
                  </a:lnTo>
                  <a:lnTo>
                    <a:pt x="1127" y="1148"/>
                  </a:lnTo>
                  <a:lnTo>
                    <a:pt x="1127" y="1144"/>
                  </a:lnTo>
                  <a:lnTo>
                    <a:pt x="1127" y="1139"/>
                  </a:lnTo>
                  <a:lnTo>
                    <a:pt x="1127" y="1133"/>
                  </a:lnTo>
                  <a:lnTo>
                    <a:pt x="1127" y="1128"/>
                  </a:lnTo>
                  <a:lnTo>
                    <a:pt x="1127" y="1125"/>
                  </a:lnTo>
                  <a:lnTo>
                    <a:pt x="1127" y="1120"/>
                  </a:lnTo>
                  <a:lnTo>
                    <a:pt x="1127" y="1115"/>
                  </a:lnTo>
                  <a:lnTo>
                    <a:pt x="1127" y="1113"/>
                  </a:lnTo>
                  <a:lnTo>
                    <a:pt x="1126" y="1110"/>
                  </a:lnTo>
                  <a:lnTo>
                    <a:pt x="1127" y="1103"/>
                  </a:lnTo>
                  <a:lnTo>
                    <a:pt x="1124" y="1099"/>
                  </a:lnTo>
                  <a:lnTo>
                    <a:pt x="1118" y="1096"/>
                  </a:lnTo>
                  <a:lnTo>
                    <a:pt x="1116" y="1096"/>
                  </a:lnTo>
                  <a:lnTo>
                    <a:pt x="1113" y="1100"/>
                  </a:lnTo>
                  <a:lnTo>
                    <a:pt x="1111" y="1100"/>
                  </a:lnTo>
                  <a:lnTo>
                    <a:pt x="1105" y="1099"/>
                  </a:lnTo>
                  <a:lnTo>
                    <a:pt x="1104" y="1100"/>
                  </a:lnTo>
                  <a:lnTo>
                    <a:pt x="1102" y="1103"/>
                  </a:lnTo>
                  <a:lnTo>
                    <a:pt x="1100" y="1105"/>
                  </a:lnTo>
                  <a:lnTo>
                    <a:pt x="1098" y="1105"/>
                  </a:lnTo>
                  <a:lnTo>
                    <a:pt x="1095" y="1103"/>
                  </a:lnTo>
                  <a:lnTo>
                    <a:pt x="1094" y="1103"/>
                  </a:lnTo>
                  <a:lnTo>
                    <a:pt x="1092" y="1105"/>
                  </a:lnTo>
                  <a:lnTo>
                    <a:pt x="1089" y="1105"/>
                  </a:lnTo>
                  <a:lnTo>
                    <a:pt x="1085" y="1105"/>
                  </a:lnTo>
                  <a:lnTo>
                    <a:pt x="1083" y="1106"/>
                  </a:lnTo>
                  <a:lnTo>
                    <a:pt x="1081" y="1108"/>
                  </a:lnTo>
                  <a:lnTo>
                    <a:pt x="1080" y="1110"/>
                  </a:lnTo>
                  <a:lnTo>
                    <a:pt x="1081" y="1112"/>
                  </a:lnTo>
                  <a:lnTo>
                    <a:pt x="1078" y="1110"/>
                  </a:lnTo>
                  <a:lnTo>
                    <a:pt x="1076" y="1108"/>
                  </a:lnTo>
                  <a:lnTo>
                    <a:pt x="1074" y="1110"/>
                  </a:lnTo>
                  <a:lnTo>
                    <a:pt x="1072" y="1111"/>
                  </a:lnTo>
                  <a:lnTo>
                    <a:pt x="1064" y="1112"/>
                  </a:lnTo>
                  <a:lnTo>
                    <a:pt x="1057" y="1110"/>
                  </a:lnTo>
                  <a:lnTo>
                    <a:pt x="1048" y="1107"/>
                  </a:lnTo>
                  <a:lnTo>
                    <a:pt x="1047" y="1105"/>
                  </a:lnTo>
                  <a:lnTo>
                    <a:pt x="1045" y="1103"/>
                  </a:lnTo>
                  <a:lnTo>
                    <a:pt x="1043" y="1103"/>
                  </a:lnTo>
                  <a:lnTo>
                    <a:pt x="1040" y="1101"/>
                  </a:lnTo>
                  <a:lnTo>
                    <a:pt x="1039" y="1100"/>
                  </a:lnTo>
                  <a:lnTo>
                    <a:pt x="1037" y="1099"/>
                  </a:lnTo>
                  <a:lnTo>
                    <a:pt x="1036" y="1099"/>
                  </a:lnTo>
                  <a:lnTo>
                    <a:pt x="1033" y="1098"/>
                  </a:lnTo>
                  <a:lnTo>
                    <a:pt x="1031" y="1096"/>
                  </a:lnTo>
                  <a:lnTo>
                    <a:pt x="1029" y="1096"/>
                  </a:lnTo>
                  <a:lnTo>
                    <a:pt x="1027" y="1097"/>
                  </a:lnTo>
                  <a:lnTo>
                    <a:pt x="1023" y="1096"/>
                  </a:lnTo>
                  <a:lnTo>
                    <a:pt x="1016" y="1094"/>
                  </a:lnTo>
                  <a:lnTo>
                    <a:pt x="1013" y="1091"/>
                  </a:lnTo>
                  <a:lnTo>
                    <a:pt x="1012" y="1096"/>
                  </a:lnTo>
                  <a:lnTo>
                    <a:pt x="1011" y="1105"/>
                  </a:lnTo>
                  <a:lnTo>
                    <a:pt x="1011" y="1108"/>
                  </a:lnTo>
                  <a:lnTo>
                    <a:pt x="1012" y="1113"/>
                  </a:lnTo>
                  <a:lnTo>
                    <a:pt x="1014" y="1120"/>
                  </a:lnTo>
                  <a:lnTo>
                    <a:pt x="1014" y="1122"/>
                  </a:lnTo>
                  <a:lnTo>
                    <a:pt x="1015" y="1123"/>
                  </a:lnTo>
                  <a:lnTo>
                    <a:pt x="1019" y="1132"/>
                  </a:lnTo>
                  <a:lnTo>
                    <a:pt x="1023" y="1140"/>
                  </a:lnTo>
                  <a:lnTo>
                    <a:pt x="1029" y="1149"/>
                  </a:lnTo>
                  <a:lnTo>
                    <a:pt x="1030" y="1152"/>
                  </a:lnTo>
                  <a:lnTo>
                    <a:pt x="1029" y="1156"/>
                  </a:lnTo>
                  <a:lnTo>
                    <a:pt x="1031" y="1156"/>
                  </a:lnTo>
                  <a:lnTo>
                    <a:pt x="1033" y="1154"/>
                  </a:lnTo>
                  <a:lnTo>
                    <a:pt x="1033" y="1156"/>
                  </a:lnTo>
                  <a:lnTo>
                    <a:pt x="1033" y="1157"/>
                  </a:lnTo>
                  <a:lnTo>
                    <a:pt x="1038" y="1163"/>
                  </a:lnTo>
                  <a:lnTo>
                    <a:pt x="1039" y="1164"/>
                  </a:lnTo>
                  <a:lnTo>
                    <a:pt x="1037" y="1169"/>
                  </a:lnTo>
                  <a:lnTo>
                    <a:pt x="1036" y="1165"/>
                  </a:lnTo>
                  <a:lnTo>
                    <a:pt x="1034" y="1162"/>
                  </a:lnTo>
                  <a:lnTo>
                    <a:pt x="1028" y="1157"/>
                  </a:lnTo>
                  <a:lnTo>
                    <a:pt x="1029" y="1167"/>
                  </a:lnTo>
                  <a:lnTo>
                    <a:pt x="1030" y="1171"/>
                  </a:lnTo>
                  <a:lnTo>
                    <a:pt x="1037" y="1187"/>
                  </a:lnTo>
                  <a:lnTo>
                    <a:pt x="1038" y="1189"/>
                  </a:lnTo>
                  <a:lnTo>
                    <a:pt x="1040" y="1189"/>
                  </a:lnTo>
                  <a:lnTo>
                    <a:pt x="1041" y="1190"/>
                  </a:lnTo>
                  <a:lnTo>
                    <a:pt x="1043" y="1194"/>
                  </a:lnTo>
                  <a:lnTo>
                    <a:pt x="1047" y="1201"/>
                  </a:lnTo>
                  <a:lnTo>
                    <a:pt x="1050" y="1203"/>
                  </a:lnTo>
                  <a:lnTo>
                    <a:pt x="1053" y="1202"/>
                  </a:lnTo>
                  <a:lnTo>
                    <a:pt x="1058" y="1204"/>
                  </a:lnTo>
                  <a:lnTo>
                    <a:pt x="1059" y="1204"/>
                  </a:lnTo>
                  <a:lnTo>
                    <a:pt x="1060" y="1204"/>
                  </a:lnTo>
                  <a:lnTo>
                    <a:pt x="1061" y="1206"/>
                  </a:lnTo>
                  <a:lnTo>
                    <a:pt x="1057" y="1206"/>
                  </a:lnTo>
                  <a:lnTo>
                    <a:pt x="1053" y="1207"/>
                  </a:lnTo>
                  <a:lnTo>
                    <a:pt x="1053" y="1209"/>
                  </a:lnTo>
                  <a:lnTo>
                    <a:pt x="1054" y="1210"/>
                  </a:lnTo>
                  <a:lnTo>
                    <a:pt x="1055" y="1215"/>
                  </a:lnTo>
                  <a:lnTo>
                    <a:pt x="1059" y="1213"/>
                  </a:lnTo>
                  <a:lnTo>
                    <a:pt x="1067" y="1213"/>
                  </a:lnTo>
                  <a:lnTo>
                    <a:pt x="1071" y="1213"/>
                  </a:lnTo>
                  <a:lnTo>
                    <a:pt x="1076" y="1217"/>
                  </a:lnTo>
                  <a:lnTo>
                    <a:pt x="1080" y="1218"/>
                  </a:lnTo>
                  <a:lnTo>
                    <a:pt x="1081" y="1217"/>
                  </a:lnTo>
                  <a:lnTo>
                    <a:pt x="1084" y="1212"/>
                  </a:lnTo>
                  <a:lnTo>
                    <a:pt x="1086" y="1207"/>
                  </a:lnTo>
                  <a:lnTo>
                    <a:pt x="1086" y="1204"/>
                  </a:lnTo>
                  <a:lnTo>
                    <a:pt x="1088" y="1202"/>
                  </a:lnTo>
                  <a:lnTo>
                    <a:pt x="1085" y="1200"/>
                  </a:lnTo>
                  <a:lnTo>
                    <a:pt x="1085" y="1199"/>
                  </a:lnTo>
                  <a:lnTo>
                    <a:pt x="1085" y="1198"/>
                  </a:lnTo>
                  <a:lnTo>
                    <a:pt x="1091" y="1202"/>
                  </a:lnTo>
                  <a:lnTo>
                    <a:pt x="1093" y="1200"/>
                  </a:lnTo>
                  <a:lnTo>
                    <a:pt x="1094" y="1196"/>
                  </a:lnTo>
                  <a:lnTo>
                    <a:pt x="1094" y="1194"/>
                  </a:lnTo>
                  <a:lnTo>
                    <a:pt x="1094" y="1192"/>
                  </a:lnTo>
                  <a:lnTo>
                    <a:pt x="1095" y="1191"/>
                  </a:lnTo>
                  <a:lnTo>
                    <a:pt x="1096" y="1189"/>
                  </a:lnTo>
                  <a:lnTo>
                    <a:pt x="1097" y="1187"/>
                  </a:lnTo>
                  <a:lnTo>
                    <a:pt x="1095" y="1184"/>
                  </a:lnTo>
                  <a:lnTo>
                    <a:pt x="1095" y="1182"/>
                  </a:lnTo>
                  <a:lnTo>
                    <a:pt x="1099" y="1186"/>
                  </a:lnTo>
                  <a:lnTo>
                    <a:pt x="1100" y="1192"/>
                  </a:lnTo>
                  <a:lnTo>
                    <a:pt x="1102" y="1190"/>
                  </a:lnTo>
                  <a:lnTo>
                    <a:pt x="1103" y="1190"/>
                  </a:lnTo>
                  <a:lnTo>
                    <a:pt x="1102" y="1185"/>
                  </a:lnTo>
                  <a:lnTo>
                    <a:pt x="1104" y="1184"/>
                  </a:lnTo>
                  <a:lnTo>
                    <a:pt x="1108" y="1185"/>
                  </a:lnTo>
                  <a:lnTo>
                    <a:pt x="1111" y="1187"/>
                  </a:lnTo>
                  <a:lnTo>
                    <a:pt x="1111" y="1189"/>
                  </a:lnTo>
                  <a:lnTo>
                    <a:pt x="1111" y="1190"/>
                  </a:lnTo>
                  <a:lnTo>
                    <a:pt x="1110" y="1191"/>
                  </a:lnTo>
                  <a:lnTo>
                    <a:pt x="1107" y="1190"/>
                  </a:lnTo>
                  <a:lnTo>
                    <a:pt x="1106" y="1191"/>
                  </a:lnTo>
                  <a:lnTo>
                    <a:pt x="1108" y="1196"/>
                  </a:lnTo>
                  <a:lnTo>
                    <a:pt x="1110" y="1200"/>
                  </a:lnTo>
                  <a:lnTo>
                    <a:pt x="1112" y="1199"/>
                  </a:lnTo>
                  <a:lnTo>
                    <a:pt x="1116" y="1198"/>
                  </a:lnTo>
                  <a:lnTo>
                    <a:pt x="1117" y="1198"/>
                  </a:lnTo>
                  <a:lnTo>
                    <a:pt x="1116" y="1189"/>
                  </a:lnTo>
                  <a:lnTo>
                    <a:pt x="1115" y="1183"/>
                  </a:lnTo>
                  <a:lnTo>
                    <a:pt x="1115" y="1176"/>
                  </a:lnTo>
                  <a:lnTo>
                    <a:pt x="1115" y="1172"/>
                  </a:lnTo>
                  <a:lnTo>
                    <a:pt x="1116" y="1170"/>
                  </a:lnTo>
                  <a:lnTo>
                    <a:pt x="1117" y="1166"/>
                  </a:lnTo>
                  <a:lnTo>
                    <a:pt x="1117" y="1162"/>
                  </a:lnTo>
                  <a:lnTo>
                    <a:pt x="1118" y="1159"/>
                  </a:lnTo>
                  <a:lnTo>
                    <a:pt x="1119" y="1155"/>
                  </a:lnTo>
                  <a:lnTo>
                    <a:pt x="1121" y="1152"/>
                  </a:lnTo>
                  <a:lnTo>
                    <a:pt x="1122" y="1151"/>
                  </a:lnTo>
                  <a:lnTo>
                    <a:pt x="1122" y="1150"/>
                  </a:lnTo>
                  <a:lnTo>
                    <a:pt x="1122" y="1148"/>
                  </a:lnTo>
                  <a:lnTo>
                    <a:pt x="1124" y="1146"/>
                  </a:lnTo>
                  <a:lnTo>
                    <a:pt x="1125" y="1149"/>
                  </a:lnTo>
                  <a:lnTo>
                    <a:pt x="1124" y="1149"/>
                  </a:lnTo>
                  <a:lnTo>
                    <a:pt x="1123" y="1150"/>
                  </a:lnTo>
                  <a:lnTo>
                    <a:pt x="1126" y="1152"/>
                  </a:lnTo>
                  <a:lnTo>
                    <a:pt x="1126" y="1154"/>
                  </a:lnTo>
                  <a:lnTo>
                    <a:pt x="1126" y="1155"/>
                  </a:lnTo>
                  <a:lnTo>
                    <a:pt x="1126" y="1157"/>
                  </a:lnTo>
                  <a:lnTo>
                    <a:pt x="1127" y="1159"/>
                  </a:lnTo>
                  <a:lnTo>
                    <a:pt x="1128" y="1159"/>
                  </a:lnTo>
                  <a:lnTo>
                    <a:pt x="1128" y="1157"/>
                  </a:lnTo>
                  <a:lnTo>
                    <a:pt x="1128" y="1154"/>
                  </a:lnTo>
                  <a:lnTo>
                    <a:pt x="1128" y="1152"/>
                  </a:lnTo>
                  <a:close/>
                  <a:moveTo>
                    <a:pt x="1128" y="1076"/>
                  </a:moveTo>
                  <a:lnTo>
                    <a:pt x="1124" y="1079"/>
                  </a:lnTo>
                  <a:lnTo>
                    <a:pt x="1119" y="1079"/>
                  </a:lnTo>
                  <a:lnTo>
                    <a:pt x="1117" y="1080"/>
                  </a:lnTo>
                  <a:lnTo>
                    <a:pt x="1118" y="1080"/>
                  </a:lnTo>
                  <a:lnTo>
                    <a:pt x="1121" y="1082"/>
                  </a:lnTo>
                  <a:lnTo>
                    <a:pt x="1124" y="1083"/>
                  </a:lnTo>
                  <a:lnTo>
                    <a:pt x="1127" y="1081"/>
                  </a:lnTo>
                  <a:lnTo>
                    <a:pt x="1128" y="1085"/>
                  </a:lnTo>
                  <a:lnTo>
                    <a:pt x="1130" y="1084"/>
                  </a:lnTo>
                  <a:lnTo>
                    <a:pt x="1132" y="1081"/>
                  </a:lnTo>
                  <a:lnTo>
                    <a:pt x="1131" y="1079"/>
                  </a:lnTo>
                  <a:lnTo>
                    <a:pt x="1128" y="1076"/>
                  </a:lnTo>
                  <a:close/>
                  <a:moveTo>
                    <a:pt x="740" y="118"/>
                  </a:moveTo>
                  <a:lnTo>
                    <a:pt x="740" y="119"/>
                  </a:lnTo>
                  <a:lnTo>
                    <a:pt x="739" y="120"/>
                  </a:lnTo>
                  <a:lnTo>
                    <a:pt x="739" y="121"/>
                  </a:lnTo>
                  <a:lnTo>
                    <a:pt x="742" y="122"/>
                  </a:lnTo>
                  <a:lnTo>
                    <a:pt x="743" y="121"/>
                  </a:lnTo>
                  <a:lnTo>
                    <a:pt x="744" y="120"/>
                  </a:lnTo>
                  <a:lnTo>
                    <a:pt x="743" y="118"/>
                  </a:lnTo>
                  <a:lnTo>
                    <a:pt x="742" y="116"/>
                  </a:lnTo>
                  <a:lnTo>
                    <a:pt x="740" y="118"/>
                  </a:lnTo>
                  <a:close/>
                  <a:moveTo>
                    <a:pt x="1015" y="1085"/>
                  </a:moveTo>
                  <a:lnTo>
                    <a:pt x="1015" y="1082"/>
                  </a:lnTo>
                  <a:lnTo>
                    <a:pt x="1015" y="1081"/>
                  </a:lnTo>
                  <a:lnTo>
                    <a:pt x="1013" y="1083"/>
                  </a:lnTo>
                  <a:lnTo>
                    <a:pt x="1012" y="1084"/>
                  </a:lnTo>
                  <a:lnTo>
                    <a:pt x="1013" y="1088"/>
                  </a:lnTo>
                  <a:lnTo>
                    <a:pt x="1015" y="1085"/>
                  </a:lnTo>
                  <a:close/>
                  <a:moveTo>
                    <a:pt x="1026" y="1003"/>
                  </a:moveTo>
                  <a:lnTo>
                    <a:pt x="1031" y="1003"/>
                  </a:lnTo>
                  <a:lnTo>
                    <a:pt x="1033" y="1005"/>
                  </a:lnTo>
                  <a:lnTo>
                    <a:pt x="1033" y="1004"/>
                  </a:lnTo>
                  <a:lnTo>
                    <a:pt x="1032" y="1002"/>
                  </a:lnTo>
                  <a:lnTo>
                    <a:pt x="1031" y="1001"/>
                  </a:lnTo>
                  <a:lnTo>
                    <a:pt x="1029" y="1001"/>
                  </a:lnTo>
                  <a:lnTo>
                    <a:pt x="1026" y="1003"/>
                  </a:lnTo>
                  <a:close/>
                  <a:moveTo>
                    <a:pt x="1125" y="1085"/>
                  </a:moveTo>
                  <a:lnTo>
                    <a:pt x="1124" y="1085"/>
                  </a:lnTo>
                  <a:lnTo>
                    <a:pt x="1124" y="1085"/>
                  </a:lnTo>
                  <a:lnTo>
                    <a:pt x="1121" y="1085"/>
                  </a:lnTo>
                  <a:lnTo>
                    <a:pt x="1121" y="1086"/>
                  </a:lnTo>
                  <a:lnTo>
                    <a:pt x="1123" y="1088"/>
                  </a:lnTo>
                  <a:lnTo>
                    <a:pt x="1125" y="1085"/>
                  </a:lnTo>
                  <a:close/>
                  <a:moveTo>
                    <a:pt x="1127" y="1063"/>
                  </a:moveTo>
                  <a:lnTo>
                    <a:pt x="1126" y="1062"/>
                  </a:lnTo>
                  <a:lnTo>
                    <a:pt x="1123" y="1061"/>
                  </a:lnTo>
                  <a:lnTo>
                    <a:pt x="1117" y="1053"/>
                  </a:lnTo>
                  <a:lnTo>
                    <a:pt x="1115" y="1052"/>
                  </a:lnTo>
                  <a:lnTo>
                    <a:pt x="1112" y="1056"/>
                  </a:lnTo>
                  <a:lnTo>
                    <a:pt x="1110" y="1058"/>
                  </a:lnTo>
                  <a:lnTo>
                    <a:pt x="1111" y="1060"/>
                  </a:lnTo>
                  <a:lnTo>
                    <a:pt x="1113" y="1059"/>
                  </a:lnTo>
                  <a:lnTo>
                    <a:pt x="1115" y="1063"/>
                  </a:lnTo>
                  <a:lnTo>
                    <a:pt x="1114" y="1064"/>
                  </a:lnTo>
                  <a:lnTo>
                    <a:pt x="1118" y="1070"/>
                  </a:lnTo>
                  <a:lnTo>
                    <a:pt x="1119" y="1072"/>
                  </a:lnTo>
                  <a:lnTo>
                    <a:pt x="1119" y="1074"/>
                  </a:lnTo>
                  <a:lnTo>
                    <a:pt x="1121" y="1074"/>
                  </a:lnTo>
                  <a:lnTo>
                    <a:pt x="1124" y="1074"/>
                  </a:lnTo>
                  <a:lnTo>
                    <a:pt x="1127" y="1070"/>
                  </a:lnTo>
                  <a:lnTo>
                    <a:pt x="1127" y="1070"/>
                  </a:lnTo>
                  <a:lnTo>
                    <a:pt x="1127" y="1069"/>
                  </a:lnTo>
                  <a:lnTo>
                    <a:pt x="1126" y="1068"/>
                  </a:lnTo>
                  <a:lnTo>
                    <a:pt x="1127" y="1066"/>
                  </a:lnTo>
                  <a:lnTo>
                    <a:pt x="1127" y="1063"/>
                  </a:lnTo>
                  <a:close/>
                  <a:moveTo>
                    <a:pt x="1037" y="996"/>
                  </a:moveTo>
                  <a:lnTo>
                    <a:pt x="1036" y="995"/>
                  </a:lnTo>
                  <a:lnTo>
                    <a:pt x="1031" y="995"/>
                  </a:lnTo>
                  <a:lnTo>
                    <a:pt x="1031" y="996"/>
                  </a:lnTo>
                  <a:lnTo>
                    <a:pt x="1031" y="998"/>
                  </a:lnTo>
                  <a:lnTo>
                    <a:pt x="1033" y="999"/>
                  </a:lnTo>
                  <a:lnTo>
                    <a:pt x="1037" y="996"/>
                  </a:lnTo>
                  <a:close/>
                  <a:moveTo>
                    <a:pt x="845" y="227"/>
                  </a:moveTo>
                  <a:lnTo>
                    <a:pt x="844" y="228"/>
                  </a:lnTo>
                  <a:lnTo>
                    <a:pt x="844" y="230"/>
                  </a:lnTo>
                  <a:lnTo>
                    <a:pt x="845" y="230"/>
                  </a:lnTo>
                  <a:lnTo>
                    <a:pt x="849" y="229"/>
                  </a:lnTo>
                  <a:lnTo>
                    <a:pt x="848" y="227"/>
                  </a:lnTo>
                  <a:lnTo>
                    <a:pt x="847" y="225"/>
                  </a:lnTo>
                  <a:lnTo>
                    <a:pt x="845" y="227"/>
                  </a:lnTo>
                  <a:close/>
                  <a:moveTo>
                    <a:pt x="1149" y="336"/>
                  </a:moveTo>
                  <a:lnTo>
                    <a:pt x="1150" y="336"/>
                  </a:lnTo>
                  <a:lnTo>
                    <a:pt x="1151" y="335"/>
                  </a:lnTo>
                  <a:lnTo>
                    <a:pt x="1151" y="335"/>
                  </a:lnTo>
                  <a:lnTo>
                    <a:pt x="1149" y="333"/>
                  </a:lnTo>
                  <a:lnTo>
                    <a:pt x="1149" y="331"/>
                  </a:lnTo>
                  <a:lnTo>
                    <a:pt x="1147" y="335"/>
                  </a:lnTo>
                  <a:lnTo>
                    <a:pt x="1149" y="336"/>
                  </a:lnTo>
                  <a:close/>
                  <a:moveTo>
                    <a:pt x="1147" y="330"/>
                  </a:moveTo>
                  <a:lnTo>
                    <a:pt x="1148" y="330"/>
                  </a:lnTo>
                  <a:lnTo>
                    <a:pt x="1148" y="327"/>
                  </a:lnTo>
                  <a:lnTo>
                    <a:pt x="1147" y="328"/>
                  </a:lnTo>
                  <a:lnTo>
                    <a:pt x="1146" y="329"/>
                  </a:lnTo>
                  <a:lnTo>
                    <a:pt x="1146" y="330"/>
                  </a:lnTo>
                  <a:lnTo>
                    <a:pt x="1146" y="331"/>
                  </a:lnTo>
                  <a:lnTo>
                    <a:pt x="1147" y="330"/>
                  </a:lnTo>
                  <a:close/>
                  <a:moveTo>
                    <a:pt x="935" y="6"/>
                  </a:moveTo>
                  <a:lnTo>
                    <a:pt x="937" y="4"/>
                  </a:lnTo>
                  <a:lnTo>
                    <a:pt x="936" y="2"/>
                  </a:lnTo>
                  <a:lnTo>
                    <a:pt x="933" y="3"/>
                  </a:lnTo>
                  <a:lnTo>
                    <a:pt x="932" y="4"/>
                  </a:lnTo>
                  <a:lnTo>
                    <a:pt x="933" y="5"/>
                  </a:lnTo>
                  <a:lnTo>
                    <a:pt x="935" y="6"/>
                  </a:lnTo>
                  <a:close/>
                  <a:moveTo>
                    <a:pt x="1058" y="269"/>
                  </a:moveTo>
                  <a:lnTo>
                    <a:pt x="1059" y="271"/>
                  </a:lnTo>
                  <a:lnTo>
                    <a:pt x="1061" y="274"/>
                  </a:lnTo>
                  <a:lnTo>
                    <a:pt x="1063" y="275"/>
                  </a:lnTo>
                  <a:lnTo>
                    <a:pt x="1064" y="274"/>
                  </a:lnTo>
                  <a:lnTo>
                    <a:pt x="1064" y="272"/>
                  </a:lnTo>
                  <a:lnTo>
                    <a:pt x="1063" y="270"/>
                  </a:lnTo>
                  <a:lnTo>
                    <a:pt x="1063" y="266"/>
                  </a:lnTo>
                  <a:lnTo>
                    <a:pt x="1061" y="266"/>
                  </a:lnTo>
                  <a:lnTo>
                    <a:pt x="1061" y="267"/>
                  </a:lnTo>
                  <a:lnTo>
                    <a:pt x="1059" y="268"/>
                  </a:lnTo>
                  <a:lnTo>
                    <a:pt x="1057" y="267"/>
                  </a:lnTo>
                  <a:lnTo>
                    <a:pt x="1058" y="269"/>
                  </a:lnTo>
                  <a:close/>
                  <a:moveTo>
                    <a:pt x="1179" y="400"/>
                  </a:moveTo>
                  <a:lnTo>
                    <a:pt x="1179" y="398"/>
                  </a:lnTo>
                  <a:lnTo>
                    <a:pt x="1178" y="395"/>
                  </a:lnTo>
                  <a:lnTo>
                    <a:pt x="1177" y="396"/>
                  </a:lnTo>
                  <a:lnTo>
                    <a:pt x="1177" y="398"/>
                  </a:lnTo>
                  <a:lnTo>
                    <a:pt x="1178" y="402"/>
                  </a:lnTo>
                  <a:lnTo>
                    <a:pt x="1179" y="400"/>
                  </a:lnTo>
                  <a:close/>
                  <a:moveTo>
                    <a:pt x="1198" y="404"/>
                  </a:moveTo>
                  <a:lnTo>
                    <a:pt x="1198" y="404"/>
                  </a:lnTo>
                  <a:lnTo>
                    <a:pt x="1198" y="402"/>
                  </a:lnTo>
                  <a:lnTo>
                    <a:pt x="1196" y="401"/>
                  </a:lnTo>
                  <a:lnTo>
                    <a:pt x="1196" y="403"/>
                  </a:lnTo>
                  <a:lnTo>
                    <a:pt x="1196" y="404"/>
                  </a:lnTo>
                  <a:lnTo>
                    <a:pt x="1196" y="404"/>
                  </a:lnTo>
                  <a:lnTo>
                    <a:pt x="1198" y="404"/>
                  </a:lnTo>
                  <a:close/>
                  <a:moveTo>
                    <a:pt x="1289" y="586"/>
                  </a:moveTo>
                  <a:lnTo>
                    <a:pt x="1289" y="591"/>
                  </a:lnTo>
                  <a:lnTo>
                    <a:pt x="1290" y="593"/>
                  </a:lnTo>
                  <a:lnTo>
                    <a:pt x="1291" y="593"/>
                  </a:lnTo>
                  <a:lnTo>
                    <a:pt x="1294" y="583"/>
                  </a:lnTo>
                  <a:lnTo>
                    <a:pt x="1293" y="582"/>
                  </a:lnTo>
                  <a:lnTo>
                    <a:pt x="1291" y="582"/>
                  </a:lnTo>
                  <a:lnTo>
                    <a:pt x="1289" y="586"/>
                  </a:lnTo>
                  <a:close/>
                  <a:moveTo>
                    <a:pt x="1290" y="579"/>
                  </a:moveTo>
                  <a:lnTo>
                    <a:pt x="1291" y="579"/>
                  </a:lnTo>
                  <a:lnTo>
                    <a:pt x="1290" y="575"/>
                  </a:lnTo>
                  <a:lnTo>
                    <a:pt x="1291" y="569"/>
                  </a:lnTo>
                  <a:lnTo>
                    <a:pt x="1290" y="568"/>
                  </a:lnTo>
                  <a:lnTo>
                    <a:pt x="1289" y="570"/>
                  </a:lnTo>
                  <a:lnTo>
                    <a:pt x="1288" y="573"/>
                  </a:lnTo>
                  <a:lnTo>
                    <a:pt x="1288" y="576"/>
                  </a:lnTo>
                  <a:lnTo>
                    <a:pt x="1290" y="579"/>
                  </a:lnTo>
                  <a:close/>
                  <a:moveTo>
                    <a:pt x="1278" y="524"/>
                  </a:moveTo>
                  <a:lnTo>
                    <a:pt x="1279" y="523"/>
                  </a:lnTo>
                  <a:lnTo>
                    <a:pt x="1279" y="521"/>
                  </a:lnTo>
                  <a:lnTo>
                    <a:pt x="1281" y="515"/>
                  </a:lnTo>
                  <a:lnTo>
                    <a:pt x="1288" y="499"/>
                  </a:lnTo>
                  <a:lnTo>
                    <a:pt x="1288" y="496"/>
                  </a:lnTo>
                  <a:lnTo>
                    <a:pt x="1286" y="494"/>
                  </a:lnTo>
                  <a:lnTo>
                    <a:pt x="1286" y="488"/>
                  </a:lnTo>
                  <a:lnTo>
                    <a:pt x="1284" y="488"/>
                  </a:lnTo>
                  <a:lnTo>
                    <a:pt x="1283" y="488"/>
                  </a:lnTo>
                  <a:lnTo>
                    <a:pt x="1282" y="489"/>
                  </a:lnTo>
                  <a:lnTo>
                    <a:pt x="1281" y="491"/>
                  </a:lnTo>
                  <a:lnTo>
                    <a:pt x="1283" y="491"/>
                  </a:lnTo>
                  <a:lnTo>
                    <a:pt x="1284" y="494"/>
                  </a:lnTo>
                  <a:lnTo>
                    <a:pt x="1284" y="497"/>
                  </a:lnTo>
                  <a:lnTo>
                    <a:pt x="1283" y="500"/>
                  </a:lnTo>
                  <a:lnTo>
                    <a:pt x="1278" y="504"/>
                  </a:lnTo>
                  <a:lnTo>
                    <a:pt x="1278" y="508"/>
                  </a:lnTo>
                  <a:lnTo>
                    <a:pt x="1278" y="510"/>
                  </a:lnTo>
                  <a:lnTo>
                    <a:pt x="1277" y="513"/>
                  </a:lnTo>
                  <a:lnTo>
                    <a:pt x="1276" y="516"/>
                  </a:lnTo>
                  <a:lnTo>
                    <a:pt x="1277" y="523"/>
                  </a:lnTo>
                  <a:lnTo>
                    <a:pt x="1278" y="524"/>
                  </a:lnTo>
                  <a:close/>
                  <a:moveTo>
                    <a:pt x="1220" y="455"/>
                  </a:moveTo>
                  <a:lnTo>
                    <a:pt x="1221" y="454"/>
                  </a:lnTo>
                  <a:lnTo>
                    <a:pt x="1222" y="453"/>
                  </a:lnTo>
                  <a:lnTo>
                    <a:pt x="1221" y="451"/>
                  </a:lnTo>
                  <a:lnTo>
                    <a:pt x="1220" y="449"/>
                  </a:lnTo>
                  <a:lnTo>
                    <a:pt x="1220" y="446"/>
                  </a:lnTo>
                  <a:lnTo>
                    <a:pt x="1220" y="445"/>
                  </a:lnTo>
                  <a:lnTo>
                    <a:pt x="1218" y="445"/>
                  </a:lnTo>
                  <a:lnTo>
                    <a:pt x="1217" y="445"/>
                  </a:lnTo>
                  <a:lnTo>
                    <a:pt x="1215" y="444"/>
                  </a:lnTo>
                  <a:lnTo>
                    <a:pt x="1214" y="446"/>
                  </a:lnTo>
                  <a:lnTo>
                    <a:pt x="1218" y="453"/>
                  </a:lnTo>
                  <a:lnTo>
                    <a:pt x="1220" y="455"/>
                  </a:lnTo>
                  <a:close/>
                  <a:moveTo>
                    <a:pt x="764" y="133"/>
                  </a:moveTo>
                  <a:lnTo>
                    <a:pt x="760" y="132"/>
                  </a:lnTo>
                  <a:lnTo>
                    <a:pt x="759" y="131"/>
                  </a:lnTo>
                  <a:lnTo>
                    <a:pt x="759" y="129"/>
                  </a:lnTo>
                  <a:lnTo>
                    <a:pt x="760" y="126"/>
                  </a:lnTo>
                  <a:lnTo>
                    <a:pt x="761" y="124"/>
                  </a:lnTo>
                  <a:lnTo>
                    <a:pt x="762" y="124"/>
                  </a:lnTo>
                  <a:lnTo>
                    <a:pt x="764" y="121"/>
                  </a:lnTo>
                  <a:lnTo>
                    <a:pt x="764" y="120"/>
                  </a:lnTo>
                  <a:lnTo>
                    <a:pt x="763" y="120"/>
                  </a:lnTo>
                  <a:lnTo>
                    <a:pt x="762" y="119"/>
                  </a:lnTo>
                  <a:lnTo>
                    <a:pt x="761" y="122"/>
                  </a:lnTo>
                  <a:lnTo>
                    <a:pt x="759" y="122"/>
                  </a:lnTo>
                  <a:lnTo>
                    <a:pt x="758" y="121"/>
                  </a:lnTo>
                  <a:lnTo>
                    <a:pt x="757" y="118"/>
                  </a:lnTo>
                  <a:lnTo>
                    <a:pt x="757" y="116"/>
                  </a:lnTo>
                  <a:lnTo>
                    <a:pt x="756" y="116"/>
                  </a:lnTo>
                  <a:lnTo>
                    <a:pt x="754" y="118"/>
                  </a:lnTo>
                  <a:lnTo>
                    <a:pt x="753" y="120"/>
                  </a:lnTo>
                  <a:lnTo>
                    <a:pt x="749" y="122"/>
                  </a:lnTo>
                  <a:lnTo>
                    <a:pt x="748" y="127"/>
                  </a:lnTo>
                  <a:lnTo>
                    <a:pt x="749" y="131"/>
                  </a:lnTo>
                  <a:lnTo>
                    <a:pt x="748" y="133"/>
                  </a:lnTo>
                  <a:lnTo>
                    <a:pt x="746" y="134"/>
                  </a:lnTo>
                  <a:lnTo>
                    <a:pt x="747" y="135"/>
                  </a:lnTo>
                  <a:lnTo>
                    <a:pt x="750" y="135"/>
                  </a:lnTo>
                  <a:lnTo>
                    <a:pt x="756" y="136"/>
                  </a:lnTo>
                  <a:lnTo>
                    <a:pt x="760" y="136"/>
                  </a:lnTo>
                  <a:lnTo>
                    <a:pt x="764" y="137"/>
                  </a:lnTo>
                  <a:lnTo>
                    <a:pt x="765" y="135"/>
                  </a:lnTo>
                  <a:lnTo>
                    <a:pt x="765" y="133"/>
                  </a:lnTo>
                  <a:lnTo>
                    <a:pt x="765" y="133"/>
                  </a:lnTo>
                  <a:lnTo>
                    <a:pt x="764" y="133"/>
                  </a:lnTo>
                  <a:close/>
                  <a:moveTo>
                    <a:pt x="751" y="179"/>
                  </a:moveTo>
                  <a:lnTo>
                    <a:pt x="752" y="181"/>
                  </a:lnTo>
                  <a:lnTo>
                    <a:pt x="753" y="181"/>
                  </a:lnTo>
                  <a:lnTo>
                    <a:pt x="754" y="181"/>
                  </a:lnTo>
                  <a:lnTo>
                    <a:pt x="755" y="178"/>
                  </a:lnTo>
                  <a:lnTo>
                    <a:pt x="754" y="177"/>
                  </a:lnTo>
                  <a:lnTo>
                    <a:pt x="752" y="178"/>
                  </a:lnTo>
                  <a:lnTo>
                    <a:pt x="751" y="179"/>
                  </a:lnTo>
                  <a:close/>
                  <a:moveTo>
                    <a:pt x="931" y="18"/>
                  </a:moveTo>
                  <a:lnTo>
                    <a:pt x="931" y="19"/>
                  </a:lnTo>
                  <a:lnTo>
                    <a:pt x="931" y="21"/>
                  </a:lnTo>
                  <a:lnTo>
                    <a:pt x="932" y="22"/>
                  </a:lnTo>
                  <a:lnTo>
                    <a:pt x="935" y="20"/>
                  </a:lnTo>
                  <a:lnTo>
                    <a:pt x="933" y="17"/>
                  </a:lnTo>
                  <a:lnTo>
                    <a:pt x="931" y="18"/>
                  </a:lnTo>
                  <a:close/>
                  <a:moveTo>
                    <a:pt x="762" y="181"/>
                  </a:moveTo>
                  <a:lnTo>
                    <a:pt x="763" y="180"/>
                  </a:lnTo>
                  <a:lnTo>
                    <a:pt x="764" y="179"/>
                  </a:lnTo>
                  <a:lnTo>
                    <a:pt x="764" y="176"/>
                  </a:lnTo>
                  <a:lnTo>
                    <a:pt x="762" y="178"/>
                  </a:lnTo>
                  <a:lnTo>
                    <a:pt x="762" y="181"/>
                  </a:lnTo>
                  <a:close/>
                  <a:moveTo>
                    <a:pt x="748" y="48"/>
                  </a:moveTo>
                  <a:lnTo>
                    <a:pt x="750" y="46"/>
                  </a:lnTo>
                  <a:lnTo>
                    <a:pt x="751" y="45"/>
                  </a:lnTo>
                  <a:lnTo>
                    <a:pt x="749" y="46"/>
                  </a:lnTo>
                  <a:lnTo>
                    <a:pt x="744" y="48"/>
                  </a:lnTo>
                  <a:lnTo>
                    <a:pt x="741" y="52"/>
                  </a:lnTo>
                  <a:lnTo>
                    <a:pt x="746" y="49"/>
                  </a:lnTo>
                  <a:lnTo>
                    <a:pt x="748" y="48"/>
                  </a:lnTo>
                  <a:close/>
                  <a:moveTo>
                    <a:pt x="623" y="35"/>
                  </a:moveTo>
                  <a:lnTo>
                    <a:pt x="627" y="40"/>
                  </a:lnTo>
                  <a:lnTo>
                    <a:pt x="627" y="39"/>
                  </a:lnTo>
                  <a:lnTo>
                    <a:pt x="628" y="35"/>
                  </a:lnTo>
                  <a:lnTo>
                    <a:pt x="627" y="33"/>
                  </a:lnTo>
                  <a:lnTo>
                    <a:pt x="627" y="30"/>
                  </a:lnTo>
                  <a:lnTo>
                    <a:pt x="627" y="29"/>
                  </a:lnTo>
                  <a:lnTo>
                    <a:pt x="625" y="31"/>
                  </a:lnTo>
                  <a:lnTo>
                    <a:pt x="623" y="31"/>
                  </a:lnTo>
                  <a:lnTo>
                    <a:pt x="625" y="34"/>
                  </a:lnTo>
                  <a:lnTo>
                    <a:pt x="623" y="35"/>
                  </a:lnTo>
                  <a:close/>
                  <a:moveTo>
                    <a:pt x="754" y="42"/>
                  </a:moveTo>
                  <a:lnTo>
                    <a:pt x="759" y="36"/>
                  </a:lnTo>
                  <a:lnTo>
                    <a:pt x="760" y="30"/>
                  </a:lnTo>
                  <a:lnTo>
                    <a:pt x="759" y="31"/>
                  </a:lnTo>
                  <a:lnTo>
                    <a:pt x="759" y="33"/>
                  </a:lnTo>
                  <a:lnTo>
                    <a:pt x="758" y="35"/>
                  </a:lnTo>
                  <a:lnTo>
                    <a:pt x="757" y="36"/>
                  </a:lnTo>
                  <a:lnTo>
                    <a:pt x="756" y="37"/>
                  </a:lnTo>
                  <a:lnTo>
                    <a:pt x="753" y="41"/>
                  </a:lnTo>
                  <a:lnTo>
                    <a:pt x="752" y="42"/>
                  </a:lnTo>
                  <a:lnTo>
                    <a:pt x="752" y="44"/>
                  </a:lnTo>
                  <a:lnTo>
                    <a:pt x="754" y="42"/>
                  </a:lnTo>
                  <a:close/>
                  <a:moveTo>
                    <a:pt x="932" y="3"/>
                  </a:moveTo>
                  <a:lnTo>
                    <a:pt x="932" y="0"/>
                  </a:lnTo>
                  <a:lnTo>
                    <a:pt x="931" y="0"/>
                  </a:lnTo>
                  <a:lnTo>
                    <a:pt x="929" y="1"/>
                  </a:lnTo>
                  <a:lnTo>
                    <a:pt x="931" y="3"/>
                  </a:lnTo>
                  <a:lnTo>
                    <a:pt x="932" y="3"/>
                  </a:lnTo>
                  <a:close/>
                  <a:moveTo>
                    <a:pt x="839" y="216"/>
                  </a:moveTo>
                  <a:lnTo>
                    <a:pt x="840" y="216"/>
                  </a:lnTo>
                  <a:lnTo>
                    <a:pt x="842" y="215"/>
                  </a:lnTo>
                  <a:lnTo>
                    <a:pt x="843" y="214"/>
                  </a:lnTo>
                  <a:lnTo>
                    <a:pt x="844" y="214"/>
                  </a:lnTo>
                  <a:lnTo>
                    <a:pt x="847" y="211"/>
                  </a:lnTo>
                  <a:lnTo>
                    <a:pt x="848" y="210"/>
                  </a:lnTo>
                  <a:lnTo>
                    <a:pt x="853" y="209"/>
                  </a:lnTo>
                  <a:lnTo>
                    <a:pt x="850" y="206"/>
                  </a:lnTo>
                  <a:lnTo>
                    <a:pt x="850" y="206"/>
                  </a:lnTo>
                  <a:lnTo>
                    <a:pt x="845" y="207"/>
                  </a:lnTo>
                  <a:lnTo>
                    <a:pt x="840" y="208"/>
                  </a:lnTo>
                  <a:lnTo>
                    <a:pt x="838" y="210"/>
                  </a:lnTo>
                  <a:lnTo>
                    <a:pt x="836" y="213"/>
                  </a:lnTo>
                  <a:lnTo>
                    <a:pt x="835" y="216"/>
                  </a:lnTo>
                  <a:lnTo>
                    <a:pt x="835" y="217"/>
                  </a:lnTo>
                  <a:lnTo>
                    <a:pt x="839" y="216"/>
                  </a:lnTo>
                  <a:close/>
                  <a:moveTo>
                    <a:pt x="766" y="184"/>
                  </a:moveTo>
                  <a:lnTo>
                    <a:pt x="767" y="185"/>
                  </a:lnTo>
                  <a:lnTo>
                    <a:pt x="769" y="187"/>
                  </a:lnTo>
                  <a:lnTo>
                    <a:pt x="770" y="185"/>
                  </a:lnTo>
                  <a:lnTo>
                    <a:pt x="770" y="184"/>
                  </a:lnTo>
                  <a:lnTo>
                    <a:pt x="769" y="181"/>
                  </a:lnTo>
                  <a:lnTo>
                    <a:pt x="767" y="179"/>
                  </a:lnTo>
                  <a:lnTo>
                    <a:pt x="766" y="181"/>
                  </a:lnTo>
                  <a:lnTo>
                    <a:pt x="766" y="182"/>
                  </a:lnTo>
                  <a:lnTo>
                    <a:pt x="765" y="183"/>
                  </a:lnTo>
                  <a:lnTo>
                    <a:pt x="766" y="184"/>
                  </a:lnTo>
                  <a:close/>
                  <a:moveTo>
                    <a:pt x="557" y="40"/>
                  </a:moveTo>
                  <a:lnTo>
                    <a:pt x="556" y="37"/>
                  </a:lnTo>
                  <a:lnTo>
                    <a:pt x="557" y="36"/>
                  </a:lnTo>
                  <a:lnTo>
                    <a:pt x="557" y="36"/>
                  </a:lnTo>
                  <a:lnTo>
                    <a:pt x="558" y="36"/>
                  </a:lnTo>
                  <a:lnTo>
                    <a:pt x="561" y="39"/>
                  </a:lnTo>
                  <a:lnTo>
                    <a:pt x="562" y="40"/>
                  </a:lnTo>
                  <a:lnTo>
                    <a:pt x="564" y="42"/>
                  </a:lnTo>
                  <a:lnTo>
                    <a:pt x="568" y="42"/>
                  </a:lnTo>
                  <a:lnTo>
                    <a:pt x="573" y="40"/>
                  </a:lnTo>
                  <a:lnTo>
                    <a:pt x="576" y="41"/>
                  </a:lnTo>
                  <a:lnTo>
                    <a:pt x="577" y="41"/>
                  </a:lnTo>
                  <a:lnTo>
                    <a:pt x="581" y="38"/>
                  </a:lnTo>
                  <a:lnTo>
                    <a:pt x="583" y="38"/>
                  </a:lnTo>
                  <a:lnTo>
                    <a:pt x="585" y="36"/>
                  </a:lnTo>
                  <a:lnTo>
                    <a:pt x="586" y="38"/>
                  </a:lnTo>
                  <a:lnTo>
                    <a:pt x="590" y="40"/>
                  </a:lnTo>
                  <a:lnTo>
                    <a:pt x="591" y="42"/>
                  </a:lnTo>
                  <a:lnTo>
                    <a:pt x="593" y="43"/>
                  </a:lnTo>
                  <a:lnTo>
                    <a:pt x="593" y="44"/>
                  </a:lnTo>
                  <a:lnTo>
                    <a:pt x="591" y="46"/>
                  </a:lnTo>
                  <a:lnTo>
                    <a:pt x="591" y="48"/>
                  </a:lnTo>
                  <a:lnTo>
                    <a:pt x="588" y="48"/>
                  </a:lnTo>
                  <a:lnTo>
                    <a:pt x="586" y="53"/>
                  </a:lnTo>
                  <a:lnTo>
                    <a:pt x="575" y="59"/>
                  </a:lnTo>
                  <a:lnTo>
                    <a:pt x="565" y="54"/>
                  </a:lnTo>
                  <a:lnTo>
                    <a:pt x="560" y="50"/>
                  </a:lnTo>
                  <a:lnTo>
                    <a:pt x="558" y="44"/>
                  </a:lnTo>
                  <a:lnTo>
                    <a:pt x="557" y="40"/>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52" name="Google Shape;2652;p203"/>
            <p:cNvSpPr/>
            <p:nvPr/>
          </p:nvSpPr>
          <p:spPr>
            <a:xfrm>
              <a:off x="9691433" y="4976368"/>
              <a:ext cx="4185" cy="3694"/>
            </a:xfrm>
            <a:custGeom>
              <a:avLst/>
              <a:gdLst/>
              <a:ahLst/>
              <a:cxnLst/>
              <a:rect l="l" t="t" r="r" b="b"/>
              <a:pathLst>
                <a:path w="1" h="1" extrusionOk="0">
                  <a:moveTo>
                    <a:pt x="0" y="0"/>
                  </a:moveTo>
                  <a:lnTo>
                    <a:pt x="0"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53" name="Google Shape;2653;p203"/>
            <p:cNvSpPr/>
            <p:nvPr/>
          </p:nvSpPr>
          <p:spPr>
            <a:xfrm>
              <a:off x="10302724" y="5788828"/>
              <a:ext cx="8374" cy="18466"/>
            </a:xfrm>
            <a:custGeom>
              <a:avLst/>
              <a:gdLst/>
              <a:ahLst/>
              <a:cxnLst/>
              <a:rect l="l" t="t" r="r" b="b"/>
              <a:pathLst>
                <a:path w="11" h="24" extrusionOk="0">
                  <a:moveTo>
                    <a:pt x="9" y="9"/>
                  </a:moveTo>
                  <a:lnTo>
                    <a:pt x="8" y="2"/>
                  </a:lnTo>
                  <a:lnTo>
                    <a:pt x="5" y="0"/>
                  </a:lnTo>
                  <a:lnTo>
                    <a:pt x="4" y="1"/>
                  </a:lnTo>
                  <a:lnTo>
                    <a:pt x="3" y="4"/>
                  </a:lnTo>
                  <a:lnTo>
                    <a:pt x="1" y="5"/>
                  </a:lnTo>
                  <a:lnTo>
                    <a:pt x="0" y="7"/>
                  </a:lnTo>
                  <a:lnTo>
                    <a:pt x="0" y="10"/>
                  </a:lnTo>
                  <a:lnTo>
                    <a:pt x="0" y="13"/>
                  </a:lnTo>
                  <a:lnTo>
                    <a:pt x="2" y="17"/>
                  </a:lnTo>
                  <a:lnTo>
                    <a:pt x="1" y="20"/>
                  </a:lnTo>
                  <a:lnTo>
                    <a:pt x="2" y="23"/>
                  </a:lnTo>
                  <a:lnTo>
                    <a:pt x="3" y="23"/>
                  </a:lnTo>
                  <a:lnTo>
                    <a:pt x="6" y="21"/>
                  </a:lnTo>
                  <a:lnTo>
                    <a:pt x="9" y="18"/>
                  </a:lnTo>
                  <a:lnTo>
                    <a:pt x="10" y="16"/>
                  </a:lnTo>
                  <a:lnTo>
                    <a:pt x="9" y="12"/>
                  </a:lnTo>
                  <a:lnTo>
                    <a:pt x="9" y="9"/>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54" name="Google Shape;2654;p203"/>
            <p:cNvSpPr/>
            <p:nvPr/>
          </p:nvSpPr>
          <p:spPr>
            <a:xfrm>
              <a:off x="10085004" y="5655880"/>
              <a:ext cx="50243" cy="18466"/>
            </a:xfrm>
            <a:custGeom>
              <a:avLst/>
              <a:gdLst/>
              <a:ahLst/>
              <a:cxnLst/>
              <a:rect l="l" t="t" r="r" b="b"/>
              <a:pathLst>
                <a:path w="51" h="20" extrusionOk="0">
                  <a:moveTo>
                    <a:pt x="43" y="6"/>
                  </a:moveTo>
                  <a:lnTo>
                    <a:pt x="40" y="7"/>
                  </a:lnTo>
                  <a:lnTo>
                    <a:pt x="33" y="6"/>
                  </a:lnTo>
                  <a:lnTo>
                    <a:pt x="33" y="6"/>
                  </a:lnTo>
                  <a:lnTo>
                    <a:pt x="34" y="3"/>
                  </a:lnTo>
                  <a:lnTo>
                    <a:pt x="32" y="2"/>
                  </a:lnTo>
                  <a:lnTo>
                    <a:pt x="31" y="1"/>
                  </a:lnTo>
                  <a:lnTo>
                    <a:pt x="24" y="0"/>
                  </a:lnTo>
                  <a:lnTo>
                    <a:pt x="17" y="4"/>
                  </a:lnTo>
                  <a:lnTo>
                    <a:pt x="2" y="6"/>
                  </a:lnTo>
                  <a:lnTo>
                    <a:pt x="1" y="9"/>
                  </a:lnTo>
                  <a:lnTo>
                    <a:pt x="0" y="12"/>
                  </a:lnTo>
                  <a:lnTo>
                    <a:pt x="1" y="14"/>
                  </a:lnTo>
                  <a:lnTo>
                    <a:pt x="6" y="18"/>
                  </a:lnTo>
                  <a:lnTo>
                    <a:pt x="11" y="18"/>
                  </a:lnTo>
                  <a:lnTo>
                    <a:pt x="15" y="17"/>
                  </a:lnTo>
                  <a:lnTo>
                    <a:pt x="19" y="18"/>
                  </a:lnTo>
                  <a:lnTo>
                    <a:pt x="21" y="16"/>
                  </a:lnTo>
                  <a:lnTo>
                    <a:pt x="26" y="17"/>
                  </a:lnTo>
                  <a:lnTo>
                    <a:pt x="28" y="19"/>
                  </a:lnTo>
                  <a:lnTo>
                    <a:pt x="33" y="17"/>
                  </a:lnTo>
                  <a:lnTo>
                    <a:pt x="34" y="14"/>
                  </a:lnTo>
                  <a:lnTo>
                    <a:pt x="35" y="13"/>
                  </a:lnTo>
                  <a:lnTo>
                    <a:pt x="40" y="11"/>
                  </a:lnTo>
                  <a:lnTo>
                    <a:pt x="47" y="13"/>
                  </a:lnTo>
                  <a:lnTo>
                    <a:pt x="48" y="13"/>
                  </a:lnTo>
                  <a:lnTo>
                    <a:pt x="50" y="11"/>
                  </a:lnTo>
                  <a:lnTo>
                    <a:pt x="47" y="7"/>
                  </a:lnTo>
                  <a:lnTo>
                    <a:pt x="43"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55" name="Google Shape;2655;p203"/>
            <p:cNvSpPr/>
            <p:nvPr/>
          </p:nvSpPr>
          <p:spPr>
            <a:xfrm>
              <a:off x="10428332" y="5895927"/>
              <a:ext cx="4185" cy="7386"/>
            </a:xfrm>
            <a:custGeom>
              <a:avLst/>
              <a:gdLst/>
              <a:ahLst/>
              <a:cxnLst/>
              <a:rect l="l" t="t" r="r" b="b"/>
              <a:pathLst>
                <a:path w="5" h="7" extrusionOk="0">
                  <a:moveTo>
                    <a:pt x="4" y="1"/>
                  </a:moveTo>
                  <a:lnTo>
                    <a:pt x="1" y="0"/>
                  </a:lnTo>
                  <a:lnTo>
                    <a:pt x="0" y="2"/>
                  </a:lnTo>
                  <a:lnTo>
                    <a:pt x="0" y="3"/>
                  </a:lnTo>
                  <a:lnTo>
                    <a:pt x="0" y="5"/>
                  </a:lnTo>
                  <a:lnTo>
                    <a:pt x="1" y="6"/>
                  </a:lnTo>
                  <a:lnTo>
                    <a:pt x="3" y="5"/>
                  </a:lnTo>
                  <a:lnTo>
                    <a:pt x="3" y="4"/>
                  </a:lnTo>
                  <a:lnTo>
                    <a:pt x="4" y="3"/>
                  </a:lnTo>
                  <a:lnTo>
                    <a:pt x="4"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56" name="Google Shape;2656;p203"/>
            <p:cNvSpPr/>
            <p:nvPr/>
          </p:nvSpPr>
          <p:spPr>
            <a:xfrm>
              <a:off x="10403209" y="5921776"/>
              <a:ext cx="8374" cy="7386"/>
            </a:xfrm>
            <a:custGeom>
              <a:avLst/>
              <a:gdLst/>
              <a:ahLst/>
              <a:cxnLst/>
              <a:rect l="l" t="t" r="r" b="b"/>
              <a:pathLst>
                <a:path w="9" h="11" extrusionOk="0">
                  <a:moveTo>
                    <a:pt x="6" y="0"/>
                  </a:moveTo>
                  <a:lnTo>
                    <a:pt x="5" y="0"/>
                  </a:lnTo>
                  <a:lnTo>
                    <a:pt x="4" y="3"/>
                  </a:lnTo>
                  <a:lnTo>
                    <a:pt x="3" y="5"/>
                  </a:lnTo>
                  <a:lnTo>
                    <a:pt x="3" y="5"/>
                  </a:lnTo>
                  <a:lnTo>
                    <a:pt x="2" y="7"/>
                  </a:lnTo>
                  <a:lnTo>
                    <a:pt x="2" y="7"/>
                  </a:lnTo>
                  <a:lnTo>
                    <a:pt x="0" y="7"/>
                  </a:lnTo>
                  <a:lnTo>
                    <a:pt x="0" y="7"/>
                  </a:lnTo>
                  <a:lnTo>
                    <a:pt x="2" y="10"/>
                  </a:lnTo>
                  <a:lnTo>
                    <a:pt x="4" y="10"/>
                  </a:lnTo>
                  <a:lnTo>
                    <a:pt x="6" y="10"/>
                  </a:lnTo>
                  <a:lnTo>
                    <a:pt x="8" y="6"/>
                  </a:lnTo>
                  <a:lnTo>
                    <a:pt x="7" y="4"/>
                  </a:lnTo>
                  <a:lnTo>
                    <a:pt x="6"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57" name="Google Shape;2657;p203"/>
            <p:cNvSpPr/>
            <p:nvPr/>
          </p:nvSpPr>
          <p:spPr>
            <a:xfrm>
              <a:off x="10407395" y="5914390"/>
              <a:ext cx="4188" cy="7386"/>
            </a:xfrm>
            <a:custGeom>
              <a:avLst/>
              <a:gdLst/>
              <a:ahLst/>
              <a:cxnLst/>
              <a:rect l="l" t="t" r="r" b="b"/>
              <a:pathLst>
                <a:path w="5" h="8" extrusionOk="0">
                  <a:moveTo>
                    <a:pt x="2" y="0"/>
                  </a:moveTo>
                  <a:lnTo>
                    <a:pt x="1" y="2"/>
                  </a:lnTo>
                  <a:lnTo>
                    <a:pt x="0" y="3"/>
                  </a:lnTo>
                  <a:lnTo>
                    <a:pt x="0" y="4"/>
                  </a:lnTo>
                  <a:lnTo>
                    <a:pt x="1" y="5"/>
                  </a:lnTo>
                  <a:lnTo>
                    <a:pt x="2" y="7"/>
                  </a:lnTo>
                  <a:lnTo>
                    <a:pt x="2" y="7"/>
                  </a:lnTo>
                  <a:lnTo>
                    <a:pt x="4" y="7"/>
                  </a:lnTo>
                  <a:lnTo>
                    <a:pt x="3" y="2"/>
                  </a:lnTo>
                  <a:lnTo>
                    <a:pt x="2"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58" name="Google Shape;2658;p203"/>
            <p:cNvSpPr/>
            <p:nvPr/>
          </p:nvSpPr>
          <p:spPr>
            <a:xfrm>
              <a:off x="9737488" y="5031764"/>
              <a:ext cx="4188" cy="7386"/>
            </a:xfrm>
            <a:custGeom>
              <a:avLst/>
              <a:gdLst/>
              <a:ahLst/>
              <a:cxnLst/>
              <a:rect l="l" t="t" r="r" b="b"/>
              <a:pathLst>
                <a:path w="5" h="7" extrusionOk="0">
                  <a:moveTo>
                    <a:pt x="4" y="4"/>
                  </a:moveTo>
                  <a:lnTo>
                    <a:pt x="3" y="3"/>
                  </a:lnTo>
                  <a:lnTo>
                    <a:pt x="4" y="1"/>
                  </a:lnTo>
                  <a:lnTo>
                    <a:pt x="2" y="0"/>
                  </a:lnTo>
                  <a:lnTo>
                    <a:pt x="0" y="1"/>
                  </a:lnTo>
                  <a:lnTo>
                    <a:pt x="0" y="4"/>
                  </a:lnTo>
                  <a:lnTo>
                    <a:pt x="1" y="6"/>
                  </a:lnTo>
                  <a:lnTo>
                    <a:pt x="4"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59" name="Google Shape;2659;p203"/>
            <p:cNvSpPr/>
            <p:nvPr/>
          </p:nvSpPr>
          <p:spPr>
            <a:xfrm>
              <a:off x="9716555" y="5053922"/>
              <a:ext cx="4185" cy="7386"/>
            </a:xfrm>
            <a:custGeom>
              <a:avLst/>
              <a:gdLst/>
              <a:ahLst/>
              <a:cxnLst/>
              <a:rect l="l" t="t" r="r" b="b"/>
              <a:pathLst>
                <a:path w="6" h="7" extrusionOk="0">
                  <a:moveTo>
                    <a:pt x="2" y="5"/>
                  </a:moveTo>
                  <a:lnTo>
                    <a:pt x="3" y="6"/>
                  </a:lnTo>
                  <a:lnTo>
                    <a:pt x="4" y="5"/>
                  </a:lnTo>
                  <a:lnTo>
                    <a:pt x="5" y="4"/>
                  </a:lnTo>
                  <a:lnTo>
                    <a:pt x="3" y="2"/>
                  </a:lnTo>
                  <a:lnTo>
                    <a:pt x="3" y="0"/>
                  </a:lnTo>
                  <a:lnTo>
                    <a:pt x="2" y="0"/>
                  </a:lnTo>
                  <a:lnTo>
                    <a:pt x="1" y="2"/>
                  </a:lnTo>
                  <a:lnTo>
                    <a:pt x="0" y="3"/>
                  </a:lnTo>
                  <a:lnTo>
                    <a:pt x="2" y="4"/>
                  </a:lnTo>
                  <a:lnTo>
                    <a:pt x="2"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60" name="Google Shape;2660;p203"/>
            <p:cNvSpPr/>
            <p:nvPr/>
          </p:nvSpPr>
          <p:spPr>
            <a:xfrm>
              <a:off x="9440217" y="5205334"/>
              <a:ext cx="4185" cy="7386"/>
            </a:xfrm>
            <a:custGeom>
              <a:avLst/>
              <a:gdLst/>
              <a:ahLst/>
              <a:cxnLst/>
              <a:rect l="l" t="t" r="r" b="b"/>
              <a:pathLst>
                <a:path w="6" h="8" extrusionOk="0">
                  <a:moveTo>
                    <a:pt x="2" y="7"/>
                  </a:moveTo>
                  <a:lnTo>
                    <a:pt x="4" y="4"/>
                  </a:lnTo>
                  <a:lnTo>
                    <a:pt x="5" y="2"/>
                  </a:lnTo>
                  <a:lnTo>
                    <a:pt x="3" y="0"/>
                  </a:lnTo>
                  <a:lnTo>
                    <a:pt x="1" y="3"/>
                  </a:lnTo>
                  <a:lnTo>
                    <a:pt x="0" y="5"/>
                  </a:lnTo>
                  <a:lnTo>
                    <a:pt x="0" y="6"/>
                  </a:lnTo>
                  <a:lnTo>
                    <a:pt x="2" y="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61" name="Google Shape;2661;p203"/>
            <p:cNvSpPr/>
            <p:nvPr/>
          </p:nvSpPr>
          <p:spPr>
            <a:xfrm>
              <a:off x="9369038" y="5345668"/>
              <a:ext cx="8374" cy="18466"/>
            </a:xfrm>
            <a:custGeom>
              <a:avLst/>
              <a:gdLst/>
              <a:ahLst/>
              <a:cxnLst/>
              <a:rect l="l" t="t" r="r" b="b"/>
              <a:pathLst>
                <a:path w="10" h="21" extrusionOk="0">
                  <a:moveTo>
                    <a:pt x="8" y="15"/>
                  </a:moveTo>
                  <a:lnTo>
                    <a:pt x="7" y="13"/>
                  </a:lnTo>
                  <a:lnTo>
                    <a:pt x="6" y="11"/>
                  </a:lnTo>
                  <a:lnTo>
                    <a:pt x="3" y="0"/>
                  </a:lnTo>
                  <a:lnTo>
                    <a:pt x="1" y="1"/>
                  </a:lnTo>
                  <a:lnTo>
                    <a:pt x="0" y="2"/>
                  </a:lnTo>
                  <a:lnTo>
                    <a:pt x="2" y="9"/>
                  </a:lnTo>
                  <a:lnTo>
                    <a:pt x="8" y="20"/>
                  </a:lnTo>
                  <a:lnTo>
                    <a:pt x="9" y="19"/>
                  </a:lnTo>
                  <a:lnTo>
                    <a:pt x="8" y="16"/>
                  </a:lnTo>
                  <a:lnTo>
                    <a:pt x="8" y="1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62" name="Google Shape;2662;p203"/>
            <p:cNvSpPr/>
            <p:nvPr/>
          </p:nvSpPr>
          <p:spPr>
            <a:xfrm>
              <a:off x="9888217" y="4946823"/>
              <a:ext cx="16748" cy="14772"/>
            </a:xfrm>
            <a:custGeom>
              <a:avLst/>
              <a:gdLst/>
              <a:ahLst/>
              <a:cxnLst/>
              <a:rect l="l" t="t" r="r" b="b"/>
              <a:pathLst>
                <a:path w="19" h="17" extrusionOk="0">
                  <a:moveTo>
                    <a:pt x="2" y="16"/>
                  </a:moveTo>
                  <a:lnTo>
                    <a:pt x="8" y="14"/>
                  </a:lnTo>
                  <a:lnTo>
                    <a:pt x="14" y="16"/>
                  </a:lnTo>
                  <a:lnTo>
                    <a:pt x="18" y="16"/>
                  </a:lnTo>
                  <a:lnTo>
                    <a:pt x="18" y="14"/>
                  </a:lnTo>
                  <a:lnTo>
                    <a:pt x="17" y="12"/>
                  </a:lnTo>
                  <a:lnTo>
                    <a:pt x="16" y="12"/>
                  </a:lnTo>
                  <a:lnTo>
                    <a:pt x="13" y="11"/>
                  </a:lnTo>
                  <a:lnTo>
                    <a:pt x="12" y="8"/>
                  </a:lnTo>
                  <a:lnTo>
                    <a:pt x="11" y="5"/>
                  </a:lnTo>
                  <a:lnTo>
                    <a:pt x="10" y="3"/>
                  </a:lnTo>
                  <a:lnTo>
                    <a:pt x="9" y="0"/>
                  </a:lnTo>
                  <a:lnTo>
                    <a:pt x="8" y="0"/>
                  </a:lnTo>
                  <a:lnTo>
                    <a:pt x="6" y="0"/>
                  </a:lnTo>
                  <a:lnTo>
                    <a:pt x="3" y="5"/>
                  </a:lnTo>
                  <a:lnTo>
                    <a:pt x="4" y="6"/>
                  </a:lnTo>
                  <a:lnTo>
                    <a:pt x="5" y="10"/>
                  </a:lnTo>
                  <a:lnTo>
                    <a:pt x="3" y="11"/>
                  </a:lnTo>
                  <a:lnTo>
                    <a:pt x="0" y="11"/>
                  </a:lnTo>
                  <a:lnTo>
                    <a:pt x="0" y="14"/>
                  </a:lnTo>
                  <a:lnTo>
                    <a:pt x="1" y="16"/>
                  </a:lnTo>
                  <a:lnTo>
                    <a:pt x="2" y="1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63" name="Google Shape;2663;p203"/>
            <p:cNvSpPr/>
            <p:nvPr/>
          </p:nvSpPr>
          <p:spPr>
            <a:xfrm>
              <a:off x="10428332" y="5814680"/>
              <a:ext cx="16748" cy="7386"/>
            </a:xfrm>
            <a:custGeom>
              <a:avLst/>
              <a:gdLst/>
              <a:ahLst/>
              <a:cxnLst/>
              <a:rect l="l" t="t" r="r" b="b"/>
              <a:pathLst>
                <a:path w="16" h="10" extrusionOk="0">
                  <a:moveTo>
                    <a:pt x="11" y="0"/>
                  </a:moveTo>
                  <a:lnTo>
                    <a:pt x="7" y="3"/>
                  </a:lnTo>
                  <a:lnTo>
                    <a:pt x="2" y="3"/>
                  </a:lnTo>
                  <a:lnTo>
                    <a:pt x="0" y="4"/>
                  </a:lnTo>
                  <a:lnTo>
                    <a:pt x="1" y="4"/>
                  </a:lnTo>
                  <a:lnTo>
                    <a:pt x="4" y="6"/>
                  </a:lnTo>
                  <a:lnTo>
                    <a:pt x="7" y="7"/>
                  </a:lnTo>
                  <a:lnTo>
                    <a:pt x="10" y="5"/>
                  </a:lnTo>
                  <a:lnTo>
                    <a:pt x="11" y="9"/>
                  </a:lnTo>
                  <a:lnTo>
                    <a:pt x="13" y="8"/>
                  </a:lnTo>
                  <a:lnTo>
                    <a:pt x="15" y="5"/>
                  </a:lnTo>
                  <a:lnTo>
                    <a:pt x="14" y="3"/>
                  </a:lnTo>
                  <a:lnTo>
                    <a:pt x="11"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64" name="Google Shape;2664;p203"/>
            <p:cNvSpPr/>
            <p:nvPr/>
          </p:nvSpPr>
          <p:spPr>
            <a:xfrm>
              <a:off x="10068256" y="5009605"/>
              <a:ext cx="4185" cy="7386"/>
            </a:xfrm>
            <a:custGeom>
              <a:avLst/>
              <a:gdLst/>
              <a:ahLst/>
              <a:cxnLst/>
              <a:rect l="l" t="t" r="r" b="b"/>
              <a:pathLst>
                <a:path w="6" h="7" extrusionOk="0">
                  <a:moveTo>
                    <a:pt x="1" y="2"/>
                  </a:moveTo>
                  <a:lnTo>
                    <a:pt x="1" y="3"/>
                  </a:lnTo>
                  <a:lnTo>
                    <a:pt x="0" y="4"/>
                  </a:lnTo>
                  <a:lnTo>
                    <a:pt x="0" y="5"/>
                  </a:lnTo>
                  <a:lnTo>
                    <a:pt x="3" y="6"/>
                  </a:lnTo>
                  <a:lnTo>
                    <a:pt x="4" y="5"/>
                  </a:lnTo>
                  <a:lnTo>
                    <a:pt x="5" y="4"/>
                  </a:lnTo>
                  <a:lnTo>
                    <a:pt x="4" y="2"/>
                  </a:lnTo>
                  <a:lnTo>
                    <a:pt x="3" y="0"/>
                  </a:lnTo>
                  <a:lnTo>
                    <a:pt x="1"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65" name="Google Shape;2665;p203"/>
            <p:cNvSpPr/>
            <p:nvPr/>
          </p:nvSpPr>
          <p:spPr>
            <a:xfrm>
              <a:off x="10327845" y="5818372"/>
              <a:ext cx="4185" cy="7386"/>
            </a:xfrm>
            <a:custGeom>
              <a:avLst/>
              <a:gdLst/>
              <a:ahLst/>
              <a:cxnLst/>
              <a:rect l="l" t="t" r="r" b="b"/>
              <a:pathLst>
                <a:path w="4" h="8" extrusionOk="0">
                  <a:moveTo>
                    <a:pt x="3" y="4"/>
                  </a:moveTo>
                  <a:lnTo>
                    <a:pt x="3" y="1"/>
                  </a:lnTo>
                  <a:lnTo>
                    <a:pt x="3" y="0"/>
                  </a:lnTo>
                  <a:lnTo>
                    <a:pt x="1" y="2"/>
                  </a:lnTo>
                  <a:lnTo>
                    <a:pt x="0" y="3"/>
                  </a:lnTo>
                  <a:lnTo>
                    <a:pt x="1" y="7"/>
                  </a:lnTo>
                  <a:lnTo>
                    <a:pt x="3"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66" name="Google Shape;2666;p203"/>
            <p:cNvSpPr/>
            <p:nvPr/>
          </p:nvSpPr>
          <p:spPr>
            <a:xfrm>
              <a:off x="10344593" y="5751898"/>
              <a:ext cx="8374" cy="3694"/>
            </a:xfrm>
            <a:custGeom>
              <a:avLst/>
              <a:gdLst/>
              <a:ahLst/>
              <a:cxnLst/>
              <a:rect l="l" t="t" r="r" b="b"/>
              <a:pathLst>
                <a:path w="8" h="5" extrusionOk="0">
                  <a:moveTo>
                    <a:pt x="0" y="2"/>
                  </a:moveTo>
                  <a:lnTo>
                    <a:pt x="5" y="2"/>
                  </a:lnTo>
                  <a:lnTo>
                    <a:pt x="7" y="4"/>
                  </a:lnTo>
                  <a:lnTo>
                    <a:pt x="7" y="3"/>
                  </a:lnTo>
                  <a:lnTo>
                    <a:pt x="6" y="1"/>
                  </a:lnTo>
                  <a:lnTo>
                    <a:pt x="5" y="0"/>
                  </a:lnTo>
                  <a:lnTo>
                    <a:pt x="3" y="0"/>
                  </a:lnTo>
                  <a:lnTo>
                    <a:pt x="0"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67" name="Google Shape;2667;p203"/>
            <p:cNvSpPr/>
            <p:nvPr/>
          </p:nvSpPr>
          <p:spPr>
            <a:xfrm>
              <a:off x="10432517" y="5822066"/>
              <a:ext cx="4188" cy="3692"/>
            </a:xfrm>
            <a:custGeom>
              <a:avLst/>
              <a:gdLst/>
              <a:ahLst/>
              <a:cxnLst/>
              <a:rect l="l" t="t" r="r" b="b"/>
              <a:pathLst>
                <a:path w="5" h="4" extrusionOk="0">
                  <a:moveTo>
                    <a:pt x="4" y="0"/>
                  </a:moveTo>
                  <a:lnTo>
                    <a:pt x="3" y="0"/>
                  </a:lnTo>
                  <a:lnTo>
                    <a:pt x="3" y="0"/>
                  </a:lnTo>
                  <a:lnTo>
                    <a:pt x="0" y="0"/>
                  </a:lnTo>
                  <a:lnTo>
                    <a:pt x="0" y="1"/>
                  </a:lnTo>
                  <a:lnTo>
                    <a:pt x="2" y="3"/>
                  </a:lnTo>
                  <a:lnTo>
                    <a:pt x="4"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68" name="Google Shape;2668;p203"/>
            <p:cNvSpPr/>
            <p:nvPr/>
          </p:nvSpPr>
          <p:spPr>
            <a:xfrm>
              <a:off x="10424143" y="5796214"/>
              <a:ext cx="16748" cy="18466"/>
            </a:xfrm>
            <a:custGeom>
              <a:avLst/>
              <a:gdLst/>
              <a:ahLst/>
              <a:cxnLst/>
              <a:rect l="l" t="t" r="r" b="b"/>
              <a:pathLst>
                <a:path w="18" h="23" extrusionOk="0">
                  <a:moveTo>
                    <a:pt x="17" y="11"/>
                  </a:moveTo>
                  <a:lnTo>
                    <a:pt x="16" y="10"/>
                  </a:lnTo>
                  <a:lnTo>
                    <a:pt x="13" y="9"/>
                  </a:lnTo>
                  <a:lnTo>
                    <a:pt x="7" y="1"/>
                  </a:lnTo>
                  <a:lnTo>
                    <a:pt x="5" y="0"/>
                  </a:lnTo>
                  <a:lnTo>
                    <a:pt x="2" y="4"/>
                  </a:lnTo>
                  <a:lnTo>
                    <a:pt x="0" y="6"/>
                  </a:lnTo>
                  <a:lnTo>
                    <a:pt x="1" y="8"/>
                  </a:lnTo>
                  <a:lnTo>
                    <a:pt x="3" y="7"/>
                  </a:lnTo>
                  <a:lnTo>
                    <a:pt x="5" y="11"/>
                  </a:lnTo>
                  <a:lnTo>
                    <a:pt x="4" y="12"/>
                  </a:lnTo>
                  <a:lnTo>
                    <a:pt x="8" y="18"/>
                  </a:lnTo>
                  <a:lnTo>
                    <a:pt x="9" y="20"/>
                  </a:lnTo>
                  <a:lnTo>
                    <a:pt x="9" y="22"/>
                  </a:lnTo>
                  <a:lnTo>
                    <a:pt x="11" y="22"/>
                  </a:lnTo>
                  <a:lnTo>
                    <a:pt x="14" y="22"/>
                  </a:lnTo>
                  <a:lnTo>
                    <a:pt x="17" y="18"/>
                  </a:lnTo>
                  <a:lnTo>
                    <a:pt x="17" y="18"/>
                  </a:lnTo>
                  <a:lnTo>
                    <a:pt x="17" y="17"/>
                  </a:lnTo>
                  <a:lnTo>
                    <a:pt x="16" y="16"/>
                  </a:lnTo>
                  <a:lnTo>
                    <a:pt x="17" y="14"/>
                  </a:lnTo>
                  <a:lnTo>
                    <a:pt x="17" y="1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69" name="Google Shape;2669;p203"/>
            <p:cNvSpPr/>
            <p:nvPr/>
          </p:nvSpPr>
          <p:spPr>
            <a:xfrm>
              <a:off x="10348778" y="5748206"/>
              <a:ext cx="8374" cy="3692"/>
            </a:xfrm>
            <a:custGeom>
              <a:avLst/>
              <a:gdLst/>
              <a:ahLst/>
              <a:cxnLst/>
              <a:rect l="l" t="t" r="r" b="b"/>
              <a:pathLst>
                <a:path w="7" h="5" extrusionOk="0">
                  <a:moveTo>
                    <a:pt x="6" y="1"/>
                  </a:moveTo>
                  <a:lnTo>
                    <a:pt x="5" y="0"/>
                  </a:lnTo>
                  <a:lnTo>
                    <a:pt x="0" y="0"/>
                  </a:lnTo>
                  <a:lnTo>
                    <a:pt x="0" y="1"/>
                  </a:lnTo>
                  <a:lnTo>
                    <a:pt x="0" y="3"/>
                  </a:lnTo>
                  <a:lnTo>
                    <a:pt x="2" y="4"/>
                  </a:lnTo>
                  <a:lnTo>
                    <a:pt x="6"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70" name="Google Shape;2670;p203"/>
            <p:cNvSpPr/>
            <p:nvPr/>
          </p:nvSpPr>
          <p:spPr>
            <a:xfrm>
              <a:off x="10168742" y="5101929"/>
              <a:ext cx="4185" cy="3694"/>
            </a:xfrm>
            <a:custGeom>
              <a:avLst/>
              <a:gdLst/>
              <a:ahLst/>
              <a:cxnLst/>
              <a:rect l="l" t="t" r="r" b="b"/>
              <a:pathLst>
                <a:path w="6" h="6" extrusionOk="0">
                  <a:moveTo>
                    <a:pt x="1" y="2"/>
                  </a:moveTo>
                  <a:lnTo>
                    <a:pt x="0" y="3"/>
                  </a:lnTo>
                  <a:lnTo>
                    <a:pt x="0" y="5"/>
                  </a:lnTo>
                  <a:lnTo>
                    <a:pt x="1" y="5"/>
                  </a:lnTo>
                  <a:lnTo>
                    <a:pt x="5" y="4"/>
                  </a:lnTo>
                  <a:lnTo>
                    <a:pt x="4" y="2"/>
                  </a:lnTo>
                  <a:lnTo>
                    <a:pt x="3" y="0"/>
                  </a:lnTo>
                  <a:lnTo>
                    <a:pt x="1"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71" name="Google Shape;2671;p203"/>
            <p:cNvSpPr/>
            <p:nvPr/>
          </p:nvSpPr>
          <p:spPr>
            <a:xfrm>
              <a:off x="10457638" y="5190562"/>
              <a:ext cx="4188" cy="3694"/>
            </a:xfrm>
            <a:custGeom>
              <a:avLst/>
              <a:gdLst/>
              <a:ahLst/>
              <a:cxnLst/>
              <a:rect l="l" t="t" r="r" b="b"/>
              <a:pathLst>
                <a:path w="5" h="6" extrusionOk="0">
                  <a:moveTo>
                    <a:pt x="2" y="5"/>
                  </a:moveTo>
                  <a:lnTo>
                    <a:pt x="3" y="5"/>
                  </a:lnTo>
                  <a:lnTo>
                    <a:pt x="4" y="4"/>
                  </a:lnTo>
                  <a:lnTo>
                    <a:pt x="4" y="4"/>
                  </a:lnTo>
                  <a:lnTo>
                    <a:pt x="2" y="2"/>
                  </a:lnTo>
                  <a:lnTo>
                    <a:pt x="2" y="0"/>
                  </a:lnTo>
                  <a:lnTo>
                    <a:pt x="0" y="4"/>
                  </a:lnTo>
                  <a:lnTo>
                    <a:pt x="2"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72" name="Google Shape;2672;p203"/>
            <p:cNvSpPr/>
            <p:nvPr/>
          </p:nvSpPr>
          <p:spPr>
            <a:xfrm>
              <a:off x="10457638" y="5186870"/>
              <a:ext cx="4188" cy="3692"/>
            </a:xfrm>
            <a:custGeom>
              <a:avLst/>
              <a:gdLst/>
              <a:ahLst/>
              <a:cxnLst/>
              <a:rect l="l" t="t" r="r" b="b"/>
              <a:pathLst>
                <a:path w="3" h="5" extrusionOk="0">
                  <a:moveTo>
                    <a:pt x="1" y="3"/>
                  </a:moveTo>
                  <a:lnTo>
                    <a:pt x="2" y="3"/>
                  </a:lnTo>
                  <a:lnTo>
                    <a:pt x="2" y="0"/>
                  </a:lnTo>
                  <a:lnTo>
                    <a:pt x="1" y="1"/>
                  </a:lnTo>
                  <a:lnTo>
                    <a:pt x="0" y="2"/>
                  </a:lnTo>
                  <a:lnTo>
                    <a:pt x="0" y="3"/>
                  </a:lnTo>
                  <a:lnTo>
                    <a:pt x="0" y="4"/>
                  </a:lnTo>
                  <a:lnTo>
                    <a:pt x="1"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73" name="Google Shape;2673;p203"/>
            <p:cNvSpPr/>
            <p:nvPr/>
          </p:nvSpPr>
          <p:spPr>
            <a:xfrm>
              <a:off x="10252480" y="4913587"/>
              <a:ext cx="4185" cy="3692"/>
            </a:xfrm>
            <a:custGeom>
              <a:avLst/>
              <a:gdLst/>
              <a:ahLst/>
              <a:cxnLst/>
              <a:rect l="l" t="t" r="r" b="b"/>
              <a:pathLst>
                <a:path w="6" h="5" extrusionOk="0">
                  <a:moveTo>
                    <a:pt x="3" y="4"/>
                  </a:moveTo>
                  <a:lnTo>
                    <a:pt x="5" y="2"/>
                  </a:lnTo>
                  <a:lnTo>
                    <a:pt x="4" y="0"/>
                  </a:lnTo>
                  <a:lnTo>
                    <a:pt x="1" y="1"/>
                  </a:lnTo>
                  <a:lnTo>
                    <a:pt x="0" y="2"/>
                  </a:lnTo>
                  <a:lnTo>
                    <a:pt x="1" y="3"/>
                  </a:lnTo>
                  <a:lnTo>
                    <a:pt x="3"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74" name="Google Shape;2674;p203"/>
            <p:cNvSpPr/>
            <p:nvPr/>
          </p:nvSpPr>
          <p:spPr>
            <a:xfrm>
              <a:off x="10373900" y="5135168"/>
              <a:ext cx="8374" cy="7386"/>
            </a:xfrm>
            <a:custGeom>
              <a:avLst/>
              <a:gdLst/>
              <a:ahLst/>
              <a:cxnLst/>
              <a:rect l="l" t="t" r="r" b="b"/>
              <a:pathLst>
                <a:path w="8" h="10" extrusionOk="0">
                  <a:moveTo>
                    <a:pt x="1" y="3"/>
                  </a:moveTo>
                  <a:lnTo>
                    <a:pt x="2" y="5"/>
                  </a:lnTo>
                  <a:lnTo>
                    <a:pt x="4" y="8"/>
                  </a:lnTo>
                  <a:lnTo>
                    <a:pt x="6" y="9"/>
                  </a:lnTo>
                  <a:lnTo>
                    <a:pt x="7" y="8"/>
                  </a:lnTo>
                  <a:lnTo>
                    <a:pt x="7" y="6"/>
                  </a:lnTo>
                  <a:lnTo>
                    <a:pt x="6" y="4"/>
                  </a:lnTo>
                  <a:lnTo>
                    <a:pt x="6" y="0"/>
                  </a:lnTo>
                  <a:lnTo>
                    <a:pt x="4" y="0"/>
                  </a:lnTo>
                  <a:lnTo>
                    <a:pt x="4" y="1"/>
                  </a:lnTo>
                  <a:lnTo>
                    <a:pt x="2" y="2"/>
                  </a:lnTo>
                  <a:lnTo>
                    <a:pt x="0" y="1"/>
                  </a:lnTo>
                  <a:lnTo>
                    <a:pt x="1"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75" name="Google Shape;2675;p203"/>
            <p:cNvSpPr/>
            <p:nvPr/>
          </p:nvSpPr>
          <p:spPr>
            <a:xfrm>
              <a:off x="10486948" y="5245958"/>
              <a:ext cx="4185" cy="7386"/>
            </a:xfrm>
            <a:custGeom>
              <a:avLst/>
              <a:gdLst/>
              <a:ahLst/>
              <a:cxnLst/>
              <a:rect l="l" t="t" r="r" b="b"/>
              <a:pathLst>
                <a:path w="3" h="8" extrusionOk="0">
                  <a:moveTo>
                    <a:pt x="2" y="5"/>
                  </a:moveTo>
                  <a:lnTo>
                    <a:pt x="2" y="3"/>
                  </a:lnTo>
                  <a:lnTo>
                    <a:pt x="1" y="0"/>
                  </a:lnTo>
                  <a:lnTo>
                    <a:pt x="0" y="1"/>
                  </a:lnTo>
                  <a:lnTo>
                    <a:pt x="0" y="3"/>
                  </a:lnTo>
                  <a:lnTo>
                    <a:pt x="1" y="7"/>
                  </a:lnTo>
                  <a:lnTo>
                    <a:pt x="2"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76" name="Google Shape;2676;p203"/>
            <p:cNvSpPr/>
            <p:nvPr/>
          </p:nvSpPr>
          <p:spPr>
            <a:xfrm>
              <a:off x="10503696" y="5249650"/>
              <a:ext cx="4185" cy="3694"/>
            </a:xfrm>
            <a:custGeom>
              <a:avLst/>
              <a:gdLst/>
              <a:ahLst/>
              <a:cxnLst/>
              <a:rect l="l" t="t" r="r" b="b"/>
              <a:pathLst>
                <a:path w="3" h="4" extrusionOk="0">
                  <a:moveTo>
                    <a:pt x="2" y="3"/>
                  </a:moveTo>
                  <a:lnTo>
                    <a:pt x="2" y="3"/>
                  </a:lnTo>
                  <a:lnTo>
                    <a:pt x="2" y="1"/>
                  </a:lnTo>
                  <a:lnTo>
                    <a:pt x="0" y="0"/>
                  </a:lnTo>
                  <a:lnTo>
                    <a:pt x="0" y="2"/>
                  </a:lnTo>
                  <a:lnTo>
                    <a:pt x="0" y="3"/>
                  </a:lnTo>
                  <a:lnTo>
                    <a:pt x="0" y="3"/>
                  </a:lnTo>
                  <a:lnTo>
                    <a:pt x="2"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77" name="Google Shape;2677;p203"/>
            <p:cNvSpPr/>
            <p:nvPr/>
          </p:nvSpPr>
          <p:spPr>
            <a:xfrm>
              <a:off x="10591620" y="5401064"/>
              <a:ext cx="4188" cy="11078"/>
            </a:xfrm>
            <a:custGeom>
              <a:avLst/>
              <a:gdLst/>
              <a:ahLst/>
              <a:cxnLst/>
              <a:rect l="l" t="t" r="r" b="b"/>
              <a:pathLst>
                <a:path w="6" h="12" extrusionOk="0">
                  <a:moveTo>
                    <a:pt x="0" y="4"/>
                  </a:moveTo>
                  <a:lnTo>
                    <a:pt x="0" y="9"/>
                  </a:lnTo>
                  <a:lnTo>
                    <a:pt x="1" y="11"/>
                  </a:lnTo>
                  <a:lnTo>
                    <a:pt x="2" y="11"/>
                  </a:lnTo>
                  <a:lnTo>
                    <a:pt x="5" y="1"/>
                  </a:lnTo>
                  <a:lnTo>
                    <a:pt x="4" y="0"/>
                  </a:lnTo>
                  <a:lnTo>
                    <a:pt x="2" y="0"/>
                  </a:lnTo>
                  <a:lnTo>
                    <a:pt x="0"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78" name="Google Shape;2678;p203"/>
            <p:cNvSpPr/>
            <p:nvPr/>
          </p:nvSpPr>
          <p:spPr>
            <a:xfrm>
              <a:off x="10591620" y="5389983"/>
              <a:ext cx="4188" cy="11080"/>
            </a:xfrm>
            <a:custGeom>
              <a:avLst/>
              <a:gdLst/>
              <a:ahLst/>
              <a:cxnLst/>
              <a:rect l="l" t="t" r="r" b="b"/>
              <a:pathLst>
                <a:path w="4" h="12" extrusionOk="0">
                  <a:moveTo>
                    <a:pt x="2" y="11"/>
                  </a:moveTo>
                  <a:lnTo>
                    <a:pt x="3" y="11"/>
                  </a:lnTo>
                  <a:lnTo>
                    <a:pt x="2" y="7"/>
                  </a:lnTo>
                  <a:lnTo>
                    <a:pt x="3" y="1"/>
                  </a:lnTo>
                  <a:lnTo>
                    <a:pt x="2" y="0"/>
                  </a:lnTo>
                  <a:lnTo>
                    <a:pt x="1" y="2"/>
                  </a:lnTo>
                  <a:lnTo>
                    <a:pt x="0" y="5"/>
                  </a:lnTo>
                  <a:lnTo>
                    <a:pt x="0" y="8"/>
                  </a:lnTo>
                  <a:lnTo>
                    <a:pt x="2" y="1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79" name="Google Shape;2679;p203"/>
            <p:cNvSpPr/>
            <p:nvPr/>
          </p:nvSpPr>
          <p:spPr>
            <a:xfrm>
              <a:off x="10579060" y="5323510"/>
              <a:ext cx="12560" cy="29544"/>
            </a:xfrm>
            <a:custGeom>
              <a:avLst/>
              <a:gdLst/>
              <a:ahLst/>
              <a:cxnLst/>
              <a:rect l="l" t="t" r="r" b="b"/>
              <a:pathLst>
                <a:path w="13" h="37" extrusionOk="0">
                  <a:moveTo>
                    <a:pt x="2" y="36"/>
                  </a:moveTo>
                  <a:lnTo>
                    <a:pt x="3" y="35"/>
                  </a:lnTo>
                  <a:lnTo>
                    <a:pt x="3" y="33"/>
                  </a:lnTo>
                  <a:lnTo>
                    <a:pt x="5" y="27"/>
                  </a:lnTo>
                  <a:lnTo>
                    <a:pt x="12" y="11"/>
                  </a:lnTo>
                  <a:lnTo>
                    <a:pt x="12" y="8"/>
                  </a:lnTo>
                  <a:lnTo>
                    <a:pt x="10" y="6"/>
                  </a:lnTo>
                  <a:lnTo>
                    <a:pt x="10" y="0"/>
                  </a:lnTo>
                  <a:lnTo>
                    <a:pt x="8" y="0"/>
                  </a:lnTo>
                  <a:lnTo>
                    <a:pt x="7" y="0"/>
                  </a:lnTo>
                  <a:lnTo>
                    <a:pt x="6" y="1"/>
                  </a:lnTo>
                  <a:lnTo>
                    <a:pt x="5" y="3"/>
                  </a:lnTo>
                  <a:lnTo>
                    <a:pt x="7" y="3"/>
                  </a:lnTo>
                  <a:lnTo>
                    <a:pt x="8" y="6"/>
                  </a:lnTo>
                  <a:lnTo>
                    <a:pt x="8" y="9"/>
                  </a:lnTo>
                  <a:lnTo>
                    <a:pt x="7" y="12"/>
                  </a:lnTo>
                  <a:lnTo>
                    <a:pt x="2" y="16"/>
                  </a:lnTo>
                  <a:lnTo>
                    <a:pt x="2" y="20"/>
                  </a:lnTo>
                  <a:lnTo>
                    <a:pt x="2" y="22"/>
                  </a:lnTo>
                  <a:lnTo>
                    <a:pt x="1" y="25"/>
                  </a:lnTo>
                  <a:lnTo>
                    <a:pt x="0" y="28"/>
                  </a:lnTo>
                  <a:lnTo>
                    <a:pt x="1" y="35"/>
                  </a:lnTo>
                  <a:lnTo>
                    <a:pt x="2" y="3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80" name="Google Shape;2680;p203"/>
            <p:cNvSpPr/>
            <p:nvPr/>
          </p:nvSpPr>
          <p:spPr>
            <a:xfrm>
              <a:off x="10520444" y="5286580"/>
              <a:ext cx="8374" cy="11080"/>
            </a:xfrm>
            <a:custGeom>
              <a:avLst/>
              <a:gdLst/>
              <a:ahLst/>
              <a:cxnLst/>
              <a:rect l="l" t="t" r="r" b="b"/>
              <a:pathLst>
                <a:path w="9" h="12" extrusionOk="0">
                  <a:moveTo>
                    <a:pt x="6" y="11"/>
                  </a:moveTo>
                  <a:lnTo>
                    <a:pt x="7" y="10"/>
                  </a:lnTo>
                  <a:lnTo>
                    <a:pt x="8" y="9"/>
                  </a:lnTo>
                  <a:lnTo>
                    <a:pt x="7" y="7"/>
                  </a:lnTo>
                  <a:lnTo>
                    <a:pt x="6" y="5"/>
                  </a:lnTo>
                  <a:lnTo>
                    <a:pt x="6" y="2"/>
                  </a:lnTo>
                  <a:lnTo>
                    <a:pt x="6" y="1"/>
                  </a:lnTo>
                  <a:lnTo>
                    <a:pt x="4" y="1"/>
                  </a:lnTo>
                  <a:lnTo>
                    <a:pt x="3" y="1"/>
                  </a:lnTo>
                  <a:lnTo>
                    <a:pt x="1" y="0"/>
                  </a:lnTo>
                  <a:lnTo>
                    <a:pt x="0" y="2"/>
                  </a:lnTo>
                  <a:lnTo>
                    <a:pt x="4" y="9"/>
                  </a:lnTo>
                  <a:lnTo>
                    <a:pt x="6" y="1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81" name="Google Shape;2681;p203"/>
            <p:cNvSpPr/>
            <p:nvPr/>
          </p:nvSpPr>
          <p:spPr>
            <a:xfrm>
              <a:off x="10076629" y="5009605"/>
              <a:ext cx="20933" cy="18464"/>
            </a:xfrm>
            <a:custGeom>
              <a:avLst/>
              <a:gdLst/>
              <a:ahLst/>
              <a:cxnLst/>
              <a:rect l="l" t="t" r="r" b="b"/>
              <a:pathLst>
                <a:path w="20" h="22" extrusionOk="0">
                  <a:moveTo>
                    <a:pt x="18" y="17"/>
                  </a:moveTo>
                  <a:lnTo>
                    <a:pt x="14" y="16"/>
                  </a:lnTo>
                  <a:lnTo>
                    <a:pt x="13" y="15"/>
                  </a:lnTo>
                  <a:lnTo>
                    <a:pt x="13" y="13"/>
                  </a:lnTo>
                  <a:lnTo>
                    <a:pt x="14" y="10"/>
                  </a:lnTo>
                  <a:lnTo>
                    <a:pt x="15" y="8"/>
                  </a:lnTo>
                  <a:lnTo>
                    <a:pt x="16" y="8"/>
                  </a:lnTo>
                  <a:lnTo>
                    <a:pt x="18" y="5"/>
                  </a:lnTo>
                  <a:lnTo>
                    <a:pt x="18" y="4"/>
                  </a:lnTo>
                  <a:lnTo>
                    <a:pt x="17" y="4"/>
                  </a:lnTo>
                  <a:lnTo>
                    <a:pt x="16" y="3"/>
                  </a:lnTo>
                  <a:lnTo>
                    <a:pt x="15" y="6"/>
                  </a:lnTo>
                  <a:lnTo>
                    <a:pt x="13" y="6"/>
                  </a:lnTo>
                  <a:lnTo>
                    <a:pt x="12" y="5"/>
                  </a:lnTo>
                  <a:lnTo>
                    <a:pt x="11" y="2"/>
                  </a:lnTo>
                  <a:lnTo>
                    <a:pt x="11" y="0"/>
                  </a:lnTo>
                  <a:lnTo>
                    <a:pt x="10" y="0"/>
                  </a:lnTo>
                  <a:lnTo>
                    <a:pt x="8" y="2"/>
                  </a:lnTo>
                  <a:lnTo>
                    <a:pt x="7" y="4"/>
                  </a:lnTo>
                  <a:lnTo>
                    <a:pt x="3" y="6"/>
                  </a:lnTo>
                  <a:lnTo>
                    <a:pt x="2" y="11"/>
                  </a:lnTo>
                  <a:lnTo>
                    <a:pt x="3" y="15"/>
                  </a:lnTo>
                  <a:lnTo>
                    <a:pt x="2" y="17"/>
                  </a:lnTo>
                  <a:lnTo>
                    <a:pt x="0" y="18"/>
                  </a:lnTo>
                  <a:lnTo>
                    <a:pt x="1" y="19"/>
                  </a:lnTo>
                  <a:lnTo>
                    <a:pt x="4" y="19"/>
                  </a:lnTo>
                  <a:lnTo>
                    <a:pt x="10" y="20"/>
                  </a:lnTo>
                  <a:lnTo>
                    <a:pt x="14" y="20"/>
                  </a:lnTo>
                  <a:lnTo>
                    <a:pt x="18" y="21"/>
                  </a:lnTo>
                  <a:lnTo>
                    <a:pt x="19" y="19"/>
                  </a:lnTo>
                  <a:lnTo>
                    <a:pt x="19" y="17"/>
                  </a:lnTo>
                  <a:lnTo>
                    <a:pt x="19" y="17"/>
                  </a:lnTo>
                  <a:lnTo>
                    <a:pt x="18" y="1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82" name="Google Shape;2682;p203"/>
            <p:cNvSpPr/>
            <p:nvPr/>
          </p:nvSpPr>
          <p:spPr>
            <a:xfrm>
              <a:off x="10080816" y="5061308"/>
              <a:ext cx="4188" cy="3692"/>
            </a:xfrm>
            <a:custGeom>
              <a:avLst/>
              <a:gdLst/>
              <a:ahLst/>
              <a:cxnLst/>
              <a:rect l="l" t="t" r="r" b="b"/>
              <a:pathLst>
                <a:path w="5" h="5" extrusionOk="0">
                  <a:moveTo>
                    <a:pt x="0" y="2"/>
                  </a:moveTo>
                  <a:lnTo>
                    <a:pt x="1" y="4"/>
                  </a:lnTo>
                  <a:lnTo>
                    <a:pt x="2" y="4"/>
                  </a:lnTo>
                  <a:lnTo>
                    <a:pt x="3" y="4"/>
                  </a:lnTo>
                  <a:lnTo>
                    <a:pt x="4" y="1"/>
                  </a:lnTo>
                  <a:lnTo>
                    <a:pt x="3" y="0"/>
                  </a:lnTo>
                  <a:lnTo>
                    <a:pt x="1" y="1"/>
                  </a:lnTo>
                  <a:lnTo>
                    <a:pt x="0"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83" name="Google Shape;2683;p203"/>
            <p:cNvSpPr/>
            <p:nvPr/>
          </p:nvSpPr>
          <p:spPr>
            <a:xfrm>
              <a:off x="10252480" y="4928360"/>
              <a:ext cx="4185" cy="3692"/>
            </a:xfrm>
            <a:custGeom>
              <a:avLst/>
              <a:gdLst/>
              <a:ahLst/>
              <a:cxnLst/>
              <a:rect l="l" t="t" r="r" b="b"/>
              <a:pathLst>
                <a:path w="5" h="6" extrusionOk="0">
                  <a:moveTo>
                    <a:pt x="0" y="1"/>
                  </a:moveTo>
                  <a:lnTo>
                    <a:pt x="0" y="2"/>
                  </a:lnTo>
                  <a:lnTo>
                    <a:pt x="0" y="4"/>
                  </a:lnTo>
                  <a:lnTo>
                    <a:pt x="1" y="5"/>
                  </a:lnTo>
                  <a:lnTo>
                    <a:pt x="4" y="3"/>
                  </a:lnTo>
                  <a:lnTo>
                    <a:pt x="2" y="0"/>
                  </a:lnTo>
                  <a:lnTo>
                    <a:pt x="0"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84" name="Google Shape;2684;p203"/>
            <p:cNvSpPr/>
            <p:nvPr/>
          </p:nvSpPr>
          <p:spPr>
            <a:xfrm>
              <a:off x="10093377" y="5061308"/>
              <a:ext cx="4185" cy="3692"/>
            </a:xfrm>
            <a:custGeom>
              <a:avLst/>
              <a:gdLst/>
              <a:ahLst/>
              <a:cxnLst/>
              <a:rect l="l" t="t" r="r" b="b"/>
              <a:pathLst>
                <a:path w="3" h="6" extrusionOk="0">
                  <a:moveTo>
                    <a:pt x="0" y="5"/>
                  </a:moveTo>
                  <a:lnTo>
                    <a:pt x="1" y="4"/>
                  </a:lnTo>
                  <a:lnTo>
                    <a:pt x="2" y="3"/>
                  </a:lnTo>
                  <a:lnTo>
                    <a:pt x="2" y="0"/>
                  </a:lnTo>
                  <a:lnTo>
                    <a:pt x="0" y="2"/>
                  </a:lnTo>
                  <a:lnTo>
                    <a:pt x="0"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85" name="Google Shape;2685;p203"/>
            <p:cNvSpPr/>
            <p:nvPr/>
          </p:nvSpPr>
          <p:spPr>
            <a:xfrm>
              <a:off x="10072441" y="4950517"/>
              <a:ext cx="8374" cy="7386"/>
            </a:xfrm>
            <a:custGeom>
              <a:avLst/>
              <a:gdLst/>
              <a:ahLst/>
              <a:cxnLst/>
              <a:rect l="l" t="t" r="r" b="b"/>
              <a:pathLst>
                <a:path w="11" h="8" extrusionOk="0">
                  <a:moveTo>
                    <a:pt x="7" y="3"/>
                  </a:moveTo>
                  <a:lnTo>
                    <a:pt x="9" y="1"/>
                  </a:lnTo>
                  <a:lnTo>
                    <a:pt x="10" y="0"/>
                  </a:lnTo>
                  <a:lnTo>
                    <a:pt x="8" y="1"/>
                  </a:lnTo>
                  <a:lnTo>
                    <a:pt x="3" y="3"/>
                  </a:lnTo>
                  <a:lnTo>
                    <a:pt x="0" y="7"/>
                  </a:lnTo>
                  <a:lnTo>
                    <a:pt x="5" y="4"/>
                  </a:lnTo>
                  <a:lnTo>
                    <a:pt x="7"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86" name="Google Shape;2686;p203"/>
            <p:cNvSpPr/>
            <p:nvPr/>
          </p:nvSpPr>
          <p:spPr>
            <a:xfrm>
              <a:off x="9959396" y="4939437"/>
              <a:ext cx="4185" cy="11080"/>
            </a:xfrm>
            <a:custGeom>
              <a:avLst/>
              <a:gdLst/>
              <a:ahLst/>
              <a:cxnLst/>
              <a:rect l="l" t="t" r="r" b="b"/>
              <a:pathLst>
                <a:path w="6" h="12" extrusionOk="0">
                  <a:moveTo>
                    <a:pt x="0" y="6"/>
                  </a:moveTo>
                  <a:lnTo>
                    <a:pt x="4" y="11"/>
                  </a:lnTo>
                  <a:lnTo>
                    <a:pt x="4" y="10"/>
                  </a:lnTo>
                  <a:lnTo>
                    <a:pt x="5" y="6"/>
                  </a:lnTo>
                  <a:lnTo>
                    <a:pt x="4" y="4"/>
                  </a:lnTo>
                  <a:lnTo>
                    <a:pt x="4" y="1"/>
                  </a:lnTo>
                  <a:lnTo>
                    <a:pt x="4" y="0"/>
                  </a:lnTo>
                  <a:lnTo>
                    <a:pt x="2" y="2"/>
                  </a:lnTo>
                  <a:lnTo>
                    <a:pt x="0" y="2"/>
                  </a:lnTo>
                  <a:lnTo>
                    <a:pt x="2" y="5"/>
                  </a:lnTo>
                  <a:lnTo>
                    <a:pt x="0"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87" name="Google Shape;2687;p203"/>
            <p:cNvSpPr/>
            <p:nvPr/>
          </p:nvSpPr>
          <p:spPr>
            <a:xfrm>
              <a:off x="10080816" y="4939437"/>
              <a:ext cx="8374" cy="11080"/>
            </a:xfrm>
            <a:custGeom>
              <a:avLst/>
              <a:gdLst/>
              <a:ahLst/>
              <a:cxnLst/>
              <a:rect l="l" t="t" r="r" b="b"/>
              <a:pathLst>
                <a:path w="9" h="15" extrusionOk="0">
                  <a:moveTo>
                    <a:pt x="2" y="12"/>
                  </a:moveTo>
                  <a:lnTo>
                    <a:pt x="7" y="6"/>
                  </a:lnTo>
                  <a:lnTo>
                    <a:pt x="8" y="0"/>
                  </a:lnTo>
                  <a:lnTo>
                    <a:pt x="7" y="1"/>
                  </a:lnTo>
                  <a:lnTo>
                    <a:pt x="7" y="3"/>
                  </a:lnTo>
                  <a:lnTo>
                    <a:pt x="6" y="5"/>
                  </a:lnTo>
                  <a:lnTo>
                    <a:pt x="5" y="6"/>
                  </a:lnTo>
                  <a:lnTo>
                    <a:pt x="4" y="7"/>
                  </a:lnTo>
                  <a:lnTo>
                    <a:pt x="1" y="11"/>
                  </a:lnTo>
                  <a:lnTo>
                    <a:pt x="0" y="12"/>
                  </a:lnTo>
                  <a:lnTo>
                    <a:pt x="0" y="14"/>
                  </a:lnTo>
                  <a:lnTo>
                    <a:pt x="2" y="1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88" name="Google Shape;2688;p203"/>
            <p:cNvSpPr/>
            <p:nvPr/>
          </p:nvSpPr>
          <p:spPr>
            <a:xfrm>
              <a:off x="10252480" y="4913587"/>
              <a:ext cx="4185" cy="3692"/>
            </a:xfrm>
            <a:custGeom>
              <a:avLst/>
              <a:gdLst/>
              <a:ahLst/>
              <a:cxnLst/>
              <a:rect l="l" t="t" r="r" b="b"/>
              <a:pathLst>
                <a:path w="4" h="4" extrusionOk="0">
                  <a:moveTo>
                    <a:pt x="3" y="3"/>
                  </a:moveTo>
                  <a:lnTo>
                    <a:pt x="3" y="0"/>
                  </a:lnTo>
                  <a:lnTo>
                    <a:pt x="2" y="0"/>
                  </a:lnTo>
                  <a:lnTo>
                    <a:pt x="0" y="1"/>
                  </a:lnTo>
                  <a:lnTo>
                    <a:pt x="2" y="3"/>
                  </a:lnTo>
                  <a:lnTo>
                    <a:pt x="3"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89" name="Google Shape;2689;p203"/>
            <p:cNvSpPr/>
            <p:nvPr/>
          </p:nvSpPr>
          <p:spPr>
            <a:xfrm>
              <a:off x="10160368" y="5087158"/>
              <a:ext cx="16748" cy="11080"/>
            </a:xfrm>
            <a:custGeom>
              <a:avLst/>
              <a:gdLst/>
              <a:ahLst/>
              <a:cxnLst/>
              <a:rect l="l" t="t" r="r" b="b"/>
              <a:pathLst>
                <a:path w="19" h="12" extrusionOk="0">
                  <a:moveTo>
                    <a:pt x="4" y="10"/>
                  </a:moveTo>
                  <a:lnTo>
                    <a:pt x="5" y="10"/>
                  </a:lnTo>
                  <a:lnTo>
                    <a:pt x="7" y="9"/>
                  </a:lnTo>
                  <a:lnTo>
                    <a:pt x="8" y="8"/>
                  </a:lnTo>
                  <a:lnTo>
                    <a:pt x="9" y="8"/>
                  </a:lnTo>
                  <a:lnTo>
                    <a:pt x="12" y="5"/>
                  </a:lnTo>
                  <a:lnTo>
                    <a:pt x="13" y="4"/>
                  </a:lnTo>
                  <a:lnTo>
                    <a:pt x="18" y="3"/>
                  </a:lnTo>
                  <a:lnTo>
                    <a:pt x="15" y="0"/>
                  </a:lnTo>
                  <a:lnTo>
                    <a:pt x="15" y="0"/>
                  </a:lnTo>
                  <a:lnTo>
                    <a:pt x="10" y="1"/>
                  </a:lnTo>
                  <a:lnTo>
                    <a:pt x="5" y="2"/>
                  </a:lnTo>
                  <a:lnTo>
                    <a:pt x="3" y="4"/>
                  </a:lnTo>
                  <a:lnTo>
                    <a:pt x="1" y="7"/>
                  </a:lnTo>
                  <a:lnTo>
                    <a:pt x="0" y="10"/>
                  </a:lnTo>
                  <a:lnTo>
                    <a:pt x="0" y="11"/>
                  </a:lnTo>
                  <a:lnTo>
                    <a:pt x="4" y="1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90" name="Google Shape;2690;p203"/>
            <p:cNvSpPr/>
            <p:nvPr/>
          </p:nvSpPr>
          <p:spPr>
            <a:xfrm>
              <a:off x="10093377" y="5065000"/>
              <a:ext cx="4185" cy="7386"/>
            </a:xfrm>
            <a:custGeom>
              <a:avLst/>
              <a:gdLst/>
              <a:ahLst/>
              <a:cxnLst/>
              <a:rect l="l" t="t" r="r" b="b"/>
              <a:pathLst>
                <a:path w="6" h="9" extrusionOk="0">
                  <a:moveTo>
                    <a:pt x="1" y="5"/>
                  </a:moveTo>
                  <a:lnTo>
                    <a:pt x="2" y="6"/>
                  </a:lnTo>
                  <a:lnTo>
                    <a:pt x="4" y="8"/>
                  </a:lnTo>
                  <a:lnTo>
                    <a:pt x="5" y="6"/>
                  </a:lnTo>
                  <a:lnTo>
                    <a:pt x="5" y="5"/>
                  </a:lnTo>
                  <a:lnTo>
                    <a:pt x="4" y="2"/>
                  </a:lnTo>
                  <a:lnTo>
                    <a:pt x="2" y="0"/>
                  </a:lnTo>
                  <a:lnTo>
                    <a:pt x="1" y="2"/>
                  </a:lnTo>
                  <a:lnTo>
                    <a:pt x="1" y="3"/>
                  </a:lnTo>
                  <a:lnTo>
                    <a:pt x="0" y="4"/>
                  </a:lnTo>
                  <a:lnTo>
                    <a:pt x="1"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91" name="Google Shape;2691;p203"/>
            <p:cNvSpPr/>
            <p:nvPr/>
          </p:nvSpPr>
          <p:spPr>
            <a:xfrm>
              <a:off x="9896591" y="4943132"/>
              <a:ext cx="37683" cy="18464"/>
            </a:xfrm>
            <a:custGeom>
              <a:avLst/>
              <a:gdLst/>
              <a:ahLst/>
              <a:cxnLst/>
              <a:rect l="l" t="t" r="r" b="b"/>
              <a:pathLst>
                <a:path w="38" h="24" extrusionOk="0">
                  <a:moveTo>
                    <a:pt x="1" y="4"/>
                  </a:moveTo>
                  <a:lnTo>
                    <a:pt x="0" y="1"/>
                  </a:lnTo>
                  <a:lnTo>
                    <a:pt x="1" y="0"/>
                  </a:lnTo>
                  <a:lnTo>
                    <a:pt x="1" y="0"/>
                  </a:lnTo>
                  <a:lnTo>
                    <a:pt x="2" y="0"/>
                  </a:lnTo>
                  <a:lnTo>
                    <a:pt x="5" y="3"/>
                  </a:lnTo>
                  <a:lnTo>
                    <a:pt x="6" y="4"/>
                  </a:lnTo>
                  <a:lnTo>
                    <a:pt x="8" y="6"/>
                  </a:lnTo>
                  <a:lnTo>
                    <a:pt x="12" y="6"/>
                  </a:lnTo>
                  <a:lnTo>
                    <a:pt x="17" y="4"/>
                  </a:lnTo>
                  <a:lnTo>
                    <a:pt x="20" y="5"/>
                  </a:lnTo>
                  <a:lnTo>
                    <a:pt x="21" y="5"/>
                  </a:lnTo>
                  <a:lnTo>
                    <a:pt x="25" y="2"/>
                  </a:lnTo>
                  <a:lnTo>
                    <a:pt x="27" y="2"/>
                  </a:lnTo>
                  <a:lnTo>
                    <a:pt x="29" y="0"/>
                  </a:lnTo>
                  <a:lnTo>
                    <a:pt x="30" y="2"/>
                  </a:lnTo>
                  <a:lnTo>
                    <a:pt x="34" y="4"/>
                  </a:lnTo>
                  <a:lnTo>
                    <a:pt x="35" y="6"/>
                  </a:lnTo>
                  <a:lnTo>
                    <a:pt x="37" y="7"/>
                  </a:lnTo>
                  <a:lnTo>
                    <a:pt x="37" y="8"/>
                  </a:lnTo>
                  <a:lnTo>
                    <a:pt x="35" y="10"/>
                  </a:lnTo>
                  <a:lnTo>
                    <a:pt x="35" y="12"/>
                  </a:lnTo>
                  <a:lnTo>
                    <a:pt x="32" y="12"/>
                  </a:lnTo>
                  <a:lnTo>
                    <a:pt x="30" y="17"/>
                  </a:lnTo>
                  <a:lnTo>
                    <a:pt x="19" y="23"/>
                  </a:lnTo>
                  <a:lnTo>
                    <a:pt x="9" y="18"/>
                  </a:lnTo>
                  <a:lnTo>
                    <a:pt x="4" y="14"/>
                  </a:lnTo>
                  <a:lnTo>
                    <a:pt x="2" y="8"/>
                  </a:lnTo>
                  <a:lnTo>
                    <a:pt x="1"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92" name="Google Shape;2692;p203"/>
            <p:cNvSpPr/>
            <p:nvPr/>
          </p:nvSpPr>
          <p:spPr>
            <a:xfrm>
              <a:off x="11232221" y="5234877"/>
              <a:ext cx="4185" cy="3694"/>
            </a:xfrm>
            <a:custGeom>
              <a:avLst/>
              <a:gdLst/>
              <a:ahLst/>
              <a:cxnLst/>
              <a:rect l="l" t="t" r="r" b="b"/>
              <a:pathLst>
                <a:path w="2" h="3" extrusionOk="0">
                  <a:moveTo>
                    <a:pt x="1" y="1"/>
                  </a:moveTo>
                  <a:lnTo>
                    <a:pt x="1" y="2"/>
                  </a:lnTo>
                  <a:lnTo>
                    <a:pt x="0" y="1"/>
                  </a:lnTo>
                  <a:lnTo>
                    <a:pt x="0" y="0"/>
                  </a:lnTo>
                  <a:lnTo>
                    <a:pt x="1" y="0"/>
                  </a:lnTo>
                  <a:lnTo>
                    <a:pt x="1" y="0"/>
                  </a:lnTo>
                  <a:lnTo>
                    <a:pt x="1"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93" name="Google Shape;2693;p203"/>
            <p:cNvSpPr/>
            <p:nvPr/>
          </p:nvSpPr>
          <p:spPr>
            <a:xfrm>
              <a:off x="11336892" y="5157326"/>
              <a:ext cx="16748" cy="7386"/>
            </a:xfrm>
            <a:custGeom>
              <a:avLst/>
              <a:gdLst/>
              <a:ahLst/>
              <a:cxnLst/>
              <a:rect l="l" t="t" r="r" b="b"/>
              <a:pathLst>
                <a:path w="18" h="9" extrusionOk="0">
                  <a:moveTo>
                    <a:pt x="17" y="1"/>
                  </a:moveTo>
                  <a:lnTo>
                    <a:pt x="17" y="3"/>
                  </a:lnTo>
                  <a:lnTo>
                    <a:pt x="13" y="4"/>
                  </a:lnTo>
                  <a:lnTo>
                    <a:pt x="12" y="3"/>
                  </a:lnTo>
                  <a:lnTo>
                    <a:pt x="10" y="3"/>
                  </a:lnTo>
                  <a:lnTo>
                    <a:pt x="8" y="4"/>
                  </a:lnTo>
                  <a:lnTo>
                    <a:pt x="7" y="5"/>
                  </a:lnTo>
                  <a:lnTo>
                    <a:pt x="7" y="6"/>
                  </a:lnTo>
                  <a:lnTo>
                    <a:pt x="7" y="6"/>
                  </a:lnTo>
                  <a:lnTo>
                    <a:pt x="2" y="8"/>
                  </a:lnTo>
                  <a:lnTo>
                    <a:pt x="0" y="6"/>
                  </a:lnTo>
                  <a:lnTo>
                    <a:pt x="1" y="6"/>
                  </a:lnTo>
                  <a:lnTo>
                    <a:pt x="3" y="4"/>
                  </a:lnTo>
                  <a:lnTo>
                    <a:pt x="5" y="4"/>
                  </a:lnTo>
                  <a:lnTo>
                    <a:pt x="6" y="3"/>
                  </a:lnTo>
                  <a:lnTo>
                    <a:pt x="8" y="1"/>
                  </a:lnTo>
                  <a:lnTo>
                    <a:pt x="10" y="1"/>
                  </a:lnTo>
                  <a:lnTo>
                    <a:pt x="12" y="0"/>
                  </a:lnTo>
                  <a:lnTo>
                    <a:pt x="15" y="1"/>
                  </a:lnTo>
                  <a:lnTo>
                    <a:pt x="17"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94" name="Google Shape;2694;p203"/>
            <p:cNvSpPr/>
            <p:nvPr/>
          </p:nvSpPr>
          <p:spPr>
            <a:xfrm>
              <a:off x="11374576" y="5127782"/>
              <a:ext cx="4185" cy="7386"/>
            </a:xfrm>
            <a:custGeom>
              <a:avLst/>
              <a:gdLst/>
              <a:ahLst/>
              <a:cxnLst/>
              <a:rect l="l" t="t" r="r" b="b"/>
              <a:pathLst>
                <a:path w="4" h="7" extrusionOk="0">
                  <a:moveTo>
                    <a:pt x="3" y="5"/>
                  </a:moveTo>
                  <a:lnTo>
                    <a:pt x="2" y="6"/>
                  </a:lnTo>
                  <a:lnTo>
                    <a:pt x="0" y="2"/>
                  </a:lnTo>
                  <a:lnTo>
                    <a:pt x="0" y="2"/>
                  </a:lnTo>
                  <a:lnTo>
                    <a:pt x="0" y="1"/>
                  </a:lnTo>
                  <a:lnTo>
                    <a:pt x="1" y="0"/>
                  </a:lnTo>
                  <a:lnTo>
                    <a:pt x="2" y="1"/>
                  </a:lnTo>
                  <a:lnTo>
                    <a:pt x="3" y="4"/>
                  </a:lnTo>
                  <a:lnTo>
                    <a:pt x="3"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95" name="Google Shape;2695;p203"/>
            <p:cNvSpPr/>
            <p:nvPr/>
          </p:nvSpPr>
          <p:spPr>
            <a:xfrm>
              <a:off x="11357828" y="5120396"/>
              <a:ext cx="4185" cy="3692"/>
            </a:xfrm>
            <a:custGeom>
              <a:avLst/>
              <a:gdLst/>
              <a:ahLst/>
              <a:cxnLst/>
              <a:rect l="l" t="t" r="r" b="b"/>
              <a:pathLst>
                <a:path w="5" h="5" extrusionOk="0">
                  <a:moveTo>
                    <a:pt x="2" y="4"/>
                  </a:moveTo>
                  <a:lnTo>
                    <a:pt x="1" y="4"/>
                  </a:lnTo>
                  <a:lnTo>
                    <a:pt x="0" y="2"/>
                  </a:lnTo>
                  <a:lnTo>
                    <a:pt x="1" y="0"/>
                  </a:lnTo>
                  <a:lnTo>
                    <a:pt x="3" y="0"/>
                  </a:lnTo>
                  <a:lnTo>
                    <a:pt x="4" y="2"/>
                  </a:lnTo>
                  <a:lnTo>
                    <a:pt x="2"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96" name="Google Shape;2696;p203"/>
            <p:cNvSpPr/>
            <p:nvPr/>
          </p:nvSpPr>
          <p:spPr>
            <a:xfrm>
              <a:off x="11311771" y="5109316"/>
              <a:ext cx="41869" cy="25852"/>
            </a:xfrm>
            <a:custGeom>
              <a:avLst/>
              <a:gdLst/>
              <a:ahLst/>
              <a:cxnLst/>
              <a:rect l="l" t="t" r="r" b="b"/>
              <a:pathLst>
                <a:path w="46" h="33" extrusionOk="0">
                  <a:moveTo>
                    <a:pt x="33" y="2"/>
                  </a:moveTo>
                  <a:lnTo>
                    <a:pt x="33" y="3"/>
                  </a:lnTo>
                  <a:lnTo>
                    <a:pt x="34" y="4"/>
                  </a:lnTo>
                  <a:lnTo>
                    <a:pt x="35" y="4"/>
                  </a:lnTo>
                  <a:lnTo>
                    <a:pt x="38" y="7"/>
                  </a:lnTo>
                  <a:lnTo>
                    <a:pt x="41" y="10"/>
                  </a:lnTo>
                  <a:lnTo>
                    <a:pt x="43" y="11"/>
                  </a:lnTo>
                  <a:lnTo>
                    <a:pt x="43" y="12"/>
                  </a:lnTo>
                  <a:lnTo>
                    <a:pt x="43" y="14"/>
                  </a:lnTo>
                  <a:lnTo>
                    <a:pt x="44" y="17"/>
                  </a:lnTo>
                  <a:lnTo>
                    <a:pt x="44" y="21"/>
                  </a:lnTo>
                  <a:lnTo>
                    <a:pt x="45" y="25"/>
                  </a:lnTo>
                  <a:lnTo>
                    <a:pt x="43" y="27"/>
                  </a:lnTo>
                  <a:lnTo>
                    <a:pt x="40" y="27"/>
                  </a:lnTo>
                  <a:lnTo>
                    <a:pt x="39" y="27"/>
                  </a:lnTo>
                  <a:lnTo>
                    <a:pt x="38" y="27"/>
                  </a:lnTo>
                  <a:lnTo>
                    <a:pt x="35" y="27"/>
                  </a:lnTo>
                  <a:lnTo>
                    <a:pt x="32" y="29"/>
                  </a:lnTo>
                  <a:lnTo>
                    <a:pt x="30" y="31"/>
                  </a:lnTo>
                  <a:lnTo>
                    <a:pt x="27" y="31"/>
                  </a:lnTo>
                  <a:lnTo>
                    <a:pt x="23" y="32"/>
                  </a:lnTo>
                  <a:lnTo>
                    <a:pt x="19" y="32"/>
                  </a:lnTo>
                  <a:lnTo>
                    <a:pt x="17" y="30"/>
                  </a:lnTo>
                  <a:lnTo>
                    <a:pt x="13" y="29"/>
                  </a:lnTo>
                  <a:lnTo>
                    <a:pt x="7" y="28"/>
                  </a:lnTo>
                  <a:lnTo>
                    <a:pt x="5" y="27"/>
                  </a:lnTo>
                  <a:lnTo>
                    <a:pt x="3" y="25"/>
                  </a:lnTo>
                  <a:lnTo>
                    <a:pt x="1" y="22"/>
                  </a:lnTo>
                  <a:lnTo>
                    <a:pt x="0" y="20"/>
                  </a:lnTo>
                  <a:lnTo>
                    <a:pt x="1" y="18"/>
                  </a:lnTo>
                  <a:lnTo>
                    <a:pt x="3" y="17"/>
                  </a:lnTo>
                  <a:lnTo>
                    <a:pt x="4" y="17"/>
                  </a:lnTo>
                  <a:lnTo>
                    <a:pt x="4" y="16"/>
                  </a:lnTo>
                  <a:lnTo>
                    <a:pt x="5" y="15"/>
                  </a:lnTo>
                  <a:lnTo>
                    <a:pt x="6" y="14"/>
                  </a:lnTo>
                  <a:lnTo>
                    <a:pt x="6" y="14"/>
                  </a:lnTo>
                  <a:lnTo>
                    <a:pt x="5" y="12"/>
                  </a:lnTo>
                  <a:lnTo>
                    <a:pt x="5" y="11"/>
                  </a:lnTo>
                  <a:lnTo>
                    <a:pt x="8" y="8"/>
                  </a:lnTo>
                  <a:lnTo>
                    <a:pt x="12" y="5"/>
                  </a:lnTo>
                  <a:lnTo>
                    <a:pt x="19" y="3"/>
                  </a:lnTo>
                  <a:lnTo>
                    <a:pt x="22" y="3"/>
                  </a:lnTo>
                  <a:lnTo>
                    <a:pt x="28" y="1"/>
                  </a:lnTo>
                  <a:lnTo>
                    <a:pt x="30" y="0"/>
                  </a:lnTo>
                  <a:lnTo>
                    <a:pt x="32" y="0"/>
                  </a:lnTo>
                  <a:lnTo>
                    <a:pt x="33"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97" name="Google Shape;2697;p203"/>
            <p:cNvSpPr/>
            <p:nvPr/>
          </p:nvSpPr>
          <p:spPr>
            <a:xfrm>
              <a:off x="11378762" y="5109316"/>
              <a:ext cx="4188" cy="3694"/>
            </a:xfrm>
            <a:custGeom>
              <a:avLst/>
              <a:gdLst/>
              <a:ahLst/>
              <a:cxnLst/>
              <a:rect l="l" t="t" r="r" b="b"/>
              <a:pathLst>
                <a:path w="4" h="6" extrusionOk="0">
                  <a:moveTo>
                    <a:pt x="1" y="3"/>
                  </a:moveTo>
                  <a:lnTo>
                    <a:pt x="1" y="5"/>
                  </a:lnTo>
                  <a:lnTo>
                    <a:pt x="0" y="0"/>
                  </a:lnTo>
                  <a:lnTo>
                    <a:pt x="1" y="0"/>
                  </a:lnTo>
                  <a:lnTo>
                    <a:pt x="2" y="1"/>
                  </a:lnTo>
                  <a:lnTo>
                    <a:pt x="3" y="2"/>
                  </a:lnTo>
                  <a:lnTo>
                    <a:pt x="1"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98" name="Google Shape;2698;p203"/>
            <p:cNvSpPr/>
            <p:nvPr/>
          </p:nvSpPr>
          <p:spPr>
            <a:xfrm>
              <a:off x="11311771" y="5101929"/>
              <a:ext cx="4188" cy="3694"/>
            </a:xfrm>
            <a:custGeom>
              <a:avLst/>
              <a:gdLst/>
              <a:ahLst/>
              <a:cxnLst/>
              <a:rect l="l" t="t" r="r" b="b"/>
              <a:pathLst>
                <a:path w="5" h="5" extrusionOk="0">
                  <a:moveTo>
                    <a:pt x="2" y="3"/>
                  </a:moveTo>
                  <a:lnTo>
                    <a:pt x="0" y="4"/>
                  </a:lnTo>
                  <a:lnTo>
                    <a:pt x="1" y="1"/>
                  </a:lnTo>
                  <a:lnTo>
                    <a:pt x="2" y="1"/>
                  </a:lnTo>
                  <a:lnTo>
                    <a:pt x="3" y="0"/>
                  </a:lnTo>
                  <a:lnTo>
                    <a:pt x="4" y="0"/>
                  </a:lnTo>
                  <a:lnTo>
                    <a:pt x="4" y="2"/>
                  </a:lnTo>
                  <a:lnTo>
                    <a:pt x="2"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699" name="Google Shape;2699;p203"/>
            <p:cNvSpPr/>
            <p:nvPr/>
          </p:nvSpPr>
          <p:spPr>
            <a:xfrm>
              <a:off x="11395509" y="5094544"/>
              <a:ext cx="8374" cy="11080"/>
            </a:xfrm>
            <a:custGeom>
              <a:avLst/>
              <a:gdLst/>
              <a:ahLst/>
              <a:cxnLst/>
              <a:rect l="l" t="t" r="r" b="b"/>
              <a:pathLst>
                <a:path w="10" h="12" extrusionOk="0">
                  <a:moveTo>
                    <a:pt x="8" y="0"/>
                  </a:moveTo>
                  <a:lnTo>
                    <a:pt x="6" y="0"/>
                  </a:lnTo>
                  <a:lnTo>
                    <a:pt x="3" y="4"/>
                  </a:lnTo>
                  <a:lnTo>
                    <a:pt x="1" y="7"/>
                  </a:lnTo>
                  <a:lnTo>
                    <a:pt x="0" y="10"/>
                  </a:lnTo>
                  <a:lnTo>
                    <a:pt x="1" y="11"/>
                  </a:lnTo>
                  <a:lnTo>
                    <a:pt x="3" y="9"/>
                  </a:lnTo>
                  <a:lnTo>
                    <a:pt x="4" y="8"/>
                  </a:lnTo>
                  <a:lnTo>
                    <a:pt x="7" y="5"/>
                  </a:lnTo>
                  <a:lnTo>
                    <a:pt x="9" y="3"/>
                  </a:lnTo>
                  <a:lnTo>
                    <a:pt x="8"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00" name="Google Shape;2700;p203"/>
            <p:cNvSpPr/>
            <p:nvPr/>
          </p:nvSpPr>
          <p:spPr>
            <a:xfrm>
              <a:off x="11395509" y="5087158"/>
              <a:ext cx="4188" cy="3694"/>
            </a:xfrm>
            <a:custGeom>
              <a:avLst/>
              <a:gdLst/>
              <a:ahLst/>
              <a:cxnLst/>
              <a:rect l="l" t="t" r="r" b="b"/>
              <a:pathLst>
                <a:path w="1" h="3" extrusionOk="0">
                  <a:moveTo>
                    <a:pt x="0" y="2"/>
                  </a:moveTo>
                  <a:lnTo>
                    <a:pt x="0" y="2"/>
                  </a:lnTo>
                  <a:lnTo>
                    <a:pt x="0" y="1"/>
                  </a:lnTo>
                  <a:lnTo>
                    <a:pt x="0" y="0"/>
                  </a:lnTo>
                  <a:lnTo>
                    <a:pt x="0"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01" name="Google Shape;2701;p203"/>
            <p:cNvSpPr/>
            <p:nvPr/>
          </p:nvSpPr>
          <p:spPr>
            <a:xfrm>
              <a:off x="11349454" y="5079771"/>
              <a:ext cx="46055" cy="22158"/>
            </a:xfrm>
            <a:custGeom>
              <a:avLst/>
              <a:gdLst/>
              <a:ahLst/>
              <a:cxnLst/>
              <a:rect l="l" t="t" r="r" b="b"/>
              <a:pathLst>
                <a:path w="49" h="28" extrusionOk="0">
                  <a:moveTo>
                    <a:pt x="48" y="0"/>
                  </a:moveTo>
                  <a:lnTo>
                    <a:pt x="43" y="5"/>
                  </a:lnTo>
                  <a:lnTo>
                    <a:pt x="42" y="7"/>
                  </a:lnTo>
                  <a:lnTo>
                    <a:pt x="40" y="10"/>
                  </a:lnTo>
                  <a:lnTo>
                    <a:pt x="36" y="12"/>
                  </a:lnTo>
                  <a:lnTo>
                    <a:pt x="34" y="16"/>
                  </a:lnTo>
                  <a:lnTo>
                    <a:pt x="34" y="19"/>
                  </a:lnTo>
                  <a:lnTo>
                    <a:pt x="39" y="16"/>
                  </a:lnTo>
                  <a:lnTo>
                    <a:pt x="43" y="13"/>
                  </a:lnTo>
                  <a:lnTo>
                    <a:pt x="44" y="12"/>
                  </a:lnTo>
                  <a:lnTo>
                    <a:pt x="46" y="12"/>
                  </a:lnTo>
                  <a:lnTo>
                    <a:pt x="46" y="13"/>
                  </a:lnTo>
                  <a:lnTo>
                    <a:pt x="45" y="14"/>
                  </a:lnTo>
                  <a:lnTo>
                    <a:pt x="45" y="17"/>
                  </a:lnTo>
                  <a:lnTo>
                    <a:pt x="46" y="19"/>
                  </a:lnTo>
                  <a:lnTo>
                    <a:pt x="42" y="19"/>
                  </a:lnTo>
                  <a:lnTo>
                    <a:pt x="39" y="19"/>
                  </a:lnTo>
                  <a:lnTo>
                    <a:pt x="35" y="21"/>
                  </a:lnTo>
                  <a:lnTo>
                    <a:pt x="31" y="21"/>
                  </a:lnTo>
                  <a:lnTo>
                    <a:pt x="29" y="21"/>
                  </a:lnTo>
                  <a:lnTo>
                    <a:pt x="28" y="21"/>
                  </a:lnTo>
                  <a:lnTo>
                    <a:pt x="27" y="20"/>
                  </a:lnTo>
                  <a:lnTo>
                    <a:pt x="26" y="18"/>
                  </a:lnTo>
                  <a:lnTo>
                    <a:pt x="26" y="18"/>
                  </a:lnTo>
                  <a:lnTo>
                    <a:pt x="23" y="18"/>
                  </a:lnTo>
                  <a:lnTo>
                    <a:pt x="18" y="21"/>
                  </a:lnTo>
                  <a:lnTo>
                    <a:pt x="16" y="24"/>
                  </a:lnTo>
                  <a:lnTo>
                    <a:pt x="15" y="24"/>
                  </a:lnTo>
                  <a:lnTo>
                    <a:pt x="12" y="24"/>
                  </a:lnTo>
                  <a:lnTo>
                    <a:pt x="10" y="26"/>
                  </a:lnTo>
                  <a:lnTo>
                    <a:pt x="7" y="27"/>
                  </a:lnTo>
                  <a:lnTo>
                    <a:pt x="5" y="25"/>
                  </a:lnTo>
                  <a:lnTo>
                    <a:pt x="4" y="23"/>
                  </a:lnTo>
                  <a:lnTo>
                    <a:pt x="4" y="21"/>
                  </a:lnTo>
                  <a:lnTo>
                    <a:pt x="0" y="21"/>
                  </a:lnTo>
                  <a:lnTo>
                    <a:pt x="1" y="19"/>
                  </a:lnTo>
                  <a:lnTo>
                    <a:pt x="1" y="17"/>
                  </a:lnTo>
                  <a:lnTo>
                    <a:pt x="3" y="16"/>
                  </a:lnTo>
                  <a:lnTo>
                    <a:pt x="3" y="15"/>
                  </a:lnTo>
                  <a:lnTo>
                    <a:pt x="4" y="16"/>
                  </a:lnTo>
                  <a:lnTo>
                    <a:pt x="6" y="16"/>
                  </a:lnTo>
                  <a:lnTo>
                    <a:pt x="8" y="16"/>
                  </a:lnTo>
                  <a:lnTo>
                    <a:pt x="10" y="16"/>
                  </a:lnTo>
                  <a:lnTo>
                    <a:pt x="12" y="13"/>
                  </a:lnTo>
                  <a:lnTo>
                    <a:pt x="15" y="11"/>
                  </a:lnTo>
                  <a:lnTo>
                    <a:pt x="19" y="9"/>
                  </a:lnTo>
                  <a:lnTo>
                    <a:pt x="23" y="8"/>
                  </a:lnTo>
                  <a:lnTo>
                    <a:pt x="26" y="8"/>
                  </a:lnTo>
                  <a:lnTo>
                    <a:pt x="28" y="7"/>
                  </a:lnTo>
                  <a:lnTo>
                    <a:pt x="31" y="4"/>
                  </a:lnTo>
                  <a:lnTo>
                    <a:pt x="34" y="3"/>
                  </a:lnTo>
                  <a:lnTo>
                    <a:pt x="36" y="2"/>
                  </a:lnTo>
                  <a:lnTo>
                    <a:pt x="39" y="2"/>
                  </a:lnTo>
                  <a:lnTo>
                    <a:pt x="41" y="2"/>
                  </a:lnTo>
                  <a:lnTo>
                    <a:pt x="43" y="2"/>
                  </a:lnTo>
                  <a:lnTo>
                    <a:pt x="48"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02" name="Google Shape;2702;p203"/>
            <p:cNvSpPr/>
            <p:nvPr/>
          </p:nvSpPr>
          <p:spPr>
            <a:xfrm>
              <a:off x="11433193" y="5205334"/>
              <a:ext cx="4185" cy="3694"/>
            </a:xfrm>
            <a:custGeom>
              <a:avLst/>
              <a:gdLst/>
              <a:ahLst/>
              <a:cxnLst/>
              <a:rect l="l" t="t" r="r" b="b"/>
              <a:pathLst>
                <a:path w="2" h="1" extrusionOk="0">
                  <a:moveTo>
                    <a:pt x="1" y="0"/>
                  </a:moveTo>
                  <a:lnTo>
                    <a:pt x="1" y="0"/>
                  </a:lnTo>
                  <a:lnTo>
                    <a:pt x="1" y="0"/>
                  </a:lnTo>
                  <a:lnTo>
                    <a:pt x="1" y="0"/>
                  </a:lnTo>
                  <a:lnTo>
                    <a:pt x="1" y="0"/>
                  </a:lnTo>
                  <a:lnTo>
                    <a:pt x="0" y="0"/>
                  </a:lnTo>
                  <a:lnTo>
                    <a:pt x="1"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03" name="Google Shape;2703;p203"/>
            <p:cNvSpPr/>
            <p:nvPr/>
          </p:nvSpPr>
          <p:spPr>
            <a:xfrm>
              <a:off x="11437378" y="5161018"/>
              <a:ext cx="4188" cy="3694"/>
            </a:xfrm>
            <a:custGeom>
              <a:avLst/>
              <a:gdLst/>
              <a:ahLst/>
              <a:cxnLst/>
              <a:rect l="l" t="t" r="r" b="b"/>
              <a:pathLst>
                <a:path w="4" h="3" extrusionOk="0">
                  <a:moveTo>
                    <a:pt x="3" y="2"/>
                  </a:moveTo>
                  <a:lnTo>
                    <a:pt x="2" y="2"/>
                  </a:lnTo>
                  <a:lnTo>
                    <a:pt x="2" y="2"/>
                  </a:lnTo>
                  <a:lnTo>
                    <a:pt x="0" y="2"/>
                  </a:lnTo>
                  <a:lnTo>
                    <a:pt x="0" y="1"/>
                  </a:lnTo>
                  <a:lnTo>
                    <a:pt x="1" y="0"/>
                  </a:lnTo>
                  <a:lnTo>
                    <a:pt x="2" y="0"/>
                  </a:lnTo>
                  <a:lnTo>
                    <a:pt x="2" y="0"/>
                  </a:lnTo>
                  <a:lnTo>
                    <a:pt x="2" y="0"/>
                  </a:lnTo>
                  <a:lnTo>
                    <a:pt x="1" y="0"/>
                  </a:lnTo>
                  <a:lnTo>
                    <a:pt x="2" y="1"/>
                  </a:lnTo>
                  <a:lnTo>
                    <a:pt x="2" y="2"/>
                  </a:lnTo>
                  <a:lnTo>
                    <a:pt x="2" y="2"/>
                  </a:lnTo>
                  <a:lnTo>
                    <a:pt x="3"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04" name="Google Shape;2704;p203"/>
            <p:cNvSpPr/>
            <p:nvPr/>
          </p:nvSpPr>
          <p:spPr>
            <a:xfrm>
              <a:off x="11399697" y="5153632"/>
              <a:ext cx="4185" cy="3694"/>
            </a:xfrm>
            <a:custGeom>
              <a:avLst/>
              <a:gdLst/>
              <a:ahLst/>
              <a:cxnLst/>
              <a:rect l="l" t="t" r="r" b="b"/>
              <a:pathLst>
                <a:path w="4" h="4" extrusionOk="0">
                  <a:moveTo>
                    <a:pt x="3" y="1"/>
                  </a:moveTo>
                  <a:lnTo>
                    <a:pt x="3" y="2"/>
                  </a:lnTo>
                  <a:lnTo>
                    <a:pt x="2" y="2"/>
                  </a:lnTo>
                  <a:lnTo>
                    <a:pt x="1" y="2"/>
                  </a:lnTo>
                  <a:lnTo>
                    <a:pt x="1" y="2"/>
                  </a:lnTo>
                  <a:lnTo>
                    <a:pt x="1" y="2"/>
                  </a:lnTo>
                  <a:lnTo>
                    <a:pt x="1" y="3"/>
                  </a:lnTo>
                  <a:lnTo>
                    <a:pt x="1" y="3"/>
                  </a:lnTo>
                  <a:lnTo>
                    <a:pt x="0" y="3"/>
                  </a:lnTo>
                  <a:lnTo>
                    <a:pt x="0" y="2"/>
                  </a:lnTo>
                  <a:lnTo>
                    <a:pt x="1" y="2"/>
                  </a:lnTo>
                  <a:lnTo>
                    <a:pt x="1" y="1"/>
                  </a:lnTo>
                  <a:lnTo>
                    <a:pt x="1" y="0"/>
                  </a:lnTo>
                  <a:lnTo>
                    <a:pt x="3"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05" name="Google Shape;2705;p203"/>
            <p:cNvSpPr/>
            <p:nvPr/>
          </p:nvSpPr>
          <p:spPr>
            <a:xfrm>
              <a:off x="11429005" y="5135168"/>
              <a:ext cx="4188" cy="3692"/>
            </a:xfrm>
            <a:custGeom>
              <a:avLst/>
              <a:gdLst/>
              <a:ahLst/>
              <a:cxnLst/>
              <a:rect l="l" t="t" r="r" b="b"/>
              <a:pathLst>
                <a:path w="5" h="3" extrusionOk="0">
                  <a:moveTo>
                    <a:pt x="4" y="2"/>
                  </a:moveTo>
                  <a:lnTo>
                    <a:pt x="3" y="2"/>
                  </a:lnTo>
                  <a:lnTo>
                    <a:pt x="1" y="1"/>
                  </a:lnTo>
                  <a:lnTo>
                    <a:pt x="0" y="1"/>
                  </a:lnTo>
                  <a:lnTo>
                    <a:pt x="2" y="0"/>
                  </a:lnTo>
                  <a:lnTo>
                    <a:pt x="4" y="0"/>
                  </a:lnTo>
                  <a:lnTo>
                    <a:pt x="4"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06" name="Google Shape;2706;p203"/>
            <p:cNvSpPr/>
            <p:nvPr/>
          </p:nvSpPr>
          <p:spPr>
            <a:xfrm>
              <a:off x="11424819" y="5127782"/>
              <a:ext cx="4185" cy="3692"/>
            </a:xfrm>
            <a:custGeom>
              <a:avLst/>
              <a:gdLst/>
              <a:ahLst/>
              <a:cxnLst/>
              <a:rect l="l" t="t" r="r" b="b"/>
              <a:pathLst>
                <a:path w="4" h="3" extrusionOk="0">
                  <a:moveTo>
                    <a:pt x="3" y="2"/>
                  </a:moveTo>
                  <a:lnTo>
                    <a:pt x="2" y="2"/>
                  </a:lnTo>
                  <a:lnTo>
                    <a:pt x="1" y="2"/>
                  </a:lnTo>
                  <a:lnTo>
                    <a:pt x="1" y="2"/>
                  </a:lnTo>
                  <a:lnTo>
                    <a:pt x="0" y="1"/>
                  </a:lnTo>
                  <a:lnTo>
                    <a:pt x="1" y="0"/>
                  </a:lnTo>
                  <a:lnTo>
                    <a:pt x="2" y="1"/>
                  </a:lnTo>
                  <a:lnTo>
                    <a:pt x="3"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07" name="Google Shape;2707;p203"/>
            <p:cNvSpPr/>
            <p:nvPr/>
          </p:nvSpPr>
          <p:spPr>
            <a:xfrm>
              <a:off x="11445752" y="5127782"/>
              <a:ext cx="4188" cy="3692"/>
            </a:xfrm>
            <a:custGeom>
              <a:avLst/>
              <a:gdLst/>
              <a:ahLst/>
              <a:cxnLst/>
              <a:rect l="l" t="t" r="r" b="b"/>
              <a:pathLst>
                <a:path w="4" h="4" extrusionOk="0">
                  <a:moveTo>
                    <a:pt x="3" y="2"/>
                  </a:moveTo>
                  <a:lnTo>
                    <a:pt x="2" y="3"/>
                  </a:lnTo>
                  <a:lnTo>
                    <a:pt x="0" y="1"/>
                  </a:lnTo>
                  <a:lnTo>
                    <a:pt x="2" y="0"/>
                  </a:lnTo>
                  <a:lnTo>
                    <a:pt x="3" y="0"/>
                  </a:lnTo>
                  <a:lnTo>
                    <a:pt x="3"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08" name="Google Shape;2708;p203"/>
            <p:cNvSpPr/>
            <p:nvPr/>
          </p:nvSpPr>
          <p:spPr>
            <a:xfrm>
              <a:off x="11424819" y="5105624"/>
              <a:ext cx="4185" cy="3692"/>
            </a:xfrm>
            <a:custGeom>
              <a:avLst/>
              <a:gdLst/>
              <a:ahLst/>
              <a:cxnLst/>
              <a:rect l="l" t="t" r="r" b="b"/>
              <a:pathLst>
                <a:path w="5" h="6" extrusionOk="0">
                  <a:moveTo>
                    <a:pt x="2" y="4"/>
                  </a:moveTo>
                  <a:lnTo>
                    <a:pt x="1" y="5"/>
                  </a:lnTo>
                  <a:lnTo>
                    <a:pt x="0" y="4"/>
                  </a:lnTo>
                  <a:lnTo>
                    <a:pt x="2" y="2"/>
                  </a:lnTo>
                  <a:lnTo>
                    <a:pt x="2" y="2"/>
                  </a:lnTo>
                  <a:lnTo>
                    <a:pt x="0" y="0"/>
                  </a:lnTo>
                  <a:lnTo>
                    <a:pt x="0" y="0"/>
                  </a:lnTo>
                  <a:lnTo>
                    <a:pt x="0" y="0"/>
                  </a:lnTo>
                  <a:lnTo>
                    <a:pt x="2" y="0"/>
                  </a:lnTo>
                  <a:lnTo>
                    <a:pt x="4" y="2"/>
                  </a:lnTo>
                  <a:lnTo>
                    <a:pt x="4" y="2"/>
                  </a:lnTo>
                  <a:lnTo>
                    <a:pt x="3" y="3"/>
                  </a:lnTo>
                  <a:lnTo>
                    <a:pt x="2"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09" name="Google Shape;2709;p203"/>
            <p:cNvSpPr/>
            <p:nvPr/>
          </p:nvSpPr>
          <p:spPr>
            <a:xfrm>
              <a:off x="11395509" y="5087158"/>
              <a:ext cx="4188" cy="3694"/>
            </a:xfrm>
            <a:custGeom>
              <a:avLst/>
              <a:gdLst/>
              <a:ahLst/>
              <a:cxnLst/>
              <a:rect l="l" t="t" r="r" b="b"/>
              <a:pathLst>
                <a:path w="4" h="5" extrusionOk="0">
                  <a:moveTo>
                    <a:pt x="2" y="2"/>
                  </a:moveTo>
                  <a:lnTo>
                    <a:pt x="0" y="4"/>
                  </a:lnTo>
                  <a:lnTo>
                    <a:pt x="0" y="2"/>
                  </a:lnTo>
                  <a:lnTo>
                    <a:pt x="2" y="0"/>
                  </a:lnTo>
                  <a:lnTo>
                    <a:pt x="3" y="0"/>
                  </a:lnTo>
                  <a:lnTo>
                    <a:pt x="2" y="1"/>
                  </a:lnTo>
                  <a:lnTo>
                    <a:pt x="2"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10" name="Google Shape;2710;p203"/>
            <p:cNvSpPr/>
            <p:nvPr/>
          </p:nvSpPr>
          <p:spPr>
            <a:xfrm>
              <a:off x="11395509" y="5076080"/>
              <a:ext cx="4188" cy="3692"/>
            </a:xfrm>
            <a:custGeom>
              <a:avLst/>
              <a:gdLst/>
              <a:ahLst/>
              <a:cxnLst/>
              <a:rect l="l" t="t" r="r" b="b"/>
              <a:pathLst>
                <a:path w="3" h="3" extrusionOk="0">
                  <a:moveTo>
                    <a:pt x="2" y="2"/>
                  </a:moveTo>
                  <a:lnTo>
                    <a:pt x="0" y="2"/>
                  </a:lnTo>
                  <a:lnTo>
                    <a:pt x="0" y="2"/>
                  </a:lnTo>
                  <a:lnTo>
                    <a:pt x="0" y="2"/>
                  </a:lnTo>
                  <a:lnTo>
                    <a:pt x="1" y="0"/>
                  </a:lnTo>
                  <a:lnTo>
                    <a:pt x="2" y="0"/>
                  </a:lnTo>
                  <a:lnTo>
                    <a:pt x="2"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11" name="Google Shape;2711;p203"/>
            <p:cNvSpPr/>
            <p:nvPr/>
          </p:nvSpPr>
          <p:spPr>
            <a:xfrm>
              <a:off x="11307585" y="4980062"/>
              <a:ext cx="4185" cy="3692"/>
            </a:xfrm>
            <a:custGeom>
              <a:avLst/>
              <a:gdLst/>
              <a:ahLst/>
              <a:cxnLst/>
              <a:rect l="l" t="t" r="r" b="b"/>
              <a:pathLst>
                <a:path w="5" h="2" extrusionOk="0">
                  <a:moveTo>
                    <a:pt x="4" y="1"/>
                  </a:moveTo>
                  <a:lnTo>
                    <a:pt x="2" y="1"/>
                  </a:lnTo>
                  <a:lnTo>
                    <a:pt x="0" y="1"/>
                  </a:lnTo>
                  <a:lnTo>
                    <a:pt x="0" y="0"/>
                  </a:lnTo>
                  <a:lnTo>
                    <a:pt x="0" y="0"/>
                  </a:lnTo>
                  <a:lnTo>
                    <a:pt x="2" y="0"/>
                  </a:lnTo>
                  <a:lnTo>
                    <a:pt x="3" y="0"/>
                  </a:lnTo>
                  <a:lnTo>
                    <a:pt x="4" y="0"/>
                  </a:lnTo>
                  <a:lnTo>
                    <a:pt x="4"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12" name="Google Shape;2712;p203"/>
            <p:cNvSpPr/>
            <p:nvPr/>
          </p:nvSpPr>
          <p:spPr>
            <a:xfrm>
              <a:off x="10131058" y="4429803"/>
              <a:ext cx="753646" cy="114484"/>
            </a:xfrm>
            <a:custGeom>
              <a:avLst/>
              <a:gdLst/>
              <a:ahLst/>
              <a:cxnLst/>
              <a:rect l="l" t="t" r="r" b="b"/>
              <a:pathLst>
                <a:path w="794" h="138" extrusionOk="0">
                  <a:moveTo>
                    <a:pt x="793" y="135"/>
                  </a:moveTo>
                  <a:lnTo>
                    <a:pt x="793" y="137"/>
                  </a:lnTo>
                  <a:lnTo>
                    <a:pt x="792" y="137"/>
                  </a:lnTo>
                  <a:lnTo>
                    <a:pt x="791" y="136"/>
                  </a:lnTo>
                  <a:lnTo>
                    <a:pt x="792" y="135"/>
                  </a:lnTo>
                  <a:lnTo>
                    <a:pt x="793" y="135"/>
                  </a:lnTo>
                  <a:close/>
                  <a:moveTo>
                    <a:pt x="645" y="89"/>
                  </a:moveTo>
                  <a:lnTo>
                    <a:pt x="643" y="89"/>
                  </a:lnTo>
                  <a:lnTo>
                    <a:pt x="641" y="89"/>
                  </a:lnTo>
                  <a:lnTo>
                    <a:pt x="640" y="86"/>
                  </a:lnTo>
                  <a:lnTo>
                    <a:pt x="639" y="85"/>
                  </a:lnTo>
                  <a:lnTo>
                    <a:pt x="639" y="84"/>
                  </a:lnTo>
                  <a:lnTo>
                    <a:pt x="641" y="83"/>
                  </a:lnTo>
                  <a:lnTo>
                    <a:pt x="644" y="84"/>
                  </a:lnTo>
                  <a:lnTo>
                    <a:pt x="646" y="86"/>
                  </a:lnTo>
                  <a:lnTo>
                    <a:pt x="644" y="87"/>
                  </a:lnTo>
                  <a:lnTo>
                    <a:pt x="645" y="89"/>
                  </a:lnTo>
                  <a:close/>
                  <a:moveTo>
                    <a:pt x="432" y="71"/>
                  </a:moveTo>
                  <a:lnTo>
                    <a:pt x="432" y="72"/>
                  </a:lnTo>
                  <a:lnTo>
                    <a:pt x="430" y="72"/>
                  </a:lnTo>
                  <a:lnTo>
                    <a:pt x="430" y="71"/>
                  </a:lnTo>
                  <a:lnTo>
                    <a:pt x="430" y="71"/>
                  </a:lnTo>
                  <a:lnTo>
                    <a:pt x="431" y="71"/>
                  </a:lnTo>
                  <a:lnTo>
                    <a:pt x="431" y="71"/>
                  </a:lnTo>
                  <a:lnTo>
                    <a:pt x="431" y="71"/>
                  </a:lnTo>
                  <a:lnTo>
                    <a:pt x="431" y="70"/>
                  </a:lnTo>
                  <a:lnTo>
                    <a:pt x="432" y="70"/>
                  </a:lnTo>
                  <a:lnTo>
                    <a:pt x="432" y="71"/>
                  </a:lnTo>
                  <a:lnTo>
                    <a:pt x="433" y="71"/>
                  </a:lnTo>
                  <a:lnTo>
                    <a:pt x="432" y="71"/>
                  </a:lnTo>
                  <a:close/>
                  <a:moveTo>
                    <a:pt x="440" y="69"/>
                  </a:moveTo>
                  <a:lnTo>
                    <a:pt x="440" y="69"/>
                  </a:lnTo>
                  <a:lnTo>
                    <a:pt x="439" y="69"/>
                  </a:lnTo>
                  <a:lnTo>
                    <a:pt x="440" y="68"/>
                  </a:lnTo>
                  <a:lnTo>
                    <a:pt x="440" y="68"/>
                  </a:lnTo>
                  <a:lnTo>
                    <a:pt x="440" y="68"/>
                  </a:lnTo>
                  <a:lnTo>
                    <a:pt x="441" y="68"/>
                  </a:lnTo>
                  <a:lnTo>
                    <a:pt x="441" y="68"/>
                  </a:lnTo>
                  <a:lnTo>
                    <a:pt x="440" y="69"/>
                  </a:lnTo>
                  <a:close/>
                  <a:moveTo>
                    <a:pt x="2" y="3"/>
                  </a:moveTo>
                  <a:lnTo>
                    <a:pt x="0" y="5"/>
                  </a:lnTo>
                  <a:lnTo>
                    <a:pt x="0" y="4"/>
                  </a:lnTo>
                  <a:lnTo>
                    <a:pt x="0" y="3"/>
                  </a:lnTo>
                  <a:lnTo>
                    <a:pt x="2" y="1"/>
                  </a:lnTo>
                  <a:lnTo>
                    <a:pt x="3" y="0"/>
                  </a:lnTo>
                  <a:lnTo>
                    <a:pt x="4" y="0"/>
                  </a:lnTo>
                  <a:lnTo>
                    <a:pt x="5" y="1"/>
                  </a:lnTo>
                  <a:lnTo>
                    <a:pt x="4" y="2"/>
                  </a:lnTo>
                  <a:lnTo>
                    <a:pt x="2" y="3"/>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13" name="Google Shape;2713;p203"/>
            <p:cNvSpPr/>
            <p:nvPr/>
          </p:nvSpPr>
          <p:spPr>
            <a:xfrm>
              <a:off x="10880519" y="4540593"/>
              <a:ext cx="4185" cy="3694"/>
            </a:xfrm>
            <a:custGeom>
              <a:avLst/>
              <a:gdLst/>
              <a:ahLst/>
              <a:cxnLst/>
              <a:rect l="l" t="t" r="r" b="b"/>
              <a:pathLst>
                <a:path w="3" h="3" extrusionOk="0">
                  <a:moveTo>
                    <a:pt x="2" y="0"/>
                  </a:moveTo>
                  <a:lnTo>
                    <a:pt x="2" y="2"/>
                  </a:lnTo>
                  <a:lnTo>
                    <a:pt x="1" y="2"/>
                  </a:lnTo>
                  <a:lnTo>
                    <a:pt x="0" y="1"/>
                  </a:lnTo>
                  <a:lnTo>
                    <a:pt x="1" y="0"/>
                  </a:lnTo>
                  <a:lnTo>
                    <a:pt x="2"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14" name="Google Shape;2714;p203"/>
            <p:cNvSpPr/>
            <p:nvPr/>
          </p:nvSpPr>
          <p:spPr>
            <a:xfrm>
              <a:off x="10733975" y="4499971"/>
              <a:ext cx="8374" cy="7386"/>
            </a:xfrm>
            <a:custGeom>
              <a:avLst/>
              <a:gdLst/>
              <a:ahLst/>
              <a:cxnLst/>
              <a:rect l="l" t="t" r="r" b="b"/>
              <a:pathLst>
                <a:path w="8" h="7" extrusionOk="0">
                  <a:moveTo>
                    <a:pt x="6" y="6"/>
                  </a:moveTo>
                  <a:lnTo>
                    <a:pt x="4" y="6"/>
                  </a:lnTo>
                  <a:lnTo>
                    <a:pt x="2" y="6"/>
                  </a:lnTo>
                  <a:lnTo>
                    <a:pt x="1" y="3"/>
                  </a:lnTo>
                  <a:lnTo>
                    <a:pt x="0" y="2"/>
                  </a:lnTo>
                  <a:lnTo>
                    <a:pt x="0" y="1"/>
                  </a:lnTo>
                  <a:lnTo>
                    <a:pt x="2" y="0"/>
                  </a:lnTo>
                  <a:lnTo>
                    <a:pt x="5" y="1"/>
                  </a:lnTo>
                  <a:lnTo>
                    <a:pt x="7" y="3"/>
                  </a:lnTo>
                  <a:lnTo>
                    <a:pt x="5" y="4"/>
                  </a:lnTo>
                  <a:lnTo>
                    <a:pt x="6"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15" name="Google Shape;2715;p203"/>
            <p:cNvSpPr/>
            <p:nvPr/>
          </p:nvSpPr>
          <p:spPr>
            <a:xfrm>
              <a:off x="10537192" y="4488891"/>
              <a:ext cx="4185" cy="3694"/>
            </a:xfrm>
            <a:custGeom>
              <a:avLst/>
              <a:gdLst/>
              <a:ahLst/>
              <a:cxnLst/>
              <a:rect l="l" t="t" r="r" b="b"/>
              <a:pathLst>
                <a:path w="4" h="3" extrusionOk="0">
                  <a:moveTo>
                    <a:pt x="2" y="1"/>
                  </a:moveTo>
                  <a:lnTo>
                    <a:pt x="2" y="2"/>
                  </a:lnTo>
                  <a:lnTo>
                    <a:pt x="0" y="2"/>
                  </a:lnTo>
                  <a:lnTo>
                    <a:pt x="0" y="1"/>
                  </a:lnTo>
                  <a:lnTo>
                    <a:pt x="0" y="1"/>
                  </a:lnTo>
                  <a:lnTo>
                    <a:pt x="1" y="1"/>
                  </a:lnTo>
                  <a:lnTo>
                    <a:pt x="1" y="1"/>
                  </a:lnTo>
                  <a:lnTo>
                    <a:pt x="1" y="1"/>
                  </a:lnTo>
                  <a:lnTo>
                    <a:pt x="1" y="0"/>
                  </a:lnTo>
                  <a:lnTo>
                    <a:pt x="2" y="0"/>
                  </a:lnTo>
                  <a:lnTo>
                    <a:pt x="2" y="1"/>
                  </a:lnTo>
                  <a:lnTo>
                    <a:pt x="3" y="1"/>
                  </a:lnTo>
                  <a:lnTo>
                    <a:pt x="2"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16" name="Google Shape;2716;p203"/>
            <p:cNvSpPr/>
            <p:nvPr/>
          </p:nvSpPr>
          <p:spPr>
            <a:xfrm>
              <a:off x="10545565" y="4485199"/>
              <a:ext cx="4185" cy="3692"/>
            </a:xfrm>
            <a:custGeom>
              <a:avLst/>
              <a:gdLst/>
              <a:ahLst/>
              <a:cxnLst/>
              <a:rect l="l" t="t" r="r" b="b"/>
              <a:pathLst>
                <a:path w="3" h="2" extrusionOk="0">
                  <a:moveTo>
                    <a:pt x="1" y="1"/>
                  </a:moveTo>
                  <a:lnTo>
                    <a:pt x="1" y="1"/>
                  </a:lnTo>
                  <a:lnTo>
                    <a:pt x="0" y="1"/>
                  </a:lnTo>
                  <a:lnTo>
                    <a:pt x="1" y="0"/>
                  </a:lnTo>
                  <a:lnTo>
                    <a:pt x="1" y="0"/>
                  </a:lnTo>
                  <a:lnTo>
                    <a:pt x="1" y="0"/>
                  </a:lnTo>
                  <a:lnTo>
                    <a:pt x="2" y="0"/>
                  </a:lnTo>
                  <a:lnTo>
                    <a:pt x="2" y="0"/>
                  </a:lnTo>
                  <a:lnTo>
                    <a:pt x="1"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17" name="Google Shape;2717;p203"/>
            <p:cNvSpPr/>
            <p:nvPr/>
          </p:nvSpPr>
          <p:spPr>
            <a:xfrm>
              <a:off x="10131058" y="4429803"/>
              <a:ext cx="4188" cy="3694"/>
            </a:xfrm>
            <a:custGeom>
              <a:avLst/>
              <a:gdLst/>
              <a:ahLst/>
              <a:cxnLst/>
              <a:rect l="l" t="t" r="r" b="b"/>
              <a:pathLst>
                <a:path w="6" h="6" extrusionOk="0">
                  <a:moveTo>
                    <a:pt x="2" y="3"/>
                  </a:moveTo>
                  <a:lnTo>
                    <a:pt x="0" y="5"/>
                  </a:lnTo>
                  <a:lnTo>
                    <a:pt x="0" y="4"/>
                  </a:lnTo>
                  <a:lnTo>
                    <a:pt x="0" y="3"/>
                  </a:lnTo>
                  <a:lnTo>
                    <a:pt x="2" y="1"/>
                  </a:lnTo>
                  <a:lnTo>
                    <a:pt x="3" y="0"/>
                  </a:lnTo>
                  <a:lnTo>
                    <a:pt x="4" y="0"/>
                  </a:lnTo>
                  <a:lnTo>
                    <a:pt x="5" y="1"/>
                  </a:lnTo>
                  <a:lnTo>
                    <a:pt x="4" y="2"/>
                  </a:lnTo>
                  <a:lnTo>
                    <a:pt x="2"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18" name="Google Shape;2718;p203"/>
            <p:cNvSpPr/>
            <p:nvPr/>
          </p:nvSpPr>
          <p:spPr>
            <a:xfrm>
              <a:off x="11081492" y="4599681"/>
              <a:ext cx="586169" cy="206808"/>
            </a:xfrm>
            <a:custGeom>
              <a:avLst/>
              <a:gdLst/>
              <a:ahLst/>
              <a:cxnLst/>
              <a:rect l="l" t="t" r="r" b="b"/>
              <a:pathLst>
                <a:path w="618" h="249" extrusionOk="0">
                  <a:moveTo>
                    <a:pt x="167" y="138"/>
                  </a:moveTo>
                  <a:lnTo>
                    <a:pt x="167" y="139"/>
                  </a:lnTo>
                  <a:lnTo>
                    <a:pt x="166" y="139"/>
                  </a:lnTo>
                  <a:lnTo>
                    <a:pt x="166" y="138"/>
                  </a:lnTo>
                  <a:lnTo>
                    <a:pt x="166" y="137"/>
                  </a:lnTo>
                  <a:lnTo>
                    <a:pt x="165" y="135"/>
                  </a:lnTo>
                  <a:lnTo>
                    <a:pt x="166" y="135"/>
                  </a:lnTo>
                  <a:lnTo>
                    <a:pt x="167" y="137"/>
                  </a:lnTo>
                  <a:lnTo>
                    <a:pt x="167" y="138"/>
                  </a:lnTo>
                  <a:close/>
                  <a:moveTo>
                    <a:pt x="0" y="127"/>
                  </a:moveTo>
                  <a:lnTo>
                    <a:pt x="0" y="127"/>
                  </a:lnTo>
                  <a:lnTo>
                    <a:pt x="0" y="127"/>
                  </a:lnTo>
                  <a:lnTo>
                    <a:pt x="0" y="126"/>
                  </a:lnTo>
                  <a:lnTo>
                    <a:pt x="0" y="126"/>
                  </a:lnTo>
                  <a:lnTo>
                    <a:pt x="1" y="126"/>
                  </a:lnTo>
                  <a:lnTo>
                    <a:pt x="0" y="127"/>
                  </a:lnTo>
                  <a:close/>
                  <a:moveTo>
                    <a:pt x="158" y="125"/>
                  </a:moveTo>
                  <a:lnTo>
                    <a:pt x="157" y="126"/>
                  </a:lnTo>
                  <a:lnTo>
                    <a:pt x="157" y="125"/>
                  </a:lnTo>
                  <a:lnTo>
                    <a:pt x="157" y="124"/>
                  </a:lnTo>
                  <a:lnTo>
                    <a:pt x="157" y="120"/>
                  </a:lnTo>
                  <a:lnTo>
                    <a:pt x="155" y="120"/>
                  </a:lnTo>
                  <a:lnTo>
                    <a:pt x="154" y="118"/>
                  </a:lnTo>
                  <a:lnTo>
                    <a:pt x="155" y="118"/>
                  </a:lnTo>
                  <a:lnTo>
                    <a:pt x="156" y="120"/>
                  </a:lnTo>
                  <a:lnTo>
                    <a:pt x="157" y="120"/>
                  </a:lnTo>
                  <a:lnTo>
                    <a:pt x="158" y="122"/>
                  </a:lnTo>
                  <a:lnTo>
                    <a:pt x="158" y="125"/>
                  </a:lnTo>
                  <a:close/>
                  <a:moveTo>
                    <a:pt x="111" y="68"/>
                  </a:moveTo>
                  <a:lnTo>
                    <a:pt x="113" y="69"/>
                  </a:lnTo>
                  <a:lnTo>
                    <a:pt x="113" y="69"/>
                  </a:lnTo>
                  <a:lnTo>
                    <a:pt x="112" y="70"/>
                  </a:lnTo>
                  <a:lnTo>
                    <a:pt x="110" y="73"/>
                  </a:lnTo>
                  <a:lnTo>
                    <a:pt x="109" y="73"/>
                  </a:lnTo>
                  <a:lnTo>
                    <a:pt x="111" y="70"/>
                  </a:lnTo>
                  <a:lnTo>
                    <a:pt x="112" y="69"/>
                  </a:lnTo>
                  <a:lnTo>
                    <a:pt x="111" y="68"/>
                  </a:lnTo>
                  <a:lnTo>
                    <a:pt x="110" y="68"/>
                  </a:lnTo>
                  <a:lnTo>
                    <a:pt x="110" y="68"/>
                  </a:lnTo>
                  <a:lnTo>
                    <a:pt x="110" y="67"/>
                  </a:lnTo>
                  <a:lnTo>
                    <a:pt x="110" y="67"/>
                  </a:lnTo>
                  <a:lnTo>
                    <a:pt x="111" y="68"/>
                  </a:lnTo>
                  <a:close/>
                  <a:moveTo>
                    <a:pt x="111" y="57"/>
                  </a:moveTo>
                  <a:lnTo>
                    <a:pt x="111" y="57"/>
                  </a:lnTo>
                  <a:lnTo>
                    <a:pt x="111" y="57"/>
                  </a:lnTo>
                  <a:lnTo>
                    <a:pt x="115" y="56"/>
                  </a:lnTo>
                  <a:lnTo>
                    <a:pt x="115" y="55"/>
                  </a:lnTo>
                  <a:lnTo>
                    <a:pt x="116" y="56"/>
                  </a:lnTo>
                  <a:lnTo>
                    <a:pt x="116" y="57"/>
                  </a:lnTo>
                  <a:lnTo>
                    <a:pt x="115" y="57"/>
                  </a:lnTo>
                  <a:lnTo>
                    <a:pt x="114" y="57"/>
                  </a:lnTo>
                  <a:lnTo>
                    <a:pt x="112" y="57"/>
                  </a:lnTo>
                  <a:lnTo>
                    <a:pt x="111" y="57"/>
                  </a:lnTo>
                  <a:close/>
                  <a:moveTo>
                    <a:pt x="111" y="45"/>
                  </a:moveTo>
                  <a:lnTo>
                    <a:pt x="110" y="45"/>
                  </a:lnTo>
                  <a:lnTo>
                    <a:pt x="111" y="45"/>
                  </a:lnTo>
                  <a:lnTo>
                    <a:pt x="111" y="44"/>
                  </a:lnTo>
                  <a:lnTo>
                    <a:pt x="111" y="42"/>
                  </a:lnTo>
                  <a:lnTo>
                    <a:pt x="111" y="42"/>
                  </a:lnTo>
                  <a:lnTo>
                    <a:pt x="111" y="43"/>
                  </a:lnTo>
                  <a:lnTo>
                    <a:pt x="111" y="44"/>
                  </a:lnTo>
                  <a:lnTo>
                    <a:pt x="111" y="45"/>
                  </a:lnTo>
                  <a:close/>
                  <a:moveTo>
                    <a:pt x="111" y="41"/>
                  </a:moveTo>
                  <a:lnTo>
                    <a:pt x="111" y="42"/>
                  </a:lnTo>
                  <a:lnTo>
                    <a:pt x="109" y="40"/>
                  </a:lnTo>
                  <a:lnTo>
                    <a:pt x="108" y="39"/>
                  </a:lnTo>
                  <a:lnTo>
                    <a:pt x="108" y="38"/>
                  </a:lnTo>
                  <a:lnTo>
                    <a:pt x="108" y="38"/>
                  </a:lnTo>
                  <a:lnTo>
                    <a:pt x="109" y="39"/>
                  </a:lnTo>
                  <a:lnTo>
                    <a:pt x="110" y="39"/>
                  </a:lnTo>
                  <a:lnTo>
                    <a:pt x="111" y="41"/>
                  </a:lnTo>
                  <a:close/>
                  <a:moveTo>
                    <a:pt x="105" y="3"/>
                  </a:moveTo>
                  <a:lnTo>
                    <a:pt x="103" y="4"/>
                  </a:lnTo>
                  <a:lnTo>
                    <a:pt x="102" y="3"/>
                  </a:lnTo>
                  <a:lnTo>
                    <a:pt x="103" y="3"/>
                  </a:lnTo>
                  <a:lnTo>
                    <a:pt x="105" y="2"/>
                  </a:lnTo>
                  <a:lnTo>
                    <a:pt x="106" y="2"/>
                  </a:lnTo>
                  <a:lnTo>
                    <a:pt x="106" y="3"/>
                  </a:lnTo>
                  <a:lnTo>
                    <a:pt x="105" y="3"/>
                  </a:lnTo>
                  <a:close/>
                  <a:moveTo>
                    <a:pt x="109" y="0"/>
                  </a:moveTo>
                  <a:lnTo>
                    <a:pt x="107" y="1"/>
                  </a:lnTo>
                  <a:lnTo>
                    <a:pt x="106" y="1"/>
                  </a:lnTo>
                  <a:lnTo>
                    <a:pt x="109" y="0"/>
                  </a:lnTo>
                  <a:close/>
                  <a:moveTo>
                    <a:pt x="508" y="247"/>
                  </a:moveTo>
                  <a:lnTo>
                    <a:pt x="508" y="248"/>
                  </a:lnTo>
                  <a:lnTo>
                    <a:pt x="508" y="248"/>
                  </a:lnTo>
                  <a:lnTo>
                    <a:pt x="508" y="248"/>
                  </a:lnTo>
                  <a:lnTo>
                    <a:pt x="507" y="248"/>
                  </a:lnTo>
                  <a:lnTo>
                    <a:pt x="507" y="248"/>
                  </a:lnTo>
                  <a:lnTo>
                    <a:pt x="508" y="248"/>
                  </a:lnTo>
                  <a:lnTo>
                    <a:pt x="508" y="248"/>
                  </a:lnTo>
                  <a:lnTo>
                    <a:pt x="507" y="247"/>
                  </a:lnTo>
                  <a:lnTo>
                    <a:pt x="507" y="247"/>
                  </a:lnTo>
                  <a:lnTo>
                    <a:pt x="507" y="247"/>
                  </a:lnTo>
                  <a:lnTo>
                    <a:pt x="507" y="247"/>
                  </a:lnTo>
                  <a:lnTo>
                    <a:pt x="507" y="247"/>
                  </a:lnTo>
                  <a:lnTo>
                    <a:pt x="508" y="247"/>
                  </a:lnTo>
                  <a:close/>
                  <a:moveTo>
                    <a:pt x="581" y="242"/>
                  </a:moveTo>
                  <a:lnTo>
                    <a:pt x="581" y="242"/>
                  </a:lnTo>
                  <a:lnTo>
                    <a:pt x="582" y="242"/>
                  </a:lnTo>
                  <a:lnTo>
                    <a:pt x="582" y="242"/>
                  </a:lnTo>
                  <a:lnTo>
                    <a:pt x="582" y="242"/>
                  </a:lnTo>
                  <a:lnTo>
                    <a:pt x="581" y="242"/>
                  </a:lnTo>
                  <a:lnTo>
                    <a:pt x="581" y="242"/>
                  </a:lnTo>
                  <a:lnTo>
                    <a:pt x="581" y="242"/>
                  </a:lnTo>
                  <a:lnTo>
                    <a:pt x="582" y="242"/>
                  </a:lnTo>
                  <a:lnTo>
                    <a:pt x="582" y="242"/>
                  </a:lnTo>
                  <a:lnTo>
                    <a:pt x="582" y="242"/>
                  </a:lnTo>
                  <a:lnTo>
                    <a:pt x="581" y="242"/>
                  </a:lnTo>
                  <a:close/>
                  <a:moveTo>
                    <a:pt x="612" y="241"/>
                  </a:moveTo>
                  <a:lnTo>
                    <a:pt x="612" y="241"/>
                  </a:lnTo>
                  <a:lnTo>
                    <a:pt x="612" y="241"/>
                  </a:lnTo>
                  <a:lnTo>
                    <a:pt x="611" y="241"/>
                  </a:lnTo>
                  <a:lnTo>
                    <a:pt x="611" y="240"/>
                  </a:lnTo>
                  <a:lnTo>
                    <a:pt x="612" y="240"/>
                  </a:lnTo>
                  <a:lnTo>
                    <a:pt x="612" y="240"/>
                  </a:lnTo>
                  <a:lnTo>
                    <a:pt x="612" y="241"/>
                  </a:lnTo>
                  <a:close/>
                  <a:moveTo>
                    <a:pt x="616" y="198"/>
                  </a:moveTo>
                  <a:lnTo>
                    <a:pt x="616" y="199"/>
                  </a:lnTo>
                  <a:lnTo>
                    <a:pt x="616" y="198"/>
                  </a:lnTo>
                  <a:lnTo>
                    <a:pt x="616" y="198"/>
                  </a:lnTo>
                  <a:lnTo>
                    <a:pt x="616" y="198"/>
                  </a:lnTo>
                  <a:lnTo>
                    <a:pt x="617" y="198"/>
                  </a:lnTo>
                  <a:lnTo>
                    <a:pt x="616" y="198"/>
                  </a:lnTo>
                  <a:close/>
                  <a:moveTo>
                    <a:pt x="598" y="187"/>
                  </a:moveTo>
                  <a:lnTo>
                    <a:pt x="598" y="187"/>
                  </a:lnTo>
                  <a:lnTo>
                    <a:pt x="599" y="189"/>
                  </a:lnTo>
                  <a:lnTo>
                    <a:pt x="599" y="189"/>
                  </a:lnTo>
                  <a:lnTo>
                    <a:pt x="599" y="190"/>
                  </a:lnTo>
                  <a:lnTo>
                    <a:pt x="599" y="190"/>
                  </a:lnTo>
                  <a:lnTo>
                    <a:pt x="598" y="189"/>
                  </a:lnTo>
                  <a:lnTo>
                    <a:pt x="598" y="189"/>
                  </a:lnTo>
                  <a:lnTo>
                    <a:pt x="598" y="189"/>
                  </a:lnTo>
                  <a:lnTo>
                    <a:pt x="598" y="189"/>
                  </a:lnTo>
                  <a:lnTo>
                    <a:pt x="598" y="189"/>
                  </a:lnTo>
                  <a:lnTo>
                    <a:pt x="599" y="189"/>
                  </a:lnTo>
                  <a:lnTo>
                    <a:pt x="599" y="189"/>
                  </a:lnTo>
                  <a:lnTo>
                    <a:pt x="599" y="189"/>
                  </a:lnTo>
                  <a:lnTo>
                    <a:pt x="599" y="188"/>
                  </a:lnTo>
                  <a:lnTo>
                    <a:pt x="598" y="187"/>
                  </a:lnTo>
                  <a:lnTo>
                    <a:pt x="598" y="187"/>
                  </a:lnTo>
                  <a:lnTo>
                    <a:pt x="597" y="187"/>
                  </a:lnTo>
                  <a:lnTo>
                    <a:pt x="597" y="187"/>
                  </a:lnTo>
                  <a:lnTo>
                    <a:pt x="596" y="187"/>
                  </a:lnTo>
                  <a:lnTo>
                    <a:pt x="596" y="187"/>
                  </a:lnTo>
                  <a:lnTo>
                    <a:pt x="596" y="187"/>
                  </a:lnTo>
                  <a:lnTo>
                    <a:pt x="596" y="187"/>
                  </a:lnTo>
                  <a:lnTo>
                    <a:pt x="598" y="187"/>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19" name="Google Shape;2719;p203"/>
            <p:cNvSpPr/>
            <p:nvPr/>
          </p:nvSpPr>
          <p:spPr>
            <a:xfrm>
              <a:off x="11236406" y="4714165"/>
              <a:ext cx="4188" cy="3692"/>
            </a:xfrm>
            <a:custGeom>
              <a:avLst/>
              <a:gdLst/>
              <a:ahLst/>
              <a:cxnLst/>
              <a:rect l="l" t="t" r="r" b="b"/>
              <a:pathLst>
                <a:path w="3" h="5" extrusionOk="0">
                  <a:moveTo>
                    <a:pt x="2" y="3"/>
                  </a:moveTo>
                  <a:lnTo>
                    <a:pt x="2" y="4"/>
                  </a:lnTo>
                  <a:lnTo>
                    <a:pt x="1" y="4"/>
                  </a:lnTo>
                  <a:lnTo>
                    <a:pt x="1" y="3"/>
                  </a:lnTo>
                  <a:lnTo>
                    <a:pt x="1" y="2"/>
                  </a:lnTo>
                  <a:lnTo>
                    <a:pt x="0" y="0"/>
                  </a:lnTo>
                  <a:lnTo>
                    <a:pt x="1" y="0"/>
                  </a:lnTo>
                  <a:lnTo>
                    <a:pt x="2" y="2"/>
                  </a:lnTo>
                  <a:lnTo>
                    <a:pt x="2"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20" name="Google Shape;2720;p203"/>
            <p:cNvSpPr/>
            <p:nvPr/>
          </p:nvSpPr>
          <p:spPr>
            <a:xfrm>
              <a:off x="11081492" y="4706780"/>
              <a:ext cx="4185" cy="3692"/>
            </a:xfrm>
            <a:custGeom>
              <a:avLst/>
              <a:gdLst/>
              <a:ahLst/>
              <a:cxnLst/>
              <a:rect l="l" t="t" r="r" b="b"/>
              <a:pathLst>
                <a:path w="2" h="2" extrusionOk="0">
                  <a:moveTo>
                    <a:pt x="0" y="1"/>
                  </a:moveTo>
                  <a:lnTo>
                    <a:pt x="0" y="1"/>
                  </a:lnTo>
                  <a:lnTo>
                    <a:pt x="0" y="1"/>
                  </a:lnTo>
                  <a:lnTo>
                    <a:pt x="0" y="0"/>
                  </a:lnTo>
                  <a:lnTo>
                    <a:pt x="0" y="0"/>
                  </a:lnTo>
                  <a:lnTo>
                    <a:pt x="1" y="0"/>
                  </a:lnTo>
                  <a:lnTo>
                    <a:pt x="0"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21" name="Google Shape;2721;p203"/>
            <p:cNvSpPr/>
            <p:nvPr/>
          </p:nvSpPr>
          <p:spPr>
            <a:xfrm>
              <a:off x="11228032" y="4699393"/>
              <a:ext cx="4188" cy="7386"/>
            </a:xfrm>
            <a:custGeom>
              <a:avLst/>
              <a:gdLst/>
              <a:ahLst/>
              <a:cxnLst/>
              <a:rect l="l" t="t" r="r" b="b"/>
              <a:pathLst>
                <a:path w="5" h="9" extrusionOk="0">
                  <a:moveTo>
                    <a:pt x="4" y="7"/>
                  </a:moveTo>
                  <a:lnTo>
                    <a:pt x="3" y="8"/>
                  </a:lnTo>
                  <a:lnTo>
                    <a:pt x="3" y="7"/>
                  </a:lnTo>
                  <a:lnTo>
                    <a:pt x="3" y="6"/>
                  </a:lnTo>
                  <a:lnTo>
                    <a:pt x="3" y="2"/>
                  </a:lnTo>
                  <a:lnTo>
                    <a:pt x="1" y="2"/>
                  </a:lnTo>
                  <a:lnTo>
                    <a:pt x="0" y="0"/>
                  </a:lnTo>
                  <a:lnTo>
                    <a:pt x="1" y="0"/>
                  </a:lnTo>
                  <a:lnTo>
                    <a:pt x="2" y="2"/>
                  </a:lnTo>
                  <a:lnTo>
                    <a:pt x="3" y="2"/>
                  </a:lnTo>
                  <a:lnTo>
                    <a:pt x="4" y="4"/>
                  </a:lnTo>
                  <a:lnTo>
                    <a:pt x="4" y="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22" name="Google Shape;2722;p203"/>
            <p:cNvSpPr/>
            <p:nvPr/>
          </p:nvSpPr>
          <p:spPr>
            <a:xfrm>
              <a:off x="11181977" y="4658769"/>
              <a:ext cx="4185" cy="7386"/>
            </a:xfrm>
            <a:custGeom>
              <a:avLst/>
              <a:gdLst/>
              <a:ahLst/>
              <a:cxnLst/>
              <a:rect l="l" t="t" r="r" b="b"/>
              <a:pathLst>
                <a:path w="5" h="7" extrusionOk="0">
                  <a:moveTo>
                    <a:pt x="2" y="1"/>
                  </a:moveTo>
                  <a:lnTo>
                    <a:pt x="4" y="2"/>
                  </a:lnTo>
                  <a:lnTo>
                    <a:pt x="4" y="2"/>
                  </a:lnTo>
                  <a:lnTo>
                    <a:pt x="3" y="3"/>
                  </a:lnTo>
                  <a:lnTo>
                    <a:pt x="1" y="6"/>
                  </a:lnTo>
                  <a:lnTo>
                    <a:pt x="0" y="6"/>
                  </a:lnTo>
                  <a:lnTo>
                    <a:pt x="2" y="3"/>
                  </a:lnTo>
                  <a:lnTo>
                    <a:pt x="3" y="2"/>
                  </a:lnTo>
                  <a:lnTo>
                    <a:pt x="2" y="1"/>
                  </a:lnTo>
                  <a:lnTo>
                    <a:pt x="1" y="1"/>
                  </a:lnTo>
                  <a:lnTo>
                    <a:pt x="1" y="1"/>
                  </a:lnTo>
                  <a:lnTo>
                    <a:pt x="1" y="0"/>
                  </a:lnTo>
                  <a:lnTo>
                    <a:pt x="1" y="0"/>
                  </a:lnTo>
                  <a:lnTo>
                    <a:pt x="2"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23" name="Google Shape;2723;p203"/>
            <p:cNvSpPr/>
            <p:nvPr/>
          </p:nvSpPr>
          <p:spPr>
            <a:xfrm>
              <a:off x="11186163" y="4647692"/>
              <a:ext cx="4188" cy="3692"/>
            </a:xfrm>
            <a:custGeom>
              <a:avLst/>
              <a:gdLst/>
              <a:ahLst/>
              <a:cxnLst/>
              <a:rect l="l" t="t" r="r" b="b"/>
              <a:pathLst>
                <a:path w="6" h="3" extrusionOk="0">
                  <a:moveTo>
                    <a:pt x="0" y="2"/>
                  </a:moveTo>
                  <a:lnTo>
                    <a:pt x="0" y="2"/>
                  </a:lnTo>
                  <a:lnTo>
                    <a:pt x="0" y="2"/>
                  </a:lnTo>
                  <a:lnTo>
                    <a:pt x="4" y="1"/>
                  </a:lnTo>
                  <a:lnTo>
                    <a:pt x="4" y="0"/>
                  </a:lnTo>
                  <a:lnTo>
                    <a:pt x="5" y="1"/>
                  </a:lnTo>
                  <a:lnTo>
                    <a:pt x="5" y="2"/>
                  </a:lnTo>
                  <a:lnTo>
                    <a:pt x="4" y="2"/>
                  </a:lnTo>
                  <a:lnTo>
                    <a:pt x="3" y="2"/>
                  </a:lnTo>
                  <a:lnTo>
                    <a:pt x="1" y="2"/>
                  </a:lnTo>
                  <a:lnTo>
                    <a:pt x="0"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24" name="Google Shape;2724;p203"/>
            <p:cNvSpPr/>
            <p:nvPr/>
          </p:nvSpPr>
          <p:spPr>
            <a:xfrm>
              <a:off x="11186163" y="4636611"/>
              <a:ext cx="4188" cy="3694"/>
            </a:xfrm>
            <a:custGeom>
              <a:avLst/>
              <a:gdLst/>
              <a:ahLst/>
              <a:cxnLst/>
              <a:rect l="l" t="t" r="r" b="b"/>
              <a:pathLst>
                <a:path w="2" h="4" extrusionOk="0">
                  <a:moveTo>
                    <a:pt x="1" y="3"/>
                  </a:moveTo>
                  <a:lnTo>
                    <a:pt x="0" y="3"/>
                  </a:lnTo>
                  <a:lnTo>
                    <a:pt x="1" y="3"/>
                  </a:lnTo>
                  <a:lnTo>
                    <a:pt x="1" y="2"/>
                  </a:lnTo>
                  <a:lnTo>
                    <a:pt x="1" y="0"/>
                  </a:lnTo>
                  <a:lnTo>
                    <a:pt x="1" y="0"/>
                  </a:lnTo>
                  <a:lnTo>
                    <a:pt x="1" y="1"/>
                  </a:lnTo>
                  <a:lnTo>
                    <a:pt x="1" y="2"/>
                  </a:lnTo>
                  <a:lnTo>
                    <a:pt x="1"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25" name="Google Shape;2725;p203"/>
            <p:cNvSpPr/>
            <p:nvPr/>
          </p:nvSpPr>
          <p:spPr>
            <a:xfrm>
              <a:off x="11181977" y="4632920"/>
              <a:ext cx="4185" cy="3692"/>
            </a:xfrm>
            <a:custGeom>
              <a:avLst/>
              <a:gdLst/>
              <a:ahLst/>
              <a:cxnLst/>
              <a:rect l="l" t="t" r="r" b="b"/>
              <a:pathLst>
                <a:path w="4" h="5" extrusionOk="0">
                  <a:moveTo>
                    <a:pt x="3" y="3"/>
                  </a:moveTo>
                  <a:lnTo>
                    <a:pt x="3" y="4"/>
                  </a:lnTo>
                  <a:lnTo>
                    <a:pt x="1" y="2"/>
                  </a:lnTo>
                  <a:lnTo>
                    <a:pt x="0" y="1"/>
                  </a:lnTo>
                  <a:lnTo>
                    <a:pt x="0" y="0"/>
                  </a:lnTo>
                  <a:lnTo>
                    <a:pt x="0" y="0"/>
                  </a:lnTo>
                  <a:lnTo>
                    <a:pt x="1" y="1"/>
                  </a:lnTo>
                  <a:lnTo>
                    <a:pt x="2" y="1"/>
                  </a:lnTo>
                  <a:lnTo>
                    <a:pt x="3"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26" name="Google Shape;2726;p203"/>
            <p:cNvSpPr/>
            <p:nvPr/>
          </p:nvSpPr>
          <p:spPr>
            <a:xfrm>
              <a:off x="11177789" y="4603375"/>
              <a:ext cx="4188" cy="3692"/>
            </a:xfrm>
            <a:custGeom>
              <a:avLst/>
              <a:gdLst/>
              <a:ahLst/>
              <a:cxnLst/>
              <a:rect l="l" t="t" r="r" b="b"/>
              <a:pathLst>
                <a:path w="5" h="3" extrusionOk="0">
                  <a:moveTo>
                    <a:pt x="3" y="1"/>
                  </a:moveTo>
                  <a:lnTo>
                    <a:pt x="1" y="2"/>
                  </a:lnTo>
                  <a:lnTo>
                    <a:pt x="0" y="1"/>
                  </a:lnTo>
                  <a:lnTo>
                    <a:pt x="1" y="1"/>
                  </a:lnTo>
                  <a:lnTo>
                    <a:pt x="3" y="0"/>
                  </a:lnTo>
                  <a:lnTo>
                    <a:pt x="4" y="0"/>
                  </a:lnTo>
                  <a:lnTo>
                    <a:pt x="4" y="1"/>
                  </a:lnTo>
                  <a:lnTo>
                    <a:pt x="3"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27" name="Google Shape;2727;p203"/>
            <p:cNvSpPr/>
            <p:nvPr/>
          </p:nvSpPr>
          <p:spPr>
            <a:xfrm>
              <a:off x="11181977" y="4599681"/>
              <a:ext cx="4185" cy="3694"/>
            </a:xfrm>
            <a:custGeom>
              <a:avLst/>
              <a:gdLst/>
              <a:ahLst/>
              <a:cxnLst/>
              <a:rect l="l" t="t" r="r" b="b"/>
              <a:pathLst>
                <a:path w="4" h="2" extrusionOk="0">
                  <a:moveTo>
                    <a:pt x="3" y="0"/>
                  </a:moveTo>
                  <a:lnTo>
                    <a:pt x="1" y="1"/>
                  </a:lnTo>
                  <a:lnTo>
                    <a:pt x="0" y="1"/>
                  </a:lnTo>
                  <a:lnTo>
                    <a:pt x="3"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28" name="Google Shape;2728;p203"/>
            <p:cNvSpPr/>
            <p:nvPr/>
          </p:nvSpPr>
          <p:spPr>
            <a:xfrm>
              <a:off x="11562986" y="4806489"/>
              <a:ext cx="4188" cy="3694"/>
            </a:xfrm>
            <a:custGeom>
              <a:avLst/>
              <a:gdLst/>
              <a:ahLst/>
              <a:cxnLst/>
              <a:rect l="l" t="t" r="r" b="b"/>
              <a:pathLst>
                <a:path w="2" h="2" extrusionOk="0">
                  <a:moveTo>
                    <a:pt x="1" y="0"/>
                  </a:moveTo>
                  <a:lnTo>
                    <a:pt x="1" y="1"/>
                  </a:lnTo>
                  <a:lnTo>
                    <a:pt x="1" y="1"/>
                  </a:lnTo>
                  <a:lnTo>
                    <a:pt x="1" y="1"/>
                  </a:lnTo>
                  <a:lnTo>
                    <a:pt x="0" y="1"/>
                  </a:lnTo>
                  <a:lnTo>
                    <a:pt x="0" y="1"/>
                  </a:lnTo>
                  <a:lnTo>
                    <a:pt x="1" y="1"/>
                  </a:lnTo>
                  <a:lnTo>
                    <a:pt x="1" y="1"/>
                  </a:lnTo>
                  <a:lnTo>
                    <a:pt x="0" y="0"/>
                  </a:lnTo>
                  <a:lnTo>
                    <a:pt x="0" y="0"/>
                  </a:lnTo>
                  <a:lnTo>
                    <a:pt x="0" y="0"/>
                  </a:lnTo>
                  <a:lnTo>
                    <a:pt x="0" y="0"/>
                  </a:lnTo>
                  <a:lnTo>
                    <a:pt x="0" y="0"/>
                  </a:lnTo>
                  <a:lnTo>
                    <a:pt x="1"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29" name="Google Shape;2729;p203"/>
            <p:cNvSpPr/>
            <p:nvPr/>
          </p:nvSpPr>
          <p:spPr>
            <a:xfrm>
              <a:off x="11634165" y="4802798"/>
              <a:ext cx="4185" cy="3692"/>
            </a:xfrm>
            <a:custGeom>
              <a:avLst/>
              <a:gdLst/>
              <a:ahLst/>
              <a:cxnLst/>
              <a:rect l="l" t="t" r="r" b="b"/>
              <a:pathLst>
                <a:path w="2" h="1" extrusionOk="0">
                  <a:moveTo>
                    <a:pt x="0" y="0"/>
                  </a:moveTo>
                  <a:lnTo>
                    <a:pt x="0" y="0"/>
                  </a:lnTo>
                  <a:lnTo>
                    <a:pt x="1" y="0"/>
                  </a:lnTo>
                  <a:lnTo>
                    <a:pt x="1" y="0"/>
                  </a:lnTo>
                  <a:lnTo>
                    <a:pt x="1" y="0"/>
                  </a:lnTo>
                  <a:lnTo>
                    <a:pt x="0" y="0"/>
                  </a:lnTo>
                  <a:lnTo>
                    <a:pt x="0" y="0"/>
                  </a:lnTo>
                  <a:lnTo>
                    <a:pt x="0" y="0"/>
                  </a:lnTo>
                  <a:lnTo>
                    <a:pt x="1" y="0"/>
                  </a:lnTo>
                  <a:lnTo>
                    <a:pt x="1" y="0"/>
                  </a:lnTo>
                  <a:lnTo>
                    <a:pt x="1" y="0"/>
                  </a:lnTo>
                  <a:lnTo>
                    <a:pt x="0"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30" name="Google Shape;2730;p203"/>
            <p:cNvSpPr/>
            <p:nvPr/>
          </p:nvSpPr>
          <p:spPr>
            <a:xfrm>
              <a:off x="11659286" y="4802798"/>
              <a:ext cx="4185" cy="3692"/>
            </a:xfrm>
            <a:custGeom>
              <a:avLst/>
              <a:gdLst/>
              <a:ahLst/>
              <a:cxnLst/>
              <a:rect l="l" t="t" r="r" b="b"/>
              <a:pathLst>
                <a:path w="2" h="2" extrusionOk="0">
                  <a:moveTo>
                    <a:pt x="1" y="1"/>
                  </a:moveTo>
                  <a:lnTo>
                    <a:pt x="1" y="1"/>
                  </a:lnTo>
                  <a:lnTo>
                    <a:pt x="1" y="1"/>
                  </a:lnTo>
                  <a:lnTo>
                    <a:pt x="0" y="1"/>
                  </a:lnTo>
                  <a:lnTo>
                    <a:pt x="0" y="0"/>
                  </a:lnTo>
                  <a:lnTo>
                    <a:pt x="1" y="0"/>
                  </a:lnTo>
                  <a:lnTo>
                    <a:pt x="1" y="0"/>
                  </a:lnTo>
                  <a:lnTo>
                    <a:pt x="1"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31" name="Google Shape;2731;p203"/>
            <p:cNvSpPr/>
            <p:nvPr/>
          </p:nvSpPr>
          <p:spPr>
            <a:xfrm>
              <a:off x="11663472" y="4765868"/>
              <a:ext cx="4188" cy="3692"/>
            </a:xfrm>
            <a:custGeom>
              <a:avLst/>
              <a:gdLst/>
              <a:ahLst/>
              <a:cxnLst/>
              <a:rect l="l" t="t" r="r" b="b"/>
              <a:pathLst>
                <a:path w="2" h="2" extrusionOk="0">
                  <a:moveTo>
                    <a:pt x="0" y="0"/>
                  </a:moveTo>
                  <a:lnTo>
                    <a:pt x="0" y="1"/>
                  </a:lnTo>
                  <a:lnTo>
                    <a:pt x="0" y="0"/>
                  </a:lnTo>
                  <a:lnTo>
                    <a:pt x="0" y="0"/>
                  </a:lnTo>
                  <a:lnTo>
                    <a:pt x="0" y="0"/>
                  </a:lnTo>
                  <a:lnTo>
                    <a:pt x="1" y="0"/>
                  </a:lnTo>
                  <a:lnTo>
                    <a:pt x="0"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32" name="Google Shape;2732;p203"/>
            <p:cNvSpPr/>
            <p:nvPr/>
          </p:nvSpPr>
          <p:spPr>
            <a:xfrm>
              <a:off x="11646725" y="4758481"/>
              <a:ext cx="4188" cy="3692"/>
            </a:xfrm>
            <a:custGeom>
              <a:avLst/>
              <a:gdLst/>
              <a:ahLst/>
              <a:cxnLst/>
              <a:rect l="l" t="t" r="r" b="b"/>
              <a:pathLst>
                <a:path w="4" h="4" extrusionOk="0">
                  <a:moveTo>
                    <a:pt x="2" y="0"/>
                  </a:moveTo>
                  <a:lnTo>
                    <a:pt x="2" y="0"/>
                  </a:lnTo>
                  <a:lnTo>
                    <a:pt x="3" y="2"/>
                  </a:lnTo>
                  <a:lnTo>
                    <a:pt x="3" y="2"/>
                  </a:lnTo>
                  <a:lnTo>
                    <a:pt x="3" y="3"/>
                  </a:lnTo>
                  <a:lnTo>
                    <a:pt x="3" y="3"/>
                  </a:lnTo>
                  <a:lnTo>
                    <a:pt x="2" y="2"/>
                  </a:lnTo>
                  <a:lnTo>
                    <a:pt x="2" y="2"/>
                  </a:lnTo>
                  <a:lnTo>
                    <a:pt x="2" y="2"/>
                  </a:lnTo>
                  <a:lnTo>
                    <a:pt x="2" y="2"/>
                  </a:lnTo>
                  <a:lnTo>
                    <a:pt x="2" y="2"/>
                  </a:lnTo>
                  <a:lnTo>
                    <a:pt x="3" y="2"/>
                  </a:lnTo>
                  <a:lnTo>
                    <a:pt x="3" y="2"/>
                  </a:lnTo>
                  <a:lnTo>
                    <a:pt x="3" y="2"/>
                  </a:lnTo>
                  <a:lnTo>
                    <a:pt x="3" y="1"/>
                  </a:lnTo>
                  <a:lnTo>
                    <a:pt x="2" y="0"/>
                  </a:lnTo>
                  <a:lnTo>
                    <a:pt x="2" y="0"/>
                  </a:lnTo>
                  <a:lnTo>
                    <a:pt x="1" y="0"/>
                  </a:lnTo>
                  <a:lnTo>
                    <a:pt x="1" y="0"/>
                  </a:lnTo>
                  <a:lnTo>
                    <a:pt x="0" y="0"/>
                  </a:lnTo>
                  <a:lnTo>
                    <a:pt x="0" y="0"/>
                  </a:lnTo>
                  <a:lnTo>
                    <a:pt x="0" y="0"/>
                  </a:lnTo>
                  <a:lnTo>
                    <a:pt x="0" y="0"/>
                  </a:lnTo>
                  <a:lnTo>
                    <a:pt x="2"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33" name="Google Shape;2733;p203"/>
            <p:cNvSpPr/>
            <p:nvPr/>
          </p:nvSpPr>
          <p:spPr>
            <a:xfrm>
              <a:off x="10997753" y="4385487"/>
              <a:ext cx="146541" cy="144028"/>
            </a:xfrm>
            <a:custGeom>
              <a:avLst/>
              <a:gdLst/>
              <a:ahLst/>
              <a:cxnLst/>
              <a:rect l="l" t="t" r="r" b="b"/>
              <a:pathLst>
                <a:path w="156" h="173" extrusionOk="0">
                  <a:moveTo>
                    <a:pt x="88" y="170"/>
                  </a:moveTo>
                  <a:lnTo>
                    <a:pt x="87" y="172"/>
                  </a:lnTo>
                  <a:lnTo>
                    <a:pt x="87" y="172"/>
                  </a:lnTo>
                  <a:lnTo>
                    <a:pt x="87" y="170"/>
                  </a:lnTo>
                  <a:lnTo>
                    <a:pt x="87" y="170"/>
                  </a:lnTo>
                  <a:lnTo>
                    <a:pt x="89" y="167"/>
                  </a:lnTo>
                  <a:lnTo>
                    <a:pt x="90" y="166"/>
                  </a:lnTo>
                  <a:lnTo>
                    <a:pt x="91" y="165"/>
                  </a:lnTo>
                  <a:lnTo>
                    <a:pt x="91" y="166"/>
                  </a:lnTo>
                  <a:lnTo>
                    <a:pt x="89" y="168"/>
                  </a:lnTo>
                  <a:lnTo>
                    <a:pt x="88" y="170"/>
                  </a:lnTo>
                  <a:close/>
                  <a:moveTo>
                    <a:pt x="150" y="132"/>
                  </a:moveTo>
                  <a:lnTo>
                    <a:pt x="151" y="133"/>
                  </a:lnTo>
                  <a:lnTo>
                    <a:pt x="154" y="133"/>
                  </a:lnTo>
                  <a:lnTo>
                    <a:pt x="155" y="135"/>
                  </a:lnTo>
                  <a:lnTo>
                    <a:pt x="155" y="135"/>
                  </a:lnTo>
                  <a:lnTo>
                    <a:pt x="154" y="133"/>
                  </a:lnTo>
                  <a:lnTo>
                    <a:pt x="152" y="133"/>
                  </a:lnTo>
                  <a:lnTo>
                    <a:pt x="151" y="133"/>
                  </a:lnTo>
                  <a:lnTo>
                    <a:pt x="150" y="133"/>
                  </a:lnTo>
                  <a:lnTo>
                    <a:pt x="150" y="132"/>
                  </a:lnTo>
                  <a:close/>
                  <a:moveTo>
                    <a:pt x="135" y="129"/>
                  </a:moveTo>
                  <a:lnTo>
                    <a:pt x="139" y="131"/>
                  </a:lnTo>
                  <a:lnTo>
                    <a:pt x="144" y="130"/>
                  </a:lnTo>
                  <a:lnTo>
                    <a:pt x="143" y="130"/>
                  </a:lnTo>
                  <a:lnTo>
                    <a:pt x="141" y="131"/>
                  </a:lnTo>
                  <a:lnTo>
                    <a:pt x="140" y="131"/>
                  </a:lnTo>
                  <a:lnTo>
                    <a:pt x="139" y="131"/>
                  </a:lnTo>
                  <a:lnTo>
                    <a:pt x="138" y="131"/>
                  </a:lnTo>
                  <a:lnTo>
                    <a:pt x="135" y="130"/>
                  </a:lnTo>
                  <a:lnTo>
                    <a:pt x="133" y="128"/>
                  </a:lnTo>
                  <a:lnTo>
                    <a:pt x="133" y="128"/>
                  </a:lnTo>
                  <a:lnTo>
                    <a:pt x="135" y="129"/>
                  </a:lnTo>
                  <a:close/>
                  <a:moveTo>
                    <a:pt x="63" y="123"/>
                  </a:moveTo>
                  <a:lnTo>
                    <a:pt x="62" y="124"/>
                  </a:lnTo>
                  <a:lnTo>
                    <a:pt x="59" y="123"/>
                  </a:lnTo>
                  <a:lnTo>
                    <a:pt x="58" y="123"/>
                  </a:lnTo>
                  <a:lnTo>
                    <a:pt x="58" y="123"/>
                  </a:lnTo>
                  <a:lnTo>
                    <a:pt x="60" y="123"/>
                  </a:lnTo>
                  <a:lnTo>
                    <a:pt x="63" y="123"/>
                  </a:lnTo>
                  <a:close/>
                  <a:moveTo>
                    <a:pt x="1" y="1"/>
                  </a:moveTo>
                  <a:lnTo>
                    <a:pt x="0" y="1"/>
                  </a:lnTo>
                  <a:lnTo>
                    <a:pt x="0" y="1"/>
                  </a:lnTo>
                  <a:lnTo>
                    <a:pt x="0" y="0"/>
                  </a:lnTo>
                  <a:lnTo>
                    <a:pt x="1" y="0"/>
                  </a:lnTo>
                  <a:lnTo>
                    <a:pt x="1" y="0"/>
                  </a:lnTo>
                  <a:lnTo>
                    <a:pt x="1" y="1"/>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34" name="Google Shape;2734;p203"/>
            <p:cNvSpPr/>
            <p:nvPr/>
          </p:nvSpPr>
          <p:spPr>
            <a:xfrm>
              <a:off x="11081492" y="4525821"/>
              <a:ext cx="4185" cy="7386"/>
            </a:xfrm>
            <a:custGeom>
              <a:avLst/>
              <a:gdLst/>
              <a:ahLst/>
              <a:cxnLst/>
              <a:rect l="l" t="t" r="r" b="b"/>
              <a:pathLst>
                <a:path w="5" h="8" extrusionOk="0">
                  <a:moveTo>
                    <a:pt x="1" y="5"/>
                  </a:moveTo>
                  <a:lnTo>
                    <a:pt x="0" y="7"/>
                  </a:lnTo>
                  <a:lnTo>
                    <a:pt x="0" y="7"/>
                  </a:lnTo>
                  <a:lnTo>
                    <a:pt x="0" y="5"/>
                  </a:lnTo>
                  <a:lnTo>
                    <a:pt x="0" y="5"/>
                  </a:lnTo>
                  <a:lnTo>
                    <a:pt x="2" y="2"/>
                  </a:lnTo>
                  <a:lnTo>
                    <a:pt x="3" y="1"/>
                  </a:lnTo>
                  <a:lnTo>
                    <a:pt x="4" y="0"/>
                  </a:lnTo>
                  <a:lnTo>
                    <a:pt x="4" y="1"/>
                  </a:lnTo>
                  <a:lnTo>
                    <a:pt x="2" y="3"/>
                  </a:lnTo>
                  <a:lnTo>
                    <a:pt x="1"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35" name="Google Shape;2735;p203"/>
            <p:cNvSpPr/>
            <p:nvPr/>
          </p:nvSpPr>
          <p:spPr>
            <a:xfrm>
              <a:off x="11140108" y="4496277"/>
              <a:ext cx="4185" cy="3694"/>
            </a:xfrm>
            <a:custGeom>
              <a:avLst/>
              <a:gdLst/>
              <a:ahLst/>
              <a:cxnLst/>
              <a:rect l="l" t="t" r="r" b="b"/>
              <a:pathLst>
                <a:path w="6" h="4" extrusionOk="0">
                  <a:moveTo>
                    <a:pt x="0" y="0"/>
                  </a:moveTo>
                  <a:lnTo>
                    <a:pt x="1" y="1"/>
                  </a:lnTo>
                  <a:lnTo>
                    <a:pt x="4" y="1"/>
                  </a:lnTo>
                  <a:lnTo>
                    <a:pt x="5" y="3"/>
                  </a:lnTo>
                  <a:lnTo>
                    <a:pt x="5" y="3"/>
                  </a:lnTo>
                  <a:lnTo>
                    <a:pt x="4" y="1"/>
                  </a:lnTo>
                  <a:lnTo>
                    <a:pt x="2" y="1"/>
                  </a:lnTo>
                  <a:lnTo>
                    <a:pt x="1" y="1"/>
                  </a:lnTo>
                  <a:lnTo>
                    <a:pt x="0" y="1"/>
                  </a:lnTo>
                  <a:lnTo>
                    <a:pt x="0"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36" name="Google Shape;2736;p203"/>
            <p:cNvSpPr/>
            <p:nvPr/>
          </p:nvSpPr>
          <p:spPr>
            <a:xfrm>
              <a:off x="11127546" y="4492585"/>
              <a:ext cx="12562" cy="3692"/>
            </a:xfrm>
            <a:custGeom>
              <a:avLst/>
              <a:gdLst/>
              <a:ahLst/>
              <a:cxnLst/>
              <a:rect l="l" t="t" r="r" b="b"/>
              <a:pathLst>
                <a:path w="12" h="4" extrusionOk="0">
                  <a:moveTo>
                    <a:pt x="2" y="1"/>
                  </a:moveTo>
                  <a:lnTo>
                    <a:pt x="6" y="3"/>
                  </a:lnTo>
                  <a:lnTo>
                    <a:pt x="11" y="2"/>
                  </a:lnTo>
                  <a:lnTo>
                    <a:pt x="10" y="2"/>
                  </a:lnTo>
                  <a:lnTo>
                    <a:pt x="8" y="3"/>
                  </a:lnTo>
                  <a:lnTo>
                    <a:pt x="7" y="3"/>
                  </a:lnTo>
                  <a:lnTo>
                    <a:pt x="6" y="3"/>
                  </a:lnTo>
                  <a:lnTo>
                    <a:pt x="5" y="3"/>
                  </a:lnTo>
                  <a:lnTo>
                    <a:pt x="2" y="2"/>
                  </a:lnTo>
                  <a:lnTo>
                    <a:pt x="0" y="0"/>
                  </a:lnTo>
                  <a:lnTo>
                    <a:pt x="0" y="0"/>
                  </a:lnTo>
                  <a:lnTo>
                    <a:pt x="2"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37" name="Google Shape;2737;p203"/>
            <p:cNvSpPr/>
            <p:nvPr/>
          </p:nvSpPr>
          <p:spPr>
            <a:xfrm>
              <a:off x="11056369" y="4488891"/>
              <a:ext cx="4185" cy="3694"/>
            </a:xfrm>
            <a:custGeom>
              <a:avLst/>
              <a:gdLst/>
              <a:ahLst/>
              <a:cxnLst/>
              <a:rect l="l" t="t" r="r" b="b"/>
              <a:pathLst>
                <a:path w="6" h="2" extrusionOk="0">
                  <a:moveTo>
                    <a:pt x="5" y="0"/>
                  </a:moveTo>
                  <a:lnTo>
                    <a:pt x="4" y="1"/>
                  </a:lnTo>
                  <a:lnTo>
                    <a:pt x="1" y="0"/>
                  </a:lnTo>
                  <a:lnTo>
                    <a:pt x="0" y="0"/>
                  </a:lnTo>
                  <a:lnTo>
                    <a:pt x="0" y="0"/>
                  </a:lnTo>
                  <a:lnTo>
                    <a:pt x="2" y="0"/>
                  </a:lnTo>
                  <a:lnTo>
                    <a:pt x="5"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38" name="Google Shape;2738;p203"/>
            <p:cNvSpPr/>
            <p:nvPr/>
          </p:nvSpPr>
          <p:spPr>
            <a:xfrm>
              <a:off x="10997753" y="4385487"/>
              <a:ext cx="4185" cy="3694"/>
            </a:xfrm>
            <a:custGeom>
              <a:avLst/>
              <a:gdLst/>
              <a:ahLst/>
              <a:cxnLst/>
              <a:rect l="l" t="t" r="r" b="b"/>
              <a:pathLst>
                <a:path w="2" h="2" extrusionOk="0">
                  <a:moveTo>
                    <a:pt x="1" y="1"/>
                  </a:moveTo>
                  <a:lnTo>
                    <a:pt x="0" y="1"/>
                  </a:lnTo>
                  <a:lnTo>
                    <a:pt x="0" y="1"/>
                  </a:lnTo>
                  <a:lnTo>
                    <a:pt x="0" y="0"/>
                  </a:lnTo>
                  <a:lnTo>
                    <a:pt x="1" y="0"/>
                  </a:lnTo>
                  <a:lnTo>
                    <a:pt x="1" y="0"/>
                  </a:lnTo>
                  <a:lnTo>
                    <a:pt x="1"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39" name="Google Shape;2739;p203"/>
            <p:cNvSpPr/>
            <p:nvPr/>
          </p:nvSpPr>
          <p:spPr>
            <a:xfrm>
              <a:off x="10788407" y="5161018"/>
              <a:ext cx="247027" cy="99712"/>
            </a:xfrm>
            <a:custGeom>
              <a:avLst/>
              <a:gdLst/>
              <a:ahLst/>
              <a:cxnLst/>
              <a:rect l="l" t="t" r="r" b="b"/>
              <a:pathLst>
                <a:path w="262" h="121" extrusionOk="0">
                  <a:moveTo>
                    <a:pt x="243" y="119"/>
                  </a:moveTo>
                  <a:lnTo>
                    <a:pt x="241" y="120"/>
                  </a:lnTo>
                  <a:lnTo>
                    <a:pt x="240" y="120"/>
                  </a:lnTo>
                  <a:lnTo>
                    <a:pt x="239" y="119"/>
                  </a:lnTo>
                  <a:lnTo>
                    <a:pt x="239" y="119"/>
                  </a:lnTo>
                  <a:lnTo>
                    <a:pt x="239" y="116"/>
                  </a:lnTo>
                  <a:lnTo>
                    <a:pt x="242" y="117"/>
                  </a:lnTo>
                  <a:lnTo>
                    <a:pt x="243" y="119"/>
                  </a:lnTo>
                  <a:close/>
                  <a:moveTo>
                    <a:pt x="257" y="78"/>
                  </a:moveTo>
                  <a:lnTo>
                    <a:pt x="259" y="78"/>
                  </a:lnTo>
                  <a:lnTo>
                    <a:pt x="261" y="78"/>
                  </a:lnTo>
                  <a:lnTo>
                    <a:pt x="261" y="85"/>
                  </a:lnTo>
                  <a:lnTo>
                    <a:pt x="257" y="85"/>
                  </a:lnTo>
                  <a:lnTo>
                    <a:pt x="256" y="85"/>
                  </a:lnTo>
                  <a:lnTo>
                    <a:pt x="255" y="84"/>
                  </a:lnTo>
                  <a:lnTo>
                    <a:pt x="253" y="83"/>
                  </a:lnTo>
                  <a:lnTo>
                    <a:pt x="253" y="82"/>
                  </a:lnTo>
                  <a:lnTo>
                    <a:pt x="251" y="77"/>
                  </a:lnTo>
                  <a:lnTo>
                    <a:pt x="255" y="76"/>
                  </a:lnTo>
                  <a:lnTo>
                    <a:pt x="257" y="75"/>
                  </a:lnTo>
                  <a:lnTo>
                    <a:pt x="257" y="76"/>
                  </a:lnTo>
                  <a:lnTo>
                    <a:pt x="257" y="77"/>
                  </a:lnTo>
                  <a:lnTo>
                    <a:pt x="257" y="78"/>
                  </a:lnTo>
                  <a:close/>
                  <a:moveTo>
                    <a:pt x="238" y="69"/>
                  </a:moveTo>
                  <a:lnTo>
                    <a:pt x="236" y="69"/>
                  </a:lnTo>
                  <a:lnTo>
                    <a:pt x="234" y="67"/>
                  </a:lnTo>
                  <a:lnTo>
                    <a:pt x="230" y="66"/>
                  </a:lnTo>
                  <a:lnTo>
                    <a:pt x="227" y="63"/>
                  </a:lnTo>
                  <a:lnTo>
                    <a:pt x="226" y="61"/>
                  </a:lnTo>
                  <a:lnTo>
                    <a:pt x="228" y="60"/>
                  </a:lnTo>
                  <a:lnTo>
                    <a:pt x="232" y="57"/>
                  </a:lnTo>
                  <a:lnTo>
                    <a:pt x="230" y="56"/>
                  </a:lnTo>
                  <a:lnTo>
                    <a:pt x="227" y="55"/>
                  </a:lnTo>
                  <a:lnTo>
                    <a:pt x="227" y="54"/>
                  </a:lnTo>
                  <a:lnTo>
                    <a:pt x="232" y="52"/>
                  </a:lnTo>
                  <a:lnTo>
                    <a:pt x="234" y="54"/>
                  </a:lnTo>
                  <a:lnTo>
                    <a:pt x="234" y="55"/>
                  </a:lnTo>
                  <a:lnTo>
                    <a:pt x="234" y="60"/>
                  </a:lnTo>
                  <a:lnTo>
                    <a:pt x="236" y="61"/>
                  </a:lnTo>
                  <a:lnTo>
                    <a:pt x="239" y="66"/>
                  </a:lnTo>
                  <a:lnTo>
                    <a:pt x="239" y="66"/>
                  </a:lnTo>
                  <a:lnTo>
                    <a:pt x="238" y="69"/>
                  </a:lnTo>
                  <a:close/>
                  <a:moveTo>
                    <a:pt x="211" y="54"/>
                  </a:moveTo>
                  <a:lnTo>
                    <a:pt x="209" y="54"/>
                  </a:lnTo>
                  <a:lnTo>
                    <a:pt x="211" y="50"/>
                  </a:lnTo>
                  <a:lnTo>
                    <a:pt x="211" y="49"/>
                  </a:lnTo>
                  <a:lnTo>
                    <a:pt x="212" y="45"/>
                  </a:lnTo>
                  <a:lnTo>
                    <a:pt x="212" y="44"/>
                  </a:lnTo>
                  <a:lnTo>
                    <a:pt x="213" y="44"/>
                  </a:lnTo>
                  <a:lnTo>
                    <a:pt x="215" y="45"/>
                  </a:lnTo>
                  <a:lnTo>
                    <a:pt x="213" y="46"/>
                  </a:lnTo>
                  <a:lnTo>
                    <a:pt x="212" y="47"/>
                  </a:lnTo>
                  <a:lnTo>
                    <a:pt x="212" y="49"/>
                  </a:lnTo>
                  <a:lnTo>
                    <a:pt x="213" y="50"/>
                  </a:lnTo>
                  <a:lnTo>
                    <a:pt x="212" y="52"/>
                  </a:lnTo>
                  <a:lnTo>
                    <a:pt x="211" y="54"/>
                  </a:lnTo>
                  <a:close/>
                  <a:moveTo>
                    <a:pt x="136" y="38"/>
                  </a:moveTo>
                  <a:lnTo>
                    <a:pt x="140" y="40"/>
                  </a:lnTo>
                  <a:lnTo>
                    <a:pt x="143" y="39"/>
                  </a:lnTo>
                  <a:lnTo>
                    <a:pt x="148" y="42"/>
                  </a:lnTo>
                  <a:lnTo>
                    <a:pt x="160" y="53"/>
                  </a:lnTo>
                  <a:lnTo>
                    <a:pt x="165" y="55"/>
                  </a:lnTo>
                  <a:lnTo>
                    <a:pt x="168" y="56"/>
                  </a:lnTo>
                  <a:lnTo>
                    <a:pt x="170" y="57"/>
                  </a:lnTo>
                  <a:lnTo>
                    <a:pt x="171" y="60"/>
                  </a:lnTo>
                  <a:lnTo>
                    <a:pt x="173" y="61"/>
                  </a:lnTo>
                  <a:lnTo>
                    <a:pt x="175" y="63"/>
                  </a:lnTo>
                  <a:lnTo>
                    <a:pt x="175" y="65"/>
                  </a:lnTo>
                  <a:lnTo>
                    <a:pt x="176" y="66"/>
                  </a:lnTo>
                  <a:lnTo>
                    <a:pt x="180" y="69"/>
                  </a:lnTo>
                  <a:lnTo>
                    <a:pt x="182" y="72"/>
                  </a:lnTo>
                  <a:lnTo>
                    <a:pt x="186" y="74"/>
                  </a:lnTo>
                  <a:lnTo>
                    <a:pt x="187" y="76"/>
                  </a:lnTo>
                  <a:lnTo>
                    <a:pt x="190" y="77"/>
                  </a:lnTo>
                  <a:lnTo>
                    <a:pt x="192" y="78"/>
                  </a:lnTo>
                  <a:lnTo>
                    <a:pt x="195" y="80"/>
                  </a:lnTo>
                  <a:lnTo>
                    <a:pt x="203" y="85"/>
                  </a:lnTo>
                  <a:lnTo>
                    <a:pt x="209" y="90"/>
                  </a:lnTo>
                  <a:lnTo>
                    <a:pt x="212" y="93"/>
                  </a:lnTo>
                  <a:lnTo>
                    <a:pt x="215" y="96"/>
                  </a:lnTo>
                  <a:lnTo>
                    <a:pt x="219" y="98"/>
                  </a:lnTo>
                  <a:lnTo>
                    <a:pt x="223" y="101"/>
                  </a:lnTo>
                  <a:lnTo>
                    <a:pt x="225" y="107"/>
                  </a:lnTo>
                  <a:lnTo>
                    <a:pt x="224" y="108"/>
                  </a:lnTo>
                  <a:lnTo>
                    <a:pt x="222" y="110"/>
                  </a:lnTo>
                  <a:lnTo>
                    <a:pt x="220" y="110"/>
                  </a:lnTo>
                  <a:lnTo>
                    <a:pt x="218" y="110"/>
                  </a:lnTo>
                  <a:lnTo>
                    <a:pt x="211" y="107"/>
                  </a:lnTo>
                  <a:lnTo>
                    <a:pt x="210" y="106"/>
                  </a:lnTo>
                  <a:lnTo>
                    <a:pt x="208" y="106"/>
                  </a:lnTo>
                  <a:lnTo>
                    <a:pt x="207" y="106"/>
                  </a:lnTo>
                  <a:lnTo>
                    <a:pt x="206" y="104"/>
                  </a:lnTo>
                  <a:lnTo>
                    <a:pt x="203" y="103"/>
                  </a:lnTo>
                  <a:lnTo>
                    <a:pt x="199" y="101"/>
                  </a:lnTo>
                  <a:lnTo>
                    <a:pt x="198" y="99"/>
                  </a:lnTo>
                  <a:lnTo>
                    <a:pt x="197" y="97"/>
                  </a:lnTo>
                  <a:lnTo>
                    <a:pt x="197" y="96"/>
                  </a:lnTo>
                  <a:lnTo>
                    <a:pt x="191" y="94"/>
                  </a:lnTo>
                  <a:lnTo>
                    <a:pt x="187" y="93"/>
                  </a:lnTo>
                  <a:lnTo>
                    <a:pt x="185" y="90"/>
                  </a:lnTo>
                  <a:lnTo>
                    <a:pt x="181" y="88"/>
                  </a:lnTo>
                  <a:lnTo>
                    <a:pt x="175" y="85"/>
                  </a:lnTo>
                  <a:lnTo>
                    <a:pt x="172" y="83"/>
                  </a:lnTo>
                  <a:lnTo>
                    <a:pt x="169" y="82"/>
                  </a:lnTo>
                  <a:lnTo>
                    <a:pt x="162" y="75"/>
                  </a:lnTo>
                  <a:lnTo>
                    <a:pt x="159" y="73"/>
                  </a:lnTo>
                  <a:lnTo>
                    <a:pt x="157" y="71"/>
                  </a:lnTo>
                  <a:lnTo>
                    <a:pt x="151" y="63"/>
                  </a:lnTo>
                  <a:lnTo>
                    <a:pt x="148" y="60"/>
                  </a:lnTo>
                  <a:lnTo>
                    <a:pt x="144" y="58"/>
                  </a:lnTo>
                  <a:lnTo>
                    <a:pt x="142" y="55"/>
                  </a:lnTo>
                  <a:lnTo>
                    <a:pt x="140" y="51"/>
                  </a:lnTo>
                  <a:lnTo>
                    <a:pt x="135" y="46"/>
                  </a:lnTo>
                  <a:lnTo>
                    <a:pt x="134" y="44"/>
                  </a:lnTo>
                  <a:lnTo>
                    <a:pt x="135" y="41"/>
                  </a:lnTo>
                  <a:lnTo>
                    <a:pt x="134" y="40"/>
                  </a:lnTo>
                  <a:lnTo>
                    <a:pt x="132" y="39"/>
                  </a:lnTo>
                  <a:lnTo>
                    <a:pt x="130" y="38"/>
                  </a:lnTo>
                  <a:lnTo>
                    <a:pt x="131" y="36"/>
                  </a:lnTo>
                  <a:lnTo>
                    <a:pt x="132" y="34"/>
                  </a:lnTo>
                  <a:lnTo>
                    <a:pt x="136" y="38"/>
                  </a:lnTo>
                  <a:close/>
                  <a:moveTo>
                    <a:pt x="1" y="6"/>
                  </a:moveTo>
                  <a:lnTo>
                    <a:pt x="0" y="8"/>
                  </a:lnTo>
                  <a:lnTo>
                    <a:pt x="0" y="2"/>
                  </a:lnTo>
                  <a:lnTo>
                    <a:pt x="1" y="0"/>
                  </a:lnTo>
                  <a:lnTo>
                    <a:pt x="2" y="4"/>
                  </a:lnTo>
                  <a:lnTo>
                    <a:pt x="1" y="6"/>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40" name="Google Shape;2740;p203"/>
            <p:cNvSpPr/>
            <p:nvPr/>
          </p:nvSpPr>
          <p:spPr>
            <a:xfrm>
              <a:off x="11018686" y="5257036"/>
              <a:ext cx="4188" cy="3694"/>
            </a:xfrm>
            <a:custGeom>
              <a:avLst/>
              <a:gdLst/>
              <a:ahLst/>
              <a:cxnLst/>
              <a:rect l="l" t="t" r="r" b="b"/>
              <a:pathLst>
                <a:path w="5" h="5" extrusionOk="0">
                  <a:moveTo>
                    <a:pt x="4" y="3"/>
                  </a:moveTo>
                  <a:lnTo>
                    <a:pt x="2" y="4"/>
                  </a:lnTo>
                  <a:lnTo>
                    <a:pt x="1" y="4"/>
                  </a:lnTo>
                  <a:lnTo>
                    <a:pt x="0" y="3"/>
                  </a:lnTo>
                  <a:lnTo>
                    <a:pt x="0" y="3"/>
                  </a:lnTo>
                  <a:lnTo>
                    <a:pt x="0" y="0"/>
                  </a:lnTo>
                  <a:lnTo>
                    <a:pt x="3" y="1"/>
                  </a:lnTo>
                  <a:lnTo>
                    <a:pt x="4"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41" name="Google Shape;2741;p203"/>
            <p:cNvSpPr/>
            <p:nvPr/>
          </p:nvSpPr>
          <p:spPr>
            <a:xfrm>
              <a:off x="11027060" y="5223800"/>
              <a:ext cx="8374" cy="7386"/>
            </a:xfrm>
            <a:custGeom>
              <a:avLst/>
              <a:gdLst/>
              <a:ahLst/>
              <a:cxnLst/>
              <a:rect l="l" t="t" r="r" b="b"/>
              <a:pathLst>
                <a:path w="11" h="11" extrusionOk="0">
                  <a:moveTo>
                    <a:pt x="6" y="3"/>
                  </a:moveTo>
                  <a:lnTo>
                    <a:pt x="8" y="3"/>
                  </a:lnTo>
                  <a:lnTo>
                    <a:pt x="10" y="3"/>
                  </a:lnTo>
                  <a:lnTo>
                    <a:pt x="10" y="10"/>
                  </a:lnTo>
                  <a:lnTo>
                    <a:pt x="6" y="10"/>
                  </a:lnTo>
                  <a:lnTo>
                    <a:pt x="5" y="10"/>
                  </a:lnTo>
                  <a:lnTo>
                    <a:pt x="4" y="9"/>
                  </a:lnTo>
                  <a:lnTo>
                    <a:pt x="2" y="8"/>
                  </a:lnTo>
                  <a:lnTo>
                    <a:pt x="2" y="7"/>
                  </a:lnTo>
                  <a:lnTo>
                    <a:pt x="0" y="2"/>
                  </a:lnTo>
                  <a:lnTo>
                    <a:pt x="4" y="1"/>
                  </a:lnTo>
                  <a:lnTo>
                    <a:pt x="6" y="0"/>
                  </a:lnTo>
                  <a:lnTo>
                    <a:pt x="6" y="1"/>
                  </a:lnTo>
                  <a:lnTo>
                    <a:pt x="6" y="2"/>
                  </a:lnTo>
                  <a:lnTo>
                    <a:pt x="6"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42" name="Google Shape;2742;p203"/>
            <p:cNvSpPr/>
            <p:nvPr/>
          </p:nvSpPr>
          <p:spPr>
            <a:xfrm>
              <a:off x="11006127" y="5205334"/>
              <a:ext cx="12560" cy="14772"/>
            </a:xfrm>
            <a:custGeom>
              <a:avLst/>
              <a:gdLst/>
              <a:ahLst/>
              <a:cxnLst/>
              <a:rect l="l" t="t" r="r" b="b"/>
              <a:pathLst>
                <a:path w="14" h="18" extrusionOk="0">
                  <a:moveTo>
                    <a:pt x="12" y="17"/>
                  </a:moveTo>
                  <a:lnTo>
                    <a:pt x="10" y="17"/>
                  </a:lnTo>
                  <a:lnTo>
                    <a:pt x="8" y="15"/>
                  </a:lnTo>
                  <a:lnTo>
                    <a:pt x="4" y="14"/>
                  </a:lnTo>
                  <a:lnTo>
                    <a:pt x="1" y="11"/>
                  </a:lnTo>
                  <a:lnTo>
                    <a:pt x="0" y="9"/>
                  </a:lnTo>
                  <a:lnTo>
                    <a:pt x="2" y="8"/>
                  </a:lnTo>
                  <a:lnTo>
                    <a:pt x="6" y="5"/>
                  </a:lnTo>
                  <a:lnTo>
                    <a:pt x="4" y="4"/>
                  </a:lnTo>
                  <a:lnTo>
                    <a:pt x="1" y="3"/>
                  </a:lnTo>
                  <a:lnTo>
                    <a:pt x="1" y="2"/>
                  </a:lnTo>
                  <a:lnTo>
                    <a:pt x="6" y="0"/>
                  </a:lnTo>
                  <a:lnTo>
                    <a:pt x="8" y="2"/>
                  </a:lnTo>
                  <a:lnTo>
                    <a:pt x="8" y="3"/>
                  </a:lnTo>
                  <a:lnTo>
                    <a:pt x="8" y="8"/>
                  </a:lnTo>
                  <a:lnTo>
                    <a:pt x="10" y="9"/>
                  </a:lnTo>
                  <a:lnTo>
                    <a:pt x="13" y="14"/>
                  </a:lnTo>
                  <a:lnTo>
                    <a:pt x="13" y="14"/>
                  </a:lnTo>
                  <a:lnTo>
                    <a:pt x="12" y="1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43" name="Google Shape;2743;p203"/>
            <p:cNvSpPr/>
            <p:nvPr/>
          </p:nvSpPr>
          <p:spPr>
            <a:xfrm>
              <a:off x="10989379" y="5197947"/>
              <a:ext cx="8374" cy="7386"/>
            </a:xfrm>
            <a:custGeom>
              <a:avLst/>
              <a:gdLst/>
              <a:ahLst/>
              <a:cxnLst/>
              <a:rect l="l" t="t" r="r" b="b"/>
              <a:pathLst>
                <a:path w="7" h="11" extrusionOk="0">
                  <a:moveTo>
                    <a:pt x="2" y="10"/>
                  </a:moveTo>
                  <a:lnTo>
                    <a:pt x="0" y="10"/>
                  </a:lnTo>
                  <a:lnTo>
                    <a:pt x="2" y="6"/>
                  </a:lnTo>
                  <a:lnTo>
                    <a:pt x="2" y="5"/>
                  </a:lnTo>
                  <a:lnTo>
                    <a:pt x="3" y="1"/>
                  </a:lnTo>
                  <a:lnTo>
                    <a:pt x="3" y="0"/>
                  </a:lnTo>
                  <a:lnTo>
                    <a:pt x="4" y="0"/>
                  </a:lnTo>
                  <a:lnTo>
                    <a:pt x="6" y="1"/>
                  </a:lnTo>
                  <a:lnTo>
                    <a:pt x="4" y="2"/>
                  </a:lnTo>
                  <a:lnTo>
                    <a:pt x="3" y="3"/>
                  </a:lnTo>
                  <a:lnTo>
                    <a:pt x="3" y="5"/>
                  </a:lnTo>
                  <a:lnTo>
                    <a:pt x="4" y="6"/>
                  </a:lnTo>
                  <a:lnTo>
                    <a:pt x="3" y="8"/>
                  </a:lnTo>
                  <a:lnTo>
                    <a:pt x="2" y="1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44" name="Google Shape;2744;p203"/>
            <p:cNvSpPr/>
            <p:nvPr/>
          </p:nvSpPr>
          <p:spPr>
            <a:xfrm>
              <a:off x="10788407" y="5161018"/>
              <a:ext cx="4185" cy="7386"/>
            </a:xfrm>
            <a:custGeom>
              <a:avLst/>
              <a:gdLst/>
              <a:ahLst/>
              <a:cxnLst/>
              <a:rect l="l" t="t" r="r" b="b"/>
              <a:pathLst>
                <a:path w="3" h="9" extrusionOk="0">
                  <a:moveTo>
                    <a:pt x="1" y="6"/>
                  </a:moveTo>
                  <a:lnTo>
                    <a:pt x="0" y="8"/>
                  </a:lnTo>
                  <a:lnTo>
                    <a:pt x="0" y="2"/>
                  </a:lnTo>
                  <a:lnTo>
                    <a:pt x="1" y="0"/>
                  </a:lnTo>
                  <a:lnTo>
                    <a:pt x="2" y="4"/>
                  </a:lnTo>
                  <a:lnTo>
                    <a:pt x="1"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45" name="Google Shape;2745;p203"/>
            <p:cNvSpPr/>
            <p:nvPr/>
          </p:nvSpPr>
          <p:spPr>
            <a:xfrm>
              <a:off x="11031248" y="5449072"/>
              <a:ext cx="4185" cy="3694"/>
            </a:xfrm>
            <a:custGeom>
              <a:avLst/>
              <a:gdLst/>
              <a:ahLst/>
              <a:cxnLst/>
              <a:rect l="l" t="t" r="r" b="b"/>
              <a:pathLst>
                <a:path w="4" h="4" extrusionOk="0">
                  <a:moveTo>
                    <a:pt x="1" y="0"/>
                  </a:moveTo>
                  <a:lnTo>
                    <a:pt x="2" y="1"/>
                  </a:lnTo>
                  <a:lnTo>
                    <a:pt x="3" y="1"/>
                  </a:lnTo>
                  <a:lnTo>
                    <a:pt x="3" y="1"/>
                  </a:lnTo>
                  <a:lnTo>
                    <a:pt x="3" y="1"/>
                  </a:lnTo>
                  <a:lnTo>
                    <a:pt x="3" y="2"/>
                  </a:lnTo>
                  <a:lnTo>
                    <a:pt x="2" y="2"/>
                  </a:lnTo>
                  <a:lnTo>
                    <a:pt x="2" y="2"/>
                  </a:lnTo>
                  <a:lnTo>
                    <a:pt x="2" y="2"/>
                  </a:lnTo>
                  <a:lnTo>
                    <a:pt x="2" y="2"/>
                  </a:lnTo>
                  <a:lnTo>
                    <a:pt x="2" y="3"/>
                  </a:lnTo>
                  <a:lnTo>
                    <a:pt x="1" y="2"/>
                  </a:lnTo>
                  <a:lnTo>
                    <a:pt x="1" y="2"/>
                  </a:lnTo>
                  <a:lnTo>
                    <a:pt x="1" y="2"/>
                  </a:lnTo>
                  <a:lnTo>
                    <a:pt x="1" y="2"/>
                  </a:lnTo>
                  <a:lnTo>
                    <a:pt x="1" y="2"/>
                  </a:lnTo>
                  <a:lnTo>
                    <a:pt x="0" y="2"/>
                  </a:lnTo>
                  <a:lnTo>
                    <a:pt x="0" y="2"/>
                  </a:lnTo>
                  <a:lnTo>
                    <a:pt x="0" y="1"/>
                  </a:lnTo>
                  <a:lnTo>
                    <a:pt x="0" y="1"/>
                  </a:lnTo>
                  <a:lnTo>
                    <a:pt x="1" y="1"/>
                  </a:lnTo>
                  <a:lnTo>
                    <a:pt x="1" y="1"/>
                  </a:lnTo>
                  <a:lnTo>
                    <a:pt x="0" y="0"/>
                  </a:lnTo>
                  <a:lnTo>
                    <a:pt x="0" y="1"/>
                  </a:lnTo>
                  <a:lnTo>
                    <a:pt x="1" y="0"/>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46" name="Google Shape;2746;p203"/>
            <p:cNvSpPr/>
            <p:nvPr/>
          </p:nvSpPr>
          <p:spPr>
            <a:xfrm>
              <a:off x="11031248" y="5449072"/>
              <a:ext cx="4185" cy="3694"/>
            </a:xfrm>
            <a:custGeom>
              <a:avLst/>
              <a:gdLst/>
              <a:ahLst/>
              <a:cxnLst/>
              <a:rect l="l" t="t" r="r" b="b"/>
              <a:pathLst>
                <a:path w="4" h="4" extrusionOk="0">
                  <a:moveTo>
                    <a:pt x="1" y="0"/>
                  </a:moveTo>
                  <a:lnTo>
                    <a:pt x="2" y="1"/>
                  </a:lnTo>
                  <a:lnTo>
                    <a:pt x="3" y="1"/>
                  </a:lnTo>
                  <a:lnTo>
                    <a:pt x="3" y="1"/>
                  </a:lnTo>
                  <a:lnTo>
                    <a:pt x="3" y="1"/>
                  </a:lnTo>
                  <a:lnTo>
                    <a:pt x="3" y="2"/>
                  </a:lnTo>
                  <a:lnTo>
                    <a:pt x="2" y="2"/>
                  </a:lnTo>
                  <a:lnTo>
                    <a:pt x="2" y="2"/>
                  </a:lnTo>
                  <a:lnTo>
                    <a:pt x="2" y="2"/>
                  </a:lnTo>
                  <a:lnTo>
                    <a:pt x="2" y="2"/>
                  </a:lnTo>
                  <a:lnTo>
                    <a:pt x="2" y="3"/>
                  </a:lnTo>
                  <a:lnTo>
                    <a:pt x="1" y="2"/>
                  </a:lnTo>
                  <a:lnTo>
                    <a:pt x="1" y="2"/>
                  </a:lnTo>
                  <a:lnTo>
                    <a:pt x="1" y="2"/>
                  </a:lnTo>
                  <a:lnTo>
                    <a:pt x="1" y="2"/>
                  </a:lnTo>
                  <a:lnTo>
                    <a:pt x="1" y="2"/>
                  </a:lnTo>
                  <a:lnTo>
                    <a:pt x="0" y="2"/>
                  </a:lnTo>
                  <a:lnTo>
                    <a:pt x="0" y="2"/>
                  </a:lnTo>
                  <a:lnTo>
                    <a:pt x="0" y="1"/>
                  </a:lnTo>
                  <a:lnTo>
                    <a:pt x="0" y="1"/>
                  </a:lnTo>
                  <a:lnTo>
                    <a:pt x="1" y="1"/>
                  </a:lnTo>
                  <a:lnTo>
                    <a:pt x="1" y="1"/>
                  </a:lnTo>
                  <a:lnTo>
                    <a:pt x="0" y="0"/>
                  </a:lnTo>
                  <a:lnTo>
                    <a:pt x="0" y="1"/>
                  </a:lnTo>
                  <a:lnTo>
                    <a:pt x="1"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47" name="Google Shape;2747;p203"/>
            <p:cNvSpPr/>
            <p:nvPr/>
          </p:nvSpPr>
          <p:spPr>
            <a:xfrm>
              <a:off x="11001938" y="4658769"/>
              <a:ext cx="4188" cy="3694"/>
            </a:xfrm>
            <a:custGeom>
              <a:avLst/>
              <a:gdLst/>
              <a:ahLst/>
              <a:cxnLst/>
              <a:rect l="l" t="t" r="r" b="b"/>
              <a:pathLst>
                <a:path w="3" h="3" extrusionOk="0">
                  <a:moveTo>
                    <a:pt x="2" y="1"/>
                  </a:moveTo>
                  <a:lnTo>
                    <a:pt x="1" y="2"/>
                  </a:lnTo>
                  <a:lnTo>
                    <a:pt x="0" y="2"/>
                  </a:lnTo>
                  <a:lnTo>
                    <a:pt x="0" y="1"/>
                  </a:lnTo>
                  <a:lnTo>
                    <a:pt x="0" y="1"/>
                  </a:lnTo>
                  <a:lnTo>
                    <a:pt x="1" y="0"/>
                  </a:lnTo>
                  <a:lnTo>
                    <a:pt x="1" y="1"/>
                  </a:lnTo>
                  <a:lnTo>
                    <a:pt x="2" y="1"/>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48" name="Google Shape;2748;p203"/>
            <p:cNvSpPr/>
            <p:nvPr/>
          </p:nvSpPr>
          <p:spPr>
            <a:xfrm>
              <a:off x="11001938" y="4658769"/>
              <a:ext cx="4188" cy="3694"/>
            </a:xfrm>
            <a:custGeom>
              <a:avLst/>
              <a:gdLst/>
              <a:ahLst/>
              <a:cxnLst/>
              <a:rect l="l" t="t" r="r" b="b"/>
              <a:pathLst>
                <a:path w="3" h="3" extrusionOk="0">
                  <a:moveTo>
                    <a:pt x="2" y="1"/>
                  </a:moveTo>
                  <a:lnTo>
                    <a:pt x="1" y="2"/>
                  </a:lnTo>
                  <a:lnTo>
                    <a:pt x="0" y="2"/>
                  </a:lnTo>
                  <a:lnTo>
                    <a:pt x="0" y="1"/>
                  </a:lnTo>
                  <a:lnTo>
                    <a:pt x="0" y="1"/>
                  </a:lnTo>
                  <a:lnTo>
                    <a:pt x="1" y="0"/>
                  </a:lnTo>
                  <a:lnTo>
                    <a:pt x="1" y="1"/>
                  </a:lnTo>
                  <a:lnTo>
                    <a:pt x="2"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49" name="Google Shape;2749;p203"/>
            <p:cNvSpPr/>
            <p:nvPr/>
          </p:nvSpPr>
          <p:spPr>
            <a:xfrm>
              <a:off x="11701156" y="5157326"/>
              <a:ext cx="4185" cy="7386"/>
            </a:xfrm>
            <a:custGeom>
              <a:avLst/>
              <a:gdLst/>
              <a:ahLst/>
              <a:cxnLst/>
              <a:rect l="l" t="t" r="r" b="b"/>
              <a:pathLst>
                <a:path w="6" h="7" extrusionOk="0">
                  <a:moveTo>
                    <a:pt x="4" y="4"/>
                  </a:moveTo>
                  <a:lnTo>
                    <a:pt x="2" y="6"/>
                  </a:lnTo>
                  <a:lnTo>
                    <a:pt x="0" y="3"/>
                  </a:lnTo>
                  <a:lnTo>
                    <a:pt x="2" y="1"/>
                  </a:lnTo>
                  <a:lnTo>
                    <a:pt x="3" y="0"/>
                  </a:lnTo>
                  <a:lnTo>
                    <a:pt x="4" y="0"/>
                  </a:lnTo>
                  <a:lnTo>
                    <a:pt x="5" y="3"/>
                  </a:lnTo>
                  <a:lnTo>
                    <a:pt x="4" y="4"/>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50" name="Google Shape;2750;p203"/>
            <p:cNvSpPr/>
            <p:nvPr/>
          </p:nvSpPr>
          <p:spPr>
            <a:xfrm>
              <a:off x="11701156" y="5157326"/>
              <a:ext cx="4185" cy="7386"/>
            </a:xfrm>
            <a:custGeom>
              <a:avLst/>
              <a:gdLst/>
              <a:ahLst/>
              <a:cxnLst/>
              <a:rect l="l" t="t" r="r" b="b"/>
              <a:pathLst>
                <a:path w="6" h="7" extrusionOk="0">
                  <a:moveTo>
                    <a:pt x="4" y="4"/>
                  </a:moveTo>
                  <a:lnTo>
                    <a:pt x="2" y="6"/>
                  </a:lnTo>
                  <a:lnTo>
                    <a:pt x="0" y="3"/>
                  </a:lnTo>
                  <a:lnTo>
                    <a:pt x="2" y="1"/>
                  </a:lnTo>
                  <a:lnTo>
                    <a:pt x="3" y="0"/>
                  </a:lnTo>
                  <a:lnTo>
                    <a:pt x="4" y="0"/>
                  </a:lnTo>
                  <a:lnTo>
                    <a:pt x="5" y="3"/>
                  </a:lnTo>
                  <a:lnTo>
                    <a:pt x="4"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51" name="Google Shape;2751;p203"/>
            <p:cNvSpPr/>
            <p:nvPr/>
          </p:nvSpPr>
          <p:spPr>
            <a:xfrm>
              <a:off x="10989379" y="5618950"/>
              <a:ext cx="364261" cy="454240"/>
            </a:xfrm>
            <a:custGeom>
              <a:avLst/>
              <a:gdLst/>
              <a:ahLst/>
              <a:cxnLst/>
              <a:rect l="l" t="t" r="r" b="b"/>
              <a:pathLst>
                <a:path w="384" h="541" extrusionOk="0">
                  <a:moveTo>
                    <a:pt x="52" y="522"/>
                  </a:moveTo>
                  <a:lnTo>
                    <a:pt x="52" y="524"/>
                  </a:lnTo>
                  <a:lnTo>
                    <a:pt x="49" y="523"/>
                  </a:lnTo>
                  <a:lnTo>
                    <a:pt x="49" y="525"/>
                  </a:lnTo>
                  <a:lnTo>
                    <a:pt x="52" y="526"/>
                  </a:lnTo>
                  <a:lnTo>
                    <a:pt x="53" y="527"/>
                  </a:lnTo>
                  <a:lnTo>
                    <a:pt x="56" y="527"/>
                  </a:lnTo>
                  <a:lnTo>
                    <a:pt x="56" y="529"/>
                  </a:lnTo>
                  <a:lnTo>
                    <a:pt x="56" y="532"/>
                  </a:lnTo>
                  <a:lnTo>
                    <a:pt x="54" y="533"/>
                  </a:lnTo>
                  <a:lnTo>
                    <a:pt x="48" y="534"/>
                  </a:lnTo>
                  <a:lnTo>
                    <a:pt x="45" y="537"/>
                  </a:lnTo>
                  <a:lnTo>
                    <a:pt x="42" y="536"/>
                  </a:lnTo>
                  <a:lnTo>
                    <a:pt x="41" y="537"/>
                  </a:lnTo>
                  <a:lnTo>
                    <a:pt x="38" y="540"/>
                  </a:lnTo>
                  <a:lnTo>
                    <a:pt x="34" y="540"/>
                  </a:lnTo>
                  <a:lnTo>
                    <a:pt x="33" y="540"/>
                  </a:lnTo>
                  <a:lnTo>
                    <a:pt x="34" y="537"/>
                  </a:lnTo>
                  <a:lnTo>
                    <a:pt x="36" y="535"/>
                  </a:lnTo>
                  <a:lnTo>
                    <a:pt x="36" y="532"/>
                  </a:lnTo>
                  <a:lnTo>
                    <a:pt x="37" y="531"/>
                  </a:lnTo>
                  <a:lnTo>
                    <a:pt x="40" y="529"/>
                  </a:lnTo>
                  <a:lnTo>
                    <a:pt x="40" y="526"/>
                  </a:lnTo>
                  <a:lnTo>
                    <a:pt x="41" y="524"/>
                  </a:lnTo>
                  <a:lnTo>
                    <a:pt x="40" y="519"/>
                  </a:lnTo>
                  <a:lnTo>
                    <a:pt x="41" y="514"/>
                  </a:lnTo>
                  <a:lnTo>
                    <a:pt x="46" y="514"/>
                  </a:lnTo>
                  <a:lnTo>
                    <a:pt x="52" y="522"/>
                  </a:lnTo>
                  <a:close/>
                  <a:moveTo>
                    <a:pt x="8" y="466"/>
                  </a:moveTo>
                  <a:lnTo>
                    <a:pt x="8" y="469"/>
                  </a:lnTo>
                  <a:lnTo>
                    <a:pt x="8" y="470"/>
                  </a:lnTo>
                  <a:lnTo>
                    <a:pt x="7" y="470"/>
                  </a:lnTo>
                  <a:lnTo>
                    <a:pt x="5" y="469"/>
                  </a:lnTo>
                  <a:lnTo>
                    <a:pt x="3" y="469"/>
                  </a:lnTo>
                  <a:lnTo>
                    <a:pt x="2" y="469"/>
                  </a:lnTo>
                  <a:lnTo>
                    <a:pt x="1" y="468"/>
                  </a:lnTo>
                  <a:lnTo>
                    <a:pt x="2" y="466"/>
                  </a:lnTo>
                  <a:lnTo>
                    <a:pt x="6" y="464"/>
                  </a:lnTo>
                  <a:lnTo>
                    <a:pt x="8" y="466"/>
                  </a:lnTo>
                  <a:close/>
                  <a:moveTo>
                    <a:pt x="16" y="445"/>
                  </a:moveTo>
                  <a:lnTo>
                    <a:pt x="17" y="451"/>
                  </a:lnTo>
                  <a:lnTo>
                    <a:pt x="14" y="449"/>
                  </a:lnTo>
                  <a:lnTo>
                    <a:pt x="13" y="447"/>
                  </a:lnTo>
                  <a:lnTo>
                    <a:pt x="15" y="445"/>
                  </a:lnTo>
                  <a:lnTo>
                    <a:pt x="16" y="445"/>
                  </a:lnTo>
                  <a:close/>
                  <a:moveTo>
                    <a:pt x="237" y="258"/>
                  </a:moveTo>
                  <a:lnTo>
                    <a:pt x="232" y="260"/>
                  </a:lnTo>
                  <a:lnTo>
                    <a:pt x="232" y="258"/>
                  </a:lnTo>
                  <a:lnTo>
                    <a:pt x="233" y="255"/>
                  </a:lnTo>
                  <a:lnTo>
                    <a:pt x="235" y="253"/>
                  </a:lnTo>
                  <a:lnTo>
                    <a:pt x="236" y="252"/>
                  </a:lnTo>
                  <a:lnTo>
                    <a:pt x="238" y="251"/>
                  </a:lnTo>
                  <a:lnTo>
                    <a:pt x="238" y="254"/>
                  </a:lnTo>
                  <a:lnTo>
                    <a:pt x="237" y="258"/>
                  </a:lnTo>
                  <a:close/>
                  <a:moveTo>
                    <a:pt x="211" y="275"/>
                  </a:moveTo>
                  <a:lnTo>
                    <a:pt x="214" y="275"/>
                  </a:lnTo>
                  <a:lnTo>
                    <a:pt x="218" y="272"/>
                  </a:lnTo>
                  <a:lnTo>
                    <a:pt x="221" y="269"/>
                  </a:lnTo>
                  <a:lnTo>
                    <a:pt x="225" y="268"/>
                  </a:lnTo>
                  <a:lnTo>
                    <a:pt x="230" y="263"/>
                  </a:lnTo>
                  <a:lnTo>
                    <a:pt x="232" y="262"/>
                  </a:lnTo>
                  <a:lnTo>
                    <a:pt x="236" y="261"/>
                  </a:lnTo>
                  <a:lnTo>
                    <a:pt x="237" y="260"/>
                  </a:lnTo>
                  <a:lnTo>
                    <a:pt x="239" y="260"/>
                  </a:lnTo>
                  <a:lnTo>
                    <a:pt x="238" y="263"/>
                  </a:lnTo>
                  <a:lnTo>
                    <a:pt x="235" y="263"/>
                  </a:lnTo>
                  <a:lnTo>
                    <a:pt x="235" y="265"/>
                  </a:lnTo>
                  <a:lnTo>
                    <a:pt x="237" y="266"/>
                  </a:lnTo>
                  <a:lnTo>
                    <a:pt x="235" y="268"/>
                  </a:lnTo>
                  <a:lnTo>
                    <a:pt x="235" y="271"/>
                  </a:lnTo>
                  <a:lnTo>
                    <a:pt x="233" y="275"/>
                  </a:lnTo>
                  <a:lnTo>
                    <a:pt x="236" y="273"/>
                  </a:lnTo>
                  <a:lnTo>
                    <a:pt x="237" y="271"/>
                  </a:lnTo>
                  <a:lnTo>
                    <a:pt x="237" y="270"/>
                  </a:lnTo>
                  <a:lnTo>
                    <a:pt x="238" y="268"/>
                  </a:lnTo>
                  <a:lnTo>
                    <a:pt x="240" y="266"/>
                  </a:lnTo>
                  <a:lnTo>
                    <a:pt x="239" y="265"/>
                  </a:lnTo>
                  <a:lnTo>
                    <a:pt x="239" y="263"/>
                  </a:lnTo>
                  <a:lnTo>
                    <a:pt x="241" y="263"/>
                  </a:lnTo>
                  <a:lnTo>
                    <a:pt x="243" y="263"/>
                  </a:lnTo>
                  <a:lnTo>
                    <a:pt x="244" y="263"/>
                  </a:lnTo>
                  <a:lnTo>
                    <a:pt x="246" y="263"/>
                  </a:lnTo>
                  <a:lnTo>
                    <a:pt x="246" y="265"/>
                  </a:lnTo>
                  <a:lnTo>
                    <a:pt x="249" y="264"/>
                  </a:lnTo>
                  <a:lnTo>
                    <a:pt x="248" y="266"/>
                  </a:lnTo>
                  <a:lnTo>
                    <a:pt x="246" y="269"/>
                  </a:lnTo>
                  <a:lnTo>
                    <a:pt x="245" y="270"/>
                  </a:lnTo>
                  <a:lnTo>
                    <a:pt x="242" y="273"/>
                  </a:lnTo>
                  <a:lnTo>
                    <a:pt x="240" y="274"/>
                  </a:lnTo>
                  <a:lnTo>
                    <a:pt x="243" y="274"/>
                  </a:lnTo>
                  <a:lnTo>
                    <a:pt x="248" y="271"/>
                  </a:lnTo>
                  <a:lnTo>
                    <a:pt x="251" y="268"/>
                  </a:lnTo>
                  <a:lnTo>
                    <a:pt x="251" y="271"/>
                  </a:lnTo>
                  <a:lnTo>
                    <a:pt x="249" y="274"/>
                  </a:lnTo>
                  <a:lnTo>
                    <a:pt x="246" y="276"/>
                  </a:lnTo>
                  <a:lnTo>
                    <a:pt x="244" y="277"/>
                  </a:lnTo>
                  <a:lnTo>
                    <a:pt x="242" y="279"/>
                  </a:lnTo>
                  <a:lnTo>
                    <a:pt x="241" y="281"/>
                  </a:lnTo>
                  <a:lnTo>
                    <a:pt x="241" y="283"/>
                  </a:lnTo>
                  <a:lnTo>
                    <a:pt x="242" y="285"/>
                  </a:lnTo>
                  <a:lnTo>
                    <a:pt x="244" y="287"/>
                  </a:lnTo>
                  <a:lnTo>
                    <a:pt x="241" y="291"/>
                  </a:lnTo>
                  <a:lnTo>
                    <a:pt x="244" y="291"/>
                  </a:lnTo>
                  <a:lnTo>
                    <a:pt x="246" y="292"/>
                  </a:lnTo>
                  <a:lnTo>
                    <a:pt x="248" y="295"/>
                  </a:lnTo>
                  <a:lnTo>
                    <a:pt x="247" y="297"/>
                  </a:lnTo>
                  <a:lnTo>
                    <a:pt x="246" y="299"/>
                  </a:lnTo>
                  <a:lnTo>
                    <a:pt x="241" y="306"/>
                  </a:lnTo>
                  <a:lnTo>
                    <a:pt x="238" y="309"/>
                  </a:lnTo>
                  <a:lnTo>
                    <a:pt x="235" y="311"/>
                  </a:lnTo>
                  <a:lnTo>
                    <a:pt x="235" y="315"/>
                  </a:lnTo>
                  <a:lnTo>
                    <a:pt x="234" y="317"/>
                  </a:lnTo>
                  <a:lnTo>
                    <a:pt x="226" y="326"/>
                  </a:lnTo>
                  <a:lnTo>
                    <a:pt x="224" y="328"/>
                  </a:lnTo>
                  <a:lnTo>
                    <a:pt x="218" y="342"/>
                  </a:lnTo>
                  <a:lnTo>
                    <a:pt x="214" y="348"/>
                  </a:lnTo>
                  <a:lnTo>
                    <a:pt x="212" y="349"/>
                  </a:lnTo>
                  <a:lnTo>
                    <a:pt x="210" y="352"/>
                  </a:lnTo>
                  <a:lnTo>
                    <a:pt x="203" y="354"/>
                  </a:lnTo>
                  <a:lnTo>
                    <a:pt x="201" y="358"/>
                  </a:lnTo>
                  <a:lnTo>
                    <a:pt x="198" y="360"/>
                  </a:lnTo>
                  <a:lnTo>
                    <a:pt x="195" y="360"/>
                  </a:lnTo>
                  <a:lnTo>
                    <a:pt x="196" y="362"/>
                  </a:lnTo>
                  <a:lnTo>
                    <a:pt x="197" y="362"/>
                  </a:lnTo>
                  <a:lnTo>
                    <a:pt x="199" y="364"/>
                  </a:lnTo>
                  <a:lnTo>
                    <a:pt x="197" y="366"/>
                  </a:lnTo>
                  <a:lnTo>
                    <a:pt x="196" y="367"/>
                  </a:lnTo>
                  <a:lnTo>
                    <a:pt x="193" y="368"/>
                  </a:lnTo>
                  <a:lnTo>
                    <a:pt x="192" y="369"/>
                  </a:lnTo>
                  <a:lnTo>
                    <a:pt x="197" y="368"/>
                  </a:lnTo>
                  <a:lnTo>
                    <a:pt x="199" y="369"/>
                  </a:lnTo>
                  <a:lnTo>
                    <a:pt x="199" y="371"/>
                  </a:lnTo>
                  <a:lnTo>
                    <a:pt x="200" y="373"/>
                  </a:lnTo>
                  <a:lnTo>
                    <a:pt x="201" y="376"/>
                  </a:lnTo>
                  <a:lnTo>
                    <a:pt x="205" y="377"/>
                  </a:lnTo>
                  <a:lnTo>
                    <a:pt x="210" y="378"/>
                  </a:lnTo>
                  <a:lnTo>
                    <a:pt x="210" y="380"/>
                  </a:lnTo>
                  <a:lnTo>
                    <a:pt x="211" y="383"/>
                  </a:lnTo>
                  <a:lnTo>
                    <a:pt x="210" y="386"/>
                  </a:lnTo>
                  <a:lnTo>
                    <a:pt x="209" y="387"/>
                  </a:lnTo>
                  <a:lnTo>
                    <a:pt x="208" y="388"/>
                  </a:lnTo>
                  <a:lnTo>
                    <a:pt x="205" y="388"/>
                  </a:lnTo>
                  <a:lnTo>
                    <a:pt x="202" y="387"/>
                  </a:lnTo>
                  <a:lnTo>
                    <a:pt x="199" y="384"/>
                  </a:lnTo>
                  <a:lnTo>
                    <a:pt x="193" y="385"/>
                  </a:lnTo>
                  <a:lnTo>
                    <a:pt x="191" y="386"/>
                  </a:lnTo>
                  <a:lnTo>
                    <a:pt x="191" y="385"/>
                  </a:lnTo>
                  <a:lnTo>
                    <a:pt x="194" y="383"/>
                  </a:lnTo>
                  <a:lnTo>
                    <a:pt x="192" y="381"/>
                  </a:lnTo>
                  <a:lnTo>
                    <a:pt x="191" y="380"/>
                  </a:lnTo>
                  <a:lnTo>
                    <a:pt x="189" y="381"/>
                  </a:lnTo>
                  <a:lnTo>
                    <a:pt x="188" y="383"/>
                  </a:lnTo>
                  <a:lnTo>
                    <a:pt x="188" y="385"/>
                  </a:lnTo>
                  <a:lnTo>
                    <a:pt x="186" y="386"/>
                  </a:lnTo>
                  <a:lnTo>
                    <a:pt x="185" y="387"/>
                  </a:lnTo>
                  <a:lnTo>
                    <a:pt x="182" y="384"/>
                  </a:lnTo>
                  <a:lnTo>
                    <a:pt x="180" y="382"/>
                  </a:lnTo>
                  <a:lnTo>
                    <a:pt x="177" y="380"/>
                  </a:lnTo>
                  <a:lnTo>
                    <a:pt x="177" y="381"/>
                  </a:lnTo>
                  <a:lnTo>
                    <a:pt x="180" y="385"/>
                  </a:lnTo>
                  <a:lnTo>
                    <a:pt x="181" y="388"/>
                  </a:lnTo>
                  <a:lnTo>
                    <a:pt x="178" y="390"/>
                  </a:lnTo>
                  <a:lnTo>
                    <a:pt x="175" y="392"/>
                  </a:lnTo>
                  <a:lnTo>
                    <a:pt x="172" y="392"/>
                  </a:lnTo>
                  <a:lnTo>
                    <a:pt x="169" y="394"/>
                  </a:lnTo>
                  <a:lnTo>
                    <a:pt x="166" y="397"/>
                  </a:lnTo>
                  <a:lnTo>
                    <a:pt x="164" y="397"/>
                  </a:lnTo>
                  <a:lnTo>
                    <a:pt x="160" y="398"/>
                  </a:lnTo>
                  <a:lnTo>
                    <a:pt x="157" y="399"/>
                  </a:lnTo>
                  <a:lnTo>
                    <a:pt x="157" y="401"/>
                  </a:lnTo>
                  <a:lnTo>
                    <a:pt x="155" y="404"/>
                  </a:lnTo>
                  <a:lnTo>
                    <a:pt x="151" y="404"/>
                  </a:lnTo>
                  <a:lnTo>
                    <a:pt x="153" y="405"/>
                  </a:lnTo>
                  <a:lnTo>
                    <a:pt x="153" y="406"/>
                  </a:lnTo>
                  <a:lnTo>
                    <a:pt x="151" y="416"/>
                  </a:lnTo>
                  <a:lnTo>
                    <a:pt x="150" y="419"/>
                  </a:lnTo>
                  <a:lnTo>
                    <a:pt x="150" y="427"/>
                  </a:lnTo>
                  <a:lnTo>
                    <a:pt x="149" y="433"/>
                  </a:lnTo>
                  <a:lnTo>
                    <a:pt x="144" y="433"/>
                  </a:lnTo>
                  <a:lnTo>
                    <a:pt x="144" y="434"/>
                  </a:lnTo>
                  <a:lnTo>
                    <a:pt x="148" y="436"/>
                  </a:lnTo>
                  <a:lnTo>
                    <a:pt x="147" y="439"/>
                  </a:lnTo>
                  <a:lnTo>
                    <a:pt x="143" y="444"/>
                  </a:lnTo>
                  <a:lnTo>
                    <a:pt x="142" y="447"/>
                  </a:lnTo>
                  <a:lnTo>
                    <a:pt x="140" y="453"/>
                  </a:lnTo>
                  <a:lnTo>
                    <a:pt x="138" y="460"/>
                  </a:lnTo>
                  <a:lnTo>
                    <a:pt x="134" y="468"/>
                  </a:lnTo>
                  <a:lnTo>
                    <a:pt x="134" y="469"/>
                  </a:lnTo>
                  <a:lnTo>
                    <a:pt x="135" y="471"/>
                  </a:lnTo>
                  <a:lnTo>
                    <a:pt x="137" y="473"/>
                  </a:lnTo>
                  <a:lnTo>
                    <a:pt x="137" y="475"/>
                  </a:lnTo>
                  <a:lnTo>
                    <a:pt x="136" y="476"/>
                  </a:lnTo>
                  <a:lnTo>
                    <a:pt x="134" y="477"/>
                  </a:lnTo>
                  <a:lnTo>
                    <a:pt x="133" y="477"/>
                  </a:lnTo>
                  <a:lnTo>
                    <a:pt x="125" y="479"/>
                  </a:lnTo>
                  <a:lnTo>
                    <a:pt x="122" y="482"/>
                  </a:lnTo>
                  <a:lnTo>
                    <a:pt x="120" y="486"/>
                  </a:lnTo>
                  <a:lnTo>
                    <a:pt x="118" y="490"/>
                  </a:lnTo>
                  <a:lnTo>
                    <a:pt x="109" y="498"/>
                  </a:lnTo>
                  <a:lnTo>
                    <a:pt x="104" y="504"/>
                  </a:lnTo>
                  <a:lnTo>
                    <a:pt x="103" y="506"/>
                  </a:lnTo>
                  <a:lnTo>
                    <a:pt x="102" y="507"/>
                  </a:lnTo>
                  <a:lnTo>
                    <a:pt x="91" y="510"/>
                  </a:lnTo>
                  <a:lnTo>
                    <a:pt x="83" y="511"/>
                  </a:lnTo>
                  <a:lnTo>
                    <a:pt x="79" y="510"/>
                  </a:lnTo>
                  <a:lnTo>
                    <a:pt x="75" y="509"/>
                  </a:lnTo>
                  <a:lnTo>
                    <a:pt x="73" y="508"/>
                  </a:lnTo>
                  <a:lnTo>
                    <a:pt x="68" y="509"/>
                  </a:lnTo>
                  <a:lnTo>
                    <a:pt x="66" y="510"/>
                  </a:lnTo>
                  <a:lnTo>
                    <a:pt x="63" y="509"/>
                  </a:lnTo>
                  <a:lnTo>
                    <a:pt x="60" y="510"/>
                  </a:lnTo>
                  <a:lnTo>
                    <a:pt x="59" y="509"/>
                  </a:lnTo>
                  <a:lnTo>
                    <a:pt x="59" y="507"/>
                  </a:lnTo>
                  <a:lnTo>
                    <a:pt x="59" y="504"/>
                  </a:lnTo>
                  <a:lnTo>
                    <a:pt x="58" y="502"/>
                  </a:lnTo>
                  <a:lnTo>
                    <a:pt x="57" y="501"/>
                  </a:lnTo>
                  <a:lnTo>
                    <a:pt x="56" y="500"/>
                  </a:lnTo>
                  <a:lnTo>
                    <a:pt x="54" y="499"/>
                  </a:lnTo>
                  <a:lnTo>
                    <a:pt x="51" y="498"/>
                  </a:lnTo>
                  <a:lnTo>
                    <a:pt x="45" y="499"/>
                  </a:lnTo>
                  <a:lnTo>
                    <a:pt x="43" y="499"/>
                  </a:lnTo>
                  <a:lnTo>
                    <a:pt x="39" y="493"/>
                  </a:lnTo>
                  <a:lnTo>
                    <a:pt x="38" y="491"/>
                  </a:lnTo>
                  <a:lnTo>
                    <a:pt x="34" y="489"/>
                  </a:lnTo>
                  <a:lnTo>
                    <a:pt x="32" y="489"/>
                  </a:lnTo>
                  <a:lnTo>
                    <a:pt x="29" y="493"/>
                  </a:lnTo>
                  <a:lnTo>
                    <a:pt x="28" y="493"/>
                  </a:lnTo>
                  <a:lnTo>
                    <a:pt x="19" y="493"/>
                  </a:lnTo>
                  <a:lnTo>
                    <a:pt x="11" y="493"/>
                  </a:lnTo>
                  <a:lnTo>
                    <a:pt x="8" y="491"/>
                  </a:lnTo>
                  <a:lnTo>
                    <a:pt x="7" y="488"/>
                  </a:lnTo>
                  <a:lnTo>
                    <a:pt x="13" y="480"/>
                  </a:lnTo>
                  <a:lnTo>
                    <a:pt x="12" y="481"/>
                  </a:lnTo>
                  <a:lnTo>
                    <a:pt x="8" y="485"/>
                  </a:lnTo>
                  <a:lnTo>
                    <a:pt x="5" y="484"/>
                  </a:lnTo>
                  <a:lnTo>
                    <a:pt x="7" y="480"/>
                  </a:lnTo>
                  <a:lnTo>
                    <a:pt x="8" y="479"/>
                  </a:lnTo>
                  <a:lnTo>
                    <a:pt x="7" y="477"/>
                  </a:lnTo>
                  <a:lnTo>
                    <a:pt x="4" y="480"/>
                  </a:lnTo>
                  <a:lnTo>
                    <a:pt x="0" y="480"/>
                  </a:lnTo>
                  <a:lnTo>
                    <a:pt x="0" y="478"/>
                  </a:lnTo>
                  <a:lnTo>
                    <a:pt x="0" y="474"/>
                  </a:lnTo>
                  <a:lnTo>
                    <a:pt x="1" y="474"/>
                  </a:lnTo>
                  <a:lnTo>
                    <a:pt x="11" y="472"/>
                  </a:lnTo>
                  <a:lnTo>
                    <a:pt x="14" y="471"/>
                  </a:lnTo>
                  <a:lnTo>
                    <a:pt x="16" y="469"/>
                  </a:lnTo>
                  <a:lnTo>
                    <a:pt x="10" y="468"/>
                  </a:lnTo>
                  <a:lnTo>
                    <a:pt x="10" y="466"/>
                  </a:lnTo>
                  <a:lnTo>
                    <a:pt x="11" y="464"/>
                  </a:lnTo>
                  <a:lnTo>
                    <a:pt x="16" y="461"/>
                  </a:lnTo>
                  <a:lnTo>
                    <a:pt x="12" y="462"/>
                  </a:lnTo>
                  <a:lnTo>
                    <a:pt x="8" y="462"/>
                  </a:lnTo>
                  <a:lnTo>
                    <a:pt x="8" y="458"/>
                  </a:lnTo>
                  <a:lnTo>
                    <a:pt x="9" y="455"/>
                  </a:lnTo>
                  <a:lnTo>
                    <a:pt x="14" y="455"/>
                  </a:lnTo>
                  <a:lnTo>
                    <a:pt x="12" y="453"/>
                  </a:lnTo>
                  <a:lnTo>
                    <a:pt x="12" y="451"/>
                  </a:lnTo>
                  <a:lnTo>
                    <a:pt x="13" y="451"/>
                  </a:lnTo>
                  <a:lnTo>
                    <a:pt x="18" y="454"/>
                  </a:lnTo>
                  <a:lnTo>
                    <a:pt x="21" y="455"/>
                  </a:lnTo>
                  <a:lnTo>
                    <a:pt x="19" y="453"/>
                  </a:lnTo>
                  <a:lnTo>
                    <a:pt x="20" y="451"/>
                  </a:lnTo>
                  <a:lnTo>
                    <a:pt x="21" y="451"/>
                  </a:lnTo>
                  <a:lnTo>
                    <a:pt x="24" y="450"/>
                  </a:lnTo>
                  <a:lnTo>
                    <a:pt x="23" y="449"/>
                  </a:lnTo>
                  <a:lnTo>
                    <a:pt x="20" y="449"/>
                  </a:lnTo>
                  <a:lnTo>
                    <a:pt x="17" y="447"/>
                  </a:lnTo>
                  <a:lnTo>
                    <a:pt x="17" y="445"/>
                  </a:lnTo>
                  <a:lnTo>
                    <a:pt x="17" y="443"/>
                  </a:lnTo>
                  <a:lnTo>
                    <a:pt x="20" y="439"/>
                  </a:lnTo>
                  <a:lnTo>
                    <a:pt x="22" y="441"/>
                  </a:lnTo>
                  <a:lnTo>
                    <a:pt x="24" y="441"/>
                  </a:lnTo>
                  <a:lnTo>
                    <a:pt x="23" y="439"/>
                  </a:lnTo>
                  <a:lnTo>
                    <a:pt x="22" y="437"/>
                  </a:lnTo>
                  <a:lnTo>
                    <a:pt x="23" y="435"/>
                  </a:lnTo>
                  <a:lnTo>
                    <a:pt x="29" y="429"/>
                  </a:lnTo>
                  <a:lnTo>
                    <a:pt x="31" y="435"/>
                  </a:lnTo>
                  <a:lnTo>
                    <a:pt x="32" y="433"/>
                  </a:lnTo>
                  <a:lnTo>
                    <a:pt x="32" y="432"/>
                  </a:lnTo>
                  <a:lnTo>
                    <a:pt x="30" y="430"/>
                  </a:lnTo>
                  <a:lnTo>
                    <a:pt x="31" y="428"/>
                  </a:lnTo>
                  <a:lnTo>
                    <a:pt x="32" y="427"/>
                  </a:lnTo>
                  <a:lnTo>
                    <a:pt x="35" y="425"/>
                  </a:lnTo>
                  <a:lnTo>
                    <a:pt x="38" y="421"/>
                  </a:lnTo>
                  <a:lnTo>
                    <a:pt x="41" y="419"/>
                  </a:lnTo>
                  <a:lnTo>
                    <a:pt x="43" y="420"/>
                  </a:lnTo>
                  <a:lnTo>
                    <a:pt x="45" y="422"/>
                  </a:lnTo>
                  <a:lnTo>
                    <a:pt x="45" y="420"/>
                  </a:lnTo>
                  <a:lnTo>
                    <a:pt x="44" y="419"/>
                  </a:lnTo>
                  <a:lnTo>
                    <a:pt x="43" y="414"/>
                  </a:lnTo>
                  <a:lnTo>
                    <a:pt x="49" y="408"/>
                  </a:lnTo>
                  <a:lnTo>
                    <a:pt x="54" y="402"/>
                  </a:lnTo>
                  <a:lnTo>
                    <a:pt x="60" y="396"/>
                  </a:lnTo>
                  <a:lnTo>
                    <a:pt x="63" y="394"/>
                  </a:lnTo>
                  <a:lnTo>
                    <a:pt x="69" y="391"/>
                  </a:lnTo>
                  <a:lnTo>
                    <a:pt x="73" y="392"/>
                  </a:lnTo>
                  <a:lnTo>
                    <a:pt x="74" y="392"/>
                  </a:lnTo>
                  <a:lnTo>
                    <a:pt x="79" y="388"/>
                  </a:lnTo>
                  <a:lnTo>
                    <a:pt x="82" y="386"/>
                  </a:lnTo>
                  <a:lnTo>
                    <a:pt x="84" y="388"/>
                  </a:lnTo>
                  <a:lnTo>
                    <a:pt x="86" y="389"/>
                  </a:lnTo>
                  <a:lnTo>
                    <a:pt x="84" y="384"/>
                  </a:lnTo>
                  <a:lnTo>
                    <a:pt x="86" y="383"/>
                  </a:lnTo>
                  <a:lnTo>
                    <a:pt x="90" y="380"/>
                  </a:lnTo>
                  <a:lnTo>
                    <a:pt x="97" y="376"/>
                  </a:lnTo>
                  <a:lnTo>
                    <a:pt x="101" y="375"/>
                  </a:lnTo>
                  <a:lnTo>
                    <a:pt x="104" y="372"/>
                  </a:lnTo>
                  <a:lnTo>
                    <a:pt x="106" y="372"/>
                  </a:lnTo>
                  <a:lnTo>
                    <a:pt x="106" y="370"/>
                  </a:lnTo>
                  <a:lnTo>
                    <a:pt x="106" y="369"/>
                  </a:lnTo>
                  <a:lnTo>
                    <a:pt x="108" y="369"/>
                  </a:lnTo>
                  <a:lnTo>
                    <a:pt x="109" y="368"/>
                  </a:lnTo>
                  <a:lnTo>
                    <a:pt x="107" y="367"/>
                  </a:lnTo>
                  <a:lnTo>
                    <a:pt x="112" y="364"/>
                  </a:lnTo>
                  <a:lnTo>
                    <a:pt x="115" y="360"/>
                  </a:lnTo>
                  <a:lnTo>
                    <a:pt x="117" y="359"/>
                  </a:lnTo>
                  <a:lnTo>
                    <a:pt x="118" y="358"/>
                  </a:lnTo>
                  <a:lnTo>
                    <a:pt x="119" y="356"/>
                  </a:lnTo>
                  <a:lnTo>
                    <a:pt x="121" y="355"/>
                  </a:lnTo>
                  <a:lnTo>
                    <a:pt x="123" y="355"/>
                  </a:lnTo>
                  <a:lnTo>
                    <a:pt x="124" y="356"/>
                  </a:lnTo>
                  <a:lnTo>
                    <a:pt x="123" y="354"/>
                  </a:lnTo>
                  <a:lnTo>
                    <a:pt x="122" y="353"/>
                  </a:lnTo>
                  <a:lnTo>
                    <a:pt x="124" y="352"/>
                  </a:lnTo>
                  <a:lnTo>
                    <a:pt x="127" y="350"/>
                  </a:lnTo>
                  <a:lnTo>
                    <a:pt x="129" y="352"/>
                  </a:lnTo>
                  <a:lnTo>
                    <a:pt x="131" y="353"/>
                  </a:lnTo>
                  <a:lnTo>
                    <a:pt x="129" y="350"/>
                  </a:lnTo>
                  <a:lnTo>
                    <a:pt x="128" y="349"/>
                  </a:lnTo>
                  <a:lnTo>
                    <a:pt x="131" y="348"/>
                  </a:lnTo>
                  <a:lnTo>
                    <a:pt x="133" y="347"/>
                  </a:lnTo>
                  <a:lnTo>
                    <a:pt x="135" y="350"/>
                  </a:lnTo>
                  <a:lnTo>
                    <a:pt x="135" y="348"/>
                  </a:lnTo>
                  <a:lnTo>
                    <a:pt x="135" y="345"/>
                  </a:lnTo>
                  <a:lnTo>
                    <a:pt x="139" y="342"/>
                  </a:lnTo>
                  <a:lnTo>
                    <a:pt x="142" y="337"/>
                  </a:lnTo>
                  <a:lnTo>
                    <a:pt x="144" y="338"/>
                  </a:lnTo>
                  <a:lnTo>
                    <a:pt x="144" y="341"/>
                  </a:lnTo>
                  <a:lnTo>
                    <a:pt x="144" y="343"/>
                  </a:lnTo>
                  <a:lnTo>
                    <a:pt x="145" y="343"/>
                  </a:lnTo>
                  <a:lnTo>
                    <a:pt x="145" y="340"/>
                  </a:lnTo>
                  <a:lnTo>
                    <a:pt x="144" y="336"/>
                  </a:lnTo>
                  <a:lnTo>
                    <a:pt x="150" y="327"/>
                  </a:lnTo>
                  <a:lnTo>
                    <a:pt x="150" y="326"/>
                  </a:lnTo>
                  <a:lnTo>
                    <a:pt x="151" y="326"/>
                  </a:lnTo>
                  <a:lnTo>
                    <a:pt x="153" y="325"/>
                  </a:lnTo>
                  <a:lnTo>
                    <a:pt x="153" y="324"/>
                  </a:lnTo>
                  <a:lnTo>
                    <a:pt x="151" y="323"/>
                  </a:lnTo>
                  <a:lnTo>
                    <a:pt x="153" y="318"/>
                  </a:lnTo>
                  <a:lnTo>
                    <a:pt x="154" y="313"/>
                  </a:lnTo>
                  <a:lnTo>
                    <a:pt x="155" y="309"/>
                  </a:lnTo>
                  <a:lnTo>
                    <a:pt x="157" y="304"/>
                  </a:lnTo>
                  <a:lnTo>
                    <a:pt x="159" y="297"/>
                  </a:lnTo>
                  <a:lnTo>
                    <a:pt x="161" y="295"/>
                  </a:lnTo>
                  <a:lnTo>
                    <a:pt x="165" y="295"/>
                  </a:lnTo>
                  <a:lnTo>
                    <a:pt x="167" y="294"/>
                  </a:lnTo>
                  <a:lnTo>
                    <a:pt x="170" y="291"/>
                  </a:lnTo>
                  <a:lnTo>
                    <a:pt x="174" y="286"/>
                  </a:lnTo>
                  <a:lnTo>
                    <a:pt x="175" y="282"/>
                  </a:lnTo>
                  <a:lnTo>
                    <a:pt x="178" y="272"/>
                  </a:lnTo>
                  <a:lnTo>
                    <a:pt x="180" y="261"/>
                  </a:lnTo>
                  <a:lnTo>
                    <a:pt x="184" y="253"/>
                  </a:lnTo>
                  <a:lnTo>
                    <a:pt x="190" y="247"/>
                  </a:lnTo>
                  <a:lnTo>
                    <a:pt x="196" y="243"/>
                  </a:lnTo>
                  <a:lnTo>
                    <a:pt x="198" y="242"/>
                  </a:lnTo>
                  <a:lnTo>
                    <a:pt x="202" y="242"/>
                  </a:lnTo>
                  <a:lnTo>
                    <a:pt x="205" y="243"/>
                  </a:lnTo>
                  <a:lnTo>
                    <a:pt x="199" y="244"/>
                  </a:lnTo>
                  <a:lnTo>
                    <a:pt x="198" y="247"/>
                  </a:lnTo>
                  <a:lnTo>
                    <a:pt x="198" y="249"/>
                  </a:lnTo>
                  <a:lnTo>
                    <a:pt x="199" y="252"/>
                  </a:lnTo>
                  <a:lnTo>
                    <a:pt x="200" y="254"/>
                  </a:lnTo>
                  <a:lnTo>
                    <a:pt x="203" y="256"/>
                  </a:lnTo>
                  <a:lnTo>
                    <a:pt x="207" y="257"/>
                  </a:lnTo>
                  <a:lnTo>
                    <a:pt x="208" y="261"/>
                  </a:lnTo>
                  <a:lnTo>
                    <a:pt x="209" y="266"/>
                  </a:lnTo>
                  <a:lnTo>
                    <a:pt x="209" y="271"/>
                  </a:lnTo>
                  <a:lnTo>
                    <a:pt x="211" y="275"/>
                  </a:lnTo>
                  <a:close/>
                  <a:moveTo>
                    <a:pt x="288" y="71"/>
                  </a:moveTo>
                  <a:lnTo>
                    <a:pt x="288" y="74"/>
                  </a:lnTo>
                  <a:lnTo>
                    <a:pt x="286" y="73"/>
                  </a:lnTo>
                  <a:lnTo>
                    <a:pt x="285" y="71"/>
                  </a:lnTo>
                  <a:lnTo>
                    <a:pt x="282" y="70"/>
                  </a:lnTo>
                  <a:lnTo>
                    <a:pt x="282" y="69"/>
                  </a:lnTo>
                  <a:lnTo>
                    <a:pt x="282" y="66"/>
                  </a:lnTo>
                  <a:lnTo>
                    <a:pt x="283" y="65"/>
                  </a:lnTo>
                  <a:lnTo>
                    <a:pt x="283" y="63"/>
                  </a:lnTo>
                  <a:lnTo>
                    <a:pt x="284" y="63"/>
                  </a:lnTo>
                  <a:lnTo>
                    <a:pt x="285" y="65"/>
                  </a:lnTo>
                  <a:lnTo>
                    <a:pt x="287" y="67"/>
                  </a:lnTo>
                  <a:lnTo>
                    <a:pt x="288" y="71"/>
                  </a:lnTo>
                  <a:close/>
                  <a:moveTo>
                    <a:pt x="216" y="19"/>
                  </a:moveTo>
                  <a:lnTo>
                    <a:pt x="216" y="21"/>
                  </a:lnTo>
                  <a:lnTo>
                    <a:pt x="218" y="19"/>
                  </a:lnTo>
                  <a:lnTo>
                    <a:pt x="219" y="18"/>
                  </a:lnTo>
                  <a:lnTo>
                    <a:pt x="221" y="16"/>
                  </a:lnTo>
                  <a:lnTo>
                    <a:pt x="221" y="19"/>
                  </a:lnTo>
                  <a:lnTo>
                    <a:pt x="223" y="19"/>
                  </a:lnTo>
                  <a:lnTo>
                    <a:pt x="229" y="22"/>
                  </a:lnTo>
                  <a:lnTo>
                    <a:pt x="231" y="24"/>
                  </a:lnTo>
                  <a:lnTo>
                    <a:pt x="232" y="24"/>
                  </a:lnTo>
                  <a:lnTo>
                    <a:pt x="233" y="23"/>
                  </a:lnTo>
                  <a:lnTo>
                    <a:pt x="234" y="22"/>
                  </a:lnTo>
                  <a:lnTo>
                    <a:pt x="237" y="24"/>
                  </a:lnTo>
                  <a:lnTo>
                    <a:pt x="243" y="27"/>
                  </a:lnTo>
                  <a:lnTo>
                    <a:pt x="243" y="28"/>
                  </a:lnTo>
                  <a:lnTo>
                    <a:pt x="243" y="30"/>
                  </a:lnTo>
                  <a:lnTo>
                    <a:pt x="243" y="32"/>
                  </a:lnTo>
                  <a:lnTo>
                    <a:pt x="244" y="33"/>
                  </a:lnTo>
                  <a:lnTo>
                    <a:pt x="246" y="33"/>
                  </a:lnTo>
                  <a:lnTo>
                    <a:pt x="248" y="32"/>
                  </a:lnTo>
                  <a:lnTo>
                    <a:pt x="249" y="31"/>
                  </a:lnTo>
                  <a:lnTo>
                    <a:pt x="251" y="34"/>
                  </a:lnTo>
                  <a:lnTo>
                    <a:pt x="252" y="36"/>
                  </a:lnTo>
                  <a:lnTo>
                    <a:pt x="251" y="36"/>
                  </a:lnTo>
                  <a:lnTo>
                    <a:pt x="253" y="38"/>
                  </a:lnTo>
                  <a:lnTo>
                    <a:pt x="254" y="39"/>
                  </a:lnTo>
                  <a:lnTo>
                    <a:pt x="256" y="44"/>
                  </a:lnTo>
                  <a:lnTo>
                    <a:pt x="256" y="46"/>
                  </a:lnTo>
                  <a:lnTo>
                    <a:pt x="255" y="48"/>
                  </a:lnTo>
                  <a:lnTo>
                    <a:pt x="257" y="52"/>
                  </a:lnTo>
                  <a:lnTo>
                    <a:pt x="256" y="52"/>
                  </a:lnTo>
                  <a:lnTo>
                    <a:pt x="251" y="52"/>
                  </a:lnTo>
                  <a:lnTo>
                    <a:pt x="252" y="52"/>
                  </a:lnTo>
                  <a:lnTo>
                    <a:pt x="254" y="56"/>
                  </a:lnTo>
                  <a:lnTo>
                    <a:pt x="257" y="61"/>
                  </a:lnTo>
                  <a:lnTo>
                    <a:pt x="259" y="64"/>
                  </a:lnTo>
                  <a:lnTo>
                    <a:pt x="265" y="72"/>
                  </a:lnTo>
                  <a:lnTo>
                    <a:pt x="264" y="76"/>
                  </a:lnTo>
                  <a:lnTo>
                    <a:pt x="264" y="78"/>
                  </a:lnTo>
                  <a:lnTo>
                    <a:pt x="263" y="80"/>
                  </a:lnTo>
                  <a:lnTo>
                    <a:pt x="265" y="85"/>
                  </a:lnTo>
                  <a:lnTo>
                    <a:pt x="264" y="86"/>
                  </a:lnTo>
                  <a:lnTo>
                    <a:pt x="263" y="91"/>
                  </a:lnTo>
                  <a:lnTo>
                    <a:pt x="262" y="92"/>
                  </a:lnTo>
                  <a:lnTo>
                    <a:pt x="262" y="94"/>
                  </a:lnTo>
                  <a:lnTo>
                    <a:pt x="265" y="94"/>
                  </a:lnTo>
                  <a:lnTo>
                    <a:pt x="266" y="95"/>
                  </a:lnTo>
                  <a:lnTo>
                    <a:pt x="268" y="96"/>
                  </a:lnTo>
                  <a:lnTo>
                    <a:pt x="268" y="95"/>
                  </a:lnTo>
                  <a:lnTo>
                    <a:pt x="270" y="94"/>
                  </a:lnTo>
                  <a:lnTo>
                    <a:pt x="272" y="96"/>
                  </a:lnTo>
                  <a:lnTo>
                    <a:pt x="279" y="99"/>
                  </a:lnTo>
                  <a:lnTo>
                    <a:pt x="281" y="100"/>
                  </a:lnTo>
                  <a:lnTo>
                    <a:pt x="281" y="102"/>
                  </a:lnTo>
                  <a:lnTo>
                    <a:pt x="282" y="106"/>
                  </a:lnTo>
                  <a:lnTo>
                    <a:pt x="283" y="108"/>
                  </a:lnTo>
                  <a:lnTo>
                    <a:pt x="285" y="109"/>
                  </a:lnTo>
                  <a:lnTo>
                    <a:pt x="288" y="108"/>
                  </a:lnTo>
                  <a:lnTo>
                    <a:pt x="289" y="106"/>
                  </a:lnTo>
                  <a:lnTo>
                    <a:pt x="288" y="102"/>
                  </a:lnTo>
                  <a:lnTo>
                    <a:pt x="287" y="95"/>
                  </a:lnTo>
                  <a:lnTo>
                    <a:pt x="287" y="92"/>
                  </a:lnTo>
                  <a:lnTo>
                    <a:pt x="287" y="90"/>
                  </a:lnTo>
                  <a:lnTo>
                    <a:pt x="287" y="88"/>
                  </a:lnTo>
                  <a:lnTo>
                    <a:pt x="285" y="85"/>
                  </a:lnTo>
                  <a:lnTo>
                    <a:pt x="284" y="84"/>
                  </a:lnTo>
                  <a:lnTo>
                    <a:pt x="283" y="82"/>
                  </a:lnTo>
                  <a:lnTo>
                    <a:pt x="284" y="80"/>
                  </a:lnTo>
                  <a:lnTo>
                    <a:pt x="285" y="79"/>
                  </a:lnTo>
                  <a:lnTo>
                    <a:pt x="287" y="81"/>
                  </a:lnTo>
                  <a:lnTo>
                    <a:pt x="288" y="84"/>
                  </a:lnTo>
                  <a:lnTo>
                    <a:pt x="293" y="90"/>
                  </a:lnTo>
                  <a:lnTo>
                    <a:pt x="295" y="90"/>
                  </a:lnTo>
                  <a:lnTo>
                    <a:pt x="296" y="92"/>
                  </a:lnTo>
                  <a:lnTo>
                    <a:pt x="298" y="95"/>
                  </a:lnTo>
                  <a:lnTo>
                    <a:pt x="299" y="98"/>
                  </a:lnTo>
                  <a:lnTo>
                    <a:pt x="300" y="108"/>
                  </a:lnTo>
                  <a:lnTo>
                    <a:pt x="303" y="117"/>
                  </a:lnTo>
                  <a:lnTo>
                    <a:pt x="306" y="122"/>
                  </a:lnTo>
                  <a:lnTo>
                    <a:pt x="307" y="123"/>
                  </a:lnTo>
                  <a:lnTo>
                    <a:pt x="304" y="123"/>
                  </a:lnTo>
                  <a:lnTo>
                    <a:pt x="304" y="123"/>
                  </a:lnTo>
                  <a:lnTo>
                    <a:pt x="304" y="124"/>
                  </a:lnTo>
                  <a:lnTo>
                    <a:pt x="306" y="126"/>
                  </a:lnTo>
                  <a:lnTo>
                    <a:pt x="309" y="126"/>
                  </a:lnTo>
                  <a:lnTo>
                    <a:pt x="311" y="126"/>
                  </a:lnTo>
                  <a:lnTo>
                    <a:pt x="312" y="127"/>
                  </a:lnTo>
                  <a:lnTo>
                    <a:pt x="322" y="133"/>
                  </a:lnTo>
                  <a:lnTo>
                    <a:pt x="327" y="135"/>
                  </a:lnTo>
                  <a:lnTo>
                    <a:pt x="340" y="139"/>
                  </a:lnTo>
                  <a:lnTo>
                    <a:pt x="344" y="140"/>
                  </a:lnTo>
                  <a:lnTo>
                    <a:pt x="345" y="140"/>
                  </a:lnTo>
                  <a:lnTo>
                    <a:pt x="349" y="138"/>
                  </a:lnTo>
                  <a:lnTo>
                    <a:pt x="352" y="136"/>
                  </a:lnTo>
                  <a:lnTo>
                    <a:pt x="355" y="132"/>
                  </a:lnTo>
                  <a:lnTo>
                    <a:pt x="358" y="128"/>
                  </a:lnTo>
                  <a:lnTo>
                    <a:pt x="361" y="126"/>
                  </a:lnTo>
                  <a:lnTo>
                    <a:pt x="364" y="124"/>
                  </a:lnTo>
                  <a:lnTo>
                    <a:pt x="365" y="123"/>
                  </a:lnTo>
                  <a:lnTo>
                    <a:pt x="367" y="122"/>
                  </a:lnTo>
                  <a:lnTo>
                    <a:pt x="375" y="123"/>
                  </a:lnTo>
                  <a:lnTo>
                    <a:pt x="378" y="124"/>
                  </a:lnTo>
                  <a:lnTo>
                    <a:pt x="381" y="126"/>
                  </a:lnTo>
                  <a:lnTo>
                    <a:pt x="383" y="128"/>
                  </a:lnTo>
                  <a:lnTo>
                    <a:pt x="383" y="130"/>
                  </a:lnTo>
                  <a:lnTo>
                    <a:pt x="381" y="134"/>
                  </a:lnTo>
                  <a:lnTo>
                    <a:pt x="379" y="139"/>
                  </a:lnTo>
                  <a:lnTo>
                    <a:pt x="377" y="148"/>
                  </a:lnTo>
                  <a:lnTo>
                    <a:pt x="377" y="158"/>
                  </a:lnTo>
                  <a:lnTo>
                    <a:pt x="375" y="163"/>
                  </a:lnTo>
                  <a:lnTo>
                    <a:pt x="372" y="165"/>
                  </a:lnTo>
                  <a:lnTo>
                    <a:pt x="369" y="168"/>
                  </a:lnTo>
                  <a:lnTo>
                    <a:pt x="366" y="169"/>
                  </a:lnTo>
                  <a:lnTo>
                    <a:pt x="364" y="175"/>
                  </a:lnTo>
                  <a:lnTo>
                    <a:pt x="364" y="181"/>
                  </a:lnTo>
                  <a:lnTo>
                    <a:pt x="364" y="183"/>
                  </a:lnTo>
                  <a:lnTo>
                    <a:pt x="365" y="185"/>
                  </a:lnTo>
                  <a:lnTo>
                    <a:pt x="366" y="186"/>
                  </a:lnTo>
                  <a:lnTo>
                    <a:pt x="364" y="191"/>
                  </a:lnTo>
                  <a:lnTo>
                    <a:pt x="363" y="190"/>
                  </a:lnTo>
                  <a:lnTo>
                    <a:pt x="361" y="186"/>
                  </a:lnTo>
                  <a:lnTo>
                    <a:pt x="359" y="185"/>
                  </a:lnTo>
                  <a:lnTo>
                    <a:pt x="355" y="184"/>
                  </a:lnTo>
                  <a:lnTo>
                    <a:pt x="351" y="184"/>
                  </a:lnTo>
                  <a:lnTo>
                    <a:pt x="348" y="184"/>
                  </a:lnTo>
                  <a:lnTo>
                    <a:pt x="344" y="185"/>
                  </a:lnTo>
                  <a:lnTo>
                    <a:pt x="339" y="188"/>
                  </a:lnTo>
                  <a:lnTo>
                    <a:pt x="337" y="189"/>
                  </a:lnTo>
                  <a:lnTo>
                    <a:pt x="335" y="191"/>
                  </a:lnTo>
                  <a:lnTo>
                    <a:pt x="333" y="195"/>
                  </a:lnTo>
                  <a:lnTo>
                    <a:pt x="333" y="200"/>
                  </a:lnTo>
                  <a:lnTo>
                    <a:pt x="333" y="203"/>
                  </a:lnTo>
                  <a:lnTo>
                    <a:pt x="334" y="205"/>
                  </a:lnTo>
                  <a:lnTo>
                    <a:pt x="338" y="208"/>
                  </a:lnTo>
                  <a:lnTo>
                    <a:pt x="334" y="218"/>
                  </a:lnTo>
                  <a:lnTo>
                    <a:pt x="329" y="228"/>
                  </a:lnTo>
                  <a:lnTo>
                    <a:pt x="327" y="231"/>
                  </a:lnTo>
                  <a:lnTo>
                    <a:pt x="325" y="234"/>
                  </a:lnTo>
                  <a:lnTo>
                    <a:pt x="322" y="240"/>
                  </a:lnTo>
                  <a:lnTo>
                    <a:pt x="318" y="245"/>
                  </a:lnTo>
                  <a:lnTo>
                    <a:pt x="315" y="249"/>
                  </a:lnTo>
                  <a:lnTo>
                    <a:pt x="313" y="254"/>
                  </a:lnTo>
                  <a:lnTo>
                    <a:pt x="311" y="258"/>
                  </a:lnTo>
                  <a:lnTo>
                    <a:pt x="306" y="265"/>
                  </a:lnTo>
                  <a:lnTo>
                    <a:pt x="304" y="269"/>
                  </a:lnTo>
                  <a:lnTo>
                    <a:pt x="302" y="273"/>
                  </a:lnTo>
                  <a:lnTo>
                    <a:pt x="298" y="277"/>
                  </a:lnTo>
                  <a:lnTo>
                    <a:pt x="293" y="280"/>
                  </a:lnTo>
                  <a:lnTo>
                    <a:pt x="285" y="286"/>
                  </a:lnTo>
                  <a:lnTo>
                    <a:pt x="283" y="288"/>
                  </a:lnTo>
                  <a:lnTo>
                    <a:pt x="281" y="289"/>
                  </a:lnTo>
                  <a:lnTo>
                    <a:pt x="278" y="288"/>
                  </a:lnTo>
                  <a:lnTo>
                    <a:pt x="277" y="286"/>
                  </a:lnTo>
                  <a:lnTo>
                    <a:pt x="277" y="282"/>
                  </a:lnTo>
                  <a:lnTo>
                    <a:pt x="276" y="281"/>
                  </a:lnTo>
                  <a:lnTo>
                    <a:pt x="272" y="280"/>
                  </a:lnTo>
                  <a:lnTo>
                    <a:pt x="268" y="282"/>
                  </a:lnTo>
                  <a:lnTo>
                    <a:pt x="267" y="281"/>
                  </a:lnTo>
                  <a:lnTo>
                    <a:pt x="267" y="280"/>
                  </a:lnTo>
                  <a:lnTo>
                    <a:pt x="267" y="275"/>
                  </a:lnTo>
                  <a:lnTo>
                    <a:pt x="268" y="274"/>
                  </a:lnTo>
                  <a:lnTo>
                    <a:pt x="266" y="273"/>
                  </a:lnTo>
                  <a:lnTo>
                    <a:pt x="265" y="273"/>
                  </a:lnTo>
                  <a:lnTo>
                    <a:pt x="265" y="274"/>
                  </a:lnTo>
                  <a:lnTo>
                    <a:pt x="266" y="276"/>
                  </a:lnTo>
                  <a:lnTo>
                    <a:pt x="263" y="277"/>
                  </a:lnTo>
                  <a:lnTo>
                    <a:pt x="260" y="277"/>
                  </a:lnTo>
                  <a:lnTo>
                    <a:pt x="260" y="276"/>
                  </a:lnTo>
                  <a:lnTo>
                    <a:pt x="259" y="276"/>
                  </a:lnTo>
                  <a:lnTo>
                    <a:pt x="260" y="274"/>
                  </a:lnTo>
                  <a:lnTo>
                    <a:pt x="261" y="273"/>
                  </a:lnTo>
                  <a:lnTo>
                    <a:pt x="266" y="266"/>
                  </a:lnTo>
                  <a:lnTo>
                    <a:pt x="271" y="257"/>
                  </a:lnTo>
                  <a:lnTo>
                    <a:pt x="276" y="247"/>
                  </a:lnTo>
                  <a:lnTo>
                    <a:pt x="277" y="243"/>
                  </a:lnTo>
                  <a:lnTo>
                    <a:pt x="279" y="233"/>
                  </a:lnTo>
                  <a:lnTo>
                    <a:pt x="277" y="230"/>
                  </a:lnTo>
                  <a:lnTo>
                    <a:pt x="276" y="227"/>
                  </a:lnTo>
                  <a:lnTo>
                    <a:pt x="271" y="220"/>
                  </a:lnTo>
                  <a:lnTo>
                    <a:pt x="265" y="216"/>
                  </a:lnTo>
                  <a:lnTo>
                    <a:pt x="261" y="215"/>
                  </a:lnTo>
                  <a:lnTo>
                    <a:pt x="257" y="214"/>
                  </a:lnTo>
                  <a:lnTo>
                    <a:pt x="254" y="211"/>
                  </a:lnTo>
                  <a:lnTo>
                    <a:pt x="250" y="207"/>
                  </a:lnTo>
                  <a:lnTo>
                    <a:pt x="244" y="204"/>
                  </a:lnTo>
                  <a:lnTo>
                    <a:pt x="237" y="202"/>
                  </a:lnTo>
                  <a:lnTo>
                    <a:pt x="233" y="198"/>
                  </a:lnTo>
                  <a:lnTo>
                    <a:pt x="232" y="196"/>
                  </a:lnTo>
                  <a:lnTo>
                    <a:pt x="232" y="194"/>
                  </a:lnTo>
                  <a:lnTo>
                    <a:pt x="232" y="191"/>
                  </a:lnTo>
                  <a:lnTo>
                    <a:pt x="232" y="189"/>
                  </a:lnTo>
                  <a:lnTo>
                    <a:pt x="233" y="187"/>
                  </a:lnTo>
                  <a:lnTo>
                    <a:pt x="234" y="186"/>
                  </a:lnTo>
                  <a:lnTo>
                    <a:pt x="241" y="182"/>
                  </a:lnTo>
                  <a:lnTo>
                    <a:pt x="249" y="180"/>
                  </a:lnTo>
                  <a:lnTo>
                    <a:pt x="251" y="180"/>
                  </a:lnTo>
                  <a:lnTo>
                    <a:pt x="252" y="179"/>
                  </a:lnTo>
                  <a:lnTo>
                    <a:pt x="254" y="178"/>
                  </a:lnTo>
                  <a:lnTo>
                    <a:pt x="257" y="174"/>
                  </a:lnTo>
                  <a:lnTo>
                    <a:pt x="258" y="172"/>
                  </a:lnTo>
                  <a:lnTo>
                    <a:pt x="259" y="164"/>
                  </a:lnTo>
                  <a:lnTo>
                    <a:pt x="260" y="158"/>
                  </a:lnTo>
                  <a:lnTo>
                    <a:pt x="262" y="149"/>
                  </a:lnTo>
                  <a:lnTo>
                    <a:pt x="265" y="144"/>
                  </a:lnTo>
                  <a:lnTo>
                    <a:pt x="266" y="141"/>
                  </a:lnTo>
                  <a:lnTo>
                    <a:pt x="265" y="135"/>
                  </a:lnTo>
                  <a:lnTo>
                    <a:pt x="266" y="134"/>
                  </a:lnTo>
                  <a:lnTo>
                    <a:pt x="267" y="133"/>
                  </a:lnTo>
                  <a:lnTo>
                    <a:pt x="268" y="132"/>
                  </a:lnTo>
                  <a:lnTo>
                    <a:pt x="266" y="128"/>
                  </a:lnTo>
                  <a:lnTo>
                    <a:pt x="263" y="120"/>
                  </a:lnTo>
                  <a:lnTo>
                    <a:pt x="262" y="118"/>
                  </a:lnTo>
                  <a:lnTo>
                    <a:pt x="263" y="116"/>
                  </a:lnTo>
                  <a:lnTo>
                    <a:pt x="264" y="113"/>
                  </a:lnTo>
                  <a:lnTo>
                    <a:pt x="262" y="113"/>
                  </a:lnTo>
                  <a:lnTo>
                    <a:pt x="260" y="111"/>
                  </a:lnTo>
                  <a:lnTo>
                    <a:pt x="258" y="104"/>
                  </a:lnTo>
                  <a:lnTo>
                    <a:pt x="259" y="102"/>
                  </a:lnTo>
                  <a:lnTo>
                    <a:pt x="260" y="104"/>
                  </a:lnTo>
                  <a:lnTo>
                    <a:pt x="262" y="109"/>
                  </a:lnTo>
                  <a:lnTo>
                    <a:pt x="263" y="106"/>
                  </a:lnTo>
                  <a:lnTo>
                    <a:pt x="265" y="104"/>
                  </a:lnTo>
                  <a:lnTo>
                    <a:pt x="266" y="104"/>
                  </a:lnTo>
                  <a:lnTo>
                    <a:pt x="268" y="103"/>
                  </a:lnTo>
                  <a:lnTo>
                    <a:pt x="264" y="98"/>
                  </a:lnTo>
                  <a:lnTo>
                    <a:pt x="262" y="98"/>
                  </a:lnTo>
                  <a:lnTo>
                    <a:pt x="260" y="99"/>
                  </a:lnTo>
                  <a:lnTo>
                    <a:pt x="258" y="100"/>
                  </a:lnTo>
                  <a:lnTo>
                    <a:pt x="256" y="99"/>
                  </a:lnTo>
                  <a:lnTo>
                    <a:pt x="254" y="98"/>
                  </a:lnTo>
                  <a:lnTo>
                    <a:pt x="253" y="95"/>
                  </a:lnTo>
                  <a:lnTo>
                    <a:pt x="252" y="91"/>
                  </a:lnTo>
                  <a:lnTo>
                    <a:pt x="251" y="89"/>
                  </a:lnTo>
                  <a:lnTo>
                    <a:pt x="245" y="80"/>
                  </a:lnTo>
                  <a:lnTo>
                    <a:pt x="247" y="80"/>
                  </a:lnTo>
                  <a:lnTo>
                    <a:pt x="252" y="84"/>
                  </a:lnTo>
                  <a:lnTo>
                    <a:pt x="253" y="83"/>
                  </a:lnTo>
                  <a:lnTo>
                    <a:pt x="254" y="80"/>
                  </a:lnTo>
                  <a:lnTo>
                    <a:pt x="253" y="78"/>
                  </a:lnTo>
                  <a:lnTo>
                    <a:pt x="252" y="76"/>
                  </a:lnTo>
                  <a:lnTo>
                    <a:pt x="251" y="76"/>
                  </a:lnTo>
                  <a:lnTo>
                    <a:pt x="251" y="73"/>
                  </a:lnTo>
                  <a:lnTo>
                    <a:pt x="252" y="71"/>
                  </a:lnTo>
                  <a:lnTo>
                    <a:pt x="252" y="70"/>
                  </a:lnTo>
                  <a:lnTo>
                    <a:pt x="249" y="67"/>
                  </a:lnTo>
                  <a:lnTo>
                    <a:pt x="248" y="67"/>
                  </a:lnTo>
                  <a:lnTo>
                    <a:pt x="247" y="68"/>
                  </a:lnTo>
                  <a:lnTo>
                    <a:pt x="248" y="70"/>
                  </a:lnTo>
                  <a:lnTo>
                    <a:pt x="247" y="70"/>
                  </a:lnTo>
                  <a:lnTo>
                    <a:pt x="240" y="65"/>
                  </a:lnTo>
                  <a:lnTo>
                    <a:pt x="238" y="61"/>
                  </a:lnTo>
                  <a:lnTo>
                    <a:pt x="237" y="57"/>
                  </a:lnTo>
                  <a:lnTo>
                    <a:pt x="236" y="59"/>
                  </a:lnTo>
                  <a:lnTo>
                    <a:pt x="237" y="61"/>
                  </a:lnTo>
                  <a:lnTo>
                    <a:pt x="239" y="66"/>
                  </a:lnTo>
                  <a:lnTo>
                    <a:pt x="244" y="72"/>
                  </a:lnTo>
                  <a:lnTo>
                    <a:pt x="244" y="73"/>
                  </a:lnTo>
                  <a:lnTo>
                    <a:pt x="244" y="76"/>
                  </a:lnTo>
                  <a:lnTo>
                    <a:pt x="242" y="76"/>
                  </a:lnTo>
                  <a:lnTo>
                    <a:pt x="241" y="75"/>
                  </a:lnTo>
                  <a:lnTo>
                    <a:pt x="239" y="70"/>
                  </a:lnTo>
                  <a:lnTo>
                    <a:pt x="237" y="67"/>
                  </a:lnTo>
                  <a:lnTo>
                    <a:pt x="221" y="43"/>
                  </a:lnTo>
                  <a:lnTo>
                    <a:pt x="223" y="39"/>
                  </a:lnTo>
                  <a:lnTo>
                    <a:pt x="226" y="37"/>
                  </a:lnTo>
                  <a:lnTo>
                    <a:pt x="227" y="35"/>
                  </a:lnTo>
                  <a:lnTo>
                    <a:pt x="227" y="34"/>
                  </a:lnTo>
                  <a:lnTo>
                    <a:pt x="225" y="34"/>
                  </a:lnTo>
                  <a:lnTo>
                    <a:pt x="224" y="35"/>
                  </a:lnTo>
                  <a:lnTo>
                    <a:pt x="223" y="36"/>
                  </a:lnTo>
                  <a:lnTo>
                    <a:pt x="222" y="37"/>
                  </a:lnTo>
                  <a:lnTo>
                    <a:pt x="220" y="40"/>
                  </a:lnTo>
                  <a:lnTo>
                    <a:pt x="219" y="41"/>
                  </a:lnTo>
                  <a:lnTo>
                    <a:pt x="217" y="39"/>
                  </a:lnTo>
                  <a:lnTo>
                    <a:pt x="216" y="38"/>
                  </a:lnTo>
                  <a:lnTo>
                    <a:pt x="216" y="36"/>
                  </a:lnTo>
                  <a:lnTo>
                    <a:pt x="216" y="35"/>
                  </a:lnTo>
                  <a:lnTo>
                    <a:pt x="214" y="35"/>
                  </a:lnTo>
                  <a:lnTo>
                    <a:pt x="212" y="31"/>
                  </a:lnTo>
                  <a:lnTo>
                    <a:pt x="211" y="30"/>
                  </a:lnTo>
                  <a:lnTo>
                    <a:pt x="213" y="27"/>
                  </a:lnTo>
                  <a:lnTo>
                    <a:pt x="213" y="22"/>
                  </a:lnTo>
                  <a:lnTo>
                    <a:pt x="211" y="18"/>
                  </a:lnTo>
                  <a:lnTo>
                    <a:pt x="208" y="14"/>
                  </a:lnTo>
                  <a:lnTo>
                    <a:pt x="203" y="8"/>
                  </a:lnTo>
                  <a:lnTo>
                    <a:pt x="198" y="0"/>
                  </a:lnTo>
                  <a:lnTo>
                    <a:pt x="203" y="0"/>
                  </a:lnTo>
                  <a:lnTo>
                    <a:pt x="208" y="0"/>
                  </a:lnTo>
                  <a:lnTo>
                    <a:pt x="206" y="3"/>
                  </a:lnTo>
                  <a:lnTo>
                    <a:pt x="207" y="6"/>
                  </a:lnTo>
                  <a:lnTo>
                    <a:pt x="209" y="8"/>
                  </a:lnTo>
                  <a:lnTo>
                    <a:pt x="213" y="14"/>
                  </a:lnTo>
                  <a:lnTo>
                    <a:pt x="213" y="16"/>
                  </a:lnTo>
                  <a:lnTo>
                    <a:pt x="215" y="18"/>
                  </a:lnTo>
                  <a:lnTo>
                    <a:pt x="216" y="19"/>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52" name="Google Shape;2752;p203"/>
            <p:cNvSpPr/>
            <p:nvPr/>
          </p:nvSpPr>
          <p:spPr>
            <a:xfrm>
              <a:off x="11018686" y="6047338"/>
              <a:ext cx="20936" cy="22158"/>
            </a:xfrm>
            <a:custGeom>
              <a:avLst/>
              <a:gdLst/>
              <a:ahLst/>
              <a:cxnLst/>
              <a:rect l="l" t="t" r="r" b="b"/>
              <a:pathLst>
                <a:path w="24" h="27" extrusionOk="0">
                  <a:moveTo>
                    <a:pt x="19" y="8"/>
                  </a:moveTo>
                  <a:lnTo>
                    <a:pt x="19" y="10"/>
                  </a:lnTo>
                  <a:lnTo>
                    <a:pt x="16" y="9"/>
                  </a:lnTo>
                  <a:lnTo>
                    <a:pt x="16" y="11"/>
                  </a:lnTo>
                  <a:lnTo>
                    <a:pt x="19" y="12"/>
                  </a:lnTo>
                  <a:lnTo>
                    <a:pt x="20" y="13"/>
                  </a:lnTo>
                  <a:lnTo>
                    <a:pt x="23" y="13"/>
                  </a:lnTo>
                  <a:lnTo>
                    <a:pt x="23" y="15"/>
                  </a:lnTo>
                  <a:lnTo>
                    <a:pt x="23" y="18"/>
                  </a:lnTo>
                  <a:lnTo>
                    <a:pt x="21" y="19"/>
                  </a:lnTo>
                  <a:lnTo>
                    <a:pt x="15" y="20"/>
                  </a:lnTo>
                  <a:lnTo>
                    <a:pt x="12" y="23"/>
                  </a:lnTo>
                  <a:lnTo>
                    <a:pt x="9" y="22"/>
                  </a:lnTo>
                  <a:lnTo>
                    <a:pt x="8" y="23"/>
                  </a:lnTo>
                  <a:lnTo>
                    <a:pt x="5" y="26"/>
                  </a:lnTo>
                  <a:lnTo>
                    <a:pt x="1" y="26"/>
                  </a:lnTo>
                  <a:lnTo>
                    <a:pt x="0" y="26"/>
                  </a:lnTo>
                  <a:lnTo>
                    <a:pt x="1" y="23"/>
                  </a:lnTo>
                  <a:lnTo>
                    <a:pt x="3" y="21"/>
                  </a:lnTo>
                  <a:lnTo>
                    <a:pt x="3" y="18"/>
                  </a:lnTo>
                  <a:lnTo>
                    <a:pt x="4" y="17"/>
                  </a:lnTo>
                  <a:lnTo>
                    <a:pt x="7" y="15"/>
                  </a:lnTo>
                  <a:lnTo>
                    <a:pt x="7" y="12"/>
                  </a:lnTo>
                  <a:lnTo>
                    <a:pt x="8" y="10"/>
                  </a:lnTo>
                  <a:lnTo>
                    <a:pt x="7" y="5"/>
                  </a:lnTo>
                  <a:lnTo>
                    <a:pt x="8" y="0"/>
                  </a:lnTo>
                  <a:lnTo>
                    <a:pt x="13" y="0"/>
                  </a:lnTo>
                  <a:lnTo>
                    <a:pt x="19" y="8"/>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53" name="Google Shape;2753;p203"/>
            <p:cNvSpPr/>
            <p:nvPr/>
          </p:nvSpPr>
          <p:spPr>
            <a:xfrm>
              <a:off x="10989379" y="6006716"/>
              <a:ext cx="8374" cy="7386"/>
            </a:xfrm>
            <a:custGeom>
              <a:avLst/>
              <a:gdLst/>
              <a:ahLst/>
              <a:cxnLst/>
              <a:rect l="l" t="t" r="r" b="b"/>
              <a:pathLst>
                <a:path w="8" h="7" extrusionOk="0">
                  <a:moveTo>
                    <a:pt x="7" y="2"/>
                  </a:moveTo>
                  <a:lnTo>
                    <a:pt x="7" y="5"/>
                  </a:lnTo>
                  <a:lnTo>
                    <a:pt x="7" y="6"/>
                  </a:lnTo>
                  <a:lnTo>
                    <a:pt x="6" y="6"/>
                  </a:lnTo>
                  <a:lnTo>
                    <a:pt x="4" y="5"/>
                  </a:lnTo>
                  <a:lnTo>
                    <a:pt x="2" y="5"/>
                  </a:lnTo>
                  <a:lnTo>
                    <a:pt x="1" y="5"/>
                  </a:lnTo>
                  <a:lnTo>
                    <a:pt x="0" y="4"/>
                  </a:lnTo>
                  <a:lnTo>
                    <a:pt x="1" y="2"/>
                  </a:lnTo>
                  <a:lnTo>
                    <a:pt x="5" y="0"/>
                  </a:lnTo>
                  <a:lnTo>
                    <a:pt x="7"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54" name="Google Shape;2754;p203"/>
            <p:cNvSpPr/>
            <p:nvPr/>
          </p:nvSpPr>
          <p:spPr>
            <a:xfrm>
              <a:off x="11001938" y="5991945"/>
              <a:ext cx="4188" cy="7386"/>
            </a:xfrm>
            <a:custGeom>
              <a:avLst/>
              <a:gdLst/>
              <a:ahLst/>
              <a:cxnLst/>
              <a:rect l="l" t="t" r="r" b="b"/>
              <a:pathLst>
                <a:path w="5" h="7" extrusionOk="0">
                  <a:moveTo>
                    <a:pt x="3" y="0"/>
                  </a:moveTo>
                  <a:lnTo>
                    <a:pt x="4" y="6"/>
                  </a:lnTo>
                  <a:lnTo>
                    <a:pt x="1" y="4"/>
                  </a:lnTo>
                  <a:lnTo>
                    <a:pt x="0" y="2"/>
                  </a:lnTo>
                  <a:lnTo>
                    <a:pt x="2" y="0"/>
                  </a:lnTo>
                  <a:lnTo>
                    <a:pt x="3"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55" name="Google Shape;2755;p203"/>
            <p:cNvSpPr/>
            <p:nvPr/>
          </p:nvSpPr>
          <p:spPr>
            <a:xfrm>
              <a:off x="11207099" y="5829452"/>
              <a:ext cx="8374" cy="7386"/>
            </a:xfrm>
            <a:custGeom>
              <a:avLst/>
              <a:gdLst/>
              <a:ahLst/>
              <a:cxnLst/>
              <a:rect l="l" t="t" r="r" b="b"/>
              <a:pathLst>
                <a:path w="7" h="10" extrusionOk="0">
                  <a:moveTo>
                    <a:pt x="5" y="7"/>
                  </a:moveTo>
                  <a:lnTo>
                    <a:pt x="0" y="9"/>
                  </a:lnTo>
                  <a:lnTo>
                    <a:pt x="0" y="7"/>
                  </a:lnTo>
                  <a:lnTo>
                    <a:pt x="1" y="4"/>
                  </a:lnTo>
                  <a:lnTo>
                    <a:pt x="3" y="2"/>
                  </a:lnTo>
                  <a:lnTo>
                    <a:pt x="4" y="1"/>
                  </a:lnTo>
                  <a:lnTo>
                    <a:pt x="6" y="0"/>
                  </a:lnTo>
                  <a:lnTo>
                    <a:pt x="6" y="3"/>
                  </a:lnTo>
                  <a:lnTo>
                    <a:pt x="5" y="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56" name="Google Shape;2756;p203"/>
            <p:cNvSpPr/>
            <p:nvPr/>
          </p:nvSpPr>
          <p:spPr>
            <a:xfrm>
              <a:off x="11257342" y="5670652"/>
              <a:ext cx="8374" cy="11080"/>
            </a:xfrm>
            <a:custGeom>
              <a:avLst/>
              <a:gdLst/>
              <a:ahLst/>
              <a:cxnLst/>
              <a:rect l="l" t="t" r="r" b="b"/>
              <a:pathLst>
                <a:path w="7" h="12" extrusionOk="0">
                  <a:moveTo>
                    <a:pt x="6" y="8"/>
                  </a:moveTo>
                  <a:lnTo>
                    <a:pt x="6" y="11"/>
                  </a:lnTo>
                  <a:lnTo>
                    <a:pt x="4" y="10"/>
                  </a:lnTo>
                  <a:lnTo>
                    <a:pt x="3" y="8"/>
                  </a:lnTo>
                  <a:lnTo>
                    <a:pt x="0" y="7"/>
                  </a:lnTo>
                  <a:lnTo>
                    <a:pt x="0" y="6"/>
                  </a:lnTo>
                  <a:lnTo>
                    <a:pt x="0" y="3"/>
                  </a:lnTo>
                  <a:lnTo>
                    <a:pt x="1" y="2"/>
                  </a:lnTo>
                  <a:lnTo>
                    <a:pt x="1" y="0"/>
                  </a:lnTo>
                  <a:lnTo>
                    <a:pt x="2" y="0"/>
                  </a:lnTo>
                  <a:lnTo>
                    <a:pt x="3" y="2"/>
                  </a:lnTo>
                  <a:lnTo>
                    <a:pt x="5" y="4"/>
                  </a:lnTo>
                  <a:lnTo>
                    <a:pt x="6" y="8"/>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57" name="Google Shape;2757;p203"/>
            <p:cNvSpPr/>
            <p:nvPr/>
          </p:nvSpPr>
          <p:spPr>
            <a:xfrm>
              <a:off x="10214797" y="4680928"/>
              <a:ext cx="456376" cy="276976"/>
            </a:xfrm>
            <a:custGeom>
              <a:avLst/>
              <a:gdLst/>
              <a:ahLst/>
              <a:cxnLst/>
              <a:rect l="l" t="t" r="r" b="b"/>
              <a:pathLst>
                <a:path w="482" h="329" extrusionOk="0">
                  <a:moveTo>
                    <a:pt x="284" y="6"/>
                  </a:moveTo>
                  <a:lnTo>
                    <a:pt x="283" y="7"/>
                  </a:lnTo>
                  <a:lnTo>
                    <a:pt x="281" y="6"/>
                  </a:lnTo>
                  <a:lnTo>
                    <a:pt x="281" y="7"/>
                  </a:lnTo>
                  <a:lnTo>
                    <a:pt x="277" y="3"/>
                  </a:lnTo>
                  <a:lnTo>
                    <a:pt x="277" y="1"/>
                  </a:lnTo>
                  <a:lnTo>
                    <a:pt x="278" y="0"/>
                  </a:lnTo>
                  <a:lnTo>
                    <a:pt x="279" y="0"/>
                  </a:lnTo>
                  <a:lnTo>
                    <a:pt x="282" y="2"/>
                  </a:lnTo>
                  <a:lnTo>
                    <a:pt x="284" y="6"/>
                  </a:lnTo>
                  <a:close/>
                  <a:moveTo>
                    <a:pt x="198" y="19"/>
                  </a:moveTo>
                  <a:lnTo>
                    <a:pt x="208" y="21"/>
                  </a:lnTo>
                  <a:lnTo>
                    <a:pt x="209" y="21"/>
                  </a:lnTo>
                  <a:lnTo>
                    <a:pt x="209" y="20"/>
                  </a:lnTo>
                  <a:lnTo>
                    <a:pt x="209" y="20"/>
                  </a:lnTo>
                  <a:lnTo>
                    <a:pt x="210" y="20"/>
                  </a:lnTo>
                  <a:lnTo>
                    <a:pt x="209" y="22"/>
                  </a:lnTo>
                  <a:lnTo>
                    <a:pt x="208" y="22"/>
                  </a:lnTo>
                  <a:lnTo>
                    <a:pt x="206" y="22"/>
                  </a:lnTo>
                  <a:lnTo>
                    <a:pt x="205" y="23"/>
                  </a:lnTo>
                  <a:lnTo>
                    <a:pt x="202" y="26"/>
                  </a:lnTo>
                  <a:lnTo>
                    <a:pt x="200" y="25"/>
                  </a:lnTo>
                  <a:lnTo>
                    <a:pt x="198" y="26"/>
                  </a:lnTo>
                  <a:lnTo>
                    <a:pt x="193" y="26"/>
                  </a:lnTo>
                  <a:lnTo>
                    <a:pt x="187" y="25"/>
                  </a:lnTo>
                  <a:lnTo>
                    <a:pt x="186" y="26"/>
                  </a:lnTo>
                  <a:lnTo>
                    <a:pt x="184" y="26"/>
                  </a:lnTo>
                  <a:lnTo>
                    <a:pt x="182" y="26"/>
                  </a:lnTo>
                  <a:lnTo>
                    <a:pt x="181" y="26"/>
                  </a:lnTo>
                  <a:lnTo>
                    <a:pt x="180" y="25"/>
                  </a:lnTo>
                  <a:lnTo>
                    <a:pt x="180" y="24"/>
                  </a:lnTo>
                  <a:lnTo>
                    <a:pt x="183" y="24"/>
                  </a:lnTo>
                  <a:lnTo>
                    <a:pt x="182" y="20"/>
                  </a:lnTo>
                  <a:lnTo>
                    <a:pt x="185" y="19"/>
                  </a:lnTo>
                  <a:lnTo>
                    <a:pt x="188" y="19"/>
                  </a:lnTo>
                  <a:lnTo>
                    <a:pt x="191" y="19"/>
                  </a:lnTo>
                  <a:lnTo>
                    <a:pt x="198" y="19"/>
                  </a:lnTo>
                  <a:close/>
                  <a:moveTo>
                    <a:pt x="223" y="29"/>
                  </a:moveTo>
                  <a:lnTo>
                    <a:pt x="223" y="31"/>
                  </a:lnTo>
                  <a:lnTo>
                    <a:pt x="220" y="31"/>
                  </a:lnTo>
                  <a:lnTo>
                    <a:pt x="219" y="30"/>
                  </a:lnTo>
                  <a:lnTo>
                    <a:pt x="221" y="30"/>
                  </a:lnTo>
                  <a:lnTo>
                    <a:pt x="221" y="28"/>
                  </a:lnTo>
                  <a:lnTo>
                    <a:pt x="222" y="28"/>
                  </a:lnTo>
                  <a:lnTo>
                    <a:pt x="223" y="29"/>
                  </a:lnTo>
                  <a:close/>
                  <a:moveTo>
                    <a:pt x="305" y="41"/>
                  </a:moveTo>
                  <a:lnTo>
                    <a:pt x="299" y="41"/>
                  </a:lnTo>
                  <a:lnTo>
                    <a:pt x="296" y="41"/>
                  </a:lnTo>
                  <a:lnTo>
                    <a:pt x="294" y="39"/>
                  </a:lnTo>
                  <a:lnTo>
                    <a:pt x="292" y="36"/>
                  </a:lnTo>
                  <a:lnTo>
                    <a:pt x="290" y="36"/>
                  </a:lnTo>
                  <a:lnTo>
                    <a:pt x="290" y="35"/>
                  </a:lnTo>
                  <a:lnTo>
                    <a:pt x="294" y="33"/>
                  </a:lnTo>
                  <a:lnTo>
                    <a:pt x="299" y="32"/>
                  </a:lnTo>
                  <a:lnTo>
                    <a:pt x="305" y="35"/>
                  </a:lnTo>
                  <a:lnTo>
                    <a:pt x="305" y="36"/>
                  </a:lnTo>
                  <a:lnTo>
                    <a:pt x="305" y="37"/>
                  </a:lnTo>
                  <a:lnTo>
                    <a:pt x="305" y="40"/>
                  </a:lnTo>
                  <a:lnTo>
                    <a:pt x="305" y="41"/>
                  </a:lnTo>
                  <a:close/>
                  <a:moveTo>
                    <a:pt x="385" y="107"/>
                  </a:moveTo>
                  <a:lnTo>
                    <a:pt x="383" y="110"/>
                  </a:lnTo>
                  <a:lnTo>
                    <a:pt x="382" y="108"/>
                  </a:lnTo>
                  <a:lnTo>
                    <a:pt x="380" y="105"/>
                  </a:lnTo>
                  <a:lnTo>
                    <a:pt x="378" y="104"/>
                  </a:lnTo>
                  <a:lnTo>
                    <a:pt x="376" y="99"/>
                  </a:lnTo>
                  <a:lnTo>
                    <a:pt x="376" y="97"/>
                  </a:lnTo>
                  <a:lnTo>
                    <a:pt x="377" y="95"/>
                  </a:lnTo>
                  <a:lnTo>
                    <a:pt x="377" y="93"/>
                  </a:lnTo>
                  <a:lnTo>
                    <a:pt x="376" y="88"/>
                  </a:lnTo>
                  <a:lnTo>
                    <a:pt x="374" y="83"/>
                  </a:lnTo>
                  <a:lnTo>
                    <a:pt x="366" y="73"/>
                  </a:lnTo>
                  <a:lnTo>
                    <a:pt x="363" y="70"/>
                  </a:lnTo>
                  <a:lnTo>
                    <a:pt x="361" y="67"/>
                  </a:lnTo>
                  <a:lnTo>
                    <a:pt x="359" y="67"/>
                  </a:lnTo>
                  <a:lnTo>
                    <a:pt x="355" y="67"/>
                  </a:lnTo>
                  <a:lnTo>
                    <a:pt x="353" y="66"/>
                  </a:lnTo>
                  <a:lnTo>
                    <a:pt x="351" y="64"/>
                  </a:lnTo>
                  <a:lnTo>
                    <a:pt x="348" y="63"/>
                  </a:lnTo>
                  <a:lnTo>
                    <a:pt x="341" y="57"/>
                  </a:lnTo>
                  <a:lnTo>
                    <a:pt x="338" y="55"/>
                  </a:lnTo>
                  <a:lnTo>
                    <a:pt x="336" y="53"/>
                  </a:lnTo>
                  <a:lnTo>
                    <a:pt x="325" y="46"/>
                  </a:lnTo>
                  <a:lnTo>
                    <a:pt x="322" y="45"/>
                  </a:lnTo>
                  <a:lnTo>
                    <a:pt x="318" y="45"/>
                  </a:lnTo>
                  <a:lnTo>
                    <a:pt x="315" y="44"/>
                  </a:lnTo>
                  <a:lnTo>
                    <a:pt x="317" y="42"/>
                  </a:lnTo>
                  <a:lnTo>
                    <a:pt x="318" y="41"/>
                  </a:lnTo>
                  <a:lnTo>
                    <a:pt x="317" y="38"/>
                  </a:lnTo>
                  <a:lnTo>
                    <a:pt x="323" y="42"/>
                  </a:lnTo>
                  <a:lnTo>
                    <a:pt x="328" y="45"/>
                  </a:lnTo>
                  <a:lnTo>
                    <a:pt x="330" y="48"/>
                  </a:lnTo>
                  <a:lnTo>
                    <a:pt x="333" y="48"/>
                  </a:lnTo>
                  <a:lnTo>
                    <a:pt x="338" y="50"/>
                  </a:lnTo>
                  <a:lnTo>
                    <a:pt x="341" y="52"/>
                  </a:lnTo>
                  <a:lnTo>
                    <a:pt x="345" y="54"/>
                  </a:lnTo>
                  <a:lnTo>
                    <a:pt x="349" y="57"/>
                  </a:lnTo>
                  <a:lnTo>
                    <a:pt x="356" y="59"/>
                  </a:lnTo>
                  <a:lnTo>
                    <a:pt x="357" y="61"/>
                  </a:lnTo>
                  <a:lnTo>
                    <a:pt x="360" y="65"/>
                  </a:lnTo>
                  <a:lnTo>
                    <a:pt x="365" y="68"/>
                  </a:lnTo>
                  <a:lnTo>
                    <a:pt x="367" y="70"/>
                  </a:lnTo>
                  <a:lnTo>
                    <a:pt x="387" y="87"/>
                  </a:lnTo>
                  <a:lnTo>
                    <a:pt x="390" y="91"/>
                  </a:lnTo>
                  <a:lnTo>
                    <a:pt x="391" y="94"/>
                  </a:lnTo>
                  <a:lnTo>
                    <a:pt x="390" y="96"/>
                  </a:lnTo>
                  <a:lnTo>
                    <a:pt x="388" y="99"/>
                  </a:lnTo>
                  <a:lnTo>
                    <a:pt x="388" y="102"/>
                  </a:lnTo>
                  <a:lnTo>
                    <a:pt x="387" y="105"/>
                  </a:lnTo>
                  <a:lnTo>
                    <a:pt x="385" y="107"/>
                  </a:lnTo>
                  <a:close/>
                  <a:moveTo>
                    <a:pt x="104" y="78"/>
                  </a:moveTo>
                  <a:lnTo>
                    <a:pt x="108" y="78"/>
                  </a:lnTo>
                  <a:lnTo>
                    <a:pt x="112" y="77"/>
                  </a:lnTo>
                  <a:lnTo>
                    <a:pt x="114" y="77"/>
                  </a:lnTo>
                  <a:lnTo>
                    <a:pt x="115" y="78"/>
                  </a:lnTo>
                  <a:lnTo>
                    <a:pt x="117" y="79"/>
                  </a:lnTo>
                  <a:lnTo>
                    <a:pt x="117" y="81"/>
                  </a:lnTo>
                  <a:lnTo>
                    <a:pt x="120" y="83"/>
                  </a:lnTo>
                  <a:lnTo>
                    <a:pt x="123" y="85"/>
                  </a:lnTo>
                  <a:lnTo>
                    <a:pt x="127" y="87"/>
                  </a:lnTo>
                  <a:lnTo>
                    <a:pt x="130" y="89"/>
                  </a:lnTo>
                  <a:lnTo>
                    <a:pt x="132" y="92"/>
                  </a:lnTo>
                  <a:lnTo>
                    <a:pt x="135" y="94"/>
                  </a:lnTo>
                  <a:lnTo>
                    <a:pt x="138" y="96"/>
                  </a:lnTo>
                  <a:lnTo>
                    <a:pt x="143" y="96"/>
                  </a:lnTo>
                  <a:lnTo>
                    <a:pt x="156" y="110"/>
                  </a:lnTo>
                  <a:lnTo>
                    <a:pt x="157" y="111"/>
                  </a:lnTo>
                  <a:lnTo>
                    <a:pt x="157" y="121"/>
                  </a:lnTo>
                  <a:lnTo>
                    <a:pt x="155" y="128"/>
                  </a:lnTo>
                  <a:lnTo>
                    <a:pt x="159" y="130"/>
                  </a:lnTo>
                  <a:lnTo>
                    <a:pt x="164" y="131"/>
                  </a:lnTo>
                  <a:lnTo>
                    <a:pt x="170" y="132"/>
                  </a:lnTo>
                  <a:lnTo>
                    <a:pt x="177" y="135"/>
                  </a:lnTo>
                  <a:lnTo>
                    <a:pt x="196" y="145"/>
                  </a:lnTo>
                  <a:lnTo>
                    <a:pt x="199" y="145"/>
                  </a:lnTo>
                  <a:lnTo>
                    <a:pt x="203" y="146"/>
                  </a:lnTo>
                  <a:lnTo>
                    <a:pt x="207" y="145"/>
                  </a:lnTo>
                  <a:lnTo>
                    <a:pt x="209" y="146"/>
                  </a:lnTo>
                  <a:lnTo>
                    <a:pt x="212" y="148"/>
                  </a:lnTo>
                  <a:lnTo>
                    <a:pt x="214" y="149"/>
                  </a:lnTo>
                  <a:lnTo>
                    <a:pt x="216" y="152"/>
                  </a:lnTo>
                  <a:lnTo>
                    <a:pt x="219" y="155"/>
                  </a:lnTo>
                  <a:lnTo>
                    <a:pt x="220" y="156"/>
                  </a:lnTo>
                  <a:lnTo>
                    <a:pt x="221" y="157"/>
                  </a:lnTo>
                  <a:lnTo>
                    <a:pt x="222" y="158"/>
                  </a:lnTo>
                  <a:lnTo>
                    <a:pt x="223" y="165"/>
                  </a:lnTo>
                  <a:lnTo>
                    <a:pt x="223" y="168"/>
                  </a:lnTo>
                  <a:lnTo>
                    <a:pt x="221" y="169"/>
                  </a:lnTo>
                  <a:lnTo>
                    <a:pt x="218" y="170"/>
                  </a:lnTo>
                  <a:lnTo>
                    <a:pt x="207" y="171"/>
                  </a:lnTo>
                  <a:lnTo>
                    <a:pt x="199" y="169"/>
                  </a:lnTo>
                  <a:lnTo>
                    <a:pt x="194" y="173"/>
                  </a:lnTo>
                  <a:lnTo>
                    <a:pt x="194" y="175"/>
                  </a:lnTo>
                  <a:lnTo>
                    <a:pt x="195" y="176"/>
                  </a:lnTo>
                  <a:lnTo>
                    <a:pt x="199" y="184"/>
                  </a:lnTo>
                  <a:lnTo>
                    <a:pt x="201" y="191"/>
                  </a:lnTo>
                  <a:lnTo>
                    <a:pt x="204" y="193"/>
                  </a:lnTo>
                  <a:lnTo>
                    <a:pt x="207" y="196"/>
                  </a:lnTo>
                  <a:lnTo>
                    <a:pt x="210" y="198"/>
                  </a:lnTo>
                  <a:lnTo>
                    <a:pt x="213" y="202"/>
                  </a:lnTo>
                  <a:lnTo>
                    <a:pt x="218" y="207"/>
                  </a:lnTo>
                  <a:lnTo>
                    <a:pt x="221" y="209"/>
                  </a:lnTo>
                  <a:lnTo>
                    <a:pt x="225" y="210"/>
                  </a:lnTo>
                  <a:lnTo>
                    <a:pt x="231" y="214"/>
                  </a:lnTo>
                  <a:lnTo>
                    <a:pt x="232" y="215"/>
                  </a:lnTo>
                  <a:lnTo>
                    <a:pt x="234" y="221"/>
                  </a:lnTo>
                  <a:lnTo>
                    <a:pt x="235" y="225"/>
                  </a:lnTo>
                  <a:lnTo>
                    <a:pt x="235" y="227"/>
                  </a:lnTo>
                  <a:lnTo>
                    <a:pt x="235" y="228"/>
                  </a:lnTo>
                  <a:lnTo>
                    <a:pt x="240" y="232"/>
                  </a:lnTo>
                  <a:lnTo>
                    <a:pt x="242" y="232"/>
                  </a:lnTo>
                  <a:lnTo>
                    <a:pt x="244" y="241"/>
                  </a:lnTo>
                  <a:lnTo>
                    <a:pt x="246" y="244"/>
                  </a:lnTo>
                  <a:lnTo>
                    <a:pt x="249" y="245"/>
                  </a:lnTo>
                  <a:lnTo>
                    <a:pt x="253" y="245"/>
                  </a:lnTo>
                  <a:lnTo>
                    <a:pt x="262" y="243"/>
                  </a:lnTo>
                  <a:lnTo>
                    <a:pt x="264" y="243"/>
                  </a:lnTo>
                  <a:lnTo>
                    <a:pt x="265" y="244"/>
                  </a:lnTo>
                  <a:lnTo>
                    <a:pt x="267" y="245"/>
                  </a:lnTo>
                  <a:lnTo>
                    <a:pt x="267" y="248"/>
                  </a:lnTo>
                  <a:lnTo>
                    <a:pt x="266" y="252"/>
                  </a:lnTo>
                  <a:lnTo>
                    <a:pt x="265" y="256"/>
                  </a:lnTo>
                  <a:lnTo>
                    <a:pt x="267" y="258"/>
                  </a:lnTo>
                  <a:lnTo>
                    <a:pt x="272" y="261"/>
                  </a:lnTo>
                  <a:lnTo>
                    <a:pt x="274" y="261"/>
                  </a:lnTo>
                  <a:lnTo>
                    <a:pt x="283" y="262"/>
                  </a:lnTo>
                  <a:lnTo>
                    <a:pt x="287" y="263"/>
                  </a:lnTo>
                  <a:lnTo>
                    <a:pt x="290" y="264"/>
                  </a:lnTo>
                  <a:lnTo>
                    <a:pt x="291" y="265"/>
                  </a:lnTo>
                  <a:lnTo>
                    <a:pt x="290" y="266"/>
                  </a:lnTo>
                  <a:lnTo>
                    <a:pt x="289" y="267"/>
                  </a:lnTo>
                  <a:lnTo>
                    <a:pt x="287" y="267"/>
                  </a:lnTo>
                  <a:lnTo>
                    <a:pt x="283" y="269"/>
                  </a:lnTo>
                  <a:lnTo>
                    <a:pt x="283" y="271"/>
                  </a:lnTo>
                  <a:lnTo>
                    <a:pt x="285" y="272"/>
                  </a:lnTo>
                  <a:lnTo>
                    <a:pt x="287" y="275"/>
                  </a:lnTo>
                  <a:lnTo>
                    <a:pt x="288" y="276"/>
                  </a:lnTo>
                  <a:lnTo>
                    <a:pt x="290" y="277"/>
                  </a:lnTo>
                  <a:lnTo>
                    <a:pt x="294" y="277"/>
                  </a:lnTo>
                  <a:lnTo>
                    <a:pt x="297" y="278"/>
                  </a:lnTo>
                  <a:lnTo>
                    <a:pt x="300" y="280"/>
                  </a:lnTo>
                  <a:lnTo>
                    <a:pt x="303" y="281"/>
                  </a:lnTo>
                  <a:lnTo>
                    <a:pt x="308" y="282"/>
                  </a:lnTo>
                  <a:lnTo>
                    <a:pt x="312" y="283"/>
                  </a:lnTo>
                  <a:lnTo>
                    <a:pt x="318" y="282"/>
                  </a:lnTo>
                  <a:lnTo>
                    <a:pt x="313" y="284"/>
                  </a:lnTo>
                  <a:lnTo>
                    <a:pt x="311" y="286"/>
                  </a:lnTo>
                  <a:lnTo>
                    <a:pt x="305" y="284"/>
                  </a:lnTo>
                  <a:lnTo>
                    <a:pt x="304" y="286"/>
                  </a:lnTo>
                  <a:lnTo>
                    <a:pt x="306" y="288"/>
                  </a:lnTo>
                  <a:lnTo>
                    <a:pt x="310" y="290"/>
                  </a:lnTo>
                  <a:lnTo>
                    <a:pt x="311" y="291"/>
                  </a:lnTo>
                  <a:lnTo>
                    <a:pt x="311" y="293"/>
                  </a:lnTo>
                  <a:lnTo>
                    <a:pt x="306" y="295"/>
                  </a:lnTo>
                  <a:lnTo>
                    <a:pt x="305" y="295"/>
                  </a:lnTo>
                  <a:lnTo>
                    <a:pt x="301" y="295"/>
                  </a:lnTo>
                  <a:lnTo>
                    <a:pt x="295" y="294"/>
                  </a:lnTo>
                  <a:lnTo>
                    <a:pt x="292" y="293"/>
                  </a:lnTo>
                  <a:lnTo>
                    <a:pt x="290" y="291"/>
                  </a:lnTo>
                  <a:lnTo>
                    <a:pt x="289" y="290"/>
                  </a:lnTo>
                  <a:lnTo>
                    <a:pt x="286" y="288"/>
                  </a:lnTo>
                  <a:lnTo>
                    <a:pt x="283" y="286"/>
                  </a:lnTo>
                  <a:lnTo>
                    <a:pt x="280" y="285"/>
                  </a:lnTo>
                  <a:lnTo>
                    <a:pt x="277" y="286"/>
                  </a:lnTo>
                  <a:lnTo>
                    <a:pt x="270" y="284"/>
                  </a:lnTo>
                  <a:lnTo>
                    <a:pt x="257" y="283"/>
                  </a:lnTo>
                  <a:lnTo>
                    <a:pt x="254" y="282"/>
                  </a:lnTo>
                  <a:lnTo>
                    <a:pt x="250" y="280"/>
                  </a:lnTo>
                  <a:lnTo>
                    <a:pt x="248" y="280"/>
                  </a:lnTo>
                  <a:lnTo>
                    <a:pt x="246" y="280"/>
                  </a:lnTo>
                  <a:lnTo>
                    <a:pt x="241" y="281"/>
                  </a:lnTo>
                  <a:lnTo>
                    <a:pt x="240" y="280"/>
                  </a:lnTo>
                  <a:lnTo>
                    <a:pt x="236" y="278"/>
                  </a:lnTo>
                  <a:lnTo>
                    <a:pt x="232" y="278"/>
                  </a:lnTo>
                  <a:lnTo>
                    <a:pt x="231" y="278"/>
                  </a:lnTo>
                  <a:lnTo>
                    <a:pt x="229" y="278"/>
                  </a:lnTo>
                  <a:lnTo>
                    <a:pt x="224" y="277"/>
                  </a:lnTo>
                  <a:lnTo>
                    <a:pt x="220" y="277"/>
                  </a:lnTo>
                  <a:lnTo>
                    <a:pt x="216" y="275"/>
                  </a:lnTo>
                  <a:lnTo>
                    <a:pt x="215" y="273"/>
                  </a:lnTo>
                  <a:lnTo>
                    <a:pt x="213" y="272"/>
                  </a:lnTo>
                  <a:lnTo>
                    <a:pt x="211" y="268"/>
                  </a:lnTo>
                  <a:lnTo>
                    <a:pt x="209" y="265"/>
                  </a:lnTo>
                  <a:lnTo>
                    <a:pt x="205" y="261"/>
                  </a:lnTo>
                  <a:lnTo>
                    <a:pt x="198" y="256"/>
                  </a:lnTo>
                  <a:lnTo>
                    <a:pt x="196" y="255"/>
                  </a:lnTo>
                  <a:lnTo>
                    <a:pt x="193" y="250"/>
                  </a:lnTo>
                  <a:lnTo>
                    <a:pt x="193" y="247"/>
                  </a:lnTo>
                  <a:lnTo>
                    <a:pt x="195" y="244"/>
                  </a:lnTo>
                  <a:lnTo>
                    <a:pt x="193" y="245"/>
                  </a:lnTo>
                  <a:lnTo>
                    <a:pt x="191" y="245"/>
                  </a:lnTo>
                  <a:lnTo>
                    <a:pt x="186" y="244"/>
                  </a:lnTo>
                  <a:lnTo>
                    <a:pt x="184" y="241"/>
                  </a:lnTo>
                  <a:lnTo>
                    <a:pt x="180" y="234"/>
                  </a:lnTo>
                  <a:lnTo>
                    <a:pt x="178" y="231"/>
                  </a:lnTo>
                  <a:lnTo>
                    <a:pt x="173" y="225"/>
                  </a:lnTo>
                  <a:lnTo>
                    <a:pt x="172" y="221"/>
                  </a:lnTo>
                  <a:lnTo>
                    <a:pt x="169" y="219"/>
                  </a:lnTo>
                  <a:lnTo>
                    <a:pt x="168" y="217"/>
                  </a:lnTo>
                  <a:lnTo>
                    <a:pt x="167" y="216"/>
                  </a:lnTo>
                  <a:lnTo>
                    <a:pt x="166" y="214"/>
                  </a:lnTo>
                  <a:lnTo>
                    <a:pt x="164" y="213"/>
                  </a:lnTo>
                  <a:lnTo>
                    <a:pt x="158" y="211"/>
                  </a:lnTo>
                  <a:lnTo>
                    <a:pt x="157" y="209"/>
                  </a:lnTo>
                  <a:lnTo>
                    <a:pt x="155" y="209"/>
                  </a:lnTo>
                  <a:lnTo>
                    <a:pt x="150" y="209"/>
                  </a:lnTo>
                  <a:lnTo>
                    <a:pt x="147" y="208"/>
                  </a:lnTo>
                  <a:lnTo>
                    <a:pt x="141" y="206"/>
                  </a:lnTo>
                  <a:lnTo>
                    <a:pt x="138" y="206"/>
                  </a:lnTo>
                  <a:lnTo>
                    <a:pt x="135" y="205"/>
                  </a:lnTo>
                  <a:lnTo>
                    <a:pt x="131" y="204"/>
                  </a:lnTo>
                  <a:lnTo>
                    <a:pt x="129" y="203"/>
                  </a:lnTo>
                  <a:lnTo>
                    <a:pt x="128" y="202"/>
                  </a:lnTo>
                  <a:lnTo>
                    <a:pt x="127" y="199"/>
                  </a:lnTo>
                  <a:lnTo>
                    <a:pt x="125" y="199"/>
                  </a:lnTo>
                  <a:lnTo>
                    <a:pt x="122" y="198"/>
                  </a:lnTo>
                  <a:lnTo>
                    <a:pt x="119" y="198"/>
                  </a:lnTo>
                  <a:lnTo>
                    <a:pt x="116" y="197"/>
                  </a:lnTo>
                  <a:lnTo>
                    <a:pt x="114" y="198"/>
                  </a:lnTo>
                  <a:lnTo>
                    <a:pt x="114" y="200"/>
                  </a:lnTo>
                  <a:lnTo>
                    <a:pt x="112" y="201"/>
                  </a:lnTo>
                  <a:lnTo>
                    <a:pt x="111" y="200"/>
                  </a:lnTo>
                  <a:lnTo>
                    <a:pt x="110" y="200"/>
                  </a:lnTo>
                  <a:lnTo>
                    <a:pt x="108" y="202"/>
                  </a:lnTo>
                  <a:lnTo>
                    <a:pt x="107" y="203"/>
                  </a:lnTo>
                  <a:lnTo>
                    <a:pt x="105" y="203"/>
                  </a:lnTo>
                  <a:lnTo>
                    <a:pt x="99" y="202"/>
                  </a:lnTo>
                  <a:lnTo>
                    <a:pt x="97" y="200"/>
                  </a:lnTo>
                  <a:lnTo>
                    <a:pt x="95" y="198"/>
                  </a:lnTo>
                  <a:lnTo>
                    <a:pt x="93" y="197"/>
                  </a:lnTo>
                  <a:lnTo>
                    <a:pt x="91" y="195"/>
                  </a:lnTo>
                  <a:lnTo>
                    <a:pt x="89" y="193"/>
                  </a:lnTo>
                  <a:lnTo>
                    <a:pt x="92" y="197"/>
                  </a:lnTo>
                  <a:lnTo>
                    <a:pt x="98" y="209"/>
                  </a:lnTo>
                  <a:lnTo>
                    <a:pt x="97" y="209"/>
                  </a:lnTo>
                  <a:lnTo>
                    <a:pt x="95" y="209"/>
                  </a:lnTo>
                  <a:lnTo>
                    <a:pt x="97" y="211"/>
                  </a:lnTo>
                  <a:lnTo>
                    <a:pt x="95" y="212"/>
                  </a:lnTo>
                  <a:lnTo>
                    <a:pt x="93" y="212"/>
                  </a:lnTo>
                  <a:lnTo>
                    <a:pt x="89" y="211"/>
                  </a:lnTo>
                  <a:lnTo>
                    <a:pt x="86" y="210"/>
                  </a:lnTo>
                  <a:lnTo>
                    <a:pt x="84" y="211"/>
                  </a:lnTo>
                  <a:lnTo>
                    <a:pt x="86" y="212"/>
                  </a:lnTo>
                  <a:lnTo>
                    <a:pt x="87" y="214"/>
                  </a:lnTo>
                  <a:lnTo>
                    <a:pt x="88" y="217"/>
                  </a:lnTo>
                  <a:lnTo>
                    <a:pt x="83" y="219"/>
                  </a:lnTo>
                  <a:lnTo>
                    <a:pt x="77" y="219"/>
                  </a:lnTo>
                  <a:lnTo>
                    <a:pt x="71" y="220"/>
                  </a:lnTo>
                  <a:lnTo>
                    <a:pt x="65" y="220"/>
                  </a:lnTo>
                  <a:lnTo>
                    <a:pt x="62" y="220"/>
                  </a:lnTo>
                  <a:lnTo>
                    <a:pt x="59" y="219"/>
                  </a:lnTo>
                  <a:lnTo>
                    <a:pt x="56" y="220"/>
                  </a:lnTo>
                  <a:lnTo>
                    <a:pt x="53" y="221"/>
                  </a:lnTo>
                  <a:lnTo>
                    <a:pt x="51" y="221"/>
                  </a:lnTo>
                  <a:lnTo>
                    <a:pt x="49" y="219"/>
                  </a:lnTo>
                  <a:lnTo>
                    <a:pt x="48" y="217"/>
                  </a:lnTo>
                  <a:lnTo>
                    <a:pt x="47" y="216"/>
                  </a:lnTo>
                  <a:lnTo>
                    <a:pt x="45" y="216"/>
                  </a:lnTo>
                  <a:lnTo>
                    <a:pt x="43" y="217"/>
                  </a:lnTo>
                  <a:lnTo>
                    <a:pt x="47" y="217"/>
                  </a:lnTo>
                  <a:lnTo>
                    <a:pt x="48" y="219"/>
                  </a:lnTo>
                  <a:lnTo>
                    <a:pt x="49" y="220"/>
                  </a:lnTo>
                  <a:lnTo>
                    <a:pt x="51" y="222"/>
                  </a:lnTo>
                  <a:lnTo>
                    <a:pt x="54" y="221"/>
                  </a:lnTo>
                  <a:lnTo>
                    <a:pt x="62" y="221"/>
                  </a:lnTo>
                  <a:lnTo>
                    <a:pt x="69" y="225"/>
                  </a:lnTo>
                  <a:lnTo>
                    <a:pt x="70" y="225"/>
                  </a:lnTo>
                  <a:lnTo>
                    <a:pt x="71" y="226"/>
                  </a:lnTo>
                  <a:lnTo>
                    <a:pt x="75" y="229"/>
                  </a:lnTo>
                  <a:lnTo>
                    <a:pt x="78" y="232"/>
                  </a:lnTo>
                  <a:lnTo>
                    <a:pt x="80" y="235"/>
                  </a:lnTo>
                  <a:lnTo>
                    <a:pt x="81" y="236"/>
                  </a:lnTo>
                  <a:lnTo>
                    <a:pt x="80" y="240"/>
                  </a:lnTo>
                  <a:lnTo>
                    <a:pt x="80" y="241"/>
                  </a:lnTo>
                  <a:lnTo>
                    <a:pt x="75" y="244"/>
                  </a:lnTo>
                  <a:lnTo>
                    <a:pt x="70" y="245"/>
                  </a:lnTo>
                  <a:lnTo>
                    <a:pt x="64" y="249"/>
                  </a:lnTo>
                  <a:lnTo>
                    <a:pt x="57" y="253"/>
                  </a:lnTo>
                  <a:lnTo>
                    <a:pt x="53" y="252"/>
                  </a:lnTo>
                  <a:lnTo>
                    <a:pt x="50" y="250"/>
                  </a:lnTo>
                  <a:lnTo>
                    <a:pt x="49" y="250"/>
                  </a:lnTo>
                  <a:lnTo>
                    <a:pt x="45" y="248"/>
                  </a:lnTo>
                  <a:lnTo>
                    <a:pt x="43" y="248"/>
                  </a:lnTo>
                  <a:lnTo>
                    <a:pt x="36" y="249"/>
                  </a:lnTo>
                  <a:lnTo>
                    <a:pt x="28" y="249"/>
                  </a:lnTo>
                  <a:lnTo>
                    <a:pt x="25" y="249"/>
                  </a:lnTo>
                  <a:lnTo>
                    <a:pt x="21" y="248"/>
                  </a:lnTo>
                  <a:lnTo>
                    <a:pt x="17" y="247"/>
                  </a:lnTo>
                  <a:lnTo>
                    <a:pt x="13" y="248"/>
                  </a:lnTo>
                  <a:lnTo>
                    <a:pt x="11" y="250"/>
                  </a:lnTo>
                  <a:lnTo>
                    <a:pt x="8" y="250"/>
                  </a:lnTo>
                  <a:lnTo>
                    <a:pt x="4" y="247"/>
                  </a:lnTo>
                  <a:lnTo>
                    <a:pt x="4" y="246"/>
                  </a:lnTo>
                  <a:lnTo>
                    <a:pt x="4" y="239"/>
                  </a:lnTo>
                  <a:lnTo>
                    <a:pt x="4" y="233"/>
                  </a:lnTo>
                  <a:lnTo>
                    <a:pt x="4" y="226"/>
                  </a:lnTo>
                  <a:lnTo>
                    <a:pt x="4" y="220"/>
                  </a:lnTo>
                  <a:lnTo>
                    <a:pt x="4" y="214"/>
                  </a:lnTo>
                  <a:lnTo>
                    <a:pt x="4" y="207"/>
                  </a:lnTo>
                  <a:lnTo>
                    <a:pt x="4" y="200"/>
                  </a:lnTo>
                  <a:lnTo>
                    <a:pt x="4" y="194"/>
                  </a:lnTo>
                  <a:lnTo>
                    <a:pt x="4" y="187"/>
                  </a:lnTo>
                  <a:lnTo>
                    <a:pt x="4" y="181"/>
                  </a:lnTo>
                  <a:lnTo>
                    <a:pt x="4" y="176"/>
                  </a:lnTo>
                  <a:lnTo>
                    <a:pt x="2" y="174"/>
                  </a:lnTo>
                  <a:lnTo>
                    <a:pt x="0" y="170"/>
                  </a:lnTo>
                  <a:lnTo>
                    <a:pt x="1" y="167"/>
                  </a:lnTo>
                  <a:lnTo>
                    <a:pt x="2" y="161"/>
                  </a:lnTo>
                  <a:lnTo>
                    <a:pt x="4" y="158"/>
                  </a:lnTo>
                  <a:lnTo>
                    <a:pt x="4" y="155"/>
                  </a:lnTo>
                  <a:lnTo>
                    <a:pt x="4" y="149"/>
                  </a:lnTo>
                  <a:lnTo>
                    <a:pt x="4" y="142"/>
                  </a:lnTo>
                  <a:lnTo>
                    <a:pt x="4" y="136"/>
                  </a:lnTo>
                  <a:lnTo>
                    <a:pt x="4" y="129"/>
                  </a:lnTo>
                  <a:lnTo>
                    <a:pt x="4" y="123"/>
                  </a:lnTo>
                  <a:lnTo>
                    <a:pt x="4" y="116"/>
                  </a:lnTo>
                  <a:lnTo>
                    <a:pt x="4" y="110"/>
                  </a:lnTo>
                  <a:lnTo>
                    <a:pt x="4" y="104"/>
                  </a:lnTo>
                  <a:lnTo>
                    <a:pt x="4" y="97"/>
                  </a:lnTo>
                  <a:lnTo>
                    <a:pt x="4" y="91"/>
                  </a:lnTo>
                  <a:lnTo>
                    <a:pt x="4" y="84"/>
                  </a:lnTo>
                  <a:lnTo>
                    <a:pt x="4" y="78"/>
                  </a:lnTo>
                  <a:lnTo>
                    <a:pt x="4" y="71"/>
                  </a:lnTo>
                  <a:lnTo>
                    <a:pt x="4" y="65"/>
                  </a:lnTo>
                  <a:lnTo>
                    <a:pt x="4" y="58"/>
                  </a:lnTo>
                  <a:lnTo>
                    <a:pt x="4" y="52"/>
                  </a:lnTo>
                  <a:lnTo>
                    <a:pt x="4" y="46"/>
                  </a:lnTo>
                  <a:lnTo>
                    <a:pt x="4" y="42"/>
                  </a:lnTo>
                  <a:lnTo>
                    <a:pt x="4" y="39"/>
                  </a:lnTo>
                  <a:lnTo>
                    <a:pt x="4" y="39"/>
                  </a:lnTo>
                  <a:lnTo>
                    <a:pt x="4" y="39"/>
                  </a:lnTo>
                  <a:lnTo>
                    <a:pt x="8" y="39"/>
                  </a:lnTo>
                  <a:lnTo>
                    <a:pt x="10" y="40"/>
                  </a:lnTo>
                  <a:lnTo>
                    <a:pt x="26" y="47"/>
                  </a:lnTo>
                  <a:lnTo>
                    <a:pt x="31" y="50"/>
                  </a:lnTo>
                  <a:lnTo>
                    <a:pt x="32" y="50"/>
                  </a:lnTo>
                  <a:lnTo>
                    <a:pt x="34" y="50"/>
                  </a:lnTo>
                  <a:lnTo>
                    <a:pt x="36" y="50"/>
                  </a:lnTo>
                  <a:lnTo>
                    <a:pt x="43" y="54"/>
                  </a:lnTo>
                  <a:lnTo>
                    <a:pt x="54" y="58"/>
                  </a:lnTo>
                  <a:lnTo>
                    <a:pt x="65" y="62"/>
                  </a:lnTo>
                  <a:lnTo>
                    <a:pt x="69" y="63"/>
                  </a:lnTo>
                  <a:lnTo>
                    <a:pt x="72" y="63"/>
                  </a:lnTo>
                  <a:lnTo>
                    <a:pt x="80" y="64"/>
                  </a:lnTo>
                  <a:lnTo>
                    <a:pt x="84" y="66"/>
                  </a:lnTo>
                  <a:lnTo>
                    <a:pt x="91" y="70"/>
                  </a:lnTo>
                  <a:lnTo>
                    <a:pt x="94" y="71"/>
                  </a:lnTo>
                  <a:lnTo>
                    <a:pt x="97" y="74"/>
                  </a:lnTo>
                  <a:lnTo>
                    <a:pt x="100" y="77"/>
                  </a:lnTo>
                  <a:lnTo>
                    <a:pt x="102" y="77"/>
                  </a:lnTo>
                  <a:lnTo>
                    <a:pt x="104" y="78"/>
                  </a:lnTo>
                  <a:close/>
                  <a:moveTo>
                    <a:pt x="353" y="47"/>
                  </a:moveTo>
                  <a:lnTo>
                    <a:pt x="352" y="47"/>
                  </a:lnTo>
                  <a:lnTo>
                    <a:pt x="352" y="44"/>
                  </a:lnTo>
                  <a:lnTo>
                    <a:pt x="353" y="42"/>
                  </a:lnTo>
                  <a:lnTo>
                    <a:pt x="355" y="44"/>
                  </a:lnTo>
                  <a:lnTo>
                    <a:pt x="355" y="46"/>
                  </a:lnTo>
                  <a:lnTo>
                    <a:pt x="353" y="47"/>
                  </a:lnTo>
                  <a:close/>
                  <a:moveTo>
                    <a:pt x="358" y="50"/>
                  </a:moveTo>
                  <a:lnTo>
                    <a:pt x="357" y="52"/>
                  </a:lnTo>
                  <a:lnTo>
                    <a:pt x="357" y="52"/>
                  </a:lnTo>
                  <a:lnTo>
                    <a:pt x="353" y="48"/>
                  </a:lnTo>
                  <a:lnTo>
                    <a:pt x="353" y="48"/>
                  </a:lnTo>
                  <a:lnTo>
                    <a:pt x="354" y="47"/>
                  </a:lnTo>
                  <a:lnTo>
                    <a:pt x="357" y="49"/>
                  </a:lnTo>
                  <a:lnTo>
                    <a:pt x="358" y="50"/>
                  </a:lnTo>
                  <a:close/>
                  <a:moveTo>
                    <a:pt x="376" y="56"/>
                  </a:moveTo>
                  <a:lnTo>
                    <a:pt x="375" y="59"/>
                  </a:lnTo>
                  <a:lnTo>
                    <a:pt x="373" y="57"/>
                  </a:lnTo>
                  <a:lnTo>
                    <a:pt x="372" y="54"/>
                  </a:lnTo>
                  <a:lnTo>
                    <a:pt x="373" y="54"/>
                  </a:lnTo>
                  <a:lnTo>
                    <a:pt x="375" y="53"/>
                  </a:lnTo>
                  <a:lnTo>
                    <a:pt x="376" y="56"/>
                  </a:lnTo>
                  <a:close/>
                  <a:moveTo>
                    <a:pt x="407" y="87"/>
                  </a:moveTo>
                  <a:lnTo>
                    <a:pt x="407" y="87"/>
                  </a:lnTo>
                  <a:lnTo>
                    <a:pt x="405" y="87"/>
                  </a:lnTo>
                  <a:lnTo>
                    <a:pt x="407" y="85"/>
                  </a:lnTo>
                  <a:lnTo>
                    <a:pt x="407" y="85"/>
                  </a:lnTo>
                  <a:lnTo>
                    <a:pt x="407" y="87"/>
                  </a:lnTo>
                  <a:close/>
                  <a:moveTo>
                    <a:pt x="352" y="93"/>
                  </a:moveTo>
                  <a:lnTo>
                    <a:pt x="353" y="94"/>
                  </a:lnTo>
                  <a:lnTo>
                    <a:pt x="358" y="90"/>
                  </a:lnTo>
                  <a:lnTo>
                    <a:pt x="361" y="93"/>
                  </a:lnTo>
                  <a:lnTo>
                    <a:pt x="364" y="94"/>
                  </a:lnTo>
                  <a:lnTo>
                    <a:pt x="368" y="94"/>
                  </a:lnTo>
                  <a:lnTo>
                    <a:pt x="366" y="99"/>
                  </a:lnTo>
                  <a:lnTo>
                    <a:pt x="366" y="101"/>
                  </a:lnTo>
                  <a:lnTo>
                    <a:pt x="368" y="104"/>
                  </a:lnTo>
                  <a:lnTo>
                    <a:pt x="368" y="106"/>
                  </a:lnTo>
                  <a:lnTo>
                    <a:pt x="366" y="110"/>
                  </a:lnTo>
                  <a:lnTo>
                    <a:pt x="363" y="114"/>
                  </a:lnTo>
                  <a:lnTo>
                    <a:pt x="362" y="115"/>
                  </a:lnTo>
                  <a:lnTo>
                    <a:pt x="360" y="115"/>
                  </a:lnTo>
                  <a:lnTo>
                    <a:pt x="355" y="115"/>
                  </a:lnTo>
                  <a:lnTo>
                    <a:pt x="354" y="118"/>
                  </a:lnTo>
                  <a:lnTo>
                    <a:pt x="354" y="120"/>
                  </a:lnTo>
                  <a:lnTo>
                    <a:pt x="357" y="123"/>
                  </a:lnTo>
                  <a:lnTo>
                    <a:pt x="359" y="127"/>
                  </a:lnTo>
                  <a:lnTo>
                    <a:pt x="357" y="130"/>
                  </a:lnTo>
                  <a:lnTo>
                    <a:pt x="353" y="132"/>
                  </a:lnTo>
                  <a:lnTo>
                    <a:pt x="351" y="133"/>
                  </a:lnTo>
                  <a:lnTo>
                    <a:pt x="345" y="132"/>
                  </a:lnTo>
                  <a:lnTo>
                    <a:pt x="340" y="133"/>
                  </a:lnTo>
                  <a:lnTo>
                    <a:pt x="338" y="134"/>
                  </a:lnTo>
                  <a:lnTo>
                    <a:pt x="338" y="136"/>
                  </a:lnTo>
                  <a:lnTo>
                    <a:pt x="337" y="138"/>
                  </a:lnTo>
                  <a:lnTo>
                    <a:pt x="336" y="139"/>
                  </a:lnTo>
                  <a:lnTo>
                    <a:pt x="333" y="142"/>
                  </a:lnTo>
                  <a:lnTo>
                    <a:pt x="330" y="145"/>
                  </a:lnTo>
                  <a:lnTo>
                    <a:pt x="325" y="147"/>
                  </a:lnTo>
                  <a:lnTo>
                    <a:pt x="324" y="148"/>
                  </a:lnTo>
                  <a:lnTo>
                    <a:pt x="320" y="148"/>
                  </a:lnTo>
                  <a:lnTo>
                    <a:pt x="317" y="150"/>
                  </a:lnTo>
                  <a:lnTo>
                    <a:pt x="315" y="151"/>
                  </a:lnTo>
                  <a:lnTo>
                    <a:pt x="313" y="152"/>
                  </a:lnTo>
                  <a:lnTo>
                    <a:pt x="310" y="153"/>
                  </a:lnTo>
                  <a:lnTo>
                    <a:pt x="306" y="156"/>
                  </a:lnTo>
                  <a:lnTo>
                    <a:pt x="305" y="156"/>
                  </a:lnTo>
                  <a:lnTo>
                    <a:pt x="297" y="156"/>
                  </a:lnTo>
                  <a:lnTo>
                    <a:pt x="286" y="156"/>
                  </a:lnTo>
                  <a:lnTo>
                    <a:pt x="283" y="157"/>
                  </a:lnTo>
                  <a:lnTo>
                    <a:pt x="280" y="156"/>
                  </a:lnTo>
                  <a:lnTo>
                    <a:pt x="278" y="155"/>
                  </a:lnTo>
                  <a:lnTo>
                    <a:pt x="275" y="151"/>
                  </a:lnTo>
                  <a:lnTo>
                    <a:pt x="272" y="150"/>
                  </a:lnTo>
                  <a:lnTo>
                    <a:pt x="268" y="150"/>
                  </a:lnTo>
                  <a:lnTo>
                    <a:pt x="263" y="151"/>
                  </a:lnTo>
                  <a:lnTo>
                    <a:pt x="262" y="151"/>
                  </a:lnTo>
                  <a:lnTo>
                    <a:pt x="253" y="145"/>
                  </a:lnTo>
                  <a:lnTo>
                    <a:pt x="250" y="143"/>
                  </a:lnTo>
                  <a:lnTo>
                    <a:pt x="247" y="141"/>
                  </a:lnTo>
                  <a:lnTo>
                    <a:pt x="243" y="141"/>
                  </a:lnTo>
                  <a:lnTo>
                    <a:pt x="240" y="140"/>
                  </a:lnTo>
                  <a:lnTo>
                    <a:pt x="238" y="137"/>
                  </a:lnTo>
                  <a:lnTo>
                    <a:pt x="238" y="132"/>
                  </a:lnTo>
                  <a:lnTo>
                    <a:pt x="241" y="130"/>
                  </a:lnTo>
                  <a:lnTo>
                    <a:pt x="245" y="131"/>
                  </a:lnTo>
                  <a:lnTo>
                    <a:pt x="247" y="131"/>
                  </a:lnTo>
                  <a:lnTo>
                    <a:pt x="248" y="130"/>
                  </a:lnTo>
                  <a:lnTo>
                    <a:pt x="250" y="131"/>
                  </a:lnTo>
                  <a:lnTo>
                    <a:pt x="252" y="132"/>
                  </a:lnTo>
                  <a:lnTo>
                    <a:pt x="259" y="130"/>
                  </a:lnTo>
                  <a:lnTo>
                    <a:pt x="263" y="132"/>
                  </a:lnTo>
                  <a:lnTo>
                    <a:pt x="267" y="134"/>
                  </a:lnTo>
                  <a:lnTo>
                    <a:pt x="270" y="134"/>
                  </a:lnTo>
                  <a:lnTo>
                    <a:pt x="274" y="134"/>
                  </a:lnTo>
                  <a:lnTo>
                    <a:pt x="279" y="132"/>
                  </a:lnTo>
                  <a:lnTo>
                    <a:pt x="281" y="132"/>
                  </a:lnTo>
                  <a:lnTo>
                    <a:pt x="286" y="132"/>
                  </a:lnTo>
                  <a:lnTo>
                    <a:pt x="290" y="129"/>
                  </a:lnTo>
                  <a:lnTo>
                    <a:pt x="291" y="119"/>
                  </a:lnTo>
                  <a:lnTo>
                    <a:pt x="292" y="116"/>
                  </a:lnTo>
                  <a:lnTo>
                    <a:pt x="294" y="116"/>
                  </a:lnTo>
                  <a:lnTo>
                    <a:pt x="295" y="116"/>
                  </a:lnTo>
                  <a:lnTo>
                    <a:pt x="297" y="118"/>
                  </a:lnTo>
                  <a:lnTo>
                    <a:pt x="294" y="119"/>
                  </a:lnTo>
                  <a:lnTo>
                    <a:pt x="294" y="121"/>
                  </a:lnTo>
                  <a:lnTo>
                    <a:pt x="293" y="125"/>
                  </a:lnTo>
                  <a:lnTo>
                    <a:pt x="294" y="129"/>
                  </a:lnTo>
                  <a:lnTo>
                    <a:pt x="297" y="132"/>
                  </a:lnTo>
                  <a:lnTo>
                    <a:pt x="300" y="132"/>
                  </a:lnTo>
                  <a:lnTo>
                    <a:pt x="304" y="130"/>
                  </a:lnTo>
                  <a:lnTo>
                    <a:pt x="308" y="130"/>
                  </a:lnTo>
                  <a:lnTo>
                    <a:pt x="311" y="132"/>
                  </a:lnTo>
                  <a:lnTo>
                    <a:pt x="314" y="131"/>
                  </a:lnTo>
                  <a:lnTo>
                    <a:pt x="316" y="130"/>
                  </a:lnTo>
                  <a:lnTo>
                    <a:pt x="318" y="129"/>
                  </a:lnTo>
                  <a:lnTo>
                    <a:pt x="320" y="129"/>
                  </a:lnTo>
                  <a:lnTo>
                    <a:pt x="321" y="129"/>
                  </a:lnTo>
                  <a:lnTo>
                    <a:pt x="324" y="126"/>
                  </a:lnTo>
                  <a:lnTo>
                    <a:pt x="325" y="122"/>
                  </a:lnTo>
                  <a:lnTo>
                    <a:pt x="327" y="119"/>
                  </a:lnTo>
                  <a:lnTo>
                    <a:pt x="333" y="114"/>
                  </a:lnTo>
                  <a:lnTo>
                    <a:pt x="335" y="113"/>
                  </a:lnTo>
                  <a:lnTo>
                    <a:pt x="337" y="113"/>
                  </a:lnTo>
                  <a:lnTo>
                    <a:pt x="341" y="113"/>
                  </a:lnTo>
                  <a:lnTo>
                    <a:pt x="344" y="111"/>
                  </a:lnTo>
                  <a:lnTo>
                    <a:pt x="344" y="108"/>
                  </a:lnTo>
                  <a:lnTo>
                    <a:pt x="344" y="104"/>
                  </a:lnTo>
                  <a:lnTo>
                    <a:pt x="340" y="94"/>
                  </a:lnTo>
                  <a:lnTo>
                    <a:pt x="340" y="93"/>
                  </a:lnTo>
                  <a:lnTo>
                    <a:pt x="341" y="91"/>
                  </a:lnTo>
                  <a:lnTo>
                    <a:pt x="342" y="89"/>
                  </a:lnTo>
                  <a:lnTo>
                    <a:pt x="345" y="89"/>
                  </a:lnTo>
                  <a:lnTo>
                    <a:pt x="349" y="90"/>
                  </a:lnTo>
                  <a:lnTo>
                    <a:pt x="351" y="92"/>
                  </a:lnTo>
                  <a:lnTo>
                    <a:pt x="352" y="93"/>
                  </a:lnTo>
                  <a:close/>
                  <a:moveTo>
                    <a:pt x="164" y="106"/>
                  </a:moveTo>
                  <a:lnTo>
                    <a:pt x="162" y="107"/>
                  </a:lnTo>
                  <a:lnTo>
                    <a:pt x="160" y="106"/>
                  </a:lnTo>
                  <a:lnTo>
                    <a:pt x="160" y="105"/>
                  </a:lnTo>
                  <a:lnTo>
                    <a:pt x="160" y="102"/>
                  </a:lnTo>
                  <a:lnTo>
                    <a:pt x="162" y="101"/>
                  </a:lnTo>
                  <a:lnTo>
                    <a:pt x="163" y="100"/>
                  </a:lnTo>
                  <a:lnTo>
                    <a:pt x="164" y="102"/>
                  </a:lnTo>
                  <a:lnTo>
                    <a:pt x="165" y="104"/>
                  </a:lnTo>
                  <a:lnTo>
                    <a:pt x="164" y="106"/>
                  </a:lnTo>
                  <a:close/>
                  <a:moveTo>
                    <a:pt x="439" y="129"/>
                  </a:moveTo>
                  <a:lnTo>
                    <a:pt x="438" y="129"/>
                  </a:lnTo>
                  <a:lnTo>
                    <a:pt x="437" y="125"/>
                  </a:lnTo>
                  <a:lnTo>
                    <a:pt x="437" y="122"/>
                  </a:lnTo>
                  <a:lnTo>
                    <a:pt x="436" y="120"/>
                  </a:lnTo>
                  <a:lnTo>
                    <a:pt x="435" y="119"/>
                  </a:lnTo>
                  <a:lnTo>
                    <a:pt x="437" y="116"/>
                  </a:lnTo>
                  <a:lnTo>
                    <a:pt x="438" y="116"/>
                  </a:lnTo>
                  <a:lnTo>
                    <a:pt x="440" y="117"/>
                  </a:lnTo>
                  <a:lnTo>
                    <a:pt x="440" y="119"/>
                  </a:lnTo>
                  <a:lnTo>
                    <a:pt x="442" y="122"/>
                  </a:lnTo>
                  <a:lnTo>
                    <a:pt x="440" y="127"/>
                  </a:lnTo>
                  <a:lnTo>
                    <a:pt x="439" y="129"/>
                  </a:lnTo>
                  <a:close/>
                  <a:moveTo>
                    <a:pt x="201" y="129"/>
                  </a:moveTo>
                  <a:lnTo>
                    <a:pt x="199" y="129"/>
                  </a:lnTo>
                  <a:lnTo>
                    <a:pt x="196" y="126"/>
                  </a:lnTo>
                  <a:lnTo>
                    <a:pt x="196" y="125"/>
                  </a:lnTo>
                  <a:lnTo>
                    <a:pt x="196" y="123"/>
                  </a:lnTo>
                  <a:lnTo>
                    <a:pt x="199" y="121"/>
                  </a:lnTo>
                  <a:lnTo>
                    <a:pt x="202" y="123"/>
                  </a:lnTo>
                  <a:lnTo>
                    <a:pt x="202" y="127"/>
                  </a:lnTo>
                  <a:lnTo>
                    <a:pt x="201" y="129"/>
                  </a:lnTo>
                  <a:close/>
                  <a:moveTo>
                    <a:pt x="481" y="169"/>
                  </a:moveTo>
                  <a:lnTo>
                    <a:pt x="480" y="172"/>
                  </a:lnTo>
                  <a:lnTo>
                    <a:pt x="479" y="172"/>
                  </a:lnTo>
                  <a:lnTo>
                    <a:pt x="478" y="171"/>
                  </a:lnTo>
                  <a:lnTo>
                    <a:pt x="476" y="172"/>
                  </a:lnTo>
                  <a:lnTo>
                    <a:pt x="474" y="173"/>
                  </a:lnTo>
                  <a:lnTo>
                    <a:pt x="473" y="174"/>
                  </a:lnTo>
                  <a:lnTo>
                    <a:pt x="470" y="174"/>
                  </a:lnTo>
                  <a:lnTo>
                    <a:pt x="467" y="173"/>
                  </a:lnTo>
                  <a:lnTo>
                    <a:pt x="464" y="172"/>
                  </a:lnTo>
                  <a:lnTo>
                    <a:pt x="461" y="169"/>
                  </a:lnTo>
                  <a:lnTo>
                    <a:pt x="459" y="167"/>
                  </a:lnTo>
                  <a:lnTo>
                    <a:pt x="457" y="163"/>
                  </a:lnTo>
                  <a:lnTo>
                    <a:pt x="457" y="160"/>
                  </a:lnTo>
                  <a:lnTo>
                    <a:pt x="457" y="157"/>
                  </a:lnTo>
                  <a:lnTo>
                    <a:pt x="451" y="154"/>
                  </a:lnTo>
                  <a:lnTo>
                    <a:pt x="451" y="154"/>
                  </a:lnTo>
                  <a:lnTo>
                    <a:pt x="448" y="150"/>
                  </a:lnTo>
                  <a:lnTo>
                    <a:pt x="446" y="149"/>
                  </a:lnTo>
                  <a:lnTo>
                    <a:pt x="443" y="146"/>
                  </a:lnTo>
                  <a:lnTo>
                    <a:pt x="442" y="145"/>
                  </a:lnTo>
                  <a:lnTo>
                    <a:pt x="442" y="141"/>
                  </a:lnTo>
                  <a:lnTo>
                    <a:pt x="441" y="139"/>
                  </a:lnTo>
                  <a:lnTo>
                    <a:pt x="442" y="132"/>
                  </a:lnTo>
                  <a:lnTo>
                    <a:pt x="442" y="129"/>
                  </a:lnTo>
                  <a:lnTo>
                    <a:pt x="443" y="130"/>
                  </a:lnTo>
                  <a:lnTo>
                    <a:pt x="445" y="131"/>
                  </a:lnTo>
                  <a:lnTo>
                    <a:pt x="446" y="132"/>
                  </a:lnTo>
                  <a:lnTo>
                    <a:pt x="450" y="132"/>
                  </a:lnTo>
                  <a:lnTo>
                    <a:pt x="453" y="135"/>
                  </a:lnTo>
                  <a:lnTo>
                    <a:pt x="456" y="140"/>
                  </a:lnTo>
                  <a:lnTo>
                    <a:pt x="456" y="141"/>
                  </a:lnTo>
                  <a:lnTo>
                    <a:pt x="457" y="143"/>
                  </a:lnTo>
                  <a:lnTo>
                    <a:pt x="461" y="145"/>
                  </a:lnTo>
                  <a:lnTo>
                    <a:pt x="462" y="146"/>
                  </a:lnTo>
                  <a:lnTo>
                    <a:pt x="465" y="152"/>
                  </a:lnTo>
                  <a:lnTo>
                    <a:pt x="467" y="152"/>
                  </a:lnTo>
                  <a:lnTo>
                    <a:pt x="468" y="153"/>
                  </a:lnTo>
                  <a:lnTo>
                    <a:pt x="470" y="154"/>
                  </a:lnTo>
                  <a:lnTo>
                    <a:pt x="473" y="156"/>
                  </a:lnTo>
                  <a:lnTo>
                    <a:pt x="477" y="159"/>
                  </a:lnTo>
                  <a:lnTo>
                    <a:pt x="478" y="162"/>
                  </a:lnTo>
                  <a:lnTo>
                    <a:pt x="479" y="165"/>
                  </a:lnTo>
                  <a:lnTo>
                    <a:pt x="481" y="169"/>
                  </a:lnTo>
                  <a:close/>
                  <a:moveTo>
                    <a:pt x="228" y="141"/>
                  </a:moveTo>
                  <a:lnTo>
                    <a:pt x="227" y="141"/>
                  </a:lnTo>
                  <a:lnTo>
                    <a:pt x="226" y="140"/>
                  </a:lnTo>
                  <a:lnTo>
                    <a:pt x="223" y="139"/>
                  </a:lnTo>
                  <a:lnTo>
                    <a:pt x="220" y="135"/>
                  </a:lnTo>
                  <a:lnTo>
                    <a:pt x="220" y="132"/>
                  </a:lnTo>
                  <a:lnTo>
                    <a:pt x="221" y="131"/>
                  </a:lnTo>
                  <a:lnTo>
                    <a:pt x="223" y="130"/>
                  </a:lnTo>
                  <a:lnTo>
                    <a:pt x="229" y="135"/>
                  </a:lnTo>
                  <a:lnTo>
                    <a:pt x="230" y="136"/>
                  </a:lnTo>
                  <a:lnTo>
                    <a:pt x="229" y="140"/>
                  </a:lnTo>
                  <a:lnTo>
                    <a:pt x="228" y="141"/>
                  </a:lnTo>
                  <a:close/>
                  <a:moveTo>
                    <a:pt x="87" y="226"/>
                  </a:moveTo>
                  <a:lnTo>
                    <a:pt x="86" y="226"/>
                  </a:lnTo>
                  <a:lnTo>
                    <a:pt x="80" y="224"/>
                  </a:lnTo>
                  <a:lnTo>
                    <a:pt x="78" y="222"/>
                  </a:lnTo>
                  <a:lnTo>
                    <a:pt x="85" y="223"/>
                  </a:lnTo>
                  <a:lnTo>
                    <a:pt x="87" y="224"/>
                  </a:lnTo>
                  <a:lnTo>
                    <a:pt x="87" y="225"/>
                  </a:lnTo>
                  <a:lnTo>
                    <a:pt x="87" y="226"/>
                  </a:lnTo>
                  <a:close/>
                  <a:moveTo>
                    <a:pt x="326" y="234"/>
                  </a:moveTo>
                  <a:lnTo>
                    <a:pt x="327" y="236"/>
                  </a:lnTo>
                  <a:lnTo>
                    <a:pt x="324" y="234"/>
                  </a:lnTo>
                  <a:lnTo>
                    <a:pt x="325" y="231"/>
                  </a:lnTo>
                  <a:lnTo>
                    <a:pt x="325" y="230"/>
                  </a:lnTo>
                  <a:lnTo>
                    <a:pt x="325" y="229"/>
                  </a:lnTo>
                  <a:lnTo>
                    <a:pt x="323" y="228"/>
                  </a:lnTo>
                  <a:lnTo>
                    <a:pt x="324" y="225"/>
                  </a:lnTo>
                  <a:lnTo>
                    <a:pt x="325" y="224"/>
                  </a:lnTo>
                  <a:lnTo>
                    <a:pt x="327" y="224"/>
                  </a:lnTo>
                  <a:lnTo>
                    <a:pt x="327" y="227"/>
                  </a:lnTo>
                  <a:lnTo>
                    <a:pt x="327" y="229"/>
                  </a:lnTo>
                  <a:lnTo>
                    <a:pt x="326" y="234"/>
                  </a:lnTo>
                  <a:close/>
                  <a:moveTo>
                    <a:pt x="87" y="231"/>
                  </a:moveTo>
                  <a:lnTo>
                    <a:pt x="88" y="232"/>
                  </a:lnTo>
                  <a:lnTo>
                    <a:pt x="83" y="230"/>
                  </a:lnTo>
                  <a:lnTo>
                    <a:pt x="78" y="227"/>
                  </a:lnTo>
                  <a:lnTo>
                    <a:pt x="76" y="226"/>
                  </a:lnTo>
                  <a:lnTo>
                    <a:pt x="75" y="224"/>
                  </a:lnTo>
                  <a:lnTo>
                    <a:pt x="78" y="226"/>
                  </a:lnTo>
                  <a:lnTo>
                    <a:pt x="82" y="227"/>
                  </a:lnTo>
                  <a:lnTo>
                    <a:pt x="87" y="231"/>
                  </a:lnTo>
                  <a:close/>
                  <a:moveTo>
                    <a:pt x="375" y="241"/>
                  </a:moveTo>
                  <a:lnTo>
                    <a:pt x="377" y="242"/>
                  </a:lnTo>
                  <a:lnTo>
                    <a:pt x="380" y="242"/>
                  </a:lnTo>
                  <a:lnTo>
                    <a:pt x="382" y="244"/>
                  </a:lnTo>
                  <a:lnTo>
                    <a:pt x="383" y="244"/>
                  </a:lnTo>
                  <a:lnTo>
                    <a:pt x="385" y="245"/>
                  </a:lnTo>
                  <a:lnTo>
                    <a:pt x="387" y="246"/>
                  </a:lnTo>
                  <a:lnTo>
                    <a:pt x="387" y="247"/>
                  </a:lnTo>
                  <a:lnTo>
                    <a:pt x="386" y="247"/>
                  </a:lnTo>
                  <a:lnTo>
                    <a:pt x="385" y="248"/>
                  </a:lnTo>
                  <a:lnTo>
                    <a:pt x="385" y="249"/>
                  </a:lnTo>
                  <a:lnTo>
                    <a:pt x="384" y="249"/>
                  </a:lnTo>
                  <a:lnTo>
                    <a:pt x="382" y="250"/>
                  </a:lnTo>
                  <a:lnTo>
                    <a:pt x="379" y="248"/>
                  </a:lnTo>
                  <a:lnTo>
                    <a:pt x="377" y="248"/>
                  </a:lnTo>
                  <a:lnTo>
                    <a:pt x="377" y="247"/>
                  </a:lnTo>
                  <a:lnTo>
                    <a:pt x="375" y="244"/>
                  </a:lnTo>
                  <a:lnTo>
                    <a:pt x="371" y="243"/>
                  </a:lnTo>
                  <a:lnTo>
                    <a:pt x="373" y="242"/>
                  </a:lnTo>
                  <a:lnTo>
                    <a:pt x="375" y="241"/>
                  </a:lnTo>
                  <a:close/>
                  <a:moveTo>
                    <a:pt x="302" y="258"/>
                  </a:moveTo>
                  <a:lnTo>
                    <a:pt x="301" y="260"/>
                  </a:lnTo>
                  <a:lnTo>
                    <a:pt x="300" y="259"/>
                  </a:lnTo>
                  <a:lnTo>
                    <a:pt x="294" y="254"/>
                  </a:lnTo>
                  <a:lnTo>
                    <a:pt x="295" y="251"/>
                  </a:lnTo>
                  <a:lnTo>
                    <a:pt x="298" y="249"/>
                  </a:lnTo>
                  <a:lnTo>
                    <a:pt x="301" y="251"/>
                  </a:lnTo>
                  <a:lnTo>
                    <a:pt x="302" y="254"/>
                  </a:lnTo>
                  <a:lnTo>
                    <a:pt x="303" y="255"/>
                  </a:lnTo>
                  <a:lnTo>
                    <a:pt x="302" y="258"/>
                  </a:lnTo>
                  <a:close/>
                  <a:moveTo>
                    <a:pt x="308" y="254"/>
                  </a:moveTo>
                  <a:lnTo>
                    <a:pt x="312" y="256"/>
                  </a:lnTo>
                  <a:lnTo>
                    <a:pt x="315" y="256"/>
                  </a:lnTo>
                  <a:lnTo>
                    <a:pt x="316" y="256"/>
                  </a:lnTo>
                  <a:lnTo>
                    <a:pt x="319" y="259"/>
                  </a:lnTo>
                  <a:lnTo>
                    <a:pt x="319" y="261"/>
                  </a:lnTo>
                  <a:lnTo>
                    <a:pt x="319" y="263"/>
                  </a:lnTo>
                  <a:lnTo>
                    <a:pt x="319" y="264"/>
                  </a:lnTo>
                  <a:lnTo>
                    <a:pt x="318" y="265"/>
                  </a:lnTo>
                  <a:lnTo>
                    <a:pt x="318" y="264"/>
                  </a:lnTo>
                  <a:lnTo>
                    <a:pt x="317" y="264"/>
                  </a:lnTo>
                  <a:lnTo>
                    <a:pt x="312" y="264"/>
                  </a:lnTo>
                  <a:lnTo>
                    <a:pt x="310" y="263"/>
                  </a:lnTo>
                  <a:lnTo>
                    <a:pt x="305" y="263"/>
                  </a:lnTo>
                  <a:lnTo>
                    <a:pt x="306" y="261"/>
                  </a:lnTo>
                  <a:lnTo>
                    <a:pt x="307" y="260"/>
                  </a:lnTo>
                  <a:lnTo>
                    <a:pt x="305" y="256"/>
                  </a:lnTo>
                  <a:lnTo>
                    <a:pt x="305" y="255"/>
                  </a:lnTo>
                  <a:lnTo>
                    <a:pt x="305" y="254"/>
                  </a:lnTo>
                  <a:lnTo>
                    <a:pt x="307" y="254"/>
                  </a:lnTo>
                  <a:lnTo>
                    <a:pt x="308" y="254"/>
                  </a:lnTo>
                  <a:close/>
                  <a:moveTo>
                    <a:pt x="325" y="276"/>
                  </a:moveTo>
                  <a:lnTo>
                    <a:pt x="327" y="276"/>
                  </a:lnTo>
                  <a:lnTo>
                    <a:pt x="329" y="273"/>
                  </a:lnTo>
                  <a:lnTo>
                    <a:pt x="331" y="272"/>
                  </a:lnTo>
                  <a:lnTo>
                    <a:pt x="332" y="273"/>
                  </a:lnTo>
                  <a:lnTo>
                    <a:pt x="330" y="281"/>
                  </a:lnTo>
                  <a:lnTo>
                    <a:pt x="328" y="280"/>
                  </a:lnTo>
                  <a:lnTo>
                    <a:pt x="322" y="278"/>
                  </a:lnTo>
                  <a:lnTo>
                    <a:pt x="321" y="275"/>
                  </a:lnTo>
                  <a:lnTo>
                    <a:pt x="319" y="273"/>
                  </a:lnTo>
                  <a:lnTo>
                    <a:pt x="319" y="271"/>
                  </a:lnTo>
                  <a:lnTo>
                    <a:pt x="316" y="267"/>
                  </a:lnTo>
                  <a:lnTo>
                    <a:pt x="316" y="266"/>
                  </a:lnTo>
                  <a:lnTo>
                    <a:pt x="317" y="266"/>
                  </a:lnTo>
                  <a:lnTo>
                    <a:pt x="319" y="268"/>
                  </a:lnTo>
                  <a:lnTo>
                    <a:pt x="324" y="273"/>
                  </a:lnTo>
                  <a:lnTo>
                    <a:pt x="324" y="274"/>
                  </a:lnTo>
                  <a:lnTo>
                    <a:pt x="325" y="276"/>
                  </a:lnTo>
                  <a:close/>
                  <a:moveTo>
                    <a:pt x="319" y="293"/>
                  </a:moveTo>
                  <a:lnTo>
                    <a:pt x="319" y="295"/>
                  </a:lnTo>
                  <a:lnTo>
                    <a:pt x="316" y="294"/>
                  </a:lnTo>
                  <a:lnTo>
                    <a:pt x="316" y="294"/>
                  </a:lnTo>
                  <a:lnTo>
                    <a:pt x="316" y="293"/>
                  </a:lnTo>
                  <a:lnTo>
                    <a:pt x="319" y="293"/>
                  </a:lnTo>
                  <a:close/>
                  <a:moveTo>
                    <a:pt x="427" y="319"/>
                  </a:moveTo>
                  <a:lnTo>
                    <a:pt x="427" y="320"/>
                  </a:lnTo>
                  <a:lnTo>
                    <a:pt x="426" y="319"/>
                  </a:lnTo>
                  <a:lnTo>
                    <a:pt x="422" y="321"/>
                  </a:lnTo>
                  <a:lnTo>
                    <a:pt x="420" y="321"/>
                  </a:lnTo>
                  <a:lnTo>
                    <a:pt x="420" y="319"/>
                  </a:lnTo>
                  <a:lnTo>
                    <a:pt x="419" y="318"/>
                  </a:lnTo>
                  <a:lnTo>
                    <a:pt x="422" y="319"/>
                  </a:lnTo>
                  <a:lnTo>
                    <a:pt x="421" y="317"/>
                  </a:lnTo>
                  <a:lnTo>
                    <a:pt x="426" y="318"/>
                  </a:lnTo>
                  <a:lnTo>
                    <a:pt x="427" y="319"/>
                  </a:lnTo>
                  <a:close/>
                  <a:moveTo>
                    <a:pt x="404" y="323"/>
                  </a:moveTo>
                  <a:lnTo>
                    <a:pt x="409" y="324"/>
                  </a:lnTo>
                  <a:lnTo>
                    <a:pt x="410" y="325"/>
                  </a:lnTo>
                  <a:lnTo>
                    <a:pt x="409" y="327"/>
                  </a:lnTo>
                  <a:lnTo>
                    <a:pt x="404" y="328"/>
                  </a:lnTo>
                  <a:lnTo>
                    <a:pt x="403" y="326"/>
                  </a:lnTo>
                  <a:lnTo>
                    <a:pt x="399" y="325"/>
                  </a:lnTo>
                  <a:lnTo>
                    <a:pt x="398" y="323"/>
                  </a:lnTo>
                  <a:lnTo>
                    <a:pt x="396" y="324"/>
                  </a:lnTo>
                  <a:lnTo>
                    <a:pt x="397" y="322"/>
                  </a:lnTo>
                  <a:lnTo>
                    <a:pt x="394" y="321"/>
                  </a:lnTo>
                  <a:lnTo>
                    <a:pt x="393" y="318"/>
                  </a:lnTo>
                  <a:lnTo>
                    <a:pt x="393" y="318"/>
                  </a:lnTo>
                  <a:lnTo>
                    <a:pt x="396" y="318"/>
                  </a:lnTo>
                  <a:lnTo>
                    <a:pt x="404" y="323"/>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58" name="Google Shape;2758;p203"/>
            <p:cNvSpPr/>
            <p:nvPr/>
          </p:nvSpPr>
          <p:spPr>
            <a:xfrm>
              <a:off x="10478574" y="4680928"/>
              <a:ext cx="8374" cy="7386"/>
            </a:xfrm>
            <a:custGeom>
              <a:avLst/>
              <a:gdLst/>
              <a:ahLst/>
              <a:cxnLst/>
              <a:rect l="l" t="t" r="r" b="b"/>
              <a:pathLst>
                <a:path w="8" h="8" extrusionOk="0">
                  <a:moveTo>
                    <a:pt x="7" y="6"/>
                  </a:moveTo>
                  <a:lnTo>
                    <a:pt x="6" y="7"/>
                  </a:lnTo>
                  <a:lnTo>
                    <a:pt x="4" y="6"/>
                  </a:lnTo>
                  <a:lnTo>
                    <a:pt x="4" y="7"/>
                  </a:lnTo>
                  <a:lnTo>
                    <a:pt x="0" y="3"/>
                  </a:lnTo>
                  <a:lnTo>
                    <a:pt x="0" y="1"/>
                  </a:lnTo>
                  <a:lnTo>
                    <a:pt x="1" y="0"/>
                  </a:lnTo>
                  <a:lnTo>
                    <a:pt x="2" y="0"/>
                  </a:lnTo>
                  <a:lnTo>
                    <a:pt x="5" y="2"/>
                  </a:lnTo>
                  <a:lnTo>
                    <a:pt x="7"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59" name="Google Shape;2759;p203"/>
            <p:cNvSpPr/>
            <p:nvPr/>
          </p:nvSpPr>
          <p:spPr>
            <a:xfrm>
              <a:off x="10386462" y="4695699"/>
              <a:ext cx="29307" cy="7386"/>
            </a:xfrm>
            <a:custGeom>
              <a:avLst/>
              <a:gdLst/>
              <a:ahLst/>
              <a:cxnLst/>
              <a:rect l="l" t="t" r="r" b="b"/>
              <a:pathLst>
                <a:path w="31" h="8" extrusionOk="0">
                  <a:moveTo>
                    <a:pt x="18" y="0"/>
                  </a:moveTo>
                  <a:lnTo>
                    <a:pt x="28" y="2"/>
                  </a:lnTo>
                  <a:lnTo>
                    <a:pt x="29" y="2"/>
                  </a:lnTo>
                  <a:lnTo>
                    <a:pt x="29" y="1"/>
                  </a:lnTo>
                  <a:lnTo>
                    <a:pt x="29" y="1"/>
                  </a:lnTo>
                  <a:lnTo>
                    <a:pt x="30" y="1"/>
                  </a:lnTo>
                  <a:lnTo>
                    <a:pt x="29" y="3"/>
                  </a:lnTo>
                  <a:lnTo>
                    <a:pt x="28" y="3"/>
                  </a:lnTo>
                  <a:lnTo>
                    <a:pt x="26" y="3"/>
                  </a:lnTo>
                  <a:lnTo>
                    <a:pt x="25" y="4"/>
                  </a:lnTo>
                  <a:lnTo>
                    <a:pt x="22" y="7"/>
                  </a:lnTo>
                  <a:lnTo>
                    <a:pt x="20" y="6"/>
                  </a:lnTo>
                  <a:lnTo>
                    <a:pt x="18" y="7"/>
                  </a:lnTo>
                  <a:lnTo>
                    <a:pt x="13" y="7"/>
                  </a:lnTo>
                  <a:lnTo>
                    <a:pt x="7" y="6"/>
                  </a:lnTo>
                  <a:lnTo>
                    <a:pt x="6" y="7"/>
                  </a:lnTo>
                  <a:lnTo>
                    <a:pt x="4" y="7"/>
                  </a:lnTo>
                  <a:lnTo>
                    <a:pt x="2" y="7"/>
                  </a:lnTo>
                  <a:lnTo>
                    <a:pt x="1" y="7"/>
                  </a:lnTo>
                  <a:lnTo>
                    <a:pt x="0" y="6"/>
                  </a:lnTo>
                  <a:lnTo>
                    <a:pt x="0" y="5"/>
                  </a:lnTo>
                  <a:lnTo>
                    <a:pt x="3" y="5"/>
                  </a:lnTo>
                  <a:lnTo>
                    <a:pt x="2" y="1"/>
                  </a:lnTo>
                  <a:lnTo>
                    <a:pt x="5" y="0"/>
                  </a:lnTo>
                  <a:lnTo>
                    <a:pt x="8" y="0"/>
                  </a:lnTo>
                  <a:lnTo>
                    <a:pt x="11" y="0"/>
                  </a:lnTo>
                  <a:lnTo>
                    <a:pt x="18"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60" name="Google Shape;2760;p203"/>
            <p:cNvSpPr/>
            <p:nvPr/>
          </p:nvSpPr>
          <p:spPr>
            <a:xfrm>
              <a:off x="10419957" y="4703086"/>
              <a:ext cx="4185" cy="3694"/>
            </a:xfrm>
            <a:custGeom>
              <a:avLst/>
              <a:gdLst/>
              <a:ahLst/>
              <a:cxnLst/>
              <a:rect l="l" t="t" r="r" b="b"/>
              <a:pathLst>
                <a:path w="5" h="4" extrusionOk="0">
                  <a:moveTo>
                    <a:pt x="4" y="1"/>
                  </a:moveTo>
                  <a:lnTo>
                    <a:pt x="4" y="3"/>
                  </a:lnTo>
                  <a:lnTo>
                    <a:pt x="1" y="3"/>
                  </a:lnTo>
                  <a:lnTo>
                    <a:pt x="0" y="2"/>
                  </a:lnTo>
                  <a:lnTo>
                    <a:pt x="2" y="2"/>
                  </a:lnTo>
                  <a:lnTo>
                    <a:pt x="2" y="0"/>
                  </a:lnTo>
                  <a:lnTo>
                    <a:pt x="3" y="0"/>
                  </a:lnTo>
                  <a:lnTo>
                    <a:pt x="4"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61" name="Google Shape;2761;p203"/>
            <p:cNvSpPr/>
            <p:nvPr/>
          </p:nvSpPr>
          <p:spPr>
            <a:xfrm>
              <a:off x="10486948" y="4706780"/>
              <a:ext cx="16748" cy="7386"/>
            </a:xfrm>
            <a:custGeom>
              <a:avLst/>
              <a:gdLst/>
              <a:ahLst/>
              <a:cxnLst/>
              <a:rect l="l" t="t" r="r" b="b"/>
              <a:pathLst>
                <a:path w="16" h="10" extrusionOk="0">
                  <a:moveTo>
                    <a:pt x="15" y="9"/>
                  </a:moveTo>
                  <a:lnTo>
                    <a:pt x="9" y="9"/>
                  </a:lnTo>
                  <a:lnTo>
                    <a:pt x="6" y="9"/>
                  </a:lnTo>
                  <a:lnTo>
                    <a:pt x="4" y="7"/>
                  </a:lnTo>
                  <a:lnTo>
                    <a:pt x="2" y="4"/>
                  </a:lnTo>
                  <a:lnTo>
                    <a:pt x="0" y="4"/>
                  </a:lnTo>
                  <a:lnTo>
                    <a:pt x="0" y="3"/>
                  </a:lnTo>
                  <a:lnTo>
                    <a:pt x="4" y="1"/>
                  </a:lnTo>
                  <a:lnTo>
                    <a:pt x="9" y="0"/>
                  </a:lnTo>
                  <a:lnTo>
                    <a:pt x="15" y="3"/>
                  </a:lnTo>
                  <a:lnTo>
                    <a:pt x="15" y="4"/>
                  </a:lnTo>
                  <a:lnTo>
                    <a:pt x="15" y="5"/>
                  </a:lnTo>
                  <a:lnTo>
                    <a:pt x="15" y="8"/>
                  </a:lnTo>
                  <a:lnTo>
                    <a:pt x="15" y="9"/>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62" name="Google Shape;2762;p203"/>
            <p:cNvSpPr/>
            <p:nvPr/>
          </p:nvSpPr>
          <p:spPr>
            <a:xfrm>
              <a:off x="10512069" y="4714165"/>
              <a:ext cx="71177" cy="62780"/>
            </a:xfrm>
            <a:custGeom>
              <a:avLst/>
              <a:gdLst/>
              <a:ahLst/>
              <a:cxnLst/>
              <a:rect l="l" t="t" r="r" b="b"/>
              <a:pathLst>
                <a:path w="77" h="73" extrusionOk="0">
                  <a:moveTo>
                    <a:pt x="70" y="69"/>
                  </a:moveTo>
                  <a:lnTo>
                    <a:pt x="68" y="72"/>
                  </a:lnTo>
                  <a:lnTo>
                    <a:pt x="67" y="70"/>
                  </a:lnTo>
                  <a:lnTo>
                    <a:pt x="65" y="67"/>
                  </a:lnTo>
                  <a:lnTo>
                    <a:pt x="63" y="66"/>
                  </a:lnTo>
                  <a:lnTo>
                    <a:pt x="61" y="61"/>
                  </a:lnTo>
                  <a:lnTo>
                    <a:pt x="61" y="59"/>
                  </a:lnTo>
                  <a:lnTo>
                    <a:pt x="62" y="57"/>
                  </a:lnTo>
                  <a:lnTo>
                    <a:pt x="62" y="55"/>
                  </a:lnTo>
                  <a:lnTo>
                    <a:pt x="61" y="50"/>
                  </a:lnTo>
                  <a:lnTo>
                    <a:pt x="59" y="45"/>
                  </a:lnTo>
                  <a:lnTo>
                    <a:pt x="51" y="35"/>
                  </a:lnTo>
                  <a:lnTo>
                    <a:pt x="48" y="32"/>
                  </a:lnTo>
                  <a:lnTo>
                    <a:pt x="46" y="29"/>
                  </a:lnTo>
                  <a:lnTo>
                    <a:pt x="44" y="29"/>
                  </a:lnTo>
                  <a:lnTo>
                    <a:pt x="40" y="29"/>
                  </a:lnTo>
                  <a:lnTo>
                    <a:pt x="38" y="28"/>
                  </a:lnTo>
                  <a:lnTo>
                    <a:pt x="36" y="26"/>
                  </a:lnTo>
                  <a:lnTo>
                    <a:pt x="33" y="25"/>
                  </a:lnTo>
                  <a:lnTo>
                    <a:pt x="26" y="19"/>
                  </a:lnTo>
                  <a:lnTo>
                    <a:pt x="23" y="17"/>
                  </a:lnTo>
                  <a:lnTo>
                    <a:pt x="21" y="15"/>
                  </a:lnTo>
                  <a:lnTo>
                    <a:pt x="10" y="8"/>
                  </a:lnTo>
                  <a:lnTo>
                    <a:pt x="7" y="7"/>
                  </a:lnTo>
                  <a:lnTo>
                    <a:pt x="3" y="7"/>
                  </a:lnTo>
                  <a:lnTo>
                    <a:pt x="0" y="6"/>
                  </a:lnTo>
                  <a:lnTo>
                    <a:pt x="2" y="4"/>
                  </a:lnTo>
                  <a:lnTo>
                    <a:pt x="3" y="3"/>
                  </a:lnTo>
                  <a:lnTo>
                    <a:pt x="2" y="0"/>
                  </a:lnTo>
                  <a:lnTo>
                    <a:pt x="8" y="4"/>
                  </a:lnTo>
                  <a:lnTo>
                    <a:pt x="13" y="7"/>
                  </a:lnTo>
                  <a:lnTo>
                    <a:pt x="15" y="10"/>
                  </a:lnTo>
                  <a:lnTo>
                    <a:pt x="18" y="10"/>
                  </a:lnTo>
                  <a:lnTo>
                    <a:pt x="23" y="12"/>
                  </a:lnTo>
                  <a:lnTo>
                    <a:pt x="26" y="14"/>
                  </a:lnTo>
                  <a:lnTo>
                    <a:pt x="30" y="16"/>
                  </a:lnTo>
                  <a:lnTo>
                    <a:pt x="34" y="19"/>
                  </a:lnTo>
                  <a:lnTo>
                    <a:pt x="41" y="21"/>
                  </a:lnTo>
                  <a:lnTo>
                    <a:pt x="42" y="23"/>
                  </a:lnTo>
                  <a:lnTo>
                    <a:pt x="45" y="27"/>
                  </a:lnTo>
                  <a:lnTo>
                    <a:pt x="50" y="30"/>
                  </a:lnTo>
                  <a:lnTo>
                    <a:pt x="52" y="32"/>
                  </a:lnTo>
                  <a:lnTo>
                    <a:pt x="72" y="49"/>
                  </a:lnTo>
                  <a:lnTo>
                    <a:pt x="75" y="53"/>
                  </a:lnTo>
                  <a:lnTo>
                    <a:pt x="76" y="56"/>
                  </a:lnTo>
                  <a:lnTo>
                    <a:pt x="75" y="58"/>
                  </a:lnTo>
                  <a:lnTo>
                    <a:pt x="73" y="61"/>
                  </a:lnTo>
                  <a:lnTo>
                    <a:pt x="73" y="64"/>
                  </a:lnTo>
                  <a:lnTo>
                    <a:pt x="72" y="67"/>
                  </a:lnTo>
                  <a:lnTo>
                    <a:pt x="70" y="69"/>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63" name="Google Shape;2763;p203"/>
            <p:cNvSpPr/>
            <p:nvPr/>
          </p:nvSpPr>
          <p:spPr>
            <a:xfrm>
              <a:off x="10549750" y="4717857"/>
              <a:ext cx="4188" cy="3694"/>
            </a:xfrm>
            <a:custGeom>
              <a:avLst/>
              <a:gdLst/>
              <a:ahLst/>
              <a:cxnLst/>
              <a:rect l="l" t="t" r="r" b="b"/>
              <a:pathLst>
                <a:path w="4" h="6" extrusionOk="0">
                  <a:moveTo>
                    <a:pt x="1" y="5"/>
                  </a:moveTo>
                  <a:lnTo>
                    <a:pt x="0" y="5"/>
                  </a:lnTo>
                  <a:lnTo>
                    <a:pt x="0" y="2"/>
                  </a:lnTo>
                  <a:lnTo>
                    <a:pt x="1" y="0"/>
                  </a:lnTo>
                  <a:lnTo>
                    <a:pt x="3" y="2"/>
                  </a:lnTo>
                  <a:lnTo>
                    <a:pt x="3" y="4"/>
                  </a:lnTo>
                  <a:lnTo>
                    <a:pt x="1"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64" name="Google Shape;2764;p203"/>
            <p:cNvSpPr/>
            <p:nvPr/>
          </p:nvSpPr>
          <p:spPr>
            <a:xfrm>
              <a:off x="10549750" y="4721551"/>
              <a:ext cx="4188" cy="3692"/>
            </a:xfrm>
            <a:custGeom>
              <a:avLst/>
              <a:gdLst/>
              <a:ahLst/>
              <a:cxnLst/>
              <a:rect l="l" t="t" r="r" b="b"/>
              <a:pathLst>
                <a:path w="6" h="6" extrusionOk="0">
                  <a:moveTo>
                    <a:pt x="5" y="3"/>
                  </a:moveTo>
                  <a:lnTo>
                    <a:pt x="4" y="5"/>
                  </a:lnTo>
                  <a:lnTo>
                    <a:pt x="4" y="5"/>
                  </a:lnTo>
                  <a:lnTo>
                    <a:pt x="0" y="1"/>
                  </a:lnTo>
                  <a:lnTo>
                    <a:pt x="0" y="1"/>
                  </a:lnTo>
                  <a:lnTo>
                    <a:pt x="1" y="0"/>
                  </a:lnTo>
                  <a:lnTo>
                    <a:pt x="4" y="2"/>
                  </a:lnTo>
                  <a:lnTo>
                    <a:pt x="5"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65" name="Google Shape;2765;p203"/>
            <p:cNvSpPr/>
            <p:nvPr/>
          </p:nvSpPr>
          <p:spPr>
            <a:xfrm>
              <a:off x="10566498" y="4725243"/>
              <a:ext cx="4188" cy="7386"/>
            </a:xfrm>
            <a:custGeom>
              <a:avLst/>
              <a:gdLst/>
              <a:ahLst/>
              <a:cxnLst/>
              <a:rect l="l" t="t" r="r" b="b"/>
              <a:pathLst>
                <a:path w="5" h="7" extrusionOk="0">
                  <a:moveTo>
                    <a:pt x="4" y="3"/>
                  </a:moveTo>
                  <a:lnTo>
                    <a:pt x="3" y="6"/>
                  </a:lnTo>
                  <a:lnTo>
                    <a:pt x="1" y="4"/>
                  </a:lnTo>
                  <a:lnTo>
                    <a:pt x="0" y="1"/>
                  </a:lnTo>
                  <a:lnTo>
                    <a:pt x="1" y="1"/>
                  </a:lnTo>
                  <a:lnTo>
                    <a:pt x="3" y="0"/>
                  </a:lnTo>
                  <a:lnTo>
                    <a:pt x="4"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66" name="Google Shape;2766;p203"/>
            <p:cNvSpPr/>
            <p:nvPr/>
          </p:nvSpPr>
          <p:spPr>
            <a:xfrm>
              <a:off x="10599994" y="4751096"/>
              <a:ext cx="4188" cy="3692"/>
            </a:xfrm>
            <a:custGeom>
              <a:avLst/>
              <a:gdLst/>
              <a:ahLst/>
              <a:cxnLst/>
              <a:rect l="l" t="t" r="r" b="b"/>
              <a:pathLst>
                <a:path w="3" h="3" extrusionOk="0">
                  <a:moveTo>
                    <a:pt x="2" y="2"/>
                  </a:moveTo>
                  <a:lnTo>
                    <a:pt x="2" y="2"/>
                  </a:lnTo>
                  <a:lnTo>
                    <a:pt x="0" y="2"/>
                  </a:lnTo>
                  <a:lnTo>
                    <a:pt x="2" y="0"/>
                  </a:lnTo>
                  <a:lnTo>
                    <a:pt x="2" y="0"/>
                  </a:lnTo>
                  <a:lnTo>
                    <a:pt x="2"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67" name="Google Shape;2767;p203"/>
            <p:cNvSpPr/>
            <p:nvPr/>
          </p:nvSpPr>
          <p:spPr>
            <a:xfrm>
              <a:off x="10365526" y="4765868"/>
              <a:ext cx="4188" cy="7386"/>
            </a:xfrm>
            <a:custGeom>
              <a:avLst/>
              <a:gdLst/>
              <a:ahLst/>
              <a:cxnLst/>
              <a:rect l="l" t="t" r="r" b="b"/>
              <a:pathLst>
                <a:path w="6" h="8" extrusionOk="0">
                  <a:moveTo>
                    <a:pt x="4" y="6"/>
                  </a:moveTo>
                  <a:lnTo>
                    <a:pt x="2" y="7"/>
                  </a:lnTo>
                  <a:lnTo>
                    <a:pt x="0" y="6"/>
                  </a:lnTo>
                  <a:lnTo>
                    <a:pt x="0" y="5"/>
                  </a:lnTo>
                  <a:lnTo>
                    <a:pt x="0" y="2"/>
                  </a:lnTo>
                  <a:lnTo>
                    <a:pt x="2" y="1"/>
                  </a:lnTo>
                  <a:lnTo>
                    <a:pt x="3" y="0"/>
                  </a:lnTo>
                  <a:lnTo>
                    <a:pt x="4" y="2"/>
                  </a:lnTo>
                  <a:lnTo>
                    <a:pt x="5" y="4"/>
                  </a:lnTo>
                  <a:lnTo>
                    <a:pt x="4"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68" name="Google Shape;2768;p203"/>
            <p:cNvSpPr/>
            <p:nvPr/>
          </p:nvSpPr>
          <p:spPr>
            <a:xfrm>
              <a:off x="10625115" y="4776946"/>
              <a:ext cx="8374" cy="11080"/>
            </a:xfrm>
            <a:custGeom>
              <a:avLst/>
              <a:gdLst/>
              <a:ahLst/>
              <a:cxnLst/>
              <a:rect l="l" t="t" r="r" b="b"/>
              <a:pathLst>
                <a:path w="8" h="14" extrusionOk="0">
                  <a:moveTo>
                    <a:pt x="4" y="13"/>
                  </a:moveTo>
                  <a:lnTo>
                    <a:pt x="3" y="13"/>
                  </a:lnTo>
                  <a:lnTo>
                    <a:pt x="2" y="9"/>
                  </a:lnTo>
                  <a:lnTo>
                    <a:pt x="2" y="6"/>
                  </a:lnTo>
                  <a:lnTo>
                    <a:pt x="1" y="4"/>
                  </a:lnTo>
                  <a:lnTo>
                    <a:pt x="0" y="3"/>
                  </a:lnTo>
                  <a:lnTo>
                    <a:pt x="2" y="0"/>
                  </a:lnTo>
                  <a:lnTo>
                    <a:pt x="3" y="0"/>
                  </a:lnTo>
                  <a:lnTo>
                    <a:pt x="5" y="1"/>
                  </a:lnTo>
                  <a:lnTo>
                    <a:pt x="5" y="3"/>
                  </a:lnTo>
                  <a:lnTo>
                    <a:pt x="7" y="6"/>
                  </a:lnTo>
                  <a:lnTo>
                    <a:pt x="5" y="11"/>
                  </a:lnTo>
                  <a:lnTo>
                    <a:pt x="4" y="1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69" name="Google Shape;2769;p203"/>
            <p:cNvSpPr/>
            <p:nvPr/>
          </p:nvSpPr>
          <p:spPr>
            <a:xfrm>
              <a:off x="10399021" y="4784331"/>
              <a:ext cx="8374" cy="7386"/>
            </a:xfrm>
            <a:custGeom>
              <a:avLst/>
              <a:gdLst/>
              <a:ahLst/>
              <a:cxnLst/>
              <a:rect l="l" t="t" r="r" b="b"/>
              <a:pathLst>
                <a:path w="7" h="9" extrusionOk="0">
                  <a:moveTo>
                    <a:pt x="5" y="8"/>
                  </a:moveTo>
                  <a:lnTo>
                    <a:pt x="3" y="8"/>
                  </a:lnTo>
                  <a:lnTo>
                    <a:pt x="0" y="5"/>
                  </a:lnTo>
                  <a:lnTo>
                    <a:pt x="0" y="4"/>
                  </a:lnTo>
                  <a:lnTo>
                    <a:pt x="0" y="2"/>
                  </a:lnTo>
                  <a:lnTo>
                    <a:pt x="3" y="0"/>
                  </a:lnTo>
                  <a:lnTo>
                    <a:pt x="6" y="2"/>
                  </a:lnTo>
                  <a:lnTo>
                    <a:pt x="6" y="6"/>
                  </a:lnTo>
                  <a:lnTo>
                    <a:pt x="5" y="8"/>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70" name="Google Shape;2770;p203"/>
            <p:cNvSpPr/>
            <p:nvPr/>
          </p:nvSpPr>
          <p:spPr>
            <a:xfrm>
              <a:off x="10633489" y="4788026"/>
              <a:ext cx="37683" cy="36930"/>
            </a:xfrm>
            <a:custGeom>
              <a:avLst/>
              <a:gdLst/>
              <a:ahLst/>
              <a:cxnLst/>
              <a:rect l="l" t="t" r="r" b="b"/>
              <a:pathLst>
                <a:path w="41" h="46" extrusionOk="0">
                  <a:moveTo>
                    <a:pt x="40" y="40"/>
                  </a:moveTo>
                  <a:lnTo>
                    <a:pt x="39" y="43"/>
                  </a:lnTo>
                  <a:lnTo>
                    <a:pt x="38" y="43"/>
                  </a:lnTo>
                  <a:lnTo>
                    <a:pt x="37" y="42"/>
                  </a:lnTo>
                  <a:lnTo>
                    <a:pt x="35" y="43"/>
                  </a:lnTo>
                  <a:lnTo>
                    <a:pt x="33" y="44"/>
                  </a:lnTo>
                  <a:lnTo>
                    <a:pt x="32" y="45"/>
                  </a:lnTo>
                  <a:lnTo>
                    <a:pt x="29" y="45"/>
                  </a:lnTo>
                  <a:lnTo>
                    <a:pt x="26" y="44"/>
                  </a:lnTo>
                  <a:lnTo>
                    <a:pt x="23" y="43"/>
                  </a:lnTo>
                  <a:lnTo>
                    <a:pt x="20" y="40"/>
                  </a:lnTo>
                  <a:lnTo>
                    <a:pt x="18" y="38"/>
                  </a:lnTo>
                  <a:lnTo>
                    <a:pt x="16" y="34"/>
                  </a:lnTo>
                  <a:lnTo>
                    <a:pt x="16" y="31"/>
                  </a:lnTo>
                  <a:lnTo>
                    <a:pt x="16" y="28"/>
                  </a:lnTo>
                  <a:lnTo>
                    <a:pt x="10" y="25"/>
                  </a:lnTo>
                  <a:lnTo>
                    <a:pt x="10" y="25"/>
                  </a:lnTo>
                  <a:lnTo>
                    <a:pt x="7" y="21"/>
                  </a:lnTo>
                  <a:lnTo>
                    <a:pt x="5" y="20"/>
                  </a:lnTo>
                  <a:lnTo>
                    <a:pt x="2" y="17"/>
                  </a:lnTo>
                  <a:lnTo>
                    <a:pt x="1" y="16"/>
                  </a:lnTo>
                  <a:lnTo>
                    <a:pt x="1" y="12"/>
                  </a:lnTo>
                  <a:lnTo>
                    <a:pt x="0" y="10"/>
                  </a:lnTo>
                  <a:lnTo>
                    <a:pt x="1" y="3"/>
                  </a:lnTo>
                  <a:lnTo>
                    <a:pt x="1" y="0"/>
                  </a:lnTo>
                  <a:lnTo>
                    <a:pt x="2" y="1"/>
                  </a:lnTo>
                  <a:lnTo>
                    <a:pt x="4" y="2"/>
                  </a:lnTo>
                  <a:lnTo>
                    <a:pt x="5" y="3"/>
                  </a:lnTo>
                  <a:lnTo>
                    <a:pt x="9" y="3"/>
                  </a:lnTo>
                  <a:lnTo>
                    <a:pt x="12" y="6"/>
                  </a:lnTo>
                  <a:lnTo>
                    <a:pt x="15" y="11"/>
                  </a:lnTo>
                  <a:lnTo>
                    <a:pt x="15" y="12"/>
                  </a:lnTo>
                  <a:lnTo>
                    <a:pt x="16" y="14"/>
                  </a:lnTo>
                  <a:lnTo>
                    <a:pt x="20" y="16"/>
                  </a:lnTo>
                  <a:lnTo>
                    <a:pt x="21" y="17"/>
                  </a:lnTo>
                  <a:lnTo>
                    <a:pt x="24" y="23"/>
                  </a:lnTo>
                  <a:lnTo>
                    <a:pt x="26" y="23"/>
                  </a:lnTo>
                  <a:lnTo>
                    <a:pt x="27" y="24"/>
                  </a:lnTo>
                  <a:lnTo>
                    <a:pt x="29" y="25"/>
                  </a:lnTo>
                  <a:lnTo>
                    <a:pt x="32" y="27"/>
                  </a:lnTo>
                  <a:lnTo>
                    <a:pt x="36" y="30"/>
                  </a:lnTo>
                  <a:lnTo>
                    <a:pt x="37" y="33"/>
                  </a:lnTo>
                  <a:lnTo>
                    <a:pt x="38" y="36"/>
                  </a:lnTo>
                  <a:lnTo>
                    <a:pt x="40" y="4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71" name="Google Shape;2771;p203"/>
            <p:cNvSpPr/>
            <p:nvPr/>
          </p:nvSpPr>
          <p:spPr>
            <a:xfrm>
              <a:off x="10424143" y="4791717"/>
              <a:ext cx="8374" cy="11080"/>
            </a:xfrm>
            <a:custGeom>
              <a:avLst/>
              <a:gdLst/>
              <a:ahLst/>
              <a:cxnLst/>
              <a:rect l="l" t="t" r="r" b="b"/>
              <a:pathLst>
                <a:path w="11" h="12" extrusionOk="0">
                  <a:moveTo>
                    <a:pt x="8" y="11"/>
                  </a:moveTo>
                  <a:lnTo>
                    <a:pt x="7" y="11"/>
                  </a:lnTo>
                  <a:lnTo>
                    <a:pt x="6" y="10"/>
                  </a:lnTo>
                  <a:lnTo>
                    <a:pt x="3" y="9"/>
                  </a:lnTo>
                  <a:lnTo>
                    <a:pt x="0" y="5"/>
                  </a:lnTo>
                  <a:lnTo>
                    <a:pt x="0" y="2"/>
                  </a:lnTo>
                  <a:lnTo>
                    <a:pt x="1" y="1"/>
                  </a:lnTo>
                  <a:lnTo>
                    <a:pt x="3" y="0"/>
                  </a:lnTo>
                  <a:lnTo>
                    <a:pt x="9" y="5"/>
                  </a:lnTo>
                  <a:lnTo>
                    <a:pt x="10" y="6"/>
                  </a:lnTo>
                  <a:lnTo>
                    <a:pt x="9" y="10"/>
                  </a:lnTo>
                  <a:lnTo>
                    <a:pt x="8" y="1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72" name="Google Shape;2772;p203"/>
            <p:cNvSpPr/>
            <p:nvPr/>
          </p:nvSpPr>
          <p:spPr>
            <a:xfrm>
              <a:off x="10285976" y="4865577"/>
              <a:ext cx="8374" cy="3694"/>
            </a:xfrm>
            <a:custGeom>
              <a:avLst/>
              <a:gdLst/>
              <a:ahLst/>
              <a:cxnLst/>
              <a:rect l="l" t="t" r="r" b="b"/>
              <a:pathLst>
                <a:path w="10" h="5" extrusionOk="0">
                  <a:moveTo>
                    <a:pt x="9" y="4"/>
                  </a:moveTo>
                  <a:lnTo>
                    <a:pt x="8" y="4"/>
                  </a:lnTo>
                  <a:lnTo>
                    <a:pt x="2" y="2"/>
                  </a:lnTo>
                  <a:lnTo>
                    <a:pt x="0" y="0"/>
                  </a:lnTo>
                  <a:lnTo>
                    <a:pt x="7" y="1"/>
                  </a:lnTo>
                  <a:lnTo>
                    <a:pt x="9" y="2"/>
                  </a:lnTo>
                  <a:lnTo>
                    <a:pt x="9" y="3"/>
                  </a:lnTo>
                  <a:lnTo>
                    <a:pt x="9"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73" name="Google Shape;2773;p203"/>
            <p:cNvSpPr/>
            <p:nvPr/>
          </p:nvSpPr>
          <p:spPr>
            <a:xfrm>
              <a:off x="10520444" y="4869272"/>
              <a:ext cx="4185" cy="11078"/>
            </a:xfrm>
            <a:custGeom>
              <a:avLst/>
              <a:gdLst/>
              <a:ahLst/>
              <a:cxnLst/>
              <a:rect l="l" t="t" r="r" b="b"/>
              <a:pathLst>
                <a:path w="5" h="13" extrusionOk="0">
                  <a:moveTo>
                    <a:pt x="3" y="10"/>
                  </a:moveTo>
                  <a:lnTo>
                    <a:pt x="4" y="12"/>
                  </a:lnTo>
                  <a:lnTo>
                    <a:pt x="1" y="10"/>
                  </a:lnTo>
                  <a:lnTo>
                    <a:pt x="2" y="7"/>
                  </a:lnTo>
                  <a:lnTo>
                    <a:pt x="2" y="6"/>
                  </a:lnTo>
                  <a:lnTo>
                    <a:pt x="2" y="5"/>
                  </a:lnTo>
                  <a:lnTo>
                    <a:pt x="0" y="4"/>
                  </a:lnTo>
                  <a:lnTo>
                    <a:pt x="1" y="1"/>
                  </a:lnTo>
                  <a:lnTo>
                    <a:pt x="2" y="0"/>
                  </a:lnTo>
                  <a:lnTo>
                    <a:pt x="4" y="0"/>
                  </a:lnTo>
                  <a:lnTo>
                    <a:pt x="4" y="3"/>
                  </a:lnTo>
                  <a:lnTo>
                    <a:pt x="4" y="5"/>
                  </a:lnTo>
                  <a:lnTo>
                    <a:pt x="3" y="1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74" name="Google Shape;2774;p203"/>
            <p:cNvSpPr/>
            <p:nvPr/>
          </p:nvSpPr>
          <p:spPr>
            <a:xfrm>
              <a:off x="10285976" y="4869272"/>
              <a:ext cx="12560" cy="7386"/>
            </a:xfrm>
            <a:custGeom>
              <a:avLst/>
              <a:gdLst/>
              <a:ahLst/>
              <a:cxnLst/>
              <a:rect l="l" t="t" r="r" b="b"/>
              <a:pathLst>
                <a:path w="14" h="9" extrusionOk="0">
                  <a:moveTo>
                    <a:pt x="12" y="7"/>
                  </a:moveTo>
                  <a:lnTo>
                    <a:pt x="13" y="8"/>
                  </a:lnTo>
                  <a:lnTo>
                    <a:pt x="8" y="6"/>
                  </a:lnTo>
                  <a:lnTo>
                    <a:pt x="3" y="3"/>
                  </a:lnTo>
                  <a:lnTo>
                    <a:pt x="1" y="2"/>
                  </a:lnTo>
                  <a:lnTo>
                    <a:pt x="0" y="0"/>
                  </a:lnTo>
                  <a:lnTo>
                    <a:pt x="3" y="2"/>
                  </a:lnTo>
                  <a:lnTo>
                    <a:pt x="7" y="3"/>
                  </a:lnTo>
                  <a:lnTo>
                    <a:pt x="12" y="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75" name="Google Shape;2775;p203"/>
            <p:cNvSpPr/>
            <p:nvPr/>
          </p:nvSpPr>
          <p:spPr>
            <a:xfrm>
              <a:off x="10566498" y="4884044"/>
              <a:ext cx="16748" cy="7386"/>
            </a:xfrm>
            <a:custGeom>
              <a:avLst/>
              <a:gdLst/>
              <a:ahLst/>
              <a:cxnLst/>
              <a:rect l="l" t="t" r="r" b="b"/>
              <a:pathLst>
                <a:path w="17" h="10" extrusionOk="0">
                  <a:moveTo>
                    <a:pt x="4" y="0"/>
                  </a:moveTo>
                  <a:lnTo>
                    <a:pt x="6" y="1"/>
                  </a:lnTo>
                  <a:lnTo>
                    <a:pt x="9" y="1"/>
                  </a:lnTo>
                  <a:lnTo>
                    <a:pt x="11" y="3"/>
                  </a:lnTo>
                  <a:lnTo>
                    <a:pt x="12" y="3"/>
                  </a:lnTo>
                  <a:lnTo>
                    <a:pt x="14" y="4"/>
                  </a:lnTo>
                  <a:lnTo>
                    <a:pt x="16" y="5"/>
                  </a:lnTo>
                  <a:lnTo>
                    <a:pt x="16" y="6"/>
                  </a:lnTo>
                  <a:lnTo>
                    <a:pt x="15" y="6"/>
                  </a:lnTo>
                  <a:lnTo>
                    <a:pt x="14" y="7"/>
                  </a:lnTo>
                  <a:lnTo>
                    <a:pt x="14" y="8"/>
                  </a:lnTo>
                  <a:lnTo>
                    <a:pt x="13" y="8"/>
                  </a:lnTo>
                  <a:lnTo>
                    <a:pt x="11" y="9"/>
                  </a:lnTo>
                  <a:lnTo>
                    <a:pt x="8" y="7"/>
                  </a:lnTo>
                  <a:lnTo>
                    <a:pt x="6" y="7"/>
                  </a:lnTo>
                  <a:lnTo>
                    <a:pt x="6" y="6"/>
                  </a:lnTo>
                  <a:lnTo>
                    <a:pt x="4" y="3"/>
                  </a:lnTo>
                  <a:lnTo>
                    <a:pt x="0" y="2"/>
                  </a:lnTo>
                  <a:lnTo>
                    <a:pt x="2" y="1"/>
                  </a:lnTo>
                  <a:lnTo>
                    <a:pt x="4"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76" name="Google Shape;2776;p203"/>
            <p:cNvSpPr/>
            <p:nvPr/>
          </p:nvSpPr>
          <p:spPr>
            <a:xfrm>
              <a:off x="10491134" y="4891429"/>
              <a:ext cx="8374" cy="11078"/>
            </a:xfrm>
            <a:custGeom>
              <a:avLst/>
              <a:gdLst/>
              <a:ahLst/>
              <a:cxnLst/>
              <a:rect l="l" t="t" r="r" b="b"/>
              <a:pathLst>
                <a:path w="10" h="12" extrusionOk="0">
                  <a:moveTo>
                    <a:pt x="8" y="9"/>
                  </a:moveTo>
                  <a:lnTo>
                    <a:pt x="7" y="11"/>
                  </a:lnTo>
                  <a:lnTo>
                    <a:pt x="6" y="10"/>
                  </a:lnTo>
                  <a:lnTo>
                    <a:pt x="0" y="5"/>
                  </a:lnTo>
                  <a:lnTo>
                    <a:pt x="1" y="2"/>
                  </a:lnTo>
                  <a:lnTo>
                    <a:pt x="4" y="0"/>
                  </a:lnTo>
                  <a:lnTo>
                    <a:pt x="7" y="2"/>
                  </a:lnTo>
                  <a:lnTo>
                    <a:pt x="8" y="5"/>
                  </a:lnTo>
                  <a:lnTo>
                    <a:pt x="9" y="6"/>
                  </a:lnTo>
                  <a:lnTo>
                    <a:pt x="8" y="9"/>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77" name="Google Shape;2777;p203"/>
            <p:cNvSpPr/>
            <p:nvPr/>
          </p:nvSpPr>
          <p:spPr>
            <a:xfrm>
              <a:off x="10503696" y="4895122"/>
              <a:ext cx="12560" cy="11080"/>
            </a:xfrm>
            <a:custGeom>
              <a:avLst/>
              <a:gdLst/>
              <a:ahLst/>
              <a:cxnLst/>
              <a:rect l="l" t="t" r="r" b="b"/>
              <a:pathLst>
                <a:path w="15" h="12" extrusionOk="0">
                  <a:moveTo>
                    <a:pt x="3" y="0"/>
                  </a:moveTo>
                  <a:lnTo>
                    <a:pt x="7" y="2"/>
                  </a:lnTo>
                  <a:lnTo>
                    <a:pt x="10" y="2"/>
                  </a:lnTo>
                  <a:lnTo>
                    <a:pt x="11" y="2"/>
                  </a:lnTo>
                  <a:lnTo>
                    <a:pt x="14" y="5"/>
                  </a:lnTo>
                  <a:lnTo>
                    <a:pt x="14" y="7"/>
                  </a:lnTo>
                  <a:lnTo>
                    <a:pt x="14" y="9"/>
                  </a:lnTo>
                  <a:lnTo>
                    <a:pt x="14" y="10"/>
                  </a:lnTo>
                  <a:lnTo>
                    <a:pt x="13" y="11"/>
                  </a:lnTo>
                  <a:lnTo>
                    <a:pt x="13" y="10"/>
                  </a:lnTo>
                  <a:lnTo>
                    <a:pt x="12" y="10"/>
                  </a:lnTo>
                  <a:lnTo>
                    <a:pt x="7" y="10"/>
                  </a:lnTo>
                  <a:lnTo>
                    <a:pt x="5" y="9"/>
                  </a:lnTo>
                  <a:lnTo>
                    <a:pt x="0" y="9"/>
                  </a:lnTo>
                  <a:lnTo>
                    <a:pt x="1" y="7"/>
                  </a:lnTo>
                  <a:lnTo>
                    <a:pt x="2" y="6"/>
                  </a:lnTo>
                  <a:lnTo>
                    <a:pt x="0" y="2"/>
                  </a:lnTo>
                  <a:lnTo>
                    <a:pt x="0" y="1"/>
                  </a:lnTo>
                  <a:lnTo>
                    <a:pt x="0" y="0"/>
                  </a:lnTo>
                  <a:lnTo>
                    <a:pt x="2" y="0"/>
                  </a:lnTo>
                  <a:lnTo>
                    <a:pt x="3"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78" name="Google Shape;2778;p203"/>
            <p:cNvSpPr/>
            <p:nvPr/>
          </p:nvSpPr>
          <p:spPr>
            <a:xfrm>
              <a:off x="10512069" y="4902507"/>
              <a:ext cx="16748" cy="14772"/>
            </a:xfrm>
            <a:custGeom>
              <a:avLst/>
              <a:gdLst/>
              <a:ahLst/>
              <a:cxnLst/>
              <a:rect l="l" t="t" r="r" b="b"/>
              <a:pathLst>
                <a:path w="17" h="16" extrusionOk="0">
                  <a:moveTo>
                    <a:pt x="9" y="10"/>
                  </a:moveTo>
                  <a:lnTo>
                    <a:pt x="11" y="10"/>
                  </a:lnTo>
                  <a:lnTo>
                    <a:pt x="13" y="7"/>
                  </a:lnTo>
                  <a:lnTo>
                    <a:pt x="15" y="6"/>
                  </a:lnTo>
                  <a:lnTo>
                    <a:pt x="16" y="7"/>
                  </a:lnTo>
                  <a:lnTo>
                    <a:pt x="14" y="15"/>
                  </a:lnTo>
                  <a:lnTo>
                    <a:pt x="12" y="14"/>
                  </a:lnTo>
                  <a:lnTo>
                    <a:pt x="6" y="12"/>
                  </a:lnTo>
                  <a:lnTo>
                    <a:pt x="5" y="9"/>
                  </a:lnTo>
                  <a:lnTo>
                    <a:pt x="3" y="7"/>
                  </a:lnTo>
                  <a:lnTo>
                    <a:pt x="3" y="5"/>
                  </a:lnTo>
                  <a:lnTo>
                    <a:pt x="0" y="1"/>
                  </a:lnTo>
                  <a:lnTo>
                    <a:pt x="0" y="0"/>
                  </a:lnTo>
                  <a:lnTo>
                    <a:pt x="1" y="0"/>
                  </a:lnTo>
                  <a:lnTo>
                    <a:pt x="3" y="2"/>
                  </a:lnTo>
                  <a:lnTo>
                    <a:pt x="8" y="7"/>
                  </a:lnTo>
                  <a:lnTo>
                    <a:pt x="8" y="8"/>
                  </a:lnTo>
                  <a:lnTo>
                    <a:pt x="9" y="1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79" name="Google Shape;2779;p203"/>
            <p:cNvSpPr/>
            <p:nvPr/>
          </p:nvSpPr>
          <p:spPr>
            <a:xfrm>
              <a:off x="10512069" y="4928360"/>
              <a:ext cx="4185" cy="3692"/>
            </a:xfrm>
            <a:custGeom>
              <a:avLst/>
              <a:gdLst/>
              <a:ahLst/>
              <a:cxnLst/>
              <a:rect l="l" t="t" r="r" b="b"/>
              <a:pathLst>
                <a:path w="4" h="3" extrusionOk="0">
                  <a:moveTo>
                    <a:pt x="3" y="0"/>
                  </a:moveTo>
                  <a:lnTo>
                    <a:pt x="3" y="2"/>
                  </a:lnTo>
                  <a:lnTo>
                    <a:pt x="0" y="1"/>
                  </a:lnTo>
                  <a:lnTo>
                    <a:pt x="0" y="1"/>
                  </a:lnTo>
                  <a:lnTo>
                    <a:pt x="0" y="0"/>
                  </a:lnTo>
                  <a:lnTo>
                    <a:pt x="3"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80" name="Google Shape;2780;p203"/>
            <p:cNvSpPr/>
            <p:nvPr/>
          </p:nvSpPr>
          <p:spPr>
            <a:xfrm>
              <a:off x="10612556" y="4946823"/>
              <a:ext cx="8374" cy="3694"/>
            </a:xfrm>
            <a:custGeom>
              <a:avLst/>
              <a:gdLst/>
              <a:ahLst/>
              <a:cxnLst/>
              <a:rect l="l" t="t" r="r" b="b"/>
              <a:pathLst>
                <a:path w="9" h="5" extrusionOk="0">
                  <a:moveTo>
                    <a:pt x="8" y="2"/>
                  </a:moveTo>
                  <a:lnTo>
                    <a:pt x="8" y="3"/>
                  </a:lnTo>
                  <a:lnTo>
                    <a:pt x="7" y="2"/>
                  </a:lnTo>
                  <a:lnTo>
                    <a:pt x="3" y="4"/>
                  </a:lnTo>
                  <a:lnTo>
                    <a:pt x="1" y="4"/>
                  </a:lnTo>
                  <a:lnTo>
                    <a:pt x="1" y="2"/>
                  </a:lnTo>
                  <a:lnTo>
                    <a:pt x="0" y="1"/>
                  </a:lnTo>
                  <a:lnTo>
                    <a:pt x="3" y="2"/>
                  </a:lnTo>
                  <a:lnTo>
                    <a:pt x="2" y="0"/>
                  </a:lnTo>
                  <a:lnTo>
                    <a:pt x="7" y="1"/>
                  </a:lnTo>
                  <a:lnTo>
                    <a:pt x="8"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81" name="Google Shape;2781;p203"/>
            <p:cNvSpPr/>
            <p:nvPr/>
          </p:nvSpPr>
          <p:spPr>
            <a:xfrm>
              <a:off x="10587434" y="4946823"/>
              <a:ext cx="16748" cy="7386"/>
            </a:xfrm>
            <a:custGeom>
              <a:avLst/>
              <a:gdLst/>
              <a:ahLst/>
              <a:cxnLst/>
              <a:rect l="l" t="t" r="r" b="b"/>
              <a:pathLst>
                <a:path w="18" h="11" extrusionOk="0">
                  <a:moveTo>
                    <a:pt x="11" y="5"/>
                  </a:moveTo>
                  <a:lnTo>
                    <a:pt x="16" y="6"/>
                  </a:lnTo>
                  <a:lnTo>
                    <a:pt x="17" y="7"/>
                  </a:lnTo>
                  <a:lnTo>
                    <a:pt x="16" y="9"/>
                  </a:lnTo>
                  <a:lnTo>
                    <a:pt x="11" y="10"/>
                  </a:lnTo>
                  <a:lnTo>
                    <a:pt x="10" y="8"/>
                  </a:lnTo>
                  <a:lnTo>
                    <a:pt x="6" y="7"/>
                  </a:lnTo>
                  <a:lnTo>
                    <a:pt x="5" y="5"/>
                  </a:lnTo>
                  <a:lnTo>
                    <a:pt x="3" y="6"/>
                  </a:lnTo>
                  <a:lnTo>
                    <a:pt x="4" y="4"/>
                  </a:lnTo>
                  <a:lnTo>
                    <a:pt x="1" y="3"/>
                  </a:lnTo>
                  <a:lnTo>
                    <a:pt x="0" y="0"/>
                  </a:lnTo>
                  <a:lnTo>
                    <a:pt x="0" y="0"/>
                  </a:lnTo>
                  <a:lnTo>
                    <a:pt x="3" y="0"/>
                  </a:lnTo>
                  <a:lnTo>
                    <a:pt x="11"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82" name="Google Shape;2782;p203"/>
            <p:cNvSpPr/>
            <p:nvPr/>
          </p:nvSpPr>
          <p:spPr>
            <a:xfrm>
              <a:off x="9921712" y="4477814"/>
              <a:ext cx="104675" cy="125562"/>
            </a:xfrm>
            <a:custGeom>
              <a:avLst/>
              <a:gdLst/>
              <a:ahLst/>
              <a:cxnLst/>
              <a:rect l="l" t="t" r="r" b="b"/>
              <a:pathLst>
                <a:path w="112" h="150" extrusionOk="0">
                  <a:moveTo>
                    <a:pt x="1" y="149"/>
                  </a:moveTo>
                  <a:lnTo>
                    <a:pt x="0" y="149"/>
                  </a:lnTo>
                  <a:lnTo>
                    <a:pt x="0" y="149"/>
                  </a:lnTo>
                  <a:lnTo>
                    <a:pt x="0" y="148"/>
                  </a:lnTo>
                  <a:lnTo>
                    <a:pt x="0" y="148"/>
                  </a:lnTo>
                  <a:lnTo>
                    <a:pt x="1" y="148"/>
                  </a:lnTo>
                  <a:lnTo>
                    <a:pt x="1" y="148"/>
                  </a:lnTo>
                  <a:lnTo>
                    <a:pt x="1" y="148"/>
                  </a:lnTo>
                  <a:lnTo>
                    <a:pt x="1" y="149"/>
                  </a:lnTo>
                  <a:close/>
                  <a:moveTo>
                    <a:pt x="110" y="10"/>
                  </a:moveTo>
                  <a:lnTo>
                    <a:pt x="108" y="11"/>
                  </a:lnTo>
                  <a:lnTo>
                    <a:pt x="107" y="8"/>
                  </a:lnTo>
                  <a:lnTo>
                    <a:pt x="107" y="6"/>
                  </a:lnTo>
                  <a:lnTo>
                    <a:pt x="109" y="3"/>
                  </a:lnTo>
                  <a:lnTo>
                    <a:pt x="110" y="3"/>
                  </a:lnTo>
                  <a:lnTo>
                    <a:pt x="110" y="3"/>
                  </a:lnTo>
                  <a:lnTo>
                    <a:pt x="111" y="0"/>
                  </a:lnTo>
                  <a:lnTo>
                    <a:pt x="111" y="1"/>
                  </a:lnTo>
                  <a:lnTo>
                    <a:pt x="111" y="6"/>
                  </a:lnTo>
                  <a:lnTo>
                    <a:pt x="110" y="8"/>
                  </a:lnTo>
                  <a:lnTo>
                    <a:pt x="110" y="10"/>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83" name="Google Shape;2783;p203"/>
            <p:cNvSpPr/>
            <p:nvPr/>
          </p:nvSpPr>
          <p:spPr>
            <a:xfrm>
              <a:off x="9921712" y="4603375"/>
              <a:ext cx="4188" cy="3692"/>
            </a:xfrm>
            <a:custGeom>
              <a:avLst/>
              <a:gdLst/>
              <a:ahLst/>
              <a:cxnLst/>
              <a:rect l="l" t="t" r="r" b="b"/>
              <a:pathLst>
                <a:path w="2" h="2" extrusionOk="0">
                  <a:moveTo>
                    <a:pt x="1" y="1"/>
                  </a:moveTo>
                  <a:lnTo>
                    <a:pt x="0" y="1"/>
                  </a:lnTo>
                  <a:lnTo>
                    <a:pt x="0" y="1"/>
                  </a:lnTo>
                  <a:lnTo>
                    <a:pt x="0" y="0"/>
                  </a:lnTo>
                  <a:lnTo>
                    <a:pt x="0" y="0"/>
                  </a:lnTo>
                  <a:lnTo>
                    <a:pt x="1" y="0"/>
                  </a:lnTo>
                  <a:lnTo>
                    <a:pt x="1" y="0"/>
                  </a:lnTo>
                  <a:lnTo>
                    <a:pt x="1" y="0"/>
                  </a:lnTo>
                  <a:lnTo>
                    <a:pt x="1"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84" name="Google Shape;2784;p203"/>
            <p:cNvSpPr/>
            <p:nvPr/>
          </p:nvSpPr>
          <p:spPr>
            <a:xfrm>
              <a:off x="10022198" y="4477814"/>
              <a:ext cx="4188" cy="11078"/>
            </a:xfrm>
            <a:custGeom>
              <a:avLst/>
              <a:gdLst/>
              <a:ahLst/>
              <a:cxnLst/>
              <a:rect l="l" t="t" r="r" b="b"/>
              <a:pathLst>
                <a:path w="5" h="12" extrusionOk="0">
                  <a:moveTo>
                    <a:pt x="3" y="10"/>
                  </a:moveTo>
                  <a:lnTo>
                    <a:pt x="1" y="11"/>
                  </a:lnTo>
                  <a:lnTo>
                    <a:pt x="0" y="8"/>
                  </a:lnTo>
                  <a:lnTo>
                    <a:pt x="0" y="6"/>
                  </a:lnTo>
                  <a:lnTo>
                    <a:pt x="2" y="3"/>
                  </a:lnTo>
                  <a:lnTo>
                    <a:pt x="3" y="3"/>
                  </a:lnTo>
                  <a:lnTo>
                    <a:pt x="3" y="3"/>
                  </a:lnTo>
                  <a:lnTo>
                    <a:pt x="4" y="0"/>
                  </a:lnTo>
                  <a:lnTo>
                    <a:pt x="4" y="1"/>
                  </a:lnTo>
                  <a:lnTo>
                    <a:pt x="4" y="6"/>
                  </a:lnTo>
                  <a:lnTo>
                    <a:pt x="3" y="8"/>
                  </a:lnTo>
                  <a:lnTo>
                    <a:pt x="3" y="1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85" name="Google Shape;2785;p203"/>
            <p:cNvSpPr/>
            <p:nvPr/>
          </p:nvSpPr>
          <p:spPr>
            <a:xfrm>
              <a:off x="10662799" y="4821261"/>
              <a:ext cx="339140" cy="140334"/>
            </a:xfrm>
            <a:custGeom>
              <a:avLst/>
              <a:gdLst/>
              <a:ahLst/>
              <a:cxnLst/>
              <a:rect l="l" t="t" r="r" b="b"/>
              <a:pathLst>
                <a:path w="359" h="168" extrusionOk="0">
                  <a:moveTo>
                    <a:pt x="358" y="162"/>
                  </a:moveTo>
                  <a:lnTo>
                    <a:pt x="355" y="162"/>
                  </a:lnTo>
                  <a:lnTo>
                    <a:pt x="354" y="162"/>
                  </a:lnTo>
                  <a:lnTo>
                    <a:pt x="352" y="159"/>
                  </a:lnTo>
                  <a:lnTo>
                    <a:pt x="354" y="158"/>
                  </a:lnTo>
                  <a:lnTo>
                    <a:pt x="356" y="158"/>
                  </a:lnTo>
                  <a:lnTo>
                    <a:pt x="356" y="161"/>
                  </a:lnTo>
                  <a:lnTo>
                    <a:pt x="358" y="162"/>
                  </a:lnTo>
                  <a:close/>
                  <a:moveTo>
                    <a:pt x="155" y="166"/>
                  </a:moveTo>
                  <a:lnTo>
                    <a:pt x="154" y="167"/>
                  </a:lnTo>
                  <a:lnTo>
                    <a:pt x="151" y="166"/>
                  </a:lnTo>
                  <a:lnTo>
                    <a:pt x="150" y="165"/>
                  </a:lnTo>
                  <a:lnTo>
                    <a:pt x="149" y="163"/>
                  </a:lnTo>
                  <a:lnTo>
                    <a:pt x="146" y="162"/>
                  </a:lnTo>
                  <a:lnTo>
                    <a:pt x="142" y="161"/>
                  </a:lnTo>
                  <a:lnTo>
                    <a:pt x="140" y="160"/>
                  </a:lnTo>
                  <a:lnTo>
                    <a:pt x="140" y="159"/>
                  </a:lnTo>
                  <a:lnTo>
                    <a:pt x="137" y="158"/>
                  </a:lnTo>
                  <a:lnTo>
                    <a:pt x="137" y="157"/>
                  </a:lnTo>
                  <a:lnTo>
                    <a:pt x="137" y="156"/>
                  </a:lnTo>
                  <a:lnTo>
                    <a:pt x="137" y="155"/>
                  </a:lnTo>
                  <a:lnTo>
                    <a:pt x="139" y="156"/>
                  </a:lnTo>
                  <a:lnTo>
                    <a:pt x="152" y="162"/>
                  </a:lnTo>
                  <a:lnTo>
                    <a:pt x="154" y="164"/>
                  </a:lnTo>
                  <a:lnTo>
                    <a:pt x="155" y="166"/>
                  </a:lnTo>
                  <a:close/>
                  <a:moveTo>
                    <a:pt x="333" y="132"/>
                  </a:moveTo>
                  <a:lnTo>
                    <a:pt x="330" y="133"/>
                  </a:lnTo>
                  <a:lnTo>
                    <a:pt x="329" y="132"/>
                  </a:lnTo>
                  <a:lnTo>
                    <a:pt x="327" y="133"/>
                  </a:lnTo>
                  <a:lnTo>
                    <a:pt x="326" y="135"/>
                  </a:lnTo>
                  <a:lnTo>
                    <a:pt x="324" y="135"/>
                  </a:lnTo>
                  <a:lnTo>
                    <a:pt x="322" y="135"/>
                  </a:lnTo>
                  <a:lnTo>
                    <a:pt x="322" y="133"/>
                  </a:lnTo>
                  <a:lnTo>
                    <a:pt x="322" y="132"/>
                  </a:lnTo>
                  <a:lnTo>
                    <a:pt x="323" y="132"/>
                  </a:lnTo>
                  <a:lnTo>
                    <a:pt x="324" y="130"/>
                  </a:lnTo>
                  <a:lnTo>
                    <a:pt x="326" y="129"/>
                  </a:lnTo>
                  <a:lnTo>
                    <a:pt x="329" y="129"/>
                  </a:lnTo>
                  <a:lnTo>
                    <a:pt x="332" y="130"/>
                  </a:lnTo>
                  <a:lnTo>
                    <a:pt x="333" y="130"/>
                  </a:lnTo>
                  <a:lnTo>
                    <a:pt x="332" y="132"/>
                  </a:lnTo>
                  <a:lnTo>
                    <a:pt x="333" y="132"/>
                  </a:lnTo>
                  <a:close/>
                  <a:moveTo>
                    <a:pt x="192" y="120"/>
                  </a:moveTo>
                  <a:lnTo>
                    <a:pt x="196" y="122"/>
                  </a:lnTo>
                  <a:lnTo>
                    <a:pt x="198" y="122"/>
                  </a:lnTo>
                  <a:lnTo>
                    <a:pt x="202" y="123"/>
                  </a:lnTo>
                  <a:lnTo>
                    <a:pt x="204" y="122"/>
                  </a:lnTo>
                  <a:lnTo>
                    <a:pt x="206" y="124"/>
                  </a:lnTo>
                  <a:lnTo>
                    <a:pt x="210" y="130"/>
                  </a:lnTo>
                  <a:lnTo>
                    <a:pt x="210" y="133"/>
                  </a:lnTo>
                  <a:lnTo>
                    <a:pt x="213" y="134"/>
                  </a:lnTo>
                  <a:lnTo>
                    <a:pt x="211" y="135"/>
                  </a:lnTo>
                  <a:lnTo>
                    <a:pt x="207" y="133"/>
                  </a:lnTo>
                  <a:lnTo>
                    <a:pt x="205" y="134"/>
                  </a:lnTo>
                  <a:lnTo>
                    <a:pt x="202" y="133"/>
                  </a:lnTo>
                  <a:lnTo>
                    <a:pt x="198" y="132"/>
                  </a:lnTo>
                  <a:lnTo>
                    <a:pt x="194" y="131"/>
                  </a:lnTo>
                  <a:lnTo>
                    <a:pt x="186" y="126"/>
                  </a:lnTo>
                  <a:lnTo>
                    <a:pt x="186" y="124"/>
                  </a:lnTo>
                  <a:lnTo>
                    <a:pt x="185" y="122"/>
                  </a:lnTo>
                  <a:lnTo>
                    <a:pt x="185" y="119"/>
                  </a:lnTo>
                  <a:lnTo>
                    <a:pt x="182" y="118"/>
                  </a:lnTo>
                  <a:lnTo>
                    <a:pt x="179" y="118"/>
                  </a:lnTo>
                  <a:lnTo>
                    <a:pt x="178" y="117"/>
                  </a:lnTo>
                  <a:lnTo>
                    <a:pt x="179" y="115"/>
                  </a:lnTo>
                  <a:lnTo>
                    <a:pt x="181" y="115"/>
                  </a:lnTo>
                  <a:lnTo>
                    <a:pt x="184" y="115"/>
                  </a:lnTo>
                  <a:lnTo>
                    <a:pt x="190" y="119"/>
                  </a:lnTo>
                  <a:lnTo>
                    <a:pt x="191" y="119"/>
                  </a:lnTo>
                  <a:lnTo>
                    <a:pt x="192" y="120"/>
                  </a:lnTo>
                  <a:close/>
                  <a:moveTo>
                    <a:pt x="187" y="96"/>
                  </a:moveTo>
                  <a:lnTo>
                    <a:pt x="187" y="99"/>
                  </a:lnTo>
                  <a:lnTo>
                    <a:pt x="187" y="100"/>
                  </a:lnTo>
                  <a:lnTo>
                    <a:pt x="184" y="98"/>
                  </a:lnTo>
                  <a:lnTo>
                    <a:pt x="183" y="99"/>
                  </a:lnTo>
                  <a:lnTo>
                    <a:pt x="183" y="98"/>
                  </a:lnTo>
                  <a:lnTo>
                    <a:pt x="183" y="95"/>
                  </a:lnTo>
                  <a:lnTo>
                    <a:pt x="183" y="92"/>
                  </a:lnTo>
                  <a:lnTo>
                    <a:pt x="182" y="90"/>
                  </a:lnTo>
                  <a:lnTo>
                    <a:pt x="180" y="87"/>
                  </a:lnTo>
                  <a:lnTo>
                    <a:pt x="182" y="88"/>
                  </a:lnTo>
                  <a:lnTo>
                    <a:pt x="187" y="96"/>
                  </a:lnTo>
                  <a:close/>
                  <a:moveTo>
                    <a:pt x="129" y="85"/>
                  </a:moveTo>
                  <a:lnTo>
                    <a:pt x="137" y="89"/>
                  </a:lnTo>
                  <a:lnTo>
                    <a:pt x="139" y="89"/>
                  </a:lnTo>
                  <a:lnTo>
                    <a:pt x="149" y="89"/>
                  </a:lnTo>
                  <a:lnTo>
                    <a:pt x="154" y="93"/>
                  </a:lnTo>
                  <a:lnTo>
                    <a:pt x="157" y="94"/>
                  </a:lnTo>
                  <a:lnTo>
                    <a:pt x="159" y="98"/>
                  </a:lnTo>
                  <a:lnTo>
                    <a:pt x="161" y="99"/>
                  </a:lnTo>
                  <a:lnTo>
                    <a:pt x="163" y="100"/>
                  </a:lnTo>
                  <a:lnTo>
                    <a:pt x="163" y="104"/>
                  </a:lnTo>
                  <a:lnTo>
                    <a:pt x="163" y="104"/>
                  </a:lnTo>
                  <a:lnTo>
                    <a:pt x="160" y="105"/>
                  </a:lnTo>
                  <a:lnTo>
                    <a:pt x="158" y="105"/>
                  </a:lnTo>
                  <a:lnTo>
                    <a:pt x="152" y="104"/>
                  </a:lnTo>
                  <a:lnTo>
                    <a:pt x="148" y="102"/>
                  </a:lnTo>
                  <a:lnTo>
                    <a:pt x="137" y="102"/>
                  </a:lnTo>
                  <a:lnTo>
                    <a:pt x="133" y="101"/>
                  </a:lnTo>
                  <a:lnTo>
                    <a:pt x="131" y="100"/>
                  </a:lnTo>
                  <a:lnTo>
                    <a:pt x="129" y="99"/>
                  </a:lnTo>
                  <a:lnTo>
                    <a:pt x="127" y="96"/>
                  </a:lnTo>
                  <a:lnTo>
                    <a:pt x="126" y="93"/>
                  </a:lnTo>
                  <a:lnTo>
                    <a:pt x="125" y="91"/>
                  </a:lnTo>
                  <a:lnTo>
                    <a:pt x="125" y="87"/>
                  </a:lnTo>
                  <a:lnTo>
                    <a:pt x="126" y="86"/>
                  </a:lnTo>
                  <a:lnTo>
                    <a:pt x="127" y="85"/>
                  </a:lnTo>
                  <a:lnTo>
                    <a:pt x="129" y="85"/>
                  </a:lnTo>
                  <a:close/>
                  <a:moveTo>
                    <a:pt x="143" y="75"/>
                  </a:moveTo>
                  <a:lnTo>
                    <a:pt x="144" y="76"/>
                  </a:lnTo>
                  <a:lnTo>
                    <a:pt x="145" y="76"/>
                  </a:lnTo>
                  <a:lnTo>
                    <a:pt x="148" y="78"/>
                  </a:lnTo>
                  <a:lnTo>
                    <a:pt x="150" y="80"/>
                  </a:lnTo>
                  <a:lnTo>
                    <a:pt x="149" y="81"/>
                  </a:lnTo>
                  <a:lnTo>
                    <a:pt x="147" y="81"/>
                  </a:lnTo>
                  <a:lnTo>
                    <a:pt x="146" y="81"/>
                  </a:lnTo>
                  <a:lnTo>
                    <a:pt x="146" y="81"/>
                  </a:lnTo>
                  <a:lnTo>
                    <a:pt x="145" y="80"/>
                  </a:lnTo>
                  <a:lnTo>
                    <a:pt x="143" y="78"/>
                  </a:lnTo>
                  <a:lnTo>
                    <a:pt x="141" y="78"/>
                  </a:lnTo>
                  <a:lnTo>
                    <a:pt x="140" y="77"/>
                  </a:lnTo>
                  <a:lnTo>
                    <a:pt x="143" y="75"/>
                  </a:lnTo>
                  <a:close/>
                  <a:moveTo>
                    <a:pt x="111" y="80"/>
                  </a:moveTo>
                  <a:lnTo>
                    <a:pt x="111" y="80"/>
                  </a:lnTo>
                  <a:lnTo>
                    <a:pt x="110" y="79"/>
                  </a:lnTo>
                  <a:lnTo>
                    <a:pt x="108" y="79"/>
                  </a:lnTo>
                  <a:lnTo>
                    <a:pt x="107" y="78"/>
                  </a:lnTo>
                  <a:lnTo>
                    <a:pt x="108" y="77"/>
                  </a:lnTo>
                  <a:lnTo>
                    <a:pt x="110" y="75"/>
                  </a:lnTo>
                  <a:lnTo>
                    <a:pt x="110" y="76"/>
                  </a:lnTo>
                  <a:lnTo>
                    <a:pt x="111" y="77"/>
                  </a:lnTo>
                  <a:lnTo>
                    <a:pt x="113" y="77"/>
                  </a:lnTo>
                  <a:lnTo>
                    <a:pt x="113" y="78"/>
                  </a:lnTo>
                  <a:lnTo>
                    <a:pt x="111" y="80"/>
                  </a:lnTo>
                  <a:close/>
                  <a:moveTo>
                    <a:pt x="63" y="68"/>
                  </a:moveTo>
                  <a:lnTo>
                    <a:pt x="63" y="69"/>
                  </a:lnTo>
                  <a:lnTo>
                    <a:pt x="61" y="69"/>
                  </a:lnTo>
                  <a:lnTo>
                    <a:pt x="57" y="67"/>
                  </a:lnTo>
                  <a:lnTo>
                    <a:pt x="57" y="66"/>
                  </a:lnTo>
                  <a:lnTo>
                    <a:pt x="58" y="66"/>
                  </a:lnTo>
                  <a:lnTo>
                    <a:pt x="60" y="66"/>
                  </a:lnTo>
                  <a:lnTo>
                    <a:pt x="62" y="67"/>
                  </a:lnTo>
                  <a:lnTo>
                    <a:pt x="63" y="68"/>
                  </a:lnTo>
                  <a:close/>
                  <a:moveTo>
                    <a:pt x="80" y="70"/>
                  </a:moveTo>
                  <a:lnTo>
                    <a:pt x="79" y="70"/>
                  </a:lnTo>
                  <a:lnTo>
                    <a:pt x="78" y="69"/>
                  </a:lnTo>
                  <a:lnTo>
                    <a:pt x="80" y="65"/>
                  </a:lnTo>
                  <a:lnTo>
                    <a:pt x="81" y="68"/>
                  </a:lnTo>
                  <a:lnTo>
                    <a:pt x="81" y="69"/>
                  </a:lnTo>
                  <a:lnTo>
                    <a:pt x="80" y="70"/>
                  </a:lnTo>
                  <a:close/>
                  <a:moveTo>
                    <a:pt x="77" y="65"/>
                  </a:moveTo>
                  <a:lnTo>
                    <a:pt x="74" y="68"/>
                  </a:lnTo>
                  <a:lnTo>
                    <a:pt x="72" y="67"/>
                  </a:lnTo>
                  <a:lnTo>
                    <a:pt x="70" y="65"/>
                  </a:lnTo>
                  <a:lnTo>
                    <a:pt x="70" y="63"/>
                  </a:lnTo>
                  <a:lnTo>
                    <a:pt x="70" y="62"/>
                  </a:lnTo>
                  <a:lnTo>
                    <a:pt x="72" y="61"/>
                  </a:lnTo>
                  <a:lnTo>
                    <a:pt x="72" y="61"/>
                  </a:lnTo>
                  <a:lnTo>
                    <a:pt x="74" y="60"/>
                  </a:lnTo>
                  <a:lnTo>
                    <a:pt x="77" y="61"/>
                  </a:lnTo>
                  <a:lnTo>
                    <a:pt x="78" y="61"/>
                  </a:lnTo>
                  <a:lnTo>
                    <a:pt x="76" y="63"/>
                  </a:lnTo>
                  <a:lnTo>
                    <a:pt x="76" y="64"/>
                  </a:lnTo>
                  <a:lnTo>
                    <a:pt x="77" y="64"/>
                  </a:lnTo>
                  <a:lnTo>
                    <a:pt x="77" y="65"/>
                  </a:lnTo>
                  <a:close/>
                  <a:moveTo>
                    <a:pt x="54" y="66"/>
                  </a:moveTo>
                  <a:lnTo>
                    <a:pt x="54" y="67"/>
                  </a:lnTo>
                  <a:lnTo>
                    <a:pt x="52" y="66"/>
                  </a:lnTo>
                  <a:lnTo>
                    <a:pt x="48" y="62"/>
                  </a:lnTo>
                  <a:lnTo>
                    <a:pt x="49" y="60"/>
                  </a:lnTo>
                  <a:lnTo>
                    <a:pt x="53" y="58"/>
                  </a:lnTo>
                  <a:lnTo>
                    <a:pt x="54" y="57"/>
                  </a:lnTo>
                  <a:lnTo>
                    <a:pt x="55" y="59"/>
                  </a:lnTo>
                  <a:lnTo>
                    <a:pt x="54" y="61"/>
                  </a:lnTo>
                  <a:lnTo>
                    <a:pt x="53" y="62"/>
                  </a:lnTo>
                  <a:lnTo>
                    <a:pt x="52" y="64"/>
                  </a:lnTo>
                  <a:lnTo>
                    <a:pt x="54" y="66"/>
                  </a:lnTo>
                  <a:close/>
                  <a:moveTo>
                    <a:pt x="127" y="60"/>
                  </a:moveTo>
                  <a:lnTo>
                    <a:pt x="126" y="60"/>
                  </a:lnTo>
                  <a:lnTo>
                    <a:pt x="124" y="59"/>
                  </a:lnTo>
                  <a:lnTo>
                    <a:pt x="122" y="58"/>
                  </a:lnTo>
                  <a:lnTo>
                    <a:pt x="123" y="57"/>
                  </a:lnTo>
                  <a:lnTo>
                    <a:pt x="124" y="56"/>
                  </a:lnTo>
                  <a:lnTo>
                    <a:pt x="126" y="57"/>
                  </a:lnTo>
                  <a:lnTo>
                    <a:pt x="126" y="58"/>
                  </a:lnTo>
                  <a:lnTo>
                    <a:pt x="127" y="60"/>
                  </a:lnTo>
                  <a:close/>
                  <a:moveTo>
                    <a:pt x="161" y="54"/>
                  </a:moveTo>
                  <a:lnTo>
                    <a:pt x="169" y="63"/>
                  </a:lnTo>
                  <a:lnTo>
                    <a:pt x="169" y="65"/>
                  </a:lnTo>
                  <a:lnTo>
                    <a:pt x="168" y="66"/>
                  </a:lnTo>
                  <a:lnTo>
                    <a:pt x="167" y="69"/>
                  </a:lnTo>
                  <a:lnTo>
                    <a:pt x="168" y="70"/>
                  </a:lnTo>
                  <a:lnTo>
                    <a:pt x="171" y="71"/>
                  </a:lnTo>
                  <a:lnTo>
                    <a:pt x="174" y="74"/>
                  </a:lnTo>
                  <a:lnTo>
                    <a:pt x="176" y="78"/>
                  </a:lnTo>
                  <a:lnTo>
                    <a:pt x="176" y="80"/>
                  </a:lnTo>
                  <a:lnTo>
                    <a:pt x="178" y="81"/>
                  </a:lnTo>
                  <a:lnTo>
                    <a:pt x="178" y="86"/>
                  </a:lnTo>
                  <a:lnTo>
                    <a:pt x="180" y="91"/>
                  </a:lnTo>
                  <a:lnTo>
                    <a:pt x="181" y="94"/>
                  </a:lnTo>
                  <a:lnTo>
                    <a:pt x="180" y="95"/>
                  </a:lnTo>
                  <a:lnTo>
                    <a:pt x="179" y="94"/>
                  </a:lnTo>
                  <a:lnTo>
                    <a:pt x="175" y="88"/>
                  </a:lnTo>
                  <a:lnTo>
                    <a:pt x="170" y="86"/>
                  </a:lnTo>
                  <a:lnTo>
                    <a:pt x="170" y="85"/>
                  </a:lnTo>
                  <a:lnTo>
                    <a:pt x="165" y="81"/>
                  </a:lnTo>
                  <a:lnTo>
                    <a:pt x="162" y="74"/>
                  </a:lnTo>
                  <a:lnTo>
                    <a:pt x="159" y="64"/>
                  </a:lnTo>
                  <a:lnTo>
                    <a:pt x="160" y="61"/>
                  </a:lnTo>
                  <a:lnTo>
                    <a:pt x="156" y="56"/>
                  </a:lnTo>
                  <a:lnTo>
                    <a:pt x="156" y="54"/>
                  </a:lnTo>
                  <a:lnTo>
                    <a:pt x="158" y="54"/>
                  </a:lnTo>
                  <a:lnTo>
                    <a:pt x="159" y="54"/>
                  </a:lnTo>
                  <a:lnTo>
                    <a:pt x="160" y="54"/>
                  </a:lnTo>
                  <a:lnTo>
                    <a:pt x="161" y="54"/>
                  </a:lnTo>
                  <a:close/>
                  <a:moveTo>
                    <a:pt x="66" y="52"/>
                  </a:moveTo>
                  <a:lnTo>
                    <a:pt x="68" y="54"/>
                  </a:lnTo>
                  <a:lnTo>
                    <a:pt x="70" y="60"/>
                  </a:lnTo>
                  <a:lnTo>
                    <a:pt x="70" y="62"/>
                  </a:lnTo>
                  <a:lnTo>
                    <a:pt x="69" y="62"/>
                  </a:lnTo>
                  <a:lnTo>
                    <a:pt x="68" y="63"/>
                  </a:lnTo>
                  <a:lnTo>
                    <a:pt x="65" y="60"/>
                  </a:lnTo>
                  <a:lnTo>
                    <a:pt x="63" y="59"/>
                  </a:lnTo>
                  <a:lnTo>
                    <a:pt x="61" y="58"/>
                  </a:lnTo>
                  <a:lnTo>
                    <a:pt x="59" y="54"/>
                  </a:lnTo>
                  <a:lnTo>
                    <a:pt x="59" y="52"/>
                  </a:lnTo>
                  <a:lnTo>
                    <a:pt x="58" y="52"/>
                  </a:lnTo>
                  <a:lnTo>
                    <a:pt x="53" y="53"/>
                  </a:lnTo>
                  <a:lnTo>
                    <a:pt x="52" y="54"/>
                  </a:lnTo>
                  <a:lnTo>
                    <a:pt x="49" y="54"/>
                  </a:lnTo>
                  <a:lnTo>
                    <a:pt x="48" y="52"/>
                  </a:lnTo>
                  <a:lnTo>
                    <a:pt x="49" y="50"/>
                  </a:lnTo>
                  <a:lnTo>
                    <a:pt x="52" y="49"/>
                  </a:lnTo>
                  <a:lnTo>
                    <a:pt x="53" y="47"/>
                  </a:lnTo>
                  <a:lnTo>
                    <a:pt x="56" y="43"/>
                  </a:lnTo>
                  <a:lnTo>
                    <a:pt x="58" y="42"/>
                  </a:lnTo>
                  <a:lnTo>
                    <a:pt x="61" y="44"/>
                  </a:lnTo>
                  <a:lnTo>
                    <a:pt x="61" y="49"/>
                  </a:lnTo>
                  <a:lnTo>
                    <a:pt x="63" y="50"/>
                  </a:lnTo>
                  <a:lnTo>
                    <a:pt x="66" y="52"/>
                  </a:lnTo>
                  <a:close/>
                  <a:moveTo>
                    <a:pt x="29" y="49"/>
                  </a:moveTo>
                  <a:lnTo>
                    <a:pt x="29" y="50"/>
                  </a:lnTo>
                  <a:lnTo>
                    <a:pt x="27" y="46"/>
                  </a:lnTo>
                  <a:lnTo>
                    <a:pt x="27" y="44"/>
                  </a:lnTo>
                  <a:lnTo>
                    <a:pt x="28" y="43"/>
                  </a:lnTo>
                  <a:lnTo>
                    <a:pt x="28" y="42"/>
                  </a:lnTo>
                  <a:lnTo>
                    <a:pt x="29" y="47"/>
                  </a:lnTo>
                  <a:lnTo>
                    <a:pt x="29" y="49"/>
                  </a:lnTo>
                  <a:close/>
                  <a:moveTo>
                    <a:pt x="47" y="47"/>
                  </a:moveTo>
                  <a:lnTo>
                    <a:pt x="47" y="48"/>
                  </a:lnTo>
                  <a:lnTo>
                    <a:pt x="43" y="47"/>
                  </a:lnTo>
                  <a:lnTo>
                    <a:pt x="41" y="44"/>
                  </a:lnTo>
                  <a:lnTo>
                    <a:pt x="41" y="42"/>
                  </a:lnTo>
                  <a:lnTo>
                    <a:pt x="42" y="39"/>
                  </a:lnTo>
                  <a:lnTo>
                    <a:pt x="45" y="39"/>
                  </a:lnTo>
                  <a:lnTo>
                    <a:pt x="47" y="40"/>
                  </a:lnTo>
                  <a:lnTo>
                    <a:pt x="48" y="42"/>
                  </a:lnTo>
                  <a:lnTo>
                    <a:pt x="48" y="44"/>
                  </a:lnTo>
                  <a:lnTo>
                    <a:pt x="48" y="46"/>
                  </a:lnTo>
                  <a:lnTo>
                    <a:pt x="47" y="47"/>
                  </a:lnTo>
                  <a:close/>
                  <a:moveTo>
                    <a:pt x="32" y="41"/>
                  </a:moveTo>
                  <a:lnTo>
                    <a:pt x="31" y="42"/>
                  </a:lnTo>
                  <a:lnTo>
                    <a:pt x="30" y="40"/>
                  </a:lnTo>
                  <a:lnTo>
                    <a:pt x="29" y="39"/>
                  </a:lnTo>
                  <a:lnTo>
                    <a:pt x="29" y="37"/>
                  </a:lnTo>
                  <a:lnTo>
                    <a:pt x="26" y="35"/>
                  </a:lnTo>
                  <a:lnTo>
                    <a:pt x="26" y="32"/>
                  </a:lnTo>
                  <a:lnTo>
                    <a:pt x="28" y="30"/>
                  </a:lnTo>
                  <a:lnTo>
                    <a:pt x="30" y="31"/>
                  </a:lnTo>
                  <a:lnTo>
                    <a:pt x="33" y="34"/>
                  </a:lnTo>
                  <a:lnTo>
                    <a:pt x="36" y="35"/>
                  </a:lnTo>
                  <a:lnTo>
                    <a:pt x="35" y="37"/>
                  </a:lnTo>
                  <a:lnTo>
                    <a:pt x="33" y="40"/>
                  </a:lnTo>
                  <a:lnTo>
                    <a:pt x="32" y="41"/>
                  </a:lnTo>
                  <a:close/>
                  <a:moveTo>
                    <a:pt x="133" y="61"/>
                  </a:moveTo>
                  <a:lnTo>
                    <a:pt x="133" y="61"/>
                  </a:lnTo>
                  <a:lnTo>
                    <a:pt x="129" y="59"/>
                  </a:lnTo>
                  <a:lnTo>
                    <a:pt x="126" y="56"/>
                  </a:lnTo>
                  <a:lnTo>
                    <a:pt x="117" y="52"/>
                  </a:lnTo>
                  <a:lnTo>
                    <a:pt x="115" y="50"/>
                  </a:lnTo>
                  <a:lnTo>
                    <a:pt x="113" y="50"/>
                  </a:lnTo>
                  <a:lnTo>
                    <a:pt x="109" y="47"/>
                  </a:lnTo>
                  <a:lnTo>
                    <a:pt x="104" y="45"/>
                  </a:lnTo>
                  <a:lnTo>
                    <a:pt x="101" y="42"/>
                  </a:lnTo>
                  <a:lnTo>
                    <a:pt x="100" y="41"/>
                  </a:lnTo>
                  <a:lnTo>
                    <a:pt x="99" y="41"/>
                  </a:lnTo>
                  <a:lnTo>
                    <a:pt x="96" y="38"/>
                  </a:lnTo>
                  <a:lnTo>
                    <a:pt x="92" y="36"/>
                  </a:lnTo>
                  <a:lnTo>
                    <a:pt x="92" y="33"/>
                  </a:lnTo>
                  <a:lnTo>
                    <a:pt x="89" y="30"/>
                  </a:lnTo>
                  <a:lnTo>
                    <a:pt x="88" y="29"/>
                  </a:lnTo>
                  <a:lnTo>
                    <a:pt x="97" y="31"/>
                  </a:lnTo>
                  <a:lnTo>
                    <a:pt x="101" y="35"/>
                  </a:lnTo>
                  <a:lnTo>
                    <a:pt x="105" y="37"/>
                  </a:lnTo>
                  <a:lnTo>
                    <a:pt x="106" y="39"/>
                  </a:lnTo>
                  <a:lnTo>
                    <a:pt x="109" y="41"/>
                  </a:lnTo>
                  <a:lnTo>
                    <a:pt x="112" y="41"/>
                  </a:lnTo>
                  <a:lnTo>
                    <a:pt x="115" y="43"/>
                  </a:lnTo>
                  <a:lnTo>
                    <a:pt x="117" y="44"/>
                  </a:lnTo>
                  <a:lnTo>
                    <a:pt x="120" y="45"/>
                  </a:lnTo>
                  <a:lnTo>
                    <a:pt x="132" y="54"/>
                  </a:lnTo>
                  <a:lnTo>
                    <a:pt x="131" y="57"/>
                  </a:lnTo>
                  <a:lnTo>
                    <a:pt x="132" y="58"/>
                  </a:lnTo>
                  <a:lnTo>
                    <a:pt x="133" y="61"/>
                  </a:lnTo>
                  <a:close/>
                  <a:moveTo>
                    <a:pt x="5" y="15"/>
                  </a:moveTo>
                  <a:lnTo>
                    <a:pt x="1" y="15"/>
                  </a:lnTo>
                  <a:lnTo>
                    <a:pt x="0" y="15"/>
                  </a:lnTo>
                  <a:lnTo>
                    <a:pt x="1" y="12"/>
                  </a:lnTo>
                  <a:lnTo>
                    <a:pt x="1" y="11"/>
                  </a:lnTo>
                  <a:lnTo>
                    <a:pt x="6" y="13"/>
                  </a:lnTo>
                  <a:lnTo>
                    <a:pt x="5" y="15"/>
                  </a:lnTo>
                  <a:close/>
                  <a:moveTo>
                    <a:pt x="57" y="22"/>
                  </a:moveTo>
                  <a:lnTo>
                    <a:pt x="58" y="23"/>
                  </a:lnTo>
                  <a:lnTo>
                    <a:pt x="56" y="25"/>
                  </a:lnTo>
                  <a:lnTo>
                    <a:pt x="53" y="24"/>
                  </a:lnTo>
                  <a:lnTo>
                    <a:pt x="52" y="23"/>
                  </a:lnTo>
                  <a:lnTo>
                    <a:pt x="52" y="23"/>
                  </a:lnTo>
                  <a:lnTo>
                    <a:pt x="50" y="23"/>
                  </a:lnTo>
                  <a:lnTo>
                    <a:pt x="45" y="22"/>
                  </a:lnTo>
                  <a:lnTo>
                    <a:pt x="39" y="17"/>
                  </a:lnTo>
                  <a:lnTo>
                    <a:pt x="32" y="9"/>
                  </a:lnTo>
                  <a:lnTo>
                    <a:pt x="26" y="4"/>
                  </a:lnTo>
                  <a:lnTo>
                    <a:pt x="25" y="2"/>
                  </a:lnTo>
                  <a:lnTo>
                    <a:pt x="25" y="0"/>
                  </a:lnTo>
                  <a:lnTo>
                    <a:pt x="25" y="0"/>
                  </a:lnTo>
                  <a:lnTo>
                    <a:pt x="29" y="0"/>
                  </a:lnTo>
                  <a:lnTo>
                    <a:pt x="34" y="4"/>
                  </a:lnTo>
                  <a:lnTo>
                    <a:pt x="43" y="8"/>
                  </a:lnTo>
                  <a:lnTo>
                    <a:pt x="45" y="11"/>
                  </a:lnTo>
                  <a:lnTo>
                    <a:pt x="47" y="15"/>
                  </a:lnTo>
                  <a:lnTo>
                    <a:pt x="48" y="17"/>
                  </a:lnTo>
                  <a:lnTo>
                    <a:pt x="53" y="21"/>
                  </a:lnTo>
                  <a:lnTo>
                    <a:pt x="55" y="22"/>
                  </a:lnTo>
                  <a:lnTo>
                    <a:pt x="57" y="22"/>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86" name="Google Shape;2786;p203"/>
            <p:cNvSpPr/>
            <p:nvPr/>
          </p:nvSpPr>
          <p:spPr>
            <a:xfrm>
              <a:off x="10997753" y="4954210"/>
              <a:ext cx="8374" cy="3694"/>
            </a:xfrm>
            <a:custGeom>
              <a:avLst/>
              <a:gdLst/>
              <a:ahLst/>
              <a:cxnLst/>
              <a:rect l="l" t="t" r="r" b="b"/>
              <a:pathLst>
                <a:path w="7" h="5" extrusionOk="0">
                  <a:moveTo>
                    <a:pt x="6" y="4"/>
                  </a:moveTo>
                  <a:lnTo>
                    <a:pt x="3" y="4"/>
                  </a:lnTo>
                  <a:lnTo>
                    <a:pt x="2" y="4"/>
                  </a:lnTo>
                  <a:lnTo>
                    <a:pt x="0" y="1"/>
                  </a:lnTo>
                  <a:lnTo>
                    <a:pt x="2" y="0"/>
                  </a:lnTo>
                  <a:lnTo>
                    <a:pt x="4" y="0"/>
                  </a:lnTo>
                  <a:lnTo>
                    <a:pt x="4" y="3"/>
                  </a:lnTo>
                  <a:lnTo>
                    <a:pt x="6"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87" name="Google Shape;2787;p203"/>
            <p:cNvSpPr/>
            <p:nvPr/>
          </p:nvSpPr>
          <p:spPr>
            <a:xfrm>
              <a:off x="10792593" y="4950517"/>
              <a:ext cx="16748" cy="11078"/>
            </a:xfrm>
            <a:custGeom>
              <a:avLst/>
              <a:gdLst/>
              <a:ahLst/>
              <a:cxnLst/>
              <a:rect l="l" t="t" r="r" b="b"/>
              <a:pathLst>
                <a:path w="19" h="13" extrusionOk="0">
                  <a:moveTo>
                    <a:pt x="18" y="11"/>
                  </a:moveTo>
                  <a:lnTo>
                    <a:pt x="17" y="12"/>
                  </a:lnTo>
                  <a:lnTo>
                    <a:pt x="14" y="11"/>
                  </a:lnTo>
                  <a:lnTo>
                    <a:pt x="13" y="10"/>
                  </a:lnTo>
                  <a:lnTo>
                    <a:pt x="12" y="8"/>
                  </a:lnTo>
                  <a:lnTo>
                    <a:pt x="9" y="7"/>
                  </a:lnTo>
                  <a:lnTo>
                    <a:pt x="5" y="6"/>
                  </a:lnTo>
                  <a:lnTo>
                    <a:pt x="3" y="5"/>
                  </a:lnTo>
                  <a:lnTo>
                    <a:pt x="3" y="4"/>
                  </a:lnTo>
                  <a:lnTo>
                    <a:pt x="0" y="3"/>
                  </a:lnTo>
                  <a:lnTo>
                    <a:pt x="0" y="2"/>
                  </a:lnTo>
                  <a:lnTo>
                    <a:pt x="0" y="1"/>
                  </a:lnTo>
                  <a:lnTo>
                    <a:pt x="0" y="0"/>
                  </a:lnTo>
                  <a:lnTo>
                    <a:pt x="2" y="1"/>
                  </a:lnTo>
                  <a:lnTo>
                    <a:pt x="15" y="7"/>
                  </a:lnTo>
                  <a:lnTo>
                    <a:pt x="17" y="9"/>
                  </a:lnTo>
                  <a:lnTo>
                    <a:pt x="18" y="1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88" name="Google Shape;2788;p203"/>
            <p:cNvSpPr/>
            <p:nvPr/>
          </p:nvSpPr>
          <p:spPr>
            <a:xfrm>
              <a:off x="10968443" y="4928360"/>
              <a:ext cx="12562" cy="7386"/>
            </a:xfrm>
            <a:custGeom>
              <a:avLst/>
              <a:gdLst/>
              <a:ahLst/>
              <a:cxnLst/>
              <a:rect l="l" t="t" r="r" b="b"/>
              <a:pathLst>
                <a:path w="12" h="7" extrusionOk="0">
                  <a:moveTo>
                    <a:pt x="11" y="3"/>
                  </a:moveTo>
                  <a:lnTo>
                    <a:pt x="8" y="4"/>
                  </a:lnTo>
                  <a:lnTo>
                    <a:pt x="7" y="3"/>
                  </a:lnTo>
                  <a:lnTo>
                    <a:pt x="5" y="4"/>
                  </a:lnTo>
                  <a:lnTo>
                    <a:pt x="4" y="6"/>
                  </a:lnTo>
                  <a:lnTo>
                    <a:pt x="2" y="6"/>
                  </a:lnTo>
                  <a:lnTo>
                    <a:pt x="0" y="6"/>
                  </a:lnTo>
                  <a:lnTo>
                    <a:pt x="0" y="4"/>
                  </a:lnTo>
                  <a:lnTo>
                    <a:pt x="0" y="3"/>
                  </a:lnTo>
                  <a:lnTo>
                    <a:pt x="1" y="3"/>
                  </a:lnTo>
                  <a:lnTo>
                    <a:pt x="2" y="1"/>
                  </a:lnTo>
                  <a:lnTo>
                    <a:pt x="4" y="0"/>
                  </a:lnTo>
                  <a:lnTo>
                    <a:pt x="7" y="0"/>
                  </a:lnTo>
                  <a:lnTo>
                    <a:pt x="10" y="1"/>
                  </a:lnTo>
                  <a:lnTo>
                    <a:pt x="11" y="1"/>
                  </a:lnTo>
                  <a:lnTo>
                    <a:pt x="10" y="3"/>
                  </a:lnTo>
                  <a:lnTo>
                    <a:pt x="11"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89" name="Google Shape;2789;p203"/>
            <p:cNvSpPr/>
            <p:nvPr/>
          </p:nvSpPr>
          <p:spPr>
            <a:xfrm>
              <a:off x="10830276" y="4917280"/>
              <a:ext cx="33496" cy="18466"/>
            </a:xfrm>
            <a:custGeom>
              <a:avLst/>
              <a:gdLst/>
              <a:ahLst/>
              <a:cxnLst/>
              <a:rect l="l" t="t" r="r" b="b"/>
              <a:pathLst>
                <a:path w="36" h="21" extrusionOk="0">
                  <a:moveTo>
                    <a:pt x="14" y="5"/>
                  </a:moveTo>
                  <a:lnTo>
                    <a:pt x="18" y="7"/>
                  </a:lnTo>
                  <a:lnTo>
                    <a:pt x="20" y="7"/>
                  </a:lnTo>
                  <a:lnTo>
                    <a:pt x="24" y="8"/>
                  </a:lnTo>
                  <a:lnTo>
                    <a:pt x="26" y="7"/>
                  </a:lnTo>
                  <a:lnTo>
                    <a:pt x="28" y="9"/>
                  </a:lnTo>
                  <a:lnTo>
                    <a:pt x="32" y="15"/>
                  </a:lnTo>
                  <a:lnTo>
                    <a:pt x="32" y="18"/>
                  </a:lnTo>
                  <a:lnTo>
                    <a:pt x="35" y="19"/>
                  </a:lnTo>
                  <a:lnTo>
                    <a:pt x="33" y="20"/>
                  </a:lnTo>
                  <a:lnTo>
                    <a:pt x="29" y="18"/>
                  </a:lnTo>
                  <a:lnTo>
                    <a:pt x="27" y="19"/>
                  </a:lnTo>
                  <a:lnTo>
                    <a:pt x="24" y="18"/>
                  </a:lnTo>
                  <a:lnTo>
                    <a:pt x="20" y="17"/>
                  </a:lnTo>
                  <a:lnTo>
                    <a:pt x="16" y="16"/>
                  </a:lnTo>
                  <a:lnTo>
                    <a:pt x="8" y="11"/>
                  </a:lnTo>
                  <a:lnTo>
                    <a:pt x="8" y="9"/>
                  </a:lnTo>
                  <a:lnTo>
                    <a:pt x="7" y="7"/>
                  </a:lnTo>
                  <a:lnTo>
                    <a:pt x="7" y="4"/>
                  </a:lnTo>
                  <a:lnTo>
                    <a:pt x="4" y="3"/>
                  </a:lnTo>
                  <a:lnTo>
                    <a:pt x="1" y="3"/>
                  </a:lnTo>
                  <a:lnTo>
                    <a:pt x="0" y="2"/>
                  </a:lnTo>
                  <a:lnTo>
                    <a:pt x="1" y="0"/>
                  </a:lnTo>
                  <a:lnTo>
                    <a:pt x="3" y="0"/>
                  </a:lnTo>
                  <a:lnTo>
                    <a:pt x="6" y="0"/>
                  </a:lnTo>
                  <a:lnTo>
                    <a:pt x="12" y="4"/>
                  </a:lnTo>
                  <a:lnTo>
                    <a:pt x="13" y="4"/>
                  </a:lnTo>
                  <a:lnTo>
                    <a:pt x="14"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90" name="Google Shape;2790;p203"/>
            <p:cNvSpPr/>
            <p:nvPr/>
          </p:nvSpPr>
          <p:spPr>
            <a:xfrm>
              <a:off x="10834462" y="4895122"/>
              <a:ext cx="8374" cy="11080"/>
            </a:xfrm>
            <a:custGeom>
              <a:avLst/>
              <a:gdLst/>
              <a:ahLst/>
              <a:cxnLst/>
              <a:rect l="l" t="t" r="r" b="b"/>
              <a:pathLst>
                <a:path w="8" h="14" extrusionOk="0">
                  <a:moveTo>
                    <a:pt x="7" y="9"/>
                  </a:moveTo>
                  <a:lnTo>
                    <a:pt x="7" y="12"/>
                  </a:lnTo>
                  <a:lnTo>
                    <a:pt x="7" y="13"/>
                  </a:lnTo>
                  <a:lnTo>
                    <a:pt x="4" y="11"/>
                  </a:lnTo>
                  <a:lnTo>
                    <a:pt x="3" y="12"/>
                  </a:lnTo>
                  <a:lnTo>
                    <a:pt x="3" y="11"/>
                  </a:lnTo>
                  <a:lnTo>
                    <a:pt x="3" y="8"/>
                  </a:lnTo>
                  <a:lnTo>
                    <a:pt x="3" y="5"/>
                  </a:lnTo>
                  <a:lnTo>
                    <a:pt x="2" y="3"/>
                  </a:lnTo>
                  <a:lnTo>
                    <a:pt x="0" y="0"/>
                  </a:lnTo>
                  <a:lnTo>
                    <a:pt x="2" y="1"/>
                  </a:lnTo>
                  <a:lnTo>
                    <a:pt x="7" y="9"/>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91" name="Google Shape;2791;p203"/>
            <p:cNvSpPr/>
            <p:nvPr/>
          </p:nvSpPr>
          <p:spPr>
            <a:xfrm>
              <a:off x="10780033" y="4891429"/>
              <a:ext cx="37681" cy="18464"/>
            </a:xfrm>
            <a:custGeom>
              <a:avLst/>
              <a:gdLst/>
              <a:ahLst/>
              <a:cxnLst/>
              <a:rect l="l" t="t" r="r" b="b"/>
              <a:pathLst>
                <a:path w="39" h="21" extrusionOk="0">
                  <a:moveTo>
                    <a:pt x="4" y="0"/>
                  </a:moveTo>
                  <a:lnTo>
                    <a:pt x="12" y="4"/>
                  </a:lnTo>
                  <a:lnTo>
                    <a:pt x="14" y="4"/>
                  </a:lnTo>
                  <a:lnTo>
                    <a:pt x="24" y="4"/>
                  </a:lnTo>
                  <a:lnTo>
                    <a:pt x="29" y="8"/>
                  </a:lnTo>
                  <a:lnTo>
                    <a:pt x="32" y="9"/>
                  </a:lnTo>
                  <a:lnTo>
                    <a:pt x="34" y="13"/>
                  </a:lnTo>
                  <a:lnTo>
                    <a:pt x="36" y="14"/>
                  </a:lnTo>
                  <a:lnTo>
                    <a:pt x="38" y="15"/>
                  </a:lnTo>
                  <a:lnTo>
                    <a:pt x="38" y="19"/>
                  </a:lnTo>
                  <a:lnTo>
                    <a:pt x="38" y="19"/>
                  </a:lnTo>
                  <a:lnTo>
                    <a:pt x="35" y="20"/>
                  </a:lnTo>
                  <a:lnTo>
                    <a:pt x="33" y="20"/>
                  </a:lnTo>
                  <a:lnTo>
                    <a:pt x="27" y="19"/>
                  </a:lnTo>
                  <a:lnTo>
                    <a:pt x="23" y="17"/>
                  </a:lnTo>
                  <a:lnTo>
                    <a:pt x="12" y="17"/>
                  </a:lnTo>
                  <a:lnTo>
                    <a:pt x="8" y="16"/>
                  </a:lnTo>
                  <a:lnTo>
                    <a:pt x="6" y="15"/>
                  </a:lnTo>
                  <a:lnTo>
                    <a:pt x="4" y="14"/>
                  </a:lnTo>
                  <a:lnTo>
                    <a:pt x="2" y="11"/>
                  </a:lnTo>
                  <a:lnTo>
                    <a:pt x="1" y="8"/>
                  </a:lnTo>
                  <a:lnTo>
                    <a:pt x="0" y="6"/>
                  </a:lnTo>
                  <a:lnTo>
                    <a:pt x="0" y="2"/>
                  </a:lnTo>
                  <a:lnTo>
                    <a:pt x="1" y="1"/>
                  </a:lnTo>
                  <a:lnTo>
                    <a:pt x="2" y="0"/>
                  </a:lnTo>
                  <a:lnTo>
                    <a:pt x="4"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92" name="Google Shape;2792;p203"/>
            <p:cNvSpPr/>
            <p:nvPr/>
          </p:nvSpPr>
          <p:spPr>
            <a:xfrm>
              <a:off x="10796781" y="4884044"/>
              <a:ext cx="8374" cy="7386"/>
            </a:xfrm>
            <a:custGeom>
              <a:avLst/>
              <a:gdLst/>
              <a:ahLst/>
              <a:cxnLst/>
              <a:rect l="l" t="t" r="r" b="b"/>
              <a:pathLst>
                <a:path w="11" h="7" extrusionOk="0">
                  <a:moveTo>
                    <a:pt x="3" y="0"/>
                  </a:moveTo>
                  <a:lnTo>
                    <a:pt x="4" y="1"/>
                  </a:lnTo>
                  <a:lnTo>
                    <a:pt x="5" y="1"/>
                  </a:lnTo>
                  <a:lnTo>
                    <a:pt x="8" y="3"/>
                  </a:lnTo>
                  <a:lnTo>
                    <a:pt x="10" y="5"/>
                  </a:lnTo>
                  <a:lnTo>
                    <a:pt x="9" y="6"/>
                  </a:lnTo>
                  <a:lnTo>
                    <a:pt x="7" y="6"/>
                  </a:lnTo>
                  <a:lnTo>
                    <a:pt x="6" y="6"/>
                  </a:lnTo>
                  <a:lnTo>
                    <a:pt x="6" y="6"/>
                  </a:lnTo>
                  <a:lnTo>
                    <a:pt x="5" y="5"/>
                  </a:lnTo>
                  <a:lnTo>
                    <a:pt x="3" y="3"/>
                  </a:lnTo>
                  <a:lnTo>
                    <a:pt x="1" y="3"/>
                  </a:lnTo>
                  <a:lnTo>
                    <a:pt x="0" y="2"/>
                  </a:lnTo>
                  <a:lnTo>
                    <a:pt x="3"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93" name="Google Shape;2793;p203"/>
            <p:cNvSpPr/>
            <p:nvPr/>
          </p:nvSpPr>
          <p:spPr>
            <a:xfrm>
              <a:off x="10763285" y="4884044"/>
              <a:ext cx="8374" cy="3692"/>
            </a:xfrm>
            <a:custGeom>
              <a:avLst/>
              <a:gdLst/>
              <a:ahLst/>
              <a:cxnLst/>
              <a:rect l="l" t="t" r="r" b="b"/>
              <a:pathLst>
                <a:path w="7" h="6" extrusionOk="0">
                  <a:moveTo>
                    <a:pt x="4" y="5"/>
                  </a:moveTo>
                  <a:lnTo>
                    <a:pt x="4" y="5"/>
                  </a:lnTo>
                  <a:lnTo>
                    <a:pt x="3" y="4"/>
                  </a:lnTo>
                  <a:lnTo>
                    <a:pt x="1" y="4"/>
                  </a:lnTo>
                  <a:lnTo>
                    <a:pt x="0" y="3"/>
                  </a:lnTo>
                  <a:lnTo>
                    <a:pt x="1" y="2"/>
                  </a:lnTo>
                  <a:lnTo>
                    <a:pt x="3" y="0"/>
                  </a:lnTo>
                  <a:lnTo>
                    <a:pt x="3" y="1"/>
                  </a:lnTo>
                  <a:lnTo>
                    <a:pt x="4" y="2"/>
                  </a:lnTo>
                  <a:lnTo>
                    <a:pt x="6" y="2"/>
                  </a:lnTo>
                  <a:lnTo>
                    <a:pt x="6" y="3"/>
                  </a:lnTo>
                  <a:lnTo>
                    <a:pt x="4"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94" name="Google Shape;2794;p203"/>
            <p:cNvSpPr/>
            <p:nvPr/>
          </p:nvSpPr>
          <p:spPr>
            <a:xfrm>
              <a:off x="10717228" y="4876657"/>
              <a:ext cx="8374" cy="3692"/>
            </a:xfrm>
            <a:custGeom>
              <a:avLst/>
              <a:gdLst/>
              <a:ahLst/>
              <a:cxnLst/>
              <a:rect l="l" t="t" r="r" b="b"/>
              <a:pathLst>
                <a:path w="7" h="4" extrusionOk="0">
                  <a:moveTo>
                    <a:pt x="6" y="2"/>
                  </a:moveTo>
                  <a:lnTo>
                    <a:pt x="6" y="3"/>
                  </a:lnTo>
                  <a:lnTo>
                    <a:pt x="4" y="3"/>
                  </a:lnTo>
                  <a:lnTo>
                    <a:pt x="0" y="1"/>
                  </a:lnTo>
                  <a:lnTo>
                    <a:pt x="0" y="0"/>
                  </a:lnTo>
                  <a:lnTo>
                    <a:pt x="1" y="0"/>
                  </a:lnTo>
                  <a:lnTo>
                    <a:pt x="3" y="0"/>
                  </a:lnTo>
                  <a:lnTo>
                    <a:pt x="5" y="1"/>
                  </a:lnTo>
                  <a:lnTo>
                    <a:pt x="6"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95" name="Google Shape;2795;p203"/>
            <p:cNvSpPr/>
            <p:nvPr/>
          </p:nvSpPr>
          <p:spPr>
            <a:xfrm>
              <a:off x="10733975" y="4876657"/>
              <a:ext cx="4188" cy="3692"/>
            </a:xfrm>
            <a:custGeom>
              <a:avLst/>
              <a:gdLst/>
              <a:ahLst/>
              <a:cxnLst/>
              <a:rect l="l" t="t" r="r" b="b"/>
              <a:pathLst>
                <a:path w="4" h="6" extrusionOk="0">
                  <a:moveTo>
                    <a:pt x="2" y="5"/>
                  </a:moveTo>
                  <a:lnTo>
                    <a:pt x="1" y="5"/>
                  </a:lnTo>
                  <a:lnTo>
                    <a:pt x="0" y="4"/>
                  </a:lnTo>
                  <a:lnTo>
                    <a:pt x="2" y="0"/>
                  </a:lnTo>
                  <a:lnTo>
                    <a:pt x="3" y="3"/>
                  </a:lnTo>
                  <a:lnTo>
                    <a:pt x="3" y="4"/>
                  </a:lnTo>
                  <a:lnTo>
                    <a:pt x="2"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96" name="Google Shape;2796;p203"/>
            <p:cNvSpPr/>
            <p:nvPr/>
          </p:nvSpPr>
          <p:spPr>
            <a:xfrm>
              <a:off x="10729789" y="4872964"/>
              <a:ext cx="8374" cy="7386"/>
            </a:xfrm>
            <a:custGeom>
              <a:avLst/>
              <a:gdLst/>
              <a:ahLst/>
              <a:cxnLst/>
              <a:rect l="l" t="t" r="r" b="b"/>
              <a:pathLst>
                <a:path w="9" h="9" extrusionOk="0">
                  <a:moveTo>
                    <a:pt x="7" y="5"/>
                  </a:moveTo>
                  <a:lnTo>
                    <a:pt x="4" y="8"/>
                  </a:lnTo>
                  <a:lnTo>
                    <a:pt x="2" y="7"/>
                  </a:lnTo>
                  <a:lnTo>
                    <a:pt x="0" y="5"/>
                  </a:lnTo>
                  <a:lnTo>
                    <a:pt x="0" y="3"/>
                  </a:lnTo>
                  <a:lnTo>
                    <a:pt x="0" y="2"/>
                  </a:lnTo>
                  <a:lnTo>
                    <a:pt x="2" y="1"/>
                  </a:lnTo>
                  <a:lnTo>
                    <a:pt x="2" y="1"/>
                  </a:lnTo>
                  <a:lnTo>
                    <a:pt x="4" y="0"/>
                  </a:lnTo>
                  <a:lnTo>
                    <a:pt x="7" y="1"/>
                  </a:lnTo>
                  <a:lnTo>
                    <a:pt x="8" y="1"/>
                  </a:lnTo>
                  <a:lnTo>
                    <a:pt x="6" y="3"/>
                  </a:lnTo>
                  <a:lnTo>
                    <a:pt x="6" y="4"/>
                  </a:lnTo>
                  <a:lnTo>
                    <a:pt x="7" y="4"/>
                  </a:lnTo>
                  <a:lnTo>
                    <a:pt x="7"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97" name="Google Shape;2797;p203"/>
            <p:cNvSpPr/>
            <p:nvPr/>
          </p:nvSpPr>
          <p:spPr>
            <a:xfrm>
              <a:off x="10708854" y="4869272"/>
              <a:ext cx="8374" cy="7386"/>
            </a:xfrm>
            <a:custGeom>
              <a:avLst/>
              <a:gdLst/>
              <a:ahLst/>
              <a:cxnLst/>
              <a:rect l="l" t="t" r="r" b="b"/>
              <a:pathLst>
                <a:path w="8" h="11" extrusionOk="0">
                  <a:moveTo>
                    <a:pt x="6" y="9"/>
                  </a:moveTo>
                  <a:lnTo>
                    <a:pt x="6" y="10"/>
                  </a:lnTo>
                  <a:lnTo>
                    <a:pt x="4" y="9"/>
                  </a:lnTo>
                  <a:lnTo>
                    <a:pt x="0" y="5"/>
                  </a:lnTo>
                  <a:lnTo>
                    <a:pt x="1" y="3"/>
                  </a:lnTo>
                  <a:lnTo>
                    <a:pt x="5" y="1"/>
                  </a:lnTo>
                  <a:lnTo>
                    <a:pt x="6" y="0"/>
                  </a:lnTo>
                  <a:lnTo>
                    <a:pt x="7" y="2"/>
                  </a:lnTo>
                  <a:lnTo>
                    <a:pt x="6" y="4"/>
                  </a:lnTo>
                  <a:lnTo>
                    <a:pt x="5" y="5"/>
                  </a:lnTo>
                  <a:lnTo>
                    <a:pt x="4" y="7"/>
                  </a:lnTo>
                  <a:lnTo>
                    <a:pt x="6" y="9"/>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98" name="Google Shape;2798;p203"/>
            <p:cNvSpPr/>
            <p:nvPr/>
          </p:nvSpPr>
          <p:spPr>
            <a:xfrm>
              <a:off x="10775845" y="4869272"/>
              <a:ext cx="4188" cy="3692"/>
            </a:xfrm>
            <a:custGeom>
              <a:avLst/>
              <a:gdLst/>
              <a:ahLst/>
              <a:cxnLst/>
              <a:rect l="l" t="t" r="r" b="b"/>
              <a:pathLst>
                <a:path w="6" h="5" extrusionOk="0">
                  <a:moveTo>
                    <a:pt x="5" y="4"/>
                  </a:moveTo>
                  <a:lnTo>
                    <a:pt x="4" y="4"/>
                  </a:lnTo>
                  <a:lnTo>
                    <a:pt x="2" y="3"/>
                  </a:lnTo>
                  <a:lnTo>
                    <a:pt x="0" y="2"/>
                  </a:lnTo>
                  <a:lnTo>
                    <a:pt x="1" y="1"/>
                  </a:lnTo>
                  <a:lnTo>
                    <a:pt x="2" y="0"/>
                  </a:lnTo>
                  <a:lnTo>
                    <a:pt x="4" y="1"/>
                  </a:lnTo>
                  <a:lnTo>
                    <a:pt x="4" y="2"/>
                  </a:lnTo>
                  <a:lnTo>
                    <a:pt x="5"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799" name="Google Shape;2799;p203"/>
            <p:cNvSpPr/>
            <p:nvPr/>
          </p:nvSpPr>
          <p:spPr>
            <a:xfrm>
              <a:off x="10809340" y="4865577"/>
              <a:ext cx="25121" cy="36930"/>
            </a:xfrm>
            <a:custGeom>
              <a:avLst/>
              <a:gdLst/>
              <a:ahLst/>
              <a:cxnLst/>
              <a:rect l="l" t="t" r="r" b="b"/>
              <a:pathLst>
                <a:path w="26" h="42" extrusionOk="0">
                  <a:moveTo>
                    <a:pt x="5" y="0"/>
                  </a:moveTo>
                  <a:lnTo>
                    <a:pt x="13" y="9"/>
                  </a:lnTo>
                  <a:lnTo>
                    <a:pt x="13" y="11"/>
                  </a:lnTo>
                  <a:lnTo>
                    <a:pt x="12" y="12"/>
                  </a:lnTo>
                  <a:lnTo>
                    <a:pt x="11" y="15"/>
                  </a:lnTo>
                  <a:lnTo>
                    <a:pt x="12" y="16"/>
                  </a:lnTo>
                  <a:lnTo>
                    <a:pt x="15" y="17"/>
                  </a:lnTo>
                  <a:lnTo>
                    <a:pt x="18" y="20"/>
                  </a:lnTo>
                  <a:lnTo>
                    <a:pt x="20" y="24"/>
                  </a:lnTo>
                  <a:lnTo>
                    <a:pt x="20" y="26"/>
                  </a:lnTo>
                  <a:lnTo>
                    <a:pt x="22" y="27"/>
                  </a:lnTo>
                  <a:lnTo>
                    <a:pt x="22" y="32"/>
                  </a:lnTo>
                  <a:lnTo>
                    <a:pt x="24" y="37"/>
                  </a:lnTo>
                  <a:lnTo>
                    <a:pt x="25" y="40"/>
                  </a:lnTo>
                  <a:lnTo>
                    <a:pt x="24" y="41"/>
                  </a:lnTo>
                  <a:lnTo>
                    <a:pt x="23" y="40"/>
                  </a:lnTo>
                  <a:lnTo>
                    <a:pt x="19" y="34"/>
                  </a:lnTo>
                  <a:lnTo>
                    <a:pt x="14" y="32"/>
                  </a:lnTo>
                  <a:lnTo>
                    <a:pt x="14" y="31"/>
                  </a:lnTo>
                  <a:lnTo>
                    <a:pt x="9" y="27"/>
                  </a:lnTo>
                  <a:lnTo>
                    <a:pt x="6" y="20"/>
                  </a:lnTo>
                  <a:lnTo>
                    <a:pt x="3" y="10"/>
                  </a:lnTo>
                  <a:lnTo>
                    <a:pt x="4" y="7"/>
                  </a:lnTo>
                  <a:lnTo>
                    <a:pt x="0" y="2"/>
                  </a:lnTo>
                  <a:lnTo>
                    <a:pt x="0" y="0"/>
                  </a:lnTo>
                  <a:lnTo>
                    <a:pt x="2" y="0"/>
                  </a:lnTo>
                  <a:lnTo>
                    <a:pt x="3" y="0"/>
                  </a:lnTo>
                  <a:lnTo>
                    <a:pt x="4" y="0"/>
                  </a:lnTo>
                  <a:lnTo>
                    <a:pt x="5"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00" name="Google Shape;2800;p203"/>
            <p:cNvSpPr/>
            <p:nvPr/>
          </p:nvSpPr>
          <p:spPr>
            <a:xfrm>
              <a:off x="10708854" y="4858192"/>
              <a:ext cx="20936" cy="18466"/>
            </a:xfrm>
            <a:custGeom>
              <a:avLst/>
              <a:gdLst/>
              <a:ahLst/>
              <a:cxnLst/>
              <a:rect l="l" t="t" r="r" b="b"/>
              <a:pathLst>
                <a:path w="23" h="22" extrusionOk="0">
                  <a:moveTo>
                    <a:pt x="18" y="10"/>
                  </a:moveTo>
                  <a:lnTo>
                    <a:pt x="20" y="12"/>
                  </a:lnTo>
                  <a:lnTo>
                    <a:pt x="22" y="18"/>
                  </a:lnTo>
                  <a:lnTo>
                    <a:pt x="22" y="20"/>
                  </a:lnTo>
                  <a:lnTo>
                    <a:pt x="21" y="20"/>
                  </a:lnTo>
                  <a:lnTo>
                    <a:pt x="20" y="21"/>
                  </a:lnTo>
                  <a:lnTo>
                    <a:pt x="17" y="18"/>
                  </a:lnTo>
                  <a:lnTo>
                    <a:pt x="15" y="17"/>
                  </a:lnTo>
                  <a:lnTo>
                    <a:pt x="13" y="16"/>
                  </a:lnTo>
                  <a:lnTo>
                    <a:pt x="11" y="12"/>
                  </a:lnTo>
                  <a:lnTo>
                    <a:pt x="11" y="10"/>
                  </a:lnTo>
                  <a:lnTo>
                    <a:pt x="10" y="10"/>
                  </a:lnTo>
                  <a:lnTo>
                    <a:pt x="5" y="11"/>
                  </a:lnTo>
                  <a:lnTo>
                    <a:pt x="4" y="12"/>
                  </a:lnTo>
                  <a:lnTo>
                    <a:pt x="1" y="12"/>
                  </a:lnTo>
                  <a:lnTo>
                    <a:pt x="0" y="10"/>
                  </a:lnTo>
                  <a:lnTo>
                    <a:pt x="1" y="8"/>
                  </a:lnTo>
                  <a:lnTo>
                    <a:pt x="4" y="7"/>
                  </a:lnTo>
                  <a:lnTo>
                    <a:pt x="5" y="5"/>
                  </a:lnTo>
                  <a:lnTo>
                    <a:pt x="8" y="1"/>
                  </a:lnTo>
                  <a:lnTo>
                    <a:pt x="10" y="0"/>
                  </a:lnTo>
                  <a:lnTo>
                    <a:pt x="13" y="2"/>
                  </a:lnTo>
                  <a:lnTo>
                    <a:pt x="13" y="7"/>
                  </a:lnTo>
                  <a:lnTo>
                    <a:pt x="15" y="8"/>
                  </a:lnTo>
                  <a:lnTo>
                    <a:pt x="18" y="1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01" name="Google Shape;2801;p203"/>
            <p:cNvSpPr/>
            <p:nvPr/>
          </p:nvSpPr>
          <p:spPr>
            <a:xfrm>
              <a:off x="10687921" y="4858192"/>
              <a:ext cx="4185" cy="7386"/>
            </a:xfrm>
            <a:custGeom>
              <a:avLst/>
              <a:gdLst/>
              <a:ahLst/>
              <a:cxnLst/>
              <a:rect l="l" t="t" r="r" b="b"/>
              <a:pathLst>
                <a:path w="3" h="9" extrusionOk="0">
                  <a:moveTo>
                    <a:pt x="2" y="7"/>
                  </a:moveTo>
                  <a:lnTo>
                    <a:pt x="2" y="8"/>
                  </a:lnTo>
                  <a:lnTo>
                    <a:pt x="0" y="4"/>
                  </a:lnTo>
                  <a:lnTo>
                    <a:pt x="0" y="2"/>
                  </a:lnTo>
                  <a:lnTo>
                    <a:pt x="1" y="1"/>
                  </a:lnTo>
                  <a:lnTo>
                    <a:pt x="1" y="0"/>
                  </a:lnTo>
                  <a:lnTo>
                    <a:pt x="2" y="5"/>
                  </a:lnTo>
                  <a:lnTo>
                    <a:pt x="2" y="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02" name="Google Shape;2802;p203"/>
            <p:cNvSpPr/>
            <p:nvPr/>
          </p:nvSpPr>
          <p:spPr>
            <a:xfrm>
              <a:off x="10700480" y="4854499"/>
              <a:ext cx="8374" cy="7386"/>
            </a:xfrm>
            <a:custGeom>
              <a:avLst/>
              <a:gdLst/>
              <a:ahLst/>
              <a:cxnLst/>
              <a:rect l="l" t="t" r="r" b="b"/>
              <a:pathLst>
                <a:path w="8" h="10" extrusionOk="0">
                  <a:moveTo>
                    <a:pt x="6" y="8"/>
                  </a:moveTo>
                  <a:lnTo>
                    <a:pt x="6" y="9"/>
                  </a:lnTo>
                  <a:lnTo>
                    <a:pt x="2" y="8"/>
                  </a:lnTo>
                  <a:lnTo>
                    <a:pt x="0" y="5"/>
                  </a:lnTo>
                  <a:lnTo>
                    <a:pt x="0" y="3"/>
                  </a:lnTo>
                  <a:lnTo>
                    <a:pt x="1" y="0"/>
                  </a:lnTo>
                  <a:lnTo>
                    <a:pt x="4" y="0"/>
                  </a:lnTo>
                  <a:lnTo>
                    <a:pt x="6" y="1"/>
                  </a:lnTo>
                  <a:lnTo>
                    <a:pt x="7" y="3"/>
                  </a:lnTo>
                  <a:lnTo>
                    <a:pt x="7" y="5"/>
                  </a:lnTo>
                  <a:lnTo>
                    <a:pt x="7" y="7"/>
                  </a:lnTo>
                  <a:lnTo>
                    <a:pt x="6" y="8"/>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03" name="Google Shape;2803;p203"/>
            <p:cNvSpPr/>
            <p:nvPr/>
          </p:nvSpPr>
          <p:spPr>
            <a:xfrm>
              <a:off x="10687921" y="4847114"/>
              <a:ext cx="8374" cy="11078"/>
            </a:xfrm>
            <a:custGeom>
              <a:avLst/>
              <a:gdLst/>
              <a:ahLst/>
              <a:cxnLst/>
              <a:rect l="l" t="t" r="r" b="b"/>
              <a:pathLst>
                <a:path w="11" h="13" extrusionOk="0">
                  <a:moveTo>
                    <a:pt x="6" y="11"/>
                  </a:moveTo>
                  <a:lnTo>
                    <a:pt x="5" y="12"/>
                  </a:lnTo>
                  <a:lnTo>
                    <a:pt x="4" y="10"/>
                  </a:lnTo>
                  <a:lnTo>
                    <a:pt x="3" y="9"/>
                  </a:lnTo>
                  <a:lnTo>
                    <a:pt x="3" y="7"/>
                  </a:lnTo>
                  <a:lnTo>
                    <a:pt x="0" y="5"/>
                  </a:lnTo>
                  <a:lnTo>
                    <a:pt x="0" y="2"/>
                  </a:lnTo>
                  <a:lnTo>
                    <a:pt x="2" y="0"/>
                  </a:lnTo>
                  <a:lnTo>
                    <a:pt x="4" y="1"/>
                  </a:lnTo>
                  <a:lnTo>
                    <a:pt x="7" y="4"/>
                  </a:lnTo>
                  <a:lnTo>
                    <a:pt x="10" y="5"/>
                  </a:lnTo>
                  <a:lnTo>
                    <a:pt x="9" y="7"/>
                  </a:lnTo>
                  <a:lnTo>
                    <a:pt x="7" y="10"/>
                  </a:lnTo>
                  <a:lnTo>
                    <a:pt x="6" y="1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04" name="Google Shape;2804;p203"/>
            <p:cNvSpPr/>
            <p:nvPr/>
          </p:nvSpPr>
          <p:spPr>
            <a:xfrm>
              <a:off x="10746537" y="4847114"/>
              <a:ext cx="41869" cy="25850"/>
            </a:xfrm>
            <a:custGeom>
              <a:avLst/>
              <a:gdLst/>
              <a:ahLst/>
              <a:cxnLst/>
              <a:rect l="l" t="t" r="r" b="b"/>
              <a:pathLst>
                <a:path w="46" h="33" extrusionOk="0">
                  <a:moveTo>
                    <a:pt x="45" y="32"/>
                  </a:moveTo>
                  <a:lnTo>
                    <a:pt x="45" y="32"/>
                  </a:lnTo>
                  <a:lnTo>
                    <a:pt x="41" y="30"/>
                  </a:lnTo>
                  <a:lnTo>
                    <a:pt x="38" y="27"/>
                  </a:lnTo>
                  <a:lnTo>
                    <a:pt x="29" y="23"/>
                  </a:lnTo>
                  <a:lnTo>
                    <a:pt x="27" y="21"/>
                  </a:lnTo>
                  <a:lnTo>
                    <a:pt x="25" y="21"/>
                  </a:lnTo>
                  <a:lnTo>
                    <a:pt x="21" y="18"/>
                  </a:lnTo>
                  <a:lnTo>
                    <a:pt x="16" y="16"/>
                  </a:lnTo>
                  <a:lnTo>
                    <a:pt x="13" y="13"/>
                  </a:lnTo>
                  <a:lnTo>
                    <a:pt x="12" y="12"/>
                  </a:lnTo>
                  <a:lnTo>
                    <a:pt x="11" y="12"/>
                  </a:lnTo>
                  <a:lnTo>
                    <a:pt x="8" y="9"/>
                  </a:lnTo>
                  <a:lnTo>
                    <a:pt x="4" y="7"/>
                  </a:lnTo>
                  <a:lnTo>
                    <a:pt x="4" y="4"/>
                  </a:lnTo>
                  <a:lnTo>
                    <a:pt x="1" y="1"/>
                  </a:lnTo>
                  <a:lnTo>
                    <a:pt x="0" y="0"/>
                  </a:lnTo>
                  <a:lnTo>
                    <a:pt x="9" y="2"/>
                  </a:lnTo>
                  <a:lnTo>
                    <a:pt x="13" y="6"/>
                  </a:lnTo>
                  <a:lnTo>
                    <a:pt x="17" y="8"/>
                  </a:lnTo>
                  <a:lnTo>
                    <a:pt x="18" y="10"/>
                  </a:lnTo>
                  <a:lnTo>
                    <a:pt x="21" y="12"/>
                  </a:lnTo>
                  <a:lnTo>
                    <a:pt x="24" y="12"/>
                  </a:lnTo>
                  <a:lnTo>
                    <a:pt x="27" y="14"/>
                  </a:lnTo>
                  <a:lnTo>
                    <a:pt x="29" y="15"/>
                  </a:lnTo>
                  <a:lnTo>
                    <a:pt x="32" y="16"/>
                  </a:lnTo>
                  <a:lnTo>
                    <a:pt x="44" y="25"/>
                  </a:lnTo>
                  <a:lnTo>
                    <a:pt x="43" y="28"/>
                  </a:lnTo>
                  <a:lnTo>
                    <a:pt x="44" y="29"/>
                  </a:lnTo>
                  <a:lnTo>
                    <a:pt x="45" y="3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05" name="Google Shape;2805;p203"/>
            <p:cNvSpPr/>
            <p:nvPr/>
          </p:nvSpPr>
          <p:spPr>
            <a:xfrm>
              <a:off x="10662799" y="4828647"/>
              <a:ext cx="8374" cy="3694"/>
            </a:xfrm>
            <a:custGeom>
              <a:avLst/>
              <a:gdLst/>
              <a:ahLst/>
              <a:cxnLst/>
              <a:rect l="l" t="t" r="r" b="b"/>
              <a:pathLst>
                <a:path w="7" h="5" extrusionOk="0">
                  <a:moveTo>
                    <a:pt x="5" y="4"/>
                  </a:moveTo>
                  <a:lnTo>
                    <a:pt x="1" y="4"/>
                  </a:lnTo>
                  <a:lnTo>
                    <a:pt x="0" y="4"/>
                  </a:lnTo>
                  <a:lnTo>
                    <a:pt x="1" y="1"/>
                  </a:lnTo>
                  <a:lnTo>
                    <a:pt x="1" y="0"/>
                  </a:lnTo>
                  <a:lnTo>
                    <a:pt x="6" y="2"/>
                  </a:lnTo>
                  <a:lnTo>
                    <a:pt x="5"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06" name="Google Shape;2806;p203"/>
            <p:cNvSpPr/>
            <p:nvPr/>
          </p:nvSpPr>
          <p:spPr>
            <a:xfrm>
              <a:off x="10683733" y="4821261"/>
              <a:ext cx="33496" cy="22158"/>
            </a:xfrm>
            <a:custGeom>
              <a:avLst/>
              <a:gdLst/>
              <a:ahLst/>
              <a:cxnLst/>
              <a:rect l="l" t="t" r="r" b="b"/>
              <a:pathLst>
                <a:path w="34" h="26" extrusionOk="0">
                  <a:moveTo>
                    <a:pt x="32" y="22"/>
                  </a:moveTo>
                  <a:lnTo>
                    <a:pt x="33" y="23"/>
                  </a:lnTo>
                  <a:lnTo>
                    <a:pt x="31" y="25"/>
                  </a:lnTo>
                  <a:lnTo>
                    <a:pt x="28" y="24"/>
                  </a:lnTo>
                  <a:lnTo>
                    <a:pt x="27" y="23"/>
                  </a:lnTo>
                  <a:lnTo>
                    <a:pt x="27" y="23"/>
                  </a:lnTo>
                  <a:lnTo>
                    <a:pt x="25" y="23"/>
                  </a:lnTo>
                  <a:lnTo>
                    <a:pt x="20" y="22"/>
                  </a:lnTo>
                  <a:lnTo>
                    <a:pt x="14" y="17"/>
                  </a:lnTo>
                  <a:lnTo>
                    <a:pt x="7" y="9"/>
                  </a:lnTo>
                  <a:lnTo>
                    <a:pt x="1" y="4"/>
                  </a:lnTo>
                  <a:lnTo>
                    <a:pt x="0" y="2"/>
                  </a:lnTo>
                  <a:lnTo>
                    <a:pt x="0" y="0"/>
                  </a:lnTo>
                  <a:lnTo>
                    <a:pt x="0" y="0"/>
                  </a:lnTo>
                  <a:lnTo>
                    <a:pt x="4" y="0"/>
                  </a:lnTo>
                  <a:lnTo>
                    <a:pt x="9" y="4"/>
                  </a:lnTo>
                  <a:lnTo>
                    <a:pt x="18" y="8"/>
                  </a:lnTo>
                  <a:lnTo>
                    <a:pt x="20" y="11"/>
                  </a:lnTo>
                  <a:lnTo>
                    <a:pt x="22" y="15"/>
                  </a:lnTo>
                  <a:lnTo>
                    <a:pt x="23" y="17"/>
                  </a:lnTo>
                  <a:lnTo>
                    <a:pt x="28" y="21"/>
                  </a:lnTo>
                  <a:lnTo>
                    <a:pt x="30" y="22"/>
                  </a:lnTo>
                  <a:lnTo>
                    <a:pt x="32" y="2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07" name="Google Shape;2807;p203"/>
            <p:cNvSpPr/>
            <p:nvPr/>
          </p:nvSpPr>
          <p:spPr>
            <a:xfrm>
              <a:off x="11537865" y="5146246"/>
              <a:ext cx="46058" cy="81246"/>
            </a:xfrm>
            <a:custGeom>
              <a:avLst/>
              <a:gdLst/>
              <a:ahLst/>
              <a:cxnLst/>
              <a:rect l="l" t="t" r="r" b="b"/>
              <a:pathLst>
                <a:path w="47" h="97" extrusionOk="0">
                  <a:moveTo>
                    <a:pt x="14" y="91"/>
                  </a:moveTo>
                  <a:lnTo>
                    <a:pt x="14" y="96"/>
                  </a:lnTo>
                  <a:lnTo>
                    <a:pt x="12" y="95"/>
                  </a:lnTo>
                  <a:lnTo>
                    <a:pt x="12" y="94"/>
                  </a:lnTo>
                  <a:lnTo>
                    <a:pt x="14" y="91"/>
                  </a:lnTo>
                  <a:close/>
                  <a:moveTo>
                    <a:pt x="6" y="87"/>
                  </a:moveTo>
                  <a:lnTo>
                    <a:pt x="7" y="87"/>
                  </a:lnTo>
                  <a:lnTo>
                    <a:pt x="7" y="86"/>
                  </a:lnTo>
                  <a:lnTo>
                    <a:pt x="9" y="86"/>
                  </a:lnTo>
                  <a:lnTo>
                    <a:pt x="8" y="87"/>
                  </a:lnTo>
                  <a:lnTo>
                    <a:pt x="6" y="90"/>
                  </a:lnTo>
                  <a:lnTo>
                    <a:pt x="5" y="89"/>
                  </a:lnTo>
                  <a:lnTo>
                    <a:pt x="0" y="87"/>
                  </a:lnTo>
                  <a:lnTo>
                    <a:pt x="0" y="85"/>
                  </a:lnTo>
                  <a:lnTo>
                    <a:pt x="1" y="84"/>
                  </a:lnTo>
                  <a:lnTo>
                    <a:pt x="1" y="85"/>
                  </a:lnTo>
                  <a:lnTo>
                    <a:pt x="2" y="85"/>
                  </a:lnTo>
                  <a:lnTo>
                    <a:pt x="4" y="85"/>
                  </a:lnTo>
                  <a:lnTo>
                    <a:pt x="6" y="87"/>
                  </a:lnTo>
                  <a:lnTo>
                    <a:pt x="5" y="87"/>
                  </a:lnTo>
                  <a:lnTo>
                    <a:pt x="6" y="87"/>
                  </a:lnTo>
                  <a:close/>
                  <a:moveTo>
                    <a:pt x="44" y="2"/>
                  </a:moveTo>
                  <a:lnTo>
                    <a:pt x="43" y="4"/>
                  </a:lnTo>
                  <a:lnTo>
                    <a:pt x="43" y="4"/>
                  </a:lnTo>
                  <a:lnTo>
                    <a:pt x="42" y="3"/>
                  </a:lnTo>
                  <a:lnTo>
                    <a:pt x="41" y="2"/>
                  </a:lnTo>
                  <a:lnTo>
                    <a:pt x="43" y="0"/>
                  </a:lnTo>
                  <a:lnTo>
                    <a:pt x="44" y="0"/>
                  </a:lnTo>
                  <a:lnTo>
                    <a:pt x="46" y="0"/>
                  </a:lnTo>
                  <a:lnTo>
                    <a:pt x="46" y="1"/>
                  </a:lnTo>
                  <a:lnTo>
                    <a:pt x="44" y="2"/>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08" name="Google Shape;2808;p203"/>
            <p:cNvSpPr/>
            <p:nvPr/>
          </p:nvSpPr>
          <p:spPr>
            <a:xfrm>
              <a:off x="11550426" y="5223800"/>
              <a:ext cx="4185" cy="3692"/>
            </a:xfrm>
            <a:custGeom>
              <a:avLst/>
              <a:gdLst/>
              <a:ahLst/>
              <a:cxnLst/>
              <a:rect l="l" t="t" r="r" b="b"/>
              <a:pathLst>
                <a:path w="3" h="6" extrusionOk="0">
                  <a:moveTo>
                    <a:pt x="2" y="0"/>
                  </a:moveTo>
                  <a:lnTo>
                    <a:pt x="2" y="5"/>
                  </a:lnTo>
                  <a:lnTo>
                    <a:pt x="0" y="4"/>
                  </a:lnTo>
                  <a:lnTo>
                    <a:pt x="0" y="3"/>
                  </a:lnTo>
                  <a:lnTo>
                    <a:pt x="2"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09" name="Google Shape;2809;p203"/>
            <p:cNvSpPr/>
            <p:nvPr/>
          </p:nvSpPr>
          <p:spPr>
            <a:xfrm>
              <a:off x="11537865" y="5216414"/>
              <a:ext cx="8374" cy="7386"/>
            </a:xfrm>
            <a:custGeom>
              <a:avLst/>
              <a:gdLst/>
              <a:ahLst/>
              <a:cxnLst/>
              <a:rect l="l" t="t" r="r" b="b"/>
              <a:pathLst>
                <a:path w="10" h="7" extrusionOk="0">
                  <a:moveTo>
                    <a:pt x="6" y="3"/>
                  </a:moveTo>
                  <a:lnTo>
                    <a:pt x="7" y="3"/>
                  </a:lnTo>
                  <a:lnTo>
                    <a:pt x="7" y="2"/>
                  </a:lnTo>
                  <a:lnTo>
                    <a:pt x="9" y="2"/>
                  </a:lnTo>
                  <a:lnTo>
                    <a:pt x="8" y="3"/>
                  </a:lnTo>
                  <a:lnTo>
                    <a:pt x="6" y="6"/>
                  </a:lnTo>
                  <a:lnTo>
                    <a:pt x="5" y="5"/>
                  </a:lnTo>
                  <a:lnTo>
                    <a:pt x="0" y="3"/>
                  </a:lnTo>
                  <a:lnTo>
                    <a:pt x="0" y="1"/>
                  </a:lnTo>
                  <a:lnTo>
                    <a:pt x="1" y="0"/>
                  </a:lnTo>
                  <a:lnTo>
                    <a:pt x="1" y="1"/>
                  </a:lnTo>
                  <a:lnTo>
                    <a:pt x="2" y="1"/>
                  </a:lnTo>
                  <a:lnTo>
                    <a:pt x="4" y="1"/>
                  </a:lnTo>
                  <a:lnTo>
                    <a:pt x="6" y="3"/>
                  </a:lnTo>
                  <a:lnTo>
                    <a:pt x="5" y="3"/>
                  </a:lnTo>
                  <a:lnTo>
                    <a:pt x="6"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10" name="Google Shape;2810;p203"/>
            <p:cNvSpPr/>
            <p:nvPr/>
          </p:nvSpPr>
          <p:spPr>
            <a:xfrm>
              <a:off x="11575548" y="5146246"/>
              <a:ext cx="4185" cy="3694"/>
            </a:xfrm>
            <a:custGeom>
              <a:avLst/>
              <a:gdLst/>
              <a:ahLst/>
              <a:cxnLst/>
              <a:rect l="l" t="t" r="r" b="b"/>
              <a:pathLst>
                <a:path w="6" h="5" extrusionOk="0">
                  <a:moveTo>
                    <a:pt x="3" y="2"/>
                  </a:moveTo>
                  <a:lnTo>
                    <a:pt x="2" y="4"/>
                  </a:lnTo>
                  <a:lnTo>
                    <a:pt x="2" y="4"/>
                  </a:lnTo>
                  <a:lnTo>
                    <a:pt x="1" y="3"/>
                  </a:lnTo>
                  <a:lnTo>
                    <a:pt x="0" y="2"/>
                  </a:lnTo>
                  <a:lnTo>
                    <a:pt x="2" y="0"/>
                  </a:lnTo>
                  <a:lnTo>
                    <a:pt x="3" y="0"/>
                  </a:lnTo>
                  <a:lnTo>
                    <a:pt x="5" y="0"/>
                  </a:lnTo>
                  <a:lnTo>
                    <a:pt x="5" y="1"/>
                  </a:lnTo>
                  <a:lnTo>
                    <a:pt x="3"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11" name="Google Shape;2811;p203"/>
            <p:cNvSpPr/>
            <p:nvPr/>
          </p:nvSpPr>
          <p:spPr>
            <a:xfrm>
              <a:off x="11286649" y="4847114"/>
              <a:ext cx="87927" cy="66474"/>
            </a:xfrm>
            <a:custGeom>
              <a:avLst/>
              <a:gdLst/>
              <a:ahLst/>
              <a:cxnLst/>
              <a:rect l="l" t="t" r="r" b="b"/>
              <a:pathLst>
                <a:path w="94" h="79" extrusionOk="0">
                  <a:moveTo>
                    <a:pt x="93" y="78"/>
                  </a:moveTo>
                  <a:lnTo>
                    <a:pt x="93" y="78"/>
                  </a:lnTo>
                  <a:lnTo>
                    <a:pt x="93" y="75"/>
                  </a:lnTo>
                  <a:lnTo>
                    <a:pt x="93" y="75"/>
                  </a:lnTo>
                  <a:lnTo>
                    <a:pt x="93" y="76"/>
                  </a:lnTo>
                  <a:lnTo>
                    <a:pt x="93" y="76"/>
                  </a:lnTo>
                  <a:lnTo>
                    <a:pt x="93" y="76"/>
                  </a:lnTo>
                  <a:lnTo>
                    <a:pt x="93" y="77"/>
                  </a:lnTo>
                  <a:lnTo>
                    <a:pt x="93" y="78"/>
                  </a:lnTo>
                  <a:close/>
                  <a:moveTo>
                    <a:pt x="77" y="44"/>
                  </a:moveTo>
                  <a:lnTo>
                    <a:pt x="76" y="44"/>
                  </a:lnTo>
                  <a:lnTo>
                    <a:pt x="76" y="44"/>
                  </a:lnTo>
                  <a:lnTo>
                    <a:pt x="76" y="43"/>
                  </a:lnTo>
                  <a:lnTo>
                    <a:pt x="77" y="44"/>
                  </a:lnTo>
                  <a:close/>
                  <a:moveTo>
                    <a:pt x="0" y="6"/>
                  </a:moveTo>
                  <a:lnTo>
                    <a:pt x="0" y="6"/>
                  </a:lnTo>
                  <a:lnTo>
                    <a:pt x="0" y="6"/>
                  </a:lnTo>
                  <a:lnTo>
                    <a:pt x="0" y="5"/>
                  </a:lnTo>
                  <a:lnTo>
                    <a:pt x="0" y="5"/>
                  </a:lnTo>
                  <a:lnTo>
                    <a:pt x="0" y="6"/>
                  </a:lnTo>
                  <a:close/>
                  <a:moveTo>
                    <a:pt x="32" y="0"/>
                  </a:moveTo>
                  <a:lnTo>
                    <a:pt x="32" y="0"/>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12" name="Google Shape;2812;p203"/>
            <p:cNvSpPr/>
            <p:nvPr/>
          </p:nvSpPr>
          <p:spPr>
            <a:xfrm>
              <a:off x="11374576" y="4909893"/>
              <a:ext cx="4185" cy="3694"/>
            </a:xfrm>
            <a:custGeom>
              <a:avLst/>
              <a:gdLst/>
              <a:ahLst/>
              <a:cxnLst/>
              <a:rect l="l" t="t" r="r" b="b"/>
              <a:pathLst>
                <a:path w="1" h="4" extrusionOk="0">
                  <a:moveTo>
                    <a:pt x="0" y="3"/>
                  </a:moveTo>
                  <a:lnTo>
                    <a:pt x="0" y="3"/>
                  </a:lnTo>
                  <a:lnTo>
                    <a:pt x="0" y="0"/>
                  </a:lnTo>
                  <a:lnTo>
                    <a:pt x="0" y="0"/>
                  </a:lnTo>
                  <a:lnTo>
                    <a:pt x="0" y="1"/>
                  </a:lnTo>
                  <a:lnTo>
                    <a:pt x="0" y="1"/>
                  </a:lnTo>
                  <a:lnTo>
                    <a:pt x="0" y="1"/>
                  </a:lnTo>
                  <a:lnTo>
                    <a:pt x="0" y="2"/>
                  </a:lnTo>
                  <a:lnTo>
                    <a:pt x="0"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13" name="Google Shape;2813;p203"/>
            <p:cNvSpPr/>
            <p:nvPr/>
          </p:nvSpPr>
          <p:spPr>
            <a:xfrm>
              <a:off x="11357828" y="4884044"/>
              <a:ext cx="4185" cy="3692"/>
            </a:xfrm>
            <a:custGeom>
              <a:avLst/>
              <a:gdLst/>
              <a:ahLst/>
              <a:cxnLst/>
              <a:rect l="l" t="t" r="r" b="b"/>
              <a:pathLst>
                <a:path w="2" h="2" extrusionOk="0">
                  <a:moveTo>
                    <a:pt x="1" y="1"/>
                  </a:moveTo>
                  <a:lnTo>
                    <a:pt x="0" y="1"/>
                  </a:lnTo>
                  <a:lnTo>
                    <a:pt x="0" y="1"/>
                  </a:lnTo>
                  <a:lnTo>
                    <a:pt x="0" y="0"/>
                  </a:lnTo>
                  <a:lnTo>
                    <a:pt x="1"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14" name="Google Shape;2814;p203"/>
            <p:cNvSpPr/>
            <p:nvPr/>
          </p:nvSpPr>
          <p:spPr>
            <a:xfrm>
              <a:off x="11286649" y="4850805"/>
              <a:ext cx="4188" cy="3694"/>
            </a:xfrm>
            <a:custGeom>
              <a:avLst/>
              <a:gdLst/>
              <a:ahLst/>
              <a:cxnLst/>
              <a:rect l="l" t="t" r="r" b="b"/>
              <a:pathLst>
                <a:path w="1" h="2" extrusionOk="0">
                  <a:moveTo>
                    <a:pt x="0" y="1"/>
                  </a:moveTo>
                  <a:lnTo>
                    <a:pt x="0" y="1"/>
                  </a:lnTo>
                  <a:lnTo>
                    <a:pt x="0" y="1"/>
                  </a:lnTo>
                  <a:lnTo>
                    <a:pt x="0" y="0"/>
                  </a:lnTo>
                  <a:lnTo>
                    <a:pt x="0" y="0"/>
                  </a:lnTo>
                  <a:lnTo>
                    <a:pt x="0"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15" name="Google Shape;2815;p203"/>
            <p:cNvSpPr/>
            <p:nvPr/>
          </p:nvSpPr>
          <p:spPr>
            <a:xfrm>
              <a:off x="11315959" y="4847114"/>
              <a:ext cx="4185" cy="3692"/>
            </a:xfrm>
            <a:custGeom>
              <a:avLst/>
              <a:gdLst/>
              <a:ahLst/>
              <a:cxnLst/>
              <a:rect l="l" t="t" r="r" b="b"/>
              <a:pathLst>
                <a:path w="1" h="1" extrusionOk="0">
                  <a:moveTo>
                    <a:pt x="0" y="0"/>
                  </a:moveTo>
                  <a:lnTo>
                    <a:pt x="0"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16" name="Google Shape;2816;p203"/>
            <p:cNvSpPr/>
            <p:nvPr/>
          </p:nvSpPr>
          <p:spPr>
            <a:xfrm>
              <a:off x="10989379" y="5013298"/>
              <a:ext cx="100486" cy="180958"/>
            </a:xfrm>
            <a:custGeom>
              <a:avLst/>
              <a:gdLst/>
              <a:ahLst/>
              <a:cxnLst/>
              <a:rect l="l" t="t" r="r" b="b"/>
              <a:pathLst>
                <a:path w="108" h="217" extrusionOk="0">
                  <a:moveTo>
                    <a:pt x="107" y="214"/>
                  </a:moveTo>
                  <a:lnTo>
                    <a:pt x="107" y="216"/>
                  </a:lnTo>
                  <a:lnTo>
                    <a:pt x="105" y="216"/>
                  </a:lnTo>
                  <a:lnTo>
                    <a:pt x="102" y="214"/>
                  </a:lnTo>
                  <a:lnTo>
                    <a:pt x="103" y="213"/>
                  </a:lnTo>
                  <a:lnTo>
                    <a:pt x="105" y="212"/>
                  </a:lnTo>
                  <a:lnTo>
                    <a:pt x="106" y="212"/>
                  </a:lnTo>
                  <a:lnTo>
                    <a:pt x="107" y="214"/>
                  </a:lnTo>
                  <a:close/>
                  <a:moveTo>
                    <a:pt x="94" y="192"/>
                  </a:moveTo>
                  <a:lnTo>
                    <a:pt x="93" y="196"/>
                  </a:lnTo>
                  <a:lnTo>
                    <a:pt x="90" y="195"/>
                  </a:lnTo>
                  <a:lnTo>
                    <a:pt x="87" y="192"/>
                  </a:lnTo>
                  <a:lnTo>
                    <a:pt x="86" y="190"/>
                  </a:lnTo>
                  <a:lnTo>
                    <a:pt x="87" y="186"/>
                  </a:lnTo>
                  <a:lnTo>
                    <a:pt x="88" y="185"/>
                  </a:lnTo>
                  <a:lnTo>
                    <a:pt x="89" y="185"/>
                  </a:lnTo>
                  <a:lnTo>
                    <a:pt x="91" y="189"/>
                  </a:lnTo>
                  <a:lnTo>
                    <a:pt x="94" y="192"/>
                  </a:lnTo>
                  <a:close/>
                  <a:moveTo>
                    <a:pt x="89" y="172"/>
                  </a:moveTo>
                  <a:lnTo>
                    <a:pt x="88" y="174"/>
                  </a:lnTo>
                  <a:lnTo>
                    <a:pt x="87" y="173"/>
                  </a:lnTo>
                  <a:lnTo>
                    <a:pt x="78" y="170"/>
                  </a:lnTo>
                  <a:lnTo>
                    <a:pt x="79" y="169"/>
                  </a:lnTo>
                  <a:lnTo>
                    <a:pt x="78" y="164"/>
                  </a:lnTo>
                  <a:lnTo>
                    <a:pt x="80" y="162"/>
                  </a:lnTo>
                  <a:lnTo>
                    <a:pt x="81" y="161"/>
                  </a:lnTo>
                  <a:lnTo>
                    <a:pt x="83" y="162"/>
                  </a:lnTo>
                  <a:lnTo>
                    <a:pt x="85" y="165"/>
                  </a:lnTo>
                  <a:lnTo>
                    <a:pt x="87" y="166"/>
                  </a:lnTo>
                  <a:lnTo>
                    <a:pt x="85" y="167"/>
                  </a:lnTo>
                  <a:lnTo>
                    <a:pt x="88" y="170"/>
                  </a:lnTo>
                  <a:lnTo>
                    <a:pt x="89" y="172"/>
                  </a:lnTo>
                  <a:close/>
                  <a:moveTo>
                    <a:pt x="61" y="126"/>
                  </a:moveTo>
                  <a:lnTo>
                    <a:pt x="64" y="130"/>
                  </a:lnTo>
                  <a:lnTo>
                    <a:pt x="65" y="130"/>
                  </a:lnTo>
                  <a:lnTo>
                    <a:pt x="64" y="134"/>
                  </a:lnTo>
                  <a:lnTo>
                    <a:pt x="59" y="134"/>
                  </a:lnTo>
                  <a:lnTo>
                    <a:pt x="55" y="134"/>
                  </a:lnTo>
                  <a:lnTo>
                    <a:pt x="57" y="132"/>
                  </a:lnTo>
                  <a:lnTo>
                    <a:pt x="56" y="131"/>
                  </a:lnTo>
                  <a:lnTo>
                    <a:pt x="55" y="130"/>
                  </a:lnTo>
                  <a:lnTo>
                    <a:pt x="53" y="131"/>
                  </a:lnTo>
                  <a:lnTo>
                    <a:pt x="52" y="131"/>
                  </a:lnTo>
                  <a:lnTo>
                    <a:pt x="53" y="129"/>
                  </a:lnTo>
                  <a:lnTo>
                    <a:pt x="56" y="126"/>
                  </a:lnTo>
                  <a:lnTo>
                    <a:pt x="56" y="126"/>
                  </a:lnTo>
                  <a:lnTo>
                    <a:pt x="57" y="126"/>
                  </a:lnTo>
                  <a:lnTo>
                    <a:pt x="58" y="126"/>
                  </a:lnTo>
                  <a:lnTo>
                    <a:pt x="61" y="126"/>
                  </a:lnTo>
                  <a:close/>
                  <a:moveTo>
                    <a:pt x="61" y="101"/>
                  </a:moveTo>
                  <a:lnTo>
                    <a:pt x="63" y="101"/>
                  </a:lnTo>
                  <a:lnTo>
                    <a:pt x="62" y="102"/>
                  </a:lnTo>
                  <a:lnTo>
                    <a:pt x="58" y="101"/>
                  </a:lnTo>
                  <a:lnTo>
                    <a:pt x="54" y="101"/>
                  </a:lnTo>
                  <a:lnTo>
                    <a:pt x="53" y="101"/>
                  </a:lnTo>
                  <a:lnTo>
                    <a:pt x="51" y="100"/>
                  </a:lnTo>
                  <a:lnTo>
                    <a:pt x="51" y="97"/>
                  </a:lnTo>
                  <a:lnTo>
                    <a:pt x="51" y="96"/>
                  </a:lnTo>
                  <a:lnTo>
                    <a:pt x="53" y="94"/>
                  </a:lnTo>
                  <a:lnTo>
                    <a:pt x="53" y="94"/>
                  </a:lnTo>
                  <a:lnTo>
                    <a:pt x="55" y="96"/>
                  </a:lnTo>
                  <a:lnTo>
                    <a:pt x="56" y="97"/>
                  </a:lnTo>
                  <a:lnTo>
                    <a:pt x="56" y="97"/>
                  </a:lnTo>
                  <a:lnTo>
                    <a:pt x="59" y="99"/>
                  </a:lnTo>
                  <a:lnTo>
                    <a:pt x="61" y="101"/>
                  </a:lnTo>
                  <a:close/>
                  <a:moveTo>
                    <a:pt x="56" y="86"/>
                  </a:moveTo>
                  <a:lnTo>
                    <a:pt x="53" y="86"/>
                  </a:lnTo>
                  <a:lnTo>
                    <a:pt x="48" y="85"/>
                  </a:lnTo>
                  <a:lnTo>
                    <a:pt x="45" y="83"/>
                  </a:lnTo>
                  <a:lnTo>
                    <a:pt x="45" y="82"/>
                  </a:lnTo>
                  <a:lnTo>
                    <a:pt x="47" y="81"/>
                  </a:lnTo>
                  <a:lnTo>
                    <a:pt x="49" y="80"/>
                  </a:lnTo>
                  <a:lnTo>
                    <a:pt x="52" y="77"/>
                  </a:lnTo>
                  <a:lnTo>
                    <a:pt x="53" y="78"/>
                  </a:lnTo>
                  <a:lnTo>
                    <a:pt x="55" y="82"/>
                  </a:lnTo>
                  <a:lnTo>
                    <a:pt x="56" y="83"/>
                  </a:lnTo>
                  <a:lnTo>
                    <a:pt x="56" y="85"/>
                  </a:lnTo>
                  <a:lnTo>
                    <a:pt x="56" y="86"/>
                  </a:lnTo>
                  <a:close/>
                  <a:moveTo>
                    <a:pt x="28" y="78"/>
                  </a:moveTo>
                  <a:lnTo>
                    <a:pt x="30" y="78"/>
                  </a:lnTo>
                  <a:lnTo>
                    <a:pt x="31" y="78"/>
                  </a:lnTo>
                  <a:lnTo>
                    <a:pt x="31" y="80"/>
                  </a:lnTo>
                  <a:lnTo>
                    <a:pt x="35" y="83"/>
                  </a:lnTo>
                  <a:lnTo>
                    <a:pt x="37" y="83"/>
                  </a:lnTo>
                  <a:lnTo>
                    <a:pt x="38" y="85"/>
                  </a:lnTo>
                  <a:lnTo>
                    <a:pt x="40" y="86"/>
                  </a:lnTo>
                  <a:lnTo>
                    <a:pt x="40" y="88"/>
                  </a:lnTo>
                  <a:lnTo>
                    <a:pt x="42" y="90"/>
                  </a:lnTo>
                  <a:lnTo>
                    <a:pt x="39" y="91"/>
                  </a:lnTo>
                  <a:lnTo>
                    <a:pt x="34" y="91"/>
                  </a:lnTo>
                  <a:lnTo>
                    <a:pt x="32" y="93"/>
                  </a:lnTo>
                  <a:lnTo>
                    <a:pt x="29" y="93"/>
                  </a:lnTo>
                  <a:lnTo>
                    <a:pt x="29" y="91"/>
                  </a:lnTo>
                  <a:lnTo>
                    <a:pt x="29" y="91"/>
                  </a:lnTo>
                  <a:lnTo>
                    <a:pt x="28" y="88"/>
                  </a:lnTo>
                  <a:lnTo>
                    <a:pt x="27" y="83"/>
                  </a:lnTo>
                  <a:lnTo>
                    <a:pt x="26" y="80"/>
                  </a:lnTo>
                  <a:lnTo>
                    <a:pt x="25" y="78"/>
                  </a:lnTo>
                  <a:lnTo>
                    <a:pt x="23" y="80"/>
                  </a:lnTo>
                  <a:lnTo>
                    <a:pt x="22" y="80"/>
                  </a:lnTo>
                  <a:lnTo>
                    <a:pt x="20" y="77"/>
                  </a:lnTo>
                  <a:lnTo>
                    <a:pt x="21" y="72"/>
                  </a:lnTo>
                  <a:lnTo>
                    <a:pt x="22" y="71"/>
                  </a:lnTo>
                  <a:lnTo>
                    <a:pt x="23" y="71"/>
                  </a:lnTo>
                  <a:lnTo>
                    <a:pt x="26" y="72"/>
                  </a:lnTo>
                  <a:lnTo>
                    <a:pt x="28" y="78"/>
                  </a:lnTo>
                  <a:close/>
                  <a:moveTo>
                    <a:pt x="22" y="66"/>
                  </a:moveTo>
                  <a:lnTo>
                    <a:pt x="22" y="66"/>
                  </a:lnTo>
                  <a:lnTo>
                    <a:pt x="18" y="65"/>
                  </a:lnTo>
                  <a:lnTo>
                    <a:pt x="19" y="62"/>
                  </a:lnTo>
                  <a:lnTo>
                    <a:pt x="23" y="63"/>
                  </a:lnTo>
                  <a:lnTo>
                    <a:pt x="22" y="66"/>
                  </a:lnTo>
                  <a:close/>
                  <a:moveTo>
                    <a:pt x="54" y="74"/>
                  </a:moveTo>
                  <a:lnTo>
                    <a:pt x="53" y="74"/>
                  </a:lnTo>
                  <a:lnTo>
                    <a:pt x="53" y="72"/>
                  </a:lnTo>
                  <a:lnTo>
                    <a:pt x="51" y="64"/>
                  </a:lnTo>
                  <a:lnTo>
                    <a:pt x="52" y="57"/>
                  </a:lnTo>
                  <a:lnTo>
                    <a:pt x="53" y="58"/>
                  </a:lnTo>
                  <a:lnTo>
                    <a:pt x="56" y="71"/>
                  </a:lnTo>
                  <a:lnTo>
                    <a:pt x="55" y="73"/>
                  </a:lnTo>
                  <a:lnTo>
                    <a:pt x="54" y="74"/>
                  </a:lnTo>
                  <a:close/>
                  <a:moveTo>
                    <a:pt x="44" y="56"/>
                  </a:moveTo>
                  <a:lnTo>
                    <a:pt x="42" y="58"/>
                  </a:lnTo>
                  <a:lnTo>
                    <a:pt x="38" y="57"/>
                  </a:lnTo>
                  <a:lnTo>
                    <a:pt x="37" y="56"/>
                  </a:lnTo>
                  <a:lnTo>
                    <a:pt x="42" y="52"/>
                  </a:lnTo>
                  <a:lnTo>
                    <a:pt x="47" y="51"/>
                  </a:lnTo>
                  <a:lnTo>
                    <a:pt x="44" y="56"/>
                  </a:lnTo>
                  <a:close/>
                  <a:moveTo>
                    <a:pt x="53" y="52"/>
                  </a:moveTo>
                  <a:lnTo>
                    <a:pt x="53" y="55"/>
                  </a:lnTo>
                  <a:lnTo>
                    <a:pt x="51" y="52"/>
                  </a:lnTo>
                  <a:lnTo>
                    <a:pt x="50" y="43"/>
                  </a:lnTo>
                  <a:lnTo>
                    <a:pt x="51" y="41"/>
                  </a:lnTo>
                  <a:lnTo>
                    <a:pt x="51" y="41"/>
                  </a:lnTo>
                  <a:lnTo>
                    <a:pt x="53" y="48"/>
                  </a:lnTo>
                  <a:lnTo>
                    <a:pt x="53" y="52"/>
                  </a:lnTo>
                  <a:close/>
                  <a:moveTo>
                    <a:pt x="7" y="36"/>
                  </a:moveTo>
                  <a:lnTo>
                    <a:pt x="9" y="47"/>
                  </a:lnTo>
                  <a:lnTo>
                    <a:pt x="12" y="47"/>
                  </a:lnTo>
                  <a:lnTo>
                    <a:pt x="13" y="46"/>
                  </a:lnTo>
                  <a:lnTo>
                    <a:pt x="14" y="44"/>
                  </a:lnTo>
                  <a:lnTo>
                    <a:pt x="15" y="40"/>
                  </a:lnTo>
                  <a:lnTo>
                    <a:pt x="16" y="39"/>
                  </a:lnTo>
                  <a:lnTo>
                    <a:pt x="18" y="39"/>
                  </a:lnTo>
                  <a:lnTo>
                    <a:pt x="17" y="41"/>
                  </a:lnTo>
                  <a:lnTo>
                    <a:pt x="17" y="44"/>
                  </a:lnTo>
                  <a:lnTo>
                    <a:pt x="18" y="46"/>
                  </a:lnTo>
                  <a:lnTo>
                    <a:pt x="19" y="46"/>
                  </a:lnTo>
                  <a:lnTo>
                    <a:pt x="21" y="55"/>
                  </a:lnTo>
                  <a:lnTo>
                    <a:pt x="22" y="56"/>
                  </a:lnTo>
                  <a:lnTo>
                    <a:pt x="22" y="58"/>
                  </a:lnTo>
                  <a:lnTo>
                    <a:pt x="18" y="61"/>
                  </a:lnTo>
                  <a:lnTo>
                    <a:pt x="13" y="61"/>
                  </a:lnTo>
                  <a:lnTo>
                    <a:pt x="10" y="63"/>
                  </a:lnTo>
                  <a:lnTo>
                    <a:pt x="7" y="63"/>
                  </a:lnTo>
                  <a:lnTo>
                    <a:pt x="7" y="60"/>
                  </a:lnTo>
                  <a:lnTo>
                    <a:pt x="6" y="59"/>
                  </a:lnTo>
                  <a:lnTo>
                    <a:pt x="3" y="55"/>
                  </a:lnTo>
                  <a:lnTo>
                    <a:pt x="4" y="49"/>
                  </a:lnTo>
                  <a:lnTo>
                    <a:pt x="0" y="37"/>
                  </a:lnTo>
                  <a:lnTo>
                    <a:pt x="0" y="34"/>
                  </a:lnTo>
                  <a:lnTo>
                    <a:pt x="1" y="30"/>
                  </a:lnTo>
                  <a:lnTo>
                    <a:pt x="2" y="30"/>
                  </a:lnTo>
                  <a:lnTo>
                    <a:pt x="4" y="33"/>
                  </a:lnTo>
                  <a:lnTo>
                    <a:pt x="7" y="36"/>
                  </a:lnTo>
                  <a:close/>
                  <a:moveTo>
                    <a:pt x="34" y="17"/>
                  </a:moveTo>
                  <a:lnTo>
                    <a:pt x="33" y="19"/>
                  </a:lnTo>
                  <a:lnTo>
                    <a:pt x="29" y="19"/>
                  </a:lnTo>
                  <a:lnTo>
                    <a:pt x="28" y="18"/>
                  </a:lnTo>
                  <a:lnTo>
                    <a:pt x="28" y="15"/>
                  </a:lnTo>
                  <a:lnTo>
                    <a:pt x="29" y="14"/>
                  </a:lnTo>
                  <a:lnTo>
                    <a:pt x="31" y="14"/>
                  </a:lnTo>
                  <a:lnTo>
                    <a:pt x="34" y="15"/>
                  </a:lnTo>
                  <a:lnTo>
                    <a:pt x="34" y="17"/>
                  </a:lnTo>
                  <a:close/>
                  <a:moveTo>
                    <a:pt x="31" y="6"/>
                  </a:moveTo>
                  <a:lnTo>
                    <a:pt x="30" y="6"/>
                  </a:lnTo>
                  <a:lnTo>
                    <a:pt x="29" y="6"/>
                  </a:lnTo>
                  <a:lnTo>
                    <a:pt x="28" y="2"/>
                  </a:lnTo>
                  <a:lnTo>
                    <a:pt x="28" y="1"/>
                  </a:lnTo>
                  <a:lnTo>
                    <a:pt x="31" y="0"/>
                  </a:lnTo>
                  <a:lnTo>
                    <a:pt x="33" y="2"/>
                  </a:lnTo>
                  <a:lnTo>
                    <a:pt x="33" y="3"/>
                  </a:lnTo>
                  <a:lnTo>
                    <a:pt x="33" y="4"/>
                  </a:lnTo>
                  <a:lnTo>
                    <a:pt x="33" y="5"/>
                  </a:lnTo>
                  <a:lnTo>
                    <a:pt x="31" y="5"/>
                  </a:lnTo>
                  <a:lnTo>
                    <a:pt x="31" y="6"/>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17" name="Google Shape;2817;p203"/>
            <p:cNvSpPr/>
            <p:nvPr/>
          </p:nvSpPr>
          <p:spPr>
            <a:xfrm>
              <a:off x="11085677" y="5190562"/>
              <a:ext cx="4188" cy="3694"/>
            </a:xfrm>
            <a:custGeom>
              <a:avLst/>
              <a:gdLst/>
              <a:ahLst/>
              <a:cxnLst/>
              <a:rect l="l" t="t" r="r" b="b"/>
              <a:pathLst>
                <a:path w="6" h="5" extrusionOk="0">
                  <a:moveTo>
                    <a:pt x="5" y="2"/>
                  </a:moveTo>
                  <a:lnTo>
                    <a:pt x="5" y="4"/>
                  </a:lnTo>
                  <a:lnTo>
                    <a:pt x="3" y="4"/>
                  </a:lnTo>
                  <a:lnTo>
                    <a:pt x="0" y="2"/>
                  </a:lnTo>
                  <a:lnTo>
                    <a:pt x="1" y="1"/>
                  </a:lnTo>
                  <a:lnTo>
                    <a:pt x="3" y="0"/>
                  </a:lnTo>
                  <a:lnTo>
                    <a:pt x="4" y="0"/>
                  </a:lnTo>
                  <a:lnTo>
                    <a:pt x="5"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18" name="Google Shape;2818;p203"/>
            <p:cNvSpPr/>
            <p:nvPr/>
          </p:nvSpPr>
          <p:spPr>
            <a:xfrm>
              <a:off x="11068929" y="5168404"/>
              <a:ext cx="8374" cy="11080"/>
            </a:xfrm>
            <a:custGeom>
              <a:avLst/>
              <a:gdLst/>
              <a:ahLst/>
              <a:cxnLst/>
              <a:rect l="l" t="t" r="r" b="b"/>
              <a:pathLst>
                <a:path w="9" h="12" extrusionOk="0">
                  <a:moveTo>
                    <a:pt x="8" y="7"/>
                  </a:moveTo>
                  <a:lnTo>
                    <a:pt x="7" y="11"/>
                  </a:lnTo>
                  <a:lnTo>
                    <a:pt x="4" y="10"/>
                  </a:lnTo>
                  <a:lnTo>
                    <a:pt x="1" y="7"/>
                  </a:lnTo>
                  <a:lnTo>
                    <a:pt x="0" y="5"/>
                  </a:lnTo>
                  <a:lnTo>
                    <a:pt x="1" y="1"/>
                  </a:lnTo>
                  <a:lnTo>
                    <a:pt x="2" y="0"/>
                  </a:lnTo>
                  <a:lnTo>
                    <a:pt x="3" y="0"/>
                  </a:lnTo>
                  <a:lnTo>
                    <a:pt x="5" y="4"/>
                  </a:lnTo>
                  <a:lnTo>
                    <a:pt x="8" y="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19" name="Google Shape;2819;p203"/>
            <p:cNvSpPr/>
            <p:nvPr/>
          </p:nvSpPr>
          <p:spPr>
            <a:xfrm>
              <a:off x="11064744" y="5146246"/>
              <a:ext cx="12560" cy="11080"/>
            </a:xfrm>
            <a:custGeom>
              <a:avLst/>
              <a:gdLst/>
              <a:ahLst/>
              <a:cxnLst/>
              <a:rect l="l" t="t" r="r" b="b"/>
              <a:pathLst>
                <a:path w="12" h="14" extrusionOk="0">
                  <a:moveTo>
                    <a:pt x="11" y="11"/>
                  </a:moveTo>
                  <a:lnTo>
                    <a:pt x="10" y="13"/>
                  </a:lnTo>
                  <a:lnTo>
                    <a:pt x="9" y="12"/>
                  </a:lnTo>
                  <a:lnTo>
                    <a:pt x="0" y="9"/>
                  </a:lnTo>
                  <a:lnTo>
                    <a:pt x="1" y="8"/>
                  </a:lnTo>
                  <a:lnTo>
                    <a:pt x="0" y="3"/>
                  </a:lnTo>
                  <a:lnTo>
                    <a:pt x="2" y="1"/>
                  </a:lnTo>
                  <a:lnTo>
                    <a:pt x="3" y="0"/>
                  </a:lnTo>
                  <a:lnTo>
                    <a:pt x="5" y="1"/>
                  </a:lnTo>
                  <a:lnTo>
                    <a:pt x="7" y="4"/>
                  </a:lnTo>
                  <a:lnTo>
                    <a:pt x="9" y="5"/>
                  </a:lnTo>
                  <a:lnTo>
                    <a:pt x="7" y="6"/>
                  </a:lnTo>
                  <a:lnTo>
                    <a:pt x="10" y="9"/>
                  </a:lnTo>
                  <a:lnTo>
                    <a:pt x="11" y="1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20" name="Google Shape;2820;p203"/>
            <p:cNvSpPr/>
            <p:nvPr/>
          </p:nvSpPr>
          <p:spPr>
            <a:xfrm>
              <a:off x="11039622" y="5116701"/>
              <a:ext cx="12560" cy="7386"/>
            </a:xfrm>
            <a:custGeom>
              <a:avLst/>
              <a:gdLst/>
              <a:ahLst/>
              <a:cxnLst/>
              <a:rect l="l" t="t" r="r" b="b"/>
              <a:pathLst>
                <a:path w="14" h="9" extrusionOk="0">
                  <a:moveTo>
                    <a:pt x="9" y="0"/>
                  </a:moveTo>
                  <a:lnTo>
                    <a:pt x="12" y="4"/>
                  </a:lnTo>
                  <a:lnTo>
                    <a:pt x="13" y="4"/>
                  </a:lnTo>
                  <a:lnTo>
                    <a:pt x="12" y="8"/>
                  </a:lnTo>
                  <a:lnTo>
                    <a:pt x="7" y="8"/>
                  </a:lnTo>
                  <a:lnTo>
                    <a:pt x="3" y="8"/>
                  </a:lnTo>
                  <a:lnTo>
                    <a:pt x="5" y="6"/>
                  </a:lnTo>
                  <a:lnTo>
                    <a:pt x="4" y="5"/>
                  </a:lnTo>
                  <a:lnTo>
                    <a:pt x="3" y="4"/>
                  </a:lnTo>
                  <a:lnTo>
                    <a:pt x="1" y="5"/>
                  </a:lnTo>
                  <a:lnTo>
                    <a:pt x="0" y="5"/>
                  </a:lnTo>
                  <a:lnTo>
                    <a:pt x="1" y="3"/>
                  </a:lnTo>
                  <a:lnTo>
                    <a:pt x="4" y="0"/>
                  </a:lnTo>
                  <a:lnTo>
                    <a:pt x="4" y="0"/>
                  </a:lnTo>
                  <a:lnTo>
                    <a:pt x="5" y="0"/>
                  </a:lnTo>
                  <a:lnTo>
                    <a:pt x="6" y="0"/>
                  </a:lnTo>
                  <a:lnTo>
                    <a:pt x="9"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21" name="Google Shape;2821;p203"/>
            <p:cNvSpPr/>
            <p:nvPr/>
          </p:nvSpPr>
          <p:spPr>
            <a:xfrm>
              <a:off x="11039622" y="5090852"/>
              <a:ext cx="12560" cy="7386"/>
            </a:xfrm>
            <a:custGeom>
              <a:avLst/>
              <a:gdLst/>
              <a:ahLst/>
              <a:cxnLst/>
              <a:rect l="l" t="t" r="r" b="b"/>
              <a:pathLst>
                <a:path w="13" h="9" extrusionOk="0">
                  <a:moveTo>
                    <a:pt x="10" y="7"/>
                  </a:moveTo>
                  <a:lnTo>
                    <a:pt x="12" y="7"/>
                  </a:lnTo>
                  <a:lnTo>
                    <a:pt x="11" y="8"/>
                  </a:lnTo>
                  <a:lnTo>
                    <a:pt x="7" y="7"/>
                  </a:lnTo>
                  <a:lnTo>
                    <a:pt x="3" y="7"/>
                  </a:lnTo>
                  <a:lnTo>
                    <a:pt x="2" y="7"/>
                  </a:lnTo>
                  <a:lnTo>
                    <a:pt x="0" y="6"/>
                  </a:lnTo>
                  <a:lnTo>
                    <a:pt x="0" y="3"/>
                  </a:lnTo>
                  <a:lnTo>
                    <a:pt x="0" y="2"/>
                  </a:lnTo>
                  <a:lnTo>
                    <a:pt x="2" y="0"/>
                  </a:lnTo>
                  <a:lnTo>
                    <a:pt x="2" y="0"/>
                  </a:lnTo>
                  <a:lnTo>
                    <a:pt x="4" y="2"/>
                  </a:lnTo>
                  <a:lnTo>
                    <a:pt x="5" y="3"/>
                  </a:lnTo>
                  <a:lnTo>
                    <a:pt x="5" y="3"/>
                  </a:lnTo>
                  <a:lnTo>
                    <a:pt x="8" y="5"/>
                  </a:lnTo>
                  <a:lnTo>
                    <a:pt x="10" y="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22" name="Google Shape;2822;p203"/>
            <p:cNvSpPr/>
            <p:nvPr/>
          </p:nvSpPr>
          <p:spPr>
            <a:xfrm>
              <a:off x="11031248" y="5076080"/>
              <a:ext cx="12560" cy="7386"/>
            </a:xfrm>
            <a:custGeom>
              <a:avLst/>
              <a:gdLst/>
              <a:ahLst/>
              <a:cxnLst/>
              <a:rect l="l" t="t" r="r" b="b"/>
              <a:pathLst>
                <a:path w="12" h="10" extrusionOk="0">
                  <a:moveTo>
                    <a:pt x="11" y="9"/>
                  </a:moveTo>
                  <a:lnTo>
                    <a:pt x="8" y="9"/>
                  </a:lnTo>
                  <a:lnTo>
                    <a:pt x="3" y="8"/>
                  </a:lnTo>
                  <a:lnTo>
                    <a:pt x="0" y="6"/>
                  </a:lnTo>
                  <a:lnTo>
                    <a:pt x="0" y="5"/>
                  </a:lnTo>
                  <a:lnTo>
                    <a:pt x="2" y="4"/>
                  </a:lnTo>
                  <a:lnTo>
                    <a:pt x="4" y="3"/>
                  </a:lnTo>
                  <a:lnTo>
                    <a:pt x="7" y="0"/>
                  </a:lnTo>
                  <a:lnTo>
                    <a:pt x="8" y="1"/>
                  </a:lnTo>
                  <a:lnTo>
                    <a:pt x="10" y="5"/>
                  </a:lnTo>
                  <a:lnTo>
                    <a:pt x="11" y="6"/>
                  </a:lnTo>
                  <a:lnTo>
                    <a:pt x="11" y="8"/>
                  </a:lnTo>
                  <a:lnTo>
                    <a:pt x="11" y="9"/>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23" name="Google Shape;2823;p203"/>
            <p:cNvSpPr/>
            <p:nvPr/>
          </p:nvSpPr>
          <p:spPr>
            <a:xfrm>
              <a:off x="11010313" y="5072386"/>
              <a:ext cx="20936" cy="18466"/>
            </a:xfrm>
            <a:custGeom>
              <a:avLst/>
              <a:gdLst/>
              <a:ahLst/>
              <a:cxnLst/>
              <a:rect l="l" t="t" r="r" b="b"/>
              <a:pathLst>
                <a:path w="23" h="23" extrusionOk="0">
                  <a:moveTo>
                    <a:pt x="8" y="7"/>
                  </a:moveTo>
                  <a:lnTo>
                    <a:pt x="10" y="7"/>
                  </a:lnTo>
                  <a:lnTo>
                    <a:pt x="11" y="7"/>
                  </a:lnTo>
                  <a:lnTo>
                    <a:pt x="11" y="9"/>
                  </a:lnTo>
                  <a:lnTo>
                    <a:pt x="15" y="12"/>
                  </a:lnTo>
                  <a:lnTo>
                    <a:pt x="17" y="12"/>
                  </a:lnTo>
                  <a:lnTo>
                    <a:pt x="18" y="14"/>
                  </a:lnTo>
                  <a:lnTo>
                    <a:pt x="20" y="15"/>
                  </a:lnTo>
                  <a:lnTo>
                    <a:pt x="20" y="17"/>
                  </a:lnTo>
                  <a:lnTo>
                    <a:pt x="22" y="19"/>
                  </a:lnTo>
                  <a:lnTo>
                    <a:pt x="19" y="20"/>
                  </a:lnTo>
                  <a:lnTo>
                    <a:pt x="14" y="20"/>
                  </a:lnTo>
                  <a:lnTo>
                    <a:pt x="12" y="22"/>
                  </a:lnTo>
                  <a:lnTo>
                    <a:pt x="9" y="22"/>
                  </a:lnTo>
                  <a:lnTo>
                    <a:pt x="9" y="20"/>
                  </a:lnTo>
                  <a:lnTo>
                    <a:pt x="9" y="20"/>
                  </a:lnTo>
                  <a:lnTo>
                    <a:pt x="8" y="17"/>
                  </a:lnTo>
                  <a:lnTo>
                    <a:pt x="7" y="12"/>
                  </a:lnTo>
                  <a:lnTo>
                    <a:pt x="6" y="9"/>
                  </a:lnTo>
                  <a:lnTo>
                    <a:pt x="5" y="7"/>
                  </a:lnTo>
                  <a:lnTo>
                    <a:pt x="3" y="9"/>
                  </a:lnTo>
                  <a:lnTo>
                    <a:pt x="2" y="9"/>
                  </a:lnTo>
                  <a:lnTo>
                    <a:pt x="0" y="6"/>
                  </a:lnTo>
                  <a:lnTo>
                    <a:pt x="1" y="1"/>
                  </a:lnTo>
                  <a:lnTo>
                    <a:pt x="2" y="0"/>
                  </a:lnTo>
                  <a:lnTo>
                    <a:pt x="3" y="0"/>
                  </a:lnTo>
                  <a:lnTo>
                    <a:pt x="6" y="1"/>
                  </a:lnTo>
                  <a:lnTo>
                    <a:pt x="8" y="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24" name="Google Shape;2824;p203"/>
            <p:cNvSpPr/>
            <p:nvPr/>
          </p:nvSpPr>
          <p:spPr>
            <a:xfrm>
              <a:off x="11006127" y="5065000"/>
              <a:ext cx="4185" cy="3694"/>
            </a:xfrm>
            <a:custGeom>
              <a:avLst/>
              <a:gdLst/>
              <a:ahLst/>
              <a:cxnLst/>
              <a:rect l="l" t="t" r="r" b="b"/>
              <a:pathLst>
                <a:path w="6" h="5" extrusionOk="0">
                  <a:moveTo>
                    <a:pt x="4" y="4"/>
                  </a:moveTo>
                  <a:lnTo>
                    <a:pt x="4" y="4"/>
                  </a:lnTo>
                  <a:lnTo>
                    <a:pt x="0" y="3"/>
                  </a:lnTo>
                  <a:lnTo>
                    <a:pt x="1" y="0"/>
                  </a:lnTo>
                  <a:lnTo>
                    <a:pt x="5" y="1"/>
                  </a:lnTo>
                  <a:lnTo>
                    <a:pt x="4"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25" name="Google Shape;2825;p203"/>
            <p:cNvSpPr/>
            <p:nvPr/>
          </p:nvSpPr>
          <p:spPr>
            <a:xfrm>
              <a:off x="11039622" y="5061308"/>
              <a:ext cx="4185" cy="14772"/>
            </a:xfrm>
            <a:custGeom>
              <a:avLst/>
              <a:gdLst/>
              <a:ahLst/>
              <a:cxnLst/>
              <a:rect l="l" t="t" r="r" b="b"/>
              <a:pathLst>
                <a:path w="6" h="18" extrusionOk="0">
                  <a:moveTo>
                    <a:pt x="3" y="17"/>
                  </a:moveTo>
                  <a:lnTo>
                    <a:pt x="2" y="17"/>
                  </a:lnTo>
                  <a:lnTo>
                    <a:pt x="2" y="15"/>
                  </a:lnTo>
                  <a:lnTo>
                    <a:pt x="0" y="7"/>
                  </a:lnTo>
                  <a:lnTo>
                    <a:pt x="1" y="0"/>
                  </a:lnTo>
                  <a:lnTo>
                    <a:pt x="2" y="1"/>
                  </a:lnTo>
                  <a:lnTo>
                    <a:pt x="5" y="14"/>
                  </a:lnTo>
                  <a:lnTo>
                    <a:pt x="4" y="16"/>
                  </a:lnTo>
                  <a:lnTo>
                    <a:pt x="3" y="1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26" name="Google Shape;2826;p203"/>
            <p:cNvSpPr/>
            <p:nvPr/>
          </p:nvSpPr>
          <p:spPr>
            <a:xfrm>
              <a:off x="11022874" y="5053922"/>
              <a:ext cx="8374" cy="7386"/>
            </a:xfrm>
            <a:custGeom>
              <a:avLst/>
              <a:gdLst/>
              <a:ahLst/>
              <a:cxnLst/>
              <a:rect l="l" t="t" r="r" b="b"/>
              <a:pathLst>
                <a:path w="11" h="8" extrusionOk="0">
                  <a:moveTo>
                    <a:pt x="7" y="5"/>
                  </a:moveTo>
                  <a:lnTo>
                    <a:pt x="5" y="7"/>
                  </a:lnTo>
                  <a:lnTo>
                    <a:pt x="1" y="6"/>
                  </a:lnTo>
                  <a:lnTo>
                    <a:pt x="0" y="5"/>
                  </a:lnTo>
                  <a:lnTo>
                    <a:pt x="5" y="1"/>
                  </a:lnTo>
                  <a:lnTo>
                    <a:pt x="10" y="0"/>
                  </a:lnTo>
                  <a:lnTo>
                    <a:pt x="7"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27" name="Google Shape;2827;p203"/>
            <p:cNvSpPr/>
            <p:nvPr/>
          </p:nvSpPr>
          <p:spPr>
            <a:xfrm>
              <a:off x="11035434" y="5046536"/>
              <a:ext cx="4188" cy="11078"/>
            </a:xfrm>
            <a:custGeom>
              <a:avLst/>
              <a:gdLst/>
              <a:ahLst/>
              <a:cxnLst/>
              <a:rect l="l" t="t" r="r" b="b"/>
              <a:pathLst>
                <a:path w="4" h="15" extrusionOk="0">
                  <a:moveTo>
                    <a:pt x="3" y="11"/>
                  </a:moveTo>
                  <a:lnTo>
                    <a:pt x="3" y="14"/>
                  </a:lnTo>
                  <a:lnTo>
                    <a:pt x="1" y="11"/>
                  </a:lnTo>
                  <a:lnTo>
                    <a:pt x="0" y="2"/>
                  </a:lnTo>
                  <a:lnTo>
                    <a:pt x="1" y="0"/>
                  </a:lnTo>
                  <a:lnTo>
                    <a:pt x="1" y="0"/>
                  </a:lnTo>
                  <a:lnTo>
                    <a:pt x="3" y="7"/>
                  </a:lnTo>
                  <a:lnTo>
                    <a:pt x="3" y="1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28" name="Google Shape;2828;p203"/>
            <p:cNvSpPr/>
            <p:nvPr/>
          </p:nvSpPr>
          <p:spPr>
            <a:xfrm>
              <a:off x="10989379" y="5039150"/>
              <a:ext cx="20933" cy="29544"/>
            </a:xfrm>
            <a:custGeom>
              <a:avLst/>
              <a:gdLst/>
              <a:ahLst/>
              <a:cxnLst/>
              <a:rect l="l" t="t" r="r" b="b"/>
              <a:pathLst>
                <a:path w="23" h="34" extrusionOk="0">
                  <a:moveTo>
                    <a:pt x="7" y="6"/>
                  </a:moveTo>
                  <a:lnTo>
                    <a:pt x="9" y="17"/>
                  </a:lnTo>
                  <a:lnTo>
                    <a:pt x="12" y="17"/>
                  </a:lnTo>
                  <a:lnTo>
                    <a:pt x="13" y="16"/>
                  </a:lnTo>
                  <a:lnTo>
                    <a:pt x="14" y="14"/>
                  </a:lnTo>
                  <a:lnTo>
                    <a:pt x="15" y="10"/>
                  </a:lnTo>
                  <a:lnTo>
                    <a:pt x="16" y="9"/>
                  </a:lnTo>
                  <a:lnTo>
                    <a:pt x="18" y="9"/>
                  </a:lnTo>
                  <a:lnTo>
                    <a:pt x="17" y="11"/>
                  </a:lnTo>
                  <a:lnTo>
                    <a:pt x="17" y="14"/>
                  </a:lnTo>
                  <a:lnTo>
                    <a:pt x="18" y="16"/>
                  </a:lnTo>
                  <a:lnTo>
                    <a:pt x="19" y="16"/>
                  </a:lnTo>
                  <a:lnTo>
                    <a:pt x="21" y="25"/>
                  </a:lnTo>
                  <a:lnTo>
                    <a:pt x="22" y="26"/>
                  </a:lnTo>
                  <a:lnTo>
                    <a:pt x="22" y="28"/>
                  </a:lnTo>
                  <a:lnTo>
                    <a:pt x="18" y="31"/>
                  </a:lnTo>
                  <a:lnTo>
                    <a:pt x="13" y="31"/>
                  </a:lnTo>
                  <a:lnTo>
                    <a:pt x="10" y="33"/>
                  </a:lnTo>
                  <a:lnTo>
                    <a:pt x="7" y="33"/>
                  </a:lnTo>
                  <a:lnTo>
                    <a:pt x="7" y="30"/>
                  </a:lnTo>
                  <a:lnTo>
                    <a:pt x="6" y="29"/>
                  </a:lnTo>
                  <a:lnTo>
                    <a:pt x="3" y="25"/>
                  </a:lnTo>
                  <a:lnTo>
                    <a:pt x="4" y="19"/>
                  </a:lnTo>
                  <a:lnTo>
                    <a:pt x="0" y="7"/>
                  </a:lnTo>
                  <a:lnTo>
                    <a:pt x="0" y="4"/>
                  </a:lnTo>
                  <a:lnTo>
                    <a:pt x="1" y="0"/>
                  </a:lnTo>
                  <a:lnTo>
                    <a:pt x="2" y="0"/>
                  </a:lnTo>
                  <a:lnTo>
                    <a:pt x="4" y="3"/>
                  </a:lnTo>
                  <a:lnTo>
                    <a:pt x="7"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29" name="Google Shape;2829;p203"/>
            <p:cNvSpPr/>
            <p:nvPr/>
          </p:nvSpPr>
          <p:spPr>
            <a:xfrm>
              <a:off x="11014501" y="5024378"/>
              <a:ext cx="8374" cy="3692"/>
            </a:xfrm>
            <a:custGeom>
              <a:avLst/>
              <a:gdLst/>
              <a:ahLst/>
              <a:cxnLst/>
              <a:rect l="l" t="t" r="r" b="b"/>
              <a:pathLst>
                <a:path w="7" h="6" extrusionOk="0">
                  <a:moveTo>
                    <a:pt x="6" y="3"/>
                  </a:moveTo>
                  <a:lnTo>
                    <a:pt x="5" y="5"/>
                  </a:lnTo>
                  <a:lnTo>
                    <a:pt x="1" y="5"/>
                  </a:lnTo>
                  <a:lnTo>
                    <a:pt x="0" y="4"/>
                  </a:lnTo>
                  <a:lnTo>
                    <a:pt x="0" y="1"/>
                  </a:lnTo>
                  <a:lnTo>
                    <a:pt x="1" y="0"/>
                  </a:lnTo>
                  <a:lnTo>
                    <a:pt x="3" y="0"/>
                  </a:lnTo>
                  <a:lnTo>
                    <a:pt x="6" y="1"/>
                  </a:lnTo>
                  <a:lnTo>
                    <a:pt x="6"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30" name="Google Shape;2830;p203"/>
            <p:cNvSpPr/>
            <p:nvPr/>
          </p:nvSpPr>
          <p:spPr>
            <a:xfrm>
              <a:off x="11014501" y="5013298"/>
              <a:ext cx="4185" cy="7386"/>
            </a:xfrm>
            <a:custGeom>
              <a:avLst/>
              <a:gdLst/>
              <a:ahLst/>
              <a:cxnLst/>
              <a:rect l="l" t="t" r="r" b="b"/>
              <a:pathLst>
                <a:path w="6" h="7" extrusionOk="0">
                  <a:moveTo>
                    <a:pt x="3" y="6"/>
                  </a:moveTo>
                  <a:lnTo>
                    <a:pt x="2" y="6"/>
                  </a:lnTo>
                  <a:lnTo>
                    <a:pt x="1" y="6"/>
                  </a:lnTo>
                  <a:lnTo>
                    <a:pt x="0" y="2"/>
                  </a:lnTo>
                  <a:lnTo>
                    <a:pt x="0" y="1"/>
                  </a:lnTo>
                  <a:lnTo>
                    <a:pt x="3" y="0"/>
                  </a:lnTo>
                  <a:lnTo>
                    <a:pt x="5" y="2"/>
                  </a:lnTo>
                  <a:lnTo>
                    <a:pt x="5" y="3"/>
                  </a:lnTo>
                  <a:lnTo>
                    <a:pt x="5" y="4"/>
                  </a:lnTo>
                  <a:lnTo>
                    <a:pt x="5" y="5"/>
                  </a:lnTo>
                  <a:lnTo>
                    <a:pt x="3" y="5"/>
                  </a:lnTo>
                  <a:lnTo>
                    <a:pt x="3"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31" name="Google Shape;2831;p203"/>
            <p:cNvSpPr/>
            <p:nvPr/>
          </p:nvSpPr>
          <p:spPr>
            <a:xfrm>
              <a:off x="11613229" y="5005911"/>
              <a:ext cx="41869" cy="18466"/>
            </a:xfrm>
            <a:custGeom>
              <a:avLst/>
              <a:gdLst/>
              <a:ahLst/>
              <a:cxnLst/>
              <a:rect l="l" t="t" r="r" b="b"/>
              <a:pathLst>
                <a:path w="43" h="20" extrusionOk="0">
                  <a:moveTo>
                    <a:pt x="42" y="19"/>
                  </a:moveTo>
                  <a:lnTo>
                    <a:pt x="33" y="19"/>
                  </a:lnTo>
                  <a:lnTo>
                    <a:pt x="29" y="17"/>
                  </a:lnTo>
                  <a:lnTo>
                    <a:pt x="27" y="17"/>
                  </a:lnTo>
                  <a:lnTo>
                    <a:pt x="24" y="14"/>
                  </a:lnTo>
                  <a:lnTo>
                    <a:pt x="23" y="12"/>
                  </a:lnTo>
                  <a:lnTo>
                    <a:pt x="25" y="11"/>
                  </a:lnTo>
                  <a:lnTo>
                    <a:pt x="29" y="11"/>
                  </a:lnTo>
                  <a:lnTo>
                    <a:pt x="37" y="13"/>
                  </a:lnTo>
                  <a:lnTo>
                    <a:pt x="38" y="15"/>
                  </a:lnTo>
                  <a:lnTo>
                    <a:pt x="40" y="16"/>
                  </a:lnTo>
                  <a:lnTo>
                    <a:pt x="42" y="16"/>
                  </a:lnTo>
                  <a:lnTo>
                    <a:pt x="42" y="18"/>
                  </a:lnTo>
                  <a:lnTo>
                    <a:pt x="42" y="19"/>
                  </a:lnTo>
                  <a:close/>
                  <a:moveTo>
                    <a:pt x="14" y="0"/>
                  </a:moveTo>
                  <a:lnTo>
                    <a:pt x="18" y="3"/>
                  </a:lnTo>
                  <a:lnTo>
                    <a:pt x="19" y="7"/>
                  </a:lnTo>
                  <a:lnTo>
                    <a:pt x="18" y="11"/>
                  </a:lnTo>
                  <a:lnTo>
                    <a:pt x="14" y="10"/>
                  </a:lnTo>
                  <a:lnTo>
                    <a:pt x="9" y="11"/>
                  </a:lnTo>
                  <a:lnTo>
                    <a:pt x="8" y="10"/>
                  </a:lnTo>
                  <a:lnTo>
                    <a:pt x="4" y="6"/>
                  </a:lnTo>
                  <a:lnTo>
                    <a:pt x="1" y="4"/>
                  </a:lnTo>
                  <a:lnTo>
                    <a:pt x="0" y="1"/>
                  </a:lnTo>
                  <a:lnTo>
                    <a:pt x="3" y="1"/>
                  </a:lnTo>
                  <a:lnTo>
                    <a:pt x="8" y="0"/>
                  </a:lnTo>
                  <a:lnTo>
                    <a:pt x="14" y="0"/>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32" name="Google Shape;2832;p203"/>
            <p:cNvSpPr/>
            <p:nvPr/>
          </p:nvSpPr>
          <p:spPr>
            <a:xfrm>
              <a:off x="11638351" y="5013298"/>
              <a:ext cx="20936" cy="7386"/>
            </a:xfrm>
            <a:custGeom>
              <a:avLst/>
              <a:gdLst/>
              <a:ahLst/>
              <a:cxnLst/>
              <a:rect l="l" t="t" r="r" b="b"/>
              <a:pathLst>
                <a:path w="20" h="9" extrusionOk="0">
                  <a:moveTo>
                    <a:pt x="19" y="8"/>
                  </a:moveTo>
                  <a:lnTo>
                    <a:pt x="10" y="8"/>
                  </a:lnTo>
                  <a:lnTo>
                    <a:pt x="6" y="6"/>
                  </a:lnTo>
                  <a:lnTo>
                    <a:pt x="4" y="6"/>
                  </a:lnTo>
                  <a:lnTo>
                    <a:pt x="1" y="3"/>
                  </a:lnTo>
                  <a:lnTo>
                    <a:pt x="0" y="1"/>
                  </a:lnTo>
                  <a:lnTo>
                    <a:pt x="2" y="0"/>
                  </a:lnTo>
                  <a:lnTo>
                    <a:pt x="6" y="0"/>
                  </a:lnTo>
                  <a:lnTo>
                    <a:pt x="14" y="2"/>
                  </a:lnTo>
                  <a:lnTo>
                    <a:pt x="15" y="4"/>
                  </a:lnTo>
                  <a:lnTo>
                    <a:pt x="17" y="5"/>
                  </a:lnTo>
                  <a:lnTo>
                    <a:pt x="19" y="5"/>
                  </a:lnTo>
                  <a:lnTo>
                    <a:pt x="19" y="7"/>
                  </a:lnTo>
                  <a:lnTo>
                    <a:pt x="19" y="8"/>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33" name="Google Shape;2833;p203"/>
            <p:cNvSpPr/>
            <p:nvPr/>
          </p:nvSpPr>
          <p:spPr>
            <a:xfrm>
              <a:off x="11613229" y="5005911"/>
              <a:ext cx="20936" cy="11080"/>
            </a:xfrm>
            <a:custGeom>
              <a:avLst/>
              <a:gdLst/>
              <a:ahLst/>
              <a:cxnLst/>
              <a:rect l="l" t="t" r="r" b="b"/>
              <a:pathLst>
                <a:path w="20" h="12" extrusionOk="0">
                  <a:moveTo>
                    <a:pt x="14" y="0"/>
                  </a:moveTo>
                  <a:lnTo>
                    <a:pt x="18" y="3"/>
                  </a:lnTo>
                  <a:lnTo>
                    <a:pt x="19" y="7"/>
                  </a:lnTo>
                  <a:lnTo>
                    <a:pt x="18" y="11"/>
                  </a:lnTo>
                  <a:lnTo>
                    <a:pt x="14" y="10"/>
                  </a:lnTo>
                  <a:lnTo>
                    <a:pt x="9" y="11"/>
                  </a:lnTo>
                  <a:lnTo>
                    <a:pt x="8" y="10"/>
                  </a:lnTo>
                  <a:lnTo>
                    <a:pt x="4" y="6"/>
                  </a:lnTo>
                  <a:lnTo>
                    <a:pt x="1" y="4"/>
                  </a:lnTo>
                  <a:lnTo>
                    <a:pt x="0" y="1"/>
                  </a:lnTo>
                  <a:lnTo>
                    <a:pt x="3" y="1"/>
                  </a:lnTo>
                  <a:lnTo>
                    <a:pt x="8" y="0"/>
                  </a:lnTo>
                  <a:lnTo>
                    <a:pt x="14"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34" name="Google Shape;2834;p203"/>
            <p:cNvSpPr/>
            <p:nvPr/>
          </p:nvSpPr>
          <p:spPr>
            <a:xfrm>
              <a:off x="6308399" y="4769559"/>
              <a:ext cx="376823" cy="369300"/>
            </a:xfrm>
            <a:custGeom>
              <a:avLst/>
              <a:gdLst/>
              <a:ahLst/>
              <a:cxnLst/>
              <a:rect l="l" t="t" r="r" b="b"/>
              <a:pathLst>
                <a:path w="395" h="443" extrusionOk="0">
                  <a:moveTo>
                    <a:pt x="392" y="207"/>
                  </a:moveTo>
                  <a:lnTo>
                    <a:pt x="392" y="211"/>
                  </a:lnTo>
                  <a:lnTo>
                    <a:pt x="393" y="217"/>
                  </a:lnTo>
                  <a:lnTo>
                    <a:pt x="393" y="221"/>
                  </a:lnTo>
                  <a:lnTo>
                    <a:pt x="394" y="223"/>
                  </a:lnTo>
                  <a:lnTo>
                    <a:pt x="394" y="224"/>
                  </a:lnTo>
                  <a:lnTo>
                    <a:pt x="393" y="225"/>
                  </a:lnTo>
                  <a:lnTo>
                    <a:pt x="393" y="228"/>
                  </a:lnTo>
                  <a:lnTo>
                    <a:pt x="392" y="230"/>
                  </a:lnTo>
                  <a:lnTo>
                    <a:pt x="392" y="231"/>
                  </a:lnTo>
                  <a:lnTo>
                    <a:pt x="392" y="235"/>
                  </a:lnTo>
                  <a:lnTo>
                    <a:pt x="392" y="239"/>
                  </a:lnTo>
                  <a:lnTo>
                    <a:pt x="392" y="243"/>
                  </a:lnTo>
                  <a:lnTo>
                    <a:pt x="392" y="247"/>
                  </a:lnTo>
                  <a:lnTo>
                    <a:pt x="393" y="255"/>
                  </a:lnTo>
                  <a:lnTo>
                    <a:pt x="392" y="257"/>
                  </a:lnTo>
                  <a:lnTo>
                    <a:pt x="391" y="262"/>
                  </a:lnTo>
                  <a:lnTo>
                    <a:pt x="390" y="264"/>
                  </a:lnTo>
                  <a:lnTo>
                    <a:pt x="389" y="268"/>
                  </a:lnTo>
                  <a:lnTo>
                    <a:pt x="389" y="270"/>
                  </a:lnTo>
                  <a:lnTo>
                    <a:pt x="392" y="275"/>
                  </a:lnTo>
                  <a:lnTo>
                    <a:pt x="392" y="276"/>
                  </a:lnTo>
                  <a:lnTo>
                    <a:pt x="389" y="276"/>
                  </a:lnTo>
                  <a:lnTo>
                    <a:pt x="387" y="276"/>
                  </a:lnTo>
                  <a:lnTo>
                    <a:pt x="381" y="276"/>
                  </a:lnTo>
                  <a:lnTo>
                    <a:pt x="371" y="276"/>
                  </a:lnTo>
                  <a:lnTo>
                    <a:pt x="362" y="276"/>
                  </a:lnTo>
                  <a:lnTo>
                    <a:pt x="352" y="276"/>
                  </a:lnTo>
                  <a:lnTo>
                    <a:pt x="344" y="276"/>
                  </a:lnTo>
                  <a:lnTo>
                    <a:pt x="335" y="276"/>
                  </a:lnTo>
                  <a:lnTo>
                    <a:pt x="328" y="276"/>
                  </a:lnTo>
                  <a:lnTo>
                    <a:pt x="328" y="281"/>
                  </a:lnTo>
                  <a:lnTo>
                    <a:pt x="328" y="292"/>
                  </a:lnTo>
                  <a:lnTo>
                    <a:pt x="328" y="303"/>
                  </a:lnTo>
                  <a:lnTo>
                    <a:pt x="328" y="313"/>
                  </a:lnTo>
                  <a:lnTo>
                    <a:pt x="328" y="323"/>
                  </a:lnTo>
                  <a:lnTo>
                    <a:pt x="328" y="334"/>
                  </a:lnTo>
                  <a:lnTo>
                    <a:pt x="328" y="345"/>
                  </a:lnTo>
                  <a:lnTo>
                    <a:pt x="328" y="355"/>
                  </a:lnTo>
                  <a:lnTo>
                    <a:pt x="328" y="366"/>
                  </a:lnTo>
                  <a:lnTo>
                    <a:pt x="328" y="373"/>
                  </a:lnTo>
                  <a:lnTo>
                    <a:pt x="330" y="384"/>
                  </a:lnTo>
                  <a:lnTo>
                    <a:pt x="334" y="395"/>
                  </a:lnTo>
                  <a:lnTo>
                    <a:pt x="335" y="396"/>
                  </a:lnTo>
                  <a:lnTo>
                    <a:pt x="338" y="398"/>
                  </a:lnTo>
                  <a:lnTo>
                    <a:pt x="343" y="402"/>
                  </a:lnTo>
                  <a:lnTo>
                    <a:pt x="346" y="405"/>
                  </a:lnTo>
                  <a:lnTo>
                    <a:pt x="352" y="411"/>
                  </a:lnTo>
                  <a:lnTo>
                    <a:pt x="359" y="418"/>
                  </a:lnTo>
                  <a:lnTo>
                    <a:pt x="367" y="424"/>
                  </a:lnTo>
                  <a:lnTo>
                    <a:pt x="373" y="430"/>
                  </a:lnTo>
                  <a:lnTo>
                    <a:pt x="363" y="431"/>
                  </a:lnTo>
                  <a:lnTo>
                    <a:pt x="349" y="434"/>
                  </a:lnTo>
                  <a:lnTo>
                    <a:pt x="339" y="436"/>
                  </a:lnTo>
                  <a:lnTo>
                    <a:pt x="327" y="438"/>
                  </a:lnTo>
                  <a:lnTo>
                    <a:pt x="319" y="440"/>
                  </a:lnTo>
                  <a:lnTo>
                    <a:pt x="310" y="441"/>
                  </a:lnTo>
                  <a:lnTo>
                    <a:pt x="308" y="441"/>
                  </a:lnTo>
                  <a:lnTo>
                    <a:pt x="305" y="440"/>
                  </a:lnTo>
                  <a:lnTo>
                    <a:pt x="300" y="440"/>
                  </a:lnTo>
                  <a:lnTo>
                    <a:pt x="294" y="442"/>
                  </a:lnTo>
                  <a:lnTo>
                    <a:pt x="288" y="442"/>
                  </a:lnTo>
                  <a:lnTo>
                    <a:pt x="284" y="441"/>
                  </a:lnTo>
                  <a:lnTo>
                    <a:pt x="281" y="440"/>
                  </a:lnTo>
                  <a:lnTo>
                    <a:pt x="277" y="438"/>
                  </a:lnTo>
                  <a:lnTo>
                    <a:pt x="271" y="437"/>
                  </a:lnTo>
                  <a:lnTo>
                    <a:pt x="261" y="438"/>
                  </a:lnTo>
                  <a:lnTo>
                    <a:pt x="253" y="437"/>
                  </a:lnTo>
                  <a:lnTo>
                    <a:pt x="244" y="436"/>
                  </a:lnTo>
                  <a:lnTo>
                    <a:pt x="238" y="435"/>
                  </a:lnTo>
                  <a:lnTo>
                    <a:pt x="235" y="435"/>
                  </a:lnTo>
                  <a:lnTo>
                    <a:pt x="231" y="435"/>
                  </a:lnTo>
                  <a:lnTo>
                    <a:pt x="226" y="434"/>
                  </a:lnTo>
                  <a:lnTo>
                    <a:pt x="223" y="431"/>
                  </a:lnTo>
                  <a:lnTo>
                    <a:pt x="219" y="427"/>
                  </a:lnTo>
                  <a:lnTo>
                    <a:pt x="216" y="423"/>
                  </a:lnTo>
                  <a:lnTo>
                    <a:pt x="215" y="422"/>
                  </a:lnTo>
                  <a:lnTo>
                    <a:pt x="214" y="422"/>
                  </a:lnTo>
                  <a:lnTo>
                    <a:pt x="213" y="421"/>
                  </a:lnTo>
                  <a:lnTo>
                    <a:pt x="204" y="421"/>
                  </a:lnTo>
                  <a:lnTo>
                    <a:pt x="195" y="421"/>
                  </a:lnTo>
                  <a:lnTo>
                    <a:pt x="190" y="421"/>
                  </a:lnTo>
                  <a:lnTo>
                    <a:pt x="178" y="421"/>
                  </a:lnTo>
                  <a:lnTo>
                    <a:pt x="165" y="421"/>
                  </a:lnTo>
                  <a:lnTo>
                    <a:pt x="153" y="421"/>
                  </a:lnTo>
                  <a:lnTo>
                    <a:pt x="141" y="421"/>
                  </a:lnTo>
                  <a:lnTo>
                    <a:pt x="129" y="421"/>
                  </a:lnTo>
                  <a:lnTo>
                    <a:pt x="116" y="421"/>
                  </a:lnTo>
                  <a:lnTo>
                    <a:pt x="104" y="421"/>
                  </a:lnTo>
                  <a:lnTo>
                    <a:pt x="92" y="421"/>
                  </a:lnTo>
                  <a:lnTo>
                    <a:pt x="85" y="421"/>
                  </a:lnTo>
                  <a:lnTo>
                    <a:pt x="79" y="421"/>
                  </a:lnTo>
                  <a:lnTo>
                    <a:pt x="72" y="422"/>
                  </a:lnTo>
                  <a:lnTo>
                    <a:pt x="72" y="422"/>
                  </a:lnTo>
                  <a:lnTo>
                    <a:pt x="70" y="421"/>
                  </a:lnTo>
                  <a:lnTo>
                    <a:pt x="69" y="420"/>
                  </a:lnTo>
                  <a:lnTo>
                    <a:pt x="65" y="418"/>
                  </a:lnTo>
                  <a:lnTo>
                    <a:pt x="62" y="416"/>
                  </a:lnTo>
                  <a:lnTo>
                    <a:pt x="58" y="413"/>
                  </a:lnTo>
                  <a:lnTo>
                    <a:pt x="55" y="409"/>
                  </a:lnTo>
                  <a:lnTo>
                    <a:pt x="53" y="408"/>
                  </a:lnTo>
                  <a:lnTo>
                    <a:pt x="48" y="408"/>
                  </a:lnTo>
                  <a:lnTo>
                    <a:pt x="46" y="407"/>
                  </a:lnTo>
                  <a:lnTo>
                    <a:pt x="43" y="407"/>
                  </a:lnTo>
                  <a:lnTo>
                    <a:pt x="39" y="409"/>
                  </a:lnTo>
                  <a:lnTo>
                    <a:pt x="36" y="410"/>
                  </a:lnTo>
                  <a:lnTo>
                    <a:pt x="33" y="412"/>
                  </a:lnTo>
                  <a:lnTo>
                    <a:pt x="29" y="413"/>
                  </a:lnTo>
                  <a:lnTo>
                    <a:pt x="25" y="415"/>
                  </a:lnTo>
                  <a:lnTo>
                    <a:pt x="19" y="415"/>
                  </a:lnTo>
                  <a:lnTo>
                    <a:pt x="18" y="415"/>
                  </a:lnTo>
                  <a:lnTo>
                    <a:pt x="15" y="415"/>
                  </a:lnTo>
                  <a:lnTo>
                    <a:pt x="12" y="414"/>
                  </a:lnTo>
                  <a:lnTo>
                    <a:pt x="8" y="414"/>
                  </a:lnTo>
                  <a:lnTo>
                    <a:pt x="4" y="416"/>
                  </a:lnTo>
                  <a:lnTo>
                    <a:pt x="0" y="416"/>
                  </a:lnTo>
                  <a:lnTo>
                    <a:pt x="1" y="404"/>
                  </a:lnTo>
                  <a:lnTo>
                    <a:pt x="2" y="398"/>
                  </a:lnTo>
                  <a:lnTo>
                    <a:pt x="2" y="392"/>
                  </a:lnTo>
                  <a:lnTo>
                    <a:pt x="1" y="375"/>
                  </a:lnTo>
                  <a:lnTo>
                    <a:pt x="0" y="372"/>
                  </a:lnTo>
                  <a:lnTo>
                    <a:pt x="0" y="369"/>
                  </a:lnTo>
                  <a:lnTo>
                    <a:pt x="3" y="367"/>
                  </a:lnTo>
                  <a:lnTo>
                    <a:pt x="4" y="366"/>
                  </a:lnTo>
                  <a:lnTo>
                    <a:pt x="7" y="363"/>
                  </a:lnTo>
                  <a:lnTo>
                    <a:pt x="8" y="359"/>
                  </a:lnTo>
                  <a:lnTo>
                    <a:pt x="10" y="350"/>
                  </a:lnTo>
                  <a:lnTo>
                    <a:pt x="17" y="330"/>
                  </a:lnTo>
                  <a:lnTo>
                    <a:pt x="20" y="310"/>
                  </a:lnTo>
                  <a:lnTo>
                    <a:pt x="24" y="301"/>
                  </a:lnTo>
                  <a:lnTo>
                    <a:pt x="25" y="290"/>
                  </a:lnTo>
                  <a:lnTo>
                    <a:pt x="37" y="277"/>
                  </a:lnTo>
                  <a:lnTo>
                    <a:pt x="39" y="269"/>
                  </a:lnTo>
                  <a:lnTo>
                    <a:pt x="45" y="265"/>
                  </a:lnTo>
                  <a:lnTo>
                    <a:pt x="53" y="260"/>
                  </a:lnTo>
                  <a:lnTo>
                    <a:pt x="59" y="253"/>
                  </a:lnTo>
                  <a:lnTo>
                    <a:pt x="62" y="247"/>
                  </a:lnTo>
                  <a:lnTo>
                    <a:pt x="65" y="238"/>
                  </a:lnTo>
                  <a:lnTo>
                    <a:pt x="65" y="227"/>
                  </a:lnTo>
                  <a:lnTo>
                    <a:pt x="67" y="213"/>
                  </a:lnTo>
                  <a:lnTo>
                    <a:pt x="67" y="209"/>
                  </a:lnTo>
                  <a:lnTo>
                    <a:pt x="64" y="203"/>
                  </a:lnTo>
                  <a:lnTo>
                    <a:pt x="63" y="199"/>
                  </a:lnTo>
                  <a:lnTo>
                    <a:pt x="60" y="195"/>
                  </a:lnTo>
                  <a:lnTo>
                    <a:pt x="57" y="192"/>
                  </a:lnTo>
                  <a:lnTo>
                    <a:pt x="56" y="187"/>
                  </a:lnTo>
                  <a:lnTo>
                    <a:pt x="50" y="178"/>
                  </a:lnTo>
                  <a:lnTo>
                    <a:pt x="49" y="173"/>
                  </a:lnTo>
                  <a:lnTo>
                    <a:pt x="47" y="169"/>
                  </a:lnTo>
                  <a:lnTo>
                    <a:pt x="46" y="164"/>
                  </a:lnTo>
                  <a:lnTo>
                    <a:pt x="45" y="159"/>
                  </a:lnTo>
                  <a:lnTo>
                    <a:pt x="42" y="154"/>
                  </a:lnTo>
                  <a:lnTo>
                    <a:pt x="40" y="148"/>
                  </a:lnTo>
                  <a:lnTo>
                    <a:pt x="40" y="146"/>
                  </a:lnTo>
                  <a:lnTo>
                    <a:pt x="42" y="144"/>
                  </a:lnTo>
                  <a:lnTo>
                    <a:pt x="43" y="143"/>
                  </a:lnTo>
                  <a:lnTo>
                    <a:pt x="42" y="144"/>
                  </a:lnTo>
                  <a:lnTo>
                    <a:pt x="42" y="145"/>
                  </a:lnTo>
                  <a:lnTo>
                    <a:pt x="42" y="147"/>
                  </a:lnTo>
                  <a:lnTo>
                    <a:pt x="52" y="136"/>
                  </a:lnTo>
                  <a:lnTo>
                    <a:pt x="52" y="134"/>
                  </a:lnTo>
                  <a:lnTo>
                    <a:pt x="52" y="132"/>
                  </a:lnTo>
                  <a:lnTo>
                    <a:pt x="52" y="129"/>
                  </a:lnTo>
                  <a:lnTo>
                    <a:pt x="52" y="126"/>
                  </a:lnTo>
                  <a:lnTo>
                    <a:pt x="43" y="107"/>
                  </a:lnTo>
                  <a:lnTo>
                    <a:pt x="36" y="90"/>
                  </a:lnTo>
                  <a:lnTo>
                    <a:pt x="35" y="80"/>
                  </a:lnTo>
                  <a:lnTo>
                    <a:pt x="25" y="69"/>
                  </a:lnTo>
                  <a:lnTo>
                    <a:pt x="21" y="62"/>
                  </a:lnTo>
                  <a:lnTo>
                    <a:pt x="19" y="56"/>
                  </a:lnTo>
                  <a:lnTo>
                    <a:pt x="17" y="54"/>
                  </a:lnTo>
                  <a:lnTo>
                    <a:pt x="18" y="53"/>
                  </a:lnTo>
                  <a:lnTo>
                    <a:pt x="20" y="52"/>
                  </a:lnTo>
                  <a:lnTo>
                    <a:pt x="26" y="51"/>
                  </a:lnTo>
                  <a:lnTo>
                    <a:pt x="33" y="50"/>
                  </a:lnTo>
                  <a:lnTo>
                    <a:pt x="41" y="47"/>
                  </a:lnTo>
                  <a:lnTo>
                    <a:pt x="42" y="46"/>
                  </a:lnTo>
                  <a:lnTo>
                    <a:pt x="46" y="45"/>
                  </a:lnTo>
                  <a:lnTo>
                    <a:pt x="50" y="46"/>
                  </a:lnTo>
                  <a:lnTo>
                    <a:pt x="51" y="46"/>
                  </a:lnTo>
                  <a:lnTo>
                    <a:pt x="52" y="46"/>
                  </a:lnTo>
                  <a:lnTo>
                    <a:pt x="61" y="46"/>
                  </a:lnTo>
                  <a:lnTo>
                    <a:pt x="64" y="45"/>
                  </a:lnTo>
                  <a:lnTo>
                    <a:pt x="71" y="46"/>
                  </a:lnTo>
                  <a:lnTo>
                    <a:pt x="76" y="46"/>
                  </a:lnTo>
                  <a:lnTo>
                    <a:pt x="78" y="46"/>
                  </a:lnTo>
                  <a:lnTo>
                    <a:pt x="85" y="46"/>
                  </a:lnTo>
                  <a:lnTo>
                    <a:pt x="93" y="46"/>
                  </a:lnTo>
                  <a:lnTo>
                    <a:pt x="96" y="46"/>
                  </a:lnTo>
                  <a:lnTo>
                    <a:pt x="107" y="46"/>
                  </a:lnTo>
                  <a:lnTo>
                    <a:pt x="117" y="46"/>
                  </a:lnTo>
                  <a:lnTo>
                    <a:pt x="127" y="46"/>
                  </a:lnTo>
                  <a:lnTo>
                    <a:pt x="138" y="46"/>
                  </a:lnTo>
                  <a:lnTo>
                    <a:pt x="146" y="46"/>
                  </a:lnTo>
                  <a:lnTo>
                    <a:pt x="150" y="47"/>
                  </a:lnTo>
                  <a:lnTo>
                    <a:pt x="154" y="49"/>
                  </a:lnTo>
                  <a:lnTo>
                    <a:pt x="155" y="51"/>
                  </a:lnTo>
                  <a:lnTo>
                    <a:pt x="156" y="52"/>
                  </a:lnTo>
                  <a:lnTo>
                    <a:pt x="157" y="53"/>
                  </a:lnTo>
                  <a:lnTo>
                    <a:pt x="158" y="56"/>
                  </a:lnTo>
                  <a:lnTo>
                    <a:pt x="159" y="58"/>
                  </a:lnTo>
                  <a:lnTo>
                    <a:pt x="158" y="61"/>
                  </a:lnTo>
                  <a:lnTo>
                    <a:pt x="159" y="65"/>
                  </a:lnTo>
                  <a:lnTo>
                    <a:pt x="160" y="69"/>
                  </a:lnTo>
                  <a:lnTo>
                    <a:pt x="162" y="74"/>
                  </a:lnTo>
                  <a:lnTo>
                    <a:pt x="166" y="80"/>
                  </a:lnTo>
                  <a:lnTo>
                    <a:pt x="167" y="84"/>
                  </a:lnTo>
                  <a:lnTo>
                    <a:pt x="167" y="87"/>
                  </a:lnTo>
                  <a:lnTo>
                    <a:pt x="168" y="90"/>
                  </a:lnTo>
                  <a:lnTo>
                    <a:pt x="170" y="93"/>
                  </a:lnTo>
                  <a:lnTo>
                    <a:pt x="172" y="95"/>
                  </a:lnTo>
                  <a:lnTo>
                    <a:pt x="173" y="97"/>
                  </a:lnTo>
                  <a:lnTo>
                    <a:pt x="176" y="102"/>
                  </a:lnTo>
                  <a:lnTo>
                    <a:pt x="181" y="110"/>
                  </a:lnTo>
                  <a:lnTo>
                    <a:pt x="185" y="116"/>
                  </a:lnTo>
                  <a:lnTo>
                    <a:pt x="187" y="117"/>
                  </a:lnTo>
                  <a:lnTo>
                    <a:pt x="189" y="117"/>
                  </a:lnTo>
                  <a:lnTo>
                    <a:pt x="193" y="116"/>
                  </a:lnTo>
                  <a:lnTo>
                    <a:pt x="198" y="116"/>
                  </a:lnTo>
                  <a:lnTo>
                    <a:pt x="201" y="118"/>
                  </a:lnTo>
                  <a:lnTo>
                    <a:pt x="202" y="117"/>
                  </a:lnTo>
                  <a:lnTo>
                    <a:pt x="206" y="115"/>
                  </a:lnTo>
                  <a:lnTo>
                    <a:pt x="211" y="114"/>
                  </a:lnTo>
                  <a:lnTo>
                    <a:pt x="216" y="113"/>
                  </a:lnTo>
                  <a:lnTo>
                    <a:pt x="219" y="112"/>
                  </a:lnTo>
                  <a:lnTo>
                    <a:pt x="221" y="112"/>
                  </a:lnTo>
                  <a:lnTo>
                    <a:pt x="229" y="114"/>
                  </a:lnTo>
                  <a:lnTo>
                    <a:pt x="231" y="114"/>
                  </a:lnTo>
                  <a:lnTo>
                    <a:pt x="237" y="114"/>
                  </a:lnTo>
                  <a:lnTo>
                    <a:pt x="243" y="113"/>
                  </a:lnTo>
                  <a:lnTo>
                    <a:pt x="244" y="105"/>
                  </a:lnTo>
                  <a:lnTo>
                    <a:pt x="244" y="103"/>
                  </a:lnTo>
                  <a:lnTo>
                    <a:pt x="246" y="100"/>
                  </a:lnTo>
                  <a:lnTo>
                    <a:pt x="248" y="97"/>
                  </a:lnTo>
                  <a:lnTo>
                    <a:pt x="248" y="95"/>
                  </a:lnTo>
                  <a:lnTo>
                    <a:pt x="248" y="91"/>
                  </a:lnTo>
                  <a:lnTo>
                    <a:pt x="249" y="87"/>
                  </a:lnTo>
                  <a:lnTo>
                    <a:pt x="253" y="83"/>
                  </a:lnTo>
                  <a:lnTo>
                    <a:pt x="261" y="82"/>
                  </a:lnTo>
                  <a:lnTo>
                    <a:pt x="264" y="81"/>
                  </a:lnTo>
                  <a:lnTo>
                    <a:pt x="271" y="80"/>
                  </a:lnTo>
                  <a:lnTo>
                    <a:pt x="280" y="79"/>
                  </a:lnTo>
                  <a:lnTo>
                    <a:pt x="283" y="79"/>
                  </a:lnTo>
                  <a:lnTo>
                    <a:pt x="283" y="80"/>
                  </a:lnTo>
                  <a:lnTo>
                    <a:pt x="282" y="86"/>
                  </a:lnTo>
                  <a:lnTo>
                    <a:pt x="282" y="88"/>
                  </a:lnTo>
                  <a:lnTo>
                    <a:pt x="282" y="90"/>
                  </a:lnTo>
                  <a:lnTo>
                    <a:pt x="284" y="91"/>
                  </a:lnTo>
                  <a:lnTo>
                    <a:pt x="294" y="91"/>
                  </a:lnTo>
                  <a:lnTo>
                    <a:pt x="302" y="91"/>
                  </a:lnTo>
                  <a:lnTo>
                    <a:pt x="313" y="92"/>
                  </a:lnTo>
                  <a:lnTo>
                    <a:pt x="321" y="92"/>
                  </a:lnTo>
                  <a:lnTo>
                    <a:pt x="321" y="92"/>
                  </a:lnTo>
                  <a:lnTo>
                    <a:pt x="323" y="93"/>
                  </a:lnTo>
                  <a:lnTo>
                    <a:pt x="324" y="95"/>
                  </a:lnTo>
                  <a:lnTo>
                    <a:pt x="323" y="101"/>
                  </a:lnTo>
                  <a:lnTo>
                    <a:pt x="321" y="110"/>
                  </a:lnTo>
                  <a:lnTo>
                    <a:pt x="322" y="118"/>
                  </a:lnTo>
                  <a:lnTo>
                    <a:pt x="325" y="125"/>
                  </a:lnTo>
                  <a:lnTo>
                    <a:pt x="325" y="136"/>
                  </a:lnTo>
                  <a:lnTo>
                    <a:pt x="324" y="143"/>
                  </a:lnTo>
                  <a:lnTo>
                    <a:pt x="323" y="151"/>
                  </a:lnTo>
                  <a:lnTo>
                    <a:pt x="323" y="161"/>
                  </a:lnTo>
                  <a:lnTo>
                    <a:pt x="324" y="166"/>
                  </a:lnTo>
                  <a:lnTo>
                    <a:pt x="327" y="170"/>
                  </a:lnTo>
                  <a:lnTo>
                    <a:pt x="332" y="174"/>
                  </a:lnTo>
                  <a:lnTo>
                    <a:pt x="335" y="180"/>
                  </a:lnTo>
                  <a:lnTo>
                    <a:pt x="337" y="187"/>
                  </a:lnTo>
                  <a:lnTo>
                    <a:pt x="338" y="191"/>
                  </a:lnTo>
                  <a:lnTo>
                    <a:pt x="338" y="193"/>
                  </a:lnTo>
                  <a:lnTo>
                    <a:pt x="338" y="197"/>
                  </a:lnTo>
                  <a:lnTo>
                    <a:pt x="338" y="201"/>
                  </a:lnTo>
                  <a:lnTo>
                    <a:pt x="338" y="204"/>
                  </a:lnTo>
                  <a:lnTo>
                    <a:pt x="335" y="205"/>
                  </a:lnTo>
                  <a:lnTo>
                    <a:pt x="334" y="208"/>
                  </a:lnTo>
                  <a:lnTo>
                    <a:pt x="335" y="211"/>
                  </a:lnTo>
                  <a:lnTo>
                    <a:pt x="336" y="215"/>
                  </a:lnTo>
                  <a:lnTo>
                    <a:pt x="336" y="216"/>
                  </a:lnTo>
                  <a:lnTo>
                    <a:pt x="338" y="218"/>
                  </a:lnTo>
                  <a:lnTo>
                    <a:pt x="338" y="218"/>
                  </a:lnTo>
                  <a:lnTo>
                    <a:pt x="341" y="216"/>
                  </a:lnTo>
                  <a:lnTo>
                    <a:pt x="344" y="214"/>
                  </a:lnTo>
                  <a:lnTo>
                    <a:pt x="346" y="213"/>
                  </a:lnTo>
                  <a:lnTo>
                    <a:pt x="350" y="213"/>
                  </a:lnTo>
                  <a:lnTo>
                    <a:pt x="355" y="214"/>
                  </a:lnTo>
                  <a:lnTo>
                    <a:pt x="363" y="214"/>
                  </a:lnTo>
                  <a:lnTo>
                    <a:pt x="366" y="213"/>
                  </a:lnTo>
                  <a:lnTo>
                    <a:pt x="373" y="210"/>
                  </a:lnTo>
                  <a:lnTo>
                    <a:pt x="376" y="210"/>
                  </a:lnTo>
                  <a:lnTo>
                    <a:pt x="379" y="210"/>
                  </a:lnTo>
                  <a:lnTo>
                    <a:pt x="383" y="211"/>
                  </a:lnTo>
                  <a:lnTo>
                    <a:pt x="387" y="211"/>
                  </a:lnTo>
                  <a:lnTo>
                    <a:pt x="390" y="210"/>
                  </a:lnTo>
                  <a:lnTo>
                    <a:pt x="390" y="209"/>
                  </a:lnTo>
                  <a:lnTo>
                    <a:pt x="390" y="208"/>
                  </a:lnTo>
                  <a:lnTo>
                    <a:pt x="392" y="207"/>
                  </a:lnTo>
                  <a:close/>
                  <a:moveTo>
                    <a:pt x="42" y="6"/>
                  </a:moveTo>
                  <a:lnTo>
                    <a:pt x="42" y="6"/>
                  </a:lnTo>
                  <a:lnTo>
                    <a:pt x="38" y="8"/>
                  </a:lnTo>
                  <a:lnTo>
                    <a:pt x="35" y="10"/>
                  </a:lnTo>
                  <a:lnTo>
                    <a:pt x="30" y="15"/>
                  </a:lnTo>
                  <a:lnTo>
                    <a:pt x="27" y="17"/>
                  </a:lnTo>
                  <a:lnTo>
                    <a:pt x="26" y="18"/>
                  </a:lnTo>
                  <a:lnTo>
                    <a:pt x="24" y="19"/>
                  </a:lnTo>
                  <a:lnTo>
                    <a:pt x="22" y="20"/>
                  </a:lnTo>
                  <a:lnTo>
                    <a:pt x="22" y="21"/>
                  </a:lnTo>
                  <a:lnTo>
                    <a:pt x="23" y="22"/>
                  </a:lnTo>
                  <a:lnTo>
                    <a:pt x="25" y="23"/>
                  </a:lnTo>
                  <a:lnTo>
                    <a:pt x="25" y="32"/>
                  </a:lnTo>
                  <a:lnTo>
                    <a:pt x="24" y="40"/>
                  </a:lnTo>
                  <a:lnTo>
                    <a:pt x="23" y="41"/>
                  </a:lnTo>
                  <a:lnTo>
                    <a:pt x="20" y="41"/>
                  </a:lnTo>
                  <a:lnTo>
                    <a:pt x="16" y="42"/>
                  </a:lnTo>
                  <a:lnTo>
                    <a:pt x="15" y="42"/>
                  </a:lnTo>
                  <a:lnTo>
                    <a:pt x="14" y="41"/>
                  </a:lnTo>
                  <a:lnTo>
                    <a:pt x="13" y="38"/>
                  </a:lnTo>
                  <a:lnTo>
                    <a:pt x="14" y="35"/>
                  </a:lnTo>
                  <a:lnTo>
                    <a:pt x="14" y="33"/>
                  </a:lnTo>
                  <a:lnTo>
                    <a:pt x="14" y="29"/>
                  </a:lnTo>
                  <a:lnTo>
                    <a:pt x="11" y="24"/>
                  </a:lnTo>
                  <a:lnTo>
                    <a:pt x="9" y="19"/>
                  </a:lnTo>
                  <a:lnTo>
                    <a:pt x="9" y="18"/>
                  </a:lnTo>
                  <a:lnTo>
                    <a:pt x="11" y="16"/>
                  </a:lnTo>
                  <a:lnTo>
                    <a:pt x="13" y="13"/>
                  </a:lnTo>
                  <a:lnTo>
                    <a:pt x="14" y="11"/>
                  </a:lnTo>
                  <a:lnTo>
                    <a:pt x="18" y="10"/>
                  </a:lnTo>
                  <a:lnTo>
                    <a:pt x="19" y="9"/>
                  </a:lnTo>
                  <a:lnTo>
                    <a:pt x="20" y="7"/>
                  </a:lnTo>
                  <a:lnTo>
                    <a:pt x="20" y="6"/>
                  </a:lnTo>
                  <a:lnTo>
                    <a:pt x="24" y="5"/>
                  </a:lnTo>
                  <a:lnTo>
                    <a:pt x="28" y="3"/>
                  </a:lnTo>
                  <a:lnTo>
                    <a:pt x="31" y="1"/>
                  </a:lnTo>
                  <a:lnTo>
                    <a:pt x="34" y="0"/>
                  </a:lnTo>
                  <a:lnTo>
                    <a:pt x="35" y="0"/>
                  </a:lnTo>
                  <a:lnTo>
                    <a:pt x="36" y="0"/>
                  </a:lnTo>
                  <a:lnTo>
                    <a:pt x="39" y="4"/>
                  </a:lnTo>
                  <a:lnTo>
                    <a:pt x="42" y="6"/>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35" name="Google Shape;2835;p203"/>
            <p:cNvSpPr/>
            <p:nvPr/>
          </p:nvSpPr>
          <p:spPr>
            <a:xfrm>
              <a:off x="6316773" y="4769559"/>
              <a:ext cx="33496" cy="36930"/>
            </a:xfrm>
            <a:custGeom>
              <a:avLst/>
              <a:gdLst/>
              <a:ahLst/>
              <a:cxnLst/>
              <a:rect l="l" t="t" r="r" b="b"/>
              <a:pathLst>
                <a:path w="34" h="43" extrusionOk="0">
                  <a:moveTo>
                    <a:pt x="33" y="6"/>
                  </a:moveTo>
                  <a:lnTo>
                    <a:pt x="33" y="6"/>
                  </a:lnTo>
                  <a:lnTo>
                    <a:pt x="29" y="8"/>
                  </a:lnTo>
                  <a:lnTo>
                    <a:pt x="26" y="10"/>
                  </a:lnTo>
                  <a:lnTo>
                    <a:pt x="21" y="15"/>
                  </a:lnTo>
                  <a:lnTo>
                    <a:pt x="18" y="17"/>
                  </a:lnTo>
                  <a:lnTo>
                    <a:pt x="17" y="18"/>
                  </a:lnTo>
                  <a:lnTo>
                    <a:pt x="15" y="19"/>
                  </a:lnTo>
                  <a:lnTo>
                    <a:pt x="13" y="20"/>
                  </a:lnTo>
                  <a:lnTo>
                    <a:pt x="13" y="21"/>
                  </a:lnTo>
                  <a:lnTo>
                    <a:pt x="14" y="22"/>
                  </a:lnTo>
                  <a:lnTo>
                    <a:pt x="16" y="23"/>
                  </a:lnTo>
                  <a:lnTo>
                    <a:pt x="16" y="32"/>
                  </a:lnTo>
                  <a:lnTo>
                    <a:pt x="15" y="40"/>
                  </a:lnTo>
                  <a:lnTo>
                    <a:pt x="14" y="41"/>
                  </a:lnTo>
                  <a:lnTo>
                    <a:pt x="11" y="41"/>
                  </a:lnTo>
                  <a:lnTo>
                    <a:pt x="7" y="42"/>
                  </a:lnTo>
                  <a:lnTo>
                    <a:pt x="6" y="42"/>
                  </a:lnTo>
                  <a:lnTo>
                    <a:pt x="5" y="41"/>
                  </a:lnTo>
                  <a:lnTo>
                    <a:pt x="4" y="38"/>
                  </a:lnTo>
                  <a:lnTo>
                    <a:pt x="5" y="35"/>
                  </a:lnTo>
                  <a:lnTo>
                    <a:pt x="5" y="33"/>
                  </a:lnTo>
                  <a:lnTo>
                    <a:pt x="5" y="29"/>
                  </a:lnTo>
                  <a:lnTo>
                    <a:pt x="2" y="24"/>
                  </a:lnTo>
                  <a:lnTo>
                    <a:pt x="0" y="19"/>
                  </a:lnTo>
                  <a:lnTo>
                    <a:pt x="0" y="18"/>
                  </a:lnTo>
                  <a:lnTo>
                    <a:pt x="2" y="16"/>
                  </a:lnTo>
                  <a:lnTo>
                    <a:pt x="4" y="13"/>
                  </a:lnTo>
                  <a:lnTo>
                    <a:pt x="5" y="11"/>
                  </a:lnTo>
                  <a:lnTo>
                    <a:pt x="9" y="10"/>
                  </a:lnTo>
                  <a:lnTo>
                    <a:pt x="10" y="9"/>
                  </a:lnTo>
                  <a:lnTo>
                    <a:pt x="11" y="7"/>
                  </a:lnTo>
                  <a:lnTo>
                    <a:pt x="11" y="6"/>
                  </a:lnTo>
                  <a:lnTo>
                    <a:pt x="15" y="5"/>
                  </a:lnTo>
                  <a:lnTo>
                    <a:pt x="19" y="3"/>
                  </a:lnTo>
                  <a:lnTo>
                    <a:pt x="22" y="1"/>
                  </a:lnTo>
                  <a:lnTo>
                    <a:pt x="25" y="0"/>
                  </a:lnTo>
                  <a:lnTo>
                    <a:pt x="26" y="0"/>
                  </a:lnTo>
                  <a:lnTo>
                    <a:pt x="27" y="0"/>
                  </a:lnTo>
                  <a:lnTo>
                    <a:pt x="30" y="4"/>
                  </a:lnTo>
                  <a:lnTo>
                    <a:pt x="33"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36" name="Google Shape;2836;p203"/>
            <p:cNvSpPr/>
            <p:nvPr/>
          </p:nvSpPr>
          <p:spPr>
            <a:xfrm>
              <a:off x="5780847" y="4245153"/>
              <a:ext cx="242841" cy="155106"/>
            </a:xfrm>
            <a:custGeom>
              <a:avLst/>
              <a:gdLst/>
              <a:ahLst/>
              <a:cxnLst/>
              <a:rect l="l" t="t" r="r" b="b"/>
              <a:pathLst>
                <a:path w="255" h="185" extrusionOk="0">
                  <a:moveTo>
                    <a:pt x="184" y="6"/>
                  </a:moveTo>
                  <a:lnTo>
                    <a:pt x="183" y="7"/>
                  </a:lnTo>
                  <a:lnTo>
                    <a:pt x="183" y="10"/>
                  </a:lnTo>
                  <a:lnTo>
                    <a:pt x="183" y="14"/>
                  </a:lnTo>
                  <a:lnTo>
                    <a:pt x="182" y="19"/>
                  </a:lnTo>
                  <a:lnTo>
                    <a:pt x="185" y="22"/>
                  </a:lnTo>
                  <a:lnTo>
                    <a:pt x="188" y="26"/>
                  </a:lnTo>
                  <a:lnTo>
                    <a:pt x="190" y="27"/>
                  </a:lnTo>
                  <a:lnTo>
                    <a:pt x="188" y="30"/>
                  </a:lnTo>
                  <a:lnTo>
                    <a:pt x="189" y="33"/>
                  </a:lnTo>
                  <a:lnTo>
                    <a:pt x="191" y="36"/>
                  </a:lnTo>
                  <a:lnTo>
                    <a:pt x="194" y="40"/>
                  </a:lnTo>
                  <a:lnTo>
                    <a:pt x="197" y="45"/>
                  </a:lnTo>
                  <a:lnTo>
                    <a:pt x="199" y="45"/>
                  </a:lnTo>
                  <a:lnTo>
                    <a:pt x="201" y="46"/>
                  </a:lnTo>
                  <a:lnTo>
                    <a:pt x="203" y="46"/>
                  </a:lnTo>
                  <a:lnTo>
                    <a:pt x="204" y="48"/>
                  </a:lnTo>
                  <a:lnTo>
                    <a:pt x="206" y="48"/>
                  </a:lnTo>
                  <a:lnTo>
                    <a:pt x="207" y="49"/>
                  </a:lnTo>
                  <a:lnTo>
                    <a:pt x="209" y="50"/>
                  </a:lnTo>
                  <a:lnTo>
                    <a:pt x="210" y="53"/>
                  </a:lnTo>
                  <a:lnTo>
                    <a:pt x="213" y="54"/>
                  </a:lnTo>
                  <a:lnTo>
                    <a:pt x="216" y="56"/>
                  </a:lnTo>
                  <a:lnTo>
                    <a:pt x="215" y="57"/>
                  </a:lnTo>
                  <a:lnTo>
                    <a:pt x="212" y="57"/>
                  </a:lnTo>
                  <a:lnTo>
                    <a:pt x="209" y="56"/>
                  </a:lnTo>
                  <a:lnTo>
                    <a:pt x="209" y="57"/>
                  </a:lnTo>
                  <a:lnTo>
                    <a:pt x="209" y="62"/>
                  </a:lnTo>
                  <a:lnTo>
                    <a:pt x="209" y="67"/>
                  </a:lnTo>
                  <a:lnTo>
                    <a:pt x="209" y="67"/>
                  </a:lnTo>
                  <a:lnTo>
                    <a:pt x="212" y="68"/>
                  </a:lnTo>
                  <a:lnTo>
                    <a:pt x="219" y="73"/>
                  </a:lnTo>
                  <a:lnTo>
                    <a:pt x="225" y="78"/>
                  </a:lnTo>
                  <a:lnTo>
                    <a:pt x="228" y="80"/>
                  </a:lnTo>
                  <a:lnTo>
                    <a:pt x="231" y="80"/>
                  </a:lnTo>
                  <a:lnTo>
                    <a:pt x="234" y="81"/>
                  </a:lnTo>
                  <a:lnTo>
                    <a:pt x="236" y="80"/>
                  </a:lnTo>
                  <a:lnTo>
                    <a:pt x="240" y="78"/>
                  </a:lnTo>
                  <a:lnTo>
                    <a:pt x="242" y="77"/>
                  </a:lnTo>
                  <a:lnTo>
                    <a:pt x="244" y="77"/>
                  </a:lnTo>
                  <a:lnTo>
                    <a:pt x="245" y="78"/>
                  </a:lnTo>
                  <a:lnTo>
                    <a:pt x="246" y="80"/>
                  </a:lnTo>
                  <a:lnTo>
                    <a:pt x="248" y="83"/>
                  </a:lnTo>
                  <a:lnTo>
                    <a:pt x="248" y="86"/>
                  </a:lnTo>
                  <a:lnTo>
                    <a:pt x="248" y="87"/>
                  </a:lnTo>
                  <a:lnTo>
                    <a:pt x="248" y="87"/>
                  </a:lnTo>
                  <a:lnTo>
                    <a:pt x="245" y="88"/>
                  </a:lnTo>
                  <a:lnTo>
                    <a:pt x="244" y="88"/>
                  </a:lnTo>
                  <a:lnTo>
                    <a:pt x="244" y="88"/>
                  </a:lnTo>
                  <a:lnTo>
                    <a:pt x="244" y="91"/>
                  </a:lnTo>
                  <a:lnTo>
                    <a:pt x="244" y="92"/>
                  </a:lnTo>
                  <a:lnTo>
                    <a:pt x="248" y="96"/>
                  </a:lnTo>
                  <a:lnTo>
                    <a:pt x="252" y="102"/>
                  </a:lnTo>
                  <a:lnTo>
                    <a:pt x="254" y="104"/>
                  </a:lnTo>
                  <a:lnTo>
                    <a:pt x="253" y="106"/>
                  </a:lnTo>
                  <a:lnTo>
                    <a:pt x="251" y="111"/>
                  </a:lnTo>
                  <a:lnTo>
                    <a:pt x="249" y="112"/>
                  </a:lnTo>
                  <a:lnTo>
                    <a:pt x="240" y="119"/>
                  </a:lnTo>
                  <a:lnTo>
                    <a:pt x="237" y="119"/>
                  </a:lnTo>
                  <a:lnTo>
                    <a:pt x="229" y="120"/>
                  </a:lnTo>
                  <a:lnTo>
                    <a:pt x="228" y="119"/>
                  </a:lnTo>
                  <a:lnTo>
                    <a:pt x="225" y="119"/>
                  </a:lnTo>
                  <a:lnTo>
                    <a:pt x="223" y="119"/>
                  </a:lnTo>
                  <a:lnTo>
                    <a:pt x="222" y="119"/>
                  </a:lnTo>
                  <a:lnTo>
                    <a:pt x="222" y="120"/>
                  </a:lnTo>
                  <a:lnTo>
                    <a:pt x="221" y="121"/>
                  </a:lnTo>
                  <a:lnTo>
                    <a:pt x="220" y="123"/>
                  </a:lnTo>
                  <a:lnTo>
                    <a:pt x="218" y="124"/>
                  </a:lnTo>
                  <a:lnTo>
                    <a:pt x="217" y="125"/>
                  </a:lnTo>
                  <a:lnTo>
                    <a:pt x="215" y="125"/>
                  </a:lnTo>
                  <a:lnTo>
                    <a:pt x="214" y="125"/>
                  </a:lnTo>
                  <a:lnTo>
                    <a:pt x="214" y="127"/>
                  </a:lnTo>
                  <a:lnTo>
                    <a:pt x="213" y="127"/>
                  </a:lnTo>
                  <a:lnTo>
                    <a:pt x="212" y="128"/>
                  </a:lnTo>
                  <a:lnTo>
                    <a:pt x="212" y="130"/>
                  </a:lnTo>
                  <a:lnTo>
                    <a:pt x="212" y="131"/>
                  </a:lnTo>
                  <a:lnTo>
                    <a:pt x="211" y="132"/>
                  </a:lnTo>
                  <a:lnTo>
                    <a:pt x="210" y="131"/>
                  </a:lnTo>
                  <a:lnTo>
                    <a:pt x="209" y="130"/>
                  </a:lnTo>
                  <a:lnTo>
                    <a:pt x="208" y="132"/>
                  </a:lnTo>
                  <a:lnTo>
                    <a:pt x="207" y="133"/>
                  </a:lnTo>
                  <a:lnTo>
                    <a:pt x="206" y="133"/>
                  </a:lnTo>
                  <a:lnTo>
                    <a:pt x="198" y="134"/>
                  </a:lnTo>
                  <a:lnTo>
                    <a:pt x="194" y="134"/>
                  </a:lnTo>
                  <a:lnTo>
                    <a:pt x="193" y="134"/>
                  </a:lnTo>
                  <a:lnTo>
                    <a:pt x="193" y="134"/>
                  </a:lnTo>
                  <a:lnTo>
                    <a:pt x="193" y="133"/>
                  </a:lnTo>
                  <a:lnTo>
                    <a:pt x="182" y="131"/>
                  </a:lnTo>
                  <a:lnTo>
                    <a:pt x="175" y="130"/>
                  </a:lnTo>
                  <a:lnTo>
                    <a:pt x="168" y="128"/>
                  </a:lnTo>
                  <a:lnTo>
                    <a:pt x="167" y="129"/>
                  </a:lnTo>
                  <a:lnTo>
                    <a:pt x="166" y="130"/>
                  </a:lnTo>
                  <a:lnTo>
                    <a:pt x="165" y="130"/>
                  </a:lnTo>
                  <a:lnTo>
                    <a:pt x="163" y="130"/>
                  </a:lnTo>
                  <a:lnTo>
                    <a:pt x="163" y="132"/>
                  </a:lnTo>
                  <a:lnTo>
                    <a:pt x="161" y="133"/>
                  </a:lnTo>
                  <a:lnTo>
                    <a:pt x="160" y="134"/>
                  </a:lnTo>
                  <a:lnTo>
                    <a:pt x="158" y="134"/>
                  </a:lnTo>
                  <a:lnTo>
                    <a:pt x="157" y="136"/>
                  </a:lnTo>
                  <a:lnTo>
                    <a:pt x="157" y="136"/>
                  </a:lnTo>
                  <a:lnTo>
                    <a:pt x="155" y="133"/>
                  </a:lnTo>
                  <a:lnTo>
                    <a:pt x="152" y="133"/>
                  </a:lnTo>
                  <a:lnTo>
                    <a:pt x="148" y="133"/>
                  </a:lnTo>
                  <a:lnTo>
                    <a:pt x="146" y="133"/>
                  </a:lnTo>
                  <a:lnTo>
                    <a:pt x="144" y="133"/>
                  </a:lnTo>
                  <a:lnTo>
                    <a:pt x="138" y="133"/>
                  </a:lnTo>
                  <a:lnTo>
                    <a:pt x="128" y="132"/>
                  </a:lnTo>
                  <a:lnTo>
                    <a:pt x="127" y="133"/>
                  </a:lnTo>
                  <a:lnTo>
                    <a:pt x="126" y="133"/>
                  </a:lnTo>
                  <a:lnTo>
                    <a:pt x="116" y="133"/>
                  </a:lnTo>
                  <a:lnTo>
                    <a:pt x="106" y="133"/>
                  </a:lnTo>
                  <a:lnTo>
                    <a:pt x="97" y="133"/>
                  </a:lnTo>
                  <a:lnTo>
                    <a:pt x="89" y="133"/>
                  </a:lnTo>
                  <a:lnTo>
                    <a:pt x="89" y="133"/>
                  </a:lnTo>
                  <a:lnTo>
                    <a:pt x="86" y="133"/>
                  </a:lnTo>
                  <a:lnTo>
                    <a:pt x="86" y="134"/>
                  </a:lnTo>
                  <a:lnTo>
                    <a:pt x="84" y="142"/>
                  </a:lnTo>
                  <a:lnTo>
                    <a:pt x="84" y="146"/>
                  </a:lnTo>
                  <a:lnTo>
                    <a:pt x="85" y="149"/>
                  </a:lnTo>
                  <a:lnTo>
                    <a:pt x="86" y="151"/>
                  </a:lnTo>
                  <a:lnTo>
                    <a:pt x="88" y="151"/>
                  </a:lnTo>
                  <a:lnTo>
                    <a:pt x="88" y="152"/>
                  </a:lnTo>
                  <a:lnTo>
                    <a:pt x="87" y="154"/>
                  </a:lnTo>
                  <a:lnTo>
                    <a:pt x="87" y="155"/>
                  </a:lnTo>
                  <a:lnTo>
                    <a:pt x="88" y="156"/>
                  </a:lnTo>
                  <a:lnTo>
                    <a:pt x="89" y="158"/>
                  </a:lnTo>
                  <a:lnTo>
                    <a:pt x="88" y="159"/>
                  </a:lnTo>
                  <a:lnTo>
                    <a:pt x="88" y="163"/>
                  </a:lnTo>
                  <a:lnTo>
                    <a:pt x="89" y="168"/>
                  </a:lnTo>
                  <a:lnTo>
                    <a:pt x="89" y="172"/>
                  </a:lnTo>
                  <a:lnTo>
                    <a:pt x="88" y="174"/>
                  </a:lnTo>
                  <a:lnTo>
                    <a:pt x="89" y="177"/>
                  </a:lnTo>
                  <a:lnTo>
                    <a:pt x="91" y="180"/>
                  </a:lnTo>
                  <a:lnTo>
                    <a:pt x="91" y="182"/>
                  </a:lnTo>
                  <a:lnTo>
                    <a:pt x="90" y="183"/>
                  </a:lnTo>
                  <a:lnTo>
                    <a:pt x="89" y="184"/>
                  </a:lnTo>
                  <a:lnTo>
                    <a:pt x="87" y="184"/>
                  </a:lnTo>
                  <a:lnTo>
                    <a:pt x="85" y="182"/>
                  </a:lnTo>
                  <a:lnTo>
                    <a:pt x="85" y="180"/>
                  </a:lnTo>
                  <a:lnTo>
                    <a:pt x="83" y="178"/>
                  </a:lnTo>
                  <a:lnTo>
                    <a:pt x="81" y="175"/>
                  </a:lnTo>
                  <a:lnTo>
                    <a:pt x="80" y="174"/>
                  </a:lnTo>
                  <a:lnTo>
                    <a:pt x="78" y="174"/>
                  </a:lnTo>
                  <a:lnTo>
                    <a:pt x="76" y="171"/>
                  </a:lnTo>
                  <a:lnTo>
                    <a:pt x="74" y="169"/>
                  </a:lnTo>
                  <a:lnTo>
                    <a:pt x="72" y="169"/>
                  </a:lnTo>
                  <a:lnTo>
                    <a:pt x="68" y="169"/>
                  </a:lnTo>
                  <a:lnTo>
                    <a:pt x="62" y="168"/>
                  </a:lnTo>
                  <a:lnTo>
                    <a:pt x="56" y="168"/>
                  </a:lnTo>
                  <a:lnTo>
                    <a:pt x="53" y="169"/>
                  </a:lnTo>
                  <a:lnTo>
                    <a:pt x="50" y="170"/>
                  </a:lnTo>
                  <a:lnTo>
                    <a:pt x="43" y="172"/>
                  </a:lnTo>
                  <a:lnTo>
                    <a:pt x="40" y="174"/>
                  </a:lnTo>
                  <a:lnTo>
                    <a:pt x="39" y="177"/>
                  </a:lnTo>
                  <a:lnTo>
                    <a:pt x="36" y="177"/>
                  </a:lnTo>
                  <a:lnTo>
                    <a:pt x="34" y="176"/>
                  </a:lnTo>
                  <a:lnTo>
                    <a:pt x="32" y="174"/>
                  </a:lnTo>
                  <a:lnTo>
                    <a:pt x="29" y="175"/>
                  </a:lnTo>
                  <a:lnTo>
                    <a:pt x="26" y="174"/>
                  </a:lnTo>
                  <a:lnTo>
                    <a:pt x="23" y="171"/>
                  </a:lnTo>
                  <a:lnTo>
                    <a:pt x="21" y="170"/>
                  </a:lnTo>
                  <a:lnTo>
                    <a:pt x="18" y="167"/>
                  </a:lnTo>
                  <a:lnTo>
                    <a:pt x="17" y="164"/>
                  </a:lnTo>
                  <a:lnTo>
                    <a:pt x="15" y="161"/>
                  </a:lnTo>
                  <a:lnTo>
                    <a:pt x="14" y="158"/>
                  </a:lnTo>
                  <a:lnTo>
                    <a:pt x="11" y="156"/>
                  </a:lnTo>
                  <a:lnTo>
                    <a:pt x="9" y="155"/>
                  </a:lnTo>
                  <a:lnTo>
                    <a:pt x="5" y="155"/>
                  </a:lnTo>
                  <a:lnTo>
                    <a:pt x="2" y="154"/>
                  </a:lnTo>
                  <a:lnTo>
                    <a:pt x="0" y="151"/>
                  </a:lnTo>
                  <a:lnTo>
                    <a:pt x="1" y="150"/>
                  </a:lnTo>
                  <a:lnTo>
                    <a:pt x="1" y="147"/>
                  </a:lnTo>
                  <a:lnTo>
                    <a:pt x="2" y="145"/>
                  </a:lnTo>
                  <a:lnTo>
                    <a:pt x="3" y="140"/>
                  </a:lnTo>
                  <a:lnTo>
                    <a:pt x="2" y="135"/>
                  </a:lnTo>
                  <a:lnTo>
                    <a:pt x="1" y="132"/>
                  </a:lnTo>
                  <a:lnTo>
                    <a:pt x="3" y="130"/>
                  </a:lnTo>
                  <a:lnTo>
                    <a:pt x="5" y="129"/>
                  </a:lnTo>
                  <a:lnTo>
                    <a:pt x="7" y="127"/>
                  </a:lnTo>
                  <a:lnTo>
                    <a:pt x="9" y="121"/>
                  </a:lnTo>
                  <a:lnTo>
                    <a:pt x="10" y="116"/>
                  </a:lnTo>
                  <a:lnTo>
                    <a:pt x="9" y="114"/>
                  </a:lnTo>
                  <a:lnTo>
                    <a:pt x="8" y="113"/>
                  </a:lnTo>
                  <a:lnTo>
                    <a:pt x="7" y="111"/>
                  </a:lnTo>
                  <a:lnTo>
                    <a:pt x="7" y="108"/>
                  </a:lnTo>
                  <a:lnTo>
                    <a:pt x="7" y="106"/>
                  </a:lnTo>
                  <a:lnTo>
                    <a:pt x="10" y="104"/>
                  </a:lnTo>
                  <a:lnTo>
                    <a:pt x="12" y="103"/>
                  </a:lnTo>
                  <a:lnTo>
                    <a:pt x="14" y="101"/>
                  </a:lnTo>
                  <a:lnTo>
                    <a:pt x="18" y="101"/>
                  </a:lnTo>
                  <a:lnTo>
                    <a:pt x="23" y="99"/>
                  </a:lnTo>
                  <a:lnTo>
                    <a:pt x="26" y="98"/>
                  </a:lnTo>
                  <a:lnTo>
                    <a:pt x="29" y="97"/>
                  </a:lnTo>
                  <a:lnTo>
                    <a:pt x="30" y="95"/>
                  </a:lnTo>
                  <a:lnTo>
                    <a:pt x="31" y="93"/>
                  </a:lnTo>
                  <a:lnTo>
                    <a:pt x="34" y="92"/>
                  </a:lnTo>
                  <a:lnTo>
                    <a:pt x="35" y="90"/>
                  </a:lnTo>
                  <a:lnTo>
                    <a:pt x="35" y="84"/>
                  </a:lnTo>
                  <a:lnTo>
                    <a:pt x="35" y="82"/>
                  </a:lnTo>
                  <a:lnTo>
                    <a:pt x="34" y="80"/>
                  </a:lnTo>
                  <a:lnTo>
                    <a:pt x="34" y="79"/>
                  </a:lnTo>
                  <a:lnTo>
                    <a:pt x="42" y="75"/>
                  </a:lnTo>
                  <a:lnTo>
                    <a:pt x="42" y="72"/>
                  </a:lnTo>
                  <a:lnTo>
                    <a:pt x="40" y="69"/>
                  </a:lnTo>
                  <a:lnTo>
                    <a:pt x="39" y="66"/>
                  </a:lnTo>
                  <a:lnTo>
                    <a:pt x="39" y="64"/>
                  </a:lnTo>
                  <a:lnTo>
                    <a:pt x="40" y="62"/>
                  </a:lnTo>
                  <a:lnTo>
                    <a:pt x="43" y="59"/>
                  </a:lnTo>
                  <a:lnTo>
                    <a:pt x="44" y="58"/>
                  </a:lnTo>
                  <a:lnTo>
                    <a:pt x="47" y="56"/>
                  </a:lnTo>
                  <a:lnTo>
                    <a:pt x="51" y="55"/>
                  </a:lnTo>
                  <a:lnTo>
                    <a:pt x="54" y="56"/>
                  </a:lnTo>
                  <a:lnTo>
                    <a:pt x="62" y="62"/>
                  </a:lnTo>
                  <a:lnTo>
                    <a:pt x="64" y="62"/>
                  </a:lnTo>
                  <a:lnTo>
                    <a:pt x="66" y="62"/>
                  </a:lnTo>
                  <a:lnTo>
                    <a:pt x="68" y="60"/>
                  </a:lnTo>
                  <a:lnTo>
                    <a:pt x="72" y="59"/>
                  </a:lnTo>
                  <a:lnTo>
                    <a:pt x="72" y="55"/>
                  </a:lnTo>
                  <a:lnTo>
                    <a:pt x="72" y="49"/>
                  </a:lnTo>
                  <a:lnTo>
                    <a:pt x="73" y="46"/>
                  </a:lnTo>
                  <a:lnTo>
                    <a:pt x="75" y="46"/>
                  </a:lnTo>
                  <a:lnTo>
                    <a:pt x="80" y="47"/>
                  </a:lnTo>
                  <a:lnTo>
                    <a:pt x="81" y="47"/>
                  </a:lnTo>
                  <a:lnTo>
                    <a:pt x="83" y="46"/>
                  </a:lnTo>
                  <a:lnTo>
                    <a:pt x="84" y="46"/>
                  </a:lnTo>
                  <a:lnTo>
                    <a:pt x="84" y="44"/>
                  </a:lnTo>
                  <a:lnTo>
                    <a:pt x="83" y="42"/>
                  </a:lnTo>
                  <a:lnTo>
                    <a:pt x="85" y="36"/>
                  </a:lnTo>
                  <a:lnTo>
                    <a:pt x="88" y="33"/>
                  </a:lnTo>
                  <a:lnTo>
                    <a:pt x="94" y="28"/>
                  </a:lnTo>
                  <a:lnTo>
                    <a:pt x="96" y="27"/>
                  </a:lnTo>
                  <a:lnTo>
                    <a:pt x="98" y="26"/>
                  </a:lnTo>
                  <a:lnTo>
                    <a:pt x="109" y="30"/>
                  </a:lnTo>
                  <a:lnTo>
                    <a:pt x="111" y="29"/>
                  </a:lnTo>
                  <a:lnTo>
                    <a:pt x="114" y="20"/>
                  </a:lnTo>
                  <a:lnTo>
                    <a:pt x="117" y="19"/>
                  </a:lnTo>
                  <a:lnTo>
                    <a:pt x="120" y="19"/>
                  </a:lnTo>
                  <a:lnTo>
                    <a:pt x="123" y="18"/>
                  </a:lnTo>
                  <a:lnTo>
                    <a:pt x="124" y="18"/>
                  </a:lnTo>
                  <a:lnTo>
                    <a:pt x="129" y="15"/>
                  </a:lnTo>
                  <a:lnTo>
                    <a:pt x="138" y="10"/>
                  </a:lnTo>
                  <a:lnTo>
                    <a:pt x="144" y="8"/>
                  </a:lnTo>
                  <a:lnTo>
                    <a:pt x="144" y="7"/>
                  </a:lnTo>
                  <a:lnTo>
                    <a:pt x="148" y="4"/>
                  </a:lnTo>
                  <a:lnTo>
                    <a:pt x="153" y="1"/>
                  </a:lnTo>
                  <a:lnTo>
                    <a:pt x="156" y="0"/>
                  </a:lnTo>
                  <a:lnTo>
                    <a:pt x="160" y="0"/>
                  </a:lnTo>
                  <a:lnTo>
                    <a:pt x="163" y="1"/>
                  </a:lnTo>
                  <a:lnTo>
                    <a:pt x="163" y="1"/>
                  </a:lnTo>
                  <a:lnTo>
                    <a:pt x="164" y="2"/>
                  </a:lnTo>
                  <a:lnTo>
                    <a:pt x="170" y="1"/>
                  </a:lnTo>
                  <a:lnTo>
                    <a:pt x="177" y="3"/>
                  </a:lnTo>
                  <a:lnTo>
                    <a:pt x="184" y="6"/>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37" name="Google Shape;2837;p203"/>
            <p:cNvSpPr/>
            <p:nvPr/>
          </p:nvSpPr>
          <p:spPr>
            <a:xfrm>
              <a:off x="6831763" y="4714165"/>
              <a:ext cx="54431" cy="59088"/>
            </a:xfrm>
            <a:custGeom>
              <a:avLst/>
              <a:gdLst/>
              <a:ahLst/>
              <a:cxnLst/>
              <a:rect l="l" t="t" r="r" b="b"/>
              <a:pathLst>
                <a:path w="58" h="69" extrusionOk="0">
                  <a:moveTo>
                    <a:pt x="49" y="3"/>
                  </a:moveTo>
                  <a:lnTo>
                    <a:pt x="48" y="4"/>
                  </a:lnTo>
                  <a:lnTo>
                    <a:pt x="45" y="10"/>
                  </a:lnTo>
                  <a:lnTo>
                    <a:pt x="44" y="11"/>
                  </a:lnTo>
                  <a:lnTo>
                    <a:pt x="45" y="11"/>
                  </a:lnTo>
                  <a:lnTo>
                    <a:pt x="46" y="12"/>
                  </a:lnTo>
                  <a:lnTo>
                    <a:pt x="45" y="14"/>
                  </a:lnTo>
                  <a:lnTo>
                    <a:pt x="45" y="15"/>
                  </a:lnTo>
                  <a:lnTo>
                    <a:pt x="44" y="16"/>
                  </a:lnTo>
                  <a:lnTo>
                    <a:pt x="45" y="18"/>
                  </a:lnTo>
                  <a:lnTo>
                    <a:pt x="45" y="19"/>
                  </a:lnTo>
                  <a:lnTo>
                    <a:pt x="47" y="20"/>
                  </a:lnTo>
                  <a:lnTo>
                    <a:pt x="50" y="20"/>
                  </a:lnTo>
                  <a:lnTo>
                    <a:pt x="53" y="21"/>
                  </a:lnTo>
                  <a:lnTo>
                    <a:pt x="56" y="22"/>
                  </a:lnTo>
                  <a:lnTo>
                    <a:pt x="56" y="22"/>
                  </a:lnTo>
                  <a:lnTo>
                    <a:pt x="56" y="24"/>
                  </a:lnTo>
                  <a:lnTo>
                    <a:pt x="57" y="26"/>
                  </a:lnTo>
                  <a:lnTo>
                    <a:pt x="57" y="29"/>
                  </a:lnTo>
                  <a:lnTo>
                    <a:pt x="56" y="31"/>
                  </a:lnTo>
                  <a:lnTo>
                    <a:pt x="53" y="32"/>
                  </a:lnTo>
                  <a:lnTo>
                    <a:pt x="51" y="33"/>
                  </a:lnTo>
                  <a:lnTo>
                    <a:pt x="50" y="34"/>
                  </a:lnTo>
                  <a:lnTo>
                    <a:pt x="51" y="35"/>
                  </a:lnTo>
                  <a:lnTo>
                    <a:pt x="51" y="35"/>
                  </a:lnTo>
                  <a:lnTo>
                    <a:pt x="48" y="38"/>
                  </a:lnTo>
                  <a:lnTo>
                    <a:pt x="45" y="41"/>
                  </a:lnTo>
                  <a:lnTo>
                    <a:pt x="44" y="43"/>
                  </a:lnTo>
                  <a:lnTo>
                    <a:pt x="43" y="45"/>
                  </a:lnTo>
                  <a:lnTo>
                    <a:pt x="42" y="47"/>
                  </a:lnTo>
                  <a:lnTo>
                    <a:pt x="39" y="50"/>
                  </a:lnTo>
                  <a:lnTo>
                    <a:pt x="37" y="54"/>
                  </a:lnTo>
                  <a:lnTo>
                    <a:pt x="36" y="57"/>
                  </a:lnTo>
                  <a:lnTo>
                    <a:pt x="29" y="64"/>
                  </a:lnTo>
                  <a:lnTo>
                    <a:pt x="23" y="67"/>
                  </a:lnTo>
                  <a:lnTo>
                    <a:pt x="22" y="68"/>
                  </a:lnTo>
                  <a:lnTo>
                    <a:pt x="12" y="68"/>
                  </a:lnTo>
                  <a:lnTo>
                    <a:pt x="11" y="63"/>
                  </a:lnTo>
                  <a:lnTo>
                    <a:pt x="9" y="57"/>
                  </a:lnTo>
                  <a:lnTo>
                    <a:pt x="6" y="51"/>
                  </a:lnTo>
                  <a:lnTo>
                    <a:pt x="6" y="49"/>
                  </a:lnTo>
                  <a:lnTo>
                    <a:pt x="6" y="44"/>
                  </a:lnTo>
                  <a:lnTo>
                    <a:pt x="6" y="37"/>
                  </a:lnTo>
                  <a:lnTo>
                    <a:pt x="6" y="34"/>
                  </a:lnTo>
                  <a:lnTo>
                    <a:pt x="6" y="31"/>
                  </a:lnTo>
                  <a:lnTo>
                    <a:pt x="6" y="27"/>
                  </a:lnTo>
                  <a:lnTo>
                    <a:pt x="6" y="24"/>
                  </a:lnTo>
                  <a:lnTo>
                    <a:pt x="4" y="21"/>
                  </a:lnTo>
                  <a:lnTo>
                    <a:pt x="1" y="17"/>
                  </a:lnTo>
                  <a:lnTo>
                    <a:pt x="0" y="16"/>
                  </a:lnTo>
                  <a:lnTo>
                    <a:pt x="0" y="15"/>
                  </a:lnTo>
                  <a:lnTo>
                    <a:pt x="0" y="13"/>
                  </a:lnTo>
                  <a:lnTo>
                    <a:pt x="0" y="11"/>
                  </a:lnTo>
                  <a:lnTo>
                    <a:pt x="1" y="10"/>
                  </a:lnTo>
                  <a:lnTo>
                    <a:pt x="2" y="9"/>
                  </a:lnTo>
                  <a:lnTo>
                    <a:pt x="5" y="10"/>
                  </a:lnTo>
                  <a:lnTo>
                    <a:pt x="8" y="11"/>
                  </a:lnTo>
                  <a:lnTo>
                    <a:pt x="10" y="15"/>
                  </a:lnTo>
                  <a:lnTo>
                    <a:pt x="11" y="16"/>
                  </a:lnTo>
                  <a:lnTo>
                    <a:pt x="14" y="16"/>
                  </a:lnTo>
                  <a:lnTo>
                    <a:pt x="20" y="16"/>
                  </a:lnTo>
                  <a:lnTo>
                    <a:pt x="21" y="16"/>
                  </a:lnTo>
                  <a:lnTo>
                    <a:pt x="24" y="15"/>
                  </a:lnTo>
                  <a:lnTo>
                    <a:pt x="27" y="13"/>
                  </a:lnTo>
                  <a:lnTo>
                    <a:pt x="28" y="11"/>
                  </a:lnTo>
                  <a:lnTo>
                    <a:pt x="28" y="8"/>
                  </a:lnTo>
                  <a:lnTo>
                    <a:pt x="29" y="1"/>
                  </a:lnTo>
                  <a:lnTo>
                    <a:pt x="30" y="1"/>
                  </a:lnTo>
                  <a:lnTo>
                    <a:pt x="34" y="4"/>
                  </a:lnTo>
                  <a:lnTo>
                    <a:pt x="34" y="4"/>
                  </a:lnTo>
                  <a:lnTo>
                    <a:pt x="36" y="4"/>
                  </a:lnTo>
                  <a:lnTo>
                    <a:pt x="37" y="2"/>
                  </a:lnTo>
                  <a:lnTo>
                    <a:pt x="38" y="1"/>
                  </a:lnTo>
                  <a:lnTo>
                    <a:pt x="39" y="1"/>
                  </a:lnTo>
                  <a:lnTo>
                    <a:pt x="44" y="0"/>
                  </a:lnTo>
                  <a:lnTo>
                    <a:pt x="47" y="2"/>
                  </a:lnTo>
                  <a:lnTo>
                    <a:pt x="48" y="3"/>
                  </a:lnTo>
                  <a:lnTo>
                    <a:pt x="49" y="3"/>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38" name="Google Shape;2838;p203"/>
            <p:cNvSpPr/>
            <p:nvPr/>
          </p:nvSpPr>
          <p:spPr>
            <a:xfrm>
              <a:off x="5973445" y="4319013"/>
              <a:ext cx="92112" cy="166186"/>
            </a:xfrm>
            <a:custGeom>
              <a:avLst/>
              <a:gdLst/>
              <a:ahLst/>
              <a:cxnLst/>
              <a:rect l="l" t="t" r="r" b="b"/>
              <a:pathLst>
                <a:path w="99" h="200" extrusionOk="0">
                  <a:moveTo>
                    <a:pt x="90" y="23"/>
                  </a:moveTo>
                  <a:lnTo>
                    <a:pt x="89" y="24"/>
                  </a:lnTo>
                  <a:lnTo>
                    <a:pt x="87" y="29"/>
                  </a:lnTo>
                  <a:lnTo>
                    <a:pt x="87" y="32"/>
                  </a:lnTo>
                  <a:lnTo>
                    <a:pt x="92" y="39"/>
                  </a:lnTo>
                  <a:lnTo>
                    <a:pt x="92" y="40"/>
                  </a:lnTo>
                  <a:lnTo>
                    <a:pt x="94" y="41"/>
                  </a:lnTo>
                  <a:lnTo>
                    <a:pt x="94" y="42"/>
                  </a:lnTo>
                  <a:lnTo>
                    <a:pt x="95" y="46"/>
                  </a:lnTo>
                  <a:lnTo>
                    <a:pt x="95" y="50"/>
                  </a:lnTo>
                  <a:lnTo>
                    <a:pt x="96" y="52"/>
                  </a:lnTo>
                  <a:lnTo>
                    <a:pt x="98" y="56"/>
                  </a:lnTo>
                  <a:lnTo>
                    <a:pt x="98" y="57"/>
                  </a:lnTo>
                  <a:lnTo>
                    <a:pt x="96" y="63"/>
                  </a:lnTo>
                  <a:lnTo>
                    <a:pt x="96" y="64"/>
                  </a:lnTo>
                  <a:lnTo>
                    <a:pt x="96" y="64"/>
                  </a:lnTo>
                  <a:lnTo>
                    <a:pt x="94" y="63"/>
                  </a:lnTo>
                  <a:lnTo>
                    <a:pt x="92" y="64"/>
                  </a:lnTo>
                  <a:lnTo>
                    <a:pt x="91" y="66"/>
                  </a:lnTo>
                  <a:lnTo>
                    <a:pt x="90" y="68"/>
                  </a:lnTo>
                  <a:lnTo>
                    <a:pt x="90" y="68"/>
                  </a:lnTo>
                  <a:lnTo>
                    <a:pt x="92" y="72"/>
                  </a:lnTo>
                  <a:lnTo>
                    <a:pt x="90" y="77"/>
                  </a:lnTo>
                  <a:lnTo>
                    <a:pt x="89" y="81"/>
                  </a:lnTo>
                  <a:lnTo>
                    <a:pt x="87" y="82"/>
                  </a:lnTo>
                  <a:lnTo>
                    <a:pt x="84" y="83"/>
                  </a:lnTo>
                  <a:lnTo>
                    <a:pt x="83" y="84"/>
                  </a:lnTo>
                  <a:lnTo>
                    <a:pt x="82" y="84"/>
                  </a:lnTo>
                  <a:lnTo>
                    <a:pt x="82" y="88"/>
                  </a:lnTo>
                  <a:lnTo>
                    <a:pt x="79" y="92"/>
                  </a:lnTo>
                  <a:lnTo>
                    <a:pt x="77" y="94"/>
                  </a:lnTo>
                  <a:lnTo>
                    <a:pt x="76" y="95"/>
                  </a:lnTo>
                  <a:lnTo>
                    <a:pt x="76" y="100"/>
                  </a:lnTo>
                  <a:lnTo>
                    <a:pt x="75" y="104"/>
                  </a:lnTo>
                  <a:lnTo>
                    <a:pt x="73" y="107"/>
                  </a:lnTo>
                  <a:lnTo>
                    <a:pt x="68" y="108"/>
                  </a:lnTo>
                  <a:lnTo>
                    <a:pt x="64" y="108"/>
                  </a:lnTo>
                  <a:lnTo>
                    <a:pt x="63" y="117"/>
                  </a:lnTo>
                  <a:lnTo>
                    <a:pt x="63" y="122"/>
                  </a:lnTo>
                  <a:lnTo>
                    <a:pt x="62" y="128"/>
                  </a:lnTo>
                  <a:lnTo>
                    <a:pt x="62" y="130"/>
                  </a:lnTo>
                  <a:lnTo>
                    <a:pt x="62" y="133"/>
                  </a:lnTo>
                  <a:lnTo>
                    <a:pt x="62" y="141"/>
                  </a:lnTo>
                  <a:lnTo>
                    <a:pt x="61" y="146"/>
                  </a:lnTo>
                  <a:lnTo>
                    <a:pt x="62" y="147"/>
                  </a:lnTo>
                  <a:lnTo>
                    <a:pt x="62" y="151"/>
                  </a:lnTo>
                  <a:lnTo>
                    <a:pt x="62" y="154"/>
                  </a:lnTo>
                  <a:lnTo>
                    <a:pt x="63" y="157"/>
                  </a:lnTo>
                  <a:lnTo>
                    <a:pt x="65" y="159"/>
                  </a:lnTo>
                  <a:lnTo>
                    <a:pt x="65" y="160"/>
                  </a:lnTo>
                  <a:lnTo>
                    <a:pt x="64" y="160"/>
                  </a:lnTo>
                  <a:lnTo>
                    <a:pt x="63" y="161"/>
                  </a:lnTo>
                  <a:lnTo>
                    <a:pt x="63" y="170"/>
                  </a:lnTo>
                  <a:lnTo>
                    <a:pt x="63" y="172"/>
                  </a:lnTo>
                  <a:lnTo>
                    <a:pt x="63" y="174"/>
                  </a:lnTo>
                  <a:lnTo>
                    <a:pt x="62" y="175"/>
                  </a:lnTo>
                  <a:lnTo>
                    <a:pt x="63" y="178"/>
                  </a:lnTo>
                  <a:lnTo>
                    <a:pt x="63" y="182"/>
                  </a:lnTo>
                  <a:lnTo>
                    <a:pt x="64" y="183"/>
                  </a:lnTo>
                  <a:lnTo>
                    <a:pt x="63" y="185"/>
                  </a:lnTo>
                  <a:lnTo>
                    <a:pt x="63" y="187"/>
                  </a:lnTo>
                  <a:lnTo>
                    <a:pt x="62" y="193"/>
                  </a:lnTo>
                  <a:lnTo>
                    <a:pt x="62" y="194"/>
                  </a:lnTo>
                  <a:lnTo>
                    <a:pt x="49" y="196"/>
                  </a:lnTo>
                  <a:lnTo>
                    <a:pt x="33" y="198"/>
                  </a:lnTo>
                  <a:lnTo>
                    <a:pt x="27" y="199"/>
                  </a:lnTo>
                  <a:lnTo>
                    <a:pt x="27" y="198"/>
                  </a:lnTo>
                  <a:lnTo>
                    <a:pt x="32" y="197"/>
                  </a:lnTo>
                  <a:lnTo>
                    <a:pt x="31" y="193"/>
                  </a:lnTo>
                  <a:lnTo>
                    <a:pt x="28" y="188"/>
                  </a:lnTo>
                  <a:lnTo>
                    <a:pt x="26" y="187"/>
                  </a:lnTo>
                  <a:lnTo>
                    <a:pt x="26" y="184"/>
                  </a:lnTo>
                  <a:lnTo>
                    <a:pt x="27" y="182"/>
                  </a:lnTo>
                  <a:lnTo>
                    <a:pt x="26" y="182"/>
                  </a:lnTo>
                  <a:lnTo>
                    <a:pt x="26" y="178"/>
                  </a:lnTo>
                  <a:lnTo>
                    <a:pt x="24" y="174"/>
                  </a:lnTo>
                  <a:lnTo>
                    <a:pt x="27" y="174"/>
                  </a:lnTo>
                  <a:lnTo>
                    <a:pt x="27" y="162"/>
                  </a:lnTo>
                  <a:lnTo>
                    <a:pt x="27" y="151"/>
                  </a:lnTo>
                  <a:lnTo>
                    <a:pt x="27" y="141"/>
                  </a:lnTo>
                  <a:lnTo>
                    <a:pt x="27" y="133"/>
                  </a:lnTo>
                  <a:lnTo>
                    <a:pt x="27" y="124"/>
                  </a:lnTo>
                  <a:lnTo>
                    <a:pt x="27" y="118"/>
                  </a:lnTo>
                  <a:lnTo>
                    <a:pt x="27" y="108"/>
                  </a:lnTo>
                  <a:lnTo>
                    <a:pt x="26" y="105"/>
                  </a:lnTo>
                  <a:lnTo>
                    <a:pt x="21" y="100"/>
                  </a:lnTo>
                  <a:lnTo>
                    <a:pt x="20" y="98"/>
                  </a:lnTo>
                  <a:lnTo>
                    <a:pt x="20" y="95"/>
                  </a:lnTo>
                  <a:lnTo>
                    <a:pt x="18" y="92"/>
                  </a:lnTo>
                  <a:lnTo>
                    <a:pt x="18" y="86"/>
                  </a:lnTo>
                  <a:lnTo>
                    <a:pt x="18" y="79"/>
                  </a:lnTo>
                  <a:lnTo>
                    <a:pt x="18" y="78"/>
                  </a:lnTo>
                  <a:lnTo>
                    <a:pt x="13" y="74"/>
                  </a:lnTo>
                  <a:lnTo>
                    <a:pt x="6" y="70"/>
                  </a:lnTo>
                  <a:lnTo>
                    <a:pt x="1" y="66"/>
                  </a:lnTo>
                  <a:lnTo>
                    <a:pt x="1" y="66"/>
                  </a:lnTo>
                  <a:lnTo>
                    <a:pt x="0" y="65"/>
                  </a:lnTo>
                  <a:lnTo>
                    <a:pt x="1" y="55"/>
                  </a:lnTo>
                  <a:lnTo>
                    <a:pt x="2" y="53"/>
                  </a:lnTo>
                  <a:lnTo>
                    <a:pt x="4" y="49"/>
                  </a:lnTo>
                  <a:lnTo>
                    <a:pt x="4" y="45"/>
                  </a:lnTo>
                  <a:lnTo>
                    <a:pt x="5" y="45"/>
                  </a:lnTo>
                  <a:lnTo>
                    <a:pt x="6" y="44"/>
                  </a:lnTo>
                  <a:lnTo>
                    <a:pt x="7" y="42"/>
                  </a:lnTo>
                  <a:lnTo>
                    <a:pt x="8" y="43"/>
                  </a:lnTo>
                  <a:lnTo>
                    <a:pt x="9" y="44"/>
                  </a:lnTo>
                  <a:lnTo>
                    <a:pt x="10" y="43"/>
                  </a:lnTo>
                  <a:lnTo>
                    <a:pt x="10" y="42"/>
                  </a:lnTo>
                  <a:lnTo>
                    <a:pt x="10" y="40"/>
                  </a:lnTo>
                  <a:lnTo>
                    <a:pt x="11" y="39"/>
                  </a:lnTo>
                  <a:lnTo>
                    <a:pt x="12" y="39"/>
                  </a:lnTo>
                  <a:lnTo>
                    <a:pt x="12" y="37"/>
                  </a:lnTo>
                  <a:lnTo>
                    <a:pt x="13" y="37"/>
                  </a:lnTo>
                  <a:lnTo>
                    <a:pt x="15" y="37"/>
                  </a:lnTo>
                  <a:lnTo>
                    <a:pt x="16" y="36"/>
                  </a:lnTo>
                  <a:lnTo>
                    <a:pt x="18" y="35"/>
                  </a:lnTo>
                  <a:lnTo>
                    <a:pt x="19" y="33"/>
                  </a:lnTo>
                  <a:lnTo>
                    <a:pt x="20" y="32"/>
                  </a:lnTo>
                  <a:lnTo>
                    <a:pt x="20" y="31"/>
                  </a:lnTo>
                  <a:lnTo>
                    <a:pt x="21" y="31"/>
                  </a:lnTo>
                  <a:lnTo>
                    <a:pt x="23" y="30"/>
                  </a:lnTo>
                  <a:lnTo>
                    <a:pt x="26" y="31"/>
                  </a:lnTo>
                  <a:lnTo>
                    <a:pt x="27" y="32"/>
                  </a:lnTo>
                  <a:lnTo>
                    <a:pt x="35" y="31"/>
                  </a:lnTo>
                  <a:lnTo>
                    <a:pt x="38" y="31"/>
                  </a:lnTo>
                  <a:lnTo>
                    <a:pt x="47" y="24"/>
                  </a:lnTo>
                  <a:lnTo>
                    <a:pt x="49" y="23"/>
                  </a:lnTo>
                  <a:lnTo>
                    <a:pt x="51" y="18"/>
                  </a:lnTo>
                  <a:lnTo>
                    <a:pt x="52" y="16"/>
                  </a:lnTo>
                  <a:lnTo>
                    <a:pt x="53" y="13"/>
                  </a:lnTo>
                  <a:lnTo>
                    <a:pt x="51" y="7"/>
                  </a:lnTo>
                  <a:lnTo>
                    <a:pt x="51" y="5"/>
                  </a:lnTo>
                  <a:lnTo>
                    <a:pt x="54" y="4"/>
                  </a:lnTo>
                  <a:lnTo>
                    <a:pt x="59" y="3"/>
                  </a:lnTo>
                  <a:lnTo>
                    <a:pt x="60" y="3"/>
                  </a:lnTo>
                  <a:lnTo>
                    <a:pt x="61" y="3"/>
                  </a:lnTo>
                  <a:lnTo>
                    <a:pt x="63" y="1"/>
                  </a:lnTo>
                  <a:lnTo>
                    <a:pt x="65" y="0"/>
                  </a:lnTo>
                  <a:lnTo>
                    <a:pt x="67" y="0"/>
                  </a:lnTo>
                  <a:lnTo>
                    <a:pt x="68" y="0"/>
                  </a:lnTo>
                  <a:lnTo>
                    <a:pt x="76" y="9"/>
                  </a:lnTo>
                  <a:lnTo>
                    <a:pt x="80" y="13"/>
                  </a:lnTo>
                  <a:lnTo>
                    <a:pt x="81" y="15"/>
                  </a:lnTo>
                  <a:lnTo>
                    <a:pt x="83" y="16"/>
                  </a:lnTo>
                  <a:lnTo>
                    <a:pt x="85" y="17"/>
                  </a:lnTo>
                  <a:lnTo>
                    <a:pt x="89" y="20"/>
                  </a:lnTo>
                  <a:lnTo>
                    <a:pt x="90" y="23"/>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39" name="Google Shape;2839;p203"/>
            <p:cNvSpPr/>
            <p:nvPr/>
          </p:nvSpPr>
          <p:spPr>
            <a:xfrm>
              <a:off x="6555426" y="5135168"/>
              <a:ext cx="284711" cy="262202"/>
            </a:xfrm>
            <a:custGeom>
              <a:avLst/>
              <a:gdLst/>
              <a:ahLst/>
              <a:cxnLst/>
              <a:rect l="l" t="t" r="r" b="b"/>
              <a:pathLst>
                <a:path w="302" h="313" extrusionOk="0">
                  <a:moveTo>
                    <a:pt x="169" y="0"/>
                  </a:moveTo>
                  <a:lnTo>
                    <a:pt x="169" y="1"/>
                  </a:lnTo>
                  <a:lnTo>
                    <a:pt x="168" y="4"/>
                  </a:lnTo>
                  <a:lnTo>
                    <a:pt x="169" y="6"/>
                  </a:lnTo>
                  <a:lnTo>
                    <a:pt x="170" y="8"/>
                  </a:lnTo>
                  <a:lnTo>
                    <a:pt x="172" y="10"/>
                  </a:lnTo>
                  <a:lnTo>
                    <a:pt x="173" y="11"/>
                  </a:lnTo>
                  <a:lnTo>
                    <a:pt x="175" y="14"/>
                  </a:lnTo>
                  <a:lnTo>
                    <a:pt x="176" y="19"/>
                  </a:lnTo>
                  <a:lnTo>
                    <a:pt x="178" y="22"/>
                  </a:lnTo>
                  <a:lnTo>
                    <a:pt x="185" y="28"/>
                  </a:lnTo>
                  <a:lnTo>
                    <a:pt x="186" y="31"/>
                  </a:lnTo>
                  <a:lnTo>
                    <a:pt x="187" y="33"/>
                  </a:lnTo>
                  <a:lnTo>
                    <a:pt x="191" y="38"/>
                  </a:lnTo>
                  <a:lnTo>
                    <a:pt x="191" y="39"/>
                  </a:lnTo>
                  <a:lnTo>
                    <a:pt x="191" y="43"/>
                  </a:lnTo>
                  <a:lnTo>
                    <a:pt x="196" y="53"/>
                  </a:lnTo>
                  <a:lnTo>
                    <a:pt x="198" y="58"/>
                  </a:lnTo>
                  <a:lnTo>
                    <a:pt x="200" y="59"/>
                  </a:lnTo>
                  <a:lnTo>
                    <a:pt x="208" y="66"/>
                  </a:lnTo>
                  <a:lnTo>
                    <a:pt x="214" y="71"/>
                  </a:lnTo>
                  <a:lnTo>
                    <a:pt x="222" y="74"/>
                  </a:lnTo>
                  <a:lnTo>
                    <a:pt x="228" y="76"/>
                  </a:lnTo>
                  <a:lnTo>
                    <a:pt x="230" y="77"/>
                  </a:lnTo>
                  <a:lnTo>
                    <a:pt x="232" y="79"/>
                  </a:lnTo>
                  <a:lnTo>
                    <a:pt x="233" y="82"/>
                  </a:lnTo>
                  <a:lnTo>
                    <a:pt x="233" y="87"/>
                  </a:lnTo>
                  <a:lnTo>
                    <a:pt x="234" y="90"/>
                  </a:lnTo>
                  <a:lnTo>
                    <a:pt x="240" y="90"/>
                  </a:lnTo>
                  <a:lnTo>
                    <a:pt x="245" y="90"/>
                  </a:lnTo>
                  <a:lnTo>
                    <a:pt x="247" y="91"/>
                  </a:lnTo>
                  <a:lnTo>
                    <a:pt x="248" y="92"/>
                  </a:lnTo>
                  <a:lnTo>
                    <a:pt x="247" y="94"/>
                  </a:lnTo>
                  <a:lnTo>
                    <a:pt x="247" y="98"/>
                  </a:lnTo>
                  <a:lnTo>
                    <a:pt x="248" y="100"/>
                  </a:lnTo>
                  <a:lnTo>
                    <a:pt x="247" y="103"/>
                  </a:lnTo>
                  <a:lnTo>
                    <a:pt x="246" y="106"/>
                  </a:lnTo>
                  <a:lnTo>
                    <a:pt x="246" y="110"/>
                  </a:lnTo>
                  <a:lnTo>
                    <a:pt x="247" y="111"/>
                  </a:lnTo>
                  <a:lnTo>
                    <a:pt x="252" y="117"/>
                  </a:lnTo>
                  <a:lnTo>
                    <a:pt x="254" y="120"/>
                  </a:lnTo>
                  <a:lnTo>
                    <a:pt x="256" y="125"/>
                  </a:lnTo>
                  <a:lnTo>
                    <a:pt x="257" y="127"/>
                  </a:lnTo>
                  <a:lnTo>
                    <a:pt x="259" y="127"/>
                  </a:lnTo>
                  <a:lnTo>
                    <a:pt x="263" y="128"/>
                  </a:lnTo>
                  <a:lnTo>
                    <a:pt x="274" y="130"/>
                  </a:lnTo>
                  <a:lnTo>
                    <a:pt x="281" y="132"/>
                  </a:lnTo>
                  <a:lnTo>
                    <a:pt x="287" y="134"/>
                  </a:lnTo>
                  <a:lnTo>
                    <a:pt x="288" y="135"/>
                  </a:lnTo>
                  <a:lnTo>
                    <a:pt x="290" y="135"/>
                  </a:lnTo>
                  <a:lnTo>
                    <a:pt x="290" y="136"/>
                  </a:lnTo>
                  <a:lnTo>
                    <a:pt x="290" y="140"/>
                  </a:lnTo>
                  <a:lnTo>
                    <a:pt x="290" y="141"/>
                  </a:lnTo>
                  <a:lnTo>
                    <a:pt x="290" y="143"/>
                  </a:lnTo>
                  <a:lnTo>
                    <a:pt x="291" y="144"/>
                  </a:lnTo>
                  <a:lnTo>
                    <a:pt x="292" y="145"/>
                  </a:lnTo>
                  <a:lnTo>
                    <a:pt x="296" y="145"/>
                  </a:lnTo>
                  <a:lnTo>
                    <a:pt x="299" y="148"/>
                  </a:lnTo>
                  <a:lnTo>
                    <a:pt x="301" y="149"/>
                  </a:lnTo>
                  <a:lnTo>
                    <a:pt x="293" y="150"/>
                  </a:lnTo>
                  <a:lnTo>
                    <a:pt x="290" y="152"/>
                  </a:lnTo>
                  <a:lnTo>
                    <a:pt x="287" y="156"/>
                  </a:lnTo>
                  <a:lnTo>
                    <a:pt x="283" y="158"/>
                  </a:lnTo>
                  <a:lnTo>
                    <a:pt x="279" y="161"/>
                  </a:lnTo>
                  <a:lnTo>
                    <a:pt x="274" y="162"/>
                  </a:lnTo>
                  <a:lnTo>
                    <a:pt x="269" y="163"/>
                  </a:lnTo>
                  <a:lnTo>
                    <a:pt x="263" y="166"/>
                  </a:lnTo>
                  <a:lnTo>
                    <a:pt x="258" y="172"/>
                  </a:lnTo>
                  <a:lnTo>
                    <a:pt x="255" y="176"/>
                  </a:lnTo>
                  <a:lnTo>
                    <a:pt x="255" y="178"/>
                  </a:lnTo>
                  <a:lnTo>
                    <a:pt x="254" y="179"/>
                  </a:lnTo>
                  <a:lnTo>
                    <a:pt x="251" y="181"/>
                  </a:lnTo>
                  <a:lnTo>
                    <a:pt x="249" y="182"/>
                  </a:lnTo>
                  <a:lnTo>
                    <a:pt x="249" y="184"/>
                  </a:lnTo>
                  <a:lnTo>
                    <a:pt x="248" y="184"/>
                  </a:lnTo>
                  <a:lnTo>
                    <a:pt x="246" y="184"/>
                  </a:lnTo>
                  <a:lnTo>
                    <a:pt x="244" y="186"/>
                  </a:lnTo>
                  <a:lnTo>
                    <a:pt x="243" y="188"/>
                  </a:lnTo>
                  <a:lnTo>
                    <a:pt x="241" y="189"/>
                  </a:lnTo>
                  <a:lnTo>
                    <a:pt x="238" y="190"/>
                  </a:lnTo>
                  <a:lnTo>
                    <a:pt x="235" y="192"/>
                  </a:lnTo>
                  <a:lnTo>
                    <a:pt x="233" y="193"/>
                  </a:lnTo>
                  <a:lnTo>
                    <a:pt x="231" y="195"/>
                  </a:lnTo>
                  <a:lnTo>
                    <a:pt x="230" y="195"/>
                  </a:lnTo>
                  <a:lnTo>
                    <a:pt x="227" y="197"/>
                  </a:lnTo>
                  <a:lnTo>
                    <a:pt x="224" y="202"/>
                  </a:lnTo>
                  <a:lnTo>
                    <a:pt x="224" y="203"/>
                  </a:lnTo>
                  <a:lnTo>
                    <a:pt x="219" y="220"/>
                  </a:lnTo>
                  <a:lnTo>
                    <a:pt x="217" y="221"/>
                  </a:lnTo>
                  <a:lnTo>
                    <a:pt x="213" y="225"/>
                  </a:lnTo>
                  <a:lnTo>
                    <a:pt x="209" y="230"/>
                  </a:lnTo>
                  <a:lnTo>
                    <a:pt x="207" y="232"/>
                  </a:lnTo>
                  <a:lnTo>
                    <a:pt x="205" y="232"/>
                  </a:lnTo>
                  <a:lnTo>
                    <a:pt x="197" y="235"/>
                  </a:lnTo>
                  <a:lnTo>
                    <a:pt x="194" y="236"/>
                  </a:lnTo>
                  <a:lnTo>
                    <a:pt x="190" y="237"/>
                  </a:lnTo>
                  <a:lnTo>
                    <a:pt x="189" y="239"/>
                  </a:lnTo>
                  <a:lnTo>
                    <a:pt x="188" y="244"/>
                  </a:lnTo>
                  <a:lnTo>
                    <a:pt x="185" y="252"/>
                  </a:lnTo>
                  <a:lnTo>
                    <a:pt x="183" y="257"/>
                  </a:lnTo>
                  <a:lnTo>
                    <a:pt x="182" y="262"/>
                  </a:lnTo>
                  <a:lnTo>
                    <a:pt x="180" y="268"/>
                  </a:lnTo>
                  <a:lnTo>
                    <a:pt x="177" y="270"/>
                  </a:lnTo>
                  <a:lnTo>
                    <a:pt x="175" y="272"/>
                  </a:lnTo>
                  <a:lnTo>
                    <a:pt x="172" y="272"/>
                  </a:lnTo>
                  <a:lnTo>
                    <a:pt x="167" y="273"/>
                  </a:lnTo>
                  <a:lnTo>
                    <a:pt x="164" y="273"/>
                  </a:lnTo>
                  <a:lnTo>
                    <a:pt x="161" y="273"/>
                  </a:lnTo>
                  <a:lnTo>
                    <a:pt x="156" y="276"/>
                  </a:lnTo>
                  <a:lnTo>
                    <a:pt x="153" y="276"/>
                  </a:lnTo>
                  <a:lnTo>
                    <a:pt x="146" y="274"/>
                  </a:lnTo>
                  <a:lnTo>
                    <a:pt x="142" y="273"/>
                  </a:lnTo>
                  <a:lnTo>
                    <a:pt x="139" y="273"/>
                  </a:lnTo>
                  <a:lnTo>
                    <a:pt x="135" y="269"/>
                  </a:lnTo>
                  <a:lnTo>
                    <a:pt x="132" y="269"/>
                  </a:lnTo>
                  <a:lnTo>
                    <a:pt x="128" y="269"/>
                  </a:lnTo>
                  <a:lnTo>
                    <a:pt x="125" y="267"/>
                  </a:lnTo>
                  <a:lnTo>
                    <a:pt x="123" y="266"/>
                  </a:lnTo>
                  <a:lnTo>
                    <a:pt x="118" y="262"/>
                  </a:lnTo>
                  <a:lnTo>
                    <a:pt x="113" y="259"/>
                  </a:lnTo>
                  <a:lnTo>
                    <a:pt x="109" y="256"/>
                  </a:lnTo>
                  <a:lnTo>
                    <a:pt x="105" y="256"/>
                  </a:lnTo>
                  <a:lnTo>
                    <a:pt x="101" y="256"/>
                  </a:lnTo>
                  <a:lnTo>
                    <a:pt x="98" y="258"/>
                  </a:lnTo>
                  <a:lnTo>
                    <a:pt x="97" y="258"/>
                  </a:lnTo>
                  <a:lnTo>
                    <a:pt x="95" y="260"/>
                  </a:lnTo>
                  <a:lnTo>
                    <a:pt x="93" y="263"/>
                  </a:lnTo>
                  <a:lnTo>
                    <a:pt x="91" y="267"/>
                  </a:lnTo>
                  <a:lnTo>
                    <a:pt x="90" y="271"/>
                  </a:lnTo>
                  <a:lnTo>
                    <a:pt x="88" y="277"/>
                  </a:lnTo>
                  <a:lnTo>
                    <a:pt x="85" y="284"/>
                  </a:lnTo>
                  <a:lnTo>
                    <a:pt x="83" y="286"/>
                  </a:lnTo>
                  <a:lnTo>
                    <a:pt x="82" y="288"/>
                  </a:lnTo>
                  <a:lnTo>
                    <a:pt x="80" y="289"/>
                  </a:lnTo>
                  <a:lnTo>
                    <a:pt x="71" y="296"/>
                  </a:lnTo>
                  <a:lnTo>
                    <a:pt x="68" y="302"/>
                  </a:lnTo>
                  <a:lnTo>
                    <a:pt x="65" y="304"/>
                  </a:lnTo>
                  <a:lnTo>
                    <a:pt x="61" y="305"/>
                  </a:lnTo>
                  <a:lnTo>
                    <a:pt x="59" y="306"/>
                  </a:lnTo>
                  <a:lnTo>
                    <a:pt x="58" y="307"/>
                  </a:lnTo>
                  <a:lnTo>
                    <a:pt x="56" y="310"/>
                  </a:lnTo>
                  <a:lnTo>
                    <a:pt x="55" y="312"/>
                  </a:lnTo>
                  <a:lnTo>
                    <a:pt x="53" y="312"/>
                  </a:lnTo>
                  <a:lnTo>
                    <a:pt x="49" y="312"/>
                  </a:lnTo>
                  <a:lnTo>
                    <a:pt x="47" y="312"/>
                  </a:lnTo>
                  <a:lnTo>
                    <a:pt x="35" y="312"/>
                  </a:lnTo>
                  <a:lnTo>
                    <a:pt x="31" y="311"/>
                  </a:lnTo>
                  <a:lnTo>
                    <a:pt x="29" y="311"/>
                  </a:lnTo>
                  <a:lnTo>
                    <a:pt x="24" y="312"/>
                  </a:lnTo>
                  <a:lnTo>
                    <a:pt x="22" y="311"/>
                  </a:lnTo>
                  <a:lnTo>
                    <a:pt x="21" y="308"/>
                  </a:lnTo>
                  <a:lnTo>
                    <a:pt x="20" y="302"/>
                  </a:lnTo>
                  <a:lnTo>
                    <a:pt x="20" y="297"/>
                  </a:lnTo>
                  <a:lnTo>
                    <a:pt x="23" y="294"/>
                  </a:lnTo>
                  <a:lnTo>
                    <a:pt x="25" y="291"/>
                  </a:lnTo>
                  <a:lnTo>
                    <a:pt x="27" y="288"/>
                  </a:lnTo>
                  <a:lnTo>
                    <a:pt x="27" y="286"/>
                  </a:lnTo>
                  <a:lnTo>
                    <a:pt x="27" y="284"/>
                  </a:lnTo>
                  <a:lnTo>
                    <a:pt x="26" y="282"/>
                  </a:lnTo>
                  <a:lnTo>
                    <a:pt x="26" y="279"/>
                  </a:lnTo>
                  <a:lnTo>
                    <a:pt x="23" y="272"/>
                  </a:lnTo>
                  <a:lnTo>
                    <a:pt x="20" y="264"/>
                  </a:lnTo>
                  <a:lnTo>
                    <a:pt x="16" y="254"/>
                  </a:lnTo>
                  <a:lnTo>
                    <a:pt x="14" y="252"/>
                  </a:lnTo>
                  <a:lnTo>
                    <a:pt x="11" y="247"/>
                  </a:lnTo>
                  <a:lnTo>
                    <a:pt x="2" y="240"/>
                  </a:lnTo>
                  <a:lnTo>
                    <a:pt x="0" y="239"/>
                  </a:lnTo>
                  <a:lnTo>
                    <a:pt x="0" y="237"/>
                  </a:lnTo>
                  <a:lnTo>
                    <a:pt x="0" y="230"/>
                  </a:lnTo>
                  <a:lnTo>
                    <a:pt x="0" y="220"/>
                  </a:lnTo>
                  <a:lnTo>
                    <a:pt x="0" y="210"/>
                  </a:lnTo>
                  <a:lnTo>
                    <a:pt x="0" y="200"/>
                  </a:lnTo>
                  <a:lnTo>
                    <a:pt x="0" y="190"/>
                  </a:lnTo>
                  <a:lnTo>
                    <a:pt x="0" y="180"/>
                  </a:lnTo>
                  <a:lnTo>
                    <a:pt x="0" y="170"/>
                  </a:lnTo>
                  <a:lnTo>
                    <a:pt x="0" y="161"/>
                  </a:lnTo>
                  <a:lnTo>
                    <a:pt x="0" y="151"/>
                  </a:lnTo>
                  <a:lnTo>
                    <a:pt x="0" y="142"/>
                  </a:lnTo>
                  <a:lnTo>
                    <a:pt x="7" y="142"/>
                  </a:lnTo>
                  <a:lnTo>
                    <a:pt x="16" y="142"/>
                  </a:lnTo>
                  <a:lnTo>
                    <a:pt x="27" y="142"/>
                  </a:lnTo>
                  <a:lnTo>
                    <a:pt x="31" y="142"/>
                  </a:lnTo>
                  <a:lnTo>
                    <a:pt x="31" y="141"/>
                  </a:lnTo>
                  <a:lnTo>
                    <a:pt x="31" y="135"/>
                  </a:lnTo>
                  <a:lnTo>
                    <a:pt x="31" y="121"/>
                  </a:lnTo>
                  <a:lnTo>
                    <a:pt x="31" y="106"/>
                  </a:lnTo>
                  <a:lnTo>
                    <a:pt x="31" y="93"/>
                  </a:lnTo>
                  <a:lnTo>
                    <a:pt x="31" y="79"/>
                  </a:lnTo>
                  <a:lnTo>
                    <a:pt x="31" y="65"/>
                  </a:lnTo>
                  <a:lnTo>
                    <a:pt x="31" y="52"/>
                  </a:lnTo>
                  <a:lnTo>
                    <a:pt x="31" y="37"/>
                  </a:lnTo>
                  <a:lnTo>
                    <a:pt x="31" y="24"/>
                  </a:lnTo>
                  <a:lnTo>
                    <a:pt x="31" y="17"/>
                  </a:lnTo>
                  <a:lnTo>
                    <a:pt x="40" y="17"/>
                  </a:lnTo>
                  <a:lnTo>
                    <a:pt x="49" y="15"/>
                  </a:lnTo>
                  <a:lnTo>
                    <a:pt x="65" y="13"/>
                  </a:lnTo>
                  <a:lnTo>
                    <a:pt x="79" y="11"/>
                  </a:lnTo>
                  <a:lnTo>
                    <a:pt x="88" y="9"/>
                  </a:lnTo>
                  <a:lnTo>
                    <a:pt x="100" y="7"/>
                  </a:lnTo>
                  <a:lnTo>
                    <a:pt x="104" y="6"/>
                  </a:lnTo>
                  <a:lnTo>
                    <a:pt x="104" y="7"/>
                  </a:lnTo>
                  <a:lnTo>
                    <a:pt x="106" y="8"/>
                  </a:lnTo>
                  <a:lnTo>
                    <a:pt x="111" y="14"/>
                  </a:lnTo>
                  <a:lnTo>
                    <a:pt x="115" y="19"/>
                  </a:lnTo>
                  <a:lnTo>
                    <a:pt x="115" y="22"/>
                  </a:lnTo>
                  <a:lnTo>
                    <a:pt x="116" y="22"/>
                  </a:lnTo>
                  <a:lnTo>
                    <a:pt x="117" y="22"/>
                  </a:lnTo>
                  <a:lnTo>
                    <a:pt x="119" y="21"/>
                  </a:lnTo>
                  <a:lnTo>
                    <a:pt x="124" y="15"/>
                  </a:lnTo>
                  <a:lnTo>
                    <a:pt x="125" y="14"/>
                  </a:lnTo>
                  <a:lnTo>
                    <a:pt x="129" y="12"/>
                  </a:lnTo>
                  <a:lnTo>
                    <a:pt x="133" y="9"/>
                  </a:lnTo>
                  <a:lnTo>
                    <a:pt x="137" y="8"/>
                  </a:lnTo>
                  <a:lnTo>
                    <a:pt x="140" y="6"/>
                  </a:lnTo>
                  <a:lnTo>
                    <a:pt x="142" y="6"/>
                  </a:lnTo>
                  <a:lnTo>
                    <a:pt x="144" y="8"/>
                  </a:lnTo>
                  <a:lnTo>
                    <a:pt x="146" y="8"/>
                  </a:lnTo>
                  <a:lnTo>
                    <a:pt x="154" y="2"/>
                  </a:lnTo>
                  <a:lnTo>
                    <a:pt x="157" y="0"/>
                  </a:lnTo>
                  <a:lnTo>
                    <a:pt x="167" y="0"/>
                  </a:lnTo>
                  <a:lnTo>
                    <a:pt x="169" y="0"/>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40" name="Google Shape;2840;p203"/>
            <p:cNvSpPr/>
            <p:nvPr/>
          </p:nvSpPr>
          <p:spPr>
            <a:xfrm>
              <a:off x="6320959" y="4507357"/>
              <a:ext cx="581984" cy="505940"/>
            </a:xfrm>
            <a:custGeom>
              <a:avLst/>
              <a:gdLst/>
              <a:ahLst/>
              <a:cxnLst/>
              <a:rect l="l" t="t" r="r" b="b"/>
              <a:pathLst>
                <a:path w="612" h="603" extrusionOk="0">
                  <a:moveTo>
                    <a:pt x="487" y="7"/>
                  </a:moveTo>
                  <a:lnTo>
                    <a:pt x="488" y="9"/>
                  </a:lnTo>
                  <a:lnTo>
                    <a:pt x="490" y="11"/>
                  </a:lnTo>
                  <a:lnTo>
                    <a:pt x="495" y="15"/>
                  </a:lnTo>
                  <a:lnTo>
                    <a:pt x="497" y="17"/>
                  </a:lnTo>
                  <a:lnTo>
                    <a:pt x="498" y="20"/>
                  </a:lnTo>
                  <a:lnTo>
                    <a:pt x="499" y="22"/>
                  </a:lnTo>
                  <a:lnTo>
                    <a:pt x="501" y="23"/>
                  </a:lnTo>
                  <a:lnTo>
                    <a:pt x="503" y="24"/>
                  </a:lnTo>
                  <a:lnTo>
                    <a:pt x="505" y="25"/>
                  </a:lnTo>
                  <a:lnTo>
                    <a:pt x="506" y="27"/>
                  </a:lnTo>
                  <a:lnTo>
                    <a:pt x="509" y="28"/>
                  </a:lnTo>
                  <a:lnTo>
                    <a:pt x="512" y="31"/>
                  </a:lnTo>
                  <a:lnTo>
                    <a:pt x="514" y="31"/>
                  </a:lnTo>
                  <a:lnTo>
                    <a:pt x="516" y="31"/>
                  </a:lnTo>
                  <a:lnTo>
                    <a:pt x="518" y="32"/>
                  </a:lnTo>
                  <a:lnTo>
                    <a:pt x="520" y="32"/>
                  </a:lnTo>
                  <a:lnTo>
                    <a:pt x="523" y="30"/>
                  </a:lnTo>
                  <a:lnTo>
                    <a:pt x="526" y="28"/>
                  </a:lnTo>
                  <a:lnTo>
                    <a:pt x="529" y="26"/>
                  </a:lnTo>
                  <a:lnTo>
                    <a:pt x="536" y="26"/>
                  </a:lnTo>
                  <a:lnTo>
                    <a:pt x="540" y="28"/>
                  </a:lnTo>
                  <a:lnTo>
                    <a:pt x="543" y="29"/>
                  </a:lnTo>
                  <a:lnTo>
                    <a:pt x="545" y="29"/>
                  </a:lnTo>
                  <a:lnTo>
                    <a:pt x="550" y="26"/>
                  </a:lnTo>
                  <a:lnTo>
                    <a:pt x="553" y="23"/>
                  </a:lnTo>
                  <a:lnTo>
                    <a:pt x="556" y="22"/>
                  </a:lnTo>
                  <a:lnTo>
                    <a:pt x="560" y="23"/>
                  </a:lnTo>
                  <a:lnTo>
                    <a:pt x="563" y="26"/>
                  </a:lnTo>
                  <a:lnTo>
                    <a:pt x="566" y="32"/>
                  </a:lnTo>
                  <a:lnTo>
                    <a:pt x="568" y="34"/>
                  </a:lnTo>
                  <a:lnTo>
                    <a:pt x="571" y="36"/>
                  </a:lnTo>
                  <a:lnTo>
                    <a:pt x="576" y="43"/>
                  </a:lnTo>
                  <a:lnTo>
                    <a:pt x="583" y="46"/>
                  </a:lnTo>
                  <a:lnTo>
                    <a:pt x="586" y="47"/>
                  </a:lnTo>
                  <a:lnTo>
                    <a:pt x="587" y="49"/>
                  </a:lnTo>
                  <a:lnTo>
                    <a:pt x="588" y="51"/>
                  </a:lnTo>
                  <a:lnTo>
                    <a:pt x="588" y="53"/>
                  </a:lnTo>
                  <a:lnTo>
                    <a:pt x="589" y="54"/>
                  </a:lnTo>
                  <a:lnTo>
                    <a:pt x="591" y="54"/>
                  </a:lnTo>
                  <a:lnTo>
                    <a:pt x="592" y="53"/>
                  </a:lnTo>
                  <a:lnTo>
                    <a:pt x="594" y="54"/>
                  </a:lnTo>
                  <a:lnTo>
                    <a:pt x="595" y="56"/>
                  </a:lnTo>
                  <a:lnTo>
                    <a:pt x="596" y="57"/>
                  </a:lnTo>
                  <a:lnTo>
                    <a:pt x="597" y="58"/>
                  </a:lnTo>
                  <a:lnTo>
                    <a:pt x="599" y="59"/>
                  </a:lnTo>
                  <a:lnTo>
                    <a:pt x="599" y="61"/>
                  </a:lnTo>
                  <a:lnTo>
                    <a:pt x="598" y="63"/>
                  </a:lnTo>
                  <a:lnTo>
                    <a:pt x="597" y="65"/>
                  </a:lnTo>
                  <a:lnTo>
                    <a:pt x="595" y="69"/>
                  </a:lnTo>
                  <a:lnTo>
                    <a:pt x="594" y="73"/>
                  </a:lnTo>
                  <a:lnTo>
                    <a:pt x="595" y="74"/>
                  </a:lnTo>
                  <a:lnTo>
                    <a:pt x="596" y="75"/>
                  </a:lnTo>
                  <a:lnTo>
                    <a:pt x="597" y="76"/>
                  </a:lnTo>
                  <a:lnTo>
                    <a:pt x="597" y="77"/>
                  </a:lnTo>
                  <a:lnTo>
                    <a:pt x="597" y="79"/>
                  </a:lnTo>
                  <a:lnTo>
                    <a:pt x="595" y="85"/>
                  </a:lnTo>
                  <a:lnTo>
                    <a:pt x="593" y="89"/>
                  </a:lnTo>
                  <a:lnTo>
                    <a:pt x="593" y="91"/>
                  </a:lnTo>
                  <a:lnTo>
                    <a:pt x="597" y="93"/>
                  </a:lnTo>
                  <a:lnTo>
                    <a:pt x="601" y="93"/>
                  </a:lnTo>
                  <a:lnTo>
                    <a:pt x="602" y="94"/>
                  </a:lnTo>
                  <a:lnTo>
                    <a:pt x="603" y="96"/>
                  </a:lnTo>
                  <a:lnTo>
                    <a:pt x="605" y="97"/>
                  </a:lnTo>
                  <a:lnTo>
                    <a:pt x="607" y="97"/>
                  </a:lnTo>
                  <a:lnTo>
                    <a:pt x="608" y="97"/>
                  </a:lnTo>
                  <a:lnTo>
                    <a:pt x="608" y="99"/>
                  </a:lnTo>
                  <a:lnTo>
                    <a:pt x="610" y="100"/>
                  </a:lnTo>
                  <a:lnTo>
                    <a:pt x="611" y="101"/>
                  </a:lnTo>
                  <a:lnTo>
                    <a:pt x="610" y="103"/>
                  </a:lnTo>
                  <a:lnTo>
                    <a:pt x="610" y="105"/>
                  </a:lnTo>
                  <a:lnTo>
                    <a:pt x="607" y="108"/>
                  </a:lnTo>
                  <a:lnTo>
                    <a:pt x="600" y="116"/>
                  </a:lnTo>
                  <a:lnTo>
                    <a:pt x="585" y="130"/>
                  </a:lnTo>
                  <a:lnTo>
                    <a:pt x="585" y="130"/>
                  </a:lnTo>
                  <a:lnTo>
                    <a:pt x="580" y="132"/>
                  </a:lnTo>
                  <a:lnTo>
                    <a:pt x="578" y="135"/>
                  </a:lnTo>
                  <a:lnTo>
                    <a:pt x="576" y="138"/>
                  </a:lnTo>
                  <a:lnTo>
                    <a:pt x="572" y="142"/>
                  </a:lnTo>
                  <a:lnTo>
                    <a:pt x="568" y="143"/>
                  </a:lnTo>
                  <a:lnTo>
                    <a:pt x="568" y="144"/>
                  </a:lnTo>
                  <a:lnTo>
                    <a:pt x="567" y="148"/>
                  </a:lnTo>
                  <a:lnTo>
                    <a:pt x="568" y="154"/>
                  </a:lnTo>
                  <a:lnTo>
                    <a:pt x="566" y="156"/>
                  </a:lnTo>
                  <a:lnTo>
                    <a:pt x="564" y="161"/>
                  </a:lnTo>
                  <a:lnTo>
                    <a:pt x="563" y="164"/>
                  </a:lnTo>
                  <a:lnTo>
                    <a:pt x="562" y="165"/>
                  </a:lnTo>
                  <a:lnTo>
                    <a:pt x="561" y="167"/>
                  </a:lnTo>
                  <a:lnTo>
                    <a:pt x="560" y="171"/>
                  </a:lnTo>
                  <a:lnTo>
                    <a:pt x="560" y="173"/>
                  </a:lnTo>
                  <a:lnTo>
                    <a:pt x="558" y="184"/>
                  </a:lnTo>
                  <a:lnTo>
                    <a:pt x="559" y="187"/>
                  </a:lnTo>
                  <a:lnTo>
                    <a:pt x="558" y="191"/>
                  </a:lnTo>
                  <a:lnTo>
                    <a:pt x="558" y="195"/>
                  </a:lnTo>
                  <a:lnTo>
                    <a:pt x="557" y="197"/>
                  </a:lnTo>
                  <a:lnTo>
                    <a:pt x="556" y="201"/>
                  </a:lnTo>
                  <a:lnTo>
                    <a:pt x="556" y="205"/>
                  </a:lnTo>
                  <a:lnTo>
                    <a:pt x="556" y="213"/>
                  </a:lnTo>
                  <a:lnTo>
                    <a:pt x="556" y="214"/>
                  </a:lnTo>
                  <a:lnTo>
                    <a:pt x="555" y="214"/>
                  </a:lnTo>
                  <a:lnTo>
                    <a:pt x="553" y="216"/>
                  </a:lnTo>
                  <a:lnTo>
                    <a:pt x="551" y="218"/>
                  </a:lnTo>
                  <a:lnTo>
                    <a:pt x="549" y="218"/>
                  </a:lnTo>
                  <a:lnTo>
                    <a:pt x="547" y="221"/>
                  </a:lnTo>
                  <a:lnTo>
                    <a:pt x="544" y="225"/>
                  </a:lnTo>
                  <a:lnTo>
                    <a:pt x="542" y="228"/>
                  </a:lnTo>
                  <a:lnTo>
                    <a:pt x="542" y="229"/>
                  </a:lnTo>
                  <a:lnTo>
                    <a:pt x="542" y="232"/>
                  </a:lnTo>
                  <a:lnTo>
                    <a:pt x="543" y="237"/>
                  </a:lnTo>
                  <a:lnTo>
                    <a:pt x="542" y="239"/>
                  </a:lnTo>
                  <a:lnTo>
                    <a:pt x="541" y="241"/>
                  </a:lnTo>
                  <a:lnTo>
                    <a:pt x="537" y="243"/>
                  </a:lnTo>
                  <a:lnTo>
                    <a:pt x="535" y="245"/>
                  </a:lnTo>
                  <a:lnTo>
                    <a:pt x="534" y="246"/>
                  </a:lnTo>
                  <a:lnTo>
                    <a:pt x="533" y="247"/>
                  </a:lnTo>
                  <a:lnTo>
                    <a:pt x="534" y="251"/>
                  </a:lnTo>
                  <a:lnTo>
                    <a:pt x="534" y="253"/>
                  </a:lnTo>
                  <a:lnTo>
                    <a:pt x="536" y="255"/>
                  </a:lnTo>
                  <a:lnTo>
                    <a:pt x="539" y="256"/>
                  </a:lnTo>
                  <a:lnTo>
                    <a:pt x="539" y="258"/>
                  </a:lnTo>
                  <a:lnTo>
                    <a:pt x="539" y="259"/>
                  </a:lnTo>
                  <a:lnTo>
                    <a:pt x="540" y="260"/>
                  </a:lnTo>
                  <a:lnTo>
                    <a:pt x="543" y="264"/>
                  </a:lnTo>
                  <a:lnTo>
                    <a:pt x="545" y="267"/>
                  </a:lnTo>
                  <a:lnTo>
                    <a:pt x="545" y="270"/>
                  </a:lnTo>
                  <a:lnTo>
                    <a:pt x="545" y="274"/>
                  </a:lnTo>
                  <a:lnTo>
                    <a:pt x="545" y="277"/>
                  </a:lnTo>
                  <a:lnTo>
                    <a:pt x="545" y="280"/>
                  </a:lnTo>
                  <a:lnTo>
                    <a:pt x="545" y="287"/>
                  </a:lnTo>
                  <a:lnTo>
                    <a:pt x="545" y="292"/>
                  </a:lnTo>
                  <a:lnTo>
                    <a:pt x="545" y="294"/>
                  </a:lnTo>
                  <a:lnTo>
                    <a:pt x="548" y="300"/>
                  </a:lnTo>
                  <a:lnTo>
                    <a:pt x="550" y="306"/>
                  </a:lnTo>
                  <a:lnTo>
                    <a:pt x="551" y="311"/>
                  </a:lnTo>
                  <a:lnTo>
                    <a:pt x="551" y="312"/>
                  </a:lnTo>
                  <a:lnTo>
                    <a:pt x="550" y="318"/>
                  </a:lnTo>
                  <a:lnTo>
                    <a:pt x="548" y="324"/>
                  </a:lnTo>
                  <a:lnTo>
                    <a:pt x="548" y="325"/>
                  </a:lnTo>
                  <a:lnTo>
                    <a:pt x="549" y="328"/>
                  </a:lnTo>
                  <a:lnTo>
                    <a:pt x="551" y="335"/>
                  </a:lnTo>
                  <a:lnTo>
                    <a:pt x="553" y="339"/>
                  </a:lnTo>
                  <a:lnTo>
                    <a:pt x="554" y="342"/>
                  </a:lnTo>
                  <a:lnTo>
                    <a:pt x="555" y="345"/>
                  </a:lnTo>
                  <a:lnTo>
                    <a:pt x="557" y="350"/>
                  </a:lnTo>
                  <a:lnTo>
                    <a:pt x="558" y="352"/>
                  </a:lnTo>
                  <a:lnTo>
                    <a:pt x="557" y="354"/>
                  </a:lnTo>
                  <a:lnTo>
                    <a:pt x="554" y="360"/>
                  </a:lnTo>
                  <a:lnTo>
                    <a:pt x="553" y="362"/>
                  </a:lnTo>
                  <a:lnTo>
                    <a:pt x="554" y="367"/>
                  </a:lnTo>
                  <a:lnTo>
                    <a:pt x="555" y="371"/>
                  </a:lnTo>
                  <a:lnTo>
                    <a:pt x="557" y="374"/>
                  </a:lnTo>
                  <a:lnTo>
                    <a:pt x="561" y="380"/>
                  </a:lnTo>
                  <a:lnTo>
                    <a:pt x="564" y="383"/>
                  </a:lnTo>
                  <a:lnTo>
                    <a:pt x="569" y="387"/>
                  </a:lnTo>
                  <a:lnTo>
                    <a:pt x="573" y="390"/>
                  </a:lnTo>
                  <a:lnTo>
                    <a:pt x="575" y="392"/>
                  </a:lnTo>
                  <a:lnTo>
                    <a:pt x="577" y="394"/>
                  </a:lnTo>
                  <a:lnTo>
                    <a:pt x="580" y="399"/>
                  </a:lnTo>
                  <a:lnTo>
                    <a:pt x="582" y="404"/>
                  </a:lnTo>
                  <a:lnTo>
                    <a:pt x="583" y="408"/>
                  </a:lnTo>
                  <a:lnTo>
                    <a:pt x="586" y="413"/>
                  </a:lnTo>
                  <a:lnTo>
                    <a:pt x="588" y="419"/>
                  </a:lnTo>
                  <a:lnTo>
                    <a:pt x="591" y="424"/>
                  </a:lnTo>
                  <a:lnTo>
                    <a:pt x="593" y="428"/>
                  </a:lnTo>
                  <a:lnTo>
                    <a:pt x="594" y="431"/>
                  </a:lnTo>
                  <a:lnTo>
                    <a:pt x="589" y="432"/>
                  </a:lnTo>
                  <a:lnTo>
                    <a:pt x="580" y="434"/>
                  </a:lnTo>
                  <a:lnTo>
                    <a:pt x="572" y="435"/>
                  </a:lnTo>
                  <a:lnTo>
                    <a:pt x="562" y="436"/>
                  </a:lnTo>
                  <a:lnTo>
                    <a:pt x="553" y="437"/>
                  </a:lnTo>
                  <a:lnTo>
                    <a:pt x="545" y="438"/>
                  </a:lnTo>
                  <a:lnTo>
                    <a:pt x="537" y="440"/>
                  </a:lnTo>
                  <a:lnTo>
                    <a:pt x="534" y="441"/>
                  </a:lnTo>
                  <a:lnTo>
                    <a:pt x="536" y="444"/>
                  </a:lnTo>
                  <a:lnTo>
                    <a:pt x="535" y="448"/>
                  </a:lnTo>
                  <a:lnTo>
                    <a:pt x="534" y="450"/>
                  </a:lnTo>
                  <a:lnTo>
                    <a:pt x="531" y="454"/>
                  </a:lnTo>
                  <a:lnTo>
                    <a:pt x="530" y="455"/>
                  </a:lnTo>
                  <a:lnTo>
                    <a:pt x="527" y="458"/>
                  </a:lnTo>
                  <a:lnTo>
                    <a:pt x="526" y="459"/>
                  </a:lnTo>
                  <a:lnTo>
                    <a:pt x="521" y="463"/>
                  </a:lnTo>
                  <a:lnTo>
                    <a:pt x="519" y="464"/>
                  </a:lnTo>
                  <a:lnTo>
                    <a:pt x="519" y="466"/>
                  </a:lnTo>
                  <a:lnTo>
                    <a:pt x="523" y="474"/>
                  </a:lnTo>
                  <a:lnTo>
                    <a:pt x="525" y="479"/>
                  </a:lnTo>
                  <a:lnTo>
                    <a:pt x="526" y="484"/>
                  </a:lnTo>
                  <a:lnTo>
                    <a:pt x="526" y="487"/>
                  </a:lnTo>
                  <a:lnTo>
                    <a:pt x="526" y="493"/>
                  </a:lnTo>
                  <a:lnTo>
                    <a:pt x="526" y="500"/>
                  </a:lnTo>
                  <a:lnTo>
                    <a:pt x="525" y="502"/>
                  </a:lnTo>
                  <a:lnTo>
                    <a:pt x="526" y="508"/>
                  </a:lnTo>
                  <a:lnTo>
                    <a:pt x="526" y="511"/>
                  </a:lnTo>
                  <a:lnTo>
                    <a:pt x="523" y="516"/>
                  </a:lnTo>
                  <a:lnTo>
                    <a:pt x="523" y="520"/>
                  </a:lnTo>
                  <a:lnTo>
                    <a:pt x="521" y="525"/>
                  </a:lnTo>
                  <a:lnTo>
                    <a:pt x="519" y="534"/>
                  </a:lnTo>
                  <a:lnTo>
                    <a:pt x="517" y="538"/>
                  </a:lnTo>
                  <a:lnTo>
                    <a:pt x="518" y="540"/>
                  </a:lnTo>
                  <a:lnTo>
                    <a:pt x="519" y="542"/>
                  </a:lnTo>
                  <a:lnTo>
                    <a:pt x="520" y="544"/>
                  </a:lnTo>
                  <a:lnTo>
                    <a:pt x="521" y="549"/>
                  </a:lnTo>
                  <a:lnTo>
                    <a:pt x="523" y="551"/>
                  </a:lnTo>
                  <a:lnTo>
                    <a:pt x="525" y="552"/>
                  </a:lnTo>
                  <a:lnTo>
                    <a:pt x="531" y="556"/>
                  </a:lnTo>
                  <a:lnTo>
                    <a:pt x="533" y="558"/>
                  </a:lnTo>
                  <a:lnTo>
                    <a:pt x="537" y="563"/>
                  </a:lnTo>
                  <a:lnTo>
                    <a:pt x="540" y="566"/>
                  </a:lnTo>
                  <a:lnTo>
                    <a:pt x="544" y="566"/>
                  </a:lnTo>
                  <a:lnTo>
                    <a:pt x="549" y="568"/>
                  </a:lnTo>
                  <a:lnTo>
                    <a:pt x="551" y="569"/>
                  </a:lnTo>
                  <a:lnTo>
                    <a:pt x="553" y="568"/>
                  </a:lnTo>
                  <a:lnTo>
                    <a:pt x="554" y="567"/>
                  </a:lnTo>
                  <a:lnTo>
                    <a:pt x="554" y="564"/>
                  </a:lnTo>
                  <a:lnTo>
                    <a:pt x="554" y="563"/>
                  </a:lnTo>
                  <a:lnTo>
                    <a:pt x="554" y="562"/>
                  </a:lnTo>
                  <a:lnTo>
                    <a:pt x="556" y="561"/>
                  </a:lnTo>
                  <a:lnTo>
                    <a:pt x="560" y="561"/>
                  </a:lnTo>
                  <a:lnTo>
                    <a:pt x="562" y="560"/>
                  </a:lnTo>
                  <a:lnTo>
                    <a:pt x="563" y="560"/>
                  </a:lnTo>
                  <a:lnTo>
                    <a:pt x="563" y="564"/>
                  </a:lnTo>
                  <a:lnTo>
                    <a:pt x="563" y="569"/>
                  </a:lnTo>
                  <a:lnTo>
                    <a:pt x="564" y="575"/>
                  </a:lnTo>
                  <a:lnTo>
                    <a:pt x="564" y="582"/>
                  </a:lnTo>
                  <a:lnTo>
                    <a:pt x="564" y="587"/>
                  </a:lnTo>
                  <a:lnTo>
                    <a:pt x="564" y="593"/>
                  </a:lnTo>
                  <a:lnTo>
                    <a:pt x="564" y="599"/>
                  </a:lnTo>
                  <a:lnTo>
                    <a:pt x="563" y="600"/>
                  </a:lnTo>
                  <a:lnTo>
                    <a:pt x="562" y="601"/>
                  </a:lnTo>
                  <a:lnTo>
                    <a:pt x="561" y="602"/>
                  </a:lnTo>
                  <a:lnTo>
                    <a:pt x="559" y="601"/>
                  </a:lnTo>
                  <a:lnTo>
                    <a:pt x="559" y="599"/>
                  </a:lnTo>
                  <a:lnTo>
                    <a:pt x="558" y="597"/>
                  </a:lnTo>
                  <a:lnTo>
                    <a:pt x="557" y="596"/>
                  </a:lnTo>
                  <a:lnTo>
                    <a:pt x="556" y="595"/>
                  </a:lnTo>
                  <a:lnTo>
                    <a:pt x="553" y="596"/>
                  </a:lnTo>
                  <a:lnTo>
                    <a:pt x="550" y="598"/>
                  </a:lnTo>
                  <a:lnTo>
                    <a:pt x="546" y="599"/>
                  </a:lnTo>
                  <a:lnTo>
                    <a:pt x="544" y="600"/>
                  </a:lnTo>
                  <a:lnTo>
                    <a:pt x="542" y="600"/>
                  </a:lnTo>
                  <a:lnTo>
                    <a:pt x="539" y="599"/>
                  </a:lnTo>
                  <a:lnTo>
                    <a:pt x="536" y="597"/>
                  </a:lnTo>
                  <a:lnTo>
                    <a:pt x="536" y="594"/>
                  </a:lnTo>
                  <a:lnTo>
                    <a:pt x="533" y="591"/>
                  </a:lnTo>
                  <a:lnTo>
                    <a:pt x="531" y="587"/>
                  </a:lnTo>
                  <a:lnTo>
                    <a:pt x="530" y="585"/>
                  </a:lnTo>
                  <a:lnTo>
                    <a:pt x="527" y="582"/>
                  </a:lnTo>
                  <a:lnTo>
                    <a:pt x="526" y="582"/>
                  </a:lnTo>
                  <a:lnTo>
                    <a:pt x="523" y="582"/>
                  </a:lnTo>
                  <a:lnTo>
                    <a:pt x="522" y="579"/>
                  </a:lnTo>
                  <a:lnTo>
                    <a:pt x="521" y="575"/>
                  </a:lnTo>
                  <a:lnTo>
                    <a:pt x="520" y="573"/>
                  </a:lnTo>
                  <a:lnTo>
                    <a:pt x="519" y="571"/>
                  </a:lnTo>
                  <a:lnTo>
                    <a:pt x="517" y="570"/>
                  </a:lnTo>
                  <a:lnTo>
                    <a:pt x="514" y="569"/>
                  </a:lnTo>
                  <a:lnTo>
                    <a:pt x="508" y="566"/>
                  </a:lnTo>
                  <a:lnTo>
                    <a:pt x="501" y="564"/>
                  </a:lnTo>
                  <a:lnTo>
                    <a:pt x="498" y="563"/>
                  </a:lnTo>
                  <a:lnTo>
                    <a:pt x="495" y="563"/>
                  </a:lnTo>
                  <a:lnTo>
                    <a:pt x="492" y="562"/>
                  </a:lnTo>
                  <a:lnTo>
                    <a:pt x="491" y="561"/>
                  </a:lnTo>
                  <a:lnTo>
                    <a:pt x="490" y="557"/>
                  </a:lnTo>
                  <a:lnTo>
                    <a:pt x="487" y="553"/>
                  </a:lnTo>
                  <a:lnTo>
                    <a:pt x="481" y="547"/>
                  </a:lnTo>
                  <a:lnTo>
                    <a:pt x="480" y="542"/>
                  </a:lnTo>
                  <a:lnTo>
                    <a:pt x="479" y="541"/>
                  </a:lnTo>
                  <a:lnTo>
                    <a:pt x="477" y="541"/>
                  </a:lnTo>
                  <a:lnTo>
                    <a:pt x="475" y="542"/>
                  </a:lnTo>
                  <a:lnTo>
                    <a:pt x="474" y="544"/>
                  </a:lnTo>
                  <a:lnTo>
                    <a:pt x="473" y="549"/>
                  </a:lnTo>
                  <a:lnTo>
                    <a:pt x="472" y="551"/>
                  </a:lnTo>
                  <a:lnTo>
                    <a:pt x="471" y="552"/>
                  </a:lnTo>
                  <a:lnTo>
                    <a:pt x="470" y="553"/>
                  </a:lnTo>
                  <a:lnTo>
                    <a:pt x="468" y="553"/>
                  </a:lnTo>
                  <a:lnTo>
                    <a:pt x="465" y="553"/>
                  </a:lnTo>
                  <a:lnTo>
                    <a:pt x="461" y="553"/>
                  </a:lnTo>
                  <a:lnTo>
                    <a:pt x="456" y="553"/>
                  </a:lnTo>
                  <a:lnTo>
                    <a:pt x="452" y="552"/>
                  </a:lnTo>
                  <a:lnTo>
                    <a:pt x="445" y="551"/>
                  </a:lnTo>
                  <a:lnTo>
                    <a:pt x="443" y="551"/>
                  </a:lnTo>
                  <a:lnTo>
                    <a:pt x="440" y="550"/>
                  </a:lnTo>
                  <a:lnTo>
                    <a:pt x="437" y="549"/>
                  </a:lnTo>
                  <a:lnTo>
                    <a:pt x="430" y="546"/>
                  </a:lnTo>
                  <a:lnTo>
                    <a:pt x="426" y="546"/>
                  </a:lnTo>
                  <a:lnTo>
                    <a:pt x="424" y="545"/>
                  </a:lnTo>
                  <a:lnTo>
                    <a:pt x="423" y="544"/>
                  </a:lnTo>
                  <a:lnTo>
                    <a:pt x="421" y="542"/>
                  </a:lnTo>
                  <a:lnTo>
                    <a:pt x="420" y="540"/>
                  </a:lnTo>
                  <a:lnTo>
                    <a:pt x="419" y="535"/>
                  </a:lnTo>
                  <a:lnTo>
                    <a:pt x="419" y="533"/>
                  </a:lnTo>
                  <a:lnTo>
                    <a:pt x="420" y="530"/>
                  </a:lnTo>
                  <a:lnTo>
                    <a:pt x="419" y="529"/>
                  </a:lnTo>
                  <a:lnTo>
                    <a:pt x="418" y="529"/>
                  </a:lnTo>
                  <a:lnTo>
                    <a:pt x="416" y="530"/>
                  </a:lnTo>
                  <a:lnTo>
                    <a:pt x="412" y="530"/>
                  </a:lnTo>
                  <a:lnTo>
                    <a:pt x="406" y="531"/>
                  </a:lnTo>
                  <a:lnTo>
                    <a:pt x="404" y="532"/>
                  </a:lnTo>
                  <a:lnTo>
                    <a:pt x="401" y="533"/>
                  </a:lnTo>
                  <a:lnTo>
                    <a:pt x="399" y="534"/>
                  </a:lnTo>
                  <a:lnTo>
                    <a:pt x="394" y="536"/>
                  </a:lnTo>
                  <a:lnTo>
                    <a:pt x="393" y="536"/>
                  </a:lnTo>
                  <a:lnTo>
                    <a:pt x="390" y="536"/>
                  </a:lnTo>
                  <a:lnTo>
                    <a:pt x="388" y="534"/>
                  </a:lnTo>
                  <a:lnTo>
                    <a:pt x="390" y="532"/>
                  </a:lnTo>
                  <a:lnTo>
                    <a:pt x="390" y="530"/>
                  </a:lnTo>
                  <a:lnTo>
                    <a:pt x="389" y="526"/>
                  </a:lnTo>
                  <a:lnTo>
                    <a:pt x="388" y="524"/>
                  </a:lnTo>
                  <a:lnTo>
                    <a:pt x="384" y="523"/>
                  </a:lnTo>
                  <a:lnTo>
                    <a:pt x="382" y="523"/>
                  </a:lnTo>
                  <a:lnTo>
                    <a:pt x="382" y="521"/>
                  </a:lnTo>
                  <a:lnTo>
                    <a:pt x="380" y="519"/>
                  </a:lnTo>
                  <a:lnTo>
                    <a:pt x="378" y="518"/>
                  </a:lnTo>
                  <a:lnTo>
                    <a:pt x="377" y="518"/>
                  </a:lnTo>
                  <a:lnTo>
                    <a:pt x="375" y="519"/>
                  </a:lnTo>
                  <a:lnTo>
                    <a:pt x="375" y="520"/>
                  </a:lnTo>
                  <a:lnTo>
                    <a:pt x="375" y="522"/>
                  </a:lnTo>
                  <a:lnTo>
                    <a:pt x="372" y="522"/>
                  </a:lnTo>
                  <a:lnTo>
                    <a:pt x="368" y="522"/>
                  </a:lnTo>
                  <a:lnTo>
                    <a:pt x="364" y="521"/>
                  </a:lnTo>
                  <a:lnTo>
                    <a:pt x="361" y="521"/>
                  </a:lnTo>
                  <a:lnTo>
                    <a:pt x="358" y="521"/>
                  </a:lnTo>
                  <a:lnTo>
                    <a:pt x="350" y="524"/>
                  </a:lnTo>
                  <a:lnTo>
                    <a:pt x="348" y="525"/>
                  </a:lnTo>
                  <a:lnTo>
                    <a:pt x="340" y="525"/>
                  </a:lnTo>
                  <a:lnTo>
                    <a:pt x="335" y="524"/>
                  </a:lnTo>
                  <a:lnTo>
                    <a:pt x="331" y="524"/>
                  </a:lnTo>
                  <a:lnTo>
                    <a:pt x="329" y="525"/>
                  </a:lnTo>
                  <a:lnTo>
                    <a:pt x="326" y="527"/>
                  </a:lnTo>
                  <a:lnTo>
                    <a:pt x="323" y="529"/>
                  </a:lnTo>
                  <a:lnTo>
                    <a:pt x="322" y="529"/>
                  </a:lnTo>
                  <a:lnTo>
                    <a:pt x="321" y="527"/>
                  </a:lnTo>
                  <a:lnTo>
                    <a:pt x="321" y="526"/>
                  </a:lnTo>
                  <a:lnTo>
                    <a:pt x="320" y="522"/>
                  </a:lnTo>
                  <a:lnTo>
                    <a:pt x="319" y="519"/>
                  </a:lnTo>
                  <a:lnTo>
                    <a:pt x="320" y="516"/>
                  </a:lnTo>
                  <a:lnTo>
                    <a:pt x="323" y="515"/>
                  </a:lnTo>
                  <a:lnTo>
                    <a:pt x="323" y="512"/>
                  </a:lnTo>
                  <a:lnTo>
                    <a:pt x="323" y="508"/>
                  </a:lnTo>
                  <a:lnTo>
                    <a:pt x="323" y="504"/>
                  </a:lnTo>
                  <a:lnTo>
                    <a:pt x="323" y="502"/>
                  </a:lnTo>
                  <a:lnTo>
                    <a:pt x="322" y="498"/>
                  </a:lnTo>
                  <a:lnTo>
                    <a:pt x="320" y="491"/>
                  </a:lnTo>
                  <a:lnTo>
                    <a:pt x="317" y="485"/>
                  </a:lnTo>
                  <a:lnTo>
                    <a:pt x="312" y="481"/>
                  </a:lnTo>
                  <a:lnTo>
                    <a:pt x="309" y="477"/>
                  </a:lnTo>
                  <a:lnTo>
                    <a:pt x="308" y="472"/>
                  </a:lnTo>
                  <a:lnTo>
                    <a:pt x="308" y="462"/>
                  </a:lnTo>
                  <a:lnTo>
                    <a:pt x="309" y="454"/>
                  </a:lnTo>
                  <a:lnTo>
                    <a:pt x="310" y="447"/>
                  </a:lnTo>
                  <a:lnTo>
                    <a:pt x="310" y="436"/>
                  </a:lnTo>
                  <a:lnTo>
                    <a:pt x="307" y="429"/>
                  </a:lnTo>
                  <a:lnTo>
                    <a:pt x="306" y="421"/>
                  </a:lnTo>
                  <a:lnTo>
                    <a:pt x="308" y="412"/>
                  </a:lnTo>
                  <a:lnTo>
                    <a:pt x="309" y="407"/>
                  </a:lnTo>
                  <a:lnTo>
                    <a:pt x="308" y="404"/>
                  </a:lnTo>
                  <a:lnTo>
                    <a:pt x="306" y="403"/>
                  </a:lnTo>
                  <a:lnTo>
                    <a:pt x="306" y="403"/>
                  </a:lnTo>
                  <a:lnTo>
                    <a:pt x="298" y="403"/>
                  </a:lnTo>
                  <a:lnTo>
                    <a:pt x="287" y="402"/>
                  </a:lnTo>
                  <a:lnTo>
                    <a:pt x="279" y="402"/>
                  </a:lnTo>
                  <a:lnTo>
                    <a:pt x="269" y="402"/>
                  </a:lnTo>
                  <a:lnTo>
                    <a:pt x="267" y="401"/>
                  </a:lnTo>
                  <a:lnTo>
                    <a:pt x="267" y="399"/>
                  </a:lnTo>
                  <a:lnTo>
                    <a:pt x="267" y="397"/>
                  </a:lnTo>
                  <a:lnTo>
                    <a:pt x="268" y="391"/>
                  </a:lnTo>
                  <a:lnTo>
                    <a:pt x="268" y="390"/>
                  </a:lnTo>
                  <a:lnTo>
                    <a:pt x="265" y="390"/>
                  </a:lnTo>
                  <a:lnTo>
                    <a:pt x="256" y="391"/>
                  </a:lnTo>
                  <a:lnTo>
                    <a:pt x="249" y="392"/>
                  </a:lnTo>
                  <a:lnTo>
                    <a:pt x="245" y="393"/>
                  </a:lnTo>
                  <a:lnTo>
                    <a:pt x="238" y="394"/>
                  </a:lnTo>
                  <a:lnTo>
                    <a:pt x="234" y="398"/>
                  </a:lnTo>
                  <a:lnTo>
                    <a:pt x="233" y="402"/>
                  </a:lnTo>
                  <a:lnTo>
                    <a:pt x="233" y="406"/>
                  </a:lnTo>
                  <a:lnTo>
                    <a:pt x="233" y="408"/>
                  </a:lnTo>
                  <a:lnTo>
                    <a:pt x="231" y="411"/>
                  </a:lnTo>
                  <a:lnTo>
                    <a:pt x="229" y="414"/>
                  </a:lnTo>
                  <a:lnTo>
                    <a:pt x="229" y="416"/>
                  </a:lnTo>
                  <a:lnTo>
                    <a:pt x="228" y="424"/>
                  </a:lnTo>
                  <a:lnTo>
                    <a:pt x="222" y="425"/>
                  </a:lnTo>
                  <a:lnTo>
                    <a:pt x="216" y="425"/>
                  </a:lnTo>
                  <a:lnTo>
                    <a:pt x="214" y="425"/>
                  </a:lnTo>
                  <a:lnTo>
                    <a:pt x="206" y="423"/>
                  </a:lnTo>
                  <a:lnTo>
                    <a:pt x="204" y="423"/>
                  </a:lnTo>
                  <a:lnTo>
                    <a:pt x="201" y="424"/>
                  </a:lnTo>
                  <a:lnTo>
                    <a:pt x="196" y="425"/>
                  </a:lnTo>
                  <a:lnTo>
                    <a:pt x="191" y="426"/>
                  </a:lnTo>
                  <a:lnTo>
                    <a:pt x="187" y="428"/>
                  </a:lnTo>
                  <a:lnTo>
                    <a:pt x="186" y="429"/>
                  </a:lnTo>
                  <a:lnTo>
                    <a:pt x="183" y="427"/>
                  </a:lnTo>
                  <a:lnTo>
                    <a:pt x="178" y="427"/>
                  </a:lnTo>
                  <a:lnTo>
                    <a:pt x="174" y="428"/>
                  </a:lnTo>
                  <a:lnTo>
                    <a:pt x="172" y="428"/>
                  </a:lnTo>
                  <a:lnTo>
                    <a:pt x="170" y="427"/>
                  </a:lnTo>
                  <a:lnTo>
                    <a:pt x="166" y="421"/>
                  </a:lnTo>
                  <a:lnTo>
                    <a:pt x="161" y="413"/>
                  </a:lnTo>
                  <a:lnTo>
                    <a:pt x="158" y="408"/>
                  </a:lnTo>
                  <a:lnTo>
                    <a:pt x="157" y="406"/>
                  </a:lnTo>
                  <a:lnTo>
                    <a:pt x="155" y="405"/>
                  </a:lnTo>
                  <a:lnTo>
                    <a:pt x="153" y="401"/>
                  </a:lnTo>
                  <a:lnTo>
                    <a:pt x="152" y="398"/>
                  </a:lnTo>
                  <a:lnTo>
                    <a:pt x="152" y="395"/>
                  </a:lnTo>
                  <a:lnTo>
                    <a:pt x="151" y="391"/>
                  </a:lnTo>
                  <a:lnTo>
                    <a:pt x="147" y="386"/>
                  </a:lnTo>
                  <a:lnTo>
                    <a:pt x="145" y="380"/>
                  </a:lnTo>
                  <a:lnTo>
                    <a:pt x="144" y="376"/>
                  </a:lnTo>
                  <a:lnTo>
                    <a:pt x="143" y="372"/>
                  </a:lnTo>
                  <a:lnTo>
                    <a:pt x="144" y="369"/>
                  </a:lnTo>
                  <a:lnTo>
                    <a:pt x="143" y="367"/>
                  </a:lnTo>
                  <a:lnTo>
                    <a:pt x="142" y="364"/>
                  </a:lnTo>
                  <a:lnTo>
                    <a:pt x="141" y="363"/>
                  </a:lnTo>
                  <a:lnTo>
                    <a:pt x="140" y="362"/>
                  </a:lnTo>
                  <a:lnTo>
                    <a:pt x="139" y="360"/>
                  </a:lnTo>
                  <a:lnTo>
                    <a:pt x="135" y="358"/>
                  </a:lnTo>
                  <a:lnTo>
                    <a:pt x="131" y="357"/>
                  </a:lnTo>
                  <a:lnTo>
                    <a:pt x="123" y="357"/>
                  </a:lnTo>
                  <a:lnTo>
                    <a:pt x="112" y="357"/>
                  </a:lnTo>
                  <a:lnTo>
                    <a:pt x="102" y="357"/>
                  </a:lnTo>
                  <a:lnTo>
                    <a:pt x="92" y="357"/>
                  </a:lnTo>
                  <a:lnTo>
                    <a:pt x="81" y="357"/>
                  </a:lnTo>
                  <a:lnTo>
                    <a:pt x="78" y="357"/>
                  </a:lnTo>
                  <a:lnTo>
                    <a:pt x="70" y="357"/>
                  </a:lnTo>
                  <a:lnTo>
                    <a:pt x="63" y="357"/>
                  </a:lnTo>
                  <a:lnTo>
                    <a:pt x="60" y="357"/>
                  </a:lnTo>
                  <a:lnTo>
                    <a:pt x="56" y="357"/>
                  </a:lnTo>
                  <a:lnTo>
                    <a:pt x="49" y="356"/>
                  </a:lnTo>
                  <a:lnTo>
                    <a:pt x="46" y="357"/>
                  </a:lnTo>
                  <a:lnTo>
                    <a:pt x="37" y="357"/>
                  </a:lnTo>
                  <a:lnTo>
                    <a:pt x="36" y="357"/>
                  </a:lnTo>
                  <a:lnTo>
                    <a:pt x="35" y="357"/>
                  </a:lnTo>
                  <a:lnTo>
                    <a:pt x="31" y="357"/>
                  </a:lnTo>
                  <a:lnTo>
                    <a:pt x="27" y="357"/>
                  </a:lnTo>
                  <a:lnTo>
                    <a:pt x="25" y="356"/>
                  </a:lnTo>
                  <a:lnTo>
                    <a:pt x="21" y="356"/>
                  </a:lnTo>
                  <a:lnTo>
                    <a:pt x="18" y="357"/>
                  </a:lnTo>
                  <a:lnTo>
                    <a:pt x="15" y="360"/>
                  </a:lnTo>
                  <a:lnTo>
                    <a:pt x="10" y="361"/>
                  </a:lnTo>
                  <a:lnTo>
                    <a:pt x="7" y="361"/>
                  </a:lnTo>
                  <a:lnTo>
                    <a:pt x="6" y="360"/>
                  </a:lnTo>
                  <a:lnTo>
                    <a:pt x="3" y="358"/>
                  </a:lnTo>
                  <a:lnTo>
                    <a:pt x="0" y="355"/>
                  </a:lnTo>
                  <a:lnTo>
                    <a:pt x="0" y="353"/>
                  </a:lnTo>
                  <a:lnTo>
                    <a:pt x="1" y="353"/>
                  </a:lnTo>
                  <a:lnTo>
                    <a:pt x="5" y="352"/>
                  </a:lnTo>
                  <a:lnTo>
                    <a:pt x="8" y="352"/>
                  </a:lnTo>
                  <a:lnTo>
                    <a:pt x="9" y="351"/>
                  </a:lnTo>
                  <a:lnTo>
                    <a:pt x="10" y="343"/>
                  </a:lnTo>
                  <a:lnTo>
                    <a:pt x="10" y="334"/>
                  </a:lnTo>
                  <a:lnTo>
                    <a:pt x="8" y="333"/>
                  </a:lnTo>
                  <a:lnTo>
                    <a:pt x="7" y="332"/>
                  </a:lnTo>
                  <a:lnTo>
                    <a:pt x="7" y="331"/>
                  </a:lnTo>
                  <a:lnTo>
                    <a:pt x="9" y="330"/>
                  </a:lnTo>
                  <a:lnTo>
                    <a:pt x="11" y="329"/>
                  </a:lnTo>
                  <a:lnTo>
                    <a:pt x="12" y="328"/>
                  </a:lnTo>
                  <a:lnTo>
                    <a:pt x="15" y="326"/>
                  </a:lnTo>
                  <a:lnTo>
                    <a:pt x="20" y="321"/>
                  </a:lnTo>
                  <a:lnTo>
                    <a:pt x="23" y="319"/>
                  </a:lnTo>
                  <a:lnTo>
                    <a:pt x="27" y="317"/>
                  </a:lnTo>
                  <a:lnTo>
                    <a:pt x="27" y="317"/>
                  </a:lnTo>
                  <a:lnTo>
                    <a:pt x="28" y="316"/>
                  </a:lnTo>
                  <a:lnTo>
                    <a:pt x="29" y="316"/>
                  </a:lnTo>
                  <a:lnTo>
                    <a:pt x="30" y="317"/>
                  </a:lnTo>
                  <a:lnTo>
                    <a:pt x="31" y="318"/>
                  </a:lnTo>
                  <a:lnTo>
                    <a:pt x="32" y="319"/>
                  </a:lnTo>
                  <a:lnTo>
                    <a:pt x="35" y="321"/>
                  </a:lnTo>
                  <a:lnTo>
                    <a:pt x="37" y="324"/>
                  </a:lnTo>
                  <a:lnTo>
                    <a:pt x="38" y="324"/>
                  </a:lnTo>
                  <a:lnTo>
                    <a:pt x="40" y="323"/>
                  </a:lnTo>
                  <a:lnTo>
                    <a:pt x="43" y="321"/>
                  </a:lnTo>
                  <a:lnTo>
                    <a:pt x="46" y="320"/>
                  </a:lnTo>
                  <a:lnTo>
                    <a:pt x="47" y="319"/>
                  </a:lnTo>
                  <a:lnTo>
                    <a:pt x="48" y="317"/>
                  </a:lnTo>
                  <a:lnTo>
                    <a:pt x="48" y="315"/>
                  </a:lnTo>
                  <a:lnTo>
                    <a:pt x="48" y="311"/>
                  </a:lnTo>
                  <a:lnTo>
                    <a:pt x="49" y="311"/>
                  </a:lnTo>
                  <a:lnTo>
                    <a:pt x="50" y="311"/>
                  </a:lnTo>
                  <a:lnTo>
                    <a:pt x="52" y="311"/>
                  </a:lnTo>
                  <a:lnTo>
                    <a:pt x="53" y="312"/>
                  </a:lnTo>
                  <a:lnTo>
                    <a:pt x="55" y="312"/>
                  </a:lnTo>
                  <a:lnTo>
                    <a:pt x="56" y="312"/>
                  </a:lnTo>
                  <a:lnTo>
                    <a:pt x="59" y="310"/>
                  </a:lnTo>
                  <a:lnTo>
                    <a:pt x="62" y="310"/>
                  </a:lnTo>
                  <a:lnTo>
                    <a:pt x="64" y="308"/>
                  </a:lnTo>
                  <a:lnTo>
                    <a:pt x="67" y="306"/>
                  </a:lnTo>
                  <a:lnTo>
                    <a:pt x="68" y="306"/>
                  </a:lnTo>
                  <a:lnTo>
                    <a:pt x="70" y="309"/>
                  </a:lnTo>
                  <a:lnTo>
                    <a:pt x="72" y="310"/>
                  </a:lnTo>
                  <a:lnTo>
                    <a:pt x="72" y="311"/>
                  </a:lnTo>
                  <a:lnTo>
                    <a:pt x="70" y="313"/>
                  </a:lnTo>
                  <a:lnTo>
                    <a:pt x="69" y="316"/>
                  </a:lnTo>
                  <a:lnTo>
                    <a:pt x="70" y="319"/>
                  </a:lnTo>
                  <a:lnTo>
                    <a:pt x="70" y="322"/>
                  </a:lnTo>
                  <a:lnTo>
                    <a:pt x="70" y="324"/>
                  </a:lnTo>
                  <a:lnTo>
                    <a:pt x="72" y="324"/>
                  </a:lnTo>
                  <a:lnTo>
                    <a:pt x="72" y="325"/>
                  </a:lnTo>
                  <a:lnTo>
                    <a:pt x="73" y="324"/>
                  </a:lnTo>
                  <a:lnTo>
                    <a:pt x="75" y="324"/>
                  </a:lnTo>
                  <a:lnTo>
                    <a:pt x="78" y="325"/>
                  </a:lnTo>
                  <a:lnTo>
                    <a:pt x="80" y="325"/>
                  </a:lnTo>
                  <a:lnTo>
                    <a:pt x="82" y="324"/>
                  </a:lnTo>
                  <a:lnTo>
                    <a:pt x="86" y="319"/>
                  </a:lnTo>
                  <a:lnTo>
                    <a:pt x="92" y="312"/>
                  </a:lnTo>
                  <a:lnTo>
                    <a:pt x="98" y="307"/>
                  </a:lnTo>
                  <a:lnTo>
                    <a:pt x="102" y="305"/>
                  </a:lnTo>
                  <a:lnTo>
                    <a:pt x="104" y="302"/>
                  </a:lnTo>
                  <a:lnTo>
                    <a:pt x="106" y="300"/>
                  </a:lnTo>
                  <a:lnTo>
                    <a:pt x="108" y="298"/>
                  </a:lnTo>
                  <a:lnTo>
                    <a:pt x="114" y="297"/>
                  </a:lnTo>
                  <a:lnTo>
                    <a:pt x="117" y="295"/>
                  </a:lnTo>
                  <a:lnTo>
                    <a:pt x="121" y="289"/>
                  </a:lnTo>
                  <a:lnTo>
                    <a:pt x="126" y="280"/>
                  </a:lnTo>
                  <a:lnTo>
                    <a:pt x="127" y="271"/>
                  </a:lnTo>
                  <a:lnTo>
                    <a:pt x="128" y="266"/>
                  </a:lnTo>
                  <a:lnTo>
                    <a:pt x="128" y="248"/>
                  </a:lnTo>
                  <a:lnTo>
                    <a:pt x="127" y="242"/>
                  </a:lnTo>
                  <a:lnTo>
                    <a:pt x="128" y="239"/>
                  </a:lnTo>
                  <a:lnTo>
                    <a:pt x="130" y="237"/>
                  </a:lnTo>
                  <a:lnTo>
                    <a:pt x="135" y="232"/>
                  </a:lnTo>
                  <a:lnTo>
                    <a:pt x="139" y="228"/>
                  </a:lnTo>
                  <a:lnTo>
                    <a:pt x="141" y="224"/>
                  </a:lnTo>
                  <a:lnTo>
                    <a:pt x="146" y="214"/>
                  </a:lnTo>
                  <a:lnTo>
                    <a:pt x="148" y="210"/>
                  </a:lnTo>
                  <a:lnTo>
                    <a:pt x="149" y="209"/>
                  </a:lnTo>
                  <a:lnTo>
                    <a:pt x="152" y="206"/>
                  </a:lnTo>
                  <a:lnTo>
                    <a:pt x="156" y="203"/>
                  </a:lnTo>
                  <a:lnTo>
                    <a:pt x="162" y="201"/>
                  </a:lnTo>
                  <a:lnTo>
                    <a:pt x="170" y="194"/>
                  </a:lnTo>
                  <a:lnTo>
                    <a:pt x="177" y="187"/>
                  </a:lnTo>
                  <a:lnTo>
                    <a:pt x="177" y="178"/>
                  </a:lnTo>
                  <a:lnTo>
                    <a:pt x="178" y="171"/>
                  </a:lnTo>
                  <a:lnTo>
                    <a:pt x="181" y="162"/>
                  </a:lnTo>
                  <a:lnTo>
                    <a:pt x="183" y="152"/>
                  </a:lnTo>
                  <a:lnTo>
                    <a:pt x="181" y="142"/>
                  </a:lnTo>
                  <a:lnTo>
                    <a:pt x="182" y="134"/>
                  </a:lnTo>
                  <a:lnTo>
                    <a:pt x="186" y="124"/>
                  </a:lnTo>
                  <a:lnTo>
                    <a:pt x="187" y="121"/>
                  </a:lnTo>
                  <a:lnTo>
                    <a:pt x="188" y="115"/>
                  </a:lnTo>
                  <a:lnTo>
                    <a:pt x="188" y="105"/>
                  </a:lnTo>
                  <a:lnTo>
                    <a:pt x="192" y="92"/>
                  </a:lnTo>
                  <a:lnTo>
                    <a:pt x="196" y="85"/>
                  </a:lnTo>
                  <a:lnTo>
                    <a:pt x="201" y="76"/>
                  </a:lnTo>
                  <a:lnTo>
                    <a:pt x="203" y="71"/>
                  </a:lnTo>
                  <a:lnTo>
                    <a:pt x="205" y="64"/>
                  </a:lnTo>
                  <a:lnTo>
                    <a:pt x="205" y="59"/>
                  </a:lnTo>
                  <a:lnTo>
                    <a:pt x="204" y="52"/>
                  </a:lnTo>
                  <a:lnTo>
                    <a:pt x="205" y="44"/>
                  </a:lnTo>
                  <a:lnTo>
                    <a:pt x="205" y="39"/>
                  </a:lnTo>
                  <a:lnTo>
                    <a:pt x="204" y="34"/>
                  </a:lnTo>
                  <a:lnTo>
                    <a:pt x="204" y="31"/>
                  </a:lnTo>
                  <a:lnTo>
                    <a:pt x="208" y="30"/>
                  </a:lnTo>
                  <a:lnTo>
                    <a:pt x="212" y="25"/>
                  </a:lnTo>
                  <a:lnTo>
                    <a:pt x="219" y="13"/>
                  </a:lnTo>
                  <a:lnTo>
                    <a:pt x="228" y="8"/>
                  </a:lnTo>
                  <a:lnTo>
                    <a:pt x="233" y="6"/>
                  </a:lnTo>
                  <a:lnTo>
                    <a:pt x="240" y="6"/>
                  </a:lnTo>
                  <a:lnTo>
                    <a:pt x="243" y="7"/>
                  </a:lnTo>
                  <a:lnTo>
                    <a:pt x="245" y="9"/>
                  </a:lnTo>
                  <a:lnTo>
                    <a:pt x="249" y="12"/>
                  </a:lnTo>
                  <a:lnTo>
                    <a:pt x="257" y="15"/>
                  </a:lnTo>
                  <a:lnTo>
                    <a:pt x="262" y="20"/>
                  </a:lnTo>
                  <a:lnTo>
                    <a:pt x="265" y="24"/>
                  </a:lnTo>
                  <a:lnTo>
                    <a:pt x="267" y="27"/>
                  </a:lnTo>
                  <a:lnTo>
                    <a:pt x="270" y="28"/>
                  </a:lnTo>
                  <a:lnTo>
                    <a:pt x="275" y="28"/>
                  </a:lnTo>
                  <a:lnTo>
                    <a:pt x="280" y="29"/>
                  </a:lnTo>
                  <a:lnTo>
                    <a:pt x="285" y="31"/>
                  </a:lnTo>
                  <a:lnTo>
                    <a:pt x="289" y="33"/>
                  </a:lnTo>
                  <a:lnTo>
                    <a:pt x="290" y="32"/>
                  </a:lnTo>
                  <a:lnTo>
                    <a:pt x="293" y="32"/>
                  </a:lnTo>
                  <a:lnTo>
                    <a:pt x="299" y="34"/>
                  </a:lnTo>
                  <a:lnTo>
                    <a:pt x="303" y="33"/>
                  </a:lnTo>
                  <a:lnTo>
                    <a:pt x="310" y="34"/>
                  </a:lnTo>
                  <a:lnTo>
                    <a:pt x="327" y="38"/>
                  </a:lnTo>
                  <a:lnTo>
                    <a:pt x="328" y="37"/>
                  </a:lnTo>
                  <a:lnTo>
                    <a:pt x="328" y="37"/>
                  </a:lnTo>
                  <a:lnTo>
                    <a:pt x="330" y="36"/>
                  </a:lnTo>
                  <a:lnTo>
                    <a:pt x="333" y="28"/>
                  </a:lnTo>
                  <a:lnTo>
                    <a:pt x="336" y="23"/>
                  </a:lnTo>
                  <a:lnTo>
                    <a:pt x="337" y="22"/>
                  </a:lnTo>
                  <a:lnTo>
                    <a:pt x="341" y="19"/>
                  </a:lnTo>
                  <a:lnTo>
                    <a:pt x="345" y="18"/>
                  </a:lnTo>
                  <a:lnTo>
                    <a:pt x="349" y="18"/>
                  </a:lnTo>
                  <a:lnTo>
                    <a:pt x="353" y="20"/>
                  </a:lnTo>
                  <a:lnTo>
                    <a:pt x="356" y="21"/>
                  </a:lnTo>
                  <a:lnTo>
                    <a:pt x="359" y="21"/>
                  </a:lnTo>
                  <a:lnTo>
                    <a:pt x="362" y="20"/>
                  </a:lnTo>
                  <a:lnTo>
                    <a:pt x="367" y="17"/>
                  </a:lnTo>
                  <a:lnTo>
                    <a:pt x="373" y="16"/>
                  </a:lnTo>
                  <a:lnTo>
                    <a:pt x="377" y="14"/>
                  </a:lnTo>
                  <a:lnTo>
                    <a:pt x="385" y="12"/>
                  </a:lnTo>
                  <a:lnTo>
                    <a:pt x="388" y="11"/>
                  </a:lnTo>
                  <a:lnTo>
                    <a:pt x="392" y="10"/>
                  </a:lnTo>
                  <a:lnTo>
                    <a:pt x="402" y="12"/>
                  </a:lnTo>
                  <a:lnTo>
                    <a:pt x="409" y="11"/>
                  </a:lnTo>
                  <a:lnTo>
                    <a:pt x="412" y="11"/>
                  </a:lnTo>
                  <a:lnTo>
                    <a:pt x="418" y="9"/>
                  </a:lnTo>
                  <a:lnTo>
                    <a:pt x="419" y="8"/>
                  </a:lnTo>
                  <a:lnTo>
                    <a:pt x="422" y="2"/>
                  </a:lnTo>
                  <a:lnTo>
                    <a:pt x="427" y="0"/>
                  </a:lnTo>
                  <a:lnTo>
                    <a:pt x="433" y="1"/>
                  </a:lnTo>
                  <a:lnTo>
                    <a:pt x="436" y="2"/>
                  </a:lnTo>
                  <a:lnTo>
                    <a:pt x="447" y="4"/>
                  </a:lnTo>
                  <a:lnTo>
                    <a:pt x="462" y="7"/>
                  </a:lnTo>
                  <a:lnTo>
                    <a:pt x="467" y="8"/>
                  </a:lnTo>
                  <a:lnTo>
                    <a:pt x="468" y="8"/>
                  </a:lnTo>
                  <a:lnTo>
                    <a:pt x="469" y="7"/>
                  </a:lnTo>
                  <a:lnTo>
                    <a:pt x="474" y="4"/>
                  </a:lnTo>
                  <a:lnTo>
                    <a:pt x="476" y="4"/>
                  </a:lnTo>
                  <a:lnTo>
                    <a:pt x="477" y="4"/>
                  </a:lnTo>
                  <a:lnTo>
                    <a:pt x="487" y="7"/>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41" name="Google Shape;2841;p203"/>
            <p:cNvSpPr/>
            <p:nvPr/>
          </p:nvSpPr>
          <p:spPr>
            <a:xfrm>
              <a:off x="6387950" y="4355943"/>
              <a:ext cx="397759" cy="236352"/>
            </a:xfrm>
            <a:custGeom>
              <a:avLst/>
              <a:gdLst/>
              <a:ahLst/>
              <a:cxnLst/>
              <a:rect l="l" t="t" r="r" b="b"/>
              <a:pathLst>
                <a:path w="417" h="281" extrusionOk="0">
                  <a:moveTo>
                    <a:pt x="270" y="3"/>
                  </a:moveTo>
                  <a:lnTo>
                    <a:pt x="272" y="7"/>
                  </a:lnTo>
                  <a:lnTo>
                    <a:pt x="273" y="8"/>
                  </a:lnTo>
                  <a:lnTo>
                    <a:pt x="283" y="17"/>
                  </a:lnTo>
                  <a:lnTo>
                    <a:pt x="285" y="20"/>
                  </a:lnTo>
                  <a:lnTo>
                    <a:pt x="289" y="27"/>
                  </a:lnTo>
                  <a:lnTo>
                    <a:pt x="292" y="31"/>
                  </a:lnTo>
                  <a:lnTo>
                    <a:pt x="295" y="38"/>
                  </a:lnTo>
                  <a:lnTo>
                    <a:pt x="296" y="42"/>
                  </a:lnTo>
                  <a:lnTo>
                    <a:pt x="295" y="45"/>
                  </a:lnTo>
                  <a:lnTo>
                    <a:pt x="295" y="53"/>
                  </a:lnTo>
                  <a:lnTo>
                    <a:pt x="294" y="57"/>
                  </a:lnTo>
                  <a:lnTo>
                    <a:pt x="290" y="61"/>
                  </a:lnTo>
                  <a:lnTo>
                    <a:pt x="290" y="63"/>
                  </a:lnTo>
                  <a:lnTo>
                    <a:pt x="290" y="65"/>
                  </a:lnTo>
                  <a:lnTo>
                    <a:pt x="291" y="66"/>
                  </a:lnTo>
                  <a:lnTo>
                    <a:pt x="292" y="66"/>
                  </a:lnTo>
                  <a:lnTo>
                    <a:pt x="291" y="70"/>
                  </a:lnTo>
                  <a:lnTo>
                    <a:pt x="293" y="73"/>
                  </a:lnTo>
                  <a:lnTo>
                    <a:pt x="296" y="74"/>
                  </a:lnTo>
                  <a:lnTo>
                    <a:pt x="304" y="74"/>
                  </a:lnTo>
                  <a:lnTo>
                    <a:pt x="308" y="75"/>
                  </a:lnTo>
                  <a:lnTo>
                    <a:pt x="311" y="75"/>
                  </a:lnTo>
                  <a:lnTo>
                    <a:pt x="313" y="76"/>
                  </a:lnTo>
                  <a:lnTo>
                    <a:pt x="313" y="77"/>
                  </a:lnTo>
                  <a:lnTo>
                    <a:pt x="312" y="82"/>
                  </a:lnTo>
                  <a:lnTo>
                    <a:pt x="313" y="85"/>
                  </a:lnTo>
                  <a:lnTo>
                    <a:pt x="316" y="88"/>
                  </a:lnTo>
                  <a:lnTo>
                    <a:pt x="318" y="89"/>
                  </a:lnTo>
                  <a:lnTo>
                    <a:pt x="322" y="90"/>
                  </a:lnTo>
                  <a:lnTo>
                    <a:pt x="330" y="91"/>
                  </a:lnTo>
                  <a:lnTo>
                    <a:pt x="334" y="93"/>
                  </a:lnTo>
                  <a:lnTo>
                    <a:pt x="339" y="98"/>
                  </a:lnTo>
                  <a:lnTo>
                    <a:pt x="345" y="103"/>
                  </a:lnTo>
                  <a:lnTo>
                    <a:pt x="347" y="106"/>
                  </a:lnTo>
                  <a:lnTo>
                    <a:pt x="347" y="109"/>
                  </a:lnTo>
                  <a:lnTo>
                    <a:pt x="345" y="111"/>
                  </a:lnTo>
                  <a:lnTo>
                    <a:pt x="345" y="112"/>
                  </a:lnTo>
                  <a:lnTo>
                    <a:pt x="348" y="115"/>
                  </a:lnTo>
                  <a:lnTo>
                    <a:pt x="351" y="118"/>
                  </a:lnTo>
                  <a:lnTo>
                    <a:pt x="357" y="122"/>
                  </a:lnTo>
                  <a:lnTo>
                    <a:pt x="367" y="127"/>
                  </a:lnTo>
                  <a:lnTo>
                    <a:pt x="372" y="131"/>
                  </a:lnTo>
                  <a:lnTo>
                    <a:pt x="374" y="133"/>
                  </a:lnTo>
                  <a:lnTo>
                    <a:pt x="376" y="136"/>
                  </a:lnTo>
                  <a:lnTo>
                    <a:pt x="380" y="138"/>
                  </a:lnTo>
                  <a:lnTo>
                    <a:pt x="383" y="141"/>
                  </a:lnTo>
                  <a:lnTo>
                    <a:pt x="381" y="146"/>
                  </a:lnTo>
                  <a:lnTo>
                    <a:pt x="381" y="148"/>
                  </a:lnTo>
                  <a:lnTo>
                    <a:pt x="382" y="150"/>
                  </a:lnTo>
                  <a:lnTo>
                    <a:pt x="385" y="153"/>
                  </a:lnTo>
                  <a:lnTo>
                    <a:pt x="385" y="155"/>
                  </a:lnTo>
                  <a:lnTo>
                    <a:pt x="387" y="159"/>
                  </a:lnTo>
                  <a:lnTo>
                    <a:pt x="390" y="160"/>
                  </a:lnTo>
                  <a:lnTo>
                    <a:pt x="394" y="161"/>
                  </a:lnTo>
                  <a:lnTo>
                    <a:pt x="396" y="163"/>
                  </a:lnTo>
                  <a:lnTo>
                    <a:pt x="401" y="166"/>
                  </a:lnTo>
                  <a:lnTo>
                    <a:pt x="405" y="168"/>
                  </a:lnTo>
                  <a:lnTo>
                    <a:pt x="408" y="170"/>
                  </a:lnTo>
                  <a:lnTo>
                    <a:pt x="408" y="172"/>
                  </a:lnTo>
                  <a:lnTo>
                    <a:pt x="410" y="173"/>
                  </a:lnTo>
                  <a:lnTo>
                    <a:pt x="410" y="175"/>
                  </a:lnTo>
                  <a:lnTo>
                    <a:pt x="410" y="179"/>
                  </a:lnTo>
                  <a:lnTo>
                    <a:pt x="411" y="184"/>
                  </a:lnTo>
                  <a:lnTo>
                    <a:pt x="413" y="187"/>
                  </a:lnTo>
                  <a:lnTo>
                    <a:pt x="416" y="190"/>
                  </a:lnTo>
                  <a:lnTo>
                    <a:pt x="406" y="187"/>
                  </a:lnTo>
                  <a:lnTo>
                    <a:pt x="405" y="187"/>
                  </a:lnTo>
                  <a:lnTo>
                    <a:pt x="403" y="187"/>
                  </a:lnTo>
                  <a:lnTo>
                    <a:pt x="398" y="190"/>
                  </a:lnTo>
                  <a:lnTo>
                    <a:pt x="397" y="191"/>
                  </a:lnTo>
                  <a:lnTo>
                    <a:pt x="396" y="191"/>
                  </a:lnTo>
                  <a:lnTo>
                    <a:pt x="391" y="190"/>
                  </a:lnTo>
                  <a:lnTo>
                    <a:pt x="376" y="187"/>
                  </a:lnTo>
                  <a:lnTo>
                    <a:pt x="365" y="185"/>
                  </a:lnTo>
                  <a:lnTo>
                    <a:pt x="362" y="184"/>
                  </a:lnTo>
                  <a:lnTo>
                    <a:pt x="356" y="183"/>
                  </a:lnTo>
                  <a:lnTo>
                    <a:pt x="351" y="185"/>
                  </a:lnTo>
                  <a:lnTo>
                    <a:pt x="348" y="191"/>
                  </a:lnTo>
                  <a:lnTo>
                    <a:pt x="347" y="192"/>
                  </a:lnTo>
                  <a:lnTo>
                    <a:pt x="341" y="194"/>
                  </a:lnTo>
                  <a:lnTo>
                    <a:pt x="338" y="194"/>
                  </a:lnTo>
                  <a:lnTo>
                    <a:pt x="331" y="195"/>
                  </a:lnTo>
                  <a:lnTo>
                    <a:pt x="321" y="193"/>
                  </a:lnTo>
                  <a:lnTo>
                    <a:pt x="317" y="194"/>
                  </a:lnTo>
                  <a:lnTo>
                    <a:pt x="314" y="195"/>
                  </a:lnTo>
                  <a:lnTo>
                    <a:pt x="306" y="197"/>
                  </a:lnTo>
                  <a:lnTo>
                    <a:pt x="302" y="199"/>
                  </a:lnTo>
                  <a:lnTo>
                    <a:pt x="296" y="200"/>
                  </a:lnTo>
                  <a:lnTo>
                    <a:pt x="291" y="203"/>
                  </a:lnTo>
                  <a:lnTo>
                    <a:pt x="288" y="204"/>
                  </a:lnTo>
                  <a:lnTo>
                    <a:pt x="285" y="204"/>
                  </a:lnTo>
                  <a:lnTo>
                    <a:pt x="282" y="203"/>
                  </a:lnTo>
                  <a:lnTo>
                    <a:pt x="278" y="201"/>
                  </a:lnTo>
                  <a:lnTo>
                    <a:pt x="274" y="201"/>
                  </a:lnTo>
                  <a:lnTo>
                    <a:pt x="270" y="202"/>
                  </a:lnTo>
                  <a:lnTo>
                    <a:pt x="266" y="205"/>
                  </a:lnTo>
                  <a:lnTo>
                    <a:pt x="265" y="206"/>
                  </a:lnTo>
                  <a:lnTo>
                    <a:pt x="262" y="211"/>
                  </a:lnTo>
                  <a:lnTo>
                    <a:pt x="259" y="219"/>
                  </a:lnTo>
                  <a:lnTo>
                    <a:pt x="257" y="220"/>
                  </a:lnTo>
                  <a:lnTo>
                    <a:pt x="257" y="220"/>
                  </a:lnTo>
                  <a:lnTo>
                    <a:pt x="256" y="221"/>
                  </a:lnTo>
                  <a:lnTo>
                    <a:pt x="239" y="217"/>
                  </a:lnTo>
                  <a:lnTo>
                    <a:pt x="232" y="216"/>
                  </a:lnTo>
                  <a:lnTo>
                    <a:pt x="228" y="217"/>
                  </a:lnTo>
                  <a:lnTo>
                    <a:pt x="222" y="215"/>
                  </a:lnTo>
                  <a:lnTo>
                    <a:pt x="219" y="215"/>
                  </a:lnTo>
                  <a:lnTo>
                    <a:pt x="218" y="216"/>
                  </a:lnTo>
                  <a:lnTo>
                    <a:pt x="214" y="214"/>
                  </a:lnTo>
                  <a:lnTo>
                    <a:pt x="209" y="212"/>
                  </a:lnTo>
                  <a:lnTo>
                    <a:pt x="204" y="211"/>
                  </a:lnTo>
                  <a:lnTo>
                    <a:pt x="199" y="211"/>
                  </a:lnTo>
                  <a:lnTo>
                    <a:pt x="196" y="210"/>
                  </a:lnTo>
                  <a:lnTo>
                    <a:pt x="194" y="207"/>
                  </a:lnTo>
                  <a:lnTo>
                    <a:pt x="191" y="203"/>
                  </a:lnTo>
                  <a:lnTo>
                    <a:pt x="186" y="198"/>
                  </a:lnTo>
                  <a:lnTo>
                    <a:pt x="178" y="195"/>
                  </a:lnTo>
                  <a:lnTo>
                    <a:pt x="174" y="192"/>
                  </a:lnTo>
                  <a:lnTo>
                    <a:pt x="172" y="190"/>
                  </a:lnTo>
                  <a:lnTo>
                    <a:pt x="169" y="189"/>
                  </a:lnTo>
                  <a:lnTo>
                    <a:pt x="162" y="189"/>
                  </a:lnTo>
                  <a:lnTo>
                    <a:pt x="157" y="191"/>
                  </a:lnTo>
                  <a:lnTo>
                    <a:pt x="148" y="196"/>
                  </a:lnTo>
                  <a:lnTo>
                    <a:pt x="141" y="208"/>
                  </a:lnTo>
                  <a:lnTo>
                    <a:pt x="137" y="213"/>
                  </a:lnTo>
                  <a:lnTo>
                    <a:pt x="133" y="214"/>
                  </a:lnTo>
                  <a:lnTo>
                    <a:pt x="133" y="217"/>
                  </a:lnTo>
                  <a:lnTo>
                    <a:pt x="134" y="222"/>
                  </a:lnTo>
                  <a:lnTo>
                    <a:pt x="134" y="227"/>
                  </a:lnTo>
                  <a:lnTo>
                    <a:pt x="133" y="235"/>
                  </a:lnTo>
                  <a:lnTo>
                    <a:pt x="134" y="242"/>
                  </a:lnTo>
                  <a:lnTo>
                    <a:pt x="132" y="241"/>
                  </a:lnTo>
                  <a:lnTo>
                    <a:pt x="130" y="237"/>
                  </a:lnTo>
                  <a:lnTo>
                    <a:pt x="129" y="237"/>
                  </a:lnTo>
                  <a:lnTo>
                    <a:pt x="124" y="238"/>
                  </a:lnTo>
                  <a:lnTo>
                    <a:pt x="122" y="240"/>
                  </a:lnTo>
                  <a:lnTo>
                    <a:pt x="120" y="241"/>
                  </a:lnTo>
                  <a:lnTo>
                    <a:pt x="120" y="241"/>
                  </a:lnTo>
                  <a:lnTo>
                    <a:pt x="118" y="240"/>
                  </a:lnTo>
                  <a:lnTo>
                    <a:pt x="117" y="240"/>
                  </a:lnTo>
                  <a:lnTo>
                    <a:pt x="115" y="240"/>
                  </a:lnTo>
                  <a:lnTo>
                    <a:pt x="112" y="240"/>
                  </a:lnTo>
                  <a:lnTo>
                    <a:pt x="111" y="240"/>
                  </a:lnTo>
                  <a:lnTo>
                    <a:pt x="110" y="240"/>
                  </a:lnTo>
                  <a:lnTo>
                    <a:pt x="108" y="238"/>
                  </a:lnTo>
                  <a:lnTo>
                    <a:pt x="99" y="236"/>
                  </a:lnTo>
                  <a:lnTo>
                    <a:pt x="98" y="235"/>
                  </a:lnTo>
                  <a:lnTo>
                    <a:pt x="96" y="235"/>
                  </a:lnTo>
                  <a:lnTo>
                    <a:pt x="92" y="237"/>
                  </a:lnTo>
                  <a:lnTo>
                    <a:pt x="90" y="238"/>
                  </a:lnTo>
                  <a:lnTo>
                    <a:pt x="82" y="240"/>
                  </a:lnTo>
                  <a:lnTo>
                    <a:pt x="75" y="240"/>
                  </a:lnTo>
                  <a:lnTo>
                    <a:pt x="72" y="240"/>
                  </a:lnTo>
                  <a:lnTo>
                    <a:pt x="70" y="241"/>
                  </a:lnTo>
                  <a:lnTo>
                    <a:pt x="68" y="242"/>
                  </a:lnTo>
                  <a:lnTo>
                    <a:pt x="68" y="245"/>
                  </a:lnTo>
                  <a:lnTo>
                    <a:pt x="66" y="250"/>
                  </a:lnTo>
                  <a:lnTo>
                    <a:pt x="65" y="252"/>
                  </a:lnTo>
                  <a:lnTo>
                    <a:pt x="66" y="253"/>
                  </a:lnTo>
                  <a:lnTo>
                    <a:pt x="65" y="257"/>
                  </a:lnTo>
                  <a:lnTo>
                    <a:pt x="65" y="260"/>
                  </a:lnTo>
                  <a:lnTo>
                    <a:pt x="65" y="263"/>
                  </a:lnTo>
                  <a:lnTo>
                    <a:pt x="63" y="266"/>
                  </a:lnTo>
                  <a:lnTo>
                    <a:pt x="60" y="272"/>
                  </a:lnTo>
                  <a:lnTo>
                    <a:pt x="59" y="276"/>
                  </a:lnTo>
                  <a:lnTo>
                    <a:pt x="56" y="280"/>
                  </a:lnTo>
                  <a:lnTo>
                    <a:pt x="54" y="277"/>
                  </a:lnTo>
                  <a:lnTo>
                    <a:pt x="54" y="274"/>
                  </a:lnTo>
                  <a:lnTo>
                    <a:pt x="53" y="270"/>
                  </a:lnTo>
                  <a:lnTo>
                    <a:pt x="54" y="269"/>
                  </a:lnTo>
                  <a:lnTo>
                    <a:pt x="53" y="268"/>
                  </a:lnTo>
                  <a:lnTo>
                    <a:pt x="53" y="268"/>
                  </a:lnTo>
                  <a:lnTo>
                    <a:pt x="52" y="264"/>
                  </a:lnTo>
                  <a:lnTo>
                    <a:pt x="53" y="262"/>
                  </a:lnTo>
                  <a:lnTo>
                    <a:pt x="52" y="260"/>
                  </a:lnTo>
                  <a:lnTo>
                    <a:pt x="51" y="258"/>
                  </a:lnTo>
                  <a:lnTo>
                    <a:pt x="49" y="256"/>
                  </a:lnTo>
                  <a:lnTo>
                    <a:pt x="48" y="255"/>
                  </a:lnTo>
                  <a:lnTo>
                    <a:pt x="47" y="254"/>
                  </a:lnTo>
                  <a:lnTo>
                    <a:pt x="45" y="253"/>
                  </a:lnTo>
                  <a:lnTo>
                    <a:pt x="43" y="253"/>
                  </a:lnTo>
                  <a:lnTo>
                    <a:pt x="40" y="250"/>
                  </a:lnTo>
                  <a:lnTo>
                    <a:pt x="36" y="247"/>
                  </a:lnTo>
                  <a:lnTo>
                    <a:pt x="33" y="242"/>
                  </a:lnTo>
                  <a:lnTo>
                    <a:pt x="30" y="239"/>
                  </a:lnTo>
                  <a:lnTo>
                    <a:pt x="26" y="235"/>
                  </a:lnTo>
                  <a:lnTo>
                    <a:pt x="22" y="231"/>
                  </a:lnTo>
                  <a:lnTo>
                    <a:pt x="20" y="227"/>
                  </a:lnTo>
                  <a:lnTo>
                    <a:pt x="19" y="225"/>
                  </a:lnTo>
                  <a:lnTo>
                    <a:pt x="20" y="224"/>
                  </a:lnTo>
                  <a:lnTo>
                    <a:pt x="22" y="224"/>
                  </a:lnTo>
                  <a:lnTo>
                    <a:pt x="22" y="224"/>
                  </a:lnTo>
                  <a:lnTo>
                    <a:pt x="22" y="223"/>
                  </a:lnTo>
                  <a:lnTo>
                    <a:pt x="21" y="220"/>
                  </a:lnTo>
                  <a:lnTo>
                    <a:pt x="20" y="216"/>
                  </a:lnTo>
                  <a:lnTo>
                    <a:pt x="19" y="214"/>
                  </a:lnTo>
                  <a:lnTo>
                    <a:pt x="14" y="210"/>
                  </a:lnTo>
                  <a:lnTo>
                    <a:pt x="11" y="207"/>
                  </a:lnTo>
                  <a:lnTo>
                    <a:pt x="9" y="206"/>
                  </a:lnTo>
                  <a:lnTo>
                    <a:pt x="9" y="204"/>
                  </a:lnTo>
                  <a:lnTo>
                    <a:pt x="7" y="191"/>
                  </a:lnTo>
                  <a:lnTo>
                    <a:pt x="7" y="187"/>
                  </a:lnTo>
                  <a:lnTo>
                    <a:pt x="5" y="185"/>
                  </a:lnTo>
                  <a:lnTo>
                    <a:pt x="5" y="185"/>
                  </a:lnTo>
                  <a:lnTo>
                    <a:pt x="4" y="184"/>
                  </a:lnTo>
                  <a:lnTo>
                    <a:pt x="4" y="182"/>
                  </a:lnTo>
                  <a:lnTo>
                    <a:pt x="5" y="180"/>
                  </a:lnTo>
                  <a:lnTo>
                    <a:pt x="5" y="179"/>
                  </a:lnTo>
                  <a:lnTo>
                    <a:pt x="6" y="177"/>
                  </a:lnTo>
                  <a:lnTo>
                    <a:pt x="6" y="165"/>
                  </a:lnTo>
                  <a:lnTo>
                    <a:pt x="5" y="165"/>
                  </a:lnTo>
                  <a:lnTo>
                    <a:pt x="5" y="164"/>
                  </a:lnTo>
                  <a:lnTo>
                    <a:pt x="3" y="164"/>
                  </a:lnTo>
                  <a:lnTo>
                    <a:pt x="2" y="164"/>
                  </a:lnTo>
                  <a:lnTo>
                    <a:pt x="1" y="162"/>
                  </a:lnTo>
                  <a:lnTo>
                    <a:pt x="0" y="160"/>
                  </a:lnTo>
                  <a:lnTo>
                    <a:pt x="1" y="159"/>
                  </a:lnTo>
                  <a:lnTo>
                    <a:pt x="1" y="157"/>
                  </a:lnTo>
                  <a:lnTo>
                    <a:pt x="2" y="156"/>
                  </a:lnTo>
                  <a:lnTo>
                    <a:pt x="4" y="155"/>
                  </a:lnTo>
                  <a:lnTo>
                    <a:pt x="8" y="153"/>
                  </a:lnTo>
                  <a:lnTo>
                    <a:pt x="9" y="152"/>
                  </a:lnTo>
                  <a:lnTo>
                    <a:pt x="11" y="151"/>
                  </a:lnTo>
                  <a:lnTo>
                    <a:pt x="11" y="149"/>
                  </a:lnTo>
                  <a:lnTo>
                    <a:pt x="14" y="143"/>
                  </a:lnTo>
                  <a:lnTo>
                    <a:pt x="18" y="137"/>
                  </a:lnTo>
                  <a:lnTo>
                    <a:pt x="19" y="136"/>
                  </a:lnTo>
                  <a:lnTo>
                    <a:pt x="20" y="132"/>
                  </a:lnTo>
                  <a:lnTo>
                    <a:pt x="23" y="127"/>
                  </a:lnTo>
                  <a:lnTo>
                    <a:pt x="24" y="125"/>
                  </a:lnTo>
                  <a:lnTo>
                    <a:pt x="25" y="122"/>
                  </a:lnTo>
                  <a:lnTo>
                    <a:pt x="26" y="121"/>
                  </a:lnTo>
                  <a:lnTo>
                    <a:pt x="30" y="118"/>
                  </a:lnTo>
                  <a:lnTo>
                    <a:pt x="33" y="112"/>
                  </a:lnTo>
                  <a:lnTo>
                    <a:pt x="37" y="113"/>
                  </a:lnTo>
                  <a:lnTo>
                    <a:pt x="41" y="113"/>
                  </a:lnTo>
                  <a:lnTo>
                    <a:pt x="45" y="114"/>
                  </a:lnTo>
                  <a:lnTo>
                    <a:pt x="49" y="113"/>
                  </a:lnTo>
                  <a:lnTo>
                    <a:pt x="51" y="111"/>
                  </a:lnTo>
                  <a:lnTo>
                    <a:pt x="56" y="109"/>
                  </a:lnTo>
                  <a:lnTo>
                    <a:pt x="62" y="107"/>
                  </a:lnTo>
                  <a:lnTo>
                    <a:pt x="64" y="104"/>
                  </a:lnTo>
                  <a:lnTo>
                    <a:pt x="65" y="103"/>
                  </a:lnTo>
                  <a:lnTo>
                    <a:pt x="67" y="101"/>
                  </a:lnTo>
                  <a:lnTo>
                    <a:pt x="68" y="101"/>
                  </a:lnTo>
                  <a:lnTo>
                    <a:pt x="68" y="102"/>
                  </a:lnTo>
                  <a:lnTo>
                    <a:pt x="69" y="105"/>
                  </a:lnTo>
                  <a:lnTo>
                    <a:pt x="71" y="108"/>
                  </a:lnTo>
                  <a:lnTo>
                    <a:pt x="76" y="112"/>
                  </a:lnTo>
                  <a:lnTo>
                    <a:pt x="76" y="111"/>
                  </a:lnTo>
                  <a:lnTo>
                    <a:pt x="79" y="109"/>
                  </a:lnTo>
                  <a:lnTo>
                    <a:pt x="85" y="107"/>
                  </a:lnTo>
                  <a:lnTo>
                    <a:pt x="86" y="107"/>
                  </a:lnTo>
                  <a:lnTo>
                    <a:pt x="90" y="103"/>
                  </a:lnTo>
                  <a:lnTo>
                    <a:pt x="95" y="101"/>
                  </a:lnTo>
                  <a:lnTo>
                    <a:pt x="96" y="101"/>
                  </a:lnTo>
                  <a:lnTo>
                    <a:pt x="98" y="100"/>
                  </a:lnTo>
                  <a:lnTo>
                    <a:pt x="103" y="97"/>
                  </a:lnTo>
                  <a:lnTo>
                    <a:pt x="107" y="97"/>
                  </a:lnTo>
                  <a:lnTo>
                    <a:pt x="112" y="97"/>
                  </a:lnTo>
                  <a:lnTo>
                    <a:pt x="122" y="96"/>
                  </a:lnTo>
                  <a:lnTo>
                    <a:pt x="129" y="96"/>
                  </a:lnTo>
                  <a:lnTo>
                    <a:pt x="133" y="96"/>
                  </a:lnTo>
                  <a:lnTo>
                    <a:pt x="133" y="95"/>
                  </a:lnTo>
                  <a:lnTo>
                    <a:pt x="134" y="91"/>
                  </a:lnTo>
                  <a:lnTo>
                    <a:pt x="135" y="91"/>
                  </a:lnTo>
                  <a:lnTo>
                    <a:pt x="138" y="89"/>
                  </a:lnTo>
                  <a:lnTo>
                    <a:pt x="144" y="84"/>
                  </a:lnTo>
                  <a:lnTo>
                    <a:pt x="146" y="80"/>
                  </a:lnTo>
                  <a:lnTo>
                    <a:pt x="148" y="78"/>
                  </a:lnTo>
                  <a:lnTo>
                    <a:pt x="148" y="78"/>
                  </a:lnTo>
                  <a:lnTo>
                    <a:pt x="148" y="78"/>
                  </a:lnTo>
                  <a:lnTo>
                    <a:pt x="150" y="76"/>
                  </a:lnTo>
                  <a:lnTo>
                    <a:pt x="148" y="74"/>
                  </a:lnTo>
                  <a:lnTo>
                    <a:pt x="143" y="70"/>
                  </a:lnTo>
                  <a:lnTo>
                    <a:pt x="143" y="69"/>
                  </a:lnTo>
                  <a:lnTo>
                    <a:pt x="142" y="69"/>
                  </a:lnTo>
                  <a:lnTo>
                    <a:pt x="143" y="68"/>
                  </a:lnTo>
                  <a:lnTo>
                    <a:pt x="145" y="67"/>
                  </a:lnTo>
                  <a:lnTo>
                    <a:pt x="148" y="65"/>
                  </a:lnTo>
                  <a:lnTo>
                    <a:pt x="151" y="64"/>
                  </a:lnTo>
                  <a:lnTo>
                    <a:pt x="159" y="64"/>
                  </a:lnTo>
                  <a:lnTo>
                    <a:pt x="166" y="64"/>
                  </a:lnTo>
                  <a:lnTo>
                    <a:pt x="168" y="64"/>
                  </a:lnTo>
                  <a:lnTo>
                    <a:pt x="174" y="63"/>
                  </a:lnTo>
                  <a:lnTo>
                    <a:pt x="177" y="62"/>
                  </a:lnTo>
                  <a:lnTo>
                    <a:pt x="181" y="60"/>
                  </a:lnTo>
                  <a:lnTo>
                    <a:pt x="189" y="61"/>
                  </a:lnTo>
                  <a:lnTo>
                    <a:pt x="197" y="56"/>
                  </a:lnTo>
                  <a:lnTo>
                    <a:pt x="198" y="55"/>
                  </a:lnTo>
                  <a:lnTo>
                    <a:pt x="200" y="54"/>
                  </a:lnTo>
                  <a:lnTo>
                    <a:pt x="200" y="53"/>
                  </a:lnTo>
                  <a:lnTo>
                    <a:pt x="203" y="52"/>
                  </a:lnTo>
                  <a:lnTo>
                    <a:pt x="207" y="48"/>
                  </a:lnTo>
                  <a:lnTo>
                    <a:pt x="210" y="44"/>
                  </a:lnTo>
                  <a:lnTo>
                    <a:pt x="211" y="42"/>
                  </a:lnTo>
                  <a:lnTo>
                    <a:pt x="219" y="33"/>
                  </a:lnTo>
                  <a:lnTo>
                    <a:pt x="222" y="33"/>
                  </a:lnTo>
                  <a:lnTo>
                    <a:pt x="223" y="33"/>
                  </a:lnTo>
                  <a:lnTo>
                    <a:pt x="227" y="27"/>
                  </a:lnTo>
                  <a:lnTo>
                    <a:pt x="227" y="26"/>
                  </a:lnTo>
                  <a:lnTo>
                    <a:pt x="229" y="25"/>
                  </a:lnTo>
                  <a:lnTo>
                    <a:pt x="231" y="25"/>
                  </a:lnTo>
                  <a:lnTo>
                    <a:pt x="232" y="23"/>
                  </a:lnTo>
                  <a:lnTo>
                    <a:pt x="234" y="21"/>
                  </a:lnTo>
                  <a:lnTo>
                    <a:pt x="234" y="17"/>
                  </a:lnTo>
                  <a:lnTo>
                    <a:pt x="233" y="15"/>
                  </a:lnTo>
                  <a:lnTo>
                    <a:pt x="233" y="14"/>
                  </a:lnTo>
                  <a:lnTo>
                    <a:pt x="234" y="12"/>
                  </a:lnTo>
                  <a:lnTo>
                    <a:pt x="235" y="12"/>
                  </a:lnTo>
                  <a:lnTo>
                    <a:pt x="241" y="9"/>
                  </a:lnTo>
                  <a:lnTo>
                    <a:pt x="243" y="7"/>
                  </a:lnTo>
                  <a:lnTo>
                    <a:pt x="244" y="6"/>
                  </a:lnTo>
                  <a:lnTo>
                    <a:pt x="246" y="6"/>
                  </a:lnTo>
                  <a:lnTo>
                    <a:pt x="248" y="6"/>
                  </a:lnTo>
                  <a:lnTo>
                    <a:pt x="249" y="5"/>
                  </a:lnTo>
                  <a:lnTo>
                    <a:pt x="250" y="3"/>
                  </a:lnTo>
                  <a:lnTo>
                    <a:pt x="254" y="1"/>
                  </a:lnTo>
                  <a:lnTo>
                    <a:pt x="259" y="0"/>
                  </a:lnTo>
                  <a:lnTo>
                    <a:pt x="263" y="1"/>
                  </a:lnTo>
                  <a:lnTo>
                    <a:pt x="266" y="1"/>
                  </a:lnTo>
                  <a:lnTo>
                    <a:pt x="269" y="3"/>
                  </a:lnTo>
                  <a:lnTo>
                    <a:pt x="270" y="3"/>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42" name="Google Shape;2842;p203"/>
            <p:cNvSpPr/>
            <p:nvPr/>
          </p:nvSpPr>
          <p:spPr>
            <a:xfrm>
              <a:off x="6287463" y="4551674"/>
              <a:ext cx="230282" cy="232658"/>
            </a:xfrm>
            <a:custGeom>
              <a:avLst/>
              <a:gdLst/>
              <a:ahLst/>
              <a:cxnLst/>
              <a:rect l="l" t="t" r="r" b="b"/>
              <a:pathLst>
                <a:path w="241" h="278" extrusionOk="0">
                  <a:moveTo>
                    <a:pt x="240" y="7"/>
                  </a:moveTo>
                  <a:lnTo>
                    <a:pt x="240" y="12"/>
                  </a:lnTo>
                  <a:lnTo>
                    <a:pt x="238" y="19"/>
                  </a:lnTo>
                  <a:lnTo>
                    <a:pt x="236" y="24"/>
                  </a:lnTo>
                  <a:lnTo>
                    <a:pt x="231" y="33"/>
                  </a:lnTo>
                  <a:lnTo>
                    <a:pt x="227" y="40"/>
                  </a:lnTo>
                  <a:lnTo>
                    <a:pt x="223" y="53"/>
                  </a:lnTo>
                  <a:lnTo>
                    <a:pt x="223" y="63"/>
                  </a:lnTo>
                  <a:lnTo>
                    <a:pt x="222" y="69"/>
                  </a:lnTo>
                  <a:lnTo>
                    <a:pt x="221" y="72"/>
                  </a:lnTo>
                  <a:lnTo>
                    <a:pt x="217" y="82"/>
                  </a:lnTo>
                  <a:lnTo>
                    <a:pt x="216" y="90"/>
                  </a:lnTo>
                  <a:lnTo>
                    <a:pt x="218" y="100"/>
                  </a:lnTo>
                  <a:lnTo>
                    <a:pt x="216" y="110"/>
                  </a:lnTo>
                  <a:lnTo>
                    <a:pt x="213" y="119"/>
                  </a:lnTo>
                  <a:lnTo>
                    <a:pt x="212" y="126"/>
                  </a:lnTo>
                  <a:lnTo>
                    <a:pt x="212" y="135"/>
                  </a:lnTo>
                  <a:lnTo>
                    <a:pt x="205" y="142"/>
                  </a:lnTo>
                  <a:lnTo>
                    <a:pt x="197" y="149"/>
                  </a:lnTo>
                  <a:lnTo>
                    <a:pt x="191" y="151"/>
                  </a:lnTo>
                  <a:lnTo>
                    <a:pt x="187" y="154"/>
                  </a:lnTo>
                  <a:lnTo>
                    <a:pt x="184" y="157"/>
                  </a:lnTo>
                  <a:lnTo>
                    <a:pt x="183" y="158"/>
                  </a:lnTo>
                  <a:lnTo>
                    <a:pt x="181" y="162"/>
                  </a:lnTo>
                  <a:lnTo>
                    <a:pt x="176" y="172"/>
                  </a:lnTo>
                  <a:lnTo>
                    <a:pt x="174" y="176"/>
                  </a:lnTo>
                  <a:lnTo>
                    <a:pt x="170" y="180"/>
                  </a:lnTo>
                  <a:lnTo>
                    <a:pt x="165" y="185"/>
                  </a:lnTo>
                  <a:lnTo>
                    <a:pt x="163" y="187"/>
                  </a:lnTo>
                  <a:lnTo>
                    <a:pt x="162" y="190"/>
                  </a:lnTo>
                  <a:lnTo>
                    <a:pt x="163" y="196"/>
                  </a:lnTo>
                  <a:lnTo>
                    <a:pt x="163" y="214"/>
                  </a:lnTo>
                  <a:lnTo>
                    <a:pt x="162" y="219"/>
                  </a:lnTo>
                  <a:lnTo>
                    <a:pt x="161" y="228"/>
                  </a:lnTo>
                  <a:lnTo>
                    <a:pt x="156" y="237"/>
                  </a:lnTo>
                  <a:lnTo>
                    <a:pt x="152" y="243"/>
                  </a:lnTo>
                  <a:lnTo>
                    <a:pt x="149" y="245"/>
                  </a:lnTo>
                  <a:lnTo>
                    <a:pt x="143" y="246"/>
                  </a:lnTo>
                  <a:lnTo>
                    <a:pt x="141" y="248"/>
                  </a:lnTo>
                  <a:lnTo>
                    <a:pt x="139" y="250"/>
                  </a:lnTo>
                  <a:lnTo>
                    <a:pt x="137" y="253"/>
                  </a:lnTo>
                  <a:lnTo>
                    <a:pt x="133" y="255"/>
                  </a:lnTo>
                  <a:lnTo>
                    <a:pt x="128" y="260"/>
                  </a:lnTo>
                  <a:lnTo>
                    <a:pt x="121" y="267"/>
                  </a:lnTo>
                  <a:lnTo>
                    <a:pt x="117" y="272"/>
                  </a:lnTo>
                  <a:lnTo>
                    <a:pt x="115" y="273"/>
                  </a:lnTo>
                  <a:lnTo>
                    <a:pt x="113" y="273"/>
                  </a:lnTo>
                  <a:lnTo>
                    <a:pt x="110" y="272"/>
                  </a:lnTo>
                  <a:lnTo>
                    <a:pt x="108" y="272"/>
                  </a:lnTo>
                  <a:lnTo>
                    <a:pt x="107" y="273"/>
                  </a:lnTo>
                  <a:lnTo>
                    <a:pt x="107" y="272"/>
                  </a:lnTo>
                  <a:lnTo>
                    <a:pt x="105" y="272"/>
                  </a:lnTo>
                  <a:lnTo>
                    <a:pt x="105" y="270"/>
                  </a:lnTo>
                  <a:lnTo>
                    <a:pt x="105" y="267"/>
                  </a:lnTo>
                  <a:lnTo>
                    <a:pt x="104" y="264"/>
                  </a:lnTo>
                  <a:lnTo>
                    <a:pt x="105" y="261"/>
                  </a:lnTo>
                  <a:lnTo>
                    <a:pt x="107" y="259"/>
                  </a:lnTo>
                  <a:lnTo>
                    <a:pt x="107" y="258"/>
                  </a:lnTo>
                  <a:lnTo>
                    <a:pt x="105" y="257"/>
                  </a:lnTo>
                  <a:lnTo>
                    <a:pt x="103" y="254"/>
                  </a:lnTo>
                  <a:lnTo>
                    <a:pt x="102" y="254"/>
                  </a:lnTo>
                  <a:lnTo>
                    <a:pt x="99" y="256"/>
                  </a:lnTo>
                  <a:lnTo>
                    <a:pt x="97" y="258"/>
                  </a:lnTo>
                  <a:lnTo>
                    <a:pt x="94" y="258"/>
                  </a:lnTo>
                  <a:lnTo>
                    <a:pt x="91" y="260"/>
                  </a:lnTo>
                  <a:lnTo>
                    <a:pt x="90" y="260"/>
                  </a:lnTo>
                  <a:lnTo>
                    <a:pt x="88" y="260"/>
                  </a:lnTo>
                  <a:lnTo>
                    <a:pt x="87" y="259"/>
                  </a:lnTo>
                  <a:lnTo>
                    <a:pt x="85" y="259"/>
                  </a:lnTo>
                  <a:lnTo>
                    <a:pt x="84" y="259"/>
                  </a:lnTo>
                  <a:lnTo>
                    <a:pt x="83" y="259"/>
                  </a:lnTo>
                  <a:lnTo>
                    <a:pt x="83" y="263"/>
                  </a:lnTo>
                  <a:lnTo>
                    <a:pt x="83" y="265"/>
                  </a:lnTo>
                  <a:lnTo>
                    <a:pt x="82" y="267"/>
                  </a:lnTo>
                  <a:lnTo>
                    <a:pt x="81" y="268"/>
                  </a:lnTo>
                  <a:lnTo>
                    <a:pt x="78" y="269"/>
                  </a:lnTo>
                  <a:lnTo>
                    <a:pt x="75" y="271"/>
                  </a:lnTo>
                  <a:lnTo>
                    <a:pt x="73" y="272"/>
                  </a:lnTo>
                  <a:lnTo>
                    <a:pt x="72" y="272"/>
                  </a:lnTo>
                  <a:lnTo>
                    <a:pt x="70" y="269"/>
                  </a:lnTo>
                  <a:lnTo>
                    <a:pt x="67" y="267"/>
                  </a:lnTo>
                  <a:lnTo>
                    <a:pt x="66" y="266"/>
                  </a:lnTo>
                  <a:lnTo>
                    <a:pt x="65" y="265"/>
                  </a:lnTo>
                  <a:lnTo>
                    <a:pt x="64" y="264"/>
                  </a:lnTo>
                  <a:lnTo>
                    <a:pt x="63" y="264"/>
                  </a:lnTo>
                  <a:lnTo>
                    <a:pt x="62" y="265"/>
                  </a:lnTo>
                  <a:lnTo>
                    <a:pt x="62" y="265"/>
                  </a:lnTo>
                  <a:lnTo>
                    <a:pt x="59" y="263"/>
                  </a:lnTo>
                  <a:lnTo>
                    <a:pt x="56" y="259"/>
                  </a:lnTo>
                  <a:lnTo>
                    <a:pt x="55" y="259"/>
                  </a:lnTo>
                  <a:lnTo>
                    <a:pt x="54" y="259"/>
                  </a:lnTo>
                  <a:lnTo>
                    <a:pt x="51" y="260"/>
                  </a:lnTo>
                  <a:lnTo>
                    <a:pt x="48" y="262"/>
                  </a:lnTo>
                  <a:lnTo>
                    <a:pt x="44" y="264"/>
                  </a:lnTo>
                  <a:lnTo>
                    <a:pt x="40" y="265"/>
                  </a:lnTo>
                  <a:lnTo>
                    <a:pt x="40" y="266"/>
                  </a:lnTo>
                  <a:lnTo>
                    <a:pt x="39" y="268"/>
                  </a:lnTo>
                  <a:lnTo>
                    <a:pt x="38" y="269"/>
                  </a:lnTo>
                  <a:lnTo>
                    <a:pt x="34" y="270"/>
                  </a:lnTo>
                  <a:lnTo>
                    <a:pt x="33" y="272"/>
                  </a:lnTo>
                  <a:lnTo>
                    <a:pt x="31" y="275"/>
                  </a:lnTo>
                  <a:lnTo>
                    <a:pt x="29" y="277"/>
                  </a:lnTo>
                  <a:lnTo>
                    <a:pt x="28" y="276"/>
                  </a:lnTo>
                  <a:lnTo>
                    <a:pt x="27" y="275"/>
                  </a:lnTo>
                  <a:lnTo>
                    <a:pt x="24" y="273"/>
                  </a:lnTo>
                  <a:lnTo>
                    <a:pt x="22" y="269"/>
                  </a:lnTo>
                  <a:lnTo>
                    <a:pt x="21" y="267"/>
                  </a:lnTo>
                  <a:lnTo>
                    <a:pt x="21" y="267"/>
                  </a:lnTo>
                  <a:lnTo>
                    <a:pt x="21" y="263"/>
                  </a:lnTo>
                  <a:lnTo>
                    <a:pt x="17" y="259"/>
                  </a:lnTo>
                  <a:lnTo>
                    <a:pt x="9" y="252"/>
                  </a:lnTo>
                  <a:lnTo>
                    <a:pt x="7" y="249"/>
                  </a:lnTo>
                  <a:lnTo>
                    <a:pt x="0" y="242"/>
                  </a:lnTo>
                  <a:lnTo>
                    <a:pt x="2" y="237"/>
                  </a:lnTo>
                  <a:lnTo>
                    <a:pt x="4" y="235"/>
                  </a:lnTo>
                  <a:lnTo>
                    <a:pt x="5" y="234"/>
                  </a:lnTo>
                  <a:lnTo>
                    <a:pt x="12" y="229"/>
                  </a:lnTo>
                  <a:lnTo>
                    <a:pt x="13" y="230"/>
                  </a:lnTo>
                  <a:lnTo>
                    <a:pt x="18" y="235"/>
                  </a:lnTo>
                  <a:lnTo>
                    <a:pt x="20" y="236"/>
                  </a:lnTo>
                  <a:lnTo>
                    <a:pt x="21" y="235"/>
                  </a:lnTo>
                  <a:lnTo>
                    <a:pt x="23" y="236"/>
                  </a:lnTo>
                  <a:lnTo>
                    <a:pt x="24" y="234"/>
                  </a:lnTo>
                  <a:lnTo>
                    <a:pt x="24" y="233"/>
                  </a:lnTo>
                  <a:lnTo>
                    <a:pt x="23" y="232"/>
                  </a:lnTo>
                  <a:lnTo>
                    <a:pt x="23" y="230"/>
                  </a:lnTo>
                  <a:lnTo>
                    <a:pt x="24" y="228"/>
                  </a:lnTo>
                  <a:lnTo>
                    <a:pt x="24" y="226"/>
                  </a:lnTo>
                  <a:lnTo>
                    <a:pt x="26" y="225"/>
                  </a:lnTo>
                  <a:lnTo>
                    <a:pt x="26" y="223"/>
                  </a:lnTo>
                  <a:lnTo>
                    <a:pt x="24" y="222"/>
                  </a:lnTo>
                  <a:lnTo>
                    <a:pt x="21" y="220"/>
                  </a:lnTo>
                  <a:lnTo>
                    <a:pt x="19" y="219"/>
                  </a:lnTo>
                  <a:lnTo>
                    <a:pt x="18" y="217"/>
                  </a:lnTo>
                  <a:lnTo>
                    <a:pt x="18" y="215"/>
                  </a:lnTo>
                  <a:lnTo>
                    <a:pt x="20" y="213"/>
                  </a:lnTo>
                  <a:lnTo>
                    <a:pt x="20" y="212"/>
                  </a:lnTo>
                  <a:lnTo>
                    <a:pt x="19" y="211"/>
                  </a:lnTo>
                  <a:lnTo>
                    <a:pt x="18" y="209"/>
                  </a:lnTo>
                  <a:lnTo>
                    <a:pt x="16" y="208"/>
                  </a:lnTo>
                  <a:lnTo>
                    <a:pt x="13" y="208"/>
                  </a:lnTo>
                  <a:lnTo>
                    <a:pt x="13" y="206"/>
                  </a:lnTo>
                  <a:lnTo>
                    <a:pt x="15" y="202"/>
                  </a:lnTo>
                  <a:lnTo>
                    <a:pt x="15" y="200"/>
                  </a:lnTo>
                  <a:lnTo>
                    <a:pt x="14" y="194"/>
                  </a:lnTo>
                  <a:lnTo>
                    <a:pt x="15" y="193"/>
                  </a:lnTo>
                  <a:lnTo>
                    <a:pt x="15" y="192"/>
                  </a:lnTo>
                  <a:lnTo>
                    <a:pt x="17" y="193"/>
                  </a:lnTo>
                  <a:lnTo>
                    <a:pt x="19" y="194"/>
                  </a:lnTo>
                  <a:lnTo>
                    <a:pt x="24" y="193"/>
                  </a:lnTo>
                  <a:lnTo>
                    <a:pt x="26" y="192"/>
                  </a:lnTo>
                  <a:lnTo>
                    <a:pt x="28" y="193"/>
                  </a:lnTo>
                  <a:lnTo>
                    <a:pt x="30" y="195"/>
                  </a:lnTo>
                  <a:lnTo>
                    <a:pt x="42" y="191"/>
                  </a:lnTo>
                  <a:lnTo>
                    <a:pt x="42" y="189"/>
                  </a:lnTo>
                  <a:lnTo>
                    <a:pt x="43" y="187"/>
                  </a:lnTo>
                  <a:lnTo>
                    <a:pt x="43" y="185"/>
                  </a:lnTo>
                  <a:lnTo>
                    <a:pt x="43" y="184"/>
                  </a:lnTo>
                  <a:lnTo>
                    <a:pt x="42" y="183"/>
                  </a:lnTo>
                  <a:lnTo>
                    <a:pt x="42" y="181"/>
                  </a:lnTo>
                  <a:lnTo>
                    <a:pt x="42" y="179"/>
                  </a:lnTo>
                  <a:lnTo>
                    <a:pt x="43" y="178"/>
                  </a:lnTo>
                  <a:lnTo>
                    <a:pt x="47" y="176"/>
                  </a:lnTo>
                  <a:lnTo>
                    <a:pt x="48" y="176"/>
                  </a:lnTo>
                  <a:lnTo>
                    <a:pt x="51" y="177"/>
                  </a:lnTo>
                  <a:lnTo>
                    <a:pt x="53" y="179"/>
                  </a:lnTo>
                  <a:lnTo>
                    <a:pt x="56" y="183"/>
                  </a:lnTo>
                  <a:lnTo>
                    <a:pt x="57" y="187"/>
                  </a:lnTo>
                  <a:lnTo>
                    <a:pt x="60" y="191"/>
                  </a:lnTo>
                  <a:lnTo>
                    <a:pt x="65" y="193"/>
                  </a:lnTo>
                  <a:lnTo>
                    <a:pt x="72" y="194"/>
                  </a:lnTo>
                  <a:lnTo>
                    <a:pt x="74" y="194"/>
                  </a:lnTo>
                  <a:lnTo>
                    <a:pt x="80" y="190"/>
                  </a:lnTo>
                  <a:lnTo>
                    <a:pt x="83" y="187"/>
                  </a:lnTo>
                  <a:lnTo>
                    <a:pt x="84" y="185"/>
                  </a:lnTo>
                  <a:lnTo>
                    <a:pt x="85" y="187"/>
                  </a:lnTo>
                  <a:lnTo>
                    <a:pt x="87" y="190"/>
                  </a:lnTo>
                  <a:lnTo>
                    <a:pt x="88" y="191"/>
                  </a:lnTo>
                  <a:lnTo>
                    <a:pt x="89" y="193"/>
                  </a:lnTo>
                  <a:lnTo>
                    <a:pt x="87" y="195"/>
                  </a:lnTo>
                  <a:lnTo>
                    <a:pt x="89" y="196"/>
                  </a:lnTo>
                  <a:lnTo>
                    <a:pt x="92" y="197"/>
                  </a:lnTo>
                  <a:lnTo>
                    <a:pt x="95" y="196"/>
                  </a:lnTo>
                  <a:lnTo>
                    <a:pt x="96" y="195"/>
                  </a:lnTo>
                  <a:lnTo>
                    <a:pt x="98" y="193"/>
                  </a:lnTo>
                  <a:lnTo>
                    <a:pt x="98" y="191"/>
                  </a:lnTo>
                  <a:lnTo>
                    <a:pt x="97" y="190"/>
                  </a:lnTo>
                  <a:lnTo>
                    <a:pt x="97" y="189"/>
                  </a:lnTo>
                  <a:lnTo>
                    <a:pt x="98" y="187"/>
                  </a:lnTo>
                  <a:lnTo>
                    <a:pt x="100" y="184"/>
                  </a:lnTo>
                  <a:lnTo>
                    <a:pt x="100" y="181"/>
                  </a:lnTo>
                  <a:lnTo>
                    <a:pt x="102" y="180"/>
                  </a:lnTo>
                  <a:lnTo>
                    <a:pt x="103" y="179"/>
                  </a:lnTo>
                  <a:lnTo>
                    <a:pt x="105" y="178"/>
                  </a:lnTo>
                  <a:lnTo>
                    <a:pt x="106" y="172"/>
                  </a:lnTo>
                  <a:lnTo>
                    <a:pt x="105" y="170"/>
                  </a:lnTo>
                  <a:lnTo>
                    <a:pt x="105" y="168"/>
                  </a:lnTo>
                  <a:lnTo>
                    <a:pt x="107" y="166"/>
                  </a:lnTo>
                  <a:lnTo>
                    <a:pt x="107" y="163"/>
                  </a:lnTo>
                  <a:lnTo>
                    <a:pt x="106" y="157"/>
                  </a:lnTo>
                  <a:lnTo>
                    <a:pt x="106" y="153"/>
                  </a:lnTo>
                  <a:lnTo>
                    <a:pt x="105" y="149"/>
                  </a:lnTo>
                  <a:lnTo>
                    <a:pt x="107" y="143"/>
                  </a:lnTo>
                  <a:lnTo>
                    <a:pt x="108" y="137"/>
                  </a:lnTo>
                  <a:lnTo>
                    <a:pt x="107" y="136"/>
                  </a:lnTo>
                  <a:lnTo>
                    <a:pt x="106" y="134"/>
                  </a:lnTo>
                  <a:lnTo>
                    <a:pt x="104" y="132"/>
                  </a:lnTo>
                  <a:lnTo>
                    <a:pt x="98" y="131"/>
                  </a:lnTo>
                  <a:lnTo>
                    <a:pt x="97" y="129"/>
                  </a:lnTo>
                  <a:lnTo>
                    <a:pt x="95" y="127"/>
                  </a:lnTo>
                  <a:lnTo>
                    <a:pt x="94" y="126"/>
                  </a:lnTo>
                  <a:lnTo>
                    <a:pt x="89" y="126"/>
                  </a:lnTo>
                  <a:lnTo>
                    <a:pt x="87" y="124"/>
                  </a:lnTo>
                  <a:lnTo>
                    <a:pt x="88" y="121"/>
                  </a:lnTo>
                  <a:lnTo>
                    <a:pt x="89" y="115"/>
                  </a:lnTo>
                  <a:lnTo>
                    <a:pt x="88" y="111"/>
                  </a:lnTo>
                  <a:lnTo>
                    <a:pt x="89" y="108"/>
                  </a:lnTo>
                  <a:lnTo>
                    <a:pt x="90" y="106"/>
                  </a:lnTo>
                  <a:lnTo>
                    <a:pt x="93" y="104"/>
                  </a:lnTo>
                  <a:lnTo>
                    <a:pt x="94" y="101"/>
                  </a:lnTo>
                  <a:lnTo>
                    <a:pt x="95" y="100"/>
                  </a:lnTo>
                  <a:lnTo>
                    <a:pt x="100" y="100"/>
                  </a:lnTo>
                  <a:lnTo>
                    <a:pt x="101" y="98"/>
                  </a:lnTo>
                  <a:lnTo>
                    <a:pt x="103" y="98"/>
                  </a:lnTo>
                  <a:lnTo>
                    <a:pt x="103" y="96"/>
                  </a:lnTo>
                  <a:lnTo>
                    <a:pt x="105" y="94"/>
                  </a:lnTo>
                  <a:lnTo>
                    <a:pt x="106" y="92"/>
                  </a:lnTo>
                  <a:lnTo>
                    <a:pt x="107" y="91"/>
                  </a:lnTo>
                  <a:lnTo>
                    <a:pt x="106" y="89"/>
                  </a:lnTo>
                  <a:lnTo>
                    <a:pt x="105" y="86"/>
                  </a:lnTo>
                  <a:lnTo>
                    <a:pt x="103" y="83"/>
                  </a:lnTo>
                  <a:lnTo>
                    <a:pt x="102" y="82"/>
                  </a:lnTo>
                  <a:lnTo>
                    <a:pt x="100" y="75"/>
                  </a:lnTo>
                  <a:lnTo>
                    <a:pt x="98" y="74"/>
                  </a:lnTo>
                  <a:lnTo>
                    <a:pt x="94" y="73"/>
                  </a:lnTo>
                  <a:lnTo>
                    <a:pt x="87" y="72"/>
                  </a:lnTo>
                  <a:lnTo>
                    <a:pt x="83" y="74"/>
                  </a:lnTo>
                  <a:lnTo>
                    <a:pt x="77" y="76"/>
                  </a:lnTo>
                  <a:lnTo>
                    <a:pt x="72" y="77"/>
                  </a:lnTo>
                  <a:lnTo>
                    <a:pt x="68" y="78"/>
                  </a:lnTo>
                  <a:lnTo>
                    <a:pt x="67" y="78"/>
                  </a:lnTo>
                  <a:lnTo>
                    <a:pt x="66" y="76"/>
                  </a:lnTo>
                  <a:lnTo>
                    <a:pt x="67" y="76"/>
                  </a:lnTo>
                  <a:lnTo>
                    <a:pt x="68" y="74"/>
                  </a:lnTo>
                  <a:lnTo>
                    <a:pt x="67" y="71"/>
                  </a:lnTo>
                  <a:lnTo>
                    <a:pt x="66" y="69"/>
                  </a:lnTo>
                  <a:lnTo>
                    <a:pt x="66" y="65"/>
                  </a:lnTo>
                  <a:lnTo>
                    <a:pt x="66" y="61"/>
                  </a:lnTo>
                  <a:lnTo>
                    <a:pt x="67" y="56"/>
                  </a:lnTo>
                  <a:lnTo>
                    <a:pt x="69" y="51"/>
                  </a:lnTo>
                  <a:lnTo>
                    <a:pt x="70" y="48"/>
                  </a:lnTo>
                  <a:lnTo>
                    <a:pt x="77" y="49"/>
                  </a:lnTo>
                  <a:lnTo>
                    <a:pt x="85" y="49"/>
                  </a:lnTo>
                  <a:lnTo>
                    <a:pt x="93" y="49"/>
                  </a:lnTo>
                  <a:lnTo>
                    <a:pt x="102" y="49"/>
                  </a:lnTo>
                  <a:lnTo>
                    <a:pt x="108" y="49"/>
                  </a:lnTo>
                  <a:lnTo>
                    <a:pt x="111" y="47"/>
                  </a:lnTo>
                  <a:lnTo>
                    <a:pt x="114" y="50"/>
                  </a:lnTo>
                  <a:lnTo>
                    <a:pt x="115" y="50"/>
                  </a:lnTo>
                  <a:lnTo>
                    <a:pt x="115" y="50"/>
                  </a:lnTo>
                  <a:lnTo>
                    <a:pt x="117" y="52"/>
                  </a:lnTo>
                  <a:lnTo>
                    <a:pt x="120" y="52"/>
                  </a:lnTo>
                  <a:lnTo>
                    <a:pt x="120" y="52"/>
                  </a:lnTo>
                  <a:lnTo>
                    <a:pt x="121" y="53"/>
                  </a:lnTo>
                  <a:lnTo>
                    <a:pt x="124" y="53"/>
                  </a:lnTo>
                  <a:lnTo>
                    <a:pt x="126" y="54"/>
                  </a:lnTo>
                  <a:lnTo>
                    <a:pt x="127" y="54"/>
                  </a:lnTo>
                  <a:lnTo>
                    <a:pt x="129" y="53"/>
                  </a:lnTo>
                  <a:lnTo>
                    <a:pt x="131" y="53"/>
                  </a:lnTo>
                  <a:lnTo>
                    <a:pt x="133" y="54"/>
                  </a:lnTo>
                  <a:lnTo>
                    <a:pt x="135" y="56"/>
                  </a:lnTo>
                  <a:lnTo>
                    <a:pt x="137" y="55"/>
                  </a:lnTo>
                  <a:lnTo>
                    <a:pt x="143" y="55"/>
                  </a:lnTo>
                  <a:lnTo>
                    <a:pt x="148" y="56"/>
                  </a:lnTo>
                  <a:lnTo>
                    <a:pt x="152" y="59"/>
                  </a:lnTo>
                  <a:lnTo>
                    <a:pt x="155" y="61"/>
                  </a:lnTo>
                  <a:lnTo>
                    <a:pt x="158" y="64"/>
                  </a:lnTo>
                  <a:lnTo>
                    <a:pt x="159" y="64"/>
                  </a:lnTo>
                  <a:lnTo>
                    <a:pt x="160" y="63"/>
                  </a:lnTo>
                  <a:lnTo>
                    <a:pt x="160" y="63"/>
                  </a:lnTo>
                  <a:lnTo>
                    <a:pt x="160" y="61"/>
                  </a:lnTo>
                  <a:lnTo>
                    <a:pt x="159" y="56"/>
                  </a:lnTo>
                  <a:lnTo>
                    <a:pt x="158" y="53"/>
                  </a:lnTo>
                  <a:lnTo>
                    <a:pt x="159" y="50"/>
                  </a:lnTo>
                  <a:lnTo>
                    <a:pt x="160" y="48"/>
                  </a:lnTo>
                  <a:lnTo>
                    <a:pt x="162" y="47"/>
                  </a:lnTo>
                  <a:lnTo>
                    <a:pt x="162" y="45"/>
                  </a:lnTo>
                  <a:lnTo>
                    <a:pt x="162" y="45"/>
                  </a:lnTo>
                  <a:lnTo>
                    <a:pt x="165" y="41"/>
                  </a:lnTo>
                  <a:lnTo>
                    <a:pt x="166" y="37"/>
                  </a:lnTo>
                  <a:lnTo>
                    <a:pt x="169" y="31"/>
                  </a:lnTo>
                  <a:lnTo>
                    <a:pt x="171" y="28"/>
                  </a:lnTo>
                  <a:lnTo>
                    <a:pt x="171" y="25"/>
                  </a:lnTo>
                  <a:lnTo>
                    <a:pt x="171" y="22"/>
                  </a:lnTo>
                  <a:lnTo>
                    <a:pt x="172" y="18"/>
                  </a:lnTo>
                  <a:lnTo>
                    <a:pt x="171" y="17"/>
                  </a:lnTo>
                  <a:lnTo>
                    <a:pt x="172" y="15"/>
                  </a:lnTo>
                  <a:lnTo>
                    <a:pt x="174" y="10"/>
                  </a:lnTo>
                  <a:lnTo>
                    <a:pt x="174" y="7"/>
                  </a:lnTo>
                  <a:lnTo>
                    <a:pt x="176" y="6"/>
                  </a:lnTo>
                  <a:lnTo>
                    <a:pt x="178" y="5"/>
                  </a:lnTo>
                  <a:lnTo>
                    <a:pt x="181" y="5"/>
                  </a:lnTo>
                  <a:lnTo>
                    <a:pt x="188" y="5"/>
                  </a:lnTo>
                  <a:lnTo>
                    <a:pt x="196" y="3"/>
                  </a:lnTo>
                  <a:lnTo>
                    <a:pt x="198" y="2"/>
                  </a:lnTo>
                  <a:lnTo>
                    <a:pt x="202" y="0"/>
                  </a:lnTo>
                  <a:lnTo>
                    <a:pt x="204" y="0"/>
                  </a:lnTo>
                  <a:lnTo>
                    <a:pt x="205" y="1"/>
                  </a:lnTo>
                  <a:lnTo>
                    <a:pt x="214" y="3"/>
                  </a:lnTo>
                  <a:lnTo>
                    <a:pt x="216" y="5"/>
                  </a:lnTo>
                  <a:lnTo>
                    <a:pt x="217" y="5"/>
                  </a:lnTo>
                  <a:lnTo>
                    <a:pt x="218" y="5"/>
                  </a:lnTo>
                  <a:lnTo>
                    <a:pt x="221" y="5"/>
                  </a:lnTo>
                  <a:lnTo>
                    <a:pt x="223" y="5"/>
                  </a:lnTo>
                  <a:lnTo>
                    <a:pt x="224" y="5"/>
                  </a:lnTo>
                  <a:lnTo>
                    <a:pt x="226" y="6"/>
                  </a:lnTo>
                  <a:lnTo>
                    <a:pt x="226" y="6"/>
                  </a:lnTo>
                  <a:lnTo>
                    <a:pt x="228" y="5"/>
                  </a:lnTo>
                  <a:lnTo>
                    <a:pt x="230" y="3"/>
                  </a:lnTo>
                  <a:lnTo>
                    <a:pt x="235" y="2"/>
                  </a:lnTo>
                  <a:lnTo>
                    <a:pt x="236" y="2"/>
                  </a:lnTo>
                  <a:lnTo>
                    <a:pt x="238" y="6"/>
                  </a:lnTo>
                  <a:lnTo>
                    <a:pt x="240" y="7"/>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43" name="Google Shape;2843;p203"/>
            <p:cNvSpPr/>
            <p:nvPr/>
          </p:nvSpPr>
          <p:spPr>
            <a:xfrm>
              <a:off x="5688734" y="4363329"/>
              <a:ext cx="184224" cy="173572"/>
            </a:xfrm>
            <a:custGeom>
              <a:avLst/>
              <a:gdLst/>
              <a:ahLst/>
              <a:cxnLst/>
              <a:rect l="l" t="t" r="r" b="b"/>
              <a:pathLst>
                <a:path w="196" h="206" extrusionOk="0">
                  <a:moveTo>
                    <a:pt x="176" y="180"/>
                  </a:moveTo>
                  <a:lnTo>
                    <a:pt x="175" y="181"/>
                  </a:lnTo>
                  <a:lnTo>
                    <a:pt x="171" y="180"/>
                  </a:lnTo>
                  <a:lnTo>
                    <a:pt x="172" y="180"/>
                  </a:lnTo>
                  <a:lnTo>
                    <a:pt x="176" y="180"/>
                  </a:lnTo>
                  <a:close/>
                  <a:moveTo>
                    <a:pt x="98" y="9"/>
                  </a:moveTo>
                  <a:lnTo>
                    <a:pt x="100" y="12"/>
                  </a:lnTo>
                  <a:lnTo>
                    <a:pt x="103" y="13"/>
                  </a:lnTo>
                  <a:lnTo>
                    <a:pt x="107" y="13"/>
                  </a:lnTo>
                  <a:lnTo>
                    <a:pt x="109" y="14"/>
                  </a:lnTo>
                  <a:lnTo>
                    <a:pt x="112" y="16"/>
                  </a:lnTo>
                  <a:lnTo>
                    <a:pt x="113" y="19"/>
                  </a:lnTo>
                  <a:lnTo>
                    <a:pt x="115" y="22"/>
                  </a:lnTo>
                  <a:lnTo>
                    <a:pt x="116" y="25"/>
                  </a:lnTo>
                  <a:lnTo>
                    <a:pt x="119" y="28"/>
                  </a:lnTo>
                  <a:lnTo>
                    <a:pt x="121" y="29"/>
                  </a:lnTo>
                  <a:lnTo>
                    <a:pt x="124" y="32"/>
                  </a:lnTo>
                  <a:lnTo>
                    <a:pt x="127" y="33"/>
                  </a:lnTo>
                  <a:lnTo>
                    <a:pt x="130" y="32"/>
                  </a:lnTo>
                  <a:lnTo>
                    <a:pt x="132" y="34"/>
                  </a:lnTo>
                  <a:lnTo>
                    <a:pt x="134" y="35"/>
                  </a:lnTo>
                  <a:lnTo>
                    <a:pt x="137" y="35"/>
                  </a:lnTo>
                  <a:lnTo>
                    <a:pt x="138" y="32"/>
                  </a:lnTo>
                  <a:lnTo>
                    <a:pt x="142" y="30"/>
                  </a:lnTo>
                  <a:lnTo>
                    <a:pt x="148" y="28"/>
                  </a:lnTo>
                  <a:lnTo>
                    <a:pt x="151" y="27"/>
                  </a:lnTo>
                  <a:lnTo>
                    <a:pt x="154" y="26"/>
                  </a:lnTo>
                  <a:lnTo>
                    <a:pt x="160" y="26"/>
                  </a:lnTo>
                  <a:lnTo>
                    <a:pt x="166" y="27"/>
                  </a:lnTo>
                  <a:lnTo>
                    <a:pt x="170" y="27"/>
                  </a:lnTo>
                  <a:lnTo>
                    <a:pt x="172" y="27"/>
                  </a:lnTo>
                  <a:lnTo>
                    <a:pt x="174" y="29"/>
                  </a:lnTo>
                  <a:lnTo>
                    <a:pt x="176" y="32"/>
                  </a:lnTo>
                  <a:lnTo>
                    <a:pt x="178" y="32"/>
                  </a:lnTo>
                  <a:lnTo>
                    <a:pt x="179" y="33"/>
                  </a:lnTo>
                  <a:lnTo>
                    <a:pt x="181" y="36"/>
                  </a:lnTo>
                  <a:lnTo>
                    <a:pt x="183" y="38"/>
                  </a:lnTo>
                  <a:lnTo>
                    <a:pt x="183" y="40"/>
                  </a:lnTo>
                  <a:lnTo>
                    <a:pt x="185" y="42"/>
                  </a:lnTo>
                  <a:lnTo>
                    <a:pt x="187" y="42"/>
                  </a:lnTo>
                  <a:lnTo>
                    <a:pt x="188" y="41"/>
                  </a:lnTo>
                  <a:lnTo>
                    <a:pt x="189" y="40"/>
                  </a:lnTo>
                  <a:lnTo>
                    <a:pt x="189" y="42"/>
                  </a:lnTo>
                  <a:lnTo>
                    <a:pt x="189" y="44"/>
                  </a:lnTo>
                  <a:lnTo>
                    <a:pt x="189" y="46"/>
                  </a:lnTo>
                  <a:lnTo>
                    <a:pt x="189" y="47"/>
                  </a:lnTo>
                  <a:lnTo>
                    <a:pt x="189" y="49"/>
                  </a:lnTo>
                  <a:lnTo>
                    <a:pt x="187" y="53"/>
                  </a:lnTo>
                  <a:lnTo>
                    <a:pt x="187" y="54"/>
                  </a:lnTo>
                  <a:lnTo>
                    <a:pt x="189" y="55"/>
                  </a:lnTo>
                  <a:lnTo>
                    <a:pt x="190" y="57"/>
                  </a:lnTo>
                  <a:lnTo>
                    <a:pt x="191" y="61"/>
                  </a:lnTo>
                  <a:lnTo>
                    <a:pt x="192" y="62"/>
                  </a:lnTo>
                  <a:lnTo>
                    <a:pt x="192" y="63"/>
                  </a:lnTo>
                  <a:lnTo>
                    <a:pt x="194" y="72"/>
                  </a:lnTo>
                  <a:lnTo>
                    <a:pt x="195" y="81"/>
                  </a:lnTo>
                  <a:lnTo>
                    <a:pt x="194" y="82"/>
                  </a:lnTo>
                  <a:lnTo>
                    <a:pt x="192" y="83"/>
                  </a:lnTo>
                  <a:lnTo>
                    <a:pt x="192" y="83"/>
                  </a:lnTo>
                  <a:lnTo>
                    <a:pt x="191" y="84"/>
                  </a:lnTo>
                  <a:lnTo>
                    <a:pt x="192" y="85"/>
                  </a:lnTo>
                  <a:lnTo>
                    <a:pt x="192" y="87"/>
                  </a:lnTo>
                  <a:lnTo>
                    <a:pt x="190" y="87"/>
                  </a:lnTo>
                  <a:lnTo>
                    <a:pt x="186" y="90"/>
                  </a:lnTo>
                  <a:lnTo>
                    <a:pt x="186" y="92"/>
                  </a:lnTo>
                  <a:lnTo>
                    <a:pt x="184" y="94"/>
                  </a:lnTo>
                  <a:lnTo>
                    <a:pt x="184" y="95"/>
                  </a:lnTo>
                  <a:lnTo>
                    <a:pt x="183" y="98"/>
                  </a:lnTo>
                  <a:lnTo>
                    <a:pt x="181" y="106"/>
                  </a:lnTo>
                  <a:lnTo>
                    <a:pt x="179" y="112"/>
                  </a:lnTo>
                  <a:lnTo>
                    <a:pt x="179" y="113"/>
                  </a:lnTo>
                  <a:lnTo>
                    <a:pt x="179" y="115"/>
                  </a:lnTo>
                  <a:lnTo>
                    <a:pt x="178" y="117"/>
                  </a:lnTo>
                  <a:lnTo>
                    <a:pt x="174" y="122"/>
                  </a:lnTo>
                  <a:lnTo>
                    <a:pt x="171" y="126"/>
                  </a:lnTo>
                  <a:lnTo>
                    <a:pt x="172" y="128"/>
                  </a:lnTo>
                  <a:lnTo>
                    <a:pt x="172" y="130"/>
                  </a:lnTo>
                  <a:lnTo>
                    <a:pt x="171" y="131"/>
                  </a:lnTo>
                  <a:lnTo>
                    <a:pt x="171" y="135"/>
                  </a:lnTo>
                  <a:lnTo>
                    <a:pt x="172" y="138"/>
                  </a:lnTo>
                  <a:lnTo>
                    <a:pt x="173" y="141"/>
                  </a:lnTo>
                  <a:lnTo>
                    <a:pt x="176" y="149"/>
                  </a:lnTo>
                  <a:lnTo>
                    <a:pt x="177" y="155"/>
                  </a:lnTo>
                  <a:lnTo>
                    <a:pt x="178" y="159"/>
                  </a:lnTo>
                  <a:lnTo>
                    <a:pt x="179" y="161"/>
                  </a:lnTo>
                  <a:lnTo>
                    <a:pt x="180" y="163"/>
                  </a:lnTo>
                  <a:lnTo>
                    <a:pt x="180" y="164"/>
                  </a:lnTo>
                  <a:lnTo>
                    <a:pt x="185" y="164"/>
                  </a:lnTo>
                  <a:lnTo>
                    <a:pt x="186" y="165"/>
                  </a:lnTo>
                  <a:lnTo>
                    <a:pt x="187" y="170"/>
                  </a:lnTo>
                  <a:lnTo>
                    <a:pt x="187" y="173"/>
                  </a:lnTo>
                  <a:lnTo>
                    <a:pt x="186" y="174"/>
                  </a:lnTo>
                  <a:lnTo>
                    <a:pt x="186" y="175"/>
                  </a:lnTo>
                  <a:lnTo>
                    <a:pt x="186" y="178"/>
                  </a:lnTo>
                  <a:lnTo>
                    <a:pt x="185" y="179"/>
                  </a:lnTo>
                  <a:lnTo>
                    <a:pt x="183" y="179"/>
                  </a:lnTo>
                  <a:lnTo>
                    <a:pt x="181" y="180"/>
                  </a:lnTo>
                  <a:lnTo>
                    <a:pt x="178" y="180"/>
                  </a:lnTo>
                  <a:lnTo>
                    <a:pt x="178" y="179"/>
                  </a:lnTo>
                  <a:lnTo>
                    <a:pt x="177" y="179"/>
                  </a:lnTo>
                  <a:lnTo>
                    <a:pt x="174" y="178"/>
                  </a:lnTo>
                  <a:lnTo>
                    <a:pt x="174" y="173"/>
                  </a:lnTo>
                  <a:lnTo>
                    <a:pt x="173" y="173"/>
                  </a:lnTo>
                  <a:lnTo>
                    <a:pt x="171" y="174"/>
                  </a:lnTo>
                  <a:lnTo>
                    <a:pt x="169" y="179"/>
                  </a:lnTo>
                  <a:lnTo>
                    <a:pt x="168" y="180"/>
                  </a:lnTo>
                  <a:lnTo>
                    <a:pt x="151" y="177"/>
                  </a:lnTo>
                  <a:lnTo>
                    <a:pt x="148" y="175"/>
                  </a:lnTo>
                  <a:lnTo>
                    <a:pt x="143" y="174"/>
                  </a:lnTo>
                  <a:lnTo>
                    <a:pt x="136" y="174"/>
                  </a:lnTo>
                  <a:lnTo>
                    <a:pt x="129" y="175"/>
                  </a:lnTo>
                  <a:lnTo>
                    <a:pt x="127" y="176"/>
                  </a:lnTo>
                  <a:lnTo>
                    <a:pt x="143" y="176"/>
                  </a:lnTo>
                  <a:lnTo>
                    <a:pt x="145" y="176"/>
                  </a:lnTo>
                  <a:lnTo>
                    <a:pt x="146" y="176"/>
                  </a:lnTo>
                  <a:lnTo>
                    <a:pt x="126" y="178"/>
                  </a:lnTo>
                  <a:lnTo>
                    <a:pt x="118" y="180"/>
                  </a:lnTo>
                  <a:lnTo>
                    <a:pt x="116" y="180"/>
                  </a:lnTo>
                  <a:lnTo>
                    <a:pt x="114" y="178"/>
                  </a:lnTo>
                  <a:lnTo>
                    <a:pt x="106" y="177"/>
                  </a:lnTo>
                  <a:lnTo>
                    <a:pt x="104" y="178"/>
                  </a:lnTo>
                  <a:lnTo>
                    <a:pt x="103" y="179"/>
                  </a:lnTo>
                  <a:lnTo>
                    <a:pt x="107" y="179"/>
                  </a:lnTo>
                  <a:lnTo>
                    <a:pt x="112" y="179"/>
                  </a:lnTo>
                  <a:lnTo>
                    <a:pt x="113" y="180"/>
                  </a:lnTo>
                  <a:lnTo>
                    <a:pt x="97" y="181"/>
                  </a:lnTo>
                  <a:lnTo>
                    <a:pt x="86" y="184"/>
                  </a:lnTo>
                  <a:lnTo>
                    <a:pt x="81" y="186"/>
                  </a:lnTo>
                  <a:lnTo>
                    <a:pt x="65" y="192"/>
                  </a:lnTo>
                  <a:lnTo>
                    <a:pt x="56" y="194"/>
                  </a:lnTo>
                  <a:lnTo>
                    <a:pt x="53" y="196"/>
                  </a:lnTo>
                  <a:lnTo>
                    <a:pt x="49" y="198"/>
                  </a:lnTo>
                  <a:lnTo>
                    <a:pt x="44" y="200"/>
                  </a:lnTo>
                  <a:lnTo>
                    <a:pt x="37" y="204"/>
                  </a:lnTo>
                  <a:lnTo>
                    <a:pt x="33" y="205"/>
                  </a:lnTo>
                  <a:lnTo>
                    <a:pt x="33" y="203"/>
                  </a:lnTo>
                  <a:lnTo>
                    <a:pt x="33" y="198"/>
                  </a:lnTo>
                  <a:lnTo>
                    <a:pt x="32" y="190"/>
                  </a:lnTo>
                  <a:lnTo>
                    <a:pt x="32" y="187"/>
                  </a:lnTo>
                  <a:lnTo>
                    <a:pt x="33" y="184"/>
                  </a:lnTo>
                  <a:lnTo>
                    <a:pt x="33" y="181"/>
                  </a:lnTo>
                  <a:lnTo>
                    <a:pt x="34" y="181"/>
                  </a:lnTo>
                  <a:lnTo>
                    <a:pt x="35" y="180"/>
                  </a:lnTo>
                  <a:lnTo>
                    <a:pt x="35" y="176"/>
                  </a:lnTo>
                  <a:lnTo>
                    <a:pt x="37" y="174"/>
                  </a:lnTo>
                  <a:lnTo>
                    <a:pt x="37" y="169"/>
                  </a:lnTo>
                  <a:lnTo>
                    <a:pt x="38" y="168"/>
                  </a:lnTo>
                  <a:lnTo>
                    <a:pt x="38" y="166"/>
                  </a:lnTo>
                  <a:lnTo>
                    <a:pt x="37" y="163"/>
                  </a:lnTo>
                  <a:lnTo>
                    <a:pt x="36" y="157"/>
                  </a:lnTo>
                  <a:lnTo>
                    <a:pt x="36" y="157"/>
                  </a:lnTo>
                  <a:lnTo>
                    <a:pt x="35" y="157"/>
                  </a:lnTo>
                  <a:lnTo>
                    <a:pt x="34" y="157"/>
                  </a:lnTo>
                  <a:lnTo>
                    <a:pt x="30" y="155"/>
                  </a:lnTo>
                  <a:lnTo>
                    <a:pt x="27" y="155"/>
                  </a:lnTo>
                  <a:lnTo>
                    <a:pt x="25" y="153"/>
                  </a:lnTo>
                  <a:lnTo>
                    <a:pt x="25" y="151"/>
                  </a:lnTo>
                  <a:lnTo>
                    <a:pt x="24" y="150"/>
                  </a:lnTo>
                  <a:lnTo>
                    <a:pt x="23" y="147"/>
                  </a:lnTo>
                  <a:lnTo>
                    <a:pt x="22" y="145"/>
                  </a:lnTo>
                  <a:lnTo>
                    <a:pt x="19" y="143"/>
                  </a:lnTo>
                  <a:lnTo>
                    <a:pt x="17" y="142"/>
                  </a:lnTo>
                  <a:lnTo>
                    <a:pt x="14" y="143"/>
                  </a:lnTo>
                  <a:lnTo>
                    <a:pt x="12" y="143"/>
                  </a:lnTo>
                  <a:lnTo>
                    <a:pt x="10" y="142"/>
                  </a:lnTo>
                  <a:lnTo>
                    <a:pt x="8" y="141"/>
                  </a:lnTo>
                  <a:lnTo>
                    <a:pt x="6" y="139"/>
                  </a:lnTo>
                  <a:lnTo>
                    <a:pt x="5" y="137"/>
                  </a:lnTo>
                  <a:lnTo>
                    <a:pt x="3" y="137"/>
                  </a:lnTo>
                  <a:lnTo>
                    <a:pt x="1" y="137"/>
                  </a:lnTo>
                  <a:lnTo>
                    <a:pt x="0" y="136"/>
                  </a:lnTo>
                  <a:lnTo>
                    <a:pt x="0" y="135"/>
                  </a:lnTo>
                  <a:lnTo>
                    <a:pt x="6" y="129"/>
                  </a:lnTo>
                  <a:lnTo>
                    <a:pt x="8" y="126"/>
                  </a:lnTo>
                  <a:lnTo>
                    <a:pt x="8" y="124"/>
                  </a:lnTo>
                  <a:lnTo>
                    <a:pt x="8" y="123"/>
                  </a:lnTo>
                  <a:lnTo>
                    <a:pt x="9" y="121"/>
                  </a:lnTo>
                  <a:lnTo>
                    <a:pt x="10" y="118"/>
                  </a:lnTo>
                  <a:lnTo>
                    <a:pt x="6" y="107"/>
                  </a:lnTo>
                  <a:lnTo>
                    <a:pt x="5" y="103"/>
                  </a:lnTo>
                  <a:lnTo>
                    <a:pt x="4" y="103"/>
                  </a:lnTo>
                  <a:lnTo>
                    <a:pt x="3" y="102"/>
                  </a:lnTo>
                  <a:lnTo>
                    <a:pt x="5" y="101"/>
                  </a:lnTo>
                  <a:lnTo>
                    <a:pt x="8" y="101"/>
                  </a:lnTo>
                  <a:lnTo>
                    <a:pt x="11" y="102"/>
                  </a:lnTo>
                  <a:lnTo>
                    <a:pt x="12" y="101"/>
                  </a:lnTo>
                  <a:lnTo>
                    <a:pt x="15" y="96"/>
                  </a:lnTo>
                  <a:lnTo>
                    <a:pt x="15" y="93"/>
                  </a:lnTo>
                  <a:lnTo>
                    <a:pt x="15" y="92"/>
                  </a:lnTo>
                  <a:lnTo>
                    <a:pt x="16" y="88"/>
                  </a:lnTo>
                  <a:lnTo>
                    <a:pt x="18" y="87"/>
                  </a:lnTo>
                  <a:lnTo>
                    <a:pt x="18" y="85"/>
                  </a:lnTo>
                  <a:lnTo>
                    <a:pt x="18" y="83"/>
                  </a:lnTo>
                  <a:lnTo>
                    <a:pt x="17" y="82"/>
                  </a:lnTo>
                  <a:lnTo>
                    <a:pt x="16" y="82"/>
                  </a:lnTo>
                  <a:lnTo>
                    <a:pt x="14" y="82"/>
                  </a:lnTo>
                  <a:lnTo>
                    <a:pt x="12" y="81"/>
                  </a:lnTo>
                  <a:lnTo>
                    <a:pt x="11" y="80"/>
                  </a:lnTo>
                  <a:lnTo>
                    <a:pt x="11" y="75"/>
                  </a:lnTo>
                  <a:lnTo>
                    <a:pt x="11" y="73"/>
                  </a:lnTo>
                  <a:lnTo>
                    <a:pt x="12" y="72"/>
                  </a:lnTo>
                  <a:lnTo>
                    <a:pt x="13" y="72"/>
                  </a:lnTo>
                  <a:lnTo>
                    <a:pt x="17" y="72"/>
                  </a:lnTo>
                  <a:lnTo>
                    <a:pt x="21" y="72"/>
                  </a:lnTo>
                  <a:lnTo>
                    <a:pt x="23" y="72"/>
                  </a:lnTo>
                  <a:lnTo>
                    <a:pt x="25" y="72"/>
                  </a:lnTo>
                  <a:lnTo>
                    <a:pt x="25" y="74"/>
                  </a:lnTo>
                  <a:lnTo>
                    <a:pt x="27" y="76"/>
                  </a:lnTo>
                  <a:lnTo>
                    <a:pt x="28" y="76"/>
                  </a:lnTo>
                  <a:lnTo>
                    <a:pt x="29" y="74"/>
                  </a:lnTo>
                  <a:lnTo>
                    <a:pt x="28" y="70"/>
                  </a:lnTo>
                  <a:lnTo>
                    <a:pt x="28" y="67"/>
                  </a:lnTo>
                  <a:lnTo>
                    <a:pt x="26" y="65"/>
                  </a:lnTo>
                  <a:lnTo>
                    <a:pt x="21" y="63"/>
                  </a:lnTo>
                  <a:lnTo>
                    <a:pt x="21" y="60"/>
                  </a:lnTo>
                  <a:lnTo>
                    <a:pt x="21" y="56"/>
                  </a:lnTo>
                  <a:lnTo>
                    <a:pt x="22" y="55"/>
                  </a:lnTo>
                  <a:lnTo>
                    <a:pt x="26" y="53"/>
                  </a:lnTo>
                  <a:lnTo>
                    <a:pt x="25" y="52"/>
                  </a:lnTo>
                  <a:lnTo>
                    <a:pt x="24" y="51"/>
                  </a:lnTo>
                  <a:lnTo>
                    <a:pt x="22" y="49"/>
                  </a:lnTo>
                  <a:lnTo>
                    <a:pt x="22" y="46"/>
                  </a:lnTo>
                  <a:lnTo>
                    <a:pt x="22" y="42"/>
                  </a:lnTo>
                  <a:lnTo>
                    <a:pt x="20" y="43"/>
                  </a:lnTo>
                  <a:lnTo>
                    <a:pt x="18" y="43"/>
                  </a:lnTo>
                  <a:lnTo>
                    <a:pt x="16" y="42"/>
                  </a:lnTo>
                  <a:lnTo>
                    <a:pt x="14" y="40"/>
                  </a:lnTo>
                  <a:lnTo>
                    <a:pt x="14" y="34"/>
                  </a:lnTo>
                  <a:lnTo>
                    <a:pt x="14" y="27"/>
                  </a:lnTo>
                  <a:lnTo>
                    <a:pt x="14" y="24"/>
                  </a:lnTo>
                  <a:lnTo>
                    <a:pt x="14" y="22"/>
                  </a:lnTo>
                  <a:lnTo>
                    <a:pt x="16" y="21"/>
                  </a:lnTo>
                  <a:lnTo>
                    <a:pt x="18" y="19"/>
                  </a:lnTo>
                  <a:lnTo>
                    <a:pt x="19" y="18"/>
                  </a:lnTo>
                  <a:lnTo>
                    <a:pt x="20" y="18"/>
                  </a:lnTo>
                  <a:lnTo>
                    <a:pt x="22" y="18"/>
                  </a:lnTo>
                  <a:lnTo>
                    <a:pt x="25" y="16"/>
                  </a:lnTo>
                  <a:lnTo>
                    <a:pt x="27" y="12"/>
                  </a:lnTo>
                  <a:lnTo>
                    <a:pt x="29" y="9"/>
                  </a:lnTo>
                  <a:lnTo>
                    <a:pt x="33" y="9"/>
                  </a:lnTo>
                  <a:lnTo>
                    <a:pt x="34" y="9"/>
                  </a:lnTo>
                  <a:lnTo>
                    <a:pt x="35" y="9"/>
                  </a:lnTo>
                  <a:lnTo>
                    <a:pt x="36" y="11"/>
                  </a:lnTo>
                  <a:lnTo>
                    <a:pt x="38" y="13"/>
                  </a:lnTo>
                  <a:lnTo>
                    <a:pt x="38" y="13"/>
                  </a:lnTo>
                  <a:lnTo>
                    <a:pt x="39" y="15"/>
                  </a:lnTo>
                  <a:lnTo>
                    <a:pt x="45" y="16"/>
                  </a:lnTo>
                  <a:lnTo>
                    <a:pt x="47" y="17"/>
                  </a:lnTo>
                  <a:lnTo>
                    <a:pt x="50" y="19"/>
                  </a:lnTo>
                  <a:lnTo>
                    <a:pt x="50" y="19"/>
                  </a:lnTo>
                  <a:lnTo>
                    <a:pt x="51" y="18"/>
                  </a:lnTo>
                  <a:lnTo>
                    <a:pt x="52" y="18"/>
                  </a:lnTo>
                  <a:lnTo>
                    <a:pt x="52" y="17"/>
                  </a:lnTo>
                  <a:lnTo>
                    <a:pt x="51" y="15"/>
                  </a:lnTo>
                  <a:lnTo>
                    <a:pt x="52" y="14"/>
                  </a:lnTo>
                  <a:lnTo>
                    <a:pt x="52" y="13"/>
                  </a:lnTo>
                  <a:lnTo>
                    <a:pt x="54" y="12"/>
                  </a:lnTo>
                  <a:lnTo>
                    <a:pt x="56" y="12"/>
                  </a:lnTo>
                  <a:lnTo>
                    <a:pt x="59" y="12"/>
                  </a:lnTo>
                  <a:lnTo>
                    <a:pt x="61" y="12"/>
                  </a:lnTo>
                  <a:lnTo>
                    <a:pt x="61" y="11"/>
                  </a:lnTo>
                  <a:lnTo>
                    <a:pt x="61" y="7"/>
                  </a:lnTo>
                  <a:lnTo>
                    <a:pt x="61" y="5"/>
                  </a:lnTo>
                  <a:lnTo>
                    <a:pt x="61" y="3"/>
                  </a:lnTo>
                  <a:lnTo>
                    <a:pt x="62" y="2"/>
                  </a:lnTo>
                  <a:lnTo>
                    <a:pt x="65" y="5"/>
                  </a:lnTo>
                  <a:lnTo>
                    <a:pt x="68" y="5"/>
                  </a:lnTo>
                  <a:lnTo>
                    <a:pt x="69" y="5"/>
                  </a:lnTo>
                  <a:lnTo>
                    <a:pt x="70" y="5"/>
                  </a:lnTo>
                  <a:lnTo>
                    <a:pt x="69" y="2"/>
                  </a:lnTo>
                  <a:lnTo>
                    <a:pt x="69" y="2"/>
                  </a:lnTo>
                  <a:lnTo>
                    <a:pt x="70" y="1"/>
                  </a:lnTo>
                  <a:lnTo>
                    <a:pt x="71" y="1"/>
                  </a:lnTo>
                  <a:lnTo>
                    <a:pt x="74" y="0"/>
                  </a:lnTo>
                  <a:lnTo>
                    <a:pt x="75" y="1"/>
                  </a:lnTo>
                  <a:lnTo>
                    <a:pt x="75" y="4"/>
                  </a:lnTo>
                  <a:lnTo>
                    <a:pt x="75" y="5"/>
                  </a:lnTo>
                  <a:lnTo>
                    <a:pt x="76" y="8"/>
                  </a:lnTo>
                  <a:lnTo>
                    <a:pt x="77" y="10"/>
                  </a:lnTo>
                  <a:lnTo>
                    <a:pt x="77" y="12"/>
                  </a:lnTo>
                  <a:lnTo>
                    <a:pt x="76" y="13"/>
                  </a:lnTo>
                  <a:lnTo>
                    <a:pt x="75" y="14"/>
                  </a:lnTo>
                  <a:lnTo>
                    <a:pt x="75" y="15"/>
                  </a:lnTo>
                  <a:lnTo>
                    <a:pt x="77" y="16"/>
                  </a:lnTo>
                  <a:lnTo>
                    <a:pt x="79" y="17"/>
                  </a:lnTo>
                  <a:lnTo>
                    <a:pt x="81" y="17"/>
                  </a:lnTo>
                  <a:lnTo>
                    <a:pt x="84" y="16"/>
                  </a:lnTo>
                  <a:lnTo>
                    <a:pt x="85" y="14"/>
                  </a:lnTo>
                  <a:lnTo>
                    <a:pt x="86" y="13"/>
                  </a:lnTo>
                  <a:lnTo>
                    <a:pt x="86" y="12"/>
                  </a:lnTo>
                  <a:lnTo>
                    <a:pt x="88" y="11"/>
                  </a:lnTo>
                  <a:lnTo>
                    <a:pt x="92" y="9"/>
                  </a:lnTo>
                  <a:lnTo>
                    <a:pt x="97" y="9"/>
                  </a:lnTo>
                  <a:lnTo>
                    <a:pt x="98" y="9"/>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44" name="Google Shape;2844;p203"/>
            <p:cNvSpPr/>
            <p:nvPr/>
          </p:nvSpPr>
          <p:spPr>
            <a:xfrm>
              <a:off x="5847838" y="4514744"/>
              <a:ext cx="4185" cy="3692"/>
            </a:xfrm>
            <a:custGeom>
              <a:avLst/>
              <a:gdLst/>
              <a:ahLst/>
              <a:cxnLst/>
              <a:rect l="l" t="t" r="r" b="b"/>
              <a:pathLst>
                <a:path w="6" h="2" extrusionOk="0">
                  <a:moveTo>
                    <a:pt x="5" y="0"/>
                  </a:moveTo>
                  <a:lnTo>
                    <a:pt x="4" y="1"/>
                  </a:lnTo>
                  <a:lnTo>
                    <a:pt x="0" y="0"/>
                  </a:lnTo>
                  <a:lnTo>
                    <a:pt x="1" y="0"/>
                  </a:lnTo>
                  <a:lnTo>
                    <a:pt x="5"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45" name="Google Shape;2845;p203"/>
            <p:cNvSpPr/>
            <p:nvPr/>
          </p:nvSpPr>
          <p:spPr>
            <a:xfrm>
              <a:off x="6207913" y="4296855"/>
              <a:ext cx="234468" cy="306521"/>
            </a:xfrm>
            <a:custGeom>
              <a:avLst/>
              <a:gdLst/>
              <a:ahLst/>
              <a:cxnLst/>
              <a:rect l="l" t="t" r="r" b="b"/>
              <a:pathLst>
                <a:path w="246" h="368" extrusionOk="0">
                  <a:moveTo>
                    <a:pt x="222" y="180"/>
                  </a:moveTo>
                  <a:lnTo>
                    <a:pt x="219" y="186"/>
                  </a:lnTo>
                  <a:lnTo>
                    <a:pt x="215" y="189"/>
                  </a:lnTo>
                  <a:lnTo>
                    <a:pt x="214" y="190"/>
                  </a:lnTo>
                  <a:lnTo>
                    <a:pt x="213" y="193"/>
                  </a:lnTo>
                  <a:lnTo>
                    <a:pt x="212" y="195"/>
                  </a:lnTo>
                  <a:lnTo>
                    <a:pt x="209" y="200"/>
                  </a:lnTo>
                  <a:lnTo>
                    <a:pt x="208" y="204"/>
                  </a:lnTo>
                  <a:lnTo>
                    <a:pt x="207" y="205"/>
                  </a:lnTo>
                  <a:lnTo>
                    <a:pt x="203" y="211"/>
                  </a:lnTo>
                  <a:lnTo>
                    <a:pt x="200" y="217"/>
                  </a:lnTo>
                  <a:lnTo>
                    <a:pt x="200" y="219"/>
                  </a:lnTo>
                  <a:lnTo>
                    <a:pt x="198" y="220"/>
                  </a:lnTo>
                  <a:lnTo>
                    <a:pt x="197" y="221"/>
                  </a:lnTo>
                  <a:lnTo>
                    <a:pt x="193" y="223"/>
                  </a:lnTo>
                  <a:lnTo>
                    <a:pt x="191" y="224"/>
                  </a:lnTo>
                  <a:lnTo>
                    <a:pt x="190" y="225"/>
                  </a:lnTo>
                  <a:lnTo>
                    <a:pt x="190" y="226"/>
                  </a:lnTo>
                  <a:lnTo>
                    <a:pt x="189" y="228"/>
                  </a:lnTo>
                  <a:lnTo>
                    <a:pt x="190" y="230"/>
                  </a:lnTo>
                  <a:lnTo>
                    <a:pt x="191" y="232"/>
                  </a:lnTo>
                  <a:lnTo>
                    <a:pt x="192" y="232"/>
                  </a:lnTo>
                  <a:lnTo>
                    <a:pt x="194" y="232"/>
                  </a:lnTo>
                  <a:lnTo>
                    <a:pt x="194" y="233"/>
                  </a:lnTo>
                  <a:lnTo>
                    <a:pt x="195" y="233"/>
                  </a:lnTo>
                  <a:lnTo>
                    <a:pt x="195" y="245"/>
                  </a:lnTo>
                  <a:lnTo>
                    <a:pt x="194" y="247"/>
                  </a:lnTo>
                  <a:lnTo>
                    <a:pt x="194" y="248"/>
                  </a:lnTo>
                  <a:lnTo>
                    <a:pt x="193" y="250"/>
                  </a:lnTo>
                  <a:lnTo>
                    <a:pt x="193" y="252"/>
                  </a:lnTo>
                  <a:lnTo>
                    <a:pt x="194" y="253"/>
                  </a:lnTo>
                  <a:lnTo>
                    <a:pt x="194" y="253"/>
                  </a:lnTo>
                  <a:lnTo>
                    <a:pt x="196" y="255"/>
                  </a:lnTo>
                  <a:lnTo>
                    <a:pt x="196" y="259"/>
                  </a:lnTo>
                  <a:lnTo>
                    <a:pt x="198" y="272"/>
                  </a:lnTo>
                  <a:lnTo>
                    <a:pt x="198" y="274"/>
                  </a:lnTo>
                  <a:lnTo>
                    <a:pt x="200" y="275"/>
                  </a:lnTo>
                  <a:lnTo>
                    <a:pt x="203" y="278"/>
                  </a:lnTo>
                  <a:lnTo>
                    <a:pt x="208" y="282"/>
                  </a:lnTo>
                  <a:lnTo>
                    <a:pt x="209" y="284"/>
                  </a:lnTo>
                  <a:lnTo>
                    <a:pt x="210" y="288"/>
                  </a:lnTo>
                  <a:lnTo>
                    <a:pt x="211" y="291"/>
                  </a:lnTo>
                  <a:lnTo>
                    <a:pt x="211" y="292"/>
                  </a:lnTo>
                  <a:lnTo>
                    <a:pt x="211" y="292"/>
                  </a:lnTo>
                  <a:lnTo>
                    <a:pt x="209" y="292"/>
                  </a:lnTo>
                  <a:lnTo>
                    <a:pt x="208" y="293"/>
                  </a:lnTo>
                  <a:lnTo>
                    <a:pt x="209" y="295"/>
                  </a:lnTo>
                  <a:lnTo>
                    <a:pt x="211" y="299"/>
                  </a:lnTo>
                  <a:lnTo>
                    <a:pt x="215" y="303"/>
                  </a:lnTo>
                  <a:lnTo>
                    <a:pt x="219" y="307"/>
                  </a:lnTo>
                  <a:lnTo>
                    <a:pt x="222" y="310"/>
                  </a:lnTo>
                  <a:lnTo>
                    <a:pt x="225" y="315"/>
                  </a:lnTo>
                  <a:lnTo>
                    <a:pt x="229" y="318"/>
                  </a:lnTo>
                  <a:lnTo>
                    <a:pt x="232" y="321"/>
                  </a:lnTo>
                  <a:lnTo>
                    <a:pt x="234" y="321"/>
                  </a:lnTo>
                  <a:lnTo>
                    <a:pt x="236" y="322"/>
                  </a:lnTo>
                  <a:lnTo>
                    <a:pt x="237" y="323"/>
                  </a:lnTo>
                  <a:lnTo>
                    <a:pt x="238" y="324"/>
                  </a:lnTo>
                  <a:lnTo>
                    <a:pt x="240" y="326"/>
                  </a:lnTo>
                  <a:lnTo>
                    <a:pt x="241" y="328"/>
                  </a:lnTo>
                  <a:lnTo>
                    <a:pt x="242" y="330"/>
                  </a:lnTo>
                  <a:lnTo>
                    <a:pt x="241" y="332"/>
                  </a:lnTo>
                  <a:lnTo>
                    <a:pt x="242" y="336"/>
                  </a:lnTo>
                  <a:lnTo>
                    <a:pt x="242" y="336"/>
                  </a:lnTo>
                  <a:lnTo>
                    <a:pt x="243" y="337"/>
                  </a:lnTo>
                  <a:lnTo>
                    <a:pt x="242" y="338"/>
                  </a:lnTo>
                  <a:lnTo>
                    <a:pt x="243" y="342"/>
                  </a:lnTo>
                  <a:lnTo>
                    <a:pt x="244" y="345"/>
                  </a:lnTo>
                  <a:lnTo>
                    <a:pt x="245" y="348"/>
                  </a:lnTo>
                  <a:lnTo>
                    <a:pt x="245" y="348"/>
                  </a:lnTo>
                  <a:lnTo>
                    <a:pt x="245" y="350"/>
                  </a:lnTo>
                  <a:lnTo>
                    <a:pt x="243" y="351"/>
                  </a:lnTo>
                  <a:lnTo>
                    <a:pt x="242" y="353"/>
                  </a:lnTo>
                  <a:lnTo>
                    <a:pt x="241" y="356"/>
                  </a:lnTo>
                  <a:lnTo>
                    <a:pt x="242" y="359"/>
                  </a:lnTo>
                  <a:lnTo>
                    <a:pt x="243" y="364"/>
                  </a:lnTo>
                  <a:lnTo>
                    <a:pt x="244" y="366"/>
                  </a:lnTo>
                  <a:lnTo>
                    <a:pt x="243" y="366"/>
                  </a:lnTo>
                  <a:lnTo>
                    <a:pt x="242" y="367"/>
                  </a:lnTo>
                  <a:lnTo>
                    <a:pt x="241" y="367"/>
                  </a:lnTo>
                  <a:lnTo>
                    <a:pt x="238" y="364"/>
                  </a:lnTo>
                  <a:lnTo>
                    <a:pt x="235" y="362"/>
                  </a:lnTo>
                  <a:lnTo>
                    <a:pt x="231" y="359"/>
                  </a:lnTo>
                  <a:lnTo>
                    <a:pt x="226" y="358"/>
                  </a:lnTo>
                  <a:lnTo>
                    <a:pt x="220" y="358"/>
                  </a:lnTo>
                  <a:lnTo>
                    <a:pt x="218" y="359"/>
                  </a:lnTo>
                  <a:lnTo>
                    <a:pt x="216" y="357"/>
                  </a:lnTo>
                  <a:lnTo>
                    <a:pt x="214" y="356"/>
                  </a:lnTo>
                  <a:lnTo>
                    <a:pt x="212" y="356"/>
                  </a:lnTo>
                  <a:lnTo>
                    <a:pt x="210" y="357"/>
                  </a:lnTo>
                  <a:lnTo>
                    <a:pt x="209" y="357"/>
                  </a:lnTo>
                  <a:lnTo>
                    <a:pt x="207" y="356"/>
                  </a:lnTo>
                  <a:lnTo>
                    <a:pt x="204" y="356"/>
                  </a:lnTo>
                  <a:lnTo>
                    <a:pt x="203" y="355"/>
                  </a:lnTo>
                  <a:lnTo>
                    <a:pt x="203" y="355"/>
                  </a:lnTo>
                  <a:lnTo>
                    <a:pt x="200" y="355"/>
                  </a:lnTo>
                  <a:lnTo>
                    <a:pt x="198" y="353"/>
                  </a:lnTo>
                  <a:lnTo>
                    <a:pt x="198" y="353"/>
                  </a:lnTo>
                  <a:lnTo>
                    <a:pt x="197" y="353"/>
                  </a:lnTo>
                  <a:lnTo>
                    <a:pt x="194" y="350"/>
                  </a:lnTo>
                  <a:lnTo>
                    <a:pt x="191" y="352"/>
                  </a:lnTo>
                  <a:lnTo>
                    <a:pt x="185" y="352"/>
                  </a:lnTo>
                  <a:lnTo>
                    <a:pt x="176" y="352"/>
                  </a:lnTo>
                  <a:lnTo>
                    <a:pt x="168" y="352"/>
                  </a:lnTo>
                  <a:lnTo>
                    <a:pt x="160" y="352"/>
                  </a:lnTo>
                  <a:lnTo>
                    <a:pt x="153" y="351"/>
                  </a:lnTo>
                  <a:lnTo>
                    <a:pt x="151" y="350"/>
                  </a:lnTo>
                  <a:lnTo>
                    <a:pt x="150" y="349"/>
                  </a:lnTo>
                  <a:lnTo>
                    <a:pt x="147" y="348"/>
                  </a:lnTo>
                  <a:lnTo>
                    <a:pt x="139" y="349"/>
                  </a:lnTo>
                  <a:lnTo>
                    <a:pt x="133" y="348"/>
                  </a:lnTo>
                  <a:lnTo>
                    <a:pt x="130" y="348"/>
                  </a:lnTo>
                  <a:lnTo>
                    <a:pt x="128" y="348"/>
                  </a:lnTo>
                  <a:lnTo>
                    <a:pt x="123" y="347"/>
                  </a:lnTo>
                  <a:lnTo>
                    <a:pt x="116" y="348"/>
                  </a:lnTo>
                  <a:lnTo>
                    <a:pt x="114" y="348"/>
                  </a:lnTo>
                  <a:lnTo>
                    <a:pt x="109" y="348"/>
                  </a:lnTo>
                  <a:lnTo>
                    <a:pt x="97" y="347"/>
                  </a:lnTo>
                  <a:lnTo>
                    <a:pt x="90" y="347"/>
                  </a:lnTo>
                  <a:lnTo>
                    <a:pt x="90" y="348"/>
                  </a:lnTo>
                  <a:lnTo>
                    <a:pt x="90" y="350"/>
                  </a:lnTo>
                  <a:lnTo>
                    <a:pt x="90" y="351"/>
                  </a:lnTo>
                  <a:lnTo>
                    <a:pt x="82" y="351"/>
                  </a:lnTo>
                  <a:lnTo>
                    <a:pt x="72" y="351"/>
                  </a:lnTo>
                  <a:lnTo>
                    <a:pt x="63" y="351"/>
                  </a:lnTo>
                  <a:lnTo>
                    <a:pt x="57" y="351"/>
                  </a:lnTo>
                  <a:lnTo>
                    <a:pt x="46" y="351"/>
                  </a:lnTo>
                  <a:lnTo>
                    <a:pt x="43" y="350"/>
                  </a:lnTo>
                  <a:lnTo>
                    <a:pt x="41" y="349"/>
                  </a:lnTo>
                  <a:lnTo>
                    <a:pt x="41" y="348"/>
                  </a:lnTo>
                  <a:lnTo>
                    <a:pt x="41" y="347"/>
                  </a:lnTo>
                  <a:lnTo>
                    <a:pt x="40" y="347"/>
                  </a:lnTo>
                  <a:lnTo>
                    <a:pt x="41" y="340"/>
                  </a:lnTo>
                  <a:lnTo>
                    <a:pt x="43" y="334"/>
                  </a:lnTo>
                  <a:lnTo>
                    <a:pt x="43" y="327"/>
                  </a:lnTo>
                  <a:lnTo>
                    <a:pt x="45" y="323"/>
                  </a:lnTo>
                  <a:lnTo>
                    <a:pt x="44" y="317"/>
                  </a:lnTo>
                  <a:lnTo>
                    <a:pt x="43" y="315"/>
                  </a:lnTo>
                  <a:lnTo>
                    <a:pt x="36" y="308"/>
                  </a:lnTo>
                  <a:lnTo>
                    <a:pt x="40" y="305"/>
                  </a:lnTo>
                  <a:lnTo>
                    <a:pt x="35" y="305"/>
                  </a:lnTo>
                  <a:lnTo>
                    <a:pt x="35" y="303"/>
                  </a:lnTo>
                  <a:lnTo>
                    <a:pt x="33" y="299"/>
                  </a:lnTo>
                  <a:lnTo>
                    <a:pt x="34" y="299"/>
                  </a:lnTo>
                  <a:lnTo>
                    <a:pt x="35" y="297"/>
                  </a:lnTo>
                  <a:lnTo>
                    <a:pt x="38" y="298"/>
                  </a:lnTo>
                  <a:lnTo>
                    <a:pt x="38" y="297"/>
                  </a:lnTo>
                  <a:lnTo>
                    <a:pt x="35" y="294"/>
                  </a:lnTo>
                  <a:lnTo>
                    <a:pt x="35" y="293"/>
                  </a:lnTo>
                  <a:lnTo>
                    <a:pt x="37" y="291"/>
                  </a:lnTo>
                  <a:lnTo>
                    <a:pt x="36" y="291"/>
                  </a:lnTo>
                  <a:lnTo>
                    <a:pt x="34" y="292"/>
                  </a:lnTo>
                  <a:lnTo>
                    <a:pt x="32" y="292"/>
                  </a:lnTo>
                  <a:lnTo>
                    <a:pt x="31" y="291"/>
                  </a:lnTo>
                  <a:lnTo>
                    <a:pt x="30" y="291"/>
                  </a:lnTo>
                  <a:lnTo>
                    <a:pt x="31" y="293"/>
                  </a:lnTo>
                  <a:lnTo>
                    <a:pt x="30" y="295"/>
                  </a:lnTo>
                  <a:lnTo>
                    <a:pt x="29" y="296"/>
                  </a:lnTo>
                  <a:lnTo>
                    <a:pt x="26" y="295"/>
                  </a:lnTo>
                  <a:lnTo>
                    <a:pt x="25" y="295"/>
                  </a:lnTo>
                  <a:lnTo>
                    <a:pt x="24" y="294"/>
                  </a:lnTo>
                  <a:lnTo>
                    <a:pt x="23" y="293"/>
                  </a:lnTo>
                  <a:lnTo>
                    <a:pt x="18" y="291"/>
                  </a:lnTo>
                  <a:lnTo>
                    <a:pt x="14" y="290"/>
                  </a:lnTo>
                  <a:lnTo>
                    <a:pt x="14" y="286"/>
                  </a:lnTo>
                  <a:lnTo>
                    <a:pt x="13" y="284"/>
                  </a:lnTo>
                  <a:lnTo>
                    <a:pt x="12" y="282"/>
                  </a:lnTo>
                  <a:lnTo>
                    <a:pt x="12" y="279"/>
                  </a:lnTo>
                  <a:lnTo>
                    <a:pt x="12" y="275"/>
                  </a:lnTo>
                  <a:lnTo>
                    <a:pt x="12" y="275"/>
                  </a:lnTo>
                  <a:lnTo>
                    <a:pt x="10" y="274"/>
                  </a:lnTo>
                  <a:lnTo>
                    <a:pt x="8" y="275"/>
                  </a:lnTo>
                  <a:lnTo>
                    <a:pt x="7" y="274"/>
                  </a:lnTo>
                  <a:lnTo>
                    <a:pt x="5" y="273"/>
                  </a:lnTo>
                  <a:lnTo>
                    <a:pt x="4" y="272"/>
                  </a:lnTo>
                  <a:lnTo>
                    <a:pt x="5" y="275"/>
                  </a:lnTo>
                  <a:lnTo>
                    <a:pt x="3" y="277"/>
                  </a:lnTo>
                  <a:lnTo>
                    <a:pt x="1" y="276"/>
                  </a:lnTo>
                  <a:lnTo>
                    <a:pt x="0" y="275"/>
                  </a:lnTo>
                  <a:lnTo>
                    <a:pt x="0" y="274"/>
                  </a:lnTo>
                  <a:lnTo>
                    <a:pt x="1" y="269"/>
                  </a:lnTo>
                  <a:lnTo>
                    <a:pt x="0" y="269"/>
                  </a:lnTo>
                  <a:lnTo>
                    <a:pt x="2" y="266"/>
                  </a:lnTo>
                  <a:lnTo>
                    <a:pt x="3" y="263"/>
                  </a:lnTo>
                  <a:lnTo>
                    <a:pt x="6" y="260"/>
                  </a:lnTo>
                  <a:lnTo>
                    <a:pt x="8" y="255"/>
                  </a:lnTo>
                  <a:lnTo>
                    <a:pt x="10" y="246"/>
                  </a:lnTo>
                  <a:lnTo>
                    <a:pt x="12" y="241"/>
                  </a:lnTo>
                  <a:lnTo>
                    <a:pt x="13" y="236"/>
                  </a:lnTo>
                  <a:lnTo>
                    <a:pt x="14" y="232"/>
                  </a:lnTo>
                  <a:lnTo>
                    <a:pt x="17" y="229"/>
                  </a:lnTo>
                  <a:lnTo>
                    <a:pt x="23" y="223"/>
                  </a:lnTo>
                  <a:lnTo>
                    <a:pt x="27" y="219"/>
                  </a:lnTo>
                  <a:lnTo>
                    <a:pt x="29" y="217"/>
                  </a:lnTo>
                  <a:lnTo>
                    <a:pt x="30" y="216"/>
                  </a:lnTo>
                  <a:lnTo>
                    <a:pt x="34" y="214"/>
                  </a:lnTo>
                  <a:lnTo>
                    <a:pt x="36" y="212"/>
                  </a:lnTo>
                  <a:lnTo>
                    <a:pt x="38" y="208"/>
                  </a:lnTo>
                  <a:lnTo>
                    <a:pt x="40" y="205"/>
                  </a:lnTo>
                  <a:lnTo>
                    <a:pt x="41" y="204"/>
                  </a:lnTo>
                  <a:lnTo>
                    <a:pt x="43" y="203"/>
                  </a:lnTo>
                  <a:lnTo>
                    <a:pt x="48" y="200"/>
                  </a:lnTo>
                  <a:lnTo>
                    <a:pt x="51" y="197"/>
                  </a:lnTo>
                  <a:lnTo>
                    <a:pt x="52" y="199"/>
                  </a:lnTo>
                  <a:lnTo>
                    <a:pt x="53" y="200"/>
                  </a:lnTo>
                  <a:lnTo>
                    <a:pt x="54" y="200"/>
                  </a:lnTo>
                  <a:lnTo>
                    <a:pt x="56" y="201"/>
                  </a:lnTo>
                  <a:lnTo>
                    <a:pt x="60" y="201"/>
                  </a:lnTo>
                  <a:lnTo>
                    <a:pt x="62" y="200"/>
                  </a:lnTo>
                  <a:lnTo>
                    <a:pt x="63" y="199"/>
                  </a:lnTo>
                  <a:lnTo>
                    <a:pt x="65" y="196"/>
                  </a:lnTo>
                  <a:lnTo>
                    <a:pt x="65" y="195"/>
                  </a:lnTo>
                  <a:lnTo>
                    <a:pt x="66" y="195"/>
                  </a:lnTo>
                  <a:lnTo>
                    <a:pt x="71" y="197"/>
                  </a:lnTo>
                  <a:lnTo>
                    <a:pt x="74" y="201"/>
                  </a:lnTo>
                  <a:lnTo>
                    <a:pt x="77" y="204"/>
                  </a:lnTo>
                  <a:lnTo>
                    <a:pt x="79" y="205"/>
                  </a:lnTo>
                  <a:lnTo>
                    <a:pt x="80" y="206"/>
                  </a:lnTo>
                  <a:lnTo>
                    <a:pt x="81" y="213"/>
                  </a:lnTo>
                  <a:lnTo>
                    <a:pt x="82" y="214"/>
                  </a:lnTo>
                  <a:lnTo>
                    <a:pt x="83" y="215"/>
                  </a:lnTo>
                  <a:lnTo>
                    <a:pt x="87" y="214"/>
                  </a:lnTo>
                  <a:lnTo>
                    <a:pt x="89" y="214"/>
                  </a:lnTo>
                  <a:lnTo>
                    <a:pt x="92" y="212"/>
                  </a:lnTo>
                  <a:lnTo>
                    <a:pt x="94" y="210"/>
                  </a:lnTo>
                  <a:lnTo>
                    <a:pt x="96" y="208"/>
                  </a:lnTo>
                  <a:lnTo>
                    <a:pt x="96" y="207"/>
                  </a:lnTo>
                  <a:lnTo>
                    <a:pt x="97" y="201"/>
                  </a:lnTo>
                  <a:lnTo>
                    <a:pt x="98" y="200"/>
                  </a:lnTo>
                  <a:lnTo>
                    <a:pt x="100" y="199"/>
                  </a:lnTo>
                  <a:lnTo>
                    <a:pt x="104" y="195"/>
                  </a:lnTo>
                  <a:lnTo>
                    <a:pt x="106" y="194"/>
                  </a:lnTo>
                  <a:lnTo>
                    <a:pt x="106" y="193"/>
                  </a:lnTo>
                  <a:lnTo>
                    <a:pt x="105" y="190"/>
                  </a:lnTo>
                  <a:lnTo>
                    <a:pt x="104" y="188"/>
                  </a:lnTo>
                  <a:lnTo>
                    <a:pt x="105" y="186"/>
                  </a:lnTo>
                  <a:lnTo>
                    <a:pt x="106" y="184"/>
                  </a:lnTo>
                  <a:lnTo>
                    <a:pt x="112" y="178"/>
                  </a:lnTo>
                  <a:lnTo>
                    <a:pt x="112" y="176"/>
                  </a:lnTo>
                  <a:lnTo>
                    <a:pt x="112" y="173"/>
                  </a:lnTo>
                  <a:lnTo>
                    <a:pt x="116" y="167"/>
                  </a:lnTo>
                  <a:lnTo>
                    <a:pt x="118" y="158"/>
                  </a:lnTo>
                  <a:lnTo>
                    <a:pt x="118" y="156"/>
                  </a:lnTo>
                  <a:lnTo>
                    <a:pt x="121" y="151"/>
                  </a:lnTo>
                  <a:lnTo>
                    <a:pt x="124" y="146"/>
                  </a:lnTo>
                  <a:lnTo>
                    <a:pt x="129" y="145"/>
                  </a:lnTo>
                  <a:lnTo>
                    <a:pt x="132" y="143"/>
                  </a:lnTo>
                  <a:lnTo>
                    <a:pt x="134" y="141"/>
                  </a:lnTo>
                  <a:lnTo>
                    <a:pt x="136" y="138"/>
                  </a:lnTo>
                  <a:lnTo>
                    <a:pt x="137" y="136"/>
                  </a:lnTo>
                  <a:lnTo>
                    <a:pt x="138" y="132"/>
                  </a:lnTo>
                  <a:lnTo>
                    <a:pt x="139" y="127"/>
                  </a:lnTo>
                  <a:lnTo>
                    <a:pt x="139" y="123"/>
                  </a:lnTo>
                  <a:lnTo>
                    <a:pt x="140" y="119"/>
                  </a:lnTo>
                  <a:lnTo>
                    <a:pt x="144" y="117"/>
                  </a:lnTo>
                  <a:lnTo>
                    <a:pt x="149" y="115"/>
                  </a:lnTo>
                  <a:lnTo>
                    <a:pt x="150" y="115"/>
                  </a:lnTo>
                  <a:lnTo>
                    <a:pt x="150" y="112"/>
                  </a:lnTo>
                  <a:lnTo>
                    <a:pt x="151" y="106"/>
                  </a:lnTo>
                  <a:lnTo>
                    <a:pt x="151" y="103"/>
                  </a:lnTo>
                  <a:lnTo>
                    <a:pt x="151" y="102"/>
                  </a:lnTo>
                  <a:lnTo>
                    <a:pt x="151" y="99"/>
                  </a:lnTo>
                  <a:lnTo>
                    <a:pt x="156" y="95"/>
                  </a:lnTo>
                  <a:lnTo>
                    <a:pt x="158" y="88"/>
                  </a:lnTo>
                  <a:lnTo>
                    <a:pt x="160" y="81"/>
                  </a:lnTo>
                  <a:lnTo>
                    <a:pt x="166" y="72"/>
                  </a:lnTo>
                  <a:lnTo>
                    <a:pt x="172" y="63"/>
                  </a:lnTo>
                  <a:lnTo>
                    <a:pt x="175" y="61"/>
                  </a:lnTo>
                  <a:lnTo>
                    <a:pt x="177" y="60"/>
                  </a:lnTo>
                  <a:lnTo>
                    <a:pt x="180" y="60"/>
                  </a:lnTo>
                  <a:lnTo>
                    <a:pt x="181" y="59"/>
                  </a:lnTo>
                  <a:lnTo>
                    <a:pt x="188" y="55"/>
                  </a:lnTo>
                  <a:lnTo>
                    <a:pt x="191" y="54"/>
                  </a:lnTo>
                  <a:lnTo>
                    <a:pt x="193" y="52"/>
                  </a:lnTo>
                  <a:lnTo>
                    <a:pt x="194" y="51"/>
                  </a:lnTo>
                  <a:lnTo>
                    <a:pt x="194" y="49"/>
                  </a:lnTo>
                  <a:lnTo>
                    <a:pt x="193" y="44"/>
                  </a:lnTo>
                  <a:lnTo>
                    <a:pt x="194" y="41"/>
                  </a:lnTo>
                  <a:lnTo>
                    <a:pt x="195" y="36"/>
                  </a:lnTo>
                  <a:lnTo>
                    <a:pt x="195" y="32"/>
                  </a:lnTo>
                  <a:lnTo>
                    <a:pt x="195" y="30"/>
                  </a:lnTo>
                  <a:lnTo>
                    <a:pt x="194" y="28"/>
                  </a:lnTo>
                  <a:lnTo>
                    <a:pt x="194" y="28"/>
                  </a:lnTo>
                  <a:lnTo>
                    <a:pt x="192" y="26"/>
                  </a:lnTo>
                  <a:lnTo>
                    <a:pt x="188" y="24"/>
                  </a:lnTo>
                  <a:lnTo>
                    <a:pt x="184" y="24"/>
                  </a:lnTo>
                  <a:lnTo>
                    <a:pt x="181" y="23"/>
                  </a:lnTo>
                  <a:lnTo>
                    <a:pt x="181" y="21"/>
                  </a:lnTo>
                  <a:lnTo>
                    <a:pt x="181" y="20"/>
                  </a:lnTo>
                  <a:lnTo>
                    <a:pt x="180" y="19"/>
                  </a:lnTo>
                  <a:lnTo>
                    <a:pt x="180" y="16"/>
                  </a:lnTo>
                  <a:lnTo>
                    <a:pt x="177" y="0"/>
                  </a:lnTo>
                  <a:lnTo>
                    <a:pt x="183" y="0"/>
                  </a:lnTo>
                  <a:lnTo>
                    <a:pt x="190" y="2"/>
                  </a:lnTo>
                  <a:lnTo>
                    <a:pt x="192" y="4"/>
                  </a:lnTo>
                  <a:lnTo>
                    <a:pt x="192" y="9"/>
                  </a:lnTo>
                  <a:lnTo>
                    <a:pt x="195" y="12"/>
                  </a:lnTo>
                  <a:lnTo>
                    <a:pt x="199" y="15"/>
                  </a:lnTo>
                  <a:lnTo>
                    <a:pt x="202" y="19"/>
                  </a:lnTo>
                  <a:lnTo>
                    <a:pt x="203" y="27"/>
                  </a:lnTo>
                  <a:lnTo>
                    <a:pt x="206" y="32"/>
                  </a:lnTo>
                  <a:lnTo>
                    <a:pt x="207" y="32"/>
                  </a:lnTo>
                  <a:lnTo>
                    <a:pt x="209" y="38"/>
                  </a:lnTo>
                  <a:lnTo>
                    <a:pt x="209" y="41"/>
                  </a:lnTo>
                  <a:lnTo>
                    <a:pt x="210" y="44"/>
                  </a:lnTo>
                  <a:lnTo>
                    <a:pt x="209" y="47"/>
                  </a:lnTo>
                  <a:lnTo>
                    <a:pt x="211" y="51"/>
                  </a:lnTo>
                  <a:lnTo>
                    <a:pt x="209" y="56"/>
                  </a:lnTo>
                  <a:lnTo>
                    <a:pt x="208" y="60"/>
                  </a:lnTo>
                  <a:lnTo>
                    <a:pt x="208" y="65"/>
                  </a:lnTo>
                  <a:lnTo>
                    <a:pt x="209" y="73"/>
                  </a:lnTo>
                  <a:lnTo>
                    <a:pt x="211" y="79"/>
                  </a:lnTo>
                  <a:lnTo>
                    <a:pt x="213" y="85"/>
                  </a:lnTo>
                  <a:lnTo>
                    <a:pt x="216" y="89"/>
                  </a:lnTo>
                  <a:lnTo>
                    <a:pt x="220" y="93"/>
                  </a:lnTo>
                  <a:lnTo>
                    <a:pt x="224" y="98"/>
                  </a:lnTo>
                  <a:lnTo>
                    <a:pt x="228" y="100"/>
                  </a:lnTo>
                  <a:lnTo>
                    <a:pt x="224" y="102"/>
                  </a:lnTo>
                  <a:lnTo>
                    <a:pt x="218" y="102"/>
                  </a:lnTo>
                  <a:lnTo>
                    <a:pt x="213" y="101"/>
                  </a:lnTo>
                  <a:lnTo>
                    <a:pt x="211" y="101"/>
                  </a:lnTo>
                  <a:lnTo>
                    <a:pt x="209" y="101"/>
                  </a:lnTo>
                  <a:lnTo>
                    <a:pt x="202" y="102"/>
                  </a:lnTo>
                  <a:lnTo>
                    <a:pt x="194" y="102"/>
                  </a:lnTo>
                  <a:lnTo>
                    <a:pt x="187" y="101"/>
                  </a:lnTo>
                  <a:lnTo>
                    <a:pt x="183" y="101"/>
                  </a:lnTo>
                  <a:lnTo>
                    <a:pt x="180" y="104"/>
                  </a:lnTo>
                  <a:lnTo>
                    <a:pt x="177" y="107"/>
                  </a:lnTo>
                  <a:lnTo>
                    <a:pt x="174" y="110"/>
                  </a:lnTo>
                  <a:lnTo>
                    <a:pt x="175" y="114"/>
                  </a:lnTo>
                  <a:lnTo>
                    <a:pt x="177" y="115"/>
                  </a:lnTo>
                  <a:lnTo>
                    <a:pt x="181" y="120"/>
                  </a:lnTo>
                  <a:lnTo>
                    <a:pt x="184" y="123"/>
                  </a:lnTo>
                  <a:lnTo>
                    <a:pt x="186" y="126"/>
                  </a:lnTo>
                  <a:lnTo>
                    <a:pt x="192" y="132"/>
                  </a:lnTo>
                  <a:lnTo>
                    <a:pt x="198" y="137"/>
                  </a:lnTo>
                  <a:lnTo>
                    <a:pt x="200" y="138"/>
                  </a:lnTo>
                  <a:lnTo>
                    <a:pt x="202" y="138"/>
                  </a:lnTo>
                  <a:lnTo>
                    <a:pt x="203" y="139"/>
                  </a:lnTo>
                  <a:lnTo>
                    <a:pt x="206" y="142"/>
                  </a:lnTo>
                  <a:lnTo>
                    <a:pt x="211" y="147"/>
                  </a:lnTo>
                  <a:lnTo>
                    <a:pt x="215" y="154"/>
                  </a:lnTo>
                  <a:lnTo>
                    <a:pt x="218" y="162"/>
                  </a:lnTo>
                  <a:lnTo>
                    <a:pt x="221" y="170"/>
                  </a:lnTo>
                  <a:lnTo>
                    <a:pt x="222" y="171"/>
                  </a:lnTo>
                  <a:lnTo>
                    <a:pt x="225" y="172"/>
                  </a:lnTo>
                  <a:lnTo>
                    <a:pt x="225" y="173"/>
                  </a:lnTo>
                  <a:lnTo>
                    <a:pt x="225" y="176"/>
                  </a:lnTo>
                  <a:lnTo>
                    <a:pt x="224" y="178"/>
                  </a:lnTo>
                  <a:lnTo>
                    <a:pt x="222" y="180"/>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46" name="Google Shape;2846;p203"/>
            <p:cNvSpPr/>
            <p:nvPr/>
          </p:nvSpPr>
          <p:spPr>
            <a:xfrm>
              <a:off x="7221149" y="4307935"/>
              <a:ext cx="50243" cy="48008"/>
            </a:xfrm>
            <a:custGeom>
              <a:avLst/>
              <a:gdLst/>
              <a:ahLst/>
              <a:cxnLst/>
              <a:rect l="l" t="t" r="r" b="b"/>
              <a:pathLst>
                <a:path w="54" h="58" extrusionOk="0">
                  <a:moveTo>
                    <a:pt x="48" y="39"/>
                  </a:moveTo>
                  <a:lnTo>
                    <a:pt x="45" y="43"/>
                  </a:lnTo>
                  <a:lnTo>
                    <a:pt x="41" y="49"/>
                  </a:lnTo>
                  <a:lnTo>
                    <a:pt x="38" y="55"/>
                  </a:lnTo>
                  <a:lnTo>
                    <a:pt x="35" y="55"/>
                  </a:lnTo>
                  <a:lnTo>
                    <a:pt x="33" y="55"/>
                  </a:lnTo>
                  <a:lnTo>
                    <a:pt x="31" y="54"/>
                  </a:lnTo>
                  <a:lnTo>
                    <a:pt x="29" y="53"/>
                  </a:lnTo>
                  <a:lnTo>
                    <a:pt x="25" y="52"/>
                  </a:lnTo>
                  <a:lnTo>
                    <a:pt x="23" y="54"/>
                  </a:lnTo>
                  <a:lnTo>
                    <a:pt x="17" y="55"/>
                  </a:lnTo>
                  <a:lnTo>
                    <a:pt x="13" y="55"/>
                  </a:lnTo>
                  <a:lnTo>
                    <a:pt x="9" y="56"/>
                  </a:lnTo>
                  <a:lnTo>
                    <a:pt x="6" y="57"/>
                  </a:lnTo>
                  <a:lnTo>
                    <a:pt x="4" y="56"/>
                  </a:lnTo>
                  <a:lnTo>
                    <a:pt x="1" y="56"/>
                  </a:lnTo>
                  <a:lnTo>
                    <a:pt x="1" y="49"/>
                  </a:lnTo>
                  <a:lnTo>
                    <a:pt x="0" y="42"/>
                  </a:lnTo>
                  <a:lnTo>
                    <a:pt x="0" y="36"/>
                  </a:lnTo>
                  <a:lnTo>
                    <a:pt x="1" y="33"/>
                  </a:lnTo>
                  <a:lnTo>
                    <a:pt x="2" y="31"/>
                  </a:lnTo>
                  <a:lnTo>
                    <a:pt x="6" y="27"/>
                  </a:lnTo>
                  <a:lnTo>
                    <a:pt x="8" y="25"/>
                  </a:lnTo>
                  <a:lnTo>
                    <a:pt x="12" y="18"/>
                  </a:lnTo>
                  <a:lnTo>
                    <a:pt x="17" y="12"/>
                  </a:lnTo>
                  <a:lnTo>
                    <a:pt x="20" y="8"/>
                  </a:lnTo>
                  <a:lnTo>
                    <a:pt x="21" y="6"/>
                  </a:lnTo>
                  <a:lnTo>
                    <a:pt x="22" y="6"/>
                  </a:lnTo>
                  <a:lnTo>
                    <a:pt x="23" y="6"/>
                  </a:lnTo>
                  <a:lnTo>
                    <a:pt x="29" y="10"/>
                  </a:lnTo>
                  <a:lnTo>
                    <a:pt x="30" y="10"/>
                  </a:lnTo>
                  <a:lnTo>
                    <a:pt x="32" y="9"/>
                  </a:lnTo>
                  <a:lnTo>
                    <a:pt x="34" y="4"/>
                  </a:lnTo>
                  <a:lnTo>
                    <a:pt x="36" y="2"/>
                  </a:lnTo>
                  <a:lnTo>
                    <a:pt x="36" y="2"/>
                  </a:lnTo>
                  <a:lnTo>
                    <a:pt x="40" y="1"/>
                  </a:lnTo>
                  <a:lnTo>
                    <a:pt x="44" y="0"/>
                  </a:lnTo>
                  <a:lnTo>
                    <a:pt x="44" y="1"/>
                  </a:lnTo>
                  <a:lnTo>
                    <a:pt x="49" y="8"/>
                  </a:lnTo>
                  <a:lnTo>
                    <a:pt x="51" y="10"/>
                  </a:lnTo>
                  <a:lnTo>
                    <a:pt x="53" y="16"/>
                  </a:lnTo>
                  <a:lnTo>
                    <a:pt x="52" y="20"/>
                  </a:lnTo>
                  <a:lnTo>
                    <a:pt x="50" y="21"/>
                  </a:lnTo>
                  <a:lnTo>
                    <a:pt x="49" y="23"/>
                  </a:lnTo>
                  <a:lnTo>
                    <a:pt x="41" y="28"/>
                  </a:lnTo>
                  <a:lnTo>
                    <a:pt x="33" y="31"/>
                  </a:lnTo>
                  <a:lnTo>
                    <a:pt x="28" y="37"/>
                  </a:lnTo>
                  <a:lnTo>
                    <a:pt x="25" y="36"/>
                  </a:lnTo>
                  <a:lnTo>
                    <a:pt x="25" y="39"/>
                  </a:lnTo>
                  <a:lnTo>
                    <a:pt x="27" y="39"/>
                  </a:lnTo>
                  <a:lnTo>
                    <a:pt x="28" y="39"/>
                  </a:lnTo>
                  <a:lnTo>
                    <a:pt x="33" y="37"/>
                  </a:lnTo>
                  <a:lnTo>
                    <a:pt x="37" y="36"/>
                  </a:lnTo>
                  <a:lnTo>
                    <a:pt x="41" y="36"/>
                  </a:lnTo>
                  <a:lnTo>
                    <a:pt x="45" y="37"/>
                  </a:lnTo>
                  <a:lnTo>
                    <a:pt x="48" y="39"/>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47" name="Google Shape;2847;p203"/>
            <p:cNvSpPr/>
            <p:nvPr/>
          </p:nvSpPr>
          <p:spPr>
            <a:xfrm>
              <a:off x="5684546" y="3584107"/>
              <a:ext cx="628038" cy="553951"/>
            </a:xfrm>
            <a:custGeom>
              <a:avLst/>
              <a:gdLst/>
              <a:ahLst/>
              <a:cxnLst/>
              <a:rect l="l" t="t" r="r" b="b"/>
              <a:pathLst>
                <a:path w="663" h="660" extrusionOk="0">
                  <a:moveTo>
                    <a:pt x="553" y="6"/>
                  </a:moveTo>
                  <a:lnTo>
                    <a:pt x="554" y="8"/>
                  </a:lnTo>
                  <a:lnTo>
                    <a:pt x="554" y="10"/>
                  </a:lnTo>
                  <a:lnTo>
                    <a:pt x="551" y="12"/>
                  </a:lnTo>
                  <a:lnTo>
                    <a:pt x="549" y="13"/>
                  </a:lnTo>
                  <a:lnTo>
                    <a:pt x="546" y="18"/>
                  </a:lnTo>
                  <a:lnTo>
                    <a:pt x="542" y="21"/>
                  </a:lnTo>
                  <a:lnTo>
                    <a:pt x="541" y="23"/>
                  </a:lnTo>
                  <a:lnTo>
                    <a:pt x="541" y="24"/>
                  </a:lnTo>
                  <a:lnTo>
                    <a:pt x="544" y="25"/>
                  </a:lnTo>
                  <a:lnTo>
                    <a:pt x="546" y="27"/>
                  </a:lnTo>
                  <a:lnTo>
                    <a:pt x="546" y="29"/>
                  </a:lnTo>
                  <a:lnTo>
                    <a:pt x="544" y="36"/>
                  </a:lnTo>
                  <a:lnTo>
                    <a:pt x="544" y="41"/>
                  </a:lnTo>
                  <a:lnTo>
                    <a:pt x="543" y="48"/>
                  </a:lnTo>
                  <a:lnTo>
                    <a:pt x="543" y="51"/>
                  </a:lnTo>
                  <a:lnTo>
                    <a:pt x="544" y="54"/>
                  </a:lnTo>
                  <a:lnTo>
                    <a:pt x="545" y="57"/>
                  </a:lnTo>
                  <a:lnTo>
                    <a:pt x="545" y="60"/>
                  </a:lnTo>
                  <a:lnTo>
                    <a:pt x="545" y="67"/>
                  </a:lnTo>
                  <a:lnTo>
                    <a:pt x="546" y="71"/>
                  </a:lnTo>
                  <a:lnTo>
                    <a:pt x="548" y="75"/>
                  </a:lnTo>
                  <a:lnTo>
                    <a:pt x="544" y="79"/>
                  </a:lnTo>
                  <a:lnTo>
                    <a:pt x="544" y="83"/>
                  </a:lnTo>
                  <a:lnTo>
                    <a:pt x="543" y="89"/>
                  </a:lnTo>
                  <a:lnTo>
                    <a:pt x="543" y="93"/>
                  </a:lnTo>
                  <a:lnTo>
                    <a:pt x="541" y="96"/>
                  </a:lnTo>
                  <a:lnTo>
                    <a:pt x="538" y="100"/>
                  </a:lnTo>
                  <a:lnTo>
                    <a:pt x="536" y="101"/>
                  </a:lnTo>
                  <a:lnTo>
                    <a:pt x="533" y="103"/>
                  </a:lnTo>
                  <a:lnTo>
                    <a:pt x="530" y="105"/>
                  </a:lnTo>
                  <a:lnTo>
                    <a:pt x="527" y="111"/>
                  </a:lnTo>
                  <a:lnTo>
                    <a:pt x="520" y="116"/>
                  </a:lnTo>
                  <a:lnTo>
                    <a:pt x="519" y="118"/>
                  </a:lnTo>
                  <a:lnTo>
                    <a:pt x="519" y="122"/>
                  </a:lnTo>
                  <a:lnTo>
                    <a:pt x="519" y="128"/>
                  </a:lnTo>
                  <a:lnTo>
                    <a:pt x="520" y="132"/>
                  </a:lnTo>
                  <a:lnTo>
                    <a:pt x="523" y="139"/>
                  </a:lnTo>
                  <a:lnTo>
                    <a:pt x="525" y="146"/>
                  </a:lnTo>
                  <a:lnTo>
                    <a:pt x="526" y="149"/>
                  </a:lnTo>
                  <a:lnTo>
                    <a:pt x="527" y="151"/>
                  </a:lnTo>
                  <a:lnTo>
                    <a:pt x="531" y="153"/>
                  </a:lnTo>
                  <a:lnTo>
                    <a:pt x="537" y="156"/>
                  </a:lnTo>
                  <a:lnTo>
                    <a:pt x="538" y="157"/>
                  </a:lnTo>
                  <a:lnTo>
                    <a:pt x="541" y="162"/>
                  </a:lnTo>
                  <a:lnTo>
                    <a:pt x="544" y="171"/>
                  </a:lnTo>
                  <a:lnTo>
                    <a:pt x="545" y="177"/>
                  </a:lnTo>
                  <a:lnTo>
                    <a:pt x="551" y="182"/>
                  </a:lnTo>
                  <a:lnTo>
                    <a:pt x="557" y="185"/>
                  </a:lnTo>
                  <a:lnTo>
                    <a:pt x="562" y="190"/>
                  </a:lnTo>
                  <a:lnTo>
                    <a:pt x="567" y="193"/>
                  </a:lnTo>
                  <a:lnTo>
                    <a:pt x="568" y="194"/>
                  </a:lnTo>
                  <a:lnTo>
                    <a:pt x="570" y="203"/>
                  </a:lnTo>
                  <a:lnTo>
                    <a:pt x="572" y="212"/>
                  </a:lnTo>
                  <a:lnTo>
                    <a:pt x="574" y="221"/>
                  </a:lnTo>
                  <a:lnTo>
                    <a:pt x="576" y="230"/>
                  </a:lnTo>
                  <a:lnTo>
                    <a:pt x="578" y="241"/>
                  </a:lnTo>
                  <a:lnTo>
                    <a:pt x="580" y="247"/>
                  </a:lnTo>
                  <a:lnTo>
                    <a:pt x="581" y="254"/>
                  </a:lnTo>
                  <a:lnTo>
                    <a:pt x="583" y="263"/>
                  </a:lnTo>
                  <a:lnTo>
                    <a:pt x="580" y="266"/>
                  </a:lnTo>
                  <a:lnTo>
                    <a:pt x="577" y="267"/>
                  </a:lnTo>
                  <a:lnTo>
                    <a:pt x="579" y="272"/>
                  </a:lnTo>
                  <a:lnTo>
                    <a:pt x="584" y="279"/>
                  </a:lnTo>
                  <a:lnTo>
                    <a:pt x="587" y="285"/>
                  </a:lnTo>
                  <a:lnTo>
                    <a:pt x="588" y="288"/>
                  </a:lnTo>
                  <a:lnTo>
                    <a:pt x="591" y="295"/>
                  </a:lnTo>
                  <a:lnTo>
                    <a:pt x="593" y="302"/>
                  </a:lnTo>
                  <a:lnTo>
                    <a:pt x="593" y="304"/>
                  </a:lnTo>
                  <a:lnTo>
                    <a:pt x="594" y="309"/>
                  </a:lnTo>
                  <a:lnTo>
                    <a:pt x="593" y="324"/>
                  </a:lnTo>
                  <a:lnTo>
                    <a:pt x="594" y="343"/>
                  </a:lnTo>
                  <a:lnTo>
                    <a:pt x="596" y="352"/>
                  </a:lnTo>
                  <a:lnTo>
                    <a:pt x="593" y="361"/>
                  </a:lnTo>
                  <a:lnTo>
                    <a:pt x="591" y="369"/>
                  </a:lnTo>
                  <a:lnTo>
                    <a:pt x="591" y="373"/>
                  </a:lnTo>
                  <a:lnTo>
                    <a:pt x="592" y="379"/>
                  </a:lnTo>
                  <a:lnTo>
                    <a:pt x="593" y="383"/>
                  </a:lnTo>
                  <a:lnTo>
                    <a:pt x="595" y="386"/>
                  </a:lnTo>
                  <a:lnTo>
                    <a:pt x="595" y="394"/>
                  </a:lnTo>
                  <a:lnTo>
                    <a:pt x="594" y="397"/>
                  </a:lnTo>
                  <a:lnTo>
                    <a:pt x="588" y="400"/>
                  </a:lnTo>
                  <a:lnTo>
                    <a:pt x="582" y="404"/>
                  </a:lnTo>
                  <a:lnTo>
                    <a:pt x="581" y="407"/>
                  </a:lnTo>
                  <a:lnTo>
                    <a:pt x="581" y="411"/>
                  </a:lnTo>
                  <a:lnTo>
                    <a:pt x="581" y="414"/>
                  </a:lnTo>
                  <a:lnTo>
                    <a:pt x="586" y="420"/>
                  </a:lnTo>
                  <a:lnTo>
                    <a:pt x="592" y="429"/>
                  </a:lnTo>
                  <a:lnTo>
                    <a:pt x="599" y="440"/>
                  </a:lnTo>
                  <a:lnTo>
                    <a:pt x="599" y="442"/>
                  </a:lnTo>
                  <a:lnTo>
                    <a:pt x="599" y="450"/>
                  </a:lnTo>
                  <a:lnTo>
                    <a:pt x="603" y="459"/>
                  </a:lnTo>
                  <a:lnTo>
                    <a:pt x="606" y="463"/>
                  </a:lnTo>
                  <a:lnTo>
                    <a:pt x="607" y="466"/>
                  </a:lnTo>
                  <a:lnTo>
                    <a:pt x="609" y="468"/>
                  </a:lnTo>
                  <a:lnTo>
                    <a:pt x="612" y="470"/>
                  </a:lnTo>
                  <a:lnTo>
                    <a:pt x="613" y="470"/>
                  </a:lnTo>
                  <a:lnTo>
                    <a:pt x="621" y="467"/>
                  </a:lnTo>
                  <a:lnTo>
                    <a:pt x="634" y="472"/>
                  </a:lnTo>
                  <a:lnTo>
                    <a:pt x="647" y="476"/>
                  </a:lnTo>
                  <a:lnTo>
                    <a:pt x="648" y="476"/>
                  </a:lnTo>
                  <a:lnTo>
                    <a:pt x="651" y="482"/>
                  </a:lnTo>
                  <a:lnTo>
                    <a:pt x="655" y="491"/>
                  </a:lnTo>
                  <a:lnTo>
                    <a:pt x="659" y="497"/>
                  </a:lnTo>
                  <a:lnTo>
                    <a:pt x="662" y="503"/>
                  </a:lnTo>
                  <a:lnTo>
                    <a:pt x="645" y="514"/>
                  </a:lnTo>
                  <a:lnTo>
                    <a:pt x="629" y="525"/>
                  </a:lnTo>
                  <a:lnTo>
                    <a:pt x="612" y="535"/>
                  </a:lnTo>
                  <a:lnTo>
                    <a:pt x="595" y="546"/>
                  </a:lnTo>
                  <a:lnTo>
                    <a:pt x="579" y="556"/>
                  </a:lnTo>
                  <a:lnTo>
                    <a:pt x="562" y="567"/>
                  </a:lnTo>
                  <a:lnTo>
                    <a:pt x="546" y="577"/>
                  </a:lnTo>
                  <a:lnTo>
                    <a:pt x="529" y="588"/>
                  </a:lnTo>
                  <a:lnTo>
                    <a:pt x="518" y="594"/>
                  </a:lnTo>
                  <a:lnTo>
                    <a:pt x="511" y="601"/>
                  </a:lnTo>
                  <a:lnTo>
                    <a:pt x="502" y="608"/>
                  </a:lnTo>
                  <a:lnTo>
                    <a:pt x="494" y="616"/>
                  </a:lnTo>
                  <a:lnTo>
                    <a:pt x="488" y="622"/>
                  </a:lnTo>
                  <a:lnTo>
                    <a:pt x="479" y="629"/>
                  </a:lnTo>
                  <a:lnTo>
                    <a:pt x="475" y="633"/>
                  </a:lnTo>
                  <a:lnTo>
                    <a:pt x="466" y="641"/>
                  </a:lnTo>
                  <a:lnTo>
                    <a:pt x="462" y="643"/>
                  </a:lnTo>
                  <a:lnTo>
                    <a:pt x="450" y="646"/>
                  </a:lnTo>
                  <a:lnTo>
                    <a:pt x="439" y="648"/>
                  </a:lnTo>
                  <a:lnTo>
                    <a:pt x="428" y="650"/>
                  </a:lnTo>
                  <a:lnTo>
                    <a:pt x="421" y="652"/>
                  </a:lnTo>
                  <a:lnTo>
                    <a:pt x="414" y="653"/>
                  </a:lnTo>
                  <a:lnTo>
                    <a:pt x="404" y="655"/>
                  </a:lnTo>
                  <a:lnTo>
                    <a:pt x="397" y="657"/>
                  </a:lnTo>
                  <a:lnTo>
                    <a:pt x="388" y="658"/>
                  </a:lnTo>
                  <a:lnTo>
                    <a:pt x="387" y="658"/>
                  </a:lnTo>
                  <a:lnTo>
                    <a:pt x="386" y="659"/>
                  </a:lnTo>
                  <a:lnTo>
                    <a:pt x="385" y="658"/>
                  </a:lnTo>
                  <a:lnTo>
                    <a:pt x="382" y="657"/>
                  </a:lnTo>
                  <a:lnTo>
                    <a:pt x="380" y="656"/>
                  </a:lnTo>
                  <a:lnTo>
                    <a:pt x="378" y="654"/>
                  </a:lnTo>
                  <a:lnTo>
                    <a:pt x="377" y="653"/>
                  </a:lnTo>
                  <a:lnTo>
                    <a:pt x="379" y="651"/>
                  </a:lnTo>
                  <a:lnTo>
                    <a:pt x="380" y="649"/>
                  </a:lnTo>
                  <a:lnTo>
                    <a:pt x="381" y="648"/>
                  </a:lnTo>
                  <a:lnTo>
                    <a:pt x="381" y="646"/>
                  </a:lnTo>
                  <a:lnTo>
                    <a:pt x="382" y="645"/>
                  </a:lnTo>
                  <a:lnTo>
                    <a:pt x="382" y="644"/>
                  </a:lnTo>
                  <a:lnTo>
                    <a:pt x="382" y="642"/>
                  </a:lnTo>
                  <a:lnTo>
                    <a:pt x="381" y="639"/>
                  </a:lnTo>
                  <a:lnTo>
                    <a:pt x="381" y="634"/>
                  </a:lnTo>
                  <a:lnTo>
                    <a:pt x="381" y="632"/>
                  </a:lnTo>
                  <a:lnTo>
                    <a:pt x="381" y="631"/>
                  </a:lnTo>
                  <a:lnTo>
                    <a:pt x="379" y="629"/>
                  </a:lnTo>
                  <a:lnTo>
                    <a:pt x="375" y="627"/>
                  </a:lnTo>
                  <a:lnTo>
                    <a:pt x="370" y="626"/>
                  </a:lnTo>
                  <a:lnTo>
                    <a:pt x="368" y="625"/>
                  </a:lnTo>
                  <a:lnTo>
                    <a:pt x="364" y="624"/>
                  </a:lnTo>
                  <a:lnTo>
                    <a:pt x="357" y="623"/>
                  </a:lnTo>
                  <a:lnTo>
                    <a:pt x="356" y="622"/>
                  </a:lnTo>
                  <a:lnTo>
                    <a:pt x="351" y="617"/>
                  </a:lnTo>
                  <a:lnTo>
                    <a:pt x="349" y="616"/>
                  </a:lnTo>
                  <a:lnTo>
                    <a:pt x="340" y="615"/>
                  </a:lnTo>
                  <a:lnTo>
                    <a:pt x="337" y="614"/>
                  </a:lnTo>
                  <a:lnTo>
                    <a:pt x="335" y="613"/>
                  </a:lnTo>
                  <a:lnTo>
                    <a:pt x="332" y="612"/>
                  </a:lnTo>
                  <a:lnTo>
                    <a:pt x="331" y="609"/>
                  </a:lnTo>
                  <a:lnTo>
                    <a:pt x="330" y="606"/>
                  </a:lnTo>
                  <a:lnTo>
                    <a:pt x="330" y="605"/>
                  </a:lnTo>
                  <a:lnTo>
                    <a:pt x="319" y="600"/>
                  </a:lnTo>
                  <a:lnTo>
                    <a:pt x="317" y="598"/>
                  </a:lnTo>
                  <a:lnTo>
                    <a:pt x="316" y="596"/>
                  </a:lnTo>
                  <a:lnTo>
                    <a:pt x="316" y="594"/>
                  </a:lnTo>
                  <a:lnTo>
                    <a:pt x="316" y="591"/>
                  </a:lnTo>
                  <a:lnTo>
                    <a:pt x="315" y="588"/>
                  </a:lnTo>
                  <a:lnTo>
                    <a:pt x="315" y="587"/>
                  </a:lnTo>
                  <a:lnTo>
                    <a:pt x="310" y="583"/>
                  </a:lnTo>
                  <a:lnTo>
                    <a:pt x="300" y="576"/>
                  </a:lnTo>
                  <a:lnTo>
                    <a:pt x="289" y="569"/>
                  </a:lnTo>
                  <a:lnTo>
                    <a:pt x="279" y="561"/>
                  </a:lnTo>
                  <a:lnTo>
                    <a:pt x="268" y="554"/>
                  </a:lnTo>
                  <a:lnTo>
                    <a:pt x="258" y="547"/>
                  </a:lnTo>
                  <a:lnTo>
                    <a:pt x="247" y="539"/>
                  </a:lnTo>
                  <a:lnTo>
                    <a:pt x="237" y="532"/>
                  </a:lnTo>
                  <a:lnTo>
                    <a:pt x="226" y="525"/>
                  </a:lnTo>
                  <a:lnTo>
                    <a:pt x="216" y="517"/>
                  </a:lnTo>
                  <a:lnTo>
                    <a:pt x="205" y="509"/>
                  </a:lnTo>
                  <a:lnTo>
                    <a:pt x="195" y="502"/>
                  </a:lnTo>
                  <a:lnTo>
                    <a:pt x="184" y="495"/>
                  </a:lnTo>
                  <a:lnTo>
                    <a:pt x="174" y="487"/>
                  </a:lnTo>
                  <a:lnTo>
                    <a:pt x="163" y="480"/>
                  </a:lnTo>
                  <a:lnTo>
                    <a:pt x="153" y="472"/>
                  </a:lnTo>
                  <a:lnTo>
                    <a:pt x="142" y="465"/>
                  </a:lnTo>
                  <a:lnTo>
                    <a:pt x="134" y="459"/>
                  </a:lnTo>
                  <a:lnTo>
                    <a:pt x="124" y="452"/>
                  </a:lnTo>
                  <a:lnTo>
                    <a:pt x="116" y="447"/>
                  </a:lnTo>
                  <a:lnTo>
                    <a:pt x="109" y="442"/>
                  </a:lnTo>
                  <a:lnTo>
                    <a:pt x="101" y="437"/>
                  </a:lnTo>
                  <a:lnTo>
                    <a:pt x="96" y="434"/>
                  </a:lnTo>
                  <a:lnTo>
                    <a:pt x="90" y="429"/>
                  </a:lnTo>
                  <a:lnTo>
                    <a:pt x="84" y="426"/>
                  </a:lnTo>
                  <a:lnTo>
                    <a:pt x="78" y="421"/>
                  </a:lnTo>
                  <a:lnTo>
                    <a:pt x="72" y="418"/>
                  </a:lnTo>
                  <a:lnTo>
                    <a:pt x="66" y="414"/>
                  </a:lnTo>
                  <a:lnTo>
                    <a:pt x="60" y="410"/>
                  </a:lnTo>
                  <a:lnTo>
                    <a:pt x="54" y="406"/>
                  </a:lnTo>
                  <a:lnTo>
                    <a:pt x="48" y="402"/>
                  </a:lnTo>
                  <a:lnTo>
                    <a:pt x="42" y="398"/>
                  </a:lnTo>
                  <a:lnTo>
                    <a:pt x="36" y="394"/>
                  </a:lnTo>
                  <a:lnTo>
                    <a:pt x="30" y="390"/>
                  </a:lnTo>
                  <a:lnTo>
                    <a:pt x="24" y="387"/>
                  </a:lnTo>
                  <a:lnTo>
                    <a:pt x="18" y="382"/>
                  </a:lnTo>
                  <a:lnTo>
                    <a:pt x="12" y="379"/>
                  </a:lnTo>
                  <a:lnTo>
                    <a:pt x="6" y="374"/>
                  </a:lnTo>
                  <a:lnTo>
                    <a:pt x="0" y="371"/>
                  </a:lnTo>
                  <a:lnTo>
                    <a:pt x="0" y="363"/>
                  </a:lnTo>
                  <a:lnTo>
                    <a:pt x="0" y="357"/>
                  </a:lnTo>
                  <a:lnTo>
                    <a:pt x="0" y="348"/>
                  </a:lnTo>
                  <a:lnTo>
                    <a:pt x="0" y="341"/>
                  </a:lnTo>
                  <a:lnTo>
                    <a:pt x="0" y="333"/>
                  </a:lnTo>
                  <a:lnTo>
                    <a:pt x="0" y="328"/>
                  </a:lnTo>
                  <a:lnTo>
                    <a:pt x="0" y="322"/>
                  </a:lnTo>
                  <a:lnTo>
                    <a:pt x="0" y="320"/>
                  </a:lnTo>
                  <a:lnTo>
                    <a:pt x="1" y="319"/>
                  </a:lnTo>
                  <a:lnTo>
                    <a:pt x="4" y="317"/>
                  </a:lnTo>
                  <a:lnTo>
                    <a:pt x="9" y="313"/>
                  </a:lnTo>
                  <a:lnTo>
                    <a:pt x="11" y="311"/>
                  </a:lnTo>
                  <a:lnTo>
                    <a:pt x="13" y="309"/>
                  </a:lnTo>
                  <a:lnTo>
                    <a:pt x="21" y="303"/>
                  </a:lnTo>
                  <a:lnTo>
                    <a:pt x="24" y="302"/>
                  </a:lnTo>
                  <a:lnTo>
                    <a:pt x="32" y="295"/>
                  </a:lnTo>
                  <a:lnTo>
                    <a:pt x="34" y="295"/>
                  </a:lnTo>
                  <a:lnTo>
                    <a:pt x="38" y="294"/>
                  </a:lnTo>
                  <a:lnTo>
                    <a:pt x="40" y="293"/>
                  </a:lnTo>
                  <a:lnTo>
                    <a:pt x="42" y="290"/>
                  </a:lnTo>
                  <a:lnTo>
                    <a:pt x="46" y="288"/>
                  </a:lnTo>
                  <a:lnTo>
                    <a:pt x="48" y="286"/>
                  </a:lnTo>
                  <a:lnTo>
                    <a:pt x="49" y="285"/>
                  </a:lnTo>
                  <a:lnTo>
                    <a:pt x="51" y="285"/>
                  </a:lnTo>
                  <a:lnTo>
                    <a:pt x="58" y="286"/>
                  </a:lnTo>
                  <a:lnTo>
                    <a:pt x="62" y="287"/>
                  </a:lnTo>
                  <a:lnTo>
                    <a:pt x="66" y="288"/>
                  </a:lnTo>
                  <a:lnTo>
                    <a:pt x="67" y="288"/>
                  </a:lnTo>
                  <a:lnTo>
                    <a:pt x="67" y="286"/>
                  </a:lnTo>
                  <a:lnTo>
                    <a:pt x="69" y="284"/>
                  </a:lnTo>
                  <a:lnTo>
                    <a:pt x="69" y="282"/>
                  </a:lnTo>
                  <a:lnTo>
                    <a:pt x="70" y="279"/>
                  </a:lnTo>
                  <a:lnTo>
                    <a:pt x="70" y="279"/>
                  </a:lnTo>
                  <a:lnTo>
                    <a:pt x="71" y="278"/>
                  </a:lnTo>
                  <a:lnTo>
                    <a:pt x="72" y="278"/>
                  </a:lnTo>
                  <a:lnTo>
                    <a:pt x="74" y="279"/>
                  </a:lnTo>
                  <a:lnTo>
                    <a:pt x="79" y="279"/>
                  </a:lnTo>
                  <a:lnTo>
                    <a:pt x="80" y="278"/>
                  </a:lnTo>
                  <a:lnTo>
                    <a:pt x="86" y="278"/>
                  </a:lnTo>
                  <a:lnTo>
                    <a:pt x="93" y="277"/>
                  </a:lnTo>
                  <a:lnTo>
                    <a:pt x="99" y="275"/>
                  </a:lnTo>
                  <a:lnTo>
                    <a:pt x="104" y="273"/>
                  </a:lnTo>
                  <a:lnTo>
                    <a:pt x="108" y="270"/>
                  </a:lnTo>
                  <a:lnTo>
                    <a:pt x="112" y="266"/>
                  </a:lnTo>
                  <a:lnTo>
                    <a:pt x="116" y="260"/>
                  </a:lnTo>
                  <a:lnTo>
                    <a:pt x="119" y="254"/>
                  </a:lnTo>
                  <a:lnTo>
                    <a:pt x="125" y="251"/>
                  </a:lnTo>
                  <a:lnTo>
                    <a:pt x="130" y="250"/>
                  </a:lnTo>
                  <a:lnTo>
                    <a:pt x="133" y="249"/>
                  </a:lnTo>
                  <a:lnTo>
                    <a:pt x="140" y="246"/>
                  </a:lnTo>
                  <a:lnTo>
                    <a:pt x="145" y="242"/>
                  </a:lnTo>
                  <a:lnTo>
                    <a:pt x="151" y="238"/>
                  </a:lnTo>
                  <a:lnTo>
                    <a:pt x="154" y="237"/>
                  </a:lnTo>
                  <a:lnTo>
                    <a:pt x="160" y="237"/>
                  </a:lnTo>
                  <a:lnTo>
                    <a:pt x="160" y="236"/>
                  </a:lnTo>
                  <a:lnTo>
                    <a:pt x="162" y="235"/>
                  </a:lnTo>
                  <a:lnTo>
                    <a:pt x="162" y="232"/>
                  </a:lnTo>
                  <a:lnTo>
                    <a:pt x="160" y="231"/>
                  </a:lnTo>
                  <a:lnTo>
                    <a:pt x="158" y="230"/>
                  </a:lnTo>
                  <a:lnTo>
                    <a:pt x="157" y="229"/>
                  </a:lnTo>
                  <a:lnTo>
                    <a:pt x="156" y="229"/>
                  </a:lnTo>
                  <a:lnTo>
                    <a:pt x="156" y="227"/>
                  </a:lnTo>
                  <a:lnTo>
                    <a:pt x="156" y="225"/>
                  </a:lnTo>
                  <a:lnTo>
                    <a:pt x="156" y="223"/>
                  </a:lnTo>
                  <a:lnTo>
                    <a:pt x="157" y="221"/>
                  </a:lnTo>
                  <a:lnTo>
                    <a:pt x="157" y="218"/>
                  </a:lnTo>
                  <a:lnTo>
                    <a:pt x="156" y="216"/>
                  </a:lnTo>
                  <a:lnTo>
                    <a:pt x="155" y="214"/>
                  </a:lnTo>
                  <a:lnTo>
                    <a:pt x="155" y="212"/>
                  </a:lnTo>
                  <a:lnTo>
                    <a:pt x="156" y="210"/>
                  </a:lnTo>
                  <a:lnTo>
                    <a:pt x="157" y="209"/>
                  </a:lnTo>
                  <a:lnTo>
                    <a:pt x="160" y="209"/>
                  </a:lnTo>
                  <a:lnTo>
                    <a:pt x="163" y="209"/>
                  </a:lnTo>
                  <a:lnTo>
                    <a:pt x="168" y="209"/>
                  </a:lnTo>
                  <a:lnTo>
                    <a:pt x="181" y="204"/>
                  </a:lnTo>
                  <a:lnTo>
                    <a:pt x="182" y="202"/>
                  </a:lnTo>
                  <a:lnTo>
                    <a:pt x="183" y="199"/>
                  </a:lnTo>
                  <a:lnTo>
                    <a:pt x="184" y="196"/>
                  </a:lnTo>
                  <a:lnTo>
                    <a:pt x="186" y="194"/>
                  </a:lnTo>
                  <a:lnTo>
                    <a:pt x="187" y="194"/>
                  </a:lnTo>
                  <a:lnTo>
                    <a:pt x="191" y="194"/>
                  </a:lnTo>
                  <a:lnTo>
                    <a:pt x="197" y="193"/>
                  </a:lnTo>
                  <a:lnTo>
                    <a:pt x="199" y="193"/>
                  </a:lnTo>
                  <a:lnTo>
                    <a:pt x="207" y="193"/>
                  </a:lnTo>
                  <a:lnTo>
                    <a:pt x="212" y="193"/>
                  </a:lnTo>
                  <a:lnTo>
                    <a:pt x="220" y="193"/>
                  </a:lnTo>
                  <a:lnTo>
                    <a:pt x="226" y="193"/>
                  </a:lnTo>
                  <a:lnTo>
                    <a:pt x="231" y="194"/>
                  </a:lnTo>
                  <a:lnTo>
                    <a:pt x="237" y="194"/>
                  </a:lnTo>
                  <a:lnTo>
                    <a:pt x="239" y="193"/>
                  </a:lnTo>
                  <a:lnTo>
                    <a:pt x="239" y="191"/>
                  </a:lnTo>
                  <a:lnTo>
                    <a:pt x="237" y="187"/>
                  </a:lnTo>
                  <a:lnTo>
                    <a:pt x="239" y="185"/>
                  </a:lnTo>
                  <a:lnTo>
                    <a:pt x="241" y="182"/>
                  </a:lnTo>
                  <a:lnTo>
                    <a:pt x="244" y="180"/>
                  </a:lnTo>
                  <a:lnTo>
                    <a:pt x="242" y="177"/>
                  </a:lnTo>
                  <a:lnTo>
                    <a:pt x="240" y="174"/>
                  </a:lnTo>
                  <a:lnTo>
                    <a:pt x="237" y="172"/>
                  </a:lnTo>
                  <a:lnTo>
                    <a:pt x="235" y="171"/>
                  </a:lnTo>
                  <a:lnTo>
                    <a:pt x="232" y="168"/>
                  </a:lnTo>
                  <a:lnTo>
                    <a:pt x="230" y="164"/>
                  </a:lnTo>
                  <a:lnTo>
                    <a:pt x="228" y="157"/>
                  </a:lnTo>
                  <a:lnTo>
                    <a:pt x="226" y="152"/>
                  </a:lnTo>
                  <a:lnTo>
                    <a:pt x="225" y="147"/>
                  </a:lnTo>
                  <a:lnTo>
                    <a:pt x="226" y="138"/>
                  </a:lnTo>
                  <a:lnTo>
                    <a:pt x="223" y="132"/>
                  </a:lnTo>
                  <a:lnTo>
                    <a:pt x="223" y="130"/>
                  </a:lnTo>
                  <a:lnTo>
                    <a:pt x="223" y="127"/>
                  </a:lnTo>
                  <a:lnTo>
                    <a:pt x="224" y="122"/>
                  </a:lnTo>
                  <a:lnTo>
                    <a:pt x="223" y="114"/>
                  </a:lnTo>
                  <a:lnTo>
                    <a:pt x="221" y="107"/>
                  </a:lnTo>
                  <a:lnTo>
                    <a:pt x="222" y="105"/>
                  </a:lnTo>
                  <a:lnTo>
                    <a:pt x="223" y="103"/>
                  </a:lnTo>
                  <a:lnTo>
                    <a:pt x="222" y="102"/>
                  </a:lnTo>
                  <a:lnTo>
                    <a:pt x="220" y="100"/>
                  </a:lnTo>
                  <a:lnTo>
                    <a:pt x="219" y="98"/>
                  </a:lnTo>
                  <a:lnTo>
                    <a:pt x="220" y="96"/>
                  </a:lnTo>
                  <a:lnTo>
                    <a:pt x="221" y="93"/>
                  </a:lnTo>
                  <a:lnTo>
                    <a:pt x="221" y="92"/>
                  </a:lnTo>
                  <a:lnTo>
                    <a:pt x="217" y="89"/>
                  </a:lnTo>
                  <a:lnTo>
                    <a:pt x="210" y="84"/>
                  </a:lnTo>
                  <a:lnTo>
                    <a:pt x="208" y="81"/>
                  </a:lnTo>
                  <a:lnTo>
                    <a:pt x="207" y="78"/>
                  </a:lnTo>
                  <a:lnTo>
                    <a:pt x="214" y="79"/>
                  </a:lnTo>
                  <a:lnTo>
                    <a:pt x="217" y="79"/>
                  </a:lnTo>
                  <a:lnTo>
                    <a:pt x="225" y="75"/>
                  </a:lnTo>
                  <a:lnTo>
                    <a:pt x="231" y="70"/>
                  </a:lnTo>
                  <a:lnTo>
                    <a:pt x="236" y="69"/>
                  </a:lnTo>
                  <a:lnTo>
                    <a:pt x="239" y="63"/>
                  </a:lnTo>
                  <a:lnTo>
                    <a:pt x="244" y="60"/>
                  </a:lnTo>
                  <a:lnTo>
                    <a:pt x="249" y="56"/>
                  </a:lnTo>
                  <a:lnTo>
                    <a:pt x="264" y="49"/>
                  </a:lnTo>
                  <a:lnTo>
                    <a:pt x="267" y="49"/>
                  </a:lnTo>
                  <a:lnTo>
                    <a:pt x="272" y="50"/>
                  </a:lnTo>
                  <a:lnTo>
                    <a:pt x="277" y="50"/>
                  </a:lnTo>
                  <a:lnTo>
                    <a:pt x="280" y="47"/>
                  </a:lnTo>
                  <a:lnTo>
                    <a:pt x="283" y="41"/>
                  </a:lnTo>
                  <a:lnTo>
                    <a:pt x="288" y="37"/>
                  </a:lnTo>
                  <a:lnTo>
                    <a:pt x="295" y="33"/>
                  </a:lnTo>
                  <a:lnTo>
                    <a:pt x="304" y="30"/>
                  </a:lnTo>
                  <a:lnTo>
                    <a:pt x="310" y="26"/>
                  </a:lnTo>
                  <a:lnTo>
                    <a:pt x="319" y="23"/>
                  </a:lnTo>
                  <a:lnTo>
                    <a:pt x="341" y="21"/>
                  </a:lnTo>
                  <a:lnTo>
                    <a:pt x="353" y="19"/>
                  </a:lnTo>
                  <a:lnTo>
                    <a:pt x="362" y="20"/>
                  </a:lnTo>
                  <a:lnTo>
                    <a:pt x="370" y="14"/>
                  </a:lnTo>
                  <a:lnTo>
                    <a:pt x="373" y="12"/>
                  </a:lnTo>
                  <a:lnTo>
                    <a:pt x="391" y="12"/>
                  </a:lnTo>
                  <a:lnTo>
                    <a:pt x="399" y="8"/>
                  </a:lnTo>
                  <a:lnTo>
                    <a:pt x="431" y="8"/>
                  </a:lnTo>
                  <a:lnTo>
                    <a:pt x="434" y="9"/>
                  </a:lnTo>
                  <a:lnTo>
                    <a:pt x="439" y="11"/>
                  </a:lnTo>
                  <a:lnTo>
                    <a:pt x="445" y="16"/>
                  </a:lnTo>
                  <a:lnTo>
                    <a:pt x="448" y="18"/>
                  </a:lnTo>
                  <a:lnTo>
                    <a:pt x="452" y="16"/>
                  </a:lnTo>
                  <a:lnTo>
                    <a:pt x="462" y="12"/>
                  </a:lnTo>
                  <a:lnTo>
                    <a:pt x="473" y="9"/>
                  </a:lnTo>
                  <a:lnTo>
                    <a:pt x="478" y="6"/>
                  </a:lnTo>
                  <a:lnTo>
                    <a:pt x="481" y="2"/>
                  </a:lnTo>
                  <a:lnTo>
                    <a:pt x="486" y="0"/>
                  </a:lnTo>
                  <a:lnTo>
                    <a:pt x="489" y="4"/>
                  </a:lnTo>
                  <a:lnTo>
                    <a:pt x="501" y="7"/>
                  </a:lnTo>
                  <a:lnTo>
                    <a:pt x="507" y="6"/>
                  </a:lnTo>
                  <a:lnTo>
                    <a:pt x="510" y="5"/>
                  </a:lnTo>
                  <a:lnTo>
                    <a:pt x="509" y="0"/>
                  </a:lnTo>
                  <a:lnTo>
                    <a:pt x="516" y="1"/>
                  </a:lnTo>
                  <a:lnTo>
                    <a:pt x="522" y="4"/>
                  </a:lnTo>
                  <a:lnTo>
                    <a:pt x="528" y="9"/>
                  </a:lnTo>
                  <a:lnTo>
                    <a:pt x="532" y="9"/>
                  </a:lnTo>
                  <a:lnTo>
                    <a:pt x="539" y="7"/>
                  </a:lnTo>
                  <a:lnTo>
                    <a:pt x="553" y="6"/>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48" name="Google Shape;2848;p203"/>
            <p:cNvSpPr/>
            <p:nvPr/>
          </p:nvSpPr>
          <p:spPr>
            <a:xfrm>
              <a:off x="6701970" y="3757676"/>
              <a:ext cx="372634" cy="291748"/>
            </a:xfrm>
            <a:custGeom>
              <a:avLst/>
              <a:gdLst/>
              <a:ahLst/>
              <a:cxnLst/>
              <a:rect l="l" t="t" r="r" b="b"/>
              <a:pathLst>
                <a:path w="391" h="347" extrusionOk="0">
                  <a:moveTo>
                    <a:pt x="304" y="13"/>
                  </a:moveTo>
                  <a:lnTo>
                    <a:pt x="305" y="14"/>
                  </a:lnTo>
                  <a:lnTo>
                    <a:pt x="306" y="17"/>
                  </a:lnTo>
                  <a:lnTo>
                    <a:pt x="309" y="25"/>
                  </a:lnTo>
                  <a:lnTo>
                    <a:pt x="311" y="31"/>
                  </a:lnTo>
                  <a:lnTo>
                    <a:pt x="314" y="40"/>
                  </a:lnTo>
                  <a:lnTo>
                    <a:pt x="315" y="43"/>
                  </a:lnTo>
                  <a:lnTo>
                    <a:pt x="315" y="45"/>
                  </a:lnTo>
                  <a:lnTo>
                    <a:pt x="319" y="55"/>
                  </a:lnTo>
                  <a:lnTo>
                    <a:pt x="321" y="62"/>
                  </a:lnTo>
                  <a:lnTo>
                    <a:pt x="323" y="69"/>
                  </a:lnTo>
                  <a:lnTo>
                    <a:pt x="326" y="78"/>
                  </a:lnTo>
                  <a:lnTo>
                    <a:pt x="327" y="81"/>
                  </a:lnTo>
                  <a:lnTo>
                    <a:pt x="325" y="82"/>
                  </a:lnTo>
                  <a:lnTo>
                    <a:pt x="321" y="88"/>
                  </a:lnTo>
                  <a:lnTo>
                    <a:pt x="318" y="108"/>
                  </a:lnTo>
                  <a:lnTo>
                    <a:pt x="312" y="121"/>
                  </a:lnTo>
                  <a:lnTo>
                    <a:pt x="312" y="131"/>
                  </a:lnTo>
                  <a:lnTo>
                    <a:pt x="311" y="134"/>
                  </a:lnTo>
                  <a:lnTo>
                    <a:pt x="309" y="138"/>
                  </a:lnTo>
                  <a:lnTo>
                    <a:pt x="305" y="143"/>
                  </a:lnTo>
                  <a:lnTo>
                    <a:pt x="299" y="141"/>
                  </a:lnTo>
                  <a:lnTo>
                    <a:pt x="290" y="133"/>
                  </a:lnTo>
                  <a:lnTo>
                    <a:pt x="286" y="125"/>
                  </a:lnTo>
                  <a:lnTo>
                    <a:pt x="279" y="121"/>
                  </a:lnTo>
                  <a:lnTo>
                    <a:pt x="274" y="114"/>
                  </a:lnTo>
                  <a:lnTo>
                    <a:pt x="273" y="109"/>
                  </a:lnTo>
                  <a:lnTo>
                    <a:pt x="273" y="106"/>
                  </a:lnTo>
                  <a:lnTo>
                    <a:pt x="270" y="99"/>
                  </a:lnTo>
                  <a:lnTo>
                    <a:pt x="268" y="96"/>
                  </a:lnTo>
                  <a:lnTo>
                    <a:pt x="262" y="88"/>
                  </a:lnTo>
                  <a:lnTo>
                    <a:pt x="260" y="84"/>
                  </a:lnTo>
                  <a:lnTo>
                    <a:pt x="258" y="82"/>
                  </a:lnTo>
                  <a:lnTo>
                    <a:pt x="257" y="79"/>
                  </a:lnTo>
                  <a:lnTo>
                    <a:pt x="255" y="69"/>
                  </a:lnTo>
                  <a:lnTo>
                    <a:pt x="252" y="63"/>
                  </a:lnTo>
                  <a:lnTo>
                    <a:pt x="249" y="65"/>
                  </a:lnTo>
                  <a:lnTo>
                    <a:pt x="250" y="67"/>
                  </a:lnTo>
                  <a:lnTo>
                    <a:pt x="247" y="71"/>
                  </a:lnTo>
                  <a:lnTo>
                    <a:pt x="246" y="75"/>
                  </a:lnTo>
                  <a:lnTo>
                    <a:pt x="247" y="79"/>
                  </a:lnTo>
                  <a:lnTo>
                    <a:pt x="252" y="84"/>
                  </a:lnTo>
                  <a:lnTo>
                    <a:pt x="253" y="87"/>
                  </a:lnTo>
                  <a:lnTo>
                    <a:pt x="255" y="91"/>
                  </a:lnTo>
                  <a:lnTo>
                    <a:pt x="254" y="99"/>
                  </a:lnTo>
                  <a:lnTo>
                    <a:pt x="255" y="101"/>
                  </a:lnTo>
                  <a:lnTo>
                    <a:pt x="259" y="106"/>
                  </a:lnTo>
                  <a:lnTo>
                    <a:pt x="261" y="109"/>
                  </a:lnTo>
                  <a:lnTo>
                    <a:pt x="262" y="112"/>
                  </a:lnTo>
                  <a:lnTo>
                    <a:pt x="263" y="114"/>
                  </a:lnTo>
                  <a:lnTo>
                    <a:pt x="267" y="119"/>
                  </a:lnTo>
                  <a:lnTo>
                    <a:pt x="273" y="127"/>
                  </a:lnTo>
                  <a:lnTo>
                    <a:pt x="278" y="133"/>
                  </a:lnTo>
                  <a:lnTo>
                    <a:pt x="282" y="136"/>
                  </a:lnTo>
                  <a:lnTo>
                    <a:pt x="284" y="138"/>
                  </a:lnTo>
                  <a:lnTo>
                    <a:pt x="284" y="145"/>
                  </a:lnTo>
                  <a:lnTo>
                    <a:pt x="284" y="149"/>
                  </a:lnTo>
                  <a:lnTo>
                    <a:pt x="287" y="155"/>
                  </a:lnTo>
                  <a:lnTo>
                    <a:pt x="288" y="158"/>
                  </a:lnTo>
                  <a:lnTo>
                    <a:pt x="292" y="161"/>
                  </a:lnTo>
                  <a:lnTo>
                    <a:pt x="293" y="164"/>
                  </a:lnTo>
                  <a:lnTo>
                    <a:pt x="294" y="169"/>
                  </a:lnTo>
                  <a:lnTo>
                    <a:pt x="297" y="183"/>
                  </a:lnTo>
                  <a:lnTo>
                    <a:pt x="299" y="187"/>
                  </a:lnTo>
                  <a:lnTo>
                    <a:pt x="309" y="205"/>
                  </a:lnTo>
                  <a:lnTo>
                    <a:pt x="317" y="218"/>
                  </a:lnTo>
                  <a:lnTo>
                    <a:pt x="320" y="226"/>
                  </a:lnTo>
                  <a:lnTo>
                    <a:pt x="326" y="236"/>
                  </a:lnTo>
                  <a:lnTo>
                    <a:pt x="336" y="260"/>
                  </a:lnTo>
                  <a:lnTo>
                    <a:pt x="343" y="267"/>
                  </a:lnTo>
                  <a:lnTo>
                    <a:pt x="345" y="271"/>
                  </a:lnTo>
                  <a:lnTo>
                    <a:pt x="350" y="274"/>
                  </a:lnTo>
                  <a:lnTo>
                    <a:pt x="355" y="279"/>
                  </a:lnTo>
                  <a:lnTo>
                    <a:pt x="350" y="279"/>
                  </a:lnTo>
                  <a:lnTo>
                    <a:pt x="349" y="279"/>
                  </a:lnTo>
                  <a:lnTo>
                    <a:pt x="348" y="279"/>
                  </a:lnTo>
                  <a:lnTo>
                    <a:pt x="346" y="282"/>
                  </a:lnTo>
                  <a:lnTo>
                    <a:pt x="346" y="284"/>
                  </a:lnTo>
                  <a:lnTo>
                    <a:pt x="347" y="296"/>
                  </a:lnTo>
                  <a:lnTo>
                    <a:pt x="349" y="302"/>
                  </a:lnTo>
                  <a:lnTo>
                    <a:pt x="353" y="314"/>
                  </a:lnTo>
                  <a:lnTo>
                    <a:pt x="356" y="316"/>
                  </a:lnTo>
                  <a:lnTo>
                    <a:pt x="357" y="319"/>
                  </a:lnTo>
                  <a:lnTo>
                    <a:pt x="359" y="320"/>
                  </a:lnTo>
                  <a:lnTo>
                    <a:pt x="370" y="324"/>
                  </a:lnTo>
                  <a:lnTo>
                    <a:pt x="375" y="332"/>
                  </a:lnTo>
                  <a:lnTo>
                    <a:pt x="389" y="342"/>
                  </a:lnTo>
                  <a:lnTo>
                    <a:pt x="390" y="345"/>
                  </a:lnTo>
                  <a:lnTo>
                    <a:pt x="390" y="346"/>
                  </a:lnTo>
                  <a:lnTo>
                    <a:pt x="380" y="346"/>
                  </a:lnTo>
                  <a:lnTo>
                    <a:pt x="369" y="346"/>
                  </a:lnTo>
                  <a:lnTo>
                    <a:pt x="359" y="346"/>
                  </a:lnTo>
                  <a:lnTo>
                    <a:pt x="349" y="346"/>
                  </a:lnTo>
                  <a:lnTo>
                    <a:pt x="337" y="346"/>
                  </a:lnTo>
                  <a:lnTo>
                    <a:pt x="327" y="346"/>
                  </a:lnTo>
                  <a:lnTo>
                    <a:pt x="317" y="346"/>
                  </a:lnTo>
                  <a:lnTo>
                    <a:pt x="306" y="346"/>
                  </a:lnTo>
                  <a:lnTo>
                    <a:pt x="296" y="346"/>
                  </a:lnTo>
                  <a:lnTo>
                    <a:pt x="285" y="346"/>
                  </a:lnTo>
                  <a:lnTo>
                    <a:pt x="274" y="346"/>
                  </a:lnTo>
                  <a:lnTo>
                    <a:pt x="264" y="346"/>
                  </a:lnTo>
                  <a:lnTo>
                    <a:pt x="254" y="346"/>
                  </a:lnTo>
                  <a:lnTo>
                    <a:pt x="243" y="346"/>
                  </a:lnTo>
                  <a:lnTo>
                    <a:pt x="232" y="346"/>
                  </a:lnTo>
                  <a:lnTo>
                    <a:pt x="222" y="346"/>
                  </a:lnTo>
                  <a:lnTo>
                    <a:pt x="216" y="346"/>
                  </a:lnTo>
                  <a:lnTo>
                    <a:pt x="217" y="343"/>
                  </a:lnTo>
                  <a:lnTo>
                    <a:pt x="218" y="341"/>
                  </a:lnTo>
                  <a:lnTo>
                    <a:pt x="217" y="339"/>
                  </a:lnTo>
                  <a:lnTo>
                    <a:pt x="215" y="339"/>
                  </a:lnTo>
                  <a:lnTo>
                    <a:pt x="213" y="339"/>
                  </a:lnTo>
                  <a:lnTo>
                    <a:pt x="210" y="346"/>
                  </a:lnTo>
                  <a:lnTo>
                    <a:pt x="209" y="346"/>
                  </a:lnTo>
                  <a:lnTo>
                    <a:pt x="205" y="346"/>
                  </a:lnTo>
                  <a:lnTo>
                    <a:pt x="192" y="346"/>
                  </a:lnTo>
                  <a:lnTo>
                    <a:pt x="180" y="346"/>
                  </a:lnTo>
                  <a:lnTo>
                    <a:pt x="168" y="346"/>
                  </a:lnTo>
                  <a:lnTo>
                    <a:pt x="156" y="346"/>
                  </a:lnTo>
                  <a:lnTo>
                    <a:pt x="144" y="346"/>
                  </a:lnTo>
                  <a:lnTo>
                    <a:pt x="131" y="346"/>
                  </a:lnTo>
                  <a:lnTo>
                    <a:pt x="119" y="346"/>
                  </a:lnTo>
                  <a:lnTo>
                    <a:pt x="107" y="346"/>
                  </a:lnTo>
                  <a:lnTo>
                    <a:pt x="95" y="346"/>
                  </a:lnTo>
                  <a:lnTo>
                    <a:pt x="82" y="346"/>
                  </a:lnTo>
                  <a:lnTo>
                    <a:pt x="70" y="346"/>
                  </a:lnTo>
                  <a:lnTo>
                    <a:pt x="58" y="346"/>
                  </a:lnTo>
                  <a:lnTo>
                    <a:pt x="46" y="346"/>
                  </a:lnTo>
                  <a:lnTo>
                    <a:pt x="34" y="346"/>
                  </a:lnTo>
                  <a:lnTo>
                    <a:pt x="21" y="346"/>
                  </a:lnTo>
                  <a:lnTo>
                    <a:pt x="9" y="346"/>
                  </a:lnTo>
                  <a:lnTo>
                    <a:pt x="9" y="339"/>
                  </a:lnTo>
                  <a:lnTo>
                    <a:pt x="9" y="331"/>
                  </a:lnTo>
                  <a:lnTo>
                    <a:pt x="9" y="323"/>
                  </a:lnTo>
                  <a:lnTo>
                    <a:pt x="9" y="315"/>
                  </a:lnTo>
                  <a:lnTo>
                    <a:pt x="9" y="307"/>
                  </a:lnTo>
                  <a:lnTo>
                    <a:pt x="9" y="299"/>
                  </a:lnTo>
                  <a:lnTo>
                    <a:pt x="9" y="292"/>
                  </a:lnTo>
                  <a:lnTo>
                    <a:pt x="9" y="284"/>
                  </a:lnTo>
                  <a:lnTo>
                    <a:pt x="9" y="276"/>
                  </a:lnTo>
                  <a:lnTo>
                    <a:pt x="9" y="268"/>
                  </a:lnTo>
                  <a:lnTo>
                    <a:pt x="9" y="260"/>
                  </a:lnTo>
                  <a:lnTo>
                    <a:pt x="9" y="252"/>
                  </a:lnTo>
                  <a:lnTo>
                    <a:pt x="9" y="245"/>
                  </a:lnTo>
                  <a:lnTo>
                    <a:pt x="9" y="236"/>
                  </a:lnTo>
                  <a:lnTo>
                    <a:pt x="9" y="229"/>
                  </a:lnTo>
                  <a:lnTo>
                    <a:pt x="9" y="221"/>
                  </a:lnTo>
                  <a:lnTo>
                    <a:pt x="9" y="213"/>
                  </a:lnTo>
                  <a:lnTo>
                    <a:pt x="9" y="205"/>
                  </a:lnTo>
                  <a:lnTo>
                    <a:pt x="9" y="197"/>
                  </a:lnTo>
                  <a:lnTo>
                    <a:pt x="9" y="189"/>
                  </a:lnTo>
                  <a:lnTo>
                    <a:pt x="9" y="181"/>
                  </a:lnTo>
                  <a:lnTo>
                    <a:pt x="9" y="173"/>
                  </a:lnTo>
                  <a:lnTo>
                    <a:pt x="9" y="165"/>
                  </a:lnTo>
                  <a:lnTo>
                    <a:pt x="9" y="157"/>
                  </a:lnTo>
                  <a:lnTo>
                    <a:pt x="9" y="149"/>
                  </a:lnTo>
                  <a:lnTo>
                    <a:pt x="9" y="140"/>
                  </a:lnTo>
                  <a:lnTo>
                    <a:pt x="9" y="132"/>
                  </a:lnTo>
                  <a:lnTo>
                    <a:pt x="9" y="125"/>
                  </a:lnTo>
                  <a:lnTo>
                    <a:pt x="9" y="116"/>
                  </a:lnTo>
                  <a:lnTo>
                    <a:pt x="9" y="108"/>
                  </a:lnTo>
                  <a:lnTo>
                    <a:pt x="9" y="100"/>
                  </a:lnTo>
                  <a:lnTo>
                    <a:pt x="9" y="91"/>
                  </a:lnTo>
                  <a:lnTo>
                    <a:pt x="9" y="90"/>
                  </a:lnTo>
                  <a:lnTo>
                    <a:pt x="7" y="85"/>
                  </a:lnTo>
                  <a:lnTo>
                    <a:pt x="5" y="78"/>
                  </a:lnTo>
                  <a:lnTo>
                    <a:pt x="4" y="69"/>
                  </a:lnTo>
                  <a:lnTo>
                    <a:pt x="4" y="66"/>
                  </a:lnTo>
                  <a:lnTo>
                    <a:pt x="0" y="57"/>
                  </a:lnTo>
                  <a:lnTo>
                    <a:pt x="0" y="54"/>
                  </a:lnTo>
                  <a:lnTo>
                    <a:pt x="1" y="52"/>
                  </a:lnTo>
                  <a:lnTo>
                    <a:pt x="6" y="45"/>
                  </a:lnTo>
                  <a:lnTo>
                    <a:pt x="7" y="41"/>
                  </a:lnTo>
                  <a:lnTo>
                    <a:pt x="8" y="36"/>
                  </a:lnTo>
                  <a:lnTo>
                    <a:pt x="9" y="33"/>
                  </a:lnTo>
                  <a:lnTo>
                    <a:pt x="7" y="27"/>
                  </a:lnTo>
                  <a:lnTo>
                    <a:pt x="6" y="22"/>
                  </a:lnTo>
                  <a:lnTo>
                    <a:pt x="5" y="17"/>
                  </a:lnTo>
                  <a:lnTo>
                    <a:pt x="5" y="12"/>
                  </a:lnTo>
                  <a:lnTo>
                    <a:pt x="7" y="9"/>
                  </a:lnTo>
                  <a:lnTo>
                    <a:pt x="10" y="5"/>
                  </a:lnTo>
                  <a:lnTo>
                    <a:pt x="11" y="4"/>
                  </a:lnTo>
                  <a:lnTo>
                    <a:pt x="13" y="2"/>
                  </a:lnTo>
                  <a:lnTo>
                    <a:pt x="15" y="0"/>
                  </a:lnTo>
                  <a:lnTo>
                    <a:pt x="17" y="5"/>
                  </a:lnTo>
                  <a:lnTo>
                    <a:pt x="22" y="5"/>
                  </a:lnTo>
                  <a:lnTo>
                    <a:pt x="38" y="2"/>
                  </a:lnTo>
                  <a:lnTo>
                    <a:pt x="57" y="6"/>
                  </a:lnTo>
                  <a:lnTo>
                    <a:pt x="67" y="7"/>
                  </a:lnTo>
                  <a:lnTo>
                    <a:pt x="82" y="11"/>
                  </a:lnTo>
                  <a:lnTo>
                    <a:pt x="91" y="17"/>
                  </a:lnTo>
                  <a:lnTo>
                    <a:pt x="93" y="17"/>
                  </a:lnTo>
                  <a:lnTo>
                    <a:pt x="100" y="17"/>
                  </a:lnTo>
                  <a:lnTo>
                    <a:pt x="105" y="21"/>
                  </a:lnTo>
                  <a:lnTo>
                    <a:pt x="122" y="23"/>
                  </a:lnTo>
                  <a:lnTo>
                    <a:pt x="132" y="27"/>
                  </a:lnTo>
                  <a:lnTo>
                    <a:pt x="137" y="30"/>
                  </a:lnTo>
                  <a:lnTo>
                    <a:pt x="140" y="31"/>
                  </a:lnTo>
                  <a:lnTo>
                    <a:pt x="143" y="31"/>
                  </a:lnTo>
                  <a:lnTo>
                    <a:pt x="147" y="30"/>
                  </a:lnTo>
                  <a:lnTo>
                    <a:pt x="151" y="27"/>
                  </a:lnTo>
                  <a:lnTo>
                    <a:pt x="157" y="24"/>
                  </a:lnTo>
                  <a:lnTo>
                    <a:pt x="168" y="16"/>
                  </a:lnTo>
                  <a:lnTo>
                    <a:pt x="172" y="15"/>
                  </a:lnTo>
                  <a:lnTo>
                    <a:pt x="174" y="15"/>
                  </a:lnTo>
                  <a:lnTo>
                    <a:pt x="177" y="15"/>
                  </a:lnTo>
                  <a:lnTo>
                    <a:pt x="178" y="13"/>
                  </a:lnTo>
                  <a:lnTo>
                    <a:pt x="180" y="11"/>
                  </a:lnTo>
                  <a:lnTo>
                    <a:pt x="181" y="10"/>
                  </a:lnTo>
                  <a:lnTo>
                    <a:pt x="183" y="8"/>
                  </a:lnTo>
                  <a:lnTo>
                    <a:pt x="188" y="7"/>
                  </a:lnTo>
                  <a:lnTo>
                    <a:pt x="200" y="4"/>
                  </a:lnTo>
                  <a:lnTo>
                    <a:pt x="199" y="5"/>
                  </a:lnTo>
                  <a:lnTo>
                    <a:pt x="188" y="9"/>
                  </a:lnTo>
                  <a:lnTo>
                    <a:pt x="192" y="10"/>
                  </a:lnTo>
                  <a:lnTo>
                    <a:pt x="197" y="8"/>
                  </a:lnTo>
                  <a:lnTo>
                    <a:pt x="202" y="8"/>
                  </a:lnTo>
                  <a:lnTo>
                    <a:pt x="203" y="6"/>
                  </a:lnTo>
                  <a:lnTo>
                    <a:pt x="203" y="3"/>
                  </a:lnTo>
                  <a:lnTo>
                    <a:pt x="205" y="2"/>
                  </a:lnTo>
                  <a:lnTo>
                    <a:pt x="208" y="3"/>
                  </a:lnTo>
                  <a:lnTo>
                    <a:pt x="219" y="8"/>
                  </a:lnTo>
                  <a:lnTo>
                    <a:pt x="221" y="8"/>
                  </a:lnTo>
                  <a:lnTo>
                    <a:pt x="229" y="5"/>
                  </a:lnTo>
                  <a:lnTo>
                    <a:pt x="230" y="5"/>
                  </a:lnTo>
                  <a:lnTo>
                    <a:pt x="233" y="6"/>
                  </a:lnTo>
                  <a:lnTo>
                    <a:pt x="238" y="12"/>
                  </a:lnTo>
                  <a:lnTo>
                    <a:pt x="236" y="12"/>
                  </a:lnTo>
                  <a:lnTo>
                    <a:pt x="230" y="6"/>
                  </a:lnTo>
                  <a:lnTo>
                    <a:pt x="230" y="10"/>
                  </a:lnTo>
                  <a:lnTo>
                    <a:pt x="227" y="14"/>
                  </a:lnTo>
                  <a:lnTo>
                    <a:pt x="231" y="16"/>
                  </a:lnTo>
                  <a:lnTo>
                    <a:pt x="235" y="16"/>
                  </a:lnTo>
                  <a:lnTo>
                    <a:pt x="236" y="19"/>
                  </a:lnTo>
                  <a:lnTo>
                    <a:pt x="237" y="21"/>
                  </a:lnTo>
                  <a:lnTo>
                    <a:pt x="241" y="21"/>
                  </a:lnTo>
                  <a:lnTo>
                    <a:pt x="243" y="17"/>
                  </a:lnTo>
                  <a:lnTo>
                    <a:pt x="242" y="16"/>
                  </a:lnTo>
                  <a:lnTo>
                    <a:pt x="241" y="14"/>
                  </a:lnTo>
                  <a:lnTo>
                    <a:pt x="242" y="14"/>
                  </a:lnTo>
                  <a:lnTo>
                    <a:pt x="244" y="15"/>
                  </a:lnTo>
                  <a:lnTo>
                    <a:pt x="251" y="21"/>
                  </a:lnTo>
                  <a:lnTo>
                    <a:pt x="254" y="22"/>
                  </a:lnTo>
                  <a:lnTo>
                    <a:pt x="256" y="22"/>
                  </a:lnTo>
                  <a:lnTo>
                    <a:pt x="262" y="21"/>
                  </a:lnTo>
                  <a:lnTo>
                    <a:pt x="263" y="21"/>
                  </a:lnTo>
                  <a:lnTo>
                    <a:pt x="270" y="19"/>
                  </a:lnTo>
                  <a:lnTo>
                    <a:pt x="271" y="20"/>
                  </a:lnTo>
                  <a:lnTo>
                    <a:pt x="273" y="22"/>
                  </a:lnTo>
                  <a:lnTo>
                    <a:pt x="278" y="20"/>
                  </a:lnTo>
                  <a:lnTo>
                    <a:pt x="287" y="20"/>
                  </a:lnTo>
                  <a:lnTo>
                    <a:pt x="295" y="18"/>
                  </a:lnTo>
                  <a:lnTo>
                    <a:pt x="304" y="13"/>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49" name="Google Shape;2849;p203"/>
            <p:cNvSpPr/>
            <p:nvPr/>
          </p:nvSpPr>
          <p:spPr>
            <a:xfrm>
              <a:off x="5429145" y="3883239"/>
              <a:ext cx="255401" cy="203116"/>
            </a:xfrm>
            <a:custGeom>
              <a:avLst/>
              <a:gdLst/>
              <a:ahLst/>
              <a:cxnLst/>
              <a:rect l="l" t="t" r="r" b="b"/>
              <a:pathLst>
                <a:path w="271" h="241" extrusionOk="0">
                  <a:moveTo>
                    <a:pt x="270" y="14"/>
                  </a:moveTo>
                  <a:lnTo>
                    <a:pt x="270" y="19"/>
                  </a:lnTo>
                  <a:lnTo>
                    <a:pt x="270" y="26"/>
                  </a:lnTo>
                  <a:lnTo>
                    <a:pt x="270" y="34"/>
                  </a:lnTo>
                  <a:lnTo>
                    <a:pt x="270" y="42"/>
                  </a:lnTo>
                  <a:lnTo>
                    <a:pt x="270" y="50"/>
                  </a:lnTo>
                  <a:lnTo>
                    <a:pt x="270" y="55"/>
                  </a:lnTo>
                  <a:lnTo>
                    <a:pt x="270" y="59"/>
                  </a:lnTo>
                  <a:lnTo>
                    <a:pt x="263" y="59"/>
                  </a:lnTo>
                  <a:lnTo>
                    <a:pt x="257" y="59"/>
                  </a:lnTo>
                  <a:lnTo>
                    <a:pt x="251" y="59"/>
                  </a:lnTo>
                  <a:lnTo>
                    <a:pt x="246" y="59"/>
                  </a:lnTo>
                  <a:lnTo>
                    <a:pt x="239" y="59"/>
                  </a:lnTo>
                  <a:lnTo>
                    <a:pt x="233" y="59"/>
                  </a:lnTo>
                  <a:lnTo>
                    <a:pt x="227" y="59"/>
                  </a:lnTo>
                  <a:lnTo>
                    <a:pt x="222" y="59"/>
                  </a:lnTo>
                  <a:lnTo>
                    <a:pt x="216" y="59"/>
                  </a:lnTo>
                  <a:lnTo>
                    <a:pt x="210" y="59"/>
                  </a:lnTo>
                  <a:lnTo>
                    <a:pt x="203" y="59"/>
                  </a:lnTo>
                  <a:lnTo>
                    <a:pt x="197" y="59"/>
                  </a:lnTo>
                  <a:lnTo>
                    <a:pt x="192" y="59"/>
                  </a:lnTo>
                  <a:lnTo>
                    <a:pt x="186" y="59"/>
                  </a:lnTo>
                  <a:lnTo>
                    <a:pt x="180" y="59"/>
                  </a:lnTo>
                  <a:lnTo>
                    <a:pt x="174" y="59"/>
                  </a:lnTo>
                  <a:lnTo>
                    <a:pt x="168" y="59"/>
                  </a:lnTo>
                  <a:lnTo>
                    <a:pt x="163" y="59"/>
                  </a:lnTo>
                  <a:lnTo>
                    <a:pt x="163" y="64"/>
                  </a:lnTo>
                  <a:lnTo>
                    <a:pt x="163" y="69"/>
                  </a:lnTo>
                  <a:lnTo>
                    <a:pt x="163" y="74"/>
                  </a:lnTo>
                  <a:lnTo>
                    <a:pt x="163" y="78"/>
                  </a:lnTo>
                  <a:lnTo>
                    <a:pt x="163" y="83"/>
                  </a:lnTo>
                  <a:lnTo>
                    <a:pt x="163" y="88"/>
                  </a:lnTo>
                  <a:lnTo>
                    <a:pt x="163" y="93"/>
                  </a:lnTo>
                  <a:lnTo>
                    <a:pt x="163" y="98"/>
                  </a:lnTo>
                  <a:lnTo>
                    <a:pt x="163" y="102"/>
                  </a:lnTo>
                  <a:lnTo>
                    <a:pt x="163" y="106"/>
                  </a:lnTo>
                  <a:lnTo>
                    <a:pt x="163" y="111"/>
                  </a:lnTo>
                  <a:lnTo>
                    <a:pt x="163" y="116"/>
                  </a:lnTo>
                  <a:lnTo>
                    <a:pt x="163" y="121"/>
                  </a:lnTo>
                  <a:lnTo>
                    <a:pt x="163" y="126"/>
                  </a:lnTo>
                  <a:lnTo>
                    <a:pt x="163" y="130"/>
                  </a:lnTo>
                  <a:lnTo>
                    <a:pt x="163" y="135"/>
                  </a:lnTo>
                  <a:lnTo>
                    <a:pt x="163" y="140"/>
                  </a:lnTo>
                  <a:lnTo>
                    <a:pt x="163" y="145"/>
                  </a:lnTo>
                  <a:lnTo>
                    <a:pt x="163" y="148"/>
                  </a:lnTo>
                  <a:lnTo>
                    <a:pt x="161" y="150"/>
                  </a:lnTo>
                  <a:lnTo>
                    <a:pt x="156" y="151"/>
                  </a:lnTo>
                  <a:lnTo>
                    <a:pt x="152" y="153"/>
                  </a:lnTo>
                  <a:lnTo>
                    <a:pt x="145" y="154"/>
                  </a:lnTo>
                  <a:lnTo>
                    <a:pt x="144" y="155"/>
                  </a:lnTo>
                  <a:lnTo>
                    <a:pt x="140" y="158"/>
                  </a:lnTo>
                  <a:lnTo>
                    <a:pt x="135" y="161"/>
                  </a:lnTo>
                  <a:lnTo>
                    <a:pt x="131" y="164"/>
                  </a:lnTo>
                  <a:lnTo>
                    <a:pt x="128" y="168"/>
                  </a:lnTo>
                  <a:lnTo>
                    <a:pt x="127" y="171"/>
                  </a:lnTo>
                  <a:lnTo>
                    <a:pt x="126" y="173"/>
                  </a:lnTo>
                  <a:lnTo>
                    <a:pt x="127" y="175"/>
                  </a:lnTo>
                  <a:lnTo>
                    <a:pt x="128" y="179"/>
                  </a:lnTo>
                  <a:lnTo>
                    <a:pt x="128" y="182"/>
                  </a:lnTo>
                  <a:lnTo>
                    <a:pt x="129" y="185"/>
                  </a:lnTo>
                  <a:lnTo>
                    <a:pt x="129" y="190"/>
                  </a:lnTo>
                  <a:lnTo>
                    <a:pt x="129" y="195"/>
                  </a:lnTo>
                  <a:lnTo>
                    <a:pt x="129" y="199"/>
                  </a:lnTo>
                  <a:lnTo>
                    <a:pt x="130" y="204"/>
                  </a:lnTo>
                  <a:lnTo>
                    <a:pt x="130" y="209"/>
                  </a:lnTo>
                  <a:lnTo>
                    <a:pt x="131" y="214"/>
                  </a:lnTo>
                  <a:lnTo>
                    <a:pt x="131" y="217"/>
                  </a:lnTo>
                  <a:lnTo>
                    <a:pt x="131" y="221"/>
                  </a:lnTo>
                  <a:lnTo>
                    <a:pt x="126" y="221"/>
                  </a:lnTo>
                  <a:lnTo>
                    <a:pt x="118" y="221"/>
                  </a:lnTo>
                  <a:lnTo>
                    <a:pt x="111" y="221"/>
                  </a:lnTo>
                  <a:lnTo>
                    <a:pt x="104" y="221"/>
                  </a:lnTo>
                  <a:lnTo>
                    <a:pt x="96" y="221"/>
                  </a:lnTo>
                  <a:lnTo>
                    <a:pt x="89" y="221"/>
                  </a:lnTo>
                  <a:lnTo>
                    <a:pt x="82" y="221"/>
                  </a:lnTo>
                  <a:lnTo>
                    <a:pt x="75" y="221"/>
                  </a:lnTo>
                  <a:lnTo>
                    <a:pt x="67" y="221"/>
                  </a:lnTo>
                  <a:lnTo>
                    <a:pt x="60" y="221"/>
                  </a:lnTo>
                  <a:lnTo>
                    <a:pt x="53" y="221"/>
                  </a:lnTo>
                  <a:lnTo>
                    <a:pt x="45" y="221"/>
                  </a:lnTo>
                  <a:lnTo>
                    <a:pt x="38" y="221"/>
                  </a:lnTo>
                  <a:lnTo>
                    <a:pt x="30" y="222"/>
                  </a:lnTo>
                  <a:lnTo>
                    <a:pt x="23" y="222"/>
                  </a:lnTo>
                  <a:lnTo>
                    <a:pt x="16" y="222"/>
                  </a:lnTo>
                  <a:lnTo>
                    <a:pt x="8" y="222"/>
                  </a:lnTo>
                  <a:lnTo>
                    <a:pt x="4" y="222"/>
                  </a:lnTo>
                  <a:lnTo>
                    <a:pt x="3" y="228"/>
                  </a:lnTo>
                  <a:lnTo>
                    <a:pt x="2" y="232"/>
                  </a:lnTo>
                  <a:lnTo>
                    <a:pt x="1" y="237"/>
                  </a:lnTo>
                  <a:lnTo>
                    <a:pt x="2" y="240"/>
                  </a:lnTo>
                  <a:lnTo>
                    <a:pt x="0" y="238"/>
                  </a:lnTo>
                  <a:lnTo>
                    <a:pt x="3" y="220"/>
                  </a:lnTo>
                  <a:lnTo>
                    <a:pt x="3" y="219"/>
                  </a:lnTo>
                  <a:lnTo>
                    <a:pt x="5" y="203"/>
                  </a:lnTo>
                  <a:lnTo>
                    <a:pt x="10" y="193"/>
                  </a:lnTo>
                  <a:lnTo>
                    <a:pt x="13" y="189"/>
                  </a:lnTo>
                  <a:lnTo>
                    <a:pt x="19" y="187"/>
                  </a:lnTo>
                  <a:lnTo>
                    <a:pt x="24" y="178"/>
                  </a:lnTo>
                  <a:lnTo>
                    <a:pt x="26" y="170"/>
                  </a:lnTo>
                  <a:lnTo>
                    <a:pt x="29" y="167"/>
                  </a:lnTo>
                  <a:lnTo>
                    <a:pt x="30" y="163"/>
                  </a:lnTo>
                  <a:lnTo>
                    <a:pt x="29" y="161"/>
                  </a:lnTo>
                  <a:lnTo>
                    <a:pt x="32" y="157"/>
                  </a:lnTo>
                  <a:lnTo>
                    <a:pt x="35" y="150"/>
                  </a:lnTo>
                  <a:lnTo>
                    <a:pt x="37" y="145"/>
                  </a:lnTo>
                  <a:lnTo>
                    <a:pt x="42" y="138"/>
                  </a:lnTo>
                  <a:lnTo>
                    <a:pt x="42" y="137"/>
                  </a:lnTo>
                  <a:lnTo>
                    <a:pt x="42" y="135"/>
                  </a:lnTo>
                  <a:lnTo>
                    <a:pt x="40" y="137"/>
                  </a:lnTo>
                  <a:lnTo>
                    <a:pt x="38" y="139"/>
                  </a:lnTo>
                  <a:lnTo>
                    <a:pt x="36" y="141"/>
                  </a:lnTo>
                  <a:lnTo>
                    <a:pt x="37" y="138"/>
                  </a:lnTo>
                  <a:lnTo>
                    <a:pt x="38" y="135"/>
                  </a:lnTo>
                  <a:lnTo>
                    <a:pt x="43" y="131"/>
                  </a:lnTo>
                  <a:lnTo>
                    <a:pt x="49" y="127"/>
                  </a:lnTo>
                  <a:lnTo>
                    <a:pt x="61" y="113"/>
                  </a:lnTo>
                  <a:lnTo>
                    <a:pt x="66" y="110"/>
                  </a:lnTo>
                  <a:lnTo>
                    <a:pt x="70" y="104"/>
                  </a:lnTo>
                  <a:lnTo>
                    <a:pt x="72" y="99"/>
                  </a:lnTo>
                  <a:lnTo>
                    <a:pt x="73" y="87"/>
                  </a:lnTo>
                  <a:lnTo>
                    <a:pt x="74" y="80"/>
                  </a:lnTo>
                  <a:lnTo>
                    <a:pt x="77" y="75"/>
                  </a:lnTo>
                  <a:lnTo>
                    <a:pt x="80" y="66"/>
                  </a:lnTo>
                  <a:lnTo>
                    <a:pt x="82" y="62"/>
                  </a:lnTo>
                  <a:lnTo>
                    <a:pt x="84" y="53"/>
                  </a:lnTo>
                  <a:lnTo>
                    <a:pt x="86" y="50"/>
                  </a:lnTo>
                  <a:lnTo>
                    <a:pt x="89" y="48"/>
                  </a:lnTo>
                  <a:lnTo>
                    <a:pt x="94" y="45"/>
                  </a:lnTo>
                  <a:lnTo>
                    <a:pt x="101" y="42"/>
                  </a:lnTo>
                  <a:lnTo>
                    <a:pt x="109" y="36"/>
                  </a:lnTo>
                  <a:lnTo>
                    <a:pt x="113" y="33"/>
                  </a:lnTo>
                  <a:lnTo>
                    <a:pt x="116" y="28"/>
                  </a:lnTo>
                  <a:lnTo>
                    <a:pt x="118" y="19"/>
                  </a:lnTo>
                  <a:lnTo>
                    <a:pt x="123" y="8"/>
                  </a:lnTo>
                  <a:lnTo>
                    <a:pt x="126" y="0"/>
                  </a:lnTo>
                  <a:lnTo>
                    <a:pt x="265" y="0"/>
                  </a:lnTo>
                  <a:lnTo>
                    <a:pt x="265" y="0"/>
                  </a:lnTo>
                  <a:lnTo>
                    <a:pt x="265" y="0"/>
                  </a:lnTo>
                  <a:lnTo>
                    <a:pt x="270" y="0"/>
                  </a:lnTo>
                  <a:lnTo>
                    <a:pt x="270" y="6"/>
                  </a:lnTo>
                  <a:lnTo>
                    <a:pt x="270" y="14"/>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50" name="Google Shape;2850;p203"/>
            <p:cNvSpPr/>
            <p:nvPr/>
          </p:nvSpPr>
          <p:spPr>
            <a:xfrm>
              <a:off x="7057857" y="4163907"/>
              <a:ext cx="205160" cy="155106"/>
            </a:xfrm>
            <a:custGeom>
              <a:avLst/>
              <a:gdLst/>
              <a:ahLst/>
              <a:cxnLst/>
              <a:rect l="l" t="t" r="r" b="b"/>
              <a:pathLst>
                <a:path w="216" h="187" extrusionOk="0">
                  <a:moveTo>
                    <a:pt x="119" y="77"/>
                  </a:moveTo>
                  <a:lnTo>
                    <a:pt x="120" y="79"/>
                  </a:lnTo>
                  <a:lnTo>
                    <a:pt x="121" y="79"/>
                  </a:lnTo>
                  <a:lnTo>
                    <a:pt x="122" y="78"/>
                  </a:lnTo>
                  <a:lnTo>
                    <a:pt x="123" y="77"/>
                  </a:lnTo>
                  <a:lnTo>
                    <a:pt x="128" y="80"/>
                  </a:lnTo>
                  <a:lnTo>
                    <a:pt x="127" y="81"/>
                  </a:lnTo>
                  <a:lnTo>
                    <a:pt x="124" y="81"/>
                  </a:lnTo>
                  <a:lnTo>
                    <a:pt x="121" y="81"/>
                  </a:lnTo>
                  <a:lnTo>
                    <a:pt x="117" y="81"/>
                  </a:lnTo>
                  <a:lnTo>
                    <a:pt x="114" y="80"/>
                  </a:lnTo>
                  <a:lnTo>
                    <a:pt x="113" y="77"/>
                  </a:lnTo>
                  <a:lnTo>
                    <a:pt x="116" y="78"/>
                  </a:lnTo>
                  <a:lnTo>
                    <a:pt x="117" y="78"/>
                  </a:lnTo>
                  <a:lnTo>
                    <a:pt x="117" y="78"/>
                  </a:lnTo>
                  <a:lnTo>
                    <a:pt x="115" y="76"/>
                  </a:lnTo>
                  <a:lnTo>
                    <a:pt x="112" y="76"/>
                  </a:lnTo>
                  <a:lnTo>
                    <a:pt x="113" y="74"/>
                  </a:lnTo>
                  <a:lnTo>
                    <a:pt x="114" y="74"/>
                  </a:lnTo>
                  <a:lnTo>
                    <a:pt x="114" y="73"/>
                  </a:lnTo>
                  <a:lnTo>
                    <a:pt x="113" y="71"/>
                  </a:lnTo>
                  <a:lnTo>
                    <a:pt x="116" y="71"/>
                  </a:lnTo>
                  <a:lnTo>
                    <a:pt x="117" y="72"/>
                  </a:lnTo>
                  <a:lnTo>
                    <a:pt x="118" y="74"/>
                  </a:lnTo>
                  <a:lnTo>
                    <a:pt x="119" y="77"/>
                  </a:lnTo>
                  <a:close/>
                  <a:moveTo>
                    <a:pt x="117" y="64"/>
                  </a:moveTo>
                  <a:lnTo>
                    <a:pt x="118" y="68"/>
                  </a:lnTo>
                  <a:lnTo>
                    <a:pt x="115" y="67"/>
                  </a:lnTo>
                  <a:lnTo>
                    <a:pt x="114" y="65"/>
                  </a:lnTo>
                  <a:lnTo>
                    <a:pt x="116" y="64"/>
                  </a:lnTo>
                  <a:lnTo>
                    <a:pt x="116" y="64"/>
                  </a:lnTo>
                  <a:lnTo>
                    <a:pt x="117" y="64"/>
                  </a:lnTo>
                  <a:close/>
                  <a:moveTo>
                    <a:pt x="215" y="176"/>
                  </a:moveTo>
                  <a:lnTo>
                    <a:pt x="211" y="177"/>
                  </a:lnTo>
                  <a:lnTo>
                    <a:pt x="207" y="178"/>
                  </a:lnTo>
                  <a:lnTo>
                    <a:pt x="207" y="178"/>
                  </a:lnTo>
                  <a:lnTo>
                    <a:pt x="205" y="180"/>
                  </a:lnTo>
                  <a:lnTo>
                    <a:pt x="203" y="185"/>
                  </a:lnTo>
                  <a:lnTo>
                    <a:pt x="201" y="186"/>
                  </a:lnTo>
                  <a:lnTo>
                    <a:pt x="200" y="186"/>
                  </a:lnTo>
                  <a:lnTo>
                    <a:pt x="194" y="182"/>
                  </a:lnTo>
                  <a:lnTo>
                    <a:pt x="193" y="182"/>
                  </a:lnTo>
                  <a:lnTo>
                    <a:pt x="192" y="182"/>
                  </a:lnTo>
                  <a:lnTo>
                    <a:pt x="191" y="184"/>
                  </a:lnTo>
                  <a:lnTo>
                    <a:pt x="188" y="180"/>
                  </a:lnTo>
                  <a:lnTo>
                    <a:pt x="186" y="177"/>
                  </a:lnTo>
                  <a:lnTo>
                    <a:pt x="183" y="173"/>
                  </a:lnTo>
                  <a:lnTo>
                    <a:pt x="180" y="172"/>
                  </a:lnTo>
                  <a:lnTo>
                    <a:pt x="177" y="169"/>
                  </a:lnTo>
                  <a:lnTo>
                    <a:pt x="174" y="165"/>
                  </a:lnTo>
                  <a:lnTo>
                    <a:pt x="171" y="160"/>
                  </a:lnTo>
                  <a:lnTo>
                    <a:pt x="167" y="155"/>
                  </a:lnTo>
                  <a:lnTo>
                    <a:pt x="158" y="149"/>
                  </a:lnTo>
                  <a:lnTo>
                    <a:pt x="151" y="142"/>
                  </a:lnTo>
                  <a:lnTo>
                    <a:pt x="145" y="134"/>
                  </a:lnTo>
                  <a:lnTo>
                    <a:pt x="141" y="130"/>
                  </a:lnTo>
                  <a:lnTo>
                    <a:pt x="139" y="128"/>
                  </a:lnTo>
                  <a:lnTo>
                    <a:pt x="131" y="126"/>
                  </a:lnTo>
                  <a:lnTo>
                    <a:pt x="126" y="122"/>
                  </a:lnTo>
                  <a:lnTo>
                    <a:pt x="122" y="119"/>
                  </a:lnTo>
                  <a:lnTo>
                    <a:pt x="119" y="118"/>
                  </a:lnTo>
                  <a:lnTo>
                    <a:pt x="117" y="118"/>
                  </a:lnTo>
                  <a:lnTo>
                    <a:pt x="111" y="119"/>
                  </a:lnTo>
                  <a:lnTo>
                    <a:pt x="107" y="117"/>
                  </a:lnTo>
                  <a:lnTo>
                    <a:pt x="105" y="117"/>
                  </a:lnTo>
                  <a:lnTo>
                    <a:pt x="102" y="116"/>
                  </a:lnTo>
                  <a:lnTo>
                    <a:pt x="100" y="116"/>
                  </a:lnTo>
                  <a:lnTo>
                    <a:pt x="96" y="116"/>
                  </a:lnTo>
                  <a:lnTo>
                    <a:pt x="91" y="117"/>
                  </a:lnTo>
                  <a:lnTo>
                    <a:pt x="89" y="117"/>
                  </a:lnTo>
                  <a:lnTo>
                    <a:pt x="88" y="116"/>
                  </a:lnTo>
                  <a:lnTo>
                    <a:pt x="87" y="114"/>
                  </a:lnTo>
                  <a:lnTo>
                    <a:pt x="85" y="113"/>
                  </a:lnTo>
                  <a:lnTo>
                    <a:pt x="83" y="113"/>
                  </a:lnTo>
                  <a:lnTo>
                    <a:pt x="83" y="114"/>
                  </a:lnTo>
                  <a:lnTo>
                    <a:pt x="76" y="117"/>
                  </a:lnTo>
                  <a:lnTo>
                    <a:pt x="67" y="119"/>
                  </a:lnTo>
                  <a:lnTo>
                    <a:pt x="64" y="119"/>
                  </a:lnTo>
                  <a:lnTo>
                    <a:pt x="62" y="117"/>
                  </a:lnTo>
                  <a:lnTo>
                    <a:pt x="57" y="112"/>
                  </a:lnTo>
                  <a:lnTo>
                    <a:pt x="56" y="111"/>
                  </a:lnTo>
                  <a:lnTo>
                    <a:pt x="55" y="111"/>
                  </a:lnTo>
                  <a:lnTo>
                    <a:pt x="53" y="110"/>
                  </a:lnTo>
                  <a:lnTo>
                    <a:pt x="51" y="109"/>
                  </a:lnTo>
                  <a:lnTo>
                    <a:pt x="49" y="106"/>
                  </a:lnTo>
                  <a:lnTo>
                    <a:pt x="46" y="105"/>
                  </a:lnTo>
                  <a:lnTo>
                    <a:pt x="44" y="110"/>
                  </a:lnTo>
                  <a:lnTo>
                    <a:pt x="41" y="118"/>
                  </a:lnTo>
                  <a:lnTo>
                    <a:pt x="39" y="122"/>
                  </a:lnTo>
                  <a:lnTo>
                    <a:pt x="37" y="128"/>
                  </a:lnTo>
                  <a:lnTo>
                    <a:pt x="36" y="128"/>
                  </a:lnTo>
                  <a:lnTo>
                    <a:pt x="35" y="128"/>
                  </a:lnTo>
                  <a:lnTo>
                    <a:pt x="30" y="121"/>
                  </a:lnTo>
                  <a:lnTo>
                    <a:pt x="27" y="118"/>
                  </a:lnTo>
                  <a:lnTo>
                    <a:pt x="25" y="119"/>
                  </a:lnTo>
                  <a:lnTo>
                    <a:pt x="23" y="120"/>
                  </a:lnTo>
                  <a:lnTo>
                    <a:pt x="21" y="122"/>
                  </a:lnTo>
                  <a:lnTo>
                    <a:pt x="20" y="124"/>
                  </a:lnTo>
                  <a:lnTo>
                    <a:pt x="19" y="124"/>
                  </a:lnTo>
                  <a:lnTo>
                    <a:pt x="16" y="124"/>
                  </a:lnTo>
                  <a:lnTo>
                    <a:pt x="12" y="123"/>
                  </a:lnTo>
                  <a:lnTo>
                    <a:pt x="8" y="123"/>
                  </a:lnTo>
                  <a:lnTo>
                    <a:pt x="4" y="125"/>
                  </a:lnTo>
                  <a:lnTo>
                    <a:pt x="3" y="125"/>
                  </a:lnTo>
                  <a:lnTo>
                    <a:pt x="2" y="115"/>
                  </a:lnTo>
                  <a:lnTo>
                    <a:pt x="1" y="109"/>
                  </a:lnTo>
                  <a:lnTo>
                    <a:pt x="1" y="102"/>
                  </a:lnTo>
                  <a:lnTo>
                    <a:pt x="0" y="96"/>
                  </a:lnTo>
                  <a:lnTo>
                    <a:pt x="3" y="92"/>
                  </a:lnTo>
                  <a:lnTo>
                    <a:pt x="4" y="88"/>
                  </a:lnTo>
                  <a:lnTo>
                    <a:pt x="8" y="76"/>
                  </a:lnTo>
                  <a:lnTo>
                    <a:pt x="10" y="74"/>
                  </a:lnTo>
                  <a:lnTo>
                    <a:pt x="12" y="67"/>
                  </a:lnTo>
                  <a:lnTo>
                    <a:pt x="13" y="65"/>
                  </a:lnTo>
                  <a:lnTo>
                    <a:pt x="16" y="58"/>
                  </a:lnTo>
                  <a:lnTo>
                    <a:pt x="15" y="52"/>
                  </a:lnTo>
                  <a:lnTo>
                    <a:pt x="15" y="47"/>
                  </a:lnTo>
                  <a:lnTo>
                    <a:pt x="16" y="43"/>
                  </a:lnTo>
                  <a:lnTo>
                    <a:pt x="18" y="40"/>
                  </a:lnTo>
                  <a:lnTo>
                    <a:pt x="18" y="39"/>
                  </a:lnTo>
                  <a:lnTo>
                    <a:pt x="18" y="33"/>
                  </a:lnTo>
                  <a:lnTo>
                    <a:pt x="19" y="32"/>
                  </a:lnTo>
                  <a:lnTo>
                    <a:pt x="20" y="32"/>
                  </a:lnTo>
                  <a:lnTo>
                    <a:pt x="24" y="32"/>
                  </a:lnTo>
                  <a:lnTo>
                    <a:pt x="26" y="32"/>
                  </a:lnTo>
                  <a:lnTo>
                    <a:pt x="29" y="32"/>
                  </a:lnTo>
                  <a:lnTo>
                    <a:pt x="32" y="32"/>
                  </a:lnTo>
                  <a:lnTo>
                    <a:pt x="33" y="30"/>
                  </a:lnTo>
                  <a:lnTo>
                    <a:pt x="35" y="24"/>
                  </a:lnTo>
                  <a:lnTo>
                    <a:pt x="36" y="23"/>
                  </a:lnTo>
                  <a:lnTo>
                    <a:pt x="37" y="23"/>
                  </a:lnTo>
                  <a:lnTo>
                    <a:pt x="40" y="22"/>
                  </a:lnTo>
                  <a:lnTo>
                    <a:pt x="42" y="20"/>
                  </a:lnTo>
                  <a:lnTo>
                    <a:pt x="43" y="18"/>
                  </a:lnTo>
                  <a:lnTo>
                    <a:pt x="44" y="18"/>
                  </a:lnTo>
                  <a:lnTo>
                    <a:pt x="46" y="18"/>
                  </a:lnTo>
                  <a:lnTo>
                    <a:pt x="48" y="18"/>
                  </a:lnTo>
                  <a:lnTo>
                    <a:pt x="49" y="17"/>
                  </a:lnTo>
                  <a:lnTo>
                    <a:pt x="51" y="16"/>
                  </a:lnTo>
                  <a:lnTo>
                    <a:pt x="54" y="17"/>
                  </a:lnTo>
                  <a:lnTo>
                    <a:pt x="55" y="15"/>
                  </a:lnTo>
                  <a:lnTo>
                    <a:pt x="56" y="15"/>
                  </a:lnTo>
                  <a:lnTo>
                    <a:pt x="57" y="15"/>
                  </a:lnTo>
                  <a:lnTo>
                    <a:pt x="59" y="14"/>
                  </a:lnTo>
                  <a:lnTo>
                    <a:pt x="59" y="13"/>
                  </a:lnTo>
                  <a:lnTo>
                    <a:pt x="60" y="13"/>
                  </a:lnTo>
                  <a:lnTo>
                    <a:pt x="62" y="11"/>
                  </a:lnTo>
                  <a:lnTo>
                    <a:pt x="62" y="10"/>
                  </a:lnTo>
                  <a:lnTo>
                    <a:pt x="63" y="9"/>
                  </a:lnTo>
                  <a:lnTo>
                    <a:pt x="63" y="8"/>
                  </a:lnTo>
                  <a:lnTo>
                    <a:pt x="64" y="6"/>
                  </a:lnTo>
                  <a:lnTo>
                    <a:pt x="67" y="2"/>
                  </a:lnTo>
                  <a:lnTo>
                    <a:pt x="70" y="0"/>
                  </a:lnTo>
                  <a:lnTo>
                    <a:pt x="79" y="20"/>
                  </a:lnTo>
                  <a:lnTo>
                    <a:pt x="84" y="31"/>
                  </a:lnTo>
                  <a:lnTo>
                    <a:pt x="87" y="43"/>
                  </a:lnTo>
                  <a:lnTo>
                    <a:pt x="90" y="61"/>
                  </a:lnTo>
                  <a:lnTo>
                    <a:pt x="92" y="70"/>
                  </a:lnTo>
                  <a:lnTo>
                    <a:pt x="96" y="74"/>
                  </a:lnTo>
                  <a:lnTo>
                    <a:pt x="98" y="83"/>
                  </a:lnTo>
                  <a:lnTo>
                    <a:pt x="101" y="83"/>
                  </a:lnTo>
                  <a:lnTo>
                    <a:pt x="103" y="85"/>
                  </a:lnTo>
                  <a:lnTo>
                    <a:pt x="106" y="93"/>
                  </a:lnTo>
                  <a:lnTo>
                    <a:pt x="107" y="96"/>
                  </a:lnTo>
                  <a:lnTo>
                    <a:pt x="109" y="94"/>
                  </a:lnTo>
                  <a:lnTo>
                    <a:pt x="109" y="92"/>
                  </a:lnTo>
                  <a:lnTo>
                    <a:pt x="107" y="90"/>
                  </a:lnTo>
                  <a:lnTo>
                    <a:pt x="109" y="86"/>
                  </a:lnTo>
                  <a:lnTo>
                    <a:pt x="110" y="85"/>
                  </a:lnTo>
                  <a:lnTo>
                    <a:pt x="114" y="87"/>
                  </a:lnTo>
                  <a:lnTo>
                    <a:pt x="116" y="89"/>
                  </a:lnTo>
                  <a:lnTo>
                    <a:pt x="116" y="93"/>
                  </a:lnTo>
                  <a:lnTo>
                    <a:pt x="117" y="95"/>
                  </a:lnTo>
                  <a:lnTo>
                    <a:pt x="121" y="100"/>
                  </a:lnTo>
                  <a:lnTo>
                    <a:pt x="124" y="101"/>
                  </a:lnTo>
                  <a:lnTo>
                    <a:pt x="128" y="102"/>
                  </a:lnTo>
                  <a:lnTo>
                    <a:pt x="132" y="102"/>
                  </a:lnTo>
                  <a:lnTo>
                    <a:pt x="135" y="104"/>
                  </a:lnTo>
                  <a:lnTo>
                    <a:pt x="140" y="109"/>
                  </a:lnTo>
                  <a:lnTo>
                    <a:pt x="152" y="113"/>
                  </a:lnTo>
                  <a:lnTo>
                    <a:pt x="162" y="125"/>
                  </a:lnTo>
                  <a:lnTo>
                    <a:pt x="168" y="133"/>
                  </a:lnTo>
                  <a:lnTo>
                    <a:pt x="186" y="147"/>
                  </a:lnTo>
                  <a:lnTo>
                    <a:pt x="190" y="153"/>
                  </a:lnTo>
                  <a:lnTo>
                    <a:pt x="191" y="159"/>
                  </a:lnTo>
                  <a:lnTo>
                    <a:pt x="196" y="158"/>
                  </a:lnTo>
                  <a:lnTo>
                    <a:pt x="202" y="165"/>
                  </a:lnTo>
                  <a:lnTo>
                    <a:pt x="204" y="170"/>
                  </a:lnTo>
                  <a:lnTo>
                    <a:pt x="210" y="172"/>
                  </a:lnTo>
                  <a:lnTo>
                    <a:pt x="211" y="169"/>
                  </a:lnTo>
                  <a:lnTo>
                    <a:pt x="213" y="171"/>
                  </a:lnTo>
                  <a:lnTo>
                    <a:pt x="215" y="176"/>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51" name="Google Shape;2851;p203"/>
            <p:cNvSpPr/>
            <p:nvPr/>
          </p:nvSpPr>
          <p:spPr>
            <a:xfrm>
              <a:off x="7162531" y="4222995"/>
              <a:ext cx="16748" cy="7386"/>
            </a:xfrm>
            <a:custGeom>
              <a:avLst/>
              <a:gdLst/>
              <a:ahLst/>
              <a:cxnLst/>
              <a:rect l="l" t="t" r="r" b="b"/>
              <a:pathLst>
                <a:path w="17" h="11" extrusionOk="0">
                  <a:moveTo>
                    <a:pt x="7" y="6"/>
                  </a:moveTo>
                  <a:lnTo>
                    <a:pt x="8" y="8"/>
                  </a:lnTo>
                  <a:lnTo>
                    <a:pt x="9" y="8"/>
                  </a:lnTo>
                  <a:lnTo>
                    <a:pt x="10" y="7"/>
                  </a:lnTo>
                  <a:lnTo>
                    <a:pt x="11" y="6"/>
                  </a:lnTo>
                  <a:lnTo>
                    <a:pt x="16" y="9"/>
                  </a:lnTo>
                  <a:lnTo>
                    <a:pt x="15" y="10"/>
                  </a:lnTo>
                  <a:lnTo>
                    <a:pt x="12" y="10"/>
                  </a:lnTo>
                  <a:lnTo>
                    <a:pt x="9" y="10"/>
                  </a:lnTo>
                  <a:lnTo>
                    <a:pt x="5" y="10"/>
                  </a:lnTo>
                  <a:lnTo>
                    <a:pt x="2" y="9"/>
                  </a:lnTo>
                  <a:lnTo>
                    <a:pt x="1" y="6"/>
                  </a:lnTo>
                  <a:lnTo>
                    <a:pt x="4" y="7"/>
                  </a:lnTo>
                  <a:lnTo>
                    <a:pt x="5" y="7"/>
                  </a:lnTo>
                  <a:lnTo>
                    <a:pt x="5" y="7"/>
                  </a:lnTo>
                  <a:lnTo>
                    <a:pt x="3" y="5"/>
                  </a:lnTo>
                  <a:lnTo>
                    <a:pt x="0" y="5"/>
                  </a:lnTo>
                  <a:lnTo>
                    <a:pt x="1" y="3"/>
                  </a:lnTo>
                  <a:lnTo>
                    <a:pt x="2" y="3"/>
                  </a:lnTo>
                  <a:lnTo>
                    <a:pt x="2" y="2"/>
                  </a:lnTo>
                  <a:lnTo>
                    <a:pt x="1" y="0"/>
                  </a:lnTo>
                  <a:lnTo>
                    <a:pt x="4" y="0"/>
                  </a:lnTo>
                  <a:lnTo>
                    <a:pt x="5" y="1"/>
                  </a:lnTo>
                  <a:lnTo>
                    <a:pt x="6" y="3"/>
                  </a:lnTo>
                  <a:lnTo>
                    <a:pt x="7"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52" name="Google Shape;2852;p203"/>
            <p:cNvSpPr/>
            <p:nvPr/>
          </p:nvSpPr>
          <p:spPr>
            <a:xfrm>
              <a:off x="7166717" y="4215609"/>
              <a:ext cx="4188" cy="3694"/>
            </a:xfrm>
            <a:custGeom>
              <a:avLst/>
              <a:gdLst/>
              <a:ahLst/>
              <a:cxnLst/>
              <a:rect l="l" t="t" r="r" b="b"/>
              <a:pathLst>
                <a:path w="5" h="5" extrusionOk="0">
                  <a:moveTo>
                    <a:pt x="3" y="0"/>
                  </a:moveTo>
                  <a:lnTo>
                    <a:pt x="4" y="4"/>
                  </a:lnTo>
                  <a:lnTo>
                    <a:pt x="1" y="3"/>
                  </a:lnTo>
                  <a:lnTo>
                    <a:pt x="0" y="1"/>
                  </a:lnTo>
                  <a:lnTo>
                    <a:pt x="2" y="0"/>
                  </a:lnTo>
                  <a:lnTo>
                    <a:pt x="2" y="0"/>
                  </a:lnTo>
                  <a:lnTo>
                    <a:pt x="3"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53" name="Google Shape;2853;p203"/>
            <p:cNvSpPr/>
            <p:nvPr/>
          </p:nvSpPr>
          <p:spPr>
            <a:xfrm>
              <a:off x="6953185" y="4248847"/>
              <a:ext cx="456373" cy="310212"/>
            </a:xfrm>
            <a:custGeom>
              <a:avLst/>
              <a:gdLst/>
              <a:ahLst/>
              <a:cxnLst/>
              <a:rect l="l" t="t" r="r" b="b"/>
              <a:pathLst>
                <a:path w="482" h="369" extrusionOk="0">
                  <a:moveTo>
                    <a:pt x="174" y="14"/>
                  </a:moveTo>
                  <a:lnTo>
                    <a:pt x="177" y="14"/>
                  </a:lnTo>
                  <a:lnTo>
                    <a:pt x="186" y="12"/>
                  </a:lnTo>
                  <a:lnTo>
                    <a:pt x="193" y="9"/>
                  </a:lnTo>
                  <a:lnTo>
                    <a:pt x="193" y="8"/>
                  </a:lnTo>
                  <a:lnTo>
                    <a:pt x="195" y="8"/>
                  </a:lnTo>
                  <a:lnTo>
                    <a:pt x="197" y="9"/>
                  </a:lnTo>
                  <a:lnTo>
                    <a:pt x="198" y="11"/>
                  </a:lnTo>
                  <a:lnTo>
                    <a:pt x="199" y="12"/>
                  </a:lnTo>
                  <a:lnTo>
                    <a:pt x="201" y="12"/>
                  </a:lnTo>
                  <a:lnTo>
                    <a:pt x="206" y="11"/>
                  </a:lnTo>
                  <a:lnTo>
                    <a:pt x="210" y="11"/>
                  </a:lnTo>
                  <a:lnTo>
                    <a:pt x="212" y="11"/>
                  </a:lnTo>
                  <a:lnTo>
                    <a:pt x="215" y="12"/>
                  </a:lnTo>
                  <a:lnTo>
                    <a:pt x="217" y="12"/>
                  </a:lnTo>
                  <a:lnTo>
                    <a:pt x="221" y="14"/>
                  </a:lnTo>
                  <a:lnTo>
                    <a:pt x="227" y="13"/>
                  </a:lnTo>
                  <a:lnTo>
                    <a:pt x="229" y="13"/>
                  </a:lnTo>
                  <a:lnTo>
                    <a:pt x="232" y="14"/>
                  </a:lnTo>
                  <a:lnTo>
                    <a:pt x="236" y="17"/>
                  </a:lnTo>
                  <a:lnTo>
                    <a:pt x="241" y="21"/>
                  </a:lnTo>
                  <a:lnTo>
                    <a:pt x="249" y="23"/>
                  </a:lnTo>
                  <a:lnTo>
                    <a:pt x="251" y="25"/>
                  </a:lnTo>
                  <a:lnTo>
                    <a:pt x="255" y="29"/>
                  </a:lnTo>
                  <a:lnTo>
                    <a:pt x="261" y="37"/>
                  </a:lnTo>
                  <a:lnTo>
                    <a:pt x="268" y="44"/>
                  </a:lnTo>
                  <a:lnTo>
                    <a:pt x="277" y="50"/>
                  </a:lnTo>
                  <a:lnTo>
                    <a:pt x="281" y="55"/>
                  </a:lnTo>
                  <a:lnTo>
                    <a:pt x="284" y="60"/>
                  </a:lnTo>
                  <a:lnTo>
                    <a:pt x="287" y="64"/>
                  </a:lnTo>
                  <a:lnTo>
                    <a:pt x="290" y="67"/>
                  </a:lnTo>
                  <a:lnTo>
                    <a:pt x="293" y="68"/>
                  </a:lnTo>
                  <a:lnTo>
                    <a:pt x="296" y="72"/>
                  </a:lnTo>
                  <a:lnTo>
                    <a:pt x="298" y="75"/>
                  </a:lnTo>
                  <a:lnTo>
                    <a:pt x="301" y="79"/>
                  </a:lnTo>
                  <a:lnTo>
                    <a:pt x="298" y="83"/>
                  </a:lnTo>
                  <a:lnTo>
                    <a:pt x="293" y="89"/>
                  </a:lnTo>
                  <a:lnTo>
                    <a:pt x="289" y="96"/>
                  </a:lnTo>
                  <a:lnTo>
                    <a:pt x="287" y="98"/>
                  </a:lnTo>
                  <a:lnTo>
                    <a:pt x="283" y="102"/>
                  </a:lnTo>
                  <a:lnTo>
                    <a:pt x="282" y="104"/>
                  </a:lnTo>
                  <a:lnTo>
                    <a:pt x="281" y="107"/>
                  </a:lnTo>
                  <a:lnTo>
                    <a:pt x="281" y="113"/>
                  </a:lnTo>
                  <a:lnTo>
                    <a:pt x="282" y="120"/>
                  </a:lnTo>
                  <a:lnTo>
                    <a:pt x="282" y="127"/>
                  </a:lnTo>
                  <a:lnTo>
                    <a:pt x="285" y="127"/>
                  </a:lnTo>
                  <a:lnTo>
                    <a:pt x="287" y="128"/>
                  </a:lnTo>
                  <a:lnTo>
                    <a:pt x="290" y="127"/>
                  </a:lnTo>
                  <a:lnTo>
                    <a:pt x="294" y="126"/>
                  </a:lnTo>
                  <a:lnTo>
                    <a:pt x="298" y="126"/>
                  </a:lnTo>
                  <a:lnTo>
                    <a:pt x="304" y="125"/>
                  </a:lnTo>
                  <a:lnTo>
                    <a:pt x="306" y="123"/>
                  </a:lnTo>
                  <a:lnTo>
                    <a:pt x="310" y="124"/>
                  </a:lnTo>
                  <a:lnTo>
                    <a:pt x="312" y="125"/>
                  </a:lnTo>
                  <a:lnTo>
                    <a:pt x="314" y="126"/>
                  </a:lnTo>
                  <a:lnTo>
                    <a:pt x="315" y="126"/>
                  </a:lnTo>
                  <a:lnTo>
                    <a:pt x="319" y="126"/>
                  </a:lnTo>
                  <a:lnTo>
                    <a:pt x="318" y="127"/>
                  </a:lnTo>
                  <a:lnTo>
                    <a:pt x="317" y="129"/>
                  </a:lnTo>
                  <a:lnTo>
                    <a:pt x="315" y="131"/>
                  </a:lnTo>
                  <a:lnTo>
                    <a:pt x="313" y="133"/>
                  </a:lnTo>
                  <a:lnTo>
                    <a:pt x="310" y="138"/>
                  </a:lnTo>
                  <a:lnTo>
                    <a:pt x="310" y="139"/>
                  </a:lnTo>
                  <a:lnTo>
                    <a:pt x="310" y="140"/>
                  </a:lnTo>
                  <a:lnTo>
                    <a:pt x="312" y="143"/>
                  </a:lnTo>
                  <a:lnTo>
                    <a:pt x="314" y="147"/>
                  </a:lnTo>
                  <a:lnTo>
                    <a:pt x="315" y="150"/>
                  </a:lnTo>
                  <a:lnTo>
                    <a:pt x="315" y="152"/>
                  </a:lnTo>
                  <a:lnTo>
                    <a:pt x="318" y="154"/>
                  </a:lnTo>
                  <a:lnTo>
                    <a:pt x="321" y="158"/>
                  </a:lnTo>
                  <a:lnTo>
                    <a:pt x="323" y="161"/>
                  </a:lnTo>
                  <a:lnTo>
                    <a:pt x="326" y="162"/>
                  </a:lnTo>
                  <a:lnTo>
                    <a:pt x="328" y="166"/>
                  </a:lnTo>
                  <a:lnTo>
                    <a:pt x="331" y="171"/>
                  </a:lnTo>
                  <a:lnTo>
                    <a:pt x="333" y="175"/>
                  </a:lnTo>
                  <a:lnTo>
                    <a:pt x="336" y="178"/>
                  </a:lnTo>
                  <a:lnTo>
                    <a:pt x="339" y="179"/>
                  </a:lnTo>
                  <a:lnTo>
                    <a:pt x="341" y="180"/>
                  </a:lnTo>
                  <a:lnTo>
                    <a:pt x="347" y="186"/>
                  </a:lnTo>
                  <a:lnTo>
                    <a:pt x="352" y="190"/>
                  </a:lnTo>
                  <a:lnTo>
                    <a:pt x="353" y="191"/>
                  </a:lnTo>
                  <a:lnTo>
                    <a:pt x="362" y="194"/>
                  </a:lnTo>
                  <a:lnTo>
                    <a:pt x="373" y="198"/>
                  </a:lnTo>
                  <a:lnTo>
                    <a:pt x="382" y="200"/>
                  </a:lnTo>
                  <a:lnTo>
                    <a:pt x="392" y="204"/>
                  </a:lnTo>
                  <a:lnTo>
                    <a:pt x="403" y="207"/>
                  </a:lnTo>
                  <a:lnTo>
                    <a:pt x="413" y="211"/>
                  </a:lnTo>
                  <a:lnTo>
                    <a:pt x="426" y="216"/>
                  </a:lnTo>
                  <a:lnTo>
                    <a:pt x="438" y="219"/>
                  </a:lnTo>
                  <a:lnTo>
                    <a:pt x="446" y="222"/>
                  </a:lnTo>
                  <a:lnTo>
                    <a:pt x="448" y="223"/>
                  </a:lnTo>
                  <a:lnTo>
                    <a:pt x="458" y="223"/>
                  </a:lnTo>
                  <a:lnTo>
                    <a:pt x="469" y="223"/>
                  </a:lnTo>
                  <a:lnTo>
                    <a:pt x="481" y="223"/>
                  </a:lnTo>
                  <a:lnTo>
                    <a:pt x="473" y="231"/>
                  </a:lnTo>
                  <a:lnTo>
                    <a:pt x="463" y="239"/>
                  </a:lnTo>
                  <a:lnTo>
                    <a:pt x="454" y="248"/>
                  </a:lnTo>
                  <a:lnTo>
                    <a:pt x="448" y="254"/>
                  </a:lnTo>
                  <a:lnTo>
                    <a:pt x="438" y="263"/>
                  </a:lnTo>
                  <a:lnTo>
                    <a:pt x="430" y="271"/>
                  </a:lnTo>
                  <a:lnTo>
                    <a:pt x="422" y="280"/>
                  </a:lnTo>
                  <a:lnTo>
                    <a:pt x="415" y="287"/>
                  </a:lnTo>
                  <a:lnTo>
                    <a:pt x="405" y="298"/>
                  </a:lnTo>
                  <a:lnTo>
                    <a:pt x="399" y="305"/>
                  </a:lnTo>
                  <a:lnTo>
                    <a:pt x="389" y="315"/>
                  </a:lnTo>
                  <a:lnTo>
                    <a:pt x="383" y="322"/>
                  </a:lnTo>
                  <a:lnTo>
                    <a:pt x="382" y="322"/>
                  </a:lnTo>
                  <a:lnTo>
                    <a:pt x="373" y="322"/>
                  </a:lnTo>
                  <a:lnTo>
                    <a:pt x="364" y="321"/>
                  </a:lnTo>
                  <a:lnTo>
                    <a:pt x="354" y="321"/>
                  </a:lnTo>
                  <a:lnTo>
                    <a:pt x="353" y="321"/>
                  </a:lnTo>
                  <a:lnTo>
                    <a:pt x="349" y="321"/>
                  </a:lnTo>
                  <a:lnTo>
                    <a:pt x="347" y="322"/>
                  </a:lnTo>
                  <a:lnTo>
                    <a:pt x="339" y="324"/>
                  </a:lnTo>
                  <a:lnTo>
                    <a:pt x="338" y="324"/>
                  </a:lnTo>
                  <a:lnTo>
                    <a:pt x="331" y="327"/>
                  </a:lnTo>
                  <a:lnTo>
                    <a:pt x="325" y="331"/>
                  </a:lnTo>
                  <a:lnTo>
                    <a:pt x="321" y="333"/>
                  </a:lnTo>
                  <a:lnTo>
                    <a:pt x="319" y="337"/>
                  </a:lnTo>
                  <a:lnTo>
                    <a:pt x="317" y="340"/>
                  </a:lnTo>
                  <a:lnTo>
                    <a:pt x="316" y="341"/>
                  </a:lnTo>
                  <a:lnTo>
                    <a:pt x="314" y="342"/>
                  </a:lnTo>
                  <a:lnTo>
                    <a:pt x="300" y="345"/>
                  </a:lnTo>
                  <a:lnTo>
                    <a:pt x="296" y="345"/>
                  </a:lnTo>
                  <a:lnTo>
                    <a:pt x="290" y="346"/>
                  </a:lnTo>
                  <a:lnTo>
                    <a:pt x="286" y="350"/>
                  </a:lnTo>
                  <a:lnTo>
                    <a:pt x="285" y="352"/>
                  </a:lnTo>
                  <a:lnTo>
                    <a:pt x="280" y="352"/>
                  </a:lnTo>
                  <a:lnTo>
                    <a:pt x="272" y="353"/>
                  </a:lnTo>
                  <a:lnTo>
                    <a:pt x="268" y="353"/>
                  </a:lnTo>
                  <a:lnTo>
                    <a:pt x="267" y="353"/>
                  </a:lnTo>
                  <a:lnTo>
                    <a:pt x="263" y="353"/>
                  </a:lnTo>
                  <a:lnTo>
                    <a:pt x="261" y="353"/>
                  </a:lnTo>
                  <a:lnTo>
                    <a:pt x="259" y="351"/>
                  </a:lnTo>
                  <a:lnTo>
                    <a:pt x="257" y="349"/>
                  </a:lnTo>
                  <a:lnTo>
                    <a:pt x="252" y="345"/>
                  </a:lnTo>
                  <a:lnTo>
                    <a:pt x="249" y="342"/>
                  </a:lnTo>
                  <a:lnTo>
                    <a:pt x="241" y="345"/>
                  </a:lnTo>
                  <a:lnTo>
                    <a:pt x="235" y="348"/>
                  </a:lnTo>
                  <a:lnTo>
                    <a:pt x="225" y="353"/>
                  </a:lnTo>
                  <a:lnTo>
                    <a:pt x="219" y="356"/>
                  </a:lnTo>
                  <a:lnTo>
                    <a:pt x="217" y="359"/>
                  </a:lnTo>
                  <a:lnTo>
                    <a:pt x="213" y="365"/>
                  </a:lnTo>
                  <a:lnTo>
                    <a:pt x="210" y="368"/>
                  </a:lnTo>
                  <a:lnTo>
                    <a:pt x="208" y="368"/>
                  </a:lnTo>
                  <a:lnTo>
                    <a:pt x="200" y="368"/>
                  </a:lnTo>
                  <a:lnTo>
                    <a:pt x="197" y="367"/>
                  </a:lnTo>
                  <a:lnTo>
                    <a:pt x="191" y="367"/>
                  </a:lnTo>
                  <a:lnTo>
                    <a:pt x="185" y="366"/>
                  </a:lnTo>
                  <a:lnTo>
                    <a:pt x="180" y="363"/>
                  </a:lnTo>
                  <a:lnTo>
                    <a:pt x="175" y="363"/>
                  </a:lnTo>
                  <a:lnTo>
                    <a:pt x="167" y="363"/>
                  </a:lnTo>
                  <a:lnTo>
                    <a:pt x="163" y="362"/>
                  </a:lnTo>
                  <a:lnTo>
                    <a:pt x="159" y="359"/>
                  </a:lnTo>
                  <a:lnTo>
                    <a:pt x="153" y="356"/>
                  </a:lnTo>
                  <a:lnTo>
                    <a:pt x="147" y="351"/>
                  </a:lnTo>
                  <a:lnTo>
                    <a:pt x="141" y="348"/>
                  </a:lnTo>
                  <a:lnTo>
                    <a:pt x="133" y="343"/>
                  </a:lnTo>
                  <a:lnTo>
                    <a:pt x="125" y="338"/>
                  </a:lnTo>
                  <a:lnTo>
                    <a:pt x="123" y="337"/>
                  </a:lnTo>
                  <a:lnTo>
                    <a:pt x="123" y="337"/>
                  </a:lnTo>
                  <a:lnTo>
                    <a:pt x="114" y="337"/>
                  </a:lnTo>
                  <a:lnTo>
                    <a:pt x="105" y="337"/>
                  </a:lnTo>
                  <a:lnTo>
                    <a:pt x="99" y="337"/>
                  </a:lnTo>
                  <a:lnTo>
                    <a:pt x="97" y="336"/>
                  </a:lnTo>
                  <a:lnTo>
                    <a:pt x="96" y="335"/>
                  </a:lnTo>
                  <a:lnTo>
                    <a:pt x="94" y="331"/>
                  </a:lnTo>
                  <a:lnTo>
                    <a:pt x="91" y="329"/>
                  </a:lnTo>
                  <a:lnTo>
                    <a:pt x="89" y="325"/>
                  </a:lnTo>
                  <a:lnTo>
                    <a:pt x="89" y="321"/>
                  </a:lnTo>
                  <a:lnTo>
                    <a:pt x="89" y="316"/>
                  </a:lnTo>
                  <a:lnTo>
                    <a:pt x="90" y="314"/>
                  </a:lnTo>
                  <a:lnTo>
                    <a:pt x="90" y="312"/>
                  </a:lnTo>
                  <a:lnTo>
                    <a:pt x="90" y="310"/>
                  </a:lnTo>
                  <a:lnTo>
                    <a:pt x="88" y="308"/>
                  </a:lnTo>
                  <a:lnTo>
                    <a:pt x="79" y="305"/>
                  </a:lnTo>
                  <a:lnTo>
                    <a:pt x="78" y="306"/>
                  </a:lnTo>
                  <a:lnTo>
                    <a:pt x="76" y="307"/>
                  </a:lnTo>
                  <a:lnTo>
                    <a:pt x="74" y="307"/>
                  </a:lnTo>
                  <a:lnTo>
                    <a:pt x="73" y="307"/>
                  </a:lnTo>
                  <a:lnTo>
                    <a:pt x="73" y="306"/>
                  </a:lnTo>
                  <a:lnTo>
                    <a:pt x="73" y="304"/>
                  </a:lnTo>
                  <a:lnTo>
                    <a:pt x="73" y="304"/>
                  </a:lnTo>
                  <a:lnTo>
                    <a:pt x="73" y="303"/>
                  </a:lnTo>
                  <a:lnTo>
                    <a:pt x="70" y="300"/>
                  </a:lnTo>
                  <a:lnTo>
                    <a:pt x="67" y="298"/>
                  </a:lnTo>
                  <a:lnTo>
                    <a:pt x="65" y="294"/>
                  </a:lnTo>
                  <a:lnTo>
                    <a:pt x="63" y="291"/>
                  </a:lnTo>
                  <a:lnTo>
                    <a:pt x="63" y="286"/>
                  </a:lnTo>
                  <a:lnTo>
                    <a:pt x="61" y="282"/>
                  </a:lnTo>
                  <a:lnTo>
                    <a:pt x="59" y="277"/>
                  </a:lnTo>
                  <a:lnTo>
                    <a:pt x="56" y="269"/>
                  </a:lnTo>
                  <a:lnTo>
                    <a:pt x="55" y="266"/>
                  </a:lnTo>
                  <a:lnTo>
                    <a:pt x="52" y="264"/>
                  </a:lnTo>
                  <a:lnTo>
                    <a:pt x="50" y="262"/>
                  </a:lnTo>
                  <a:lnTo>
                    <a:pt x="48" y="258"/>
                  </a:lnTo>
                  <a:lnTo>
                    <a:pt x="41" y="255"/>
                  </a:lnTo>
                  <a:lnTo>
                    <a:pt x="38" y="252"/>
                  </a:lnTo>
                  <a:lnTo>
                    <a:pt x="34" y="248"/>
                  </a:lnTo>
                  <a:lnTo>
                    <a:pt x="33" y="246"/>
                  </a:lnTo>
                  <a:lnTo>
                    <a:pt x="33" y="243"/>
                  </a:lnTo>
                  <a:lnTo>
                    <a:pt x="32" y="241"/>
                  </a:lnTo>
                  <a:lnTo>
                    <a:pt x="29" y="239"/>
                  </a:lnTo>
                  <a:lnTo>
                    <a:pt x="21" y="233"/>
                  </a:lnTo>
                  <a:lnTo>
                    <a:pt x="20" y="233"/>
                  </a:lnTo>
                  <a:lnTo>
                    <a:pt x="17" y="232"/>
                  </a:lnTo>
                  <a:lnTo>
                    <a:pt x="13" y="232"/>
                  </a:lnTo>
                  <a:lnTo>
                    <a:pt x="7" y="231"/>
                  </a:lnTo>
                  <a:lnTo>
                    <a:pt x="3" y="228"/>
                  </a:lnTo>
                  <a:lnTo>
                    <a:pt x="0" y="227"/>
                  </a:lnTo>
                  <a:lnTo>
                    <a:pt x="0" y="226"/>
                  </a:lnTo>
                  <a:lnTo>
                    <a:pt x="0" y="225"/>
                  </a:lnTo>
                  <a:lnTo>
                    <a:pt x="2" y="222"/>
                  </a:lnTo>
                  <a:lnTo>
                    <a:pt x="5" y="215"/>
                  </a:lnTo>
                  <a:lnTo>
                    <a:pt x="8" y="210"/>
                  </a:lnTo>
                  <a:lnTo>
                    <a:pt x="9" y="209"/>
                  </a:lnTo>
                  <a:lnTo>
                    <a:pt x="13" y="209"/>
                  </a:lnTo>
                  <a:lnTo>
                    <a:pt x="18" y="209"/>
                  </a:lnTo>
                  <a:lnTo>
                    <a:pt x="21" y="209"/>
                  </a:lnTo>
                  <a:lnTo>
                    <a:pt x="26" y="209"/>
                  </a:lnTo>
                  <a:lnTo>
                    <a:pt x="31" y="209"/>
                  </a:lnTo>
                  <a:lnTo>
                    <a:pt x="33" y="207"/>
                  </a:lnTo>
                  <a:lnTo>
                    <a:pt x="35" y="205"/>
                  </a:lnTo>
                  <a:lnTo>
                    <a:pt x="35" y="204"/>
                  </a:lnTo>
                  <a:lnTo>
                    <a:pt x="35" y="201"/>
                  </a:lnTo>
                  <a:lnTo>
                    <a:pt x="35" y="199"/>
                  </a:lnTo>
                  <a:lnTo>
                    <a:pt x="35" y="189"/>
                  </a:lnTo>
                  <a:lnTo>
                    <a:pt x="35" y="184"/>
                  </a:lnTo>
                  <a:lnTo>
                    <a:pt x="35" y="177"/>
                  </a:lnTo>
                  <a:lnTo>
                    <a:pt x="35" y="176"/>
                  </a:lnTo>
                  <a:lnTo>
                    <a:pt x="35" y="174"/>
                  </a:lnTo>
                  <a:lnTo>
                    <a:pt x="36" y="167"/>
                  </a:lnTo>
                  <a:lnTo>
                    <a:pt x="37" y="163"/>
                  </a:lnTo>
                  <a:lnTo>
                    <a:pt x="38" y="161"/>
                  </a:lnTo>
                  <a:lnTo>
                    <a:pt x="41" y="154"/>
                  </a:lnTo>
                  <a:lnTo>
                    <a:pt x="42" y="153"/>
                  </a:lnTo>
                  <a:lnTo>
                    <a:pt x="42" y="150"/>
                  </a:lnTo>
                  <a:lnTo>
                    <a:pt x="41" y="142"/>
                  </a:lnTo>
                  <a:lnTo>
                    <a:pt x="43" y="137"/>
                  </a:lnTo>
                  <a:lnTo>
                    <a:pt x="46" y="133"/>
                  </a:lnTo>
                  <a:lnTo>
                    <a:pt x="49" y="131"/>
                  </a:lnTo>
                  <a:lnTo>
                    <a:pt x="51" y="130"/>
                  </a:lnTo>
                  <a:lnTo>
                    <a:pt x="51" y="131"/>
                  </a:lnTo>
                  <a:lnTo>
                    <a:pt x="54" y="132"/>
                  </a:lnTo>
                  <a:lnTo>
                    <a:pt x="57" y="134"/>
                  </a:lnTo>
                  <a:lnTo>
                    <a:pt x="59" y="133"/>
                  </a:lnTo>
                  <a:lnTo>
                    <a:pt x="60" y="132"/>
                  </a:lnTo>
                  <a:lnTo>
                    <a:pt x="62" y="131"/>
                  </a:lnTo>
                  <a:lnTo>
                    <a:pt x="62" y="127"/>
                  </a:lnTo>
                  <a:lnTo>
                    <a:pt x="63" y="121"/>
                  </a:lnTo>
                  <a:lnTo>
                    <a:pt x="63" y="117"/>
                  </a:lnTo>
                  <a:lnTo>
                    <a:pt x="65" y="112"/>
                  </a:lnTo>
                  <a:lnTo>
                    <a:pt x="66" y="106"/>
                  </a:lnTo>
                  <a:lnTo>
                    <a:pt x="67" y="102"/>
                  </a:lnTo>
                  <a:lnTo>
                    <a:pt x="68" y="99"/>
                  </a:lnTo>
                  <a:lnTo>
                    <a:pt x="73" y="95"/>
                  </a:lnTo>
                  <a:lnTo>
                    <a:pt x="76" y="88"/>
                  </a:lnTo>
                  <a:lnTo>
                    <a:pt x="79" y="84"/>
                  </a:lnTo>
                  <a:lnTo>
                    <a:pt x="84" y="76"/>
                  </a:lnTo>
                  <a:lnTo>
                    <a:pt x="85" y="73"/>
                  </a:lnTo>
                  <a:lnTo>
                    <a:pt x="88" y="72"/>
                  </a:lnTo>
                  <a:lnTo>
                    <a:pt x="90" y="71"/>
                  </a:lnTo>
                  <a:lnTo>
                    <a:pt x="96" y="71"/>
                  </a:lnTo>
                  <a:lnTo>
                    <a:pt x="100" y="70"/>
                  </a:lnTo>
                  <a:lnTo>
                    <a:pt x="100" y="69"/>
                  </a:lnTo>
                  <a:lnTo>
                    <a:pt x="101" y="68"/>
                  </a:lnTo>
                  <a:lnTo>
                    <a:pt x="101" y="64"/>
                  </a:lnTo>
                  <a:lnTo>
                    <a:pt x="101" y="58"/>
                  </a:lnTo>
                  <a:lnTo>
                    <a:pt x="103" y="52"/>
                  </a:lnTo>
                  <a:lnTo>
                    <a:pt x="105" y="47"/>
                  </a:lnTo>
                  <a:lnTo>
                    <a:pt x="106" y="46"/>
                  </a:lnTo>
                  <a:lnTo>
                    <a:pt x="107" y="44"/>
                  </a:lnTo>
                  <a:lnTo>
                    <a:pt x="109" y="41"/>
                  </a:lnTo>
                  <a:lnTo>
                    <a:pt x="111" y="33"/>
                  </a:lnTo>
                  <a:lnTo>
                    <a:pt x="111" y="28"/>
                  </a:lnTo>
                  <a:lnTo>
                    <a:pt x="113" y="20"/>
                  </a:lnTo>
                  <a:lnTo>
                    <a:pt x="114" y="20"/>
                  </a:lnTo>
                  <a:lnTo>
                    <a:pt x="118" y="18"/>
                  </a:lnTo>
                  <a:lnTo>
                    <a:pt x="122" y="18"/>
                  </a:lnTo>
                  <a:lnTo>
                    <a:pt x="126" y="19"/>
                  </a:lnTo>
                  <a:lnTo>
                    <a:pt x="129" y="19"/>
                  </a:lnTo>
                  <a:lnTo>
                    <a:pt x="130" y="19"/>
                  </a:lnTo>
                  <a:lnTo>
                    <a:pt x="131" y="17"/>
                  </a:lnTo>
                  <a:lnTo>
                    <a:pt x="133" y="15"/>
                  </a:lnTo>
                  <a:lnTo>
                    <a:pt x="135" y="14"/>
                  </a:lnTo>
                  <a:lnTo>
                    <a:pt x="137" y="13"/>
                  </a:lnTo>
                  <a:lnTo>
                    <a:pt x="140" y="16"/>
                  </a:lnTo>
                  <a:lnTo>
                    <a:pt x="145" y="23"/>
                  </a:lnTo>
                  <a:lnTo>
                    <a:pt x="146" y="23"/>
                  </a:lnTo>
                  <a:lnTo>
                    <a:pt x="147" y="23"/>
                  </a:lnTo>
                  <a:lnTo>
                    <a:pt x="149" y="17"/>
                  </a:lnTo>
                  <a:lnTo>
                    <a:pt x="151" y="13"/>
                  </a:lnTo>
                  <a:lnTo>
                    <a:pt x="154" y="5"/>
                  </a:lnTo>
                  <a:lnTo>
                    <a:pt x="157" y="0"/>
                  </a:lnTo>
                  <a:lnTo>
                    <a:pt x="159" y="1"/>
                  </a:lnTo>
                  <a:lnTo>
                    <a:pt x="161" y="4"/>
                  </a:lnTo>
                  <a:lnTo>
                    <a:pt x="163" y="5"/>
                  </a:lnTo>
                  <a:lnTo>
                    <a:pt x="165" y="6"/>
                  </a:lnTo>
                  <a:lnTo>
                    <a:pt x="166" y="6"/>
                  </a:lnTo>
                  <a:lnTo>
                    <a:pt x="167" y="7"/>
                  </a:lnTo>
                  <a:lnTo>
                    <a:pt x="172" y="12"/>
                  </a:lnTo>
                  <a:lnTo>
                    <a:pt x="174" y="14"/>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54" name="Google Shape;2854;p203"/>
            <p:cNvSpPr/>
            <p:nvPr/>
          </p:nvSpPr>
          <p:spPr>
            <a:xfrm>
              <a:off x="6212099" y="4588603"/>
              <a:ext cx="175851" cy="166184"/>
            </a:xfrm>
            <a:custGeom>
              <a:avLst/>
              <a:gdLst/>
              <a:ahLst/>
              <a:cxnLst/>
              <a:rect l="l" t="t" r="r" b="b"/>
              <a:pathLst>
                <a:path w="187" h="199" extrusionOk="0">
                  <a:moveTo>
                    <a:pt x="148" y="4"/>
                  </a:moveTo>
                  <a:lnTo>
                    <a:pt x="147" y="7"/>
                  </a:lnTo>
                  <a:lnTo>
                    <a:pt x="145" y="12"/>
                  </a:lnTo>
                  <a:lnTo>
                    <a:pt x="144" y="17"/>
                  </a:lnTo>
                  <a:lnTo>
                    <a:pt x="144" y="21"/>
                  </a:lnTo>
                  <a:lnTo>
                    <a:pt x="144" y="25"/>
                  </a:lnTo>
                  <a:lnTo>
                    <a:pt x="145" y="27"/>
                  </a:lnTo>
                  <a:lnTo>
                    <a:pt x="146" y="30"/>
                  </a:lnTo>
                  <a:lnTo>
                    <a:pt x="145" y="32"/>
                  </a:lnTo>
                  <a:lnTo>
                    <a:pt x="144" y="32"/>
                  </a:lnTo>
                  <a:lnTo>
                    <a:pt x="145" y="34"/>
                  </a:lnTo>
                  <a:lnTo>
                    <a:pt x="146" y="34"/>
                  </a:lnTo>
                  <a:lnTo>
                    <a:pt x="150" y="33"/>
                  </a:lnTo>
                  <a:lnTo>
                    <a:pt x="155" y="32"/>
                  </a:lnTo>
                  <a:lnTo>
                    <a:pt x="161" y="30"/>
                  </a:lnTo>
                  <a:lnTo>
                    <a:pt x="165" y="28"/>
                  </a:lnTo>
                  <a:lnTo>
                    <a:pt x="172" y="29"/>
                  </a:lnTo>
                  <a:lnTo>
                    <a:pt x="176" y="30"/>
                  </a:lnTo>
                  <a:lnTo>
                    <a:pt x="178" y="31"/>
                  </a:lnTo>
                  <a:lnTo>
                    <a:pt x="180" y="38"/>
                  </a:lnTo>
                  <a:lnTo>
                    <a:pt x="181" y="39"/>
                  </a:lnTo>
                  <a:lnTo>
                    <a:pt x="183" y="42"/>
                  </a:lnTo>
                  <a:lnTo>
                    <a:pt x="184" y="45"/>
                  </a:lnTo>
                  <a:lnTo>
                    <a:pt x="185" y="47"/>
                  </a:lnTo>
                  <a:lnTo>
                    <a:pt x="184" y="48"/>
                  </a:lnTo>
                  <a:lnTo>
                    <a:pt x="183" y="50"/>
                  </a:lnTo>
                  <a:lnTo>
                    <a:pt x="181" y="52"/>
                  </a:lnTo>
                  <a:lnTo>
                    <a:pt x="181" y="54"/>
                  </a:lnTo>
                  <a:lnTo>
                    <a:pt x="179" y="54"/>
                  </a:lnTo>
                  <a:lnTo>
                    <a:pt x="178" y="56"/>
                  </a:lnTo>
                  <a:lnTo>
                    <a:pt x="173" y="56"/>
                  </a:lnTo>
                  <a:lnTo>
                    <a:pt x="172" y="57"/>
                  </a:lnTo>
                  <a:lnTo>
                    <a:pt x="171" y="60"/>
                  </a:lnTo>
                  <a:lnTo>
                    <a:pt x="168" y="62"/>
                  </a:lnTo>
                  <a:lnTo>
                    <a:pt x="167" y="64"/>
                  </a:lnTo>
                  <a:lnTo>
                    <a:pt x="167" y="67"/>
                  </a:lnTo>
                  <a:lnTo>
                    <a:pt x="167" y="71"/>
                  </a:lnTo>
                  <a:lnTo>
                    <a:pt x="166" y="77"/>
                  </a:lnTo>
                  <a:lnTo>
                    <a:pt x="165" y="80"/>
                  </a:lnTo>
                  <a:lnTo>
                    <a:pt x="167" y="82"/>
                  </a:lnTo>
                  <a:lnTo>
                    <a:pt x="172" y="82"/>
                  </a:lnTo>
                  <a:lnTo>
                    <a:pt x="173" y="83"/>
                  </a:lnTo>
                  <a:lnTo>
                    <a:pt x="175" y="85"/>
                  </a:lnTo>
                  <a:lnTo>
                    <a:pt x="176" y="87"/>
                  </a:lnTo>
                  <a:lnTo>
                    <a:pt x="182" y="88"/>
                  </a:lnTo>
                  <a:lnTo>
                    <a:pt x="184" y="90"/>
                  </a:lnTo>
                  <a:lnTo>
                    <a:pt x="185" y="92"/>
                  </a:lnTo>
                  <a:lnTo>
                    <a:pt x="186" y="93"/>
                  </a:lnTo>
                  <a:lnTo>
                    <a:pt x="185" y="99"/>
                  </a:lnTo>
                  <a:lnTo>
                    <a:pt x="183" y="105"/>
                  </a:lnTo>
                  <a:lnTo>
                    <a:pt x="184" y="109"/>
                  </a:lnTo>
                  <a:lnTo>
                    <a:pt x="184" y="113"/>
                  </a:lnTo>
                  <a:lnTo>
                    <a:pt x="185" y="119"/>
                  </a:lnTo>
                  <a:lnTo>
                    <a:pt x="185" y="122"/>
                  </a:lnTo>
                  <a:lnTo>
                    <a:pt x="183" y="124"/>
                  </a:lnTo>
                  <a:lnTo>
                    <a:pt x="183" y="126"/>
                  </a:lnTo>
                  <a:lnTo>
                    <a:pt x="184" y="128"/>
                  </a:lnTo>
                  <a:lnTo>
                    <a:pt x="183" y="134"/>
                  </a:lnTo>
                  <a:lnTo>
                    <a:pt x="181" y="135"/>
                  </a:lnTo>
                  <a:lnTo>
                    <a:pt x="180" y="136"/>
                  </a:lnTo>
                  <a:lnTo>
                    <a:pt x="178" y="137"/>
                  </a:lnTo>
                  <a:lnTo>
                    <a:pt x="178" y="140"/>
                  </a:lnTo>
                  <a:lnTo>
                    <a:pt x="176" y="143"/>
                  </a:lnTo>
                  <a:lnTo>
                    <a:pt x="175" y="145"/>
                  </a:lnTo>
                  <a:lnTo>
                    <a:pt x="175" y="146"/>
                  </a:lnTo>
                  <a:lnTo>
                    <a:pt x="176" y="147"/>
                  </a:lnTo>
                  <a:lnTo>
                    <a:pt x="176" y="149"/>
                  </a:lnTo>
                  <a:lnTo>
                    <a:pt x="174" y="151"/>
                  </a:lnTo>
                  <a:lnTo>
                    <a:pt x="173" y="152"/>
                  </a:lnTo>
                  <a:lnTo>
                    <a:pt x="170" y="153"/>
                  </a:lnTo>
                  <a:lnTo>
                    <a:pt x="167" y="152"/>
                  </a:lnTo>
                  <a:lnTo>
                    <a:pt x="165" y="151"/>
                  </a:lnTo>
                  <a:lnTo>
                    <a:pt x="167" y="149"/>
                  </a:lnTo>
                  <a:lnTo>
                    <a:pt x="166" y="147"/>
                  </a:lnTo>
                  <a:lnTo>
                    <a:pt x="165" y="146"/>
                  </a:lnTo>
                  <a:lnTo>
                    <a:pt x="163" y="143"/>
                  </a:lnTo>
                  <a:lnTo>
                    <a:pt x="162" y="141"/>
                  </a:lnTo>
                  <a:lnTo>
                    <a:pt x="161" y="143"/>
                  </a:lnTo>
                  <a:lnTo>
                    <a:pt x="158" y="146"/>
                  </a:lnTo>
                  <a:lnTo>
                    <a:pt x="152" y="150"/>
                  </a:lnTo>
                  <a:lnTo>
                    <a:pt x="150" y="150"/>
                  </a:lnTo>
                  <a:lnTo>
                    <a:pt x="143" y="149"/>
                  </a:lnTo>
                  <a:lnTo>
                    <a:pt x="138" y="147"/>
                  </a:lnTo>
                  <a:lnTo>
                    <a:pt x="135" y="143"/>
                  </a:lnTo>
                  <a:lnTo>
                    <a:pt x="134" y="139"/>
                  </a:lnTo>
                  <a:lnTo>
                    <a:pt x="131" y="135"/>
                  </a:lnTo>
                  <a:lnTo>
                    <a:pt x="129" y="133"/>
                  </a:lnTo>
                  <a:lnTo>
                    <a:pt x="126" y="132"/>
                  </a:lnTo>
                  <a:lnTo>
                    <a:pt x="125" y="132"/>
                  </a:lnTo>
                  <a:lnTo>
                    <a:pt x="121" y="134"/>
                  </a:lnTo>
                  <a:lnTo>
                    <a:pt x="120" y="135"/>
                  </a:lnTo>
                  <a:lnTo>
                    <a:pt x="120" y="137"/>
                  </a:lnTo>
                  <a:lnTo>
                    <a:pt x="120" y="139"/>
                  </a:lnTo>
                  <a:lnTo>
                    <a:pt x="121" y="140"/>
                  </a:lnTo>
                  <a:lnTo>
                    <a:pt x="121" y="141"/>
                  </a:lnTo>
                  <a:lnTo>
                    <a:pt x="121" y="143"/>
                  </a:lnTo>
                  <a:lnTo>
                    <a:pt x="120" y="145"/>
                  </a:lnTo>
                  <a:lnTo>
                    <a:pt x="120" y="147"/>
                  </a:lnTo>
                  <a:lnTo>
                    <a:pt x="108" y="151"/>
                  </a:lnTo>
                  <a:lnTo>
                    <a:pt x="106" y="149"/>
                  </a:lnTo>
                  <a:lnTo>
                    <a:pt x="104" y="148"/>
                  </a:lnTo>
                  <a:lnTo>
                    <a:pt x="102" y="149"/>
                  </a:lnTo>
                  <a:lnTo>
                    <a:pt x="97" y="150"/>
                  </a:lnTo>
                  <a:lnTo>
                    <a:pt x="95" y="149"/>
                  </a:lnTo>
                  <a:lnTo>
                    <a:pt x="93" y="148"/>
                  </a:lnTo>
                  <a:lnTo>
                    <a:pt x="93" y="149"/>
                  </a:lnTo>
                  <a:lnTo>
                    <a:pt x="92" y="150"/>
                  </a:lnTo>
                  <a:lnTo>
                    <a:pt x="93" y="156"/>
                  </a:lnTo>
                  <a:lnTo>
                    <a:pt x="93" y="158"/>
                  </a:lnTo>
                  <a:lnTo>
                    <a:pt x="91" y="162"/>
                  </a:lnTo>
                  <a:lnTo>
                    <a:pt x="91" y="164"/>
                  </a:lnTo>
                  <a:lnTo>
                    <a:pt x="94" y="164"/>
                  </a:lnTo>
                  <a:lnTo>
                    <a:pt x="96" y="165"/>
                  </a:lnTo>
                  <a:lnTo>
                    <a:pt x="97" y="167"/>
                  </a:lnTo>
                  <a:lnTo>
                    <a:pt x="98" y="168"/>
                  </a:lnTo>
                  <a:lnTo>
                    <a:pt x="98" y="169"/>
                  </a:lnTo>
                  <a:lnTo>
                    <a:pt x="96" y="171"/>
                  </a:lnTo>
                  <a:lnTo>
                    <a:pt x="96" y="173"/>
                  </a:lnTo>
                  <a:lnTo>
                    <a:pt x="97" y="175"/>
                  </a:lnTo>
                  <a:lnTo>
                    <a:pt x="99" y="176"/>
                  </a:lnTo>
                  <a:lnTo>
                    <a:pt x="102" y="178"/>
                  </a:lnTo>
                  <a:lnTo>
                    <a:pt x="104" y="179"/>
                  </a:lnTo>
                  <a:lnTo>
                    <a:pt x="104" y="181"/>
                  </a:lnTo>
                  <a:lnTo>
                    <a:pt x="102" y="182"/>
                  </a:lnTo>
                  <a:lnTo>
                    <a:pt x="102" y="184"/>
                  </a:lnTo>
                  <a:lnTo>
                    <a:pt x="101" y="186"/>
                  </a:lnTo>
                  <a:lnTo>
                    <a:pt x="101" y="188"/>
                  </a:lnTo>
                  <a:lnTo>
                    <a:pt x="102" y="189"/>
                  </a:lnTo>
                  <a:lnTo>
                    <a:pt x="102" y="190"/>
                  </a:lnTo>
                  <a:lnTo>
                    <a:pt x="101" y="192"/>
                  </a:lnTo>
                  <a:lnTo>
                    <a:pt x="99" y="191"/>
                  </a:lnTo>
                  <a:lnTo>
                    <a:pt x="98" y="192"/>
                  </a:lnTo>
                  <a:lnTo>
                    <a:pt x="96" y="191"/>
                  </a:lnTo>
                  <a:lnTo>
                    <a:pt x="91" y="186"/>
                  </a:lnTo>
                  <a:lnTo>
                    <a:pt x="90" y="185"/>
                  </a:lnTo>
                  <a:lnTo>
                    <a:pt x="83" y="190"/>
                  </a:lnTo>
                  <a:lnTo>
                    <a:pt x="82" y="191"/>
                  </a:lnTo>
                  <a:lnTo>
                    <a:pt x="80" y="193"/>
                  </a:lnTo>
                  <a:lnTo>
                    <a:pt x="78" y="198"/>
                  </a:lnTo>
                  <a:lnTo>
                    <a:pt x="75" y="195"/>
                  </a:lnTo>
                  <a:lnTo>
                    <a:pt x="72" y="190"/>
                  </a:lnTo>
                  <a:lnTo>
                    <a:pt x="69" y="187"/>
                  </a:lnTo>
                  <a:lnTo>
                    <a:pt x="62" y="182"/>
                  </a:lnTo>
                  <a:lnTo>
                    <a:pt x="61" y="178"/>
                  </a:lnTo>
                  <a:lnTo>
                    <a:pt x="53" y="169"/>
                  </a:lnTo>
                  <a:lnTo>
                    <a:pt x="42" y="161"/>
                  </a:lnTo>
                  <a:lnTo>
                    <a:pt x="34" y="154"/>
                  </a:lnTo>
                  <a:lnTo>
                    <a:pt x="33" y="152"/>
                  </a:lnTo>
                  <a:lnTo>
                    <a:pt x="34" y="152"/>
                  </a:lnTo>
                  <a:lnTo>
                    <a:pt x="42" y="156"/>
                  </a:lnTo>
                  <a:lnTo>
                    <a:pt x="43" y="156"/>
                  </a:lnTo>
                  <a:lnTo>
                    <a:pt x="44" y="155"/>
                  </a:lnTo>
                  <a:lnTo>
                    <a:pt x="41" y="153"/>
                  </a:lnTo>
                  <a:lnTo>
                    <a:pt x="38" y="151"/>
                  </a:lnTo>
                  <a:lnTo>
                    <a:pt x="35" y="151"/>
                  </a:lnTo>
                  <a:lnTo>
                    <a:pt x="31" y="151"/>
                  </a:lnTo>
                  <a:lnTo>
                    <a:pt x="30" y="149"/>
                  </a:lnTo>
                  <a:lnTo>
                    <a:pt x="29" y="146"/>
                  </a:lnTo>
                  <a:lnTo>
                    <a:pt x="29" y="145"/>
                  </a:lnTo>
                  <a:lnTo>
                    <a:pt x="26" y="143"/>
                  </a:lnTo>
                  <a:lnTo>
                    <a:pt x="23" y="138"/>
                  </a:lnTo>
                  <a:lnTo>
                    <a:pt x="22" y="136"/>
                  </a:lnTo>
                  <a:lnTo>
                    <a:pt x="19" y="134"/>
                  </a:lnTo>
                  <a:lnTo>
                    <a:pt x="20" y="134"/>
                  </a:lnTo>
                  <a:lnTo>
                    <a:pt x="25" y="136"/>
                  </a:lnTo>
                  <a:lnTo>
                    <a:pt x="25" y="135"/>
                  </a:lnTo>
                  <a:lnTo>
                    <a:pt x="25" y="134"/>
                  </a:lnTo>
                  <a:lnTo>
                    <a:pt x="20" y="132"/>
                  </a:lnTo>
                  <a:lnTo>
                    <a:pt x="18" y="132"/>
                  </a:lnTo>
                  <a:lnTo>
                    <a:pt x="18" y="130"/>
                  </a:lnTo>
                  <a:lnTo>
                    <a:pt x="18" y="129"/>
                  </a:lnTo>
                  <a:lnTo>
                    <a:pt x="15" y="122"/>
                  </a:lnTo>
                  <a:lnTo>
                    <a:pt x="11" y="118"/>
                  </a:lnTo>
                  <a:lnTo>
                    <a:pt x="11" y="115"/>
                  </a:lnTo>
                  <a:lnTo>
                    <a:pt x="20" y="125"/>
                  </a:lnTo>
                  <a:lnTo>
                    <a:pt x="21" y="125"/>
                  </a:lnTo>
                  <a:lnTo>
                    <a:pt x="23" y="125"/>
                  </a:lnTo>
                  <a:lnTo>
                    <a:pt x="26" y="124"/>
                  </a:lnTo>
                  <a:lnTo>
                    <a:pt x="26" y="123"/>
                  </a:lnTo>
                  <a:lnTo>
                    <a:pt x="24" y="122"/>
                  </a:lnTo>
                  <a:lnTo>
                    <a:pt x="22" y="122"/>
                  </a:lnTo>
                  <a:lnTo>
                    <a:pt x="20" y="122"/>
                  </a:lnTo>
                  <a:lnTo>
                    <a:pt x="19" y="122"/>
                  </a:lnTo>
                  <a:lnTo>
                    <a:pt x="19" y="121"/>
                  </a:lnTo>
                  <a:lnTo>
                    <a:pt x="21" y="116"/>
                  </a:lnTo>
                  <a:lnTo>
                    <a:pt x="20" y="116"/>
                  </a:lnTo>
                  <a:lnTo>
                    <a:pt x="19" y="117"/>
                  </a:lnTo>
                  <a:lnTo>
                    <a:pt x="18" y="118"/>
                  </a:lnTo>
                  <a:lnTo>
                    <a:pt x="16" y="118"/>
                  </a:lnTo>
                  <a:lnTo>
                    <a:pt x="12" y="115"/>
                  </a:lnTo>
                  <a:lnTo>
                    <a:pt x="8" y="108"/>
                  </a:lnTo>
                  <a:lnTo>
                    <a:pt x="7" y="106"/>
                  </a:lnTo>
                  <a:lnTo>
                    <a:pt x="6" y="104"/>
                  </a:lnTo>
                  <a:lnTo>
                    <a:pt x="5" y="103"/>
                  </a:lnTo>
                  <a:lnTo>
                    <a:pt x="0" y="93"/>
                  </a:lnTo>
                  <a:lnTo>
                    <a:pt x="2" y="93"/>
                  </a:lnTo>
                  <a:lnTo>
                    <a:pt x="4" y="96"/>
                  </a:lnTo>
                  <a:lnTo>
                    <a:pt x="8" y="95"/>
                  </a:lnTo>
                  <a:lnTo>
                    <a:pt x="9" y="94"/>
                  </a:lnTo>
                  <a:lnTo>
                    <a:pt x="11" y="94"/>
                  </a:lnTo>
                  <a:lnTo>
                    <a:pt x="13" y="94"/>
                  </a:lnTo>
                  <a:lnTo>
                    <a:pt x="14" y="92"/>
                  </a:lnTo>
                  <a:lnTo>
                    <a:pt x="19" y="84"/>
                  </a:lnTo>
                  <a:lnTo>
                    <a:pt x="20" y="75"/>
                  </a:lnTo>
                  <a:lnTo>
                    <a:pt x="20" y="70"/>
                  </a:lnTo>
                  <a:lnTo>
                    <a:pt x="19" y="64"/>
                  </a:lnTo>
                  <a:lnTo>
                    <a:pt x="21" y="62"/>
                  </a:lnTo>
                  <a:lnTo>
                    <a:pt x="22" y="64"/>
                  </a:lnTo>
                  <a:lnTo>
                    <a:pt x="22" y="66"/>
                  </a:lnTo>
                  <a:lnTo>
                    <a:pt x="23" y="67"/>
                  </a:lnTo>
                  <a:lnTo>
                    <a:pt x="25" y="69"/>
                  </a:lnTo>
                  <a:lnTo>
                    <a:pt x="29" y="69"/>
                  </a:lnTo>
                  <a:lnTo>
                    <a:pt x="33" y="71"/>
                  </a:lnTo>
                  <a:lnTo>
                    <a:pt x="35" y="72"/>
                  </a:lnTo>
                  <a:lnTo>
                    <a:pt x="36" y="70"/>
                  </a:lnTo>
                  <a:lnTo>
                    <a:pt x="42" y="67"/>
                  </a:lnTo>
                  <a:lnTo>
                    <a:pt x="40" y="67"/>
                  </a:lnTo>
                  <a:lnTo>
                    <a:pt x="35" y="67"/>
                  </a:lnTo>
                  <a:lnTo>
                    <a:pt x="27" y="64"/>
                  </a:lnTo>
                  <a:lnTo>
                    <a:pt x="25" y="62"/>
                  </a:lnTo>
                  <a:lnTo>
                    <a:pt x="22" y="58"/>
                  </a:lnTo>
                  <a:lnTo>
                    <a:pt x="20" y="56"/>
                  </a:lnTo>
                  <a:lnTo>
                    <a:pt x="20" y="54"/>
                  </a:lnTo>
                  <a:lnTo>
                    <a:pt x="25" y="52"/>
                  </a:lnTo>
                  <a:lnTo>
                    <a:pt x="27" y="53"/>
                  </a:lnTo>
                  <a:lnTo>
                    <a:pt x="28" y="54"/>
                  </a:lnTo>
                  <a:lnTo>
                    <a:pt x="29" y="55"/>
                  </a:lnTo>
                  <a:lnTo>
                    <a:pt x="30" y="55"/>
                  </a:lnTo>
                  <a:lnTo>
                    <a:pt x="30" y="53"/>
                  </a:lnTo>
                  <a:lnTo>
                    <a:pt x="30" y="48"/>
                  </a:lnTo>
                  <a:lnTo>
                    <a:pt x="29" y="42"/>
                  </a:lnTo>
                  <a:lnTo>
                    <a:pt x="29" y="41"/>
                  </a:lnTo>
                  <a:lnTo>
                    <a:pt x="30" y="41"/>
                  </a:lnTo>
                  <a:lnTo>
                    <a:pt x="31" y="39"/>
                  </a:lnTo>
                  <a:lnTo>
                    <a:pt x="32" y="39"/>
                  </a:lnTo>
                  <a:lnTo>
                    <a:pt x="34" y="39"/>
                  </a:lnTo>
                  <a:lnTo>
                    <a:pt x="35" y="41"/>
                  </a:lnTo>
                  <a:lnTo>
                    <a:pt x="36" y="42"/>
                  </a:lnTo>
                  <a:lnTo>
                    <a:pt x="38" y="42"/>
                  </a:lnTo>
                  <a:lnTo>
                    <a:pt x="39" y="43"/>
                  </a:lnTo>
                  <a:lnTo>
                    <a:pt x="40" y="43"/>
                  </a:lnTo>
                  <a:lnTo>
                    <a:pt x="41" y="42"/>
                  </a:lnTo>
                  <a:lnTo>
                    <a:pt x="42" y="42"/>
                  </a:lnTo>
                  <a:lnTo>
                    <a:pt x="47" y="42"/>
                  </a:lnTo>
                  <a:lnTo>
                    <a:pt x="52" y="42"/>
                  </a:lnTo>
                  <a:lnTo>
                    <a:pt x="61" y="42"/>
                  </a:lnTo>
                  <a:lnTo>
                    <a:pt x="70" y="42"/>
                  </a:lnTo>
                  <a:lnTo>
                    <a:pt x="78" y="42"/>
                  </a:lnTo>
                  <a:lnTo>
                    <a:pt x="85" y="42"/>
                  </a:lnTo>
                  <a:lnTo>
                    <a:pt x="85" y="38"/>
                  </a:lnTo>
                  <a:lnTo>
                    <a:pt x="85" y="32"/>
                  </a:lnTo>
                  <a:lnTo>
                    <a:pt x="85" y="25"/>
                  </a:lnTo>
                  <a:lnTo>
                    <a:pt x="85" y="18"/>
                  </a:lnTo>
                  <a:lnTo>
                    <a:pt x="85" y="12"/>
                  </a:lnTo>
                  <a:lnTo>
                    <a:pt x="85" y="4"/>
                  </a:lnTo>
                  <a:lnTo>
                    <a:pt x="85" y="3"/>
                  </a:lnTo>
                  <a:lnTo>
                    <a:pt x="85" y="1"/>
                  </a:lnTo>
                  <a:lnTo>
                    <a:pt x="85" y="0"/>
                  </a:lnTo>
                  <a:lnTo>
                    <a:pt x="92" y="0"/>
                  </a:lnTo>
                  <a:lnTo>
                    <a:pt x="104" y="1"/>
                  </a:lnTo>
                  <a:lnTo>
                    <a:pt x="109" y="1"/>
                  </a:lnTo>
                  <a:lnTo>
                    <a:pt x="111" y="1"/>
                  </a:lnTo>
                  <a:lnTo>
                    <a:pt x="118" y="0"/>
                  </a:lnTo>
                  <a:lnTo>
                    <a:pt x="123" y="1"/>
                  </a:lnTo>
                  <a:lnTo>
                    <a:pt x="125" y="1"/>
                  </a:lnTo>
                  <a:lnTo>
                    <a:pt x="128" y="2"/>
                  </a:lnTo>
                  <a:lnTo>
                    <a:pt x="134" y="2"/>
                  </a:lnTo>
                  <a:lnTo>
                    <a:pt x="142" y="1"/>
                  </a:lnTo>
                  <a:lnTo>
                    <a:pt x="145" y="2"/>
                  </a:lnTo>
                  <a:lnTo>
                    <a:pt x="146" y="3"/>
                  </a:lnTo>
                  <a:lnTo>
                    <a:pt x="148" y="4"/>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55" name="Google Shape;2855;p203"/>
            <p:cNvSpPr/>
            <p:nvPr/>
          </p:nvSpPr>
          <p:spPr>
            <a:xfrm>
              <a:off x="5847838" y="4352251"/>
              <a:ext cx="133981" cy="173570"/>
            </a:xfrm>
            <a:custGeom>
              <a:avLst/>
              <a:gdLst/>
              <a:ahLst/>
              <a:cxnLst/>
              <a:rect l="l" t="t" r="r" b="b"/>
              <a:pathLst>
                <a:path w="143" h="207" extrusionOk="0">
                  <a:moveTo>
                    <a:pt x="102" y="2"/>
                  </a:moveTo>
                  <a:lnTo>
                    <a:pt x="104" y="4"/>
                  </a:lnTo>
                  <a:lnTo>
                    <a:pt x="104" y="5"/>
                  </a:lnTo>
                  <a:lnTo>
                    <a:pt x="104" y="8"/>
                  </a:lnTo>
                  <a:lnTo>
                    <a:pt x="102" y="11"/>
                  </a:lnTo>
                  <a:lnTo>
                    <a:pt x="101" y="15"/>
                  </a:lnTo>
                  <a:lnTo>
                    <a:pt x="101" y="16"/>
                  </a:lnTo>
                  <a:lnTo>
                    <a:pt x="103" y="17"/>
                  </a:lnTo>
                  <a:lnTo>
                    <a:pt x="106" y="19"/>
                  </a:lnTo>
                  <a:lnTo>
                    <a:pt x="107" y="21"/>
                  </a:lnTo>
                  <a:lnTo>
                    <a:pt x="109" y="23"/>
                  </a:lnTo>
                  <a:lnTo>
                    <a:pt x="111" y="25"/>
                  </a:lnTo>
                  <a:lnTo>
                    <a:pt x="115" y="27"/>
                  </a:lnTo>
                  <a:lnTo>
                    <a:pt x="117" y="28"/>
                  </a:lnTo>
                  <a:lnTo>
                    <a:pt x="116" y="28"/>
                  </a:lnTo>
                  <a:lnTo>
                    <a:pt x="116" y="30"/>
                  </a:lnTo>
                  <a:lnTo>
                    <a:pt x="115" y="40"/>
                  </a:lnTo>
                  <a:lnTo>
                    <a:pt x="115" y="43"/>
                  </a:lnTo>
                  <a:lnTo>
                    <a:pt x="115" y="44"/>
                  </a:lnTo>
                  <a:lnTo>
                    <a:pt x="115" y="47"/>
                  </a:lnTo>
                  <a:lnTo>
                    <a:pt x="114" y="48"/>
                  </a:lnTo>
                  <a:lnTo>
                    <a:pt x="114" y="48"/>
                  </a:lnTo>
                  <a:lnTo>
                    <a:pt x="113" y="48"/>
                  </a:lnTo>
                  <a:lnTo>
                    <a:pt x="113" y="49"/>
                  </a:lnTo>
                  <a:lnTo>
                    <a:pt x="113" y="50"/>
                  </a:lnTo>
                  <a:lnTo>
                    <a:pt x="115" y="51"/>
                  </a:lnTo>
                  <a:lnTo>
                    <a:pt x="115" y="51"/>
                  </a:lnTo>
                  <a:lnTo>
                    <a:pt x="113" y="51"/>
                  </a:lnTo>
                  <a:lnTo>
                    <a:pt x="112" y="52"/>
                  </a:lnTo>
                  <a:lnTo>
                    <a:pt x="112" y="54"/>
                  </a:lnTo>
                  <a:lnTo>
                    <a:pt x="112" y="55"/>
                  </a:lnTo>
                  <a:lnTo>
                    <a:pt x="112" y="55"/>
                  </a:lnTo>
                  <a:lnTo>
                    <a:pt x="112" y="56"/>
                  </a:lnTo>
                  <a:lnTo>
                    <a:pt x="114" y="56"/>
                  </a:lnTo>
                  <a:lnTo>
                    <a:pt x="116" y="54"/>
                  </a:lnTo>
                  <a:lnTo>
                    <a:pt x="117" y="54"/>
                  </a:lnTo>
                  <a:lnTo>
                    <a:pt x="119" y="54"/>
                  </a:lnTo>
                  <a:lnTo>
                    <a:pt x="121" y="57"/>
                  </a:lnTo>
                  <a:lnTo>
                    <a:pt x="121" y="58"/>
                  </a:lnTo>
                  <a:lnTo>
                    <a:pt x="120" y="63"/>
                  </a:lnTo>
                  <a:lnTo>
                    <a:pt x="119" y="66"/>
                  </a:lnTo>
                  <a:lnTo>
                    <a:pt x="119" y="71"/>
                  </a:lnTo>
                  <a:lnTo>
                    <a:pt x="120" y="73"/>
                  </a:lnTo>
                  <a:lnTo>
                    <a:pt x="120" y="74"/>
                  </a:lnTo>
                  <a:lnTo>
                    <a:pt x="119" y="75"/>
                  </a:lnTo>
                  <a:lnTo>
                    <a:pt x="116" y="78"/>
                  </a:lnTo>
                  <a:lnTo>
                    <a:pt x="116" y="79"/>
                  </a:lnTo>
                  <a:lnTo>
                    <a:pt x="117" y="81"/>
                  </a:lnTo>
                  <a:lnTo>
                    <a:pt x="120" y="84"/>
                  </a:lnTo>
                  <a:lnTo>
                    <a:pt x="124" y="86"/>
                  </a:lnTo>
                  <a:lnTo>
                    <a:pt x="126" y="90"/>
                  </a:lnTo>
                  <a:lnTo>
                    <a:pt x="126" y="92"/>
                  </a:lnTo>
                  <a:lnTo>
                    <a:pt x="125" y="94"/>
                  </a:lnTo>
                  <a:lnTo>
                    <a:pt x="123" y="95"/>
                  </a:lnTo>
                  <a:lnTo>
                    <a:pt x="123" y="97"/>
                  </a:lnTo>
                  <a:lnTo>
                    <a:pt x="123" y="110"/>
                  </a:lnTo>
                  <a:lnTo>
                    <a:pt x="120" y="117"/>
                  </a:lnTo>
                  <a:lnTo>
                    <a:pt x="120" y="118"/>
                  </a:lnTo>
                  <a:lnTo>
                    <a:pt x="120" y="120"/>
                  </a:lnTo>
                  <a:lnTo>
                    <a:pt x="121" y="121"/>
                  </a:lnTo>
                  <a:lnTo>
                    <a:pt x="123" y="121"/>
                  </a:lnTo>
                  <a:lnTo>
                    <a:pt x="125" y="123"/>
                  </a:lnTo>
                  <a:lnTo>
                    <a:pt x="124" y="127"/>
                  </a:lnTo>
                  <a:lnTo>
                    <a:pt x="123" y="131"/>
                  </a:lnTo>
                  <a:lnTo>
                    <a:pt x="123" y="133"/>
                  </a:lnTo>
                  <a:lnTo>
                    <a:pt x="123" y="134"/>
                  </a:lnTo>
                  <a:lnTo>
                    <a:pt x="121" y="135"/>
                  </a:lnTo>
                  <a:lnTo>
                    <a:pt x="121" y="136"/>
                  </a:lnTo>
                  <a:lnTo>
                    <a:pt x="121" y="137"/>
                  </a:lnTo>
                  <a:lnTo>
                    <a:pt x="121" y="138"/>
                  </a:lnTo>
                  <a:lnTo>
                    <a:pt x="121" y="140"/>
                  </a:lnTo>
                  <a:lnTo>
                    <a:pt x="123" y="142"/>
                  </a:lnTo>
                  <a:lnTo>
                    <a:pt x="126" y="147"/>
                  </a:lnTo>
                  <a:lnTo>
                    <a:pt x="126" y="148"/>
                  </a:lnTo>
                  <a:lnTo>
                    <a:pt x="127" y="148"/>
                  </a:lnTo>
                  <a:lnTo>
                    <a:pt x="127" y="149"/>
                  </a:lnTo>
                  <a:lnTo>
                    <a:pt x="128" y="151"/>
                  </a:lnTo>
                  <a:lnTo>
                    <a:pt x="131" y="154"/>
                  </a:lnTo>
                  <a:lnTo>
                    <a:pt x="133" y="156"/>
                  </a:lnTo>
                  <a:lnTo>
                    <a:pt x="136" y="156"/>
                  </a:lnTo>
                  <a:lnTo>
                    <a:pt x="136" y="158"/>
                  </a:lnTo>
                  <a:lnTo>
                    <a:pt x="138" y="159"/>
                  </a:lnTo>
                  <a:lnTo>
                    <a:pt x="139" y="161"/>
                  </a:lnTo>
                  <a:lnTo>
                    <a:pt x="140" y="161"/>
                  </a:lnTo>
                  <a:lnTo>
                    <a:pt x="142" y="161"/>
                  </a:lnTo>
                  <a:lnTo>
                    <a:pt x="142" y="163"/>
                  </a:lnTo>
                  <a:lnTo>
                    <a:pt x="140" y="164"/>
                  </a:lnTo>
                  <a:lnTo>
                    <a:pt x="138" y="166"/>
                  </a:lnTo>
                  <a:lnTo>
                    <a:pt x="137" y="169"/>
                  </a:lnTo>
                  <a:lnTo>
                    <a:pt x="134" y="172"/>
                  </a:lnTo>
                  <a:lnTo>
                    <a:pt x="128" y="174"/>
                  </a:lnTo>
                  <a:lnTo>
                    <a:pt x="126" y="174"/>
                  </a:lnTo>
                  <a:lnTo>
                    <a:pt x="112" y="174"/>
                  </a:lnTo>
                  <a:lnTo>
                    <a:pt x="100" y="180"/>
                  </a:lnTo>
                  <a:lnTo>
                    <a:pt x="93" y="182"/>
                  </a:lnTo>
                  <a:lnTo>
                    <a:pt x="88" y="186"/>
                  </a:lnTo>
                  <a:lnTo>
                    <a:pt x="83" y="188"/>
                  </a:lnTo>
                  <a:lnTo>
                    <a:pt x="79" y="191"/>
                  </a:lnTo>
                  <a:lnTo>
                    <a:pt x="70" y="192"/>
                  </a:lnTo>
                  <a:lnTo>
                    <a:pt x="56" y="197"/>
                  </a:lnTo>
                  <a:lnTo>
                    <a:pt x="52" y="199"/>
                  </a:lnTo>
                  <a:lnTo>
                    <a:pt x="47" y="202"/>
                  </a:lnTo>
                  <a:lnTo>
                    <a:pt x="40" y="206"/>
                  </a:lnTo>
                  <a:lnTo>
                    <a:pt x="37" y="206"/>
                  </a:lnTo>
                  <a:lnTo>
                    <a:pt x="32" y="202"/>
                  </a:lnTo>
                  <a:lnTo>
                    <a:pt x="28" y="200"/>
                  </a:lnTo>
                  <a:lnTo>
                    <a:pt x="17" y="198"/>
                  </a:lnTo>
                  <a:lnTo>
                    <a:pt x="9" y="197"/>
                  </a:lnTo>
                  <a:lnTo>
                    <a:pt x="5" y="195"/>
                  </a:lnTo>
                  <a:lnTo>
                    <a:pt x="4" y="195"/>
                  </a:lnTo>
                  <a:lnTo>
                    <a:pt x="5" y="194"/>
                  </a:lnTo>
                  <a:lnTo>
                    <a:pt x="7" y="194"/>
                  </a:lnTo>
                  <a:lnTo>
                    <a:pt x="10" y="194"/>
                  </a:lnTo>
                  <a:lnTo>
                    <a:pt x="12" y="194"/>
                  </a:lnTo>
                  <a:lnTo>
                    <a:pt x="14" y="193"/>
                  </a:lnTo>
                  <a:lnTo>
                    <a:pt x="15" y="192"/>
                  </a:lnTo>
                  <a:lnTo>
                    <a:pt x="15" y="190"/>
                  </a:lnTo>
                  <a:lnTo>
                    <a:pt x="15" y="188"/>
                  </a:lnTo>
                  <a:lnTo>
                    <a:pt x="16" y="187"/>
                  </a:lnTo>
                  <a:lnTo>
                    <a:pt x="16" y="184"/>
                  </a:lnTo>
                  <a:lnTo>
                    <a:pt x="15" y="179"/>
                  </a:lnTo>
                  <a:lnTo>
                    <a:pt x="14" y="178"/>
                  </a:lnTo>
                  <a:lnTo>
                    <a:pt x="9" y="178"/>
                  </a:lnTo>
                  <a:lnTo>
                    <a:pt x="9" y="177"/>
                  </a:lnTo>
                  <a:lnTo>
                    <a:pt x="8" y="175"/>
                  </a:lnTo>
                  <a:lnTo>
                    <a:pt x="7" y="173"/>
                  </a:lnTo>
                  <a:lnTo>
                    <a:pt x="6" y="169"/>
                  </a:lnTo>
                  <a:lnTo>
                    <a:pt x="5" y="164"/>
                  </a:lnTo>
                  <a:lnTo>
                    <a:pt x="2" y="155"/>
                  </a:lnTo>
                  <a:lnTo>
                    <a:pt x="1" y="152"/>
                  </a:lnTo>
                  <a:lnTo>
                    <a:pt x="0" y="149"/>
                  </a:lnTo>
                  <a:lnTo>
                    <a:pt x="0" y="145"/>
                  </a:lnTo>
                  <a:lnTo>
                    <a:pt x="1" y="144"/>
                  </a:lnTo>
                  <a:lnTo>
                    <a:pt x="1" y="142"/>
                  </a:lnTo>
                  <a:lnTo>
                    <a:pt x="0" y="140"/>
                  </a:lnTo>
                  <a:lnTo>
                    <a:pt x="3" y="136"/>
                  </a:lnTo>
                  <a:lnTo>
                    <a:pt x="7" y="131"/>
                  </a:lnTo>
                  <a:lnTo>
                    <a:pt x="8" y="129"/>
                  </a:lnTo>
                  <a:lnTo>
                    <a:pt x="8" y="127"/>
                  </a:lnTo>
                  <a:lnTo>
                    <a:pt x="8" y="126"/>
                  </a:lnTo>
                  <a:lnTo>
                    <a:pt x="10" y="120"/>
                  </a:lnTo>
                  <a:lnTo>
                    <a:pt x="12" y="112"/>
                  </a:lnTo>
                  <a:lnTo>
                    <a:pt x="13" y="109"/>
                  </a:lnTo>
                  <a:lnTo>
                    <a:pt x="13" y="108"/>
                  </a:lnTo>
                  <a:lnTo>
                    <a:pt x="15" y="106"/>
                  </a:lnTo>
                  <a:lnTo>
                    <a:pt x="15" y="104"/>
                  </a:lnTo>
                  <a:lnTo>
                    <a:pt x="19" y="101"/>
                  </a:lnTo>
                  <a:lnTo>
                    <a:pt x="21" y="101"/>
                  </a:lnTo>
                  <a:lnTo>
                    <a:pt x="21" y="99"/>
                  </a:lnTo>
                  <a:lnTo>
                    <a:pt x="20" y="98"/>
                  </a:lnTo>
                  <a:lnTo>
                    <a:pt x="21" y="97"/>
                  </a:lnTo>
                  <a:lnTo>
                    <a:pt x="21" y="97"/>
                  </a:lnTo>
                  <a:lnTo>
                    <a:pt x="23" y="96"/>
                  </a:lnTo>
                  <a:lnTo>
                    <a:pt x="24" y="95"/>
                  </a:lnTo>
                  <a:lnTo>
                    <a:pt x="23" y="86"/>
                  </a:lnTo>
                  <a:lnTo>
                    <a:pt x="21" y="77"/>
                  </a:lnTo>
                  <a:lnTo>
                    <a:pt x="21" y="76"/>
                  </a:lnTo>
                  <a:lnTo>
                    <a:pt x="20" y="75"/>
                  </a:lnTo>
                  <a:lnTo>
                    <a:pt x="19" y="71"/>
                  </a:lnTo>
                  <a:lnTo>
                    <a:pt x="18" y="69"/>
                  </a:lnTo>
                  <a:lnTo>
                    <a:pt x="16" y="68"/>
                  </a:lnTo>
                  <a:lnTo>
                    <a:pt x="16" y="67"/>
                  </a:lnTo>
                  <a:lnTo>
                    <a:pt x="18" y="63"/>
                  </a:lnTo>
                  <a:lnTo>
                    <a:pt x="18" y="61"/>
                  </a:lnTo>
                  <a:lnTo>
                    <a:pt x="18" y="60"/>
                  </a:lnTo>
                  <a:lnTo>
                    <a:pt x="18" y="58"/>
                  </a:lnTo>
                  <a:lnTo>
                    <a:pt x="18" y="56"/>
                  </a:lnTo>
                  <a:lnTo>
                    <a:pt x="18" y="54"/>
                  </a:lnTo>
                  <a:lnTo>
                    <a:pt x="18" y="52"/>
                  </a:lnTo>
                  <a:lnTo>
                    <a:pt x="16" y="49"/>
                  </a:lnTo>
                  <a:lnTo>
                    <a:pt x="15" y="46"/>
                  </a:lnTo>
                  <a:lnTo>
                    <a:pt x="16" y="44"/>
                  </a:lnTo>
                  <a:lnTo>
                    <a:pt x="16" y="40"/>
                  </a:lnTo>
                  <a:lnTo>
                    <a:pt x="15" y="35"/>
                  </a:lnTo>
                  <a:lnTo>
                    <a:pt x="15" y="31"/>
                  </a:lnTo>
                  <a:lnTo>
                    <a:pt x="16" y="30"/>
                  </a:lnTo>
                  <a:lnTo>
                    <a:pt x="15" y="28"/>
                  </a:lnTo>
                  <a:lnTo>
                    <a:pt x="14" y="27"/>
                  </a:lnTo>
                  <a:lnTo>
                    <a:pt x="14" y="26"/>
                  </a:lnTo>
                  <a:lnTo>
                    <a:pt x="15" y="24"/>
                  </a:lnTo>
                  <a:lnTo>
                    <a:pt x="15" y="23"/>
                  </a:lnTo>
                  <a:lnTo>
                    <a:pt x="13" y="23"/>
                  </a:lnTo>
                  <a:lnTo>
                    <a:pt x="12" y="21"/>
                  </a:lnTo>
                  <a:lnTo>
                    <a:pt x="11" y="18"/>
                  </a:lnTo>
                  <a:lnTo>
                    <a:pt x="11" y="14"/>
                  </a:lnTo>
                  <a:lnTo>
                    <a:pt x="13" y="6"/>
                  </a:lnTo>
                  <a:lnTo>
                    <a:pt x="13" y="5"/>
                  </a:lnTo>
                  <a:lnTo>
                    <a:pt x="16" y="5"/>
                  </a:lnTo>
                  <a:lnTo>
                    <a:pt x="16" y="5"/>
                  </a:lnTo>
                  <a:lnTo>
                    <a:pt x="24" y="5"/>
                  </a:lnTo>
                  <a:lnTo>
                    <a:pt x="33" y="5"/>
                  </a:lnTo>
                  <a:lnTo>
                    <a:pt x="43" y="5"/>
                  </a:lnTo>
                  <a:lnTo>
                    <a:pt x="53" y="5"/>
                  </a:lnTo>
                  <a:lnTo>
                    <a:pt x="53" y="5"/>
                  </a:lnTo>
                  <a:lnTo>
                    <a:pt x="55" y="4"/>
                  </a:lnTo>
                  <a:lnTo>
                    <a:pt x="65" y="5"/>
                  </a:lnTo>
                  <a:lnTo>
                    <a:pt x="71" y="5"/>
                  </a:lnTo>
                  <a:lnTo>
                    <a:pt x="73" y="5"/>
                  </a:lnTo>
                  <a:lnTo>
                    <a:pt x="75" y="5"/>
                  </a:lnTo>
                  <a:lnTo>
                    <a:pt x="79" y="5"/>
                  </a:lnTo>
                  <a:lnTo>
                    <a:pt x="82" y="5"/>
                  </a:lnTo>
                  <a:lnTo>
                    <a:pt x="84" y="8"/>
                  </a:lnTo>
                  <a:lnTo>
                    <a:pt x="84" y="8"/>
                  </a:lnTo>
                  <a:lnTo>
                    <a:pt x="85" y="6"/>
                  </a:lnTo>
                  <a:lnTo>
                    <a:pt x="87" y="6"/>
                  </a:lnTo>
                  <a:lnTo>
                    <a:pt x="88" y="5"/>
                  </a:lnTo>
                  <a:lnTo>
                    <a:pt x="90" y="4"/>
                  </a:lnTo>
                  <a:lnTo>
                    <a:pt x="90" y="2"/>
                  </a:lnTo>
                  <a:lnTo>
                    <a:pt x="92" y="2"/>
                  </a:lnTo>
                  <a:lnTo>
                    <a:pt x="93" y="2"/>
                  </a:lnTo>
                  <a:lnTo>
                    <a:pt x="94" y="1"/>
                  </a:lnTo>
                  <a:lnTo>
                    <a:pt x="95" y="0"/>
                  </a:lnTo>
                  <a:lnTo>
                    <a:pt x="102" y="2"/>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56" name="Google Shape;2856;p203"/>
            <p:cNvSpPr/>
            <p:nvPr/>
          </p:nvSpPr>
          <p:spPr>
            <a:xfrm>
              <a:off x="5437519" y="4278391"/>
              <a:ext cx="92112" cy="22158"/>
            </a:xfrm>
            <a:custGeom>
              <a:avLst/>
              <a:gdLst/>
              <a:ahLst/>
              <a:cxnLst/>
              <a:rect l="l" t="t" r="r" b="b"/>
              <a:pathLst>
                <a:path w="97" h="26" extrusionOk="0">
                  <a:moveTo>
                    <a:pt x="2" y="25"/>
                  </a:moveTo>
                  <a:lnTo>
                    <a:pt x="2" y="22"/>
                  </a:lnTo>
                  <a:lnTo>
                    <a:pt x="0" y="16"/>
                  </a:lnTo>
                  <a:lnTo>
                    <a:pt x="3" y="13"/>
                  </a:lnTo>
                  <a:lnTo>
                    <a:pt x="5" y="12"/>
                  </a:lnTo>
                  <a:lnTo>
                    <a:pt x="7" y="13"/>
                  </a:lnTo>
                  <a:lnTo>
                    <a:pt x="7" y="15"/>
                  </a:lnTo>
                  <a:lnTo>
                    <a:pt x="9" y="17"/>
                  </a:lnTo>
                  <a:lnTo>
                    <a:pt x="13" y="18"/>
                  </a:lnTo>
                  <a:lnTo>
                    <a:pt x="18" y="17"/>
                  </a:lnTo>
                  <a:lnTo>
                    <a:pt x="20" y="18"/>
                  </a:lnTo>
                  <a:lnTo>
                    <a:pt x="20" y="16"/>
                  </a:lnTo>
                  <a:lnTo>
                    <a:pt x="21" y="15"/>
                  </a:lnTo>
                  <a:lnTo>
                    <a:pt x="27" y="13"/>
                  </a:lnTo>
                  <a:lnTo>
                    <a:pt x="33" y="13"/>
                  </a:lnTo>
                  <a:lnTo>
                    <a:pt x="39" y="12"/>
                  </a:lnTo>
                  <a:lnTo>
                    <a:pt x="44" y="12"/>
                  </a:lnTo>
                  <a:lnTo>
                    <a:pt x="45" y="12"/>
                  </a:lnTo>
                  <a:lnTo>
                    <a:pt x="44" y="11"/>
                  </a:lnTo>
                  <a:lnTo>
                    <a:pt x="40" y="10"/>
                  </a:lnTo>
                  <a:lnTo>
                    <a:pt x="31" y="12"/>
                  </a:lnTo>
                  <a:lnTo>
                    <a:pt x="22" y="12"/>
                  </a:lnTo>
                  <a:lnTo>
                    <a:pt x="15" y="16"/>
                  </a:lnTo>
                  <a:lnTo>
                    <a:pt x="12" y="15"/>
                  </a:lnTo>
                  <a:lnTo>
                    <a:pt x="9" y="12"/>
                  </a:lnTo>
                  <a:lnTo>
                    <a:pt x="8" y="8"/>
                  </a:lnTo>
                  <a:lnTo>
                    <a:pt x="17" y="7"/>
                  </a:lnTo>
                  <a:lnTo>
                    <a:pt x="26" y="7"/>
                  </a:lnTo>
                  <a:lnTo>
                    <a:pt x="37" y="8"/>
                  </a:lnTo>
                  <a:lnTo>
                    <a:pt x="42" y="8"/>
                  </a:lnTo>
                  <a:lnTo>
                    <a:pt x="45" y="3"/>
                  </a:lnTo>
                  <a:lnTo>
                    <a:pt x="50" y="1"/>
                  </a:lnTo>
                  <a:lnTo>
                    <a:pt x="55" y="0"/>
                  </a:lnTo>
                  <a:lnTo>
                    <a:pt x="57" y="0"/>
                  </a:lnTo>
                  <a:lnTo>
                    <a:pt x="61" y="1"/>
                  </a:lnTo>
                  <a:lnTo>
                    <a:pt x="66" y="5"/>
                  </a:lnTo>
                  <a:lnTo>
                    <a:pt x="69" y="6"/>
                  </a:lnTo>
                  <a:lnTo>
                    <a:pt x="72" y="7"/>
                  </a:lnTo>
                  <a:lnTo>
                    <a:pt x="74" y="8"/>
                  </a:lnTo>
                  <a:lnTo>
                    <a:pt x="78" y="10"/>
                  </a:lnTo>
                  <a:lnTo>
                    <a:pt x="80" y="11"/>
                  </a:lnTo>
                  <a:lnTo>
                    <a:pt x="81" y="11"/>
                  </a:lnTo>
                  <a:lnTo>
                    <a:pt x="84" y="10"/>
                  </a:lnTo>
                  <a:lnTo>
                    <a:pt x="86" y="9"/>
                  </a:lnTo>
                  <a:lnTo>
                    <a:pt x="91" y="9"/>
                  </a:lnTo>
                  <a:lnTo>
                    <a:pt x="96" y="12"/>
                  </a:lnTo>
                  <a:lnTo>
                    <a:pt x="96" y="13"/>
                  </a:lnTo>
                  <a:lnTo>
                    <a:pt x="96" y="16"/>
                  </a:lnTo>
                  <a:lnTo>
                    <a:pt x="90" y="17"/>
                  </a:lnTo>
                  <a:lnTo>
                    <a:pt x="83" y="19"/>
                  </a:lnTo>
                  <a:lnTo>
                    <a:pt x="76" y="18"/>
                  </a:lnTo>
                  <a:lnTo>
                    <a:pt x="69" y="15"/>
                  </a:lnTo>
                  <a:lnTo>
                    <a:pt x="64" y="13"/>
                  </a:lnTo>
                  <a:lnTo>
                    <a:pt x="62" y="13"/>
                  </a:lnTo>
                  <a:lnTo>
                    <a:pt x="60" y="12"/>
                  </a:lnTo>
                  <a:lnTo>
                    <a:pt x="57" y="10"/>
                  </a:lnTo>
                  <a:lnTo>
                    <a:pt x="55" y="9"/>
                  </a:lnTo>
                  <a:lnTo>
                    <a:pt x="53" y="8"/>
                  </a:lnTo>
                  <a:lnTo>
                    <a:pt x="52" y="10"/>
                  </a:lnTo>
                  <a:lnTo>
                    <a:pt x="51" y="11"/>
                  </a:lnTo>
                  <a:lnTo>
                    <a:pt x="51" y="13"/>
                  </a:lnTo>
                  <a:lnTo>
                    <a:pt x="49" y="14"/>
                  </a:lnTo>
                  <a:lnTo>
                    <a:pt x="43" y="15"/>
                  </a:lnTo>
                  <a:lnTo>
                    <a:pt x="37" y="15"/>
                  </a:lnTo>
                  <a:lnTo>
                    <a:pt x="34" y="16"/>
                  </a:lnTo>
                  <a:lnTo>
                    <a:pt x="33" y="16"/>
                  </a:lnTo>
                  <a:lnTo>
                    <a:pt x="32" y="22"/>
                  </a:lnTo>
                  <a:lnTo>
                    <a:pt x="25" y="22"/>
                  </a:lnTo>
                  <a:lnTo>
                    <a:pt x="19" y="22"/>
                  </a:lnTo>
                  <a:lnTo>
                    <a:pt x="12" y="22"/>
                  </a:lnTo>
                  <a:lnTo>
                    <a:pt x="5" y="22"/>
                  </a:lnTo>
                  <a:lnTo>
                    <a:pt x="4" y="23"/>
                  </a:lnTo>
                  <a:lnTo>
                    <a:pt x="2" y="25"/>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57" name="Google Shape;2857;p203"/>
            <p:cNvSpPr/>
            <p:nvPr/>
          </p:nvSpPr>
          <p:spPr>
            <a:xfrm>
              <a:off x="5437519" y="4278391"/>
              <a:ext cx="92112" cy="22158"/>
            </a:xfrm>
            <a:custGeom>
              <a:avLst/>
              <a:gdLst/>
              <a:ahLst/>
              <a:cxnLst/>
              <a:rect l="l" t="t" r="r" b="b"/>
              <a:pathLst>
                <a:path w="97" h="26" extrusionOk="0">
                  <a:moveTo>
                    <a:pt x="2" y="25"/>
                  </a:moveTo>
                  <a:lnTo>
                    <a:pt x="2" y="22"/>
                  </a:lnTo>
                  <a:lnTo>
                    <a:pt x="0" y="16"/>
                  </a:lnTo>
                  <a:lnTo>
                    <a:pt x="3" y="13"/>
                  </a:lnTo>
                  <a:lnTo>
                    <a:pt x="5" y="12"/>
                  </a:lnTo>
                  <a:lnTo>
                    <a:pt x="7" y="13"/>
                  </a:lnTo>
                  <a:lnTo>
                    <a:pt x="7" y="15"/>
                  </a:lnTo>
                  <a:lnTo>
                    <a:pt x="9" y="17"/>
                  </a:lnTo>
                  <a:lnTo>
                    <a:pt x="13" y="18"/>
                  </a:lnTo>
                  <a:lnTo>
                    <a:pt x="18" y="17"/>
                  </a:lnTo>
                  <a:lnTo>
                    <a:pt x="20" y="18"/>
                  </a:lnTo>
                  <a:lnTo>
                    <a:pt x="20" y="16"/>
                  </a:lnTo>
                  <a:lnTo>
                    <a:pt x="21" y="15"/>
                  </a:lnTo>
                  <a:lnTo>
                    <a:pt x="27" y="13"/>
                  </a:lnTo>
                  <a:lnTo>
                    <a:pt x="33" y="13"/>
                  </a:lnTo>
                  <a:lnTo>
                    <a:pt x="39" y="12"/>
                  </a:lnTo>
                  <a:lnTo>
                    <a:pt x="44" y="12"/>
                  </a:lnTo>
                  <a:lnTo>
                    <a:pt x="45" y="12"/>
                  </a:lnTo>
                  <a:lnTo>
                    <a:pt x="44" y="11"/>
                  </a:lnTo>
                  <a:lnTo>
                    <a:pt x="40" y="10"/>
                  </a:lnTo>
                  <a:lnTo>
                    <a:pt x="31" y="12"/>
                  </a:lnTo>
                  <a:lnTo>
                    <a:pt x="22" y="12"/>
                  </a:lnTo>
                  <a:lnTo>
                    <a:pt x="15" y="16"/>
                  </a:lnTo>
                  <a:lnTo>
                    <a:pt x="12" y="15"/>
                  </a:lnTo>
                  <a:lnTo>
                    <a:pt x="9" y="12"/>
                  </a:lnTo>
                  <a:lnTo>
                    <a:pt x="8" y="8"/>
                  </a:lnTo>
                  <a:lnTo>
                    <a:pt x="17" y="7"/>
                  </a:lnTo>
                  <a:lnTo>
                    <a:pt x="26" y="7"/>
                  </a:lnTo>
                  <a:lnTo>
                    <a:pt x="37" y="8"/>
                  </a:lnTo>
                  <a:lnTo>
                    <a:pt x="42" y="8"/>
                  </a:lnTo>
                  <a:lnTo>
                    <a:pt x="45" y="3"/>
                  </a:lnTo>
                  <a:lnTo>
                    <a:pt x="50" y="1"/>
                  </a:lnTo>
                  <a:lnTo>
                    <a:pt x="55" y="0"/>
                  </a:lnTo>
                  <a:lnTo>
                    <a:pt x="57" y="0"/>
                  </a:lnTo>
                  <a:lnTo>
                    <a:pt x="61" y="1"/>
                  </a:lnTo>
                  <a:lnTo>
                    <a:pt x="66" y="5"/>
                  </a:lnTo>
                  <a:lnTo>
                    <a:pt x="69" y="6"/>
                  </a:lnTo>
                  <a:lnTo>
                    <a:pt x="72" y="7"/>
                  </a:lnTo>
                  <a:lnTo>
                    <a:pt x="74" y="8"/>
                  </a:lnTo>
                  <a:lnTo>
                    <a:pt x="78" y="10"/>
                  </a:lnTo>
                  <a:lnTo>
                    <a:pt x="80" y="11"/>
                  </a:lnTo>
                  <a:lnTo>
                    <a:pt x="81" y="11"/>
                  </a:lnTo>
                  <a:lnTo>
                    <a:pt x="84" y="10"/>
                  </a:lnTo>
                  <a:lnTo>
                    <a:pt x="86" y="9"/>
                  </a:lnTo>
                  <a:lnTo>
                    <a:pt x="91" y="9"/>
                  </a:lnTo>
                  <a:lnTo>
                    <a:pt x="96" y="12"/>
                  </a:lnTo>
                  <a:lnTo>
                    <a:pt x="96" y="13"/>
                  </a:lnTo>
                  <a:lnTo>
                    <a:pt x="96" y="16"/>
                  </a:lnTo>
                  <a:lnTo>
                    <a:pt x="90" y="17"/>
                  </a:lnTo>
                  <a:lnTo>
                    <a:pt x="83" y="19"/>
                  </a:lnTo>
                  <a:lnTo>
                    <a:pt x="76" y="18"/>
                  </a:lnTo>
                  <a:lnTo>
                    <a:pt x="69" y="15"/>
                  </a:lnTo>
                  <a:lnTo>
                    <a:pt x="64" y="13"/>
                  </a:lnTo>
                  <a:lnTo>
                    <a:pt x="62" y="13"/>
                  </a:lnTo>
                  <a:lnTo>
                    <a:pt x="60" y="12"/>
                  </a:lnTo>
                  <a:lnTo>
                    <a:pt x="57" y="10"/>
                  </a:lnTo>
                  <a:lnTo>
                    <a:pt x="55" y="9"/>
                  </a:lnTo>
                  <a:lnTo>
                    <a:pt x="53" y="8"/>
                  </a:lnTo>
                  <a:lnTo>
                    <a:pt x="52" y="10"/>
                  </a:lnTo>
                  <a:lnTo>
                    <a:pt x="51" y="11"/>
                  </a:lnTo>
                  <a:lnTo>
                    <a:pt x="51" y="13"/>
                  </a:lnTo>
                  <a:lnTo>
                    <a:pt x="49" y="14"/>
                  </a:lnTo>
                  <a:lnTo>
                    <a:pt x="43" y="15"/>
                  </a:lnTo>
                  <a:lnTo>
                    <a:pt x="37" y="15"/>
                  </a:lnTo>
                  <a:lnTo>
                    <a:pt x="34" y="16"/>
                  </a:lnTo>
                  <a:lnTo>
                    <a:pt x="33" y="16"/>
                  </a:lnTo>
                  <a:lnTo>
                    <a:pt x="32" y="22"/>
                  </a:lnTo>
                  <a:lnTo>
                    <a:pt x="25" y="22"/>
                  </a:lnTo>
                  <a:lnTo>
                    <a:pt x="19" y="22"/>
                  </a:lnTo>
                  <a:lnTo>
                    <a:pt x="12" y="22"/>
                  </a:lnTo>
                  <a:lnTo>
                    <a:pt x="5" y="22"/>
                  </a:lnTo>
                  <a:lnTo>
                    <a:pt x="4" y="23"/>
                  </a:lnTo>
                  <a:lnTo>
                    <a:pt x="2" y="2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58" name="Google Shape;2858;p203"/>
            <p:cNvSpPr/>
            <p:nvPr/>
          </p:nvSpPr>
          <p:spPr>
            <a:xfrm>
              <a:off x="5491948" y="4311627"/>
              <a:ext cx="226094" cy="147720"/>
            </a:xfrm>
            <a:custGeom>
              <a:avLst/>
              <a:gdLst/>
              <a:ahLst/>
              <a:cxnLst/>
              <a:rect l="l" t="t" r="r" b="b"/>
              <a:pathLst>
                <a:path w="237" h="177" extrusionOk="0">
                  <a:moveTo>
                    <a:pt x="117" y="8"/>
                  </a:moveTo>
                  <a:lnTo>
                    <a:pt x="116" y="9"/>
                  </a:lnTo>
                  <a:lnTo>
                    <a:pt x="115" y="12"/>
                  </a:lnTo>
                  <a:lnTo>
                    <a:pt x="114" y="13"/>
                  </a:lnTo>
                  <a:lnTo>
                    <a:pt x="114" y="15"/>
                  </a:lnTo>
                  <a:lnTo>
                    <a:pt x="114" y="16"/>
                  </a:lnTo>
                  <a:lnTo>
                    <a:pt x="116" y="18"/>
                  </a:lnTo>
                  <a:lnTo>
                    <a:pt x="120" y="21"/>
                  </a:lnTo>
                  <a:lnTo>
                    <a:pt x="121" y="21"/>
                  </a:lnTo>
                  <a:lnTo>
                    <a:pt x="123" y="20"/>
                  </a:lnTo>
                  <a:lnTo>
                    <a:pt x="125" y="18"/>
                  </a:lnTo>
                  <a:lnTo>
                    <a:pt x="128" y="16"/>
                  </a:lnTo>
                  <a:lnTo>
                    <a:pt x="130" y="14"/>
                  </a:lnTo>
                  <a:lnTo>
                    <a:pt x="132" y="15"/>
                  </a:lnTo>
                  <a:lnTo>
                    <a:pt x="134" y="16"/>
                  </a:lnTo>
                  <a:lnTo>
                    <a:pt x="136" y="20"/>
                  </a:lnTo>
                  <a:lnTo>
                    <a:pt x="138" y="24"/>
                  </a:lnTo>
                  <a:lnTo>
                    <a:pt x="138" y="24"/>
                  </a:lnTo>
                  <a:lnTo>
                    <a:pt x="139" y="25"/>
                  </a:lnTo>
                  <a:lnTo>
                    <a:pt x="140" y="25"/>
                  </a:lnTo>
                  <a:lnTo>
                    <a:pt x="141" y="24"/>
                  </a:lnTo>
                  <a:lnTo>
                    <a:pt x="142" y="24"/>
                  </a:lnTo>
                  <a:lnTo>
                    <a:pt x="143" y="22"/>
                  </a:lnTo>
                  <a:lnTo>
                    <a:pt x="147" y="17"/>
                  </a:lnTo>
                  <a:lnTo>
                    <a:pt x="150" y="16"/>
                  </a:lnTo>
                  <a:lnTo>
                    <a:pt x="151" y="15"/>
                  </a:lnTo>
                  <a:lnTo>
                    <a:pt x="153" y="14"/>
                  </a:lnTo>
                  <a:lnTo>
                    <a:pt x="156" y="16"/>
                  </a:lnTo>
                  <a:lnTo>
                    <a:pt x="161" y="18"/>
                  </a:lnTo>
                  <a:lnTo>
                    <a:pt x="167" y="20"/>
                  </a:lnTo>
                  <a:lnTo>
                    <a:pt x="169" y="20"/>
                  </a:lnTo>
                  <a:lnTo>
                    <a:pt x="171" y="20"/>
                  </a:lnTo>
                  <a:lnTo>
                    <a:pt x="172" y="17"/>
                  </a:lnTo>
                  <a:lnTo>
                    <a:pt x="175" y="16"/>
                  </a:lnTo>
                  <a:lnTo>
                    <a:pt x="178" y="14"/>
                  </a:lnTo>
                  <a:lnTo>
                    <a:pt x="181" y="13"/>
                  </a:lnTo>
                  <a:lnTo>
                    <a:pt x="182" y="13"/>
                  </a:lnTo>
                  <a:lnTo>
                    <a:pt x="183" y="12"/>
                  </a:lnTo>
                  <a:lnTo>
                    <a:pt x="183" y="11"/>
                  </a:lnTo>
                  <a:lnTo>
                    <a:pt x="183" y="9"/>
                  </a:lnTo>
                  <a:lnTo>
                    <a:pt x="181" y="7"/>
                  </a:lnTo>
                  <a:lnTo>
                    <a:pt x="181" y="7"/>
                  </a:lnTo>
                  <a:lnTo>
                    <a:pt x="182" y="6"/>
                  </a:lnTo>
                  <a:lnTo>
                    <a:pt x="184" y="5"/>
                  </a:lnTo>
                  <a:lnTo>
                    <a:pt x="187" y="6"/>
                  </a:lnTo>
                  <a:lnTo>
                    <a:pt x="190" y="7"/>
                  </a:lnTo>
                  <a:lnTo>
                    <a:pt x="193" y="8"/>
                  </a:lnTo>
                  <a:lnTo>
                    <a:pt x="194" y="10"/>
                  </a:lnTo>
                  <a:lnTo>
                    <a:pt x="195" y="14"/>
                  </a:lnTo>
                  <a:lnTo>
                    <a:pt x="196" y="18"/>
                  </a:lnTo>
                  <a:lnTo>
                    <a:pt x="199" y="24"/>
                  </a:lnTo>
                  <a:lnTo>
                    <a:pt x="199" y="28"/>
                  </a:lnTo>
                  <a:lnTo>
                    <a:pt x="199" y="32"/>
                  </a:lnTo>
                  <a:lnTo>
                    <a:pt x="200" y="33"/>
                  </a:lnTo>
                  <a:lnTo>
                    <a:pt x="202" y="33"/>
                  </a:lnTo>
                  <a:lnTo>
                    <a:pt x="203" y="34"/>
                  </a:lnTo>
                  <a:lnTo>
                    <a:pt x="204" y="37"/>
                  </a:lnTo>
                  <a:lnTo>
                    <a:pt x="206" y="38"/>
                  </a:lnTo>
                  <a:lnTo>
                    <a:pt x="207" y="38"/>
                  </a:lnTo>
                  <a:lnTo>
                    <a:pt x="211" y="41"/>
                  </a:lnTo>
                  <a:lnTo>
                    <a:pt x="213" y="41"/>
                  </a:lnTo>
                  <a:lnTo>
                    <a:pt x="213" y="42"/>
                  </a:lnTo>
                  <a:lnTo>
                    <a:pt x="213" y="43"/>
                  </a:lnTo>
                  <a:lnTo>
                    <a:pt x="212" y="44"/>
                  </a:lnTo>
                  <a:lnTo>
                    <a:pt x="211" y="45"/>
                  </a:lnTo>
                  <a:lnTo>
                    <a:pt x="209" y="46"/>
                  </a:lnTo>
                  <a:lnTo>
                    <a:pt x="208" y="48"/>
                  </a:lnTo>
                  <a:lnTo>
                    <a:pt x="205" y="53"/>
                  </a:lnTo>
                  <a:lnTo>
                    <a:pt x="204" y="54"/>
                  </a:lnTo>
                  <a:lnTo>
                    <a:pt x="205" y="54"/>
                  </a:lnTo>
                  <a:lnTo>
                    <a:pt x="207" y="54"/>
                  </a:lnTo>
                  <a:lnTo>
                    <a:pt x="208" y="54"/>
                  </a:lnTo>
                  <a:lnTo>
                    <a:pt x="210" y="53"/>
                  </a:lnTo>
                  <a:lnTo>
                    <a:pt x="213" y="53"/>
                  </a:lnTo>
                  <a:lnTo>
                    <a:pt x="215" y="54"/>
                  </a:lnTo>
                  <a:lnTo>
                    <a:pt x="216" y="55"/>
                  </a:lnTo>
                  <a:lnTo>
                    <a:pt x="216" y="57"/>
                  </a:lnTo>
                  <a:lnTo>
                    <a:pt x="215" y="60"/>
                  </a:lnTo>
                  <a:lnTo>
                    <a:pt x="215" y="62"/>
                  </a:lnTo>
                  <a:lnTo>
                    <a:pt x="216" y="66"/>
                  </a:lnTo>
                  <a:lnTo>
                    <a:pt x="217" y="71"/>
                  </a:lnTo>
                  <a:lnTo>
                    <a:pt x="218" y="72"/>
                  </a:lnTo>
                  <a:lnTo>
                    <a:pt x="225" y="76"/>
                  </a:lnTo>
                  <a:lnTo>
                    <a:pt x="226" y="77"/>
                  </a:lnTo>
                  <a:lnTo>
                    <a:pt x="227" y="79"/>
                  </a:lnTo>
                  <a:lnTo>
                    <a:pt x="226" y="81"/>
                  </a:lnTo>
                  <a:lnTo>
                    <a:pt x="225" y="82"/>
                  </a:lnTo>
                  <a:lnTo>
                    <a:pt x="223" y="84"/>
                  </a:lnTo>
                  <a:lnTo>
                    <a:pt x="221" y="85"/>
                  </a:lnTo>
                  <a:lnTo>
                    <a:pt x="221" y="87"/>
                  </a:lnTo>
                  <a:lnTo>
                    <a:pt x="221" y="90"/>
                  </a:lnTo>
                  <a:lnTo>
                    <a:pt x="221" y="97"/>
                  </a:lnTo>
                  <a:lnTo>
                    <a:pt x="221" y="103"/>
                  </a:lnTo>
                  <a:lnTo>
                    <a:pt x="223" y="105"/>
                  </a:lnTo>
                  <a:lnTo>
                    <a:pt x="225" y="106"/>
                  </a:lnTo>
                  <a:lnTo>
                    <a:pt x="227" y="106"/>
                  </a:lnTo>
                  <a:lnTo>
                    <a:pt x="229" y="106"/>
                  </a:lnTo>
                  <a:lnTo>
                    <a:pt x="229" y="109"/>
                  </a:lnTo>
                  <a:lnTo>
                    <a:pt x="229" y="113"/>
                  </a:lnTo>
                  <a:lnTo>
                    <a:pt x="231" y="114"/>
                  </a:lnTo>
                  <a:lnTo>
                    <a:pt x="232" y="115"/>
                  </a:lnTo>
                  <a:lnTo>
                    <a:pt x="233" y="116"/>
                  </a:lnTo>
                  <a:lnTo>
                    <a:pt x="229" y="118"/>
                  </a:lnTo>
                  <a:lnTo>
                    <a:pt x="228" y="120"/>
                  </a:lnTo>
                  <a:lnTo>
                    <a:pt x="228" y="123"/>
                  </a:lnTo>
                  <a:lnTo>
                    <a:pt x="228" y="126"/>
                  </a:lnTo>
                  <a:lnTo>
                    <a:pt x="233" y="128"/>
                  </a:lnTo>
                  <a:lnTo>
                    <a:pt x="235" y="130"/>
                  </a:lnTo>
                  <a:lnTo>
                    <a:pt x="236" y="133"/>
                  </a:lnTo>
                  <a:lnTo>
                    <a:pt x="236" y="138"/>
                  </a:lnTo>
                  <a:lnTo>
                    <a:pt x="235" y="139"/>
                  </a:lnTo>
                  <a:lnTo>
                    <a:pt x="234" y="139"/>
                  </a:lnTo>
                  <a:lnTo>
                    <a:pt x="232" y="137"/>
                  </a:lnTo>
                  <a:lnTo>
                    <a:pt x="232" y="136"/>
                  </a:lnTo>
                  <a:lnTo>
                    <a:pt x="230" y="136"/>
                  </a:lnTo>
                  <a:lnTo>
                    <a:pt x="228" y="135"/>
                  </a:lnTo>
                  <a:lnTo>
                    <a:pt x="224" y="135"/>
                  </a:lnTo>
                  <a:lnTo>
                    <a:pt x="221" y="135"/>
                  </a:lnTo>
                  <a:lnTo>
                    <a:pt x="219" y="135"/>
                  </a:lnTo>
                  <a:lnTo>
                    <a:pt x="218" y="136"/>
                  </a:lnTo>
                  <a:lnTo>
                    <a:pt x="218" y="138"/>
                  </a:lnTo>
                  <a:lnTo>
                    <a:pt x="218" y="143"/>
                  </a:lnTo>
                  <a:lnTo>
                    <a:pt x="219" y="144"/>
                  </a:lnTo>
                  <a:lnTo>
                    <a:pt x="221" y="145"/>
                  </a:lnTo>
                  <a:lnTo>
                    <a:pt x="223" y="145"/>
                  </a:lnTo>
                  <a:lnTo>
                    <a:pt x="224" y="145"/>
                  </a:lnTo>
                  <a:lnTo>
                    <a:pt x="225" y="146"/>
                  </a:lnTo>
                  <a:lnTo>
                    <a:pt x="225" y="148"/>
                  </a:lnTo>
                  <a:lnTo>
                    <a:pt x="225" y="150"/>
                  </a:lnTo>
                  <a:lnTo>
                    <a:pt x="223" y="151"/>
                  </a:lnTo>
                  <a:lnTo>
                    <a:pt x="222" y="155"/>
                  </a:lnTo>
                  <a:lnTo>
                    <a:pt x="222" y="156"/>
                  </a:lnTo>
                  <a:lnTo>
                    <a:pt x="222" y="159"/>
                  </a:lnTo>
                  <a:lnTo>
                    <a:pt x="219" y="164"/>
                  </a:lnTo>
                  <a:lnTo>
                    <a:pt x="218" y="165"/>
                  </a:lnTo>
                  <a:lnTo>
                    <a:pt x="215" y="164"/>
                  </a:lnTo>
                  <a:lnTo>
                    <a:pt x="212" y="164"/>
                  </a:lnTo>
                  <a:lnTo>
                    <a:pt x="210" y="165"/>
                  </a:lnTo>
                  <a:lnTo>
                    <a:pt x="209" y="164"/>
                  </a:lnTo>
                  <a:lnTo>
                    <a:pt x="208" y="163"/>
                  </a:lnTo>
                  <a:lnTo>
                    <a:pt x="207" y="161"/>
                  </a:lnTo>
                  <a:lnTo>
                    <a:pt x="206" y="161"/>
                  </a:lnTo>
                  <a:lnTo>
                    <a:pt x="205" y="161"/>
                  </a:lnTo>
                  <a:lnTo>
                    <a:pt x="203" y="162"/>
                  </a:lnTo>
                  <a:lnTo>
                    <a:pt x="202" y="164"/>
                  </a:lnTo>
                  <a:lnTo>
                    <a:pt x="202" y="166"/>
                  </a:lnTo>
                  <a:lnTo>
                    <a:pt x="202" y="167"/>
                  </a:lnTo>
                  <a:lnTo>
                    <a:pt x="201" y="168"/>
                  </a:lnTo>
                  <a:lnTo>
                    <a:pt x="199" y="170"/>
                  </a:lnTo>
                  <a:lnTo>
                    <a:pt x="198" y="173"/>
                  </a:lnTo>
                  <a:lnTo>
                    <a:pt x="197" y="175"/>
                  </a:lnTo>
                  <a:lnTo>
                    <a:pt x="196" y="175"/>
                  </a:lnTo>
                  <a:lnTo>
                    <a:pt x="195" y="174"/>
                  </a:lnTo>
                  <a:lnTo>
                    <a:pt x="194" y="175"/>
                  </a:lnTo>
                  <a:lnTo>
                    <a:pt x="192" y="176"/>
                  </a:lnTo>
                  <a:lnTo>
                    <a:pt x="190" y="176"/>
                  </a:lnTo>
                  <a:lnTo>
                    <a:pt x="189" y="175"/>
                  </a:lnTo>
                  <a:lnTo>
                    <a:pt x="188" y="174"/>
                  </a:lnTo>
                  <a:lnTo>
                    <a:pt x="187" y="172"/>
                  </a:lnTo>
                  <a:lnTo>
                    <a:pt x="185" y="171"/>
                  </a:lnTo>
                  <a:lnTo>
                    <a:pt x="182" y="170"/>
                  </a:lnTo>
                  <a:lnTo>
                    <a:pt x="181" y="170"/>
                  </a:lnTo>
                  <a:lnTo>
                    <a:pt x="180" y="170"/>
                  </a:lnTo>
                  <a:lnTo>
                    <a:pt x="179" y="170"/>
                  </a:lnTo>
                  <a:lnTo>
                    <a:pt x="179" y="169"/>
                  </a:lnTo>
                  <a:lnTo>
                    <a:pt x="180" y="167"/>
                  </a:lnTo>
                  <a:lnTo>
                    <a:pt x="182" y="165"/>
                  </a:lnTo>
                  <a:lnTo>
                    <a:pt x="182" y="163"/>
                  </a:lnTo>
                  <a:lnTo>
                    <a:pt x="182" y="161"/>
                  </a:lnTo>
                  <a:lnTo>
                    <a:pt x="181" y="158"/>
                  </a:lnTo>
                  <a:lnTo>
                    <a:pt x="180" y="155"/>
                  </a:lnTo>
                  <a:lnTo>
                    <a:pt x="179" y="154"/>
                  </a:lnTo>
                  <a:lnTo>
                    <a:pt x="180" y="152"/>
                  </a:lnTo>
                  <a:lnTo>
                    <a:pt x="179" y="150"/>
                  </a:lnTo>
                  <a:lnTo>
                    <a:pt x="179" y="149"/>
                  </a:lnTo>
                  <a:lnTo>
                    <a:pt x="178" y="147"/>
                  </a:lnTo>
                  <a:lnTo>
                    <a:pt x="178" y="146"/>
                  </a:lnTo>
                  <a:lnTo>
                    <a:pt x="177" y="145"/>
                  </a:lnTo>
                  <a:lnTo>
                    <a:pt x="177" y="142"/>
                  </a:lnTo>
                  <a:lnTo>
                    <a:pt x="177" y="140"/>
                  </a:lnTo>
                  <a:lnTo>
                    <a:pt x="176" y="139"/>
                  </a:lnTo>
                  <a:lnTo>
                    <a:pt x="174" y="138"/>
                  </a:lnTo>
                  <a:lnTo>
                    <a:pt x="173" y="137"/>
                  </a:lnTo>
                  <a:lnTo>
                    <a:pt x="172" y="135"/>
                  </a:lnTo>
                  <a:lnTo>
                    <a:pt x="172" y="135"/>
                  </a:lnTo>
                  <a:lnTo>
                    <a:pt x="171" y="135"/>
                  </a:lnTo>
                  <a:lnTo>
                    <a:pt x="171" y="136"/>
                  </a:lnTo>
                  <a:lnTo>
                    <a:pt x="170" y="136"/>
                  </a:lnTo>
                  <a:lnTo>
                    <a:pt x="169" y="134"/>
                  </a:lnTo>
                  <a:lnTo>
                    <a:pt x="169" y="134"/>
                  </a:lnTo>
                  <a:lnTo>
                    <a:pt x="168" y="134"/>
                  </a:lnTo>
                  <a:lnTo>
                    <a:pt x="160" y="137"/>
                  </a:lnTo>
                  <a:lnTo>
                    <a:pt x="159" y="136"/>
                  </a:lnTo>
                  <a:lnTo>
                    <a:pt x="158" y="135"/>
                  </a:lnTo>
                  <a:lnTo>
                    <a:pt x="157" y="134"/>
                  </a:lnTo>
                  <a:lnTo>
                    <a:pt x="154" y="135"/>
                  </a:lnTo>
                  <a:lnTo>
                    <a:pt x="153" y="135"/>
                  </a:lnTo>
                  <a:lnTo>
                    <a:pt x="150" y="135"/>
                  </a:lnTo>
                  <a:lnTo>
                    <a:pt x="149" y="135"/>
                  </a:lnTo>
                  <a:lnTo>
                    <a:pt x="145" y="139"/>
                  </a:lnTo>
                  <a:lnTo>
                    <a:pt x="144" y="141"/>
                  </a:lnTo>
                  <a:lnTo>
                    <a:pt x="142" y="140"/>
                  </a:lnTo>
                  <a:lnTo>
                    <a:pt x="141" y="140"/>
                  </a:lnTo>
                  <a:lnTo>
                    <a:pt x="139" y="140"/>
                  </a:lnTo>
                  <a:lnTo>
                    <a:pt x="139" y="140"/>
                  </a:lnTo>
                  <a:lnTo>
                    <a:pt x="139" y="139"/>
                  </a:lnTo>
                  <a:lnTo>
                    <a:pt x="140" y="138"/>
                  </a:lnTo>
                  <a:lnTo>
                    <a:pt x="142" y="134"/>
                  </a:lnTo>
                  <a:lnTo>
                    <a:pt x="145" y="129"/>
                  </a:lnTo>
                  <a:lnTo>
                    <a:pt x="145" y="129"/>
                  </a:lnTo>
                  <a:lnTo>
                    <a:pt x="144" y="127"/>
                  </a:lnTo>
                  <a:lnTo>
                    <a:pt x="142" y="123"/>
                  </a:lnTo>
                  <a:lnTo>
                    <a:pt x="142" y="120"/>
                  </a:lnTo>
                  <a:lnTo>
                    <a:pt x="142" y="117"/>
                  </a:lnTo>
                  <a:lnTo>
                    <a:pt x="138" y="116"/>
                  </a:lnTo>
                  <a:lnTo>
                    <a:pt x="137" y="116"/>
                  </a:lnTo>
                  <a:lnTo>
                    <a:pt x="137" y="115"/>
                  </a:lnTo>
                  <a:lnTo>
                    <a:pt x="139" y="112"/>
                  </a:lnTo>
                  <a:lnTo>
                    <a:pt x="139" y="111"/>
                  </a:lnTo>
                  <a:lnTo>
                    <a:pt x="140" y="109"/>
                  </a:lnTo>
                  <a:lnTo>
                    <a:pt x="139" y="109"/>
                  </a:lnTo>
                  <a:lnTo>
                    <a:pt x="137" y="106"/>
                  </a:lnTo>
                  <a:lnTo>
                    <a:pt x="134" y="102"/>
                  </a:lnTo>
                  <a:lnTo>
                    <a:pt x="131" y="98"/>
                  </a:lnTo>
                  <a:lnTo>
                    <a:pt x="128" y="93"/>
                  </a:lnTo>
                  <a:lnTo>
                    <a:pt x="126" y="92"/>
                  </a:lnTo>
                  <a:lnTo>
                    <a:pt x="124" y="89"/>
                  </a:lnTo>
                  <a:lnTo>
                    <a:pt x="123" y="87"/>
                  </a:lnTo>
                  <a:lnTo>
                    <a:pt x="121" y="87"/>
                  </a:lnTo>
                  <a:lnTo>
                    <a:pt x="114" y="87"/>
                  </a:lnTo>
                  <a:lnTo>
                    <a:pt x="107" y="87"/>
                  </a:lnTo>
                  <a:lnTo>
                    <a:pt x="100" y="87"/>
                  </a:lnTo>
                  <a:lnTo>
                    <a:pt x="100" y="89"/>
                  </a:lnTo>
                  <a:lnTo>
                    <a:pt x="93" y="90"/>
                  </a:lnTo>
                  <a:lnTo>
                    <a:pt x="89" y="88"/>
                  </a:lnTo>
                  <a:lnTo>
                    <a:pt x="84" y="90"/>
                  </a:lnTo>
                  <a:lnTo>
                    <a:pt x="81" y="91"/>
                  </a:lnTo>
                  <a:lnTo>
                    <a:pt x="81" y="93"/>
                  </a:lnTo>
                  <a:lnTo>
                    <a:pt x="79" y="96"/>
                  </a:lnTo>
                  <a:lnTo>
                    <a:pt x="79" y="97"/>
                  </a:lnTo>
                  <a:lnTo>
                    <a:pt x="78" y="98"/>
                  </a:lnTo>
                  <a:lnTo>
                    <a:pt x="78" y="100"/>
                  </a:lnTo>
                  <a:lnTo>
                    <a:pt x="76" y="101"/>
                  </a:lnTo>
                  <a:lnTo>
                    <a:pt x="76" y="103"/>
                  </a:lnTo>
                  <a:lnTo>
                    <a:pt x="73" y="107"/>
                  </a:lnTo>
                  <a:lnTo>
                    <a:pt x="71" y="109"/>
                  </a:lnTo>
                  <a:lnTo>
                    <a:pt x="67" y="111"/>
                  </a:lnTo>
                  <a:lnTo>
                    <a:pt x="65" y="114"/>
                  </a:lnTo>
                  <a:lnTo>
                    <a:pt x="65" y="116"/>
                  </a:lnTo>
                  <a:lnTo>
                    <a:pt x="63" y="117"/>
                  </a:lnTo>
                  <a:lnTo>
                    <a:pt x="61" y="117"/>
                  </a:lnTo>
                  <a:lnTo>
                    <a:pt x="60" y="117"/>
                  </a:lnTo>
                  <a:lnTo>
                    <a:pt x="58" y="117"/>
                  </a:lnTo>
                  <a:lnTo>
                    <a:pt x="56" y="117"/>
                  </a:lnTo>
                  <a:lnTo>
                    <a:pt x="56" y="116"/>
                  </a:lnTo>
                  <a:lnTo>
                    <a:pt x="57" y="113"/>
                  </a:lnTo>
                  <a:lnTo>
                    <a:pt x="56" y="112"/>
                  </a:lnTo>
                  <a:lnTo>
                    <a:pt x="52" y="109"/>
                  </a:lnTo>
                  <a:lnTo>
                    <a:pt x="52" y="107"/>
                  </a:lnTo>
                  <a:lnTo>
                    <a:pt x="51" y="105"/>
                  </a:lnTo>
                  <a:lnTo>
                    <a:pt x="47" y="101"/>
                  </a:lnTo>
                  <a:lnTo>
                    <a:pt x="43" y="101"/>
                  </a:lnTo>
                  <a:lnTo>
                    <a:pt x="45" y="98"/>
                  </a:lnTo>
                  <a:lnTo>
                    <a:pt x="45" y="93"/>
                  </a:lnTo>
                  <a:lnTo>
                    <a:pt x="43" y="92"/>
                  </a:lnTo>
                  <a:lnTo>
                    <a:pt x="43" y="88"/>
                  </a:lnTo>
                  <a:lnTo>
                    <a:pt x="43" y="89"/>
                  </a:lnTo>
                  <a:lnTo>
                    <a:pt x="41" y="91"/>
                  </a:lnTo>
                  <a:lnTo>
                    <a:pt x="39" y="90"/>
                  </a:lnTo>
                  <a:lnTo>
                    <a:pt x="35" y="87"/>
                  </a:lnTo>
                  <a:lnTo>
                    <a:pt x="33" y="85"/>
                  </a:lnTo>
                  <a:lnTo>
                    <a:pt x="32" y="83"/>
                  </a:lnTo>
                  <a:lnTo>
                    <a:pt x="32" y="82"/>
                  </a:lnTo>
                  <a:lnTo>
                    <a:pt x="30" y="82"/>
                  </a:lnTo>
                  <a:lnTo>
                    <a:pt x="28" y="82"/>
                  </a:lnTo>
                  <a:lnTo>
                    <a:pt x="19" y="79"/>
                  </a:lnTo>
                  <a:lnTo>
                    <a:pt x="14" y="69"/>
                  </a:lnTo>
                  <a:lnTo>
                    <a:pt x="14" y="66"/>
                  </a:lnTo>
                  <a:lnTo>
                    <a:pt x="15" y="63"/>
                  </a:lnTo>
                  <a:lnTo>
                    <a:pt x="15" y="61"/>
                  </a:lnTo>
                  <a:lnTo>
                    <a:pt x="11" y="64"/>
                  </a:lnTo>
                  <a:lnTo>
                    <a:pt x="11" y="62"/>
                  </a:lnTo>
                  <a:lnTo>
                    <a:pt x="9" y="59"/>
                  </a:lnTo>
                  <a:lnTo>
                    <a:pt x="9" y="56"/>
                  </a:lnTo>
                  <a:lnTo>
                    <a:pt x="7" y="55"/>
                  </a:lnTo>
                  <a:lnTo>
                    <a:pt x="5" y="55"/>
                  </a:lnTo>
                  <a:lnTo>
                    <a:pt x="4" y="56"/>
                  </a:lnTo>
                  <a:lnTo>
                    <a:pt x="2" y="60"/>
                  </a:lnTo>
                  <a:lnTo>
                    <a:pt x="1" y="60"/>
                  </a:lnTo>
                  <a:lnTo>
                    <a:pt x="0" y="59"/>
                  </a:lnTo>
                  <a:lnTo>
                    <a:pt x="0" y="56"/>
                  </a:lnTo>
                  <a:lnTo>
                    <a:pt x="1" y="54"/>
                  </a:lnTo>
                  <a:lnTo>
                    <a:pt x="3" y="52"/>
                  </a:lnTo>
                  <a:lnTo>
                    <a:pt x="9" y="41"/>
                  </a:lnTo>
                  <a:lnTo>
                    <a:pt x="10" y="38"/>
                  </a:lnTo>
                  <a:lnTo>
                    <a:pt x="11" y="38"/>
                  </a:lnTo>
                  <a:lnTo>
                    <a:pt x="14" y="38"/>
                  </a:lnTo>
                  <a:lnTo>
                    <a:pt x="19" y="36"/>
                  </a:lnTo>
                  <a:lnTo>
                    <a:pt x="23" y="33"/>
                  </a:lnTo>
                  <a:lnTo>
                    <a:pt x="25" y="33"/>
                  </a:lnTo>
                  <a:lnTo>
                    <a:pt x="29" y="33"/>
                  </a:lnTo>
                  <a:lnTo>
                    <a:pt x="35" y="32"/>
                  </a:lnTo>
                  <a:lnTo>
                    <a:pt x="42" y="30"/>
                  </a:lnTo>
                  <a:lnTo>
                    <a:pt x="42" y="27"/>
                  </a:lnTo>
                  <a:lnTo>
                    <a:pt x="42" y="23"/>
                  </a:lnTo>
                  <a:lnTo>
                    <a:pt x="42" y="21"/>
                  </a:lnTo>
                  <a:lnTo>
                    <a:pt x="39" y="20"/>
                  </a:lnTo>
                  <a:lnTo>
                    <a:pt x="38" y="19"/>
                  </a:lnTo>
                  <a:lnTo>
                    <a:pt x="37" y="17"/>
                  </a:lnTo>
                  <a:lnTo>
                    <a:pt x="35" y="16"/>
                  </a:lnTo>
                  <a:lnTo>
                    <a:pt x="35" y="14"/>
                  </a:lnTo>
                  <a:lnTo>
                    <a:pt x="37" y="13"/>
                  </a:lnTo>
                  <a:lnTo>
                    <a:pt x="39" y="13"/>
                  </a:lnTo>
                  <a:lnTo>
                    <a:pt x="41" y="13"/>
                  </a:lnTo>
                  <a:lnTo>
                    <a:pt x="42" y="13"/>
                  </a:lnTo>
                  <a:lnTo>
                    <a:pt x="43" y="12"/>
                  </a:lnTo>
                  <a:lnTo>
                    <a:pt x="43" y="9"/>
                  </a:lnTo>
                  <a:lnTo>
                    <a:pt x="44" y="6"/>
                  </a:lnTo>
                  <a:lnTo>
                    <a:pt x="42" y="2"/>
                  </a:lnTo>
                  <a:lnTo>
                    <a:pt x="42" y="0"/>
                  </a:lnTo>
                  <a:lnTo>
                    <a:pt x="52" y="0"/>
                  </a:lnTo>
                  <a:lnTo>
                    <a:pt x="54" y="1"/>
                  </a:lnTo>
                  <a:lnTo>
                    <a:pt x="58" y="1"/>
                  </a:lnTo>
                  <a:lnTo>
                    <a:pt x="61" y="1"/>
                  </a:lnTo>
                  <a:lnTo>
                    <a:pt x="63" y="1"/>
                  </a:lnTo>
                  <a:lnTo>
                    <a:pt x="63" y="2"/>
                  </a:lnTo>
                  <a:lnTo>
                    <a:pt x="63" y="3"/>
                  </a:lnTo>
                  <a:lnTo>
                    <a:pt x="63" y="4"/>
                  </a:lnTo>
                  <a:lnTo>
                    <a:pt x="63" y="5"/>
                  </a:lnTo>
                  <a:lnTo>
                    <a:pt x="65" y="6"/>
                  </a:lnTo>
                  <a:lnTo>
                    <a:pt x="66" y="5"/>
                  </a:lnTo>
                  <a:lnTo>
                    <a:pt x="67" y="5"/>
                  </a:lnTo>
                  <a:lnTo>
                    <a:pt x="68" y="4"/>
                  </a:lnTo>
                  <a:lnTo>
                    <a:pt x="69" y="5"/>
                  </a:lnTo>
                  <a:lnTo>
                    <a:pt x="72" y="7"/>
                  </a:lnTo>
                  <a:lnTo>
                    <a:pt x="74" y="7"/>
                  </a:lnTo>
                  <a:lnTo>
                    <a:pt x="78" y="8"/>
                  </a:lnTo>
                  <a:lnTo>
                    <a:pt x="81" y="9"/>
                  </a:lnTo>
                  <a:lnTo>
                    <a:pt x="83" y="9"/>
                  </a:lnTo>
                  <a:lnTo>
                    <a:pt x="85" y="10"/>
                  </a:lnTo>
                  <a:lnTo>
                    <a:pt x="88" y="11"/>
                  </a:lnTo>
                  <a:lnTo>
                    <a:pt x="93" y="9"/>
                  </a:lnTo>
                  <a:lnTo>
                    <a:pt x="96" y="8"/>
                  </a:lnTo>
                  <a:lnTo>
                    <a:pt x="101" y="8"/>
                  </a:lnTo>
                  <a:lnTo>
                    <a:pt x="104" y="9"/>
                  </a:lnTo>
                  <a:lnTo>
                    <a:pt x="111" y="8"/>
                  </a:lnTo>
                  <a:lnTo>
                    <a:pt x="115" y="8"/>
                  </a:lnTo>
                  <a:lnTo>
                    <a:pt x="117" y="8"/>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59" name="Google Shape;2859;p203"/>
            <p:cNvSpPr/>
            <p:nvPr/>
          </p:nvSpPr>
          <p:spPr>
            <a:xfrm>
              <a:off x="6207913" y="4551674"/>
              <a:ext cx="87924" cy="73860"/>
            </a:xfrm>
            <a:custGeom>
              <a:avLst/>
              <a:gdLst/>
              <a:ahLst/>
              <a:cxnLst/>
              <a:rect l="l" t="t" r="r" b="b"/>
              <a:pathLst>
                <a:path w="94" h="90" extrusionOk="0">
                  <a:moveTo>
                    <a:pt x="93" y="50"/>
                  </a:moveTo>
                  <a:lnTo>
                    <a:pt x="93" y="58"/>
                  </a:lnTo>
                  <a:lnTo>
                    <a:pt x="93" y="64"/>
                  </a:lnTo>
                  <a:lnTo>
                    <a:pt x="93" y="71"/>
                  </a:lnTo>
                  <a:lnTo>
                    <a:pt x="93" y="78"/>
                  </a:lnTo>
                  <a:lnTo>
                    <a:pt x="93" y="84"/>
                  </a:lnTo>
                  <a:lnTo>
                    <a:pt x="93" y="88"/>
                  </a:lnTo>
                  <a:lnTo>
                    <a:pt x="86" y="88"/>
                  </a:lnTo>
                  <a:lnTo>
                    <a:pt x="78" y="88"/>
                  </a:lnTo>
                  <a:lnTo>
                    <a:pt x="69" y="88"/>
                  </a:lnTo>
                  <a:lnTo>
                    <a:pt x="60" y="88"/>
                  </a:lnTo>
                  <a:lnTo>
                    <a:pt x="55" y="88"/>
                  </a:lnTo>
                  <a:lnTo>
                    <a:pt x="50" y="88"/>
                  </a:lnTo>
                  <a:lnTo>
                    <a:pt x="49" y="88"/>
                  </a:lnTo>
                  <a:lnTo>
                    <a:pt x="48" y="89"/>
                  </a:lnTo>
                  <a:lnTo>
                    <a:pt x="47" y="89"/>
                  </a:lnTo>
                  <a:lnTo>
                    <a:pt x="46" y="88"/>
                  </a:lnTo>
                  <a:lnTo>
                    <a:pt x="44" y="88"/>
                  </a:lnTo>
                  <a:lnTo>
                    <a:pt x="43" y="87"/>
                  </a:lnTo>
                  <a:lnTo>
                    <a:pt x="42" y="85"/>
                  </a:lnTo>
                  <a:lnTo>
                    <a:pt x="40" y="85"/>
                  </a:lnTo>
                  <a:lnTo>
                    <a:pt x="39" y="85"/>
                  </a:lnTo>
                  <a:lnTo>
                    <a:pt x="38" y="87"/>
                  </a:lnTo>
                  <a:lnTo>
                    <a:pt x="37" y="87"/>
                  </a:lnTo>
                  <a:lnTo>
                    <a:pt x="37" y="86"/>
                  </a:lnTo>
                  <a:lnTo>
                    <a:pt x="34" y="84"/>
                  </a:lnTo>
                  <a:lnTo>
                    <a:pt x="32" y="84"/>
                  </a:lnTo>
                  <a:lnTo>
                    <a:pt x="30" y="83"/>
                  </a:lnTo>
                  <a:lnTo>
                    <a:pt x="32" y="78"/>
                  </a:lnTo>
                  <a:lnTo>
                    <a:pt x="33" y="74"/>
                  </a:lnTo>
                  <a:lnTo>
                    <a:pt x="37" y="71"/>
                  </a:lnTo>
                  <a:lnTo>
                    <a:pt x="38" y="70"/>
                  </a:lnTo>
                  <a:lnTo>
                    <a:pt x="38" y="68"/>
                  </a:lnTo>
                  <a:lnTo>
                    <a:pt x="41" y="63"/>
                  </a:lnTo>
                  <a:lnTo>
                    <a:pt x="44" y="58"/>
                  </a:lnTo>
                  <a:lnTo>
                    <a:pt x="43" y="54"/>
                  </a:lnTo>
                  <a:lnTo>
                    <a:pt x="43" y="46"/>
                  </a:lnTo>
                  <a:lnTo>
                    <a:pt x="44" y="46"/>
                  </a:lnTo>
                  <a:lnTo>
                    <a:pt x="44" y="47"/>
                  </a:lnTo>
                  <a:lnTo>
                    <a:pt x="44" y="48"/>
                  </a:lnTo>
                  <a:lnTo>
                    <a:pt x="46" y="49"/>
                  </a:lnTo>
                  <a:lnTo>
                    <a:pt x="49" y="50"/>
                  </a:lnTo>
                  <a:lnTo>
                    <a:pt x="60" y="50"/>
                  </a:lnTo>
                  <a:lnTo>
                    <a:pt x="66" y="50"/>
                  </a:lnTo>
                  <a:lnTo>
                    <a:pt x="75" y="50"/>
                  </a:lnTo>
                  <a:lnTo>
                    <a:pt x="85" y="50"/>
                  </a:lnTo>
                  <a:lnTo>
                    <a:pt x="93" y="50"/>
                  </a:lnTo>
                  <a:close/>
                  <a:moveTo>
                    <a:pt x="10" y="0"/>
                  </a:moveTo>
                  <a:lnTo>
                    <a:pt x="10" y="0"/>
                  </a:lnTo>
                  <a:lnTo>
                    <a:pt x="15" y="0"/>
                  </a:lnTo>
                  <a:lnTo>
                    <a:pt x="16" y="2"/>
                  </a:lnTo>
                  <a:lnTo>
                    <a:pt x="16" y="4"/>
                  </a:lnTo>
                  <a:lnTo>
                    <a:pt x="11" y="11"/>
                  </a:lnTo>
                  <a:lnTo>
                    <a:pt x="10" y="14"/>
                  </a:lnTo>
                  <a:lnTo>
                    <a:pt x="8" y="17"/>
                  </a:lnTo>
                  <a:lnTo>
                    <a:pt x="6" y="17"/>
                  </a:lnTo>
                  <a:lnTo>
                    <a:pt x="1" y="15"/>
                  </a:lnTo>
                  <a:lnTo>
                    <a:pt x="0" y="14"/>
                  </a:lnTo>
                  <a:lnTo>
                    <a:pt x="0" y="13"/>
                  </a:lnTo>
                  <a:lnTo>
                    <a:pt x="0" y="11"/>
                  </a:lnTo>
                  <a:lnTo>
                    <a:pt x="0" y="9"/>
                  </a:lnTo>
                  <a:lnTo>
                    <a:pt x="3" y="9"/>
                  </a:lnTo>
                  <a:lnTo>
                    <a:pt x="4" y="9"/>
                  </a:lnTo>
                  <a:lnTo>
                    <a:pt x="6" y="6"/>
                  </a:lnTo>
                  <a:lnTo>
                    <a:pt x="6" y="3"/>
                  </a:lnTo>
                  <a:lnTo>
                    <a:pt x="7" y="0"/>
                  </a:lnTo>
                  <a:lnTo>
                    <a:pt x="10" y="0"/>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60" name="Google Shape;2860;p203"/>
            <p:cNvSpPr/>
            <p:nvPr/>
          </p:nvSpPr>
          <p:spPr>
            <a:xfrm>
              <a:off x="6207913" y="4551674"/>
              <a:ext cx="16748" cy="14772"/>
            </a:xfrm>
            <a:custGeom>
              <a:avLst/>
              <a:gdLst/>
              <a:ahLst/>
              <a:cxnLst/>
              <a:rect l="l" t="t" r="r" b="b"/>
              <a:pathLst>
                <a:path w="17" h="18" extrusionOk="0">
                  <a:moveTo>
                    <a:pt x="10" y="0"/>
                  </a:moveTo>
                  <a:lnTo>
                    <a:pt x="10" y="0"/>
                  </a:lnTo>
                  <a:lnTo>
                    <a:pt x="15" y="0"/>
                  </a:lnTo>
                  <a:lnTo>
                    <a:pt x="16" y="2"/>
                  </a:lnTo>
                  <a:lnTo>
                    <a:pt x="16" y="4"/>
                  </a:lnTo>
                  <a:lnTo>
                    <a:pt x="11" y="11"/>
                  </a:lnTo>
                  <a:lnTo>
                    <a:pt x="10" y="14"/>
                  </a:lnTo>
                  <a:lnTo>
                    <a:pt x="8" y="17"/>
                  </a:lnTo>
                  <a:lnTo>
                    <a:pt x="6" y="17"/>
                  </a:lnTo>
                  <a:lnTo>
                    <a:pt x="1" y="15"/>
                  </a:lnTo>
                  <a:lnTo>
                    <a:pt x="0" y="14"/>
                  </a:lnTo>
                  <a:lnTo>
                    <a:pt x="0" y="13"/>
                  </a:lnTo>
                  <a:lnTo>
                    <a:pt x="0" y="11"/>
                  </a:lnTo>
                  <a:lnTo>
                    <a:pt x="0" y="9"/>
                  </a:lnTo>
                  <a:lnTo>
                    <a:pt x="3" y="9"/>
                  </a:lnTo>
                  <a:lnTo>
                    <a:pt x="4" y="9"/>
                  </a:lnTo>
                  <a:lnTo>
                    <a:pt x="6" y="6"/>
                  </a:lnTo>
                  <a:lnTo>
                    <a:pt x="6" y="3"/>
                  </a:lnTo>
                  <a:lnTo>
                    <a:pt x="7" y="0"/>
                  </a:lnTo>
                  <a:lnTo>
                    <a:pt x="10"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61" name="Google Shape;2861;p203"/>
            <p:cNvSpPr/>
            <p:nvPr/>
          </p:nvSpPr>
          <p:spPr>
            <a:xfrm>
              <a:off x="5441705" y="4307935"/>
              <a:ext cx="92112" cy="48008"/>
            </a:xfrm>
            <a:custGeom>
              <a:avLst/>
              <a:gdLst/>
              <a:ahLst/>
              <a:cxnLst/>
              <a:rect l="l" t="t" r="r" b="b"/>
              <a:pathLst>
                <a:path w="98" h="58" extrusionOk="0">
                  <a:moveTo>
                    <a:pt x="25" y="52"/>
                  </a:moveTo>
                  <a:lnTo>
                    <a:pt x="25" y="54"/>
                  </a:lnTo>
                  <a:lnTo>
                    <a:pt x="24" y="54"/>
                  </a:lnTo>
                  <a:lnTo>
                    <a:pt x="24" y="52"/>
                  </a:lnTo>
                  <a:lnTo>
                    <a:pt x="24" y="52"/>
                  </a:lnTo>
                  <a:lnTo>
                    <a:pt x="24" y="49"/>
                  </a:lnTo>
                  <a:lnTo>
                    <a:pt x="24" y="49"/>
                  </a:lnTo>
                  <a:lnTo>
                    <a:pt x="25" y="50"/>
                  </a:lnTo>
                  <a:lnTo>
                    <a:pt x="25" y="50"/>
                  </a:lnTo>
                  <a:lnTo>
                    <a:pt x="25" y="52"/>
                  </a:lnTo>
                  <a:close/>
                  <a:moveTo>
                    <a:pt x="19" y="54"/>
                  </a:moveTo>
                  <a:lnTo>
                    <a:pt x="16" y="54"/>
                  </a:lnTo>
                  <a:lnTo>
                    <a:pt x="15" y="52"/>
                  </a:lnTo>
                  <a:lnTo>
                    <a:pt x="15" y="52"/>
                  </a:lnTo>
                  <a:lnTo>
                    <a:pt x="16" y="51"/>
                  </a:lnTo>
                  <a:lnTo>
                    <a:pt x="17" y="51"/>
                  </a:lnTo>
                  <a:lnTo>
                    <a:pt x="17" y="50"/>
                  </a:lnTo>
                  <a:lnTo>
                    <a:pt x="19" y="49"/>
                  </a:lnTo>
                  <a:lnTo>
                    <a:pt x="19" y="49"/>
                  </a:lnTo>
                  <a:lnTo>
                    <a:pt x="20" y="49"/>
                  </a:lnTo>
                  <a:lnTo>
                    <a:pt x="20" y="51"/>
                  </a:lnTo>
                  <a:lnTo>
                    <a:pt x="20" y="52"/>
                  </a:lnTo>
                  <a:lnTo>
                    <a:pt x="19" y="54"/>
                  </a:lnTo>
                  <a:close/>
                  <a:moveTo>
                    <a:pt x="31" y="48"/>
                  </a:moveTo>
                  <a:lnTo>
                    <a:pt x="31" y="49"/>
                  </a:lnTo>
                  <a:lnTo>
                    <a:pt x="30" y="49"/>
                  </a:lnTo>
                  <a:lnTo>
                    <a:pt x="29" y="49"/>
                  </a:lnTo>
                  <a:lnTo>
                    <a:pt x="30" y="46"/>
                  </a:lnTo>
                  <a:lnTo>
                    <a:pt x="31" y="45"/>
                  </a:lnTo>
                  <a:lnTo>
                    <a:pt x="33" y="45"/>
                  </a:lnTo>
                  <a:lnTo>
                    <a:pt x="33" y="45"/>
                  </a:lnTo>
                  <a:lnTo>
                    <a:pt x="33" y="47"/>
                  </a:lnTo>
                  <a:lnTo>
                    <a:pt x="32" y="47"/>
                  </a:lnTo>
                  <a:lnTo>
                    <a:pt x="31" y="48"/>
                  </a:lnTo>
                  <a:close/>
                  <a:moveTo>
                    <a:pt x="25" y="40"/>
                  </a:moveTo>
                  <a:lnTo>
                    <a:pt x="24" y="41"/>
                  </a:lnTo>
                  <a:lnTo>
                    <a:pt x="22" y="41"/>
                  </a:lnTo>
                  <a:lnTo>
                    <a:pt x="22" y="39"/>
                  </a:lnTo>
                  <a:lnTo>
                    <a:pt x="22" y="38"/>
                  </a:lnTo>
                  <a:lnTo>
                    <a:pt x="24" y="36"/>
                  </a:lnTo>
                  <a:lnTo>
                    <a:pt x="25" y="36"/>
                  </a:lnTo>
                  <a:lnTo>
                    <a:pt x="25" y="40"/>
                  </a:lnTo>
                  <a:close/>
                  <a:moveTo>
                    <a:pt x="36" y="38"/>
                  </a:moveTo>
                  <a:lnTo>
                    <a:pt x="36" y="38"/>
                  </a:lnTo>
                  <a:lnTo>
                    <a:pt x="35" y="38"/>
                  </a:lnTo>
                  <a:lnTo>
                    <a:pt x="37" y="35"/>
                  </a:lnTo>
                  <a:lnTo>
                    <a:pt x="39" y="34"/>
                  </a:lnTo>
                  <a:lnTo>
                    <a:pt x="39" y="37"/>
                  </a:lnTo>
                  <a:lnTo>
                    <a:pt x="38" y="37"/>
                  </a:lnTo>
                  <a:lnTo>
                    <a:pt x="36" y="38"/>
                  </a:lnTo>
                  <a:close/>
                  <a:moveTo>
                    <a:pt x="23" y="26"/>
                  </a:moveTo>
                  <a:lnTo>
                    <a:pt x="21" y="30"/>
                  </a:lnTo>
                  <a:lnTo>
                    <a:pt x="19" y="30"/>
                  </a:lnTo>
                  <a:lnTo>
                    <a:pt x="17" y="28"/>
                  </a:lnTo>
                  <a:lnTo>
                    <a:pt x="17" y="26"/>
                  </a:lnTo>
                  <a:lnTo>
                    <a:pt x="22" y="26"/>
                  </a:lnTo>
                  <a:lnTo>
                    <a:pt x="23" y="26"/>
                  </a:lnTo>
                  <a:close/>
                  <a:moveTo>
                    <a:pt x="95" y="1"/>
                  </a:moveTo>
                  <a:lnTo>
                    <a:pt x="95" y="3"/>
                  </a:lnTo>
                  <a:lnTo>
                    <a:pt x="97" y="7"/>
                  </a:lnTo>
                  <a:lnTo>
                    <a:pt x="96" y="10"/>
                  </a:lnTo>
                  <a:lnTo>
                    <a:pt x="96" y="13"/>
                  </a:lnTo>
                  <a:lnTo>
                    <a:pt x="95" y="14"/>
                  </a:lnTo>
                  <a:lnTo>
                    <a:pt x="94" y="14"/>
                  </a:lnTo>
                  <a:lnTo>
                    <a:pt x="92" y="14"/>
                  </a:lnTo>
                  <a:lnTo>
                    <a:pt x="90" y="14"/>
                  </a:lnTo>
                  <a:lnTo>
                    <a:pt x="88" y="15"/>
                  </a:lnTo>
                  <a:lnTo>
                    <a:pt x="88" y="17"/>
                  </a:lnTo>
                  <a:lnTo>
                    <a:pt x="90" y="18"/>
                  </a:lnTo>
                  <a:lnTo>
                    <a:pt x="91" y="20"/>
                  </a:lnTo>
                  <a:lnTo>
                    <a:pt x="92" y="21"/>
                  </a:lnTo>
                  <a:lnTo>
                    <a:pt x="95" y="22"/>
                  </a:lnTo>
                  <a:lnTo>
                    <a:pt x="95" y="24"/>
                  </a:lnTo>
                  <a:lnTo>
                    <a:pt x="95" y="28"/>
                  </a:lnTo>
                  <a:lnTo>
                    <a:pt x="95" y="31"/>
                  </a:lnTo>
                  <a:lnTo>
                    <a:pt x="88" y="33"/>
                  </a:lnTo>
                  <a:lnTo>
                    <a:pt x="82" y="34"/>
                  </a:lnTo>
                  <a:lnTo>
                    <a:pt x="78" y="34"/>
                  </a:lnTo>
                  <a:lnTo>
                    <a:pt x="76" y="34"/>
                  </a:lnTo>
                  <a:lnTo>
                    <a:pt x="72" y="37"/>
                  </a:lnTo>
                  <a:lnTo>
                    <a:pt x="67" y="39"/>
                  </a:lnTo>
                  <a:lnTo>
                    <a:pt x="64" y="39"/>
                  </a:lnTo>
                  <a:lnTo>
                    <a:pt x="63" y="39"/>
                  </a:lnTo>
                  <a:lnTo>
                    <a:pt x="62" y="42"/>
                  </a:lnTo>
                  <a:lnTo>
                    <a:pt x="56" y="53"/>
                  </a:lnTo>
                  <a:lnTo>
                    <a:pt x="54" y="55"/>
                  </a:lnTo>
                  <a:lnTo>
                    <a:pt x="53" y="57"/>
                  </a:lnTo>
                  <a:lnTo>
                    <a:pt x="51" y="55"/>
                  </a:lnTo>
                  <a:lnTo>
                    <a:pt x="53" y="50"/>
                  </a:lnTo>
                  <a:lnTo>
                    <a:pt x="51" y="50"/>
                  </a:lnTo>
                  <a:lnTo>
                    <a:pt x="49" y="54"/>
                  </a:lnTo>
                  <a:lnTo>
                    <a:pt x="47" y="54"/>
                  </a:lnTo>
                  <a:lnTo>
                    <a:pt x="47" y="50"/>
                  </a:lnTo>
                  <a:lnTo>
                    <a:pt x="46" y="50"/>
                  </a:lnTo>
                  <a:lnTo>
                    <a:pt x="44" y="50"/>
                  </a:lnTo>
                  <a:lnTo>
                    <a:pt x="42" y="48"/>
                  </a:lnTo>
                  <a:lnTo>
                    <a:pt x="41" y="47"/>
                  </a:lnTo>
                  <a:lnTo>
                    <a:pt x="42" y="44"/>
                  </a:lnTo>
                  <a:lnTo>
                    <a:pt x="43" y="43"/>
                  </a:lnTo>
                  <a:lnTo>
                    <a:pt x="43" y="42"/>
                  </a:lnTo>
                  <a:lnTo>
                    <a:pt x="41" y="42"/>
                  </a:lnTo>
                  <a:lnTo>
                    <a:pt x="40" y="42"/>
                  </a:lnTo>
                  <a:lnTo>
                    <a:pt x="39" y="42"/>
                  </a:lnTo>
                  <a:lnTo>
                    <a:pt x="41" y="39"/>
                  </a:lnTo>
                  <a:lnTo>
                    <a:pt x="46" y="36"/>
                  </a:lnTo>
                  <a:lnTo>
                    <a:pt x="49" y="36"/>
                  </a:lnTo>
                  <a:lnTo>
                    <a:pt x="52" y="36"/>
                  </a:lnTo>
                  <a:lnTo>
                    <a:pt x="51" y="34"/>
                  </a:lnTo>
                  <a:lnTo>
                    <a:pt x="47" y="33"/>
                  </a:lnTo>
                  <a:lnTo>
                    <a:pt x="44" y="33"/>
                  </a:lnTo>
                  <a:lnTo>
                    <a:pt x="43" y="35"/>
                  </a:lnTo>
                  <a:lnTo>
                    <a:pt x="41" y="35"/>
                  </a:lnTo>
                  <a:lnTo>
                    <a:pt x="38" y="31"/>
                  </a:lnTo>
                  <a:lnTo>
                    <a:pt x="38" y="30"/>
                  </a:lnTo>
                  <a:lnTo>
                    <a:pt x="40" y="28"/>
                  </a:lnTo>
                  <a:lnTo>
                    <a:pt x="41" y="26"/>
                  </a:lnTo>
                  <a:lnTo>
                    <a:pt x="47" y="26"/>
                  </a:lnTo>
                  <a:lnTo>
                    <a:pt x="50" y="25"/>
                  </a:lnTo>
                  <a:lnTo>
                    <a:pt x="51" y="25"/>
                  </a:lnTo>
                  <a:lnTo>
                    <a:pt x="52" y="24"/>
                  </a:lnTo>
                  <a:lnTo>
                    <a:pt x="52" y="23"/>
                  </a:lnTo>
                  <a:lnTo>
                    <a:pt x="51" y="23"/>
                  </a:lnTo>
                  <a:lnTo>
                    <a:pt x="48" y="25"/>
                  </a:lnTo>
                  <a:lnTo>
                    <a:pt x="41" y="25"/>
                  </a:lnTo>
                  <a:lnTo>
                    <a:pt x="38" y="25"/>
                  </a:lnTo>
                  <a:lnTo>
                    <a:pt x="33" y="28"/>
                  </a:lnTo>
                  <a:lnTo>
                    <a:pt x="28" y="30"/>
                  </a:lnTo>
                  <a:lnTo>
                    <a:pt x="24" y="30"/>
                  </a:lnTo>
                  <a:lnTo>
                    <a:pt x="25" y="25"/>
                  </a:lnTo>
                  <a:lnTo>
                    <a:pt x="25" y="25"/>
                  </a:lnTo>
                  <a:lnTo>
                    <a:pt x="24" y="24"/>
                  </a:lnTo>
                  <a:lnTo>
                    <a:pt x="18" y="25"/>
                  </a:lnTo>
                  <a:lnTo>
                    <a:pt x="14" y="23"/>
                  </a:lnTo>
                  <a:lnTo>
                    <a:pt x="12" y="21"/>
                  </a:lnTo>
                  <a:lnTo>
                    <a:pt x="12" y="18"/>
                  </a:lnTo>
                  <a:lnTo>
                    <a:pt x="14" y="16"/>
                  </a:lnTo>
                  <a:lnTo>
                    <a:pt x="14" y="15"/>
                  </a:lnTo>
                  <a:lnTo>
                    <a:pt x="13" y="15"/>
                  </a:lnTo>
                  <a:lnTo>
                    <a:pt x="8" y="16"/>
                  </a:lnTo>
                  <a:lnTo>
                    <a:pt x="0" y="11"/>
                  </a:lnTo>
                  <a:lnTo>
                    <a:pt x="1" y="10"/>
                  </a:lnTo>
                  <a:lnTo>
                    <a:pt x="6" y="11"/>
                  </a:lnTo>
                  <a:lnTo>
                    <a:pt x="9" y="10"/>
                  </a:lnTo>
                  <a:lnTo>
                    <a:pt x="11" y="9"/>
                  </a:lnTo>
                  <a:lnTo>
                    <a:pt x="14" y="8"/>
                  </a:lnTo>
                  <a:lnTo>
                    <a:pt x="17" y="8"/>
                  </a:lnTo>
                  <a:lnTo>
                    <a:pt x="27" y="8"/>
                  </a:lnTo>
                  <a:lnTo>
                    <a:pt x="36" y="6"/>
                  </a:lnTo>
                  <a:lnTo>
                    <a:pt x="42" y="3"/>
                  </a:lnTo>
                  <a:lnTo>
                    <a:pt x="48" y="0"/>
                  </a:lnTo>
                  <a:lnTo>
                    <a:pt x="55" y="0"/>
                  </a:lnTo>
                  <a:lnTo>
                    <a:pt x="64" y="0"/>
                  </a:lnTo>
                  <a:lnTo>
                    <a:pt x="75" y="0"/>
                  </a:lnTo>
                  <a:lnTo>
                    <a:pt x="84" y="0"/>
                  </a:lnTo>
                  <a:lnTo>
                    <a:pt x="95" y="1"/>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62" name="Google Shape;2862;p203"/>
            <p:cNvSpPr/>
            <p:nvPr/>
          </p:nvSpPr>
          <p:spPr>
            <a:xfrm>
              <a:off x="5462641" y="4352251"/>
              <a:ext cx="4185" cy="3692"/>
            </a:xfrm>
            <a:custGeom>
              <a:avLst/>
              <a:gdLst/>
              <a:ahLst/>
              <a:cxnLst/>
              <a:rect l="l" t="t" r="r" b="b"/>
              <a:pathLst>
                <a:path w="2" h="6" extrusionOk="0">
                  <a:moveTo>
                    <a:pt x="1" y="3"/>
                  </a:moveTo>
                  <a:lnTo>
                    <a:pt x="1" y="5"/>
                  </a:lnTo>
                  <a:lnTo>
                    <a:pt x="0" y="5"/>
                  </a:lnTo>
                  <a:lnTo>
                    <a:pt x="0" y="3"/>
                  </a:lnTo>
                  <a:lnTo>
                    <a:pt x="0" y="3"/>
                  </a:lnTo>
                  <a:lnTo>
                    <a:pt x="0" y="0"/>
                  </a:lnTo>
                  <a:lnTo>
                    <a:pt x="0" y="0"/>
                  </a:lnTo>
                  <a:lnTo>
                    <a:pt x="1" y="1"/>
                  </a:lnTo>
                  <a:lnTo>
                    <a:pt x="1" y="1"/>
                  </a:lnTo>
                  <a:lnTo>
                    <a:pt x="1"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63" name="Google Shape;2863;p203"/>
            <p:cNvSpPr/>
            <p:nvPr/>
          </p:nvSpPr>
          <p:spPr>
            <a:xfrm>
              <a:off x="5454267" y="4352251"/>
              <a:ext cx="4185" cy="3692"/>
            </a:xfrm>
            <a:custGeom>
              <a:avLst/>
              <a:gdLst/>
              <a:ahLst/>
              <a:cxnLst/>
              <a:rect l="l" t="t" r="r" b="b"/>
              <a:pathLst>
                <a:path w="6" h="6" extrusionOk="0">
                  <a:moveTo>
                    <a:pt x="4" y="5"/>
                  </a:moveTo>
                  <a:lnTo>
                    <a:pt x="1" y="5"/>
                  </a:lnTo>
                  <a:lnTo>
                    <a:pt x="0" y="3"/>
                  </a:lnTo>
                  <a:lnTo>
                    <a:pt x="0" y="3"/>
                  </a:lnTo>
                  <a:lnTo>
                    <a:pt x="1" y="2"/>
                  </a:lnTo>
                  <a:lnTo>
                    <a:pt x="2" y="2"/>
                  </a:lnTo>
                  <a:lnTo>
                    <a:pt x="2" y="1"/>
                  </a:lnTo>
                  <a:lnTo>
                    <a:pt x="4" y="0"/>
                  </a:lnTo>
                  <a:lnTo>
                    <a:pt x="4" y="0"/>
                  </a:lnTo>
                  <a:lnTo>
                    <a:pt x="5" y="0"/>
                  </a:lnTo>
                  <a:lnTo>
                    <a:pt x="5" y="2"/>
                  </a:lnTo>
                  <a:lnTo>
                    <a:pt x="5" y="3"/>
                  </a:lnTo>
                  <a:lnTo>
                    <a:pt x="4"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64" name="Google Shape;2864;p203"/>
            <p:cNvSpPr/>
            <p:nvPr/>
          </p:nvSpPr>
          <p:spPr>
            <a:xfrm>
              <a:off x="5466826" y="4348557"/>
              <a:ext cx="4188" cy="3694"/>
            </a:xfrm>
            <a:custGeom>
              <a:avLst/>
              <a:gdLst/>
              <a:ahLst/>
              <a:cxnLst/>
              <a:rect l="l" t="t" r="r" b="b"/>
              <a:pathLst>
                <a:path w="5" h="5" extrusionOk="0">
                  <a:moveTo>
                    <a:pt x="2" y="3"/>
                  </a:moveTo>
                  <a:lnTo>
                    <a:pt x="2" y="4"/>
                  </a:lnTo>
                  <a:lnTo>
                    <a:pt x="1" y="4"/>
                  </a:lnTo>
                  <a:lnTo>
                    <a:pt x="0" y="4"/>
                  </a:lnTo>
                  <a:lnTo>
                    <a:pt x="1" y="1"/>
                  </a:lnTo>
                  <a:lnTo>
                    <a:pt x="2" y="0"/>
                  </a:lnTo>
                  <a:lnTo>
                    <a:pt x="4" y="0"/>
                  </a:lnTo>
                  <a:lnTo>
                    <a:pt x="4" y="0"/>
                  </a:lnTo>
                  <a:lnTo>
                    <a:pt x="4" y="2"/>
                  </a:lnTo>
                  <a:lnTo>
                    <a:pt x="3" y="2"/>
                  </a:lnTo>
                  <a:lnTo>
                    <a:pt x="2"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65" name="Google Shape;2865;p203"/>
            <p:cNvSpPr/>
            <p:nvPr/>
          </p:nvSpPr>
          <p:spPr>
            <a:xfrm>
              <a:off x="5462641" y="4341171"/>
              <a:ext cx="4185" cy="3694"/>
            </a:xfrm>
            <a:custGeom>
              <a:avLst/>
              <a:gdLst/>
              <a:ahLst/>
              <a:cxnLst/>
              <a:rect l="l" t="t" r="r" b="b"/>
              <a:pathLst>
                <a:path w="4" h="6" extrusionOk="0">
                  <a:moveTo>
                    <a:pt x="3" y="4"/>
                  </a:moveTo>
                  <a:lnTo>
                    <a:pt x="2" y="5"/>
                  </a:lnTo>
                  <a:lnTo>
                    <a:pt x="0" y="5"/>
                  </a:lnTo>
                  <a:lnTo>
                    <a:pt x="0" y="3"/>
                  </a:lnTo>
                  <a:lnTo>
                    <a:pt x="0" y="2"/>
                  </a:lnTo>
                  <a:lnTo>
                    <a:pt x="2" y="0"/>
                  </a:lnTo>
                  <a:lnTo>
                    <a:pt x="3" y="0"/>
                  </a:lnTo>
                  <a:lnTo>
                    <a:pt x="3"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66" name="Google Shape;2866;p203"/>
            <p:cNvSpPr/>
            <p:nvPr/>
          </p:nvSpPr>
          <p:spPr>
            <a:xfrm>
              <a:off x="5475200" y="4337479"/>
              <a:ext cx="4188" cy="3692"/>
            </a:xfrm>
            <a:custGeom>
              <a:avLst/>
              <a:gdLst/>
              <a:ahLst/>
              <a:cxnLst/>
              <a:rect l="l" t="t" r="r" b="b"/>
              <a:pathLst>
                <a:path w="5" h="5" extrusionOk="0">
                  <a:moveTo>
                    <a:pt x="1" y="4"/>
                  </a:moveTo>
                  <a:lnTo>
                    <a:pt x="1" y="4"/>
                  </a:lnTo>
                  <a:lnTo>
                    <a:pt x="0" y="4"/>
                  </a:lnTo>
                  <a:lnTo>
                    <a:pt x="2" y="1"/>
                  </a:lnTo>
                  <a:lnTo>
                    <a:pt x="4" y="0"/>
                  </a:lnTo>
                  <a:lnTo>
                    <a:pt x="4" y="3"/>
                  </a:lnTo>
                  <a:lnTo>
                    <a:pt x="3" y="3"/>
                  </a:lnTo>
                  <a:lnTo>
                    <a:pt x="1"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67" name="Google Shape;2867;p203"/>
            <p:cNvSpPr/>
            <p:nvPr/>
          </p:nvSpPr>
          <p:spPr>
            <a:xfrm>
              <a:off x="5458453" y="4330093"/>
              <a:ext cx="8374" cy="3692"/>
            </a:xfrm>
            <a:custGeom>
              <a:avLst/>
              <a:gdLst/>
              <a:ahLst/>
              <a:cxnLst/>
              <a:rect l="l" t="t" r="r" b="b"/>
              <a:pathLst>
                <a:path w="7" h="5" extrusionOk="0">
                  <a:moveTo>
                    <a:pt x="6" y="0"/>
                  </a:moveTo>
                  <a:lnTo>
                    <a:pt x="4" y="4"/>
                  </a:lnTo>
                  <a:lnTo>
                    <a:pt x="2" y="4"/>
                  </a:lnTo>
                  <a:lnTo>
                    <a:pt x="0" y="2"/>
                  </a:lnTo>
                  <a:lnTo>
                    <a:pt x="0" y="0"/>
                  </a:lnTo>
                  <a:lnTo>
                    <a:pt x="5" y="0"/>
                  </a:lnTo>
                  <a:lnTo>
                    <a:pt x="6"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68" name="Google Shape;2868;p203"/>
            <p:cNvSpPr/>
            <p:nvPr/>
          </p:nvSpPr>
          <p:spPr>
            <a:xfrm>
              <a:off x="6982492" y="4503663"/>
              <a:ext cx="242841" cy="273282"/>
            </a:xfrm>
            <a:custGeom>
              <a:avLst/>
              <a:gdLst/>
              <a:ahLst/>
              <a:cxnLst/>
              <a:rect l="l" t="t" r="r" b="b"/>
              <a:pathLst>
                <a:path w="257" h="325" extrusionOk="0">
                  <a:moveTo>
                    <a:pt x="228" y="243"/>
                  </a:moveTo>
                  <a:lnTo>
                    <a:pt x="227" y="244"/>
                  </a:lnTo>
                  <a:lnTo>
                    <a:pt x="227" y="242"/>
                  </a:lnTo>
                  <a:lnTo>
                    <a:pt x="230" y="239"/>
                  </a:lnTo>
                  <a:lnTo>
                    <a:pt x="232" y="240"/>
                  </a:lnTo>
                  <a:lnTo>
                    <a:pt x="232" y="241"/>
                  </a:lnTo>
                  <a:lnTo>
                    <a:pt x="232" y="241"/>
                  </a:lnTo>
                  <a:lnTo>
                    <a:pt x="232" y="241"/>
                  </a:lnTo>
                  <a:lnTo>
                    <a:pt x="228" y="243"/>
                  </a:lnTo>
                  <a:close/>
                  <a:moveTo>
                    <a:pt x="256" y="48"/>
                  </a:moveTo>
                  <a:lnTo>
                    <a:pt x="252" y="53"/>
                  </a:lnTo>
                  <a:lnTo>
                    <a:pt x="247" y="60"/>
                  </a:lnTo>
                  <a:lnTo>
                    <a:pt x="239" y="72"/>
                  </a:lnTo>
                  <a:lnTo>
                    <a:pt x="232" y="79"/>
                  </a:lnTo>
                  <a:lnTo>
                    <a:pt x="227" y="84"/>
                  </a:lnTo>
                  <a:lnTo>
                    <a:pt x="227" y="85"/>
                  </a:lnTo>
                  <a:lnTo>
                    <a:pt x="227" y="90"/>
                  </a:lnTo>
                  <a:lnTo>
                    <a:pt x="227" y="104"/>
                  </a:lnTo>
                  <a:lnTo>
                    <a:pt x="227" y="131"/>
                  </a:lnTo>
                  <a:lnTo>
                    <a:pt x="227" y="157"/>
                  </a:lnTo>
                  <a:lnTo>
                    <a:pt x="227" y="184"/>
                  </a:lnTo>
                  <a:lnTo>
                    <a:pt x="227" y="198"/>
                  </a:lnTo>
                  <a:lnTo>
                    <a:pt x="227" y="202"/>
                  </a:lnTo>
                  <a:lnTo>
                    <a:pt x="232" y="208"/>
                  </a:lnTo>
                  <a:lnTo>
                    <a:pt x="236" y="214"/>
                  </a:lnTo>
                  <a:lnTo>
                    <a:pt x="241" y="221"/>
                  </a:lnTo>
                  <a:lnTo>
                    <a:pt x="244" y="225"/>
                  </a:lnTo>
                  <a:lnTo>
                    <a:pt x="245" y="226"/>
                  </a:lnTo>
                  <a:lnTo>
                    <a:pt x="245" y="228"/>
                  </a:lnTo>
                  <a:lnTo>
                    <a:pt x="240" y="234"/>
                  </a:lnTo>
                  <a:lnTo>
                    <a:pt x="236" y="236"/>
                  </a:lnTo>
                  <a:lnTo>
                    <a:pt x="231" y="237"/>
                  </a:lnTo>
                  <a:lnTo>
                    <a:pt x="229" y="237"/>
                  </a:lnTo>
                  <a:lnTo>
                    <a:pt x="228" y="237"/>
                  </a:lnTo>
                  <a:lnTo>
                    <a:pt x="227" y="238"/>
                  </a:lnTo>
                  <a:lnTo>
                    <a:pt x="226" y="240"/>
                  </a:lnTo>
                  <a:lnTo>
                    <a:pt x="225" y="239"/>
                  </a:lnTo>
                  <a:lnTo>
                    <a:pt x="224" y="239"/>
                  </a:lnTo>
                  <a:lnTo>
                    <a:pt x="225" y="242"/>
                  </a:lnTo>
                  <a:lnTo>
                    <a:pt x="225" y="244"/>
                  </a:lnTo>
                  <a:lnTo>
                    <a:pt x="225" y="247"/>
                  </a:lnTo>
                  <a:lnTo>
                    <a:pt x="222" y="249"/>
                  </a:lnTo>
                  <a:lnTo>
                    <a:pt x="222" y="251"/>
                  </a:lnTo>
                  <a:lnTo>
                    <a:pt x="216" y="255"/>
                  </a:lnTo>
                  <a:lnTo>
                    <a:pt x="209" y="256"/>
                  </a:lnTo>
                  <a:lnTo>
                    <a:pt x="204" y="258"/>
                  </a:lnTo>
                  <a:lnTo>
                    <a:pt x="203" y="260"/>
                  </a:lnTo>
                  <a:lnTo>
                    <a:pt x="201" y="264"/>
                  </a:lnTo>
                  <a:lnTo>
                    <a:pt x="202" y="270"/>
                  </a:lnTo>
                  <a:lnTo>
                    <a:pt x="199" y="275"/>
                  </a:lnTo>
                  <a:lnTo>
                    <a:pt x="199" y="278"/>
                  </a:lnTo>
                  <a:lnTo>
                    <a:pt x="195" y="282"/>
                  </a:lnTo>
                  <a:lnTo>
                    <a:pt x="193" y="284"/>
                  </a:lnTo>
                  <a:lnTo>
                    <a:pt x="192" y="287"/>
                  </a:lnTo>
                  <a:lnTo>
                    <a:pt x="191" y="288"/>
                  </a:lnTo>
                  <a:lnTo>
                    <a:pt x="190" y="295"/>
                  </a:lnTo>
                  <a:lnTo>
                    <a:pt x="188" y="299"/>
                  </a:lnTo>
                  <a:lnTo>
                    <a:pt x="187" y="300"/>
                  </a:lnTo>
                  <a:lnTo>
                    <a:pt x="187" y="302"/>
                  </a:lnTo>
                  <a:lnTo>
                    <a:pt x="186" y="304"/>
                  </a:lnTo>
                  <a:lnTo>
                    <a:pt x="184" y="306"/>
                  </a:lnTo>
                  <a:lnTo>
                    <a:pt x="184" y="307"/>
                  </a:lnTo>
                  <a:lnTo>
                    <a:pt x="179" y="317"/>
                  </a:lnTo>
                  <a:lnTo>
                    <a:pt x="176" y="322"/>
                  </a:lnTo>
                  <a:lnTo>
                    <a:pt x="173" y="321"/>
                  </a:lnTo>
                  <a:lnTo>
                    <a:pt x="171" y="323"/>
                  </a:lnTo>
                  <a:lnTo>
                    <a:pt x="171" y="324"/>
                  </a:lnTo>
                  <a:lnTo>
                    <a:pt x="170" y="324"/>
                  </a:lnTo>
                  <a:lnTo>
                    <a:pt x="167" y="322"/>
                  </a:lnTo>
                  <a:lnTo>
                    <a:pt x="162" y="318"/>
                  </a:lnTo>
                  <a:lnTo>
                    <a:pt x="157" y="315"/>
                  </a:lnTo>
                  <a:lnTo>
                    <a:pt x="152" y="311"/>
                  </a:lnTo>
                  <a:lnTo>
                    <a:pt x="148" y="308"/>
                  </a:lnTo>
                  <a:lnTo>
                    <a:pt x="143" y="304"/>
                  </a:lnTo>
                  <a:lnTo>
                    <a:pt x="138" y="300"/>
                  </a:lnTo>
                  <a:lnTo>
                    <a:pt x="133" y="298"/>
                  </a:lnTo>
                  <a:lnTo>
                    <a:pt x="128" y="294"/>
                  </a:lnTo>
                  <a:lnTo>
                    <a:pt x="125" y="291"/>
                  </a:lnTo>
                  <a:lnTo>
                    <a:pt x="124" y="290"/>
                  </a:lnTo>
                  <a:lnTo>
                    <a:pt x="123" y="288"/>
                  </a:lnTo>
                  <a:lnTo>
                    <a:pt x="122" y="287"/>
                  </a:lnTo>
                  <a:lnTo>
                    <a:pt x="121" y="286"/>
                  </a:lnTo>
                  <a:lnTo>
                    <a:pt x="119" y="286"/>
                  </a:lnTo>
                  <a:lnTo>
                    <a:pt x="119" y="286"/>
                  </a:lnTo>
                  <a:lnTo>
                    <a:pt x="119" y="285"/>
                  </a:lnTo>
                  <a:lnTo>
                    <a:pt x="119" y="283"/>
                  </a:lnTo>
                  <a:lnTo>
                    <a:pt x="121" y="280"/>
                  </a:lnTo>
                  <a:lnTo>
                    <a:pt x="121" y="278"/>
                  </a:lnTo>
                  <a:lnTo>
                    <a:pt x="121" y="276"/>
                  </a:lnTo>
                  <a:lnTo>
                    <a:pt x="121" y="272"/>
                  </a:lnTo>
                  <a:lnTo>
                    <a:pt x="120" y="272"/>
                  </a:lnTo>
                  <a:lnTo>
                    <a:pt x="117" y="270"/>
                  </a:lnTo>
                  <a:lnTo>
                    <a:pt x="110" y="265"/>
                  </a:lnTo>
                  <a:lnTo>
                    <a:pt x="103" y="262"/>
                  </a:lnTo>
                  <a:lnTo>
                    <a:pt x="96" y="258"/>
                  </a:lnTo>
                  <a:lnTo>
                    <a:pt x="89" y="255"/>
                  </a:lnTo>
                  <a:lnTo>
                    <a:pt x="83" y="251"/>
                  </a:lnTo>
                  <a:lnTo>
                    <a:pt x="75" y="247"/>
                  </a:lnTo>
                  <a:lnTo>
                    <a:pt x="69" y="243"/>
                  </a:lnTo>
                  <a:lnTo>
                    <a:pt x="62" y="239"/>
                  </a:lnTo>
                  <a:lnTo>
                    <a:pt x="55" y="236"/>
                  </a:lnTo>
                  <a:lnTo>
                    <a:pt x="49" y="232"/>
                  </a:lnTo>
                  <a:lnTo>
                    <a:pt x="42" y="228"/>
                  </a:lnTo>
                  <a:lnTo>
                    <a:pt x="34" y="224"/>
                  </a:lnTo>
                  <a:lnTo>
                    <a:pt x="28" y="220"/>
                  </a:lnTo>
                  <a:lnTo>
                    <a:pt x="21" y="217"/>
                  </a:lnTo>
                  <a:lnTo>
                    <a:pt x="14" y="213"/>
                  </a:lnTo>
                  <a:lnTo>
                    <a:pt x="8" y="209"/>
                  </a:lnTo>
                  <a:lnTo>
                    <a:pt x="4" y="207"/>
                  </a:lnTo>
                  <a:lnTo>
                    <a:pt x="3" y="206"/>
                  </a:lnTo>
                  <a:lnTo>
                    <a:pt x="0" y="206"/>
                  </a:lnTo>
                  <a:lnTo>
                    <a:pt x="0" y="201"/>
                  </a:lnTo>
                  <a:lnTo>
                    <a:pt x="1" y="187"/>
                  </a:lnTo>
                  <a:lnTo>
                    <a:pt x="1" y="175"/>
                  </a:lnTo>
                  <a:lnTo>
                    <a:pt x="2" y="169"/>
                  </a:lnTo>
                  <a:lnTo>
                    <a:pt x="4" y="165"/>
                  </a:lnTo>
                  <a:lnTo>
                    <a:pt x="6" y="162"/>
                  </a:lnTo>
                  <a:lnTo>
                    <a:pt x="7" y="159"/>
                  </a:lnTo>
                  <a:lnTo>
                    <a:pt x="8" y="155"/>
                  </a:lnTo>
                  <a:lnTo>
                    <a:pt x="12" y="153"/>
                  </a:lnTo>
                  <a:lnTo>
                    <a:pt x="12" y="151"/>
                  </a:lnTo>
                  <a:lnTo>
                    <a:pt x="16" y="147"/>
                  </a:lnTo>
                  <a:lnTo>
                    <a:pt x="19" y="142"/>
                  </a:lnTo>
                  <a:lnTo>
                    <a:pt x="20" y="140"/>
                  </a:lnTo>
                  <a:lnTo>
                    <a:pt x="22" y="138"/>
                  </a:lnTo>
                  <a:lnTo>
                    <a:pt x="24" y="137"/>
                  </a:lnTo>
                  <a:lnTo>
                    <a:pt x="26" y="136"/>
                  </a:lnTo>
                  <a:lnTo>
                    <a:pt x="28" y="135"/>
                  </a:lnTo>
                  <a:lnTo>
                    <a:pt x="29" y="135"/>
                  </a:lnTo>
                  <a:lnTo>
                    <a:pt x="29" y="134"/>
                  </a:lnTo>
                  <a:lnTo>
                    <a:pt x="28" y="131"/>
                  </a:lnTo>
                  <a:lnTo>
                    <a:pt x="29" y="129"/>
                  </a:lnTo>
                  <a:lnTo>
                    <a:pt x="30" y="127"/>
                  </a:lnTo>
                  <a:lnTo>
                    <a:pt x="32" y="125"/>
                  </a:lnTo>
                  <a:lnTo>
                    <a:pt x="33" y="124"/>
                  </a:lnTo>
                  <a:lnTo>
                    <a:pt x="34" y="122"/>
                  </a:lnTo>
                  <a:lnTo>
                    <a:pt x="34" y="120"/>
                  </a:lnTo>
                  <a:lnTo>
                    <a:pt x="34" y="118"/>
                  </a:lnTo>
                  <a:lnTo>
                    <a:pt x="34" y="115"/>
                  </a:lnTo>
                  <a:lnTo>
                    <a:pt x="34" y="109"/>
                  </a:lnTo>
                  <a:lnTo>
                    <a:pt x="33" y="104"/>
                  </a:lnTo>
                  <a:lnTo>
                    <a:pt x="31" y="97"/>
                  </a:lnTo>
                  <a:lnTo>
                    <a:pt x="32" y="96"/>
                  </a:lnTo>
                  <a:lnTo>
                    <a:pt x="31" y="92"/>
                  </a:lnTo>
                  <a:lnTo>
                    <a:pt x="30" y="92"/>
                  </a:lnTo>
                  <a:lnTo>
                    <a:pt x="29" y="91"/>
                  </a:lnTo>
                  <a:lnTo>
                    <a:pt x="28" y="88"/>
                  </a:lnTo>
                  <a:lnTo>
                    <a:pt x="27" y="85"/>
                  </a:lnTo>
                  <a:lnTo>
                    <a:pt x="26" y="84"/>
                  </a:lnTo>
                  <a:lnTo>
                    <a:pt x="22" y="81"/>
                  </a:lnTo>
                  <a:lnTo>
                    <a:pt x="20" y="75"/>
                  </a:lnTo>
                  <a:lnTo>
                    <a:pt x="17" y="74"/>
                  </a:lnTo>
                  <a:lnTo>
                    <a:pt x="16" y="68"/>
                  </a:lnTo>
                  <a:lnTo>
                    <a:pt x="16" y="66"/>
                  </a:lnTo>
                  <a:lnTo>
                    <a:pt x="17" y="59"/>
                  </a:lnTo>
                  <a:lnTo>
                    <a:pt x="17" y="58"/>
                  </a:lnTo>
                  <a:lnTo>
                    <a:pt x="15" y="57"/>
                  </a:lnTo>
                  <a:lnTo>
                    <a:pt x="12" y="55"/>
                  </a:lnTo>
                  <a:lnTo>
                    <a:pt x="8" y="53"/>
                  </a:lnTo>
                  <a:lnTo>
                    <a:pt x="9" y="52"/>
                  </a:lnTo>
                  <a:lnTo>
                    <a:pt x="9" y="51"/>
                  </a:lnTo>
                  <a:lnTo>
                    <a:pt x="8" y="50"/>
                  </a:lnTo>
                  <a:lnTo>
                    <a:pt x="2" y="40"/>
                  </a:lnTo>
                  <a:lnTo>
                    <a:pt x="9" y="34"/>
                  </a:lnTo>
                  <a:lnTo>
                    <a:pt x="15" y="27"/>
                  </a:lnTo>
                  <a:lnTo>
                    <a:pt x="23" y="19"/>
                  </a:lnTo>
                  <a:lnTo>
                    <a:pt x="31" y="12"/>
                  </a:lnTo>
                  <a:lnTo>
                    <a:pt x="38" y="5"/>
                  </a:lnTo>
                  <a:lnTo>
                    <a:pt x="44" y="0"/>
                  </a:lnTo>
                  <a:lnTo>
                    <a:pt x="44" y="0"/>
                  </a:lnTo>
                  <a:lnTo>
                    <a:pt x="44" y="2"/>
                  </a:lnTo>
                  <a:lnTo>
                    <a:pt x="44" y="3"/>
                  </a:lnTo>
                  <a:lnTo>
                    <a:pt x="45" y="3"/>
                  </a:lnTo>
                  <a:lnTo>
                    <a:pt x="47" y="3"/>
                  </a:lnTo>
                  <a:lnTo>
                    <a:pt x="49" y="2"/>
                  </a:lnTo>
                  <a:lnTo>
                    <a:pt x="50" y="1"/>
                  </a:lnTo>
                  <a:lnTo>
                    <a:pt x="59" y="4"/>
                  </a:lnTo>
                  <a:lnTo>
                    <a:pt x="61" y="6"/>
                  </a:lnTo>
                  <a:lnTo>
                    <a:pt x="60" y="8"/>
                  </a:lnTo>
                  <a:lnTo>
                    <a:pt x="61" y="10"/>
                  </a:lnTo>
                  <a:lnTo>
                    <a:pt x="60" y="12"/>
                  </a:lnTo>
                  <a:lnTo>
                    <a:pt x="60" y="17"/>
                  </a:lnTo>
                  <a:lnTo>
                    <a:pt x="60" y="21"/>
                  </a:lnTo>
                  <a:lnTo>
                    <a:pt x="62" y="25"/>
                  </a:lnTo>
                  <a:lnTo>
                    <a:pt x="64" y="27"/>
                  </a:lnTo>
                  <a:lnTo>
                    <a:pt x="66" y="31"/>
                  </a:lnTo>
                  <a:lnTo>
                    <a:pt x="68" y="32"/>
                  </a:lnTo>
                  <a:lnTo>
                    <a:pt x="70" y="33"/>
                  </a:lnTo>
                  <a:lnTo>
                    <a:pt x="76" y="33"/>
                  </a:lnTo>
                  <a:lnTo>
                    <a:pt x="85" y="33"/>
                  </a:lnTo>
                  <a:lnTo>
                    <a:pt x="94" y="33"/>
                  </a:lnTo>
                  <a:lnTo>
                    <a:pt x="94" y="33"/>
                  </a:lnTo>
                  <a:lnTo>
                    <a:pt x="96" y="34"/>
                  </a:lnTo>
                  <a:lnTo>
                    <a:pt x="104" y="39"/>
                  </a:lnTo>
                  <a:lnTo>
                    <a:pt x="112" y="44"/>
                  </a:lnTo>
                  <a:lnTo>
                    <a:pt x="118" y="47"/>
                  </a:lnTo>
                  <a:lnTo>
                    <a:pt x="124" y="52"/>
                  </a:lnTo>
                  <a:lnTo>
                    <a:pt x="129" y="55"/>
                  </a:lnTo>
                  <a:lnTo>
                    <a:pt x="134" y="58"/>
                  </a:lnTo>
                  <a:lnTo>
                    <a:pt x="138" y="59"/>
                  </a:lnTo>
                  <a:lnTo>
                    <a:pt x="146" y="59"/>
                  </a:lnTo>
                  <a:lnTo>
                    <a:pt x="151" y="59"/>
                  </a:lnTo>
                  <a:lnTo>
                    <a:pt x="156" y="61"/>
                  </a:lnTo>
                  <a:lnTo>
                    <a:pt x="162" y="62"/>
                  </a:lnTo>
                  <a:lnTo>
                    <a:pt x="168" y="63"/>
                  </a:lnTo>
                  <a:lnTo>
                    <a:pt x="171" y="64"/>
                  </a:lnTo>
                  <a:lnTo>
                    <a:pt x="179" y="64"/>
                  </a:lnTo>
                  <a:lnTo>
                    <a:pt x="181" y="64"/>
                  </a:lnTo>
                  <a:lnTo>
                    <a:pt x="184" y="61"/>
                  </a:lnTo>
                  <a:lnTo>
                    <a:pt x="188" y="55"/>
                  </a:lnTo>
                  <a:lnTo>
                    <a:pt x="190" y="52"/>
                  </a:lnTo>
                  <a:lnTo>
                    <a:pt x="196" y="49"/>
                  </a:lnTo>
                  <a:lnTo>
                    <a:pt x="206" y="44"/>
                  </a:lnTo>
                  <a:lnTo>
                    <a:pt x="212" y="41"/>
                  </a:lnTo>
                  <a:lnTo>
                    <a:pt x="220" y="38"/>
                  </a:lnTo>
                  <a:lnTo>
                    <a:pt x="223" y="41"/>
                  </a:lnTo>
                  <a:lnTo>
                    <a:pt x="228" y="45"/>
                  </a:lnTo>
                  <a:lnTo>
                    <a:pt x="230" y="47"/>
                  </a:lnTo>
                  <a:lnTo>
                    <a:pt x="232" y="48"/>
                  </a:lnTo>
                  <a:lnTo>
                    <a:pt x="234" y="49"/>
                  </a:lnTo>
                  <a:lnTo>
                    <a:pt x="238" y="49"/>
                  </a:lnTo>
                  <a:lnTo>
                    <a:pt x="239" y="49"/>
                  </a:lnTo>
                  <a:lnTo>
                    <a:pt x="243" y="48"/>
                  </a:lnTo>
                  <a:lnTo>
                    <a:pt x="251" y="48"/>
                  </a:lnTo>
                  <a:lnTo>
                    <a:pt x="256" y="48"/>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69" name="Google Shape;2869;p203"/>
            <p:cNvSpPr/>
            <p:nvPr/>
          </p:nvSpPr>
          <p:spPr>
            <a:xfrm>
              <a:off x="7196027" y="4703086"/>
              <a:ext cx="4185" cy="3694"/>
            </a:xfrm>
            <a:custGeom>
              <a:avLst/>
              <a:gdLst/>
              <a:ahLst/>
              <a:cxnLst/>
              <a:rect l="l" t="t" r="r" b="b"/>
              <a:pathLst>
                <a:path w="6" h="6" extrusionOk="0">
                  <a:moveTo>
                    <a:pt x="1" y="4"/>
                  </a:moveTo>
                  <a:lnTo>
                    <a:pt x="0" y="5"/>
                  </a:lnTo>
                  <a:lnTo>
                    <a:pt x="0" y="3"/>
                  </a:lnTo>
                  <a:lnTo>
                    <a:pt x="3" y="0"/>
                  </a:lnTo>
                  <a:lnTo>
                    <a:pt x="5" y="1"/>
                  </a:lnTo>
                  <a:lnTo>
                    <a:pt x="5" y="2"/>
                  </a:lnTo>
                  <a:lnTo>
                    <a:pt x="5" y="2"/>
                  </a:lnTo>
                  <a:lnTo>
                    <a:pt x="5" y="2"/>
                  </a:lnTo>
                  <a:lnTo>
                    <a:pt x="1"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70" name="Google Shape;2870;p203"/>
            <p:cNvSpPr/>
            <p:nvPr/>
          </p:nvSpPr>
          <p:spPr>
            <a:xfrm>
              <a:off x="7263018" y="4957904"/>
              <a:ext cx="41869" cy="25850"/>
            </a:xfrm>
            <a:custGeom>
              <a:avLst/>
              <a:gdLst/>
              <a:ahLst/>
              <a:cxnLst/>
              <a:rect l="l" t="t" r="r" b="b"/>
              <a:pathLst>
                <a:path w="43" h="33" extrusionOk="0">
                  <a:moveTo>
                    <a:pt x="18" y="30"/>
                  </a:moveTo>
                  <a:lnTo>
                    <a:pt x="20" y="32"/>
                  </a:lnTo>
                  <a:lnTo>
                    <a:pt x="14" y="32"/>
                  </a:lnTo>
                  <a:lnTo>
                    <a:pt x="13" y="30"/>
                  </a:lnTo>
                  <a:lnTo>
                    <a:pt x="13" y="29"/>
                  </a:lnTo>
                  <a:lnTo>
                    <a:pt x="15" y="29"/>
                  </a:lnTo>
                  <a:lnTo>
                    <a:pt x="18" y="30"/>
                  </a:lnTo>
                  <a:close/>
                  <a:moveTo>
                    <a:pt x="40" y="23"/>
                  </a:moveTo>
                  <a:lnTo>
                    <a:pt x="42" y="28"/>
                  </a:lnTo>
                  <a:lnTo>
                    <a:pt x="42" y="31"/>
                  </a:lnTo>
                  <a:lnTo>
                    <a:pt x="41" y="32"/>
                  </a:lnTo>
                  <a:lnTo>
                    <a:pt x="39" y="31"/>
                  </a:lnTo>
                  <a:lnTo>
                    <a:pt x="37" y="29"/>
                  </a:lnTo>
                  <a:lnTo>
                    <a:pt x="32" y="26"/>
                  </a:lnTo>
                  <a:lnTo>
                    <a:pt x="34" y="26"/>
                  </a:lnTo>
                  <a:lnTo>
                    <a:pt x="36" y="26"/>
                  </a:lnTo>
                  <a:lnTo>
                    <a:pt x="37" y="26"/>
                  </a:lnTo>
                  <a:lnTo>
                    <a:pt x="38" y="24"/>
                  </a:lnTo>
                  <a:lnTo>
                    <a:pt x="38" y="23"/>
                  </a:lnTo>
                  <a:lnTo>
                    <a:pt x="39" y="23"/>
                  </a:lnTo>
                  <a:lnTo>
                    <a:pt x="40" y="23"/>
                  </a:lnTo>
                  <a:close/>
                  <a:moveTo>
                    <a:pt x="8" y="17"/>
                  </a:moveTo>
                  <a:lnTo>
                    <a:pt x="7" y="18"/>
                  </a:lnTo>
                  <a:lnTo>
                    <a:pt x="4" y="16"/>
                  </a:lnTo>
                  <a:lnTo>
                    <a:pt x="3" y="15"/>
                  </a:lnTo>
                  <a:lnTo>
                    <a:pt x="0" y="12"/>
                  </a:lnTo>
                  <a:lnTo>
                    <a:pt x="1" y="2"/>
                  </a:lnTo>
                  <a:lnTo>
                    <a:pt x="2" y="1"/>
                  </a:lnTo>
                  <a:lnTo>
                    <a:pt x="2" y="0"/>
                  </a:lnTo>
                  <a:lnTo>
                    <a:pt x="4" y="0"/>
                  </a:lnTo>
                  <a:lnTo>
                    <a:pt x="5" y="1"/>
                  </a:lnTo>
                  <a:lnTo>
                    <a:pt x="5" y="8"/>
                  </a:lnTo>
                  <a:lnTo>
                    <a:pt x="7" y="12"/>
                  </a:lnTo>
                  <a:lnTo>
                    <a:pt x="8" y="16"/>
                  </a:lnTo>
                  <a:lnTo>
                    <a:pt x="8" y="17"/>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71" name="Google Shape;2871;p203"/>
            <p:cNvSpPr/>
            <p:nvPr/>
          </p:nvSpPr>
          <p:spPr>
            <a:xfrm>
              <a:off x="7275577" y="4980062"/>
              <a:ext cx="8374" cy="3692"/>
            </a:xfrm>
            <a:custGeom>
              <a:avLst/>
              <a:gdLst/>
              <a:ahLst/>
              <a:cxnLst/>
              <a:rect l="l" t="t" r="r" b="b"/>
              <a:pathLst>
                <a:path w="8" h="4" extrusionOk="0">
                  <a:moveTo>
                    <a:pt x="5" y="1"/>
                  </a:moveTo>
                  <a:lnTo>
                    <a:pt x="7" y="3"/>
                  </a:lnTo>
                  <a:lnTo>
                    <a:pt x="1" y="3"/>
                  </a:lnTo>
                  <a:lnTo>
                    <a:pt x="0" y="1"/>
                  </a:lnTo>
                  <a:lnTo>
                    <a:pt x="0" y="0"/>
                  </a:lnTo>
                  <a:lnTo>
                    <a:pt x="2" y="0"/>
                  </a:lnTo>
                  <a:lnTo>
                    <a:pt x="5"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72" name="Google Shape;2872;p203"/>
            <p:cNvSpPr/>
            <p:nvPr/>
          </p:nvSpPr>
          <p:spPr>
            <a:xfrm>
              <a:off x="7296513" y="4976368"/>
              <a:ext cx="8374" cy="7386"/>
            </a:xfrm>
            <a:custGeom>
              <a:avLst/>
              <a:gdLst/>
              <a:ahLst/>
              <a:cxnLst/>
              <a:rect l="l" t="t" r="r" b="b"/>
              <a:pathLst>
                <a:path w="11" h="10" extrusionOk="0">
                  <a:moveTo>
                    <a:pt x="8" y="0"/>
                  </a:moveTo>
                  <a:lnTo>
                    <a:pt x="10" y="5"/>
                  </a:lnTo>
                  <a:lnTo>
                    <a:pt x="10" y="8"/>
                  </a:lnTo>
                  <a:lnTo>
                    <a:pt x="9" y="9"/>
                  </a:lnTo>
                  <a:lnTo>
                    <a:pt x="7" y="8"/>
                  </a:lnTo>
                  <a:lnTo>
                    <a:pt x="5" y="6"/>
                  </a:lnTo>
                  <a:lnTo>
                    <a:pt x="0" y="3"/>
                  </a:lnTo>
                  <a:lnTo>
                    <a:pt x="2" y="3"/>
                  </a:lnTo>
                  <a:lnTo>
                    <a:pt x="4" y="3"/>
                  </a:lnTo>
                  <a:lnTo>
                    <a:pt x="5" y="3"/>
                  </a:lnTo>
                  <a:lnTo>
                    <a:pt x="6" y="1"/>
                  </a:lnTo>
                  <a:lnTo>
                    <a:pt x="6" y="0"/>
                  </a:lnTo>
                  <a:lnTo>
                    <a:pt x="7" y="0"/>
                  </a:lnTo>
                  <a:lnTo>
                    <a:pt x="8"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73" name="Google Shape;2873;p203"/>
            <p:cNvSpPr/>
            <p:nvPr/>
          </p:nvSpPr>
          <p:spPr>
            <a:xfrm>
              <a:off x="7263018" y="4957904"/>
              <a:ext cx="8374" cy="14772"/>
            </a:xfrm>
            <a:custGeom>
              <a:avLst/>
              <a:gdLst/>
              <a:ahLst/>
              <a:cxnLst/>
              <a:rect l="l" t="t" r="r" b="b"/>
              <a:pathLst>
                <a:path w="9" h="19" extrusionOk="0">
                  <a:moveTo>
                    <a:pt x="8" y="17"/>
                  </a:moveTo>
                  <a:lnTo>
                    <a:pt x="7" y="18"/>
                  </a:lnTo>
                  <a:lnTo>
                    <a:pt x="4" y="16"/>
                  </a:lnTo>
                  <a:lnTo>
                    <a:pt x="3" y="15"/>
                  </a:lnTo>
                  <a:lnTo>
                    <a:pt x="0" y="12"/>
                  </a:lnTo>
                  <a:lnTo>
                    <a:pt x="1" y="2"/>
                  </a:lnTo>
                  <a:lnTo>
                    <a:pt x="2" y="1"/>
                  </a:lnTo>
                  <a:lnTo>
                    <a:pt x="2" y="0"/>
                  </a:lnTo>
                  <a:lnTo>
                    <a:pt x="4" y="0"/>
                  </a:lnTo>
                  <a:lnTo>
                    <a:pt x="5" y="1"/>
                  </a:lnTo>
                  <a:lnTo>
                    <a:pt x="5" y="8"/>
                  </a:lnTo>
                  <a:lnTo>
                    <a:pt x="7" y="12"/>
                  </a:lnTo>
                  <a:lnTo>
                    <a:pt x="8" y="16"/>
                  </a:lnTo>
                  <a:lnTo>
                    <a:pt x="8" y="1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74" name="Google Shape;2874;p203"/>
            <p:cNvSpPr/>
            <p:nvPr/>
          </p:nvSpPr>
          <p:spPr>
            <a:xfrm>
              <a:off x="5596622" y="4422417"/>
              <a:ext cx="125608" cy="114484"/>
            </a:xfrm>
            <a:custGeom>
              <a:avLst/>
              <a:gdLst/>
              <a:ahLst/>
              <a:cxnLst/>
              <a:rect l="l" t="t" r="r" b="b"/>
              <a:pathLst>
                <a:path w="133" h="135" extrusionOk="0">
                  <a:moveTo>
                    <a:pt x="97" y="31"/>
                  </a:moveTo>
                  <a:lnTo>
                    <a:pt x="98" y="32"/>
                  </a:lnTo>
                  <a:lnTo>
                    <a:pt x="99" y="33"/>
                  </a:lnTo>
                  <a:lnTo>
                    <a:pt x="100" y="36"/>
                  </a:lnTo>
                  <a:lnTo>
                    <a:pt x="104" y="47"/>
                  </a:lnTo>
                  <a:lnTo>
                    <a:pt x="103" y="50"/>
                  </a:lnTo>
                  <a:lnTo>
                    <a:pt x="102" y="52"/>
                  </a:lnTo>
                  <a:lnTo>
                    <a:pt x="102" y="53"/>
                  </a:lnTo>
                  <a:lnTo>
                    <a:pt x="102" y="55"/>
                  </a:lnTo>
                  <a:lnTo>
                    <a:pt x="100" y="58"/>
                  </a:lnTo>
                  <a:lnTo>
                    <a:pt x="94" y="64"/>
                  </a:lnTo>
                  <a:lnTo>
                    <a:pt x="94" y="65"/>
                  </a:lnTo>
                  <a:lnTo>
                    <a:pt x="95" y="66"/>
                  </a:lnTo>
                  <a:lnTo>
                    <a:pt x="97" y="66"/>
                  </a:lnTo>
                  <a:lnTo>
                    <a:pt x="99" y="66"/>
                  </a:lnTo>
                  <a:lnTo>
                    <a:pt x="100" y="68"/>
                  </a:lnTo>
                  <a:lnTo>
                    <a:pt x="102" y="70"/>
                  </a:lnTo>
                  <a:lnTo>
                    <a:pt x="104" y="71"/>
                  </a:lnTo>
                  <a:lnTo>
                    <a:pt x="106" y="72"/>
                  </a:lnTo>
                  <a:lnTo>
                    <a:pt x="108" y="72"/>
                  </a:lnTo>
                  <a:lnTo>
                    <a:pt x="111" y="71"/>
                  </a:lnTo>
                  <a:lnTo>
                    <a:pt x="113" y="72"/>
                  </a:lnTo>
                  <a:lnTo>
                    <a:pt x="116" y="74"/>
                  </a:lnTo>
                  <a:lnTo>
                    <a:pt x="117" y="76"/>
                  </a:lnTo>
                  <a:lnTo>
                    <a:pt x="118" y="79"/>
                  </a:lnTo>
                  <a:lnTo>
                    <a:pt x="119" y="80"/>
                  </a:lnTo>
                  <a:lnTo>
                    <a:pt x="119" y="82"/>
                  </a:lnTo>
                  <a:lnTo>
                    <a:pt x="121" y="84"/>
                  </a:lnTo>
                  <a:lnTo>
                    <a:pt x="124" y="84"/>
                  </a:lnTo>
                  <a:lnTo>
                    <a:pt x="128" y="86"/>
                  </a:lnTo>
                  <a:lnTo>
                    <a:pt x="129" y="86"/>
                  </a:lnTo>
                  <a:lnTo>
                    <a:pt x="130" y="86"/>
                  </a:lnTo>
                  <a:lnTo>
                    <a:pt x="130" y="86"/>
                  </a:lnTo>
                  <a:lnTo>
                    <a:pt x="132" y="92"/>
                  </a:lnTo>
                  <a:lnTo>
                    <a:pt x="132" y="96"/>
                  </a:lnTo>
                  <a:lnTo>
                    <a:pt x="132" y="97"/>
                  </a:lnTo>
                  <a:lnTo>
                    <a:pt x="131" y="98"/>
                  </a:lnTo>
                  <a:lnTo>
                    <a:pt x="131" y="103"/>
                  </a:lnTo>
                  <a:lnTo>
                    <a:pt x="129" y="105"/>
                  </a:lnTo>
                  <a:lnTo>
                    <a:pt x="129" y="109"/>
                  </a:lnTo>
                  <a:lnTo>
                    <a:pt x="128" y="110"/>
                  </a:lnTo>
                  <a:lnTo>
                    <a:pt x="127" y="110"/>
                  </a:lnTo>
                  <a:lnTo>
                    <a:pt x="127" y="113"/>
                  </a:lnTo>
                  <a:lnTo>
                    <a:pt x="126" y="116"/>
                  </a:lnTo>
                  <a:lnTo>
                    <a:pt x="126" y="119"/>
                  </a:lnTo>
                  <a:lnTo>
                    <a:pt x="127" y="127"/>
                  </a:lnTo>
                  <a:lnTo>
                    <a:pt x="127" y="132"/>
                  </a:lnTo>
                  <a:lnTo>
                    <a:pt x="127" y="134"/>
                  </a:lnTo>
                  <a:lnTo>
                    <a:pt x="123" y="133"/>
                  </a:lnTo>
                  <a:lnTo>
                    <a:pt x="112" y="129"/>
                  </a:lnTo>
                  <a:lnTo>
                    <a:pt x="105" y="126"/>
                  </a:lnTo>
                  <a:lnTo>
                    <a:pt x="76" y="111"/>
                  </a:lnTo>
                  <a:lnTo>
                    <a:pt x="69" y="105"/>
                  </a:lnTo>
                  <a:lnTo>
                    <a:pt x="60" y="97"/>
                  </a:lnTo>
                  <a:lnTo>
                    <a:pt x="40" y="79"/>
                  </a:lnTo>
                  <a:lnTo>
                    <a:pt x="36" y="76"/>
                  </a:lnTo>
                  <a:lnTo>
                    <a:pt x="29" y="74"/>
                  </a:lnTo>
                  <a:lnTo>
                    <a:pt x="26" y="73"/>
                  </a:lnTo>
                  <a:lnTo>
                    <a:pt x="23" y="71"/>
                  </a:lnTo>
                  <a:lnTo>
                    <a:pt x="21" y="66"/>
                  </a:lnTo>
                  <a:lnTo>
                    <a:pt x="17" y="63"/>
                  </a:lnTo>
                  <a:lnTo>
                    <a:pt x="7" y="59"/>
                  </a:lnTo>
                  <a:lnTo>
                    <a:pt x="0" y="52"/>
                  </a:lnTo>
                  <a:lnTo>
                    <a:pt x="2" y="51"/>
                  </a:lnTo>
                  <a:lnTo>
                    <a:pt x="4" y="46"/>
                  </a:lnTo>
                  <a:lnTo>
                    <a:pt x="8" y="41"/>
                  </a:lnTo>
                  <a:lnTo>
                    <a:pt x="11" y="39"/>
                  </a:lnTo>
                  <a:lnTo>
                    <a:pt x="14" y="36"/>
                  </a:lnTo>
                  <a:lnTo>
                    <a:pt x="17" y="34"/>
                  </a:lnTo>
                  <a:lnTo>
                    <a:pt x="20" y="32"/>
                  </a:lnTo>
                  <a:lnTo>
                    <a:pt x="26" y="25"/>
                  </a:lnTo>
                  <a:lnTo>
                    <a:pt x="28" y="25"/>
                  </a:lnTo>
                  <a:lnTo>
                    <a:pt x="29" y="21"/>
                  </a:lnTo>
                  <a:lnTo>
                    <a:pt x="31" y="14"/>
                  </a:lnTo>
                  <a:lnTo>
                    <a:pt x="32" y="13"/>
                  </a:lnTo>
                  <a:lnTo>
                    <a:pt x="36" y="12"/>
                  </a:lnTo>
                  <a:lnTo>
                    <a:pt x="37" y="11"/>
                  </a:lnTo>
                  <a:lnTo>
                    <a:pt x="39" y="7"/>
                  </a:lnTo>
                  <a:lnTo>
                    <a:pt x="39" y="2"/>
                  </a:lnTo>
                  <a:lnTo>
                    <a:pt x="40" y="1"/>
                  </a:lnTo>
                  <a:lnTo>
                    <a:pt x="41" y="1"/>
                  </a:lnTo>
                  <a:lnTo>
                    <a:pt x="44" y="0"/>
                  </a:lnTo>
                  <a:lnTo>
                    <a:pt x="45" y="1"/>
                  </a:lnTo>
                  <a:lnTo>
                    <a:pt x="46" y="2"/>
                  </a:lnTo>
                  <a:lnTo>
                    <a:pt x="47" y="3"/>
                  </a:lnTo>
                  <a:lnTo>
                    <a:pt x="55" y="0"/>
                  </a:lnTo>
                  <a:lnTo>
                    <a:pt x="56" y="0"/>
                  </a:lnTo>
                  <a:lnTo>
                    <a:pt x="56" y="0"/>
                  </a:lnTo>
                  <a:lnTo>
                    <a:pt x="57" y="2"/>
                  </a:lnTo>
                  <a:lnTo>
                    <a:pt x="58" y="2"/>
                  </a:lnTo>
                  <a:lnTo>
                    <a:pt x="58" y="1"/>
                  </a:lnTo>
                  <a:lnTo>
                    <a:pt x="59" y="1"/>
                  </a:lnTo>
                  <a:lnTo>
                    <a:pt x="59" y="1"/>
                  </a:lnTo>
                  <a:lnTo>
                    <a:pt x="60" y="3"/>
                  </a:lnTo>
                  <a:lnTo>
                    <a:pt x="61" y="4"/>
                  </a:lnTo>
                  <a:lnTo>
                    <a:pt x="63" y="5"/>
                  </a:lnTo>
                  <a:lnTo>
                    <a:pt x="64" y="6"/>
                  </a:lnTo>
                  <a:lnTo>
                    <a:pt x="64" y="8"/>
                  </a:lnTo>
                  <a:lnTo>
                    <a:pt x="64" y="11"/>
                  </a:lnTo>
                  <a:lnTo>
                    <a:pt x="65" y="12"/>
                  </a:lnTo>
                  <a:lnTo>
                    <a:pt x="65" y="13"/>
                  </a:lnTo>
                  <a:lnTo>
                    <a:pt x="66" y="15"/>
                  </a:lnTo>
                  <a:lnTo>
                    <a:pt x="66" y="16"/>
                  </a:lnTo>
                  <a:lnTo>
                    <a:pt x="67" y="18"/>
                  </a:lnTo>
                  <a:lnTo>
                    <a:pt x="66" y="20"/>
                  </a:lnTo>
                  <a:lnTo>
                    <a:pt x="67" y="21"/>
                  </a:lnTo>
                  <a:lnTo>
                    <a:pt x="68" y="24"/>
                  </a:lnTo>
                  <a:lnTo>
                    <a:pt x="69" y="27"/>
                  </a:lnTo>
                  <a:lnTo>
                    <a:pt x="69" y="29"/>
                  </a:lnTo>
                  <a:lnTo>
                    <a:pt x="69" y="31"/>
                  </a:lnTo>
                  <a:lnTo>
                    <a:pt x="67" y="33"/>
                  </a:lnTo>
                  <a:lnTo>
                    <a:pt x="66" y="35"/>
                  </a:lnTo>
                  <a:lnTo>
                    <a:pt x="66" y="36"/>
                  </a:lnTo>
                  <a:lnTo>
                    <a:pt x="67" y="36"/>
                  </a:lnTo>
                  <a:lnTo>
                    <a:pt x="68" y="36"/>
                  </a:lnTo>
                  <a:lnTo>
                    <a:pt x="69" y="36"/>
                  </a:lnTo>
                  <a:lnTo>
                    <a:pt x="72" y="37"/>
                  </a:lnTo>
                  <a:lnTo>
                    <a:pt x="74" y="38"/>
                  </a:lnTo>
                  <a:lnTo>
                    <a:pt x="75" y="40"/>
                  </a:lnTo>
                  <a:lnTo>
                    <a:pt x="76" y="41"/>
                  </a:lnTo>
                  <a:lnTo>
                    <a:pt x="77" y="42"/>
                  </a:lnTo>
                  <a:lnTo>
                    <a:pt x="79" y="42"/>
                  </a:lnTo>
                  <a:lnTo>
                    <a:pt x="81" y="41"/>
                  </a:lnTo>
                  <a:lnTo>
                    <a:pt x="82" y="40"/>
                  </a:lnTo>
                  <a:lnTo>
                    <a:pt x="83" y="41"/>
                  </a:lnTo>
                  <a:lnTo>
                    <a:pt x="84" y="41"/>
                  </a:lnTo>
                  <a:lnTo>
                    <a:pt x="85" y="39"/>
                  </a:lnTo>
                  <a:lnTo>
                    <a:pt x="86" y="36"/>
                  </a:lnTo>
                  <a:lnTo>
                    <a:pt x="88" y="34"/>
                  </a:lnTo>
                  <a:lnTo>
                    <a:pt x="89" y="33"/>
                  </a:lnTo>
                  <a:lnTo>
                    <a:pt x="89" y="32"/>
                  </a:lnTo>
                  <a:lnTo>
                    <a:pt x="89" y="30"/>
                  </a:lnTo>
                  <a:lnTo>
                    <a:pt x="90" y="28"/>
                  </a:lnTo>
                  <a:lnTo>
                    <a:pt x="92" y="27"/>
                  </a:lnTo>
                  <a:lnTo>
                    <a:pt x="93" y="27"/>
                  </a:lnTo>
                  <a:lnTo>
                    <a:pt x="94" y="27"/>
                  </a:lnTo>
                  <a:lnTo>
                    <a:pt x="95" y="29"/>
                  </a:lnTo>
                  <a:lnTo>
                    <a:pt x="96" y="30"/>
                  </a:lnTo>
                  <a:lnTo>
                    <a:pt x="97" y="31"/>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75" name="Google Shape;2875;p203"/>
            <p:cNvSpPr/>
            <p:nvPr/>
          </p:nvSpPr>
          <p:spPr>
            <a:xfrm>
              <a:off x="6773146" y="5449072"/>
              <a:ext cx="71179" cy="62782"/>
            </a:xfrm>
            <a:custGeom>
              <a:avLst/>
              <a:gdLst/>
              <a:ahLst/>
              <a:cxnLst/>
              <a:rect l="l" t="t" r="r" b="b"/>
              <a:pathLst>
                <a:path w="75" h="76" extrusionOk="0">
                  <a:moveTo>
                    <a:pt x="54" y="55"/>
                  </a:moveTo>
                  <a:lnTo>
                    <a:pt x="50" y="56"/>
                  </a:lnTo>
                  <a:lnTo>
                    <a:pt x="50" y="56"/>
                  </a:lnTo>
                  <a:lnTo>
                    <a:pt x="49" y="56"/>
                  </a:lnTo>
                  <a:lnTo>
                    <a:pt x="46" y="56"/>
                  </a:lnTo>
                  <a:lnTo>
                    <a:pt x="44" y="56"/>
                  </a:lnTo>
                  <a:lnTo>
                    <a:pt x="43" y="57"/>
                  </a:lnTo>
                  <a:lnTo>
                    <a:pt x="40" y="59"/>
                  </a:lnTo>
                  <a:lnTo>
                    <a:pt x="36" y="66"/>
                  </a:lnTo>
                  <a:lnTo>
                    <a:pt x="34" y="68"/>
                  </a:lnTo>
                  <a:lnTo>
                    <a:pt x="34" y="70"/>
                  </a:lnTo>
                  <a:lnTo>
                    <a:pt x="33" y="73"/>
                  </a:lnTo>
                  <a:lnTo>
                    <a:pt x="32" y="75"/>
                  </a:lnTo>
                  <a:lnTo>
                    <a:pt x="30" y="75"/>
                  </a:lnTo>
                  <a:lnTo>
                    <a:pt x="27" y="74"/>
                  </a:lnTo>
                  <a:lnTo>
                    <a:pt x="22" y="74"/>
                  </a:lnTo>
                  <a:lnTo>
                    <a:pt x="19" y="72"/>
                  </a:lnTo>
                  <a:lnTo>
                    <a:pt x="17" y="69"/>
                  </a:lnTo>
                  <a:lnTo>
                    <a:pt x="16" y="67"/>
                  </a:lnTo>
                  <a:lnTo>
                    <a:pt x="14" y="65"/>
                  </a:lnTo>
                  <a:lnTo>
                    <a:pt x="14" y="65"/>
                  </a:lnTo>
                  <a:lnTo>
                    <a:pt x="12" y="64"/>
                  </a:lnTo>
                  <a:lnTo>
                    <a:pt x="11" y="63"/>
                  </a:lnTo>
                  <a:lnTo>
                    <a:pt x="10" y="63"/>
                  </a:lnTo>
                  <a:lnTo>
                    <a:pt x="9" y="62"/>
                  </a:lnTo>
                  <a:lnTo>
                    <a:pt x="9" y="61"/>
                  </a:lnTo>
                  <a:lnTo>
                    <a:pt x="9" y="57"/>
                  </a:lnTo>
                  <a:lnTo>
                    <a:pt x="8" y="55"/>
                  </a:lnTo>
                  <a:lnTo>
                    <a:pt x="6" y="52"/>
                  </a:lnTo>
                  <a:lnTo>
                    <a:pt x="4" y="49"/>
                  </a:lnTo>
                  <a:lnTo>
                    <a:pt x="2" y="45"/>
                  </a:lnTo>
                  <a:lnTo>
                    <a:pt x="1" y="42"/>
                  </a:lnTo>
                  <a:lnTo>
                    <a:pt x="0" y="39"/>
                  </a:lnTo>
                  <a:lnTo>
                    <a:pt x="0" y="37"/>
                  </a:lnTo>
                  <a:lnTo>
                    <a:pt x="1" y="37"/>
                  </a:lnTo>
                  <a:lnTo>
                    <a:pt x="5" y="35"/>
                  </a:lnTo>
                  <a:lnTo>
                    <a:pt x="7" y="34"/>
                  </a:lnTo>
                  <a:lnTo>
                    <a:pt x="9" y="31"/>
                  </a:lnTo>
                  <a:lnTo>
                    <a:pt x="11" y="28"/>
                  </a:lnTo>
                  <a:lnTo>
                    <a:pt x="12" y="26"/>
                  </a:lnTo>
                  <a:lnTo>
                    <a:pt x="14" y="24"/>
                  </a:lnTo>
                  <a:lnTo>
                    <a:pt x="15" y="23"/>
                  </a:lnTo>
                  <a:lnTo>
                    <a:pt x="17" y="20"/>
                  </a:lnTo>
                  <a:lnTo>
                    <a:pt x="19" y="17"/>
                  </a:lnTo>
                  <a:lnTo>
                    <a:pt x="22" y="12"/>
                  </a:lnTo>
                  <a:lnTo>
                    <a:pt x="24" y="11"/>
                  </a:lnTo>
                  <a:lnTo>
                    <a:pt x="28" y="10"/>
                  </a:lnTo>
                  <a:lnTo>
                    <a:pt x="33" y="7"/>
                  </a:lnTo>
                  <a:lnTo>
                    <a:pt x="38" y="4"/>
                  </a:lnTo>
                  <a:lnTo>
                    <a:pt x="45" y="1"/>
                  </a:lnTo>
                  <a:lnTo>
                    <a:pt x="49" y="0"/>
                  </a:lnTo>
                  <a:lnTo>
                    <a:pt x="50" y="0"/>
                  </a:lnTo>
                  <a:lnTo>
                    <a:pt x="51" y="0"/>
                  </a:lnTo>
                  <a:lnTo>
                    <a:pt x="51" y="2"/>
                  </a:lnTo>
                  <a:lnTo>
                    <a:pt x="53" y="3"/>
                  </a:lnTo>
                  <a:lnTo>
                    <a:pt x="56" y="6"/>
                  </a:lnTo>
                  <a:lnTo>
                    <a:pt x="57" y="6"/>
                  </a:lnTo>
                  <a:lnTo>
                    <a:pt x="60" y="11"/>
                  </a:lnTo>
                  <a:lnTo>
                    <a:pt x="64" y="13"/>
                  </a:lnTo>
                  <a:lnTo>
                    <a:pt x="68" y="16"/>
                  </a:lnTo>
                  <a:lnTo>
                    <a:pt x="70" y="18"/>
                  </a:lnTo>
                  <a:lnTo>
                    <a:pt x="72" y="18"/>
                  </a:lnTo>
                  <a:lnTo>
                    <a:pt x="72" y="21"/>
                  </a:lnTo>
                  <a:lnTo>
                    <a:pt x="74" y="23"/>
                  </a:lnTo>
                  <a:lnTo>
                    <a:pt x="74" y="24"/>
                  </a:lnTo>
                  <a:lnTo>
                    <a:pt x="74" y="26"/>
                  </a:lnTo>
                  <a:lnTo>
                    <a:pt x="73" y="31"/>
                  </a:lnTo>
                  <a:lnTo>
                    <a:pt x="71" y="35"/>
                  </a:lnTo>
                  <a:lnTo>
                    <a:pt x="70" y="37"/>
                  </a:lnTo>
                  <a:lnTo>
                    <a:pt x="68" y="39"/>
                  </a:lnTo>
                  <a:lnTo>
                    <a:pt x="66" y="40"/>
                  </a:lnTo>
                  <a:lnTo>
                    <a:pt x="66" y="44"/>
                  </a:lnTo>
                  <a:lnTo>
                    <a:pt x="65" y="48"/>
                  </a:lnTo>
                  <a:lnTo>
                    <a:pt x="63" y="50"/>
                  </a:lnTo>
                  <a:lnTo>
                    <a:pt x="61" y="51"/>
                  </a:lnTo>
                  <a:lnTo>
                    <a:pt x="59" y="53"/>
                  </a:lnTo>
                  <a:lnTo>
                    <a:pt x="54" y="55"/>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76" name="Google Shape;2876;p203"/>
            <p:cNvSpPr/>
            <p:nvPr/>
          </p:nvSpPr>
          <p:spPr>
            <a:xfrm>
              <a:off x="6233034" y="3709669"/>
              <a:ext cx="481494" cy="409922"/>
            </a:xfrm>
            <a:custGeom>
              <a:avLst/>
              <a:gdLst/>
              <a:ahLst/>
              <a:cxnLst/>
              <a:rect l="l" t="t" r="r" b="b"/>
              <a:pathLst>
                <a:path w="509" h="490" extrusionOk="0">
                  <a:moveTo>
                    <a:pt x="508" y="58"/>
                  </a:moveTo>
                  <a:lnTo>
                    <a:pt x="506" y="60"/>
                  </a:lnTo>
                  <a:lnTo>
                    <a:pt x="504" y="62"/>
                  </a:lnTo>
                  <a:lnTo>
                    <a:pt x="503" y="63"/>
                  </a:lnTo>
                  <a:lnTo>
                    <a:pt x="500" y="67"/>
                  </a:lnTo>
                  <a:lnTo>
                    <a:pt x="498" y="70"/>
                  </a:lnTo>
                  <a:lnTo>
                    <a:pt x="498" y="75"/>
                  </a:lnTo>
                  <a:lnTo>
                    <a:pt x="499" y="80"/>
                  </a:lnTo>
                  <a:lnTo>
                    <a:pt x="500" y="85"/>
                  </a:lnTo>
                  <a:lnTo>
                    <a:pt x="502" y="91"/>
                  </a:lnTo>
                  <a:lnTo>
                    <a:pt x="501" y="94"/>
                  </a:lnTo>
                  <a:lnTo>
                    <a:pt x="500" y="99"/>
                  </a:lnTo>
                  <a:lnTo>
                    <a:pt x="499" y="103"/>
                  </a:lnTo>
                  <a:lnTo>
                    <a:pt x="494" y="110"/>
                  </a:lnTo>
                  <a:lnTo>
                    <a:pt x="493" y="112"/>
                  </a:lnTo>
                  <a:lnTo>
                    <a:pt x="493" y="115"/>
                  </a:lnTo>
                  <a:lnTo>
                    <a:pt x="497" y="124"/>
                  </a:lnTo>
                  <a:lnTo>
                    <a:pt x="497" y="127"/>
                  </a:lnTo>
                  <a:lnTo>
                    <a:pt x="498" y="136"/>
                  </a:lnTo>
                  <a:lnTo>
                    <a:pt x="500" y="143"/>
                  </a:lnTo>
                  <a:lnTo>
                    <a:pt x="502" y="148"/>
                  </a:lnTo>
                  <a:lnTo>
                    <a:pt x="502" y="149"/>
                  </a:lnTo>
                  <a:lnTo>
                    <a:pt x="502" y="158"/>
                  </a:lnTo>
                  <a:lnTo>
                    <a:pt x="502" y="166"/>
                  </a:lnTo>
                  <a:lnTo>
                    <a:pt x="502" y="174"/>
                  </a:lnTo>
                  <a:lnTo>
                    <a:pt x="502" y="183"/>
                  </a:lnTo>
                  <a:lnTo>
                    <a:pt x="502" y="190"/>
                  </a:lnTo>
                  <a:lnTo>
                    <a:pt x="502" y="198"/>
                  </a:lnTo>
                  <a:lnTo>
                    <a:pt x="502" y="207"/>
                  </a:lnTo>
                  <a:lnTo>
                    <a:pt x="502" y="215"/>
                  </a:lnTo>
                  <a:lnTo>
                    <a:pt x="502" y="223"/>
                  </a:lnTo>
                  <a:lnTo>
                    <a:pt x="502" y="231"/>
                  </a:lnTo>
                  <a:lnTo>
                    <a:pt x="502" y="239"/>
                  </a:lnTo>
                  <a:lnTo>
                    <a:pt x="502" y="247"/>
                  </a:lnTo>
                  <a:lnTo>
                    <a:pt x="502" y="255"/>
                  </a:lnTo>
                  <a:lnTo>
                    <a:pt x="502" y="263"/>
                  </a:lnTo>
                  <a:lnTo>
                    <a:pt x="502" y="271"/>
                  </a:lnTo>
                  <a:lnTo>
                    <a:pt x="502" y="279"/>
                  </a:lnTo>
                  <a:lnTo>
                    <a:pt x="502" y="287"/>
                  </a:lnTo>
                  <a:lnTo>
                    <a:pt x="502" y="294"/>
                  </a:lnTo>
                  <a:lnTo>
                    <a:pt x="502" y="303"/>
                  </a:lnTo>
                  <a:lnTo>
                    <a:pt x="502" y="310"/>
                  </a:lnTo>
                  <a:lnTo>
                    <a:pt x="502" y="318"/>
                  </a:lnTo>
                  <a:lnTo>
                    <a:pt x="502" y="326"/>
                  </a:lnTo>
                  <a:lnTo>
                    <a:pt x="502" y="334"/>
                  </a:lnTo>
                  <a:lnTo>
                    <a:pt x="502" y="342"/>
                  </a:lnTo>
                  <a:lnTo>
                    <a:pt x="502" y="350"/>
                  </a:lnTo>
                  <a:lnTo>
                    <a:pt x="502" y="357"/>
                  </a:lnTo>
                  <a:lnTo>
                    <a:pt x="502" y="365"/>
                  </a:lnTo>
                  <a:lnTo>
                    <a:pt x="502" y="373"/>
                  </a:lnTo>
                  <a:lnTo>
                    <a:pt x="502" y="381"/>
                  </a:lnTo>
                  <a:lnTo>
                    <a:pt x="502" y="389"/>
                  </a:lnTo>
                  <a:lnTo>
                    <a:pt x="502" y="397"/>
                  </a:lnTo>
                  <a:lnTo>
                    <a:pt x="502" y="404"/>
                  </a:lnTo>
                  <a:lnTo>
                    <a:pt x="502" y="421"/>
                  </a:lnTo>
                  <a:lnTo>
                    <a:pt x="502" y="438"/>
                  </a:lnTo>
                  <a:lnTo>
                    <a:pt x="502" y="455"/>
                  </a:lnTo>
                  <a:lnTo>
                    <a:pt x="502" y="472"/>
                  </a:lnTo>
                  <a:lnTo>
                    <a:pt x="502" y="472"/>
                  </a:lnTo>
                  <a:lnTo>
                    <a:pt x="502" y="472"/>
                  </a:lnTo>
                  <a:lnTo>
                    <a:pt x="502" y="472"/>
                  </a:lnTo>
                  <a:lnTo>
                    <a:pt x="501" y="472"/>
                  </a:lnTo>
                  <a:lnTo>
                    <a:pt x="493" y="472"/>
                  </a:lnTo>
                  <a:lnTo>
                    <a:pt x="486" y="472"/>
                  </a:lnTo>
                  <a:lnTo>
                    <a:pt x="478" y="472"/>
                  </a:lnTo>
                  <a:lnTo>
                    <a:pt x="470" y="472"/>
                  </a:lnTo>
                  <a:lnTo>
                    <a:pt x="470" y="477"/>
                  </a:lnTo>
                  <a:lnTo>
                    <a:pt x="470" y="481"/>
                  </a:lnTo>
                  <a:lnTo>
                    <a:pt x="470" y="485"/>
                  </a:lnTo>
                  <a:lnTo>
                    <a:pt x="470" y="489"/>
                  </a:lnTo>
                  <a:lnTo>
                    <a:pt x="455" y="481"/>
                  </a:lnTo>
                  <a:lnTo>
                    <a:pt x="439" y="473"/>
                  </a:lnTo>
                  <a:lnTo>
                    <a:pt x="424" y="465"/>
                  </a:lnTo>
                  <a:lnTo>
                    <a:pt x="408" y="457"/>
                  </a:lnTo>
                  <a:lnTo>
                    <a:pt x="393" y="449"/>
                  </a:lnTo>
                  <a:lnTo>
                    <a:pt x="378" y="441"/>
                  </a:lnTo>
                  <a:lnTo>
                    <a:pt x="362" y="433"/>
                  </a:lnTo>
                  <a:lnTo>
                    <a:pt x="347" y="425"/>
                  </a:lnTo>
                  <a:lnTo>
                    <a:pt x="332" y="417"/>
                  </a:lnTo>
                  <a:lnTo>
                    <a:pt x="317" y="409"/>
                  </a:lnTo>
                  <a:lnTo>
                    <a:pt x="301" y="400"/>
                  </a:lnTo>
                  <a:lnTo>
                    <a:pt x="286" y="392"/>
                  </a:lnTo>
                  <a:lnTo>
                    <a:pt x="270" y="384"/>
                  </a:lnTo>
                  <a:lnTo>
                    <a:pt x="255" y="376"/>
                  </a:lnTo>
                  <a:lnTo>
                    <a:pt x="240" y="368"/>
                  </a:lnTo>
                  <a:lnTo>
                    <a:pt x="224" y="360"/>
                  </a:lnTo>
                  <a:lnTo>
                    <a:pt x="214" y="354"/>
                  </a:lnTo>
                  <a:lnTo>
                    <a:pt x="202" y="359"/>
                  </a:lnTo>
                  <a:lnTo>
                    <a:pt x="193" y="363"/>
                  </a:lnTo>
                  <a:lnTo>
                    <a:pt x="182" y="370"/>
                  </a:lnTo>
                  <a:lnTo>
                    <a:pt x="168" y="377"/>
                  </a:lnTo>
                  <a:lnTo>
                    <a:pt x="158" y="383"/>
                  </a:lnTo>
                  <a:lnTo>
                    <a:pt x="157" y="383"/>
                  </a:lnTo>
                  <a:lnTo>
                    <a:pt x="156" y="383"/>
                  </a:lnTo>
                  <a:lnTo>
                    <a:pt x="145" y="373"/>
                  </a:lnTo>
                  <a:lnTo>
                    <a:pt x="137" y="365"/>
                  </a:lnTo>
                  <a:lnTo>
                    <a:pt x="133" y="363"/>
                  </a:lnTo>
                  <a:lnTo>
                    <a:pt x="117" y="359"/>
                  </a:lnTo>
                  <a:lnTo>
                    <a:pt x="101" y="356"/>
                  </a:lnTo>
                  <a:lnTo>
                    <a:pt x="85" y="351"/>
                  </a:lnTo>
                  <a:lnTo>
                    <a:pt x="82" y="345"/>
                  </a:lnTo>
                  <a:lnTo>
                    <a:pt x="79" y="339"/>
                  </a:lnTo>
                  <a:lnTo>
                    <a:pt x="74" y="330"/>
                  </a:lnTo>
                  <a:lnTo>
                    <a:pt x="71" y="324"/>
                  </a:lnTo>
                  <a:lnTo>
                    <a:pt x="70" y="324"/>
                  </a:lnTo>
                  <a:lnTo>
                    <a:pt x="57" y="320"/>
                  </a:lnTo>
                  <a:lnTo>
                    <a:pt x="44" y="315"/>
                  </a:lnTo>
                  <a:lnTo>
                    <a:pt x="36" y="318"/>
                  </a:lnTo>
                  <a:lnTo>
                    <a:pt x="35" y="318"/>
                  </a:lnTo>
                  <a:lnTo>
                    <a:pt x="32" y="316"/>
                  </a:lnTo>
                  <a:lnTo>
                    <a:pt x="30" y="314"/>
                  </a:lnTo>
                  <a:lnTo>
                    <a:pt x="29" y="311"/>
                  </a:lnTo>
                  <a:lnTo>
                    <a:pt x="26" y="307"/>
                  </a:lnTo>
                  <a:lnTo>
                    <a:pt x="22" y="298"/>
                  </a:lnTo>
                  <a:lnTo>
                    <a:pt x="22" y="290"/>
                  </a:lnTo>
                  <a:lnTo>
                    <a:pt x="22" y="288"/>
                  </a:lnTo>
                  <a:lnTo>
                    <a:pt x="15" y="277"/>
                  </a:lnTo>
                  <a:lnTo>
                    <a:pt x="9" y="268"/>
                  </a:lnTo>
                  <a:lnTo>
                    <a:pt x="4" y="262"/>
                  </a:lnTo>
                  <a:lnTo>
                    <a:pt x="4" y="259"/>
                  </a:lnTo>
                  <a:lnTo>
                    <a:pt x="4" y="255"/>
                  </a:lnTo>
                  <a:lnTo>
                    <a:pt x="5" y="252"/>
                  </a:lnTo>
                  <a:lnTo>
                    <a:pt x="11" y="248"/>
                  </a:lnTo>
                  <a:lnTo>
                    <a:pt x="17" y="245"/>
                  </a:lnTo>
                  <a:lnTo>
                    <a:pt x="18" y="242"/>
                  </a:lnTo>
                  <a:lnTo>
                    <a:pt x="18" y="234"/>
                  </a:lnTo>
                  <a:lnTo>
                    <a:pt x="16" y="231"/>
                  </a:lnTo>
                  <a:lnTo>
                    <a:pt x="15" y="227"/>
                  </a:lnTo>
                  <a:lnTo>
                    <a:pt x="14" y="221"/>
                  </a:lnTo>
                  <a:lnTo>
                    <a:pt x="14" y="217"/>
                  </a:lnTo>
                  <a:lnTo>
                    <a:pt x="16" y="209"/>
                  </a:lnTo>
                  <a:lnTo>
                    <a:pt x="19" y="200"/>
                  </a:lnTo>
                  <a:lnTo>
                    <a:pt x="17" y="191"/>
                  </a:lnTo>
                  <a:lnTo>
                    <a:pt x="16" y="172"/>
                  </a:lnTo>
                  <a:lnTo>
                    <a:pt x="17" y="157"/>
                  </a:lnTo>
                  <a:lnTo>
                    <a:pt x="16" y="152"/>
                  </a:lnTo>
                  <a:lnTo>
                    <a:pt x="16" y="150"/>
                  </a:lnTo>
                  <a:lnTo>
                    <a:pt x="14" y="143"/>
                  </a:lnTo>
                  <a:lnTo>
                    <a:pt x="11" y="136"/>
                  </a:lnTo>
                  <a:lnTo>
                    <a:pt x="10" y="133"/>
                  </a:lnTo>
                  <a:lnTo>
                    <a:pt x="7" y="127"/>
                  </a:lnTo>
                  <a:lnTo>
                    <a:pt x="2" y="120"/>
                  </a:lnTo>
                  <a:lnTo>
                    <a:pt x="0" y="115"/>
                  </a:lnTo>
                  <a:lnTo>
                    <a:pt x="4" y="114"/>
                  </a:lnTo>
                  <a:lnTo>
                    <a:pt x="6" y="112"/>
                  </a:lnTo>
                  <a:lnTo>
                    <a:pt x="10" y="109"/>
                  </a:lnTo>
                  <a:lnTo>
                    <a:pt x="16" y="107"/>
                  </a:lnTo>
                  <a:lnTo>
                    <a:pt x="18" y="105"/>
                  </a:lnTo>
                  <a:lnTo>
                    <a:pt x="19" y="104"/>
                  </a:lnTo>
                  <a:lnTo>
                    <a:pt x="24" y="98"/>
                  </a:lnTo>
                  <a:lnTo>
                    <a:pt x="26" y="95"/>
                  </a:lnTo>
                  <a:lnTo>
                    <a:pt x="29" y="91"/>
                  </a:lnTo>
                  <a:lnTo>
                    <a:pt x="30" y="88"/>
                  </a:lnTo>
                  <a:lnTo>
                    <a:pt x="30" y="85"/>
                  </a:lnTo>
                  <a:lnTo>
                    <a:pt x="30" y="82"/>
                  </a:lnTo>
                  <a:lnTo>
                    <a:pt x="27" y="74"/>
                  </a:lnTo>
                  <a:lnTo>
                    <a:pt x="26" y="65"/>
                  </a:lnTo>
                  <a:lnTo>
                    <a:pt x="27" y="62"/>
                  </a:lnTo>
                  <a:lnTo>
                    <a:pt x="28" y="61"/>
                  </a:lnTo>
                  <a:lnTo>
                    <a:pt x="30" y="57"/>
                  </a:lnTo>
                  <a:lnTo>
                    <a:pt x="32" y="57"/>
                  </a:lnTo>
                  <a:lnTo>
                    <a:pt x="37" y="55"/>
                  </a:lnTo>
                  <a:lnTo>
                    <a:pt x="39" y="53"/>
                  </a:lnTo>
                  <a:lnTo>
                    <a:pt x="41" y="50"/>
                  </a:lnTo>
                  <a:lnTo>
                    <a:pt x="41" y="48"/>
                  </a:lnTo>
                  <a:lnTo>
                    <a:pt x="44" y="46"/>
                  </a:lnTo>
                  <a:lnTo>
                    <a:pt x="46" y="44"/>
                  </a:lnTo>
                  <a:lnTo>
                    <a:pt x="48" y="42"/>
                  </a:lnTo>
                  <a:lnTo>
                    <a:pt x="54" y="39"/>
                  </a:lnTo>
                  <a:lnTo>
                    <a:pt x="59" y="36"/>
                  </a:lnTo>
                  <a:lnTo>
                    <a:pt x="65" y="32"/>
                  </a:lnTo>
                  <a:lnTo>
                    <a:pt x="70" y="30"/>
                  </a:lnTo>
                  <a:lnTo>
                    <a:pt x="71" y="27"/>
                  </a:lnTo>
                  <a:lnTo>
                    <a:pt x="71" y="25"/>
                  </a:lnTo>
                  <a:lnTo>
                    <a:pt x="68" y="21"/>
                  </a:lnTo>
                  <a:lnTo>
                    <a:pt x="68" y="16"/>
                  </a:lnTo>
                  <a:lnTo>
                    <a:pt x="68" y="11"/>
                  </a:lnTo>
                  <a:lnTo>
                    <a:pt x="69" y="9"/>
                  </a:lnTo>
                  <a:lnTo>
                    <a:pt x="70" y="1"/>
                  </a:lnTo>
                  <a:lnTo>
                    <a:pt x="70" y="0"/>
                  </a:lnTo>
                  <a:lnTo>
                    <a:pt x="75" y="3"/>
                  </a:lnTo>
                  <a:lnTo>
                    <a:pt x="80" y="4"/>
                  </a:lnTo>
                  <a:lnTo>
                    <a:pt x="95" y="13"/>
                  </a:lnTo>
                  <a:lnTo>
                    <a:pt x="100" y="14"/>
                  </a:lnTo>
                  <a:lnTo>
                    <a:pt x="110" y="15"/>
                  </a:lnTo>
                  <a:lnTo>
                    <a:pt x="122" y="11"/>
                  </a:lnTo>
                  <a:lnTo>
                    <a:pt x="127" y="11"/>
                  </a:lnTo>
                  <a:lnTo>
                    <a:pt x="135" y="14"/>
                  </a:lnTo>
                  <a:lnTo>
                    <a:pt x="139" y="15"/>
                  </a:lnTo>
                  <a:lnTo>
                    <a:pt x="145" y="16"/>
                  </a:lnTo>
                  <a:lnTo>
                    <a:pt x="155" y="19"/>
                  </a:lnTo>
                  <a:lnTo>
                    <a:pt x="158" y="20"/>
                  </a:lnTo>
                  <a:lnTo>
                    <a:pt x="164" y="25"/>
                  </a:lnTo>
                  <a:lnTo>
                    <a:pt x="166" y="26"/>
                  </a:lnTo>
                  <a:lnTo>
                    <a:pt x="188" y="30"/>
                  </a:lnTo>
                  <a:lnTo>
                    <a:pt x="191" y="33"/>
                  </a:lnTo>
                  <a:lnTo>
                    <a:pt x="194" y="39"/>
                  </a:lnTo>
                  <a:lnTo>
                    <a:pt x="194" y="46"/>
                  </a:lnTo>
                  <a:lnTo>
                    <a:pt x="195" y="52"/>
                  </a:lnTo>
                  <a:lnTo>
                    <a:pt x="198" y="58"/>
                  </a:lnTo>
                  <a:lnTo>
                    <a:pt x="201" y="63"/>
                  </a:lnTo>
                  <a:lnTo>
                    <a:pt x="205" y="67"/>
                  </a:lnTo>
                  <a:lnTo>
                    <a:pt x="209" y="69"/>
                  </a:lnTo>
                  <a:lnTo>
                    <a:pt x="218" y="73"/>
                  </a:lnTo>
                  <a:lnTo>
                    <a:pt x="229" y="74"/>
                  </a:lnTo>
                  <a:lnTo>
                    <a:pt x="239" y="75"/>
                  </a:lnTo>
                  <a:lnTo>
                    <a:pt x="257" y="80"/>
                  </a:lnTo>
                  <a:lnTo>
                    <a:pt x="273" y="85"/>
                  </a:lnTo>
                  <a:lnTo>
                    <a:pt x="277" y="88"/>
                  </a:lnTo>
                  <a:lnTo>
                    <a:pt x="284" y="91"/>
                  </a:lnTo>
                  <a:lnTo>
                    <a:pt x="299" y="104"/>
                  </a:lnTo>
                  <a:lnTo>
                    <a:pt x="308" y="109"/>
                  </a:lnTo>
                  <a:lnTo>
                    <a:pt x="314" y="110"/>
                  </a:lnTo>
                  <a:lnTo>
                    <a:pt x="320" y="109"/>
                  </a:lnTo>
                  <a:lnTo>
                    <a:pt x="330" y="104"/>
                  </a:lnTo>
                  <a:lnTo>
                    <a:pt x="333" y="102"/>
                  </a:lnTo>
                  <a:lnTo>
                    <a:pt x="343" y="90"/>
                  </a:lnTo>
                  <a:lnTo>
                    <a:pt x="346" y="84"/>
                  </a:lnTo>
                  <a:lnTo>
                    <a:pt x="347" y="80"/>
                  </a:lnTo>
                  <a:lnTo>
                    <a:pt x="347" y="75"/>
                  </a:lnTo>
                  <a:lnTo>
                    <a:pt x="345" y="71"/>
                  </a:lnTo>
                  <a:lnTo>
                    <a:pt x="343" y="68"/>
                  </a:lnTo>
                  <a:lnTo>
                    <a:pt x="341" y="62"/>
                  </a:lnTo>
                  <a:lnTo>
                    <a:pt x="340" y="52"/>
                  </a:lnTo>
                  <a:lnTo>
                    <a:pt x="342" y="46"/>
                  </a:lnTo>
                  <a:lnTo>
                    <a:pt x="344" y="41"/>
                  </a:lnTo>
                  <a:lnTo>
                    <a:pt x="346" y="37"/>
                  </a:lnTo>
                  <a:lnTo>
                    <a:pt x="354" y="29"/>
                  </a:lnTo>
                  <a:lnTo>
                    <a:pt x="362" y="23"/>
                  </a:lnTo>
                  <a:lnTo>
                    <a:pt x="377" y="16"/>
                  </a:lnTo>
                  <a:lnTo>
                    <a:pt x="384" y="16"/>
                  </a:lnTo>
                  <a:lnTo>
                    <a:pt x="388" y="15"/>
                  </a:lnTo>
                  <a:lnTo>
                    <a:pt x="395" y="10"/>
                  </a:lnTo>
                  <a:lnTo>
                    <a:pt x="397" y="10"/>
                  </a:lnTo>
                  <a:lnTo>
                    <a:pt x="401" y="11"/>
                  </a:lnTo>
                  <a:lnTo>
                    <a:pt x="413" y="11"/>
                  </a:lnTo>
                  <a:lnTo>
                    <a:pt x="418" y="12"/>
                  </a:lnTo>
                  <a:lnTo>
                    <a:pt x="423" y="16"/>
                  </a:lnTo>
                  <a:lnTo>
                    <a:pt x="430" y="17"/>
                  </a:lnTo>
                  <a:lnTo>
                    <a:pt x="436" y="19"/>
                  </a:lnTo>
                  <a:lnTo>
                    <a:pt x="441" y="22"/>
                  </a:lnTo>
                  <a:lnTo>
                    <a:pt x="443" y="28"/>
                  </a:lnTo>
                  <a:lnTo>
                    <a:pt x="442" y="30"/>
                  </a:lnTo>
                  <a:lnTo>
                    <a:pt x="442" y="33"/>
                  </a:lnTo>
                  <a:lnTo>
                    <a:pt x="447" y="37"/>
                  </a:lnTo>
                  <a:lnTo>
                    <a:pt x="464" y="39"/>
                  </a:lnTo>
                  <a:lnTo>
                    <a:pt x="467" y="41"/>
                  </a:lnTo>
                  <a:lnTo>
                    <a:pt x="472" y="44"/>
                  </a:lnTo>
                  <a:lnTo>
                    <a:pt x="475" y="45"/>
                  </a:lnTo>
                  <a:lnTo>
                    <a:pt x="486" y="46"/>
                  </a:lnTo>
                  <a:lnTo>
                    <a:pt x="493" y="45"/>
                  </a:lnTo>
                  <a:lnTo>
                    <a:pt x="499" y="46"/>
                  </a:lnTo>
                  <a:lnTo>
                    <a:pt x="501" y="47"/>
                  </a:lnTo>
                  <a:lnTo>
                    <a:pt x="503" y="50"/>
                  </a:lnTo>
                  <a:lnTo>
                    <a:pt x="506" y="56"/>
                  </a:lnTo>
                  <a:lnTo>
                    <a:pt x="508" y="58"/>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77" name="Google Shape;2877;p203"/>
            <p:cNvSpPr/>
            <p:nvPr/>
          </p:nvSpPr>
          <p:spPr>
            <a:xfrm>
              <a:off x="5546379" y="3621037"/>
              <a:ext cx="368449" cy="262202"/>
            </a:xfrm>
            <a:custGeom>
              <a:avLst/>
              <a:gdLst/>
              <a:ahLst/>
              <a:cxnLst/>
              <a:rect l="l" t="t" r="r" b="b"/>
              <a:pathLst>
                <a:path w="389" h="312" extrusionOk="0">
                  <a:moveTo>
                    <a:pt x="351" y="32"/>
                  </a:moveTo>
                  <a:lnTo>
                    <a:pt x="352" y="35"/>
                  </a:lnTo>
                  <a:lnTo>
                    <a:pt x="354" y="38"/>
                  </a:lnTo>
                  <a:lnTo>
                    <a:pt x="361" y="43"/>
                  </a:lnTo>
                  <a:lnTo>
                    <a:pt x="365" y="46"/>
                  </a:lnTo>
                  <a:lnTo>
                    <a:pt x="365" y="47"/>
                  </a:lnTo>
                  <a:lnTo>
                    <a:pt x="364" y="50"/>
                  </a:lnTo>
                  <a:lnTo>
                    <a:pt x="363" y="52"/>
                  </a:lnTo>
                  <a:lnTo>
                    <a:pt x="364" y="54"/>
                  </a:lnTo>
                  <a:lnTo>
                    <a:pt x="366" y="56"/>
                  </a:lnTo>
                  <a:lnTo>
                    <a:pt x="367" y="57"/>
                  </a:lnTo>
                  <a:lnTo>
                    <a:pt x="366" y="59"/>
                  </a:lnTo>
                  <a:lnTo>
                    <a:pt x="365" y="61"/>
                  </a:lnTo>
                  <a:lnTo>
                    <a:pt x="367" y="68"/>
                  </a:lnTo>
                  <a:lnTo>
                    <a:pt x="368" y="76"/>
                  </a:lnTo>
                  <a:lnTo>
                    <a:pt x="367" y="81"/>
                  </a:lnTo>
                  <a:lnTo>
                    <a:pt x="367" y="84"/>
                  </a:lnTo>
                  <a:lnTo>
                    <a:pt x="367" y="86"/>
                  </a:lnTo>
                  <a:lnTo>
                    <a:pt x="370" y="92"/>
                  </a:lnTo>
                  <a:lnTo>
                    <a:pt x="369" y="101"/>
                  </a:lnTo>
                  <a:lnTo>
                    <a:pt x="370" y="106"/>
                  </a:lnTo>
                  <a:lnTo>
                    <a:pt x="372" y="111"/>
                  </a:lnTo>
                  <a:lnTo>
                    <a:pt x="374" y="118"/>
                  </a:lnTo>
                  <a:lnTo>
                    <a:pt x="376" y="122"/>
                  </a:lnTo>
                  <a:lnTo>
                    <a:pt x="379" y="125"/>
                  </a:lnTo>
                  <a:lnTo>
                    <a:pt x="381" y="126"/>
                  </a:lnTo>
                  <a:lnTo>
                    <a:pt x="384" y="128"/>
                  </a:lnTo>
                  <a:lnTo>
                    <a:pt x="386" y="131"/>
                  </a:lnTo>
                  <a:lnTo>
                    <a:pt x="388" y="134"/>
                  </a:lnTo>
                  <a:lnTo>
                    <a:pt x="385" y="136"/>
                  </a:lnTo>
                  <a:lnTo>
                    <a:pt x="383" y="139"/>
                  </a:lnTo>
                  <a:lnTo>
                    <a:pt x="381" y="141"/>
                  </a:lnTo>
                  <a:lnTo>
                    <a:pt x="383" y="145"/>
                  </a:lnTo>
                  <a:lnTo>
                    <a:pt x="383" y="147"/>
                  </a:lnTo>
                  <a:lnTo>
                    <a:pt x="381" y="148"/>
                  </a:lnTo>
                  <a:lnTo>
                    <a:pt x="375" y="148"/>
                  </a:lnTo>
                  <a:lnTo>
                    <a:pt x="370" y="147"/>
                  </a:lnTo>
                  <a:lnTo>
                    <a:pt x="364" y="147"/>
                  </a:lnTo>
                  <a:lnTo>
                    <a:pt x="356" y="147"/>
                  </a:lnTo>
                  <a:lnTo>
                    <a:pt x="351" y="147"/>
                  </a:lnTo>
                  <a:lnTo>
                    <a:pt x="343" y="147"/>
                  </a:lnTo>
                  <a:lnTo>
                    <a:pt x="341" y="147"/>
                  </a:lnTo>
                  <a:lnTo>
                    <a:pt x="335" y="148"/>
                  </a:lnTo>
                  <a:lnTo>
                    <a:pt x="331" y="148"/>
                  </a:lnTo>
                  <a:lnTo>
                    <a:pt x="330" y="148"/>
                  </a:lnTo>
                  <a:lnTo>
                    <a:pt x="328" y="150"/>
                  </a:lnTo>
                  <a:lnTo>
                    <a:pt x="327" y="153"/>
                  </a:lnTo>
                  <a:lnTo>
                    <a:pt x="326" y="156"/>
                  </a:lnTo>
                  <a:lnTo>
                    <a:pt x="325" y="158"/>
                  </a:lnTo>
                  <a:lnTo>
                    <a:pt x="312" y="163"/>
                  </a:lnTo>
                  <a:lnTo>
                    <a:pt x="307" y="163"/>
                  </a:lnTo>
                  <a:lnTo>
                    <a:pt x="304" y="163"/>
                  </a:lnTo>
                  <a:lnTo>
                    <a:pt x="301" y="163"/>
                  </a:lnTo>
                  <a:lnTo>
                    <a:pt x="300" y="164"/>
                  </a:lnTo>
                  <a:lnTo>
                    <a:pt x="299" y="166"/>
                  </a:lnTo>
                  <a:lnTo>
                    <a:pt x="299" y="168"/>
                  </a:lnTo>
                  <a:lnTo>
                    <a:pt x="300" y="170"/>
                  </a:lnTo>
                  <a:lnTo>
                    <a:pt x="301" y="172"/>
                  </a:lnTo>
                  <a:lnTo>
                    <a:pt x="301" y="175"/>
                  </a:lnTo>
                  <a:lnTo>
                    <a:pt x="300" y="177"/>
                  </a:lnTo>
                  <a:lnTo>
                    <a:pt x="300" y="179"/>
                  </a:lnTo>
                  <a:lnTo>
                    <a:pt x="300" y="181"/>
                  </a:lnTo>
                  <a:lnTo>
                    <a:pt x="300" y="183"/>
                  </a:lnTo>
                  <a:lnTo>
                    <a:pt x="301" y="183"/>
                  </a:lnTo>
                  <a:lnTo>
                    <a:pt x="302" y="184"/>
                  </a:lnTo>
                  <a:lnTo>
                    <a:pt x="304" y="185"/>
                  </a:lnTo>
                  <a:lnTo>
                    <a:pt x="306" y="186"/>
                  </a:lnTo>
                  <a:lnTo>
                    <a:pt x="306" y="189"/>
                  </a:lnTo>
                  <a:lnTo>
                    <a:pt x="304" y="190"/>
                  </a:lnTo>
                  <a:lnTo>
                    <a:pt x="304" y="191"/>
                  </a:lnTo>
                  <a:lnTo>
                    <a:pt x="298" y="191"/>
                  </a:lnTo>
                  <a:lnTo>
                    <a:pt x="295" y="192"/>
                  </a:lnTo>
                  <a:lnTo>
                    <a:pt x="289" y="196"/>
                  </a:lnTo>
                  <a:lnTo>
                    <a:pt x="284" y="200"/>
                  </a:lnTo>
                  <a:lnTo>
                    <a:pt x="277" y="203"/>
                  </a:lnTo>
                  <a:lnTo>
                    <a:pt x="274" y="204"/>
                  </a:lnTo>
                  <a:lnTo>
                    <a:pt x="269" y="205"/>
                  </a:lnTo>
                  <a:lnTo>
                    <a:pt x="263" y="208"/>
                  </a:lnTo>
                  <a:lnTo>
                    <a:pt x="260" y="214"/>
                  </a:lnTo>
                  <a:lnTo>
                    <a:pt x="256" y="220"/>
                  </a:lnTo>
                  <a:lnTo>
                    <a:pt x="252" y="224"/>
                  </a:lnTo>
                  <a:lnTo>
                    <a:pt x="248" y="227"/>
                  </a:lnTo>
                  <a:lnTo>
                    <a:pt x="243" y="229"/>
                  </a:lnTo>
                  <a:lnTo>
                    <a:pt x="237" y="231"/>
                  </a:lnTo>
                  <a:lnTo>
                    <a:pt x="230" y="232"/>
                  </a:lnTo>
                  <a:lnTo>
                    <a:pt x="224" y="232"/>
                  </a:lnTo>
                  <a:lnTo>
                    <a:pt x="223" y="233"/>
                  </a:lnTo>
                  <a:lnTo>
                    <a:pt x="218" y="233"/>
                  </a:lnTo>
                  <a:lnTo>
                    <a:pt x="216" y="232"/>
                  </a:lnTo>
                  <a:lnTo>
                    <a:pt x="215" y="232"/>
                  </a:lnTo>
                  <a:lnTo>
                    <a:pt x="214" y="233"/>
                  </a:lnTo>
                  <a:lnTo>
                    <a:pt x="214" y="233"/>
                  </a:lnTo>
                  <a:lnTo>
                    <a:pt x="213" y="236"/>
                  </a:lnTo>
                  <a:lnTo>
                    <a:pt x="213" y="238"/>
                  </a:lnTo>
                  <a:lnTo>
                    <a:pt x="211" y="240"/>
                  </a:lnTo>
                  <a:lnTo>
                    <a:pt x="211" y="242"/>
                  </a:lnTo>
                  <a:lnTo>
                    <a:pt x="210" y="242"/>
                  </a:lnTo>
                  <a:lnTo>
                    <a:pt x="206" y="241"/>
                  </a:lnTo>
                  <a:lnTo>
                    <a:pt x="202" y="240"/>
                  </a:lnTo>
                  <a:lnTo>
                    <a:pt x="195" y="239"/>
                  </a:lnTo>
                  <a:lnTo>
                    <a:pt x="193" y="239"/>
                  </a:lnTo>
                  <a:lnTo>
                    <a:pt x="192" y="240"/>
                  </a:lnTo>
                  <a:lnTo>
                    <a:pt x="190" y="242"/>
                  </a:lnTo>
                  <a:lnTo>
                    <a:pt x="186" y="244"/>
                  </a:lnTo>
                  <a:lnTo>
                    <a:pt x="184" y="247"/>
                  </a:lnTo>
                  <a:lnTo>
                    <a:pt x="182" y="248"/>
                  </a:lnTo>
                  <a:lnTo>
                    <a:pt x="178" y="249"/>
                  </a:lnTo>
                  <a:lnTo>
                    <a:pt x="176" y="249"/>
                  </a:lnTo>
                  <a:lnTo>
                    <a:pt x="168" y="256"/>
                  </a:lnTo>
                  <a:lnTo>
                    <a:pt x="165" y="257"/>
                  </a:lnTo>
                  <a:lnTo>
                    <a:pt x="157" y="263"/>
                  </a:lnTo>
                  <a:lnTo>
                    <a:pt x="155" y="265"/>
                  </a:lnTo>
                  <a:lnTo>
                    <a:pt x="153" y="267"/>
                  </a:lnTo>
                  <a:lnTo>
                    <a:pt x="148" y="271"/>
                  </a:lnTo>
                  <a:lnTo>
                    <a:pt x="145" y="273"/>
                  </a:lnTo>
                  <a:lnTo>
                    <a:pt x="144" y="274"/>
                  </a:lnTo>
                  <a:lnTo>
                    <a:pt x="144" y="276"/>
                  </a:lnTo>
                  <a:lnTo>
                    <a:pt x="144" y="282"/>
                  </a:lnTo>
                  <a:lnTo>
                    <a:pt x="144" y="287"/>
                  </a:lnTo>
                  <a:lnTo>
                    <a:pt x="144" y="295"/>
                  </a:lnTo>
                  <a:lnTo>
                    <a:pt x="144" y="302"/>
                  </a:lnTo>
                  <a:lnTo>
                    <a:pt x="144" y="311"/>
                  </a:lnTo>
                  <a:lnTo>
                    <a:pt x="139" y="311"/>
                  </a:lnTo>
                  <a:lnTo>
                    <a:pt x="139" y="311"/>
                  </a:lnTo>
                  <a:lnTo>
                    <a:pt x="139" y="311"/>
                  </a:lnTo>
                  <a:lnTo>
                    <a:pt x="0" y="311"/>
                  </a:lnTo>
                  <a:lnTo>
                    <a:pt x="0" y="311"/>
                  </a:lnTo>
                  <a:lnTo>
                    <a:pt x="4" y="307"/>
                  </a:lnTo>
                  <a:lnTo>
                    <a:pt x="7" y="302"/>
                  </a:lnTo>
                  <a:lnTo>
                    <a:pt x="12" y="300"/>
                  </a:lnTo>
                  <a:lnTo>
                    <a:pt x="22" y="298"/>
                  </a:lnTo>
                  <a:lnTo>
                    <a:pt x="38" y="294"/>
                  </a:lnTo>
                  <a:lnTo>
                    <a:pt x="52" y="287"/>
                  </a:lnTo>
                  <a:lnTo>
                    <a:pt x="56" y="285"/>
                  </a:lnTo>
                  <a:lnTo>
                    <a:pt x="60" y="279"/>
                  </a:lnTo>
                  <a:lnTo>
                    <a:pt x="67" y="273"/>
                  </a:lnTo>
                  <a:lnTo>
                    <a:pt x="80" y="265"/>
                  </a:lnTo>
                  <a:lnTo>
                    <a:pt x="86" y="260"/>
                  </a:lnTo>
                  <a:lnTo>
                    <a:pt x="95" y="249"/>
                  </a:lnTo>
                  <a:lnTo>
                    <a:pt x="101" y="239"/>
                  </a:lnTo>
                  <a:lnTo>
                    <a:pt x="106" y="233"/>
                  </a:lnTo>
                  <a:lnTo>
                    <a:pt x="110" y="227"/>
                  </a:lnTo>
                  <a:lnTo>
                    <a:pt x="112" y="222"/>
                  </a:lnTo>
                  <a:lnTo>
                    <a:pt x="113" y="213"/>
                  </a:lnTo>
                  <a:lnTo>
                    <a:pt x="113" y="209"/>
                  </a:lnTo>
                  <a:lnTo>
                    <a:pt x="109" y="204"/>
                  </a:lnTo>
                  <a:lnTo>
                    <a:pt x="106" y="202"/>
                  </a:lnTo>
                  <a:lnTo>
                    <a:pt x="106" y="199"/>
                  </a:lnTo>
                  <a:lnTo>
                    <a:pt x="107" y="194"/>
                  </a:lnTo>
                  <a:lnTo>
                    <a:pt x="107" y="186"/>
                  </a:lnTo>
                  <a:lnTo>
                    <a:pt x="107" y="173"/>
                  </a:lnTo>
                  <a:lnTo>
                    <a:pt x="112" y="162"/>
                  </a:lnTo>
                  <a:lnTo>
                    <a:pt x="123" y="148"/>
                  </a:lnTo>
                  <a:lnTo>
                    <a:pt x="124" y="142"/>
                  </a:lnTo>
                  <a:lnTo>
                    <a:pt x="126" y="133"/>
                  </a:lnTo>
                  <a:lnTo>
                    <a:pt x="126" y="129"/>
                  </a:lnTo>
                  <a:lnTo>
                    <a:pt x="139" y="117"/>
                  </a:lnTo>
                  <a:lnTo>
                    <a:pt x="147" y="106"/>
                  </a:lnTo>
                  <a:lnTo>
                    <a:pt x="149" y="104"/>
                  </a:lnTo>
                  <a:lnTo>
                    <a:pt x="157" y="99"/>
                  </a:lnTo>
                  <a:lnTo>
                    <a:pt x="180" y="89"/>
                  </a:lnTo>
                  <a:lnTo>
                    <a:pt x="193" y="82"/>
                  </a:lnTo>
                  <a:lnTo>
                    <a:pt x="201" y="76"/>
                  </a:lnTo>
                  <a:lnTo>
                    <a:pt x="206" y="70"/>
                  </a:lnTo>
                  <a:lnTo>
                    <a:pt x="219" y="45"/>
                  </a:lnTo>
                  <a:lnTo>
                    <a:pt x="231" y="10"/>
                  </a:lnTo>
                  <a:lnTo>
                    <a:pt x="232" y="6"/>
                  </a:lnTo>
                  <a:lnTo>
                    <a:pt x="238" y="5"/>
                  </a:lnTo>
                  <a:lnTo>
                    <a:pt x="242" y="4"/>
                  </a:lnTo>
                  <a:lnTo>
                    <a:pt x="245" y="3"/>
                  </a:lnTo>
                  <a:lnTo>
                    <a:pt x="249" y="0"/>
                  </a:lnTo>
                  <a:lnTo>
                    <a:pt x="253" y="1"/>
                  </a:lnTo>
                  <a:lnTo>
                    <a:pt x="251" y="3"/>
                  </a:lnTo>
                  <a:lnTo>
                    <a:pt x="251" y="7"/>
                  </a:lnTo>
                  <a:lnTo>
                    <a:pt x="254" y="13"/>
                  </a:lnTo>
                  <a:lnTo>
                    <a:pt x="259" y="18"/>
                  </a:lnTo>
                  <a:lnTo>
                    <a:pt x="267" y="26"/>
                  </a:lnTo>
                  <a:lnTo>
                    <a:pt x="274" y="29"/>
                  </a:lnTo>
                  <a:lnTo>
                    <a:pt x="284" y="31"/>
                  </a:lnTo>
                  <a:lnTo>
                    <a:pt x="295" y="27"/>
                  </a:lnTo>
                  <a:lnTo>
                    <a:pt x="301" y="27"/>
                  </a:lnTo>
                  <a:lnTo>
                    <a:pt x="304" y="26"/>
                  </a:lnTo>
                  <a:lnTo>
                    <a:pt x="307" y="27"/>
                  </a:lnTo>
                  <a:lnTo>
                    <a:pt x="313" y="28"/>
                  </a:lnTo>
                  <a:lnTo>
                    <a:pt x="320" y="27"/>
                  </a:lnTo>
                  <a:lnTo>
                    <a:pt x="324" y="24"/>
                  </a:lnTo>
                  <a:lnTo>
                    <a:pt x="327" y="21"/>
                  </a:lnTo>
                  <a:lnTo>
                    <a:pt x="328" y="23"/>
                  </a:lnTo>
                  <a:lnTo>
                    <a:pt x="328" y="24"/>
                  </a:lnTo>
                  <a:lnTo>
                    <a:pt x="328" y="26"/>
                  </a:lnTo>
                  <a:lnTo>
                    <a:pt x="330" y="30"/>
                  </a:lnTo>
                  <a:lnTo>
                    <a:pt x="331" y="32"/>
                  </a:lnTo>
                  <a:lnTo>
                    <a:pt x="334" y="31"/>
                  </a:lnTo>
                  <a:lnTo>
                    <a:pt x="337" y="32"/>
                  </a:lnTo>
                  <a:lnTo>
                    <a:pt x="345" y="32"/>
                  </a:lnTo>
                  <a:lnTo>
                    <a:pt x="351" y="32"/>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78" name="Google Shape;2878;p203"/>
            <p:cNvSpPr/>
            <p:nvPr/>
          </p:nvSpPr>
          <p:spPr>
            <a:xfrm>
              <a:off x="7267203" y="4976368"/>
              <a:ext cx="221908" cy="384072"/>
            </a:xfrm>
            <a:custGeom>
              <a:avLst/>
              <a:gdLst/>
              <a:ahLst/>
              <a:cxnLst/>
              <a:rect l="l" t="t" r="r" b="b"/>
              <a:pathLst>
                <a:path w="233" h="457" extrusionOk="0">
                  <a:moveTo>
                    <a:pt x="214" y="159"/>
                  </a:moveTo>
                  <a:lnTo>
                    <a:pt x="210" y="165"/>
                  </a:lnTo>
                  <a:lnTo>
                    <a:pt x="211" y="160"/>
                  </a:lnTo>
                  <a:lnTo>
                    <a:pt x="216" y="152"/>
                  </a:lnTo>
                  <a:lnTo>
                    <a:pt x="217" y="152"/>
                  </a:lnTo>
                  <a:lnTo>
                    <a:pt x="214" y="159"/>
                  </a:lnTo>
                  <a:close/>
                  <a:moveTo>
                    <a:pt x="163" y="42"/>
                  </a:moveTo>
                  <a:lnTo>
                    <a:pt x="163" y="43"/>
                  </a:lnTo>
                  <a:lnTo>
                    <a:pt x="159" y="42"/>
                  </a:lnTo>
                  <a:lnTo>
                    <a:pt x="158" y="39"/>
                  </a:lnTo>
                  <a:lnTo>
                    <a:pt x="160" y="39"/>
                  </a:lnTo>
                  <a:lnTo>
                    <a:pt x="161" y="37"/>
                  </a:lnTo>
                  <a:lnTo>
                    <a:pt x="162" y="36"/>
                  </a:lnTo>
                  <a:lnTo>
                    <a:pt x="163" y="40"/>
                  </a:lnTo>
                  <a:lnTo>
                    <a:pt x="163" y="42"/>
                  </a:lnTo>
                  <a:close/>
                  <a:moveTo>
                    <a:pt x="201" y="12"/>
                  </a:moveTo>
                  <a:lnTo>
                    <a:pt x="203" y="15"/>
                  </a:lnTo>
                  <a:lnTo>
                    <a:pt x="205" y="19"/>
                  </a:lnTo>
                  <a:lnTo>
                    <a:pt x="210" y="26"/>
                  </a:lnTo>
                  <a:lnTo>
                    <a:pt x="212" y="29"/>
                  </a:lnTo>
                  <a:lnTo>
                    <a:pt x="214" y="33"/>
                  </a:lnTo>
                  <a:lnTo>
                    <a:pt x="215" y="39"/>
                  </a:lnTo>
                  <a:lnTo>
                    <a:pt x="218" y="49"/>
                  </a:lnTo>
                  <a:lnTo>
                    <a:pt x="222" y="64"/>
                  </a:lnTo>
                  <a:lnTo>
                    <a:pt x="222" y="80"/>
                  </a:lnTo>
                  <a:lnTo>
                    <a:pt x="224" y="87"/>
                  </a:lnTo>
                  <a:lnTo>
                    <a:pt x="226" y="94"/>
                  </a:lnTo>
                  <a:lnTo>
                    <a:pt x="231" y="100"/>
                  </a:lnTo>
                  <a:lnTo>
                    <a:pt x="232" y="109"/>
                  </a:lnTo>
                  <a:lnTo>
                    <a:pt x="229" y="116"/>
                  </a:lnTo>
                  <a:lnTo>
                    <a:pt x="226" y="124"/>
                  </a:lnTo>
                  <a:lnTo>
                    <a:pt x="224" y="126"/>
                  </a:lnTo>
                  <a:lnTo>
                    <a:pt x="223" y="127"/>
                  </a:lnTo>
                  <a:lnTo>
                    <a:pt x="222" y="127"/>
                  </a:lnTo>
                  <a:lnTo>
                    <a:pt x="219" y="126"/>
                  </a:lnTo>
                  <a:lnTo>
                    <a:pt x="217" y="122"/>
                  </a:lnTo>
                  <a:lnTo>
                    <a:pt x="214" y="115"/>
                  </a:lnTo>
                  <a:lnTo>
                    <a:pt x="213" y="111"/>
                  </a:lnTo>
                  <a:lnTo>
                    <a:pt x="211" y="110"/>
                  </a:lnTo>
                  <a:lnTo>
                    <a:pt x="208" y="111"/>
                  </a:lnTo>
                  <a:lnTo>
                    <a:pt x="205" y="113"/>
                  </a:lnTo>
                  <a:lnTo>
                    <a:pt x="205" y="115"/>
                  </a:lnTo>
                  <a:lnTo>
                    <a:pt x="205" y="119"/>
                  </a:lnTo>
                  <a:lnTo>
                    <a:pt x="207" y="122"/>
                  </a:lnTo>
                  <a:lnTo>
                    <a:pt x="207" y="127"/>
                  </a:lnTo>
                  <a:lnTo>
                    <a:pt x="207" y="132"/>
                  </a:lnTo>
                  <a:lnTo>
                    <a:pt x="208" y="133"/>
                  </a:lnTo>
                  <a:lnTo>
                    <a:pt x="209" y="134"/>
                  </a:lnTo>
                  <a:lnTo>
                    <a:pt x="211" y="137"/>
                  </a:lnTo>
                  <a:lnTo>
                    <a:pt x="211" y="145"/>
                  </a:lnTo>
                  <a:lnTo>
                    <a:pt x="210" y="149"/>
                  </a:lnTo>
                  <a:lnTo>
                    <a:pt x="208" y="152"/>
                  </a:lnTo>
                  <a:lnTo>
                    <a:pt x="208" y="154"/>
                  </a:lnTo>
                  <a:lnTo>
                    <a:pt x="208" y="156"/>
                  </a:lnTo>
                  <a:lnTo>
                    <a:pt x="208" y="157"/>
                  </a:lnTo>
                  <a:lnTo>
                    <a:pt x="205" y="159"/>
                  </a:lnTo>
                  <a:lnTo>
                    <a:pt x="203" y="160"/>
                  </a:lnTo>
                  <a:lnTo>
                    <a:pt x="201" y="163"/>
                  </a:lnTo>
                  <a:lnTo>
                    <a:pt x="198" y="170"/>
                  </a:lnTo>
                  <a:lnTo>
                    <a:pt x="198" y="174"/>
                  </a:lnTo>
                  <a:lnTo>
                    <a:pt x="200" y="184"/>
                  </a:lnTo>
                  <a:lnTo>
                    <a:pt x="199" y="192"/>
                  </a:lnTo>
                  <a:lnTo>
                    <a:pt x="196" y="207"/>
                  </a:lnTo>
                  <a:lnTo>
                    <a:pt x="194" y="214"/>
                  </a:lnTo>
                  <a:lnTo>
                    <a:pt x="191" y="222"/>
                  </a:lnTo>
                  <a:lnTo>
                    <a:pt x="186" y="233"/>
                  </a:lnTo>
                  <a:lnTo>
                    <a:pt x="181" y="247"/>
                  </a:lnTo>
                  <a:lnTo>
                    <a:pt x="178" y="261"/>
                  </a:lnTo>
                  <a:lnTo>
                    <a:pt x="175" y="270"/>
                  </a:lnTo>
                  <a:lnTo>
                    <a:pt x="172" y="278"/>
                  </a:lnTo>
                  <a:lnTo>
                    <a:pt x="167" y="294"/>
                  </a:lnTo>
                  <a:lnTo>
                    <a:pt x="163" y="309"/>
                  </a:lnTo>
                  <a:lnTo>
                    <a:pt x="158" y="326"/>
                  </a:lnTo>
                  <a:lnTo>
                    <a:pt x="150" y="345"/>
                  </a:lnTo>
                  <a:lnTo>
                    <a:pt x="149" y="347"/>
                  </a:lnTo>
                  <a:lnTo>
                    <a:pt x="147" y="357"/>
                  </a:lnTo>
                  <a:lnTo>
                    <a:pt x="146" y="365"/>
                  </a:lnTo>
                  <a:lnTo>
                    <a:pt x="144" y="374"/>
                  </a:lnTo>
                  <a:lnTo>
                    <a:pt x="139" y="388"/>
                  </a:lnTo>
                  <a:lnTo>
                    <a:pt x="139" y="392"/>
                  </a:lnTo>
                  <a:lnTo>
                    <a:pt x="138" y="396"/>
                  </a:lnTo>
                  <a:lnTo>
                    <a:pt x="134" y="405"/>
                  </a:lnTo>
                  <a:lnTo>
                    <a:pt x="132" y="408"/>
                  </a:lnTo>
                  <a:lnTo>
                    <a:pt x="131" y="412"/>
                  </a:lnTo>
                  <a:lnTo>
                    <a:pt x="130" y="416"/>
                  </a:lnTo>
                  <a:lnTo>
                    <a:pt x="129" y="420"/>
                  </a:lnTo>
                  <a:lnTo>
                    <a:pt x="126" y="428"/>
                  </a:lnTo>
                  <a:lnTo>
                    <a:pt x="121" y="435"/>
                  </a:lnTo>
                  <a:lnTo>
                    <a:pt x="118" y="438"/>
                  </a:lnTo>
                  <a:lnTo>
                    <a:pt x="111" y="441"/>
                  </a:lnTo>
                  <a:lnTo>
                    <a:pt x="108" y="442"/>
                  </a:lnTo>
                  <a:lnTo>
                    <a:pt x="100" y="442"/>
                  </a:lnTo>
                  <a:lnTo>
                    <a:pt x="93" y="444"/>
                  </a:lnTo>
                  <a:lnTo>
                    <a:pt x="86" y="447"/>
                  </a:lnTo>
                  <a:lnTo>
                    <a:pt x="78" y="452"/>
                  </a:lnTo>
                  <a:lnTo>
                    <a:pt x="75" y="454"/>
                  </a:lnTo>
                  <a:lnTo>
                    <a:pt x="72" y="455"/>
                  </a:lnTo>
                  <a:lnTo>
                    <a:pt x="62" y="456"/>
                  </a:lnTo>
                  <a:lnTo>
                    <a:pt x="60" y="455"/>
                  </a:lnTo>
                  <a:lnTo>
                    <a:pt x="50" y="447"/>
                  </a:lnTo>
                  <a:lnTo>
                    <a:pt x="46" y="446"/>
                  </a:lnTo>
                  <a:lnTo>
                    <a:pt x="39" y="445"/>
                  </a:lnTo>
                  <a:lnTo>
                    <a:pt x="37" y="444"/>
                  </a:lnTo>
                  <a:lnTo>
                    <a:pt x="35" y="444"/>
                  </a:lnTo>
                  <a:lnTo>
                    <a:pt x="32" y="439"/>
                  </a:lnTo>
                  <a:lnTo>
                    <a:pt x="26" y="436"/>
                  </a:lnTo>
                  <a:lnTo>
                    <a:pt x="25" y="435"/>
                  </a:lnTo>
                  <a:lnTo>
                    <a:pt x="24" y="433"/>
                  </a:lnTo>
                  <a:lnTo>
                    <a:pt x="24" y="431"/>
                  </a:lnTo>
                  <a:lnTo>
                    <a:pt x="22" y="428"/>
                  </a:lnTo>
                  <a:lnTo>
                    <a:pt x="21" y="423"/>
                  </a:lnTo>
                  <a:lnTo>
                    <a:pt x="19" y="419"/>
                  </a:lnTo>
                  <a:lnTo>
                    <a:pt x="14" y="413"/>
                  </a:lnTo>
                  <a:lnTo>
                    <a:pt x="13" y="411"/>
                  </a:lnTo>
                  <a:lnTo>
                    <a:pt x="13" y="404"/>
                  </a:lnTo>
                  <a:lnTo>
                    <a:pt x="13" y="400"/>
                  </a:lnTo>
                  <a:lnTo>
                    <a:pt x="13" y="392"/>
                  </a:lnTo>
                  <a:lnTo>
                    <a:pt x="13" y="387"/>
                  </a:lnTo>
                  <a:lnTo>
                    <a:pt x="15" y="384"/>
                  </a:lnTo>
                  <a:lnTo>
                    <a:pt x="14" y="380"/>
                  </a:lnTo>
                  <a:lnTo>
                    <a:pt x="12" y="376"/>
                  </a:lnTo>
                  <a:lnTo>
                    <a:pt x="12" y="372"/>
                  </a:lnTo>
                  <a:lnTo>
                    <a:pt x="10" y="368"/>
                  </a:lnTo>
                  <a:lnTo>
                    <a:pt x="5" y="362"/>
                  </a:lnTo>
                  <a:lnTo>
                    <a:pt x="3" y="358"/>
                  </a:lnTo>
                  <a:lnTo>
                    <a:pt x="2" y="355"/>
                  </a:lnTo>
                  <a:lnTo>
                    <a:pt x="1" y="345"/>
                  </a:lnTo>
                  <a:lnTo>
                    <a:pt x="0" y="341"/>
                  </a:lnTo>
                  <a:lnTo>
                    <a:pt x="1" y="333"/>
                  </a:lnTo>
                  <a:lnTo>
                    <a:pt x="1" y="329"/>
                  </a:lnTo>
                  <a:lnTo>
                    <a:pt x="2" y="326"/>
                  </a:lnTo>
                  <a:lnTo>
                    <a:pt x="3" y="324"/>
                  </a:lnTo>
                  <a:lnTo>
                    <a:pt x="3" y="322"/>
                  </a:lnTo>
                  <a:lnTo>
                    <a:pt x="5" y="321"/>
                  </a:lnTo>
                  <a:lnTo>
                    <a:pt x="6" y="319"/>
                  </a:lnTo>
                  <a:lnTo>
                    <a:pt x="8" y="309"/>
                  </a:lnTo>
                  <a:lnTo>
                    <a:pt x="10" y="307"/>
                  </a:lnTo>
                  <a:lnTo>
                    <a:pt x="14" y="305"/>
                  </a:lnTo>
                  <a:lnTo>
                    <a:pt x="18" y="303"/>
                  </a:lnTo>
                  <a:lnTo>
                    <a:pt x="19" y="299"/>
                  </a:lnTo>
                  <a:lnTo>
                    <a:pt x="21" y="293"/>
                  </a:lnTo>
                  <a:lnTo>
                    <a:pt x="25" y="285"/>
                  </a:lnTo>
                  <a:lnTo>
                    <a:pt x="27" y="282"/>
                  </a:lnTo>
                  <a:lnTo>
                    <a:pt x="32" y="276"/>
                  </a:lnTo>
                  <a:lnTo>
                    <a:pt x="35" y="268"/>
                  </a:lnTo>
                  <a:lnTo>
                    <a:pt x="36" y="264"/>
                  </a:lnTo>
                  <a:lnTo>
                    <a:pt x="37" y="260"/>
                  </a:lnTo>
                  <a:lnTo>
                    <a:pt x="38" y="252"/>
                  </a:lnTo>
                  <a:lnTo>
                    <a:pt x="38" y="248"/>
                  </a:lnTo>
                  <a:lnTo>
                    <a:pt x="38" y="244"/>
                  </a:lnTo>
                  <a:lnTo>
                    <a:pt x="36" y="239"/>
                  </a:lnTo>
                  <a:lnTo>
                    <a:pt x="32" y="231"/>
                  </a:lnTo>
                  <a:lnTo>
                    <a:pt x="31" y="230"/>
                  </a:lnTo>
                  <a:lnTo>
                    <a:pt x="32" y="225"/>
                  </a:lnTo>
                  <a:lnTo>
                    <a:pt x="31" y="220"/>
                  </a:lnTo>
                  <a:lnTo>
                    <a:pt x="29" y="216"/>
                  </a:lnTo>
                  <a:lnTo>
                    <a:pt x="27" y="213"/>
                  </a:lnTo>
                  <a:lnTo>
                    <a:pt x="25" y="205"/>
                  </a:lnTo>
                  <a:lnTo>
                    <a:pt x="24" y="194"/>
                  </a:lnTo>
                  <a:lnTo>
                    <a:pt x="24" y="189"/>
                  </a:lnTo>
                  <a:lnTo>
                    <a:pt x="24" y="185"/>
                  </a:lnTo>
                  <a:lnTo>
                    <a:pt x="22" y="182"/>
                  </a:lnTo>
                  <a:lnTo>
                    <a:pt x="23" y="175"/>
                  </a:lnTo>
                  <a:lnTo>
                    <a:pt x="37" y="152"/>
                  </a:lnTo>
                  <a:lnTo>
                    <a:pt x="38" y="150"/>
                  </a:lnTo>
                  <a:lnTo>
                    <a:pt x="37" y="143"/>
                  </a:lnTo>
                  <a:lnTo>
                    <a:pt x="38" y="138"/>
                  </a:lnTo>
                  <a:lnTo>
                    <a:pt x="38" y="137"/>
                  </a:lnTo>
                  <a:lnTo>
                    <a:pt x="39" y="136"/>
                  </a:lnTo>
                  <a:lnTo>
                    <a:pt x="42" y="136"/>
                  </a:lnTo>
                  <a:lnTo>
                    <a:pt x="53" y="135"/>
                  </a:lnTo>
                  <a:lnTo>
                    <a:pt x="54" y="134"/>
                  </a:lnTo>
                  <a:lnTo>
                    <a:pt x="57" y="132"/>
                  </a:lnTo>
                  <a:lnTo>
                    <a:pt x="61" y="129"/>
                  </a:lnTo>
                  <a:lnTo>
                    <a:pt x="63" y="127"/>
                  </a:lnTo>
                  <a:lnTo>
                    <a:pt x="65" y="127"/>
                  </a:lnTo>
                  <a:lnTo>
                    <a:pt x="65" y="129"/>
                  </a:lnTo>
                  <a:lnTo>
                    <a:pt x="66" y="130"/>
                  </a:lnTo>
                  <a:lnTo>
                    <a:pt x="71" y="129"/>
                  </a:lnTo>
                  <a:lnTo>
                    <a:pt x="73" y="129"/>
                  </a:lnTo>
                  <a:lnTo>
                    <a:pt x="75" y="129"/>
                  </a:lnTo>
                  <a:lnTo>
                    <a:pt x="76" y="127"/>
                  </a:lnTo>
                  <a:lnTo>
                    <a:pt x="76" y="125"/>
                  </a:lnTo>
                  <a:lnTo>
                    <a:pt x="77" y="124"/>
                  </a:lnTo>
                  <a:lnTo>
                    <a:pt x="78" y="122"/>
                  </a:lnTo>
                  <a:lnTo>
                    <a:pt x="84" y="122"/>
                  </a:lnTo>
                  <a:lnTo>
                    <a:pt x="88" y="122"/>
                  </a:lnTo>
                  <a:lnTo>
                    <a:pt x="93" y="120"/>
                  </a:lnTo>
                  <a:lnTo>
                    <a:pt x="94" y="121"/>
                  </a:lnTo>
                  <a:lnTo>
                    <a:pt x="98" y="126"/>
                  </a:lnTo>
                  <a:lnTo>
                    <a:pt x="99" y="126"/>
                  </a:lnTo>
                  <a:lnTo>
                    <a:pt x="101" y="126"/>
                  </a:lnTo>
                  <a:lnTo>
                    <a:pt x="102" y="126"/>
                  </a:lnTo>
                  <a:lnTo>
                    <a:pt x="99" y="122"/>
                  </a:lnTo>
                  <a:lnTo>
                    <a:pt x="98" y="121"/>
                  </a:lnTo>
                  <a:lnTo>
                    <a:pt x="98" y="120"/>
                  </a:lnTo>
                  <a:lnTo>
                    <a:pt x="100" y="116"/>
                  </a:lnTo>
                  <a:lnTo>
                    <a:pt x="103" y="113"/>
                  </a:lnTo>
                  <a:lnTo>
                    <a:pt x="109" y="109"/>
                  </a:lnTo>
                  <a:lnTo>
                    <a:pt x="116" y="104"/>
                  </a:lnTo>
                  <a:lnTo>
                    <a:pt x="118" y="103"/>
                  </a:lnTo>
                  <a:lnTo>
                    <a:pt x="120" y="104"/>
                  </a:lnTo>
                  <a:lnTo>
                    <a:pt x="121" y="110"/>
                  </a:lnTo>
                  <a:lnTo>
                    <a:pt x="121" y="111"/>
                  </a:lnTo>
                  <a:lnTo>
                    <a:pt x="122" y="111"/>
                  </a:lnTo>
                  <a:lnTo>
                    <a:pt x="123" y="110"/>
                  </a:lnTo>
                  <a:lnTo>
                    <a:pt x="124" y="108"/>
                  </a:lnTo>
                  <a:lnTo>
                    <a:pt x="124" y="106"/>
                  </a:lnTo>
                  <a:lnTo>
                    <a:pt x="123" y="104"/>
                  </a:lnTo>
                  <a:lnTo>
                    <a:pt x="123" y="102"/>
                  </a:lnTo>
                  <a:lnTo>
                    <a:pt x="123" y="101"/>
                  </a:lnTo>
                  <a:lnTo>
                    <a:pt x="127" y="98"/>
                  </a:lnTo>
                  <a:lnTo>
                    <a:pt x="129" y="94"/>
                  </a:lnTo>
                  <a:lnTo>
                    <a:pt x="130" y="90"/>
                  </a:lnTo>
                  <a:lnTo>
                    <a:pt x="131" y="88"/>
                  </a:lnTo>
                  <a:lnTo>
                    <a:pt x="134" y="86"/>
                  </a:lnTo>
                  <a:lnTo>
                    <a:pt x="135" y="87"/>
                  </a:lnTo>
                  <a:lnTo>
                    <a:pt x="135" y="88"/>
                  </a:lnTo>
                  <a:lnTo>
                    <a:pt x="135" y="90"/>
                  </a:lnTo>
                  <a:lnTo>
                    <a:pt x="135" y="92"/>
                  </a:lnTo>
                  <a:lnTo>
                    <a:pt x="134" y="93"/>
                  </a:lnTo>
                  <a:lnTo>
                    <a:pt x="134" y="96"/>
                  </a:lnTo>
                  <a:lnTo>
                    <a:pt x="135" y="96"/>
                  </a:lnTo>
                  <a:lnTo>
                    <a:pt x="137" y="96"/>
                  </a:lnTo>
                  <a:lnTo>
                    <a:pt x="139" y="91"/>
                  </a:lnTo>
                  <a:lnTo>
                    <a:pt x="141" y="88"/>
                  </a:lnTo>
                  <a:lnTo>
                    <a:pt x="143" y="85"/>
                  </a:lnTo>
                  <a:lnTo>
                    <a:pt x="145" y="84"/>
                  </a:lnTo>
                  <a:lnTo>
                    <a:pt x="148" y="84"/>
                  </a:lnTo>
                  <a:lnTo>
                    <a:pt x="151" y="85"/>
                  </a:lnTo>
                  <a:lnTo>
                    <a:pt x="146" y="81"/>
                  </a:lnTo>
                  <a:lnTo>
                    <a:pt x="145" y="75"/>
                  </a:lnTo>
                  <a:lnTo>
                    <a:pt x="150" y="65"/>
                  </a:lnTo>
                  <a:lnTo>
                    <a:pt x="151" y="63"/>
                  </a:lnTo>
                  <a:lnTo>
                    <a:pt x="152" y="63"/>
                  </a:lnTo>
                  <a:lnTo>
                    <a:pt x="152" y="62"/>
                  </a:lnTo>
                  <a:lnTo>
                    <a:pt x="149" y="58"/>
                  </a:lnTo>
                  <a:lnTo>
                    <a:pt x="148" y="57"/>
                  </a:lnTo>
                  <a:lnTo>
                    <a:pt x="148" y="54"/>
                  </a:lnTo>
                  <a:lnTo>
                    <a:pt x="150" y="52"/>
                  </a:lnTo>
                  <a:lnTo>
                    <a:pt x="152" y="50"/>
                  </a:lnTo>
                  <a:lnTo>
                    <a:pt x="153" y="50"/>
                  </a:lnTo>
                  <a:lnTo>
                    <a:pt x="155" y="50"/>
                  </a:lnTo>
                  <a:lnTo>
                    <a:pt x="158" y="53"/>
                  </a:lnTo>
                  <a:lnTo>
                    <a:pt x="160" y="54"/>
                  </a:lnTo>
                  <a:lnTo>
                    <a:pt x="163" y="51"/>
                  </a:lnTo>
                  <a:lnTo>
                    <a:pt x="165" y="48"/>
                  </a:lnTo>
                  <a:lnTo>
                    <a:pt x="168" y="46"/>
                  </a:lnTo>
                  <a:lnTo>
                    <a:pt x="172" y="44"/>
                  </a:lnTo>
                  <a:lnTo>
                    <a:pt x="178" y="39"/>
                  </a:lnTo>
                  <a:lnTo>
                    <a:pt x="181" y="28"/>
                  </a:lnTo>
                  <a:lnTo>
                    <a:pt x="181" y="25"/>
                  </a:lnTo>
                  <a:lnTo>
                    <a:pt x="181" y="21"/>
                  </a:lnTo>
                  <a:lnTo>
                    <a:pt x="180" y="17"/>
                  </a:lnTo>
                  <a:lnTo>
                    <a:pt x="177" y="13"/>
                  </a:lnTo>
                  <a:lnTo>
                    <a:pt x="178" y="12"/>
                  </a:lnTo>
                  <a:lnTo>
                    <a:pt x="181" y="12"/>
                  </a:lnTo>
                  <a:lnTo>
                    <a:pt x="182" y="12"/>
                  </a:lnTo>
                  <a:lnTo>
                    <a:pt x="185" y="8"/>
                  </a:lnTo>
                  <a:lnTo>
                    <a:pt x="191" y="0"/>
                  </a:lnTo>
                  <a:lnTo>
                    <a:pt x="192" y="0"/>
                  </a:lnTo>
                  <a:lnTo>
                    <a:pt x="194" y="1"/>
                  </a:lnTo>
                  <a:lnTo>
                    <a:pt x="195" y="4"/>
                  </a:lnTo>
                  <a:lnTo>
                    <a:pt x="196" y="5"/>
                  </a:lnTo>
                  <a:lnTo>
                    <a:pt x="199" y="9"/>
                  </a:lnTo>
                  <a:lnTo>
                    <a:pt x="201" y="12"/>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79" name="Google Shape;2879;p203"/>
            <p:cNvSpPr/>
            <p:nvPr/>
          </p:nvSpPr>
          <p:spPr>
            <a:xfrm>
              <a:off x="7463990" y="5101929"/>
              <a:ext cx="8374" cy="11080"/>
            </a:xfrm>
            <a:custGeom>
              <a:avLst/>
              <a:gdLst/>
              <a:ahLst/>
              <a:cxnLst/>
              <a:rect l="l" t="t" r="r" b="b"/>
              <a:pathLst>
                <a:path w="8" h="14" extrusionOk="0">
                  <a:moveTo>
                    <a:pt x="4" y="7"/>
                  </a:moveTo>
                  <a:lnTo>
                    <a:pt x="0" y="13"/>
                  </a:lnTo>
                  <a:lnTo>
                    <a:pt x="1" y="8"/>
                  </a:lnTo>
                  <a:lnTo>
                    <a:pt x="6" y="0"/>
                  </a:lnTo>
                  <a:lnTo>
                    <a:pt x="7" y="0"/>
                  </a:lnTo>
                  <a:lnTo>
                    <a:pt x="4" y="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80" name="Google Shape;2880;p203"/>
            <p:cNvSpPr/>
            <p:nvPr/>
          </p:nvSpPr>
          <p:spPr>
            <a:xfrm>
              <a:off x="7413747" y="5005911"/>
              <a:ext cx="4185" cy="7386"/>
            </a:xfrm>
            <a:custGeom>
              <a:avLst/>
              <a:gdLst/>
              <a:ahLst/>
              <a:cxnLst/>
              <a:rect l="l" t="t" r="r" b="b"/>
              <a:pathLst>
                <a:path w="6" h="8" extrusionOk="0">
                  <a:moveTo>
                    <a:pt x="5" y="6"/>
                  </a:moveTo>
                  <a:lnTo>
                    <a:pt x="5" y="7"/>
                  </a:lnTo>
                  <a:lnTo>
                    <a:pt x="1" y="6"/>
                  </a:lnTo>
                  <a:lnTo>
                    <a:pt x="0" y="3"/>
                  </a:lnTo>
                  <a:lnTo>
                    <a:pt x="2" y="3"/>
                  </a:lnTo>
                  <a:lnTo>
                    <a:pt x="3" y="1"/>
                  </a:lnTo>
                  <a:lnTo>
                    <a:pt x="4" y="0"/>
                  </a:lnTo>
                  <a:lnTo>
                    <a:pt x="5" y="4"/>
                  </a:lnTo>
                  <a:lnTo>
                    <a:pt x="5"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81" name="Google Shape;2881;p203"/>
            <p:cNvSpPr/>
            <p:nvPr/>
          </p:nvSpPr>
          <p:spPr>
            <a:xfrm>
              <a:off x="5575686" y="3960793"/>
              <a:ext cx="502431" cy="417308"/>
            </a:xfrm>
            <a:custGeom>
              <a:avLst/>
              <a:gdLst/>
              <a:ahLst/>
              <a:cxnLst/>
              <a:rect l="l" t="t" r="r" b="b"/>
              <a:pathLst>
                <a:path w="530" h="499" extrusionOk="0">
                  <a:moveTo>
                    <a:pt x="529" y="201"/>
                  </a:moveTo>
                  <a:lnTo>
                    <a:pt x="529" y="207"/>
                  </a:lnTo>
                  <a:lnTo>
                    <a:pt x="529" y="216"/>
                  </a:lnTo>
                  <a:lnTo>
                    <a:pt x="529" y="226"/>
                  </a:lnTo>
                  <a:lnTo>
                    <a:pt x="529" y="235"/>
                  </a:lnTo>
                  <a:lnTo>
                    <a:pt x="529" y="245"/>
                  </a:lnTo>
                  <a:lnTo>
                    <a:pt x="529" y="254"/>
                  </a:lnTo>
                  <a:lnTo>
                    <a:pt x="529" y="263"/>
                  </a:lnTo>
                  <a:lnTo>
                    <a:pt x="529" y="273"/>
                  </a:lnTo>
                  <a:lnTo>
                    <a:pt x="528" y="274"/>
                  </a:lnTo>
                  <a:lnTo>
                    <a:pt x="527" y="279"/>
                  </a:lnTo>
                  <a:lnTo>
                    <a:pt x="527" y="287"/>
                  </a:lnTo>
                  <a:lnTo>
                    <a:pt x="525" y="294"/>
                  </a:lnTo>
                  <a:lnTo>
                    <a:pt x="522" y="300"/>
                  </a:lnTo>
                  <a:lnTo>
                    <a:pt x="520" y="305"/>
                  </a:lnTo>
                  <a:lnTo>
                    <a:pt x="520" y="308"/>
                  </a:lnTo>
                  <a:lnTo>
                    <a:pt x="518" y="309"/>
                  </a:lnTo>
                  <a:lnTo>
                    <a:pt x="518" y="312"/>
                  </a:lnTo>
                  <a:lnTo>
                    <a:pt x="518" y="314"/>
                  </a:lnTo>
                  <a:lnTo>
                    <a:pt x="516" y="316"/>
                  </a:lnTo>
                  <a:lnTo>
                    <a:pt x="516" y="317"/>
                  </a:lnTo>
                  <a:lnTo>
                    <a:pt x="512" y="318"/>
                  </a:lnTo>
                  <a:lnTo>
                    <a:pt x="506" y="324"/>
                  </a:lnTo>
                  <a:lnTo>
                    <a:pt x="505" y="328"/>
                  </a:lnTo>
                  <a:lnTo>
                    <a:pt x="499" y="326"/>
                  </a:lnTo>
                  <a:lnTo>
                    <a:pt x="491" y="325"/>
                  </a:lnTo>
                  <a:lnTo>
                    <a:pt x="490" y="325"/>
                  </a:lnTo>
                  <a:lnTo>
                    <a:pt x="490" y="326"/>
                  </a:lnTo>
                  <a:lnTo>
                    <a:pt x="490" y="328"/>
                  </a:lnTo>
                  <a:lnTo>
                    <a:pt x="480" y="328"/>
                  </a:lnTo>
                  <a:lnTo>
                    <a:pt x="471" y="329"/>
                  </a:lnTo>
                  <a:lnTo>
                    <a:pt x="460" y="329"/>
                  </a:lnTo>
                  <a:lnTo>
                    <a:pt x="453" y="330"/>
                  </a:lnTo>
                  <a:lnTo>
                    <a:pt x="444" y="330"/>
                  </a:lnTo>
                  <a:lnTo>
                    <a:pt x="435" y="330"/>
                  </a:lnTo>
                  <a:lnTo>
                    <a:pt x="429" y="335"/>
                  </a:lnTo>
                  <a:lnTo>
                    <a:pt x="424" y="340"/>
                  </a:lnTo>
                  <a:lnTo>
                    <a:pt x="423" y="340"/>
                  </a:lnTo>
                  <a:lnTo>
                    <a:pt x="416" y="341"/>
                  </a:lnTo>
                  <a:lnTo>
                    <a:pt x="407" y="340"/>
                  </a:lnTo>
                  <a:lnTo>
                    <a:pt x="403" y="340"/>
                  </a:lnTo>
                  <a:lnTo>
                    <a:pt x="401" y="341"/>
                  </a:lnTo>
                  <a:lnTo>
                    <a:pt x="400" y="343"/>
                  </a:lnTo>
                  <a:lnTo>
                    <a:pt x="393" y="340"/>
                  </a:lnTo>
                  <a:lnTo>
                    <a:pt x="386" y="338"/>
                  </a:lnTo>
                  <a:lnTo>
                    <a:pt x="380" y="339"/>
                  </a:lnTo>
                  <a:lnTo>
                    <a:pt x="379" y="338"/>
                  </a:lnTo>
                  <a:lnTo>
                    <a:pt x="379" y="338"/>
                  </a:lnTo>
                  <a:lnTo>
                    <a:pt x="376" y="337"/>
                  </a:lnTo>
                  <a:lnTo>
                    <a:pt x="372" y="337"/>
                  </a:lnTo>
                  <a:lnTo>
                    <a:pt x="369" y="338"/>
                  </a:lnTo>
                  <a:lnTo>
                    <a:pt x="364" y="341"/>
                  </a:lnTo>
                  <a:lnTo>
                    <a:pt x="360" y="344"/>
                  </a:lnTo>
                  <a:lnTo>
                    <a:pt x="360" y="345"/>
                  </a:lnTo>
                  <a:lnTo>
                    <a:pt x="354" y="347"/>
                  </a:lnTo>
                  <a:lnTo>
                    <a:pt x="345" y="352"/>
                  </a:lnTo>
                  <a:lnTo>
                    <a:pt x="340" y="355"/>
                  </a:lnTo>
                  <a:lnTo>
                    <a:pt x="339" y="355"/>
                  </a:lnTo>
                  <a:lnTo>
                    <a:pt x="336" y="356"/>
                  </a:lnTo>
                  <a:lnTo>
                    <a:pt x="333" y="356"/>
                  </a:lnTo>
                  <a:lnTo>
                    <a:pt x="330" y="357"/>
                  </a:lnTo>
                  <a:lnTo>
                    <a:pt x="327" y="366"/>
                  </a:lnTo>
                  <a:lnTo>
                    <a:pt x="325" y="367"/>
                  </a:lnTo>
                  <a:lnTo>
                    <a:pt x="314" y="363"/>
                  </a:lnTo>
                  <a:lnTo>
                    <a:pt x="312" y="364"/>
                  </a:lnTo>
                  <a:lnTo>
                    <a:pt x="310" y="365"/>
                  </a:lnTo>
                  <a:lnTo>
                    <a:pt x="304" y="370"/>
                  </a:lnTo>
                  <a:lnTo>
                    <a:pt x="301" y="373"/>
                  </a:lnTo>
                  <a:lnTo>
                    <a:pt x="299" y="379"/>
                  </a:lnTo>
                  <a:lnTo>
                    <a:pt x="300" y="381"/>
                  </a:lnTo>
                  <a:lnTo>
                    <a:pt x="300" y="383"/>
                  </a:lnTo>
                  <a:lnTo>
                    <a:pt x="299" y="383"/>
                  </a:lnTo>
                  <a:lnTo>
                    <a:pt x="297" y="384"/>
                  </a:lnTo>
                  <a:lnTo>
                    <a:pt x="296" y="384"/>
                  </a:lnTo>
                  <a:lnTo>
                    <a:pt x="291" y="383"/>
                  </a:lnTo>
                  <a:lnTo>
                    <a:pt x="289" y="383"/>
                  </a:lnTo>
                  <a:lnTo>
                    <a:pt x="288" y="386"/>
                  </a:lnTo>
                  <a:lnTo>
                    <a:pt x="288" y="392"/>
                  </a:lnTo>
                  <a:lnTo>
                    <a:pt x="288" y="396"/>
                  </a:lnTo>
                  <a:lnTo>
                    <a:pt x="284" y="397"/>
                  </a:lnTo>
                  <a:lnTo>
                    <a:pt x="282" y="399"/>
                  </a:lnTo>
                  <a:lnTo>
                    <a:pt x="280" y="399"/>
                  </a:lnTo>
                  <a:lnTo>
                    <a:pt x="278" y="399"/>
                  </a:lnTo>
                  <a:lnTo>
                    <a:pt x="270" y="393"/>
                  </a:lnTo>
                  <a:lnTo>
                    <a:pt x="267" y="392"/>
                  </a:lnTo>
                  <a:lnTo>
                    <a:pt x="263" y="393"/>
                  </a:lnTo>
                  <a:lnTo>
                    <a:pt x="260" y="395"/>
                  </a:lnTo>
                  <a:lnTo>
                    <a:pt x="259" y="396"/>
                  </a:lnTo>
                  <a:lnTo>
                    <a:pt x="256" y="399"/>
                  </a:lnTo>
                  <a:lnTo>
                    <a:pt x="255" y="401"/>
                  </a:lnTo>
                  <a:lnTo>
                    <a:pt x="255" y="403"/>
                  </a:lnTo>
                  <a:lnTo>
                    <a:pt x="256" y="406"/>
                  </a:lnTo>
                  <a:lnTo>
                    <a:pt x="258" y="409"/>
                  </a:lnTo>
                  <a:lnTo>
                    <a:pt x="258" y="412"/>
                  </a:lnTo>
                  <a:lnTo>
                    <a:pt x="250" y="416"/>
                  </a:lnTo>
                  <a:lnTo>
                    <a:pt x="250" y="417"/>
                  </a:lnTo>
                  <a:lnTo>
                    <a:pt x="251" y="419"/>
                  </a:lnTo>
                  <a:lnTo>
                    <a:pt x="251" y="421"/>
                  </a:lnTo>
                  <a:lnTo>
                    <a:pt x="251" y="427"/>
                  </a:lnTo>
                  <a:lnTo>
                    <a:pt x="250" y="429"/>
                  </a:lnTo>
                  <a:lnTo>
                    <a:pt x="247" y="430"/>
                  </a:lnTo>
                  <a:lnTo>
                    <a:pt x="246" y="432"/>
                  </a:lnTo>
                  <a:lnTo>
                    <a:pt x="245" y="434"/>
                  </a:lnTo>
                  <a:lnTo>
                    <a:pt x="242" y="435"/>
                  </a:lnTo>
                  <a:lnTo>
                    <a:pt x="239" y="436"/>
                  </a:lnTo>
                  <a:lnTo>
                    <a:pt x="234" y="438"/>
                  </a:lnTo>
                  <a:lnTo>
                    <a:pt x="230" y="438"/>
                  </a:lnTo>
                  <a:lnTo>
                    <a:pt x="228" y="440"/>
                  </a:lnTo>
                  <a:lnTo>
                    <a:pt x="226" y="441"/>
                  </a:lnTo>
                  <a:lnTo>
                    <a:pt x="223" y="443"/>
                  </a:lnTo>
                  <a:lnTo>
                    <a:pt x="223" y="445"/>
                  </a:lnTo>
                  <a:lnTo>
                    <a:pt x="223" y="448"/>
                  </a:lnTo>
                  <a:lnTo>
                    <a:pt x="224" y="450"/>
                  </a:lnTo>
                  <a:lnTo>
                    <a:pt x="225" y="451"/>
                  </a:lnTo>
                  <a:lnTo>
                    <a:pt x="226" y="453"/>
                  </a:lnTo>
                  <a:lnTo>
                    <a:pt x="225" y="458"/>
                  </a:lnTo>
                  <a:lnTo>
                    <a:pt x="223" y="464"/>
                  </a:lnTo>
                  <a:lnTo>
                    <a:pt x="221" y="466"/>
                  </a:lnTo>
                  <a:lnTo>
                    <a:pt x="219" y="467"/>
                  </a:lnTo>
                  <a:lnTo>
                    <a:pt x="217" y="469"/>
                  </a:lnTo>
                  <a:lnTo>
                    <a:pt x="218" y="472"/>
                  </a:lnTo>
                  <a:lnTo>
                    <a:pt x="219" y="477"/>
                  </a:lnTo>
                  <a:lnTo>
                    <a:pt x="218" y="482"/>
                  </a:lnTo>
                  <a:lnTo>
                    <a:pt x="217" y="484"/>
                  </a:lnTo>
                  <a:lnTo>
                    <a:pt x="217" y="487"/>
                  </a:lnTo>
                  <a:lnTo>
                    <a:pt x="216" y="488"/>
                  </a:lnTo>
                  <a:lnTo>
                    <a:pt x="215" y="488"/>
                  </a:lnTo>
                  <a:lnTo>
                    <a:pt x="210" y="488"/>
                  </a:lnTo>
                  <a:lnTo>
                    <a:pt x="206" y="490"/>
                  </a:lnTo>
                  <a:lnTo>
                    <a:pt x="204" y="491"/>
                  </a:lnTo>
                  <a:lnTo>
                    <a:pt x="204" y="492"/>
                  </a:lnTo>
                  <a:lnTo>
                    <a:pt x="203" y="493"/>
                  </a:lnTo>
                  <a:lnTo>
                    <a:pt x="202" y="495"/>
                  </a:lnTo>
                  <a:lnTo>
                    <a:pt x="199" y="496"/>
                  </a:lnTo>
                  <a:lnTo>
                    <a:pt x="197" y="496"/>
                  </a:lnTo>
                  <a:lnTo>
                    <a:pt x="195" y="495"/>
                  </a:lnTo>
                  <a:lnTo>
                    <a:pt x="193" y="494"/>
                  </a:lnTo>
                  <a:lnTo>
                    <a:pt x="193" y="493"/>
                  </a:lnTo>
                  <a:lnTo>
                    <a:pt x="194" y="492"/>
                  </a:lnTo>
                  <a:lnTo>
                    <a:pt x="195" y="491"/>
                  </a:lnTo>
                  <a:lnTo>
                    <a:pt x="195" y="489"/>
                  </a:lnTo>
                  <a:lnTo>
                    <a:pt x="194" y="487"/>
                  </a:lnTo>
                  <a:lnTo>
                    <a:pt x="193" y="484"/>
                  </a:lnTo>
                  <a:lnTo>
                    <a:pt x="193" y="483"/>
                  </a:lnTo>
                  <a:lnTo>
                    <a:pt x="193" y="480"/>
                  </a:lnTo>
                  <a:lnTo>
                    <a:pt x="192" y="479"/>
                  </a:lnTo>
                  <a:lnTo>
                    <a:pt x="189" y="480"/>
                  </a:lnTo>
                  <a:lnTo>
                    <a:pt x="188" y="480"/>
                  </a:lnTo>
                  <a:lnTo>
                    <a:pt x="187" y="481"/>
                  </a:lnTo>
                  <a:lnTo>
                    <a:pt x="187" y="481"/>
                  </a:lnTo>
                  <a:lnTo>
                    <a:pt x="188" y="484"/>
                  </a:lnTo>
                  <a:lnTo>
                    <a:pt x="187" y="484"/>
                  </a:lnTo>
                  <a:lnTo>
                    <a:pt x="186" y="484"/>
                  </a:lnTo>
                  <a:lnTo>
                    <a:pt x="183" y="484"/>
                  </a:lnTo>
                  <a:lnTo>
                    <a:pt x="180" y="481"/>
                  </a:lnTo>
                  <a:lnTo>
                    <a:pt x="179" y="482"/>
                  </a:lnTo>
                  <a:lnTo>
                    <a:pt x="179" y="484"/>
                  </a:lnTo>
                  <a:lnTo>
                    <a:pt x="179" y="486"/>
                  </a:lnTo>
                  <a:lnTo>
                    <a:pt x="179" y="490"/>
                  </a:lnTo>
                  <a:lnTo>
                    <a:pt x="179" y="491"/>
                  </a:lnTo>
                  <a:lnTo>
                    <a:pt x="177" y="491"/>
                  </a:lnTo>
                  <a:lnTo>
                    <a:pt x="174" y="491"/>
                  </a:lnTo>
                  <a:lnTo>
                    <a:pt x="172" y="491"/>
                  </a:lnTo>
                  <a:lnTo>
                    <a:pt x="170" y="492"/>
                  </a:lnTo>
                  <a:lnTo>
                    <a:pt x="170" y="493"/>
                  </a:lnTo>
                  <a:lnTo>
                    <a:pt x="169" y="494"/>
                  </a:lnTo>
                  <a:lnTo>
                    <a:pt x="170" y="496"/>
                  </a:lnTo>
                  <a:lnTo>
                    <a:pt x="170" y="497"/>
                  </a:lnTo>
                  <a:lnTo>
                    <a:pt x="169" y="497"/>
                  </a:lnTo>
                  <a:lnTo>
                    <a:pt x="168" y="498"/>
                  </a:lnTo>
                  <a:lnTo>
                    <a:pt x="168" y="498"/>
                  </a:lnTo>
                  <a:lnTo>
                    <a:pt x="165" y="496"/>
                  </a:lnTo>
                  <a:lnTo>
                    <a:pt x="163" y="495"/>
                  </a:lnTo>
                  <a:lnTo>
                    <a:pt x="157" y="494"/>
                  </a:lnTo>
                  <a:lnTo>
                    <a:pt x="157" y="492"/>
                  </a:lnTo>
                  <a:lnTo>
                    <a:pt x="156" y="492"/>
                  </a:lnTo>
                  <a:lnTo>
                    <a:pt x="154" y="490"/>
                  </a:lnTo>
                  <a:lnTo>
                    <a:pt x="153" y="488"/>
                  </a:lnTo>
                  <a:lnTo>
                    <a:pt x="152" y="488"/>
                  </a:lnTo>
                  <a:lnTo>
                    <a:pt x="151" y="488"/>
                  </a:lnTo>
                  <a:lnTo>
                    <a:pt x="147" y="488"/>
                  </a:lnTo>
                  <a:lnTo>
                    <a:pt x="145" y="492"/>
                  </a:lnTo>
                  <a:lnTo>
                    <a:pt x="143" y="495"/>
                  </a:lnTo>
                  <a:lnTo>
                    <a:pt x="140" y="497"/>
                  </a:lnTo>
                  <a:lnTo>
                    <a:pt x="138" y="497"/>
                  </a:lnTo>
                  <a:lnTo>
                    <a:pt x="137" y="497"/>
                  </a:lnTo>
                  <a:lnTo>
                    <a:pt x="138" y="495"/>
                  </a:lnTo>
                  <a:lnTo>
                    <a:pt x="137" y="493"/>
                  </a:lnTo>
                  <a:lnTo>
                    <a:pt x="136" y="492"/>
                  </a:lnTo>
                  <a:lnTo>
                    <a:pt x="129" y="488"/>
                  </a:lnTo>
                  <a:lnTo>
                    <a:pt x="128" y="487"/>
                  </a:lnTo>
                  <a:lnTo>
                    <a:pt x="127" y="482"/>
                  </a:lnTo>
                  <a:lnTo>
                    <a:pt x="126" y="478"/>
                  </a:lnTo>
                  <a:lnTo>
                    <a:pt x="126" y="476"/>
                  </a:lnTo>
                  <a:lnTo>
                    <a:pt x="127" y="473"/>
                  </a:lnTo>
                  <a:lnTo>
                    <a:pt x="127" y="471"/>
                  </a:lnTo>
                  <a:lnTo>
                    <a:pt x="126" y="470"/>
                  </a:lnTo>
                  <a:lnTo>
                    <a:pt x="124" y="469"/>
                  </a:lnTo>
                  <a:lnTo>
                    <a:pt x="121" y="469"/>
                  </a:lnTo>
                  <a:lnTo>
                    <a:pt x="119" y="470"/>
                  </a:lnTo>
                  <a:lnTo>
                    <a:pt x="118" y="470"/>
                  </a:lnTo>
                  <a:lnTo>
                    <a:pt x="116" y="470"/>
                  </a:lnTo>
                  <a:lnTo>
                    <a:pt x="115" y="470"/>
                  </a:lnTo>
                  <a:lnTo>
                    <a:pt x="116" y="469"/>
                  </a:lnTo>
                  <a:lnTo>
                    <a:pt x="119" y="464"/>
                  </a:lnTo>
                  <a:lnTo>
                    <a:pt x="120" y="462"/>
                  </a:lnTo>
                  <a:lnTo>
                    <a:pt x="122" y="461"/>
                  </a:lnTo>
                  <a:lnTo>
                    <a:pt x="123" y="460"/>
                  </a:lnTo>
                  <a:lnTo>
                    <a:pt x="124" y="459"/>
                  </a:lnTo>
                  <a:lnTo>
                    <a:pt x="124" y="458"/>
                  </a:lnTo>
                  <a:lnTo>
                    <a:pt x="124" y="457"/>
                  </a:lnTo>
                  <a:lnTo>
                    <a:pt x="122" y="457"/>
                  </a:lnTo>
                  <a:lnTo>
                    <a:pt x="118" y="454"/>
                  </a:lnTo>
                  <a:lnTo>
                    <a:pt x="117" y="454"/>
                  </a:lnTo>
                  <a:lnTo>
                    <a:pt x="115" y="453"/>
                  </a:lnTo>
                  <a:lnTo>
                    <a:pt x="114" y="450"/>
                  </a:lnTo>
                  <a:lnTo>
                    <a:pt x="113" y="449"/>
                  </a:lnTo>
                  <a:lnTo>
                    <a:pt x="111" y="449"/>
                  </a:lnTo>
                  <a:lnTo>
                    <a:pt x="110" y="448"/>
                  </a:lnTo>
                  <a:lnTo>
                    <a:pt x="110" y="444"/>
                  </a:lnTo>
                  <a:lnTo>
                    <a:pt x="110" y="440"/>
                  </a:lnTo>
                  <a:lnTo>
                    <a:pt x="107" y="434"/>
                  </a:lnTo>
                  <a:lnTo>
                    <a:pt x="106" y="430"/>
                  </a:lnTo>
                  <a:lnTo>
                    <a:pt x="105" y="426"/>
                  </a:lnTo>
                  <a:lnTo>
                    <a:pt x="104" y="424"/>
                  </a:lnTo>
                  <a:lnTo>
                    <a:pt x="101" y="423"/>
                  </a:lnTo>
                  <a:lnTo>
                    <a:pt x="98" y="422"/>
                  </a:lnTo>
                  <a:lnTo>
                    <a:pt x="95" y="421"/>
                  </a:lnTo>
                  <a:lnTo>
                    <a:pt x="93" y="422"/>
                  </a:lnTo>
                  <a:lnTo>
                    <a:pt x="92" y="423"/>
                  </a:lnTo>
                  <a:lnTo>
                    <a:pt x="92" y="423"/>
                  </a:lnTo>
                  <a:lnTo>
                    <a:pt x="94" y="425"/>
                  </a:lnTo>
                  <a:lnTo>
                    <a:pt x="94" y="427"/>
                  </a:lnTo>
                  <a:lnTo>
                    <a:pt x="94" y="428"/>
                  </a:lnTo>
                  <a:lnTo>
                    <a:pt x="93" y="429"/>
                  </a:lnTo>
                  <a:lnTo>
                    <a:pt x="92" y="429"/>
                  </a:lnTo>
                  <a:lnTo>
                    <a:pt x="89" y="430"/>
                  </a:lnTo>
                  <a:lnTo>
                    <a:pt x="86" y="432"/>
                  </a:lnTo>
                  <a:lnTo>
                    <a:pt x="83" y="433"/>
                  </a:lnTo>
                  <a:lnTo>
                    <a:pt x="82" y="436"/>
                  </a:lnTo>
                  <a:lnTo>
                    <a:pt x="80" y="436"/>
                  </a:lnTo>
                  <a:lnTo>
                    <a:pt x="78" y="436"/>
                  </a:lnTo>
                  <a:lnTo>
                    <a:pt x="72" y="434"/>
                  </a:lnTo>
                  <a:lnTo>
                    <a:pt x="67" y="432"/>
                  </a:lnTo>
                  <a:lnTo>
                    <a:pt x="64" y="430"/>
                  </a:lnTo>
                  <a:lnTo>
                    <a:pt x="62" y="431"/>
                  </a:lnTo>
                  <a:lnTo>
                    <a:pt x="61" y="432"/>
                  </a:lnTo>
                  <a:lnTo>
                    <a:pt x="58" y="433"/>
                  </a:lnTo>
                  <a:lnTo>
                    <a:pt x="54" y="438"/>
                  </a:lnTo>
                  <a:lnTo>
                    <a:pt x="53" y="440"/>
                  </a:lnTo>
                  <a:lnTo>
                    <a:pt x="52" y="440"/>
                  </a:lnTo>
                  <a:lnTo>
                    <a:pt x="51" y="441"/>
                  </a:lnTo>
                  <a:lnTo>
                    <a:pt x="50" y="441"/>
                  </a:lnTo>
                  <a:lnTo>
                    <a:pt x="49" y="440"/>
                  </a:lnTo>
                  <a:lnTo>
                    <a:pt x="49" y="440"/>
                  </a:lnTo>
                  <a:lnTo>
                    <a:pt x="47" y="436"/>
                  </a:lnTo>
                  <a:lnTo>
                    <a:pt x="45" y="432"/>
                  </a:lnTo>
                  <a:lnTo>
                    <a:pt x="43" y="431"/>
                  </a:lnTo>
                  <a:lnTo>
                    <a:pt x="41" y="430"/>
                  </a:lnTo>
                  <a:lnTo>
                    <a:pt x="39" y="432"/>
                  </a:lnTo>
                  <a:lnTo>
                    <a:pt x="36" y="434"/>
                  </a:lnTo>
                  <a:lnTo>
                    <a:pt x="34" y="436"/>
                  </a:lnTo>
                  <a:lnTo>
                    <a:pt x="32" y="437"/>
                  </a:lnTo>
                  <a:lnTo>
                    <a:pt x="31" y="437"/>
                  </a:lnTo>
                  <a:lnTo>
                    <a:pt x="27" y="434"/>
                  </a:lnTo>
                  <a:lnTo>
                    <a:pt x="25" y="432"/>
                  </a:lnTo>
                  <a:lnTo>
                    <a:pt x="25" y="431"/>
                  </a:lnTo>
                  <a:lnTo>
                    <a:pt x="25" y="429"/>
                  </a:lnTo>
                  <a:lnTo>
                    <a:pt x="26" y="428"/>
                  </a:lnTo>
                  <a:lnTo>
                    <a:pt x="27" y="425"/>
                  </a:lnTo>
                  <a:lnTo>
                    <a:pt x="28" y="424"/>
                  </a:lnTo>
                  <a:lnTo>
                    <a:pt x="28" y="422"/>
                  </a:lnTo>
                  <a:lnTo>
                    <a:pt x="26" y="420"/>
                  </a:lnTo>
                  <a:lnTo>
                    <a:pt x="26" y="419"/>
                  </a:lnTo>
                  <a:lnTo>
                    <a:pt x="26" y="417"/>
                  </a:lnTo>
                  <a:lnTo>
                    <a:pt x="27" y="412"/>
                  </a:lnTo>
                  <a:lnTo>
                    <a:pt x="27" y="410"/>
                  </a:lnTo>
                  <a:lnTo>
                    <a:pt x="28" y="407"/>
                  </a:lnTo>
                  <a:lnTo>
                    <a:pt x="26" y="406"/>
                  </a:lnTo>
                  <a:lnTo>
                    <a:pt x="26" y="404"/>
                  </a:lnTo>
                  <a:lnTo>
                    <a:pt x="25" y="402"/>
                  </a:lnTo>
                  <a:lnTo>
                    <a:pt x="23" y="399"/>
                  </a:lnTo>
                  <a:lnTo>
                    <a:pt x="23" y="397"/>
                  </a:lnTo>
                  <a:lnTo>
                    <a:pt x="22" y="396"/>
                  </a:lnTo>
                  <a:lnTo>
                    <a:pt x="20" y="393"/>
                  </a:lnTo>
                  <a:lnTo>
                    <a:pt x="19" y="393"/>
                  </a:lnTo>
                  <a:lnTo>
                    <a:pt x="16" y="392"/>
                  </a:lnTo>
                  <a:lnTo>
                    <a:pt x="16" y="393"/>
                  </a:lnTo>
                  <a:lnTo>
                    <a:pt x="15" y="394"/>
                  </a:lnTo>
                  <a:lnTo>
                    <a:pt x="14" y="394"/>
                  </a:lnTo>
                  <a:lnTo>
                    <a:pt x="13" y="393"/>
                  </a:lnTo>
                  <a:lnTo>
                    <a:pt x="12" y="391"/>
                  </a:lnTo>
                  <a:lnTo>
                    <a:pt x="12" y="390"/>
                  </a:lnTo>
                  <a:lnTo>
                    <a:pt x="10" y="388"/>
                  </a:lnTo>
                  <a:lnTo>
                    <a:pt x="7" y="384"/>
                  </a:lnTo>
                  <a:lnTo>
                    <a:pt x="7" y="381"/>
                  </a:lnTo>
                  <a:lnTo>
                    <a:pt x="9" y="379"/>
                  </a:lnTo>
                  <a:lnTo>
                    <a:pt x="9" y="378"/>
                  </a:lnTo>
                  <a:lnTo>
                    <a:pt x="10" y="376"/>
                  </a:lnTo>
                  <a:lnTo>
                    <a:pt x="9" y="374"/>
                  </a:lnTo>
                  <a:lnTo>
                    <a:pt x="8" y="373"/>
                  </a:lnTo>
                  <a:lnTo>
                    <a:pt x="8" y="370"/>
                  </a:lnTo>
                  <a:lnTo>
                    <a:pt x="8" y="366"/>
                  </a:lnTo>
                  <a:lnTo>
                    <a:pt x="6" y="363"/>
                  </a:lnTo>
                  <a:lnTo>
                    <a:pt x="5" y="361"/>
                  </a:lnTo>
                  <a:lnTo>
                    <a:pt x="3" y="360"/>
                  </a:lnTo>
                  <a:lnTo>
                    <a:pt x="1" y="357"/>
                  </a:lnTo>
                  <a:lnTo>
                    <a:pt x="2" y="354"/>
                  </a:lnTo>
                  <a:lnTo>
                    <a:pt x="3" y="351"/>
                  </a:lnTo>
                  <a:lnTo>
                    <a:pt x="0" y="345"/>
                  </a:lnTo>
                  <a:lnTo>
                    <a:pt x="5" y="348"/>
                  </a:lnTo>
                  <a:lnTo>
                    <a:pt x="6" y="347"/>
                  </a:lnTo>
                  <a:lnTo>
                    <a:pt x="8" y="345"/>
                  </a:lnTo>
                  <a:lnTo>
                    <a:pt x="11" y="343"/>
                  </a:lnTo>
                  <a:lnTo>
                    <a:pt x="13" y="339"/>
                  </a:lnTo>
                  <a:lnTo>
                    <a:pt x="14" y="335"/>
                  </a:lnTo>
                  <a:lnTo>
                    <a:pt x="14" y="331"/>
                  </a:lnTo>
                  <a:lnTo>
                    <a:pt x="15" y="328"/>
                  </a:lnTo>
                  <a:lnTo>
                    <a:pt x="16" y="325"/>
                  </a:lnTo>
                  <a:lnTo>
                    <a:pt x="19" y="322"/>
                  </a:lnTo>
                  <a:lnTo>
                    <a:pt x="22" y="320"/>
                  </a:lnTo>
                  <a:lnTo>
                    <a:pt x="25" y="318"/>
                  </a:lnTo>
                  <a:lnTo>
                    <a:pt x="26" y="319"/>
                  </a:lnTo>
                  <a:lnTo>
                    <a:pt x="29" y="322"/>
                  </a:lnTo>
                  <a:lnTo>
                    <a:pt x="35" y="327"/>
                  </a:lnTo>
                  <a:lnTo>
                    <a:pt x="41" y="332"/>
                  </a:lnTo>
                  <a:lnTo>
                    <a:pt x="42" y="334"/>
                  </a:lnTo>
                  <a:lnTo>
                    <a:pt x="44" y="334"/>
                  </a:lnTo>
                  <a:lnTo>
                    <a:pt x="47" y="330"/>
                  </a:lnTo>
                  <a:lnTo>
                    <a:pt x="49" y="326"/>
                  </a:lnTo>
                  <a:lnTo>
                    <a:pt x="50" y="325"/>
                  </a:lnTo>
                  <a:lnTo>
                    <a:pt x="54" y="325"/>
                  </a:lnTo>
                  <a:lnTo>
                    <a:pt x="57" y="325"/>
                  </a:lnTo>
                  <a:lnTo>
                    <a:pt x="60" y="325"/>
                  </a:lnTo>
                  <a:lnTo>
                    <a:pt x="64" y="325"/>
                  </a:lnTo>
                  <a:lnTo>
                    <a:pt x="66" y="326"/>
                  </a:lnTo>
                  <a:lnTo>
                    <a:pt x="69" y="326"/>
                  </a:lnTo>
                  <a:lnTo>
                    <a:pt x="75" y="327"/>
                  </a:lnTo>
                  <a:lnTo>
                    <a:pt x="80" y="326"/>
                  </a:lnTo>
                  <a:lnTo>
                    <a:pt x="87" y="325"/>
                  </a:lnTo>
                  <a:lnTo>
                    <a:pt x="90" y="324"/>
                  </a:lnTo>
                  <a:lnTo>
                    <a:pt x="91" y="322"/>
                  </a:lnTo>
                  <a:lnTo>
                    <a:pt x="90" y="320"/>
                  </a:lnTo>
                  <a:lnTo>
                    <a:pt x="91" y="319"/>
                  </a:lnTo>
                  <a:lnTo>
                    <a:pt x="93" y="317"/>
                  </a:lnTo>
                  <a:lnTo>
                    <a:pt x="94" y="317"/>
                  </a:lnTo>
                  <a:lnTo>
                    <a:pt x="94" y="322"/>
                  </a:lnTo>
                  <a:lnTo>
                    <a:pt x="95" y="323"/>
                  </a:lnTo>
                  <a:lnTo>
                    <a:pt x="99" y="323"/>
                  </a:lnTo>
                  <a:lnTo>
                    <a:pt x="105" y="323"/>
                  </a:lnTo>
                  <a:lnTo>
                    <a:pt x="111" y="323"/>
                  </a:lnTo>
                  <a:lnTo>
                    <a:pt x="118" y="323"/>
                  </a:lnTo>
                  <a:lnTo>
                    <a:pt x="125" y="323"/>
                  </a:lnTo>
                  <a:lnTo>
                    <a:pt x="131" y="323"/>
                  </a:lnTo>
                  <a:lnTo>
                    <a:pt x="138" y="323"/>
                  </a:lnTo>
                  <a:lnTo>
                    <a:pt x="145" y="323"/>
                  </a:lnTo>
                  <a:lnTo>
                    <a:pt x="151" y="323"/>
                  </a:lnTo>
                  <a:lnTo>
                    <a:pt x="157" y="323"/>
                  </a:lnTo>
                  <a:lnTo>
                    <a:pt x="164" y="323"/>
                  </a:lnTo>
                  <a:lnTo>
                    <a:pt x="170" y="323"/>
                  </a:lnTo>
                  <a:lnTo>
                    <a:pt x="177" y="323"/>
                  </a:lnTo>
                  <a:lnTo>
                    <a:pt x="184" y="323"/>
                  </a:lnTo>
                  <a:lnTo>
                    <a:pt x="191" y="323"/>
                  </a:lnTo>
                  <a:lnTo>
                    <a:pt x="197" y="323"/>
                  </a:lnTo>
                  <a:lnTo>
                    <a:pt x="203" y="323"/>
                  </a:lnTo>
                  <a:lnTo>
                    <a:pt x="210" y="323"/>
                  </a:lnTo>
                  <a:lnTo>
                    <a:pt x="217" y="323"/>
                  </a:lnTo>
                  <a:lnTo>
                    <a:pt x="219" y="313"/>
                  </a:lnTo>
                  <a:lnTo>
                    <a:pt x="220" y="304"/>
                  </a:lnTo>
                  <a:lnTo>
                    <a:pt x="221" y="297"/>
                  </a:lnTo>
                  <a:lnTo>
                    <a:pt x="217" y="292"/>
                  </a:lnTo>
                  <a:lnTo>
                    <a:pt x="213" y="287"/>
                  </a:lnTo>
                  <a:lnTo>
                    <a:pt x="212" y="279"/>
                  </a:lnTo>
                  <a:lnTo>
                    <a:pt x="211" y="271"/>
                  </a:lnTo>
                  <a:lnTo>
                    <a:pt x="210" y="263"/>
                  </a:lnTo>
                  <a:lnTo>
                    <a:pt x="209" y="254"/>
                  </a:lnTo>
                  <a:lnTo>
                    <a:pt x="208" y="246"/>
                  </a:lnTo>
                  <a:lnTo>
                    <a:pt x="208" y="238"/>
                  </a:lnTo>
                  <a:lnTo>
                    <a:pt x="206" y="229"/>
                  </a:lnTo>
                  <a:lnTo>
                    <a:pt x="206" y="221"/>
                  </a:lnTo>
                  <a:lnTo>
                    <a:pt x="204" y="213"/>
                  </a:lnTo>
                  <a:lnTo>
                    <a:pt x="204" y="204"/>
                  </a:lnTo>
                  <a:lnTo>
                    <a:pt x="203" y="196"/>
                  </a:lnTo>
                  <a:lnTo>
                    <a:pt x="202" y="188"/>
                  </a:lnTo>
                  <a:lnTo>
                    <a:pt x="201" y="179"/>
                  </a:lnTo>
                  <a:lnTo>
                    <a:pt x="200" y="171"/>
                  </a:lnTo>
                  <a:lnTo>
                    <a:pt x="199" y="162"/>
                  </a:lnTo>
                  <a:lnTo>
                    <a:pt x="198" y="154"/>
                  </a:lnTo>
                  <a:lnTo>
                    <a:pt x="197" y="146"/>
                  </a:lnTo>
                  <a:lnTo>
                    <a:pt x="197" y="137"/>
                  </a:lnTo>
                  <a:lnTo>
                    <a:pt x="195" y="128"/>
                  </a:lnTo>
                  <a:lnTo>
                    <a:pt x="195" y="120"/>
                  </a:lnTo>
                  <a:lnTo>
                    <a:pt x="193" y="111"/>
                  </a:lnTo>
                  <a:lnTo>
                    <a:pt x="193" y="103"/>
                  </a:lnTo>
                  <a:lnTo>
                    <a:pt x="192" y="94"/>
                  </a:lnTo>
                  <a:lnTo>
                    <a:pt x="191" y="86"/>
                  </a:lnTo>
                  <a:lnTo>
                    <a:pt x="190" y="77"/>
                  </a:lnTo>
                  <a:lnTo>
                    <a:pt x="189" y="68"/>
                  </a:lnTo>
                  <a:lnTo>
                    <a:pt x="188" y="60"/>
                  </a:lnTo>
                  <a:lnTo>
                    <a:pt x="187" y="51"/>
                  </a:lnTo>
                  <a:lnTo>
                    <a:pt x="186" y="43"/>
                  </a:lnTo>
                  <a:lnTo>
                    <a:pt x="186" y="34"/>
                  </a:lnTo>
                  <a:lnTo>
                    <a:pt x="184" y="25"/>
                  </a:lnTo>
                  <a:lnTo>
                    <a:pt x="184" y="16"/>
                  </a:lnTo>
                  <a:lnTo>
                    <a:pt x="182" y="8"/>
                  </a:lnTo>
                  <a:lnTo>
                    <a:pt x="182" y="0"/>
                  </a:lnTo>
                  <a:lnTo>
                    <a:pt x="192" y="0"/>
                  </a:lnTo>
                  <a:lnTo>
                    <a:pt x="202" y="0"/>
                  </a:lnTo>
                  <a:lnTo>
                    <a:pt x="212" y="0"/>
                  </a:lnTo>
                  <a:lnTo>
                    <a:pt x="228" y="0"/>
                  </a:lnTo>
                  <a:lnTo>
                    <a:pt x="239" y="0"/>
                  </a:lnTo>
                  <a:lnTo>
                    <a:pt x="249" y="7"/>
                  </a:lnTo>
                  <a:lnTo>
                    <a:pt x="257" y="13"/>
                  </a:lnTo>
                  <a:lnTo>
                    <a:pt x="268" y="20"/>
                  </a:lnTo>
                  <a:lnTo>
                    <a:pt x="278" y="28"/>
                  </a:lnTo>
                  <a:lnTo>
                    <a:pt x="289" y="35"/>
                  </a:lnTo>
                  <a:lnTo>
                    <a:pt x="299" y="43"/>
                  </a:lnTo>
                  <a:lnTo>
                    <a:pt x="310" y="50"/>
                  </a:lnTo>
                  <a:lnTo>
                    <a:pt x="320" y="57"/>
                  </a:lnTo>
                  <a:lnTo>
                    <a:pt x="331" y="65"/>
                  </a:lnTo>
                  <a:lnTo>
                    <a:pt x="341" y="73"/>
                  </a:lnTo>
                  <a:lnTo>
                    <a:pt x="352" y="80"/>
                  </a:lnTo>
                  <a:lnTo>
                    <a:pt x="362" y="87"/>
                  </a:lnTo>
                  <a:lnTo>
                    <a:pt x="373" y="95"/>
                  </a:lnTo>
                  <a:lnTo>
                    <a:pt x="383" y="102"/>
                  </a:lnTo>
                  <a:lnTo>
                    <a:pt x="394" y="109"/>
                  </a:lnTo>
                  <a:lnTo>
                    <a:pt x="404" y="117"/>
                  </a:lnTo>
                  <a:lnTo>
                    <a:pt x="415" y="124"/>
                  </a:lnTo>
                  <a:lnTo>
                    <a:pt x="425" y="131"/>
                  </a:lnTo>
                  <a:lnTo>
                    <a:pt x="430" y="135"/>
                  </a:lnTo>
                  <a:lnTo>
                    <a:pt x="430" y="136"/>
                  </a:lnTo>
                  <a:lnTo>
                    <a:pt x="431" y="139"/>
                  </a:lnTo>
                  <a:lnTo>
                    <a:pt x="431" y="142"/>
                  </a:lnTo>
                  <a:lnTo>
                    <a:pt x="431" y="144"/>
                  </a:lnTo>
                  <a:lnTo>
                    <a:pt x="432" y="146"/>
                  </a:lnTo>
                  <a:lnTo>
                    <a:pt x="434" y="148"/>
                  </a:lnTo>
                  <a:lnTo>
                    <a:pt x="445" y="153"/>
                  </a:lnTo>
                  <a:lnTo>
                    <a:pt x="445" y="154"/>
                  </a:lnTo>
                  <a:lnTo>
                    <a:pt x="446" y="157"/>
                  </a:lnTo>
                  <a:lnTo>
                    <a:pt x="447" y="160"/>
                  </a:lnTo>
                  <a:lnTo>
                    <a:pt x="450" y="161"/>
                  </a:lnTo>
                  <a:lnTo>
                    <a:pt x="452" y="162"/>
                  </a:lnTo>
                  <a:lnTo>
                    <a:pt x="455" y="163"/>
                  </a:lnTo>
                  <a:lnTo>
                    <a:pt x="464" y="164"/>
                  </a:lnTo>
                  <a:lnTo>
                    <a:pt x="466" y="165"/>
                  </a:lnTo>
                  <a:lnTo>
                    <a:pt x="471" y="170"/>
                  </a:lnTo>
                  <a:lnTo>
                    <a:pt x="472" y="171"/>
                  </a:lnTo>
                  <a:lnTo>
                    <a:pt x="479" y="172"/>
                  </a:lnTo>
                  <a:lnTo>
                    <a:pt x="483" y="173"/>
                  </a:lnTo>
                  <a:lnTo>
                    <a:pt x="485" y="174"/>
                  </a:lnTo>
                  <a:lnTo>
                    <a:pt x="490" y="175"/>
                  </a:lnTo>
                  <a:lnTo>
                    <a:pt x="494" y="177"/>
                  </a:lnTo>
                  <a:lnTo>
                    <a:pt x="496" y="179"/>
                  </a:lnTo>
                  <a:lnTo>
                    <a:pt x="496" y="180"/>
                  </a:lnTo>
                  <a:lnTo>
                    <a:pt x="496" y="182"/>
                  </a:lnTo>
                  <a:lnTo>
                    <a:pt x="496" y="187"/>
                  </a:lnTo>
                  <a:lnTo>
                    <a:pt x="497" y="190"/>
                  </a:lnTo>
                  <a:lnTo>
                    <a:pt x="497" y="192"/>
                  </a:lnTo>
                  <a:lnTo>
                    <a:pt x="497" y="193"/>
                  </a:lnTo>
                  <a:lnTo>
                    <a:pt x="496" y="194"/>
                  </a:lnTo>
                  <a:lnTo>
                    <a:pt x="496" y="196"/>
                  </a:lnTo>
                  <a:lnTo>
                    <a:pt x="495" y="197"/>
                  </a:lnTo>
                  <a:lnTo>
                    <a:pt x="494" y="199"/>
                  </a:lnTo>
                  <a:lnTo>
                    <a:pt x="492" y="201"/>
                  </a:lnTo>
                  <a:lnTo>
                    <a:pt x="493" y="202"/>
                  </a:lnTo>
                  <a:lnTo>
                    <a:pt x="495" y="204"/>
                  </a:lnTo>
                  <a:lnTo>
                    <a:pt x="497" y="205"/>
                  </a:lnTo>
                  <a:lnTo>
                    <a:pt x="500" y="206"/>
                  </a:lnTo>
                  <a:lnTo>
                    <a:pt x="501" y="207"/>
                  </a:lnTo>
                  <a:lnTo>
                    <a:pt x="502" y="206"/>
                  </a:lnTo>
                  <a:lnTo>
                    <a:pt x="503" y="206"/>
                  </a:lnTo>
                  <a:lnTo>
                    <a:pt x="512" y="205"/>
                  </a:lnTo>
                  <a:lnTo>
                    <a:pt x="519" y="203"/>
                  </a:lnTo>
                  <a:lnTo>
                    <a:pt x="529" y="201"/>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82" name="Google Shape;2882;p203"/>
            <p:cNvSpPr/>
            <p:nvPr/>
          </p:nvSpPr>
          <p:spPr>
            <a:xfrm>
              <a:off x="5429145" y="3894319"/>
              <a:ext cx="372634" cy="361914"/>
            </a:xfrm>
            <a:custGeom>
              <a:avLst/>
              <a:gdLst/>
              <a:ahLst/>
              <a:cxnLst/>
              <a:rect l="l" t="t" r="r" b="b"/>
              <a:pathLst>
                <a:path w="394" h="430" extrusionOk="0">
                  <a:moveTo>
                    <a:pt x="22" y="263"/>
                  </a:moveTo>
                  <a:lnTo>
                    <a:pt x="20" y="266"/>
                  </a:lnTo>
                  <a:lnTo>
                    <a:pt x="20" y="265"/>
                  </a:lnTo>
                  <a:lnTo>
                    <a:pt x="19" y="263"/>
                  </a:lnTo>
                  <a:lnTo>
                    <a:pt x="21" y="260"/>
                  </a:lnTo>
                  <a:lnTo>
                    <a:pt x="21" y="258"/>
                  </a:lnTo>
                  <a:lnTo>
                    <a:pt x="23" y="258"/>
                  </a:lnTo>
                  <a:lnTo>
                    <a:pt x="22" y="263"/>
                  </a:lnTo>
                  <a:close/>
                  <a:moveTo>
                    <a:pt x="393" y="81"/>
                  </a:moveTo>
                  <a:lnTo>
                    <a:pt x="382" y="81"/>
                  </a:lnTo>
                  <a:lnTo>
                    <a:pt x="366" y="81"/>
                  </a:lnTo>
                  <a:lnTo>
                    <a:pt x="356" y="81"/>
                  </a:lnTo>
                  <a:lnTo>
                    <a:pt x="346" y="81"/>
                  </a:lnTo>
                  <a:lnTo>
                    <a:pt x="336" y="81"/>
                  </a:lnTo>
                  <a:lnTo>
                    <a:pt x="336" y="89"/>
                  </a:lnTo>
                  <a:lnTo>
                    <a:pt x="338" y="97"/>
                  </a:lnTo>
                  <a:lnTo>
                    <a:pt x="338" y="106"/>
                  </a:lnTo>
                  <a:lnTo>
                    <a:pt x="340" y="115"/>
                  </a:lnTo>
                  <a:lnTo>
                    <a:pt x="340" y="124"/>
                  </a:lnTo>
                  <a:lnTo>
                    <a:pt x="341" y="132"/>
                  </a:lnTo>
                  <a:lnTo>
                    <a:pt x="342" y="141"/>
                  </a:lnTo>
                  <a:lnTo>
                    <a:pt x="343" y="149"/>
                  </a:lnTo>
                  <a:lnTo>
                    <a:pt x="344" y="158"/>
                  </a:lnTo>
                  <a:lnTo>
                    <a:pt x="345" y="167"/>
                  </a:lnTo>
                  <a:lnTo>
                    <a:pt x="346" y="175"/>
                  </a:lnTo>
                  <a:lnTo>
                    <a:pt x="347" y="184"/>
                  </a:lnTo>
                  <a:lnTo>
                    <a:pt x="347" y="192"/>
                  </a:lnTo>
                  <a:lnTo>
                    <a:pt x="349" y="201"/>
                  </a:lnTo>
                  <a:lnTo>
                    <a:pt x="349" y="209"/>
                  </a:lnTo>
                  <a:lnTo>
                    <a:pt x="351" y="218"/>
                  </a:lnTo>
                  <a:lnTo>
                    <a:pt x="351" y="227"/>
                  </a:lnTo>
                  <a:lnTo>
                    <a:pt x="352" y="235"/>
                  </a:lnTo>
                  <a:lnTo>
                    <a:pt x="353" y="243"/>
                  </a:lnTo>
                  <a:lnTo>
                    <a:pt x="354" y="252"/>
                  </a:lnTo>
                  <a:lnTo>
                    <a:pt x="355" y="260"/>
                  </a:lnTo>
                  <a:lnTo>
                    <a:pt x="356" y="269"/>
                  </a:lnTo>
                  <a:lnTo>
                    <a:pt x="357" y="277"/>
                  </a:lnTo>
                  <a:lnTo>
                    <a:pt x="358" y="285"/>
                  </a:lnTo>
                  <a:lnTo>
                    <a:pt x="358" y="294"/>
                  </a:lnTo>
                  <a:lnTo>
                    <a:pt x="360" y="302"/>
                  </a:lnTo>
                  <a:lnTo>
                    <a:pt x="360" y="310"/>
                  </a:lnTo>
                  <a:lnTo>
                    <a:pt x="362" y="319"/>
                  </a:lnTo>
                  <a:lnTo>
                    <a:pt x="362" y="327"/>
                  </a:lnTo>
                  <a:lnTo>
                    <a:pt x="363" y="335"/>
                  </a:lnTo>
                  <a:lnTo>
                    <a:pt x="364" y="344"/>
                  </a:lnTo>
                  <a:lnTo>
                    <a:pt x="365" y="352"/>
                  </a:lnTo>
                  <a:lnTo>
                    <a:pt x="366" y="360"/>
                  </a:lnTo>
                  <a:lnTo>
                    <a:pt x="367" y="368"/>
                  </a:lnTo>
                  <a:lnTo>
                    <a:pt x="371" y="373"/>
                  </a:lnTo>
                  <a:lnTo>
                    <a:pt x="375" y="378"/>
                  </a:lnTo>
                  <a:lnTo>
                    <a:pt x="374" y="385"/>
                  </a:lnTo>
                  <a:lnTo>
                    <a:pt x="373" y="394"/>
                  </a:lnTo>
                  <a:lnTo>
                    <a:pt x="371" y="404"/>
                  </a:lnTo>
                  <a:lnTo>
                    <a:pt x="364" y="404"/>
                  </a:lnTo>
                  <a:lnTo>
                    <a:pt x="357" y="404"/>
                  </a:lnTo>
                  <a:lnTo>
                    <a:pt x="351" y="404"/>
                  </a:lnTo>
                  <a:lnTo>
                    <a:pt x="345" y="404"/>
                  </a:lnTo>
                  <a:lnTo>
                    <a:pt x="338" y="404"/>
                  </a:lnTo>
                  <a:lnTo>
                    <a:pt x="331" y="404"/>
                  </a:lnTo>
                  <a:lnTo>
                    <a:pt x="325" y="404"/>
                  </a:lnTo>
                  <a:lnTo>
                    <a:pt x="318" y="404"/>
                  </a:lnTo>
                  <a:lnTo>
                    <a:pt x="311" y="404"/>
                  </a:lnTo>
                  <a:lnTo>
                    <a:pt x="305" y="404"/>
                  </a:lnTo>
                  <a:lnTo>
                    <a:pt x="299" y="404"/>
                  </a:lnTo>
                  <a:lnTo>
                    <a:pt x="292" y="404"/>
                  </a:lnTo>
                  <a:lnTo>
                    <a:pt x="285" y="404"/>
                  </a:lnTo>
                  <a:lnTo>
                    <a:pt x="279" y="404"/>
                  </a:lnTo>
                  <a:lnTo>
                    <a:pt x="272" y="404"/>
                  </a:lnTo>
                  <a:lnTo>
                    <a:pt x="265" y="404"/>
                  </a:lnTo>
                  <a:lnTo>
                    <a:pt x="259" y="404"/>
                  </a:lnTo>
                  <a:lnTo>
                    <a:pt x="253" y="404"/>
                  </a:lnTo>
                  <a:lnTo>
                    <a:pt x="249" y="404"/>
                  </a:lnTo>
                  <a:lnTo>
                    <a:pt x="248" y="403"/>
                  </a:lnTo>
                  <a:lnTo>
                    <a:pt x="248" y="398"/>
                  </a:lnTo>
                  <a:lnTo>
                    <a:pt x="247" y="398"/>
                  </a:lnTo>
                  <a:lnTo>
                    <a:pt x="245" y="400"/>
                  </a:lnTo>
                  <a:lnTo>
                    <a:pt x="244" y="401"/>
                  </a:lnTo>
                  <a:lnTo>
                    <a:pt x="245" y="403"/>
                  </a:lnTo>
                  <a:lnTo>
                    <a:pt x="245" y="405"/>
                  </a:lnTo>
                  <a:lnTo>
                    <a:pt x="241" y="406"/>
                  </a:lnTo>
                  <a:lnTo>
                    <a:pt x="234" y="407"/>
                  </a:lnTo>
                  <a:lnTo>
                    <a:pt x="229" y="408"/>
                  </a:lnTo>
                  <a:lnTo>
                    <a:pt x="223" y="407"/>
                  </a:lnTo>
                  <a:lnTo>
                    <a:pt x="220" y="407"/>
                  </a:lnTo>
                  <a:lnTo>
                    <a:pt x="218" y="406"/>
                  </a:lnTo>
                  <a:lnTo>
                    <a:pt x="214" y="406"/>
                  </a:lnTo>
                  <a:lnTo>
                    <a:pt x="211" y="406"/>
                  </a:lnTo>
                  <a:lnTo>
                    <a:pt x="208" y="406"/>
                  </a:lnTo>
                  <a:lnTo>
                    <a:pt x="204" y="406"/>
                  </a:lnTo>
                  <a:lnTo>
                    <a:pt x="203" y="407"/>
                  </a:lnTo>
                  <a:lnTo>
                    <a:pt x="201" y="411"/>
                  </a:lnTo>
                  <a:lnTo>
                    <a:pt x="198" y="415"/>
                  </a:lnTo>
                  <a:lnTo>
                    <a:pt x="196" y="415"/>
                  </a:lnTo>
                  <a:lnTo>
                    <a:pt x="195" y="413"/>
                  </a:lnTo>
                  <a:lnTo>
                    <a:pt x="189" y="408"/>
                  </a:lnTo>
                  <a:lnTo>
                    <a:pt x="183" y="403"/>
                  </a:lnTo>
                  <a:lnTo>
                    <a:pt x="180" y="400"/>
                  </a:lnTo>
                  <a:lnTo>
                    <a:pt x="179" y="399"/>
                  </a:lnTo>
                  <a:lnTo>
                    <a:pt x="176" y="401"/>
                  </a:lnTo>
                  <a:lnTo>
                    <a:pt x="173" y="403"/>
                  </a:lnTo>
                  <a:lnTo>
                    <a:pt x="170" y="406"/>
                  </a:lnTo>
                  <a:lnTo>
                    <a:pt x="169" y="409"/>
                  </a:lnTo>
                  <a:lnTo>
                    <a:pt x="168" y="412"/>
                  </a:lnTo>
                  <a:lnTo>
                    <a:pt x="168" y="416"/>
                  </a:lnTo>
                  <a:lnTo>
                    <a:pt x="167" y="420"/>
                  </a:lnTo>
                  <a:lnTo>
                    <a:pt x="165" y="424"/>
                  </a:lnTo>
                  <a:lnTo>
                    <a:pt x="162" y="426"/>
                  </a:lnTo>
                  <a:lnTo>
                    <a:pt x="160" y="428"/>
                  </a:lnTo>
                  <a:lnTo>
                    <a:pt x="159" y="429"/>
                  </a:lnTo>
                  <a:lnTo>
                    <a:pt x="154" y="426"/>
                  </a:lnTo>
                  <a:lnTo>
                    <a:pt x="153" y="426"/>
                  </a:lnTo>
                  <a:lnTo>
                    <a:pt x="149" y="424"/>
                  </a:lnTo>
                  <a:lnTo>
                    <a:pt x="148" y="421"/>
                  </a:lnTo>
                  <a:lnTo>
                    <a:pt x="145" y="419"/>
                  </a:lnTo>
                  <a:lnTo>
                    <a:pt x="141" y="417"/>
                  </a:lnTo>
                  <a:lnTo>
                    <a:pt x="139" y="416"/>
                  </a:lnTo>
                  <a:lnTo>
                    <a:pt x="138" y="414"/>
                  </a:lnTo>
                  <a:lnTo>
                    <a:pt x="136" y="413"/>
                  </a:lnTo>
                  <a:lnTo>
                    <a:pt x="135" y="412"/>
                  </a:lnTo>
                  <a:lnTo>
                    <a:pt x="135" y="412"/>
                  </a:lnTo>
                  <a:lnTo>
                    <a:pt x="135" y="411"/>
                  </a:lnTo>
                  <a:lnTo>
                    <a:pt x="135" y="409"/>
                  </a:lnTo>
                  <a:lnTo>
                    <a:pt x="133" y="405"/>
                  </a:lnTo>
                  <a:lnTo>
                    <a:pt x="131" y="404"/>
                  </a:lnTo>
                  <a:lnTo>
                    <a:pt x="129" y="404"/>
                  </a:lnTo>
                  <a:lnTo>
                    <a:pt x="128" y="403"/>
                  </a:lnTo>
                  <a:lnTo>
                    <a:pt x="127" y="403"/>
                  </a:lnTo>
                  <a:lnTo>
                    <a:pt x="127" y="401"/>
                  </a:lnTo>
                  <a:lnTo>
                    <a:pt x="126" y="400"/>
                  </a:lnTo>
                  <a:lnTo>
                    <a:pt x="124" y="400"/>
                  </a:lnTo>
                  <a:lnTo>
                    <a:pt x="122" y="397"/>
                  </a:lnTo>
                  <a:lnTo>
                    <a:pt x="121" y="392"/>
                  </a:lnTo>
                  <a:lnTo>
                    <a:pt x="119" y="388"/>
                  </a:lnTo>
                  <a:lnTo>
                    <a:pt x="117" y="385"/>
                  </a:lnTo>
                  <a:lnTo>
                    <a:pt x="116" y="384"/>
                  </a:lnTo>
                  <a:lnTo>
                    <a:pt x="115" y="384"/>
                  </a:lnTo>
                  <a:lnTo>
                    <a:pt x="115" y="384"/>
                  </a:lnTo>
                  <a:lnTo>
                    <a:pt x="115" y="383"/>
                  </a:lnTo>
                  <a:lnTo>
                    <a:pt x="113" y="383"/>
                  </a:lnTo>
                  <a:lnTo>
                    <a:pt x="111" y="383"/>
                  </a:lnTo>
                  <a:lnTo>
                    <a:pt x="108" y="383"/>
                  </a:lnTo>
                  <a:lnTo>
                    <a:pt x="108" y="382"/>
                  </a:lnTo>
                  <a:lnTo>
                    <a:pt x="106" y="381"/>
                  </a:lnTo>
                  <a:lnTo>
                    <a:pt x="105" y="383"/>
                  </a:lnTo>
                  <a:lnTo>
                    <a:pt x="103" y="383"/>
                  </a:lnTo>
                  <a:lnTo>
                    <a:pt x="100" y="381"/>
                  </a:lnTo>
                  <a:lnTo>
                    <a:pt x="100" y="379"/>
                  </a:lnTo>
                  <a:lnTo>
                    <a:pt x="99" y="377"/>
                  </a:lnTo>
                  <a:lnTo>
                    <a:pt x="95" y="373"/>
                  </a:lnTo>
                  <a:lnTo>
                    <a:pt x="89" y="368"/>
                  </a:lnTo>
                  <a:lnTo>
                    <a:pt x="81" y="365"/>
                  </a:lnTo>
                  <a:lnTo>
                    <a:pt x="74" y="366"/>
                  </a:lnTo>
                  <a:lnTo>
                    <a:pt x="69" y="365"/>
                  </a:lnTo>
                  <a:lnTo>
                    <a:pt x="68" y="365"/>
                  </a:lnTo>
                  <a:lnTo>
                    <a:pt x="67" y="365"/>
                  </a:lnTo>
                  <a:lnTo>
                    <a:pt x="65" y="366"/>
                  </a:lnTo>
                  <a:lnTo>
                    <a:pt x="65" y="366"/>
                  </a:lnTo>
                  <a:lnTo>
                    <a:pt x="64" y="365"/>
                  </a:lnTo>
                  <a:lnTo>
                    <a:pt x="63" y="366"/>
                  </a:lnTo>
                  <a:lnTo>
                    <a:pt x="63" y="367"/>
                  </a:lnTo>
                  <a:lnTo>
                    <a:pt x="59" y="368"/>
                  </a:lnTo>
                  <a:lnTo>
                    <a:pt x="54" y="368"/>
                  </a:lnTo>
                  <a:lnTo>
                    <a:pt x="50" y="368"/>
                  </a:lnTo>
                  <a:lnTo>
                    <a:pt x="47" y="370"/>
                  </a:lnTo>
                  <a:lnTo>
                    <a:pt x="42" y="371"/>
                  </a:lnTo>
                  <a:lnTo>
                    <a:pt x="36" y="371"/>
                  </a:lnTo>
                  <a:lnTo>
                    <a:pt x="32" y="370"/>
                  </a:lnTo>
                  <a:lnTo>
                    <a:pt x="31" y="369"/>
                  </a:lnTo>
                  <a:lnTo>
                    <a:pt x="29" y="369"/>
                  </a:lnTo>
                  <a:lnTo>
                    <a:pt x="27" y="370"/>
                  </a:lnTo>
                  <a:lnTo>
                    <a:pt x="25" y="372"/>
                  </a:lnTo>
                  <a:lnTo>
                    <a:pt x="23" y="377"/>
                  </a:lnTo>
                  <a:lnTo>
                    <a:pt x="21" y="380"/>
                  </a:lnTo>
                  <a:lnTo>
                    <a:pt x="20" y="381"/>
                  </a:lnTo>
                  <a:lnTo>
                    <a:pt x="19" y="384"/>
                  </a:lnTo>
                  <a:lnTo>
                    <a:pt x="18" y="390"/>
                  </a:lnTo>
                  <a:lnTo>
                    <a:pt x="17" y="392"/>
                  </a:lnTo>
                  <a:lnTo>
                    <a:pt x="17" y="378"/>
                  </a:lnTo>
                  <a:lnTo>
                    <a:pt x="19" y="372"/>
                  </a:lnTo>
                  <a:lnTo>
                    <a:pt x="20" y="367"/>
                  </a:lnTo>
                  <a:lnTo>
                    <a:pt x="23" y="356"/>
                  </a:lnTo>
                  <a:lnTo>
                    <a:pt x="28" y="348"/>
                  </a:lnTo>
                  <a:lnTo>
                    <a:pt x="32" y="336"/>
                  </a:lnTo>
                  <a:lnTo>
                    <a:pt x="34" y="324"/>
                  </a:lnTo>
                  <a:lnTo>
                    <a:pt x="33" y="313"/>
                  </a:lnTo>
                  <a:lnTo>
                    <a:pt x="32" y="303"/>
                  </a:lnTo>
                  <a:lnTo>
                    <a:pt x="29" y="296"/>
                  </a:lnTo>
                  <a:lnTo>
                    <a:pt x="28" y="287"/>
                  </a:lnTo>
                  <a:lnTo>
                    <a:pt x="25" y="281"/>
                  </a:lnTo>
                  <a:lnTo>
                    <a:pt x="19" y="277"/>
                  </a:lnTo>
                  <a:lnTo>
                    <a:pt x="18" y="275"/>
                  </a:lnTo>
                  <a:lnTo>
                    <a:pt x="19" y="274"/>
                  </a:lnTo>
                  <a:lnTo>
                    <a:pt x="23" y="273"/>
                  </a:lnTo>
                  <a:lnTo>
                    <a:pt x="25" y="270"/>
                  </a:lnTo>
                  <a:lnTo>
                    <a:pt x="20" y="271"/>
                  </a:lnTo>
                  <a:lnTo>
                    <a:pt x="25" y="260"/>
                  </a:lnTo>
                  <a:lnTo>
                    <a:pt x="27" y="253"/>
                  </a:lnTo>
                  <a:lnTo>
                    <a:pt x="26" y="248"/>
                  </a:lnTo>
                  <a:lnTo>
                    <a:pt x="28" y="246"/>
                  </a:lnTo>
                  <a:lnTo>
                    <a:pt x="24" y="239"/>
                  </a:lnTo>
                  <a:lnTo>
                    <a:pt x="21" y="231"/>
                  </a:lnTo>
                  <a:lnTo>
                    <a:pt x="19" y="230"/>
                  </a:lnTo>
                  <a:lnTo>
                    <a:pt x="17" y="229"/>
                  </a:lnTo>
                  <a:lnTo>
                    <a:pt x="17" y="231"/>
                  </a:lnTo>
                  <a:lnTo>
                    <a:pt x="17" y="233"/>
                  </a:lnTo>
                  <a:lnTo>
                    <a:pt x="14" y="231"/>
                  </a:lnTo>
                  <a:lnTo>
                    <a:pt x="11" y="226"/>
                  </a:lnTo>
                  <a:lnTo>
                    <a:pt x="6" y="216"/>
                  </a:lnTo>
                  <a:lnTo>
                    <a:pt x="4" y="216"/>
                  </a:lnTo>
                  <a:lnTo>
                    <a:pt x="3" y="217"/>
                  </a:lnTo>
                  <a:lnTo>
                    <a:pt x="2" y="218"/>
                  </a:lnTo>
                  <a:lnTo>
                    <a:pt x="1" y="226"/>
                  </a:lnTo>
                  <a:lnTo>
                    <a:pt x="0" y="223"/>
                  </a:lnTo>
                  <a:lnTo>
                    <a:pt x="1" y="218"/>
                  </a:lnTo>
                  <a:lnTo>
                    <a:pt x="2" y="214"/>
                  </a:lnTo>
                  <a:lnTo>
                    <a:pt x="4" y="208"/>
                  </a:lnTo>
                  <a:lnTo>
                    <a:pt x="7" y="208"/>
                  </a:lnTo>
                  <a:lnTo>
                    <a:pt x="15" y="208"/>
                  </a:lnTo>
                  <a:lnTo>
                    <a:pt x="22" y="208"/>
                  </a:lnTo>
                  <a:lnTo>
                    <a:pt x="29" y="208"/>
                  </a:lnTo>
                  <a:lnTo>
                    <a:pt x="37" y="207"/>
                  </a:lnTo>
                  <a:lnTo>
                    <a:pt x="44" y="207"/>
                  </a:lnTo>
                  <a:lnTo>
                    <a:pt x="52" y="207"/>
                  </a:lnTo>
                  <a:lnTo>
                    <a:pt x="59" y="207"/>
                  </a:lnTo>
                  <a:lnTo>
                    <a:pt x="66" y="207"/>
                  </a:lnTo>
                  <a:lnTo>
                    <a:pt x="74" y="207"/>
                  </a:lnTo>
                  <a:lnTo>
                    <a:pt x="81" y="207"/>
                  </a:lnTo>
                  <a:lnTo>
                    <a:pt x="89" y="207"/>
                  </a:lnTo>
                  <a:lnTo>
                    <a:pt x="96" y="207"/>
                  </a:lnTo>
                  <a:lnTo>
                    <a:pt x="104" y="207"/>
                  </a:lnTo>
                  <a:lnTo>
                    <a:pt x="111" y="207"/>
                  </a:lnTo>
                  <a:lnTo>
                    <a:pt x="118" y="207"/>
                  </a:lnTo>
                  <a:lnTo>
                    <a:pt x="126" y="207"/>
                  </a:lnTo>
                  <a:lnTo>
                    <a:pt x="130" y="207"/>
                  </a:lnTo>
                  <a:lnTo>
                    <a:pt x="130" y="203"/>
                  </a:lnTo>
                  <a:lnTo>
                    <a:pt x="130" y="200"/>
                  </a:lnTo>
                  <a:lnTo>
                    <a:pt x="129" y="195"/>
                  </a:lnTo>
                  <a:lnTo>
                    <a:pt x="129" y="190"/>
                  </a:lnTo>
                  <a:lnTo>
                    <a:pt x="128" y="185"/>
                  </a:lnTo>
                  <a:lnTo>
                    <a:pt x="128" y="181"/>
                  </a:lnTo>
                  <a:lnTo>
                    <a:pt x="128" y="176"/>
                  </a:lnTo>
                  <a:lnTo>
                    <a:pt x="128" y="171"/>
                  </a:lnTo>
                  <a:lnTo>
                    <a:pt x="127" y="168"/>
                  </a:lnTo>
                  <a:lnTo>
                    <a:pt x="127" y="165"/>
                  </a:lnTo>
                  <a:lnTo>
                    <a:pt x="126" y="161"/>
                  </a:lnTo>
                  <a:lnTo>
                    <a:pt x="126" y="159"/>
                  </a:lnTo>
                  <a:lnTo>
                    <a:pt x="126" y="157"/>
                  </a:lnTo>
                  <a:lnTo>
                    <a:pt x="127" y="154"/>
                  </a:lnTo>
                  <a:lnTo>
                    <a:pt x="130" y="151"/>
                  </a:lnTo>
                  <a:lnTo>
                    <a:pt x="134" y="148"/>
                  </a:lnTo>
                  <a:lnTo>
                    <a:pt x="139" y="144"/>
                  </a:lnTo>
                  <a:lnTo>
                    <a:pt x="143" y="141"/>
                  </a:lnTo>
                  <a:lnTo>
                    <a:pt x="145" y="140"/>
                  </a:lnTo>
                  <a:lnTo>
                    <a:pt x="151" y="140"/>
                  </a:lnTo>
                  <a:lnTo>
                    <a:pt x="155" y="137"/>
                  </a:lnTo>
                  <a:lnTo>
                    <a:pt x="160" y="136"/>
                  </a:lnTo>
                  <a:lnTo>
                    <a:pt x="162" y="134"/>
                  </a:lnTo>
                  <a:lnTo>
                    <a:pt x="162" y="131"/>
                  </a:lnTo>
                  <a:lnTo>
                    <a:pt x="162" y="126"/>
                  </a:lnTo>
                  <a:lnTo>
                    <a:pt x="162" y="121"/>
                  </a:lnTo>
                  <a:lnTo>
                    <a:pt x="162" y="116"/>
                  </a:lnTo>
                  <a:lnTo>
                    <a:pt x="162" y="112"/>
                  </a:lnTo>
                  <a:lnTo>
                    <a:pt x="162" y="107"/>
                  </a:lnTo>
                  <a:lnTo>
                    <a:pt x="162" y="102"/>
                  </a:lnTo>
                  <a:lnTo>
                    <a:pt x="162" y="97"/>
                  </a:lnTo>
                  <a:lnTo>
                    <a:pt x="162" y="92"/>
                  </a:lnTo>
                  <a:lnTo>
                    <a:pt x="162" y="88"/>
                  </a:lnTo>
                  <a:lnTo>
                    <a:pt x="162" y="84"/>
                  </a:lnTo>
                  <a:lnTo>
                    <a:pt x="162" y="79"/>
                  </a:lnTo>
                  <a:lnTo>
                    <a:pt x="162" y="74"/>
                  </a:lnTo>
                  <a:lnTo>
                    <a:pt x="162" y="69"/>
                  </a:lnTo>
                  <a:lnTo>
                    <a:pt x="162" y="64"/>
                  </a:lnTo>
                  <a:lnTo>
                    <a:pt x="162" y="60"/>
                  </a:lnTo>
                  <a:lnTo>
                    <a:pt x="162" y="55"/>
                  </a:lnTo>
                  <a:lnTo>
                    <a:pt x="162" y="50"/>
                  </a:lnTo>
                  <a:lnTo>
                    <a:pt x="162" y="45"/>
                  </a:lnTo>
                  <a:lnTo>
                    <a:pt x="167" y="45"/>
                  </a:lnTo>
                  <a:lnTo>
                    <a:pt x="173" y="45"/>
                  </a:lnTo>
                  <a:lnTo>
                    <a:pt x="179" y="45"/>
                  </a:lnTo>
                  <a:lnTo>
                    <a:pt x="185" y="45"/>
                  </a:lnTo>
                  <a:lnTo>
                    <a:pt x="191" y="45"/>
                  </a:lnTo>
                  <a:lnTo>
                    <a:pt x="197" y="45"/>
                  </a:lnTo>
                  <a:lnTo>
                    <a:pt x="202" y="45"/>
                  </a:lnTo>
                  <a:lnTo>
                    <a:pt x="209" y="45"/>
                  </a:lnTo>
                  <a:lnTo>
                    <a:pt x="215" y="45"/>
                  </a:lnTo>
                  <a:lnTo>
                    <a:pt x="221" y="45"/>
                  </a:lnTo>
                  <a:lnTo>
                    <a:pt x="226" y="45"/>
                  </a:lnTo>
                  <a:lnTo>
                    <a:pt x="232" y="45"/>
                  </a:lnTo>
                  <a:lnTo>
                    <a:pt x="238" y="45"/>
                  </a:lnTo>
                  <a:lnTo>
                    <a:pt x="245" y="45"/>
                  </a:lnTo>
                  <a:lnTo>
                    <a:pt x="251" y="45"/>
                  </a:lnTo>
                  <a:lnTo>
                    <a:pt x="256" y="45"/>
                  </a:lnTo>
                  <a:lnTo>
                    <a:pt x="262" y="45"/>
                  </a:lnTo>
                  <a:lnTo>
                    <a:pt x="269" y="45"/>
                  </a:lnTo>
                  <a:lnTo>
                    <a:pt x="269" y="41"/>
                  </a:lnTo>
                  <a:lnTo>
                    <a:pt x="269" y="36"/>
                  </a:lnTo>
                  <a:lnTo>
                    <a:pt x="269" y="28"/>
                  </a:lnTo>
                  <a:lnTo>
                    <a:pt x="269" y="20"/>
                  </a:lnTo>
                  <a:lnTo>
                    <a:pt x="269" y="12"/>
                  </a:lnTo>
                  <a:lnTo>
                    <a:pt x="269" y="5"/>
                  </a:lnTo>
                  <a:lnTo>
                    <a:pt x="269" y="0"/>
                  </a:lnTo>
                  <a:lnTo>
                    <a:pt x="275" y="3"/>
                  </a:lnTo>
                  <a:lnTo>
                    <a:pt x="281" y="8"/>
                  </a:lnTo>
                  <a:lnTo>
                    <a:pt x="287" y="11"/>
                  </a:lnTo>
                  <a:lnTo>
                    <a:pt x="293" y="16"/>
                  </a:lnTo>
                  <a:lnTo>
                    <a:pt x="299" y="19"/>
                  </a:lnTo>
                  <a:lnTo>
                    <a:pt x="305" y="23"/>
                  </a:lnTo>
                  <a:lnTo>
                    <a:pt x="311" y="27"/>
                  </a:lnTo>
                  <a:lnTo>
                    <a:pt x="317" y="31"/>
                  </a:lnTo>
                  <a:lnTo>
                    <a:pt x="323" y="35"/>
                  </a:lnTo>
                  <a:lnTo>
                    <a:pt x="329" y="39"/>
                  </a:lnTo>
                  <a:lnTo>
                    <a:pt x="335" y="43"/>
                  </a:lnTo>
                  <a:lnTo>
                    <a:pt x="341" y="47"/>
                  </a:lnTo>
                  <a:lnTo>
                    <a:pt x="347" y="50"/>
                  </a:lnTo>
                  <a:lnTo>
                    <a:pt x="353" y="55"/>
                  </a:lnTo>
                  <a:lnTo>
                    <a:pt x="360" y="58"/>
                  </a:lnTo>
                  <a:lnTo>
                    <a:pt x="365" y="63"/>
                  </a:lnTo>
                  <a:lnTo>
                    <a:pt x="371" y="66"/>
                  </a:lnTo>
                  <a:lnTo>
                    <a:pt x="378" y="71"/>
                  </a:lnTo>
                  <a:lnTo>
                    <a:pt x="385" y="76"/>
                  </a:lnTo>
                  <a:lnTo>
                    <a:pt x="393" y="81"/>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83" name="Google Shape;2883;p203"/>
            <p:cNvSpPr/>
            <p:nvPr/>
          </p:nvSpPr>
          <p:spPr>
            <a:xfrm>
              <a:off x="5445893" y="4108513"/>
              <a:ext cx="4185" cy="7386"/>
            </a:xfrm>
            <a:custGeom>
              <a:avLst/>
              <a:gdLst/>
              <a:ahLst/>
              <a:cxnLst/>
              <a:rect l="l" t="t" r="r" b="b"/>
              <a:pathLst>
                <a:path w="5" h="9" extrusionOk="0">
                  <a:moveTo>
                    <a:pt x="3" y="5"/>
                  </a:moveTo>
                  <a:lnTo>
                    <a:pt x="1" y="8"/>
                  </a:lnTo>
                  <a:lnTo>
                    <a:pt x="1" y="7"/>
                  </a:lnTo>
                  <a:lnTo>
                    <a:pt x="0" y="5"/>
                  </a:lnTo>
                  <a:lnTo>
                    <a:pt x="2" y="2"/>
                  </a:lnTo>
                  <a:lnTo>
                    <a:pt x="2" y="0"/>
                  </a:lnTo>
                  <a:lnTo>
                    <a:pt x="4" y="0"/>
                  </a:lnTo>
                  <a:lnTo>
                    <a:pt x="3"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84" name="Google Shape;2884;p203"/>
            <p:cNvSpPr/>
            <p:nvPr/>
          </p:nvSpPr>
          <p:spPr>
            <a:xfrm>
              <a:off x="6940623" y="4902507"/>
              <a:ext cx="100486" cy="214194"/>
            </a:xfrm>
            <a:custGeom>
              <a:avLst/>
              <a:gdLst/>
              <a:ahLst/>
              <a:cxnLst/>
              <a:rect l="l" t="t" r="r" b="b"/>
              <a:pathLst>
                <a:path w="105" h="255" extrusionOk="0">
                  <a:moveTo>
                    <a:pt x="66" y="88"/>
                  </a:moveTo>
                  <a:lnTo>
                    <a:pt x="65" y="88"/>
                  </a:lnTo>
                  <a:lnTo>
                    <a:pt x="65" y="88"/>
                  </a:lnTo>
                  <a:lnTo>
                    <a:pt x="65" y="86"/>
                  </a:lnTo>
                  <a:lnTo>
                    <a:pt x="65" y="85"/>
                  </a:lnTo>
                  <a:lnTo>
                    <a:pt x="66" y="85"/>
                  </a:lnTo>
                  <a:lnTo>
                    <a:pt x="67" y="85"/>
                  </a:lnTo>
                  <a:lnTo>
                    <a:pt x="68" y="85"/>
                  </a:lnTo>
                  <a:lnTo>
                    <a:pt x="68" y="87"/>
                  </a:lnTo>
                  <a:lnTo>
                    <a:pt x="67" y="87"/>
                  </a:lnTo>
                  <a:lnTo>
                    <a:pt x="66" y="88"/>
                  </a:lnTo>
                  <a:close/>
                  <a:moveTo>
                    <a:pt x="64" y="85"/>
                  </a:moveTo>
                  <a:lnTo>
                    <a:pt x="63" y="87"/>
                  </a:lnTo>
                  <a:lnTo>
                    <a:pt x="62" y="87"/>
                  </a:lnTo>
                  <a:lnTo>
                    <a:pt x="60" y="85"/>
                  </a:lnTo>
                  <a:lnTo>
                    <a:pt x="61" y="84"/>
                  </a:lnTo>
                  <a:lnTo>
                    <a:pt x="62" y="83"/>
                  </a:lnTo>
                  <a:lnTo>
                    <a:pt x="63" y="84"/>
                  </a:lnTo>
                  <a:lnTo>
                    <a:pt x="64" y="85"/>
                  </a:lnTo>
                  <a:close/>
                  <a:moveTo>
                    <a:pt x="74" y="71"/>
                  </a:moveTo>
                  <a:lnTo>
                    <a:pt x="70" y="71"/>
                  </a:lnTo>
                  <a:lnTo>
                    <a:pt x="64" y="71"/>
                  </a:lnTo>
                  <a:lnTo>
                    <a:pt x="63" y="72"/>
                  </a:lnTo>
                  <a:lnTo>
                    <a:pt x="63" y="74"/>
                  </a:lnTo>
                  <a:lnTo>
                    <a:pt x="61" y="79"/>
                  </a:lnTo>
                  <a:lnTo>
                    <a:pt x="60" y="81"/>
                  </a:lnTo>
                  <a:lnTo>
                    <a:pt x="58" y="84"/>
                  </a:lnTo>
                  <a:lnTo>
                    <a:pt x="55" y="88"/>
                  </a:lnTo>
                  <a:lnTo>
                    <a:pt x="55" y="90"/>
                  </a:lnTo>
                  <a:lnTo>
                    <a:pt x="55" y="92"/>
                  </a:lnTo>
                  <a:lnTo>
                    <a:pt x="56" y="98"/>
                  </a:lnTo>
                  <a:lnTo>
                    <a:pt x="58" y="104"/>
                  </a:lnTo>
                  <a:lnTo>
                    <a:pt x="59" y="106"/>
                  </a:lnTo>
                  <a:lnTo>
                    <a:pt x="60" y="115"/>
                  </a:lnTo>
                  <a:lnTo>
                    <a:pt x="60" y="121"/>
                  </a:lnTo>
                  <a:lnTo>
                    <a:pt x="61" y="124"/>
                  </a:lnTo>
                  <a:lnTo>
                    <a:pt x="61" y="129"/>
                  </a:lnTo>
                  <a:lnTo>
                    <a:pt x="63" y="131"/>
                  </a:lnTo>
                  <a:lnTo>
                    <a:pt x="65" y="133"/>
                  </a:lnTo>
                  <a:lnTo>
                    <a:pt x="70" y="134"/>
                  </a:lnTo>
                  <a:lnTo>
                    <a:pt x="72" y="135"/>
                  </a:lnTo>
                  <a:lnTo>
                    <a:pt x="76" y="138"/>
                  </a:lnTo>
                  <a:lnTo>
                    <a:pt x="83" y="146"/>
                  </a:lnTo>
                  <a:lnTo>
                    <a:pt x="87" y="152"/>
                  </a:lnTo>
                  <a:lnTo>
                    <a:pt x="91" y="156"/>
                  </a:lnTo>
                  <a:lnTo>
                    <a:pt x="98" y="165"/>
                  </a:lnTo>
                  <a:lnTo>
                    <a:pt x="102" y="172"/>
                  </a:lnTo>
                  <a:lnTo>
                    <a:pt x="103" y="178"/>
                  </a:lnTo>
                  <a:lnTo>
                    <a:pt x="104" y="179"/>
                  </a:lnTo>
                  <a:lnTo>
                    <a:pt x="102" y="184"/>
                  </a:lnTo>
                  <a:lnTo>
                    <a:pt x="101" y="192"/>
                  </a:lnTo>
                  <a:lnTo>
                    <a:pt x="102" y="197"/>
                  </a:lnTo>
                  <a:lnTo>
                    <a:pt x="101" y="205"/>
                  </a:lnTo>
                  <a:lnTo>
                    <a:pt x="101" y="214"/>
                  </a:lnTo>
                  <a:lnTo>
                    <a:pt x="100" y="218"/>
                  </a:lnTo>
                  <a:lnTo>
                    <a:pt x="98" y="219"/>
                  </a:lnTo>
                  <a:lnTo>
                    <a:pt x="95" y="220"/>
                  </a:lnTo>
                  <a:lnTo>
                    <a:pt x="87" y="221"/>
                  </a:lnTo>
                  <a:lnTo>
                    <a:pt x="85" y="222"/>
                  </a:lnTo>
                  <a:lnTo>
                    <a:pt x="85" y="224"/>
                  </a:lnTo>
                  <a:lnTo>
                    <a:pt x="83" y="228"/>
                  </a:lnTo>
                  <a:lnTo>
                    <a:pt x="81" y="233"/>
                  </a:lnTo>
                  <a:lnTo>
                    <a:pt x="81" y="235"/>
                  </a:lnTo>
                  <a:lnTo>
                    <a:pt x="81" y="235"/>
                  </a:lnTo>
                  <a:lnTo>
                    <a:pt x="82" y="237"/>
                  </a:lnTo>
                  <a:lnTo>
                    <a:pt x="84" y="243"/>
                  </a:lnTo>
                  <a:lnTo>
                    <a:pt x="85" y="252"/>
                  </a:lnTo>
                  <a:lnTo>
                    <a:pt x="84" y="253"/>
                  </a:lnTo>
                  <a:lnTo>
                    <a:pt x="82" y="254"/>
                  </a:lnTo>
                  <a:lnTo>
                    <a:pt x="79" y="254"/>
                  </a:lnTo>
                  <a:lnTo>
                    <a:pt x="78" y="253"/>
                  </a:lnTo>
                  <a:lnTo>
                    <a:pt x="78" y="252"/>
                  </a:lnTo>
                  <a:lnTo>
                    <a:pt x="77" y="250"/>
                  </a:lnTo>
                  <a:lnTo>
                    <a:pt x="78" y="248"/>
                  </a:lnTo>
                  <a:lnTo>
                    <a:pt x="79" y="246"/>
                  </a:lnTo>
                  <a:lnTo>
                    <a:pt x="78" y="244"/>
                  </a:lnTo>
                  <a:lnTo>
                    <a:pt x="76" y="243"/>
                  </a:lnTo>
                  <a:lnTo>
                    <a:pt x="73" y="241"/>
                  </a:lnTo>
                  <a:lnTo>
                    <a:pt x="68" y="235"/>
                  </a:lnTo>
                  <a:lnTo>
                    <a:pt x="63" y="230"/>
                  </a:lnTo>
                  <a:lnTo>
                    <a:pt x="60" y="227"/>
                  </a:lnTo>
                  <a:lnTo>
                    <a:pt x="57" y="225"/>
                  </a:lnTo>
                  <a:lnTo>
                    <a:pt x="57" y="224"/>
                  </a:lnTo>
                  <a:lnTo>
                    <a:pt x="56" y="222"/>
                  </a:lnTo>
                  <a:lnTo>
                    <a:pt x="56" y="220"/>
                  </a:lnTo>
                  <a:lnTo>
                    <a:pt x="56" y="219"/>
                  </a:lnTo>
                  <a:lnTo>
                    <a:pt x="55" y="217"/>
                  </a:lnTo>
                  <a:lnTo>
                    <a:pt x="52" y="214"/>
                  </a:lnTo>
                  <a:lnTo>
                    <a:pt x="51" y="212"/>
                  </a:lnTo>
                  <a:lnTo>
                    <a:pt x="51" y="210"/>
                  </a:lnTo>
                  <a:lnTo>
                    <a:pt x="52" y="208"/>
                  </a:lnTo>
                  <a:lnTo>
                    <a:pt x="55" y="206"/>
                  </a:lnTo>
                  <a:lnTo>
                    <a:pt x="57" y="202"/>
                  </a:lnTo>
                  <a:lnTo>
                    <a:pt x="57" y="198"/>
                  </a:lnTo>
                  <a:lnTo>
                    <a:pt x="60" y="192"/>
                  </a:lnTo>
                  <a:lnTo>
                    <a:pt x="61" y="187"/>
                  </a:lnTo>
                  <a:lnTo>
                    <a:pt x="61" y="183"/>
                  </a:lnTo>
                  <a:lnTo>
                    <a:pt x="61" y="180"/>
                  </a:lnTo>
                  <a:lnTo>
                    <a:pt x="60" y="174"/>
                  </a:lnTo>
                  <a:lnTo>
                    <a:pt x="59" y="170"/>
                  </a:lnTo>
                  <a:lnTo>
                    <a:pt x="55" y="164"/>
                  </a:lnTo>
                  <a:lnTo>
                    <a:pt x="54" y="163"/>
                  </a:lnTo>
                  <a:lnTo>
                    <a:pt x="50" y="164"/>
                  </a:lnTo>
                  <a:lnTo>
                    <a:pt x="46" y="165"/>
                  </a:lnTo>
                  <a:lnTo>
                    <a:pt x="44" y="166"/>
                  </a:lnTo>
                  <a:lnTo>
                    <a:pt x="42" y="166"/>
                  </a:lnTo>
                  <a:lnTo>
                    <a:pt x="35" y="167"/>
                  </a:lnTo>
                  <a:lnTo>
                    <a:pt x="33" y="167"/>
                  </a:lnTo>
                  <a:lnTo>
                    <a:pt x="32" y="169"/>
                  </a:lnTo>
                  <a:lnTo>
                    <a:pt x="32" y="169"/>
                  </a:lnTo>
                  <a:lnTo>
                    <a:pt x="27" y="164"/>
                  </a:lnTo>
                  <a:lnTo>
                    <a:pt x="24" y="159"/>
                  </a:lnTo>
                  <a:lnTo>
                    <a:pt x="19" y="151"/>
                  </a:lnTo>
                  <a:lnTo>
                    <a:pt x="18" y="150"/>
                  </a:lnTo>
                  <a:lnTo>
                    <a:pt x="16" y="148"/>
                  </a:lnTo>
                  <a:lnTo>
                    <a:pt x="15" y="148"/>
                  </a:lnTo>
                  <a:lnTo>
                    <a:pt x="13" y="150"/>
                  </a:lnTo>
                  <a:lnTo>
                    <a:pt x="11" y="151"/>
                  </a:lnTo>
                  <a:lnTo>
                    <a:pt x="11" y="151"/>
                  </a:lnTo>
                  <a:lnTo>
                    <a:pt x="10" y="150"/>
                  </a:lnTo>
                  <a:lnTo>
                    <a:pt x="10" y="149"/>
                  </a:lnTo>
                  <a:lnTo>
                    <a:pt x="8" y="146"/>
                  </a:lnTo>
                  <a:lnTo>
                    <a:pt x="7" y="144"/>
                  </a:lnTo>
                  <a:lnTo>
                    <a:pt x="5" y="143"/>
                  </a:lnTo>
                  <a:lnTo>
                    <a:pt x="3" y="142"/>
                  </a:lnTo>
                  <a:lnTo>
                    <a:pt x="4" y="141"/>
                  </a:lnTo>
                  <a:lnTo>
                    <a:pt x="5" y="140"/>
                  </a:lnTo>
                  <a:lnTo>
                    <a:pt x="5" y="140"/>
                  </a:lnTo>
                  <a:lnTo>
                    <a:pt x="4" y="139"/>
                  </a:lnTo>
                  <a:lnTo>
                    <a:pt x="0" y="137"/>
                  </a:lnTo>
                  <a:lnTo>
                    <a:pt x="0" y="136"/>
                  </a:lnTo>
                  <a:lnTo>
                    <a:pt x="3" y="135"/>
                  </a:lnTo>
                  <a:lnTo>
                    <a:pt x="5" y="134"/>
                  </a:lnTo>
                  <a:lnTo>
                    <a:pt x="7" y="132"/>
                  </a:lnTo>
                  <a:lnTo>
                    <a:pt x="8" y="129"/>
                  </a:lnTo>
                  <a:lnTo>
                    <a:pt x="9" y="126"/>
                  </a:lnTo>
                  <a:lnTo>
                    <a:pt x="10" y="124"/>
                  </a:lnTo>
                  <a:lnTo>
                    <a:pt x="10" y="122"/>
                  </a:lnTo>
                  <a:lnTo>
                    <a:pt x="10" y="120"/>
                  </a:lnTo>
                  <a:lnTo>
                    <a:pt x="11" y="117"/>
                  </a:lnTo>
                  <a:lnTo>
                    <a:pt x="11" y="114"/>
                  </a:lnTo>
                  <a:lnTo>
                    <a:pt x="10" y="113"/>
                  </a:lnTo>
                  <a:lnTo>
                    <a:pt x="10" y="111"/>
                  </a:lnTo>
                  <a:lnTo>
                    <a:pt x="10" y="107"/>
                  </a:lnTo>
                  <a:lnTo>
                    <a:pt x="12" y="105"/>
                  </a:lnTo>
                  <a:lnTo>
                    <a:pt x="19" y="103"/>
                  </a:lnTo>
                  <a:lnTo>
                    <a:pt x="24" y="101"/>
                  </a:lnTo>
                  <a:lnTo>
                    <a:pt x="25" y="99"/>
                  </a:lnTo>
                  <a:lnTo>
                    <a:pt x="27" y="98"/>
                  </a:lnTo>
                  <a:lnTo>
                    <a:pt x="27" y="96"/>
                  </a:lnTo>
                  <a:lnTo>
                    <a:pt x="27" y="95"/>
                  </a:lnTo>
                  <a:lnTo>
                    <a:pt x="23" y="95"/>
                  </a:lnTo>
                  <a:lnTo>
                    <a:pt x="22" y="94"/>
                  </a:lnTo>
                  <a:lnTo>
                    <a:pt x="19" y="88"/>
                  </a:lnTo>
                  <a:lnTo>
                    <a:pt x="21" y="81"/>
                  </a:lnTo>
                  <a:lnTo>
                    <a:pt x="21" y="78"/>
                  </a:lnTo>
                  <a:lnTo>
                    <a:pt x="21" y="74"/>
                  </a:lnTo>
                  <a:lnTo>
                    <a:pt x="21" y="72"/>
                  </a:lnTo>
                  <a:lnTo>
                    <a:pt x="19" y="71"/>
                  </a:lnTo>
                  <a:lnTo>
                    <a:pt x="18" y="70"/>
                  </a:lnTo>
                  <a:lnTo>
                    <a:pt x="19" y="65"/>
                  </a:lnTo>
                  <a:lnTo>
                    <a:pt x="20" y="65"/>
                  </a:lnTo>
                  <a:lnTo>
                    <a:pt x="22" y="60"/>
                  </a:lnTo>
                  <a:lnTo>
                    <a:pt x="23" y="57"/>
                  </a:lnTo>
                  <a:lnTo>
                    <a:pt x="22" y="55"/>
                  </a:lnTo>
                  <a:lnTo>
                    <a:pt x="21" y="51"/>
                  </a:lnTo>
                  <a:lnTo>
                    <a:pt x="20" y="49"/>
                  </a:lnTo>
                  <a:lnTo>
                    <a:pt x="19" y="49"/>
                  </a:lnTo>
                  <a:lnTo>
                    <a:pt x="21" y="47"/>
                  </a:lnTo>
                  <a:lnTo>
                    <a:pt x="22" y="46"/>
                  </a:lnTo>
                  <a:lnTo>
                    <a:pt x="24" y="46"/>
                  </a:lnTo>
                  <a:lnTo>
                    <a:pt x="26" y="45"/>
                  </a:lnTo>
                  <a:lnTo>
                    <a:pt x="32" y="39"/>
                  </a:lnTo>
                  <a:lnTo>
                    <a:pt x="32" y="38"/>
                  </a:lnTo>
                  <a:lnTo>
                    <a:pt x="31" y="35"/>
                  </a:lnTo>
                  <a:lnTo>
                    <a:pt x="29" y="32"/>
                  </a:lnTo>
                  <a:lnTo>
                    <a:pt x="29" y="31"/>
                  </a:lnTo>
                  <a:lnTo>
                    <a:pt x="28" y="27"/>
                  </a:lnTo>
                  <a:lnTo>
                    <a:pt x="27" y="26"/>
                  </a:lnTo>
                  <a:lnTo>
                    <a:pt x="24" y="24"/>
                  </a:lnTo>
                  <a:lnTo>
                    <a:pt x="21" y="20"/>
                  </a:lnTo>
                  <a:lnTo>
                    <a:pt x="22" y="18"/>
                  </a:lnTo>
                  <a:lnTo>
                    <a:pt x="22" y="15"/>
                  </a:lnTo>
                  <a:lnTo>
                    <a:pt x="21" y="13"/>
                  </a:lnTo>
                  <a:lnTo>
                    <a:pt x="19" y="12"/>
                  </a:lnTo>
                  <a:lnTo>
                    <a:pt x="18" y="9"/>
                  </a:lnTo>
                  <a:lnTo>
                    <a:pt x="18" y="8"/>
                  </a:lnTo>
                  <a:lnTo>
                    <a:pt x="16" y="7"/>
                  </a:lnTo>
                  <a:lnTo>
                    <a:pt x="15" y="7"/>
                  </a:lnTo>
                  <a:lnTo>
                    <a:pt x="13" y="8"/>
                  </a:lnTo>
                  <a:lnTo>
                    <a:pt x="12" y="8"/>
                  </a:lnTo>
                  <a:lnTo>
                    <a:pt x="11" y="7"/>
                  </a:lnTo>
                  <a:lnTo>
                    <a:pt x="11" y="6"/>
                  </a:lnTo>
                  <a:lnTo>
                    <a:pt x="10" y="4"/>
                  </a:lnTo>
                  <a:lnTo>
                    <a:pt x="10" y="3"/>
                  </a:lnTo>
                  <a:lnTo>
                    <a:pt x="8" y="1"/>
                  </a:lnTo>
                  <a:lnTo>
                    <a:pt x="8" y="1"/>
                  </a:lnTo>
                  <a:lnTo>
                    <a:pt x="9" y="1"/>
                  </a:lnTo>
                  <a:lnTo>
                    <a:pt x="10" y="0"/>
                  </a:lnTo>
                  <a:lnTo>
                    <a:pt x="15" y="3"/>
                  </a:lnTo>
                  <a:lnTo>
                    <a:pt x="18" y="3"/>
                  </a:lnTo>
                  <a:lnTo>
                    <a:pt x="22" y="4"/>
                  </a:lnTo>
                  <a:lnTo>
                    <a:pt x="25" y="7"/>
                  </a:lnTo>
                  <a:lnTo>
                    <a:pt x="26" y="7"/>
                  </a:lnTo>
                  <a:lnTo>
                    <a:pt x="28" y="7"/>
                  </a:lnTo>
                  <a:lnTo>
                    <a:pt x="33" y="7"/>
                  </a:lnTo>
                  <a:lnTo>
                    <a:pt x="36" y="7"/>
                  </a:lnTo>
                  <a:lnTo>
                    <a:pt x="38" y="9"/>
                  </a:lnTo>
                  <a:lnTo>
                    <a:pt x="39" y="9"/>
                  </a:lnTo>
                  <a:lnTo>
                    <a:pt x="42" y="9"/>
                  </a:lnTo>
                  <a:lnTo>
                    <a:pt x="42" y="8"/>
                  </a:lnTo>
                  <a:lnTo>
                    <a:pt x="42" y="8"/>
                  </a:lnTo>
                  <a:lnTo>
                    <a:pt x="42" y="5"/>
                  </a:lnTo>
                  <a:lnTo>
                    <a:pt x="42" y="5"/>
                  </a:lnTo>
                  <a:lnTo>
                    <a:pt x="43" y="3"/>
                  </a:lnTo>
                  <a:lnTo>
                    <a:pt x="46" y="5"/>
                  </a:lnTo>
                  <a:lnTo>
                    <a:pt x="54" y="11"/>
                  </a:lnTo>
                  <a:lnTo>
                    <a:pt x="54" y="12"/>
                  </a:lnTo>
                  <a:lnTo>
                    <a:pt x="59" y="18"/>
                  </a:lnTo>
                  <a:lnTo>
                    <a:pt x="60" y="20"/>
                  </a:lnTo>
                  <a:lnTo>
                    <a:pt x="60" y="22"/>
                  </a:lnTo>
                  <a:lnTo>
                    <a:pt x="62" y="27"/>
                  </a:lnTo>
                  <a:lnTo>
                    <a:pt x="62" y="30"/>
                  </a:lnTo>
                  <a:lnTo>
                    <a:pt x="62" y="31"/>
                  </a:lnTo>
                  <a:lnTo>
                    <a:pt x="62" y="33"/>
                  </a:lnTo>
                  <a:lnTo>
                    <a:pt x="62" y="36"/>
                  </a:lnTo>
                  <a:lnTo>
                    <a:pt x="62" y="36"/>
                  </a:lnTo>
                  <a:lnTo>
                    <a:pt x="63" y="40"/>
                  </a:lnTo>
                  <a:lnTo>
                    <a:pt x="64" y="43"/>
                  </a:lnTo>
                  <a:lnTo>
                    <a:pt x="65" y="45"/>
                  </a:lnTo>
                  <a:lnTo>
                    <a:pt x="64" y="48"/>
                  </a:lnTo>
                  <a:lnTo>
                    <a:pt x="63" y="52"/>
                  </a:lnTo>
                  <a:lnTo>
                    <a:pt x="62" y="53"/>
                  </a:lnTo>
                  <a:lnTo>
                    <a:pt x="63" y="55"/>
                  </a:lnTo>
                  <a:lnTo>
                    <a:pt x="63" y="56"/>
                  </a:lnTo>
                  <a:lnTo>
                    <a:pt x="65" y="58"/>
                  </a:lnTo>
                  <a:lnTo>
                    <a:pt x="66" y="60"/>
                  </a:lnTo>
                  <a:lnTo>
                    <a:pt x="67" y="62"/>
                  </a:lnTo>
                  <a:lnTo>
                    <a:pt x="68" y="63"/>
                  </a:lnTo>
                  <a:lnTo>
                    <a:pt x="69" y="63"/>
                  </a:lnTo>
                  <a:lnTo>
                    <a:pt x="70" y="64"/>
                  </a:lnTo>
                  <a:lnTo>
                    <a:pt x="71" y="65"/>
                  </a:lnTo>
                  <a:lnTo>
                    <a:pt x="73" y="67"/>
                  </a:lnTo>
                  <a:lnTo>
                    <a:pt x="74" y="70"/>
                  </a:lnTo>
                  <a:lnTo>
                    <a:pt x="74" y="71"/>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85" name="Google Shape;2885;p203"/>
            <p:cNvSpPr/>
            <p:nvPr/>
          </p:nvSpPr>
          <p:spPr>
            <a:xfrm>
              <a:off x="7003429" y="4972675"/>
              <a:ext cx="4185" cy="3692"/>
            </a:xfrm>
            <a:custGeom>
              <a:avLst/>
              <a:gdLst/>
              <a:ahLst/>
              <a:cxnLst/>
              <a:rect l="l" t="t" r="r" b="b"/>
              <a:pathLst>
                <a:path w="4" h="4" extrusionOk="0">
                  <a:moveTo>
                    <a:pt x="1" y="3"/>
                  </a:moveTo>
                  <a:lnTo>
                    <a:pt x="0" y="3"/>
                  </a:lnTo>
                  <a:lnTo>
                    <a:pt x="0" y="3"/>
                  </a:lnTo>
                  <a:lnTo>
                    <a:pt x="0" y="1"/>
                  </a:lnTo>
                  <a:lnTo>
                    <a:pt x="0" y="0"/>
                  </a:lnTo>
                  <a:lnTo>
                    <a:pt x="1" y="0"/>
                  </a:lnTo>
                  <a:lnTo>
                    <a:pt x="2" y="0"/>
                  </a:lnTo>
                  <a:lnTo>
                    <a:pt x="3" y="0"/>
                  </a:lnTo>
                  <a:lnTo>
                    <a:pt x="3" y="2"/>
                  </a:lnTo>
                  <a:lnTo>
                    <a:pt x="2" y="2"/>
                  </a:lnTo>
                  <a:lnTo>
                    <a:pt x="1"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86" name="Google Shape;2886;p203"/>
            <p:cNvSpPr/>
            <p:nvPr/>
          </p:nvSpPr>
          <p:spPr>
            <a:xfrm>
              <a:off x="6999240" y="4972675"/>
              <a:ext cx="4188" cy="3692"/>
            </a:xfrm>
            <a:custGeom>
              <a:avLst/>
              <a:gdLst/>
              <a:ahLst/>
              <a:cxnLst/>
              <a:rect l="l" t="t" r="r" b="b"/>
              <a:pathLst>
                <a:path w="5" h="5" extrusionOk="0">
                  <a:moveTo>
                    <a:pt x="4" y="2"/>
                  </a:moveTo>
                  <a:lnTo>
                    <a:pt x="3" y="4"/>
                  </a:lnTo>
                  <a:lnTo>
                    <a:pt x="2" y="4"/>
                  </a:lnTo>
                  <a:lnTo>
                    <a:pt x="0" y="2"/>
                  </a:lnTo>
                  <a:lnTo>
                    <a:pt x="1" y="1"/>
                  </a:lnTo>
                  <a:lnTo>
                    <a:pt x="2" y="0"/>
                  </a:lnTo>
                  <a:lnTo>
                    <a:pt x="3" y="1"/>
                  </a:lnTo>
                  <a:lnTo>
                    <a:pt x="4"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87" name="Google Shape;2887;p203"/>
            <p:cNvSpPr/>
            <p:nvPr/>
          </p:nvSpPr>
          <p:spPr>
            <a:xfrm>
              <a:off x="6869447" y="4932052"/>
              <a:ext cx="326580" cy="465318"/>
            </a:xfrm>
            <a:custGeom>
              <a:avLst/>
              <a:gdLst/>
              <a:ahLst/>
              <a:cxnLst/>
              <a:rect l="l" t="t" r="r" b="b"/>
              <a:pathLst>
                <a:path w="342" h="555" extrusionOk="0">
                  <a:moveTo>
                    <a:pt x="142" y="50"/>
                  </a:moveTo>
                  <a:lnTo>
                    <a:pt x="141" y="49"/>
                  </a:lnTo>
                  <a:lnTo>
                    <a:pt x="140" y="48"/>
                  </a:lnTo>
                  <a:lnTo>
                    <a:pt x="139" y="49"/>
                  </a:lnTo>
                  <a:lnTo>
                    <a:pt x="138" y="50"/>
                  </a:lnTo>
                  <a:lnTo>
                    <a:pt x="140" y="52"/>
                  </a:lnTo>
                  <a:lnTo>
                    <a:pt x="141" y="52"/>
                  </a:lnTo>
                  <a:lnTo>
                    <a:pt x="142" y="50"/>
                  </a:lnTo>
                  <a:close/>
                  <a:moveTo>
                    <a:pt x="144" y="53"/>
                  </a:moveTo>
                  <a:lnTo>
                    <a:pt x="145" y="52"/>
                  </a:lnTo>
                  <a:lnTo>
                    <a:pt x="146" y="52"/>
                  </a:lnTo>
                  <a:lnTo>
                    <a:pt x="146" y="50"/>
                  </a:lnTo>
                  <a:lnTo>
                    <a:pt x="145" y="50"/>
                  </a:lnTo>
                  <a:lnTo>
                    <a:pt x="144" y="50"/>
                  </a:lnTo>
                  <a:lnTo>
                    <a:pt x="143" y="50"/>
                  </a:lnTo>
                  <a:lnTo>
                    <a:pt x="143" y="51"/>
                  </a:lnTo>
                  <a:lnTo>
                    <a:pt x="143" y="53"/>
                  </a:lnTo>
                  <a:lnTo>
                    <a:pt x="143" y="53"/>
                  </a:lnTo>
                  <a:lnTo>
                    <a:pt x="144" y="53"/>
                  </a:lnTo>
                  <a:close/>
                  <a:moveTo>
                    <a:pt x="86" y="553"/>
                  </a:moveTo>
                  <a:lnTo>
                    <a:pt x="82" y="553"/>
                  </a:lnTo>
                  <a:lnTo>
                    <a:pt x="76" y="553"/>
                  </a:lnTo>
                  <a:lnTo>
                    <a:pt x="72" y="553"/>
                  </a:lnTo>
                  <a:lnTo>
                    <a:pt x="69" y="554"/>
                  </a:lnTo>
                  <a:lnTo>
                    <a:pt x="64" y="553"/>
                  </a:lnTo>
                  <a:lnTo>
                    <a:pt x="61" y="553"/>
                  </a:lnTo>
                  <a:lnTo>
                    <a:pt x="61" y="541"/>
                  </a:lnTo>
                  <a:lnTo>
                    <a:pt x="59" y="539"/>
                  </a:lnTo>
                  <a:lnTo>
                    <a:pt x="59" y="535"/>
                  </a:lnTo>
                  <a:lnTo>
                    <a:pt x="58" y="533"/>
                  </a:lnTo>
                  <a:lnTo>
                    <a:pt x="59" y="530"/>
                  </a:lnTo>
                  <a:lnTo>
                    <a:pt x="59" y="527"/>
                  </a:lnTo>
                  <a:lnTo>
                    <a:pt x="59" y="523"/>
                  </a:lnTo>
                  <a:lnTo>
                    <a:pt x="56" y="522"/>
                  </a:lnTo>
                  <a:lnTo>
                    <a:pt x="55" y="521"/>
                  </a:lnTo>
                  <a:lnTo>
                    <a:pt x="54" y="519"/>
                  </a:lnTo>
                  <a:lnTo>
                    <a:pt x="54" y="514"/>
                  </a:lnTo>
                  <a:lnTo>
                    <a:pt x="57" y="510"/>
                  </a:lnTo>
                  <a:lnTo>
                    <a:pt x="57" y="500"/>
                  </a:lnTo>
                  <a:lnTo>
                    <a:pt x="57" y="497"/>
                  </a:lnTo>
                  <a:lnTo>
                    <a:pt x="57" y="490"/>
                  </a:lnTo>
                  <a:lnTo>
                    <a:pt x="57" y="482"/>
                  </a:lnTo>
                  <a:lnTo>
                    <a:pt x="57" y="475"/>
                  </a:lnTo>
                  <a:lnTo>
                    <a:pt x="57" y="469"/>
                  </a:lnTo>
                  <a:lnTo>
                    <a:pt x="56" y="466"/>
                  </a:lnTo>
                  <a:lnTo>
                    <a:pt x="55" y="464"/>
                  </a:lnTo>
                  <a:lnTo>
                    <a:pt x="54" y="461"/>
                  </a:lnTo>
                  <a:lnTo>
                    <a:pt x="53" y="454"/>
                  </a:lnTo>
                  <a:lnTo>
                    <a:pt x="51" y="449"/>
                  </a:lnTo>
                  <a:lnTo>
                    <a:pt x="48" y="445"/>
                  </a:lnTo>
                  <a:lnTo>
                    <a:pt x="47" y="444"/>
                  </a:lnTo>
                  <a:lnTo>
                    <a:pt x="47" y="441"/>
                  </a:lnTo>
                  <a:lnTo>
                    <a:pt x="44" y="437"/>
                  </a:lnTo>
                  <a:lnTo>
                    <a:pt x="42" y="434"/>
                  </a:lnTo>
                  <a:lnTo>
                    <a:pt x="42" y="433"/>
                  </a:lnTo>
                  <a:lnTo>
                    <a:pt x="42" y="427"/>
                  </a:lnTo>
                  <a:lnTo>
                    <a:pt x="40" y="418"/>
                  </a:lnTo>
                  <a:lnTo>
                    <a:pt x="39" y="412"/>
                  </a:lnTo>
                  <a:lnTo>
                    <a:pt x="36" y="404"/>
                  </a:lnTo>
                  <a:lnTo>
                    <a:pt x="34" y="399"/>
                  </a:lnTo>
                  <a:lnTo>
                    <a:pt x="34" y="399"/>
                  </a:lnTo>
                  <a:lnTo>
                    <a:pt x="34" y="397"/>
                  </a:lnTo>
                  <a:lnTo>
                    <a:pt x="39" y="393"/>
                  </a:lnTo>
                  <a:lnTo>
                    <a:pt x="44" y="389"/>
                  </a:lnTo>
                  <a:lnTo>
                    <a:pt x="48" y="382"/>
                  </a:lnTo>
                  <a:lnTo>
                    <a:pt x="53" y="378"/>
                  </a:lnTo>
                  <a:lnTo>
                    <a:pt x="58" y="373"/>
                  </a:lnTo>
                  <a:lnTo>
                    <a:pt x="63" y="367"/>
                  </a:lnTo>
                  <a:lnTo>
                    <a:pt x="69" y="360"/>
                  </a:lnTo>
                  <a:lnTo>
                    <a:pt x="70" y="360"/>
                  </a:lnTo>
                  <a:lnTo>
                    <a:pt x="71" y="359"/>
                  </a:lnTo>
                  <a:lnTo>
                    <a:pt x="69" y="354"/>
                  </a:lnTo>
                  <a:lnTo>
                    <a:pt x="72" y="347"/>
                  </a:lnTo>
                  <a:lnTo>
                    <a:pt x="72" y="343"/>
                  </a:lnTo>
                  <a:lnTo>
                    <a:pt x="72" y="339"/>
                  </a:lnTo>
                  <a:lnTo>
                    <a:pt x="73" y="337"/>
                  </a:lnTo>
                  <a:lnTo>
                    <a:pt x="74" y="336"/>
                  </a:lnTo>
                  <a:lnTo>
                    <a:pt x="78" y="332"/>
                  </a:lnTo>
                  <a:lnTo>
                    <a:pt x="82" y="328"/>
                  </a:lnTo>
                  <a:lnTo>
                    <a:pt x="85" y="323"/>
                  </a:lnTo>
                  <a:lnTo>
                    <a:pt x="89" y="315"/>
                  </a:lnTo>
                  <a:lnTo>
                    <a:pt x="89" y="313"/>
                  </a:lnTo>
                  <a:lnTo>
                    <a:pt x="89" y="311"/>
                  </a:lnTo>
                  <a:lnTo>
                    <a:pt x="88" y="308"/>
                  </a:lnTo>
                  <a:lnTo>
                    <a:pt x="86" y="304"/>
                  </a:lnTo>
                  <a:lnTo>
                    <a:pt x="84" y="300"/>
                  </a:lnTo>
                  <a:lnTo>
                    <a:pt x="82" y="294"/>
                  </a:lnTo>
                  <a:lnTo>
                    <a:pt x="84" y="289"/>
                  </a:lnTo>
                  <a:lnTo>
                    <a:pt x="85" y="287"/>
                  </a:lnTo>
                  <a:lnTo>
                    <a:pt x="85" y="285"/>
                  </a:lnTo>
                  <a:lnTo>
                    <a:pt x="83" y="283"/>
                  </a:lnTo>
                  <a:lnTo>
                    <a:pt x="81" y="282"/>
                  </a:lnTo>
                  <a:lnTo>
                    <a:pt x="80" y="281"/>
                  </a:lnTo>
                  <a:lnTo>
                    <a:pt x="80" y="279"/>
                  </a:lnTo>
                  <a:lnTo>
                    <a:pt x="80" y="277"/>
                  </a:lnTo>
                  <a:lnTo>
                    <a:pt x="80" y="276"/>
                  </a:lnTo>
                  <a:lnTo>
                    <a:pt x="85" y="273"/>
                  </a:lnTo>
                  <a:lnTo>
                    <a:pt x="85" y="272"/>
                  </a:lnTo>
                  <a:lnTo>
                    <a:pt x="86" y="271"/>
                  </a:lnTo>
                  <a:lnTo>
                    <a:pt x="86" y="269"/>
                  </a:lnTo>
                  <a:lnTo>
                    <a:pt x="88" y="264"/>
                  </a:lnTo>
                  <a:lnTo>
                    <a:pt x="89" y="260"/>
                  </a:lnTo>
                  <a:lnTo>
                    <a:pt x="89" y="258"/>
                  </a:lnTo>
                  <a:lnTo>
                    <a:pt x="88" y="256"/>
                  </a:lnTo>
                  <a:lnTo>
                    <a:pt x="88" y="254"/>
                  </a:lnTo>
                  <a:lnTo>
                    <a:pt x="88" y="250"/>
                  </a:lnTo>
                  <a:lnTo>
                    <a:pt x="88" y="239"/>
                  </a:lnTo>
                  <a:lnTo>
                    <a:pt x="89" y="229"/>
                  </a:lnTo>
                  <a:lnTo>
                    <a:pt x="88" y="222"/>
                  </a:lnTo>
                  <a:lnTo>
                    <a:pt x="85" y="215"/>
                  </a:lnTo>
                  <a:lnTo>
                    <a:pt x="85" y="210"/>
                  </a:lnTo>
                  <a:lnTo>
                    <a:pt x="87" y="206"/>
                  </a:lnTo>
                  <a:lnTo>
                    <a:pt x="88" y="204"/>
                  </a:lnTo>
                  <a:lnTo>
                    <a:pt x="86" y="204"/>
                  </a:lnTo>
                  <a:lnTo>
                    <a:pt x="83" y="204"/>
                  </a:lnTo>
                  <a:lnTo>
                    <a:pt x="81" y="203"/>
                  </a:lnTo>
                  <a:lnTo>
                    <a:pt x="77" y="200"/>
                  </a:lnTo>
                  <a:lnTo>
                    <a:pt x="72" y="198"/>
                  </a:lnTo>
                  <a:lnTo>
                    <a:pt x="65" y="196"/>
                  </a:lnTo>
                  <a:lnTo>
                    <a:pt x="55" y="195"/>
                  </a:lnTo>
                  <a:lnTo>
                    <a:pt x="47" y="188"/>
                  </a:lnTo>
                  <a:lnTo>
                    <a:pt x="41" y="187"/>
                  </a:lnTo>
                  <a:lnTo>
                    <a:pt x="39" y="186"/>
                  </a:lnTo>
                  <a:lnTo>
                    <a:pt x="33" y="182"/>
                  </a:lnTo>
                  <a:lnTo>
                    <a:pt x="23" y="181"/>
                  </a:lnTo>
                  <a:lnTo>
                    <a:pt x="13" y="181"/>
                  </a:lnTo>
                  <a:lnTo>
                    <a:pt x="7" y="181"/>
                  </a:lnTo>
                  <a:lnTo>
                    <a:pt x="6" y="180"/>
                  </a:lnTo>
                  <a:lnTo>
                    <a:pt x="6" y="174"/>
                  </a:lnTo>
                  <a:lnTo>
                    <a:pt x="6" y="169"/>
                  </a:lnTo>
                  <a:lnTo>
                    <a:pt x="5" y="165"/>
                  </a:lnTo>
                  <a:lnTo>
                    <a:pt x="5" y="159"/>
                  </a:lnTo>
                  <a:lnTo>
                    <a:pt x="2" y="157"/>
                  </a:lnTo>
                  <a:lnTo>
                    <a:pt x="1" y="154"/>
                  </a:lnTo>
                  <a:lnTo>
                    <a:pt x="0" y="150"/>
                  </a:lnTo>
                  <a:lnTo>
                    <a:pt x="0" y="148"/>
                  </a:lnTo>
                  <a:lnTo>
                    <a:pt x="0" y="148"/>
                  </a:lnTo>
                  <a:lnTo>
                    <a:pt x="7" y="145"/>
                  </a:lnTo>
                  <a:lnTo>
                    <a:pt x="10" y="143"/>
                  </a:lnTo>
                  <a:lnTo>
                    <a:pt x="15" y="141"/>
                  </a:lnTo>
                  <a:lnTo>
                    <a:pt x="22" y="140"/>
                  </a:lnTo>
                  <a:lnTo>
                    <a:pt x="30" y="138"/>
                  </a:lnTo>
                  <a:lnTo>
                    <a:pt x="36" y="136"/>
                  </a:lnTo>
                  <a:lnTo>
                    <a:pt x="42" y="134"/>
                  </a:lnTo>
                  <a:lnTo>
                    <a:pt x="45" y="132"/>
                  </a:lnTo>
                  <a:lnTo>
                    <a:pt x="48" y="131"/>
                  </a:lnTo>
                  <a:lnTo>
                    <a:pt x="57" y="129"/>
                  </a:lnTo>
                  <a:lnTo>
                    <a:pt x="59" y="127"/>
                  </a:lnTo>
                  <a:lnTo>
                    <a:pt x="64" y="126"/>
                  </a:lnTo>
                  <a:lnTo>
                    <a:pt x="65" y="126"/>
                  </a:lnTo>
                  <a:lnTo>
                    <a:pt x="75" y="123"/>
                  </a:lnTo>
                  <a:lnTo>
                    <a:pt x="85" y="119"/>
                  </a:lnTo>
                  <a:lnTo>
                    <a:pt x="89" y="118"/>
                  </a:lnTo>
                  <a:lnTo>
                    <a:pt x="96" y="115"/>
                  </a:lnTo>
                  <a:lnTo>
                    <a:pt x="97" y="116"/>
                  </a:lnTo>
                  <a:lnTo>
                    <a:pt x="102" y="124"/>
                  </a:lnTo>
                  <a:lnTo>
                    <a:pt x="105" y="129"/>
                  </a:lnTo>
                  <a:lnTo>
                    <a:pt x="110" y="134"/>
                  </a:lnTo>
                  <a:lnTo>
                    <a:pt x="110" y="134"/>
                  </a:lnTo>
                  <a:lnTo>
                    <a:pt x="111" y="132"/>
                  </a:lnTo>
                  <a:lnTo>
                    <a:pt x="113" y="132"/>
                  </a:lnTo>
                  <a:lnTo>
                    <a:pt x="120" y="131"/>
                  </a:lnTo>
                  <a:lnTo>
                    <a:pt x="123" y="131"/>
                  </a:lnTo>
                  <a:lnTo>
                    <a:pt x="124" y="130"/>
                  </a:lnTo>
                  <a:lnTo>
                    <a:pt x="128" y="129"/>
                  </a:lnTo>
                  <a:lnTo>
                    <a:pt x="132" y="128"/>
                  </a:lnTo>
                  <a:lnTo>
                    <a:pt x="133" y="129"/>
                  </a:lnTo>
                  <a:lnTo>
                    <a:pt x="137" y="135"/>
                  </a:lnTo>
                  <a:lnTo>
                    <a:pt x="138" y="139"/>
                  </a:lnTo>
                  <a:lnTo>
                    <a:pt x="139" y="145"/>
                  </a:lnTo>
                  <a:lnTo>
                    <a:pt x="139" y="148"/>
                  </a:lnTo>
                  <a:lnTo>
                    <a:pt x="139" y="152"/>
                  </a:lnTo>
                  <a:lnTo>
                    <a:pt x="138" y="157"/>
                  </a:lnTo>
                  <a:lnTo>
                    <a:pt x="135" y="163"/>
                  </a:lnTo>
                  <a:lnTo>
                    <a:pt x="135" y="167"/>
                  </a:lnTo>
                  <a:lnTo>
                    <a:pt x="133" y="171"/>
                  </a:lnTo>
                  <a:lnTo>
                    <a:pt x="130" y="173"/>
                  </a:lnTo>
                  <a:lnTo>
                    <a:pt x="129" y="175"/>
                  </a:lnTo>
                  <a:lnTo>
                    <a:pt x="129" y="177"/>
                  </a:lnTo>
                  <a:lnTo>
                    <a:pt x="130" y="179"/>
                  </a:lnTo>
                  <a:lnTo>
                    <a:pt x="133" y="182"/>
                  </a:lnTo>
                  <a:lnTo>
                    <a:pt x="134" y="184"/>
                  </a:lnTo>
                  <a:lnTo>
                    <a:pt x="134" y="185"/>
                  </a:lnTo>
                  <a:lnTo>
                    <a:pt x="134" y="187"/>
                  </a:lnTo>
                  <a:lnTo>
                    <a:pt x="135" y="189"/>
                  </a:lnTo>
                  <a:lnTo>
                    <a:pt x="135" y="190"/>
                  </a:lnTo>
                  <a:lnTo>
                    <a:pt x="138" y="192"/>
                  </a:lnTo>
                  <a:lnTo>
                    <a:pt x="141" y="195"/>
                  </a:lnTo>
                  <a:lnTo>
                    <a:pt x="146" y="200"/>
                  </a:lnTo>
                  <a:lnTo>
                    <a:pt x="151" y="206"/>
                  </a:lnTo>
                  <a:lnTo>
                    <a:pt x="154" y="208"/>
                  </a:lnTo>
                  <a:lnTo>
                    <a:pt x="156" y="209"/>
                  </a:lnTo>
                  <a:lnTo>
                    <a:pt x="157" y="211"/>
                  </a:lnTo>
                  <a:lnTo>
                    <a:pt x="156" y="213"/>
                  </a:lnTo>
                  <a:lnTo>
                    <a:pt x="155" y="215"/>
                  </a:lnTo>
                  <a:lnTo>
                    <a:pt x="156" y="217"/>
                  </a:lnTo>
                  <a:lnTo>
                    <a:pt x="156" y="218"/>
                  </a:lnTo>
                  <a:lnTo>
                    <a:pt x="157" y="219"/>
                  </a:lnTo>
                  <a:lnTo>
                    <a:pt x="160" y="219"/>
                  </a:lnTo>
                  <a:lnTo>
                    <a:pt x="162" y="218"/>
                  </a:lnTo>
                  <a:lnTo>
                    <a:pt x="163" y="217"/>
                  </a:lnTo>
                  <a:lnTo>
                    <a:pt x="162" y="208"/>
                  </a:lnTo>
                  <a:lnTo>
                    <a:pt x="160" y="202"/>
                  </a:lnTo>
                  <a:lnTo>
                    <a:pt x="159" y="200"/>
                  </a:lnTo>
                  <a:lnTo>
                    <a:pt x="159" y="200"/>
                  </a:lnTo>
                  <a:lnTo>
                    <a:pt x="159" y="198"/>
                  </a:lnTo>
                  <a:lnTo>
                    <a:pt x="161" y="193"/>
                  </a:lnTo>
                  <a:lnTo>
                    <a:pt x="163" y="189"/>
                  </a:lnTo>
                  <a:lnTo>
                    <a:pt x="163" y="187"/>
                  </a:lnTo>
                  <a:lnTo>
                    <a:pt x="165" y="186"/>
                  </a:lnTo>
                  <a:lnTo>
                    <a:pt x="173" y="185"/>
                  </a:lnTo>
                  <a:lnTo>
                    <a:pt x="176" y="184"/>
                  </a:lnTo>
                  <a:lnTo>
                    <a:pt x="178" y="183"/>
                  </a:lnTo>
                  <a:lnTo>
                    <a:pt x="179" y="179"/>
                  </a:lnTo>
                  <a:lnTo>
                    <a:pt x="179" y="170"/>
                  </a:lnTo>
                  <a:lnTo>
                    <a:pt x="180" y="162"/>
                  </a:lnTo>
                  <a:lnTo>
                    <a:pt x="179" y="157"/>
                  </a:lnTo>
                  <a:lnTo>
                    <a:pt x="180" y="149"/>
                  </a:lnTo>
                  <a:lnTo>
                    <a:pt x="182" y="144"/>
                  </a:lnTo>
                  <a:lnTo>
                    <a:pt x="181" y="143"/>
                  </a:lnTo>
                  <a:lnTo>
                    <a:pt x="180" y="137"/>
                  </a:lnTo>
                  <a:lnTo>
                    <a:pt x="176" y="130"/>
                  </a:lnTo>
                  <a:lnTo>
                    <a:pt x="169" y="121"/>
                  </a:lnTo>
                  <a:lnTo>
                    <a:pt x="165" y="117"/>
                  </a:lnTo>
                  <a:lnTo>
                    <a:pt x="161" y="111"/>
                  </a:lnTo>
                  <a:lnTo>
                    <a:pt x="154" y="103"/>
                  </a:lnTo>
                  <a:lnTo>
                    <a:pt x="151" y="100"/>
                  </a:lnTo>
                  <a:lnTo>
                    <a:pt x="149" y="99"/>
                  </a:lnTo>
                  <a:lnTo>
                    <a:pt x="143" y="98"/>
                  </a:lnTo>
                  <a:lnTo>
                    <a:pt x="141" y="96"/>
                  </a:lnTo>
                  <a:lnTo>
                    <a:pt x="140" y="94"/>
                  </a:lnTo>
                  <a:lnTo>
                    <a:pt x="139" y="89"/>
                  </a:lnTo>
                  <a:lnTo>
                    <a:pt x="138" y="86"/>
                  </a:lnTo>
                  <a:lnTo>
                    <a:pt x="138" y="80"/>
                  </a:lnTo>
                  <a:lnTo>
                    <a:pt x="137" y="71"/>
                  </a:lnTo>
                  <a:lnTo>
                    <a:pt x="136" y="69"/>
                  </a:lnTo>
                  <a:lnTo>
                    <a:pt x="135" y="63"/>
                  </a:lnTo>
                  <a:lnTo>
                    <a:pt x="133" y="57"/>
                  </a:lnTo>
                  <a:lnTo>
                    <a:pt x="133" y="55"/>
                  </a:lnTo>
                  <a:lnTo>
                    <a:pt x="133" y="53"/>
                  </a:lnTo>
                  <a:lnTo>
                    <a:pt x="136" y="49"/>
                  </a:lnTo>
                  <a:lnTo>
                    <a:pt x="138" y="46"/>
                  </a:lnTo>
                  <a:lnTo>
                    <a:pt x="139" y="44"/>
                  </a:lnTo>
                  <a:lnTo>
                    <a:pt x="141" y="39"/>
                  </a:lnTo>
                  <a:lnTo>
                    <a:pt x="141" y="37"/>
                  </a:lnTo>
                  <a:lnTo>
                    <a:pt x="143" y="36"/>
                  </a:lnTo>
                  <a:lnTo>
                    <a:pt x="148" y="36"/>
                  </a:lnTo>
                  <a:lnTo>
                    <a:pt x="152" y="36"/>
                  </a:lnTo>
                  <a:lnTo>
                    <a:pt x="159" y="36"/>
                  </a:lnTo>
                  <a:lnTo>
                    <a:pt x="167" y="36"/>
                  </a:lnTo>
                  <a:lnTo>
                    <a:pt x="168" y="36"/>
                  </a:lnTo>
                  <a:lnTo>
                    <a:pt x="169" y="36"/>
                  </a:lnTo>
                  <a:lnTo>
                    <a:pt x="172" y="36"/>
                  </a:lnTo>
                  <a:lnTo>
                    <a:pt x="173" y="36"/>
                  </a:lnTo>
                  <a:lnTo>
                    <a:pt x="176" y="35"/>
                  </a:lnTo>
                  <a:lnTo>
                    <a:pt x="179" y="31"/>
                  </a:lnTo>
                  <a:lnTo>
                    <a:pt x="182" y="31"/>
                  </a:lnTo>
                  <a:lnTo>
                    <a:pt x="188" y="35"/>
                  </a:lnTo>
                  <a:lnTo>
                    <a:pt x="191" y="37"/>
                  </a:lnTo>
                  <a:lnTo>
                    <a:pt x="191" y="39"/>
                  </a:lnTo>
                  <a:lnTo>
                    <a:pt x="195" y="40"/>
                  </a:lnTo>
                  <a:lnTo>
                    <a:pt x="202" y="40"/>
                  </a:lnTo>
                  <a:lnTo>
                    <a:pt x="207" y="39"/>
                  </a:lnTo>
                  <a:lnTo>
                    <a:pt x="210" y="37"/>
                  </a:lnTo>
                  <a:lnTo>
                    <a:pt x="214" y="36"/>
                  </a:lnTo>
                  <a:lnTo>
                    <a:pt x="217" y="35"/>
                  </a:lnTo>
                  <a:lnTo>
                    <a:pt x="219" y="36"/>
                  </a:lnTo>
                  <a:lnTo>
                    <a:pt x="221" y="38"/>
                  </a:lnTo>
                  <a:lnTo>
                    <a:pt x="225" y="39"/>
                  </a:lnTo>
                  <a:lnTo>
                    <a:pt x="230" y="40"/>
                  </a:lnTo>
                  <a:lnTo>
                    <a:pt x="235" y="39"/>
                  </a:lnTo>
                  <a:lnTo>
                    <a:pt x="241" y="36"/>
                  </a:lnTo>
                  <a:lnTo>
                    <a:pt x="244" y="33"/>
                  </a:lnTo>
                  <a:lnTo>
                    <a:pt x="245" y="29"/>
                  </a:lnTo>
                  <a:lnTo>
                    <a:pt x="246" y="27"/>
                  </a:lnTo>
                  <a:lnTo>
                    <a:pt x="247" y="26"/>
                  </a:lnTo>
                  <a:lnTo>
                    <a:pt x="250" y="26"/>
                  </a:lnTo>
                  <a:lnTo>
                    <a:pt x="255" y="26"/>
                  </a:lnTo>
                  <a:lnTo>
                    <a:pt x="259" y="27"/>
                  </a:lnTo>
                  <a:lnTo>
                    <a:pt x="265" y="30"/>
                  </a:lnTo>
                  <a:lnTo>
                    <a:pt x="269" y="29"/>
                  </a:lnTo>
                  <a:lnTo>
                    <a:pt x="275" y="24"/>
                  </a:lnTo>
                  <a:lnTo>
                    <a:pt x="281" y="22"/>
                  </a:lnTo>
                  <a:lnTo>
                    <a:pt x="287" y="22"/>
                  </a:lnTo>
                  <a:lnTo>
                    <a:pt x="292" y="21"/>
                  </a:lnTo>
                  <a:lnTo>
                    <a:pt x="295" y="18"/>
                  </a:lnTo>
                  <a:lnTo>
                    <a:pt x="300" y="16"/>
                  </a:lnTo>
                  <a:lnTo>
                    <a:pt x="304" y="16"/>
                  </a:lnTo>
                  <a:lnTo>
                    <a:pt x="308" y="14"/>
                  </a:lnTo>
                  <a:lnTo>
                    <a:pt x="313" y="11"/>
                  </a:lnTo>
                  <a:lnTo>
                    <a:pt x="319" y="7"/>
                  </a:lnTo>
                  <a:lnTo>
                    <a:pt x="325" y="3"/>
                  </a:lnTo>
                  <a:lnTo>
                    <a:pt x="329" y="0"/>
                  </a:lnTo>
                  <a:lnTo>
                    <a:pt x="330" y="3"/>
                  </a:lnTo>
                  <a:lnTo>
                    <a:pt x="333" y="6"/>
                  </a:lnTo>
                  <a:lnTo>
                    <a:pt x="332" y="8"/>
                  </a:lnTo>
                  <a:lnTo>
                    <a:pt x="329" y="9"/>
                  </a:lnTo>
                  <a:lnTo>
                    <a:pt x="333" y="11"/>
                  </a:lnTo>
                  <a:lnTo>
                    <a:pt x="330" y="15"/>
                  </a:lnTo>
                  <a:lnTo>
                    <a:pt x="330" y="17"/>
                  </a:lnTo>
                  <a:lnTo>
                    <a:pt x="330" y="18"/>
                  </a:lnTo>
                  <a:lnTo>
                    <a:pt x="331" y="19"/>
                  </a:lnTo>
                  <a:lnTo>
                    <a:pt x="329" y="23"/>
                  </a:lnTo>
                  <a:lnTo>
                    <a:pt x="327" y="25"/>
                  </a:lnTo>
                  <a:lnTo>
                    <a:pt x="327" y="28"/>
                  </a:lnTo>
                  <a:lnTo>
                    <a:pt x="329" y="31"/>
                  </a:lnTo>
                  <a:lnTo>
                    <a:pt x="327" y="38"/>
                  </a:lnTo>
                  <a:lnTo>
                    <a:pt x="329" y="44"/>
                  </a:lnTo>
                  <a:lnTo>
                    <a:pt x="330" y="47"/>
                  </a:lnTo>
                  <a:lnTo>
                    <a:pt x="330" y="50"/>
                  </a:lnTo>
                  <a:lnTo>
                    <a:pt x="330" y="53"/>
                  </a:lnTo>
                  <a:lnTo>
                    <a:pt x="330" y="59"/>
                  </a:lnTo>
                  <a:lnTo>
                    <a:pt x="330" y="62"/>
                  </a:lnTo>
                  <a:lnTo>
                    <a:pt x="329" y="66"/>
                  </a:lnTo>
                  <a:lnTo>
                    <a:pt x="331" y="67"/>
                  </a:lnTo>
                  <a:lnTo>
                    <a:pt x="332" y="70"/>
                  </a:lnTo>
                  <a:lnTo>
                    <a:pt x="332" y="74"/>
                  </a:lnTo>
                  <a:lnTo>
                    <a:pt x="332" y="76"/>
                  </a:lnTo>
                  <a:lnTo>
                    <a:pt x="328" y="79"/>
                  </a:lnTo>
                  <a:lnTo>
                    <a:pt x="327" y="80"/>
                  </a:lnTo>
                  <a:lnTo>
                    <a:pt x="327" y="82"/>
                  </a:lnTo>
                  <a:lnTo>
                    <a:pt x="332" y="82"/>
                  </a:lnTo>
                  <a:lnTo>
                    <a:pt x="332" y="84"/>
                  </a:lnTo>
                  <a:lnTo>
                    <a:pt x="332" y="86"/>
                  </a:lnTo>
                  <a:lnTo>
                    <a:pt x="332" y="89"/>
                  </a:lnTo>
                  <a:lnTo>
                    <a:pt x="331" y="92"/>
                  </a:lnTo>
                  <a:lnTo>
                    <a:pt x="332" y="94"/>
                  </a:lnTo>
                  <a:lnTo>
                    <a:pt x="331" y="98"/>
                  </a:lnTo>
                  <a:lnTo>
                    <a:pt x="332" y="99"/>
                  </a:lnTo>
                  <a:lnTo>
                    <a:pt x="332" y="102"/>
                  </a:lnTo>
                  <a:lnTo>
                    <a:pt x="332" y="110"/>
                  </a:lnTo>
                  <a:lnTo>
                    <a:pt x="333" y="119"/>
                  </a:lnTo>
                  <a:lnTo>
                    <a:pt x="333" y="120"/>
                  </a:lnTo>
                  <a:lnTo>
                    <a:pt x="335" y="121"/>
                  </a:lnTo>
                  <a:lnTo>
                    <a:pt x="336" y="122"/>
                  </a:lnTo>
                  <a:lnTo>
                    <a:pt x="336" y="124"/>
                  </a:lnTo>
                  <a:lnTo>
                    <a:pt x="334" y="127"/>
                  </a:lnTo>
                  <a:lnTo>
                    <a:pt x="334" y="130"/>
                  </a:lnTo>
                  <a:lnTo>
                    <a:pt x="334" y="132"/>
                  </a:lnTo>
                  <a:lnTo>
                    <a:pt x="337" y="129"/>
                  </a:lnTo>
                  <a:lnTo>
                    <a:pt x="338" y="129"/>
                  </a:lnTo>
                  <a:lnTo>
                    <a:pt x="340" y="130"/>
                  </a:lnTo>
                  <a:lnTo>
                    <a:pt x="340" y="132"/>
                  </a:lnTo>
                  <a:lnTo>
                    <a:pt x="340" y="134"/>
                  </a:lnTo>
                  <a:lnTo>
                    <a:pt x="340" y="135"/>
                  </a:lnTo>
                  <a:lnTo>
                    <a:pt x="341" y="139"/>
                  </a:lnTo>
                  <a:lnTo>
                    <a:pt x="340" y="141"/>
                  </a:lnTo>
                  <a:lnTo>
                    <a:pt x="338" y="143"/>
                  </a:lnTo>
                  <a:lnTo>
                    <a:pt x="336" y="145"/>
                  </a:lnTo>
                  <a:lnTo>
                    <a:pt x="336" y="148"/>
                  </a:lnTo>
                  <a:lnTo>
                    <a:pt x="336" y="150"/>
                  </a:lnTo>
                  <a:lnTo>
                    <a:pt x="334" y="151"/>
                  </a:lnTo>
                  <a:lnTo>
                    <a:pt x="333" y="151"/>
                  </a:lnTo>
                  <a:lnTo>
                    <a:pt x="335" y="154"/>
                  </a:lnTo>
                  <a:lnTo>
                    <a:pt x="335" y="156"/>
                  </a:lnTo>
                  <a:lnTo>
                    <a:pt x="332" y="163"/>
                  </a:lnTo>
                  <a:lnTo>
                    <a:pt x="324" y="173"/>
                  </a:lnTo>
                  <a:lnTo>
                    <a:pt x="320" y="176"/>
                  </a:lnTo>
                  <a:lnTo>
                    <a:pt x="317" y="180"/>
                  </a:lnTo>
                  <a:lnTo>
                    <a:pt x="317" y="182"/>
                  </a:lnTo>
                  <a:lnTo>
                    <a:pt x="317" y="183"/>
                  </a:lnTo>
                  <a:lnTo>
                    <a:pt x="313" y="188"/>
                  </a:lnTo>
                  <a:lnTo>
                    <a:pt x="309" y="189"/>
                  </a:lnTo>
                  <a:lnTo>
                    <a:pt x="307" y="190"/>
                  </a:lnTo>
                  <a:lnTo>
                    <a:pt x="308" y="195"/>
                  </a:lnTo>
                  <a:lnTo>
                    <a:pt x="306" y="197"/>
                  </a:lnTo>
                  <a:lnTo>
                    <a:pt x="302" y="200"/>
                  </a:lnTo>
                  <a:lnTo>
                    <a:pt x="289" y="207"/>
                  </a:lnTo>
                  <a:lnTo>
                    <a:pt x="288" y="209"/>
                  </a:lnTo>
                  <a:lnTo>
                    <a:pt x="284" y="213"/>
                  </a:lnTo>
                  <a:lnTo>
                    <a:pt x="280" y="214"/>
                  </a:lnTo>
                  <a:lnTo>
                    <a:pt x="278" y="215"/>
                  </a:lnTo>
                  <a:lnTo>
                    <a:pt x="274" y="215"/>
                  </a:lnTo>
                  <a:lnTo>
                    <a:pt x="272" y="215"/>
                  </a:lnTo>
                  <a:lnTo>
                    <a:pt x="271" y="215"/>
                  </a:lnTo>
                  <a:lnTo>
                    <a:pt x="270" y="217"/>
                  </a:lnTo>
                  <a:lnTo>
                    <a:pt x="262" y="220"/>
                  </a:lnTo>
                  <a:lnTo>
                    <a:pt x="254" y="222"/>
                  </a:lnTo>
                  <a:lnTo>
                    <a:pt x="252" y="224"/>
                  </a:lnTo>
                  <a:lnTo>
                    <a:pt x="251" y="225"/>
                  </a:lnTo>
                  <a:lnTo>
                    <a:pt x="244" y="227"/>
                  </a:lnTo>
                  <a:lnTo>
                    <a:pt x="234" y="233"/>
                  </a:lnTo>
                  <a:lnTo>
                    <a:pt x="225" y="239"/>
                  </a:lnTo>
                  <a:lnTo>
                    <a:pt x="219" y="244"/>
                  </a:lnTo>
                  <a:lnTo>
                    <a:pt x="217" y="246"/>
                  </a:lnTo>
                  <a:lnTo>
                    <a:pt x="215" y="247"/>
                  </a:lnTo>
                  <a:lnTo>
                    <a:pt x="215" y="250"/>
                  </a:lnTo>
                  <a:lnTo>
                    <a:pt x="214" y="252"/>
                  </a:lnTo>
                  <a:lnTo>
                    <a:pt x="210" y="258"/>
                  </a:lnTo>
                  <a:lnTo>
                    <a:pt x="203" y="265"/>
                  </a:lnTo>
                  <a:lnTo>
                    <a:pt x="201" y="267"/>
                  </a:lnTo>
                  <a:lnTo>
                    <a:pt x="198" y="271"/>
                  </a:lnTo>
                  <a:lnTo>
                    <a:pt x="198" y="273"/>
                  </a:lnTo>
                  <a:lnTo>
                    <a:pt x="196" y="274"/>
                  </a:lnTo>
                  <a:lnTo>
                    <a:pt x="194" y="272"/>
                  </a:lnTo>
                  <a:lnTo>
                    <a:pt x="193" y="276"/>
                  </a:lnTo>
                  <a:lnTo>
                    <a:pt x="191" y="277"/>
                  </a:lnTo>
                  <a:lnTo>
                    <a:pt x="189" y="276"/>
                  </a:lnTo>
                  <a:lnTo>
                    <a:pt x="185" y="278"/>
                  </a:lnTo>
                  <a:lnTo>
                    <a:pt x="180" y="281"/>
                  </a:lnTo>
                  <a:lnTo>
                    <a:pt x="174" y="287"/>
                  </a:lnTo>
                  <a:lnTo>
                    <a:pt x="165" y="298"/>
                  </a:lnTo>
                  <a:lnTo>
                    <a:pt x="152" y="308"/>
                  </a:lnTo>
                  <a:lnTo>
                    <a:pt x="150" y="308"/>
                  </a:lnTo>
                  <a:lnTo>
                    <a:pt x="149" y="308"/>
                  </a:lnTo>
                  <a:lnTo>
                    <a:pt x="144" y="305"/>
                  </a:lnTo>
                  <a:lnTo>
                    <a:pt x="142" y="305"/>
                  </a:lnTo>
                  <a:lnTo>
                    <a:pt x="144" y="307"/>
                  </a:lnTo>
                  <a:lnTo>
                    <a:pt x="146" y="308"/>
                  </a:lnTo>
                  <a:lnTo>
                    <a:pt x="145" y="312"/>
                  </a:lnTo>
                  <a:lnTo>
                    <a:pt x="145" y="318"/>
                  </a:lnTo>
                  <a:lnTo>
                    <a:pt x="144" y="329"/>
                  </a:lnTo>
                  <a:lnTo>
                    <a:pt x="144" y="331"/>
                  </a:lnTo>
                  <a:lnTo>
                    <a:pt x="146" y="334"/>
                  </a:lnTo>
                  <a:lnTo>
                    <a:pt x="149" y="338"/>
                  </a:lnTo>
                  <a:lnTo>
                    <a:pt x="153" y="342"/>
                  </a:lnTo>
                  <a:lnTo>
                    <a:pt x="157" y="356"/>
                  </a:lnTo>
                  <a:lnTo>
                    <a:pt x="157" y="362"/>
                  </a:lnTo>
                  <a:lnTo>
                    <a:pt x="162" y="371"/>
                  </a:lnTo>
                  <a:lnTo>
                    <a:pt x="162" y="375"/>
                  </a:lnTo>
                  <a:lnTo>
                    <a:pt x="164" y="384"/>
                  </a:lnTo>
                  <a:lnTo>
                    <a:pt x="164" y="392"/>
                  </a:lnTo>
                  <a:lnTo>
                    <a:pt x="163" y="397"/>
                  </a:lnTo>
                  <a:lnTo>
                    <a:pt x="166" y="399"/>
                  </a:lnTo>
                  <a:lnTo>
                    <a:pt x="167" y="397"/>
                  </a:lnTo>
                  <a:lnTo>
                    <a:pt x="167" y="394"/>
                  </a:lnTo>
                  <a:lnTo>
                    <a:pt x="167" y="389"/>
                  </a:lnTo>
                  <a:lnTo>
                    <a:pt x="168" y="387"/>
                  </a:lnTo>
                  <a:lnTo>
                    <a:pt x="169" y="387"/>
                  </a:lnTo>
                  <a:lnTo>
                    <a:pt x="169" y="390"/>
                  </a:lnTo>
                  <a:lnTo>
                    <a:pt x="170" y="392"/>
                  </a:lnTo>
                  <a:lnTo>
                    <a:pt x="171" y="393"/>
                  </a:lnTo>
                  <a:lnTo>
                    <a:pt x="171" y="396"/>
                  </a:lnTo>
                  <a:lnTo>
                    <a:pt x="169" y="406"/>
                  </a:lnTo>
                  <a:lnTo>
                    <a:pt x="169" y="410"/>
                  </a:lnTo>
                  <a:lnTo>
                    <a:pt x="172" y="416"/>
                  </a:lnTo>
                  <a:lnTo>
                    <a:pt x="169" y="424"/>
                  </a:lnTo>
                  <a:lnTo>
                    <a:pt x="165" y="443"/>
                  </a:lnTo>
                  <a:lnTo>
                    <a:pt x="165" y="445"/>
                  </a:lnTo>
                  <a:lnTo>
                    <a:pt x="166" y="447"/>
                  </a:lnTo>
                  <a:lnTo>
                    <a:pt x="168" y="447"/>
                  </a:lnTo>
                  <a:lnTo>
                    <a:pt x="169" y="445"/>
                  </a:lnTo>
                  <a:lnTo>
                    <a:pt x="170" y="445"/>
                  </a:lnTo>
                  <a:lnTo>
                    <a:pt x="171" y="446"/>
                  </a:lnTo>
                  <a:lnTo>
                    <a:pt x="169" y="455"/>
                  </a:lnTo>
                  <a:lnTo>
                    <a:pt x="167" y="458"/>
                  </a:lnTo>
                  <a:lnTo>
                    <a:pt x="162" y="467"/>
                  </a:lnTo>
                  <a:lnTo>
                    <a:pt x="159" y="471"/>
                  </a:lnTo>
                  <a:lnTo>
                    <a:pt x="153" y="475"/>
                  </a:lnTo>
                  <a:lnTo>
                    <a:pt x="141" y="481"/>
                  </a:lnTo>
                  <a:lnTo>
                    <a:pt x="116" y="490"/>
                  </a:lnTo>
                  <a:lnTo>
                    <a:pt x="106" y="494"/>
                  </a:lnTo>
                  <a:lnTo>
                    <a:pt x="100" y="497"/>
                  </a:lnTo>
                  <a:lnTo>
                    <a:pt x="88" y="505"/>
                  </a:lnTo>
                  <a:lnTo>
                    <a:pt x="83" y="510"/>
                  </a:lnTo>
                  <a:lnTo>
                    <a:pt x="80" y="517"/>
                  </a:lnTo>
                  <a:lnTo>
                    <a:pt x="78" y="519"/>
                  </a:lnTo>
                  <a:lnTo>
                    <a:pt x="76" y="523"/>
                  </a:lnTo>
                  <a:lnTo>
                    <a:pt x="78" y="526"/>
                  </a:lnTo>
                  <a:lnTo>
                    <a:pt x="80" y="528"/>
                  </a:lnTo>
                  <a:lnTo>
                    <a:pt x="82" y="530"/>
                  </a:lnTo>
                  <a:lnTo>
                    <a:pt x="83" y="531"/>
                  </a:lnTo>
                  <a:lnTo>
                    <a:pt x="85" y="532"/>
                  </a:lnTo>
                  <a:lnTo>
                    <a:pt x="86" y="527"/>
                  </a:lnTo>
                  <a:lnTo>
                    <a:pt x="86" y="525"/>
                  </a:lnTo>
                  <a:lnTo>
                    <a:pt x="88" y="525"/>
                  </a:lnTo>
                  <a:lnTo>
                    <a:pt x="87" y="532"/>
                  </a:lnTo>
                  <a:lnTo>
                    <a:pt x="86" y="553"/>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88" name="Google Shape;2888;p203"/>
            <p:cNvSpPr/>
            <p:nvPr/>
          </p:nvSpPr>
          <p:spPr>
            <a:xfrm>
              <a:off x="6999240" y="4972675"/>
              <a:ext cx="4188" cy="3692"/>
            </a:xfrm>
            <a:custGeom>
              <a:avLst/>
              <a:gdLst/>
              <a:ahLst/>
              <a:cxnLst/>
              <a:rect l="l" t="t" r="r" b="b"/>
              <a:pathLst>
                <a:path w="5" h="5" extrusionOk="0">
                  <a:moveTo>
                    <a:pt x="4" y="2"/>
                  </a:moveTo>
                  <a:lnTo>
                    <a:pt x="3" y="1"/>
                  </a:lnTo>
                  <a:lnTo>
                    <a:pt x="2" y="0"/>
                  </a:lnTo>
                  <a:lnTo>
                    <a:pt x="1" y="1"/>
                  </a:lnTo>
                  <a:lnTo>
                    <a:pt x="0" y="2"/>
                  </a:lnTo>
                  <a:lnTo>
                    <a:pt x="2" y="4"/>
                  </a:lnTo>
                  <a:lnTo>
                    <a:pt x="3" y="4"/>
                  </a:lnTo>
                  <a:lnTo>
                    <a:pt x="4"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89" name="Google Shape;2889;p203"/>
            <p:cNvSpPr/>
            <p:nvPr/>
          </p:nvSpPr>
          <p:spPr>
            <a:xfrm>
              <a:off x="7003429" y="4972675"/>
              <a:ext cx="4185" cy="3692"/>
            </a:xfrm>
            <a:custGeom>
              <a:avLst/>
              <a:gdLst/>
              <a:ahLst/>
              <a:cxnLst/>
              <a:rect l="l" t="t" r="r" b="b"/>
              <a:pathLst>
                <a:path w="4" h="4" extrusionOk="0">
                  <a:moveTo>
                    <a:pt x="1" y="3"/>
                  </a:moveTo>
                  <a:lnTo>
                    <a:pt x="2" y="2"/>
                  </a:lnTo>
                  <a:lnTo>
                    <a:pt x="3" y="2"/>
                  </a:lnTo>
                  <a:lnTo>
                    <a:pt x="3" y="0"/>
                  </a:lnTo>
                  <a:lnTo>
                    <a:pt x="2" y="0"/>
                  </a:lnTo>
                  <a:lnTo>
                    <a:pt x="1" y="0"/>
                  </a:lnTo>
                  <a:lnTo>
                    <a:pt x="0" y="0"/>
                  </a:lnTo>
                  <a:lnTo>
                    <a:pt x="0" y="1"/>
                  </a:lnTo>
                  <a:lnTo>
                    <a:pt x="0" y="3"/>
                  </a:lnTo>
                  <a:lnTo>
                    <a:pt x="0" y="3"/>
                  </a:lnTo>
                  <a:lnTo>
                    <a:pt x="1"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90" name="Google Shape;2890;p203"/>
            <p:cNvSpPr/>
            <p:nvPr/>
          </p:nvSpPr>
          <p:spPr>
            <a:xfrm>
              <a:off x="6304211" y="5109316"/>
              <a:ext cx="414507" cy="347142"/>
            </a:xfrm>
            <a:custGeom>
              <a:avLst/>
              <a:gdLst/>
              <a:ahLst/>
              <a:cxnLst/>
              <a:rect l="l" t="t" r="r" b="b"/>
              <a:pathLst>
                <a:path w="435" h="416" extrusionOk="0">
                  <a:moveTo>
                    <a:pt x="374" y="23"/>
                  </a:moveTo>
                  <a:lnTo>
                    <a:pt x="380" y="21"/>
                  </a:lnTo>
                  <a:lnTo>
                    <a:pt x="387" y="20"/>
                  </a:lnTo>
                  <a:lnTo>
                    <a:pt x="395" y="18"/>
                  </a:lnTo>
                  <a:lnTo>
                    <a:pt x="401" y="17"/>
                  </a:lnTo>
                  <a:lnTo>
                    <a:pt x="402" y="17"/>
                  </a:lnTo>
                  <a:lnTo>
                    <a:pt x="417" y="18"/>
                  </a:lnTo>
                  <a:lnTo>
                    <a:pt x="424" y="19"/>
                  </a:lnTo>
                  <a:lnTo>
                    <a:pt x="426" y="20"/>
                  </a:lnTo>
                  <a:lnTo>
                    <a:pt x="429" y="22"/>
                  </a:lnTo>
                  <a:lnTo>
                    <a:pt x="434" y="28"/>
                  </a:lnTo>
                  <a:lnTo>
                    <a:pt x="432" y="28"/>
                  </a:lnTo>
                  <a:lnTo>
                    <a:pt x="422" y="29"/>
                  </a:lnTo>
                  <a:lnTo>
                    <a:pt x="419" y="30"/>
                  </a:lnTo>
                  <a:lnTo>
                    <a:pt x="411" y="36"/>
                  </a:lnTo>
                  <a:lnTo>
                    <a:pt x="409" y="36"/>
                  </a:lnTo>
                  <a:lnTo>
                    <a:pt x="407" y="34"/>
                  </a:lnTo>
                  <a:lnTo>
                    <a:pt x="405" y="34"/>
                  </a:lnTo>
                  <a:lnTo>
                    <a:pt x="402" y="36"/>
                  </a:lnTo>
                  <a:lnTo>
                    <a:pt x="398" y="37"/>
                  </a:lnTo>
                  <a:lnTo>
                    <a:pt x="394" y="40"/>
                  </a:lnTo>
                  <a:lnTo>
                    <a:pt x="390" y="42"/>
                  </a:lnTo>
                  <a:lnTo>
                    <a:pt x="389" y="43"/>
                  </a:lnTo>
                  <a:lnTo>
                    <a:pt x="384" y="49"/>
                  </a:lnTo>
                  <a:lnTo>
                    <a:pt x="382" y="50"/>
                  </a:lnTo>
                  <a:lnTo>
                    <a:pt x="381" y="50"/>
                  </a:lnTo>
                  <a:lnTo>
                    <a:pt x="380" y="50"/>
                  </a:lnTo>
                  <a:lnTo>
                    <a:pt x="380" y="47"/>
                  </a:lnTo>
                  <a:lnTo>
                    <a:pt x="376" y="42"/>
                  </a:lnTo>
                  <a:lnTo>
                    <a:pt x="371" y="36"/>
                  </a:lnTo>
                  <a:lnTo>
                    <a:pt x="369" y="35"/>
                  </a:lnTo>
                  <a:lnTo>
                    <a:pt x="369" y="34"/>
                  </a:lnTo>
                  <a:lnTo>
                    <a:pt x="365" y="35"/>
                  </a:lnTo>
                  <a:lnTo>
                    <a:pt x="353" y="37"/>
                  </a:lnTo>
                  <a:lnTo>
                    <a:pt x="344" y="39"/>
                  </a:lnTo>
                  <a:lnTo>
                    <a:pt x="330" y="41"/>
                  </a:lnTo>
                  <a:lnTo>
                    <a:pt x="314" y="43"/>
                  </a:lnTo>
                  <a:lnTo>
                    <a:pt x="305" y="45"/>
                  </a:lnTo>
                  <a:lnTo>
                    <a:pt x="296" y="45"/>
                  </a:lnTo>
                  <a:lnTo>
                    <a:pt x="296" y="52"/>
                  </a:lnTo>
                  <a:lnTo>
                    <a:pt x="296" y="65"/>
                  </a:lnTo>
                  <a:lnTo>
                    <a:pt x="296" y="80"/>
                  </a:lnTo>
                  <a:lnTo>
                    <a:pt x="296" y="93"/>
                  </a:lnTo>
                  <a:lnTo>
                    <a:pt x="296" y="107"/>
                  </a:lnTo>
                  <a:lnTo>
                    <a:pt x="296" y="121"/>
                  </a:lnTo>
                  <a:lnTo>
                    <a:pt x="296" y="134"/>
                  </a:lnTo>
                  <a:lnTo>
                    <a:pt x="296" y="149"/>
                  </a:lnTo>
                  <a:lnTo>
                    <a:pt x="296" y="163"/>
                  </a:lnTo>
                  <a:lnTo>
                    <a:pt x="296" y="169"/>
                  </a:lnTo>
                  <a:lnTo>
                    <a:pt x="296" y="170"/>
                  </a:lnTo>
                  <a:lnTo>
                    <a:pt x="292" y="170"/>
                  </a:lnTo>
                  <a:lnTo>
                    <a:pt x="281" y="170"/>
                  </a:lnTo>
                  <a:lnTo>
                    <a:pt x="272" y="170"/>
                  </a:lnTo>
                  <a:lnTo>
                    <a:pt x="265" y="170"/>
                  </a:lnTo>
                  <a:lnTo>
                    <a:pt x="265" y="179"/>
                  </a:lnTo>
                  <a:lnTo>
                    <a:pt x="265" y="189"/>
                  </a:lnTo>
                  <a:lnTo>
                    <a:pt x="265" y="198"/>
                  </a:lnTo>
                  <a:lnTo>
                    <a:pt x="265" y="208"/>
                  </a:lnTo>
                  <a:lnTo>
                    <a:pt x="265" y="218"/>
                  </a:lnTo>
                  <a:lnTo>
                    <a:pt x="265" y="228"/>
                  </a:lnTo>
                  <a:lnTo>
                    <a:pt x="265" y="238"/>
                  </a:lnTo>
                  <a:lnTo>
                    <a:pt x="265" y="248"/>
                  </a:lnTo>
                  <a:lnTo>
                    <a:pt x="265" y="258"/>
                  </a:lnTo>
                  <a:lnTo>
                    <a:pt x="265" y="265"/>
                  </a:lnTo>
                  <a:lnTo>
                    <a:pt x="265" y="267"/>
                  </a:lnTo>
                  <a:lnTo>
                    <a:pt x="265" y="281"/>
                  </a:lnTo>
                  <a:lnTo>
                    <a:pt x="265" y="297"/>
                  </a:lnTo>
                  <a:lnTo>
                    <a:pt x="265" y="312"/>
                  </a:lnTo>
                  <a:lnTo>
                    <a:pt x="265" y="328"/>
                  </a:lnTo>
                  <a:lnTo>
                    <a:pt x="265" y="344"/>
                  </a:lnTo>
                  <a:lnTo>
                    <a:pt x="265" y="360"/>
                  </a:lnTo>
                  <a:lnTo>
                    <a:pt x="265" y="377"/>
                  </a:lnTo>
                  <a:lnTo>
                    <a:pt x="265" y="393"/>
                  </a:lnTo>
                  <a:lnTo>
                    <a:pt x="265" y="398"/>
                  </a:lnTo>
                  <a:lnTo>
                    <a:pt x="262" y="398"/>
                  </a:lnTo>
                  <a:lnTo>
                    <a:pt x="255" y="399"/>
                  </a:lnTo>
                  <a:lnTo>
                    <a:pt x="251" y="403"/>
                  </a:lnTo>
                  <a:lnTo>
                    <a:pt x="249" y="406"/>
                  </a:lnTo>
                  <a:lnTo>
                    <a:pt x="246" y="407"/>
                  </a:lnTo>
                  <a:lnTo>
                    <a:pt x="243" y="408"/>
                  </a:lnTo>
                  <a:lnTo>
                    <a:pt x="242" y="410"/>
                  </a:lnTo>
                  <a:lnTo>
                    <a:pt x="242" y="412"/>
                  </a:lnTo>
                  <a:lnTo>
                    <a:pt x="241" y="414"/>
                  </a:lnTo>
                  <a:lnTo>
                    <a:pt x="238" y="415"/>
                  </a:lnTo>
                  <a:lnTo>
                    <a:pt x="234" y="415"/>
                  </a:lnTo>
                  <a:lnTo>
                    <a:pt x="228" y="413"/>
                  </a:lnTo>
                  <a:lnTo>
                    <a:pt x="221" y="412"/>
                  </a:lnTo>
                  <a:lnTo>
                    <a:pt x="211" y="414"/>
                  </a:lnTo>
                  <a:lnTo>
                    <a:pt x="205" y="413"/>
                  </a:lnTo>
                  <a:lnTo>
                    <a:pt x="201" y="411"/>
                  </a:lnTo>
                  <a:lnTo>
                    <a:pt x="196" y="410"/>
                  </a:lnTo>
                  <a:lnTo>
                    <a:pt x="191" y="409"/>
                  </a:lnTo>
                  <a:lnTo>
                    <a:pt x="189" y="409"/>
                  </a:lnTo>
                  <a:lnTo>
                    <a:pt x="183" y="407"/>
                  </a:lnTo>
                  <a:lnTo>
                    <a:pt x="183" y="404"/>
                  </a:lnTo>
                  <a:lnTo>
                    <a:pt x="182" y="402"/>
                  </a:lnTo>
                  <a:lnTo>
                    <a:pt x="180" y="399"/>
                  </a:lnTo>
                  <a:lnTo>
                    <a:pt x="180" y="398"/>
                  </a:lnTo>
                  <a:lnTo>
                    <a:pt x="181" y="396"/>
                  </a:lnTo>
                  <a:lnTo>
                    <a:pt x="181" y="394"/>
                  </a:lnTo>
                  <a:lnTo>
                    <a:pt x="181" y="391"/>
                  </a:lnTo>
                  <a:lnTo>
                    <a:pt x="179" y="390"/>
                  </a:lnTo>
                  <a:lnTo>
                    <a:pt x="177" y="390"/>
                  </a:lnTo>
                  <a:lnTo>
                    <a:pt x="176" y="388"/>
                  </a:lnTo>
                  <a:lnTo>
                    <a:pt x="175" y="386"/>
                  </a:lnTo>
                  <a:lnTo>
                    <a:pt x="174" y="384"/>
                  </a:lnTo>
                  <a:lnTo>
                    <a:pt x="171" y="382"/>
                  </a:lnTo>
                  <a:lnTo>
                    <a:pt x="167" y="384"/>
                  </a:lnTo>
                  <a:lnTo>
                    <a:pt x="165" y="386"/>
                  </a:lnTo>
                  <a:lnTo>
                    <a:pt x="164" y="389"/>
                  </a:lnTo>
                  <a:lnTo>
                    <a:pt x="163" y="391"/>
                  </a:lnTo>
                  <a:lnTo>
                    <a:pt x="163" y="394"/>
                  </a:lnTo>
                  <a:lnTo>
                    <a:pt x="163" y="396"/>
                  </a:lnTo>
                  <a:lnTo>
                    <a:pt x="162" y="398"/>
                  </a:lnTo>
                  <a:lnTo>
                    <a:pt x="160" y="399"/>
                  </a:lnTo>
                  <a:lnTo>
                    <a:pt x="159" y="398"/>
                  </a:lnTo>
                  <a:lnTo>
                    <a:pt x="157" y="399"/>
                  </a:lnTo>
                  <a:lnTo>
                    <a:pt x="153" y="402"/>
                  </a:lnTo>
                  <a:lnTo>
                    <a:pt x="152" y="404"/>
                  </a:lnTo>
                  <a:lnTo>
                    <a:pt x="148" y="401"/>
                  </a:lnTo>
                  <a:lnTo>
                    <a:pt x="138" y="390"/>
                  </a:lnTo>
                  <a:lnTo>
                    <a:pt x="134" y="387"/>
                  </a:lnTo>
                  <a:lnTo>
                    <a:pt x="128" y="380"/>
                  </a:lnTo>
                  <a:lnTo>
                    <a:pt x="116" y="359"/>
                  </a:lnTo>
                  <a:lnTo>
                    <a:pt x="114" y="356"/>
                  </a:lnTo>
                  <a:lnTo>
                    <a:pt x="112" y="345"/>
                  </a:lnTo>
                  <a:lnTo>
                    <a:pt x="109" y="338"/>
                  </a:lnTo>
                  <a:lnTo>
                    <a:pt x="109" y="333"/>
                  </a:lnTo>
                  <a:lnTo>
                    <a:pt x="111" y="331"/>
                  </a:lnTo>
                  <a:lnTo>
                    <a:pt x="109" y="328"/>
                  </a:lnTo>
                  <a:lnTo>
                    <a:pt x="108" y="325"/>
                  </a:lnTo>
                  <a:lnTo>
                    <a:pt x="104" y="321"/>
                  </a:lnTo>
                  <a:lnTo>
                    <a:pt x="103" y="308"/>
                  </a:lnTo>
                  <a:lnTo>
                    <a:pt x="100" y="300"/>
                  </a:lnTo>
                  <a:lnTo>
                    <a:pt x="101" y="293"/>
                  </a:lnTo>
                  <a:lnTo>
                    <a:pt x="100" y="287"/>
                  </a:lnTo>
                  <a:lnTo>
                    <a:pt x="99" y="283"/>
                  </a:lnTo>
                  <a:lnTo>
                    <a:pt x="100" y="276"/>
                  </a:lnTo>
                  <a:lnTo>
                    <a:pt x="98" y="267"/>
                  </a:lnTo>
                  <a:lnTo>
                    <a:pt x="93" y="259"/>
                  </a:lnTo>
                  <a:lnTo>
                    <a:pt x="89" y="247"/>
                  </a:lnTo>
                  <a:lnTo>
                    <a:pt x="89" y="241"/>
                  </a:lnTo>
                  <a:lnTo>
                    <a:pt x="89" y="227"/>
                  </a:lnTo>
                  <a:lnTo>
                    <a:pt x="88" y="221"/>
                  </a:lnTo>
                  <a:lnTo>
                    <a:pt x="88" y="214"/>
                  </a:lnTo>
                  <a:lnTo>
                    <a:pt x="87" y="207"/>
                  </a:lnTo>
                  <a:lnTo>
                    <a:pt x="86" y="204"/>
                  </a:lnTo>
                  <a:lnTo>
                    <a:pt x="88" y="201"/>
                  </a:lnTo>
                  <a:lnTo>
                    <a:pt x="88" y="201"/>
                  </a:lnTo>
                  <a:lnTo>
                    <a:pt x="89" y="202"/>
                  </a:lnTo>
                  <a:lnTo>
                    <a:pt x="90" y="198"/>
                  </a:lnTo>
                  <a:lnTo>
                    <a:pt x="90" y="195"/>
                  </a:lnTo>
                  <a:lnTo>
                    <a:pt x="88" y="185"/>
                  </a:lnTo>
                  <a:lnTo>
                    <a:pt x="83" y="177"/>
                  </a:lnTo>
                  <a:lnTo>
                    <a:pt x="72" y="162"/>
                  </a:lnTo>
                  <a:lnTo>
                    <a:pt x="70" y="157"/>
                  </a:lnTo>
                  <a:lnTo>
                    <a:pt x="68" y="152"/>
                  </a:lnTo>
                  <a:lnTo>
                    <a:pt x="55" y="133"/>
                  </a:lnTo>
                  <a:lnTo>
                    <a:pt x="50" y="120"/>
                  </a:lnTo>
                  <a:lnTo>
                    <a:pt x="47" y="108"/>
                  </a:lnTo>
                  <a:lnTo>
                    <a:pt x="42" y="103"/>
                  </a:lnTo>
                  <a:lnTo>
                    <a:pt x="24" y="65"/>
                  </a:lnTo>
                  <a:lnTo>
                    <a:pt x="20" y="60"/>
                  </a:lnTo>
                  <a:lnTo>
                    <a:pt x="12" y="53"/>
                  </a:lnTo>
                  <a:lnTo>
                    <a:pt x="10" y="50"/>
                  </a:lnTo>
                  <a:lnTo>
                    <a:pt x="7" y="43"/>
                  </a:lnTo>
                  <a:lnTo>
                    <a:pt x="2" y="34"/>
                  </a:lnTo>
                  <a:lnTo>
                    <a:pt x="1" y="26"/>
                  </a:lnTo>
                  <a:lnTo>
                    <a:pt x="0" y="17"/>
                  </a:lnTo>
                  <a:lnTo>
                    <a:pt x="1" y="9"/>
                  </a:lnTo>
                  <a:lnTo>
                    <a:pt x="6" y="9"/>
                  </a:lnTo>
                  <a:lnTo>
                    <a:pt x="9" y="7"/>
                  </a:lnTo>
                  <a:lnTo>
                    <a:pt x="13" y="7"/>
                  </a:lnTo>
                  <a:lnTo>
                    <a:pt x="16" y="8"/>
                  </a:lnTo>
                  <a:lnTo>
                    <a:pt x="19" y="8"/>
                  </a:lnTo>
                  <a:lnTo>
                    <a:pt x="21" y="8"/>
                  </a:lnTo>
                  <a:lnTo>
                    <a:pt x="26" y="8"/>
                  </a:lnTo>
                  <a:lnTo>
                    <a:pt x="30" y="6"/>
                  </a:lnTo>
                  <a:lnTo>
                    <a:pt x="34" y="5"/>
                  </a:lnTo>
                  <a:lnTo>
                    <a:pt x="37" y="3"/>
                  </a:lnTo>
                  <a:lnTo>
                    <a:pt x="40" y="1"/>
                  </a:lnTo>
                  <a:lnTo>
                    <a:pt x="44" y="0"/>
                  </a:lnTo>
                  <a:lnTo>
                    <a:pt x="47" y="0"/>
                  </a:lnTo>
                  <a:lnTo>
                    <a:pt x="50" y="1"/>
                  </a:lnTo>
                  <a:lnTo>
                    <a:pt x="54" y="1"/>
                  </a:lnTo>
                  <a:lnTo>
                    <a:pt x="56" y="2"/>
                  </a:lnTo>
                  <a:lnTo>
                    <a:pt x="59" y="6"/>
                  </a:lnTo>
                  <a:lnTo>
                    <a:pt x="64" y="9"/>
                  </a:lnTo>
                  <a:lnTo>
                    <a:pt x="67" y="11"/>
                  </a:lnTo>
                  <a:lnTo>
                    <a:pt x="70" y="13"/>
                  </a:lnTo>
                  <a:lnTo>
                    <a:pt x="71" y="14"/>
                  </a:lnTo>
                  <a:lnTo>
                    <a:pt x="73" y="15"/>
                  </a:lnTo>
                  <a:lnTo>
                    <a:pt x="73" y="15"/>
                  </a:lnTo>
                  <a:lnTo>
                    <a:pt x="80" y="14"/>
                  </a:lnTo>
                  <a:lnTo>
                    <a:pt x="86" y="14"/>
                  </a:lnTo>
                  <a:lnTo>
                    <a:pt x="93" y="14"/>
                  </a:lnTo>
                  <a:lnTo>
                    <a:pt x="105" y="14"/>
                  </a:lnTo>
                  <a:lnTo>
                    <a:pt x="117" y="14"/>
                  </a:lnTo>
                  <a:lnTo>
                    <a:pt x="130" y="14"/>
                  </a:lnTo>
                  <a:lnTo>
                    <a:pt x="142" y="14"/>
                  </a:lnTo>
                  <a:lnTo>
                    <a:pt x="154" y="14"/>
                  </a:lnTo>
                  <a:lnTo>
                    <a:pt x="166" y="14"/>
                  </a:lnTo>
                  <a:lnTo>
                    <a:pt x="179" y="14"/>
                  </a:lnTo>
                  <a:lnTo>
                    <a:pt x="191" y="14"/>
                  </a:lnTo>
                  <a:lnTo>
                    <a:pt x="196" y="14"/>
                  </a:lnTo>
                  <a:lnTo>
                    <a:pt x="205" y="14"/>
                  </a:lnTo>
                  <a:lnTo>
                    <a:pt x="214" y="14"/>
                  </a:lnTo>
                  <a:lnTo>
                    <a:pt x="215" y="15"/>
                  </a:lnTo>
                  <a:lnTo>
                    <a:pt x="216" y="15"/>
                  </a:lnTo>
                  <a:lnTo>
                    <a:pt x="217" y="16"/>
                  </a:lnTo>
                  <a:lnTo>
                    <a:pt x="220" y="20"/>
                  </a:lnTo>
                  <a:lnTo>
                    <a:pt x="224" y="24"/>
                  </a:lnTo>
                  <a:lnTo>
                    <a:pt x="228" y="26"/>
                  </a:lnTo>
                  <a:lnTo>
                    <a:pt x="232" y="28"/>
                  </a:lnTo>
                  <a:lnTo>
                    <a:pt x="236" y="28"/>
                  </a:lnTo>
                  <a:lnTo>
                    <a:pt x="240" y="28"/>
                  </a:lnTo>
                  <a:lnTo>
                    <a:pt x="245" y="29"/>
                  </a:lnTo>
                  <a:lnTo>
                    <a:pt x="254" y="30"/>
                  </a:lnTo>
                  <a:lnTo>
                    <a:pt x="262" y="31"/>
                  </a:lnTo>
                  <a:lnTo>
                    <a:pt x="272" y="30"/>
                  </a:lnTo>
                  <a:lnTo>
                    <a:pt x="278" y="31"/>
                  </a:lnTo>
                  <a:lnTo>
                    <a:pt x="282" y="33"/>
                  </a:lnTo>
                  <a:lnTo>
                    <a:pt x="285" y="34"/>
                  </a:lnTo>
                  <a:lnTo>
                    <a:pt x="289" y="35"/>
                  </a:lnTo>
                  <a:lnTo>
                    <a:pt x="295" y="35"/>
                  </a:lnTo>
                  <a:lnTo>
                    <a:pt x="301" y="33"/>
                  </a:lnTo>
                  <a:lnTo>
                    <a:pt x="307" y="33"/>
                  </a:lnTo>
                  <a:lnTo>
                    <a:pt x="309" y="34"/>
                  </a:lnTo>
                  <a:lnTo>
                    <a:pt x="311" y="34"/>
                  </a:lnTo>
                  <a:lnTo>
                    <a:pt x="320" y="33"/>
                  </a:lnTo>
                  <a:lnTo>
                    <a:pt x="328" y="31"/>
                  </a:lnTo>
                  <a:lnTo>
                    <a:pt x="340" y="29"/>
                  </a:lnTo>
                  <a:lnTo>
                    <a:pt x="350" y="27"/>
                  </a:lnTo>
                  <a:lnTo>
                    <a:pt x="364" y="24"/>
                  </a:lnTo>
                  <a:lnTo>
                    <a:pt x="374" y="23"/>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91" name="Google Shape;2891;p203"/>
            <p:cNvSpPr/>
            <p:nvPr/>
          </p:nvSpPr>
          <p:spPr>
            <a:xfrm>
              <a:off x="5952510" y="4005109"/>
              <a:ext cx="481498" cy="332370"/>
            </a:xfrm>
            <a:custGeom>
              <a:avLst/>
              <a:gdLst/>
              <a:ahLst/>
              <a:cxnLst/>
              <a:rect l="l" t="t" r="r" b="b"/>
              <a:pathLst>
                <a:path w="508" h="398" extrusionOk="0">
                  <a:moveTo>
                    <a:pt x="476" y="19"/>
                  </a:moveTo>
                  <a:lnTo>
                    <a:pt x="479" y="38"/>
                  </a:lnTo>
                  <a:lnTo>
                    <a:pt x="482" y="55"/>
                  </a:lnTo>
                  <a:lnTo>
                    <a:pt x="482" y="66"/>
                  </a:lnTo>
                  <a:lnTo>
                    <a:pt x="482" y="69"/>
                  </a:lnTo>
                  <a:lnTo>
                    <a:pt x="483" y="71"/>
                  </a:lnTo>
                  <a:lnTo>
                    <a:pt x="485" y="73"/>
                  </a:lnTo>
                  <a:lnTo>
                    <a:pt x="496" y="88"/>
                  </a:lnTo>
                  <a:lnTo>
                    <a:pt x="493" y="91"/>
                  </a:lnTo>
                  <a:lnTo>
                    <a:pt x="495" y="96"/>
                  </a:lnTo>
                  <a:lnTo>
                    <a:pt x="498" y="98"/>
                  </a:lnTo>
                  <a:lnTo>
                    <a:pt x="506" y="107"/>
                  </a:lnTo>
                  <a:lnTo>
                    <a:pt x="507" y="109"/>
                  </a:lnTo>
                  <a:lnTo>
                    <a:pt x="507" y="111"/>
                  </a:lnTo>
                  <a:lnTo>
                    <a:pt x="501" y="122"/>
                  </a:lnTo>
                  <a:lnTo>
                    <a:pt x="499" y="125"/>
                  </a:lnTo>
                  <a:lnTo>
                    <a:pt x="499" y="138"/>
                  </a:lnTo>
                  <a:lnTo>
                    <a:pt x="498" y="148"/>
                  </a:lnTo>
                  <a:lnTo>
                    <a:pt x="496" y="161"/>
                  </a:lnTo>
                  <a:lnTo>
                    <a:pt x="495" y="177"/>
                  </a:lnTo>
                  <a:lnTo>
                    <a:pt x="494" y="190"/>
                  </a:lnTo>
                  <a:lnTo>
                    <a:pt x="493" y="208"/>
                  </a:lnTo>
                  <a:lnTo>
                    <a:pt x="491" y="225"/>
                  </a:lnTo>
                  <a:lnTo>
                    <a:pt x="483" y="234"/>
                  </a:lnTo>
                  <a:lnTo>
                    <a:pt x="468" y="251"/>
                  </a:lnTo>
                  <a:lnTo>
                    <a:pt x="456" y="263"/>
                  </a:lnTo>
                  <a:lnTo>
                    <a:pt x="450" y="273"/>
                  </a:lnTo>
                  <a:lnTo>
                    <a:pt x="438" y="290"/>
                  </a:lnTo>
                  <a:lnTo>
                    <a:pt x="433" y="301"/>
                  </a:lnTo>
                  <a:lnTo>
                    <a:pt x="428" y="306"/>
                  </a:lnTo>
                  <a:lnTo>
                    <a:pt x="426" y="309"/>
                  </a:lnTo>
                  <a:lnTo>
                    <a:pt x="428" y="316"/>
                  </a:lnTo>
                  <a:lnTo>
                    <a:pt x="431" y="331"/>
                  </a:lnTo>
                  <a:lnTo>
                    <a:pt x="425" y="331"/>
                  </a:lnTo>
                  <a:lnTo>
                    <a:pt x="422" y="332"/>
                  </a:lnTo>
                  <a:lnTo>
                    <a:pt x="418" y="335"/>
                  </a:lnTo>
                  <a:lnTo>
                    <a:pt x="414" y="337"/>
                  </a:lnTo>
                  <a:lnTo>
                    <a:pt x="408" y="339"/>
                  </a:lnTo>
                  <a:lnTo>
                    <a:pt x="405" y="342"/>
                  </a:lnTo>
                  <a:lnTo>
                    <a:pt x="401" y="343"/>
                  </a:lnTo>
                  <a:lnTo>
                    <a:pt x="396" y="348"/>
                  </a:lnTo>
                  <a:lnTo>
                    <a:pt x="395" y="351"/>
                  </a:lnTo>
                  <a:lnTo>
                    <a:pt x="390" y="351"/>
                  </a:lnTo>
                  <a:lnTo>
                    <a:pt x="384" y="351"/>
                  </a:lnTo>
                  <a:lnTo>
                    <a:pt x="379" y="348"/>
                  </a:lnTo>
                  <a:lnTo>
                    <a:pt x="370" y="344"/>
                  </a:lnTo>
                  <a:lnTo>
                    <a:pt x="364" y="343"/>
                  </a:lnTo>
                  <a:lnTo>
                    <a:pt x="361" y="342"/>
                  </a:lnTo>
                  <a:lnTo>
                    <a:pt x="346" y="342"/>
                  </a:lnTo>
                  <a:lnTo>
                    <a:pt x="331" y="343"/>
                  </a:lnTo>
                  <a:lnTo>
                    <a:pt x="323" y="345"/>
                  </a:lnTo>
                  <a:lnTo>
                    <a:pt x="322" y="345"/>
                  </a:lnTo>
                  <a:lnTo>
                    <a:pt x="317" y="347"/>
                  </a:lnTo>
                  <a:lnTo>
                    <a:pt x="313" y="350"/>
                  </a:lnTo>
                  <a:lnTo>
                    <a:pt x="304" y="360"/>
                  </a:lnTo>
                  <a:lnTo>
                    <a:pt x="290" y="360"/>
                  </a:lnTo>
                  <a:lnTo>
                    <a:pt x="282" y="359"/>
                  </a:lnTo>
                  <a:lnTo>
                    <a:pt x="276" y="357"/>
                  </a:lnTo>
                  <a:lnTo>
                    <a:pt x="266" y="352"/>
                  </a:lnTo>
                  <a:lnTo>
                    <a:pt x="255" y="345"/>
                  </a:lnTo>
                  <a:lnTo>
                    <a:pt x="250" y="343"/>
                  </a:lnTo>
                  <a:lnTo>
                    <a:pt x="246" y="343"/>
                  </a:lnTo>
                  <a:lnTo>
                    <a:pt x="245" y="343"/>
                  </a:lnTo>
                  <a:lnTo>
                    <a:pt x="231" y="350"/>
                  </a:lnTo>
                  <a:lnTo>
                    <a:pt x="229" y="350"/>
                  </a:lnTo>
                  <a:lnTo>
                    <a:pt x="225" y="351"/>
                  </a:lnTo>
                  <a:lnTo>
                    <a:pt x="223" y="353"/>
                  </a:lnTo>
                  <a:lnTo>
                    <a:pt x="222" y="354"/>
                  </a:lnTo>
                  <a:lnTo>
                    <a:pt x="220" y="354"/>
                  </a:lnTo>
                  <a:lnTo>
                    <a:pt x="218" y="354"/>
                  </a:lnTo>
                  <a:lnTo>
                    <a:pt x="216" y="353"/>
                  </a:lnTo>
                  <a:lnTo>
                    <a:pt x="213" y="350"/>
                  </a:lnTo>
                  <a:lnTo>
                    <a:pt x="208" y="342"/>
                  </a:lnTo>
                  <a:lnTo>
                    <a:pt x="206" y="340"/>
                  </a:lnTo>
                  <a:lnTo>
                    <a:pt x="204" y="338"/>
                  </a:lnTo>
                  <a:lnTo>
                    <a:pt x="200" y="334"/>
                  </a:lnTo>
                  <a:lnTo>
                    <a:pt x="197" y="332"/>
                  </a:lnTo>
                  <a:lnTo>
                    <a:pt x="195" y="332"/>
                  </a:lnTo>
                  <a:lnTo>
                    <a:pt x="194" y="332"/>
                  </a:lnTo>
                  <a:lnTo>
                    <a:pt x="183" y="329"/>
                  </a:lnTo>
                  <a:lnTo>
                    <a:pt x="172" y="325"/>
                  </a:lnTo>
                  <a:lnTo>
                    <a:pt x="169" y="326"/>
                  </a:lnTo>
                  <a:lnTo>
                    <a:pt x="167" y="326"/>
                  </a:lnTo>
                  <a:lnTo>
                    <a:pt x="163" y="329"/>
                  </a:lnTo>
                  <a:lnTo>
                    <a:pt x="159" y="329"/>
                  </a:lnTo>
                  <a:lnTo>
                    <a:pt x="153" y="329"/>
                  </a:lnTo>
                  <a:lnTo>
                    <a:pt x="150" y="329"/>
                  </a:lnTo>
                  <a:lnTo>
                    <a:pt x="145" y="330"/>
                  </a:lnTo>
                  <a:lnTo>
                    <a:pt x="142" y="331"/>
                  </a:lnTo>
                  <a:lnTo>
                    <a:pt x="137" y="333"/>
                  </a:lnTo>
                  <a:lnTo>
                    <a:pt x="131" y="337"/>
                  </a:lnTo>
                  <a:lnTo>
                    <a:pt x="129" y="338"/>
                  </a:lnTo>
                  <a:lnTo>
                    <a:pt x="128" y="339"/>
                  </a:lnTo>
                  <a:lnTo>
                    <a:pt x="126" y="352"/>
                  </a:lnTo>
                  <a:lnTo>
                    <a:pt x="125" y="356"/>
                  </a:lnTo>
                  <a:lnTo>
                    <a:pt x="122" y="361"/>
                  </a:lnTo>
                  <a:lnTo>
                    <a:pt x="116" y="366"/>
                  </a:lnTo>
                  <a:lnTo>
                    <a:pt x="112" y="369"/>
                  </a:lnTo>
                  <a:lnTo>
                    <a:pt x="112" y="373"/>
                  </a:lnTo>
                  <a:lnTo>
                    <a:pt x="112" y="380"/>
                  </a:lnTo>
                  <a:lnTo>
                    <a:pt x="112" y="384"/>
                  </a:lnTo>
                  <a:lnTo>
                    <a:pt x="112" y="387"/>
                  </a:lnTo>
                  <a:lnTo>
                    <a:pt x="111" y="389"/>
                  </a:lnTo>
                  <a:lnTo>
                    <a:pt x="111" y="390"/>
                  </a:lnTo>
                  <a:lnTo>
                    <a:pt x="111" y="392"/>
                  </a:lnTo>
                  <a:lnTo>
                    <a:pt x="112" y="393"/>
                  </a:lnTo>
                  <a:lnTo>
                    <a:pt x="113" y="394"/>
                  </a:lnTo>
                  <a:lnTo>
                    <a:pt x="112" y="395"/>
                  </a:lnTo>
                  <a:lnTo>
                    <a:pt x="110" y="397"/>
                  </a:lnTo>
                  <a:lnTo>
                    <a:pt x="109" y="394"/>
                  </a:lnTo>
                  <a:lnTo>
                    <a:pt x="105" y="391"/>
                  </a:lnTo>
                  <a:lnTo>
                    <a:pt x="103" y="390"/>
                  </a:lnTo>
                  <a:lnTo>
                    <a:pt x="101" y="389"/>
                  </a:lnTo>
                  <a:lnTo>
                    <a:pt x="100" y="387"/>
                  </a:lnTo>
                  <a:lnTo>
                    <a:pt x="96" y="383"/>
                  </a:lnTo>
                  <a:lnTo>
                    <a:pt x="88" y="374"/>
                  </a:lnTo>
                  <a:lnTo>
                    <a:pt x="87" y="374"/>
                  </a:lnTo>
                  <a:lnTo>
                    <a:pt x="85" y="374"/>
                  </a:lnTo>
                  <a:lnTo>
                    <a:pt x="83" y="375"/>
                  </a:lnTo>
                  <a:lnTo>
                    <a:pt x="81" y="377"/>
                  </a:lnTo>
                  <a:lnTo>
                    <a:pt x="80" y="377"/>
                  </a:lnTo>
                  <a:lnTo>
                    <a:pt x="79" y="377"/>
                  </a:lnTo>
                  <a:lnTo>
                    <a:pt x="74" y="378"/>
                  </a:lnTo>
                  <a:lnTo>
                    <a:pt x="71" y="379"/>
                  </a:lnTo>
                  <a:lnTo>
                    <a:pt x="71" y="381"/>
                  </a:lnTo>
                  <a:lnTo>
                    <a:pt x="73" y="387"/>
                  </a:lnTo>
                  <a:lnTo>
                    <a:pt x="72" y="390"/>
                  </a:lnTo>
                  <a:lnTo>
                    <a:pt x="70" y="388"/>
                  </a:lnTo>
                  <a:lnTo>
                    <a:pt x="66" y="382"/>
                  </a:lnTo>
                  <a:lnTo>
                    <a:pt x="62" y="378"/>
                  </a:lnTo>
                  <a:lnTo>
                    <a:pt x="62" y="377"/>
                  </a:lnTo>
                  <a:lnTo>
                    <a:pt x="62" y="374"/>
                  </a:lnTo>
                  <a:lnTo>
                    <a:pt x="62" y="374"/>
                  </a:lnTo>
                  <a:lnTo>
                    <a:pt x="63" y="374"/>
                  </a:lnTo>
                  <a:lnTo>
                    <a:pt x="66" y="373"/>
                  </a:lnTo>
                  <a:lnTo>
                    <a:pt x="66" y="373"/>
                  </a:lnTo>
                  <a:lnTo>
                    <a:pt x="66" y="372"/>
                  </a:lnTo>
                  <a:lnTo>
                    <a:pt x="66" y="369"/>
                  </a:lnTo>
                  <a:lnTo>
                    <a:pt x="64" y="366"/>
                  </a:lnTo>
                  <a:lnTo>
                    <a:pt x="63" y="364"/>
                  </a:lnTo>
                  <a:lnTo>
                    <a:pt x="62" y="363"/>
                  </a:lnTo>
                  <a:lnTo>
                    <a:pt x="60" y="363"/>
                  </a:lnTo>
                  <a:lnTo>
                    <a:pt x="58" y="364"/>
                  </a:lnTo>
                  <a:lnTo>
                    <a:pt x="54" y="366"/>
                  </a:lnTo>
                  <a:lnTo>
                    <a:pt x="52" y="367"/>
                  </a:lnTo>
                  <a:lnTo>
                    <a:pt x="49" y="367"/>
                  </a:lnTo>
                  <a:lnTo>
                    <a:pt x="46" y="366"/>
                  </a:lnTo>
                  <a:lnTo>
                    <a:pt x="43" y="364"/>
                  </a:lnTo>
                  <a:lnTo>
                    <a:pt x="37" y="359"/>
                  </a:lnTo>
                  <a:lnTo>
                    <a:pt x="30" y="354"/>
                  </a:lnTo>
                  <a:lnTo>
                    <a:pt x="27" y="353"/>
                  </a:lnTo>
                  <a:lnTo>
                    <a:pt x="27" y="353"/>
                  </a:lnTo>
                  <a:lnTo>
                    <a:pt x="27" y="348"/>
                  </a:lnTo>
                  <a:lnTo>
                    <a:pt x="27" y="343"/>
                  </a:lnTo>
                  <a:lnTo>
                    <a:pt x="27" y="342"/>
                  </a:lnTo>
                  <a:lnTo>
                    <a:pt x="30" y="343"/>
                  </a:lnTo>
                  <a:lnTo>
                    <a:pt x="33" y="343"/>
                  </a:lnTo>
                  <a:lnTo>
                    <a:pt x="34" y="342"/>
                  </a:lnTo>
                  <a:lnTo>
                    <a:pt x="31" y="340"/>
                  </a:lnTo>
                  <a:lnTo>
                    <a:pt x="28" y="339"/>
                  </a:lnTo>
                  <a:lnTo>
                    <a:pt x="27" y="336"/>
                  </a:lnTo>
                  <a:lnTo>
                    <a:pt x="25" y="335"/>
                  </a:lnTo>
                  <a:lnTo>
                    <a:pt x="24" y="334"/>
                  </a:lnTo>
                  <a:lnTo>
                    <a:pt x="22" y="334"/>
                  </a:lnTo>
                  <a:lnTo>
                    <a:pt x="21" y="332"/>
                  </a:lnTo>
                  <a:lnTo>
                    <a:pt x="19" y="332"/>
                  </a:lnTo>
                  <a:lnTo>
                    <a:pt x="17" y="331"/>
                  </a:lnTo>
                  <a:lnTo>
                    <a:pt x="15" y="331"/>
                  </a:lnTo>
                  <a:lnTo>
                    <a:pt x="12" y="326"/>
                  </a:lnTo>
                  <a:lnTo>
                    <a:pt x="9" y="322"/>
                  </a:lnTo>
                  <a:lnTo>
                    <a:pt x="7" y="319"/>
                  </a:lnTo>
                  <a:lnTo>
                    <a:pt x="6" y="316"/>
                  </a:lnTo>
                  <a:lnTo>
                    <a:pt x="8" y="313"/>
                  </a:lnTo>
                  <a:lnTo>
                    <a:pt x="6" y="312"/>
                  </a:lnTo>
                  <a:lnTo>
                    <a:pt x="3" y="308"/>
                  </a:lnTo>
                  <a:lnTo>
                    <a:pt x="0" y="305"/>
                  </a:lnTo>
                  <a:lnTo>
                    <a:pt x="1" y="300"/>
                  </a:lnTo>
                  <a:lnTo>
                    <a:pt x="1" y="296"/>
                  </a:lnTo>
                  <a:lnTo>
                    <a:pt x="1" y="293"/>
                  </a:lnTo>
                  <a:lnTo>
                    <a:pt x="2" y="292"/>
                  </a:lnTo>
                  <a:lnTo>
                    <a:pt x="3" y="290"/>
                  </a:lnTo>
                  <a:lnTo>
                    <a:pt x="5" y="289"/>
                  </a:lnTo>
                  <a:lnTo>
                    <a:pt x="9" y="289"/>
                  </a:lnTo>
                  <a:lnTo>
                    <a:pt x="18" y="290"/>
                  </a:lnTo>
                  <a:lnTo>
                    <a:pt x="25" y="289"/>
                  </a:lnTo>
                  <a:lnTo>
                    <a:pt x="26" y="289"/>
                  </a:lnTo>
                  <a:lnTo>
                    <a:pt x="31" y="284"/>
                  </a:lnTo>
                  <a:lnTo>
                    <a:pt x="37" y="279"/>
                  </a:lnTo>
                  <a:lnTo>
                    <a:pt x="46" y="279"/>
                  </a:lnTo>
                  <a:lnTo>
                    <a:pt x="55" y="279"/>
                  </a:lnTo>
                  <a:lnTo>
                    <a:pt x="62" y="278"/>
                  </a:lnTo>
                  <a:lnTo>
                    <a:pt x="73" y="278"/>
                  </a:lnTo>
                  <a:lnTo>
                    <a:pt x="82" y="277"/>
                  </a:lnTo>
                  <a:lnTo>
                    <a:pt x="92" y="277"/>
                  </a:lnTo>
                  <a:lnTo>
                    <a:pt x="92" y="275"/>
                  </a:lnTo>
                  <a:lnTo>
                    <a:pt x="92" y="274"/>
                  </a:lnTo>
                  <a:lnTo>
                    <a:pt x="93" y="274"/>
                  </a:lnTo>
                  <a:lnTo>
                    <a:pt x="101" y="275"/>
                  </a:lnTo>
                  <a:lnTo>
                    <a:pt x="107" y="277"/>
                  </a:lnTo>
                  <a:lnTo>
                    <a:pt x="108" y="273"/>
                  </a:lnTo>
                  <a:lnTo>
                    <a:pt x="114" y="267"/>
                  </a:lnTo>
                  <a:lnTo>
                    <a:pt x="118" y="266"/>
                  </a:lnTo>
                  <a:lnTo>
                    <a:pt x="118" y="265"/>
                  </a:lnTo>
                  <a:lnTo>
                    <a:pt x="120" y="263"/>
                  </a:lnTo>
                  <a:lnTo>
                    <a:pt x="120" y="261"/>
                  </a:lnTo>
                  <a:lnTo>
                    <a:pt x="120" y="258"/>
                  </a:lnTo>
                  <a:lnTo>
                    <a:pt x="122" y="257"/>
                  </a:lnTo>
                  <a:lnTo>
                    <a:pt x="122" y="254"/>
                  </a:lnTo>
                  <a:lnTo>
                    <a:pt x="124" y="249"/>
                  </a:lnTo>
                  <a:lnTo>
                    <a:pt x="127" y="243"/>
                  </a:lnTo>
                  <a:lnTo>
                    <a:pt x="129" y="236"/>
                  </a:lnTo>
                  <a:lnTo>
                    <a:pt x="129" y="228"/>
                  </a:lnTo>
                  <a:lnTo>
                    <a:pt x="130" y="223"/>
                  </a:lnTo>
                  <a:lnTo>
                    <a:pt x="131" y="222"/>
                  </a:lnTo>
                  <a:lnTo>
                    <a:pt x="131" y="212"/>
                  </a:lnTo>
                  <a:lnTo>
                    <a:pt x="131" y="203"/>
                  </a:lnTo>
                  <a:lnTo>
                    <a:pt x="131" y="194"/>
                  </a:lnTo>
                  <a:lnTo>
                    <a:pt x="131" y="184"/>
                  </a:lnTo>
                  <a:lnTo>
                    <a:pt x="131" y="175"/>
                  </a:lnTo>
                  <a:lnTo>
                    <a:pt x="131" y="165"/>
                  </a:lnTo>
                  <a:lnTo>
                    <a:pt x="131" y="156"/>
                  </a:lnTo>
                  <a:lnTo>
                    <a:pt x="131" y="150"/>
                  </a:lnTo>
                  <a:lnTo>
                    <a:pt x="138" y="149"/>
                  </a:lnTo>
                  <a:lnTo>
                    <a:pt x="145" y="147"/>
                  </a:lnTo>
                  <a:lnTo>
                    <a:pt x="156" y="145"/>
                  </a:lnTo>
                  <a:lnTo>
                    <a:pt x="167" y="143"/>
                  </a:lnTo>
                  <a:lnTo>
                    <a:pt x="179" y="140"/>
                  </a:lnTo>
                  <a:lnTo>
                    <a:pt x="183" y="138"/>
                  </a:lnTo>
                  <a:lnTo>
                    <a:pt x="192" y="130"/>
                  </a:lnTo>
                  <a:lnTo>
                    <a:pt x="196" y="126"/>
                  </a:lnTo>
                  <a:lnTo>
                    <a:pt x="205" y="119"/>
                  </a:lnTo>
                  <a:lnTo>
                    <a:pt x="211" y="113"/>
                  </a:lnTo>
                  <a:lnTo>
                    <a:pt x="219" y="105"/>
                  </a:lnTo>
                  <a:lnTo>
                    <a:pt x="228" y="98"/>
                  </a:lnTo>
                  <a:lnTo>
                    <a:pt x="235" y="91"/>
                  </a:lnTo>
                  <a:lnTo>
                    <a:pt x="246" y="85"/>
                  </a:lnTo>
                  <a:lnTo>
                    <a:pt x="263" y="74"/>
                  </a:lnTo>
                  <a:lnTo>
                    <a:pt x="279" y="64"/>
                  </a:lnTo>
                  <a:lnTo>
                    <a:pt x="296" y="53"/>
                  </a:lnTo>
                  <a:lnTo>
                    <a:pt x="312" y="43"/>
                  </a:lnTo>
                  <a:lnTo>
                    <a:pt x="329" y="32"/>
                  </a:lnTo>
                  <a:lnTo>
                    <a:pt x="346" y="22"/>
                  </a:lnTo>
                  <a:lnTo>
                    <a:pt x="362" y="11"/>
                  </a:lnTo>
                  <a:lnTo>
                    <a:pt x="379" y="0"/>
                  </a:lnTo>
                  <a:lnTo>
                    <a:pt x="395" y="5"/>
                  </a:lnTo>
                  <a:lnTo>
                    <a:pt x="411" y="8"/>
                  </a:lnTo>
                  <a:lnTo>
                    <a:pt x="427" y="12"/>
                  </a:lnTo>
                  <a:lnTo>
                    <a:pt x="431" y="14"/>
                  </a:lnTo>
                  <a:lnTo>
                    <a:pt x="439" y="22"/>
                  </a:lnTo>
                  <a:lnTo>
                    <a:pt x="450" y="32"/>
                  </a:lnTo>
                  <a:lnTo>
                    <a:pt x="451" y="32"/>
                  </a:lnTo>
                  <a:lnTo>
                    <a:pt x="452" y="32"/>
                  </a:lnTo>
                  <a:lnTo>
                    <a:pt x="462" y="26"/>
                  </a:lnTo>
                  <a:lnTo>
                    <a:pt x="476" y="19"/>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92" name="Google Shape;2892;p203"/>
            <p:cNvSpPr/>
            <p:nvPr/>
          </p:nvSpPr>
          <p:spPr>
            <a:xfrm>
              <a:off x="6032062" y="4278391"/>
              <a:ext cx="364261" cy="262202"/>
            </a:xfrm>
            <a:custGeom>
              <a:avLst/>
              <a:gdLst/>
              <a:ahLst/>
              <a:cxnLst/>
              <a:rect l="l" t="t" r="r" b="b"/>
              <a:pathLst>
                <a:path w="383" h="311" extrusionOk="0">
                  <a:moveTo>
                    <a:pt x="147" y="306"/>
                  </a:moveTo>
                  <a:lnTo>
                    <a:pt x="144" y="306"/>
                  </a:lnTo>
                  <a:lnTo>
                    <a:pt x="142" y="306"/>
                  </a:lnTo>
                  <a:lnTo>
                    <a:pt x="145" y="302"/>
                  </a:lnTo>
                  <a:lnTo>
                    <a:pt x="147" y="303"/>
                  </a:lnTo>
                  <a:lnTo>
                    <a:pt x="148" y="303"/>
                  </a:lnTo>
                  <a:lnTo>
                    <a:pt x="147" y="306"/>
                  </a:lnTo>
                  <a:close/>
                  <a:moveTo>
                    <a:pt x="349" y="6"/>
                  </a:moveTo>
                  <a:lnTo>
                    <a:pt x="354" y="13"/>
                  </a:lnTo>
                  <a:lnTo>
                    <a:pt x="360" y="20"/>
                  </a:lnTo>
                  <a:lnTo>
                    <a:pt x="364" y="26"/>
                  </a:lnTo>
                  <a:lnTo>
                    <a:pt x="367" y="42"/>
                  </a:lnTo>
                  <a:lnTo>
                    <a:pt x="367" y="45"/>
                  </a:lnTo>
                  <a:lnTo>
                    <a:pt x="368" y="46"/>
                  </a:lnTo>
                  <a:lnTo>
                    <a:pt x="368" y="47"/>
                  </a:lnTo>
                  <a:lnTo>
                    <a:pt x="368" y="49"/>
                  </a:lnTo>
                  <a:lnTo>
                    <a:pt x="371" y="50"/>
                  </a:lnTo>
                  <a:lnTo>
                    <a:pt x="375" y="50"/>
                  </a:lnTo>
                  <a:lnTo>
                    <a:pt x="379" y="52"/>
                  </a:lnTo>
                  <a:lnTo>
                    <a:pt x="381" y="54"/>
                  </a:lnTo>
                  <a:lnTo>
                    <a:pt x="381" y="54"/>
                  </a:lnTo>
                  <a:lnTo>
                    <a:pt x="382" y="57"/>
                  </a:lnTo>
                  <a:lnTo>
                    <a:pt x="382" y="58"/>
                  </a:lnTo>
                  <a:lnTo>
                    <a:pt x="382" y="62"/>
                  </a:lnTo>
                  <a:lnTo>
                    <a:pt x="381" y="67"/>
                  </a:lnTo>
                  <a:lnTo>
                    <a:pt x="380" y="70"/>
                  </a:lnTo>
                  <a:lnTo>
                    <a:pt x="381" y="75"/>
                  </a:lnTo>
                  <a:lnTo>
                    <a:pt x="381" y="77"/>
                  </a:lnTo>
                  <a:lnTo>
                    <a:pt x="380" y="78"/>
                  </a:lnTo>
                  <a:lnTo>
                    <a:pt x="378" y="80"/>
                  </a:lnTo>
                  <a:lnTo>
                    <a:pt x="375" y="81"/>
                  </a:lnTo>
                  <a:lnTo>
                    <a:pt x="368" y="85"/>
                  </a:lnTo>
                  <a:lnTo>
                    <a:pt x="367" y="86"/>
                  </a:lnTo>
                  <a:lnTo>
                    <a:pt x="364" y="86"/>
                  </a:lnTo>
                  <a:lnTo>
                    <a:pt x="362" y="87"/>
                  </a:lnTo>
                  <a:lnTo>
                    <a:pt x="359" y="89"/>
                  </a:lnTo>
                  <a:lnTo>
                    <a:pt x="353" y="98"/>
                  </a:lnTo>
                  <a:lnTo>
                    <a:pt x="347" y="107"/>
                  </a:lnTo>
                  <a:lnTo>
                    <a:pt x="345" y="114"/>
                  </a:lnTo>
                  <a:lnTo>
                    <a:pt x="343" y="121"/>
                  </a:lnTo>
                  <a:lnTo>
                    <a:pt x="338" y="125"/>
                  </a:lnTo>
                  <a:lnTo>
                    <a:pt x="338" y="128"/>
                  </a:lnTo>
                  <a:lnTo>
                    <a:pt x="338" y="129"/>
                  </a:lnTo>
                  <a:lnTo>
                    <a:pt x="338" y="132"/>
                  </a:lnTo>
                  <a:lnTo>
                    <a:pt x="337" y="138"/>
                  </a:lnTo>
                  <a:lnTo>
                    <a:pt x="337" y="141"/>
                  </a:lnTo>
                  <a:lnTo>
                    <a:pt x="336" y="141"/>
                  </a:lnTo>
                  <a:lnTo>
                    <a:pt x="331" y="143"/>
                  </a:lnTo>
                  <a:lnTo>
                    <a:pt x="327" y="145"/>
                  </a:lnTo>
                  <a:lnTo>
                    <a:pt x="326" y="149"/>
                  </a:lnTo>
                  <a:lnTo>
                    <a:pt x="326" y="153"/>
                  </a:lnTo>
                  <a:lnTo>
                    <a:pt x="325" y="158"/>
                  </a:lnTo>
                  <a:lnTo>
                    <a:pt x="324" y="162"/>
                  </a:lnTo>
                  <a:lnTo>
                    <a:pt x="323" y="164"/>
                  </a:lnTo>
                  <a:lnTo>
                    <a:pt x="321" y="167"/>
                  </a:lnTo>
                  <a:lnTo>
                    <a:pt x="319" y="169"/>
                  </a:lnTo>
                  <a:lnTo>
                    <a:pt x="316" y="171"/>
                  </a:lnTo>
                  <a:lnTo>
                    <a:pt x="311" y="172"/>
                  </a:lnTo>
                  <a:lnTo>
                    <a:pt x="308" y="177"/>
                  </a:lnTo>
                  <a:lnTo>
                    <a:pt x="305" y="182"/>
                  </a:lnTo>
                  <a:lnTo>
                    <a:pt x="305" y="184"/>
                  </a:lnTo>
                  <a:lnTo>
                    <a:pt x="303" y="193"/>
                  </a:lnTo>
                  <a:lnTo>
                    <a:pt x="299" y="199"/>
                  </a:lnTo>
                  <a:lnTo>
                    <a:pt x="299" y="202"/>
                  </a:lnTo>
                  <a:lnTo>
                    <a:pt x="299" y="204"/>
                  </a:lnTo>
                  <a:lnTo>
                    <a:pt x="293" y="210"/>
                  </a:lnTo>
                  <a:lnTo>
                    <a:pt x="292" y="212"/>
                  </a:lnTo>
                  <a:lnTo>
                    <a:pt x="291" y="214"/>
                  </a:lnTo>
                  <a:lnTo>
                    <a:pt x="292" y="216"/>
                  </a:lnTo>
                  <a:lnTo>
                    <a:pt x="293" y="219"/>
                  </a:lnTo>
                  <a:lnTo>
                    <a:pt x="293" y="220"/>
                  </a:lnTo>
                  <a:lnTo>
                    <a:pt x="291" y="221"/>
                  </a:lnTo>
                  <a:lnTo>
                    <a:pt x="287" y="225"/>
                  </a:lnTo>
                  <a:lnTo>
                    <a:pt x="285" y="227"/>
                  </a:lnTo>
                  <a:lnTo>
                    <a:pt x="284" y="227"/>
                  </a:lnTo>
                  <a:lnTo>
                    <a:pt x="283" y="233"/>
                  </a:lnTo>
                  <a:lnTo>
                    <a:pt x="283" y="234"/>
                  </a:lnTo>
                  <a:lnTo>
                    <a:pt x="281" y="236"/>
                  </a:lnTo>
                  <a:lnTo>
                    <a:pt x="279" y="238"/>
                  </a:lnTo>
                  <a:lnTo>
                    <a:pt x="276" y="240"/>
                  </a:lnTo>
                  <a:lnTo>
                    <a:pt x="274" y="240"/>
                  </a:lnTo>
                  <a:lnTo>
                    <a:pt x="270" y="241"/>
                  </a:lnTo>
                  <a:lnTo>
                    <a:pt x="269" y="240"/>
                  </a:lnTo>
                  <a:lnTo>
                    <a:pt x="269" y="239"/>
                  </a:lnTo>
                  <a:lnTo>
                    <a:pt x="267" y="233"/>
                  </a:lnTo>
                  <a:lnTo>
                    <a:pt x="266" y="231"/>
                  </a:lnTo>
                  <a:lnTo>
                    <a:pt x="264" y="230"/>
                  </a:lnTo>
                  <a:lnTo>
                    <a:pt x="261" y="227"/>
                  </a:lnTo>
                  <a:lnTo>
                    <a:pt x="258" y="223"/>
                  </a:lnTo>
                  <a:lnTo>
                    <a:pt x="253" y="221"/>
                  </a:lnTo>
                  <a:lnTo>
                    <a:pt x="252" y="221"/>
                  </a:lnTo>
                  <a:lnTo>
                    <a:pt x="252" y="222"/>
                  </a:lnTo>
                  <a:lnTo>
                    <a:pt x="250" y="225"/>
                  </a:lnTo>
                  <a:lnTo>
                    <a:pt x="249" y="226"/>
                  </a:lnTo>
                  <a:lnTo>
                    <a:pt x="247" y="227"/>
                  </a:lnTo>
                  <a:lnTo>
                    <a:pt x="243" y="227"/>
                  </a:lnTo>
                  <a:lnTo>
                    <a:pt x="241" y="226"/>
                  </a:lnTo>
                  <a:lnTo>
                    <a:pt x="240" y="226"/>
                  </a:lnTo>
                  <a:lnTo>
                    <a:pt x="239" y="225"/>
                  </a:lnTo>
                  <a:lnTo>
                    <a:pt x="238" y="223"/>
                  </a:lnTo>
                  <a:lnTo>
                    <a:pt x="235" y="226"/>
                  </a:lnTo>
                  <a:lnTo>
                    <a:pt x="230" y="229"/>
                  </a:lnTo>
                  <a:lnTo>
                    <a:pt x="228" y="230"/>
                  </a:lnTo>
                  <a:lnTo>
                    <a:pt x="227" y="231"/>
                  </a:lnTo>
                  <a:lnTo>
                    <a:pt x="225" y="234"/>
                  </a:lnTo>
                  <a:lnTo>
                    <a:pt x="223" y="238"/>
                  </a:lnTo>
                  <a:lnTo>
                    <a:pt x="221" y="240"/>
                  </a:lnTo>
                  <a:lnTo>
                    <a:pt x="217" y="242"/>
                  </a:lnTo>
                  <a:lnTo>
                    <a:pt x="216" y="243"/>
                  </a:lnTo>
                  <a:lnTo>
                    <a:pt x="214" y="245"/>
                  </a:lnTo>
                  <a:lnTo>
                    <a:pt x="210" y="249"/>
                  </a:lnTo>
                  <a:lnTo>
                    <a:pt x="204" y="255"/>
                  </a:lnTo>
                  <a:lnTo>
                    <a:pt x="201" y="258"/>
                  </a:lnTo>
                  <a:lnTo>
                    <a:pt x="200" y="262"/>
                  </a:lnTo>
                  <a:lnTo>
                    <a:pt x="199" y="267"/>
                  </a:lnTo>
                  <a:lnTo>
                    <a:pt x="197" y="272"/>
                  </a:lnTo>
                  <a:lnTo>
                    <a:pt x="195" y="281"/>
                  </a:lnTo>
                  <a:lnTo>
                    <a:pt x="193" y="286"/>
                  </a:lnTo>
                  <a:lnTo>
                    <a:pt x="190" y="289"/>
                  </a:lnTo>
                  <a:lnTo>
                    <a:pt x="189" y="292"/>
                  </a:lnTo>
                  <a:lnTo>
                    <a:pt x="187" y="295"/>
                  </a:lnTo>
                  <a:lnTo>
                    <a:pt x="187" y="295"/>
                  </a:lnTo>
                  <a:lnTo>
                    <a:pt x="186" y="296"/>
                  </a:lnTo>
                  <a:lnTo>
                    <a:pt x="184" y="295"/>
                  </a:lnTo>
                  <a:lnTo>
                    <a:pt x="183" y="293"/>
                  </a:lnTo>
                  <a:lnTo>
                    <a:pt x="181" y="293"/>
                  </a:lnTo>
                  <a:lnTo>
                    <a:pt x="178" y="289"/>
                  </a:lnTo>
                  <a:lnTo>
                    <a:pt x="177" y="290"/>
                  </a:lnTo>
                  <a:lnTo>
                    <a:pt x="180" y="298"/>
                  </a:lnTo>
                  <a:lnTo>
                    <a:pt x="179" y="301"/>
                  </a:lnTo>
                  <a:lnTo>
                    <a:pt x="171" y="301"/>
                  </a:lnTo>
                  <a:lnTo>
                    <a:pt x="164" y="302"/>
                  </a:lnTo>
                  <a:lnTo>
                    <a:pt x="158" y="302"/>
                  </a:lnTo>
                  <a:lnTo>
                    <a:pt x="155" y="301"/>
                  </a:lnTo>
                  <a:lnTo>
                    <a:pt x="154" y="298"/>
                  </a:lnTo>
                  <a:lnTo>
                    <a:pt x="154" y="299"/>
                  </a:lnTo>
                  <a:lnTo>
                    <a:pt x="154" y="300"/>
                  </a:lnTo>
                  <a:lnTo>
                    <a:pt x="153" y="301"/>
                  </a:lnTo>
                  <a:lnTo>
                    <a:pt x="147" y="301"/>
                  </a:lnTo>
                  <a:lnTo>
                    <a:pt x="144" y="300"/>
                  </a:lnTo>
                  <a:lnTo>
                    <a:pt x="142" y="297"/>
                  </a:lnTo>
                  <a:lnTo>
                    <a:pt x="140" y="296"/>
                  </a:lnTo>
                  <a:lnTo>
                    <a:pt x="140" y="297"/>
                  </a:lnTo>
                  <a:lnTo>
                    <a:pt x="143" y="299"/>
                  </a:lnTo>
                  <a:lnTo>
                    <a:pt x="143" y="303"/>
                  </a:lnTo>
                  <a:lnTo>
                    <a:pt x="138" y="306"/>
                  </a:lnTo>
                  <a:lnTo>
                    <a:pt x="136" y="306"/>
                  </a:lnTo>
                  <a:lnTo>
                    <a:pt x="134" y="305"/>
                  </a:lnTo>
                  <a:lnTo>
                    <a:pt x="132" y="302"/>
                  </a:lnTo>
                  <a:lnTo>
                    <a:pt x="132" y="299"/>
                  </a:lnTo>
                  <a:lnTo>
                    <a:pt x="131" y="296"/>
                  </a:lnTo>
                  <a:lnTo>
                    <a:pt x="130" y="296"/>
                  </a:lnTo>
                  <a:lnTo>
                    <a:pt x="131" y="299"/>
                  </a:lnTo>
                  <a:lnTo>
                    <a:pt x="131" y="300"/>
                  </a:lnTo>
                  <a:lnTo>
                    <a:pt x="131" y="304"/>
                  </a:lnTo>
                  <a:lnTo>
                    <a:pt x="133" y="307"/>
                  </a:lnTo>
                  <a:lnTo>
                    <a:pt x="130" y="308"/>
                  </a:lnTo>
                  <a:lnTo>
                    <a:pt x="129" y="308"/>
                  </a:lnTo>
                  <a:lnTo>
                    <a:pt x="126" y="308"/>
                  </a:lnTo>
                  <a:lnTo>
                    <a:pt x="126" y="307"/>
                  </a:lnTo>
                  <a:lnTo>
                    <a:pt x="125" y="305"/>
                  </a:lnTo>
                  <a:lnTo>
                    <a:pt x="124" y="304"/>
                  </a:lnTo>
                  <a:lnTo>
                    <a:pt x="123" y="308"/>
                  </a:lnTo>
                  <a:lnTo>
                    <a:pt x="121" y="308"/>
                  </a:lnTo>
                  <a:lnTo>
                    <a:pt x="120" y="308"/>
                  </a:lnTo>
                  <a:lnTo>
                    <a:pt x="115" y="310"/>
                  </a:lnTo>
                  <a:lnTo>
                    <a:pt x="114" y="309"/>
                  </a:lnTo>
                  <a:lnTo>
                    <a:pt x="114" y="308"/>
                  </a:lnTo>
                  <a:lnTo>
                    <a:pt x="115" y="307"/>
                  </a:lnTo>
                  <a:lnTo>
                    <a:pt x="114" y="305"/>
                  </a:lnTo>
                  <a:lnTo>
                    <a:pt x="112" y="306"/>
                  </a:lnTo>
                  <a:lnTo>
                    <a:pt x="112" y="310"/>
                  </a:lnTo>
                  <a:lnTo>
                    <a:pt x="111" y="310"/>
                  </a:lnTo>
                  <a:lnTo>
                    <a:pt x="108" y="310"/>
                  </a:lnTo>
                  <a:lnTo>
                    <a:pt x="105" y="308"/>
                  </a:lnTo>
                  <a:lnTo>
                    <a:pt x="102" y="306"/>
                  </a:lnTo>
                  <a:lnTo>
                    <a:pt x="99" y="305"/>
                  </a:lnTo>
                  <a:lnTo>
                    <a:pt x="93" y="299"/>
                  </a:lnTo>
                  <a:lnTo>
                    <a:pt x="91" y="295"/>
                  </a:lnTo>
                  <a:lnTo>
                    <a:pt x="90" y="292"/>
                  </a:lnTo>
                  <a:lnTo>
                    <a:pt x="88" y="289"/>
                  </a:lnTo>
                  <a:lnTo>
                    <a:pt x="86" y="283"/>
                  </a:lnTo>
                  <a:lnTo>
                    <a:pt x="86" y="283"/>
                  </a:lnTo>
                  <a:lnTo>
                    <a:pt x="88" y="283"/>
                  </a:lnTo>
                  <a:lnTo>
                    <a:pt x="89" y="282"/>
                  </a:lnTo>
                  <a:lnTo>
                    <a:pt x="86" y="281"/>
                  </a:lnTo>
                  <a:lnTo>
                    <a:pt x="85" y="281"/>
                  </a:lnTo>
                  <a:lnTo>
                    <a:pt x="85" y="279"/>
                  </a:lnTo>
                  <a:lnTo>
                    <a:pt x="85" y="277"/>
                  </a:lnTo>
                  <a:lnTo>
                    <a:pt x="88" y="275"/>
                  </a:lnTo>
                  <a:lnTo>
                    <a:pt x="90" y="275"/>
                  </a:lnTo>
                  <a:lnTo>
                    <a:pt x="91" y="273"/>
                  </a:lnTo>
                  <a:lnTo>
                    <a:pt x="91" y="272"/>
                  </a:lnTo>
                  <a:lnTo>
                    <a:pt x="86" y="274"/>
                  </a:lnTo>
                  <a:lnTo>
                    <a:pt x="81" y="272"/>
                  </a:lnTo>
                  <a:lnTo>
                    <a:pt x="80" y="270"/>
                  </a:lnTo>
                  <a:lnTo>
                    <a:pt x="80" y="268"/>
                  </a:lnTo>
                  <a:lnTo>
                    <a:pt x="83" y="268"/>
                  </a:lnTo>
                  <a:lnTo>
                    <a:pt x="86" y="268"/>
                  </a:lnTo>
                  <a:lnTo>
                    <a:pt x="88" y="267"/>
                  </a:lnTo>
                  <a:lnTo>
                    <a:pt x="87" y="267"/>
                  </a:lnTo>
                  <a:lnTo>
                    <a:pt x="85" y="267"/>
                  </a:lnTo>
                  <a:lnTo>
                    <a:pt x="84" y="266"/>
                  </a:lnTo>
                  <a:lnTo>
                    <a:pt x="84" y="264"/>
                  </a:lnTo>
                  <a:lnTo>
                    <a:pt x="84" y="265"/>
                  </a:lnTo>
                  <a:lnTo>
                    <a:pt x="82" y="267"/>
                  </a:lnTo>
                  <a:lnTo>
                    <a:pt x="79" y="268"/>
                  </a:lnTo>
                  <a:lnTo>
                    <a:pt x="77" y="267"/>
                  </a:lnTo>
                  <a:lnTo>
                    <a:pt x="77" y="264"/>
                  </a:lnTo>
                  <a:lnTo>
                    <a:pt x="77" y="262"/>
                  </a:lnTo>
                  <a:lnTo>
                    <a:pt x="75" y="262"/>
                  </a:lnTo>
                  <a:lnTo>
                    <a:pt x="69" y="254"/>
                  </a:lnTo>
                  <a:lnTo>
                    <a:pt x="62" y="248"/>
                  </a:lnTo>
                  <a:lnTo>
                    <a:pt x="55" y="244"/>
                  </a:lnTo>
                  <a:lnTo>
                    <a:pt x="45" y="242"/>
                  </a:lnTo>
                  <a:lnTo>
                    <a:pt x="25" y="242"/>
                  </a:lnTo>
                  <a:lnTo>
                    <a:pt x="24" y="242"/>
                  </a:lnTo>
                  <a:lnTo>
                    <a:pt x="25" y="240"/>
                  </a:lnTo>
                  <a:lnTo>
                    <a:pt x="27" y="240"/>
                  </a:lnTo>
                  <a:lnTo>
                    <a:pt x="33" y="236"/>
                  </a:lnTo>
                  <a:lnTo>
                    <a:pt x="33" y="236"/>
                  </a:lnTo>
                  <a:lnTo>
                    <a:pt x="25" y="238"/>
                  </a:lnTo>
                  <a:lnTo>
                    <a:pt x="23" y="238"/>
                  </a:lnTo>
                  <a:lnTo>
                    <a:pt x="21" y="242"/>
                  </a:lnTo>
                  <a:lnTo>
                    <a:pt x="2" y="243"/>
                  </a:lnTo>
                  <a:lnTo>
                    <a:pt x="0" y="243"/>
                  </a:lnTo>
                  <a:lnTo>
                    <a:pt x="0" y="242"/>
                  </a:lnTo>
                  <a:lnTo>
                    <a:pt x="1" y="236"/>
                  </a:lnTo>
                  <a:lnTo>
                    <a:pt x="1" y="234"/>
                  </a:lnTo>
                  <a:lnTo>
                    <a:pt x="2" y="232"/>
                  </a:lnTo>
                  <a:lnTo>
                    <a:pt x="1" y="231"/>
                  </a:lnTo>
                  <a:lnTo>
                    <a:pt x="1" y="227"/>
                  </a:lnTo>
                  <a:lnTo>
                    <a:pt x="0" y="224"/>
                  </a:lnTo>
                  <a:lnTo>
                    <a:pt x="1" y="223"/>
                  </a:lnTo>
                  <a:lnTo>
                    <a:pt x="1" y="221"/>
                  </a:lnTo>
                  <a:lnTo>
                    <a:pt x="1" y="219"/>
                  </a:lnTo>
                  <a:lnTo>
                    <a:pt x="1" y="210"/>
                  </a:lnTo>
                  <a:lnTo>
                    <a:pt x="2" y="209"/>
                  </a:lnTo>
                  <a:lnTo>
                    <a:pt x="3" y="209"/>
                  </a:lnTo>
                  <a:lnTo>
                    <a:pt x="3" y="208"/>
                  </a:lnTo>
                  <a:lnTo>
                    <a:pt x="1" y="206"/>
                  </a:lnTo>
                  <a:lnTo>
                    <a:pt x="0" y="203"/>
                  </a:lnTo>
                  <a:lnTo>
                    <a:pt x="0" y="200"/>
                  </a:lnTo>
                  <a:lnTo>
                    <a:pt x="0" y="196"/>
                  </a:lnTo>
                  <a:lnTo>
                    <a:pt x="0" y="195"/>
                  </a:lnTo>
                  <a:lnTo>
                    <a:pt x="0" y="189"/>
                  </a:lnTo>
                  <a:lnTo>
                    <a:pt x="0" y="182"/>
                  </a:lnTo>
                  <a:lnTo>
                    <a:pt x="0" y="179"/>
                  </a:lnTo>
                  <a:lnTo>
                    <a:pt x="1" y="177"/>
                  </a:lnTo>
                  <a:lnTo>
                    <a:pt x="1" y="171"/>
                  </a:lnTo>
                  <a:lnTo>
                    <a:pt x="1" y="166"/>
                  </a:lnTo>
                  <a:lnTo>
                    <a:pt x="2" y="157"/>
                  </a:lnTo>
                  <a:lnTo>
                    <a:pt x="6" y="157"/>
                  </a:lnTo>
                  <a:lnTo>
                    <a:pt x="11" y="156"/>
                  </a:lnTo>
                  <a:lnTo>
                    <a:pt x="13" y="153"/>
                  </a:lnTo>
                  <a:lnTo>
                    <a:pt x="14" y="149"/>
                  </a:lnTo>
                  <a:lnTo>
                    <a:pt x="14" y="144"/>
                  </a:lnTo>
                  <a:lnTo>
                    <a:pt x="15" y="143"/>
                  </a:lnTo>
                  <a:lnTo>
                    <a:pt x="17" y="141"/>
                  </a:lnTo>
                  <a:lnTo>
                    <a:pt x="20" y="137"/>
                  </a:lnTo>
                  <a:lnTo>
                    <a:pt x="20" y="133"/>
                  </a:lnTo>
                  <a:lnTo>
                    <a:pt x="21" y="133"/>
                  </a:lnTo>
                  <a:lnTo>
                    <a:pt x="22" y="132"/>
                  </a:lnTo>
                  <a:lnTo>
                    <a:pt x="25" y="131"/>
                  </a:lnTo>
                  <a:lnTo>
                    <a:pt x="27" y="130"/>
                  </a:lnTo>
                  <a:lnTo>
                    <a:pt x="29" y="126"/>
                  </a:lnTo>
                  <a:lnTo>
                    <a:pt x="30" y="121"/>
                  </a:lnTo>
                  <a:lnTo>
                    <a:pt x="28" y="117"/>
                  </a:lnTo>
                  <a:lnTo>
                    <a:pt x="28" y="117"/>
                  </a:lnTo>
                  <a:lnTo>
                    <a:pt x="29" y="115"/>
                  </a:lnTo>
                  <a:lnTo>
                    <a:pt x="30" y="113"/>
                  </a:lnTo>
                  <a:lnTo>
                    <a:pt x="32" y="112"/>
                  </a:lnTo>
                  <a:lnTo>
                    <a:pt x="34" y="113"/>
                  </a:lnTo>
                  <a:lnTo>
                    <a:pt x="34" y="113"/>
                  </a:lnTo>
                  <a:lnTo>
                    <a:pt x="34" y="112"/>
                  </a:lnTo>
                  <a:lnTo>
                    <a:pt x="36" y="106"/>
                  </a:lnTo>
                  <a:lnTo>
                    <a:pt x="36" y="105"/>
                  </a:lnTo>
                  <a:lnTo>
                    <a:pt x="34" y="101"/>
                  </a:lnTo>
                  <a:lnTo>
                    <a:pt x="33" y="99"/>
                  </a:lnTo>
                  <a:lnTo>
                    <a:pt x="33" y="95"/>
                  </a:lnTo>
                  <a:lnTo>
                    <a:pt x="33" y="91"/>
                  </a:lnTo>
                  <a:lnTo>
                    <a:pt x="32" y="90"/>
                  </a:lnTo>
                  <a:lnTo>
                    <a:pt x="30" y="89"/>
                  </a:lnTo>
                  <a:lnTo>
                    <a:pt x="30" y="88"/>
                  </a:lnTo>
                  <a:lnTo>
                    <a:pt x="25" y="81"/>
                  </a:lnTo>
                  <a:lnTo>
                    <a:pt x="25" y="78"/>
                  </a:lnTo>
                  <a:lnTo>
                    <a:pt x="27" y="73"/>
                  </a:lnTo>
                  <a:lnTo>
                    <a:pt x="28" y="72"/>
                  </a:lnTo>
                  <a:lnTo>
                    <a:pt x="30" y="70"/>
                  </a:lnTo>
                  <a:lnTo>
                    <a:pt x="31" y="69"/>
                  </a:lnTo>
                  <a:lnTo>
                    <a:pt x="30" y="68"/>
                  </a:lnTo>
                  <a:lnTo>
                    <a:pt x="29" y="67"/>
                  </a:lnTo>
                  <a:lnTo>
                    <a:pt x="29" y="65"/>
                  </a:lnTo>
                  <a:lnTo>
                    <a:pt x="29" y="64"/>
                  </a:lnTo>
                  <a:lnTo>
                    <a:pt x="30" y="62"/>
                  </a:lnTo>
                  <a:lnTo>
                    <a:pt x="30" y="59"/>
                  </a:lnTo>
                  <a:lnTo>
                    <a:pt x="30" y="55"/>
                  </a:lnTo>
                  <a:lnTo>
                    <a:pt x="30" y="48"/>
                  </a:lnTo>
                  <a:lnTo>
                    <a:pt x="30" y="44"/>
                  </a:lnTo>
                  <a:lnTo>
                    <a:pt x="34" y="41"/>
                  </a:lnTo>
                  <a:lnTo>
                    <a:pt x="40" y="36"/>
                  </a:lnTo>
                  <a:lnTo>
                    <a:pt x="43" y="31"/>
                  </a:lnTo>
                  <a:lnTo>
                    <a:pt x="44" y="27"/>
                  </a:lnTo>
                  <a:lnTo>
                    <a:pt x="46" y="14"/>
                  </a:lnTo>
                  <a:lnTo>
                    <a:pt x="47" y="13"/>
                  </a:lnTo>
                  <a:lnTo>
                    <a:pt x="49" y="12"/>
                  </a:lnTo>
                  <a:lnTo>
                    <a:pt x="55" y="8"/>
                  </a:lnTo>
                  <a:lnTo>
                    <a:pt x="60" y="6"/>
                  </a:lnTo>
                  <a:lnTo>
                    <a:pt x="63" y="5"/>
                  </a:lnTo>
                  <a:lnTo>
                    <a:pt x="68" y="4"/>
                  </a:lnTo>
                  <a:lnTo>
                    <a:pt x="71" y="4"/>
                  </a:lnTo>
                  <a:lnTo>
                    <a:pt x="77" y="4"/>
                  </a:lnTo>
                  <a:lnTo>
                    <a:pt x="82" y="4"/>
                  </a:lnTo>
                  <a:lnTo>
                    <a:pt x="85" y="1"/>
                  </a:lnTo>
                  <a:lnTo>
                    <a:pt x="87" y="1"/>
                  </a:lnTo>
                  <a:lnTo>
                    <a:pt x="90" y="0"/>
                  </a:lnTo>
                  <a:lnTo>
                    <a:pt x="101" y="4"/>
                  </a:lnTo>
                  <a:lnTo>
                    <a:pt x="112" y="7"/>
                  </a:lnTo>
                  <a:lnTo>
                    <a:pt x="113" y="7"/>
                  </a:lnTo>
                  <a:lnTo>
                    <a:pt x="115" y="7"/>
                  </a:lnTo>
                  <a:lnTo>
                    <a:pt x="118" y="9"/>
                  </a:lnTo>
                  <a:lnTo>
                    <a:pt x="122" y="13"/>
                  </a:lnTo>
                  <a:lnTo>
                    <a:pt x="124" y="15"/>
                  </a:lnTo>
                  <a:lnTo>
                    <a:pt x="126" y="17"/>
                  </a:lnTo>
                  <a:lnTo>
                    <a:pt x="131" y="25"/>
                  </a:lnTo>
                  <a:lnTo>
                    <a:pt x="134" y="28"/>
                  </a:lnTo>
                  <a:lnTo>
                    <a:pt x="136" y="29"/>
                  </a:lnTo>
                  <a:lnTo>
                    <a:pt x="138" y="29"/>
                  </a:lnTo>
                  <a:lnTo>
                    <a:pt x="140" y="29"/>
                  </a:lnTo>
                  <a:lnTo>
                    <a:pt x="141" y="28"/>
                  </a:lnTo>
                  <a:lnTo>
                    <a:pt x="143" y="26"/>
                  </a:lnTo>
                  <a:lnTo>
                    <a:pt x="147" y="25"/>
                  </a:lnTo>
                  <a:lnTo>
                    <a:pt x="149" y="25"/>
                  </a:lnTo>
                  <a:lnTo>
                    <a:pt x="163" y="18"/>
                  </a:lnTo>
                  <a:lnTo>
                    <a:pt x="164" y="18"/>
                  </a:lnTo>
                  <a:lnTo>
                    <a:pt x="168" y="18"/>
                  </a:lnTo>
                  <a:lnTo>
                    <a:pt x="173" y="20"/>
                  </a:lnTo>
                  <a:lnTo>
                    <a:pt x="184" y="27"/>
                  </a:lnTo>
                  <a:lnTo>
                    <a:pt x="194" y="32"/>
                  </a:lnTo>
                  <a:lnTo>
                    <a:pt x="200" y="34"/>
                  </a:lnTo>
                  <a:lnTo>
                    <a:pt x="208" y="35"/>
                  </a:lnTo>
                  <a:lnTo>
                    <a:pt x="222" y="35"/>
                  </a:lnTo>
                  <a:lnTo>
                    <a:pt x="231" y="25"/>
                  </a:lnTo>
                  <a:lnTo>
                    <a:pt x="235" y="22"/>
                  </a:lnTo>
                  <a:lnTo>
                    <a:pt x="240" y="20"/>
                  </a:lnTo>
                  <a:lnTo>
                    <a:pt x="241" y="20"/>
                  </a:lnTo>
                  <a:lnTo>
                    <a:pt x="249" y="18"/>
                  </a:lnTo>
                  <a:lnTo>
                    <a:pt x="264" y="17"/>
                  </a:lnTo>
                  <a:lnTo>
                    <a:pt x="279" y="17"/>
                  </a:lnTo>
                  <a:lnTo>
                    <a:pt x="282" y="18"/>
                  </a:lnTo>
                  <a:lnTo>
                    <a:pt x="288" y="19"/>
                  </a:lnTo>
                  <a:lnTo>
                    <a:pt x="297" y="23"/>
                  </a:lnTo>
                  <a:lnTo>
                    <a:pt x="302" y="26"/>
                  </a:lnTo>
                  <a:lnTo>
                    <a:pt x="308" y="26"/>
                  </a:lnTo>
                  <a:lnTo>
                    <a:pt x="313" y="26"/>
                  </a:lnTo>
                  <a:lnTo>
                    <a:pt x="314" y="23"/>
                  </a:lnTo>
                  <a:lnTo>
                    <a:pt x="319" y="18"/>
                  </a:lnTo>
                  <a:lnTo>
                    <a:pt x="323" y="17"/>
                  </a:lnTo>
                  <a:lnTo>
                    <a:pt x="326" y="14"/>
                  </a:lnTo>
                  <a:lnTo>
                    <a:pt x="332" y="12"/>
                  </a:lnTo>
                  <a:lnTo>
                    <a:pt x="336" y="10"/>
                  </a:lnTo>
                  <a:lnTo>
                    <a:pt x="340" y="7"/>
                  </a:lnTo>
                  <a:lnTo>
                    <a:pt x="344" y="6"/>
                  </a:lnTo>
                  <a:lnTo>
                    <a:pt x="349" y="6"/>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93" name="Google Shape;2893;p203"/>
            <p:cNvSpPr/>
            <p:nvPr/>
          </p:nvSpPr>
          <p:spPr>
            <a:xfrm>
              <a:off x="6166044" y="4529515"/>
              <a:ext cx="8374" cy="3692"/>
            </a:xfrm>
            <a:custGeom>
              <a:avLst/>
              <a:gdLst/>
              <a:ahLst/>
              <a:cxnLst/>
              <a:rect l="l" t="t" r="r" b="b"/>
              <a:pathLst>
                <a:path w="7" h="5" extrusionOk="0">
                  <a:moveTo>
                    <a:pt x="5" y="4"/>
                  </a:moveTo>
                  <a:lnTo>
                    <a:pt x="2" y="4"/>
                  </a:lnTo>
                  <a:lnTo>
                    <a:pt x="0" y="4"/>
                  </a:lnTo>
                  <a:lnTo>
                    <a:pt x="3" y="0"/>
                  </a:lnTo>
                  <a:lnTo>
                    <a:pt x="5" y="1"/>
                  </a:lnTo>
                  <a:lnTo>
                    <a:pt x="6" y="1"/>
                  </a:lnTo>
                  <a:lnTo>
                    <a:pt x="5"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94" name="Google Shape;2894;p203"/>
            <p:cNvSpPr/>
            <p:nvPr/>
          </p:nvSpPr>
          <p:spPr>
            <a:xfrm>
              <a:off x="6827578" y="4677235"/>
              <a:ext cx="62802" cy="48008"/>
            </a:xfrm>
            <a:custGeom>
              <a:avLst/>
              <a:gdLst/>
              <a:ahLst/>
              <a:cxnLst/>
              <a:rect l="l" t="t" r="r" b="b"/>
              <a:pathLst>
                <a:path w="66" h="57" extrusionOk="0">
                  <a:moveTo>
                    <a:pt x="53" y="1"/>
                  </a:moveTo>
                  <a:lnTo>
                    <a:pt x="52" y="1"/>
                  </a:lnTo>
                  <a:lnTo>
                    <a:pt x="52" y="3"/>
                  </a:lnTo>
                  <a:lnTo>
                    <a:pt x="53" y="5"/>
                  </a:lnTo>
                  <a:lnTo>
                    <a:pt x="57" y="10"/>
                  </a:lnTo>
                  <a:lnTo>
                    <a:pt x="59" y="11"/>
                  </a:lnTo>
                  <a:lnTo>
                    <a:pt x="61" y="13"/>
                  </a:lnTo>
                  <a:lnTo>
                    <a:pt x="63" y="16"/>
                  </a:lnTo>
                  <a:lnTo>
                    <a:pt x="64" y="20"/>
                  </a:lnTo>
                  <a:lnTo>
                    <a:pt x="63" y="25"/>
                  </a:lnTo>
                  <a:lnTo>
                    <a:pt x="63" y="29"/>
                  </a:lnTo>
                  <a:lnTo>
                    <a:pt x="65" y="32"/>
                  </a:lnTo>
                  <a:lnTo>
                    <a:pt x="65" y="35"/>
                  </a:lnTo>
                  <a:lnTo>
                    <a:pt x="64" y="39"/>
                  </a:lnTo>
                  <a:lnTo>
                    <a:pt x="64" y="41"/>
                  </a:lnTo>
                  <a:lnTo>
                    <a:pt x="62" y="42"/>
                  </a:lnTo>
                  <a:lnTo>
                    <a:pt x="61" y="42"/>
                  </a:lnTo>
                  <a:lnTo>
                    <a:pt x="60" y="42"/>
                  </a:lnTo>
                  <a:lnTo>
                    <a:pt x="58" y="42"/>
                  </a:lnTo>
                  <a:lnTo>
                    <a:pt x="56" y="43"/>
                  </a:lnTo>
                  <a:lnTo>
                    <a:pt x="55" y="43"/>
                  </a:lnTo>
                  <a:lnTo>
                    <a:pt x="54" y="43"/>
                  </a:lnTo>
                  <a:lnTo>
                    <a:pt x="53" y="42"/>
                  </a:lnTo>
                  <a:lnTo>
                    <a:pt x="50" y="40"/>
                  </a:lnTo>
                  <a:lnTo>
                    <a:pt x="45" y="41"/>
                  </a:lnTo>
                  <a:lnTo>
                    <a:pt x="44" y="41"/>
                  </a:lnTo>
                  <a:lnTo>
                    <a:pt x="43" y="42"/>
                  </a:lnTo>
                  <a:lnTo>
                    <a:pt x="42" y="44"/>
                  </a:lnTo>
                  <a:lnTo>
                    <a:pt x="40" y="44"/>
                  </a:lnTo>
                  <a:lnTo>
                    <a:pt x="40" y="44"/>
                  </a:lnTo>
                  <a:lnTo>
                    <a:pt x="36" y="41"/>
                  </a:lnTo>
                  <a:lnTo>
                    <a:pt x="35" y="41"/>
                  </a:lnTo>
                  <a:lnTo>
                    <a:pt x="34" y="48"/>
                  </a:lnTo>
                  <a:lnTo>
                    <a:pt x="34" y="51"/>
                  </a:lnTo>
                  <a:lnTo>
                    <a:pt x="33" y="53"/>
                  </a:lnTo>
                  <a:lnTo>
                    <a:pt x="30" y="55"/>
                  </a:lnTo>
                  <a:lnTo>
                    <a:pt x="27" y="56"/>
                  </a:lnTo>
                  <a:lnTo>
                    <a:pt x="26" y="56"/>
                  </a:lnTo>
                  <a:lnTo>
                    <a:pt x="20" y="56"/>
                  </a:lnTo>
                  <a:lnTo>
                    <a:pt x="17" y="56"/>
                  </a:lnTo>
                  <a:lnTo>
                    <a:pt x="16" y="55"/>
                  </a:lnTo>
                  <a:lnTo>
                    <a:pt x="14" y="51"/>
                  </a:lnTo>
                  <a:lnTo>
                    <a:pt x="11" y="50"/>
                  </a:lnTo>
                  <a:lnTo>
                    <a:pt x="8" y="49"/>
                  </a:lnTo>
                  <a:lnTo>
                    <a:pt x="7" y="50"/>
                  </a:lnTo>
                  <a:lnTo>
                    <a:pt x="6" y="51"/>
                  </a:lnTo>
                  <a:lnTo>
                    <a:pt x="6" y="53"/>
                  </a:lnTo>
                  <a:lnTo>
                    <a:pt x="3" y="52"/>
                  </a:lnTo>
                  <a:lnTo>
                    <a:pt x="1" y="50"/>
                  </a:lnTo>
                  <a:lnTo>
                    <a:pt x="1" y="48"/>
                  </a:lnTo>
                  <a:lnTo>
                    <a:pt x="0" y="44"/>
                  </a:lnTo>
                  <a:lnTo>
                    <a:pt x="1" y="43"/>
                  </a:lnTo>
                  <a:lnTo>
                    <a:pt x="2" y="42"/>
                  </a:lnTo>
                  <a:lnTo>
                    <a:pt x="4" y="40"/>
                  </a:lnTo>
                  <a:lnTo>
                    <a:pt x="8" y="38"/>
                  </a:lnTo>
                  <a:lnTo>
                    <a:pt x="9" y="36"/>
                  </a:lnTo>
                  <a:lnTo>
                    <a:pt x="10" y="34"/>
                  </a:lnTo>
                  <a:lnTo>
                    <a:pt x="9" y="29"/>
                  </a:lnTo>
                  <a:lnTo>
                    <a:pt x="9" y="26"/>
                  </a:lnTo>
                  <a:lnTo>
                    <a:pt x="9" y="25"/>
                  </a:lnTo>
                  <a:lnTo>
                    <a:pt x="11" y="22"/>
                  </a:lnTo>
                  <a:lnTo>
                    <a:pt x="14" y="18"/>
                  </a:lnTo>
                  <a:lnTo>
                    <a:pt x="16" y="15"/>
                  </a:lnTo>
                  <a:lnTo>
                    <a:pt x="18" y="15"/>
                  </a:lnTo>
                  <a:lnTo>
                    <a:pt x="20" y="13"/>
                  </a:lnTo>
                  <a:lnTo>
                    <a:pt x="22" y="11"/>
                  </a:lnTo>
                  <a:lnTo>
                    <a:pt x="23" y="11"/>
                  </a:lnTo>
                  <a:lnTo>
                    <a:pt x="25" y="11"/>
                  </a:lnTo>
                  <a:lnTo>
                    <a:pt x="31" y="9"/>
                  </a:lnTo>
                  <a:lnTo>
                    <a:pt x="32" y="9"/>
                  </a:lnTo>
                  <a:lnTo>
                    <a:pt x="33" y="13"/>
                  </a:lnTo>
                  <a:lnTo>
                    <a:pt x="34" y="13"/>
                  </a:lnTo>
                  <a:lnTo>
                    <a:pt x="35" y="14"/>
                  </a:lnTo>
                  <a:lnTo>
                    <a:pt x="37" y="12"/>
                  </a:lnTo>
                  <a:lnTo>
                    <a:pt x="40" y="10"/>
                  </a:lnTo>
                  <a:lnTo>
                    <a:pt x="42" y="9"/>
                  </a:lnTo>
                  <a:lnTo>
                    <a:pt x="44" y="6"/>
                  </a:lnTo>
                  <a:lnTo>
                    <a:pt x="46" y="4"/>
                  </a:lnTo>
                  <a:lnTo>
                    <a:pt x="47" y="2"/>
                  </a:lnTo>
                  <a:lnTo>
                    <a:pt x="49" y="1"/>
                  </a:lnTo>
                  <a:lnTo>
                    <a:pt x="50" y="0"/>
                  </a:lnTo>
                  <a:lnTo>
                    <a:pt x="52" y="1"/>
                  </a:lnTo>
                  <a:lnTo>
                    <a:pt x="53" y="1"/>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95" name="Google Shape;2895;p203"/>
            <p:cNvSpPr/>
            <p:nvPr/>
          </p:nvSpPr>
          <p:spPr>
            <a:xfrm>
              <a:off x="6614043" y="4042039"/>
              <a:ext cx="510805" cy="376687"/>
            </a:xfrm>
            <a:custGeom>
              <a:avLst/>
              <a:gdLst/>
              <a:ahLst/>
              <a:cxnLst/>
              <a:rect l="l" t="t" r="r" b="b"/>
              <a:pathLst>
                <a:path w="539" h="449" extrusionOk="0">
                  <a:moveTo>
                    <a:pt x="309" y="4"/>
                  </a:moveTo>
                  <a:lnTo>
                    <a:pt x="308" y="7"/>
                  </a:lnTo>
                  <a:lnTo>
                    <a:pt x="314" y="7"/>
                  </a:lnTo>
                  <a:lnTo>
                    <a:pt x="324" y="7"/>
                  </a:lnTo>
                  <a:lnTo>
                    <a:pt x="335" y="7"/>
                  </a:lnTo>
                  <a:lnTo>
                    <a:pt x="346" y="7"/>
                  </a:lnTo>
                  <a:lnTo>
                    <a:pt x="356" y="7"/>
                  </a:lnTo>
                  <a:lnTo>
                    <a:pt x="366" y="7"/>
                  </a:lnTo>
                  <a:lnTo>
                    <a:pt x="377" y="7"/>
                  </a:lnTo>
                  <a:lnTo>
                    <a:pt x="388" y="7"/>
                  </a:lnTo>
                  <a:lnTo>
                    <a:pt x="398" y="7"/>
                  </a:lnTo>
                  <a:lnTo>
                    <a:pt x="409" y="7"/>
                  </a:lnTo>
                  <a:lnTo>
                    <a:pt x="419" y="7"/>
                  </a:lnTo>
                  <a:lnTo>
                    <a:pt x="429" y="7"/>
                  </a:lnTo>
                  <a:lnTo>
                    <a:pt x="441" y="7"/>
                  </a:lnTo>
                  <a:lnTo>
                    <a:pt x="451" y="7"/>
                  </a:lnTo>
                  <a:lnTo>
                    <a:pt x="461" y="7"/>
                  </a:lnTo>
                  <a:lnTo>
                    <a:pt x="472" y="7"/>
                  </a:lnTo>
                  <a:lnTo>
                    <a:pt x="482" y="7"/>
                  </a:lnTo>
                  <a:lnTo>
                    <a:pt x="483" y="15"/>
                  </a:lnTo>
                  <a:lnTo>
                    <a:pt x="484" y="21"/>
                  </a:lnTo>
                  <a:lnTo>
                    <a:pt x="489" y="30"/>
                  </a:lnTo>
                  <a:lnTo>
                    <a:pt x="493" y="35"/>
                  </a:lnTo>
                  <a:lnTo>
                    <a:pt x="495" y="38"/>
                  </a:lnTo>
                  <a:lnTo>
                    <a:pt x="495" y="39"/>
                  </a:lnTo>
                  <a:lnTo>
                    <a:pt x="495" y="40"/>
                  </a:lnTo>
                  <a:lnTo>
                    <a:pt x="494" y="39"/>
                  </a:lnTo>
                  <a:lnTo>
                    <a:pt x="491" y="38"/>
                  </a:lnTo>
                  <a:lnTo>
                    <a:pt x="491" y="42"/>
                  </a:lnTo>
                  <a:lnTo>
                    <a:pt x="491" y="45"/>
                  </a:lnTo>
                  <a:lnTo>
                    <a:pt x="492" y="50"/>
                  </a:lnTo>
                  <a:lnTo>
                    <a:pt x="494" y="56"/>
                  </a:lnTo>
                  <a:lnTo>
                    <a:pt x="493" y="62"/>
                  </a:lnTo>
                  <a:lnTo>
                    <a:pt x="493" y="71"/>
                  </a:lnTo>
                  <a:lnTo>
                    <a:pt x="495" y="82"/>
                  </a:lnTo>
                  <a:lnTo>
                    <a:pt x="494" y="90"/>
                  </a:lnTo>
                  <a:lnTo>
                    <a:pt x="498" y="106"/>
                  </a:lnTo>
                  <a:lnTo>
                    <a:pt x="501" y="115"/>
                  </a:lnTo>
                  <a:lnTo>
                    <a:pt x="504" y="117"/>
                  </a:lnTo>
                  <a:lnTo>
                    <a:pt x="506" y="118"/>
                  </a:lnTo>
                  <a:lnTo>
                    <a:pt x="510" y="119"/>
                  </a:lnTo>
                  <a:lnTo>
                    <a:pt x="516" y="124"/>
                  </a:lnTo>
                  <a:lnTo>
                    <a:pt x="521" y="129"/>
                  </a:lnTo>
                  <a:lnTo>
                    <a:pt x="522" y="132"/>
                  </a:lnTo>
                  <a:lnTo>
                    <a:pt x="525" y="134"/>
                  </a:lnTo>
                  <a:lnTo>
                    <a:pt x="527" y="133"/>
                  </a:lnTo>
                  <a:lnTo>
                    <a:pt x="527" y="133"/>
                  </a:lnTo>
                  <a:lnTo>
                    <a:pt x="529" y="135"/>
                  </a:lnTo>
                  <a:lnTo>
                    <a:pt x="537" y="140"/>
                  </a:lnTo>
                  <a:lnTo>
                    <a:pt x="538" y="143"/>
                  </a:lnTo>
                  <a:lnTo>
                    <a:pt x="535" y="144"/>
                  </a:lnTo>
                  <a:lnTo>
                    <a:pt x="532" y="148"/>
                  </a:lnTo>
                  <a:lnTo>
                    <a:pt x="531" y="150"/>
                  </a:lnTo>
                  <a:lnTo>
                    <a:pt x="531" y="151"/>
                  </a:lnTo>
                  <a:lnTo>
                    <a:pt x="530" y="152"/>
                  </a:lnTo>
                  <a:lnTo>
                    <a:pt x="530" y="153"/>
                  </a:lnTo>
                  <a:lnTo>
                    <a:pt x="528" y="155"/>
                  </a:lnTo>
                  <a:lnTo>
                    <a:pt x="527" y="155"/>
                  </a:lnTo>
                  <a:lnTo>
                    <a:pt x="527" y="157"/>
                  </a:lnTo>
                  <a:lnTo>
                    <a:pt x="525" y="157"/>
                  </a:lnTo>
                  <a:lnTo>
                    <a:pt x="524" y="157"/>
                  </a:lnTo>
                  <a:lnTo>
                    <a:pt x="523" y="158"/>
                  </a:lnTo>
                  <a:lnTo>
                    <a:pt x="522" y="159"/>
                  </a:lnTo>
                  <a:lnTo>
                    <a:pt x="519" y="158"/>
                  </a:lnTo>
                  <a:lnTo>
                    <a:pt x="517" y="159"/>
                  </a:lnTo>
                  <a:lnTo>
                    <a:pt x="516" y="160"/>
                  </a:lnTo>
                  <a:lnTo>
                    <a:pt x="514" y="160"/>
                  </a:lnTo>
                  <a:lnTo>
                    <a:pt x="512" y="160"/>
                  </a:lnTo>
                  <a:lnTo>
                    <a:pt x="511" y="160"/>
                  </a:lnTo>
                  <a:lnTo>
                    <a:pt x="510" y="162"/>
                  </a:lnTo>
                  <a:lnTo>
                    <a:pt x="508" y="164"/>
                  </a:lnTo>
                  <a:lnTo>
                    <a:pt x="505" y="165"/>
                  </a:lnTo>
                  <a:lnTo>
                    <a:pt x="504" y="165"/>
                  </a:lnTo>
                  <a:lnTo>
                    <a:pt x="503" y="166"/>
                  </a:lnTo>
                  <a:lnTo>
                    <a:pt x="501" y="173"/>
                  </a:lnTo>
                  <a:lnTo>
                    <a:pt x="500" y="174"/>
                  </a:lnTo>
                  <a:lnTo>
                    <a:pt x="497" y="174"/>
                  </a:lnTo>
                  <a:lnTo>
                    <a:pt x="494" y="174"/>
                  </a:lnTo>
                  <a:lnTo>
                    <a:pt x="492" y="174"/>
                  </a:lnTo>
                  <a:lnTo>
                    <a:pt x="488" y="174"/>
                  </a:lnTo>
                  <a:lnTo>
                    <a:pt x="487" y="174"/>
                  </a:lnTo>
                  <a:lnTo>
                    <a:pt x="486" y="175"/>
                  </a:lnTo>
                  <a:lnTo>
                    <a:pt x="486" y="181"/>
                  </a:lnTo>
                  <a:lnTo>
                    <a:pt x="486" y="182"/>
                  </a:lnTo>
                  <a:lnTo>
                    <a:pt x="484" y="185"/>
                  </a:lnTo>
                  <a:lnTo>
                    <a:pt x="483" y="189"/>
                  </a:lnTo>
                  <a:lnTo>
                    <a:pt x="483" y="194"/>
                  </a:lnTo>
                  <a:lnTo>
                    <a:pt x="484" y="200"/>
                  </a:lnTo>
                  <a:lnTo>
                    <a:pt x="481" y="207"/>
                  </a:lnTo>
                  <a:lnTo>
                    <a:pt x="480" y="209"/>
                  </a:lnTo>
                  <a:lnTo>
                    <a:pt x="478" y="216"/>
                  </a:lnTo>
                  <a:lnTo>
                    <a:pt x="476" y="218"/>
                  </a:lnTo>
                  <a:lnTo>
                    <a:pt x="472" y="230"/>
                  </a:lnTo>
                  <a:lnTo>
                    <a:pt x="471" y="234"/>
                  </a:lnTo>
                  <a:lnTo>
                    <a:pt x="468" y="238"/>
                  </a:lnTo>
                  <a:lnTo>
                    <a:pt x="469" y="244"/>
                  </a:lnTo>
                  <a:lnTo>
                    <a:pt x="469" y="251"/>
                  </a:lnTo>
                  <a:lnTo>
                    <a:pt x="470" y="257"/>
                  </a:lnTo>
                  <a:lnTo>
                    <a:pt x="471" y="267"/>
                  </a:lnTo>
                  <a:lnTo>
                    <a:pt x="469" y="275"/>
                  </a:lnTo>
                  <a:lnTo>
                    <a:pt x="469" y="280"/>
                  </a:lnTo>
                  <a:lnTo>
                    <a:pt x="467" y="288"/>
                  </a:lnTo>
                  <a:lnTo>
                    <a:pt x="465" y="291"/>
                  </a:lnTo>
                  <a:lnTo>
                    <a:pt x="464" y="293"/>
                  </a:lnTo>
                  <a:lnTo>
                    <a:pt x="463" y="294"/>
                  </a:lnTo>
                  <a:lnTo>
                    <a:pt x="461" y="299"/>
                  </a:lnTo>
                  <a:lnTo>
                    <a:pt x="459" y="305"/>
                  </a:lnTo>
                  <a:lnTo>
                    <a:pt x="459" y="311"/>
                  </a:lnTo>
                  <a:lnTo>
                    <a:pt x="459" y="315"/>
                  </a:lnTo>
                  <a:lnTo>
                    <a:pt x="458" y="316"/>
                  </a:lnTo>
                  <a:lnTo>
                    <a:pt x="458" y="317"/>
                  </a:lnTo>
                  <a:lnTo>
                    <a:pt x="454" y="318"/>
                  </a:lnTo>
                  <a:lnTo>
                    <a:pt x="448" y="318"/>
                  </a:lnTo>
                  <a:lnTo>
                    <a:pt x="446" y="319"/>
                  </a:lnTo>
                  <a:lnTo>
                    <a:pt x="443" y="320"/>
                  </a:lnTo>
                  <a:lnTo>
                    <a:pt x="442" y="323"/>
                  </a:lnTo>
                  <a:lnTo>
                    <a:pt x="437" y="331"/>
                  </a:lnTo>
                  <a:lnTo>
                    <a:pt x="434" y="335"/>
                  </a:lnTo>
                  <a:lnTo>
                    <a:pt x="431" y="342"/>
                  </a:lnTo>
                  <a:lnTo>
                    <a:pt x="426" y="346"/>
                  </a:lnTo>
                  <a:lnTo>
                    <a:pt x="425" y="349"/>
                  </a:lnTo>
                  <a:lnTo>
                    <a:pt x="424" y="353"/>
                  </a:lnTo>
                  <a:lnTo>
                    <a:pt x="423" y="359"/>
                  </a:lnTo>
                  <a:lnTo>
                    <a:pt x="421" y="364"/>
                  </a:lnTo>
                  <a:lnTo>
                    <a:pt x="421" y="368"/>
                  </a:lnTo>
                  <a:lnTo>
                    <a:pt x="420" y="374"/>
                  </a:lnTo>
                  <a:lnTo>
                    <a:pt x="420" y="378"/>
                  </a:lnTo>
                  <a:lnTo>
                    <a:pt x="418" y="379"/>
                  </a:lnTo>
                  <a:lnTo>
                    <a:pt x="417" y="380"/>
                  </a:lnTo>
                  <a:lnTo>
                    <a:pt x="415" y="381"/>
                  </a:lnTo>
                  <a:lnTo>
                    <a:pt x="412" y="379"/>
                  </a:lnTo>
                  <a:lnTo>
                    <a:pt x="409" y="378"/>
                  </a:lnTo>
                  <a:lnTo>
                    <a:pt x="409" y="377"/>
                  </a:lnTo>
                  <a:lnTo>
                    <a:pt x="407" y="378"/>
                  </a:lnTo>
                  <a:lnTo>
                    <a:pt x="404" y="380"/>
                  </a:lnTo>
                  <a:lnTo>
                    <a:pt x="401" y="384"/>
                  </a:lnTo>
                  <a:lnTo>
                    <a:pt x="399" y="389"/>
                  </a:lnTo>
                  <a:lnTo>
                    <a:pt x="400" y="397"/>
                  </a:lnTo>
                  <a:lnTo>
                    <a:pt x="400" y="400"/>
                  </a:lnTo>
                  <a:lnTo>
                    <a:pt x="399" y="401"/>
                  </a:lnTo>
                  <a:lnTo>
                    <a:pt x="396" y="408"/>
                  </a:lnTo>
                  <a:lnTo>
                    <a:pt x="395" y="410"/>
                  </a:lnTo>
                  <a:lnTo>
                    <a:pt x="394" y="414"/>
                  </a:lnTo>
                  <a:lnTo>
                    <a:pt x="393" y="421"/>
                  </a:lnTo>
                  <a:lnTo>
                    <a:pt x="393" y="423"/>
                  </a:lnTo>
                  <a:lnTo>
                    <a:pt x="393" y="423"/>
                  </a:lnTo>
                  <a:lnTo>
                    <a:pt x="386" y="423"/>
                  </a:lnTo>
                  <a:lnTo>
                    <a:pt x="386" y="423"/>
                  </a:lnTo>
                  <a:lnTo>
                    <a:pt x="386" y="423"/>
                  </a:lnTo>
                  <a:lnTo>
                    <a:pt x="386" y="423"/>
                  </a:lnTo>
                  <a:lnTo>
                    <a:pt x="386" y="422"/>
                  </a:lnTo>
                  <a:lnTo>
                    <a:pt x="386" y="422"/>
                  </a:lnTo>
                  <a:lnTo>
                    <a:pt x="386" y="420"/>
                  </a:lnTo>
                  <a:lnTo>
                    <a:pt x="386" y="417"/>
                  </a:lnTo>
                  <a:lnTo>
                    <a:pt x="386" y="415"/>
                  </a:lnTo>
                  <a:lnTo>
                    <a:pt x="389" y="411"/>
                  </a:lnTo>
                  <a:lnTo>
                    <a:pt x="389" y="410"/>
                  </a:lnTo>
                  <a:lnTo>
                    <a:pt x="389" y="410"/>
                  </a:lnTo>
                  <a:lnTo>
                    <a:pt x="389" y="410"/>
                  </a:lnTo>
                  <a:lnTo>
                    <a:pt x="389" y="409"/>
                  </a:lnTo>
                  <a:lnTo>
                    <a:pt x="389" y="408"/>
                  </a:lnTo>
                  <a:lnTo>
                    <a:pt x="389" y="407"/>
                  </a:lnTo>
                  <a:lnTo>
                    <a:pt x="389" y="405"/>
                  </a:lnTo>
                  <a:lnTo>
                    <a:pt x="389" y="404"/>
                  </a:lnTo>
                  <a:lnTo>
                    <a:pt x="389" y="404"/>
                  </a:lnTo>
                  <a:lnTo>
                    <a:pt x="389" y="403"/>
                  </a:lnTo>
                  <a:lnTo>
                    <a:pt x="387" y="400"/>
                  </a:lnTo>
                  <a:lnTo>
                    <a:pt x="386" y="399"/>
                  </a:lnTo>
                  <a:lnTo>
                    <a:pt x="373" y="388"/>
                  </a:lnTo>
                  <a:lnTo>
                    <a:pt x="370" y="384"/>
                  </a:lnTo>
                  <a:lnTo>
                    <a:pt x="370" y="384"/>
                  </a:lnTo>
                  <a:lnTo>
                    <a:pt x="369" y="384"/>
                  </a:lnTo>
                  <a:lnTo>
                    <a:pt x="363" y="382"/>
                  </a:lnTo>
                  <a:lnTo>
                    <a:pt x="362" y="381"/>
                  </a:lnTo>
                  <a:lnTo>
                    <a:pt x="362" y="381"/>
                  </a:lnTo>
                  <a:lnTo>
                    <a:pt x="363" y="380"/>
                  </a:lnTo>
                  <a:lnTo>
                    <a:pt x="363" y="379"/>
                  </a:lnTo>
                  <a:lnTo>
                    <a:pt x="363" y="379"/>
                  </a:lnTo>
                  <a:lnTo>
                    <a:pt x="364" y="378"/>
                  </a:lnTo>
                  <a:lnTo>
                    <a:pt x="360" y="354"/>
                  </a:lnTo>
                  <a:lnTo>
                    <a:pt x="360" y="354"/>
                  </a:lnTo>
                  <a:lnTo>
                    <a:pt x="361" y="353"/>
                  </a:lnTo>
                  <a:lnTo>
                    <a:pt x="361" y="353"/>
                  </a:lnTo>
                  <a:lnTo>
                    <a:pt x="361" y="352"/>
                  </a:lnTo>
                  <a:lnTo>
                    <a:pt x="362" y="352"/>
                  </a:lnTo>
                  <a:lnTo>
                    <a:pt x="362" y="351"/>
                  </a:lnTo>
                  <a:lnTo>
                    <a:pt x="362" y="351"/>
                  </a:lnTo>
                  <a:lnTo>
                    <a:pt x="363" y="346"/>
                  </a:lnTo>
                  <a:lnTo>
                    <a:pt x="363" y="343"/>
                  </a:lnTo>
                  <a:lnTo>
                    <a:pt x="365" y="336"/>
                  </a:lnTo>
                  <a:lnTo>
                    <a:pt x="365" y="333"/>
                  </a:lnTo>
                  <a:lnTo>
                    <a:pt x="349" y="333"/>
                  </a:lnTo>
                  <a:lnTo>
                    <a:pt x="349" y="333"/>
                  </a:lnTo>
                  <a:lnTo>
                    <a:pt x="349" y="333"/>
                  </a:lnTo>
                  <a:lnTo>
                    <a:pt x="349" y="333"/>
                  </a:lnTo>
                  <a:lnTo>
                    <a:pt x="349" y="334"/>
                  </a:lnTo>
                  <a:lnTo>
                    <a:pt x="349" y="334"/>
                  </a:lnTo>
                  <a:lnTo>
                    <a:pt x="349" y="335"/>
                  </a:lnTo>
                  <a:lnTo>
                    <a:pt x="349" y="335"/>
                  </a:lnTo>
                  <a:lnTo>
                    <a:pt x="349" y="336"/>
                  </a:lnTo>
                  <a:lnTo>
                    <a:pt x="349" y="338"/>
                  </a:lnTo>
                  <a:lnTo>
                    <a:pt x="350" y="338"/>
                  </a:lnTo>
                  <a:lnTo>
                    <a:pt x="350" y="339"/>
                  </a:lnTo>
                  <a:lnTo>
                    <a:pt x="350" y="339"/>
                  </a:lnTo>
                  <a:lnTo>
                    <a:pt x="350" y="340"/>
                  </a:lnTo>
                  <a:lnTo>
                    <a:pt x="328" y="340"/>
                  </a:lnTo>
                  <a:lnTo>
                    <a:pt x="337" y="350"/>
                  </a:lnTo>
                  <a:lnTo>
                    <a:pt x="337" y="350"/>
                  </a:lnTo>
                  <a:lnTo>
                    <a:pt x="337" y="351"/>
                  </a:lnTo>
                  <a:lnTo>
                    <a:pt x="337" y="351"/>
                  </a:lnTo>
                  <a:lnTo>
                    <a:pt x="337" y="354"/>
                  </a:lnTo>
                  <a:lnTo>
                    <a:pt x="337" y="359"/>
                  </a:lnTo>
                  <a:lnTo>
                    <a:pt x="337" y="363"/>
                  </a:lnTo>
                  <a:lnTo>
                    <a:pt x="338" y="365"/>
                  </a:lnTo>
                  <a:lnTo>
                    <a:pt x="339" y="370"/>
                  </a:lnTo>
                  <a:lnTo>
                    <a:pt x="339" y="370"/>
                  </a:lnTo>
                  <a:lnTo>
                    <a:pt x="339" y="372"/>
                  </a:lnTo>
                  <a:lnTo>
                    <a:pt x="324" y="384"/>
                  </a:lnTo>
                  <a:lnTo>
                    <a:pt x="323" y="385"/>
                  </a:lnTo>
                  <a:lnTo>
                    <a:pt x="321" y="390"/>
                  </a:lnTo>
                  <a:lnTo>
                    <a:pt x="319" y="393"/>
                  </a:lnTo>
                  <a:lnTo>
                    <a:pt x="319" y="394"/>
                  </a:lnTo>
                  <a:lnTo>
                    <a:pt x="315" y="398"/>
                  </a:lnTo>
                  <a:lnTo>
                    <a:pt x="301" y="412"/>
                  </a:lnTo>
                  <a:lnTo>
                    <a:pt x="299" y="413"/>
                  </a:lnTo>
                  <a:lnTo>
                    <a:pt x="292" y="413"/>
                  </a:lnTo>
                  <a:lnTo>
                    <a:pt x="289" y="414"/>
                  </a:lnTo>
                  <a:lnTo>
                    <a:pt x="288" y="414"/>
                  </a:lnTo>
                  <a:lnTo>
                    <a:pt x="287" y="414"/>
                  </a:lnTo>
                  <a:lnTo>
                    <a:pt x="287" y="414"/>
                  </a:lnTo>
                  <a:lnTo>
                    <a:pt x="287" y="414"/>
                  </a:lnTo>
                  <a:lnTo>
                    <a:pt x="286" y="414"/>
                  </a:lnTo>
                  <a:lnTo>
                    <a:pt x="286" y="414"/>
                  </a:lnTo>
                  <a:lnTo>
                    <a:pt x="277" y="406"/>
                  </a:lnTo>
                  <a:lnTo>
                    <a:pt x="262" y="396"/>
                  </a:lnTo>
                  <a:lnTo>
                    <a:pt x="261" y="397"/>
                  </a:lnTo>
                  <a:lnTo>
                    <a:pt x="252" y="401"/>
                  </a:lnTo>
                  <a:lnTo>
                    <a:pt x="250" y="403"/>
                  </a:lnTo>
                  <a:lnTo>
                    <a:pt x="250" y="403"/>
                  </a:lnTo>
                  <a:lnTo>
                    <a:pt x="249" y="408"/>
                  </a:lnTo>
                  <a:lnTo>
                    <a:pt x="248" y="411"/>
                  </a:lnTo>
                  <a:lnTo>
                    <a:pt x="245" y="413"/>
                  </a:lnTo>
                  <a:lnTo>
                    <a:pt x="238" y="415"/>
                  </a:lnTo>
                  <a:lnTo>
                    <a:pt x="234" y="416"/>
                  </a:lnTo>
                  <a:lnTo>
                    <a:pt x="230" y="418"/>
                  </a:lnTo>
                  <a:lnTo>
                    <a:pt x="229" y="419"/>
                  </a:lnTo>
                  <a:lnTo>
                    <a:pt x="229" y="419"/>
                  </a:lnTo>
                  <a:lnTo>
                    <a:pt x="228" y="420"/>
                  </a:lnTo>
                  <a:lnTo>
                    <a:pt x="224" y="423"/>
                  </a:lnTo>
                  <a:lnTo>
                    <a:pt x="224" y="425"/>
                  </a:lnTo>
                  <a:lnTo>
                    <a:pt x="225" y="427"/>
                  </a:lnTo>
                  <a:lnTo>
                    <a:pt x="200" y="427"/>
                  </a:lnTo>
                  <a:lnTo>
                    <a:pt x="198" y="425"/>
                  </a:lnTo>
                  <a:lnTo>
                    <a:pt x="194" y="419"/>
                  </a:lnTo>
                  <a:lnTo>
                    <a:pt x="194" y="419"/>
                  </a:lnTo>
                  <a:lnTo>
                    <a:pt x="191" y="419"/>
                  </a:lnTo>
                  <a:lnTo>
                    <a:pt x="168" y="418"/>
                  </a:lnTo>
                  <a:lnTo>
                    <a:pt x="165" y="419"/>
                  </a:lnTo>
                  <a:lnTo>
                    <a:pt x="159" y="422"/>
                  </a:lnTo>
                  <a:lnTo>
                    <a:pt x="155" y="422"/>
                  </a:lnTo>
                  <a:lnTo>
                    <a:pt x="151" y="421"/>
                  </a:lnTo>
                  <a:lnTo>
                    <a:pt x="139" y="406"/>
                  </a:lnTo>
                  <a:lnTo>
                    <a:pt x="137" y="405"/>
                  </a:lnTo>
                  <a:lnTo>
                    <a:pt x="136" y="404"/>
                  </a:lnTo>
                  <a:lnTo>
                    <a:pt x="134" y="401"/>
                  </a:lnTo>
                  <a:lnTo>
                    <a:pt x="131" y="400"/>
                  </a:lnTo>
                  <a:lnTo>
                    <a:pt x="130" y="399"/>
                  </a:lnTo>
                  <a:lnTo>
                    <a:pt x="130" y="397"/>
                  </a:lnTo>
                  <a:lnTo>
                    <a:pt x="130" y="394"/>
                  </a:lnTo>
                  <a:lnTo>
                    <a:pt x="129" y="392"/>
                  </a:lnTo>
                  <a:lnTo>
                    <a:pt x="127" y="391"/>
                  </a:lnTo>
                  <a:lnTo>
                    <a:pt x="111" y="395"/>
                  </a:lnTo>
                  <a:lnTo>
                    <a:pt x="108" y="395"/>
                  </a:lnTo>
                  <a:lnTo>
                    <a:pt x="105" y="395"/>
                  </a:lnTo>
                  <a:lnTo>
                    <a:pt x="104" y="396"/>
                  </a:lnTo>
                  <a:lnTo>
                    <a:pt x="102" y="398"/>
                  </a:lnTo>
                  <a:lnTo>
                    <a:pt x="102" y="400"/>
                  </a:lnTo>
                  <a:lnTo>
                    <a:pt x="102" y="402"/>
                  </a:lnTo>
                  <a:lnTo>
                    <a:pt x="102" y="404"/>
                  </a:lnTo>
                  <a:lnTo>
                    <a:pt x="100" y="406"/>
                  </a:lnTo>
                  <a:lnTo>
                    <a:pt x="96" y="411"/>
                  </a:lnTo>
                  <a:lnTo>
                    <a:pt x="95" y="413"/>
                  </a:lnTo>
                  <a:lnTo>
                    <a:pt x="95" y="418"/>
                  </a:lnTo>
                  <a:lnTo>
                    <a:pt x="95" y="421"/>
                  </a:lnTo>
                  <a:lnTo>
                    <a:pt x="94" y="422"/>
                  </a:lnTo>
                  <a:lnTo>
                    <a:pt x="92" y="424"/>
                  </a:lnTo>
                  <a:lnTo>
                    <a:pt x="91" y="425"/>
                  </a:lnTo>
                  <a:lnTo>
                    <a:pt x="91" y="427"/>
                  </a:lnTo>
                  <a:lnTo>
                    <a:pt x="91" y="430"/>
                  </a:lnTo>
                  <a:lnTo>
                    <a:pt x="91" y="432"/>
                  </a:lnTo>
                  <a:lnTo>
                    <a:pt x="88" y="436"/>
                  </a:lnTo>
                  <a:lnTo>
                    <a:pt x="87" y="437"/>
                  </a:lnTo>
                  <a:lnTo>
                    <a:pt x="87" y="441"/>
                  </a:lnTo>
                  <a:lnTo>
                    <a:pt x="87" y="441"/>
                  </a:lnTo>
                  <a:lnTo>
                    <a:pt x="79" y="443"/>
                  </a:lnTo>
                  <a:lnTo>
                    <a:pt x="76" y="446"/>
                  </a:lnTo>
                  <a:lnTo>
                    <a:pt x="75" y="447"/>
                  </a:lnTo>
                  <a:lnTo>
                    <a:pt x="74" y="448"/>
                  </a:lnTo>
                  <a:lnTo>
                    <a:pt x="71" y="448"/>
                  </a:lnTo>
                  <a:lnTo>
                    <a:pt x="67" y="447"/>
                  </a:lnTo>
                  <a:lnTo>
                    <a:pt x="59" y="447"/>
                  </a:lnTo>
                  <a:lnTo>
                    <a:pt x="56" y="446"/>
                  </a:lnTo>
                  <a:lnTo>
                    <a:pt x="54" y="443"/>
                  </a:lnTo>
                  <a:lnTo>
                    <a:pt x="55" y="439"/>
                  </a:lnTo>
                  <a:lnTo>
                    <a:pt x="54" y="439"/>
                  </a:lnTo>
                  <a:lnTo>
                    <a:pt x="53" y="438"/>
                  </a:lnTo>
                  <a:lnTo>
                    <a:pt x="53" y="436"/>
                  </a:lnTo>
                  <a:lnTo>
                    <a:pt x="53" y="434"/>
                  </a:lnTo>
                  <a:lnTo>
                    <a:pt x="57" y="430"/>
                  </a:lnTo>
                  <a:lnTo>
                    <a:pt x="58" y="426"/>
                  </a:lnTo>
                  <a:lnTo>
                    <a:pt x="58" y="418"/>
                  </a:lnTo>
                  <a:lnTo>
                    <a:pt x="59" y="415"/>
                  </a:lnTo>
                  <a:lnTo>
                    <a:pt x="58" y="411"/>
                  </a:lnTo>
                  <a:lnTo>
                    <a:pt x="55" y="404"/>
                  </a:lnTo>
                  <a:lnTo>
                    <a:pt x="52" y="400"/>
                  </a:lnTo>
                  <a:lnTo>
                    <a:pt x="48" y="393"/>
                  </a:lnTo>
                  <a:lnTo>
                    <a:pt x="46" y="390"/>
                  </a:lnTo>
                  <a:lnTo>
                    <a:pt x="36" y="381"/>
                  </a:lnTo>
                  <a:lnTo>
                    <a:pt x="35" y="380"/>
                  </a:lnTo>
                  <a:lnTo>
                    <a:pt x="33" y="376"/>
                  </a:lnTo>
                  <a:lnTo>
                    <a:pt x="34" y="372"/>
                  </a:lnTo>
                  <a:lnTo>
                    <a:pt x="35" y="367"/>
                  </a:lnTo>
                  <a:lnTo>
                    <a:pt x="35" y="365"/>
                  </a:lnTo>
                  <a:lnTo>
                    <a:pt x="35" y="362"/>
                  </a:lnTo>
                  <a:lnTo>
                    <a:pt x="33" y="360"/>
                  </a:lnTo>
                  <a:lnTo>
                    <a:pt x="31" y="360"/>
                  </a:lnTo>
                  <a:lnTo>
                    <a:pt x="29" y="359"/>
                  </a:lnTo>
                  <a:lnTo>
                    <a:pt x="28" y="357"/>
                  </a:lnTo>
                  <a:lnTo>
                    <a:pt x="26" y="356"/>
                  </a:lnTo>
                  <a:lnTo>
                    <a:pt x="24" y="354"/>
                  </a:lnTo>
                  <a:lnTo>
                    <a:pt x="23" y="351"/>
                  </a:lnTo>
                  <a:lnTo>
                    <a:pt x="24" y="341"/>
                  </a:lnTo>
                  <a:lnTo>
                    <a:pt x="23" y="339"/>
                  </a:lnTo>
                  <a:lnTo>
                    <a:pt x="22" y="339"/>
                  </a:lnTo>
                  <a:lnTo>
                    <a:pt x="21" y="338"/>
                  </a:lnTo>
                  <a:lnTo>
                    <a:pt x="21" y="337"/>
                  </a:lnTo>
                  <a:lnTo>
                    <a:pt x="20" y="331"/>
                  </a:lnTo>
                  <a:lnTo>
                    <a:pt x="18" y="326"/>
                  </a:lnTo>
                  <a:lnTo>
                    <a:pt x="19" y="322"/>
                  </a:lnTo>
                  <a:lnTo>
                    <a:pt x="17" y="319"/>
                  </a:lnTo>
                  <a:lnTo>
                    <a:pt x="13" y="318"/>
                  </a:lnTo>
                  <a:lnTo>
                    <a:pt x="9" y="318"/>
                  </a:lnTo>
                  <a:lnTo>
                    <a:pt x="6" y="319"/>
                  </a:lnTo>
                  <a:lnTo>
                    <a:pt x="3" y="318"/>
                  </a:lnTo>
                  <a:lnTo>
                    <a:pt x="2" y="318"/>
                  </a:lnTo>
                  <a:lnTo>
                    <a:pt x="1" y="316"/>
                  </a:lnTo>
                  <a:lnTo>
                    <a:pt x="0" y="315"/>
                  </a:lnTo>
                  <a:lnTo>
                    <a:pt x="1" y="312"/>
                  </a:lnTo>
                  <a:lnTo>
                    <a:pt x="2" y="308"/>
                  </a:lnTo>
                  <a:lnTo>
                    <a:pt x="5" y="304"/>
                  </a:lnTo>
                  <a:lnTo>
                    <a:pt x="11" y="301"/>
                  </a:lnTo>
                  <a:lnTo>
                    <a:pt x="12" y="299"/>
                  </a:lnTo>
                  <a:lnTo>
                    <a:pt x="13" y="297"/>
                  </a:lnTo>
                  <a:lnTo>
                    <a:pt x="13" y="295"/>
                  </a:lnTo>
                  <a:lnTo>
                    <a:pt x="12" y="293"/>
                  </a:lnTo>
                  <a:lnTo>
                    <a:pt x="12" y="290"/>
                  </a:lnTo>
                  <a:lnTo>
                    <a:pt x="11" y="288"/>
                  </a:lnTo>
                  <a:lnTo>
                    <a:pt x="9" y="284"/>
                  </a:lnTo>
                  <a:lnTo>
                    <a:pt x="9" y="281"/>
                  </a:lnTo>
                  <a:lnTo>
                    <a:pt x="10" y="280"/>
                  </a:lnTo>
                  <a:lnTo>
                    <a:pt x="11" y="278"/>
                  </a:lnTo>
                  <a:lnTo>
                    <a:pt x="14" y="276"/>
                  </a:lnTo>
                  <a:lnTo>
                    <a:pt x="15" y="275"/>
                  </a:lnTo>
                  <a:lnTo>
                    <a:pt x="17" y="274"/>
                  </a:lnTo>
                  <a:lnTo>
                    <a:pt x="18" y="274"/>
                  </a:lnTo>
                  <a:lnTo>
                    <a:pt x="22" y="271"/>
                  </a:lnTo>
                  <a:lnTo>
                    <a:pt x="23" y="270"/>
                  </a:lnTo>
                  <a:lnTo>
                    <a:pt x="23" y="269"/>
                  </a:lnTo>
                  <a:lnTo>
                    <a:pt x="22" y="268"/>
                  </a:lnTo>
                  <a:lnTo>
                    <a:pt x="20" y="266"/>
                  </a:lnTo>
                  <a:lnTo>
                    <a:pt x="20" y="264"/>
                  </a:lnTo>
                  <a:lnTo>
                    <a:pt x="19" y="261"/>
                  </a:lnTo>
                  <a:lnTo>
                    <a:pt x="18" y="259"/>
                  </a:lnTo>
                  <a:lnTo>
                    <a:pt x="18" y="257"/>
                  </a:lnTo>
                  <a:lnTo>
                    <a:pt x="19" y="256"/>
                  </a:lnTo>
                  <a:lnTo>
                    <a:pt x="20" y="255"/>
                  </a:lnTo>
                  <a:lnTo>
                    <a:pt x="23" y="253"/>
                  </a:lnTo>
                  <a:lnTo>
                    <a:pt x="26" y="253"/>
                  </a:lnTo>
                  <a:lnTo>
                    <a:pt x="27" y="252"/>
                  </a:lnTo>
                  <a:lnTo>
                    <a:pt x="28" y="249"/>
                  </a:lnTo>
                  <a:lnTo>
                    <a:pt x="27" y="247"/>
                  </a:lnTo>
                  <a:lnTo>
                    <a:pt x="28" y="246"/>
                  </a:lnTo>
                  <a:lnTo>
                    <a:pt x="30" y="242"/>
                  </a:lnTo>
                  <a:lnTo>
                    <a:pt x="31" y="241"/>
                  </a:lnTo>
                  <a:lnTo>
                    <a:pt x="33" y="239"/>
                  </a:lnTo>
                  <a:lnTo>
                    <a:pt x="35" y="237"/>
                  </a:lnTo>
                  <a:lnTo>
                    <a:pt x="36" y="234"/>
                  </a:lnTo>
                  <a:lnTo>
                    <a:pt x="37" y="232"/>
                  </a:lnTo>
                  <a:lnTo>
                    <a:pt x="35" y="225"/>
                  </a:lnTo>
                  <a:lnTo>
                    <a:pt x="38" y="222"/>
                  </a:lnTo>
                  <a:lnTo>
                    <a:pt x="41" y="219"/>
                  </a:lnTo>
                  <a:lnTo>
                    <a:pt x="45" y="219"/>
                  </a:lnTo>
                  <a:lnTo>
                    <a:pt x="52" y="218"/>
                  </a:lnTo>
                  <a:lnTo>
                    <a:pt x="57" y="218"/>
                  </a:lnTo>
                  <a:lnTo>
                    <a:pt x="60" y="218"/>
                  </a:lnTo>
                  <a:lnTo>
                    <a:pt x="68" y="219"/>
                  </a:lnTo>
                  <a:lnTo>
                    <a:pt x="69" y="218"/>
                  </a:lnTo>
                  <a:lnTo>
                    <a:pt x="69" y="218"/>
                  </a:lnTo>
                  <a:lnTo>
                    <a:pt x="69" y="217"/>
                  </a:lnTo>
                  <a:lnTo>
                    <a:pt x="69" y="212"/>
                  </a:lnTo>
                  <a:lnTo>
                    <a:pt x="69" y="196"/>
                  </a:lnTo>
                  <a:lnTo>
                    <a:pt x="69" y="182"/>
                  </a:lnTo>
                  <a:lnTo>
                    <a:pt x="69" y="167"/>
                  </a:lnTo>
                  <a:lnTo>
                    <a:pt x="69" y="153"/>
                  </a:lnTo>
                  <a:lnTo>
                    <a:pt x="69" y="137"/>
                  </a:lnTo>
                  <a:lnTo>
                    <a:pt x="69" y="122"/>
                  </a:lnTo>
                  <a:lnTo>
                    <a:pt x="69" y="107"/>
                  </a:lnTo>
                  <a:lnTo>
                    <a:pt x="69" y="92"/>
                  </a:lnTo>
                  <a:lnTo>
                    <a:pt x="69" y="88"/>
                  </a:lnTo>
                  <a:lnTo>
                    <a:pt x="69" y="84"/>
                  </a:lnTo>
                  <a:lnTo>
                    <a:pt x="69" y="80"/>
                  </a:lnTo>
                  <a:lnTo>
                    <a:pt x="69" y="75"/>
                  </a:lnTo>
                  <a:lnTo>
                    <a:pt x="77" y="75"/>
                  </a:lnTo>
                  <a:lnTo>
                    <a:pt x="85" y="75"/>
                  </a:lnTo>
                  <a:lnTo>
                    <a:pt x="92" y="75"/>
                  </a:lnTo>
                  <a:lnTo>
                    <a:pt x="100" y="75"/>
                  </a:lnTo>
                  <a:lnTo>
                    <a:pt x="101" y="75"/>
                  </a:lnTo>
                  <a:lnTo>
                    <a:pt x="101" y="75"/>
                  </a:lnTo>
                  <a:lnTo>
                    <a:pt x="101" y="75"/>
                  </a:lnTo>
                  <a:lnTo>
                    <a:pt x="101" y="75"/>
                  </a:lnTo>
                  <a:lnTo>
                    <a:pt x="101" y="58"/>
                  </a:lnTo>
                  <a:lnTo>
                    <a:pt x="101" y="41"/>
                  </a:lnTo>
                  <a:lnTo>
                    <a:pt x="101" y="24"/>
                  </a:lnTo>
                  <a:lnTo>
                    <a:pt x="101" y="7"/>
                  </a:lnTo>
                  <a:lnTo>
                    <a:pt x="113" y="7"/>
                  </a:lnTo>
                  <a:lnTo>
                    <a:pt x="126" y="7"/>
                  </a:lnTo>
                  <a:lnTo>
                    <a:pt x="138" y="7"/>
                  </a:lnTo>
                  <a:lnTo>
                    <a:pt x="150" y="7"/>
                  </a:lnTo>
                  <a:lnTo>
                    <a:pt x="162" y="7"/>
                  </a:lnTo>
                  <a:lnTo>
                    <a:pt x="174" y="7"/>
                  </a:lnTo>
                  <a:lnTo>
                    <a:pt x="187" y="7"/>
                  </a:lnTo>
                  <a:lnTo>
                    <a:pt x="199" y="7"/>
                  </a:lnTo>
                  <a:lnTo>
                    <a:pt x="211" y="7"/>
                  </a:lnTo>
                  <a:lnTo>
                    <a:pt x="223" y="7"/>
                  </a:lnTo>
                  <a:lnTo>
                    <a:pt x="236" y="7"/>
                  </a:lnTo>
                  <a:lnTo>
                    <a:pt x="248" y="7"/>
                  </a:lnTo>
                  <a:lnTo>
                    <a:pt x="260" y="7"/>
                  </a:lnTo>
                  <a:lnTo>
                    <a:pt x="272" y="7"/>
                  </a:lnTo>
                  <a:lnTo>
                    <a:pt x="284" y="7"/>
                  </a:lnTo>
                  <a:lnTo>
                    <a:pt x="297" y="7"/>
                  </a:lnTo>
                  <a:lnTo>
                    <a:pt x="301" y="7"/>
                  </a:lnTo>
                  <a:lnTo>
                    <a:pt x="302" y="7"/>
                  </a:lnTo>
                  <a:lnTo>
                    <a:pt x="305" y="0"/>
                  </a:lnTo>
                  <a:lnTo>
                    <a:pt x="307" y="0"/>
                  </a:lnTo>
                  <a:lnTo>
                    <a:pt x="309" y="0"/>
                  </a:lnTo>
                  <a:lnTo>
                    <a:pt x="310" y="2"/>
                  </a:lnTo>
                  <a:lnTo>
                    <a:pt x="309" y="4"/>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96" name="Google Shape;2896;p203"/>
            <p:cNvSpPr/>
            <p:nvPr/>
          </p:nvSpPr>
          <p:spPr>
            <a:xfrm>
              <a:off x="5542191" y="4381795"/>
              <a:ext cx="92112" cy="84938"/>
            </a:xfrm>
            <a:custGeom>
              <a:avLst/>
              <a:gdLst/>
              <a:ahLst/>
              <a:cxnLst/>
              <a:rect l="l" t="t" r="r" b="b"/>
              <a:pathLst>
                <a:path w="98" h="100" extrusionOk="0">
                  <a:moveTo>
                    <a:pt x="25" y="82"/>
                  </a:moveTo>
                  <a:lnTo>
                    <a:pt x="24" y="83"/>
                  </a:lnTo>
                  <a:lnTo>
                    <a:pt x="22" y="81"/>
                  </a:lnTo>
                  <a:lnTo>
                    <a:pt x="11" y="78"/>
                  </a:lnTo>
                  <a:lnTo>
                    <a:pt x="14" y="76"/>
                  </a:lnTo>
                  <a:lnTo>
                    <a:pt x="22" y="76"/>
                  </a:lnTo>
                  <a:lnTo>
                    <a:pt x="24" y="77"/>
                  </a:lnTo>
                  <a:lnTo>
                    <a:pt x="25" y="77"/>
                  </a:lnTo>
                  <a:lnTo>
                    <a:pt x="25" y="79"/>
                  </a:lnTo>
                  <a:lnTo>
                    <a:pt x="25" y="82"/>
                  </a:lnTo>
                  <a:close/>
                  <a:moveTo>
                    <a:pt x="97" y="48"/>
                  </a:moveTo>
                  <a:lnTo>
                    <a:pt x="97" y="49"/>
                  </a:lnTo>
                  <a:lnTo>
                    <a:pt x="96" y="54"/>
                  </a:lnTo>
                  <a:lnTo>
                    <a:pt x="94" y="58"/>
                  </a:lnTo>
                  <a:lnTo>
                    <a:pt x="93" y="59"/>
                  </a:lnTo>
                  <a:lnTo>
                    <a:pt x="89" y="60"/>
                  </a:lnTo>
                  <a:lnTo>
                    <a:pt x="88" y="61"/>
                  </a:lnTo>
                  <a:lnTo>
                    <a:pt x="86" y="68"/>
                  </a:lnTo>
                  <a:lnTo>
                    <a:pt x="85" y="72"/>
                  </a:lnTo>
                  <a:lnTo>
                    <a:pt x="83" y="72"/>
                  </a:lnTo>
                  <a:lnTo>
                    <a:pt x="77" y="79"/>
                  </a:lnTo>
                  <a:lnTo>
                    <a:pt x="74" y="81"/>
                  </a:lnTo>
                  <a:lnTo>
                    <a:pt x="71" y="83"/>
                  </a:lnTo>
                  <a:lnTo>
                    <a:pt x="68" y="86"/>
                  </a:lnTo>
                  <a:lnTo>
                    <a:pt x="65" y="88"/>
                  </a:lnTo>
                  <a:lnTo>
                    <a:pt x="61" y="93"/>
                  </a:lnTo>
                  <a:lnTo>
                    <a:pt x="59" y="98"/>
                  </a:lnTo>
                  <a:lnTo>
                    <a:pt x="57" y="99"/>
                  </a:lnTo>
                  <a:lnTo>
                    <a:pt x="56" y="98"/>
                  </a:lnTo>
                  <a:lnTo>
                    <a:pt x="50" y="93"/>
                  </a:lnTo>
                  <a:lnTo>
                    <a:pt x="44" y="90"/>
                  </a:lnTo>
                  <a:lnTo>
                    <a:pt x="31" y="85"/>
                  </a:lnTo>
                  <a:lnTo>
                    <a:pt x="26" y="83"/>
                  </a:lnTo>
                  <a:lnTo>
                    <a:pt x="26" y="82"/>
                  </a:lnTo>
                  <a:lnTo>
                    <a:pt x="28" y="79"/>
                  </a:lnTo>
                  <a:lnTo>
                    <a:pt x="25" y="75"/>
                  </a:lnTo>
                  <a:lnTo>
                    <a:pt x="26" y="72"/>
                  </a:lnTo>
                  <a:lnTo>
                    <a:pt x="25" y="72"/>
                  </a:lnTo>
                  <a:lnTo>
                    <a:pt x="23" y="74"/>
                  </a:lnTo>
                  <a:lnTo>
                    <a:pt x="19" y="73"/>
                  </a:lnTo>
                  <a:lnTo>
                    <a:pt x="17" y="71"/>
                  </a:lnTo>
                  <a:lnTo>
                    <a:pt x="14" y="70"/>
                  </a:lnTo>
                  <a:lnTo>
                    <a:pt x="14" y="69"/>
                  </a:lnTo>
                  <a:lnTo>
                    <a:pt x="12" y="62"/>
                  </a:lnTo>
                  <a:lnTo>
                    <a:pt x="11" y="59"/>
                  </a:lnTo>
                  <a:lnTo>
                    <a:pt x="9" y="58"/>
                  </a:lnTo>
                  <a:lnTo>
                    <a:pt x="5" y="57"/>
                  </a:lnTo>
                  <a:lnTo>
                    <a:pt x="3" y="53"/>
                  </a:lnTo>
                  <a:lnTo>
                    <a:pt x="1" y="50"/>
                  </a:lnTo>
                  <a:lnTo>
                    <a:pt x="1" y="48"/>
                  </a:lnTo>
                  <a:lnTo>
                    <a:pt x="3" y="48"/>
                  </a:lnTo>
                  <a:lnTo>
                    <a:pt x="5" y="50"/>
                  </a:lnTo>
                  <a:lnTo>
                    <a:pt x="7" y="50"/>
                  </a:lnTo>
                  <a:lnTo>
                    <a:pt x="10" y="47"/>
                  </a:lnTo>
                  <a:lnTo>
                    <a:pt x="12" y="45"/>
                  </a:lnTo>
                  <a:lnTo>
                    <a:pt x="13" y="44"/>
                  </a:lnTo>
                  <a:lnTo>
                    <a:pt x="12" y="42"/>
                  </a:lnTo>
                  <a:lnTo>
                    <a:pt x="11" y="44"/>
                  </a:lnTo>
                  <a:lnTo>
                    <a:pt x="7" y="44"/>
                  </a:lnTo>
                  <a:lnTo>
                    <a:pt x="6" y="45"/>
                  </a:lnTo>
                  <a:lnTo>
                    <a:pt x="4" y="46"/>
                  </a:lnTo>
                  <a:lnTo>
                    <a:pt x="2" y="41"/>
                  </a:lnTo>
                  <a:lnTo>
                    <a:pt x="2" y="40"/>
                  </a:lnTo>
                  <a:lnTo>
                    <a:pt x="2" y="37"/>
                  </a:lnTo>
                  <a:lnTo>
                    <a:pt x="7" y="36"/>
                  </a:lnTo>
                  <a:lnTo>
                    <a:pt x="7" y="36"/>
                  </a:lnTo>
                  <a:lnTo>
                    <a:pt x="5" y="35"/>
                  </a:lnTo>
                  <a:lnTo>
                    <a:pt x="1" y="32"/>
                  </a:lnTo>
                  <a:lnTo>
                    <a:pt x="0" y="30"/>
                  </a:lnTo>
                  <a:lnTo>
                    <a:pt x="2" y="30"/>
                  </a:lnTo>
                  <a:lnTo>
                    <a:pt x="4" y="30"/>
                  </a:lnTo>
                  <a:lnTo>
                    <a:pt x="5" y="30"/>
                  </a:lnTo>
                  <a:lnTo>
                    <a:pt x="7" y="30"/>
                  </a:lnTo>
                  <a:lnTo>
                    <a:pt x="9" y="29"/>
                  </a:lnTo>
                  <a:lnTo>
                    <a:pt x="9" y="27"/>
                  </a:lnTo>
                  <a:lnTo>
                    <a:pt x="11" y="23"/>
                  </a:lnTo>
                  <a:lnTo>
                    <a:pt x="15" y="22"/>
                  </a:lnTo>
                  <a:lnTo>
                    <a:pt x="17" y="20"/>
                  </a:lnTo>
                  <a:lnTo>
                    <a:pt x="20" y="16"/>
                  </a:lnTo>
                  <a:lnTo>
                    <a:pt x="21" y="14"/>
                  </a:lnTo>
                  <a:lnTo>
                    <a:pt x="22" y="13"/>
                  </a:lnTo>
                  <a:lnTo>
                    <a:pt x="22" y="11"/>
                  </a:lnTo>
                  <a:lnTo>
                    <a:pt x="23" y="10"/>
                  </a:lnTo>
                  <a:lnTo>
                    <a:pt x="23" y="9"/>
                  </a:lnTo>
                  <a:lnTo>
                    <a:pt x="25" y="6"/>
                  </a:lnTo>
                  <a:lnTo>
                    <a:pt x="25" y="4"/>
                  </a:lnTo>
                  <a:lnTo>
                    <a:pt x="28" y="3"/>
                  </a:lnTo>
                  <a:lnTo>
                    <a:pt x="33" y="1"/>
                  </a:lnTo>
                  <a:lnTo>
                    <a:pt x="37" y="3"/>
                  </a:lnTo>
                  <a:lnTo>
                    <a:pt x="44" y="2"/>
                  </a:lnTo>
                  <a:lnTo>
                    <a:pt x="44" y="0"/>
                  </a:lnTo>
                  <a:lnTo>
                    <a:pt x="51" y="0"/>
                  </a:lnTo>
                  <a:lnTo>
                    <a:pt x="58" y="0"/>
                  </a:lnTo>
                  <a:lnTo>
                    <a:pt x="65" y="0"/>
                  </a:lnTo>
                  <a:lnTo>
                    <a:pt x="67" y="0"/>
                  </a:lnTo>
                  <a:lnTo>
                    <a:pt x="68" y="1"/>
                  </a:lnTo>
                  <a:lnTo>
                    <a:pt x="70" y="5"/>
                  </a:lnTo>
                  <a:lnTo>
                    <a:pt x="72" y="6"/>
                  </a:lnTo>
                  <a:lnTo>
                    <a:pt x="75" y="10"/>
                  </a:lnTo>
                  <a:lnTo>
                    <a:pt x="78" y="15"/>
                  </a:lnTo>
                  <a:lnTo>
                    <a:pt x="81" y="19"/>
                  </a:lnTo>
                  <a:lnTo>
                    <a:pt x="83" y="22"/>
                  </a:lnTo>
                  <a:lnTo>
                    <a:pt x="84" y="22"/>
                  </a:lnTo>
                  <a:lnTo>
                    <a:pt x="83" y="24"/>
                  </a:lnTo>
                  <a:lnTo>
                    <a:pt x="83" y="25"/>
                  </a:lnTo>
                  <a:lnTo>
                    <a:pt x="81" y="28"/>
                  </a:lnTo>
                  <a:lnTo>
                    <a:pt x="81" y="29"/>
                  </a:lnTo>
                  <a:lnTo>
                    <a:pt x="82" y="29"/>
                  </a:lnTo>
                  <a:lnTo>
                    <a:pt x="86" y="30"/>
                  </a:lnTo>
                  <a:lnTo>
                    <a:pt x="86" y="32"/>
                  </a:lnTo>
                  <a:lnTo>
                    <a:pt x="86" y="36"/>
                  </a:lnTo>
                  <a:lnTo>
                    <a:pt x="88" y="40"/>
                  </a:lnTo>
                  <a:lnTo>
                    <a:pt x="89" y="42"/>
                  </a:lnTo>
                  <a:lnTo>
                    <a:pt x="89" y="42"/>
                  </a:lnTo>
                  <a:lnTo>
                    <a:pt x="86" y="47"/>
                  </a:lnTo>
                  <a:lnTo>
                    <a:pt x="84" y="51"/>
                  </a:lnTo>
                  <a:lnTo>
                    <a:pt x="83" y="52"/>
                  </a:lnTo>
                  <a:lnTo>
                    <a:pt x="83" y="53"/>
                  </a:lnTo>
                  <a:lnTo>
                    <a:pt x="83" y="53"/>
                  </a:lnTo>
                  <a:lnTo>
                    <a:pt x="85" y="53"/>
                  </a:lnTo>
                  <a:lnTo>
                    <a:pt x="86" y="53"/>
                  </a:lnTo>
                  <a:lnTo>
                    <a:pt x="88" y="53"/>
                  </a:lnTo>
                  <a:lnTo>
                    <a:pt x="89" y="52"/>
                  </a:lnTo>
                  <a:lnTo>
                    <a:pt x="93" y="48"/>
                  </a:lnTo>
                  <a:lnTo>
                    <a:pt x="94" y="48"/>
                  </a:lnTo>
                  <a:lnTo>
                    <a:pt x="97" y="48"/>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97" name="Google Shape;2897;p203"/>
            <p:cNvSpPr/>
            <p:nvPr/>
          </p:nvSpPr>
          <p:spPr>
            <a:xfrm>
              <a:off x="5554753" y="4448269"/>
              <a:ext cx="12560" cy="7386"/>
            </a:xfrm>
            <a:custGeom>
              <a:avLst/>
              <a:gdLst/>
              <a:ahLst/>
              <a:cxnLst/>
              <a:rect l="l" t="t" r="r" b="b"/>
              <a:pathLst>
                <a:path w="15" h="8" extrusionOk="0">
                  <a:moveTo>
                    <a:pt x="14" y="6"/>
                  </a:moveTo>
                  <a:lnTo>
                    <a:pt x="13" y="7"/>
                  </a:lnTo>
                  <a:lnTo>
                    <a:pt x="11" y="5"/>
                  </a:lnTo>
                  <a:lnTo>
                    <a:pt x="0" y="2"/>
                  </a:lnTo>
                  <a:lnTo>
                    <a:pt x="3" y="0"/>
                  </a:lnTo>
                  <a:lnTo>
                    <a:pt x="11" y="0"/>
                  </a:lnTo>
                  <a:lnTo>
                    <a:pt x="13" y="1"/>
                  </a:lnTo>
                  <a:lnTo>
                    <a:pt x="14" y="1"/>
                  </a:lnTo>
                  <a:lnTo>
                    <a:pt x="14" y="3"/>
                  </a:lnTo>
                  <a:lnTo>
                    <a:pt x="14"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98" name="Google Shape;2898;p203"/>
            <p:cNvSpPr/>
            <p:nvPr/>
          </p:nvSpPr>
          <p:spPr>
            <a:xfrm>
              <a:off x="5416583" y="4200837"/>
              <a:ext cx="188413" cy="121870"/>
            </a:xfrm>
            <a:custGeom>
              <a:avLst/>
              <a:gdLst/>
              <a:ahLst/>
              <a:cxnLst/>
              <a:rect l="l" t="t" r="r" b="b"/>
              <a:pathLst>
                <a:path w="198" h="144" extrusionOk="0">
                  <a:moveTo>
                    <a:pt x="169" y="61"/>
                  </a:moveTo>
                  <a:lnTo>
                    <a:pt x="172" y="67"/>
                  </a:lnTo>
                  <a:lnTo>
                    <a:pt x="171" y="70"/>
                  </a:lnTo>
                  <a:lnTo>
                    <a:pt x="170" y="73"/>
                  </a:lnTo>
                  <a:lnTo>
                    <a:pt x="172" y="76"/>
                  </a:lnTo>
                  <a:lnTo>
                    <a:pt x="174" y="77"/>
                  </a:lnTo>
                  <a:lnTo>
                    <a:pt x="175" y="79"/>
                  </a:lnTo>
                  <a:lnTo>
                    <a:pt x="177" y="82"/>
                  </a:lnTo>
                  <a:lnTo>
                    <a:pt x="177" y="86"/>
                  </a:lnTo>
                  <a:lnTo>
                    <a:pt x="177" y="89"/>
                  </a:lnTo>
                  <a:lnTo>
                    <a:pt x="178" y="90"/>
                  </a:lnTo>
                  <a:lnTo>
                    <a:pt x="179" y="92"/>
                  </a:lnTo>
                  <a:lnTo>
                    <a:pt x="178" y="94"/>
                  </a:lnTo>
                  <a:lnTo>
                    <a:pt x="178" y="95"/>
                  </a:lnTo>
                  <a:lnTo>
                    <a:pt x="176" y="97"/>
                  </a:lnTo>
                  <a:lnTo>
                    <a:pt x="176" y="100"/>
                  </a:lnTo>
                  <a:lnTo>
                    <a:pt x="179" y="104"/>
                  </a:lnTo>
                  <a:lnTo>
                    <a:pt x="181" y="106"/>
                  </a:lnTo>
                  <a:lnTo>
                    <a:pt x="181" y="107"/>
                  </a:lnTo>
                  <a:lnTo>
                    <a:pt x="182" y="109"/>
                  </a:lnTo>
                  <a:lnTo>
                    <a:pt x="183" y="110"/>
                  </a:lnTo>
                  <a:lnTo>
                    <a:pt x="184" y="110"/>
                  </a:lnTo>
                  <a:lnTo>
                    <a:pt x="185" y="109"/>
                  </a:lnTo>
                  <a:lnTo>
                    <a:pt x="185" y="108"/>
                  </a:lnTo>
                  <a:lnTo>
                    <a:pt x="188" y="109"/>
                  </a:lnTo>
                  <a:lnTo>
                    <a:pt x="189" y="109"/>
                  </a:lnTo>
                  <a:lnTo>
                    <a:pt x="191" y="112"/>
                  </a:lnTo>
                  <a:lnTo>
                    <a:pt x="192" y="113"/>
                  </a:lnTo>
                  <a:lnTo>
                    <a:pt x="192" y="115"/>
                  </a:lnTo>
                  <a:lnTo>
                    <a:pt x="194" y="118"/>
                  </a:lnTo>
                  <a:lnTo>
                    <a:pt x="195" y="120"/>
                  </a:lnTo>
                  <a:lnTo>
                    <a:pt x="195" y="122"/>
                  </a:lnTo>
                  <a:lnTo>
                    <a:pt x="197" y="123"/>
                  </a:lnTo>
                  <a:lnTo>
                    <a:pt x="196" y="126"/>
                  </a:lnTo>
                  <a:lnTo>
                    <a:pt x="196" y="128"/>
                  </a:lnTo>
                  <a:lnTo>
                    <a:pt x="195" y="133"/>
                  </a:lnTo>
                  <a:lnTo>
                    <a:pt x="195" y="135"/>
                  </a:lnTo>
                  <a:lnTo>
                    <a:pt x="195" y="136"/>
                  </a:lnTo>
                  <a:lnTo>
                    <a:pt x="197" y="138"/>
                  </a:lnTo>
                  <a:lnTo>
                    <a:pt x="197" y="140"/>
                  </a:lnTo>
                  <a:lnTo>
                    <a:pt x="195" y="140"/>
                  </a:lnTo>
                  <a:lnTo>
                    <a:pt x="191" y="140"/>
                  </a:lnTo>
                  <a:lnTo>
                    <a:pt x="184" y="141"/>
                  </a:lnTo>
                  <a:lnTo>
                    <a:pt x="181" y="140"/>
                  </a:lnTo>
                  <a:lnTo>
                    <a:pt x="176" y="140"/>
                  </a:lnTo>
                  <a:lnTo>
                    <a:pt x="173" y="141"/>
                  </a:lnTo>
                  <a:lnTo>
                    <a:pt x="168" y="143"/>
                  </a:lnTo>
                  <a:lnTo>
                    <a:pt x="165" y="142"/>
                  </a:lnTo>
                  <a:lnTo>
                    <a:pt x="163" y="141"/>
                  </a:lnTo>
                  <a:lnTo>
                    <a:pt x="161" y="141"/>
                  </a:lnTo>
                  <a:lnTo>
                    <a:pt x="158" y="140"/>
                  </a:lnTo>
                  <a:lnTo>
                    <a:pt x="154" y="139"/>
                  </a:lnTo>
                  <a:lnTo>
                    <a:pt x="152" y="139"/>
                  </a:lnTo>
                  <a:lnTo>
                    <a:pt x="149" y="137"/>
                  </a:lnTo>
                  <a:lnTo>
                    <a:pt x="148" y="136"/>
                  </a:lnTo>
                  <a:lnTo>
                    <a:pt x="147" y="137"/>
                  </a:lnTo>
                  <a:lnTo>
                    <a:pt x="146" y="137"/>
                  </a:lnTo>
                  <a:lnTo>
                    <a:pt x="145" y="138"/>
                  </a:lnTo>
                  <a:lnTo>
                    <a:pt x="143" y="137"/>
                  </a:lnTo>
                  <a:lnTo>
                    <a:pt x="143" y="136"/>
                  </a:lnTo>
                  <a:lnTo>
                    <a:pt x="143" y="135"/>
                  </a:lnTo>
                  <a:lnTo>
                    <a:pt x="143" y="134"/>
                  </a:lnTo>
                  <a:lnTo>
                    <a:pt x="143" y="133"/>
                  </a:lnTo>
                  <a:lnTo>
                    <a:pt x="141" y="133"/>
                  </a:lnTo>
                  <a:lnTo>
                    <a:pt x="138" y="133"/>
                  </a:lnTo>
                  <a:lnTo>
                    <a:pt x="134" y="133"/>
                  </a:lnTo>
                  <a:lnTo>
                    <a:pt x="132" y="132"/>
                  </a:lnTo>
                  <a:lnTo>
                    <a:pt x="122" y="132"/>
                  </a:lnTo>
                  <a:lnTo>
                    <a:pt x="111" y="132"/>
                  </a:lnTo>
                  <a:lnTo>
                    <a:pt x="103" y="131"/>
                  </a:lnTo>
                  <a:lnTo>
                    <a:pt x="91" y="131"/>
                  </a:lnTo>
                  <a:lnTo>
                    <a:pt x="82" y="131"/>
                  </a:lnTo>
                  <a:lnTo>
                    <a:pt x="75" y="131"/>
                  </a:lnTo>
                  <a:lnTo>
                    <a:pt x="69" y="134"/>
                  </a:lnTo>
                  <a:lnTo>
                    <a:pt x="63" y="137"/>
                  </a:lnTo>
                  <a:lnTo>
                    <a:pt x="54" y="139"/>
                  </a:lnTo>
                  <a:lnTo>
                    <a:pt x="44" y="139"/>
                  </a:lnTo>
                  <a:lnTo>
                    <a:pt x="41" y="139"/>
                  </a:lnTo>
                  <a:lnTo>
                    <a:pt x="38" y="140"/>
                  </a:lnTo>
                  <a:lnTo>
                    <a:pt x="36" y="141"/>
                  </a:lnTo>
                  <a:lnTo>
                    <a:pt x="33" y="142"/>
                  </a:lnTo>
                  <a:lnTo>
                    <a:pt x="28" y="141"/>
                  </a:lnTo>
                  <a:lnTo>
                    <a:pt x="27" y="142"/>
                  </a:lnTo>
                  <a:lnTo>
                    <a:pt x="26" y="140"/>
                  </a:lnTo>
                  <a:lnTo>
                    <a:pt x="24" y="138"/>
                  </a:lnTo>
                  <a:lnTo>
                    <a:pt x="25" y="137"/>
                  </a:lnTo>
                  <a:lnTo>
                    <a:pt x="27" y="135"/>
                  </a:lnTo>
                  <a:lnTo>
                    <a:pt x="32" y="134"/>
                  </a:lnTo>
                  <a:lnTo>
                    <a:pt x="33" y="135"/>
                  </a:lnTo>
                  <a:lnTo>
                    <a:pt x="35" y="135"/>
                  </a:lnTo>
                  <a:lnTo>
                    <a:pt x="35" y="134"/>
                  </a:lnTo>
                  <a:lnTo>
                    <a:pt x="35" y="133"/>
                  </a:lnTo>
                  <a:lnTo>
                    <a:pt x="32" y="132"/>
                  </a:lnTo>
                  <a:lnTo>
                    <a:pt x="30" y="130"/>
                  </a:lnTo>
                  <a:lnTo>
                    <a:pt x="29" y="131"/>
                  </a:lnTo>
                  <a:lnTo>
                    <a:pt x="28" y="133"/>
                  </a:lnTo>
                  <a:lnTo>
                    <a:pt x="27" y="134"/>
                  </a:lnTo>
                  <a:lnTo>
                    <a:pt x="26" y="134"/>
                  </a:lnTo>
                  <a:lnTo>
                    <a:pt x="25" y="133"/>
                  </a:lnTo>
                  <a:lnTo>
                    <a:pt x="24" y="132"/>
                  </a:lnTo>
                  <a:lnTo>
                    <a:pt x="25" y="131"/>
                  </a:lnTo>
                  <a:lnTo>
                    <a:pt x="25" y="124"/>
                  </a:lnTo>
                  <a:lnTo>
                    <a:pt x="25" y="122"/>
                  </a:lnTo>
                  <a:lnTo>
                    <a:pt x="25" y="119"/>
                  </a:lnTo>
                  <a:lnTo>
                    <a:pt x="27" y="117"/>
                  </a:lnTo>
                  <a:lnTo>
                    <a:pt x="28" y="116"/>
                  </a:lnTo>
                  <a:lnTo>
                    <a:pt x="35" y="116"/>
                  </a:lnTo>
                  <a:lnTo>
                    <a:pt x="42" y="116"/>
                  </a:lnTo>
                  <a:lnTo>
                    <a:pt x="48" y="116"/>
                  </a:lnTo>
                  <a:lnTo>
                    <a:pt x="55" y="116"/>
                  </a:lnTo>
                  <a:lnTo>
                    <a:pt x="56" y="110"/>
                  </a:lnTo>
                  <a:lnTo>
                    <a:pt x="57" y="110"/>
                  </a:lnTo>
                  <a:lnTo>
                    <a:pt x="60" y="109"/>
                  </a:lnTo>
                  <a:lnTo>
                    <a:pt x="66" y="109"/>
                  </a:lnTo>
                  <a:lnTo>
                    <a:pt x="72" y="108"/>
                  </a:lnTo>
                  <a:lnTo>
                    <a:pt x="74" y="107"/>
                  </a:lnTo>
                  <a:lnTo>
                    <a:pt x="74" y="105"/>
                  </a:lnTo>
                  <a:lnTo>
                    <a:pt x="75" y="104"/>
                  </a:lnTo>
                  <a:lnTo>
                    <a:pt x="76" y="102"/>
                  </a:lnTo>
                  <a:lnTo>
                    <a:pt x="78" y="103"/>
                  </a:lnTo>
                  <a:lnTo>
                    <a:pt x="80" y="104"/>
                  </a:lnTo>
                  <a:lnTo>
                    <a:pt x="83" y="106"/>
                  </a:lnTo>
                  <a:lnTo>
                    <a:pt x="85" y="107"/>
                  </a:lnTo>
                  <a:lnTo>
                    <a:pt x="87" y="107"/>
                  </a:lnTo>
                  <a:lnTo>
                    <a:pt x="92" y="109"/>
                  </a:lnTo>
                  <a:lnTo>
                    <a:pt x="99" y="112"/>
                  </a:lnTo>
                  <a:lnTo>
                    <a:pt x="106" y="113"/>
                  </a:lnTo>
                  <a:lnTo>
                    <a:pt x="113" y="111"/>
                  </a:lnTo>
                  <a:lnTo>
                    <a:pt x="119" y="110"/>
                  </a:lnTo>
                  <a:lnTo>
                    <a:pt x="119" y="107"/>
                  </a:lnTo>
                  <a:lnTo>
                    <a:pt x="119" y="106"/>
                  </a:lnTo>
                  <a:lnTo>
                    <a:pt x="114" y="103"/>
                  </a:lnTo>
                  <a:lnTo>
                    <a:pt x="109" y="104"/>
                  </a:lnTo>
                  <a:lnTo>
                    <a:pt x="107" y="104"/>
                  </a:lnTo>
                  <a:lnTo>
                    <a:pt x="104" y="105"/>
                  </a:lnTo>
                  <a:lnTo>
                    <a:pt x="103" y="105"/>
                  </a:lnTo>
                  <a:lnTo>
                    <a:pt x="101" y="104"/>
                  </a:lnTo>
                  <a:lnTo>
                    <a:pt x="97" y="102"/>
                  </a:lnTo>
                  <a:lnTo>
                    <a:pt x="95" y="101"/>
                  </a:lnTo>
                  <a:lnTo>
                    <a:pt x="92" y="100"/>
                  </a:lnTo>
                  <a:lnTo>
                    <a:pt x="89" y="99"/>
                  </a:lnTo>
                  <a:lnTo>
                    <a:pt x="84" y="95"/>
                  </a:lnTo>
                  <a:lnTo>
                    <a:pt x="80" y="94"/>
                  </a:lnTo>
                  <a:lnTo>
                    <a:pt x="78" y="94"/>
                  </a:lnTo>
                  <a:lnTo>
                    <a:pt x="73" y="95"/>
                  </a:lnTo>
                  <a:lnTo>
                    <a:pt x="68" y="97"/>
                  </a:lnTo>
                  <a:lnTo>
                    <a:pt x="65" y="102"/>
                  </a:lnTo>
                  <a:lnTo>
                    <a:pt x="60" y="102"/>
                  </a:lnTo>
                  <a:lnTo>
                    <a:pt x="49" y="101"/>
                  </a:lnTo>
                  <a:lnTo>
                    <a:pt x="40" y="101"/>
                  </a:lnTo>
                  <a:lnTo>
                    <a:pt x="32" y="102"/>
                  </a:lnTo>
                  <a:lnTo>
                    <a:pt x="30" y="98"/>
                  </a:lnTo>
                  <a:lnTo>
                    <a:pt x="28" y="96"/>
                  </a:lnTo>
                  <a:lnTo>
                    <a:pt x="26" y="93"/>
                  </a:lnTo>
                  <a:lnTo>
                    <a:pt x="25" y="92"/>
                  </a:lnTo>
                  <a:lnTo>
                    <a:pt x="26" y="89"/>
                  </a:lnTo>
                  <a:lnTo>
                    <a:pt x="28" y="88"/>
                  </a:lnTo>
                  <a:lnTo>
                    <a:pt x="30" y="87"/>
                  </a:lnTo>
                  <a:lnTo>
                    <a:pt x="28" y="87"/>
                  </a:lnTo>
                  <a:lnTo>
                    <a:pt x="26" y="88"/>
                  </a:lnTo>
                  <a:lnTo>
                    <a:pt x="24" y="88"/>
                  </a:lnTo>
                  <a:lnTo>
                    <a:pt x="24" y="85"/>
                  </a:lnTo>
                  <a:lnTo>
                    <a:pt x="21" y="81"/>
                  </a:lnTo>
                  <a:lnTo>
                    <a:pt x="18" y="75"/>
                  </a:lnTo>
                  <a:lnTo>
                    <a:pt x="15" y="72"/>
                  </a:lnTo>
                  <a:lnTo>
                    <a:pt x="12" y="67"/>
                  </a:lnTo>
                  <a:lnTo>
                    <a:pt x="9" y="65"/>
                  </a:lnTo>
                  <a:lnTo>
                    <a:pt x="6" y="64"/>
                  </a:lnTo>
                  <a:lnTo>
                    <a:pt x="4" y="65"/>
                  </a:lnTo>
                  <a:lnTo>
                    <a:pt x="3" y="67"/>
                  </a:lnTo>
                  <a:lnTo>
                    <a:pt x="0" y="63"/>
                  </a:lnTo>
                  <a:lnTo>
                    <a:pt x="4" y="62"/>
                  </a:lnTo>
                  <a:lnTo>
                    <a:pt x="13" y="58"/>
                  </a:lnTo>
                  <a:lnTo>
                    <a:pt x="22" y="46"/>
                  </a:lnTo>
                  <a:lnTo>
                    <a:pt x="31" y="31"/>
                  </a:lnTo>
                  <a:lnTo>
                    <a:pt x="32" y="28"/>
                  </a:lnTo>
                  <a:lnTo>
                    <a:pt x="33" y="25"/>
                  </a:lnTo>
                  <a:lnTo>
                    <a:pt x="34" y="19"/>
                  </a:lnTo>
                  <a:lnTo>
                    <a:pt x="35" y="16"/>
                  </a:lnTo>
                  <a:lnTo>
                    <a:pt x="36" y="15"/>
                  </a:lnTo>
                  <a:lnTo>
                    <a:pt x="38" y="12"/>
                  </a:lnTo>
                  <a:lnTo>
                    <a:pt x="40" y="7"/>
                  </a:lnTo>
                  <a:lnTo>
                    <a:pt x="41" y="5"/>
                  </a:lnTo>
                  <a:lnTo>
                    <a:pt x="44" y="4"/>
                  </a:lnTo>
                  <a:lnTo>
                    <a:pt x="46" y="4"/>
                  </a:lnTo>
                  <a:lnTo>
                    <a:pt x="47" y="5"/>
                  </a:lnTo>
                  <a:lnTo>
                    <a:pt x="51" y="6"/>
                  </a:lnTo>
                  <a:lnTo>
                    <a:pt x="57" y="6"/>
                  </a:lnTo>
                  <a:lnTo>
                    <a:pt x="62" y="5"/>
                  </a:lnTo>
                  <a:lnTo>
                    <a:pt x="65" y="4"/>
                  </a:lnTo>
                  <a:lnTo>
                    <a:pt x="69" y="3"/>
                  </a:lnTo>
                  <a:lnTo>
                    <a:pt x="74" y="3"/>
                  </a:lnTo>
                  <a:lnTo>
                    <a:pt x="78" y="2"/>
                  </a:lnTo>
                  <a:lnTo>
                    <a:pt x="78" y="1"/>
                  </a:lnTo>
                  <a:lnTo>
                    <a:pt x="79" y="0"/>
                  </a:lnTo>
                  <a:lnTo>
                    <a:pt x="79" y="1"/>
                  </a:lnTo>
                  <a:lnTo>
                    <a:pt x="80" y="1"/>
                  </a:lnTo>
                  <a:lnTo>
                    <a:pt x="82" y="0"/>
                  </a:lnTo>
                  <a:lnTo>
                    <a:pt x="83" y="0"/>
                  </a:lnTo>
                  <a:lnTo>
                    <a:pt x="84" y="0"/>
                  </a:lnTo>
                  <a:lnTo>
                    <a:pt x="89" y="1"/>
                  </a:lnTo>
                  <a:lnTo>
                    <a:pt x="96" y="0"/>
                  </a:lnTo>
                  <a:lnTo>
                    <a:pt x="104" y="3"/>
                  </a:lnTo>
                  <a:lnTo>
                    <a:pt x="110" y="8"/>
                  </a:lnTo>
                  <a:lnTo>
                    <a:pt x="114" y="12"/>
                  </a:lnTo>
                  <a:lnTo>
                    <a:pt x="114" y="14"/>
                  </a:lnTo>
                  <a:lnTo>
                    <a:pt x="115" y="16"/>
                  </a:lnTo>
                  <a:lnTo>
                    <a:pt x="118" y="18"/>
                  </a:lnTo>
                  <a:lnTo>
                    <a:pt x="120" y="18"/>
                  </a:lnTo>
                  <a:lnTo>
                    <a:pt x="121" y="16"/>
                  </a:lnTo>
                  <a:lnTo>
                    <a:pt x="123" y="17"/>
                  </a:lnTo>
                  <a:lnTo>
                    <a:pt x="123" y="18"/>
                  </a:lnTo>
                  <a:lnTo>
                    <a:pt x="126" y="18"/>
                  </a:lnTo>
                  <a:lnTo>
                    <a:pt x="128" y="18"/>
                  </a:lnTo>
                  <a:lnTo>
                    <a:pt x="130" y="18"/>
                  </a:lnTo>
                  <a:lnTo>
                    <a:pt x="130" y="19"/>
                  </a:lnTo>
                  <a:lnTo>
                    <a:pt x="130" y="19"/>
                  </a:lnTo>
                  <a:lnTo>
                    <a:pt x="131" y="19"/>
                  </a:lnTo>
                  <a:lnTo>
                    <a:pt x="132" y="20"/>
                  </a:lnTo>
                  <a:lnTo>
                    <a:pt x="134" y="23"/>
                  </a:lnTo>
                  <a:lnTo>
                    <a:pt x="136" y="27"/>
                  </a:lnTo>
                  <a:lnTo>
                    <a:pt x="137" y="32"/>
                  </a:lnTo>
                  <a:lnTo>
                    <a:pt x="138" y="35"/>
                  </a:lnTo>
                  <a:lnTo>
                    <a:pt x="141" y="35"/>
                  </a:lnTo>
                  <a:lnTo>
                    <a:pt x="142" y="36"/>
                  </a:lnTo>
                  <a:lnTo>
                    <a:pt x="142" y="38"/>
                  </a:lnTo>
                  <a:lnTo>
                    <a:pt x="143" y="38"/>
                  </a:lnTo>
                  <a:lnTo>
                    <a:pt x="144" y="39"/>
                  </a:lnTo>
                  <a:lnTo>
                    <a:pt x="146" y="39"/>
                  </a:lnTo>
                  <a:lnTo>
                    <a:pt x="148" y="40"/>
                  </a:lnTo>
                  <a:lnTo>
                    <a:pt x="150" y="44"/>
                  </a:lnTo>
                  <a:lnTo>
                    <a:pt x="150" y="46"/>
                  </a:lnTo>
                  <a:lnTo>
                    <a:pt x="150" y="47"/>
                  </a:lnTo>
                  <a:lnTo>
                    <a:pt x="150" y="47"/>
                  </a:lnTo>
                  <a:lnTo>
                    <a:pt x="151" y="48"/>
                  </a:lnTo>
                  <a:lnTo>
                    <a:pt x="153" y="49"/>
                  </a:lnTo>
                  <a:lnTo>
                    <a:pt x="154" y="51"/>
                  </a:lnTo>
                  <a:lnTo>
                    <a:pt x="156" y="52"/>
                  </a:lnTo>
                  <a:lnTo>
                    <a:pt x="160" y="54"/>
                  </a:lnTo>
                  <a:lnTo>
                    <a:pt x="163" y="56"/>
                  </a:lnTo>
                  <a:lnTo>
                    <a:pt x="164" y="59"/>
                  </a:lnTo>
                  <a:lnTo>
                    <a:pt x="168" y="61"/>
                  </a:lnTo>
                  <a:lnTo>
                    <a:pt x="169" y="61"/>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899" name="Google Shape;2899;p203"/>
            <p:cNvSpPr/>
            <p:nvPr/>
          </p:nvSpPr>
          <p:spPr>
            <a:xfrm>
              <a:off x="7196027" y="4330093"/>
              <a:ext cx="318206" cy="369300"/>
            </a:xfrm>
            <a:custGeom>
              <a:avLst/>
              <a:gdLst/>
              <a:ahLst/>
              <a:cxnLst/>
              <a:rect l="l" t="t" r="r" b="b"/>
              <a:pathLst>
                <a:path w="334" h="439" extrusionOk="0">
                  <a:moveTo>
                    <a:pt x="18" y="438"/>
                  </a:moveTo>
                  <a:lnTo>
                    <a:pt x="18" y="436"/>
                  </a:lnTo>
                  <a:lnTo>
                    <a:pt x="17" y="435"/>
                  </a:lnTo>
                  <a:lnTo>
                    <a:pt x="14" y="431"/>
                  </a:lnTo>
                  <a:lnTo>
                    <a:pt x="9" y="424"/>
                  </a:lnTo>
                  <a:lnTo>
                    <a:pt x="5" y="418"/>
                  </a:lnTo>
                  <a:lnTo>
                    <a:pt x="0" y="412"/>
                  </a:lnTo>
                  <a:lnTo>
                    <a:pt x="0" y="408"/>
                  </a:lnTo>
                  <a:lnTo>
                    <a:pt x="0" y="394"/>
                  </a:lnTo>
                  <a:lnTo>
                    <a:pt x="0" y="367"/>
                  </a:lnTo>
                  <a:lnTo>
                    <a:pt x="0" y="341"/>
                  </a:lnTo>
                  <a:lnTo>
                    <a:pt x="0" y="314"/>
                  </a:lnTo>
                  <a:lnTo>
                    <a:pt x="0" y="300"/>
                  </a:lnTo>
                  <a:lnTo>
                    <a:pt x="0" y="295"/>
                  </a:lnTo>
                  <a:lnTo>
                    <a:pt x="0" y="294"/>
                  </a:lnTo>
                  <a:lnTo>
                    <a:pt x="5" y="289"/>
                  </a:lnTo>
                  <a:lnTo>
                    <a:pt x="12" y="282"/>
                  </a:lnTo>
                  <a:lnTo>
                    <a:pt x="20" y="270"/>
                  </a:lnTo>
                  <a:lnTo>
                    <a:pt x="25" y="263"/>
                  </a:lnTo>
                  <a:lnTo>
                    <a:pt x="29" y="258"/>
                  </a:lnTo>
                  <a:lnTo>
                    <a:pt x="30" y="256"/>
                  </a:lnTo>
                  <a:lnTo>
                    <a:pt x="34" y="252"/>
                  </a:lnTo>
                  <a:lnTo>
                    <a:pt x="40" y="251"/>
                  </a:lnTo>
                  <a:lnTo>
                    <a:pt x="44" y="251"/>
                  </a:lnTo>
                  <a:lnTo>
                    <a:pt x="58" y="248"/>
                  </a:lnTo>
                  <a:lnTo>
                    <a:pt x="60" y="247"/>
                  </a:lnTo>
                  <a:lnTo>
                    <a:pt x="61" y="246"/>
                  </a:lnTo>
                  <a:lnTo>
                    <a:pt x="63" y="243"/>
                  </a:lnTo>
                  <a:lnTo>
                    <a:pt x="65" y="239"/>
                  </a:lnTo>
                  <a:lnTo>
                    <a:pt x="69" y="237"/>
                  </a:lnTo>
                  <a:lnTo>
                    <a:pt x="75" y="233"/>
                  </a:lnTo>
                  <a:lnTo>
                    <a:pt x="82" y="230"/>
                  </a:lnTo>
                  <a:lnTo>
                    <a:pt x="83" y="230"/>
                  </a:lnTo>
                  <a:lnTo>
                    <a:pt x="91" y="228"/>
                  </a:lnTo>
                  <a:lnTo>
                    <a:pt x="93" y="227"/>
                  </a:lnTo>
                  <a:lnTo>
                    <a:pt x="97" y="227"/>
                  </a:lnTo>
                  <a:lnTo>
                    <a:pt x="98" y="227"/>
                  </a:lnTo>
                  <a:lnTo>
                    <a:pt x="108" y="227"/>
                  </a:lnTo>
                  <a:lnTo>
                    <a:pt x="117" y="228"/>
                  </a:lnTo>
                  <a:lnTo>
                    <a:pt x="126" y="228"/>
                  </a:lnTo>
                  <a:lnTo>
                    <a:pt x="127" y="228"/>
                  </a:lnTo>
                  <a:lnTo>
                    <a:pt x="133" y="221"/>
                  </a:lnTo>
                  <a:lnTo>
                    <a:pt x="143" y="211"/>
                  </a:lnTo>
                  <a:lnTo>
                    <a:pt x="149" y="204"/>
                  </a:lnTo>
                  <a:lnTo>
                    <a:pt x="159" y="193"/>
                  </a:lnTo>
                  <a:lnTo>
                    <a:pt x="166" y="186"/>
                  </a:lnTo>
                  <a:lnTo>
                    <a:pt x="174" y="177"/>
                  </a:lnTo>
                  <a:lnTo>
                    <a:pt x="182" y="169"/>
                  </a:lnTo>
                  <a:lnTo>
                    <a:pt x="192" y="160"/>
                  </a:lnTo>
                  <a:lnTo>
                    <a:pt x="198" y="154"/>
                  </a:lnTo>
                  <a:lnTo>
                    <a:pt x="207" y="145"/>
                  </a:lnTo>
                  <a:lnTo>
                    <a:pt x="217" y="137"/>
                  </a:lnTo>
                  <a:lnTo>
                    <a:pt x="225" y="129"/>
                  </a:lnTo>
                  <a:lnTo>
                    <a:pt x="213" y="129"/>
                  </a:lnTo>
                  <a:lnTo>
                    <a:pt x="202" y="129"/>
                  </a:lnTo>
                  <a:lnTo>
                    <a:pt x="192" y="129"/>
                  </a:lnTo>
                  <a:lnTo>
                    <a:pt x="190" y="128"/>
                  </a:lnTo>
                  <a:lnTo>
                    <a:pt x="182" y="125"/>
                  </a:lnTo>
                  <a:lnTo>
                    <a:pt x="170" y="122"/>
                  </a:lnTo>
                  <a:lnTo>
                    <a:pt x="157" y="117"/>
                  </a:lnTo>
                  <a:lnTo>
                    <a:pt x="147" y="113"/>
                  </a:lnTo>
                  <a:lnTo>
                    <a:pt x="136" y="110"/>
                  </a:lnTo>
                  <a:lnTo>
                    <a:pt x="126" y="106"/>
                  </a:lnTo>
                  <a:lnTo>
                    <a:pt x="117" y="104"/>
                  </a:lnTo>
                  <a:lnTo>
                    <a:pt x="106" y="100"/>
                  </a:lnTo>
                  <a:lnTo>
                    <a:pt x="97" y="97"/>
                  </a:lnTo>
                  <a:lnTo>
                    <a:pt x="96" y="96"/>
                  </a:lnTo>
                  <a:lnTo>
                    <a:pt x="91" y="92"/>
                  </a:lnTo>
                  <a:lnTo>
                    <a:pt x="85" y="86"/>
                  </a:lnTo>
                  <a:lnTo>
                    <a:pt x="83" y="85"/>
                  </a:lnTo>
                  <a:lnTo>
                    <a:pt x="80" y="84"/>
                  </a:lnTo>
                  <a:lnTo>
                    <a:pt x="77" y="81"/>
                  </a:lnTo>
                  <a:lnTo>
                    <a:pt x="75" y="77"/>
                  </a:lnTo>
                  <a:lnTo>
                    <a:pt x="72" y="72"/>
                  </a:lnTo>
                  <a:lnTo>
                    <a:pt x="70" y="68"/>
                  </a:lnTo>
                  <a:lnTo>
                    <a:pt x="67" y="67"/>
                  </a:lnTo>
                  <a:lnTo>
                    <a:pt x="65" y="64"/>
                  </a:lnTo>
                  <a:lnTo>
                    <a:pt x="62" y="60"/>
                  </a:lnTo>
                  <a:lnTo>
                    <a:pt x="59" y="58"/>
                  </a:lnTo>
                  <a:lnTo>
                    <a:pt x="59" y="56"/>
                  </a:lnTo>
                  <a:lnTo>
                    <a:pt x="58" y="53"/>
                  </a:lnTo>
                  <a:lnTo>
                    <a:pt x="56" y="49"/>
                  </a:lnTo>
                  <a:lnTo>
                    <a:pt x="54" y="46"/>
                  </a:lnTo>
                  <a:lnTo>
                    <a:pt x="54" y="45"/>
                  </a:lnTo>
                  <a:lnTo>
                    <a:pt x="54" y="44"/>
                  </a:lnTo>
                  <a:lnTo>
                    <a:pt x="57" y="39"/>
                  </a:lnTo>
                  <a:lnTo>
                    <a:pt x="59" y="37"/>
                  </a:lnTo>
                  <a:lnTo>
                    <a:pt x="60" y="35"/>
                  </a:lnTo>
                  <a:lnTo>
                    <a:pt x="62" y="33"/>
                  </a:lnTo>
                  <a:lnTo>
                    <a:pt x="63" y="32"/>
                  </a:lnTo>
                  <a:lnTo>
                    <a:pt x="66" y="26"/>
                  </a:lnTo>
                  <a:lnTo>
                    <a:pt x="70" y="20"/>
                  </a:lnTo>
                  <a:lnTo>
                    <a:pt x="73" y="16"/>
                  </a:lnTo>
                  <a:lnTo>
                    <a:pt x="79" y="21"/>
                  </a:lnTo>
                  <a:lnTo>
                    <a:pt x="85" y="31"/>
                  </a:lnTo>
                  <a:lnTo>
                    <a:pt x="92" y="39"/>
                  </a:lnTo>
                  <a:lnTo>
                    <a:pt x="102" y="46"/>
                  </a:lnTo>
                  <a:lnTo>
                    <a:pt x="106" y="49"/>
                  </a:lnTo>
                  <a:lnTo>
                    <a:pt x="109" y="50"/>
                  </a:lnTo>
                  <a:lnTo>
                    <a:pt x="127" y="50"/>
                  </a:lnTo>
                  <a:lnTo>
                    <a:pt x="139" y="43"/>
                  </a:lnTo>
                  <a:lnTo>
                    <a:pt x="151" y="38"/>
                  </a:lnTo>
                  <a:lnTo>
                    <a:pt x="155" y="37"/>
                  </a:lnTo>
                  <a:lnTo>
                    <a:pt x="161" y="39"/>
                  </a:lnTo>
                  <a:lnTo>
                    <a:pt x="169" y="39"/>
                  </a:lnTo>
                  <a:lnTo>
                    <a:pt x="176" y="41"/>
                  </a:lnTo>
                  <a:lnTo>
                    <a:pt x="179" y="40"/>
                  </a:lnTo>
                  <a:lnTo>
                    <a:pt x="192" y="35"/>
                  </a:lnTo>
                  <a:lnTo>
                    <a:pt x="200" y="29"/>
                  </a:lnTo>
                  <a:lnTo>
                    <a:pt x="206" y="26"/>
                  </a:lnTo>
                  <a:lnTo>
                    <a:pt x="208" y="26"/>
                  </a:lnTo>
                  <a:lnTo>
                    <a:pt x="216" y="29"/>
                  </a:lnTo>
                  <a:lnTo>
                    <a:pt x="226" y="27"/>
                  </a:lnTo>
                  <a:lnTo>
                    <a:pt x="239" y="22"/>
                  </a:lnTo>
                  <a:lnTo>
                    <a:pt x="243" y="22"/>
                  </a:lnTo>
                  <a:lnTo>
                    <a:pt x="247" y="22"/>
                  </a:lnTo>
                  <a:lnTo>
                    <a:pt x="254" y="24"/>
                  </a:lnTo>
                  <a:lnTo>
                    <a:pt x="255" y="24"/>
                  </a:lnTo>
                  <a:lnTo>
                    <a:pt x="259" y="23"/>
                  </a:lnTo>
                  <a:lnTo>
                    <a:pt x="270" y="21"/>
                  </a:lnTo>
                  <a:lnTo>
                    <a:pt x="278" y="18"/>
                  </a:lnTo>
                  <a:lnTo>
                    <a:pt x="292" y="15"/>
                  </a:lnTo>
                  <a:lnTo>
                    <a:pt x="304" y="8"/>
                  </a:lnTo>
                  <a:lnTo>
                    <a:pt x="306" y="5"/>
                  </a:lnTo>
                  <a:lnTo>
                    <a:pt x="310" y="2"/>
                  </a:lnTo>
                  <a:lnTo>
                    <a:pt x="315" y="0"/>
                  </a:lnTo>
                  <a:lnTo>
                    <a:pt x="327" y="5"/>
                  </a:lnTo>
                  <a:lnTo>
                    <a:pt x="329" y="5"/>
                  </a:lnTo>
                  <a:lnTo>
                    <a:pt x="328" y="8"/>
                  </a:lnTo>
                  <a:lnTo>
                    <a:pt x="328" y="11"/>
                  </a:lnTo>
                  <a:lnTo>
                    <a:pt x="326" y="16"/>
                  </a:lnTo>
                  <a:lnTo>
                    <a:pt x="323" y="21"/>
                  </a:lnTo>
                  <a:lnTo>
                    <a:pt x="325" y="30"/>
                  </a:lnTo>
                  <a:lnTo>
                    <a:pt x="326" y="43"/>
                  </a:lnTo>
                  <a:lnTo>
                    <a:pt x="326" y="45"/>
                  </a:lnTo>
                  <a:lnTo>
                    <a:pt x="325" y="47"/>
                  </a:lnTo>
                  <a:lnTo>
                    <a:pt x="324" y="49"/>
                  </a:lnTo>
                  <a:lnTo>
                    <a:pt x="323" y="49"/>
                  </a:lnTo>
                  <a:lnTo>
                    <a:pt x="322" y="50"/>
                  </a:lnTo>
                  <a:lnTo>
                    <a:pt x="323" y="50"/>
                  </a:lnTo>
                  <a:lnTo>
                    <a:pt x="327" y="49"/>
                  </a:lnTo>
                  <a:lnTo>
                    <a:pt x="327" y="48"/>
                  </a:lnTo>
                  <a:lnTo>
                    <a:pt x="327" y="46"/>
                  </a:lnTo>
                  <a:lnTo>
                    <a:pt x="331" y="48"/>
                  </a:lnTo>
                  <a:lnTo>
                    <a:pt x="333" y="49"/>
                  </a:lnTo>
                  <a:lnTo>
                    <a:pt x="333" y="50"/>
                  </a:lnTo>
                  <a:lnTo>
                    <a:pt x="333" y="52"/>
                  </a:lnTo>
                  <a:lnTo>
                    <a:pt x="330" y="51"/>
                  </a:lnTo>
                  <a:lnTo>
                    <a:pt x="328" y="50"/>
                  </a:lnTo>
                  <a:lnTo>
                    <a:pt x="322" y="52"/>
                  </a:lnTo>
                  <a:lnTo>
                    <a:pt x="319" y="54"/>
                  </a:lnTo>
                  <a:lnTo>
                    <a:pt x="318" y="56"/>
                  </a:lnTo>
                  <a:lnTo>
                    <a:pt x="317" y="67"/>
                  </a:lnTo>
                  <a:lnTo>
                    <a:pt x="316" y="74"/>
                  </a:lnTo>
                  <a:lnTo>
                    <a:pt x="316" y="83"/>
                  </a:lnTo>
                  <a:lnTo>
                    <a:pt x="311" y="89"/>
                  </a:lnTo>
                  <a:lnTo>
                    <a:pt x="310" y="94"/>
                  </a:lnTo>
                  <a:lnTo>
                    <a:pt x="303" y="102"/>
                  </a:lnTo>
                  <a:lnTo>
                    <a:pt x="299" y="109"/>
                  </a:lnTo>
                  <a:lnTo>
                    <a:pt x="299" y="112"/>
                  </a:lnTo>
                  <a:lnTo>
                    <a:pt x="292" y="123"/>
                  </a:lnTo>
                  <a:lnTo>
                    <a:pt x="284" y="130"/>
                  </a:lnTo>
                  <a:lnTo>
                    <a:pt x="281" y="140"/>
                  </a:lnTo>
                  <a:lnTo>
                    <a:pt x="278" y="146"/>
                  </a:lnTo>
                  <a:lnTo>
                    <a:pt x="275" y="152"/>
                  </a:lnTo>
                  <a:lnTo>
                    <a:pt x="268" y="161"/>
                  </a:lnTo>
                  <a:lnTo>
                    <a:pt x="264" y="168"/>
                  </a:lnTo>
                  <a:lnTo>
                    <a:pt x="260" y="180"/>
                  </a:lnTo>
                  <a:lnTo>
                    <a:pt x="259" y="188"/>
                  </a:lnTo>
                  <a:lnTo>
                    <a:pt x="246" y="210"/>
                  </a:lnTo>
                  <a:lnTo>
                    <a:pt x="232" y="227"/>
                  </a:lnTo>
                  <a:lnTo>
                    <a:pt x="224" y="241"/>
                  </a:lnTo>
                  <a:lnTo>
                    <a:pt x="209" y="258"/>
                  </a:lnTo>
                  <a:lnTo>
                    <a:pt x="189" y="280"/>
                  </a:lnTo>
                  <a:lnTo>
                    <a:pt x="163" y="306"/>
                  </a:lnTo>
                  <a:lnTo>
                    <a:pt x="155" y="311"/>
                  </a:lnTo>
                  <a:lnTo>
                    <a:pt x="126" y="327"/>
                  </a:lnTo>
                  <a:lnTo>
                    <a:pt x="108" y="341"/>
                  </a:lnTo>
                  <a:lnTo>
                    <a:pt x="98" y="349"/>
                  </a:lnTo>
                  <a:lnTo>
                    <a:pt x="87" y="357"/>
                  </a:lnTo>
                  <a:lnTo>
                    <a:pt x="80" y="365"/>
                  </a:lnTo>
                  <a:lnTo>
                    <a:pt x="56" y="390"/>
                  </a:lnTo>
                  <a:lnTo>
                    <a:pt x="53" y="393"/>
                  </a:lnTo>
                  <a:lnTo>
                    <a:pt x="51" y="395"/>
                  </a:lnTo>
                  <a:lnTo>
                    <a:pt x="48" y="399"/>
                  </a:lnTo>
                  <a:lnTo>
                    <a:pt x="45" y="401"/>
                  </a:lnTo>
                  <a:lnTo>
                    <a:pt x="40" y="408"/>
                  </a:lnTo>
                  <a:lnTo>
                    <a:pt x="36" y="412"/>
                  </a:lnTo>
                  <a:lnTo>
                    <a:pt x="32" y="416"/>
                  </a:lnTo>
                  <a:lnTo>
                    <a:pt x="30" y="418"/>
                  </a:lnTo>
                  <a:lnTo>
                    <a:pt x="29" y="421"/>
                  </a:lnTo>
                  <a:lnTo>
                    <a:pt x="28" y="423"/>
                  </a:lnTo>
                  <a:lnTo>
                    <a:pt x="24" y="430"/>
                  </a:lnTo>
                  <a:lnTo>
                    <a:pt x="21" y="435"/>
                  </a:lnTo>
                  <a:lnTo>
                    <a:pt x="18" y="438"/>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00" name="Google Shape;2900;p203"/>
            <p:cNvSpPr/>
            <p:nvPr/>
          </p:nvSpPr>
          <p:spPr>
            <a:xfrm>
              <a:off x="6685222" y="4322707"/>
              <a:ext cx="339140" cy="236352"/>
            </a:xfrm>
            <a:custGeom>
              <a:avLst/>
              <a:gdLst/>
              <a:ahLst/>
              <a:cxnLst/>
              <a:rect l="l" t="t" r="r" b="b"/>
              <a:pathLst>
                <a:path w="358" h="282" extrusionOk="0">
                  <a:moveTo>
                    <a:pt x="315" y="78"/>
                  </a:moveTo>
                  <a:lnTo>
                    <a:pt x="312" y="82"/>
                  </a:lnTo>
                  <a:lnTo>
                    <a:pt x="312" y="84"/>
                  </a:lnTo>
                  <a:lnTo>
                    <a:pt x="312" y="87"/>
                  </a:lnTo>
                  <a:lnTo>
                    <a:pt x="312" y="89"/>
                  </a:lnTo>
                  <a:lnTo>
                    <a:pt x="312" y="89"/>
                  </a:lnTo>
                  <a:lnTo>
                    <a:pt x="312" y="90"/>
                  </a:lnTo>
                  <a:lnTo>
                    <a:pt x="312" y="90"/>
                  </a:lnTo>
                  <a:lnTo>
                    <a:pt x="312" y="90"/>
                  </a:lnTo>
                  <a:lnTo>
                    <a:pt x="312" y="90"/>
                  </a:lnTo>
                  <a:lnTo>
                    <a:pt x="319" y="90"/>
                  </a:lnTo>
                  <a:lnTo>
                    <a:pt x="319" y="90"/>
                  </a:lnTo>
                  <a:lnTo>
                    <a:pt x="319" y="91"/>
                  </a:lnTo>
                  <a:lnTo>
                    <a:pt x="319" y="98"/>
                  </a:lnTo>
                  <a:lnTo>
                    <a:pt x="319" y="103"/>
                  </a:lnTo>
                  <a:lnTo>
                    <a:pt x="319" y="113"/>
                  </a:lnTo>
                  <a:lnTo>
                    <a:pt x="319" y="115"/>
                  </a:lnTo>
                  <a:lnTo>
                    <a:pt x="319" y="118"/>
                  </a:lnTo>
                  <a:lnTo>
                    <a:pt x="319" y="119"/>
                  </a:lnTo>
                  <a:lnTo>
                    <a:pt x="317" y="121"/>
                  </a:lnTo>
                  <a:lnTo>
                    <a:pt x="315" y="123"/>
                  </a:lnTo>
                  <a:lnTo>
                    <a:pt x="310" y="123"/>
                  </a:lnTo>
                  <a:lnTo>
                    <a:pt x="305" y="123"/>
                  </a:lnTo>
                  <a:lnTo>
                    <a:pt x="302" y="123"/>
                  </a:lnTo>
                  <a:lnTo>
                    <a:pt x="297" y="123"/>
                  </a:lnTo>
                  <a:lnTo>
                    <a:pt x="293" y="123"/>
                  </a:lnTo>
                  <a:lnTo>
                    <a:pt x="292" y="124"/>
                  </a:lnTo>
                  <a:lnTo>
                    <a:pt x="289" y="129"/>
                  </a:lnTo>
                  <a:lnTo>
                    <a:pt x="286" y="136"/>
                  </a:lnTo>
                  <a:lnTo>
                    <a:pt x="284" y="139"/>
                  </a:lnTo>
                  <a:lnTo>
                    <a:pt x="284" y="140"/>
                  </a:lnTo>
                  <a:lnTo>
                    <a:pt x="284" y="141"/>
                  </a:lnTo>
                  <a:lnTo>
                    <a:pt x="287" y="142"/>
                  </a:lnTo>
                  <a:lnTo>
                    <a:pt x="291" y="145"/>
                  </a:lnTo>
                  <a:lnTo>
                    <a:pt x="297" y="146"/>
                  </a:lnTo>
                  <a:lnTo>
                    <a:pt x="301" y="146"/>
                  </a:lnTo>
                  <a:lnTo>
                    <a:pt x="304" y="147"/>
                  </a:lnTo>
                  <a:lnTo>
                    <a:pt x="305" y="147"/>
                  </a:lnTo>
                  <a:lnTo>
                    <a:pt x="313" y="153"/>
                  </a:lnTo>
                  <a:lnTo>
                    <a:pt x="316" y="155"/>
                  </a:lnTo>
                  <a:lnTo>
                    <a:pt x="317" y="157"/>
                  </a:lnTo>
                  <a:lnTo>
                    <a:pt x="317" y="160"/>
                  </a:lnTo>
                  <a:lnTo>
                    <a:pt x="318" y="162"/>
                  </a:lnTo>
                  <a:lnTo>
                    <a:pt x="322" y="166"/>
                  </a:lnTo>
                  <a:lnTo>
                    <a:pt x="325" y="169"/>
                  </a:lnTo>
                  <a:lnTo>
                    <a:pt x="332" y="172"/>
                  </a:lnTo>
                  <a:lnTo>
                    <a:pt x="334" y="176"/>
                  </a:lnTo>
                  <a:lnTo>
                    <a:pt x="336" y="178"/>
                  </a:lnTo>
                  <a:lnTo>
                    <a:pt x="339" y="180"/>
                  </a:lnTo>
                  <a:lnTo>
                    <a:pt x="340" y="183"/>
                  </a:lnTo>
                  <a:lnTo>
                    <a:pt x="343" y="191"/>
                  </a:lnTo>
                  <a:lnTo>
                    <a:pt x="345" y="196"/>
                  </a:lnTo>
                  <a:lnTo>
                    <a:pt x="347" y="200"/>
                  </a:lnTo>
                  <a:lnTo>
                    <a:pt x="347" y="205"/>
                  </a:lnTo>
                  <a:lnTo>
                    <a:pt x="349" y="208"/>
                  </a:lnTo>
                  <a:lnTo>
                    <a:pt x="351" y="212"/>
                  </a:lnTo>
                  <a:lnTo>
                    <a:pt x="354" y="214"/>
                  </a:lnTo>
                  <a:lnTo>
                    <a:pt x="357" y="217"/>
                  </a:lnTo>
                  <a:lnTo>
                    <a:pt x="357" y="218"/>
                  </a:lnTo>
                  <a:lnTo>
                    <a:pt x="351" y="223"/>
                  </a:lnTo>
                  <a:lnTo>
                    <a:pt x="344" y="230"/>
                  </a:lnTo>
                  <a:lnTo>
                    <a:pt x="336" y="237"/>
                  </a:lnTo>
                  <a:lnTo>
                    <a:pt x="328" y="245"/>
                  </a:lnTo>
                  <a:lnTo>
                    <a:pt x="322" y="252"/>
                  </a:lnTo>
                  <a:lnTo>
                    <a:pt x="316" y="258"/>
                  </a:lnTo>
                  <a:lnTo>
                    <a:pt x="308" y="265"/>
                  </a:lnTo>
                  <a:lnTo>
                    <a:pt x="302" y="271"/>
                  </a:lnTo>
                  <a:lnTo>
                    <a:pt x="302" y="272"/>
                  </a:lnTo>
                  <a:lnTo>
                    <a:pt x="300" y="273"/>
                  </a:lnTo>
                  <a:lnTo>
                    <a:pt x="294" y="273"/>
                  </a:lnTo>
                  <a:lnTo>
                    <a:pt x="289" y="272"/>
                  </a:lnTo>
                  <a:lnTo>
                    <a:pt x="284" y="269"/>
                  </a:lnTo>
                  <a:lnTo>
                    <a:pt x="279" y="271"/>
                  </a:lnTo>
                  <a:lnTo>
                    <a:pt x="276" y="272"/>
                  </a:lnTo>
                  <a:lnTo>
                    <a:pt x="274" y="273"/>
                  </a:lnTo>
                  <a:lnTo>
                    <a:pt x="269" y="273"/>
                  </a:lnTo>
                  <a:lnTo>
                    <a:pt x="263" y="275"/>
                  </a:lnTo>
                  <a:lnTo>
                    <a:pt x="260" y="276"/>
                  </a:lnTo>
                  <a:lnTo>
                    <a:pt x="258" y="277"/>
                  </a:lnTo>
                  <a:lnTo>
                    <a:pt x="257" y="280"/>
                  </a:lnTo>
                  <a:lnTo>
                    <a:pt x="256" y="281"/>
                  </a:lnTo>
                  <a:lnTo>
                    <a:pt x="255" y="280"/>
                  </a:lnTo>
                  <a:lnTo>
                    <a:pt x="254" y="279"/>
                  </a:lnTo>
                  <a:lnTo>
                    <a:pt x="250" y="277"/>
                  </a:lnTo>
                  <a:lnTo>
                    <a:pt x="248" y="275"/>
                  </a:lnTo>
                  <a:lnTo>
                    <a:pt x="247" y="273"/>
                  </a:lnTo>
                  <a:lnTo>
                    <a:pt x="245" y="271"/>
                  </a:lnTo>
                  <a:lnTo>
                    <a:pt x="241" y="275"/>
                  </a:lnTo>
                  <a:lnTo>
                    <a:pt x="237" y="275"/>
                  </a:lnTo>
                  <a:lnTo>
                    <a:pt x="236" y="275"/>
                  </a:lnTo>
                  <a:lnTo>
                    <a:pt x="231" y="273"/>
                  </a:lnTo>
                  <a:lnTo>
                    <a:pt x="227" y="272"/>
                  </a:lnTo>
                  <a:lnTo>
                    <a:pt x="225" y="272"/>
                  </a:lnTo>
                  <a:lnTo>
                    <a:pt x="221" y="274"/>
                  </a:lnTo>
                  <a:lnTo>
                    <a:pt x="218" y="277"/>
                  </a:lnTo>
                  <a:lnTo>
                    <a:pt x="216" y="280"/>
                  </a:lnTo>
                  <a:lnTo>
                    <a:pt x="215" y="281"/>
                  </a:lnTo>
                  <a:lnTo>
                    <a:pt x="214" y="280"/>
                  </a:lnTo>
                  <a:lnTo>
                    <a:pt x="213" y="279"/>
                  </a:lnTo>
                  <a:lnTo>
                    <a:pt x="212" y="277"/>
                  </a:lnTo>
                  <a:lnTo>
                    <a:pt x="210" y="276"/>
                  </a:lnTo>
                  <a:lnTo>
                    <a:pt x="209" y="277"/>
                  </a:lnTo>
                  <a:lnTo>
                    <a:pt x="207" y="277"/>
                  </a:lnTo>
                  <a:lnTo>
                    <a:pt x="206" y="276"/>
                  </a:lnTo>
                  <a:lnTo>
                    <a:pt x="206" y="274"/>
                  </a:lnTo>
                  <a:lnTo>
                    <a:pt x="205" y="272"/>
                  </a:lnTo>
                  <a:lnTo>
                    <a:pt x="204" y="270"/>
                  </a:lnTo>
                  <a:lnTo>
                    <a:pt x="201" y="269"/>
                  </a:lnTo>
                  <a:lnTo>
                    <a:pt x="194" y="266"/>
                  </a:lnTo>
                  <a:lnTo>
                    <a:pt x="189" y="259"/>
                  </a:lnTo>
                  <a:lnTo>
                    <a:pt x="186" y="257"/>
                  </a:lnTo>
                  <a:lnTo>
                    <a:pt x="184" y="255"/>
                  </a:lnTo>
                  <a:lnTo>
                    <a:pt x="181" y="249"/>
                  </a:lnTo>
                  <a:lnTo>
                    <a:pt x="178" y="246"/>
                  </a:lnTo>
                  <a:lnTo>
                    <a:pt x="174" y="245"/>
                  </a:lnTo>
                  <a:lnTo>
                    <a:pt x="171" y="246"/>
                  </a:lnTo>
                  <a:lnTo>
                    <a:pt x="168" y="249"/>
                  </a:lnTo>
                  <a:lnTo>
                    <a:pt x="163" y="252"/>
                  </a:lnTo>
                  <a:lnTo>
                    <a:pt x="161" y="252"/>
                  </a:lnTo>
                  <a:lnTo>
                    <a:pt x="158" y="251"/>
                  </a:lnTo>
                  <a:lnTo>
                    <a:pt x="154" y="249"/>
                  </a:lnTo>
                  <a:lnTo>
                    <a:pt x="147" y="249"/>
                  </a:lnTo>
                  <a:lnTo>
                    <a:pt x="144" y="251"/>
                  </a:lnTo>
                  <a:lnTo>
                    <a:pt x="141" y="253"/>
                  </a:lnTo>
                  <a:lnTo>
                    <a:pt x="138" y="255"/>
                  </a:lnTo>
                  <a:lnTo>
                    <a:pt x="136" y="255"/>
                  </a:lnTo>
                  <a:lnTo>
                    <a:pt x="134" y="254"/>
                  </a:lnTo>
                  <a:lnTo>
                    <a:pt x="132" y="254"/>
                  </a:lnTo>
                  <a:lnTo>
                    <a:pt x="130" y="254"/>
                  </a:lnTo>
                  <a:lnTo>
                    <a:pt x="127" y="251"/>
                  </a:lnTo>
                  <a:lnTo>
                    <a:pt x="124" y="250"/>
                  </a:lnTo>
                  <a:lnTo>
                    <a:pt x="123" y="248"/>
                  </a:lnTo>
                  <a:lnTo>
                    <a:pt x="121" y="247"/>
                  </a:lnTo>
                  <a:lnTo>
                    <a:pt x="119" y="246"/>
                  </a:lnTo>
                  <a:lnTo>
                    <a:pt x="117" y="245"/>
                  </a:lnTo>
                  <a:lnTo>
                    <a:pt x="116" y="243"/>
                  </a:lnTo>
                  <a:lnTo>
                    <a:pt x="115" y="240"/>
                  </a:lnTo>
                  <a:lnTo>
                    <a:pt x="113" y="238"/>
                  </a:lnTo>
                  <a:lnTo>
                    <a:pt x="108" y="234"/>
                  </a:lnTo>
                  <a:lnTo>
                    <a:pt x="106" y="232"/>
                  </a:lnTo>
                  <a:lnTo>
                    <a:pt x="105" y="230"/>
                  </a:lnTo>
                  <a:lnTo>
                    <a:pt x="102" y="227"/>
                  </a:lnTo>
                  <a:lnTo>
                    <a:pt x="100" y="224"/>
                  </a:lnTo>
                  <a:lnTo>
                    <a:pt x="99" y="219"/>
                  </a:lnTo>
                  <a:lnTo>
                    <a:pt x="99" y="215"/>
                  </a:lnTo>
                  <a:lnTo>
                    <a:pt x="99" y="213"/>
                  </a:lnTo>
                  <a:lnTo>
                    <a:pt x="97" y="212"/>
                  </a:lnTo>
                  <a:lnTo>
                    <a:pt x="96" y="210"/>
                  </a:lnTo>
                  <a:lnTo>
                    <a:pt x="94" y="208"/>
                  </a:lnTo>
                  <a:lnTo>
                    <a:pt x="90" y="206"/>
                  </a:lnTo>
                  <a:lnTo>
                    <a:pt x="85" y="203"/>
                  </a:lnTo>
                  <a:lnTo>
                    <a:pt x="83" y="201"/>
                  </a:lnTo>
                  <a:lnTo>
                    <a:pt x="79" y="200"/>
                  </a:lnTo>
                  <a:lnTo>
                    <a:pt x="76" y="199"/>
                  </a:lnTo>
                  <a:lnTo>
                    <a:pt x="74" y="195"/>
                  </a:lnTo>
                  <a:lnTo>
                    <a:pt x="74" y="193"/>
                  </a:lnTo>
                  <a:lnTo>
                    <a:pt x="71" y="190"/>
                  </a:lnTo>
                  <a:lnTo>
                    <a:pt x="70" y="188"/>
                  </a:lnTo>
                  <a:lnTo>
                    <a:pt x="70" y="186"/>
                  </a:lnTo>
                  <a:lnTo>
                    <a:pt x="72" y="181"/>
                  </a:lnTo>
                  <a:lnTo>
                    <a:pt x="69" y="178"/>
                  </a:lnTo>
                  <a:lnTo>
                    <a:pt x="65" y="176"/>
                  </a:lnTo>
                  <a:lnTo>
                    <a:pt x="63" y="173"/>
                  </a:lnTo>
                  <a:lnTo>
                    <a:pt x="61" y="171"/>
                  </a:lnTo>
                  <a:lnTo>
                    <a:pt x="56" y="167"/>
                  </a:lnTo>
                  <a:lnTo>
                    <a:pt x="46" y="162"/>
                  </a:lnTo>
                  <a:lnTo>
                    <a:pt x="40" y="158"/>
                  </a:lnTo>
                  <a:lnTo>
                    <a:pt x="37" y="155"/>
                  </a:lnTo>
                  <a:lnTo>
                    <a:pt x="34" y="152"/>
                  </a:lnTo>
                  <a:lnTo>
                    <a:pt x="34" y="151"/>
                  </a:lnTo>
                  <a:lnTo>
                    <a:pt x="36" y="149"/>
                  </a:lnTo>
                  <a:lnTo>
                    <a:pt x="36" y="146"/>
                  </a:lnTo>
                  <a:lnTo>
                    <a:pt x="34" y="143"/>
                  </a:lnTo>
                  <a:lnTo>
                    <a:pt x="28" y="138"/>
                  </a:lnTo>
                  <a:lnTo>
                    <a:pt x="23" y="133"/>
                  </a:lnTo>
                  <a:lnTo>
                    <a:pt x="19" y="131"/>
                  </a:lnTo>
                  <a:lnTo>
                    <a:pt x="11" y="130"/>
                  </a:lnTo>
                  <a:lnTo>
                    <a:pt x="7" y="129"/>
                  </a:lnTo>
                  <a:lnTo>
                    <a:pt x="5" y="128"/>
                  </a:lnTo>
                  <a:lnTo>
                    <a:pt x="2" y="125"/>
                  </a:lnTo>
                  <a:lnTo>
                    <a:pt x="1" y="122"/>
                  </a:lnTo>
                  <a:lnTo>
                    <a:pt x="2" y="117"/>
                  </a:lnTo>
                  <a:lnTo>
                    <a:pt x="2" y="116"/>
                  </a:lnTo>
                  <a:lnTo>
                    <a:pt x="0" y="115"/>
                  </a:lnTo>
                  <a:lnTo>
                    <a:pt x="1" y="114"/>
                  </a:lnTo>
                  <a:lnTo>
                    <a:pt x="2" y="113"/>
                  </a:lnTo>
                  <a:lnTo>
                    <a:pt x="5" y="110"/>
                  </a:lnTo>
                  <a:lnTo>
                    <a:pt x="13" y="108"/>
                  </a:lnTo>
                  <a:lnTo>
                    <a:pt x="13" y="108"/>
                  </a:lnTo>
                  <a:lnTo>
                    <a:pt x="13" y="104"/>
                  </a:lnTo>
                  <a:lnTo>
                    <a:pt x="13" y="103"/>
                  </a:lnTo>
                  <a:lnTo>
                    <a:pt x="17" y="99"/>
                  </a:lnTo>
                  <a:lnTo>
                    <a:pt x="17" y="97"/>
                  </a:lnTo>
                  <a:lnTo>
                    <a:pt x="17" y="94"/>
                  </a:lnTo>
                  <a:lnTo>
                    <a:pt x="17" y="92"/>
                  </a:lnTo>
                  <a:lnTo>
                    <a:pt x="18" y="91"/>
                  </a:lnTo>
                  <a:lnTo>
                    <a:pt x="20" y="89"/>
                  </a:lnTo>
                  <a:lnTo>
                    <a:pt x="21" y="88"/>
                  </a:lnTo>
                  <a:lnTo>
                    <a:pt x="21" y="85"/>
                  </a:lnTo>
                  <a:lnTo>
                    <a:pt x="21" y="80"/>
                  </a:lnTo>
                  <a:lnTo>
                    <a:pt x="22" y="78"/>
                  </a:lnTo>
                  <a:lnTo>
                    <a:pt x="26" y="73"/>
                  </a:lnTo>
                  <a:lnTo>
                    <a:pt x="28" y="71"/>
                  </a:lnTo>
                  <a:lnTo>
                    <a:pt x="28" y="69"/>
                  </a:lnTo>
                  <a:lnTo>
                    <a:pt x="28" y="67"/>
                  </a:lnTo>
                  <a:lnTo>
                    <a:pt x="28" y="65"/>
                  </a:lnTo>
                  <a:lnTo>
                    <a:pt x="30" y="63"/>
                  </a:lnTo>
                  <a:lnTo>
                    <a:pt x="31" y="62"/>
                  </a:lnTo>
                  <a:lnTo>
                    <a:pt x="34" y="62"/>
                  </a:lnTo>
                  <a:lnTo>
                    <a:pt x="37" y="62"/>
                  </a:lnTo>
                  <a:lnTo>
                    <a:pt x="53" y="58"/>
                  </a:lnTo>
                  <a:lnTo>
                    <a:pt x="55" y="59"/>
                  </a:lnTo>
                  <a:lnTo>
                    <a:pt x="56" y="61"/>
                  </a:lnTo>
                  <a:lnTo>
                    <a:pt x="56" y="64"/>
                  </a:lnTo>
                  <a:lnTo>
                    <a:pt x="56" y="66"/>
                  </a:lnTo>
                  <a:lnTo>
                    <a:pt x="57" y="67"/>
                  </a:lnTo>
                  <a:lnTo>
                    <a:pt x="60" y="68"/>
                  </a:lnTo>
                  <a:lnTo>
                    <a:pt x="62" y="71"/>
                  </a:lnTo>
                  <a:lnTo>
                    <a:pt x="63" y="72"/>
                  </a:lnTo>
                  <a:lnTo>
                    <a:pt x="65" y="73"/>
                  </a:lnTo>
                  <a:lnTo>
                    <a:pt x="77" y="88"/>
                  </a:lnTo>
                  <a:lnTo>
                    <a:pt x="81" y="89"/>
                  </a:lnTo>
                  <a:lnTo>
                    <a:pt x="85" y="89"/>
                  </a:lnTo>
                  <a:lnTo>
                    <a:pt x="91" y="86"/>
                  </a:lnTo>
                  <a:lnTo>
                    <a:pt x="94" y="85"/>
                  </a:lnTo>
                  <a:lnTo>
                    <a:pt x="117" y="86"/>
                  </a:lnTo>
                  <a:lnTo>
                    <a:pt x="120" y="86"/>
                  </a:lnTo>
                  <a:lnTo>
                    <a:pt x="120" y="86"/>
                  </a:lnTo>
                  <a:lnTo>
                    <a:pt x="124" y="92"/>
                  </a:lnTo>
                  <a:lnTo>
                    <a:pt x="126" y="94"/>
                  </a:lnTo>
                  <a:lnTo>
                    <a:pt x="151" y="94"/>
                  </a:lnTo>
                  <a:lnTo>
                    <a:pt x="150" y="92"/>
                  </a:lnTo>
                  <a:lnTo>
                    <a:pt x="150" y="90"/>
                  </a:lnTo>
                  <a:lnTo>
                    <a:pt x="154" y="87"/>
                  </a:lnTo>
                  <a:lnTo>
                    <a:pt x="155" y="86"/>
                  </a:lnTo>
                  <a:lnTo>
                    <a:pt x="155" y="86"/>
                  </a:lnTo>
                  <a:lnTo>
                    <a:pt x="156" y="85"/>
                  </a:lnTo>
                  <a:lnTo>
                    <a:pt x="160" y="83"/>
                  </a:lnTo>
                  <a:lnTo>
                    <a:pt x="164" y="82"/>
                  </a:lnTo>
                  <a:lnTo>
                    <a:pt x="171" y="80"/>
                  </a:lnTo>
                  <a:lnTo>
                    <a:pt x="174" y="78"/>
                  </a:lnTo>
                  <a:lnTo>
                    <a:pt x="175" y="75"/>
                  </a:lnTo>
                  <a:lnTo>
                    <a:pt x="176" y="70"/>
                  </a:lnTo>
                  <a:lnTo>
                    <a:pt x="176" y="70"/>
                  </a:lnTo>
                  <a:lnTo>
                    <a:pt x="178" y="68"/>
                  </a:lnTo>
                  <a:lnTo>
                    <a:pt x="187" y="64"/>
                  </a:lnTo>
                  <a:lnTo>
                    <a:pt x="188" y="63"/>
                  </a:lnTo>
                  <a:lnTo>
                    <a:pt x="203" y="73"/>
                  </a:lnTo>
                  <a:lnTo>
                    <a:pt x="212" y="81"/>
                  </a:lnTo>
                  <a:lnTo>
                    <a:pt x="212" y="81"/>
                  </a:lnTo>
                  <a:lnTo>
                    <a:pt x="213" y="81"/>
                  </a:lnTo>
                  <a:lnTo>
                    <a:pt x="213" y="81"/>
                  </a:lnTo>
                  <a:lnTo>
                    <a:pt x="213" y="81"/>
                  </a:lnTo>
                  <a:lnTo>
                    <a:pt x="214" y="81"/>
                  </a:lnTo>
                  <a:lnTo>
                    <a:pt x="215" y="81"/>
                  </a:lnTo>
                  <a:lnTo>
                    <a:pt x="218" y="80"/>
                  </a:lnTo>
                  <a:lnTo>
                    <a:pt x="225" y="80"/>
                  </a:lnTo>
                  <a:lnTo>
                    <a:pt x="227" y="79"/>
                  </a:lnTo>
                  <a:lnTo>
                    <a:pt x="241" y="65"/>
                  </a:lnTo>
                  <a:lnTo>
                    <a:pt x="245" y="61"/>
                  </a:lnTo>
                  <a:lnTo>
                    <a:pt x="245" y="60"/>
                  </a:lnTo>
                  <a:lnTo>
                    <a:pt x="247" y="57"/>
                  </a:lnTo>
                  <a:lnTo>
                    <a:pt x="249" y="52"/>
                  </a:lnTo>
                  <a:lnTo>
                    <a:pt x="250" y="51"/>
                  </a:lnTo>
                  <a:lnTo>
                    <a:pt x="265" y="39"/>
                  </a:lnTo>
                  <a:lnTo>
                    <a:pt x="265" y="37"/>
                  </a:lnTo>
                  <a:lnTo>
                    <a:pt x="265" y="37"/>
                  </a:lnTo>
                  <a:lnTo>
                    <a:pt x="264" y="32"/>
                  </a:lnTo>
                  <a:lnTo>
                    <a:pt x="263" y="30"/>
                  </a:lnTo>
                  <a:lnTo>
                    <a:pt x="263" y="26"/>
                  </a:lnTo>
                  <a:lnTo>
                    <a:pt x="263" y="21"/>
                  </a:lnTo>
                  <a:lnTo>
                    <a:pt x="263" y="18"/>
                  </a:lnTo>
                  <a:lnTo>
                    <a:pt x="263" y="18"/>
                  </a:lnTo>
                  <a:lnTo>
                    <a:pt x="263" y="17"/>
                  </a:lnTo>
                  <a:lnTo>
                    <a:pt x="263" y="17"/>
                  </a:lnTo>
                  <a:lnTo>
                    <a:pt x="254" y="7"/>
                  </a:lnTo>
                  <a:lnTo>
                    <a:pt x="276" y="7"/>
                  </a:lnTo>
                  <a:lnTo>
                    <a:pt x="276" y="6"/>
                  </a:lnTo>
                  <a:lnTo>
                    <a:pt x="276" y="6"/>
                  </a:lnTo>
                  <a:lnTo>
                    <a:pt x="276" y="5"/>
                  </a:lnTo>
                  <a:lnTo>
                    <a:pt x="275" y="5"/>
                  </a:lnTo>
                  <a:lnTo>
                    <a:pt x="275" y="3"/>
                  </a:lnTo>
                  <a:lnTo>
                    <a:pt x="275" y="2"/>
                  </a:lnTo>
                  <a:lnTo>
                    <a:pt x="275" y="2"/>
                  </a:lnTo>
                  <a:lnTo>
                    <a:pt x="275" y="1"/>
                  </a:lnTo>
                  <a:lnTo>
                    <a:pt x="275" y="1"/>
                  </a:lnTo>
                  <a:lnTo>
                    <a:pt x="275" y="0"/>
                  </a:lnTo>
                  <a:lnTo>
                    <a:pt x="275" y="0"/>
                  </a:lnTo>
                  <a:lnTo>
                    <a:pt x="275" y="0"/>
                  </a:lnTo>
                  <a:lnTo>
                    <a:pt x="275" y="0"/>
                  </a:lnTo>
                  <a:lnTo>
                    <a:pt x="291" y="0"/>
                  </a:lnTo>
                  <a:lnTo>
                    <a:pt x="291" y="3"/>
                  </a:lnTo>
                  <a:lnTo>
                    <a:pt x="289" y="10"/>
                  </a:lnTo>
                  <a:lnTo>
                    <a:pt x="289" y="13"/>
                  </a:lnTo>
                  <a:lnTo>
                    <a:pt x="288" y="18"/>
                  </a:lnTo>
                  <a:lnTo>
                    <a:pt x="288" y="18"/>
                  </a:lnTo>
                  <a:lnTo>
                    <a:pt x="288" y="19"/>
                  </a:lnTo>
                  <a:lnTo>
                    <a:pt x="287" y="19"/>
                  </a:lnTo>
                  <a:lnTo>
                    <a:pt x="287" y="20"/>
                  </a:lnTo>
                  <a:lnTo>
                    <a:pt x="287" y="20"/>
                  </a:lnTo>
                  <a:lnTo>
                    <a:pt x="286" y="20"/>
                  </a:lnTo>
                  <a:lnTo>
                    <a:pt x="286" y="21"/>
                  </a:lnTo>
                  <a:lnTo>
                    <a:pt x="290" y="45"/>
                  </a:lnTo>
                  <a:lnTo>
                    <a:pt x="289" y="46"/>
                  </a:lnTo>
                  <a:lnTo>
                    <a:pt x="289" y="46"/>
                  </a:lnTo>
                  <a:lnTo>
                    <a:pt x="289" y="47"/>
                  </a:lnTo>
                  <a:lnTo>
                    <a:pt x="288" y="48"/>
                  </a:lnTo>
                  <a:lnTo>
                    <a:pt x="288" y="48"/>
                  </a:lnTo>
                  <a:lnTo>
                    <a:pt x="289" y="49"/>
                  </a:lnTo>
                  <a:lnTo>
                    <a:pt x="295" y="51"/>
                  </a:lnTo>
                  <a:lnTo>
                    <a:pt x="296" y="51"/>
                  </a:lnTo>
                  <a:lnTo>
                    <a:pt x="296" y="51"/>
                  </a:lnTo>
                  <a:lnTo>
                    <a:pt x="299" y="54"/>
                  </a:lnTo>
                  <a:lnTo>
                    <a:pt x="312" y="66"/>
                  </a:lnTo>
                  <a:lnTo>
                    <a:pt x="313" y="67"/>
                  </a:lnTo>
                  <a:lnTo>
                    <a:pt x="315" y="70"/>
                  </a:lnTo>
                  <a:lnTo>
                    <a:pt x="315" y="71"/>
                  </a:lnTo>
                  <a:lnTo>
                    <a:pt x="315" y="71"/>
                  </a:lnTo>
                  <a:lnTo>
                    <a:pt x="315" y="72"/>
                  </a:lnTo>
                  <a:lnTo>
                    <a:pt x="315" y="74"/>
                  </a:lnTo>
                  <a:lnTo>
                    <a:pt x="315" y="75"/>
                  </a:lnTo>
                  <a:lnTo>
                    <a:pt x="315" y="76"/>
                  </a:lnTo>
                  <a:lnTo>
                    <a:pt x="315" y="77"/>
                  </a:lnTo>
                  <a:lnTo>
                    <a:pt x="315" y="77"/>
                  </a:lnTo>
                  <a:lnTo>
                    <a:pt x="315" y="77"/>
                  </a:lnTo>
                  <a:lnTo>
                    <a:pt x="315" y="78"/>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01" name="Google Shape;2901;p203"/>
            <p:cNvSpPr/>
            <p:nvPr/>
          </p:nvSpPr>
          <p:spPr>
            <a:xfrm>
              <a:off x="6886194" y="5360440"/>
              <a:ext cx="41869" cy="48010"/>
            </a:xfrm>
            <a:custGeom>
              <a:avLst/>
              <a:gdLst/>
              <a:ahLst/>
              <a:cxnLst/>
              <a:rect l="l" t="t" r="r" b="b"/>
              <a:pathLst>
                <a:path w="44" h="57" extrusionOk="0">
                  <a:moveTo>
                    <a:pt x="37" y="7"/>
                  </a:moveTo>
                  <a:lnTo>
                    <a:pt x="38" y="8"/>
                  </a:lnTo>
                  <a:lnTo>
                    <a:pt x="41" y="9"/>
                  </a:lnTo>
                  <a:lnTo>
                    <a:pt x="41" y="13"/>
                  </a:lnTo>
                  <a:lnTo>
                    <a:pt x="41" y="16"/>
                  </a:lnTo>
                  <a:lnTo>
                    <a:pt x="40" y="19"/>
                  </a:lnTo>
                  <a:lnTo>
                    <a:pt x="41" y="21"/>
                  </a:lnTo>
                  <a:lnTo>
                    <a:pt x="41" y="25"/>
                  </a:lnTo>
                  <a:lnTo>
                    <a:pt x="43" y="27"/>
                  </a:lnTo>
                  <a:lnTo>
                    <a:pt x="43" y="39"/>
                  </a:lnTo>
                  <a:lnTo>
                    <a:pt x="41" y="38"/>
                  </a:lnTo>
                  <a:lnTo>
                    <a:pt x="40" y="38"/>
                  </a:lnTo>
                  <a:lnTo>
                    <a:pt x="39" y="38"/>
                  </a:lnTo>
                  <a:lnTo>
                    <a:pt x="38" y="43"/>
                  </a:lnTo>
                  <a:lnTo>
                    <a:pt x="37" y="51"/>
                  </a:lnTo>
                  <a:lnTo>
                    <a:pt x="38" y="56"/>
                  </a:lnTo>
                  <a:lnTo>
                    <a:pt x="31" y="56"/>
                  </a:lnTo>
                  <a:lnTo>
                    <a:pt x="22" y="55"/>
                  </a:lnTo>
                  <a:lnTo>
                    <a:pt x="16" y="53"/>
                  </a:lnTo>
                  <a:lnTo>
                    <a:pt x="9" y="48"/>
                  </a:lnTo>
                  <a:lnTo>
                    <a:pt x="5" y="42"/>
                  </a:lnTo>
                  <a:lnTo>
                    <a:pt x="4" y="37"/>
                  </a:lnTo>
                  <a:lnTo>
                    <a:pt x="1" y="37"/>
                  </a:lnTo>
                  <a:lnTo>
                    <a:pt x="0" y="36"/>
                  </a:lnTo>
                  <a:lnTo>
                    <a:pt x="0" y="31"/>
                  </a:lnTo>
                  <a:lnTo>
                    <a:pt x="0" y="25"/>
                  </a:lnTo>
                  <a:lnTo>
                    <a:pt x="0" y="23"/>
                  </a:lnTo>
                  <a:lnTo>
                    <a:pt x="5" y="16"/>
                  </a:lnTo>
                  <a:lnTo>
                    <a:pt x="8" y="12"/>
                  </a:lnTo>
                  <a:lnTo>
                    <a:pt x="10" y="8"/>
                  </a:lnTo>
                  <a:lnTo>
                    <a:pt x="14" y="3"/>
                  </a:lnTo>
                  <a:lnTo>
                    <a:pt x="18" y="0"/>
                  </a:lnTo>
                  <a:lnTo>
                    <a:pt x="19" y="0"/>
                  </a:lnTo>
                  <a:lnTo>
                    <a:pt x="20" y="0"/>
                  </a:lnTo>
                  <a:lnTo>
                    <a:pt x="28" y="4"/>
                  </a:lnTo>
                  <a:lnTo>
                    <a:pt x="35" y="8"/>
                  </a:lnTo>
                  <a:lnTo>
                    <a:pt x="36" y="8"/>
                  </a:lnTo>
                  <a:lnTo>
                    <a:pt x="37" y="7"/>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02" name="Google Shape;2902;p203"/>
            <p:cNvSpPr/>
            <p:nvPr/>
          </p:nvSpPr>
          <p:spPr>
            <a:xfrm>
              <a:off x="6358642" y="4008801"/>
              <a:ext cx="322392" cy="443160"/>
            </a:xfrm>
            <a:custGeom>
              <a:avLst/>
              <a:gdLst/>
              <a:ahLst/>
              <a:cxnLst/>
              <a:rect l="l" t="t" r="r" b="b"/>
              <a:pathLst>
                <a:path w="339" h="531" extrusionOk="0">
                  <a:moveTo>
                    <a:pt x="338" y="135"/>
                  </a:moveTo>
                  <a:lnTo>
                    <a:pt x="338" y="150"/>
                  </a:lnTo>
                  <a:lnTo>
                    <a:pt x="338" y="165"/>
                  </a:lnTo>
                  <a:lnTo>
                    <a:pt x="338" y="180"/>
                  </a:lnTo>
                  <a:lnTo>
                    <a:pt x="338" y="196"/>
                  </a:lnTo>
                  <a:lnTo>
                    <a:pt x="338" y="210"/>
                  </a:lnTo>
                  <a:lnTo>
                    <a:pt x="338" y="225"/>
                  </a:lnTo>
                  <a:lnTo>
                    <a:pt x="338" y="239"/>
                  </a:lnTo>
                  <a:lnTo>
                    <a:pt x="338" y="255"/>
                  </a:lnTo>
                  <a:lnTo>
                    <a:pt x="338" y="260"/>
                  </a:lnTo>
                  <a:lnTo>
                    <a:pt x="338" y="261"/>
                  </a:lnTo>
                  <a:lnTo>
                    <a:pt x="338" y="261"/>
                  </a:lnTo>
                  <a:lnTo>
                    <a:pt x="337" y="262"/>
                  </a:lnTo>
                  <a:lnTo>
                    <a:pt x="329" y="261"/>
                  </a:lnTo>
                  <a:lnTo>
                    <a:pt x="326" y="261"/>
                  </a:lnTo>
                  <a:lnTo>
                    <a:pt x="321" y="261"/>
                  </a:lnTo>
                  <a:lnTo>
                    <a:pt x="314" y="262"/>
                  </a:lnTo>
                  <a:lnTo>
                    <a:pt x="310" y="262"/>
                  </a:lnTo>
                  <a:lnTo>
                    <a:pt x="307" y="265"/>
                  </a:lnTo>
                  <a:lnTo>
                    <a:pt x="304" y="268"/>
                  </a:lnTo>
                  <a:lnTo>
                    <a:pt x="306" y="275"/>
                  </a:lnTo>
                  <a:lnTo>
                    <a:pt x="305" y="277"/>
                  </a:lnTo>
                  <a:lnTo>
                    <a:pt x="304" y="280"/>
                  </a:lnTo>
                  <a:lnTo>
                    <a:pt x="302" y="282"/>
                  </a:lnTo>
                  <a:lnTo>
                    <a:pt x="300" y="284"/>
                  </a:lnTo>
                  <a:lnTo>
                    <a:pt x="299" y="285"/>
                  </a:lnTo>
                  <a:lnTo>
                    <a:pt x="297" y="289"/>
                  </a:lnTo>
                  <a:lnTo>
                    <a:pt x="296" y="290"/>
                  </a:lnTo>
                  <a:lnTo>
                    <a:pt x="297" y="292"/>
                  </a:lnTo>
                  <a:lnTo>
                    <a:pt x="296" y="295"/>
                  </a:lnTo>
                  <a:lnTo>
                    <a:pt x="295" y="296"/>
                  </a:lnTo>
                  <a:lnTo>
                    <a:pt x="292" y="296"/>
                  </a:lnTo>
                  <a:lnTo>
                    <a:pt x="289" y="298"/>
                  </a:lnTo>
                  <a:lnTo>
                    <a:pt x="288" y="299"/>
                  </a:lnTo>
                  <a:lnTo>
                    <a:pt x="287" y="300"/>
                  </a:lnTo>
                  <a:lnTo>
                    <a:pt x="287" y="302"/>
                  </a:lnTo>
                  <a:lnTo>
                    <a:pt x="288" y="304"/>
                  </a:lnTo>
                  <a:lnTo>
                    <a:pt x="289" y="307"/>
                  </a:lnTo>
                  <a:lnTo>
                    <a:pt x="289" y="309"/>
                  </a:lnTo>
                  <a:lnTo>
                    <a:pt x="291" y="311"/>
                  </a:lnTo>
                  <a:lnTo>
                    <a:pt x="292" y="312"/>
                  </a:lnTo>
                  <a:lnTo>
                    <a:pt x="292" y="313"/>
                  </a:lnTo>
                  <a:lnTo>
                    <a:pt x="291" y="314"/>
                  </a:lnTo>
                  <a:lnTo>
                    <a:pt x="287" y="317"/>
                  </a:lnTo>
                  <a:lnTo>
                    <a:pt x="286" y="317"/>
                  </a:lnTo>
                  <a:lnTo>
                    <a:pt x="284" y="318"/>
                  </a:lnTo>
                  <a:lnTo>
                    <a:pt x="283" y="319"/>
                  </a:lnTo>
                  <a:lnTo>
                    <a:pt x="280" y="321"/>
                  </a:lnTo>
                  <a:lnTo>
                    <a:pt x="279" y="323"/>
                  </a:lnTo>
                  <a:lnTo>
                    <a:pt x="278" y="324"/>
                  </a:lnTo>
                  <a:lnTo>
                    <a:pt x="278" y="327"/>
                  </a:lnTo>
                  <a:lnTo>
                    <a:pt x="280" y="331"/>
                  </a:lnTo>
                  <a:lnTo>
                    <a:pt x="281" y="333"/>
                  </a:lnTo>
                  <a:lnTo>
                    <a:pt x="281" y="336"/>
                  </a:lnTo>
                  <a:lnTo>
                    <a:pt x="282" y="338"/>
                  </a:lnTo>
                  <a:lnTo>
                    <a:pt x="282" y="340"/>
                  </a:lnTo>
                  <a:lnTo>
                    <a:pt x="281" y="342"/>
                  </a:lnTo>
                  <a:lnTo>
                    <a:pt x="280" y="344"/>
                  </a:lnTo>
                  <a:lnTo>
                    <a:pt x="274" y="347"/>
                  </a:lnTo>
                  <a:lnTo>
                    <a:pt x="271" y="351"/>
                  </a:lnTo>
                  <a:lnTo>
                    <a:pt x="270" y="355"/>
                  </a:lnTo>
                  <a:lnTo>
                    <a:pt x="269" y="358"/>
                  </a:lnTo>
                  <a:lnTo>
                    <a:pt x="270" y="359"/>
                  </a:lnTo>
                  <a:lnTo>
                    <a:pt x="271" y="361"/>
                  </a:lnTo>
                  <a:lnTo>
                    <a:pt x="272" y="361"/>
                  </a:lnTo>
                  <a:lnTo>
                    <a:pt x="275" y="362"/>
                  </a:lnTo>
                  <a:lnTo>
                    <a:pt x="278" y="361"/>
                  </a:lnTo>
                  <a:lnTo>
                    <a:pt x="282" y="361"/>
                  </a:lnTo>
                  <a:lnTo>
                    <a:pt x="286" y="362"/>
                  </a:lnTo>
                  <a:lnTo>
                    <a:pt x="288" y="365"/>
                  </a:lnTo>
                  <a:lnTo>
                    <a:pt x="287" y="369"/>
                  </a:lnTo>
                  <a:lnTo>
                    <a:pt x="289" y="374"/>
                  </a:lnTo>
                  <a:lnTo>
                    <a:pt x="290" y="380"/>
                  </a:lnTo>
                  <a:lnTo>
                    <a:pt x="290" y="381"/>
                  </a:lnTo>
                  <a:lnTo>
                    <a:pt x="291" y="382"/>
                  </a:lnTo>
                  <a:lnTo>
                    <a:pt x="292" y="382"/>
                  </a:lnTo>
                  <a:lnTo>
                    <a:pt x="293" y="384"/>
                  </a:lnTo>
                  <a:lnTo>
                    <a:pt x="292" y="394"/>
                  </a:lnTo>
                  <a:lnTo>
                    <a:pt x="293" y="397"/>
                  </a:lnTo>
                  <a:lnTo>
                    <a:pt x="295" y="399"/>
                  </a:lnTo>
                  <a:lnTo>
                    <a:pt x="297" y="400"/>
                  </a:lnTo>
                  <a:lnTo>
                    <a:pt x="298" y="402"/>
                  </a:lnTo>
                  <a:lnTo>
                    <a:pt x="300" y="403"/>
                  </a:lnTo>
                  <a:lnTo>
                    <a:pt x="302" y="403"/>
                  </a:lnTo>
                  <a:lnTo>
                    <a:pt x="304" y="405"/>
                  </a:lnTo>
                  <a:lnTo>
                    <a:pt x="304" y="408"/>
                  </a:lnTo>
                  <a:lnTo>
                    <a:pt x="304" y="410"/>
                  </a:lnTo>
                  <a:lnTo>
                    <a:pt x="303" y="415"/>
                  </a:lnTo>
                  <a:lnTo>
                    <a:pt x="302" y="419"/>
                  </a:lnTo>
                  <a:lnTo>
                    <a:pt x="301" y="419"/>
                  </a:lnTo>
                  <a:lnTo>
                    <a:pt x="298" y="417"/>
                  </a:lnTo>
                  <a:lnTo>
                    <a:pt x="295" y="417"/>
                  </a:lnTo>
                  <a:lnTo>
                    <a:pt x="291" y="416"/>
                  </a:lnTo>
                  <a:lnTo>
                    <a:pt x="286" y="417"/>
                  </a:lnTo>
                  <a:lnTo>
                    <a:pt x="282" y="419"/>
                  </a:lnTo>
                  <a:lnTo>
                    <a:pt x="281" y="421"/>
                  </a:lnTo>
                  <a:lnTo>
                    <a:pt x="280" y="422"/>
                  </a:lnTo>
                  <a:lnTo>
                    <a:pt x="278" y="422"/>
                  </a:lnTo>
                  <a:lnTo>
                    <a:pt x="276" y="422"/>
                  </a:lnTo>
                  <a:lnTo>
                    <a:pt x="275" y="423"/>
                  </a:lnTo>
                  <a:lnTo>
                    <a:pt x="273" y="425"/>
                  </a:lnTo>
                  <a:lnTo>
                    <a:pt x="267" y="428"/>
                  </a:lnTo>
                  <a:lnTo>
                    <a:pt x="266" y="428"/>
                  </a:lnTo>
                  <a:lnTo>
                    <a:pt x="265" y="430"/>
                  </a:lnTo>
                  <a:lnTo>
                    <a:pt x="265" y="431"/>
                  </a:lnTo>
                  <a:lnTo>
                    <a:pt x="266" y="433"/>
                  </a:lnTo>
                  <a:lnTo>
                    <a:pt x="266" y="437"/>
                  </a:lnTo>
                  <a:lnTo>
                    <a:pt x="264" y="439"/>
                  </a:lnTo>
                  <a:lnTo>
                    <a:pt x="263" y="441"/>
                  </a:lnTo>
                  <a:lnTo>
                    <a:pt x="261" y="441"/>
                  </a:lnTo>
                  <a:lnTo>
                    <a:pt x="259" y="442"/>
                  </a:lnTo>
                  <a:lnTo>
                    <a:pt x="258" y="443"/>
                  </a:lnTo>
                  <a:lnTo>
                    <a:pt x="255" y="449"/>
                  </a:lnTo>
                  <a:lnTo>
                    <a:pt x="254" y="449"/>
                  </a:lnTo>
                  <a:lnTo>
                    <a:pt x="251" y="449"/>
                  </a:lnTo>
                  <a:lnTo>
                    <a:pt x="243" y="458"/>
                  </a:lnTo>
                  <a:lnTo>
                    <a:pt x="242" y="460"/>
                  </a:lnTo>
                  <a:lnTo>
                    <a:pt x="239" y="464"/>
                  </a:lnTo>
                  <a:lnTo>
                    <a:pt x="235" y="468"/>
                  </a:lnTo>
                  <a:lnTo>
                    <a:pt x="232" y="469"/>
                  </a:lnTo>
                  <a:lnTo>
                    <a:pt x="232" y="470"/>
                  </a:lnTo>
                  <a:lnTo>
                    <a:pt x="230" y="471"/>
                  </a:lnTo>
                  <a:lnTo>
                    <a:pt x="229" y="472"/>
                  </a:lnTo>
                  <a:lnTo>
                    <a:pt x="221" y="477"/>
                  </a:lnTo>
                  <a:lnTo>
                    <a:pt x="213" y="476"/>
                  </a:lnTo>
                  <a:lnTo>
                    <a:pt x="209" y="478"/>
                  </a:lnTo>
                  <a:lnTo>
                    <a:pt x="206" y="479"/>
                  </a:lnTo>
                  <a:lnTo>
                    <a:pt x="200" y="480"/>
                  </a:lnTo>
                  <a:lnTo>
                    <a:pt x="198" y="480"/>
                  </a:lnTo>
                  <a:lnTo>
                    <a:pt x="191" y="480"/>
                  </a:lnTo>
                  <a:lnTo>
                    <a:pt x="183" y="480"/>
                  </a:lnTo>
                  <a:lnTo>
                    <a:pt x="180" y="481"/>
                  </a:lnTo>
                  <a:lnTo>
                    <a:pt x="177" y="483"/>
                  </a:lnTo>
                  <a:lnTo>
                    <a:pt x="175" y="484"/>
                  </a:lnTo>
                  <a:lnTo>
                    <a:pt x="174" y="485"/>
                  </a:lnTo>
                  <a:lnTo>
                    <a:pt x="175" y="485"/>
                  </a:lnTo>
                  <a:lnTo>
                    <a:pt x="175" y="486"/>
                  </a:lnTo>
                  <a:lnTo>
                    <a:pt x="180" y="490"/>
                  </a:lnTo>
                  <a:lnTo>
                    <a:pt x="182" y="492"/>
                  </a:lnTo>
                  <a:lnTo>
                    <a:pt x="180" y="494"/>
                  </a:lnTo>
                  <a:lnTo>
                    <a:pt x="180" y="494"/>
                  </a:lnTo>
                  <a:lnTo>
                    <a:pt x="180" y="494"/>
                  </a:lnTo>
                  <a:lnTo>
                    <a:pt x="178" y="496"/>
                  </a:lnTo>
                  <a:lnTo>
                    <a:pt x="176" y="500"/>
                  </a:lnTo>
                  <a:lnTo>
                    <a:pt x="170" y="505"/>
                  </a:lnTo>
                  <a:lnTo>
                    <a:pt x="167" y="507"/>
                  </a:lnTo>
                  <a:lnTo>
                    <a:pt x="166" y="507"/>
                  </a:lnTo>
                  <a:lnTo>
                    <a:pt x="165" y="511"/>
                  </a:lnTo>
                  <a:lnTo>
                    <a:pt x="165" y="512"/>
                  </a:lnTo>
                  <a:lnTo>
                    <a:pt x="161" y="512"/>
                  </a:lnTo>
                  <a:lnTo>
                    <a:pt x="154" y="512"/>
                  </a:lnTo>
                  <a:lnTo>
                    <a:pt x="144" y="513"/>
                  </a:lnTo>
                  <a:lnTo>
                    <a:pt x="139" y="513"/>
                  </a:lnTo>
                  <a:lnTo>
                    <a:pt x="135" y="513"/>
                  </a:lnTo>
                  <a:lnTo>
                    <a:pt x="130" y="516"/>
                  </a:lnTo>
                  <a:lnTo>
                    <a:pt x="128" y="517"/>
                  </a:lnTo>
                  <a:lnTo>
                    <a:pt x="127" y="517"/>
                  </a:lnTo>
                  <a:lnTo>
                    <a:pt x="122" y="519"/>
                  </a:lnTo>
                  <a:lnTo>
                    <a:pt x="118" y="523"/>
                  </a:lnTo>
                  <a:lnTo>
                    <a:pt x="117" y="523"/>
                  </a:lnTo>
                  <a:lnTo>
                    <a:pt x="111" y="525"/>
                  </a:lnTo>
                  <a:lnTo>
                    <a:pt x="108" y="527"/>
                  </a:lnTo>
                  <a:lnTo>
                    <a:pt x="107" y="528"/>
                  </a:lnTo>
                  <a:lnTo>
                    <a:pt x="103" y="524"/>
                  </a:lnTo>
                  <a:lnTo>
                    <a:pt x="101" y="521"/>
                  </a:lnTo>
                  <a:lnTo>
                    <a:pt x="100" y="518"/>
                  </a:lnTo>
                  <a:lnTo>
                    <a:pt x="100" y="517"/>
                  </a:lnTo>
                  <a:lnTo>
                    <a:pt x="99" y="517"/>
                  </a:lnTo>
                  <a:lnTo>
                    <a:pt x="97" y="519"/>
                  </a:lnTo>
                  <a:lnTo>
                    <a:pt x="96" y="520"/>
                  </a:lnTo>
                  <a:lnTo>
                    <a:pt x="94" y="523"/>
                  </a:lnTo>
                  <a:lnTo>
                    <a:pt x="88" y="525"/>
                  </a:lnTo>
                  <a:lnTo>
                    <a:pt x="83" y="527"/>
                  </a:lnTo>
                  <a:lnTo>
                    <a:pt x="81" y="529"/>
                  </a:lnTo>
                  <a:lnTo>
                    <a:pt x="77" y="530"/>
                  </a:lnTo>
                  <a:lnTo>
                    <a:pt x="73" y="529"/>
                  </a:lnTo>
                  <a:lnTo>
                    <a:pt x="69" y="529"/>
                  </a:lnTo>
                  <a:lnTo>
                    <a:pt x="65" y="528"/>
                  </a:lnTo>
                  <a:lnTo>
                    <a:pt x="67" y="526"/>
                  </a:lnTo>
                  <a:lnTo>
                    <a:pt x="68" y="524"/>
                  </a:lnTo>
                  <a:lnTo>
                    <a:pt x="68" y="521"/>
                  </a:lnTo>
                  <a:lnTo>
                    <a:pt x="68" y="520"/>
                  </a:lnTo>
                  <a:lnTo>
                    <a:pt x="65" y="519"/>
                  </a:lnTo>
                  <a:lnTo>
                    <a:pt x="64" y="518"/>
                  </a:lnTo>
                  <a:lnTo>
                    <a:pt x="61" y="510"/>
                  </a:lnTo>
                  <a:lnTo>
                    <a:pt x="58" y="502"/>
                  </a:lnTo>
                  <a:lnTo>
                    <a:pt x="54" y="495"/>
                  </a:lnTo>
                  <a:lnTo>
                    <a:pt x="49" y="490"/>
                  </a:lnTo>
                  <a:lnTo>
                    <a:pt x="46" y="487"/>
                  </a:lnTo>
                  <a:lnTo>
                    <a:pt x="45" y="486"/>
                  </a:lnTo>
                  <a:lnTo>
                    <a:pt x="43" y="486"/>
                  </a:lnTo>
                  <a:lnTo>
                    <a:pt x="41" y="485"/>
                  </a:lnTo>
                  <a:lnTo>
                    <a:pt x="35" y="480"/>
                  </a:lnTo>
                  <a:lnTo>
                    <a:pt x="29" y="474"/>
                  </a:lnTo>
                  <a:lnTo>
                    <a:pt x="27" y="471"/>
                  </a:lnTo>
                  <a:lnTo>
                    <a:pt x="24" y="468"/>
                  </a:lnTo>
                  <a:lnTo>
                    <a:pt x="20" y="463"/>
                  </a:lnTo>
                  <a:lnTo>
                    <a:pt x="18" y="462"/>
                  </a:lnTo>
                  <a:lnTo>
                    <a:pt x="17" y="458"/>
                  </a:lnTo>
                  <a:lnTo>
                    <a:pt x="20" y="455"/>
                  </a:lnTo>
                  <a:lnTo>
                    <a:pt x="23" y="452"/>
                  </a:lnTo>
                  <a:lnTo>
                    <a:pt x="26" y="449"/>
                  </a:lnTo>
                  <a:lnTo>
                    <a:pt x="30" y="449"/>
                  </a:lnTo>
                  <a:lnTo>
                    <a:pt x="37" y="450"/>
                  </a:lnTo>
                  <a:lnTo>
                    <a:pt x="45" y="450"/>
                  </a:lnTo>
                  <a:lnTo>
                    <a:pt x="52" y="449"/>
                  </a:lnTo>
                  <a:lnTo>
                    <a:pt x="54" y="449"/>
                  </a:lnTo>
                  <a:lnTo>
                    <a:pt x="56" y="449"/>
                  </a:lnTo>
                  <a:lnTo>
                    <a:pt x="61" y="450"/>
                  </a:lnTo>
                  <a:lnTo>
                    <a:pt x="67" y="450"/>
                  </a:lnTo>
                  <a:lnTo>
                    <a:pt x="71" y="448"/>
                  </a:lnTo>
                  <a:lnTo>
                    <a:pt x="67" y="446"/>
                  </a:lnTo>
                  <a:lnTo>
                    <a:pt x="63" y="441"/>
                  </a:lnTo>
                  <a:lnTo>
                    <a:pt x="59" y="437"/>
                  </a:lnTo>
                  <a:lnTo>
                    <a:pt x="56" y="433"/>
                  </a:lnTo>
                  <a:lnTo>
                    <a:pt x="54" y="427"/>
                  </a:lnTo>
                  <a:lnTo>
                    <a:pt x="52" y="421"/>
                  </a:lnTo>
                  <a:lnTo>
                    <a:pt x="51" y="413"/>
                  </a:lnTo>
                  <a:lnTo>
                    <a:pt x="51" y="408"/>
                  </a:lnTo>
                  <a:lnTo>
                    <a:pt x="52" y="404"/>
                  </a:lnTo>
                  <a:lnTo>
                    <a:pt x="54" y="399"/>
                  </a:lnTo>
                  <a:lnTo>
                    <a:pt x="52" y="395"/>
                  </a:lnTo>
                  <a:lnTo>
                    <a:pt x="53" y="392"/>
                  </a:lnTo>
                  <a:lnTo>
                    <a:pt x="52" y="389"/>
                  </a:lnTo>
                  <a:lnTo>
                    <a:pt x="52" y="386"/>
                  </a:lnTo>
                  <a:lnTo>
                    <a:pt x="50" y="380"/>
                  </a:lnTo>
                  <a:lnTo>
                    <a:pt x="49" y="380"/>
                  </a:lnTo>
                  <a:lnTo>
                    <a:pt x="46" y="375"/>
                  </a:lnTo>
                  <a:lnTo>
                    <a:pt x="45" y="367"/>
                  </a:lnTo>
                  <a:lnTo>
                    <a:pt x="42" y="363"/>
                  </a:lnTo>
                  <a:lnTo>
                    <a:pt x="38" y="360"/>
                  </a:lnTo>
                  <a:lnTo>
                    <a:pt x="35" y="357"/>
                  </a:lnTo>
                  <a:lnTo>
                    <a:pt x="35" y="352"/>
                  </a:lnTo>
                  <a:lnTo>
                    <a:pt x="33" y="350"/>
                  </a:lnTo>
                  <a:lnTo>
                    <a:pt x="26" y="348"/>
                  </a:lnTo>
                  <a:lnTo>
                    <a:pt x="20" y="348"/>
                  </a:lnTo>
                  <a:lnTo>
                    <a:pt x="16" y="342"/>
                  </a:lnTo>
                  <a:lnTo>
                    <a:pt x="10" y="335"/>
                  </a:lnTo>
                  <a:lnTo>
                    <a:pt x="5" y="328"/>
                  </a:lnTo>
                  <a:lnTo>
                    <a:pt x="2" y="313"/>
                  </a:lnTo>
                  <a:lnTo>
                    <a:pt x="0" y="306"/>
                  </a:lnTo>
                  <a:lnTo>
                    <a:pt x="2" y="303"/>
                  </a:lnTo>
                  <a:lnTo>
                    <a:pt x="7" y="298"/>
                  </a:lnTo>
                  <a:lnTo>
                    <a:pt x="12" y="287"/>
                  </a:lnTo>
                  <a:lnTo>
                    <a:pt x="24" y="270"/>
                  </a:lnTo>
                  <a:lnTo>
                    <a:pt x="30" y="260"/>
                  </a:lnTo>
                  <a:lnTo>
                    <a:pt x="42" y="248"/>
                  </a:lnTo>
                  <a:lnTo>
                    <a:pt x="57" y="231"/>
                  </a:lnTo>
                  <a:lnTo>
                    <a:pt x="65" y="222"/>
                  </a:lnTo>
                  <a:lnTo>
                    <a:pt x="67" y="205"/>
                  </a:lnTo>
                  <a:lnTo>
                    <a:pt x="68" y="187"/>
                  </a:lnTo>
                  <a:lnTo>
                    <a:pt x="69" y="174"/>
                  </a:lnTo>
                  <a:lnTo>
                    <a:pt x="70" y="158"/>
                  </a:lnTo>
                  <a:lnTo>
                    <a:pt x="72" y="145"/>
                  </a:lnTo>
                  <a:lnTo>
                    <a:pt x="73" y="135"/>
                  </a:lnTo>
                  <a:lnTo>
                    <a:pt x="73" y="122"/>
                  </a:lnTo>
                  <a:lnTo>
                    <a:pt x="75" y="119"/>
                  </a:lnTo>
                  <a:lnTo>
                    <a:pt x="81" y="108"/>
                  </a:lnTo>
                  <a:lnTo>
                    <a:pt x="81" y="106"/>
                  </a:lnTo>
                  <a:lnTo>
                    <a:pt x="80" y="104"/>
                  </a:lnTo>
                  <a:lnTo>
                    <a:pt x="72" y="95"/>
                  </a:lnTo>
                  <a:lnTo>
                    <a:pt x="69" y="93"/>
                  </a:lnTo>
                  <a:lnTo>
                    <a:pt x="67" y="88"/>
                  </a:lnTo>
                  <a:lnTo>
                    <a:pt x="70" y="85"/>
                  </a:lnTo>
                  <a:lnTo>
                    <a:pt x="59" y="70"/>
                  </a:lnTo>
                  <a:lnTo>
                    <a:pt x="57" y="68"/>
                  </a:lnTo>
                  <a:lnTo>
                    <a:pt x="56" y="66"/>
                  </a:lnTo>
                  <a:lnTo>
                    <a:pt x="56" y="63"/>
                  </a:lnTo>
                  <a:lnTo>
                    <a:pt x="56" y="52"/>
                  </a:lnTo>
                  <a:lnTo>
                    <a:pt x="53" y="35"/>
                  </a:lnTo>
                  <a:lnTo>
                    <a:pt x="50" y="16"/>
                  </a:lnTo>
                  <a:lnTo>
                    <a:pt x="61" y="9"/>
                  </a:lnTo>
                  <a:lnTo>
                    <a:pt x="70" y="5"/>
                  </a:lnTo>
                  <a:lnTo>
                    <a:pt x="82" y="0"/>
                  </a:lnTo>
                  <a:lnTo>
                    <a:pt x="92" y="6"/>
                  </a:lnTo>
                  <a:lnTo>
                    <a:pt x="108" y="14"/>
                  </a:lnTo>
                  <a:lnTo>
                    <a:pt x="123" y="22"/>
                  </a:lnTo>
                  <a:lnTo>
                    <a:pt x="138" y="30"/>
                  </a:lnTo>
                  <a:lnTo>
                    <a:pt x="154" y="38"/>
                  </a:lnTo>
                  <a:lnTo>
                    <a:pt x="169" y="46"/>
                  </a:lnTo>
                  <a:lnTo>
                    <a:pt x="185" y="55"/>
                  </a:lnTo>
                  <a:lnTo>
                    <a:pt x="200" y="63"/>
                  </a:lnTo>
                  <a:lnTo>
                    <a:pt x="215" y="71"/>
                  </a:lnTo>
                  <a:lnTo>
                    <a:pt x="230" y="79"/>
                  </a:lnTo>
                  <a:lnTo>
                    <a:pt x="246" y="87"/>
                  </a:lnTo>
                  <a:lnTo>
                    <a:pt x="261" y="95"/>
                  </a:lnTo>
                  <a:lnTo>
                    <a:pt x="276" y="103"/>
                  </a:lnTo>
                  <a:lnTo>
                    <a:pt x="292" y="111"/>
                  </a:lnTo>
                  <a:lnTo>
                    <a:pt x="307" y="119"/>
                  </a:lnTo>
                  <a:lnTo>
                    <a:pt x="323" y="127"/>
                  </a:lnTo>
                  <a:lnTo>
                    <a:pt x="338" y="135"/>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03" name="Google Shape;2903;p203"/>
            <p:cNvSpPr/>
            <p:nvPr/>
          </p:nvSpPr>
          <p:spPr>
            <a:xfrm>
              <a:off x="5944135" y="4352251"/>
              <a:ext cx="58617" cy="136640"/>
            </a:xfrm>
            <a:custGeom>
              <a:avLst/>
              <a:gdLst/>
              <a:ahLst/>
              <a:cxnLst/>
              <a:rect l="l" t="t" r="r" b="b"/>
              <a:pathLst>
                <a:path w="61" h="162" extrusionOk="0">
                  <a:moveTo>
                    <a:pt x="32" y="3"/>
                  </a:moveTo>
                  <a:lnTo>
                    <a:pt x="32" y="7"/>
                  </a:lnTo>
                  <a:lnTo>
                    <a:pt x="30" y="11"/>
                  </a:lnTo>
                  <a:lnTo>
                    <a:pt x="29" y="13"/>
                  </a:lnTo>
                  <a:lnTo>
                    <a:pt x="28" y="23"/>
                  </a:lnTo>
                  <a:lnTo>
                    <a:pt x="29" y="24"/>
                  </a:lnTo>
                  <a:lnTo>
                    <a:pt x="29" y="24"/>
                  </a:lnTo>
                  <a:lnTo>
                    <a:pt x="34" y="28"/>
                  </a:lnTo>
                  <a:lnTo>
                    <a:pt x="41" y="32"/>
                  </a:lnTo>
                  <a:lnTo>
                    <a:pt x="46" y="36"/>
                  </a:lnTo>
                  <a:lnTo>
                    <a:pt x="46" y="37"/>
                  </a:lnTo>
                  <a:lnTo>
                    <a:pt x="46" y="44"/>
                  </a:lnTo>
                  <a:lnTo>
                    <a:pt x="46" y="50"/>
                  </a:lnTo>
                  <a:lnTo>
                    <a:pt x="48" y="53"/>
                  </a:lnTo>
                  <a:lnTo>
                    <a:pt x="48" y="56"/>
                  </a:lnTo>
                  <a:lnTo>
                    <a:pt x="49" y="58"/>
                  </a:lnTo>
                  <a:lnTo>
                    <a:pt x="54" y="63"/>
                  </a:lnTo>
                  <a:lnTo>
                    <a:pt x="55" y="66"/>
                  </a:lnTo>
                  <a:lnTo>
                    <a:pt x="55" y="76"/>
                  </a:lnTo>
                  <a:lnTo>
                    <a:pt x="55" y="82"/>
                  </a:lnTo>
                  <a:lnTo>
                    <a:pt x="55" y="91"/>
                  </a:lnTo>
                  <a:lnTo>
                    <a:pt x="55" y="99"/>
                  </a:lnTo>
                  <a:lnTo>
                    <a:pt x="55" y="109"/>
                  </a:lnTo>
                  <a:lnTo>
                    <a:pt x="55" y="120"/>
                  </a:lnTo>
                  <a:lnTo>
                    <a:pt x="55" y="132"/>
                  </a:lnTo>
                  <a:lnTo>
                    <a:pt x="52" y="132"/>
                  </a:lnTo>
                  <a:lnTo>
                    <a:pt x="54" y="136"/>
                  </a:lnTo>
                  <a:lnTo>
                    <a:pt x="54" y="140"/>
                  </a:lnTo>
                  <a:lnTo>
                    <a:pt x="55" y="140"/>
                  </a:lnTo>
                  <a:lnTo>
                    <a:pt x="54" y="142"/>
                  </a:lnTo>
                  <a:lnTo>
                    <a:pt x="54" y="145"/>
                  </a:lnTo>
                  <a:lnTo>
                    <a:pt x="56" y="146"/>
                  </a:lnTo>
                  <a:lnTo>
                    <a:pt x="59" y="151"/>
                  </a:lnTo>
                  <a:lnTo>
                    <a:pt x="60" y="155"/>
                  </a:lnTo>
                  <a:lnTo>
                    <a:pt x="55" y="156"/>
                  </a:lnTo>
                  <a:lnTo>
                    <a:pt x="55" y="157"/>
                  </a:lnTo>
                  <a:lnTo>
                    <a:pt x="45" y="159"/>
                  </a:lnTo>
                  <a:lnTo>
                    <a:pt x="41" y="161"/>
                  </a:lnTo>
                  <a:lnTo>
                    <a:pt x="41" y="159"/>
                  </a:lnTo>
                  <a:lnTo>
                    <a:pt x="39" y="159"/>
                  </a:lnTo>
                  <a:lnTo>
                    <a:pt x="38" y="159"/>
                  </a:lnTo>
                  <a:lnTo>
                    <a:pt x="37" y="157"/>
                  </a:lnTo>
                  <a:lnTo>
                    <a:pt x="35" y="156"/>
                  </a:lnTo>
                  <a:lnTo>
                    <a:pt x="35" y="154"/>
                  </a:lnTo>
                  <a:lnTo>
                    <a:pt x="32" y="154"/>
                  </a:lnTo>
                  <a:lnTo>
                    <a:pt x="30" y="152"/>
                  </a:lnTo>
                  <a:lnTo>
                    <a:pt x="27" y="149"/>
                  </a:lnTo>
                  <a:lnTo>
                    <a:pt x="26" y="147"/>
                  </a:lnTo>
                  <a:lnTo>
                    <a:pt x="26" y="146"/>
                  </a:lnTo>
                  <a:lnTo>
                    <a:pt x="25" y="146"/>
                  </a:lnTo>
                  <a:lnTo>
                    <a:pt x="25" y="145"/>
                  </a:lnTo>
                  <a:lnTo>
                    <a:pt x="22" y="140"/>
                  </a:lnTo>
                  <a:lnTo>
                    <a:pt x="20" y="138"/>
                  </a:lnTo>
                  <a:lnTo>
                    <a:pt x="20" y="136"/>
                  </a:lnTo>
                  <a:lnTo>
                    <a:pt x="20" y="135"/>
                  </a:lnTo>
                  <a:lnTo>
                    <a:pt x="20" y="134"/>
                  </a:lnTo>
                  <a:lnTo>
                    <a:pt x="20" y="133"/>
                  </a:lnTo>
                  <a:lnTo>
                    <a:pt x="22" y="132"/>
                  </a:lnTo>
                  <a:lnTo>
                    <a:pt x="22" y="131"/>
                  </a:lnTo>
                  <a:lnTo>
                    <a:pt x="22" y="129"/>
                  </a:lnTo>
                  <a:lnTo>
                    <a:pt x="23" y="125"/>
                  </a:lnTo>
                  <a:lnTo>
                    <a:pt x="24" y="121"/>
                  </a:lnTo>
                  <a:lnTo>
                    <a:pt x="22" y="119"/>
                  </a:lnTo>
                  <a:lnTo>
                    <a:pt x="20" y="119"/>
                  </a:lnTo>
                  <a:lnTo>
                    <a:pt x="19" y="118"/>
                  </a:lnTo>
                  <a:lnTo>
                    <a:pt x="19" y="116"/>
                  </a:lnTo>
                  <a:lnTo>
                    <a:pt x="19" y="115"/>
                  </a:lnTo>
                  <a:lnTo>
                    <a:pt x="22" y="108"/>
                  </a:lnTo>
                  <a:lnTo>
                    <a:pt x="22" y="95"/>
                  </a:lnTo>
                  <a:lnTo>
                    <a:pt x="22" y="93"/>
                  </a:lnTo>
                  <a:lnTo>
                    <a:pt x="24" y="92"/>
                  </a:lnTo>
                  <a:lnTo>
                    <a:pt x="25" y="90"/>
                  </a:lnTo>
                  <a:lnTo>
                    <a:pt x="25" y="88"/>
                  </a:lnTo>
                  <a:lnTo>
                    <a:pt x="23" y="84"/>
                  </a:lnTo>
                  <a:lnTo>
                    <a:pt x="19" y="82"/>
                  </a:lnTo>
                  <a:lnTo>
                    <a:pt x="16" y="79"/>
                  </a:lnTo>
                  <a:lnTo>
                    <a:pt x="16" y="77"/>
                  </a:lnTo>
                  <a:lnTo>
                    <a:pt x="15" y="76"/>
                  </a:lnTo>
                  <a:lnTo>
                    <a:pt x="18" y="73"/>
                  </a:lnTo>
                  <a:lnTo>
                    <a:pt x="19" y="72"/>
                  </a:lnTo>
                  <a:lnTo>
                    <a:pt x="19" y="71"/>
                  </a:lnTo>
                  <a:lnTo>
                    <a:pt x="18" y="69"/>
                  </a:lnTo>
                  <a:lnTo>
                    <a:pt x="18" y="64"/>
                  </a:lnTo>
                  <a:lnTo>
                    <a:pt x="19" y="61"/>
                  </a:lnTo>
                  <a:lnTo>
                    <a:pt x="20" y="56"/>
                  </a:lnTo>
                  <a:lnTo>
                    <a:pt x="20" y="55"/>
                  </a:lnTo>
                  <a:lnTo>
                    <a:pt x="18" y="52"/>
                  </a:lnTo>
                  <a:lnTo>
                    <a:pt x="16" y="52"/>
                  </a:lnTo>
                  <a:lnTo>
                    <a:pt x="15" y="52"/>
                  </a:lnTo>
                  <a:lnTo>
                    <a:pt x="13" y="54"/>
                  </a:lnTo>
                  <a:lnTo>
                    <a:pt x="11" y="54"/>
                  </a:lnTo>
                  <a:lnTo>
                    <a:pt x="11" y="53"/>
                  </a:lnTo>
                  <a:lnTo>
                    <a:pt x="11" y="53"/>
                  </a:lnTo>
                  <a:lnTo>
                    <a:pt x="11" y="52"/>
                  </a:lnTo>
                  <a:lnTo>
                    <a:pt x="11" y="50"/>
                  </a:lnTo>
                  <a:lnTo>
                    <a:pt x="12" y="49"/>
                  </a:lnTo>
                  <a:lnTo>
                    <a:pt x="14" y="49"/>
                  </a:lnTo>
                  <a:lnTo>
                    <a:pt x="14" y="49"/>
                  </a:lnTo>
                  <a:lnTo>
                    <a:pt x="12" y="48"/>
                  </a:lnTo>
                  <a:lnTo>
                    <a:pt x="12" y="47"/>
                  </a:lnTo>
                  <a:lnTo>
                    <a:pt x="12" y="46"/>
                  </a:lnTo>
                  <a:lnTo>
                    <a:pt x="13" y="46"/>
                  </a:lnTo>
                  <a:lnTo>
                    <a:pt x="13" y="46"/>
                  </a:lnTo>
                  <a:lnTo>
                    <a:pt x="14" y="45"/>
                  </a:lnTo>
                  <a:lnTo>
                    <a:pt x="14" y="42"/>
                  </a:lnTo>
                  <a:lnTo>
                    <a:pt x="14" y="41"/>
                  </a:lnTo>
                  <a:lnTo>
                    <a:pt x="14" y="38"/>
                  </a:lnTo>
                  <a:lnTo>
                    <a:pt x="15" y="28"/>
                  </a:lnTo>
                  <a:lnTo>
                    <a:pt x="16" y="26"/>
                  </a:lnTo>
                  <a:lnTo>
                    <a:pt x="16" y="26"/>
                  </a:lnTo>
                  <a:lnTo>
                    <a:pt x="14" y="25"/>
                  </a:lnTo>
                  <a:lnTo>
                    <a:pt x="10" y="23"/>
                  </a:lnTo>
                  <a:lnTo>
                    <a:pt x="8" y="21"/>
                  </a:lnTo>
                  <a:lnTo>
                    <a:pt x="6" y="19"/>
                  </a:lnTo>
                  <a:lnTo>
                    <a:pt x="5" y="17"/>
                  </a:lnTo>
                  <a:lnTo>
                    <a:pt x="2" y="15"/>
                  </a:lnTo>
                  <a:lnTo>
                    <a:pt x="0" y="14"/>
                  </a:lnTo>
                  <a:lnTo>
                    <a:pt x="0" y="13"/>
                  </a:lnTo>
                  <a:lnTo>
                    <a:pt x="1" y="9"/>
                  </a:lnTo>
                  <a:lnTo>
                    <a:pt x="3" y="6"/>
                  </a:lnTo>
                  <a:lnTo>
                    <a:pt x="3" y="3"/>
                  </a:lnTo>
                  <a:lnTo>
                    <a:pt x="3" y="2"/>
                  </a:lnTo>
                  <a:lnTo>
                    <a:pt x="1" y="0"/>
                  </a:lnTo>
                  <a:lnTo>
                    <a:pt x="8" y="1"/>
                  </a:lnTo>
                  <a:lnTo>
                    <a:pt x="19" y="3"/>
                  </a:lnTo>
                  <a:lnTo>
                    <a:pt x="19" y="4"/>
                  </a:lnTo>
                  <a:lnTo>
                    <a:pt x="19" y="4"/>
                  </a:lnTo>
                  <a:lnTo>
                    <a:pt x="20" y="4"/>
                  </a:lnTo>
                  <a:lnTo>
                    <a:pt x="24" y="4"/>
                  </a:lnTo>
                  <a:lnTo>
                    <a:pt x="32" y="3"/>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04" name="Google Shape;2904;p203"/>
            <p:cNvSpPr/>
            <p:nvPr/>
          </p:nvSpPr>
          <p:spPr>
            <a:xfrm>
              <a:off x="6178603" y="3576721"/>
              <a:ext cx="121422" cy="228966"/>
            </a:xfrm>
            <a:custGeom>
              <a:avLst/>
              <a:gdLst/>
              <a:ahLst/>
              <a:cxnLst/>
              <a:rect l="l" t="t" r="r" b="b"/>
              <a:pathLst>
                <a:path w="130" h="274" extrusionOk="0">
                  <a:moveTo>
                    <a:pt x="110" y="142"/>
                  </a:moveTo>
                  <a:lnTo>
                    <a:pt x="110" y="142"/>
                  </a:lnTo>
                  <a:lnTo>
                    <a:pt x="108" y="143"/>
                  </a:lnTo>
                  <a:lnTo>
                    <a:pt x="108" y="143"/>
                  </a:lnTo>
                  <a:lnTo>
                    <a:pt x="105" y="142"/>
                  </a:lnTo>
                  <a:lnTo>
                    <a:pt x="104" y="142"/>
                  </a:lnTo>
                  <a:lnTo>
                    <a:pt x="103" y="141"/>
                  </a:lnTo>
                  <a:lnTo>
                    <a:pt x="103" y="137"/>
                  </a:lnTo>
                  <a:lnTo>
                    <a:pt x="104" y="135"/>
                  </a:lnTo>
                  <a:lnTo>
                    <a:pt x="109" y="135"/>
                  </a:lnTo>
                  <a:lnTo>
                    <a:pt x="112" y="138"/>
                  </a:lnTo>
                  <a:lnTo>
                    <a:pt x="113" y="138"/>
                  </a:lnTo>
                  <a:lnTo>
                    <a:pt x="113" y="140"/>
                  </a:lnTo>
                  <a:lnTo>
                    <a:pt x="112" y="141"/>
                  </a:lnTo>
                  <a:lnTo>
                    <a:pt x="110" y="142"/>
                  </a:lnTo>
                  <a:close/>
                  <a:moveTo>
                    <a:pt x="121" y="102"/>
                  </a:moveTo>
                  <a:lnTo>
                    <a:pt x="116" y="105"/>
                  </a:lnTo>
                  <a:lnTo>
                    <a:pt x="116" y="102"/>
                  </a:lnTo>
                  <a:lnTo>
                    <a:pt x="120" y="99"/>
                  </a:lnTo>
                  <a:lnTo>
                    <a:pt x="121" y="100"/>
                  </a:lnTo>
                  <a:lnTo>
                    <a:pt x="121" y="102"/>
                  </a:lnTo>
                  <a:close/>
                  <a:moveTo>
                    <a:pt x="128" y="162"/>
                  </a:moveTo>
                  <a:lnTo>
                    <a:pt x="128" y="163"/>
                  </a:lnTo>
                  <a:lnTo>
                    <a:pt x="127" y="171"/>
                  </a:lnTo>
                  <a:lnTo>
                    <a:pt x="126" y="173"/>
                  </a:lnTo>
                  <a:lnTo>
                    <a:pt x="126" y="178"/>
                  </a:lnTo>
                  <a:lnTo>
                    <a:pt x="126" y="183"/>
                  </a:lnTo>
                  <a:lnTo>
                    <a:pt x="129" y="187"/>
                  </a:lnTo>
                  <a:lnTo>
                    <a:pt x="129" y="189"/>
                  </a:lnTo>
                  <a:lnTo>
                    <a:pt x="128" y="192"/>
                  </a:lnTo>
                  <a:lnTo>
                    <a:pt x="123" y="194"/>
                  </a:lnTo>
                  <a:lnTo>
                    <a:pt x="117" y="198"/>
                  </a:lnTo>
                  <a:lnTo>
                    <a:pt x="112" y="201"/>
                  </a:lnTo>
                  <a:lnTo>
                    <a:pt x="106" y="204"/>
                  </a:lnTo>
                  <a:lnTo>
                    <a:pt x="104" y="206"/>
                  </a:lnTo>
                  <a:lnTo>
                    <a:pt x="102" y="208"/>
                  </a:lnTo>
                  <a:lnTo>
                    <a:pt x="99" y="210"/>
                  </a:lnTo>
                  <a:lnTo>
                    <a:pt x="99" y="212"/>
                  </a:lnTo>
                  <a:lnTo>
                    <a:pt x="97" y="215"/>
                  </a:lnTo>
                  <a:lnTo>
                    <a:pt x="95" y="217"/>
                  </a:lnTo>
                  <a:lnTo>
                    <a:pt x="90" y="219"/>
                  </a:lnTo>
                  <a:lnTo>
                    <a:pt x="88" y="219"/>
                  </a:lnTo>
                  <a:lnTo>
                    <a:pt x="86" y="223"/>
                  </a:lnTo>
                  <a:lnTo>
                    <a:pt x="85" y="224"/>
                  </a:lnTo>
                  <a:lnTo>
                    <a:pt x="84" y="227"/>
                  </a:lnTo>
                  <a:lnTo>
                    <a:pt x="85" y="236"/>
                  </a:lnTo>
                  <a:lnTo>
                    <a:pt x="88" y="244"/>
                  </a:lnTo>
                  <a:lnTo>
                    <a:pt x="88" y="247"/>
                  </a:lnTo>
                  <a:lnTo>
                    <a:pt x="88" y="250"/>
                  </a:lnTo>
                  <a:lnTo>
                    <a:pt x="87" y="253"/>
                  </a:lnTo>
                  <a:lnTo>
                    <a:pt x="84" y="257"/>
                  </a:lnTo>
                  <a:lnTo>
                    <a:pt x="82" y="260"/>
                  </a:lnTo>
                  <a:lnTo>
                    <a:pt x="77" y="266"/>
                  </a:lnTo>
                  <a:lnTo>
                    <a:pt x="76" y="267"/>
                  </a:lnTo>
                  <a:lnTo>
                    <a:pt x="74" y="269"/>
                  </a:lnTo>
                  <a:lnTo>
                    <a:pt x="68" y="271"/>
                  </a:lnTo>
                  <a:lnTo>
                    <a:pt x="64" y="273"/>
                  </a:lnTo>
                  <a:lnTo>
                    <a:pt x="62" y="264"/>
                  </a:lnTo>
                  <a:lnTo>
                    <a:pt x="61" y="257"/>
                  </a:lnTo>
                  <a:lnTo>
                    <a:pt x="59" y="251"/>
                  </a:lnTo>
                  <a:lnTo>
                    <a:pt x="57" y="240"/>
                  </a:lnTo>
                  <a:lnTo>
                    <a:pt x="55" y="231"/>
                  </a:lnTo>
                  <a:lnTo>
                    <a:pt x="53" y="222"/>
                  </a:lnTo>
                  <a:lnTo>
                    <a:pt x="51" y="213"/>
                  </a:lnTo>
                  <a:lnTo>
                    <a:pt x="49" y="204"/>
                  </a:lnTo>
                  <a:lnTo>
                    <a:pt x="48" y="203"/>
                  </a:lnTo>
                  <a:lnTo>
                    <a:pt x="43" y="200"/>
                  </a:lnTo>
                  <a:lnTo>
                    <a:pt x="38" y="195"/>
                  </a:lnTo>
                  <a:lnTo>
                    <a:pt x="32" y="192"/>
                  </a:lnTo>
                  <a:lnTo>
                    <a:pt x="26" y="187"/>
                  </a:lnTo>
                  <a:lnTo>
                    <a:pt x="25" y="181"/>
                  </a:lnTo>
                  <a:lnTo>
                    <a:pt x="22" y="172"/>
                  </a:lnTo>
                  <a:lnTo>
                    <a:pt x="19" y="167"/>
                  </a:lnTo>
                  <a:lnTo>
                    <a:pt x="18" y="166"/>
                  </a:lnTo>
                  <a:lnTo>
                    <a:pt x="11" y="163"/>
                  </a:lnTo>
                  <a:lnTo>
                    <a:pt x="8" y="161"/>
                  </a:lnTo>
                  <a:lnTo>
                    <a:pt x="7" y="159"/>
                  </a:lnTo>
                  <a:lnTo>
                    <a:pt x="6" y="156"/>
                  </a:lnTo>
                  <a:lnTo>
                    <a:pt x="4" y="148"/>
                  </a:lnTo>
                  <a:lnTo>
                    <a:pt x="1" y="142"/>
                  </a:lnTo>
                  <a:lnTo>
                    <a:pt x="0" y="138"/>
                  </a:lnTo>
                  <a:lnTo>
                    <a:pt x="0" y="132"/>
                  </a:lnTo>
                  <a:lnTo>
                    <a:pt x="0" y="128"/>
                  </a:lnTo>
                  <a:lnTo>
                    <a:pt x="1" y="126"/>
                  </a:lnTo>
                  <a:lnTo>
                    <a:pt x="8" y="121"/>
                  </a:lnTo>
                  <a:lnTo>
                    <a:pt x="10" y="115"/>
                  </a:lnTo>
                  <a:lnTo>
                    <a:pt x="14" y="113"/>
                  </a:lnTo>
                  <a:lnTo>
                    <a:pt x="17" y="111"/>
                  </a:lnTo>
                  <a:lnTo>
                    <a:pt x="19" y="109"/>
                  </a:lnTo>
                  <a:lnTo>
                    <a:pt x="22" y="106"/>
                  </a:lnTo>
                  <a:lnTo>
                    <a:pt x="24" y="103"/>
                  </a:lnTo>
                  <a:lnTo>
                    <a:pt x="24" y="99"/>
                  </a:lnTo>
                  <a:lnTo>
                    <a:pt x="24" y="93"/>
                  </a:lnTo>
                  <a:lnTo>
                    <a:pt x="25" y="89"/>
                  </a:lnTo>
                  <a:lnTo>
                    <a:pt x="29" y="85"/>
                  </a:lnTo>
                  <a:lnTo>
                    <a:pt x="27" y="81"/>
                  </a:lnTo>
                  <a:lnTo>
                    <a:pt x="25" y="77"/>
                  </a:lnTo>
                  <a:lnTo>
                    <a:pt x="26" y="70"/>
                  </a:lnTo>
                  <a:lnTo>
                    <a:pt x="26" y="67"/>
                  </a:lnTo>
                  <a:lnTo>
                    <a:pt x="25" y="64"/>
                  </a:lnTo>
                  <a:lnTo>
                    <a:pt x="24" y="61"/>
                  </a:lnTo>
                  <a:lnTo>
                    <a:pt x="24" y="58"/>
                  </a:lnTo>
                  <a:lnTo>
                    <a:pt x="25" y="51"/>
                  </a:lnTo>
                  <a:lnTo>
                    <a:pt x="25" y="46"/>
                  </a:lnTo>
                  <a:lnTo>
                    <a:pt x="27" y="39"/>
                  </a:lnTo>
                  <a:lnTo>
                    <a:pt x="26" y="37"/>
                  </a:lnTo>
                  <a:lnTo>
                    <a:pt x="25" y="35"/>
                  </a:lnTo>
                  <a:lnTo>
                    <a:pt x="22" y="34"/>
                  </a:lnTo>
                  <a:lnTo>
                    <a:pt x="22" y="33"/>
                  </a:lnTo>
                  <a:lnTo>
                    <a:pt x="23" y="31"/>
                  </a:lnTo>
                  <a:lnTo>
                    <a:pt x="27" y="28"/>
                  </a:lnTo>
                  <a:lnTo>
                    <a:pt x="30" y="23"/>
                  </a:lnTo>
                  <a:lnTo>
                    <a:pt x="32" y="22"/>
                  </a:lnTo>
                  <a:lnTo>
                    <a:pt x="35" y="20"/>
                  </a:lnTo>
                  <a:lnTo>
                    <a:pt x="35" y="18"/>
                  </a:lnTo>
                  <a:lnTo>
                    <a:pt x="34" y="16"/>
                  </a:lnTo>
                  <a:lnTo>
                    <a:pt x="42" y="14"/>
                  </a:lnTo>
                  <a:lnTo>
                    <a:pt x="49" y="7"/>
                  </a:lnTo>
                  <a:lnTo>
                    <a:pt x="52" y="6"/>
                  </a:lnTo>
                  <a:lnTo>
                    <a:pt x="69" y="0"/>
                  </a:lnTo>
                  <a:lnTo>
                    <a:pt x="72" y="0"/>
                  </a:lnTo>
                  <a:lnTo>
                    <a:pt x="74" y="1"/>
                  </a:lnTo>
                  <a:lnTo>
                    <a:pt x="74" y="3"/>
                  </a:lnTo>
                  <a:lnTo>
                    <a:pt x="73" y="5"/>
                  </a:lnTo>
                  <a:lnTo>
                    <a:pt x="74" y="8"/>
                  </a:lnTo>
                  <a:lnTo>
                    <a:pt x="76" y="6"/>
                  </a:lnTo>
                  <a:lnTo>
                    <a:pt x="76" y="5"/>
                  </a:lnTo>
                  <a:lnTo>
                    <a:pt x="76" y="3"/>
                  </a:lnTo>
                  <a:lnTo>
                    <a:pt x="79" y="3"/>
                  </a:lnTo>
                  <a:lnTo>
                    <a:pt x="82" y="3"/>
                  </a:lnTo>
                  <a:lnTo>
                    <a:pt x="86" y="5"/>
                  </a:lnTo>
                  <a:lnTo>
                    <a:pt x="86" y="12"/>
                  </a:lnTo>
                  <a:lnTo>
                    <a:pt x="90" y="19"/>
                  </a:lnTo>
                  <a:lnTo>
                    <a:pt x="89" y="22"/>
                  </a:lnTo>
                  <a:lnTo>
                    <a:pt x="93" y="24"/>
                  </a:lnTo>
                  <a:lnTo>
                    <a:pt x="96" y="22"/>
                  </a:lnTo>
                  <a:lnTo>
                    <a:pt x="98" y="19"/>
                  </a:lnTo>
                  <a:lnTo>
                    <a:pt x="104" y="16"/>
                  </a:lnTo>
                  <a:lnTo>
                    <a:pt x="110" y="11"/>
                  </a:lnTo>
                  <a:lnTo>
                    <a:pt x="114" y="11"/>
                  </a:lnTo>
                  <a:lnTo>
                    <a:pt x="114" y="15"/>
                  </a:lnTo>
                  <a:lnTo>
                    <a:pt x="116" y="19"/>
                  </a:lnTo>
                  <a:lnTo>
                    <a:pt x="114" y="20"/>
                  </a:lnTo>
                  <a:lnTo>
                    <a:pt x="110" y="24"/>
                  </a:lnTo>
                  <a:lnTo>
                    <a:pt x="106" y="34"/>
                  </a:lnTo>
                  <a:lnTo>
                    <a:pt x="100" y="37"/>
                  </a:lnTo>
                  <a:lnTo>
                    <a:pt x="96" y="41"/>
                  </a:lnTo>
                  <a:lnTo>
                    <a:pt x="95" y="43"/>
                  </a:lnTo>
                  <a:lnTo>
                    <a:pt x="95" y="46"/>
                  </a:lnTo>
                  <a:lnTo>
                    <a:pt x="96" y="52"/>
                  </a:lnTo>
                  <a:lnTo>
                    <a:pt x="99" y="58"/>
                  </a:lnTo>
                  <a:lnTo>
                    <a:pt x="102" y="61"/>
                  </a:lnTo>
                  <a:lnTo>
                    <a:pt x="105" y="62"/>
                  </a:lnTo>
                  <a:lnTo>
                    <a:pt x="112" y="68"/>
                  </a:lnTo>
                  <a:lnTo>
                    <a:pt x="112" y="71"/>
                  </a:lnTo>
                  <a:lnTo>
                    <a:pt x="113" y="75"/>
                  </a:lnTo>
                  <a:lnTo>
                    <a:pt x="113" y="79"/>
                  </a:lnTo>
                  <a:lnTo>
                    <a:pt x="115" y="83"/>
                  </a:lnTo>
                  <a:lnTo>
                    <a:pt x="110" y="91"/>
                  </a:lnTo>
                  <a:lnTo>
                    <a:pt x="108" y="97"/>
                  </a:lnTo>
                  <a:lnTo>
                    <a:pt x="102" y="105"/>
                  </a:lnTo>
                  <a:lnTo>
                    <a:pt x="97" y="110"/>
                  </a:lnTo>
                  <a:lnTo>
                    <a:pt x="86" y="118"/>
                  </a:lnTo>
                  <a:lnTo>
                    <a:pt x="84" y="120"/>
                  </a:lnTo>
                  <a:lnTo>
                    <a:pt x="82" y="123"/>
                  </a:lnTo>
                  <a:lnTo>
                    <a:pt x="81" y="126"/>
                  </a:lnTo>
                  <a:lnTo>
                    <a:pt x="81" y="129"/>
                  </a:lnTo>
                  <a:lnTo>
                    <a:pt x="85" y="137"/>
                  </a:lnTo>
                  <a:lnTo>
                    <a:pt x="90" y="141"/>
                  </a:lnTo>
                  <a:lnTo>
                    <a:pt x="95" y="144"/>
                  </a:lnTo>
                  <a:lnTo>
                    <a:pt x="103" y="143"/>
                  </a:lnTo>
                  <a:lnTo>
                    <a:pt x="103" y="146"/>
                  </a:lnTo>
                  <a:lnTo>
                    <a:pt x="103" y="150"/>
                  </a:lnTo>
                  <a:lnTo>
                    <a:pt x="106" y="150"/>
                  </a:lnTo>
                  <a:lnTo>
                    <a:pt x="109" y="149"/>
                  </a:lnTo>
                  <a:lnTo>
                    <a:pt x="110" y="146"/>
                  </a:lnTo>
                  <a:lnTo>
                    <a:pt x="115" y="148"/>
                  </a:lnTo>
                  <a:lnTo>
                    <a:pt x="116" y="156"/>
                  </a:lnTo>
                  <a:lnTo>
                    <a:pt x="120" y="157"/>
                  </a:lnTo>
                  <a:lnTo>
                    <a:pt x="120" y="159"/>
                  </a:lnTo>
                  <a:lnTo>
                    <a:pt x="119" y="159"/>
                  </a:lnTo>
                  <a:lnTo>
                    <a:pt x="119" y="160"/>
                  </a:lnTo>
                  <a:lnTo>
                    <a:pt x="119" y="161"/>
                  </a:lnTo>
                  <a:lnTo>
                    <a:pt x="123" y="162"/>
                  </a:lnTo>
                  <a:lnTo>
                    <a:pt x="125" y="161"/>
                  </a:lnTo>
                  <a:lnTo>
                    <a:pt x="128" y="162"/>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05" name="Google Shape;2905;p203"/>
            <p:cNvSpPr/>
            <p:nvPr/>
          </p:nvSpPr>
          <p:spPr>
            <a:xfrm>
              <a:off x="6274904" y="3687511"/>
              <a:ext cx="8374" cy="7386"/>
            </a:xfrm>
            <a:custGeom>
              <a:avLst/>
              <a:gdLst/>
              <a:ahLst/>
              <a:cxnLst/>
              <a:rect l="l" t="t" r="r" b="b"/>
              <a:pathLst>
                <a:path w="11" h="9" extrusionOk="0">
                  <a:moveTo>
                    <a:pt x="7" y="7"/>
                  </a:moveTo>
                  <a:lnTo>
                    <a:pt x="7" y="7"/>
                  </a:lnTo>
                  <a:lnTo>
                    <a:pt x="5" y="8"/>
                  </a:lnTo>
                  <a:lnTo>
                    <a:pt x="5" y="8"/>
                  </a:lnTo>
                  <a:lnTo>
                    <a:pt x="2" y="7"/>
                  </a:lnTo>
                  <a:lnTo>
                    <a:pt x="1" y="7"/>
                  </a:lnTo>
                  <a:lnTo>
                    <a:pt x="0" y="6"/>
                  </a:lnTo>
                  <a:lnTo>
                    <a:pt x="0" y="2"/>
                  </a:lnTo>
                  <a:lnTo>
                    <a:pt x="1" y="0"/>
                  </a:lnTo>
                  <a:lnTo>
                    <a:pt x="6" y="0"/>
                  </a:lnTo>
                  <a:lnTo>
                    <a:pt x="9" y="3"/>
                  </a:lnTo>
                  <a:lnTo>
                    <a:pt x="10" y="3"/>
                  </a:lnTo>
                  <a:lnTo>
                    <a:pt x="10" y="5"/>
                  </a:lnTo>
                  <a:lnTo>
                    <a:pt x="9" y="6"/>
                  </a:lnTo>
                  <a:lnTo>
                    <a:pt x="7" y="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06" name="Google Shape;2906;p203"/>
            <p:cNvSpPr/>
            <p:nvPr/>
          </p:nvSpPr>
          <p:spPr>
            <a:xfrm>
              <a:off x="6287463" y="3657967"/>
              <a:ext cx="4188" cy="7386"/>
            </a:xfrm>
            <a:custGeom>
              <a:avLst/>
              <a:gdLst/>
              <a:ahLst/>
              <a:cxnLst/>
              <a:rect l="l" t="t" r="r" b="b"/>
              <a:pathLst>
                <a:path w="6" h="7" extrusionOk="0">
                  <a:moveTo>
                    <a:pt x="5" y="3"/>
                  </a:moveTo>
                  <a:lnTo>
                    <a:pt x="0" y="6"/>
                  </a:lnTo>
                  <a:lnTo>
                    <a:pt x="0" y="3"/>
                  </a:lnTo>
                  <a:lnTo>
                    <a:pt x="4" y="0"/>
                  </a:lnTo>
                  <a:lnTo>
                    <a:pt x="5" y="1"/>
                  </a:lnTo>
                  <a:lnTo>
                    <a:pt x="5"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07" name="Google Shape;2907;p203"/>
            <p:cNvSpPr/>
            <p:nvPr/>
          </p:nvSpPr>
          <p:spPr>
            <a:xfrm>
              <a:off x="6840137" y="4677235"/>
              <a:ext cx="339142" cy="288054"/>
            </a:xfrm>
            <a:custGeom>
              <a:avLst/>
              <a:gdLst/>
              <a:ahLst/>
              <a:cxnLst/>
              <a:rect l="l" t="t" r="r" b="b"/>
              <a:pathLst>
                <a:path w="359" h="345" extrusionOk="0">
                  <a:moveTo>
                    <a:pt x="48" y="0"/>
                  </a:moveTo>
                  <a:lnTo>
                    <a:pt x="49" y="0"/>
                  </a:lnTo>
                  <a:lnTo>
                    <a:pt x="52" y="0"/>
                  </a:lnTo>
                  <a:lnTo>
                    <a:pt x="58" y="0"/>
                  </a:lnTo>
                  <a:lnTo>
                    <a:pt x="64" y="0"/>
                  </a:lnTo>
                  <a:lnTo>
                    <a:pt x="70" y="0"/>
                  </a:lnTo>
                  <a:lnTo>
                    <a:pt x="75" y="0"/>
                  </a:lnTo>
                  <a:lnTo>
                    <a:pt x="81" y="0"/>
                  </a:lnTo>
                  <a:lnTo>
                    <a:pt x="87" y="0"/>
                  </a:lnTo>
                  <a:lnTo>
                    <a:pt x="92" y="0"/>
                  </a:lnTo>
                  <a:lnTo>
                    <a:pt x="98" y="0"/>
                  </a:lnTo>
                  <a:lnTo>
                    <a:pt x="104" y="0"/>
                  </a:lnTo>
                  <a:lnTo>
                    <a:pt x="109" y="0"/>
                  </a:lnTo>
                  <a:lnTo>
                    <a:pt x="115" y="0"/>
                  </a:lnTo>
                  <a:lnTo>
                    <a:pt x="121" y="0"/>
                  </a:lnTo>
                  <a:lnTo>
                    <a:pt x="126" y="0"/>
                  </a:lnTo>
                  <a:lnTo>
                    <a:pt x="132" y="0"/>
                  </a:lnTo>
                  <a:lnTo>
                    <a:pt x="138" y="0"/>
                  </a:lnTo>
                  <a:lnTo>
                    <a:pt x="144" y="0"/>
                  </a:lnTo>
                  <a:lnTo>
                    <a:pt x="147" y="0"/>
                  </a:lnTo>
                  <a:lnTo>
                    <a:pt x="150" y="0"/>
                  </a:lnTo>
                  <a:lnTo>
                    <a:pt x="152" y="1"/>
                  </a:lnTo>
                  <a:lnTo>
                    <a:pt x="155" y="3"/>
                  </a:lnTo>
                  <a:lnTo>
                    <a:pt x="161" y="7"/>
                  </a:lnTo>
                  <a:lnTo>
                    <a:pt x="168" y="11"/>
                  </a:lnTo>
                  <a:lnTo>
                    <a:pt x="175" y="14"/>
                  </a:lnTo>
                  <a:lnTo>
                    <a:pt x="182" y="18"/>
                  </a:lnTo>
                  <a:lnTo>
                    <a:pt x="189" y="22"/>
                  </a:lnTo>
                  <a:lnTo>
                    <a:pt x="196" y="26"/>
                  </a:lnTo>
                  <a:lnTo>
                    <a:pt x="202" y="30"/>
                  </a:lnTo>
                  <a:lnTo>
                    <a:pt x="209" y="33"/>
                  </a:lnTo>
                  <a:lnTo>
                    <a:pt x="216" y="37"/>
                  </a:lnTo>
                  <a:lnTo>
                    <a:pt x="223" y="41"/>
                  </a:lnTo>
                  <a:lnTo>
                    <a:pt x="230" y="45"/>
                  </a:lnTo>
                  <a:lnTo>
                    <a:pt x="236" y="49"/>
                  </a:lnTo>
                  <a:lnTo>
                    <a:pt x="243" y="52"/>
                  </a:lnTo>
                  <a:lnTo>
                    <a:pt x="250" y="56"/>
                  </a:lnTo>
                  <a:lnTo>
                    <a:pt x="257" y="60"/>
                  </a:lnTo>
                  <a:lnTo>
                    <a:pt x="264" y="64"/>
                  </a:lnTo>
                  <a:lnTo>
                    <a:pt x="267" y="66"/>
                  </a:lnTo>
                  <a:lnTo>
                    <a:pt x="268" y="66"/>
                  </a:lnTo>
                  <a:lnTo>
                    <a:pt x="268" y="70"/>
                  </a:lnTo>
                  <a:lnTo>
                    <a:pt x="268" y="72"/>
                  </a:lnTo>
                  <a:lnTo>
                    <a:pt x="268" y="74"/>
                  </a:lnTo>
                  <a:lnTo>
                    <a:pt x="266" y="77"/>
                  </a:lnTo>
                  <a:lnTo>
                    <a:pt x="266" y="79"/>
                  </a:lnTo>
                  <a:lnTo>
                    <a:pt x="266" y="80"/>
                  </a:lnTo>
                  <a:lnTo>
                    <a:pt x="266" y="80"/>
                  </a:lnTo>
                  <a:lnTo>
                    <a:pt x="268" y="80"/>
                  </a:lnTo>
                  <a:lnTo>
                    <a:pt x="269" y="82"/>
                  </a:lnTo>
                  <a:lnTo>
                    <a:pt x="270" y="82"/>
                  </a:lnTo>
                  <a:lnTo>
                    <a:pt x="271" y="85"/>
                  </a:lnTo>
                  <a:lnTo>
                    <a:pt x="272" y="86"/>
                  </a:lnTo>
                  <a:lnTo>
                    <a:pt x="275" y="88"/>
                  </a:lnTo>
                  <a:lnTo>
                    <a:pt x="280" y="92"/>
                  </a:lnTo>
                  <a:lnTo>
                    <a:pt x="285" y="94"/>
                  </a:lnTo>
                  <a:lnTo>
                    <a:pt x="290" y="98"/>
                  </a:lnTo>
                  <a:lnTo>
                    <a:pt x="295" y="102"/>
                  </a:lnTo>
                  <a:lnTo>
                    <a:pt x="299" y="105"/>
                  </a:lnTo>
                  <a:lnTo>
                    <a:pt x="304" y="109"/>
                  </a:lnTo>
                  <a:lnTo>
                    <a:pt x="309" y="112"/>
                  </a:lnTo>
                  <a:lnTo>
                    <a:pt x="314" y="116"/>
                  </a:lnTo>
                  <a:lnTo>
                    <a:pt x="317" y="118"/>
                  </a:lnTo>
                  <a:lnTo>
                    <a:pt x="318" y="118"/>
                  </a:lnTo>
                  <a:lnTo>
                    <a:pt x="317" y="121"/>
                  </a:lnTo>
                  <a:lnTo>
                    <a:pt x="315" y="127"/>
                  </a:lnTo>
                  <a:lnTo>
                    <a:pt x="314" y="130"/>
                  </a:lnTo>
                  <a:lnTo>
                    <a:pt x="313" y="133"/>
                  </a:lnTo>
                  <a:lnTo>
                    <a:pt x="312" y="135"/>
                  </a:lnTo>
                  <a:lnTo>
                    <a:pt x="310" y="145"/>
                  </a:lnTo>
                  <a:lnTo>
                    <a:pt x="307" y="148"/>
                  </a:lnTo>
                  <a:lnTo>
                    <a:pt x="305" y="156"/>
                  </a:lnTo>
                  <a:lnTo>
                    <a:pt x="304" y="162"/>
                  </a:lnTo>
                  <a:lnTo>
                    <a:pt x="306" y="167"/>
                  </a:lnTo>
                  <a:lnTo>
                    <a:pt x="306" y="170"/>
                  </a:lnTo>
                  <a:lnTo>
                    <a:pt x="310" y="174"/>
                  </a:lnTo>
                  <a:lnTo>
                    <a:pt x="313" y="176"/>
                  </a:lnTo>
                  <a:lnTo>
                    <a:pt x="315" y="178"/>
                  </a:lnTo>
                  <a:lnTo>
                    <a:pt x="318" y="182"/>
                  </a:lnTo>
                  <a:lnTo>
                    <a:pt x="320" y="186"/>
                  </a:lnTo>
                  <a:lnTo>
                    <a:pt x="326" y="188"/>
                  </a:lnTo>
                  <a:lnTo>
                    <a:pt x="328" y="193"/>
                  </a:lnTo>
                  <a:lnTo>
                    <a:pt x="327" y="196"/>
                  </a:lnTo>
                  <a:lnTo>
                    <a:pt x="324" y="198"/>
                  </a:lnTo>
                  <a:lnTo>
                    <a:pt x="322" y="203"/>
                  </a:lnTo>
                  <a:lnTo>
                    <a:pt x="320" y="209"/>
                  </a:lnTo>
                  <a:lnTo>
                    <a:pt x="320" y="218"/>
                  </a:lnTo>
                  <a:lnTo>
                    <a:pt x="321" y="216"/>
                  </a:lnTo>
                  <a:lnTo>
                    <a:pt x="324" y="218"/>
                  </a:lnTo>
                  <a:lnTo>
                    <a:pt x="324" y="225"/>
                  </a:lnTo>
                  <a:lnTo>
                    <a:pt x="322" y="232"/>
                  </a:lnTo>
                  <a:lnTo>
                    <a:pt x="320" y="235"/>
                  </a:lnTo>
                  <a:lnTo>
                    <a:pt x="320" y="238"/>
                  </a:lnTo>
                  <a:lnTo>
                    <a:pt x="323" y="247"/>
                  </a:lnTo>
                  <a:lnTo>
                    <a:pt x="326" y="252"/>
                  </a:lnTo>
                  <a:lnTo>
                    <a:pt x="326" y="253"/>
                  </a:lnTo>
                  <a:lnTo>
                    <a:pt x="325" y="255"/>
                  </a:lnTo>
                  <a:lnTo>
                    <a:pt x="331" y="263"/>
                  </a:lnTo>
                  <a:lnTo>
                    <a:pt x="331" y="270"/>
                  </a:lnTo>
                  <a:lnTo>
                    <a:pt x="333" y="275"/>
                  </a:lnTo>
                  <a:lnTo>
                    <a:pt x="334" y="280"/>
                  </a:lnTo>
                  <a:lnTo>
                    <a:pt x="335" y="283"/>
                  </a:lnTo>
                  <a:lnTo>
                    <a:pt x="335" y="286"/>
                  </a:lnTo>
                  <a:lnTo>
                    <a:pt x="334" y="288"/>
                  </a:lnTo>
                  <a:lnTo>
                    <a:pt x="338" y="289"/>
                  </a:lnTo>
                  <a:lnTo>
                    <a:pt x="341" y="291"/>
                  </a:lnTo>
                  <a:lnTo>
                    <a:pt x="342" y="294"/>
                  </a:lnTo>
                  <a:lnTo>
                    <a:pt x="345" y="294"/>
                  </a:lnTo>
                  <a:lnTo>
                    <a:pt x="347" y="295"/>
                  </a:lnTo>
                  <a:lnTo>
                    <a:pt x="350" y="296"/>
                  </a:lnTo>
                  <a:lnTo>
                    <a:pt x="355" y="300"/>
                  </a:lnTo>
                  <a:lnTo>
                    <a:pt x="356" y="302"/>
                  </a:lnTo>
                  <a:lnTo>
                    <a:pt x="357" y="303"/>
                  </a:lnTo>
                  <a:lnTo>
                    <a:pt x="358" y="304"/>
                  </a:lnTo>
                  <a:lnTo>
                    <a:pt x="354" y="307"/>
                  </a:lnTo>
                  <a:lnTo>
                    <a:pt x="348" y="311"/>
                  </a:lnTo>
                  <a:lnTo>
                    <a:pt x="342" y="315"/>
                  </a:lnTo>
                  <a:lnTo>
                    <a:pt x="337" y="318"/>
                  </a:lnTo>
                  <a:lnTo>
                    <a:pt x="333" y="320"/>
                  </a:lnTo>
                  <a:lnTo>
                    <a:pt x="329" y="320"/>
                  </a:lnTo>
                  <a:lnTo>
                    <a:pt x="324" y="322"/>
                  </a:lnTo>
                  <a:lnTo>
                    <a:pt x="321" y="325"/>
                  </a:lnTo>
                  <a:lnTo>
                    <a:pt x="316" y="326"/>
                  </a:lnTo>
                  <a:lnTo>
                    <a:pt x="310" y="326"/>
                  </a:lnTo>
                  <a:lnTo>
                    <a:pt x="304" y="329"/>
                  </a:lnTo>
                  <a:lnTo>
                    <a:pt x="298" y="333"/>
                  </a:lnTo>
                  <a:lnTo>
                    <a:pt x="294" y="334"/>
                  </a:lnTo>
                  <a:lnTo>
                    <a:pt x="288" y="331"/>
                  </a:lnTo>
                  <a:lnTo>
                    <a:pt x="284" y="330"/>
                  </a:lnTo>
                  <a:lnTo>
                    <a:pt x="279" y="330"/>
                  </a:lnTo>
                  <a:lnTo>
                    <a:pt x="276" y="330"/>
                  </a:lnTo>
                  <a:lnTo>
                    <a:pt x="275" y="331"/>
                  </a:lnTo>
                  <a:lnTo>
                    <a:pt x="274" y="334"/>
                  </a:lnTo>
                  <a:lnTo>
                    <a:pt x="273" y="337"/>
                  </a:lnTo>
                  <a:lnTo>
                    <a:pt x="270" y="340"/>
                  </a:lnTo>
                  <a:lnTo>
                    <a:pt x="264" y="343"/>
                  </a:lnTo>
                  <a:lnTo>
                    <a:pt x="259" y="344"/>
                  </a:lnTo>
                  <a:lnTo>
                    <a:pt x="254" y="343"/>
                  </a:lnTo>
                  <a:lnTo>
                    <a:pt x="250" y="342"/>
                  </a:lnTo>
                  <a:lnTo>
                    <a:pt x="248" y="340"/>
                  </a:lnTo>
                  <a:lnTo>
                    <a:pt x="246" y="340"/>
                  </a:lnTo>
                  <a:lnTo>
                    <a:pt x="243" y="340"/>
                  </a:lnTo>
                  <a:lnTo>
                    <a:pt x="239" y="341"/>
                  </a:lnTo>
                  <a:lnTo>
                    <a:pt x="236" y="343"/>
                  </a:lnTo>
                  <a:lnTo>
                    <a:pt x="231" y="344"/>
                  </a:lnTo>
                  <a:lnTo>
                    <a:pt x="224" y="344"/>
                  </a:lnTo>
                  <a:lnTo>
                    <a:pt x="220" y="343"/>
                  </a:lnTo>
                  <a:lnTo>
                    <a:pt x="220" y="341"/>
                  </a:lnTo>
                  <a:lnTo>
                    <a:pt x="217" y="339"/>
                  </a:lnTo>
                  <a:lnTo>
                    <a:pt x="211" y="336"/>
                  </a:lnTo>
                  <a:lnTo>
                    <a:pt x="208" y="335"/>
                  </a:lnTo>
                  <a:lnTo>
                    <a:pt x="205" y="339"/>
                  </a:lnTo>
                  <a:lnTo>
                    <a:pt x="202" y="340"/>
                  </a:lnTo>
                  <a:lnTo>
                    <a:pt x="201" y="340"/>
                  </a:lnTo>
                  <a:lnTo>
                    <a:pt x="198" y="341"/>
                  </a:lnTo>
                  <a:lnTo>
                    <a:pt x="197" y="340"/>
                  </a:lnTo>
                  <a:lnTo>
                    <a:pt x="196" y="340"/>
                  </a:lnTo>
                  <a:lnTo>
                    <a:pt x="188" y="340"/>
                  </a:lnTo>
                  <a:lnTo>
                    <a:pt x="181" y="340"/>
                  </a:lnTo>
                  <a:lnTo>
                    <a:pt x="181" y="339"/>
                  </a:lnTo>
                  <a:lnTo>
                    <a:pt x="180" y="336"/>
                  </a:lnTo>
                  <a:lnTo>
                    <a:pt x="179" y="334"/>
                  </a:lnTo>
                  <a:lnTo>
                    <a:pt x="178" y="333"/>
                  </a:lnTo>
                  <a:lnTo>
                    <a:pt x="176" y="333"/>
                  </a:lnTo>
                  <a:lnTo>
                    <a:pt x="175" y="333"/>
                  </a:lnTo>
                  <a:lnTo>
                    <a:pt x="174" y="331"/>
                  </a:lnTo>
                  <a:lnTo>
                    <a:pt x="173" y="329"/>
                  </a:lnTo>
                  <a:lnTo>
                    <a:pt x="172" y="327"/>
                  </a:lnTo>
                  <a:lnTo>
                    <a:pt x="170" y="325"/>
                  </a:lnTo>
                  <a:lnTo>
                    <a:pt x="170" y="324"/>
                  </a:lnTo>
                  <a:lnTo>
                    <a:pt x="169" y="322"/>
                  </a:lnTo>
                  <a:lnTo>
                    <a:pt x="170" y="321"/>
                  </a:lnTo>
                  <a:lnTo>
                    <a:pt x="171" y="317"/>
                  </a:lnTo>
                  <a:lnTo>
                    <a:pt x="172" y="314"/>
                  </a:lnTo>
                  <a:lnTo>
                    <a:pt x="172" y="312"/>
                  </a:lnTo>
                  <a:lnTo>
                    <a:pt x="170" y="309"/>
                  </a:lnTo>
                  <a:lnTo>
                    <a:pt x="169" y="305"/>
                  </a:lnTo>
                  <a:lnTo>
                    <a:pt x="169" y="305"/>
                  </a:lnTo>
                  <a:lnTo>
                    <a:pt x="169" y="302"/>
                  </a:lnTo>
                  <a:lnTo>
                    <a:pt x="169" y="301"/>
                  </a:lnTo>
                  <a:lnTo>
                    <a:pt x="169" y="299"/>
                  </a:lnTo>
                  <a:lnTo>
                    <a:pt x="169" y="296"/>
                  </a:lnTo>
                  <a:lnTo>
                    <a:pt x="167" y="291"/>
                  </a:lnTo>
                  <a:lnTo>
                    <a:pt x="167" y="289"/>
                  </a:lnTo>
                  <a:lnTo>
                    <a:pt x="166" y="287"/>
                  </a:lnTo>
                  <a:lnTo>
                    <a:pt x="161" y="281"/>
                  </a:lnTo>
                  <a:lnTo>
                    <a:pt x="161" y="280"/>
                  </a:lnTo>
                  <a:lnTo>
                    <a:pt x="153" y="274"/>
                  </a:lnTo>
                  <a:lnTo>
                    <a:pt x="150" y="272"/>
                  </a:lnTo>
                  <a:lnTo>
                    <a:pt x="149" y="274"/>
                  </a:lnTo>
                  <a:lnTo>
                    <a:pt x="149" y="274"/>
                  </a:lnTo>
                  <a:lnTo>
                    <a:pt x="149" y="277"/>
                  </a:lnTo>
                  <a:lnTo>
                    <a:pt x="149" y="277"/>
                  </a:lnTo>
                  <a:lnTo>
                    <a:pt x="149" y="278"/>
                  </a:lnTo>
                  <a:lnTo>
                    <a:pt x="146" y="278"/>
                  </a:lnTo>
                  <a:lnTo>
                    <a:pt x="145" y="278"/>
                  </a:lnTo>
                  <a:lnTo>
                    <a:pt x="143" y="276"/>
                  </a:lnTo>
                  <a:lnTo>
                    <a:pt x="140" y="276"/>
                  </a:lnTo>
                  <a:lnTo>
                    <a:pt x="135" y="276"/>
                  </a:lnTo>
                  <a:lnTo>
                    <a:pt x="133" y="276"/>
                  </a:lnTo>
                  <a:lnTo>
                    <a:pt x="132" y="276"/>
                  </a:lnTo>
                  <a:lnTo>
                    <a:pt x="129" y="273"/>
                  </a:lnTo>
                  <a:lnTo>
                    <a:pt x="125" y="272"/>
                  </a:lnTo>
                  <a:lnTo>
                    <a:pt x="122" y="272"/>
                  </a:lnTo>
                  <a:lnTo>
                    <a:pt x="117" y="269"/>
                  </a:lnTo>
                  <a:lnTo>
                    <a:pt x="116" y="270"/>
                  </a:lnTo>
                  <a:lnTo>
                    <a:pt x="115" y="270"/>
                  </a:lnTo>
                  <a:lnTo>
                    <a:pt x="114" y="269"/>
                  </a:lnTo>
                  <a:lnTo>
                    <a:pt x="110" y="267"/>
                  </a:lnTo>
                  <a:lnTo>
                    <a:pt x="106" y="265"/>
                  </a:lnTo>
                  <a:lnTo>
                    <a:pt x="102" y="263"/>
                  </a:lnTo>
                  <a:lnTo>
                    <a:pt x="100" y="261"/>
                  </a:lnTo>
                  <a:lnTo>
                    <a:pt x="96" y="261"/>
                  </a:lnTo>
                  <a:lnTo>
                    <a:pt x="93" y="260"/>
                  </a:lnTo>
                  <a:lnTo>
                    <a:pt x="90" y="258"/>
                  </a:lnTo>
                  <a:lnTo>
                    <a:pt x="87" y="258"/>
                  </a:lnTo>
                  <a:lnTo>
                    <a:pt x="84" y="258"/>
                  </a:lnTo>
                  <a:lnTo>
                    <a:pt x="83" y="257"/>
                  </a:lnTo>
                  <a:lnTo>
                    <a:pt x="83" y="255"/>
                  </a:lnTo>
                  <a:lnTo>
                    <a:pt x="82" y="254"/>
                  </a:lnTo>
                  <a:lnTo>
                    <a:pt x="81" y="253"/>
                  </a:lnTo>
                  <a:lnTo>
                    <a:pt x="78" y="253"/>
                  </a:lnTo>
                  <a:lnTo>
                    <a:pt x="76" y="253"/>
                  </a:lnTo>
                  <a:lnTo>
                    <a:pt x="76" y="253"/>
                  </a:lnTo>
                  <a:lnTo>
                    <a:pt x="74" y="252"/>
                  </a:lnTo>
                  <a:lnTo>
                    <a:pt x="72" y="250"/>
                  </a:lnTo>
                  <a:lnTo>
                    <a:pt x="71" y="247"/>
                  </a:lnTo>
                  <a:lnTo>
                    <a:pt x="68" y="245"/>
                  </a:lnTo>
                  <a:lnTo>
                    <a:pt x="65" y="244"/>
                  </a:lnTo>
                  <a:lnTo>
                    <a:pt x="57" y="244"/>
                  </a:lnTo>
                  <a:lnTo>
                    <a:pt x="55" y="243"/>
                  </a:lnTo>
                  <a:lnTo>
                    <a:pt x="53" y="242"/>
                  </a:lnTo>
                  <a:lnTo>
                    <a:pt x="51" y="239"/>
                  </a:lnTo>
                  <a:lnTo>
                    <a:pt x="49" y="236"/>
                  </a:lnTo>
                  <a:lnTo>
                    <a:pt x="47" y="233"/>
                  </a:lnTo>
                  <a:lnTo>
                    <a:pt x="46" y="230"/>
                  </a:lnTo>
                  <a:lnTo>
                    <a:pt x="45" y="227"/>
                  </a:lnTo>
                  <a:lnTo>
                    <a:pt x="43" y="223"/>
                  </a:lnTo>
                  <a:lnTo>
                    <a:pt x="40" y="218"/>
                  </a:lnTo>
                  <a:lnTo>
                    <a:pt x="38" y="212"/>
                  </a:lnTo>
                  <a:lnTo>
                    <a:pt x="35" y="207"/>
                  </a:lnTo>
                  <a:lnTo>
                    <a:pt x="34" y="203"/>
                  </a:lnTo>
                  <a:lnTo>
                    <a:pt x="32" y="198"/>
                  </a:lnTo>
                  <a:lnTo>
                    <a:pt x="29" y="193"/>
                  </a:lnTo>
                  <a:lnTo>
                    <a:pt x="27" y="191"/>
                  </a:lnTo>
                  <a:lnTo>
                    <a:pt x="25" y="189"/>
                  </a:lnTo>
                  <a:lnTo>
                    <a:pt x="21" y="186"/>
                  </a:lnTo>
                  <a:lnTo>
                    <a:pt x="16" y="182"/>
                  </a:lnTo>
                  <a:lnTo>
                    <a:pt x="13" y="179"/>
                  </a:lnTo>
                  <a:lnTo>
                    <a:pt x="9" y="173"/>
                  </a:lnTo>
                  <a:lnTo>
                    <a:pt x="7" y="170"/>
                  </a:lnTo>
                  <a:lnTo>
                    <a:pt x="6" y="166"/>
                  </a:lnTo>
                  <a:lnTo>
                    <a:pt x="5" y="161"/>
                  </a:lnTo>
                  <a:lnTo>
                    <a:pt x="6" y="159"/>
                  </a:lnTo>
                  <a:lnTo>
                    <a:pt x="9" y="153"/>
                  </a:lnTo>
                  <a:lnTo>
                    <a:pt x="10" y="151"/>
                  </a:lnTo>
                  <a:lnTo>
                    <a:pt x="9" y="149"/>
                  </a:lnTo>
                  <a:lnTo>
                    <a:pt x="7" y="144"/>
                  </a:lnTo>
                  <a:lnTo>
                    <a:pt x="6" y="141"/>
                  </a:lnTo>
                  <a:lnTo>
                    <a:pt x="5" y="138"/>
                  </a:lnTo>
                  <a:lnTo>
                    <a:pt x="3" y="134"/>
                  </a:lnTo>
                  <a:lnTo>
                    <a:pt x="1" y="127"/>
                  </a:lnTo>
                  <a:lnTo>
                    <a:pt x="0" y="124"/>
                  </a:lnTo>
                  <a:lnTo>
                    <a:pt x="0" y="123"/>
                  </a:lnTo>
                  <a:lnTo>
                    <a:pt x="2" y="117"/>
                  </a:lnTo>
                  <a:lnTo>
                    <a:pt x="3" y="111"/>
                  </a:lnTo>
                  <a:lnTo>
                    <a:pt x="3" y="110"/>
                  </a:lnTo>
                  <a:lnTo>
                    <a:pt x="13" y="110"/>
                  </a:lnTo>
                  <a:lnTo>
                    <a:pt x="14" y="109"/>
                  </a:lnTo>
                  <a:lnTo>
                    <a:pt x="21" y="106"/>
                  </a:lnTo>
                  <a:lnTo>
                    <a:pt x="27" y="99"/>
                  </a:lnTo>
                  <a:lnTo>
                    <a:pt x="28" y="96"/>
                  </a:lnTo>
                  <a:lnTo>
                    <a:pt x="30" y="92"/>
                  </a:lnTo>
                  <a:lnTo>
                    <a:pt x="34" y="89"/>
                  </a:lnTo>
                  <a:lnTo>
                    <a:pt x="34" y="88"/>
                  </a:lnTo>
                  <a:lnTo>
                    <a:pt x="35" y="85"/>
                  </a:lnTo>
                  <a:lnTo>
                    <a:pt x="36" y="83"/>
                  </a:lnTo>
                  <a:lnTo>
                    <a:pt x="39" y="80"/>
                  </a:lnTo>
                  <a:lnTo>
                    <a:pt x="42" y="77"/>
                  </a:lnTo>
                  <a:lnTo>
                    <a:pt x="42" y="77"/>
                  </a:lnTo>
                  <a:lnTo>
                    <a:pt x="41" y="76"/>
                  </a:lnTo>
                  <a:lnTo>
                    <a:pt x="42" y="75"/>
                  </a:lnTo>
                  <a:lnTo>
                    <a:pt x="44" y="74"/>
                  </a:lnTo>
                  <a:lnTo>
                    <a:pt x="47" y="73"/>
                  </a:lnTo>
                  <a:lnTo>
                    <a:pt x="48" y="71"/>
                  </a:lnTo>
                  <a:lnTo>
                    <a:pt x="48" y="68"/>
                  </a:lnTo>
                  <a:lnTo>
                    <a:pt x="47" y="66"/>
                  </a:lnTo>
                  <a:lnTo>
                    <a:pt x="47" y="64"/>
                  </a:lnTo>
                  <a:lnTo>
                    <a:pt x="47" y="64"/>
                  </a:lnTo>
                  <a:lnTo>
                    <a:pt x="44" y="63"/>
                  </a:lnTo>
                  <a:lnTo>
                    <a:pt x="41" y="62"/>
                  </a:lnTo>
                  <a:lnTo>
                    <a:pt x="38" y="62"/>
                  </a:lnTo>
                  <a:lnTo>
                    <a:pt x="36" y="61"/>
                  </a:lnTo>
                  <a:lnTo>
                    <a:pt x="36" y="60"/>
                  </a:lnTo>
                  <a:lnTo>
                    <a:pt x="36" y="58"/>
                  </a:lnTo>
                  <a:lnTo>
                    <a:pt x="36" y="57"/>
                  </a:lnTo>
                  <a:lnTo>
                    <a:pt x="36" y="57"/>
                  </a:lnTo>
                  <a:lnTo>
                    <a:pt x="37" y="54"/>
                  </a:lnTo>
                  <a:lnTo>
                    <a:pt x="36" y="53"/>
                  </a:lnTo>
                  <a:lnTo>
                    <a:pt x="36" y="53"/>
                  </a:lnTo>
                  <a:lnTo>
                    <a:pt x="36" y="52"/>
                  </a:lnTo>
                  <a:lnTo>
                    <a:pt x="39" y="46"/>
                  </a:lnTo>
                  <a:lnTo>
                    <a:pt x="40" y="45"/>
                  </a:lnTo>
                  <a:lnTo>
                    <a:pt x="41" y="45"/>
                  </a:lnTo>
                  <a:lnTo>
                    <a:pt x="43" y="44"/>
                  </a:lnTo>
                  <a:lnTo>
                    <a:pt x="45" y="44"/>
                  </a:lnTo>
                  <a:lnTo>
                    <a:pt x="46" y="44"/>
                  </a:lnTo>
                  <a:lnTo>
                    <a:pt x="47" y="44"/>
                  </a:lnTo>
                  <a:lnTo>
                    <a:pt x="49" y="43"/>
                  </a:lnTo>
                  <a:lnTo>
                    <a:pt x="49" y="41"/>
                  </a:lnTo>
                  <a:lnTo>
                    <a:pt x="50" y="37"/>
                  </a:lnTo>
                  <a:lnTo>
                    <a:pt x="50" y="34"/>
                  </a:lnTo>
                  <a:lnTo>
                    <a:pt x="48" y="31"/>
                  </a:lnTo>
                  <a:lnTo>
                    <a:pt x="48" y="27"/>
                  </a:lnTo>
                  <a:lnTo>
                    <a:pt x="49" y="22"/>
                  </a:lnTo>
                  <a:lnTo>
                    <a:pt x="48" y="19"/>
                  </a:lnTo>
                  <a:lnTo>
                    <a:pt x="46" y="15"/>
                  </a:lnTo>
                  <a:lnTo>
                    <a:pt x="45" y="13"/>
                  </a:lnTo>
                  <a:lnTo>
                    <a:pt x="42" y="12"/>
                  </a:lnTo>
                  <a:lnTo>
                    <a:pt x="38" y="7"/>
                  </a:lnTo>
                  <a:lnTo>
                    <a:pt x="37" y="5"/>
                  </a:lnTo>
                  <a:lnTo>
                    <a:pt x="37" y="3"/>
                  </a:lnTo>
                  <a:lnTo>
                    <a:pt x="38" y="3"/>
                  </a:lnTo>
                  <a:lnTo>
                    <a:pt x="39" y="2"/>
                  </a:lnTo>
                  <a:lnTo>
                    <a:pt x="41" y="3"/>
                  </a:lnTo>
                  <a:lnTo>
                    <a:pt x="44" y="2"/>
                  </a:lnTo>
                  <a:lnTo>
                    <a:pt x="46" y="1"/>
                  </a:lnTo>
                  <a:lnTo>
                    <a:pt x="48" y="0"/>
                  </a:lnTo>
                  <a:close/>
                  <a:moveTo>
                    <a:pt x="338" y="125"/>
                  </a:moveTo>
                  <a:lnTo>
                    <a:pt x="339" y="126"/>
                  </a:lnTo>
                  <a:lnTo>
                    <a:pt x="338" y="128"/>
                  </a:lnTo>
                  <a:lnTo>
                    <a:pt x="338" y="133"/>
                  </a:lnTo>
                  <a:lnTo>
                    <a:pt x="338" y="136"/>
                  </a:lnTo>
                  <a:lnTo>
                    <a:pt x="336" y="140"/>
                  </a:lnTo>
                  <a:lnTo>
                    <a:pt x="334" y="142"/>
                  </a:lnTo>
                  <a:lnTo>
                    <a:pt x="333" y="142"/>
                  </a:lnTo>
                  <a:lnTo>
                    <a:pt x="332" y="141"/>
                  </a:lnTo>
                  <a:lnTo>
                    <a:pt x="331" y="140"/>
                  </a:lnTo>
                  <a:lnTo>
                    <a:pt x="333" y="132"/>
                  </a:lnTo>
                  <a:lnTo>
                    <a:pt x="332" y="126"/>
                  </a:lnTo>
                  <a:lnTo>
                    <a:pt x="335" y="126"/>
                  </a:lnTo>
                  <a:lnTo>
                    <a:pt x="338" y="125"/>
                  </a:lnTo>
                  <a:close/>
                  <a:moveTo>
                    <a:pt x="326" y="166"/>
                  </a:moveTo>
                  <a:lnTo>
                    <a:pt x="329" y="172"/>
                  </a:lnTo>
                  <a:lnTo>
                    <a:pt x="329" y="173"/>
                  </a:lnTo>
                  <a:lnTo>
                    <a:pt x="327" y="174"/>
                  </a:lnTo>
                  <a:lnTo>
                    <a:pt x="326" y="174"/>
                  </a:lnTo>
                  <a:lnTo>
                    <a:pt x="324" y="173"/>
                  </a:lnTo>
                  <a:lnTo>
                    <a:pt x="324" y="171"/>
                  </a:lnTo>
                  <a:lnTo>
                    <a:pt x="323" y="172"/>
                  </a:lnTo>
                  <a:lnTo>
                    <a:pt x="320" y="169"/>
                  </a:lnTo>
                  <a:lnTo>
                    <a:pt x="318" y="168"/>
                  </a:lnTo>
                  <a:lnTo>
                    <a:pt x="317" y="166"/>
                  </a:lnTo>
                  <a:lnTo>
                    <a:pt x="317" y="162"/>
                  </a:lnTo>
                  <a:lnTo>
                    <a:pt x="317" y="157"/>
                  </a:lnTo>
                  <a:lnTo>
                    <a:pt x="319" y="155"/>
                  </a:lnTo>
                  <a:lnTo>
                    <a:pt x="320" y="151"/>
                  </a:lnTo>
                  <a:lnTo>
                    <a:pt x="322" y="154"/>
                  </a:lnTo>
                  <a:lnTo>
                    <a:pt x="322" y="158"/>
                  </a:lnTo>
                  <a:lnTo>
                    <a:pt x="324" y="163"/>
                  </a:lnTo>
                  <a:lnTo>
                    <a:pt x="326" y="166"/>
                  </a:lnTo>
                  <a:close/>
                  <a:moveTo>
                    <a:pt x="333" y="224"/>
                  </a:moveTo>
                  <a:lnTo>
                    <a:pt x="331" y="224"/>
                  </a:lnTo>
                  <a:lnTo>
                    <a:pt x="331" y="224"/>
                  </a:lnTo>
                  <a:lnTo>
                    <a:pt x="330" y="222"/>
                  </a:lnTo>
                  <a:lnTo>
                    <a:pt x="332" y="221"/>
                  </a:lnTo>
                  <a:lnTo>
                    <a:pt x="334" y="219"/>
                  </a:lnTo>
                  <a:lnTo>
                    <a:pt x="337" y="216"/>
                  </a:lnTo>
                  <a:lnTo>
                    <a:pt x="339" y="213"/>
                  </a:lnTo>
                  <a:lnTo>
                    <a:pt x="340" y="213"/>
                  </a:lnTo>
                  <a:lnTo>
                    <a:pt x="339" y="216"/>
                  </a:lnTo>
                  <a:lnTo>
                    <a:pt x="337" y="221"/>
                  </a:lnTo>
                  <a:lnTo>
                    <a:pt x="335" y="221"/>
                  </a:lnTo>
                  <a:lnTo>
                    <a:pt x="333" y="224"/>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08" name="Google Shape;2908;p203"/>
            <p:cNvSpPr/>
            <p:nvPr/>
          </p:nvSpPr>
          <p:spPr>
            <a:xfrm>
              <a:off x="7154158" y="4780639"/>
              <a:ext cx="8374" cy="14772"/>
            </a:xfrm>
            <a:custGeom>
              <a:avLst/>
              <a:gdLst/>
              <a:ahLst/>
              <a:cxnLst/>
              <a:rect l="l" t="t" r="r" b="b"/>
              <a:pathLst>
                <a:path w="9" h="18" extrusionOk="0">
                  <a:moveTo>
                    <a:pt x="7" y="0"/>
                  </a:moveTo>
                  <a:lnTo>
                    <a:pt x="8" y="1"/>
                  </a:lnTo>
                  <a:lnTo>
                    <a:pt x="7" y="3"/>
                  </a:lnTo>
                  <a:lnTo>
                    <a:pt x="7" y="8"/>
                  </a:lnTo>
                  <a:lnTo>
                    <a:pt x="7" y="11"/>
                  </a:lnTo>
                  <a:lnTo>
                    <a:pt x="5" y="15"/>
                  </a:lnTo>
                  <a:lnTo>
                    <a:pt x="3" y="17"/>
                  </a:lnTo>
                  <a:lnTo>
                    <a:pt x="2" y="17"/>
                  </a:lnTo>
                  <a:lnTo>
                    <a:pt x="1" y="16"/>
                  </a:lnTo>
                  <a:lnTo>
                    <a:pt x="0" y="15"/>
                  </a:lnTo>
                  <a:lnTo>
                    <a:pt x="2" y="7"/>
                  </a:lnTo>
                  <a:lnTo>
                    <a:pt x="1" y="1"/>
                  </a:lnTo>
                  <a:lnTo>
                    <a:pt x="4" y="1"/>
                  </a:lnTo>
                  <a:lnTo>
                    <a:pt x="7"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09" name="Google Shape;2909;p203"/>
            <p:cNvSpPr/>
            <p:nvPr/>
          </p:nvSpPr>
          <p:spPr>
            <a:xfrm>
              <a:off x="7141595" y="4802798"/>
              <a:ext cx="12562" cy="18464"/>
            </a:xfrm>
            <a:custGeom>
              <a:avLst/>
              <a:gdLst/>
              <a:ahLst/>
              <a:cxnLst/>
              <a:rect l="l" t="t" r="r" b="b"/>
              <a:pathLst>
                <a:path w="13" h="24" extrusionOk="0">
                  <a:moveTo>
                    <a:pt x="9" y="15"/>
                  </a:moveTo>
                  <a:lnTo>
                    <a:pt x="12" y="21"/>
                  </a:lnTo>
                  <a:lnTo>
                    <a:pt x="12" y="22"/>
                  </a:lnTo>
                  <a:lnTo>
                    <a:pt x="10" y="23"/>
                  </a:lnTo>
                  <a:lnTo>
                    <a:pt x="9" y="23"/>
                  </a:lnTo>
                  <a:lnTo>
                    <a:pt x="7" y="22"/>
                  </a:lnTo>
                  <a:lnTo>
                    <a:pt x="7" y="20"/>
                  </a:lnTo>
                  <a:lnTo>
                    <a:pt x="6" y="21"/>
                  </a:lnTo>
                  <a:lnTo>
                    <a:pt x="3" y="18"/>
                  </a:lnTo>
                  <a:lnTo>
                    <a:pt x="1" y="17"/>
                  </a:lnTo>
                  <a:lnTo>
                    <a:pt x="0" y="15"/>
                  </a:lnTo>
                  <a:lnTo>
                    <a:pt x="0" y="11"/>
                  </a:lnTo>
                  <a:lnTo>
                    <a:pt x="0" y="6"/>
                  </a:lnTo>
                  <a:lnTo>
                    <a:pt x="2" y="4"/>
                  </a:lnTo>
                  <a:lnTo>
                    <a:pt x="3" y="0"/>
                  </a:lnTo>
                  <a:lnTo>
                    <a:pt x="5" y="3"/>
                  </a:lnTo>
                  <a:lnTo>
                    <a:pt x="5" y="7"/>
                  </a:lnTo>
                  <a:lnTo>
                    <a:pt x="7" y="12"/>
                  </a:lnTo>
                  <a:lnTo>
                    <a:pt x="9" y="1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10" name="Google Shape;2910;p203"/>
            <p:cNvSpPr/>
            <p:nvPr/>
          </p:nvSpPr>
          <p:spPr>
            <a:xfrm>
              <a:off x="7154158" y="4854499"/>
              <a:ext cx="8374" cy="11078"/>
            </a:xfrm>
            <a:custGeom>
              <a:avLst/>
              <a:gdLst/>
              <a:ahLst/>
              <a:cxnLst/>
              <a:rect l="l" t="t" r="r" b="b"/>
              <a:pathLst>
                <a:path w="11" h="12" extrusionOk="0">
                  <a:moveTo>
                    <a:pt x="3" y="11"/>
                  </a:moveTo>
                  <a:lnTo>
                    <a:pt x="1" y="11"/>
                  </a:lnTo>
                  <a:lnTo>
                    <a:pt x="1" y="11"/>
                  </a:lnTo>
                  <a:lnTo>
                    <a:pt x="0" y="9"/>
                  </a:lnTo>
                  <a:lnTo>
                    <a:pt x="2" y="8"/>
                  </a:lnTo>
                  <a:lnTo>
                    <a:pt x="4" y="6"/>
                  </a:lnTo>
                  <a:lnTo>
                    <a:pt x="7" y="3"/>
                  </a:lnTo>
                  <a:lnTo>
                    <a:pt x="9" y="0"/>
                  </a:lnTo>
                  <a:lnTo>
                    <a:pt x="10" y="0"/>
                  </a:lnTo>
                  <a:lnTo>
                    <a:pt x="9" y="3"/>
                  </a:lnTo>
                  <a:lnTo>
                    <a:pt x="7" y="8"/>
                  </a:lnTo>
                  <a:lnTo>
                    <a:pt x="5" y="8"/>
                  </a:lnTo>
                  <a:lnTo>
                    <a:pt x="3" y="1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11" name="Google Shape;2911;p203"/>
            <p:cNvSpPr/>
            <p:nvPr/>
          </p:nvSpPr>
          <p:spPr>
            <a:xfrm>
              <a:off x="6848511" y="4536902"/>
              <a:ext cx="163291" cy="151412"/>
            </a:xfrm>
            <a:custGeom>
              <a:avLst/>
              <a:gdLst/>
              <a:ahLst/>
              <a:cxnLst/>
              <a:rect l="l" t="t" r="r" b="b"/>
              <a:pathLst>
                <a:path w="174" h="183" extrusionOk="0">
                  <a:moveTo>
                    <a:pt x="139" y="166"/>
                  </a:moveTo>
                  <a:lnTo>
                    <a:pt x="136" y="166"/>
                  </a:lnTo>
                  <a:lnTo>
                    <a:pt x="130" y="166"/>
                  </a:lnTo>
                  <a:lnTo>
                    <a:pt x="124" y="166"/>
                  </a:lnTo>
                  <a:lnTo>
                    <a:pt x="118" y="166"/>
                  </a:lnTo>
                  <a:lnTo>
                    <a:pt x="113" y="166"/>
                  </a:lnTo>
                  <a:lnTo>
                    <a:pt x="107" y="166"/>
                  </a:lnTo>
                  <a:lnTo>
                    <a:pt x="101" y="166"/>
                  </a:lnTo>
                  <a:lnTo>
                    <a:pt x="96" y="166"/>
                  </a:lnTo>
                  <a:lnTo>
                    <a:pt x="90" y="166"/>
                  </a:lnTo>
                  <a:lnTo>
                    <a:pt x="84" y="166"/>
                  </a:lnTo>
                  <a:lnTo>
                    <a:pt x="79" y="166"/>
                  </a:lnTo>
                  <a:lnTo>
                    <a:pt x="73" y="166"/>
                  </a:lnTo>
                  <a:lnTo>
                    <a:pt x="67" y="166"/>
                  </a:lnTo>
                  <a:lnTo>
                    <a:pt x="62" y="166"/>
                  </a:lnTo>
                  <a:lnTo>
                    <a:pt x="56" y="166"/>
                  </a:lnTo>
                  <a:lnTo>
                    <a:pt x="50" y="166"/>
                  </a:lnTo>
                  <a:lnTo>
                    <a:pt x="44" y="166"/>
                  </a:lnTo>
                  <a:lnTo>
                    <a:pt x="41" y="166"/>
                  </a:lnTo>
                  <a:lnTo>
                    <a:pt x="40" y="166"/>
                  </a:lnTo>
                  <a:lnTo>
                    <a:pt x="40" y="166"/>
                  </a:lnTo>
                  <a:lnTo>
                    <a:pt x="38" y="166"/>
                  </a:lnTo>
                  <a:lnTo>
                    <a:pt x="35" y="168"/>
                  </a:lnTo>
                  <a:lnTo>
                    <a:pt x="33" y="169"/>
                  </a:lnTo>
                  <a:lnTo>
                    <a:pt x="30" y="168"/>
                  </a:lnTo>
                  <a:lnTo>
                    <a:pt x="30" y="169"/>
                  </a:lnTo>
                  <a:lnTo>
                    <a:pt x="29" y="169"/>
                  </a:lnTo>
                  <a:lnTo>
                    <a:pt x="27" y="168"/>
                  </a:lnTo>
                  <a:lnTo>
                    <a:pt x="26" y="169"/>
                  </a:lnTo>
                  <a:lnTo>
                    <a:pt x="24" y="170"/>
                  </a:lnTo>
                  <a:lnTo>
                    <a:pt x="23" y="172"/>
                  </a:lnTo>
                  <a:lnTo>
                    <a:pt x="21" y="174"/>
                  </a:lnTo>
                  <a:lnTo>
                    <a:pt x="19" y="177"/>
                  </a:lnTo>
                  <a:lnTo>
                    <a:pt x="17" y="178"/>
                  </a:lnTo>
                  <a:lnTo>
                    <a:pt x="14" y="180"/>
                  </a:lnTo>
                  <a:lnTo>
                    <a:pt x="12" y="182"/>
                  </a:lnTo>
                  <a:lnTo>
                    <a:pt x="11" y="181"/>
                  </a:lnTo>
                  <a:lnTo>
                    <a:pt x="10" y="181"/>
                  </a:lnTo>
                  <a:lnTo>
                    <a:pt x="9" y="177"/>
                  </a:lnTo>
                  <a:lnTo>
                    <a:pt x="8" y="177"/>
                  </a:lnTo>
                  <a:lnTo>
                    <a:pt x="2" y="179"/>
                  </a:lnTo>
                  <a:lnTo>
                    <a:pt x="0" y="179"/>
                  </a:lnTo>
                  <a:lnTo>
                    <a:pt x="0" y="178"/>
                  </a:lnTo>
                  <a:lnTo>
                    <a:pt x="0" y="170"/>
                  </a:lnTo>
                  <a:lnTo>
                    <a:pt x="0" y="166"/>
                  </a:lnTo>
                  <a:lnTo>
                    <a:pt x="1" y="162"/>
                  </a:lnTo>
                  <a:lnTo>
                    <a:pt x="2" y="160"/>
                  </a:lnTo>
                  <a:lnTo>
                    <a:pt x="2" y="156"/>
                  </a:lnTo>
                  <a:lnTo>
                    <a:pt x="3" y="152"/>
                  </a:lnTo>
                  <a:lnTo>
                    <a:pt x="2" y="149"/>
                  </a:lnTo>
                  <a:lnTo>
                    <a:pt x="4" y="138"/>
                  </a:lnTo>
                  <a:lnTo>
                    <a:pt x="4" y="136"/>
                  </a:lnTo>
                  <a:lnTo>
                    <a:pt x="5" y="132"/>
                  </a:lnTo>
                  <a:lnTo>
                    <a:pt x="6" y="130"/>
                  </a:lnTo>
                  <a:lnTo>
                    <a:pt x="7" y="129"/>
                  </a:lnTo>
                  <a:lnTo>
                    <a:pt x="8" y="126"/>
                  </a:lnTo>
                  <a:lnTo>
                    <a:pt x="10" y="121"/>
                  </a:lnTo>
                  <a:lnTo>
                    <a:pt x="12" y="119"/>
                  </a:lnTo>
                  <a:lnTo>
                    <a:pt x="11" y="113"/>
                  </a:lnTo>
                  <a:lnTo>
                    <a:pt x="12" y="109"/>
                  </a:lnTo>
                  <a:lnTo>
                    <a:pt x="12" y="108"/>
                  </a:lnTo>
                  <a:lnTo>
                    <a:pt x="16" y="107"/>
                  </a:lnTo>
                  <a:lnTo>
                    <a:pt x="20" y="103"/>
                  </a:lnTo>
                  <a:lnTo>
                    <a:pt x="22" y="100"/>
                  </a:lnTo>
                  <a:lnTo>
                    <a:pt x="24" y="97"/>
                  </a:lnTo>
                  <a:lnTo>
                    <a:pt x="29" y="95"/>
                  </a:lnTo>
                  <a:lnTo>
                    <a:pt x="29" y="95"/>
                  </a:lnTo>
                  <a:lnTo>
                    <a:pt x="44" y="81"/>
                  </a:lnTo>
                  <a:lnTo>
                    <a:pt x="51" y="73"/>
                  </a:lnTo>
                  <a:lnTo>
                    <a:pt x="54" y="70"/>
                  </a:lnTo>
                  <a:lnTo>
                    <a:pt x="54" y="68"/>
                  </a:lnTo>
                  <a:lnTo>
                    <a:pt x="55" y="66"/>
                  </a:lnTo>
                  <a:lnTo>
                    <a:pt x="54" y="65"/>
                  </a:lnTo>
                  <a:lnTo>
                    <a:pt x="52" y="64"/>
                  </a:lnTo>
                  <a:lnTo>
                    <a:pt x="52" y="62"/>
                  </a:lnTo>
                  <a:lnTo>
                    <a:pt x="51" y="62"/>
                  </a:lnTo>
                  <a:lnTo>
                    <a:pt x="49" y="62"/>
                  </a:lnTo>
                  <a:lnTo>
                    <a:pt x="47" y="61"/>
                  </a:lnTo>
                  <a:lnTo>
                    <a:pt x="46" y="59"/>
                  </a:lnTo>
                  <a:lnTo>
                    <a:pt x="45" y="58"/>
                  </a:lnTo>
                  <a:lnTo>
                    <a:pt x="41" y="58"/>
                  </a:lnTo>
                  <a:lnTo>
                    <a:pt x="37" y="56"/>
                  </a:lnTo>
                  <a:lnTo>
                    <a:pt x="37" y="54"/>
                  </a:lnTo>
                  <a:lnTo>
                    <a:pt x="39" y="50"/>
                  </a:lnTo>
                  <a:lnTo>
                    <a:pt x="41" y="44"/>
                  </a:lnTo>
                  <a:lnTo>
                    <a:pt x="41" y="42"/>
                  </a:lnTo>
                  <a:lnTo>
                    <a:pt x="41" y="41"/>
                  </a:lnTo>
                  <a:lnTo>
                    <a:pt x="40" y="40"/>
                  </a:lnTo>
                  <a:lnTo>
                    <a:pt x="39" y="39"/>
                  </a:lnTo>
                  <a:lnTo>
                    <a:pt x="38" y="38"/>
                  </a:lnTo>
                  <a:lnTo>
                    <a:pt x="39" y="34"/>
                  </a:lnTo>
                  <a:lnTo>
                    <a:pt x="41" y="30"/>
                  </a:lnTo>
                  <a:lnTo>
                    <a:pt x="42" y="28"/>
                  </a:lnTo>
                  <a:lnTo>
                    <a:pt x="43" y="26"/>
                  </a:lnTo>
                  <a:lnTo>
                    <a:pt x="43" y="24"/>
                  </a:lnTo>
                  <a:lnTo>
                    <a:pt x="41" y="23"/>
                  </a:lnTo>
                  <a:lnTo>
                    <a:pt x="42" y="22"/>
                  </a:lnTo>
                  <a:lnTo>
                    <a:pt x="44" y="19"/>
                  </a:lnTo>
                  <a:lnTo>
                    <a:pt x="47" y="16"/>
                  </a:lnTo>
                  <a:lnTo>
                    <a:pt x="51" y="14"/>
                  </a:lnTo>
                  <a:lnTo>
                    <a:pt x="53" y="14"/>
                  </a:lnTo>
                  <a:lnTo>
                    <a:pt x="57" y="15"/>
                  </a:lnTo>
                  <a:lnTo>
                    <a:pt x="62" y="17"/>
                  </a:lnTo>
                  <a:lnTo>
                    <a:pt x="63" y="17"/>
                  </a:lnTo>
                  <a:lnTo>
                    <a:pt x="67" y="17"/>
                  </a:lnTo>
                  <a:lnTo>
                    <a:pt x="71" y="13"/>
                  </a:lnTo>
                  <a:lnTo>
                    <a:pt x="73" y="15"/>
                  </a:lnTo>
                  <a:lnTo>
                    <a:pt x="74" y="17"/>
                  </a:lnTo>
                  <a:lnTo>
                    <a:pt x="76" y="19"/>
                  </a:lnTo>
                  <a:lnTo>
                    <a:pt x="80" y="21"/>
                  </a:lnTo>
                  <a:lnTo>
                    <a:pt x="81" y="22"/>
                  </a:lnTo>
                  <a:lnTo>
                    <a:pt x="82" y="23"/>
                  </a:lnTo>
                  <a:lnTo>
                    <a:pt x="83" y="22"/>
                  </a:lnTo>
                  <a:lnTo>
                    <a:pt x="84" y="19"/>
                  </a:lnTo>
                  <a:lnTo>
                    <a:pt x="86" y="18"/>
                  </a:lnTo>
                  <a:lnTo>
                    <a:pt x="89" y="17"/>
                  </a:lnTo>
                  <a:lnTo>
                    <a:pt x="95" y="15"/>
                  </a:lnTo>
                  <a:lnTo>
                    <a:pt x="100" y="15"/>
                  </a:lnTo>
                  <a:lnTo>
                    <a:pt x="102" y="14"/>
                  </a:lnTo>
                  <a:lnTo>
                    <a:pt x="105" y="13"/>
                  </a:lnTo>
                  <a:lnTo>
                    <a:pt x="110" y="11"/>
                  </a:lnTo>
                  <a:lnTo>
                    <a:pt x="115" y="14"/>
                  </a:lnTo>
                  <a:lnTo>
                    <a:pt x="120" y="15"/>
                  </a:lnTo>
                  <a:lnTo>
                    <a:pt x="126" y="15"/>
                  </a:lnTo>
                  <a:lnTo>
                    <a:pt x="128" y="14"/>
                  </a:lnTo>
                  <a:lnTo>
                    <a:pt x="128" y="13"/>
                  </a:lnTo>
                  <a:lnTo>
                    <a:pt x="134" y="7"/>
                  </a:lnTo>
                  <a:lnTo>
                    <a:pt x="142" y="0"/>
                  </a:lnTo>
                  <a:lnTo>
                    <a:pt x="147" y="10"/>
                  </a:lnTo>
                  <a:lnTo>
                    <a:pt x="148" y="11"/>
                  </a:lnTo>
                  <a:lnTo>
                    <a:pt x="148" y="12"/>
                  </a:lnTo>
                  <a:lnTo>
                    <a:pt x="148" y="13"/>
                  </a:lnTo>
                  <a:lnTo>
                    <a:pt x="151" y="16"/>
                  </a:lnTo>
                  <a:lnTo>
                    <a:pt x="154" y="17"/>
                  </a:lnTo>
                  <a:lnTo>
                    <a:pt x="156" y="18"/>
                  </a:lnTo>
                  <a:lnTo>
                    <a:pt x="156" y="19"/>
                  </a:lnTo>
                  <a:lnTo>
                    <a:pt x="155" y="26"/>
                  </a:lnTo>
                  <a:lnTo>
                    <a:pt x="155" y="28"/>
                  </a:lnTo>
                  <a:lnTo>
                    <a:pt x="156" y="34"/>
                  </a:lnTo>
                  <a:lnTo>
                    <a:pt x="159" y="35"/>
                  </a:lnTo>
                  <a:lnTo>
                    <a:pt x="161" y="41"/>
                  </a:lnTo>
                  <a:lnTo>
                    <a:pt x="165" y="44"/>
                  </a:lnTo>
                  <a:lnTo>
                    <a:pt x="166" y="45"/>
                  </a:lnTo>
                  <a:lnTo>
                    <a:pt x="167" y="48"/>
                  </a:lnTo>
                  <a:lnTo>
                    <a:pt x="169" y="51"/>
                  </a:lnTo>
                  <a:lnTo>
                    <a:pt x="169" y="52"/>
                  </a:lnTo>
                  <a:lnTo>
                    <a:pt x="170" y="52"/>
                  </a:lnTo>
                  <a:lnTo>
                    <a:pt x="171" y="56"/>
                  </a:lnTo>
                  <a:lnTo>
                    <a:pt x="170" y="57"/>
                  </a:lnTo>
                  <a:lnTo>
                    <a:pt x="172" y="64"/>
                  </a:lnTo>
                  <a:lnTo>
                    <a:pt x="173" y="69"/>
                  </a:lnTo>
                  <a:lnTo>
                    <a:pt x="173" y="75"/>
                  </a:lnTo>
                  <a:lnTo>
                    <a:pt x="173" y="78"/>
                  </a:lnTo>
                  <a:lnTo>
                    <a:pt x="173" y="80"/>
                  </a:lnTo>
                  <a:lnTo>
                    <a:pt x="173" y="82"/>
                  </a:lnTo>
                  <a:lnTo>
                    <a:pt x="172" y="84"/>
                  </a:lnTo>
                  <a:lnTo>
                    <a:pt x="171" y="85"/>
                  </a:lnTo>
                  <a:lnTo>
                    <a:pt x="169" y="87"/>
                  </a:lnTo>
                  <a:lnTo>
                    <a:pt x="168" y="89"/>
                  </a:lnTo>
                  <a:lnTo>
                    <a:pt x="167" y="91"/>
                  </a:lnTo>
                  <a:lnTo>
                    <a:pt x="168" y="94"/>
                  </a:lnTo>
                  <a:lnTo>
                    <a:pt x="168" y="95"/>
                  </a:lnTo>
                  <a:lnTo>
                    <a:pt x="167" y="95"/>
                  </a:lnTo>
                  <a:lnTo>
                    <a:pt x="165" y="96"/>
                  </a:lnTo>
                  <a:lnTo>
                    <a:pt x="163" y="97"/>
                  </a:lnTo>
                  <a:lnTo>
                    <a:pt x="161" y="98"/>
                  </a:lnTo>
                  <a:lnTo>
                    <a:pt x="159" y="100"/>
                  </a:lnTo>
                  <a:lnTo>
                    <a:pt x="158" y="102"/>
                  </a:lnTo>
                  <a:lnTo>
                    <a:pt x="155" y="107"/>
                  </a:lnTo>
                  <a:lnTo>
                    <a:pt x="151" y="111"/>
                  </a:lnTo>
                  <a:lnTo>
                    <a:pt x="151" y="113"/>
                  </a:lnTo>
                  <a:lnTo>
                    <a:pt x="147" y="115"/>
                  </a:lnTo>
                  <a:lnTo>
                    <a:pt x="146" y="119"/>
                  </a:lnTo>
                  <a:lnTo>
                    <a:pt x="145" y="122"/>
                  </a:lnTo>
                  <a:lnTo>
                    <a:pt x="143" y="125"/>
                  </a:lnTo>
                  <a:lnTo>
                    <a:pt x="141" y="129"/>
                  </a:lnTo>
                  <a:lnTo>
                    <a:pt x="140" y="135"/>
                  </a:lnTo>
                  <a:lnTo>
                    <a:pt x="140" y="147"/>
                  </a:lnTo>
                  <a:lnTo>
                    <a:pt x="139" y="161"/>
                  </a:lnTo>
                  <a:lnTo>
                    <a:pt x="139" y="166"/>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12" name="Google Shape;2912;p203"/>
            <p:cNvSpPr/>
            <p:nvPr/>
          </p:nvSpPr>
          <p:spPr>
            <a:xfrm>
              <a:off x="6450754" y="5257036"/>
              <a:ext cx="502431" cy="387766"/>
            </a:xfrm>
            <a:custGeom>
              <a:avLst/>
              <a:gdLst/>
              <a:ahLst/>
              <a:cxnLst/>
              <a:rect l="l" t="t" r="r" b="b"/>
              <a:pathLst>
                <a:path w="528" h="461" extrusionOk="0">
                  <a:moveTo>
                    <a:pt x="394" y="283"/>
                  </a:moveTo>
                  <a:lnTo>
                    <a:pt x="399" y="281"/>
                  </a:lnTo>
                  <a:lnTo>
                    <a:pt x="401" y="279"/>
                  </a:lnTo>
                  <a:lnTo>
                    <a:pt x="403" y="278"/>
                  </a:lnTo>
                  <a:lnTo>
                    <a:pt x="405" y="276"/>
                  </a:lnTo>
                  <a:lnTo>
                    <a:pt x="406" y="272"/>
                  </a:lnTo>
                  <a:lnTo>
                    <a:pt x="406" y="268"/>
                  </a:lnTo>
                  <a:lnTo>
                    <a:pt x="408" y="267"/>
                  </a:lnTo>
                  <a:lnTo>
                    <a:pt x="410" y="265"/>
                  </a:lnTo>
                  <a:lnTo>
                    <a:pt x="411" y="263"/>
                  </a:lnTo>
                  <a:lnTo>
                    <a:pt x="413" y="259"/>
                  </a:lnTo>
                  <a:lnTo>
                    <a:pt x="414" y="254"/>
                  </a:lnTo>
                  <a:lnTo>
                    <a:pt x="414" y="252"/>
                  </a:lnTo>
                  <a:lnTo>
                    <a:pt x="414" y="251"/>
                  </a:lnTo>
                  <a:lnTo>
                    <a:pt x="412" y="249"/>
                  </a:lnTo>
                  <a:lnTo>
                    <a:pt x="412" y="246"/>
                  </a:lnTo>
                  <a:lnTo>
                    <a:pt x="410" y="246"/>
                  </a:lnTo>
                  <a:lnTo>
                    <a:pt x="408" y="244"/>
                  </a:lnTo>
                  <a:lnTo>
                    <a:pt x="404" y="241"/>
                  </a:lnTo>
                  <a:lnTo>
                    <a:pt x="400" y="239"/>
                  </a:lnTo>
                  <a:lnTo>
                    <a:pt x="397" y="235"/>
                  </a:lnTo>
                  <a:lnTo>
                    <a:pt x="396" y="234"/>
                  </a:lnTo>
                  <a:lnTo>
                    <a:pt x="393" y="231"/>
                  </a:lnTo>
                  <a:lnTo>
                    <a:pt x="391" y="230"/>
                  </a:lnTo>
                  <a:lnTo>
                    <a:pt x="391" y="228"/>
                  </a:lnTo>
                  <a:lnTo>
                    <a:pt x="390" y="228"/>
                  </a:lnTo>
                  <a:lnTo>
                    <a:pt x="389" y="228"/>
                  </a:lnTo>
                  <a:lnTo>
                    <a:pt x="385" y="229"/>
                  </a:lnTo>
                  <a:lnTo>
                    <a:pt x="378" y="232"/>
                  </a:lnTo>
                  <a:lnTo>
                    <a:pt x="373" y="235"/>
                  </a:lnTo>
                  <a:lnTo>
                    <a:pt x="368" y="238"/>
                  </a:lnTo>
                  <a:lnTo>
                    <a:pt x="364" y="239"/>
                  </a:lnTo>
                  <a:lnTo>
                    <a:pt x="362" y="240"/>
                  </a:lnTo>
                  <a:lnTo>
                    <a:pt x="359" y="245"/>
                  </a:lnTo>
                  <a:lnTo>
                    <a:pt x="357" y="248"/>
                  </a:lnTo>
                  <a:lnTo>
                    <a:pt x="355" y="251"/>
                  </a:lnTo>
                  <a:lnTo>
                    <a:pt x="354" y="252"/>
                  </a:lnTo>
                  <a:lnTo>
                    <a:pt x="352" y="254"/>
                  </a:lnTo>
                  <a:lnTo>
                    <a:pt x="351" y="256"/>
                  </a:lnTo>
                  <a:lnTo>
                    <a:pt x="349" y="259"/>
                  </a:lnTo>
                  <a:lnTo>
                    <a:pt x="347" y="262"/>
                  </a:lnTo>
                  <a:lnTo>
                    <a:pt x="345" y="263"/>
                  </a:lnTo>
                  <a:lnTo>
                    <a:pt x="341" y="265"/>
                  </a:lnTo>
                  <a:lnTo>
                    <a:pt x="340" y="265"/>
                  </a:lnTo>
                  <a:lnTo>
                    <a:pt x="340" y="267"/>
                  </a:lnTo>
                  <a:lnTo>
                    <a:pt x="341" y="270"/>
                  </a:lnTo>
                  <a:lnTo>
                    <a:pt x="342" y="273"/>
                  </a:lnTo>
                  <a:lnTo>
                    <a:pt x="344" y="277"/>
                  </a:lnTo>
                  <a:lnTo>
                    <a:pt x="346" y="280"/>
                  </a:lnTo>
                  <a:lnTo>
                    <a:pt x="348" y="283"/>
                  </a:lnTo>
                  <a:lnTo>
                    <a:pt x="349" y="285"/>
                  </a:lnTo>
                  <a:lnTo>
                    <a:pt x="349" y="289"/>
                  </a:lnTo>
                  <a:lnTo>
                    <a:pt x="349" y="290"/>
                  </a:lnTo>
                  <a:lnTo>
                    <a:pt x="350" y="291"/>
                  </a:lnTo>
                  <a:lnTo>
                    <a:pt x="351" y="291"/>
                  </a:lnTo>
                  <a:lnTo>
                    <a:pt x="352" y="292"/>
                  </a:lnTo>
                  <a:lnTo>
                    <a:pt x="354" y="293"/>
                  </a:lnTo>
                  <a:lnTo>
                    <a:pt x="354" y="293"/>
                  </a:lnTo>
                  <a:lnTo>
                    <a:pt x="356" y="295"/>
                  </a:lnTo>
                  <a:lnTo>
                    <a:pt x="357" y="297"/>
                  </a:lnTo>
                  <a:lnTo>
                    <a:pt x="359" y="300"/>
                  </a:lnTo>
                  <a:lnTo>
                    <a:pt x="362" y="302"/>
                  </a:lnTo>
                  <a:lnTo>
                    <a:pt x="367" y="302"/>
                  </a:lnTo>
                  <a:lnTo>
                    <a:pt x="370" y="303"/>
                  </a:lnTo>
                  <a:lnTo>
                    <a:pt x="372" y="303"/>
                  </a:lnTo>
                  <a:lnTo>
                    <a:pt x="373" y="301"/>
                  </a:lnTo>
                  <a:lnTo>
                    <a:pt x="374" y="299"/>
                  </a:lnTo>
                  <a:lnTo>
                    <a:pt x="374" y="296"/>
                  </a:lnTo>
                  <a:lnTo>
                    <a:pt x="376" y="295"/>
                  </a:lnTo>
                  <a:lnTo>
                    <a:pt x="380" y="287"/>
                  </a:lnTo>
                  <a:lnTo>
                    <a:pt x="383" y="285"/>
                  </a:lnTo>
                  <a:lnTo>
                    <a:pt x="384" y="284"/>
                  </a:lnTo>
                  <a:lnTo>
                    <a:pt x="386" y="284"/>
                  </a:lnTo>
                  <a:lnTo>
                    <a:pt x="389" y="284"/>
                  </a:lnTo>
                  <a:lnTo>
                    <a:pt x="390" y="284"/>
                  </a:lnTo>
                  <a:lnTo>
                    <a:pt x="390" y="284"/>
                  </a:lnTo>
                  <a:lnTo>
                    <a:pt x="394" y="283"/>
                  </a:lnTo>
                  <a:close/>
                  <a:moveTo>
                    <a:pt x="475" y="9"/>
                  </a:moveTo>
                  <a:lnTo>
                    <a:pt x="475" y="11"/>
                  </a:lnTo>
                  <a:lnTo>
                    <a:pt x="475" y="11"/>
                  </a:lnTo>
                  <a:lnTo>
                    <a:pt x="477" y="16"/>
                  </a:lnTo>
                  <a:lnTo>
                    <a:pt x="480" y="24"/>
                  </a:lnTo>
                  <a:lnTo>
                    <a:pt x="481" y="30"/>
                  </a:lnTo>
                  <a:lnTo>
                    <a:pt x="483" y="39"/>
                  </a:lnTo>
                  <a:lnTo>
                    <a:pt x="483" y="45"/>
                  </a:lnTo>
                  <a:lnTo>
                    <a:pt x="483" y="46"/>
                  </a:lnTo>
                  <a:lnTo>
                    <a:pt x="485" y="49"/>
                  </a:lnTo>
                  <a:lnTo>
                    <a:pt x="488" y="53"/>
                  </a:lnTo>
                  <a:lnTo>
                    <a:pt x="488" y="56"/>
                  </a:lnTo>
                  <a:lnTo>
                    <a:pt x="489" y="57"/>
                  </a:lnTo>
                  <a:lnTo>
                    <a:pt x="492" y="61"/>
                  </a:lnTo>
                  <a:lnTo>
                    <a:pt x="494" y="66"/>
                  </a:lnTo>
                  <a:lnTo>
                    <a:pt x="495" y="73"/>
                  </a:lnTo>
                  <a:lnTo>
                    <a:pt x="496" y="76"/>
                  </a:lnTo>
                  <a:lnTo>
                    <a:pt x="497" y="78"/>
                  </a:lnTo>
                  <a:lnTo>
                    <a:pt x="498" y="81"/>
                  </a:lnTo>
                  <a:lnTo>
                    <a:pt x="498" y="87"/>
                  </a:lnTo>
                  <a:lnTo>
                    <a:pt x="498" y="94"/>
                  </a:lnTo>
                  <a:lnTo>
                    <a:pt x="498" y="102"/>
                  </a:lnTo>
                  <a:lnTo>
                    <a:pt x="498" y="109"/>
                  </a:lnTo>
                  <a:lnTo>
                    <a:pt x="498" y="112"/>
                  </a:lnTo>
                  <a:lnTo>
                    <a:pt x="498" y="122"/>
                  </a:lnTo>
                  <a:lnTo>
                    <a:pt x="495" y="126"/>
                  </a:lnTo>
                  <a:lnTo>
                    <a:pt x="495" y="131"/>
                  </a:lnTo>
                  <a:lnTo>
                    <a:pt x="496" y="133"/>
                  </a:lnTo>
                  <a:lnTo>
                    <a:pt x="495" y="134"/>
                  </a:lnTo>
                  <a:lnTo>
                    <a:pt x="494" y="134"/>
                  </a:lnTo>
                  <a:lnTo>
                    <a:pt x="487" y="130"/>
                  </a:lnTo>
                  <a:lnTo>
                    <a:pt x="479" y="126"/>
                  </a:lnTo>
                  <a:lnTo>
                    <a:pt x="478" y="126"/>
                  </a:lnTo>
                  <a:lnTo>
                    <a:pt x="477" y="126"/>
                  </a:lnTo>
                  <a:lnTo>
                    <a:pt x="473" y="129"/>
                  </a:lnTo>
                  <a:lnTo>
                    <a:pt x="469" y="134"/>
                  </a:lnTo>
                  <a:lnTo>
                    <a:pt x="467" y="138"/>
                  </a:lnTo>
                  <a:lnTo>
                    <a:pt x="464" y="142"/>
                  </a:lnTo>
                  <a:lnTo>
                    <a:pt x="459" y="149"/>
                  </a:lnTo>
                  <a:lnTo>
                    <a:pt x="459" y="151"/>
                  </a:lnTo>
                  <a:lnTo>
                    <a:pt x="459" y="157"/>
                  </a:lnTo>
                  <a:lnTo>
                    <a:pt x="459" y="162"/>
                  </a:lnTo>
                  <a:lnTo>
                    <a:pt x="460" y="163"/>
                  </a:lnTo>
                  <a:lnTo>
                    <a:pt x="463" y="163"/>
                  </a:lnTo>
                  <a:lnTo>
                    <a:pt x="464" y="168"/>
                  </a:lnTo>
                  <a:lnTo>
                    <a:pt x="468" y="174"/>
                  </a:lnTo>
                  <a:lnTo>
                    <a:pt x="475" y="179"/>
                  </a:lnTo>
                  <a:lnTo>
                    <a:pt x="481" y="181"/>
                  </a:lnTo>
                  <a:lnTo>
                    <a:pt x="490" y="182"/>
                  </a:lnTo>
                  <a:lnTo>
                    <a:pt x="497" y="182"/>
                  </a:lnTo>
                  <a:lnTo>
                    <a:pt x="496" y="177"/>
                  </a:lnTo>
                  <a:lnTo>
                    <a:pt x="497" y="169"/>
                  </a:lnTo>
                  <a:lnTo>
                    <a:pt x="498" y="164"/>
                  </a:lnTo>
                  <a:lnTo>
                    <a:pt x="499" y="164"/>
                  </a:lnTo>
                  <a:lnTo>
                    <a:pt x="500" y="164"/>
                  </a:lnTo>
                  <a:lnTo>
                    <a:pt x="502" y="165"/>
                  </a:lnTo>
                  <a:lnTo>
                    <a:pt x="505" y="165"/>
                  </a:lnTo>
                  <a:lnTo>
                    <a:pt x="510" y="166"/>
                  </a:lnTo>
                  <a:lnTo>
                    <a:pt x="513" y="165"/>
                  </a:lnTo>
                  <a:lnTo>
                    <a:pt x="517" y="165"/>
                  </a:lnTo>
                  <a:lnTo>
                    <a:pt x="523" y="165"/>
                  </a:lnTo>
                  <a:lnTo>
                    <a:pt x="527" y="165"/>
                  </a:lnTo>
                  <a:lnTo>
                    <a:pt x="526" y="173"/>
                  </a:lnTo>
                  <a:lnTo>
                    <a:pt x="521" y="187"/>
                  </a:lnTo>
                  <a:lnTo>
                    <a:pt x="519" y="192"/>
                  </a:lnTo>
                  <a:lnTo>
                    <a:pt x="515" y="213"/>
                  </a:lnTo>
                  <a:lnTo>
                    <a:pt x="510" y="224"/>
                  </a:lnTo>
                  <a:lnTo>
                    <a:pt x="507" y="229"/>
                  </a:lnTo>
                  <a:lnTo>
                    <a:pt x="499" y="237"/>
                  </a:lnTo>
                  <a:lnTo>
                    <a:pt x="497" y="239"/>
                  </a:lnTo>
                  <a:lnTo>
                    <a:pt x="494" y="240"/>
                  </a:lnTo>
                  <a:lnTo>
                    <a:pt x="491" y="240"/>
                  </a:lnTo>
                  <a:lnTo>
                    <a:pt x="477" y="256"/>
                  </a:lnTo>
                  <a:lnTo>
                    <a:pt x="472" y="264"/>
                  </a:lnTo>
                  <a:lnTo>
                    <a:pt x="467" y="276"/>
                  </a:lnTo>
                  <a:lnTo>
                    <a:pt x="462" y="282"/>
                  </a:lnTo>
                  <a:lnTo>
                    <a:pt x="455" y="296"/>
                  </a:lnTo>
                  <a:lnTo>
                    <a:pt x="449" y="306"/>
                  </a:lnTo>
                  <a:lnTo>
                    <a:pt x="443" y="315"/>
                  </a:lnTo>
                  <a:lnTo>
                    <a:pt x="433" y="328"/>
                  </a:lnTo>
                  <a:lnTo>
                    <a:pt x="428" y="332"/>
                  </a:lnTo>
                  <a:lnTo>
                    <a:pt x="425" y="334"/>
                  </a:lnTo>
                  <a:lnTo>
                    <a:pt x="417" y="341"/>
                  </a:lnTo>
                  <a:lnTo>
                    <a:pt x="406" y="354"/>
                  </a:lnTo>
                  <a:lnTo>
                    <a:pt x="397" y="365"/>
                  </a:lnTo>
                  <a:lnTo>
                    <a:pt x="384" y="377"/>
                  </a:lnTo>
                  <a:lnTo>
                    <a:pt x="377" y="383"/>
                  </a:lnTo>
                  <a:lnTo>
                    <a:pt x="365" y="394"/>
                  </a:lnTo>
                  <a:lnTo>
                    <a:pt x="362" y="395"/>
                  </a:lnTo>
                  <a:lnTo>
                    <a:pt x="349" y="406"/>
                  </a:lnTo>
                  <a:lnTo>
                    <a:pt x="340" y="412"/>
                  </a:lnTo>
                  <a:lnTo>
                    <a:pt x="326" y="418"/>
                  </a:lnTo>
                  <a:lnTo>
                    <a:pt x="320" y="421"/>
                  </a:lnTo>
                  <a:lnTo>
                    <a:pt x="305" y="419"/>
                  </a:lnTo>
                  <a:lnTo>
                    <a:pt x="299" y="419"/>
                  </a:lnTo>
                  <a:lnTo>
                    <a:pt x="294" y="424"/>
                  </a:lnTo>
                  <a:lnTo>
                    <a:pt x="294" y="430"/>
                  </a:lnTo>
                  <a:lnTo>
                    <a:pt x="292" y="431"/>
                  </a:lnTo>
                  <a:lnTo>
                    <a:pt x="289" y="431"/>
                  </a:lnTo>
                  <a:lnTo>
                    <a:pt x="279" y="428"/>
                  </a:lnTo>
                  <a:lnTo>
                    <a:pt x="274" y="429"/>
                  </a:lnTo>
                  <a:lnTo>
                    <a:pt x="270" y="432"/>
                  </a:lnTo>
                  <a:lnTo>
                    <a:pt x="268" y="436"/>
                  </a:lnTo>
                  <a:lnTo>
                    <a:pt x="261" y="437"/>
                  </a:lnTo>
                  <a:lnTo>
                    <a:pt x="247" y="432"/>
                  </a:lnTo>
                  <a:lnTo>
                    <a:pt x="232" y="429"/>
                  </a:lnTo>
                  <a:lnTo>
                    <a:pt x="228" y="429"/>
                  </a:lnTo>
                  <a:lnTo>
                    <a:pt x="221" y="432"/>
                  </a:lnTo>
                  <a:lnTo>
                    <a:pt x="218" y="433"/>
                  </a:lnTo>
                  <a:lnTo>
                    <a:pt x="207" y="432"/>
                  </a:lnTo>
                  <a:lnTo>
                    <a:pt x="201" y="430"/>
                  </a:lnTo>
                  <a:lnTo>
                    <a:pt x="195" y="430"/>
                  </a:lnTo>
                  <a:lnTo>
                    <a:pt x="191" y="432"/>
                  </a:lnTo>
                  <a:lnTo>
                    <a:pt x="185" y="432"/>
                  </a:lnTo>
                  <a:lnTo>
                    <a:pt x="171" y="444"/>
                  </a:lnTo>
                  <a:lnTo>
                    <a:pt x="163" y="444"/>
                  </a:lnTo>
                  <a:lnTo>
                    <a:pt x="157" y="446"/>
                  </a:lnTo>
                  <a:lnTo>
                    <a:pt x="154" y="446"/>
                  </a:lnTo>
                  <a:lnTo>
                    <a:pt x="148" y="444"/>
                  </a:lnTo>
                  <a:lnTo>
                    <a:pt x="145" y="444"/>
                  </a:lnTo>
                  <a:lnTo>
                    <a:pt x="142" y="445"/>
                  </a:lnTo>
                  <a:lnTo>
                    <a:pt x="138" y="447"/>
                  </a:lnTo>
                  <a:lnTo>
                    <a:pt x="131" y="448"/>
                  </a:lnTo>
                  <a:lnTo>
                    <a:pt x="127" y="450"/>
                  </a:lnTo>
                  <a:lnTo>
                    <a:pt x="114" y="460"/>
                  </a:lnTo>
                  <a:lnTo>
                    <a:pt x="111" y="460"/>
                  </a:lnTo>
                  <a:lnTo>
                    <a:pt x="109" y="459"/>
                  </a:lnTo>
                  <a:lnTo>
                    <a:pt x="102" y="459"/>
                  </a:lnTo>
                  <a:lnTo>
                    <a:pt x="94" y="453"/>
                  </a:lnTo>
                  <a:lnTo>
                    <a:pt x="91" y="454"/>
                  </a:lnTo>
                  <a:lnTo>
                    <a:pt x="92" y="452"/>
                  </a:lnTo>
                  <a:lnTo>
                    <a:pt x="92" y="449"/>
                  </a:lnTo>
                  <a:lnTo>
                    <a:pt x="90" y="446"/>
                  </a:lnTo>
                  <a:lnTo>
                    <a:pt x="89" y="446"/>
                  </a:lnTo>
                  <a:lnTo>
                    <a:pt x="86" y="446"/>
                  </a:lnTo>
                  <a:lnTo>
                    <a:pt x="85" y="443"/>
                  </a:lnTo>
                  <a:lnTo>
                    <a:pt x="80" y="443"/>
                  </a:lnTo>
                  <a:lnTo>
                    <a:pt x="78" y="444"/>
                  </a:lnTo>
                  <a:lnTo>
                    <a:pt x="76" y="444"/>
                  </a:lnTo>
                  <a:lnTo>
                    <a:pt x="75" y="441"/>
                  </a:lnTo>
                  <a:lnTo>
                    <a:pt x="76" y="440"/>
                  </a:lnTo>
                  <a:lnTo>
                    <a:pt x="76" y="437"/>
                  </a:lnTo>
                  <a:lnTo>
                    <a:pt x="75" y="434"/>
                  </a:lnTo>
                  <a:lnTo>
                    <a:pt x="74" y="433"/>
                  </a:lnTo>
                  <a:lnTo>
                    <a:pt x="72" y="432"/>
                  </a:lnTo>
                  <a:lnTo>
                    <a:pt x="69" y="433"/>
                  </a:lnTo>
                  <a:lnTo>
                    <a:pt x="66" y="433"/>
                  </a:lnTo>
                  <a:lnTo>
                    <a:pt x="65" y="434"/>
                  </a:lnTo>
                  <a:lnTo>
                    <a:pt x="64" y="436"/>
                  </a:lnTo>
                  <a:lnTo>
                    <a:pt x="64" y="443"/>
                  </a:lnTo>
                  <a:lnTo>
                    <a:pt x="63" y="441"/>
                  </a:lnTo>
                  <a:lnTo>
                    <a:pt x="61" y="437"/>
                  </a:lnTo>
                  <a:lnTo>
                    <a:pt x="60" y="433"/>
                  </a:lnTo>
                  <a:lnTo>
                    <a:pt x="61" y="428"/>
                  </a:lnTo>
                  <a:lnTo>
                    <a:pt x="64" y="426"/>
                  </a:lnTo>
                  <a:lnTo>
                    <a:pt x="64" y="422"/>
                  </a:lnTo>
                  <a:lnTo>
                    <a:pt x="63" y="419"/>
                  </a:lnTo>
                  <a:lnTo>
                    <a:pt x="59" y="411"/>
                  </a:lnTo>
                  <a:lnTo>
                    <a:pt x="58" y="408"/>
                  </a:lnTo>
                  <a:lnTo>
                    <a:pt x="54" y="406"/>
                  </a:lnTo>
                  <a:lnTo>
                    <a:pt x="52" y="399"/>
                  </a:lnTo>
                  <a:lnTo>
                    <a:pt x="49" y="397"/>
                  </a:lnTo>
                  <a:lnTo>
                    <a:pt x="48" y="393"/>
                  </a:lnTo>
                  <a:lnTo>
                    <a:pt x="45" y="390"/>
                  </a:lnTo>
                  <a:lnTo>
                    <a:pt x="44" y="385"/>
                  </a:lnTo>
                  <a:lnTo>
                    <a:pt x="46" y="382"/>
                  </a:lnTo>
                  <a:lnTo>
                    <a:pt x="48" y="380"/>
                  </a:lnTo>
                  <a:lnTo>
                    <a:pt x="50" y="383"/>
                  </a:lnTo>
                  <a:lnTo>
                    <a:pt x="53" y="382"/>
                  </a:lnTo>
                  <a:lnTo>
                    <a:pt x="57" y="378"/>
                  </a:lnTo>
                  <a:lnTo>
                    <a:pt x="59" y="373"/>
                  </a:lnTo>
                  <a:lnTo>
                    <a:pt x="60" y="364"/>
                  </a:lnTo>
                  <a:lnTo>
                    <a:pt x="59" y="358"/>
                  </a:lnTo>
                  <a:lnTo>
                    <a:pt x="56" y="344"/>
                  </a:lnTo>
                  <a:lnTo>
                    <a:pt x="55" y="341"/>
                  </a:lnTo>
                  <a:lnTo>
                    <a:pt x="47" y="331"/>
                  </a:lnTo>
                  <a:lnTo>
                    <a:pt x="39" y="317"/>
                  </a:lnTo>
                  <a:lnTo>
                    <a:pt x="28" y="296"/>
                  </a:lnTo>
                  <a:lnTo>
                    <a:pt x="23" y="283"/>
                  </a:lnTo>
                  <a:lnTo>
                    <a:pt x="16" y="257"/>
                  </a:lnTo>
                  <a:lnTo>
                    <a:pt x="9" y="243"/>
                  </a:lnTo>
                  <a:lnTo>
                    <a:pt x="1" y="229"/>
                  </a:lnTo>
                  <a:lnTo>
                    <a:pt x="0" y="229"/>
                  </a:lnTo>
                  <a:lnTo>
                    <a:pt x="1" y="227"/>
                  </a:lnTo>
                  <a:lnTo>
                    <a:pt x="5" y="224"/>
                  </a:lnTo>
                  <a:lnTo>
                    <a:pt x="7" y="223"/>
                  </a:lnTo>
                  <a:lnTo>
                    <a:pt x="8" y="224"/>
                  </a:lnTo>
                  <a:lnTo>
                    <a:pt x="10" y="223"/>
                  </a:lnTo>
                  <a:lnTo>
                    <a:pt x="11" y="221"/>
                  </a:lnTo>
                  <a:lnTo>
                    <a:pt x="11" y="219"/>
                  </a:lnTo>
                  <a:lnTo>
                    <a:pt x="11" y="216"/>
                  </a:lnTo>
                  <a:lnTo>
                    <a:pt x="12" y="214"/>
                  </a:lnTo>
                  <a:lnTo>
                    <a:pt x="13" y="211"/>
                  </a:lnTo>
                  <a:lnTo>
                    <a:pt x="15" y="209"/>
                  </a:lnTo>
                  <a:lnTo>
                    <a:pt x="19" y="207"/>
                  </a:lnTo>
                  <a:lnTo>
                    <a:pt x="22" y="209"/>
                  </a:lnTo>
                  <a:lnTo>
                    <a:pt x="23" y="211"/>
                  </a:lnTo>
                  <a:lnTo>
                    <a:pt x="24" y="213"/>
                  </a:lnTo>
                  <a:lnTo>
                    <a:pt x="25" y="215"/>
                  </a:lnTo>
                  <a:lnTo>
                    <a:pt x="27" y="215"/>
                  </a:lnTo>
                  <a:lnTo>
                    <a:pt x="29" y="216"/>
                  </a:lnTo>
                  <a:lnTo>
                    <a:pt x="29" y="219"/>
                  </a:lnTo>
                  <a:lnTo>
                    <a:pt x="29" y="221"/>
                  </a:lnTo>
                  <a:lnTo>
                    <a:pt x="28" y="223"/>
                  </a:lnTo>
                  <a:lnTo>
                    <a:pt x="28" y="224"/>
                  </a:lnTo>
                  <a:lnTo>
                    <a:pt x="30" y="227"/>
                  </a:lnTo>
                  <a:lnTo>
                    <a:pt x="31" y="229"/>
                  </a:lnTo>
                  <a:lnTo>
                    <a:pt x="31" y="232"/>
                  </a:lnTo>
                  <a:lnTo>
                    <a:pt x="37" y="234"/>
                  </a:lnTo>
                  <a:lnTo>
                    <a:pt x="40" y="234"/>
                  </a:lnTo>
                  <a:lnTo>
                    <a:pt x="44" y="235"/>
                  </a:lnTo>
                  <a:lnTo>
                    <a:pt x="49" y="236"/>
                  </a:lnTo>
                  <a:lnTo>
                    <a:pt x="53" y="238"/>
                  </a:lnTo>
                  <a:lnTo>
                    <a:pt x="59" y="239"/>
                  </a:lnTo>
                  <a:lnTo>
                    <a:pt x="69" y="237"/>
                  </a:lnTo>
                  <a:lnTo>
                    <a:pt x="76" y="238"/>
                  </a:lnTo>
                  <a:lnTo>
                    <a:pt x="82" y="240"/>
                  </a:lnTo>
                  <a:lnTo>
                    <a:pt x="86" y="240"/>
                  </a:lnTo>
                  <a:lnTo>
                    <a:pt x="90" y="239"/>
                  </a:lnTo>
                  <a:lnTo>
                    <a:pt x="90" y="237"/>
                  </a:lnTo>
                  <a:lnTo>
                    <a:pt x="90" y="235"/>
                  </a:lnTo>
                  <a:lnTo>
                    <a:pt x="91" y="233"/>
                  </a:lnTo>
                  <a:lnTo>
                    <a:pt x="94" y="232"/>
                  </a:lnTo>
                  <a:lnTo>
                    <a:pt x="97" y="231"/>
                  </a:lnTo>
                  <a:lnTo>
                    <a:pt x="99" y="227"/>
                  </a:lnTo>
                  <a:lnTo>
                    <a:pt x="103" y="224"/>
                  </a:lnTo>
                  <a:lnTo>
                    <a:pt x="110" y="223"/>
                  </a:lnTo>
                  <a:lnTo>
                    <a:pt x="113" y="223"/>
                  </a:lnTo>
                  <a:lnTo>
                    <a:pt x="113" y="218"/>
                  </a:lnTo>
                  <a:lnTo>
                    <a:pt x="113" y="202"/>
                  </a:lnTo>
                  <a:lnTo>
                    <a:pt x="113" y="185"/>
                  </a:lnTo>
                  <a:lnTo>
                    <a:pt x="113" y="169"/>
                  </a:lnTo>
                  <a:lnTo>
                    <a:pt x="113" y="153"/>
                  </a:lnTo>
                  <a:lnTo>
                    <a:pt x="113" y="137"/>
                  </a:lnTo>
                  <a:lnTo>
                    <a:pt x="113" y="122"/>
                  </a:lnTo>
                  <a:lnTo>
                    <a:pt x="113" y="106"/>
                  </a:lnTo>
                  <a:lnTo>
                    <a:pt x="113" y="92"/>
                  </a:lnTo>
                  <a:lnTo>
                    <a:pt x="115" y="93"/>
                  </a:lnTo>
                  <a:lnTo>
                    <a:pt x="124" y="100"/>
                  </a:lnTo>
                  <a:lnTo>
                    <a:pt x="127" y="105"/>
                  </a:lnTo>
                  <a:lnTo>
                    <a:pt x="129" y="107"/>
                  </a:lnTo>
                  <a:lnTo>
                    <a:pt x="133" y="117"/>
                  </a:lnTo>
                  <a:lnTo>
                    <a:pt x="136" y="125"/>
                  </a:lnTo>
                  <a:lnTo>
                    <a:pt x="139" y="132"/>
                  </a:lnTo>
                  <a:lnTo>
                    <a:pt x="139" y="135"/>
                  </a:lnTo>
                  <a:lnTo>
                    <a:pt x="140" y="137"/>
                  </a:lnTo>
                  <a:lnTo>
                    <a:pt x="140" y="139"/>
                  </a:lnTo>
                  <a:lnTo>
                    <a:pt x="140" y="141"/>
                  </a:lnTo>
                  <a:lnTo>
                    <a:pt x="138" y="144"/>
                  </a:lnTo>
                  <a:lnTo>
                    <a:pt x="136" y="147"/>
                  </a:lnTo>
                  <a:lnTo>
                    <a:pt x="133" y="150"/>
                  </a:lnTo>
                  <a:lnTo>
                    <a:pt x="133" y="155"/>
                  </a:lnTo>
                  <a:lnTo>
                    <a:pt x="134" y="161"/>
                  </a:lnTo>
                  <a:lnTo>
                    <a:pt x="135" y="164"/>
                  </a:lnTo>
                  <a:lnTo>
                    <a:pt x="137" y="165"/>
                  </a:lnTo>
                  <a:lnTo>
                    <a:pt x="142" y="164"/>
                  </a:lnTo>
                  <a:lnTo>
                    <a:pt x="144" y="164"/>
                  </a:lnTo>
                  <a:lnTo>
                    <a:pt x="148" y="165"/>
                  </a:lnTo>
                  <a:lnTo>
                    <a:pt x="160" y="165"/>
                  </a:lnTo>
                  <a:lnTo>
                    <a:pt x="162" y="165"/>
                  </a:lnTo>
                  <a:lnTo>
                    <a:pt x="166" y="165"/>
                  </a:lnTo>
                  <a:lnTo>
                    <a:pt x="168" y="165"/>
                  </a:lnTo>
                  <a:lnTo>
                    <a:pt x="169" y="163"/>
                  </a:lnTo>
                  <a:lnTo>
                    <a:pt x="171" y="160"/>
                  </a:lnTo>
                  <a:lnTo>
                    <a:pt x="172" y="159"/>
                  </a:lnTo>
                  <a:lnTo>
                    <a:pt x="174" y="158"/>
                  </a:lnTo>
                  <a:lnTo>
                    <a:pt x="178" y="157"/>
                  </a:lnTo>
                  <a:lnTo>
                    <a:pt x="181" y="155"/>
                  </a:lnTo>
                  <a:lnTo>
                    <a:pt x="184" y="149"/>
                  </a:lnTo>
                  <a:lnTo>
                    <a:pt x="193" y="142"/>
                  </a:lnTo>
                  <a:lnTo>
                    <a:pt x="195" y="141"/>
                  </a:lnTo>
                  <a:lnTo>
                    <a:pt x="196" y="139"/>
                  </a:lnTo>
                  <a:lnTo>
                    <a:pt x="198" y="137"/>
                  </a:lnTo>
                  <a:lnTo>
                    <a:pt x="201" y="130"/>
                  </a:lnTo>
                  <a:lnTo>
                    <a:pt x="203" y="124"/>
                  </a:lnTo>
                  <a:lnTo>
                    <a:pt x="204" y="120"/>
                  </a:lnTo>
                  <a:lnTo>
                    <a:pt x="206" y="116"/>
                  </a:lnTo>
                  <a:lnTo>
                    <a:pt x="208" y="113"/>
                  </a:lnTo>
                  <a:lnTo>
                    <a:pt x="211" y="111"/>
                  </a:lnTo>
                  <a:lnTo>
                    <a:pt x="211" y="111"/>
                  </a:lnTo>
                  <a:lnTo>
                    <a:pt x="214" y="109"/>
                  </a:lnTo>
                  <a:lnTo>
                    <a:pt x="218" y="109"/>
                  </a:lnTo>
                  <a:lnTo>
                    <a:pt x="222" y="109"/>
                  </a:lnTo>
                  <a:lnTo>
                    <a:pt x="226" y="112"/>
                  </a:lnTo>
                  <a:lnTo>
                    <a:pt x="231" y="115"/>
                  </a:lnTo>
                  <a:lnTo>
                    <a:pt x="236" y="119"/>
                  </a:lnTo>
                  <a:lnTo>
                    <a:pt x="238" y="120"/>
                  </a:lnTo>
                  <a:lnTo>
                    <a:pt x="241" y="122"/>
                  </a:lnTo>
                  <a:lnTo>
                    <a:pt x="245" y="122"/>
                  </a:lnTo>
                  <a:lnTo>
                    <a:pt x="248" y="122"/>
                  </a:lnTo>
                  <a:lnTo>
                    <a:pt x="252" y="126"/>
                  </a:lnTo>
                  <a:lnTo>
                    <a:pt x="255" y="126"/>
                  </a:lnTo>
                  <a:lnTo>
                    <a:pt x="259" y="127"/>
                  </a:lnTo>
                  <a:lnTo>
                    <a:pt x="266" y="129"/>
                  </a:lnTo>
                  <a:lnTo>
                    <a:pt x="269" y="129"/>
                  </a:lnTo>
                  <a:lnTo>
                    <a:pt x="274" y="126"/>
                  </a:lnTo>
                  <a:lnTo>
                    <a:pt x="277" y="126"/>
                  </a:lnTo>
                  <a:lnTo>
                    <a:pt x="280" y="126"/>
                  </a:lnTo>
                  <a:lnTo>
                    <a:pt x="285" y="125"/>
                  </a:lnTo>
                  <a:lnTo>
                    <a:pt x="288" y="125"/>
                  </a:lnTo>
                  <a:lnTo>
                    <a:pt x="290" y="123"/>
                  </a:lnTo>
                  <a:lnTo>
                    <a:pt x="293" y="121"/>
                  </a:lnTo>
                  <a:lnTo>
                    <a:pt x="295" y="115"/>
                  </a:lnTo>
                  <a:lnTo>
                    <a:pt x="296" y="110"/>
                  </a:lnTo>
                  <a:lnTo>
                    <a:pt x="299" y="105"/>
                  </a:lnTo>
                  <a:lnTo>
                    <a:pt x="301" y="97"/>
                  </a:lnTo>
                  <a:lnTo>
                    <a:pt x="302" y="92"/>
                  </a:lnTo>
                  <a:lnTo>
                    <a:pt x="303" y="90"/>
                  </a:lnTo>
                  <a:lnTo>
                    <a:pt x="307" y="89"/>
                  </a:lnTo>
                  <a:lnTo>
                    <a:pt x="310" y="88"/>
                  </a:lnTo>
                  <a:lnTo>
                    <a:pt x="318" y="85"/>
                  </a:lnTo>
                  <a:lnTo>
                    <a:pt x="320" y="85"/>
                  </a:lnTo>
                  <a:lnTo>
                    <a:pt x="322" y="83"/>
                  </a:lnTo>
                  <a:lnTo>
                    <a:pt x="326" y="78"/>
                  </a:lnTo>
                  <a:lnTo>
                    <a:pt x="330" y="74"/>
                  </a:lnTo>
                  <a:lnTo>
                    <a:pt x="332" y="73"/>
                  </a:lnTo>
                  <a:lnTo>
                    <a:pt x="337" y="56"/>
                  </a:lnTo>
                  <a:lnTo>
                    <a:pt x="337" y="55"/>
                  </a:lnTo>
                  <a:lnTo>
                    <a:pt x="340" y="50"/>
                  </a:lnTo>
                  <a:lnTo>
                    <a:pt x="343" y="48"/>
                  </a:lnTo>
                  <a:lnTo>
                    <a:pt x="344" y="48"/>
                  </a:lnTo>
                  <a:lnTo>
                    <a:pt x="346" y="46"/>
                  </a:lnTo>
                  <a:lnTo>
                    <a:pt x="348" y="45"/>
                  </a:lnTo>
                  <a:lnTo>
                    <a:pt x="351" y="43"/>
                  </a:lnTo>
                  <a:lnTo>
                    <a:pt x="354" y="42"/>
                  </a:lnTo>
                  <a:lnTo>
                    <a:pt x="356" y="41"/>
                  </a:lnTo>
                  <a:lnTo>
                    <a:pt x="357" y="39"/>
                  </a:lnTo>
                  <a:lnTo>
                    <a:pt x="359" y="37"/>
                  </a:lnTo>
                  <a:lnTo>
                    <a:pt x="361" y="37"/>
                  </a:lnTo>
                  <a:lnTo>
                    <a:pt x="362" y="37"/>
                  </a:lnTo>
                  <a:lnTo>
                    <a:pt x="362" y="35"/>
                  </a:lnTo>
                  <a:lnTo>
                    <a:pt x="364" y="34"/>
                  </a:lnTo>
                  <a:lnTo>
                    <a:pt x="367" y="32"/>
                  </a:lnTo>
                  <a:lnTo>
                    <a:pt x="368" y="31"/>
                  </a:lnTo>
                  <a:lnTo>
                    <a:pt x="368" y="29"/>
                  </a:lnTo>
                  <a:lnTo>
                    <a:pt x="371" y="25"/>
                  </a:lnTo>
                  <a:lnTo>
                    <a:pt x="376" y="19"/>
                  </a:lnTo>
                  <a:lnTo>
                    <a:pt x="382" y="16"/>
                  </a:lnTo>
                  <a:lnTo>
                    <a:pt x="387" y="15"/>
                  </a:lnTo>
                  <a:lnTo>
                    <a:pt x="392" y="14"/>
                  </a:lnTo>
                  <a:lnTo>
                    <a:pt x="396" y="11"/>
                  </a:lnTo>
                  <a:lnTo>
                    <a:pt x="400" y="9"/>
                  </a:lnTo>
                  <a:lnTo>
                    <a:pt x="403" y="5"/>
                  </a:lnTo>
                  <a:lnTo>
                    <a:pt x="406" y="3"/>
                  </a:lnTo>
                  <a:lnTo>
                    <a:pt x="414" y="2"/>
                  </a:lnTo>
                  <a:lnTo>
                    <a:pt x="414" y="2"/>
                  </a:lnTo>
                  <a:lnTo>
                    <a:pt x="424" y="0"/>
                  </a:lnTo>
                  <a:lnTo>
                    <a:pt x="431" y="1"/>
                  </a:lnTo>
                  <a:lnTo>
                    <a:pt x="440" y="5"/>
                  </a:lnTo>
                  <a:lnTo>
                    <a:pt x="448" y="7"/>
                  </a:lnTo>
                  <a:lnTo>
                    <a:pt x="457" y="5"/>
                  </a:lnTo>
                  <a:lnTo>
                    <a:pt x="463" y="5"/>
                  </a:lnTo>
                  <a:lnTo>
                    <a:pt x="469" y="5"/>
                  </a:lnTo>
                  <a:lnTo>
                    <a:pt x="472" y="7"/>
                  </a:lnTo>
                  <a:lnTo>
                    <a:pt x="475" y="9"/>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13" name="Google Shape;2913;p203"/>
            <p:cNvSpPr/>
            <p:nvPr/>
          </p:nvSpPr>
          <p:spPr>
            <a:xfrm>
              <a:off x="6618231" y="4869272"/>
              <a:ext cx="355887" cy="269588"/>
            </a:xfrm>
            <a:custGeom>
              <a:avLst/>
              <a:gdLst/>
              <a:ahLst/>
              <a:cxnLst/>
              <a:rect l="l" t="t" r="r" b="b"/>
              <a:pathLst>
                <a:path w="375" h="324" extrusionOk="0">
                  <a:moveTo>
                    <a:pt x="350" y="40"/>
                  </a:moveTo>
                  <a:lnTo>
                    <a:pt x="350" y="41"/>
                  </a:lnTo>
                  <a:lnTo>
                    <a:pt x="352" y="42"/>
                  </a:lnTo>
                  <a:lnTo>
                    <a:pt x="352" y="43"/>
                  </a:lnTo>
                  <a:lnTo>
                    <a:pt x="353" y="45"/>
                  </a:lnTo>
                  <a:lnTo>
                    <a:pt x="353" y="46"/>
                  </a:lnTo>
                  <a:lnTo>
                    <a:pt x="354" y="47"/>
                  </a:lnTo>
                  <a:lnTo>
                    <a:pt x="355" y="47"/>
                  </a:lnTo>
                  <a:lnTo>
                    <a:pt x="357" y="46"/>
                  </a:lnTo>
                  <a:lnTo>
                    <a:pt x="358" y="46"/>
                  </a:lnTo>
                  <a:lnTo>
                    <a:pt x="360" y="47"/>
                  </a:lnTo>
                  <a:lnTo>
                    <a:pt x="360" y="48"/>
                  </a:lnTo>
                  <a:lnTo>
                    <a:pt x="361" y="51"/>
                  </a:lnTo>
                  <a:lnTo>
                    <a:pt x="363" y="52"/>
                  </a:lnTo>
                  <a:lnTo>
                    <a:pt x="364" y="54"/>
                  </a:lnTo>
                  <a:lnTo>
                    <a:pt x="364" y="57"/>
                  </a:lnTo>
                  <a:lnTo>
                    <a:pt x="363" y="59"/>
                  </a:lnTo>
                  <a:lnTo>
                    <a:pt x="366" y="63"/>
                  </a:lnTo>
                  <a:lnTo>
                    <a:pt x="369" y="65"/>
                  </a:lnTo>
                  <a:lnTo>
                    <a:pt x="370" y="66"/>
                  </a:lnTo>
                  <a:lnTo>
                    <a:pt x="371" y="70"/>
                  </a:lnTo>
                  <a:lnTo>
                    <a:pt x="371" y="71"/>
                  </a:lnTo>
                  <a:lnTo>
                    <a:pt x="373" y="74"/>
                  </a:lnTo>
                  <a:lnTo>
                    <a:pt x="374" y="77"/>
                  </a:lnTo>
                  <a:lnTo>
                    <a:pt x="374" y="78"/>
                  </a:lnTo>
                  <a:lnTo>
                    <a:pt x="368" y="84"/>
                  </a:lnTo>
                  <a:lnTo>
                    <a:pt x="366" y="85"/>
                  </a:lnTo>
                  <a:lnTo>
                    <a:pt x="364" y="85"/>
                  </a:lnTo>
                  <a:lnTo>
                    <a:pt x="363" y="87"/>
                  </a:lnTo>
                  <a:lnTo>
                    <a:pt x="361" y="88"/>
                  </a:lnTo>
                  <a:lnTo>
                    <a:pt x="362" y="88"/>
                  </a:lnTo>
                  <a:lnTo>
                    <a:pt x="363" y="90"/>
                  </a:lnTo>
                  <a:lnTo>
                    <a:pt x="364" y="94"/>
                  </a:lnTo>
                  <a:lnTo>
                    <a:pt x="365" y="96"/>
                  </a:lnTo>
                  <a:lnTo>
                    <a:pt x="364" y="99"/>
                  </a:lnTo>
                  <a:lnTo>
                    <a:pt x="362" y="104"/>
                  </a:lnTo>
                  <a:lnTo>
                    <a:pt x="361" y="105"/>
                  </a:lnTo>
                  <a:lnTo>
                    <a:pt x="360" y="109"/>
                  </a:lnTo>
                  <a:lnTo>
                    <a:pt x="361" y="110"/>
                  </a:lnTo>
                  <a:lnTo>
                    <a:pt x="363" y="111"/>
                  </a:lnTo>
                  <a:lnTo>
                    <a:pt x="363" y="113"/>
                  </a:lnTo>
                  <a:lnTo>
                    <a:pt x="363" y="117"/>
                  </a:lnTo>
                  <a:lnTo>
                    <a:pt x="363" y="120"/>
                  </a:lnTo>
                  <a:lnTo>
                    <a:pt x="361" y="127"/>
                  </a:lnTo>
                  <a:lnTo>
                    <a:pt x="364" y="133"/>
                  </a:lnTo>
                  <a:lnTo>
                    <a:pt x="365" y="134"/>
                  </a:lnTo>
                  <a:lnTo>
                    <a:pt x="369" y="134"/>
                  </a:lnTo>
                  <a:lnTo>
                    <a:pt x="369" y="135"/>
                  </a:lnTo>
                  <a:lnTo>
                    <a:pt x="369" y="137"/>
                  </a:lnTo>
                  <a:lnTo>
                    <a:pt x="367" y="138"/>
                  </a:lnTo>
                  <a:lnTo>
                    <a:pt x="366" y="140"/>
                  </a:lnTo>
                  <a:lnTo>
                    <a:pt x="361" y="142"/>
                  </a:lnTo>
                  <a:lnTo>
                    <a:pt x="354" y="144"/>
                  </a:lnTo>
                  <a:lnTo>
                    <a:pt x="352" y="146"/>
                  </a:lnTo>
                  <a:lnTo>
                    <a:pt x="352" y="150"/>
                  </a:lnTo>
                  <a:lnTo>
                    <a:pt x="352" y="152"/>
                  </a:lnTo>
                  <a:lnTo>
                    <a:pt x="353" y="153"/>
                  </a:lnTo>
                  <a:lnTo>
                    <a:pt x="353" y="156"/>
                  </a:lnTo>
                  <a:lnTo>
                    <a:pt x="352" y="159"/>
                  </a:lnTo>
                  <a:lnTo>
                    <a:pt x="352" y="161"/>
                  </a:lnTo>
                  <a:lnTo>
                    <a:pt x="352" y="163"/>
                  </a:lnTo>
                  <a:lnTo>
                    <a:pt x="351" y="165"/>
                  </a:lnTo>
                  <a:lnTo>
                    <a:pt x="350" y="168"/>
                  </a:lnTo>
                  <a:lnTo>
                    <a:pt x="349" y="171"/>
                  </a:lnTo>
                  <a:lnTo>
                    <a:pt x="347" y="173"/>
                  </a:lnTo>
                  <a:lnTo>
                    <a:pt x="345" y="174"/>
                  </a:lnTo>
                  <a:lnTo>
                    <a:pt x="342" y="175"/>
                  </a:lnTo>
                  <a:lnTo>
                    <a:pt x="342" y="176"/>
                  </a:lnTo>
                  <a:lnTo>
                    <a:pt x="346" y="178"/>
                  </a:lnTo>
                  <a:lnTo>
                    <a:pt x="347" y="179"/>
                  </a:lnTo>
                  <a:lnTo>
                    <a:pt x="347" y="179"/>
                  </a:lnTo>
                  <a:lnTo>
                    <a:pt x="346" y="180"/>
                  </a:lnTo>
                  <a:lnTo>
                    <a:pt x="345" y="181"/>
                  </a:lnTo>
                  <a:lnTo>
                    <a:pt x="347" y="182"/>
                  </a:lnTo>
                  <a:lnTo>
                    <a:pt x="349" y="183"/>
                  </a:lnTo>
                  <a:lnTo>
                    <a:pt x="350" y="185"/>
                  </a:lnTo>
                  <a:lnTo>
                    <a:pt x="352" y="188"/>
                  </a:lnTo>
                  <a:lnTo>
                    <a:pt x="352" y="189"/>
                  </a:lnTo>
                  <a:lnTo>
                    <a:pt x="353" y="190"/>
                  </a:lnTo>
                  <a:lnTo>
                    <a:pt x="353" y="190"/>
                  </a:lnTo>
                  <a:lnTo>
                    <a:pt x="355" y="189"/>
                  </a:lnTo>
                  <a:lnTo>
                    <a:pt x="357" y="187"/>
                  </a:lnTo>
                  <a:lnTo>
                    <a:pt x="358" y="187"/>
                  </a:lnTo>
                  <a:lnTo>
                    <a:pt x="360" y="189"/>
                  </a:lnTo>
                  <a:lnTo>
                    <a:pt x="353" y="192"/>
                  </a:lnTo>
                  <a:lnTo>
                    <a:pt x="349" y="193"/>
                  </a:lnTo>
                  <a:lnTo>
                    <a:pt x="339" y="197"/>
                  </a:lnTo>
                  <a:lnTo>
                    <a:pt x="329" y="200"/>
                  </a:lnTo>
                  <a:lnTo>
                    <a:pt x="328" y="200"/>
                  </a:lnTo>
                  <a:lnTo>
                    <a:pt x="323" y="201"/>
                  </a:lnTo>
                  <a:lnTo>
                    <a:pt x="321" y="203"/>
                  </a:lnTo>
                  <a:lnTo>
                    <a:pt x="312" y="205"/>
                  </a:lnTo>
                  <a:lnTo>
                    <a:pt x="309" y="206"/>
                  </a:lnTo>
                  <a:lnTo>
                    <a:pt x="306" y="208"/>
                  </a:lnTo>
                  <a:lnTo>
                    <a:pt x="300" y="210"/>
                  </a:lnTo>
                  <a:lnTo>
                    <a:pt x="294" y="212"/>
                  </a:lnTo>
                  <a:lnTo>
                    <a:pt x="286" y="214"/>
                  </a:lnTo>
                  <a:lnTo>
                    <a:pt x="279" y="216"/>
                  </a:lnTo>
                  <a:lnTo>
                    <a:pt x="274" y="217"/>
                  </a:lnTo>
                  <a:lnTo>
                    <a:pt x="271" y="219"/>
                  </a:lnTo>
                  <a:lnTo>
                    <a:pt x="264" y="222"/>
                  </a:lnTo>
                  <a:lnTo>
                    <a:pt x="264" y="222"/>
                  </a:lnTo>
                  <a:lnTo>
                    <a:pt x="264" y="224"/>
                  </a:lnTo>
                  <a:lnTo>
                    <a:pt x="265" y="228"/>
                  </a:lnTo>
                  <a:lnTo>
                    <a:pt x="266" y="231"/>
                  </a:lnTo>
                  <a:lnTo>
                    <a:pt x="269" y="233"/>
                  </a:lnTo>
                  <a:lnTo>
                    <a:pt x="269" y="239"/>
                  </a:lnTo>
                  <a:lnTo>
                    <a:pt x="270" y="243"/>
                  </a:lnTo>
                  <a:lnTo>
                    <a:pt x="265" y="243"/>
                  </a:lnTo>
                  <a:lnTo>
                    <a:pt x="257" y="243"/>
                  </a:lnTo>
                  <a:lnTo>
                    <a:pt x="248" y="243"/>
                  </a:lnTo>
                  <a:lnTo>
                    <a:pt x="240" y="245"/>
                  </a:lnTo>
                  <a:lnTo>
                    <a:pt x="234" y="247"/>
                  </a:lnTo>
                  <a:lnTo>
                    <a:pt x="226" y="252"/>
                  </a:lnTo>
                  <a:lnTo>
                    <a:pt x="224" y="253"/>
                  </a:lnTo>
                  <a:lnTo>
                    <a:pt x="222" y="255"/>
                  </a:lnTo>
                  <a:lnTo>
                    <a:pt x="221" y="256"/>
                  </a:lnTo>
                  <a:lnTo>
                    <a:pt x="220" y="260"/>
                  </a:lnTo>
                  <a:lnTo>
                    <a:pt x="220" y="265"/>
                  </a:lnTo>
                  <a:lnTo>
                    <a:pt x="219" y="269"/>
                  </a:lnTo>
                  <a:lnTo>
                    <a:pt x="217" y="272"/>
                  </a:lnTo>
                  <a:lnTo>
                    <a:pt x="217" y="272"/>
                  </a:lnTo>
                  <a:lnTo>
                    <a:pt x="206" y="277"/>
                  </a:lnTo>
                  <a:lnTo>
                    <a:pt x="198" y="280"/>
                  </a:lnTo>
                  <a:lnTo>
                    <a:pt x="191" y="285"/>
                  </a:lnTo>
                  <a:lnTo>
                    <a:pt x="185" y="290"/>
                  </a:lnTo>
                  <a:lnTo>
                    <a:pt x="181" y="297"/>
                  </a:lnTo>
                  <a:lnTo>
                    <a:pt x="175" y="305"/>
                  </a:lnTo>
                  <a:lnTo>
                    <a:pt x="168" y="312"/>
                  </a:lnTo>
                  <a:lnTo>
                    <a:pt x="161" y="320"/>
                  </a:lnTo>
                  <a:lnTo>
                    <a:pt x="154" y="323"/>
                  </a:lnTo>
                  <a:lnTo>
                    <a:pt x="147" y="323"/>
                  </a:lnTo>
                  <a:lnTo>
                    <a:pt x="139" y="319"/>
                  </a:lnTo>
                  <a:lnTo>
                    <a:pt x="133" y="318"/>
                  </a:lnTo>
                  <a:lnTo>
                    <a:pt x="128" y="321"/>
                  </a:lnTo>
                  <a:lnTo>
                    <a:pt x="124" y="320"/>
                  </a:lnTo>
                  <a:lnTo>
                    <a:pt x="121" y="317"/>
                  </a:lnTo>
                  <a:lnTo>
                    <a:pt x="117" y="316"/>
                  </a:lnTo>
                  <a:lnTo>
                    <a:pt x="114" y="316"/>
                  </a:lnTo>
                  <a:lnTo>
                    <a:pt x="111" y="316"/>
                  </a:lnTo>
                  <a:lnTo>
                    <a:pt x="105" y="315"/>
                  </a:lnTo>
                  <a:lnTo>
                    <a:pt x="100" y="309"/>
                  </a:lnTo>
                  <a:lnTo>
                    <a:pt x="97" y="307"/>
                  </a:lnTo>
                  <a:lnTo>
                    <a:pt x="95" y="306"/>
                  </a:lnTo>
                  <a:lnTo>
                    <a:pt x="88" y="305"/>
                  </a:lnTo>
                  <a:lnTo>
                    <a:pt x="73" y="304"/>
                  </a:lnTo>
                  <a:lnTo>
                    <a:pt x="72" y="304"/>
                  </a:lnTo>
                  <a:lnTo>
                    <a:pt x="66" y="305"/>
                  </a:lnTo>
                  <a:lnTo>
                    <a:pt x="58" y="307"/>
                  </a:lnTo>
                  <a:lnTo>
                    <a:pt x="51" y="308"/>
                  </a:lnTo>
                  <a:lnTo>
                    <a:pt x="45" y="310"/>
                  </a:lnTo>
                  <a:lnTo>
                    <a:pt x="39" y="304"/>
                  </a:lnTo>
                  <a:lnTo>
                    <a:pt x="31" y="298"/>
                  </a:lnTo>
                  <a:lnTo>
                    <a:pt x="24" y="291"/>
                  </a:lnTo>
                  <a:lnTo>
                    <a:pt x="18" y="285"/>
                  </a:lnTo>
                  <a:lnTo>
                    <a:pt x="15" y="282"/>
                  </a:lnTo>
                  <a:lnTo>
                    <a:pt x="10" y="278"/>
                  </a:lnTo>
                  <a:lnTo>
                    <a:pt x="7" y="276"/>
                  </a:lnTo>
                  <a:lnTo>
                    <a:pt x="6" y="275"/>
                  </a:lnTo>
                  <a:lnTo>
                    <a:pt x="2" y="264"/>
                  </a:lnTo>
                  <a:lnTo>
                    <a:pt x="0" y="253"/>
                  </a:lnTo>
                  <a:lnTo>
                    <a:pt x="0" y="246"/>
                  </a:lnTo>
                  <a:lnTo>
                    <a:pt x="0" y="235"/>
                  </a:lnTo>
                  <a:lnTo>
                    <a:pt x="0" y="225"/>
                  </a:lnTo>
                  <a:lnTo>
                    <a:pt x="0" y="214"/>
                  </a:lnTo>
                  <a:lnTo>
                    <a:pt x="0" y="203"/>
                  </a:lnTo>
                  <a:lnTo>
                    <a:pt x="0" y="193"/>
                  </a:lnTo>
                  <a:lnTo>
                    <a:pt x="0" y="183"/>
                  </a:lnTo>
                  <a:lnTo>
                    <a:pt x="0" y="172"/>
                  </a:lnTo>
                  <a:lnTo>
                    <a:pt x="0" y="161"/>
                  </a:lnTo>
                  <a:lnTo>
                    <a:pt x="0" y="156"/>
                  </a:lnTo>
                  <a:lnTo>
                    <a:pt x="7" y="156"/>
                  </a:lnTo>
                  <a:lnTo>
                    <a:pt x="16" y="156"/>
                  </a:lnTo>
                  <a:lnTo>
                    <a:pt x="24" y="156"/>
                  </a:lnTo>
                  <a:lnTo>
                    <a:pt x="34" y="156"/>
                  </a:lnTo>
                  <a:lnTo>
                    <a:pt x="43" y="156"/>
                  </a:lnTo>
                  <a:lnTo>
                    <a:pt x="53" y="156"/>
                  </a:lnTo>
                  <a:lnTo>
                    <a:pt x="60" y="156"/>
                  </a:lnTo>
                  <a:lnTo>
                    <a:pt x="61" y="156"/>
                  </a:lnTo>
                  <a:lnTo>
                    <a:pt x="64" y="156"/>
                  </a:lnTo>
                  <a:lnTo>
                    <a:pt x="64" y="155"/>
                  </a:lnTo>
                  <a:lnTo>
                    <a:pt x="61" y="150"/>
                  </a:lnTo>
                  <a:lnTo>
                    <a:pt x="61" y="148"/>
                  </a:lnTo>
                  <a:lnTo>
                    <a:pt x="62" y="144"/>
                  </a:lnTo>
                  <a:lnTo>
                    <a:pt x="63" y="142"/>
                  </a:lnTo>
                  <a:lnTo>
                    <a:pt x="64" y="137"/>
                  </a:lnTo>
                  <a:lnTo>
                    <a:pt x="65" y="135"/>
                  </a:lnTo>
                  <a:lnTo>
                    <a:pt x="64" y="127"/>
                  </a:lnTo>
                  <a:lnTo>
                    <a:pt x="64" y="123"/>
                  </a:lnTo>
                  <a:lnTo>
                    <a:pt x="64" y="119"/>
                  </a:lnTo>
                  <a:lnTo>
                    <a:pt x="64" y="115"/>
                  </a:lnTo>
                  <a:lnTo>
                    <a:pt x="64" y="111"/>
                  </a:lnTo>
                  <a:lnTo>
                    <a:pt x="64" y="110"/>
                  </a:lnTo>
                  <a:lnTo>
                    <a:pt x="65" y="108"/>
                  </a:lnTo>
                  <a:lnTo>
                    <a:pt x="65" y="105"/>
                  </a:lnTo>
                  <a:lnTo>
                    <a:pt x="66" y="104"/>
                  </a:lnTo>
                  <a:lnTo>
                    <a:pt x="66" y="103"/>
                  </a:lnTo>
                  <a:lnTo>
                    <a:pt x="65" y="101"/>
                  </a:lnTo>
                  <a:lnTo>
                    <a:pt x="65" y="97"/>
                  </a:lnTo>
                  <a:lnTo>
                    <a:pt x="64" y="91"/>
                  </a:lnTo>
                  <a:lnTo>
                    <a:pt x="64" y="87"/>
                  </a:lnTo>
                  <a:lnTo>
                    <a:pt x="65" y="87"/>
                  </a:lnTo>
                  <a:lnTo>
                    <a:pt x="67" y="88"/>
                  </a:lnTo>
                  <a:lnTo>
                    <a:pt x="69" y="90"/>
                  </a:lnTo>
                  <a:lnTo>
                    <a:pt x="69" y="92"/>
                  </a:lnTo>
                  <a:lnTo>
                    <a:pt x="71" y="92"/>
                  </a:lnTo>
                  <a:lnTo>
                    <a:pt x="75" y="93"/>
                  </a:lnTo>
                  <a:lnTo>
                    <a:pt x="76" y="95"/>
                  </a:lnTo>
                  <a:lnTo>
                    <a:pt x="77" y="99"/>
                  </a:lnTo>
                  <a:lnTo>
                    <a:pt x="77" y="101"/>
                  </a:lnTo>
                  <a:lnTo>
                    <a:pt x="75" y="103"/>
                  </a:lnTo>
                  <a:lnTo>
                    <a:pt x="77" y="105"/>
                  </a:lnTo>
                  <a:lnTo>
                    <a:pt x="80" y="105"/>
                  </a:lnTo>
                  <a:lnTo>
                    <a:pt x="81" y="105"/>
                  </a:lnTo>
                  <a:lnTo>
                    <a:pt x="86" y="103"/>
                  </a:lnTo>
                  <a:lnTo>
                    <a:pt x="88" y="102"/>
                  </a:lnTo>
                  <a:lnTo>
                    <a:pt x="91" y="101"/>
                  </a:lnTo>
                  <a:lnTo>
                    <a:pt x="93" y="100"/>
                  </a:lnTo>
                  <a:lnTo>
                    <a:pt x="99" y="99"/>
                  </a:lnTo>
                  <a:lnTo>
                    <a:pt x="103" y="99"/>
                  </a:lnTo>
                  <a:lnTo>
                    <a:pt x="105" y="98"/>
                  </a:lnTo>
                  <a:lnTo>
                    <a:pt x="106" y="98"/>
                  </a:lnTo>
                  <a:lnTo>
                    <a:pt x="107" y="99"/>
                  </a:lnTo>
                  <a:lnTo>
                    <a:pt x="106" y="102"/>
                  </a:lnTo>
                  <a:lnTo>
                    <a:pt x="106" y="104"/>
                  </a:lnTo>
                  <a:lnTo>
                    <a:pt x="107" y="109"/>
                  </a:lnTo>
                  <a:lnTo>
                    <a:pt x="108" y="111"/>
                  </a:lnTo>
                  <a:lnTo>
                    <a:pt x="110" y="113"/>
                  </a:lnTo>
                  <a:lnTo>
                    <a:pt x="111" y="114"/>
                  </a:lnTo>
                  <a:lnTo>
                    <a:pt x="113" y="115"/>
                  </a:lnTo>
                  <a:lnTo>
                    <a:pt x="117" y="115"/>
                  </a:lnTo>
                  <a:lnTo>
                    <a:pt x="124" y="118"/>
                  </a:lnTo>
                  <a:lnTo>
                    <a:pt x="127" y="119"/>
                  </a:lnTo>
                  <a:lnTo>
                    <a:pt x="130" y="120"/>
                  </a:lnTo>
                  <a:lnTo>
                    <a:pt x="132" y="120"/>
                  </a:lnTo>
                  <a:lnTo>
                    <a:pt x="139" y="121"/>
                  </a:lnTo>
                  <a:lnTo>
                    <a:pt x="143" y="122"/>
                  </a:lnTo>
                  <a:lnTo>
                    <a:pt x="148" y="122"/>
                  </a:lnTo>
                  <a:lnTo>
                    <a:pt x="152" y="122"/>
                  </a:lnTo>
                  <a:lnTo>
                    <a:pt x="155" y="122"/>
                  </a:lnTo>
                  <a:lnTo>
                    <a:pt x="157" y="122"/>
                  </a:lnTo>
                  <a:lnTo>
                    <a:pt x="158" y="121"/>
                  </a:lnTo>
                  <a:lnTo>
                    <a:pt x="159" y="120"/>
                  </a:lnTo>
                  <a:lnTo>
                    <a:pt x="160" y="118"/>
                  </a:lnTo>
                  <a:lnTo>
                    <a:pt x="161" y="113"/>
                  </a:lnTo>
                  <a:lnTo>
                    <a:pt x="162" y="111"/>
                  </a:lnTo>
                  <a:lnTo>
                    <a:pt x="164" y="110"/>
                  </a:lnTo>
                  <a:lnTo>
                    <a:pt x="166" y="110"/>
                  </a:lnTo>
                  <a:lnTo>
                    <a:pt x="167" y="111"/>
                  </a:lnTo>
                  <a:lnTo>
                    <a:pt x="168" y="116"/>
                  </a:lnTo>
                  <a:lnTo>
                    <a:pt x="174" y="122"/>
                  </a:lnTo>
                  <a:lnTo>
                    <a:pt x="177" y="126"/>
                  </a:lnTo>
                  <a:lnTo>
                    <a:pt x="178" y="130"/>
                  </a:lnTo>
                  <a:lnTo>
                    <a:pt x="179" y="131"/>
                  </a:lnTo>
                  <a:lnTo>
                    <a:pt x="182" y="132"/>
                  </a:lnTo>
                  <a:lnTo>
                    <a:pt x="185" y="132"/>
                  </a:lnTo>
                  <a:lnTo>
                    <a:pt x="188" y="133"/>
                  </a:lnTo>
                  <a:lnTo>
                    <a:pt x="195" y="135"/>
                  </a:lnTo>
                  <a:lnTo>
                    <a:pt x="201" y="138"/>
                  </a:lnTo>
                  <a:lnTo>
                    <a:pt x="204" y="139"/>
                  </a:lnTo>
                  <a:lnTo>
                    <a:pt x="206" y="140"/>
                  </a:lnTo>
                  <a:lnTo>
                    <a:pt x="207" y="142"/>
                  </a:lnTo>
                  <a:lnTo>
                    <a:pt x="208" y="144"/>
                  </a:lnTo>
                  <a:lnTo>
                    <a:pt x="209" y="148"/>
                  </a:lnTo>
                  <a:lnTo>
                    <a:pt x="210" y="151"/>
                  </a:lnTo>
                  <a:lnTo>
                    <a:pt x="213" y="151"/>
                  </a:lnTo>
                  <a:lnTo>
                    <a:pt x="214" y="151"/>
                  </a:lnTo>
                  <a:lnTo>
                    <a:pt x="217" y="154"/>
                  </a:lnTo>
                  <a:lnTo>
                    <a:pt x="218" y="156"/>
                  </a:lnTo>
                  <a:lnTo>
                    <a:pt x="220" y="160"/>
                  </a:lnTo>
                  <a:lnTo>
                    <a:pt x="223" y="163"/>
                  </a:lnTo>
                  <a:lnTo>
                    <a:pt x="223" y="166"/>
                  </a:lnTo>
                  <a:lnTo>
                    <a:pt x="226" y="168"/>
                  </a:lnTo>
                  <a:lnTo>
                    <a:pt x="229" y="169"/>
                  </a:lnTo>
                  <a:lnTo>
                    <a:pt x="231" y="169"/>
                  </a:lnTo>
                  <a:lnTo>
                    <a:pt x="233" y="168"/>
                  </a:lnTo>
                  <a:lnTo>
                    <a:pt x="237" y="167"/>
                  </a:lnTo>
                  <a:lnTo>
                    <a:pt x="240" y="165"/>
                  </a:lnTo>
                  <a:lnTo>
                    <a:pt x="243" y="164"/>
                  </a:lnTo>
                  <a:lnTo>
                    <a:pt x="244" y="165"/>
                  </a:lnTo>
                  <a:lnTo>
                    <a:pt x="245" y="166"/>
                  </a:lnTo>
                  <a:lnTo>
                    <a:pt x="246" y="168"/>
                  </a:lnTo>
                  <a:lnTo>
                    <a:pt x="246" y="170"/>
                  </a:lnTo>
                  <a:lnTo>
                    <a:pt x="248" y="171"/>
                  </a:lnTo>
                  <a:lnTo>
                    <a:pt x="249" y="170"/>
                  </a:lnTo>
                  <a:lnTo>
                    <a:pt x="251" y="169"/>
                  </a:lnTo>
                  <a:lnTo>
                    <a:pt x="251" y="168"/>
                  </a:lnTo>
                  <a:lnTo>
                    <a:pt x="251" y="162"/>
                  </a:lnTo>
                  <a:lnTo>
                    <a:pt x="251" y="156"/>
                  </a:lnTo>
                  <a:lnTo>
                    <a:pt x="251" y="151"/>
                  </a:lnTo>
                  <a:lnTo>
                    <a:pt x="251" y="144"/>
                  </a:lnTo>
                  <a:lnTo>
                    <a:pt x="251" y="138"/>
                  </a:lnTo>
                  <a:lnTo>
                    <a:pt x="251" y="133"/>
                  </a:lnTo>
                  <a:lnTo>
                    <a:pt x="250" y="129"/>
                  </a:lnTo>
                  <a:lnTo>
                    <a:pt x="249" y="129"/>
                  </a:lnTo>
                  <a:lnTo>
                    <a:pt x="247" y="130"/>
                  </a:lnTo>
                  <a:lnTo>
                    <a:pt x="243" y="130"/>
                  </a:lnTo>
                  <a:lnTo>
                    <a:pt x="241" y="131"/>
                  </a:lnTo>
                  <a:lnTo>
                    <a:pt x="241" y="132"/>
                  </a:lnTo>
                  <a:lnTo>
                    <a:pt x="241" y="133"/>
                  </a:lnTo>
                  <a:lnTo>
                    <a:pt x="241" y="136"/>
                  </a:lnTo>
                  <a:lnTo>
                    <a:pt x="240" y="137"/>
                  </a:lnTo>
                  <a:lnTo>
                    <a:pt x="238" y="138"/>
                  </a:lnTo>
                  <a:lnTo>
                    <a:pt x="236" y="137"/>
                  </a:lnTo>
                  <a:lnTo>
                    <a:pt x="231" y="135"/>
                  </a:lnTo>
                  <a:lnTo>
                    <a:pt x="227" y="135"/>
                  </a:lnTo>
                  <a:lnTo>
                    <a:pt x="224" y="132"/>
                  </a:lnTo>
                  <a:lnTo>
                    <a:pt x="220" y="127"/>
                  </a:lnTo>
                  <a:lnTo>
                    <a:pt x="218" y="125"/>
                  </a:lnTo>
                  <a:lnTo>
                    <a:pt x="212" y="121"/>
                  </a:lnTo>
                  <a:lnTo>
                    <a:pt x="210" y="120"/>
                  </a:lnTo>
                  <a:lnTo>
                    <a:pt x="208" y="118"/>
                  </a:lnTo>
                  <a:lnTo>
                    <a:pt x="207" y="113"/>
                  </a:lnTo>
                  <a:lnTo>
                    <a:pt x="206" y="111"/>
                  </a:lnTo>
                  <a:lnTo>
                    <a:pt x="205" y="109"/>
                  </a:lnTo>
                  <a:lnTo>
                    <a:pt x="204" y="107"/>
                  </a:lnTo>
                  <a:lnTo>
                    <a:pt x="206" y="103"/>
                  </a:lnTo>
                  <a:lnTo>
                    <a:pt x="208" y="94"/>
                  </a:lnTo>
                  <a:lnTo>
                    <a:pt x="210" y="89"/>
                  </a:lnTo>
                  <a:lnTo>
                    <a:pt x="210" y="85"/>
                  </a:lnTo>
                  <a:lnTo>
                    <a:pt x="213" y="80"/>
                  </a:lnTo>
                  <a:lnTo>
                    <a:pt x="213" y="77"/>
                  </a:lnTo>
                  <a:lnTo>
                    <a:pt x="212" y="71"/>
                  </a:lnTo>
                  <a:lnTo>
                    <a:pt x="213" y="69"/>
                  </a:lnTo>
                  <a:lnTo>
                    <a:pt x="213" y="62"/>
                  </a:lnTo>
                  <a:lnTo>
                    <a:pt x="213" y="56"/>
                  </a:lnTo>
                  <a:lnTo>
                    <a:pt x="213" y="53"/>
                  </a:lnTo>
                  <a:lnTo>
                    <a:pt x="212" y="48"/>
                  </a:lnTo>
                  <a:lnTo>
                    <a:pt x="210" y="43"/>
                  </a:lnTo>
                  <a:lnTo>
                    <a:pt x="206" y="35"/>
                  </a:lnTo>
                  <a:lnTo>
                    <a:pt x="206" y="33"/>
                  </a:lnTo>
                  <a:lnTo>
                    <a:pt x="208" y="32"/>
                  </a:lnTo>
                  <a:lnTo>
                    <a:pt x="213" y="28"/>
                  </a:lnTo>
                  <a:lnTo>
                    <a:pt x="214" y="27"/>
                  </a:lnTo>
                  <a:lnTo>
                    <a:pt x="217" y="24"/>
                  </a:lnTo>
                  <a:lnTo>
                    <a:pt x="218" y="23"/>
                  </a:lnTo>
                  <a:lnTo>
                    <a:pt x="221" y="19"/>
                  </a:lnTo>
                  <a:lnTo>
                    <a:pt x="222" y="17"/>
                  </a:lnTo>
                  <a:lnTo>
                    <a:pt x="223" y="13"/>
                  </a:lnTo>
                  <a:lnTo>
                    <a:pt x="221" y="9"/>
                  </a:lnTo>
                  <a:lnTo>
                    <a:pt x="224" y="9"/>
                  </a:lnTo>
                  <a:lnTo>
                    <a:pt x="232" y="7"/>
                  </a:lnTo>
                  <a:lnTo>
                    <a:pt x="240" y="6"/>
                  </a:lnTo>
                  <a:lnTo>
                    <a:pt x="249" y="5"/>
                  </a:lnTo>
                  <a:lnTo>
                    <a:pt x="259" y="4"/>
                  </a:lnTo>
                  <a:lnTo>
                    <a:pt x="267" y="3"/>
                  </a:lnTo>
                  <a:lnTo>
                    <a:pt x="276" y="1"/>
                  </a:lnTo>
                  <a:lnTo>
                    <a:pt x="281" y="0"/>
                  </a:lnTo>
                  <a:lnTo>
                    <a:pt x="282" y="3"/>
                  </a:lnTo>
                  <a:lnTo>
                    <a:pt x="284" y="6"/>
                  </a:lnTo>
                  <a:lnTo>
                    <a:pt x="286" y="9"/>
                  </a:lnTo>
                  <a:lnTo>
                    <a:pt x="288" y="12"/>
                  </a:lnTo>
                  <a:lnTo>
                    <a:pt x="290" y="13"/>
                  </a:lnTo>
                  <a:lnTo>
                    <a:pt x="292" y="14"/>
                  </a:lnTo>
                  <a:lnTo>
                    <a:pt x="300" y="14"/>
                  </a:lnTo>
                  <a:lnTo>
                    <a:pt x="303" y="15"/>
                  </a:lnTo>
                  <a:lnTo>
                    <a:pt x="306" y="17"/>
                  </a:lnTo>
                  <a:lnTo>
                    <a:pt x="307" y="20"/>
                  </a:lnTo>
                  <a:lnTo>
                    <a:pt x="309" y="22"/>
                  </a:lnTo>
                  <a:lnTo>
                    <a:pt x="311" y="23"/>
                  </a:lnTo>
                  <a:lnTo>
                    <a:pt x="311" y="23"/>
                  </a:lnTo>
                  <a:lnTo>
                    <a:pt x="313" y="23"/>
                  </a:lnTo>
                  <a:lnTo>
                    <a:pt x="316" y="23"/>
                  </a:lnTo>
                  <a:lnTo>
                    <a:pt x="317" y="24"/>
                  </a:lnTo>
                  <a:lnTo>
                    <a:pt x="318" y="25"/>
                  </a:lnTo>
                  <a:lnTo>
                    <a:pt x="318" y="27"/>
                  </a:lnTo>
                  <a:lnTo>
                    <a:pt x="319" y="28"/>
                  </a:lnTo>
                  <a:lnTo>
                    <a:pt x="322" y="28"/>
                  </a:lnTo>
                  <a:lnTo>
                    <a:pt x="325" y="28"/>
                  </a:lnTo>
                  <a:lnTo>
                    <a:pt x="328" y="30"/>
                  </a:lnTo>
                  <a:lnTo>
                    <a:pt x="331" y="31"/>
                  </a:lnTo>
                  <a:lnTo>
                    <a:pt x="335" y="31"/>
                  </a:lnTo>
                  <a:lnTo>
                    <a:pt x="337" y="33"/>
                  </a:lnTo>
                  <a:lnTo>
                    <a:pt x="341" y="35"/>
                  </a:lnTo>
                  <a:lnTo>
                    <a:pt x="345" y="37"/>
                  </a:lnTo>
                  <a:lnTo>
                    <a:pt x="349" y="39"/>
                  </a:lnTo>
                  <a:lnTo>
                    <a:pt x="350" y="40"/>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14" name="Google Shape;2914;p203"/>
            <p:cNvSpPr/>
            <p:nvPr/>
          </p:nvSpPr>
          <p:spPr>
            <a:xfrm>
              <a:off x="6718718" y="5072386"/>
              <a:ext cx="238653" cy="192036"/>
            </a:xfrm>
            <a:custGeom>
              <a:avLst/>
              <a:gdLst/>
              <a:ahLst/>
              <a:cxnLst/>
              <a:rect l="l" t="t" r="r" b="b"/>
              <a:pathLst>
                <a:path w="250" h="229" extrusionOk="0">
                  <a:moveTo>
                    <a:pt x="194" y="228"/>
                  </a:moveTo>
                  <a:lnTo>
                    <a:pt x="191" y="226"/>
                  </a:lnTo>
                  <a:lnTo>
                    <a:pt x="188" y="224"/>
                  </a:lnTo>
                  <a:lnTo>
                    <a:pt x="182" y="224"/>
                  </a:lnTo>
                  <a:lnTo>
                    <a:pt x="176" y="224"/>
                  </a:lnTo>
                  <a:lnTo>
                    <a:pt x="167" y="226"/>
                  </a:lnTo>
                  <a:lnTo>
                    <a:pt x="159" y="224"/>
                  </a:lnTo>
                  <a:lnTo>
                    <a:pt x="150" y="221"/>
                  </a:lnTo>
                  <a:lnTo>
                    <a:pt x="143" y="219"/>
                  </a:lnTo>
                  <a:lnTo>
                    <a:pt x="133" y="221"/>
                  </a:lnTo>
                  <a:lnTo>
                    <a:pt x="133" y="221"/>
                  </a:lnTo>
                  <a:lnTo>
                    <a:pt x="131" y="220"/>
                  </a:lnTo>
                  <a:lnTo>
                    <a:pt x="128" y="217"/>
                  </a:lnTo>
                  <a:lnTo>
                    <a:pt x="124" y="217"/>
                  </a:lnTo>
                  <a:lnTo>
                    <a:pt x="123" y="216"/>
                  </a:lnTo>
                  <a:lnTo>
                    <a:pt x="122" y="215"/>
                  </a:lnTo>
                  <a:lnTo>
                    <a:pt x="122" y="213"/>
                  </a:lnTo>
                  <a:lnTo>
                    <a:pt x="122" y="212"/>
                  </a:lnTo>
                  <a:lnTo>
                    <a:pt x="122" y="208"/>
                  </a:lnTo>
                  <a:lnTo>
                    <a:pt x="122" y="207"/>
                  </a:lnTo>
                  <a:lnTo>
                    <a:pt x="120" y="207"/>
                  </a:lnTo>
                  <a:lnTo>
                    <a:pt x="119" y="206"/>
                  </a:lnTo>
                  <a:lnTo>
                    <a:pt x="113" y="204"/>
                  </a:lnTo>
                  <a:lnTo>
                    <a:pt x="106" y="202"/>
                  </a:lnTo>
                  <a:lnTo>
                    <a:pt x="95" y="200"/>
                  </a:lnTo>
                  <a:lnTo>
                    <a:pt x="91" y="199"/>
                  </a:lnTo>
                  <a:lnTo>
                    <a:pt x="89" y="199"/>
                  </a:lnTo>
                  <a:lnTo>
                    <a:pt x="88" y="197"/>
                  </a:lnTo>
                  <a:lnTo>
                    <a:pt x="86" y="192"/>
                  </a:lnTo>
                  <a:lnTo>
                    <a:pt x="84" y="189"/>
                  </a:lnTo>
                  <a:lnTo>
                    <a:pt x="79" y="183"/>
                  </a:lnTo>
                  <a:lnTo>
                    <a:pt x="78" y="182"/>
                  </a:lnTo>
                  <a:lnTo>
                    <a:pt x="78" y="178"/>
                  </a:lnTo>
                  <a:lnTo>
                    <a:pt x="79" y="175"/>
                  </a:lnTo>
                  <a:lnTo>
                    <a:pt x="80" y="172"/>
                  </a:lnTo>
                  <a:lnTo>
                    <a:pt x="80" y="170"/>
                  </a:lnTo>
                  <a:lnTo>
                    <a:pt x="79" y="166"/>
                  </a:lnTo>
                  <a:lnTo>
                    <a:pt x="80" y="164"/>
                  </a:lnTo>
                  <a:lnTo>
                    <a:pt x="79" y="163"/>
                  </a:lnTo>
                  <a:lnTo>
                    <a:pt x="77" y="162"/>
                  </a:lnTo>
                  <a:lnTo>
                    <a:pt x="72" y="162"/>
                  </a:lnTo>
                  <a:lnTo>
                    <a:pt x="66" y="162"/>
                  </a:lnTo>
                  <a:lnTo>
                    <a:pt x="65" y="159"/>
                  </a:lnTo>
                  <a:lnTo>
                    <a:pt x="65" y="154"/>
                  </a:lnTo>
                  <a:lnTo>
                    <a:pt x="64" y="151"/>
                  </a:lnTo>
                  <a:lnTo>
                    <a:pt x="62" y="149"/>
                  </a:lnTo>
                  <a:lnTo>
                    <a:pt x="60" y="148"/>
                  </a:lnTo>
                  <a:lnTo>
                    <a:pt x="54" y="146"/>
                  </a:lnTo>
                  <a:lnTo>
                    <a:pt x="46" y="143"/>
                  </a:lnTo>
                  <a:lnTo>
                    <a:pt x="40" y="138"/>
                  </a:lnTo>
                  <a:lnTo>
                    <a:pt x="32" y="131"/>
                  </a:lnTo>
                  <a:lnTo>
                    <a:pt x="30" y="130"/>
                  </a:lnTo>
                  <a:lnTo>
                    <a:pt x="28" y="125"/>
                  </a:lnTo>
                  <a:lnTo>
                    <a:pt x="23" y="115"/>
                  </a:lnTo>
                  <a:lnTo>
                    <a:pt x="23" y="111"/>
                  </a:lnTo>
                  <a:lnTo>
                    <a:pt x="23" y="110"/>
                  </a:lnTo>
                  <a:lnTo>
                    <a:pt x="19" y="105"/>
                  </a:lnTo>
                  <a:lnTo>
                    <a:pt x="18" y="103"/>
                  </a:lnTo>
                  <a:lnTo>
                    <a:pt x="17" y="100"/>
                  </a:lnTo>
                  <a:lnTo>
                    <a:pt x="10" y="94"/>
                  </a:lnTo>
                  <a:lnTo>
                    <a:pt x="8" y="91"/>
                  </a:lnTo>
                  <a:lnTo>
                    <a:pt x="7" y="86"/>
                  </a:lnTo>
                  <a:lnTo>
                    <a:pt x="5" y="83"/>
                  </a:lnTo>
                  <a:lnTo>
                    <a:pt x="4" y="82"/>
                  </a:lnTo>
                  <a:lnTo>
                    <a:pt x="2" y="80"/>
                  </a:lnTo>
                  <a:lnTo>
                    <a:pt x="1" y="78"/>
                  </a:lnTo>
                  <a:lnTo>
                    <a:pt x="0" y="76"/>
                  </a:lnTo>
                  <a:lnTo>
                    <a:pt x="1" y="73"/>
                  </a:lnTo>
                  <a:lnTo>
                    <a:pt x="1" y="72"/>
                  </a:lnTo>
                  <a:lnTo>
                    <a:pt x="7" y="73"/>
                  </a:lnTo>
                  <a:lnTo>
                    <a:pt x="10" y="73"/>
                  </a:lnTo>
                  <a:lnTo>
                    <a:pt x="13" y="73"/>
                  </a:lnTo>
                  <a:lnTo>
                    <a:pt x="17" y="74"/>
                  </a:lnTo>
                  <a:lnTo>
                    <a:pt x="20" y="77"/>
                  </a:lnTo>
                  <a:lnTo>
                    <a:pt x="24" y="78"/>
                  </a:lnTo>
                  <a:lnTo>
                    <a:pt x="29" y="75"/>
                  </a:lnTo>
                  <a:lnTo>
                    <a:pt x="35" y="76"/>
                  </a:lnTo>
                  <a:lnTo>
                    <a:pt x="43" y="80"/>
                  </a:lnTo>
                  <a:lnTo>
                    <a:pt x="50" y="80"/>
                  </a:lnTo>
                  <a:lnTo>
                    <a:pt x="57" y="77"/>
                  </a:lnTo>
                  <a:lnTo>
                    <a:pt x="64" y="69"/>
                  </a:lnTo>
                  <a:lnTo>
                    <a:pt x="71" y="62"/>
                  </a:lnTo>
                  <a:lnTo>
                    <a:pt x="77" y="54"/>
                  </a:lnTo>
                  <a:lnTo>
                    <a:pt x="81" y="47"/>
                  </a:lnTo>
                  <a:lnTo>
                    <a:pt x="87" y="42"/>
                  </a:lnTo>
                  <a:lnTo>
                    <a:pt x="94" y="37"/>
                  </a:lnTo>
                  <a:lnTo>
                    <a:pt x="102" y="34"/>
                  </a:lnTo>
                  <a:lnTo>
                    <a:pt x="113" y="29"/>
                  </a:lnTo>
                  <a:lnTo>
                    <a:pt x="113" y="29"/>
                  </a:lnTo>
                  <a:lnTo>
                    <a:pt x="115" y="26"/>
                  </a:lnTo>
                  <a:lnTo>
                    <a:pt x="116" y="22"/>
                  </a:lnTo>
                  <a:lnTo>
                    <a:pt x="116" y="17"/>
                  </a:lnTo>
                  <a:lnTo>
                    <a:pt x="117" y="13"/>
                  </a:lnTo>
                  <a:lnTo>
                    <a:pt x="118" y="12"/>
                  </a:lnTo>
                  <a:lnTo>
                    <a:pt x="120" y="10"/>
                  </a:lnTo>
                  <a:lnTo>
                    <a:pt x="122" y="9"/>
                  </a:lnTo>
                  <a:lnTo>
                    <a:pt x="130" y="4"/>
                  </a:lnTo>
                  <a:lnTo>
                    <a:pt x="136" y="2"/>
                  </a:lnTo>
                  <a:lnTo>
                    <a:pt x="144" y="0"/>
                  </a:lnTo>
                  <a:lnTo>
                    <a:pt x="153" y="0"/>
                  </a:lnTo>
                  <a:lnTo>
                    <a:pt x="161" y="0"/>
                  </a:lnTo>
                  <a:lnTo>
                    <a:pt x="166" y="0"/>
                  </a:lnTo>
                  <a:lnTo>
                    <a:pt x="166" y="5"/>
                  </a:lnTo>
                  <a:lnTo>
                    <a:pt x="166" y="11"/>
                  </a:lnTo>
                  <a:lnTo>
                    <a:pt x="167" y="12"/>
                  </a:lnTo>
                  <a:lnTo>
                    <a:pt x="173" y="12"/>
                  </a:lnTo>
                  <a:lnTo>
                    <a:pt x="183" y="12"/>
                  </a:lnTo>
                  <a:lnTo>
                    <a:pt x="193" y="13"/>
                  </a:lnTo>
                  <a:lnTo>
                    <a:pt x="199" y="17"/>
                  </a:lnTo>
                  <a:lnTo>
                    <a:pt x="201" y="18"/>
                  </a:lnTo>
                  <a:lnTo>
                    <a:pt x="207" y="19"/>
                  </a:lnTo>
                  <a:lnTo>
                    <a:pt x="215" y="26"/>
                  </a:lnTo>
                  <a:lnTo>
                    <a:pt x="225" y="27"/>
                  </a:lnTo>
                  <a:lnTo>
                    <a:pt x="232" y="29"/>
                  </a:lnTo>
                  <a:lnTo>
                    <a:pt x="237" y="31"/>
                  </a:lnTo>
                  <a:lnTo>
                    <a:pt x="241" y="34"/>
                  </a:lnTo>
                  <a:lnTo>
                    <a:pt x="243" y="35"/>
                  </a:lnTo>
                  <a:lnTo>
                    <a:pt x="246" y="35"/>
                  </a:lnTo>
                  <a:lnTo>
                    <a:pt x="248" y="35"/>
                  </a:lnTo>
                  <a:lnTo>
                    <a:pt x="247" y="37"/>
                  </a:lnTo>
                  <a:lnTo>
                    <a:pt x="245" y="41"/>
                  </a:lnTo>
                  <a:lnTo>
                    <a:pt x="245" y="46"/>
                  </a:lnTo>
                  <a:lnTo>
                    <a:pt x="248" y="53"/>
                  </a:lnTo>
                  <a:lnTo>
                    <a:pt x="248" y="60"/>
                  </a:lnTo>
                  <a:lnTo>
                    <a:pt x="248" y="70"/>
                  </a:lnTo>
                  <a:lnTo>
                    <a:pt x="248" y="81"/>
                  </a:lnTo>
                  <a:lnTo>
                    <a:pt x="248" y="85"/>
                  </a:lnTo>
                  <a:lnTo>
                    <a:pt x="248" y="87"/>
                  </a:lnTo>
                  <a:lnTo>
                    <a:pt x="249" y="89"/>
                  </a:lnTo>
                  <a:lnTo>
                    <a:pt x="249" y="91"/>
                  </a:lnTo>
                  <a:lnTo>
                    <a:pt x="247" y="95"/>
                  </a:lnTo>
                  <a:lnTo>
                    <a:pt x="246" y="100"/>
                  </a:lnTo>
                  <a:lnTo>
                    <a:pt x="246" y="102"/>
                  </a:lnTo>
                  <a:lnTo>
                    <a:pt x="245" y="103"/>
                  </a:lnTo>
                  <a:lnTo>
                    <a:pt x="245" y="104"/>
                  </a:lnTo>
                  <a:lnTo>
                    <a:pt x="240" y="107"/>
                  </a:lnTo>
                  <a:lnTo>
                    <a:pt x="240" y="108"/>
                  </a:lnTo>
                  <a:lnTo>
                    <a:pt x="240" y="110"/>
                  </a:lnTo>
                  <a:lnTo>
                    <a:pt x="240" y="112"/>
                  </a:lnTo>
                  <a:lnTo>
                    <a:pt x="241" y="113"/>
                  </a:lnTo>
                  <a:lnTo>
                    <a:pt x="243" y="114"/>
                  </a:lnTo>
                  <a:lnTo>
                    <a:pt x="245" y="116"/>
                  </a:lnTo>
                  <a:lnTo>
                    <a:pt x="245" y="118"/>
                  </a:lnTo>
                  <a:lnTo>
                    <a:pt x="244" y="120"/>
                  </a:lnTo>
                  <a:lnTo>
                    <a:pt x="242" y="125"/>
                  </a:lnTo>
                  <a:lnTo>
                    <a:pt x="244" y="131"/>
                  </a:lnTo>
                  <a:lnTo>
                    <a:pt x="246" y="135"/>
                  </a:lnTo>
                  <a:lnTo>
                    <a:pt x="248" y="139"/>
                  </a:lnTo>
                  <a:lnTo>
                    <a:pt x="249" y="141"/>
                  </a:lnTo>
                  <a:lnTo>
                    <a:pt x="249" y="144"/>
                  </a:lnTo>
                  <a:lnTo>
                    <a:pt x="249" y="146"/>
                  </a:lnTo>
                  <a:lnTo>
                    <a:pt x="245" y="154"/>
                  </a:lnTo>
                  <a:lnTo>
                    <a:pt x="242" y="159"/>
                  </a:lnTo>
                  <a:lnTo>
                    <a:pt x="238" y="163"/>
                  </a:lnTo>
                  <a:lnTo>
                    <a:pt x="234" y="167"/>
                  </a:lnTo>
                  <a:lnTo>
                    <a:pt x="233" y="168"/>
                  </a:lnTo>
                  <a:lnTo>
                    <a:pt x="232" y="170"/>
                  </a:lnTo>
                  <a:lnTo>
                    <a:pt x="232" y="174"/>
                  </a:lnTo>
                  <a:lnTo>
                    <a:pt x="232" y="178"/>
                  </a:lnTo>
                  <a:lnTo>
                    <a:pt x="229" y="185"/>
                  </a:lnTo>
                  <a:lnTo>
                    <a:pt x="231" y="190"/>
                  </a:lnTo>
                  <a:lnTo>
                    <a:pt x="230" y="191"/>
                  </a:lnTo>
                  <a:lnTo>
                    <a:pt x="229" y="191"/>
                  </a:lnTo>
                  <a:lnTo>
                    <a:pt x="223" y="198"/>
                  </a:lnTo>
                  <a:lnTo>
                    <a:pt x="218" y="204"/>
                  </a:lnTo>
                  <a:lnTo>
                    <a:pt x="213" y="209"/>
                  </a:lnTo>
                  <a:lnTo>
                    <a:pt x="208" y="213"/>
                  </a:lnTo>
                  <a:lnTo>
                    <a:pt x="204" y="220"/>
                  </a:lnTo>
                  <a:lnTo>
                    <a:pt x="199" y="224"/>
                  </a:lnTo>
                  <a:lnTo>
                    <a:pt x="194" y="228"/>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15" name="Google Shape;2915;p203"/>
            <p:cNvSpPr/>
            <p:nvPr/>
          </p:nvSpPr>
          <p:spPr>
            <a:xfrm>
              <a:off x="4097704" y="4197145"/>
              <a:ext cx="8374" cy="22158"/>
            </a:xfrm>
            <a:custGeom>
              <a:avLst/>
              <a:gdLst/>
              <a:ahLst/>
              <a:cxnLst/>
              <a:rect l="l" t="t" r="r" b="b"/>
              <a:pathLst>
                <a:path w="7" h="25" extrusionOk="0">
                  <a:moveTo>
                    <a:pt x="4" y="5"/>
                  </a:moveTo>
                  <a:lnTo>
                    <a:pt x="4" y="6"/>
                  </a:lnTo>
                  <a:lnTo>
                    <a:pt x="1" y="5"/>
                  </a:lnTo>
                  <a:lnTo>
                    <a:pt x="0" y="1"/>
                  </a:lnTo>
                  <a:lnTo>
                    <a:pt x="0" y="1"/>
                  </a:lnTo>
                  <a:lnTo>
                    <a:pt x="0" y="0"/>
                  </a:lnTo>
                  <a:lnTo>
                    <a:pt x="2" y="1"/>
                  </a:lnTo>
                  <a:lnTo>
                    <a:pt x="3" y="1"/>
                  </a:lnTo>
                  <a:lnTo>
                    <a:pt x="4" y="2"/>
                  </a:lnTo>
                  <a:lnTo>
                    <a:pt x="4" y="5"/>
                  </a:lnTo>
                  <a:close/>
                  <a:moveTo>
                    <a:pt x="5" y="23"/>
                  </a:moveTo>
                  <a:lnTo>
                    <a:pt x="4" y="24"/>
                  </a:lnTo>
                  <a:lnTo>
                    <a:pt x="0" y="24"/>
                  </a:lnTo>
                  <a:lnTo>
                    <a:pt x="0" y="22"/>
                  </a:lnTo>
                  <a:lnTo>
                    <a:pt x="0" y="21"/>
                  </a:lnTo>
                  <a:lnTo>
                    <a:pt x="2" y="19"/>
                  </a:lnTo>
                  <a:lnTo>
                    <a:pt x="4" y="20"/>
                  </a:lnTo>
                  <a:lnTo>
                    <a:pt x="5" y="21"/>
                  </a:lnTo>
                  <a:lnTo>
                    <a:pt x="6" y="21"/>
                  </a:lnTo>
                  <a:lnTo>
                    <a:pt x="6" y="22"/>
                  </a:lnTo>
                  <a:lnTo>
                    <a:pt x="6" y="23"/>
                  </a:lnTo>
                  <a:lnTo>
                    <a:pt x="5" y="23"/>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16" name="Google Shape;2916;p203"/>
            <p:cNvSpPr/>
            <p:nvPr/>
          </p:nvSpPr>
          <p:spPr>
            <a:xfrm>
              <a:off x="4097704" y="4197145"/>
              <a:ext cx="4185" cy="7386"/>
            </a:xfrm>
            <a:custGeom>
              <a:avLst/>
              <a:gdLst/>
              <a:ahLst/>
              <a:cxnLst/>
              <a:rect l="l" t="t" r="r" b="b"/>
              <a:pathLst>
                <a:path w="5" h="7" extrusionOk="0">
                  <a:moveTo>
                    <a:pt x="4" y="5"/>
                  </a:moveTo>
                  <a:lnTo>
                    <a:pt x="4" y="6"/>
                  </a:lnTo>
                  <a:lnTo>
                    <a:pt x="1" y="5"/>
                  </a:lnTo>
                  <a:lnTo>
                    <a:pt x="0" y="1"/>
                  </a:lnTo>
                  <a:lnTo>
                    <a:pt x="0" y="1"/>
                  </a:lnTo>
                  <a:lnTo>
                    <a:pt x="0" y="0"/>
                  </a:lnTo>
                  <a:lnTo>
                    <a:pt x="2" y="1"/>
                  </a:lnTo>
                  <a:lnTo>
                    <a:pt x="3" y="1"/>
                  </a:lnTo>
                  <a:lnTo>
                    <a:pt x="4" y="2"/>
                  </a:lnTo>
                  <a:lnTo>
                    <a:pt x="4"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17" name="Google Shape;2917;p203"/>
            <p:cNvSpPr/>
            <p:nvPr/>
          </p:nvSpPr>
          <p:spPr>
            <a:xfrm>
              <a:off x="4097704" y="4211917"/>
              <a:ext cx="8374" cy="3692"/>
            </a:xfrm>
            <a:custGeom>
              <a:avLst/>
              <a:gdLst/>
              <a:ahLst/>
              <a:cxnLst/>
              <a:rect l="l" t="t" r="r" b="b"/>
              <a:pathLst>
                <a:path w="7" h="6" extrusionOk="0">
                  <a:moveTo>
                    <a:pt x="5" y="4"/>
                  </a:moveTo>
                  <a:lnTo>
                    <a:pt x="4" y="5"/>
                  </a:lnTo>
                  <a:lnTo>
                    <a:pt x="0" y="5"/>
                  </a:lnTo>
                  <a:lnTo>
                    <a:pt x="0" y="3"/>
                  </a:lnTo>
                  <a:lnTo>
                    <a:pt x="0" y="2"/>
                  </a:lnTo>
                  <a:lnTo>
                    <a:pt x="2" y="0"/>
                  </a:lnTo>
                  <a:lnTo>
                    <a:pt x="4" y="1"/>
                  </a:lnTo>
                  <a:lnTo>
                    <a:pt x="5" y="2"/>
                  </a:lnTo>
                  <a:lnTo>
                    <a:pt x="6" y="2"/>
                  </a:lnTo>
                  <a:lnTo>
                    <a:pt x="6" y="3"/>
                  </a:lnTo>
                  <a:lnTo>
                    <a:pt x="6" y="4"/>
                  </a:lnTo>
                  <a:lnTo>
                    <a:pt x="5"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18" name="Google Shape;2918;p203"/>
            <p:cNvSpPr/>
            <p:nvPr/>
          </p:nvSpPr>
          <p:spPr>
            <a:xfrm>
              <a:off x="4055835" y="4182373"/>
              <a:ext cx="4185" cy="3692"/>
            </a:xfrm>
            <a:custGeom>
              <a:avLst/>
              <a:gdLst/>
              <a:ahLst/>
              <a:cxnLst/>
              <a:rect l="l" t="t" r="r" b="b"/>
              <a:pathLst>
                <a:path w="6" h="4" extrusionOk="0">
                  <a:moveTo>
                    <a:pt x="5" y="2"/>
                  </a:moveTo>
                  <a:lnTo>
                    <a:pt x="0" y="3"/>
                  </a:lnTo>
                  <a:lnTo>
                    <a:pt x="0" y="2"/>
                  </a:lnTo>
                  <a:lnTo>
                    <a:pt x="4" y="0"/>
                  </a:lnTo>
                  <a:lnTo>
                    <a:pt x="5" y="0"/>
                  </a:lnTo>
                  <a:lnTo>
                    <a:pt x="5" y="2"/>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19" name="Google Shape;2919;p203"/>
            <p:cNvSpPr/>
            <p:nvPr/>
          </p:nvSpPr>
          <p:spPr>
            <a:xfrm>
              <a:off x="4055835" y="4182373"/>
              <a:ext cx="4185" cy="3692"/>
            </a:xfrm>
            <a:custGeom>
              <a:avLst/>
              <a:gdLst/>
              <a:ahLst/>
              <a:cxnLst/>
              <a:rect l="l" t="t" r="r" b="b"/>
              <a:pathLst>
                <a:path w="6" h="4" extrusionOk="0">
                  <a:moveTo>
                    <a:pt x="5" y="2"/>
                  </a:moveTo>
                  <a:lnTo>
                    <a:pt x="0" y="3"/>
                  </a:lnTo>
                  <a:lnTo>
                    <a:pt x="0" y="2"/>
                  </a:lnTo>
                  <a:lnTo>
                    <a:pt x="4" y="0"/>
                  </a:lnTo>
                  <a:lnTo>
                    <a:pt x="5" y="0"/>
                  </a:lnTo>
                  <a:lnTo>
                    <a:pt x="5"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20" name="Google Shape;2920;p203"/>
            <p:cNvSpPr/>
            <p:nvPr/>
          </p:nvSpPr>
          <p:spPr>
            <a:xfrm>
              <a:off x="3741814" y="5271808"/>
              <a:ext cx="602917" cy="1170683"/>
            </a:xfrm>
            <a:custGeom>
              <a:avLst/>
              <a:gdLst/>
              <a:ahLst/>
              <a:cxnLst/>
              <a:rect l="l" t="t" r="r" b="b"/>
              <a:pathLst>
                <a:path w="637" h="1397" extrusionOk="0">
                  <a:moveTo>
                    <a:pt x="288" y="1378"/>
                  </a:moveTo>
                  <a:lnTo>
                    <a:pt x="292" y="1379"/>
                  </a:lnTo>
                  <a:lnTo>
                    <a:pt x="299" y="1379"/>
                  </a:lnTo>
                  <a:lnTo>
                    <a:pt x="303" y="1379"/>
                  </a:lnTo>
                  <a:lnTo>
                    <a:pt x="304" y="1379"/>
                  </a:lnTo>
                  <a:lnTo>
                    <a:pt x="305" y="1379"/>
                  </a:lnTo>
                  <a:lnTo>
                    <a:pt x="310" y="1379"/>
                  </a:lnTo>
                  <a:lnTo>
                    <a:pt x="312" y="1379"/>
                  </a:lnTo>
                  <a:lnTo>
                    <a:pt x="311" y="1381"/>
                  </a:lnTo>
                  <a:lnTo>
                    <a:pt x="307" y="1384"/>
                  </a:lnTo>
                  <a:lnTo>
                    <a:pt x="305" y="1382"/>
                  </a:lnTo>
                  <a:lnTo>
                    <a:pt x="296" y="1382"/>
                  </a:lnTo>
                  <a:lnTo>
                    <a:pt x="291" y="1385"/>
                  </a:lnTo>
                  <a:lnTo>
                    <a:pt x="290" y="1385"/>
                  </a:lnTo>
                  <a:lnTo>
                    <a:pt x="286" y="1389"/>
                  </a:lnTo>
                  <a:lnTo>
                    <a:pt x="283" y="1386"/>
                  </a:lnTo>
                  <a:lnTo>
                    <a:pt x="282" y="1384"/>
                  </a:lnTo>
                  <a:lnTo>
                    <a:pt x="284" y="1381"/>
                  </a:lnTo>
                  <a:lnTo>
                    <a:pt x="286" y="1381"/>
                  </a:lnTo>
                  <a:lnTo>
                    <a:pt x="288" y="1380"/>
                  </a:lnTo>
                  <a:lnTo>
                    <a:pt x="288" y="1378"/>
                  </a:lnTo>
                  <a:close/>
                  <a:moveTo>
                    <a:pt x="157" y="1386"/>
                  </a:moveTo>
                  <a:lnTo>
                    <a:pt x="157" y="1373"/>
                  </a:lnTo>
                  <a:lnTo>
                    <a:pt x="158" y="1357"/>
                  </a:lnTo>
                  <a:lnTo>
                    <a:pt x="158" y="1342"/>
                  </a:lnTo>
                  <a:lnTo>
                    <a:pt x="158" y="1327"/>
                  </a:lnTo>
                  <a:lnTo>
                    <a:pt x="158" y="1313"/>
                  </a:lnTo>
                  <a:lnTo>
                    <a:pt x="158" y="1298"/>
                  </a:lnTo>
                  <a:lnTo>
                    <a:pt x="158" y="1283"/>
                  </a:lnTo>
                  <a:lnTo>
                    <a:pt x="158" y="1267"/>
                  </a:lnTo>
                  <a:lnTo>
                    <a:pt x="160" y="1269"/>
                  </a:lnTo>
                  <a:lnTo>
                    <a:pt x="167" y="1280"/>
                  </a:lnTo>
                  <a:lnTo>
                    <a:pt x="169" y="1285"/>
                  </a:lnTo>
                  <a:lnTo>
                    <a:pt x="170" y="1290"/>
                  </a:lnTo>
                  <a:lnTo>
                    <a:pt x="168" y="1286"/>
                  </a:lnTo>
                  <a:lnTo>
                    <a:pt x="164" y="1288"/>
                  </a:lnTo>
                  <a:lnTo>
                    <a:pt x="163" y="1291"/>
                  </a:lnTo>
                  <a:lnTo>
                    <a:pt x="162" y="1295"/>
                  </a:lnTo>
                  <a:lnTo>
                    <a:pt x="162" y="1297"/>
                  </a:lnTo>
                  <a:lnTo>
                    <a:pt x="162" y="1299"/>
                  </a:lnTo>
                  <a:lnTo>
                    <a:pt x="165" y="1301"/>
                  </a:lnTo>
                  <a:lnTo>
                    <a:pt x="173" y="1302"/>
                  </a:lnTo>
                  <a:lnTo>
                    <a:pt x="173" y="1302"/>
                  </a:lnTo>
                  <a:lnTo>
                    <a:pt x="178" y="1316"/>
                  </a:lnTo>
                  <a:lnTo>
                    <a:pt x="180" y="1318"/>
                  </a:lnTo>
                  <a:lnTo>
                    <a:pt x="183" y="1321"/>
                  </a:lnTo>
                  <a:lnTo>
                    <a:pt x="189" y="1327"/>
                  </a:lnTo>
                  <a:lnTo>
                    <a:pt x="194" y="1335"/>
                  </a:lnTo>
                  <a:lnTo>
                    <a:pt x="201" y="1342"/>
                  </a:lnTo>
                  <a:lnTo>
                    <a:pt x="208" y="1347"/>
                  </a:lnTo>
                  <a:lnTo>
                    <a:pt x="214" y="1351"/>
                  </a:lnTo>
                  <a:lnTo>
                    <a:pt x="220" y="1356"/>
                  </a:lnTo>
                  <a:lnTo>
                    <a:pt x="227" y="1363"/>
                  </a:lnTo>
                  <a:lnTo>
                    <a:pt x="235" y="1368"/>
                  </a:lnTo>
                  <a:lnTo>
                    <a:pt x="242" y="1372"/>
                  </a:lnTo>
                  <a:lnTo>
                    <a:pt x="251" y="1375"/>
                  </a:lnTo>
                  <a:lnTo>
                    <a:pt x="262" y="1374"/>
                  </a:lnTo>
                  <a:lnTo>
                    <a:pt x="266" y="1374"/>
                  </a:lnTo>
                  <a:lnTo>
                    <a:pt x="268" y="1376"/>
                  </a:lnTo>
                  <a:lnTo>
                    <a:pt x="266" y="1382"/>
                  </a:lnTo>
                  <a:lnTo>
                    <a:pt x="263" y="1387"/>
                  </a:lnTo>
                  <a:lnTo>
                    <a:pt x="259" y="1389"/>
                  </a:lnTo>
                  <a:lnTo>
                    <a:pt x="255" y="1390"/>
                  </a:lnTo>
                  <a:lnTo>
                    <a:pt x="251" y="1390"/>
                  </a:lnTo>
                  <a:lnTo>
                    <a:pt x="247" y="1389"/>
                  </a:lnTo>
                  <a:lnTo>
                    <a:pt x="244" y="1389"/>
                  </a:lnTo>
                  <a:lnTo>
                    <a:pt x="240" y="1392"/>
                  </a:lnTo>
                  <a:lnTo>
                    <a:pt x="237" y="1393"/>
                  </a:lnTo>
                  <a:lnTo>
                    <a:pt x="233" y="1393"/>
                  </a:lnTo>
                  <a:lnTo>
                    <a:pt x="230" y="1395"/>
                  </a:lnTo>
                  <a:lnTo>
                    <a:pt x="226" y="1396"/>
                  </a:lnTo>
                  <a:lnTo>
                    <a:pt x="222" y="1395"/>
                  </a:lnTo>
                  <a:lnTo>
                    <a:pt x="212" y="1390"/>
                  </a:lnTo>
                  <a:lnTo>
                    <a:pt x="206" y="1389"/>
                  </a:lnTo>
                  <a:lnTo>
                    <a:pt x="185" y="1387"/>
                  </a:lnTo>
                  <a:lnTo>
                    <a:pt x="178" y="1386"/>
                  </a:lnTo>
                  <a:lnTo>
                    <a:pt x="171" y="1384"/>
                  </a:lnTo>
                  <a:lnTo>
                    <a:pt x="168" y="1384"/>
                  </a:lnTo>
                  <a:lnTo>
                    <a:pt x="162" y="1385"/>
                  </a:lnTo>
                  <a:lnTo>
                    <a:pt x="159" y="1385"/>
                  </a:lnTo>
                  <a:lnTo>
                    <a:pt x="157" y="1386"/>
                  </a:lnTo>
                  <a:close/>
                  <a:moveTo>
                    <a:pt x="374" y="645"/>
                  </a:moveTo>
                  <a:lnTo>
                    <a:pt x="374" y="647"/>
                  </a:lnTo>
                  <a:lnTo>
                    <a:pt x="373" y="647"/>
                  </a:lnTo>
                  <a:lnTo>
                    <a:pt x="369" y="645"/>
                  </a:lnTo>
                  <a:lnTo>
                    <a:pt x="367" y="642"/>
                  </a:lnTo>
                  <a:lnTo>
                    <a:pt x="367" y="641"/>
                  </a:lnTo>
                  <a:lnTo>
                    <a:pt x="371" y="642"/>
                  </a:lnTo>
                  <a:lnTo>
                    <a:pt x="373" y="644"/>
                  </a:lnTo>
                  <a:lnTo>
                    <a:pt x="374" y="645"/>
                  </a:lnTo>
                  <a:close/>
                  <a:moveTo>
                    <a:pt x="349" y="14"/>
                  </a:moveTo>
                  <a:lnTo>
                    <a:pt x="350" y="15"/>
                  </a:lnTo>
                  <a:lnTo>
                    <a:pt x="350" y="16"/>
                  </a:lnTo>
                  <a:lnTo>
                    <a:pt x="352" y="18"/>
                  </a:lnTo>
                  <a:lnTo>
                    <a:pt x="358" y="21"/>
                  </a:lnTo>
                  <a:lnTo>
                    <a:pt x="363" y="27"/>
                  </a:lnTo>
                  <a:lnTo>
                    <a:pt x="368" y="37"/>
                  </a:lnTo>
                  <a:lnTo>
                    <a:pt x="372" y="43"/>
                  </a:lnTo>
                  <a:lnTo>
                    <a:pt x="376" y="47"/>
                  </a:lnTo>
                  <a:lnTo>
                    <a:pt x="380" y="50"/>
                  </a:lnTo>
                  <a:lnTo>
                    <a:pt x="384" y="52"/>
                  </a:lnTo>
                  <a:lnTo>
                    <a:pt x="385" y="53"/>
                  </a:lnTo>
                  <a:lnTo>
                    <a:pt x="386" y="54"/>
                  </a:lnTo>
                  <a:lnTo>
                    <a:pt x="389" y="56"/>
                  </a:lnTo>
                  <a:lnTo>
                    <a:pt x="395" y="60"/>
                  </a:lnTo>
                  <a:lnTo>
                    <a:pt x="400" y="63"/>
                  </a:lnTo>
                  <a:lnTo>
                    <a:pt x="401" y="67"/>
                  </a:lnTo>
                  <a:lnTo>
                    <a:pt x="407" y="71"/>
                  </a:lnTo>
                  <a:lnTo>
                    <a:pt x="418" y="74"/>
                  </a:lnTo>
                  <a:lnTo>
                    <a:pt x="426" y="76"/>
                  </a:lnTo>
                  <a:lnTo>
                    <a:pt x="430" y="76"/>
                  </a:lnTo>
                  <a:lnTo>
                    <a:pt x="437" y="79"/>
                  </a:lnTo>
                  <a:lnTo>
                    <a:pt x="447" y="85"/>
                  </a:lnTo>
                  <a:lnTo>
                    <a:pt x="452" y="89"/>
                  </a:lnTo>
                  <a:lnTo>
                    <a:pt x="454" y="91"/>
                  </a:lnTo>
                  <a:lnTo>
                    <a:pt x="460" y="95"/>
                  </a:lnTo>
                  <a:lnTo>
                    <a:pt x="475" y="103"/>
                  </a:lnTo>
                  <a:lnTo>
                    <a:pt x="482" y="105"/>
                  </a:lnTo>
                  <a:lnTo>
                    <a:pt x="485" y="107"/>
                  </a:lnTo>
                  <a:lnTo>
                    <a:pt x="487" y="108"/>
                  </a:lnTo>
                  <a:lnTo>
                    <a:pt x="488" y="110"/>
                  </a:lnTo>
                  <a:lnTo>
                    <a:pt x="490" y="108"/>
                  </a:lnTo>
                  <a:lnTo>
                    <a:pt x="494" y="110"/>
                  </a:lnTo>
                  <a:lnTo>
                    <a:pt x="499" y="112"/>
                  </a:lnTo>
                  <a:lnTo>
                    <a:pt x="504" y="115"/>
                  </a:lnTo>
                  <a:lnTo>
                    <a:pt x="509" y="122"/>
                  </a:lnTo>
                  <a:lnTo>
                    <a:pt x="511" y="124"/>
                  </a:lnTo>
                  <a:lnTo>
                    <a:pt x="512" y="127"/>
                  </a:lnTo>
                  <a:lnTo>
                    <a:pt x="511" y="129"/>
                  </a:lnTo>
                  <a:lnTo>
                    <a:pt x="510" y="131"/>
                  </a:lnTo>
                  <a:lnTo>
                    <a:pt x="507" y="134"/>
                  </a:lnTo>
                  <a:lnTo>
                    <a:pt x="506" y="135"/>
                  </a:lnTo>
                  <a:lnTo>
                    <a:pt x="505" y="136"/>
                  </a:lnTo>
                  <a:lnTo>
                    <a:pt x="505" y="138"/>
                  </a:lnTo>
                  <a:lnTo>
                    <a:pt x="502" y="142"/>
                  </a:lnTo>
                  <a:lnTo>
                    <a:pt x="502" y="144"/>
                  </a:lnTo>
                  <a:lnTo>
                    <a:pt x="501" y="146"/>
                  </a:lnTo>
                  <a:lnTo>
                    <a:pt x="500" y="148"/>
                  </a:lnTo>
                  <a:lnTo>
                    <a:pt x="495" y="150"/>
                  </a:lnTo>
                  <a:lnTo>
                    <a:pt x="494" y="152"/>
                  </a:lnTo>
                  <a:lnTo>
                    <a:pt x="494" y="153"/>
                  </a:lnTo>
                  <a:lnTo>
                    <a:pt x="494" y="154"/>
                  </a:lnTo>
                  <a:lnTo>
                    <a:pt x="493" y="155"/>
                  </a:lnTo>
                  <a:lnTo>
                    <a:pt x="492" y="156"/>
                  </a:lnTo>
                  <a:lnTo>
                    <a:pt x="491" y="159"/>
                  </a:lnTo>
                  <a:lnTo>
                    <a:pt x="491" y="163"/>
                  </a:lnTo>
                  <a:lnTo>
                    <a:pt x="492" y="167"/>
                  </a:lnTo>
                  <a:lnTo>
                    <a:pt x="492" y="168"/>
                  </a:lnTo>
                  <a:lnTo>
                    <a:pt x="491" y="169"/>
                  </a:lnTo>
                  <a:lnTo>
                    <a:pt x="490" y="170"/>
                  </a:lnTo>
                  <a:lnTo>
                    <a:pt x="490" y="171"/>
                  </a:lnTo>
                  <a:lnTo>
                    <a:pt x="489" y="173"/>
                  </a:lnTo>
                  <a:lnTo>
                    <a:pt x="488" y="174"/>
                  </a:lnTo>
                  <a:lnTo>
                    <a:pt x="487" y="175"/>
                  </a:lnTo>
                  <a:lnTo>
                    <a:pt x="488" y="176"/>
                  </a:lnTo>
                  <a:lnTo>
                    <a:pt x="487" y="177"/>
                  </a:lnTo>
                  <a:lnTo>
                    <a:pt x="484" y="178"/>
                  </a:lnTo>
                  <a:lnTo>
                    <a:pt x="482" y="180"/>
                  </a:lnTo>
                  <a:lnTo>
                    <a:pt x="482" y="182"/>
                  </a:lnTo>
                  <a:lnTo>
                    <a:pt x="480" y="184"/>
                  </a:lnTo>
                  <a:lnTo>
                    <a:pt x="478" y="186"/>
                  </a:lnTo>
                  <a:lnTo>
                    <a:pt x="477" y="188"/>
                  </a:lnTo>
                  <a:lnTo>
                    <a:pt x="478" y="192"/>
                  </a:lnTo>
                  <a:lnTo>
                    <a:pt x="493" y="191"/>
                  </a:lnTo>
                  <a:lnTo>
                    <a:pt x="504" y="192"/>
                  </a:lnTo>
                  <a:lnTo>
                    <a:pt x="518" y="197"/>
                  </a:lnTo>
                  <a:lnTo>
                    <a:pt x="526" y="198"/>
                  </a:lnTo>
                  <a:lnTo>
                    <a:pt x="530" y="197"/>
                  </a:lnTo>
                  <a:lnTo>
                    <a:pt x="534" y="197"/>
                  </a:lnTo>
                  <a:lnTo>
                    <a:pt x="536" y="198"/>
                  </a:lnTo>
                  <a:lnTo>
                    <a:pt x="539" y="198"/>
                  </a:lnTo>
                  <a:lnTo>
                    <a:pt x="543" y="198"/>
                  </a:lnTo>
                  <a:lnTo>
                    <a:pt x="546" y="198"/>
                  </a:lnTo>
                  <a:lnTo>
                    <a:pt x="548" y="201"/>
                  </a:lnTo>
                  <a:lnTo>
                    <a:pt x="550" y="200"/>
                  </a:lnTo>
                  <a:lnTo>
                    <a:pt x="552" y="197"/>
                  </a:lnTo>
                  <a:lnTo>
                    <a:pt x="554" y="194"/>
                  </a:lnTo>
                  <a:lnTo>
                    <a:pt x="557" y="192"/>
                  </a:lnTo>
                  <a:lnTo>
                    <a:pt x="560" y="192"/>
                  </a:lnTo>
                  <a:lnTo>
                    <a:pt x="563" y="193"/>
                  </a:lnTo>
                  <a:lnTo>
                    <a:pt x="567" y="194"/>
                  </a:lnTo>
                  <a:lnTo>
                    <a:pt x="568" y="196"/>
                  </a:lnTo>
                  <a:lnTo>
                    <a:pt x="571" y="196"/>
                  </a:lnTo>
                  <a:lnTo>
                    <a:pt x="573" y="194"/>
                  </a:lnTo>
                  <a:lnTo>
                    <a:pt x="575" y="191"/>
                  </a:lnTo>
                  <a:lnTo>
                    <a:pt x="574" y="189"/>
                  </a:lnTo>
                  <a:lnTo>
                    <a:pt x="576" y="186"/>
                  </a:lnTo>
                  <a:lnTo>
                    <a:pt x="578" y="185"/>
                  </a:lnTo>
                  <a:lnTo>
                    <a:pt x="579" y="184"/>
                  </a:lnTo>
                  <a:lnTo>
                    <a:pt x="580" y="181"/>
                  </a:lnTo>
                  <a:lnTo>
                    <a:pt x="582" y="180"/>
                  </a:lnTo>
                  <a:lnTo>
                    <a:pt x="587" y="180"/>
                  </a:lnTo>
                  <a:lnTo>
                    <a:pt x="589" y="179"/>
                  </a:lnTo>
                  <a:lnTo>
                    <a:pt x="590" y="177"/>
                  </a:lnTo>
                  <a:lnTo>
                    <a:pt x="591" y="175"/>
                  </a:lnTo>
                  <a:lnTo>
                    <a:pt x="593" y="174"/>
                  </a:lnTo>
                  <a:lnTo>
                    <a:pt x="595" y="173"/>
                  </a:lnTo>
                  <a:lnTo>
                    <a:pt x="596" y="170"/>
                  </a:lnTo>
                  <a:lnTo>
                    <a:pt x="597" y="169"/>
                  </a:lnTo>
                  <a:lnTo>
                    <a:pt x="600" y="169"/>
                  </a:lnTo>
                  <a:lnTo>
                    <a:pt x="602" y="164"/>
                  </a:lnTo>
                  <a:lnTo>
                    <a:pt x="604" y="156"/>
                  </a:lnTo>
                  <a:lnTo>
                    <a:pt x="606" y="146"/>
                  </a:lnTo>
                  <a:lnTo>
                    <a:pt x="606" y="131"/>
                  </a:lnTo>
                  <a:lnTo>
                    <a:pt x="609" y="131"/>
                  </a:lnTo>
                  <a:lnTo>
                    <a:pt x="610" y="132"/>
                  </a:lnTo>
                  <a:lnTo>
                    <a:pt x="612" y="132"/>
                  </a:lnTo>
                  <a:lnTo>
                    <a:pt x="614" y="131"/>
                  </a:lnTo>
                  <a:lnTo>
                    <a:pt x="615" y="131"/>
                  </a:lnTo>
                  <a:lnTo>
                    <a:pt x="618" y="131"/>
                  </a:lnTo>
                  <a:lnTo>
                    <a:pt x="619" y="129"/>
                  </a:lnTo>
                  <a:lnTo>
                    <a:pt x="621" y="129"/>
                  </a:lnTo>
                  <a:lnTo>
                    <a:pt x="622" y="129"/>
                  </a:lnTo>
                  <a:lnTo>
                    <a:pt x="623" y="131"/>
                  </a:lnTo>
                  <a:lnTo>
                    <a:pt x="625" y="131"/>
                  </a:lnTo>
                  <a:lnTo>
                    <a:pt x="627" y="133"/>
                  </a:lnTo>
                  <a:lnTo>
                    <a:pt x="630" y="134"/>
                  </a:lnTo>
                  <a:lnTo>
                    <a:pt x="630" y="137"/>
                  </a:lnTo>
                  <a:lnTo>
                    <a:pt x="631" y="144"/>
                  </a:lnTo>
                  <a:lnTo>
                    <a:pt x="634" y="148"/>
                  </a:lnTo>
                  <a:lnTo>
                    <a:pt x="636" y="154"/>
                  </a:lnTo>
                  <a:lnTo>
                    <a:pt x="636" y="156"/>
                  </a:lnTo>
                  <a:lnTo>
                    <a:pt x="635" y="158"/>
                  </a:lnTo>
                  <a:lnTo>
                    <a:pt x="635" y="161"/>
                  </a:lnTo>
                  <a:lnTo>
                    <a:pt x="634" y="169"/>
                  </a:lnTo>
                  <a:lnTo>
                    <a:pt x="634" y="172"/>
                  </a:lnTo>
                  <a:lnTo>
                    <a:pt x="635" y="174"/>
                  </a:lnTo>
                  <a:lnTo>
                    <a:pt x="635" y="177"/>
                  </a:lnTo>
                  <a:lnTo>
                    <a:pt x="634" y="180"/>
                  </a:lnTo>
                  <a:lnTo>
                    <a:pt x="631" y="186"/>
                  </a:lnTo>
                  <a:lnTo>
                    <a:pt x="628" y="187"/>
                  </a:lnTo>
                  <a:lnTo>
                    <a:pt x="628" y="187"/>
                  </a:lnTo>
                  <a:lnTo>
                    <a:pt x="625" y="190"/>
                  </a:lnTo>
                  <a:lnTo>
                    <a:pt x="622" y="191"/>
                  </a:lnTo>
                  <a:lnTo>
                    <a:pt x="621" y="190"/>
                  </a:lnTo>
                  <a:lnTo>
                    <a:pt x="619" y="192"/>
                  </a:lnTo>
                  <a:lnTo>
                    <a:pt x="617" y="195"/>
                  </a:lnTo>
                  <a:lnTo>
                    <a:pt x="615" y="196"/>
                  </a:lnTo>
                  <a:lnTo>
                    <a:pt x="611" y="197"/>
                  </a:lnTo>
                  <a:lnTo>
                    <a:pt x="611" y="197"/>
                  </a:lnTo>
                  <a:lnTo>
                    <a:pt x="608" y="197"/>
                  </a:lnTo>
                  <a:lnTo>
                    <a:pt x="606" y="198"/>
                  </a:lnTo>
                  <a:lnTo>
                    <a:pt x="604" y="200"/>
                  </a:lnTo>
                  <a:lnTo>
                    <a:pt x="603" y="200"/>
                  </a:lnTo>
                  <a:lnTo>
                    <a:pt x="601" y="200"/>
                  </a:lnTo>
                  <a:lnTo>
                    <a:pt x="600" y="201"/>
                  </a:lnTo>
                  <a:lnTo>
                    <a:pt x="598" y="203"/>
                  </a:lnTo>
                  <a:lnTo>
                    <a:pt x="597" y="205"/>
                  </a:lnTo>
                  <a:lnTo>
                    <a:pt x="597" y="206"/>
                  </a:lnTo>
                  <a:lnTo>
                    <a:pt x="595" y="208"/>
                  </a:lnTo>
                  <a:lnTo>
                    <a:pt x="592" y="209"/>
                  </a:lnTo>
                  <a:lnTo>
                    <a:pt x="592" y="210"/>
                  </a:lnTo>
                  <a:lnTo>
                    <a:pt x="592" y="211"/>
                  </a:lnTo>
                  <a:lnTo>
                    <a:pt x="590" y="212"/>
                  </a:lnTo>
                  <a:lnTo>
                    <a:pt x="586" y="213"/>
                  </a:lnTo>
                  <a:lnTo>
                    <a:pt x="582" y="216"/>
                  </a:lnTo>
                  <a:lnTo>
                    <a:pt x="581" y="218"/>
                  </a:lnTo>
                  <a:lnTo>
                    <a:pt x="579" y="221"/>
                  </a:lnTo>
                  <a:lnTo>
                    <a:pt x="575" y="221"/>
                  </a:lnTo>
                  <a:lnTo>
                    <a:pt x="571" y="224"/>
                  </a:lnTo>
                  <a:lnTo>
                    <a:pt x="570" y="226"/>
                  </a:lnTo>
                  <a:lnTo>
                    <a:pt x="572" y="228"/>
                  </a:lnTo>
                  <a:lnTo>
                    <a:pt x="572" y="230"/>
                  </a:lnTo>
                  <a:lnTo>
                    <a:pt x="572" y="231"/>
                  </a:lnTo>
                  <a:lnTo>
                    <a:pt x="570" y="231"/>
                  </a:lnTo>
                  <a:lnTo>
                    <a:pt x="568" y="230"/>
                  </a:lnTo>
                  <a:lnTo>
                    <a:pt x="567" y="230"/>
                  </a:lnTo>
                  <a:lnTo>
                    <a:pt x="565" y="230"/>
                  </a:lnTo>
                  <a:lnTo>
                    <a:pt x="565" y="232"/>
                  </a:lnTo>
                  <a:lnTo>
                    <a:pt x="565" y="233"/>
                  </a:lnTo>
                  <a:lnTo>
                    <a:pt x="564" y="234"/>
                  </a:lnTo>
                  <a:lnTo>
                    <a:pt x="562" y="234"/>
                  </a:lnTo>
                  <a:lnTo>
                    <a:pt x="561" y="236"/>
                  </a:lnTo>
                  <a:lnTo>
                    <a:pt x="561" y="238"/>
                  </a:lnTo>
                  <a:lnTo>
                    <a:pt x="559" y="241"/>
                  </a:lnTo>
                  <a:lnTo>
                    <a:pt x="554" y="244"/>
                  </a:lnTo>
                  <a:lnTo>
                    <a:pt x="551" y="248"/>
                  </a:lnTo>
                  <a:lnTo>
                    <a:pt x="550" y="253"/>
                  </a:lnTo>
                  <a:lnTo>
                    <a:pt x="546" y="257"/>
                  </a:lnTo>
                  <a:lnTo>
                    <a:pt x="543" y="258"/>
                  </a:lnTo>
                  <a:lnTo>
                    <a:pt x="541" y="261"/>
                  </a:lnTo>
                  <a:lnTo>
                    <a:pt x="540" y="264"/>
                  </a:lnTo>
                  <a:lnTo>
                    <a:pt x="537" y="268"/>
                  </a:lnTo>
                  <a:lnTo>
                    <a:pt x="532" y="275"/>
                  </a:lnTo>
                  <a:lnTo>
                    <a:pt x="527" y="279"/>
                  </a:lnTo>
                  <a:lnTo>
                    <a:pt x="522" y="282"/>
                  </a:lnTo>
                  <a:lnTo>
                    <a:pt x="520" y="285"/>
                  </a:lnTo>
                  <a:lnTo>
                    <a:pt x="520" y="288"/>
                  </a:lnTo>
                  <a:lnTo>
                    <a:pt x="517" y="291"/>
                  </a:lnTo>
                  <a:lnTo>
                    <a:pt x="512" y="295"/>
                  </a:lnTo>
                  <a:lnTo>
                    <a:pt x="510" y="297"/>
                  </a:lnTo>
                  <a:lnTo>
                    <a:pt x="509" y="298"/>
                  </a:lnTo>
                  <a:lnTo>
                    <a:pt x="509" y="301"/>
                  </a:lnTo>
                  <a:lnTo>
                    <a:pt x="507" y="304"/>
                  </a:lnTo>
                  <a:lnTo>
                    <a:pt x="504" y="308"/>
                  </a:lnTo>
                  <a:lnTo>
                    <a:pt x="502" y="312"/>
                  </a:lnTo>
                  <a:lnTo>
                    <a:pt x="504" y="316"/>
                  </a:lnTo>
                  <a:lnTo>
                    <a:pt x="504" y="321"/>
                  </a:lnTo>
                  <a:lnTo>
                    <a:pt x="503" y="324"/>
                  </a:lnTo>
                  <a:lnTo>
                    <a:pt x="502" y="324"/>
                  </a:lnTo>
                  <a:lnTo>
                    <a:pt x="501" y="326"/>
                  </a:lnTo>
                  <a:lnTo>
                    <a:pt x="502" y="327"/>
                  </a:lnTo>
                  <a:lnTo>
                    <a:pt x="502" y="331"/>
                  </a:lnTo>
                  <a:lnTo>
                    <a:pt x="501" y="334"/>
                  </a:lnTo>
                  <a:lnTo>
                    <a:pt x="499" y="338"/>
                  </a:lnTo>
                  <a:lnTo>
                    <a:pt x="497" y="342"/>
                  </a:lnTo>
                  <a:lnTo>
                    <a:pt x="496" y="345"/>
                  </a:lnTo>
                  <a:lnTo>
                    <a:pt x="498" y="347"/>
                  </a:lnTo>
                  <a:lnTo>
                    <a:pt x="498" y="348"/>
                  </a:lnTo>
                  <a:lnTo>
                    <a:pt x="498" y="349"/>
                  </a:lnTo>
                  <a:lnTo>
                    <a:pt x="498" y="352"/>
                  </a:lnTo>
                  <a:lnTo>
                    <a:pt x="497" y="355"/>
                  </a:lnTo>
                  <a:lnTo>
                    <a:pt x="495" y="358"/>
                  </a:lnTo>
                  <a:lnTo>
                    <a:pt x="493" y="359"/>
                  </a:lnTo>
                  <a:lnTo>
                    <a:pt x="492" y="361"/>
                  </a:lnTo>
                  <a:lnTo>
                    <a:pt x="493" y="364"/>
                  </a:lnTo>
                  <a:lnTo>
                    <a:pt x="493" y="366"/>
                  </a:lnTo>
                  <a:lnTo>
                    <a:pt x="492" y="369"/>
                  </a:lnTo>
                  <a:lnTo>
                    <a:pt x="493" y="371"/>
                  </a:lnTo>
                  <a:lnTo>
                    <a:pt x="494" y="373"/>
                  </a:lnTo>
                  <a:lnTo>
                    <a:pt x="494" y="376"/>
                  </a:lnTo>
                  <a:lnTo>
                    <a:pt x="491" y="382"/>
                  </a:lnTo>
                  <a:lnTo>
                    <a:pt x="491" y="385"/>
                  </a:lnTo>
                  <a:lnTo>
                    <a:pt x="493" y="400"/>
                  </a:lnTo>
                  <a:lnTo>
                    <a:pt x="491" y="402"/>
                  </a:lnTo>
                  <a:lnTo>
                    <a:pt x="490" y="405"/>
                  </a:lnTo>
                  <a:lnTo>
                    <a:pt x="488" y="405"/>
                  </a:lnTo>
                  <a:lnTo>
                    <a:pt x="486" y="405"/>
                  </a:lnTo>
                  <a:lnTo>
                    <a:pt x="485" y="406"/>
                  </a:lnTo>
                  <a:lnTo>
                    <a:pt x="483" y="412"/>
                  </a:lnTo>
                  <a:lnTo>
                    <a:pt x="480" y="427"/>
                  </a:lnTo>
                  <a:lnTo>
                    <a:pt x="481" y="430"/>
                  </a:lnTo>
                  <a:lnTo>
                    <a:pt x="483" y="436"/>
                  </a:lnTo>
                  <a:lnTo>
                    <a:pt x="484" y="439"/>
                  </a:lnTo>
                  <a:lnTo>
                    <a:pt x="485" y="442"/>
                  </a:lnTo>
                  <a:lnTo>
                    <a:pt x="485" y="447"/>
                  </a:lnTo>
                  <a:lnTo>
                    <a:pt x="484" y="450"/>
                  </a:lnTo>
                  <a:lnTo>
                    <a:pt x="483" y="450"/>
                  </a:lnTo>
                  <a:lnTo>
                    <a:pt x="481" y="451"/>
                  </a:lnTo>
                  <a:lnTo>
                    <a:pt x="483" y="458"/>
                  </a:lnTo>
                  <a:lnTo>
                    <a:pt x="485" y="460"/>
                  </a:lnTo>
                  <a:lnTo>
                    <a:pt x="489" y="466"/>
                  </a:lnTo>
                  <a:lnTo>
                    <a:pt x="505" y="474"/>
                  </a:lnTo>
                  <a:lnTo>
                    <a:pt x="512" y="479"/>
                  </a:lnTo>
                  <a:lnTo>
                    <a:pt x="520" y="486"/>
                  </a:lnTo>
                  <a:lnTo>
                    <a:pt x="524" y="493"/>
                  </a:lnTo>
                  <a:lnTo>
                    <a:pt x="525" y="498"/>
                  </a:lnTo>
                  <a:lnTo>
                    <a:pt x="518" y="507"/>
                  </a:lnTo>
                  <a:lnTo>
                    <a:pt x="518" y="514"/>
                  </a:lnTo>
                  <a:lnTo>
                    <a:pt x="519" y="519"/>
                  </a:lnTo>
                  <a:lnTo>
                    <a:pt x="521" y="523"/>
                  </a:lnTo>
                  <a:lnTo>
                    <a:pt x="527" y="529"/>
                  </a:lnTo>
                  <a:lnTo>
                    <a:pt x="532" y="532"/>
                  </a:lnTo>
                  <a:lnTo>
                    <a:pt x="538" y="531"/>
                  </a:lnTo>
                  <a:lnTo>
                    <a:pt x="539" y="533"/>
                  </a:lnTo>
                  <a:lnTo>
                    <a:pt x="540" y="534"/>
                  </a:lnTo>
                  <a:lnTo>
                    <a:pt x="540" y="546"/>
                  </a:lnTo>
                  <a:lnTo>
                    <a:pt x="540" y="551"/>
                  </a:lnTo>
                  <a:lnTo>
                    <a:pt x="539" y="556"/>
                  </a:lnTo>
                  <a:lnTo>
                    <a:pt x="527" y="575"/>
                  </a:lnTo>
                  <a:lnTo>
                    <a:pt x="517" y="587"/>
                  </a:lnTo>
                  <a:lnTo>
                    <a:pt x="513" y="594"/>
                  </a:lnTo>
                  <a:lnTo>
                    <a:pt x="512" y="601"/>
                  </a:lnTo>
                  <a:lnTo>
                    <a:pt x="509" y="604"/>
                  </a:lnTo>
                  <a:lnTo>
                    <a:pt x="492" y="615"/>
                  </a:lnTo>
                  <a:lnTo>
                    <a:pt x="466" y="625"/>
                  </a:lnTo>
                  <a:lnTo>
                    <a:pt x="444" y="630"/>
                  </a:lnTo>
                  <a:lnTo>
                    <a:pt x="439" y="631"/>
                  </a:lnTo>
                  <a:lnTo>
                    <a:pt x="405" y="637"/>
                  </a:lnTo>
                  <a:lnTo>
                    <a:pt x="398" y="638"/>
                  </a:lnTo>
                  <a:lnTo>
                    <a:pt x="390" y="637"/>
                  </a:lnTo>
                  <a:lnTo>
                    <a:pt x="383" y="638"/>
                  </a:lnTo>
                  <a:lnTo>
                    <a:pt x="375" y="636"/>
                  </a:lnTo>
                  <a:lnTo>
                    <a:pt x="368" y="635"/>
                  </a:lnTo>
                  <a:lnTo>
                    <a:pt x="364" y="630"/>
                  </a:lnTo>
                  <a:lnTo>
                    <a:pt x="359" y="630"/>
                  </a:lnTo>
                  <a:lnTo>
                    <a:pt x="358" y="632"/>
                  </a:lnTo>
                  <a:lnTo>
                    <a:pt x="361" y="638"/>
                  </a:lnTo>
                  <a:lnTo>
                    <a:pt x="359" y="644"/>
                  </a:lnTo>
                  <a:lnTo>
                    <a:pt x="361" y="648"/>
                  </a:lnTo>
                  <a:lnTo>
                    <a:pt x="363" y="648"/>
                  </a:lnTo>
                  <a:lnTo>
                    <a:pt x="366" y="651"/>
                  </a:lnTo>
                  <a:lnTo>
                    <a:pt x="368" y="653"/>
                  </a:lnTo>
                  <a:lnTo>
                    <a:pt x="364" y="653"/>
                  </a:lnTo>
                  <a:lnTo>
                    <a:pt x="366" y="656"/>
                  </a:lnTo>
                  <a:lnTo>
                    <a:pt x="368" y="657"/>
                  </a:lnTo>
                  <a:lnTo>
                    <a:pt x="367" y="661"/>
                  </a:lnTo>
                  <a:lnTo>
                    <a:pt x="366" y="672"/>
                  </a:lnTo>
                  <a:lnTo>
                    <a:pt x="362" y="674"/>
                  </a:lnTo>
                  <a:lnTo>
                    <a:pt x="361" y="675"/>
                  </a:lnTo>
                  <a:lnTo>
                    <a:pt x="360" y="677"/>
                  </a:lnTo>
                  <a:lnTo>
                    <a:pt x="357" y="688"/>
                  </a:lnTo>
                  <a:lnTo>
                    <a:pt x="356" y="694"/>
                  </a:lnTo>
                  <a:lnTo>
                    <a:pt x="357" y="699"/>
                  </a:lnTo>
                  <a:lnTo>
                    <a:pt x="362" y="707"/>
                  </a:lnTo>
                  <a:lnTo>
                    <a:pt x="361" y="713"/>
                  </a:lnTo>
                  <a:lnTo>
                    <a:pt x="357" y="716"/>
                  </a:lnTo>
                  <a:lnTo>
                    <a:pt x="345" y="723"/>
                  </a:lnTo>
                  <a:lnTo>
                    <a:pt x="339" y="726"/>
                  </a:lnTo>
                  <a:lnTo>
                    <a:pt x="331" y="727"/>
                  </a:lnTo>
                  <a:lnTo>
                    <a:pt x="318" y="728"/>
                  </a:lnTo>
                  <a:lnTo>
                    <a:pt x="313" y="727"/>
                  </a:lnTo>
                  <a:lnTo>
                    <a:pt x="302" y="721"/>
                  </a:lnTo>
                  <a:lnTo>
                    <a:pt x="294" y="718"/>
                  </a:lnTo>
                  <a:lnTo>
                    <a:pt x="286" y="715"/>
                  </a:lnTo>
                  <a:lnTo>
                    <a:pt x="279" y="713"/>
                  </a:lnTo>
                  <a:lnTo>
                    <a:pt x="280" y="712"/>
                  </a:lnTo>
                  <a:lnTo>
                    <a:pt x="280" y="711"/>
                  </a:lnTo>
                  <a:lnTo>
                    <a:pt x="279" y="710"/>
                  </a:lnTo>
                  <a:lnTo>
                    <a:pt x="277" y="710"/>
                  </a:lnTo>
                  <a:lnTo>
                    <a:pt x="272" y="713"/>
                  </a:lnTo>
                  <a:lnTo>
                    <a:pt x="270" y="716"/>
                  </a:lnTo>
                  <a:lnTo>
                    <a:pt x="269" y="719"/>
                  </a:lnTo>
                  <a:lnTo>
                    <a:pt x="269" y="726"/>
                  </a:lnTo>
                  <a:lnTo>
                    <a:pt x="270" y="731"/>
                  </a:lnTo>
                  <a:lnTo>
                    <a:pt x="274" y="745"/>
                  </a:lnTo>
                  <a:lnTo>
                    <a:pt x="274" y="752"/>
                  </a:lnTo>
                  <a:lnTo>
                    <a:pt x="272" y="762"/>
                  </a:lnTo>
                  <a:lnTo>
                    <a:pt x="274" y="768"/>
                  </a:lnTo>
                  <a:lnTo>
                    <a:pt x="277" y="771"/>
                  </a:lnTo>
                  <a:lnTo>
                    <a:pt x="283" y="773"/>
                  </a:lnTo>
                  <a:lnTo>
                    <a:pt x="286" y="775"/>
                  </a:lnTo>
                  <a:lnTo>
                    <a:pt x="289" y="774"/>
                  </a:lnTo>
                  <a:lnTo>
                    <a:pt x="290" y="775"/>
                  </a:lnTo>
                  <a:lnTo>
                    <a:pt x="290" y="776"/>
                  </a:lnTo>
                  <a:lnTo>
                    <a:pt x="288" y="779"/>
                  </a:lnTo>
                  <a:lnTo>
                    <a:pt x="288" y="782"/>
                  </a:lnTo>
                  <a:lnTo>
                    <a:pt x="293" y="783"/>
                  </a:lnTo>
                  <a:lnTo>
                    <a:pt x="298" y="782"/>
                  </a:lnTo>
                  <a:lnTo>
                    <a:pt x="303" y="781"/>
                  </a:lnTo>
                  <a:lnTo>
                    <a:pt x="304" y="779"/>
                  </a:lnTo>
                  <a:lnTo>
                    <a:pt x="304" y="775"/>
                  </a:lnTo>
                  <a:lnTo>
                    <a:pt x="298" y="774"/>
                  </a:lnTo>
                  <a:lnTo>
                    <a:pt x="299" y="773"/>
                  </a:lnTo>
                  <a:lnTo>
                    <a:pt x="304" y="772"/>
                  </a:lnTo>
                  <a:lnTo>
                    <a:pt x="310" y="769"/>
                  </a:lnTo>
                  <a:lnTo>
                    <a:pt x="313" y="768"/>
                  </a:lnTo>
                  <a:lnTo>
                    <a:pt x="315" y="770"/>
                  </a:lnTo>
                  <a:lnTo>
                    <a:pt x="316" y="772"/>
                  </a:lnTo>
                  <a:lnTo>
                    <a:pt x="318" y="776"/>
                  </a:lnTo>
                  <a:lnTo>
                    <a:pt x="319" y="781"/>
                  </a:lnTo>
                  <a:lnTo>
                    <a:pt x="319" y="787"/>
                  </a:lnTo>
                  <a:lnTo>
                    <a:pt x="318" y="794"/>
                  </a:lnTo>
                  <a:lnTo>
                    <a:pt x="318" y="796"/>
                  </a:lnTo>
                  <a:lnTo>
                    <a:pt x="316" y="798"/>
                  </a:lnTo>
                  <a:lnTo>
                    <a:pt x="305" y="802"/>
                  </a:lnTo>
                  <a:lnTo>
                    <a:pt x="302" y="801"/>
                  </a:lnTo>
                  <a:lnTo>
                    <a:pt x="299" y="797"/>
                  </a:lnTo>
                  <a:lnTo>
                    <a:pt x="298" y="792"/>
                  </a:lnTo>
                  <a:lnTo>
                    <a:pt x="296" y="789"/>
                  </a:lnTo>
                  <a:lnTo>
                    <a:pt x="291" y="785"/>
                  </a:lnTo>
                  <a:lnTo>
                    <a:pt x="285" y="787"/>
                  </a:lnTo>
                  <a:lnTo>
                    <a:pt x="280" y="791"/>
                  </a:lnTo>
                  <a:lnTo>
                    <a:pt x="275" y="792"/>
                  </a:lnTo>
                  <a:lnTo>
                    <a:pt x="273" y="797"/>
                  </a:lnTo>
                  <a:lnTo>
                    <a:pt x="286" y="803"/>
                  </a:lnTo>
                  <a:lnTo>
                    <a:pt x="292" y="805"/>
                  </a:lnTo>
                  <a:lnTo>
                    <a:pt x="294" y="805"/>
                  </a:lnTo>
                  <a:lnTo>
                    <a:pt x="296" y="806"/>
                  </a:lnTo>
                  <a:lnTo>
                    <a:pt x="294" y="808"/>
                  </a:lnTo>
                  <a:lnTo>
                    <a:pt x="292" y="809"/>
                  </a:lnTo>
                  <a:lnTo>
                    <a:pt x="283" y="813"/>
                  </a:lnTo>
                  <a:lnTo>
                    <a:pt x="279" y="815"/>
                  </a:lnTo>
                  <a:lnTo>
                    <a:pt x="274" y="820"/>
                  </a:lnTo>
                  <a:lnTo>
                    <a:pt x="268" y="830"/>
                  </a:lnTo>
                  <a:lnTo>
                    <a:pt x="266" y="832"/>
                  </a:lnTo>
                  <a:lnTo>
                    <a:pt x="265" y="835"/>
                  </a:lnTo>
                  <a:lnTo>
                    <a:pt x="264" y="841"/>
                  </a:lnTo>
                  <a:lnTo>
                    <a:pt x="266" y="853"/>
                  </a:lnTo>
                  <a:lnTo>
                    <a:pt x="264" y="858"/>
                  </a:lnTo>
                  <a:lnTo>
                    <a:pt x="266" y="863"/>
                  </a:lnTo>
                  <a:lnTo>
                    <a:pt x="265" y="867"/>
                  </a:lnTo>
                  <a:lnTo>
                    <a:pt x="263" y="872"/>
                  </a:lnTo>
                  <a:lnTo>
                    <a:pt x="253" y="880"/>
                  </a:lnTo>
                  <a:lnTo>
                    <a:pt x="252" y="887"/>
                  </a:lnTo>
                  <a:lnTo>
                    <a:pt x="255" y="890"/>
                  </a:lnTo>
                  <a:lnTo>
                    <a:pt x="255" y="893"/>
                  </a:lnTo>
                  <a:lnTo>
                    <a:pt x="253" y="896"/>
                  </a:lnTo>
                  <a:lnTo>
                    <a:pt x="250" y="896"/>
                  </a:lnTo>
                  <a:lnTo>
                    <a:pt x="236" y="894"/>
                  </a:lnTo>
                  <a:lnTo>
                    <a:pt x="231" y="897"/>
                  </a:lnTo>
                  <a:lnTo>
                    <a:pt x="227" y="900"/>
                  </a:lnTo>
                  <a:lnTo>
                    <a:pt x="225" y="902"/>
                  </a:lnTo>
                  <a:lnTo>
                    <a:pt x="223" y="904"/>
                  </a:lnTo>
                  <a:lnTo>
                    <a:pt x="214" y="906"/>
                  </a:lnTo>
                  <a:lnTo>
                    <a:pt x="212" y="907"/>
                  </a:lnTo>
                  <a:lnTo>
                    <a:pt x="202" y="922"/>
                  </a:lnTo>
                  <a:lnTo>
                    <a:pt x="198" y="930"/>
                  </a:lnTo>
                  <a:lnTo>
                    <a:pt x="192" y="940"/>
                  </a:lnTo>
                  <a:lnTo>
                    <a:pt x="191" y="943"/>
                  </a:lnTo>
                  <a:lnTo>
                    <a:pt x="190" y="949"/>
                  </a:lnTo>
                  <a:lnTo>
                    <a:pt x="192" y="953"/>
                  </a:lnTo>
                  <a:lnTo>
                    <a:pt x="192" y="957"/>
                  </a:lnTo>
                  <a:lnTo>
                    <a:pt x="194" y="961"/>
                  </a:lnTo>
                  <a:lnTo>
                    <a:pt x="198" y="967"/>
                  </a:lnTo>
                  <a:lnTo>
                    <a:pt x="217" y="987"/>
                  </a:lnTo>
                  <a:lnTo>
                    <a:pt x="221" y="989"/>
                  </a:lnTo>
                  <a:lnTo>
                    <a:pt x="242" y="992"/>
                  </a:lnTo>
                  <a:lnTo>
                    <a:pt x="247" y="995"/>
                  </a:lnTo>
                  <a:lnTo>
                    <a:pt x="250" y="1000"/>
                  </a:lnTo>
                  <a:lnTo>
                    <a:pt x="251" y="1003"/>
                  </a:lnTo>
                  <a:lnTo>
                    <a:pt x="249" y="1014"/>
                  </a:lnTo>
                  <a:lnTo>
                    <a:pt x="248" y="1017"/>
                  </a:lnTo>
                  <a:lnTo>
                    <a:pt x="246" y="1020"/>
                  </a:lnTo>
                  <a:lnTo>
                    <a:pt x="241" y="1024"/>
                  </a:lnTo>
                  <a:lnTo>
                    <a:pt x="235" y="1026"/>
                  </a:lnTo>
                  <a:lnTo>
                    <a:pt x="236" y="1028"/>
                  </a:lnTo>
                  <a:lnTo>
                    <a:pt x="239" y="1028"/>
                  </a:lnTo>
                  <a:lnTo>
                    <a:pt x="244" y="1026"/>
                  </a:lnTo>
                  <a:lnTo>
                    <a:pt x="247" y="1028"/>
                  </a:lnTo>
                  <a:lnTo>
                    <a:pt x="248" y="1031"/>
                  </a:lnTo>
                  <a:lnTo>
                    <a:pt x="245" y="1033"/>
                  </a:lnTo>
                  <a:lnTo>
                    <a:pt x="244" y="1036"/>
                  </a:lnTo>
                  <a:lnTo>
                    <a:pt x="242" y="1039"/>
                  </a:lnTo>
                  <a:lnTo>
                    <a:pt x="230" y="1051"/>
                  </a:lnTo>
                  <a:lnTo>
                    <a:pt x="223" y="1055"/>
                  </a:lnTo>
                  <a:lnTo>
                    <a:pt x="217" y="1060"/>
                  </a:lnTo>
                  <a:lnTo>
                    <a:pt x="209" y="1065"/>
                  </a:lnTo>
                  <a:lnTo>
                    <a:pt x="206" y="1067"/>
                  </a:lnTo>
                  <a:lnTo>
                    <a:pt x="201" y="1073"/>
                  </a:lnTo>
                  <a:lnTo>
                    <a:pt x="195" y="1080"/>
                  </a:lnTo>
                  <a:lnTo>
                    <a:pt x="188" y="1094"/>
                  </a:lnTo>
                  <a:lnTo>
                    <a:pt x="188" y="1097"/>
                  </a:lnTo>
                  <a:lnTo>
                    <a:pt x="189" y="1099"/>
                  </a:lnTo>
                  <a:lnTo>
                    <a:pt x="185" y="1125"/>
                  </a:lnTo>
                  <a:lnTo>
                    <a:pt x="184" y="1128"/>
                  </a:lnTo>
                  <a:lnTo>
                    <a:pt x="181" y="1131"/>
                  </a:lnTo>
                  <a:lnTo>
                    <a:pt x="173" y="1136"/>
                  </a:lnTo>
                  <a:lnTo>
                    <a:pt x="170" y="1136"/>
                  </a:lnTo>
                  <a:lnTo>
                    <a:pt x="165" y="1134"/>
                  </a:lnTo>
                  <a:lnTo>
                    <a:pt x="162" y="1130"/>
                  </a:lnTo>
                  <a:lnTo>
                    <a:pt x="160" y="1125"/>
                  </a:lnTo>
                  <a:lnTo>
                    <a:pt x="157" y="1119"/>
                  </a:lnTo>
                  <a:lnTo>
                    <a:pt x="157" y="1121"/>
                  </a:lnTo>
                  <a:lnTo>
                    <a:pt x="157" y="1125"/>
                  </a:lnTo>
                  <a:lnTo>
                    <a:pt x="157" y="1129"/>
                  </a:lnTo>
                  <a:lnTo>
                    <a:pt x="149" y="1130"/>
                  </a:lnTo>
                  <a:lnTo>
                    <a:pt x="147" y="1132"/>
                  </a:lnTo>
                  <a:lnTo>
                    <a:pt x="154" y="1131"/>
                  </a:lnTo>
                  <a:lnTo>
                    <a:pt x="159" y="1132"/>
                  </a:lnTo>
                  <a:lnTo>
                    <a:pt x="161" y="1134"/>
                  </a:lnTo>
                  <a:lnTo>
                    <a:pt x="163" y="1136"/>
                  </a:lnTo>
                  <a:lnTo>
                    <a:pt x="165" y="1140"/>
                  </a:lnTo>
                  <a:lnTo>
                    <a:pt x="164" y="1141"/>
                  </a:lnTo>
                  <a:lnTo>
                    <a:pt x="159" y="1143"/>
                  </a:lnTo>
                  <a:lnTo>
                    <a:pt x="154" y="1146"/>
                  </a:lnTo>
                  <a:lnTo>
                    <a:pt x="148" y="1151"/>
                  </a:lnTo>
                  <a:lnTo>
                    <a:pt x="144" y="1157"/>
                  </a:lnTo>
                  <a:lnTo>
                    <a:pt x="143" y="1161"/>
                  </a:lnTo>
                  <a:lnTo>
                    <a:pt x="142" y="1169"/>
                  </a:lnTo>
                  <a:lnTo>
                    <a:pt x="142" y="1175"/>
                  </a:lnTo>
                  <a:lnTo>
                    <a:pt x="138" y="1180"/>
                  </a:lnTo>
                  <a:lnTo>
                    <a:pt x="135" y="1183"/>
                  </a:lnTo>
                  <a:lnTo>
                    <a:pt x="135" y="1184"/>
                  </a:lnTo>
                  <a:lnTo>
                    <a:pt x="138" y="1182"/>
                  </a:lnTo>
                  <a:lnTo>
                    <a:pt x="140" y="1181"/>
                  </a:lnTo>
                  <a:lnTo>
                    <a:pt x="142" y="1187"/>
                  </a:lnTo>
                  <a:lnTo>
                    <a:pt x="144" y="1197"/>
                  </a:lnTo>
                  <a:lnTo>
                    <a:pt x="145" y="1204"/>
                  </a:lnTo>
                  <a:lnTo>
                    <a:pt x="145" y="1207"/>
                  </a:lnTo>
                  <a:lnTo>
                    <a:pt x="144" y="1210"/>
                  </a:lnTo>
                  <a:lnTo>
                    <a:pt x="139" y="1211"/>
                  </a:lnTo>
                  <a:lnTo>
                    <a:pt x="135" y="1211"/>
                  </a:lnTo>
                  <a:lnTo>
                    <a:pt x="131" y="1212"/>
                  </a:lnTo>
                  <a:lnTo>
                    <a:pt x="133" y="1213"/>
                  </a:lnTo>
                  <a:lnTo>
                    <a:pt x="136" y="1212"/>
                  </a:lnTo>
                  <a:lnTo>
                    <a:pt x="140" y="1215"/>
                  </a:lnTo>
                  <a:lnTo>
                    <a:pt x="145" y="1214"/>
                  </a:lnTo>
                  <a:lnTo>
                    <a:pt x="147" y="1216"/>
                  </a:lnTo>
                  <a:lnTo>
                    <a:pt x="149" y="1219"/>
                  </a:lnTo>
                  <a:lnTo>
                    <a:pt x="156" y="1234"/>
                  </a:lnTo>
                  <a:lnTo>
                    <a:pt x="162" y="1243"/>
                  </a:lnTo>
                  <a:lnTo>
                    <a:pt x="165" y="1249"/>
                  </a:lnTo>
                  <a:lnTo>
                    <a:pt x="164" y="1251"/>
                  </a:lnTo>
                  <a:lnTo>
                    <a:pt x="164" y="1248"/>
                  </a:lnTo>
                  <a:lnTo>
                    <a:pt x="159" y="1247"/>
                  </a:lnTo>
                  <a:lnTo>
                    <a:pt x="156" y="1246"/>
                  </a:lnTo>
                  <a:lnTo>
                    <a:pt x="149" y="1244"/>
                  </a:lnTo>
                  <a:lnTo>
                    <a:pt x="140" y="1240"/>
                  </a:lnTo>
                  <a:lnTo>
                    <a:pt x="131" y="1240"/>
                  </a:lnTo>
                  <a:lnTo>
                    <a:pt x="123" y="1237"/>
                  </a:lnTo>
                  <a:lnTo>
                    <a:pt x="115" y="1233"/>
                  </a:lnTo>
                  <a:lnTo>
                    <a:pt x="99" y="1233"/>
                  </a:lnTo>
                  <a:lnTo>
                    <a:pt x="84" y="1233"/>
                  </a:lnTo>
                  <a:lnTo>
                    <a:pt x="69" y="1233"/>
                  </a:lnTo>
                  <a:lnTo>
                    <a:pt x="60" y="1233"/>
                  </a:lnTo>
                  <a:lnTo>
                    <a:pt x="53" y="1233"/>
                  </a:lnTo>
                  <a:lnTo>
                    <a:pt x="51" y="1232"/>
                  </a:lnTo>
                  <a:lnTo>
                    <a:pt x="52" y="1227"/>
                  </a:lnTo>
                  <a:lnTo>
                    <a:pt x="49" y="1223"/>
                  </a:lnTo>
                  <a:lnTo>
                    <a:pt x="46" y="1220"/>
                  </a:lnTo>
                  <a:lnTo>
                    <a:pt x="42" y="1217"/>
                  </a:lnTo>
                  <a:lnTo>
                    <a:pt x="39" y="1214"/>
                  </a:lnTo>
                  <a:lnTo>
                    <a:pt x="37" y="1209"/>
                  </a:lnTo>
                  <a:lnTo>
                    <a:pt x="39" y="1206"/>
                  </a:lnTo>
                  <a:lnTo>
                    <a:pt x="41" y="1197"/>
                  </a:lnTo>
                  <a:lnTo>
                    <a:pt x="41" y="1193"/>
                  </a:lnTo>
                  <a:lnTo>
                    <a:pt x="39" y="1191"/>
                  </a:lnTo>
                  <a:lnTo>
                    <a:pt x="38" y="1187"/>
                  </a:lnTo>
                  <a:lnTo>
                    <a:pt x="39" y="1185"/>
                  </a:lnTo>
                  <a:lnTo>
                    <a:pt x="41" y="1184"/>
                  </a:lnTo>
                  <a:lnTo>
                    <a:pt x="41" y="1178"/>
                  </a:lnTo>
                  <a:lnTo>
                    <a:pt x="41" y="1171"/>
                  </a:lnTo>
                  <a:lnTo>
                    <a:pt x="39" y="1166"/>
                  </a:lnTo>
                  <a:lnTo>
                    <a:pt x="38" y="1164"/>
                  </a:lnTo>
                  <a:lnTo>
                    <a:pt x="36" y="1162"/>
                  </a:lnTo>
                  <a:lnTo>
                    <a:pt x="34" y="1162"/>
                  </a:lnTo>
                  <a:lnTo>
                    <a:pt x="30" y="1164"/>
                  </a:lnTo>
                  <a:lnTo>
                    <a:pt x="25" y="1164"/>
                  </a:lnTo>
                  <a:lnTo>
                    <a:pt x="22" y="1164"/>
                  </a:lnTo>
                  <a:lnTo>
                    <a:pt x="20" y="1167"/>
                  </a:lnTo>
                  <a:lnTo>
                    <a:pt x="16" y="1170"/>
                  </a:lnTo>
                  <a:lnTo>
                    <a:pt x="13" y="1169"/>
                  </a:lnTo>
                  <a:lnTo>
                    <a:pt x="12" y="1165"/>
                  </a:lnTo>
                  <a:lnTo>
                    <a:pt x="11" y="1162"/>
                  </a:lnTo>
                  <a:lnTo>
                    <a:pt x="10" y="1160"/>
                  </a:lnTo>
                  <a:lnTo>
                    <a:pt x="10" y="1155"/>
                  </a:lnTo>
                  <a:lnTo>
                    <a:pt x="8" y="1149"/>
                  </a:lnTo>
                  <a:lnTo>
                    <a:pt x="6" y="1143"/>
                  </a:lnTo>
                  <a:lnTo>
                    <a:pt x="2" y="1138"/>
                  </a:lnTo>
                  <a:lnTo>
                    <a:pt x="2" y="1133"/>
                  </a:lnTo>
                  <a:lnTo>
                    <a:pt x="1" y="1128"/>
                  </a:lnTo>
                  <a:lnTo>
                    <a:pt x="3" y="1121"/>
                  </a:lnTo>
                  <a:lnTo>
                    <a:pt x="2" y="1117"/>
                  </a:lnTo>
                  <a:lnTo>
                    <a:pt x="0" y="1111"/>
                  </a:lnTo>
                  <a:lnTo>
                    <a:pt x="1" y="1105"/>
                  </a:lnTo>
                  <a:lnTo>
                    <a:pt x="3" y="1102"/>
                  </a:lnTo>
                  <a:lnTo>
                    <a:pt x="3" y="1098"/>
                  </a:lnTo>
                  <a:lnTo>
                    <a:pt x="14" y="1097"/>
                  </a:lnTo>
                  <a:lnTo>
                    <a:pt x="14" y="1092"/>
                  </a:lnTo>
                  <a:lnTo>
                    <a:pt x="16" y="1087"/>
                  </a:lnTo>
                  <a:lnTo>
                    <a:pt x="17" y="1083"/>
                  </a:lnTo>
                  <a:lnTo>
                    <a:pt x="18" y="1082"/>
                  </a:lnTo>
                  <a:lnTo>
                    <a:pt x="23" y="1080"/>
                  </a:lnTo>
                  <a:lnTo>
                    <a:pt x="27" y="1077"/>
                  </a:lnTo>
                  <a:lnTo>
                    <a:pt x="29" y="1075"/>
                  </a:lnTo>
                  <a:lnTo>
                    <a:pt x="31" y="1072"/>
                  </a:lnTo>
                  <a:lnTo>
                    <a:pt x="31" y="1069"/>
                  </a:lnTo>
                  <a:lnTo>
                    <a:pt x="31" y="1066"/>
                  </a:lnTo>
                  <a:lnTo>
                    <a:pt x="31" y="1060"/>
                  </a:lnTo>
                  <a:lnTo>
                    <a:pt x="31" y="1057"/>
                  </a:lnTo>
                  <a:lnTo>
                    <a:pt x="34" y="1055"/>
                  </a:lnTo>
                  <a:lnTo>
                    <a:pt x="39" y="1052"/>
                  </a:lnTo>
                  <a:lnTo>
                    <a:pt x="41" y="1045"/>
                  </a:lnTo>
                  <a:lnTo>
                    <a:pt x="40" y="1040"/>
                  </a:lnTo>
                  <a:lnTo>
                    <a:pt x="37" y="1035"/>
                  </a:lnTo>
                  <a:lnTo>
                    <a:pt x="34" y="1033"/>
                  </a:lnTo>
                  <a:lnTo>
                    <a:pt x="34" y="1028"/>
                  </a:lnTo>
                  <a:lnTo>
                    <a:pt x="35" y="1024"/>
                  </a:lnTo>
                  <a:lnTo>
                    <a:pt x="37" y="1020"/>
                  </a:lnTo>
                  <a:lnTo>
                    <a:pt x="39" y="1014"/>
                  </a:lnTo>
                  <a:lnTo>
                    <a:pt x="39" y="1011"/>
                  </a:lnTo>
                  <a:lnTo>
                    <a:pt x="41" y="1008"/>
                  </a:lnTo>
                  <a:lnTo>
                    <a:pt x="47" y="1003"/>
                  </a:lnTo>
                  <a:lnTo>
                    <a:pt x="49" y="998"/>
                  </a:lnTo>
                  <a:lnTo>
                    <a:pt x="51" y="997"/>
                  </a:lnTo>
                  <a:lnTo>
                    <a:pt x="53" y="997"/>
                  </a:lnTo>
                  <a:lnTo>
                    <a:pt x="53" y="994"/>
                  </a:lnTo>
                  <a:lnTo>
                    <a:pt x="52" y="991"/>
                  </a:lnTo>
                  <a:lnTo>
                    <a:pt x="52" y="988"/>
                  </a:lnTo>
                  <a:lnTo>
                    <a:pt x="52" y="984"/>
                  </a:lnTo>
                  <a:lnTo>
                    <a:pt x="52" y="979"/>
                  </a:lnTo>
                  <a:lnTo>
                    <a:pt x="55" y="978"/>
                  </a:lnTo>
                  <a:lnTo>
                    <a:pt x="59" y="973"/>
                  </a:lnTo>
                  <a:lnTo>
                    <a:pt x="60" y="971"/>
                  </a:lnTo>
                  <a:lnTo>
                    <a:pt x="60" y="968"/>
                  </a:lnTo>
                  <a:lnTo>
                    <a:pt x="59" y="961"/>
                  </a:lnTo>
                  <a:lnTo>
                    <a:pt x="58" y="956"/>
                  </a:lnTo>
                  <a:lnTo>
                    <a:pt x="57" y="954"/>
                  </a:lnTo>
                  <a:lnTo>
                    <a:pt x="55" y="951"/>
                  </a:lnTo>
                  <a:lnTo>
                    <a:pt x="54" y="948"/>
                  </a:lnTo>
                  <a:lnTo>
                    <a:pt x="57" y="946"/>
                  </a:lnTo>
                  <a:lnTo>
                    <a:pt x="60" y="943"/>
                  </a:lnTo>
                  <a:lnTo>
                    <a:pt x="62" y="939"/>
                  </a:lnTo>
                  <a:lnTo>
                    <a:pt x="61" y="935"/>
                  </a:lnTo>
                  <a:lnTo>
                    <a:pt x="58" y="934"/>
                  </a:lnTo>
                  <a:lnTo>
                    <a:pt x="58" y="929"/>
                  </a:lnTo>
                  <a:lnTo>
                    <a:pt x="58" y="922"/>
                  </a:lnTo>
                  <a:lnTo>
                    <a:pt x="60" y="919"/>
                  </a:lnTo>
                  <a:lnTo>
                    <a:pt x="66" y="919"/>
                  </a:lnTo>
                  <a:lnTo>
                    <a:pt x="66" y="915"/>
                  </a:lnTo>
                  <a:lnTo>
                    <a:pt x="71" y="910"/>
                  </a:lnTo>
                  <a:lnTo>
                    <a:pt x="71" y="906"/>
                  </a:lnTo>
                  <a:lnTo>
                    <a:pt x="68" y="903"/>
                  </a:lnTo>
                  <a:lnTo>
                    <a:pt x="65" y="899"/>
                  </a:lnTo>
                  <a:lnTo>
                    <a:pt x="63" y="894"/>
                  </a:lnTo>
                  <a:lnTo>
                    <a:pt x="57" y="893"/>
                  </a:lnTo>
                  <a:lnTo>
                    <a:pt x="49" y="891"/>
                  </a:lnTo>
                  <a:lnTo>
                    <a:pt x="48" y="888"/>
                  </a:lnTo>
                  <a:lnTo>
                    <a:pt x="48" y="885"/>
                  </a:lnTo>
                  <a:lnTo>
                    <a:pt x="52" y="886"/>
                  </a:lnTo>
                  <a:lnTo>
                    <a:pt x="57" y="885"/>
                  </a:lnTo>
                  <a:lnTo>
                    <a:pt x="62" y="885"/>
                  </a:lnTo>
                  <a:lnTo>
                    <a:pt x="64" y="885"/>
                  </a:lnTo>
                  <a:lnTo>
                    <a:pt x="68" y="884"/>
                  </a:lnTo>
                  <a:lnTo>
                    <a:pt x="70" y="886"/>
                  </a:lnTo>
                  <a:lnTo>
                    <a:pt x="74" y="885"/>
                  </a:lnTo>
                  <a:lnTo>
                    <a:pt x="75" y="879"/>
                  </a:lnTo>
                  <a:lnTo>
                    <a:pt x="77" y="876"/>
                  </a:lnTo>
                  <a:lnTo>
                    <a:pt x="77" y="873"/>
                  </a:lnTo>
                  <a:lnTo>
                    <a:pt x="75" y="871"/>
                  </a:lnTo>
                  <a:lnTo>
                    <a:pt x="72" y="870"/>
                  </a:lnTo>
                  <a:lnTo>
                    <a:pt x="56" y="868"/>
                  </a:lnTo>
                  <a:lnTo>
                    <a:pt x="55" y="866"/>
                  </a:lnTo>
                  <a:lnTo>
                    <a:pt x="56" y="861"/>
                  </a:lnTo>
                  <a:lnTo>
                    <a:pt x="57" y="858"/>
                  </a:lnTo>
                  <a:lnTo>
                    <a:pt x="57" y="855"/>
                  </a:lnTo>
                  <a:lnTo>
                    <a:pt x="58" y="854"/>
                  </a:lnTo>
                  <a:lnTo>
                    <a:pt x="60" y="850"/>
                  </a:lnTo>
                  <a:lnTo>
                    <a:pt x="60" y="848"/>
                  </a:lnTo>
                  <a:lnTo>
                    <a:pt x="60" y="844"/>
                  </a:lnTo>
                  <a:lnTo>
                    <a:pt x="57" y="840"/>
                  </a:lnTo>
                  <a:lnTo>
                    <a:pt x="58" y="837"/>
                  </a:lnTo>
                  <a:lnTo>
                    <a:pt x="59" y="835"/>
                  </a:lnTo>
                  <a:lnTo>
                    <a:pt x="58" y="833"/>
                  </a:lnTo>
                  <a:lnTo>
                    <a:pt x="56" y="830"/>
                  </a:lnTo>
                  <a:lnTo>
                    <a:pt x="53" y="826"/>
                  </a:lnTo>
                  <a:lnTo>
                    <a:pt x="53" y="822"/>
                  </a:lnTo>
                  <a:lnTo>
                    <a:pt x="56" y="821"/>
                  </a:lnTo>
                  <a:lnTo>
                    <a:pt x="58" y="820"/>
                  </a:lnTo>
                  <a:lnTo>
                    <a:pt x="58" y="818"/>
                  </a:lnTo>
                  <a:lnTo>
                    <a:pt x="57" y="814"/>
                  </a:lnTo>
                  <a:lnTo>
                    <a:pt x="53" y="813"/>
                  </a:lnTo>
                  <a:lnTo>
                    <a:pt x="49" y="811"/>
                  </a:lnTo>
                  <a:lnTo>
                    <a:pt x="47" y="810"/>
                  </a:lnTo>
                  <a:lnTo>
                    <a:pt x="46" y="806"/>
                  </a:lnTo>
                  <a:lnTo>
                    <a:pt x="47" y="797"/>
                  </a:lnTo>
                  <a:lnTo>
                    <a:pt x="46" y="792"/>
                  </a:lnTo>
                  <a:lnTo>
                    <a:pt x="46" y="789"/>
                  </a:lnTo>
                  <a:lnTo>
                    <a:pt x="47" y="786"/>
                  </a:lnTo>
                  <a:lnTo>
                    <a:pt x="49" y="784"/>
                  </a:lnTo>
                  <a:lnTo>
                    <a:pt x="48" y="779"/>
                  </a:lnTo>
                  <a:lnTo>
                    <a:pt x="46" y="776"/>
                  </a:lnTo>
                  <a:lnTo>
                    <a:pt x="47" y="774"/>
                  </a:lnTo>
                  <a:lnTo>
                    <a:pt x="48" y="773"/>
                  </a:lnTo>
                  <a:lnTo>
                    <a:pt x="49" y="770"/>
                  </a:lnTo>
                  <a:lnTo>
                    <a:pt x="50" y="770"/>
                  </a:lnTo>
                  <a:lnTo>
                    <a:pt x="52" y="771"/>
                  </a:lnTo>
                  <a:lnTo>
                    <a:pt x="55" y="770"/>
                  </a:lnTo>
                  <a:lnTo>
                    <a:pt x="58" y="768"/>
                  </a:lnTo>
                  <a:lnTo>
                    <a:pt x="58" y="766"/>
                  </a:lnTo>
                  <a:lnTo>
                    <a:pt x="58" y="762"/>
                  </a:lnTo>
                  <a:lnTo>
                    <a:pt x="55" y="754"/>
                  </a:lnTo>
                  <a:lnTo>
                    <a:pt x="53" y="749"/>
                  </a:lnTo>
                  <a:lnTo>
                    <a:pt x="53" y="747"/>
                  </a:lnTo>
                  <a:lnTo>
                    <a:pt x="54" y="745"/>
                  </a:lnTo>
                  <a:lnTo>
                    <a:pt x="53" y="738"/>
                  </a:lnTo>
                  <a:lnTo>
                    <a:pt x="54" y="734"/>
                  </a:lnTo>
                  <a:lnTo>
                    <a:pt x="54" y="721"/>
                  </a:lnTo>
                  <a:lnTo>
                    <a:pt x="54" y="716"/>
                  </a:lnTo>
                  <a:lnTo>
                    <a:pt x="52" y="712"/>
                  </a:lnTo>
                  <a:lnTo>
                    <a:pt x="52" y="708"/>
                  </a:lnTo>
                  <a:lnTo>
                    <a:pt x="54" y="705"/>
                  </a:lnTo>
                  <a:lnTo>
                    <a:pt x="55" y="701"/>
                  </a:lnTo>
                  <a:lnTo>
                    <a:pt x="57" y="698"/>
                  </a:lnTo>
                  <a:lnTo>
                    <a:pt x="58" y="696"/>
                  </a:lnTo>
                  <a:lnTo>
                    <a:pt x="60" y="695"/>
                  </a:lnTo>
                  <a:lnTo>
                    <a:pt x="60" y="693"/>
                  </a:lnTo>
                  <a:lnTo>
                    <a:pt x="59" y="692"/>
                  </a:lnTo>
                  <a:lnTo>
                    <a:pt x="57" y="690"/>
                  </a:lnTo>
                  <a:lnTo>
                    <a:pt x="56" y="687"/>
                  </a:lnTo>
                  <a:lnTo>
                    <a:pt x="57" y="685"/>
                  </a:lnTo>
                  <a:lnTo>
                    <a:pt x="58" y="683"/>
                  </a:lnTo>
                  <a:lnTo>
                    <a:pt x="60" y="683"/>
                  </a:lnTo>
                  <a:lnTo>
                    <a:pt x="61" y="680"/>
                  </a:lnTo>
                  <a:lnTo>
                    <a:pt x="62" y="676"/>
                  </a:lnTo>
                  <a:lnTo>
                    <a:pt x="62" y="674"/>
                  </a:lnTo>
                  <a:lnTo>
                    <a:pt x="61" y="672"/>
                  </a:lnTo>
                  <a:lnTo>
                    <a:pt x="60" y="667"/>
                  </a:lnTo>
                  <a:lnTo>
                    <a:pt x="59" y="664"/>
                  </a:lnTo>
                  <a:lnTo>
                    <a:pt x="60" y="663"/>
                  </a:lnTo>
                  <a:lnTo>
                    <a:pt x="62" y="663"/>
                  </a:lnTo>
                  <a:lnTo>
                    <a:pt x="63" y="663"/>
                  </a:lnTo>
                  <a:lnTo>
                    <a:pt x="65" y="663"/>
                  </a:lnTo>
                  <a:lnTo>
                    <a:pt x="65" y="661"/>
                  </a:lnTo>
                  <a:lnTo>
                    <a:pt x="65" y="659"/>
                  </a:lnTo>
                  <a:lnTo>
                    <a:pt x="66" y="658"/>
                  </a:lnTo>
                  <a:lnTo>
                    <a:pt x="68" y="655"/>
                  </a:lnTo>
                  <a:lnTo>
                    <a:pt x="69" y="650"/>
                  </a:lnTo>
                  <a:lnTo>
                    <a:pt x="69" y="646"/>
                  </a:lnTo>
                  <a:lnTo>
                    <a:pt x="69" y="638"/>
                  </a:lnTo>
                  <a:lnTo>
                    <a:pt x="69" y="635"/>
                  </a:lnTo>
                  <a:lnTo>
                    <a:pt x="71" y="633"/>
                  </a:lnTo>
                  <a:lnTo>
                    <a:pt x="73" y="631"/>
                  </a:lnTo>
                  <a:lnTo>
                    <a:pt x="76" y="630"/>
                  </a:lnTo>
                  <a:lnTo>
                    <a:pt x="79" y="628"/>
                  </a:lnTo>
                  <a:lnTo>
                    <a:pt x="84" y="627"/>
                  </a:lnTo>
                  <a:lnTo>
                    <a:pt x="85" y="625"/>
                  </a:lnTo>
                  <a:lnTo>
                    <a:pt x="86" y="622"/>
                  </a:lnTo>
                  <a:lnTo>
                    <a:pt x="87" y="619"/>
                  </a:lnTo>
                  <a:lnTo>
                    <a:pt x="85" y="617"/>
                  </a:lnTo>
                  <a:lnTo>
                    <a:pt x="83" y="616"/>
                  </a:lnTo>
                  <a:lnTo>
                    <a:pt x="82" y="610"/>
                  </a:lnTo>
                  <a:lnTo>
                    <a:pt x="81" y="605"/>
                  </a:lnTo>
                  <a:lnTo>
                    <a:pt x="81" y="599"/>
                  </a:lnTo>
                  <a:lnTo>
                    <a:pt x="79" y="594"/>
                  </a:lnTo>
                  <a:lnTo>
                    <a:pt x="77" y="588"/>
                  </a:lnTo>
                  <a:lnTo>
                    <a:pt x="76" y="583"/>
                  </a:lnTo>
                  <a:lnTo>
                    <a:pt x="77" y="579"/>
                  </a:lnTo>
                  <a:lnTo>
                    <a:pt x="78" y="575"/>
                  </a:lnTo>
                  <a:lnTo>
                    <a:pt x="77" y="573"/>
                  </a:lnTo>
                  <a:lnTo>
                    <a:pt x="76" y="569"/>
                  </a:lnTo>
                  <a:lnTo>
                    <a:pt x="77" y="566"/>
                  </a:lnTo>
                  <a:lnTo>
                    <a:pt x="79" y="562"/>
                  </a:lnTo>
                  <a:lnTo>
                    <a:pt x="79" y="559"/>
                  </a:lnTo>
                  <a:lnTo>
                    <a:pt x="77" y="554"/>
                  </a:lnTo>
                  <a:lnTo>
                    <a:pt x="76" y="551"/>
                  </a:lnTo>
                  <a:lnTo>
                    <a:pt x="77" y="548"/>
                  </a:lnTo>
                  <a:lnTo>
                    <a:pt x="79" y="544"/>
                  </a:lnTo>
                  <a:lnTo>
                    <a:pt x="80" y="543"/>
                  </a:lnTo>
                  <a:lnTo>
                    <a:pt x="80" y="540"/>
                  </a:lnTo>
                  <a:lnTo>
                    <a:pt x="80" y="538"/>
                  </a:lnTo>
                  <a:lnTo>
                    <a:pt x="83" y="537"/>
                  </a:lnTo>
                  <a:lnTo>
                    <a:pt x="85" y="534"/>
                  </a:lnTo>
                  <a:lnTo>
                    <a:pt x="87" y="533"/>
                  </a:lnTo>
                  <a:lnTo>
                    <a:pt x="89" y="533"/>
                  </a:lnTo>
                  <a:lnTo>
                    <a:pt x="90" y="533"/>
                  </a:lnTo>
                  <a:lnTo>
                    <a:pt x="91" y="531"/>
                  </a:lnTo>
                  <a:lnTo>
                    <a:pt x="91" y="529"/>
                  </a:lnTo>
                  <a:lnTo>
                    <a:pt x="94" y="526"/>
                  </a:lnTo>
                  <a:lnTo>
                    <a:pt x="96" y="523"/>
                  </a:lnTo>
                  <a:lnTo>
                    <a:pt x="99" y="523"/>
                  </a:lnTo>
                  <a:lnTo>
                    <a:pt x="101" y="520"/>
                  </a:lnTo>
                  <a:lnTo>
                    <a:pt x="101" y="516"/>
                  </a:lnTo>
                  <a:lnTo>
                    <a:pt x="101" y="513"/>
                  </a:lnTo>
                  <a:lnTo>
                    <a:pt x="102" y="509"/>
                  </a:lnTo>
                  <a:lnTo>
                    <a:pt x="101" y="502"/>
                  </a:lnTo>
                  <a:lnTo>
                    <a:pt x="101" y="499"/>
                  </a:lnTo>
                  <a:lnTo>
                    <a:pt x="99" y="496"/>
                  </a:lnTo>
                  <a:lnTo>
                    <a:pt x="100" y="493"/>
                  </a:lnTo>
                  <a:lnTo>
                    <a:pt x="99" y="491"/>
                  </a:lnTo>
                  <a:lnTo>
                    <a:pt x="97" y="490"/>
                  </a:lnTo>
                  <a:lnTo>
                    <a:pt x="96" y="488"/>
                  </a:lnTo>
                  <a:lnTo>
                    <a:pt x="97" y="487"/>
                  </a:lnTo>
                  <a:lnTo>
                    <a:pt x="99" y="486"/>
                  </a:lnTo>
                  <a:lnTo>
                    <a:pt x="102" y="484"/>
                  </a:lnTo>
                  <a:lnTo>
                    <a:pt x="104" y="475"/>
                  </a:lnTo>
                  <a:lnTo>
                    <a:pt x="104" y="473"/>
                  </a:lnTo>
                  <a:lnTo>
                    <a:pt x="105" y="469"/>
                  </a:lnTo>
                  <a:lnTo>
                    <a:pt x="105" y="468"/>
                  </a:lnTo>
                  <a:lnTo>
                    <a:pt x="106" y="466"/>
                  </a:lnTo>
                  <a:lnTo>
                    <a:pt x="107" y="462"/>
                  </a:lnTo>
                  <a:lnTo>
                    <a:pt x="110" y="459"/>
                  </a:lnTo>
                  <a:lnTo>
                    <a:pt x="111" y="457"/>
                  </a:lnTo>
                  <a:lnTo>
                    <a:pt x="112" y="453"/>
                  </a:lnTo>
                  <a:lnTo>
                    <a:pt x="113" y="452"/>
                  </a:lnTo>
                  <a:lnTo>
                    <a:pt x="114" y="451"/>
                  </a:lnTo>
                  <a:lnTo>
                    <a:pt x="116" y="451"/>
                  </a:lnTo>
                  <a:lnTo>
                    <a:pt x="118" y="450"/>
                  </a:lnTo>
                  <a:lnTo>
                    <a:pt x="119" y="449"/>
                  </a:lnTo>
                  <a:lnTo>
                    <a:pt x="119" y="447"/>
                  </a:lnTo>
                  <a:lnTo>
                    <a:pt x="119" y="443"/>
                  </a:lnTo>
                  <a:lnTo>
                    <a:pt x="118" y="437"/>
                  </a:lnTo>
                  <a:lnTo>
                    <a:pt x="118" y="430"/>
                  </a:lnTo>
                  <a:lnTo>
                    <a:pt x="118" y="425"/>
                  </a:lnTo>
                  <a:lnTo>
                    <a:pt x="120" y="419"/>
                  </a:lnTo>
                  <a:lnTo>
                    <a:pt x="121" y="417"/>
                  </a:lnTo>
                  <a:lnTo>
                    <a:pt x="120" y="415"/>
                  </a:lnTo>
                  <a:lnTo>
                    <a:pt x="120" y="412"/>
                  </a:lnTo>
                  <a:lnTo>
                    <a:pt x="118" y="411"/>
                  </a:lnTo>
                  <a:lnTo>
                    <a:pt x="115" y="412"/>
                  </a:lnTo>
                  <a:lnTo>
                    <a:pt x="113" y="412"/>
                  </a:lnTo>
                  <a:lnTo>
                    <a:pt x="112" y="410"/>
                  </a:lnTo>
                  <a:lnTo>
                    <a:pt x="111" y="406"/>
                  </a:lnTo>
                  <a:lnTo>
                    <a:pt x="111" y="403"/>
                  </a:lnTo>
                  <a:lnTo>
                    <a:pt x="113" y="400"/>
                  </a:lnTo>
                  <a:lnTo>
                    <a:pt x="113" y="397"/>
                  </a:lnTo>
                  <a:lnTo>
                    <a:pt x="113" y="397"/>
                  </a:lnTo>
                  <a:lnTo>
                    <a:pt x="110" y="394"/>
                  </a:lnTo>
                  <a:lnTo>
                    <a:pt x="109" y="388"/>
                  </a:lnTo>
                  <a:lnTo>
                    <a:pt x="109" y="382"/>
                  </a:lnTo>
                  <a:lnTo>
                    <a:pt x="107" y="380"/>
                  </a:lnTo>
                  <a:lnTo>
                    <a:pt x="106" y="376"/>
                  </a:lnTo>
                  <a:lnTo>
                    <a:pt x="104" y="374"/>
                  </a:lnTo>
                  <a:lnTo>
                    <a:pt x="103" y="370"/>
                  </a:lnTo>
                  <a:lnTo>
                    <a:pt x="102" y="367"/>
                  </a:lnTo>
                  <a:lnTo>
                    <a:pt x="103" y="365"/>
                  </a:lnTo>
                  <a:lnTo>
                    <a:pt x="105" y="365"/>
                  </a:lnTo>
                  <a:lnTo>
                    <a:pt x="106" y="362"/>
                  </a:lnTo>
                  <a:lnTo>
                    <a:pt x="105" y="360"/>
                  </a:lnTo>
                  <a:lnTo>
                    <a:pt x="104" y="359"/>
                  </a:lnTo>
                  <a:lnTo>
                    <a:pt x="102" y="359"/>
                  </a:lnTo>
                  <a:lnTo>
                    <a:pt x="100" y="358"/>
                  </a:lnTo>
                  <a:lnTo>
                    <a:pt x="97" y="351"/>
                  </a:lnTo>
                  <a:lnTo>
                    <a:pt x="96" y="348"/>
                  </a:lnTo>
                  <a:lnTo>
                    <a:pt x="96" y="342"/>
                  </a:lnTo>
                  <a:lnTo>
                    <a:pt x="96" y="338"/>
                  </a:lnTo>
                  <a:lnTo>
                    <a:pt x="97" y="335"/>
                  </a:lnTo>
                  <a:lnTo>
                    <a:pt x="97" y="332"/>
                  </a:lnTo>
                  <a:lnTo>
                    <a:pt x="99" y="331"/>
                  </a:lnTo>
                  <a:lnTo>
                    <a:pt x="101" y="331"/>
                  </a:lnTo>
                  <a:lnTo>
                    <a:pt x="102" y="331"/>
                  </a:lnTo>
                  <a:lnTo>
                    <a:pt x="103" y="329"/>
                  </a:lnTo>
                  <a:lnTo>
                    <a:pt x="104" y="327"/>
                  </a:lnTo>
                  <a:lnTo>
                    <a:pt x="104" y="326"/>
                  </a:lnTo>
                  <a:lnTo>
                    <a:pt x="104" y="325"/>
                  </a:lnTo>
                  <a:lnTo>
                    <a:pt x="103" y="323"/>
                  </a:lnTo>
                  <a:lnTo>
                    <a:pt x="104" y="320"/>
                  </a:lnTo>
                  <a:lnTo>
                    <a:pt x="105" y="315"/>
                  </a:lnTo>
                  <a:lnTo>
                    <a:pt x="108" y="308"/>
                  </a:lnTo>
                  <a:lnTo>
                    <a:pt x="109" y="306"/>
                  </a:lnTo>
                  <a:lnTo>
                    <a:pt x="109" y="304"/>
                  </a:lnTo>
                  <a:lnTo>
                    <a:pt x="109" y="303"/>
                  </a:lnTo>
                  <a:lnTo>
                    <a:pt x="111" y="304"/>
                  </a:lnTo>
                  <a:lnTo>
                    <a:pt x="116" y="303"/>
                  </a:lnTo>
                  <a:lnTo>
                    <a:pt x="117" y="300"/>
                  </a:lnTo>
                  <a:lnTo>
                    <a:pt x="118" y="297"/>
                  </a:lnTo>
                  <a:lnTo>
                    <a:pt x="119" y="296"/>
                  </a:lnTo>
                  <a:lnTo>
                    <a:pt x="118" y="294"/>
                  </a:lnTo>
                  <a:lnTo>
                    <a:pt x="116" y="293"/>
                  </a:lnTo>
                  <a:lnTo>
                    <a:pt x="115" y="293"/>
                  </a:lnTo>
                  <a:lnTo>
                    <a:pt x="116" y="290"/>
                  </a:lnTo>
                  <a:lnTo>
                    <a:pt x="116" y="285"/>
                  </a:lnTo>
                  <a:lnTo>
                    <a:pt x="116" y="281"/>
                  </a:lnTo>
                  <a:lnTo>
                    <a:pt x="115" y="273"/>
                  </a:lnTo>
                  <a:lnTo>
                    <a:pt x="113" y="265"/>
                  </a:lnTo>
                  <a:lnTo>
                    <a:pt x="115" y="262"/>
                  </a:lnTo>
                  <a:lnTo>
                    <a:pt x="118" y="258"/>
                  </a:lnTo>
                  <a:lnTo>
                    <a:pt x="120" y="257"/>
                  </a:lnTo>
                  <a:lnTo>
                    <a:pt x="120" y="255"/>
                  </a:lnTo>
                  <a:lnTo>
                    <a:pt x="123" y="245"/>
                  </a:lnTo>
                  <a:lnTo>
                    <a:pt x="123" y="240"/>
                  </a:lnTo>
                  <a:lnTo>
                    <a:pt x="125" y="237"/>
                  </a:lnTo>
                  <a:lnTo>
                    <a:pt x="125" y="232"/>
                  </a:lnTo>
                  <a:lnTo>
                    <a:pt x="129" y="227"/>
                  </a:lnTo>
                  <a:lnTo>
                    <a:pt x="131" y="224"/>
                  </a:lnTo>
                  <a:lnTo>
                    <a:pt x="132" y="223"/>
                  </a:lnTo>
                  <a:lnTo>
                    <a:pt x="133" y="223"/>
                  </a:lnTo>
                  <a:lnTo>
                    <a:pt x="136" y="219"/>
                  </a:lnTo>
                  <a:lnTo>
                    <a:pt x="138" y="216"/>
                  </a:lnTo>
                  <a:lnTo>
                    <a:pt x="140" y="214"/>
                  </a:lnTo>
                  <a:lnTo>
                    <a:pt x="141" y="211"/>
                  </a:lnTo>
                  <a:lnTo>
                    <a:pt x="142" y="208"/>
                  </a:lnTo>
                  <a:lnTo>
                    <a:pt x="144" y="202"/>
                  </a:lnTo>
                  <a:lnTo>
                    <a:pt x="146" y="197"/>
                  </a:lnTo>
                  <a:lnTo>
                    <a:pt x="148" y="195"/>
                  </a:lnTo>
                  <a:lnTo>
                    <a:pt x="150" y="190"/>
                  </a:lnTo>
                  <a:lnTo>
                    <a:pt x="151" y="186"/>
                  </a:lnTo>
                  <a:lnTo>
                    <a:pt x="154" y="185"/>
                  </a:lnTo>
                  <a:lnTo>
                    <a:pt x="156" y="185"/>
                  </a:lnTo>
                  <a:lnTo>
                    <a:pt x="157" y="186"/>
                  </a:lnTo>
                  <a:lnTo>
                    <a:pt x="159" y="186"/>
                  </a:lnTo>
                  <a:lnTo>
                    <a:pt x="161" y="184"/>
                  </a:lnTo>
                  <a:lnTo>
                    <a:pt x="165" y="182"/>
                  </a:lnTo>
                  <a:lnTo>
                    <a:pt x="167" y="182"/>
                  </a:lnTo>
                  <a:lnTo>
                    <a:pt x="168" y="180"/>
                  </a:lnTo>
                  <a:lnTo>
                    <a:pt x="168" y="176"/>
                  </a:lnTo>
                  <a:lnTo>
                    <a:pt x="166" y="174"/>
                  </a:lnTo>
                  <a:lnTo>
                    <a:pt x="163" y="169"/>
                  </a:lnTo>
                  <a:lnTo>
                    <a:pt x="160" y="164"/>
                  </a:lnTo>
                  <a:lnTo>
                    <a:pt x="159" y="163"/>
                  </a:lnTo>
                  <a:lnTo>
                    <a:pt x="159" y="160"/>
                  </a:lnTo>
                  <a:lnTo>
                    <a:pt x="160" y="158"/>
                  </a:lnTo>
                  <a:lnTo>
                    <a:pt x="161" y="155"/>
                  </a:lnTo>
                  <a:lnTo>
                    <a:pt x="165" y="151"/>
                  </a:lnTo>
                  <a:lnTo>
                    <a:pt x="165" y="148"/>
                  </a:lnTo>
                  <a:lnTo>
                    <a:pt x="162" y="136"/>
                  </a:lnTo>
                  <a:lnTo>
                    <a:pt x="161" y="133"/>
                  </a:lnTo>
                  <a:lnTo>
                    <a:pt x="159" y="128"/>
                  </a:lnTo>
                  <a:lnTo>
                    <a:pt x="159" y="125"/>
                  </a:lnTo>
                  <a:lnTo>
                    <a:pt x="161" y="118"/>
                  </a:lnTo>
                  <a:lnTo>
                    <a:pt x="162" y="116"/>
                  </a:lnTo>
                  <a:lnTo>
                    <a:pt x="164" y="115"/>
                  </a:lnTo>
                  <a:lnTo>
                    <a:pt x="165" y="115"/>
                  </a:lnTo>
                  <a:lnTo>
                    <a:pt x="166" y="113"/>
                  </a:lnTo>
                  <a:lnTo>
                    <a:pt x="165" y="112"/>
                  </a:lnTo>
                  <a:lnTo>
                    <a:pt x="164" y="111"/>
                  </a:lnTo>
                  <a:lnTo>
                    <a:pt x="164" y="107"/>
                  </a:lnTo>
                  <a:lnTo>
                    <a:pt x="161" y="107"/>
                  </a:lnTo>
                  <a:lnTo>
                    <a:pt x="160" y="104"/>
                  </a:lnTo>
                  <a:lnTo>
                    <a:pt x="160" y="101"/>
                  </a:lnTo>
                  <a:lnTo>
                    <a:pt x="162" y="98"/>
                  </a:lnTo>
                  <a:lnTo>
                    <a:pt x="164" y="96"/>
                  </a:lnTo>
                  <a:lnTo>
                    <a:pt x="165" y="95"/>
                  </a:lnTo>
                  <a:lnTo>
                    <a:pt x="167" y="93"/>
                  </a:lnTo>
                  <a:lnTo>
                    <a:pt x="168" y="91"/>
                  </a:lnTo>
                  <a:lnTo>
                    <a:pt x="170" y="89"/>
                  </a:lnTo>
                  <a:lnTo>
                    <a:pt x="176" y="86"/>
                  </a:lnTo>
                  <a:lnTo>
                    <a:pt x="182" y="84"/>
                  </a:lnTo>
                  <a:lnTo>
                    <a:pt x="192" y="79"/>
                  </a:lnTo>
                  <a:lnTo>
                    <a:pt x="199" y="77"/>
                  </a:lnTo>
                  <a:lnTo>
                    <a:pt x="200" y="74"/>
                  </a:lnTo>
                  <a:lnTo>
                    <a:pt x="200" y="73"/>
                  </a:lnTo>
                  <a:lnTo>
                    <a:pt x="203" y="63"/>
                  </a:lnTo>
                  <a:lnTo>
                    <a:pt x="207" y="49"/>
                  </a:lnTo>
                  <a:lnTo>
                    <a:pt x="210" y="41"/>
                  </a:lnTo>
                  <a:lnTo>
                    <a:pt x="204" y="35"/>
                  </a:lnTo>
                  <a:lnTo>
                    <a:pt x="205" y="33"/>
                  </a:lnTo>
                  <a:lnTo>
                    <a:pt x="208" y="28"/>
                  </a:lnTo>
                  <a:lnTo>
                    <a:pt x="209" y="25"/>
                  </a:lnTo>
                  <a:lnTo>
                    <a:pt x="211" y="24"/>
                  </a:lnTo>
                  <a:lnTo>
                    <a:pt x="217" y="21"/>
                  </a:lnTo>
                  <a:lnTo>
                    <a:pt x="217" y="18"/>
                  </a:lnTo>
                  <a:lnTo>
                    <a:pt x="218" y="16"/>
                  </a:lnTo>
                  <a:lnTo>
                    <a:pt x="219" y="14"/>
                  </a:lnTo>
                  <a:lnTo>
                    <a:pt x="222" y="13"/>
                  </a:lnTo>
                  <a:lnTo>
                    <a:pt x="226" y="11"/>
                  </a:lnTo>
                  <a:lnTo>
                    <a:pt x="230" y="10"/>
                  </a:lnTo>
                  <a:lnTo>
                    <a:pt x="232" y="8"/>
                  </a:lnTo>
                  <a:lnTo>
                    <a:pt x="233" y="4"/>
                  </a:lnTo>
                  <a:lnTo>
                    <a:pt x="235" y="0"/>
                  </a:lnTo>
                  <a:lnTo>
                    <a:pt x="235" y="0"/>
                  </a:lnTo>
                  <a:lnTo>
                    <a:pt x="236" y="0"/>
                  </a:lnTo>
                  <a:lnTo>
                    <a:pt x="239" y="0"/>
                  </a:lnTo>
                  <a:lnTo>
                    <a:pt x="240" y="2"/>
                  </a:lnTo>
                  <a:lnTo>
                    <a:pt x="247" y="7"/>
                  </a:lnTo>
                  <a:lnTo>
                    <a:pt x="249" y="9"/>
                  </a:lnTo>
                  <a:lnTo>
                    <a:pt x="252" y="10"/>
                  </a:lnTo>
                  <a:lnTo>
                    <a:pt x="258" y="9"/>
                  </a:lnTo>
                  <a:lnTo>
                    <a:pt x="258" y="9"/>
                  </a:lnTo>
                  <a:lnTo>
                    <a:pt x="272" y="9"/>
                  </a:lnTo>
                  <a:lnTo>
                    <a:pt x="274" y="10"/>
                  </a:lnTo>
                  <a:lnTo>
                    <a:pt x="279" y="11"/>
                  </a:lnTo>
                  <a:lnTo>
                    <a:pt x="282" y="12"/>
                  </a:lnTo>
                  <a:lnTo>
                    <a:pt x="283" y="13"/>
                  </a:lnTo>
                  <a:lnTo>
                    <a:pt x="286" y="14"/>
                  </a:lnTo>
                  <a:lnTo>
                    <a:pt x="290" y="19"/>
                  </a:lnTo>
                  <a:lnTo>
                    <a:pt x="291" y="23"/>
                  </a:lnTo>
                  <a:lnTo>
                    <a:pt x="292" y="26"/>
                  </a:lnTo>
                  <a:lnTo>
                    <a:pt x="294" y="32"/>
                  </a:lnTo>
                  <a:lnTo>
                    <a:pt x="296" y="35"/>
                  </a:lnTo>
                  <a:lnTo>
                    <a:pt x="296" y="33"/>
                  </a:lnTo>
                  <a:lnTo>
                    <a:pt x="298" y="27"/>
                  </a:lnTo>
                  <a:lnTo>
                    <a:pt x="299" y="23"/>
                  </a:lnTo>
                  <a:lnTo>
                    <a:pt x="302" y="19"/>
                  </a:lnTo>
                  <a:lnTo>
                    <a:pt x="307" y="9"/>
                  </a:lnTo>
                  <a:lnTo>
                    <a:pt x="309" y="7"/>
                  </a:lnTo>
                  <a:lnTo>
                    <a:pt x="310" y="6"/>
                  </a:lnTo>
                  <a:lnTo>
                    <a:pt x="312" y="6"/>
                  </a:lnTo>
                  <a:lnTo>
                    <a:pt x="313" y="7"/>
                  </a:lnTo>
                  <a:lnTo>
                    <a:pt x="315" y="7"/>
                  </a:lnTo>
                  <a:lnTo>
                    <a:pt x="316" y="6"/>
                  </a:lnTo>
                  <a:lnTo>
                    <a:pt x="329" y="6"/>
                  </a:lnTo>
                  <a:lnTo>
                    <a:pt x="343" y="6"/>
                  </a:lnTo>
                  <a:lnTo>
                    <a:pt x="343" y="6"/>
                  </a:lnTo>
                  <a:lnTo>
                    <a:pt x="344" y="8"/>
                  </a:lnTo>
                  <a:lnTo>
                    <a:pt x="346" y="12"/>
                  </a:lnTo>
                  <a:lnTo>
                    <a:pt x="349" y="14"/>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21" name="Google Shape;2921;p203"/>
            <p:cNvSpPr/>
            <p:nvPr/>
          </p:nvSpPr>
          <p:spPr>
            <a:xfrm>
              <a:off x="4009777" y="6424024"/>
              <a:ext cx="29310" cy="11080"/>
            </a:xfrm>
            <a:custGeom>
              <a:avLst/>
              <a:gdLst/>
              <a:ahLst/>
              <a:cxnLst/>
              <a:rect l="l" t="t" r="r" b="b"/>
              <a:pathLst>
                <a:path w="31" h="12" extrusionOk="0">
                  <a:moveTo>
                    <a:pt x="6" y="0"/>
                  </a:moveTo>
                  <a:lnTo>
                    <a:pt x="10" y="1"/>
                  </a:lnTo>
                  <a:lnTo>
                    <a:pt x="17" y="1"/>
                  </a:lnTo>
                  <a:lnTo>
                    <a:pt x="21" y="1"/>
                  </a:lnTo>
                  <a:lnTo>
                    <a:pt x="22" y="1"/>
                  </a:lnTo>
                  <a:lnTo>
                    <a:pt x="23" y="1"/>
                  </a:lnTo>
                  <a:lnTo>
                    <a:pt x="28" y="1"/>
                  </a:lnTo>
                  <a:lnTo>
                    <a:pt x="30" y="1"/>
                  </a:lnTo>
                  <a:lnTo>
                    <a:pt x="29" y="3"/>
                  </a:lnTo>
                  <a:lnTo>
                    <a:pt x="25" y="6"/>
                  </a:lnTo>
                  <a:lnTo>
                    <a:pt x="23" y="4"/>
                  </a:lnTo>
                  <a:lnTo>
                    <a:pt x="14" y="4"/>
                  </a:lnTo>
                  <a:lnTo>
                    <a:pt x="9" y="7"/>
                  </a:lnTo>
                  <a:lnTo>
                    <a:pt x="8" y="7"/>
                  </a:lnTo>
                  <a:lnTo>
                    <a:pt x="4" y="11"/>
                  </a:lnTo>
                  <a:lnTo>
                    <a:pt x="1" y="8"/>
                  </a:lnTo>
                  <a:lnTo>
                    <a:pt x="0" y="6"/>
                  </a:lnTo>
                  <a:lnTo>
                    <a:pt x="2" y="3"/>
                  </a:lnTo>
                  <a:lnTo>
                    <a:pt x="4" y="3"/>
                  </a:lnTo>
                  <a:lnTo>
                    <a:pt x="6" y="2"/>
                  </a:lnTo>
                  <a:lnTo>
                    <a:pt x="6"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22" name="Google Shape;2922;p203"/>
            <p:cNvSpPr/>
            <p:nvPr/>
          </p:nvSpPr>
          <p:spPr>
            <a:xfrm>
              <a:off x="4089330" y="5807294"/>
              <a:ext cx="8374" cy="7386"/>
            </a:xfrm>
            <a:custGeom>
              <a:avLst/>
              <a:gdLst/>
              <a:ahLst/>
              <a:cxnLst/>
              <a:rect l="l" t="t" r="r" b="b"/>
              <a:pathLst>
                <a:path w="8" h="7" extrusionOk="0">
                  <a:moveTo>
                    <a:pt x="7" y="4"/>
                  </a:moveTo>
                  <a:lnTo>
                    <a:pt x="7" y="6"/>
                  </a:lnTo>
                  <a:lnTo>
                    <a:pt x="6" y="6"/>
                  </a:lnTo>
                  <a:lnTo>
                    <a:pt x="2" y="4"/>
                  </a:lnTo>
                  <a:lnTo>
                    <a:pt x="0" y="1"/>
                  </a:lnTo>
                  <a:lnTo>
                    <a:pt x="0" y="0"/>
                  </a:lnTo>
                  <a:lnTo>
                    <a:pt x="4" y="1"/>
                  </a:lnTo>
                  <a:lnTo>
                    <a:pt x="6" y="3"/>
                  </a:lnTo>
                  <a:lnTo>
                    <a:pt x="7"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23" name="Google Shape;2923;p203"/>
            <p:cNvSpPr/>
            <p:nvPr/>
          </p:nvSpPr>
          <p:spPr>
            <a:xfrm>
              <a:off x="3846488" y="4337479"/>
              <a:ext cx="8374" cy="7386"/>
            </a:xfrm>
            <a:custGeom>
              <a:avLst/>
              <a:gdLst/>
              <a:ahLst/>
              <a:cxnLst/>
              <a:rect l="l" t="t" r="r" b="b"/>
              <a:pathLst>
                <a:path w="7" h="8" extrusionOk="0">
                  <a:moveTo>
                    <a:pt x="6" y="6"/>
                  </a:moveTo>
                  <a:lnTo>
                    <a:pt x="6" y="7"/>
                  </a:lnTo>
                  <a:lnTo>
                    <a:pt x="4" y="6"/>
                  </a:lnTo>
                  <a:lnTo>
                    <a:pt x="2" y="4"/>
                  </a:lnTo>
                  <a:lnTo>
                    <a:pt x="0" y="3"/>
                  </a:lnTo>
                  <a:lnTo>
                    <a:pt x="1" y="1"/>
                  </a:lnTo>
                  <a:lnTo>
                    <a:pt x="1" y="0"/>
                  </a:lnTo>
                  <a:lnTo>
                    <a:pt x="3" y="2"/>
                  </a:lnTo>
                  <a:lnTo>
                    <a:pt x="5" y="5"/>
                  </a:lnTo>
                  <a:lnTo>
                    <a:pt x="6" y="6"/>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24" name="Google Shape;2924;p203"/>
            <p:cNvSpPr/>
            <p:nvPr/>
          </p:nvSpPr>
          <p:spPr>
            <a:xfrm>
              <a:off x="3846488" y="4337479"/>
              <a:ext cx="8374" cy="7386"/>
            </a:xfrm>
            <a:custGeom>
              <a:avLst/>
              <a:gdLst/>
              <a:ahLst/>
              <a:cxnLst/>
              <a:rect l="l" t="t" r="r" b="b"/>
              <a:pathLst>
                <a:path w="7" h="8" extrusionOk="0">
                  <a:moveTo>
                    <a:pt x="6" y="6"/>
                  </a:moveTo>
                  <a:lnTo>
                    <a:pt x="6" y="7"/>
                  </a:lnTo>
                  <a:lnTo>
                    <a:pt x="4" y="6"/>
                  </a:lnTo>
                  <a:lnTo>
                    <a:pt x="2" y="4"/>
                  </a:lnTo>
                  <a:lnTo>
                    <a:pt x="0" y="3"/>
                  </a:lnTo>
                  <a:lnTo>
                    <a:pt x="1" y="1"/>
                  </a:lnTo>
                  <a:lnTo>
                    <a:pt x="1" y="0"/>
                  </a:lnTo>
                  <a:lnTo>
                    <a:pt x="3" y="2"/>
                  </a:lnTo>
                  <a:lnTo>
                    <a:pt x="5" y="5"/>
                  </a:lnTo>
                  <a:lnTo>
                    <a:pt x="6"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25" name="Google Shape;2925;p203"/>
            <p:cNvSpPr/>
            <p:nvPr/>
          </p:nvSpPr>
          <p:spPr>
            <a:xfrm>
              <a:off x="4164695" y="4319013"/>
              <a:ext cx="8374" cy="7386"/>
            </a:xfrm>
            <a:custGeom>
              <a:avLst/>
              <a:gdLst/>
              <a:ahLst/>
              <a:cxnLst/>
              <a:rect l="l" t="t" r="r" b="b"/>
              <a:pathLst>
                <a:path w="7" h="9" extrusionOk="0">
                  <a:moveTo>
                    <a:pt x="4" y="7"/>
                  </a:moveTo>
                  <a:lnTo>
                    <a:pt x="3" y="8"/>
                  </a:lnTo>
                  <a:lnTo>
                    <a:pt x="1" y="7"/>
                  </a:lnTo>
                  <a:lnTo>
                    <a:pt x="0" y="5"/>
                  </a:lnTo>
                  <a:lnTo>
                    <a:pt x="0" y="0"/>
                  </a:lnTo>
                  <a:lnTo>
                    <a:pt x="1" y="0"/>
                  </a:lnTo>
                  <a:lnTo>
                    <a:pt x="4" y="3"/>
                  </a:lnTo>
                  <a:lnTo>
                    <a:pt x="6" y="5"/>
                  </a:lnTo>
                  <a:lnTo>
                    <a:pt x="4" y="7"/>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26" name="Google Shape;2926;p203"/>
            <p:cNvSpPr/>
            <p:nvPr/>
          </p:nvSpPr>
          <p:spPr>
            <a:xfrm>
              <a:off x="4164695" y="4319013"/>
              <a:ext cx="8374" cy="7386"/>
            </a:xfrm>
            <a:custGeom>
              <a:avLst/>
              <a:gdLst/>
              <a:ahLst/>
              <a:cxnLst/>
              <a:rect l="l" t="t" r="r" b="b"/>
              <a:pathLst>
                <a:path w="7" h="9" extrusionOk="0">
                  <a:moveTo>
                    <a:pt x="4" y="7"/>
                  </a:moveTo>
                  <a:lnTo>
                    <a:pt x="3" y="8"/>
                  </a:lnTo>
                  <a:lnTo>
                    <a:pt x="1" y="7"/>
                  </a:lnTo>
                  <a:lnTo>
                    <a:pt x="0" y="5"/>
                  </a:lnTo>
                  <a:lnTo>
                    <a:pt x="0" y="0"/>
                  </a:lnTo>
                  <a:lnTo>
                    <a:pt x="1" y="0"/>
                  </a:lnTo>
                  <a:lnTo>
                    <a:pt x="4" y="3"/>
                  </a:lnTo>
                  <a:lnTo>
                    <a:pt x="6" y="5"/>
                  </a:lnTo>
                  <a:lnTo>
                    <a:pt x="4" y="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27" name="Google Shape;2927;p203"/>
            <p:cNvSpPr/>
            <p:nvPr/>
          </p:nvSpPr>
          <p:spPr>
            <a:xfrm>
              <a:off x="4064208" y="4193451"/>
              <a:ext cx="4185" cy="3694"/>
            </a:xfrm>
            <a:custGeom>
              <a:avLst/>
              <a:gdLst/>
              <a:ahLst/>
              <a:cxnLst/>
              <a:rect l="l" t="t" r="r" b="b"/>
              <a:pathLst>
                <a:path w="4" h="2" extrusionOk="0">
                  <a:moveTo>
                    <a:pt x="1" y="1"/>
                  </a:moveTo>
                  <a:lnTo>
                    <a:pt x="1" y="1"/>
                  </a:lnTo>
                  <a:lnTo>
                    <a:pt x="1" y="1"/>
                  </a:lnTo>
                  <a:lnTo>
                    <a:pt x="0" y="0"/>
                  </a:lnTo>
                  <a:lnTo>
                    <a:pt x="0" y="0"/>
                  </a:lnTo>
                  <a:lnTo>
                    <a:pt x="0" y="0"/>
                  </a:lnTo>
                  <a:lnTo>
                    <a:pt x="0" y="0"/>
                  </a:lnTo>
                  <a:lnTo>
                    <a:pt x="3" y="0"/>
                  </a:lnTo>
                  <a:lnTo>
                    <a:pt x="3" y="0"/>
                  </a:lnTo>
                  <a:lnTo>
                    <a:pt x="2" y="1"/>
                  </a:lnTo>
                  <a:lnTo>
                    <a:pt x="1" y="1"/>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28" name="Google Shape;2928;p203"/>
            <p:cNvSpPr/>
            <p:nvPr/>
          </p:nvSpPr>
          <p:spPr>
            <a:xfrm>
              <a:off x="4064208" y="4193451"/>
              <a:ext cx="4185" cy="3694"/>
            </a:xfrm>
            <a:custGeom>
              <a:avLst/>
              <a:gdLst/>
              <a:ahLst/>
              <a:cxnLst/>
              <a:rect l="l" t="t" r="r" b="b"/>
              <a:pathLst>
                <a:path w="4" h="2" extrusionOk="0">
                  <a:moveTo>
                    <a:pt x="1" y="1"/>
                  </a:moveTo>
                  <a:lnTo>
                    <a:pt x="1" y="1"/>
                  </a:lnTo>
                  <a:lnTo>
                    <a:pt x="1" y="1"/>
                  </a:lnTo>
                  <a:lnTo>
                    <a:pt x="0" y="0"/>
                  </a:lnTo>
                  <a:lnTo>
                    <a:pt x="0" y="0"/>
                  </a:lnTo>
                  <a:lnTo>
                    <a:pt x="0" y="0"/>
                  </a:lnTo>
                  <a:lnTo>
                    <a:pt x="0" y="0"/>
                  </a:lnTo>
                  <a:lnTo>
                    <a:pt x="3" y="0"/>
                  </a:lnTo>
                  <a:lnTo>
                    <a:pt x="3" y="0"/>
                  </a:lnTo>
                  <a:lnTo>
                    <a:pt x="2" y="1"/>
                  </a:lnTo>
                  <a:lnTo>
                    <a:pt x="1"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29" name="Google Shape;2929;p203"/>
            <p:cNvSpPr/>
            <p:nvPr/>
          </p:nvSpPr>
          <p:spPr>
            <a:xfrm>
              <a:off x="3859048" y="4935746"/>
              <a:ext cx="368449" cy="369300"/>
            </a:xfrm>
            <a:custGeom>
              <a:avLst/>
              <a:gdLst/>
              <a:ahLst/>
              <a:cxnLst/>
              <a:rect l="l" t="t" r="r" b="b"/>
              <a:pathLst>
                <a:path w="389" h="439" extrusionOk="0">
                  <a:moveTo>
                    <a:pt x="367" y="345"/>
                  </a:moveTo>
                  <a:lnTo>
                    <a:pt x="368" y="339"/>
                  </a:lnTo>
                  <a:lnTo>
                    <a:pt x="367" y="334"/>
                  </a:lnTo>
                  <a:lnTo>
                    <a:pt x="366" y="333"/>
                  </a:lnTo>
                  <a:lnTo>
                    <a:pt x="357" y="327"/>
                  </a:lnTo>
                  <a:lnTo>
                    <a:pt x="348" y="322"/>
                  </a:lnTo>
                  <a:lnTo>
                    <a:pt x="337" y="315"/>
                  </a:lnTo>
                  <a:lnTo>
                    <a:pt x="322" y="315"/>
                  </a:lnTo>
                  <a:lnTo>
                    <a:pt x="308" y="316"/>
                  </a:lnTo>
                  <a:lnTo>
                    <a:pt x="294" y="319"/>
                  </a:lnTo>
                  <a:lnTo>
                    <a:pt x="280" y="322"/>
                  </a:lnTo>
                  <a:lnTo>
                    <a:pt x="273" y="323"/>
                  </a:lnTo>
                  <a:lnTo>
                    <a:pt x="259" y="326"/>
                  </a:lnTo>
                  <a:lnTo>
                    <a:pt x="252" y="327"/>
                  </a:lnTo>
                  <a:lnTo>
                    <a:pt x="250" y="333"/>
                  </a:lnTo>
                  <a:lnTo>
                    <a:pt x="247" y="341"/>
                  </a:lnTo>
                  <a:lnTo>
                    <a:pt x="244" y="346"/>
                  </a:lnTo>
                  <a:lnTo>
                    <a:pt x="240" y="351"/>
                  </a:lnTo>
                  <a:lnTo>
                    <a:pt x="235" y="358"/>
                  </a:lnTo>
                  <a:lnTo>
                    <a:pt x="235" y="367"/>
                  </a:lnTo>
                  <a:lnTo>
                    <a:pt x="235" y="376"/>
                  </a:lnTo>
                  <a:lnTo>
                    <a:pt x="232" y="387"/>
                  </a:lnTo>
                  <a:lnTo>
                    <a:pt x="229" y="397"/>
                  </a:lnTo>
                  <a:lnTo>
                    <a:pt x="226" y="407"/>
                  </a:lnTo>
                  <a:lnTo>
                    <a:pt x="224" y="414"/>
                  </a:lnTo>
                  <a:lnTo>
                    <a:pt x="223" y="415"/>
                  </a:lnTo>
                  <a:lnTo>
                    <a:pt x="223" y="415"/>
                  </a:lnTo>
                  <a:lnTo>
                    <a:pt x="220" y="413"/>
                  </a:lnTo>
                  <a:lnTo>
                    <a:pt x="218" y="409"/>
                  </a:lnTo>
                  <a:lnTo>
                    <a:pt x="217" y="407"/>
                  </a:lnTo>
                  <a:lnTo>
                    <a:pt x="217" y="407"/>
                  </a:lnTo>
                  <a:lnTo>
                    <a:pt x="203" y="407"/>
                  </a:lnTo>
                  <a:lnTo>
                    <a:pt x="190" y="407"/>
                  </a:lnTo>
                  <a:lnTo>
                    <a:pt x="189" y="408"/>
                  </a:lnTo>
                  <a:lnTo>
                    <a:pt x="187" y="408"/>
                  </a:lnTo>
                  <a:lnTo>
                    <a:pt x="186" y="407"/>
                  </a:lnTo>
                  <a:lnTo>
                    <a:pt x="184" y="407"/>
                  </a:lnTo>
                  <a:lnTo>
                    <a:pt x="183" y="408"/>
                  </a:lnTo>
                  <a:lnTo>
                    <a:pt x="181" y="410"/>
                  </a:lnTo>
                  <a:lnTo>
                    <a:pt x="176" y="420"/>
                  </a:lnTo>
                  <a:lnTo>
                    <a:pt x="173" y="424"/>
                  </a:lnTo>
                  <a:lnTo>
                    <a:pt x="172" y="428"/>
                  </a:lnTo>
                  <a:lnTo>
                    <a:pt x="170" y="434"/>
                  </a:lnTo>
                  <a:lnTo>
                    <a:pt x="170" y="436"/>
                  </a:lnTo>
                  <a:lnTo>
                    <a:pt x="168" y="433"/>
                  </a:lnTo>
                  <a:lnTo>
                    <a:pt x="166" y="428"/>
                  </a:lnTo>
                  <a:lnTo>
                    <a:pt x="165" y="424"/>
                  </a:lnTo>
                  <a:lnTo>
                    <a:pt x="164" y="420"/>
                  </a:lnTo>
                  <a:lnTo>
                    <a:pt x="160" y="415"/>
                  </a:lnTo>
                  <a:lnTo>
                    <a:pt x="158" y="414"/>
                  </a:lnTo>
                  <a:lnTo>
                    <a:pt x="156" y="413"/>
                  </a:lnTo>
                  <a:lnTo>
                    <a:pt x="153" y="412"/>
                  </a:lnTo>
                  <a:lnTo>
                    <a:pt x="148" y="411"/>
                  </a:lnTo>
                  <a:lnTo>
                    <a:pt x="146" y="410"/>
                  </a:lnTo>
                  <a:lnTo>
                    <a:pt x="132" y="410"/>
                  </a:lnTo>
                  <a:lnTo>
                    <a:pt x="132" y="410"/>
                  </a:lnTo>
                  <a:lnTo>
                    <a:pt x="126" y="411"/>
                  </a:lnTo>
                  <a:lnTo>
                    <a:pt x="124" y="410"/>
                  </a:lnTo>
                  <a:lnTo>
                    <a:pt x="121" y="408"/>
                  </a:lnTo>
                  <a:lnTo>
                    <a:pt x="114" y="403"/>
                  </a:lnTo>
                  <a:lnTo>
                    <a:pt x="113" y="401"/>
                  </a:lnTo>
                  <a:lnTo>
                    <a:pt x="110" y="401"/>
                  </a:lnTo>
                  <a:lnTo>
                    <a:pt x="109" y="401"/>
                  </a:lnTo>
                  <a:lnTo>
                    <a:pt x="109" y="401"/>
                  </a:lnTo>
                  <a:lnTo>
                    <a:pt x="107" y="405"/>
                  </a:lnTo>
                  <a:lnTo>
                    <a:pt x="106" y="409"/>
                  </a:lnTo>
                  <a:lnTo>
                    <a:pt x="104" y="411"/>
                  </a:lnTo>
                  <a:lnTo>
                    <a:pt x="100" y="413"/>
                  </a:lnTo>
                  <a:lnTo>
                    <a:pt x="96" y="414"/>
                  </a:lnTo>
                  <a:lnTo>
                    <a:pt x="93" y="415"/>
                  </a:lnTo>
                  <a:lnTo>
                    <a:pt x="92" y="417"/>
                  </a:lnTo>
                  <a:lnTo>
                    <a:pt x="91" y="419"/>
                  </a:lnTo>
                  <a:lnTo>
                    <a:pt x="91" y="422"/>
                  </a:lnTo>
                  <a:lnTo>
                    <a:pt x="85" y="425"/>
                  </a:lnTo>
                  <a:lnTo>
                    <a:pt x="83" y="426"/>
                  </a:lnTo>
                  <a:lnTo>
                    <a:pt x="82" y="429"/>
                  </a:lnTo>
                  <a:lnTo>
                    <a:pt x="79" y="434"/>
                  </a:lnTo>
                  <a:lnTo>
                    <a:pt x="78" y="436"/>
                  </a:lnTo>
                  <a:lnTo>
                    <a:pt x="72" y="437"/>
                  </a:lnTo>
                  <a:lnTo>
                    <a:pt x="66" y="438"/>
                  </a:lnTo>
                  <a:lnTo>
                    <a:pt x="62" y="438"/>
                  </a:lnTo>
                  <a:lnTo>
                    <a:pt x="59" y="438"/>
                  </a:lnTo>
                  <a:lnTo>
                    <a:pt x="58" y="437"/>
                  </a:lnTo>
                  <a:lnTo>
                    <a:pt x="56" y="436"/>
                  </a:lnTo>
                  <a:lnTo>
                    <a:pt x="56" y="434"/>
                  </a:lnTo>
                  <a:lnTo>
                    <a:pt x="56" y="433"/>
                  </a:lnTo>
                  <a:lnTo>
                    <a:pt x="57" y="429"/>
                  </a:lnTo>
                  <a:lnTo>
                    <a:pt x="56" y="424"/>
                  </a:lnTo>
                  <a:lnTo>
                    <a:pt x="54" y="418"/>
                  </a:lnTo>
                  <a:lnTo>
                    <a:pt x="54" y="417"/>
                  </a:lnTo>
                  <a:lnTo>
                    <a:pt x="53" y="414"/>
                  </a:lnTo>
                  <a:lnTo>
                    <a:pt x="53" y="409"/>
                  </a:lnTo>
                  <a:lnTo>
                    <a:pt x="50" y="407"/>
                  </a:lnTo>
                  <a:lnTo>
                    <a:pt x="49" y="403"/>
                  </a:lnTo>
                  <a:lnTo>
                    <a:pt x="49" y="399"/>
                  </a:lnTo>
                  <a:lnTo>
                    <a:pt x="46" y="394"/>
                  </a:lnTo>
                  <a:lnTo>
                    <a:pt x="46" y="388"/>
                  </a:lnTo>
                  <a:lnTo>
                    <a:pt x="46" y="384"/>
                  </a:lnTo>
                  <a:lnTo>
                    <a:pt x="42" y="377"/>
                  </a:lnTo>
                  <a:lnTo>
                    <a:pt x="38" y="371"/>
                  </a:lnTo>
                  <a:lnTo>
                    <a:pt x="35" y="371"/>
                  </a:lnTo>
                  <a:lnTo>
                    <a:pt x="34" y="370"/>
                  </a:lnTo>
                  <a:lnTo>
                    <a:pt x="34" y="368"/>
                  </a:lnTo>
                  <a:lnTo>
                    <a:pt x="34" y="365"/>
                  </a:lnTo>
                  <a:lnTo>
                    <a:pt x="34" y="363"/>
                  </a:lnTo>
                  <a:lnTo>
                    <a:pt x="37" y="361"/>
                  </a:lnTo>
                  <a:lnTo>
                    <a:pt x="37" y="360"/>
                  </a:lnTo>
                  <a:lnTo>
                    <a:pt x="36" y="360"/>
                  </a:lnTo>
                  <a:lnTo>
                    <a:pt x="30" y="356"/>
                  </a:lnTo>
                  <a:lnTo>
                    <a:pt x="28" y="355"/>
                  </a:lnTo>
                  <a:lnTo>
                    <a:pt x="28" y="353"/>
                  </a:lnTo>
                  <a:lnTo>
                    <a:pt x="28" y="352"/>
                  </a:lnTo>
                  <a:lnTo>
                    <a:pt x="30" y="351"/>
                  </a:lnTo>
                  <a:lnTo>
                    <a:pt x="30" y="349"/>
                  </a:lnTo>
                  <a:lnTo>
                    <a:pt x="29" y="347"/>
                  </a:lnTo>
                  <a:lnTo>
                    <a:pt x="29" y="345"/>
                  </a:lnTo>
                  <a:lnTo>
                    <a:pt x="28" y="343"/>
                  </a:lnTo>
                  <a:lnTo>
                    <a:pt x="28" y="342"/>
                  </a:lnTo>
                  <a:lnTo>
                    <a:pt x="29" y="341"/>
                  </a:lnTo>
                  <a:lnTo>
                    <a:pt x="33" y="341"/>
                  </a:lnTo>
                  <a:lnTo>
                    <a:pt x="34" y="338"/>
                  </a:lnTo>
                  <a:lnTo>
                    <a:pt x="34" y="336"/>
                  </a:lnTo>
                  <a:lnTo>
                    <a:pt x="34" y="334"/>
                  </a:lnTo>
                  <a:lnTo>
                    <a:pt x="30" y="330"/>
                  </a:lnTo>
                  <a:lnTo>
                    <a:pt x="30" y="330"/>
                  </a:lnTo>
                  <a:lnTo>
                    <a:pt x="34" y="324"/>
                  </a:lnTo>
                  <a:lnTo>
                    <a:pt x="37" y="321"/>
                  </a:lnTo>
                  <a:lnTo>
                    <a:pt x="38" y="320"/>
                  </a:lnTo>
                  <a:lnTo>
                    <a:pt x="37" y="319"/>
                  </a:lnTo>
                  <a:lnTo>
                    <a:pt x="36" y="318"/>
                  </a:lnTo>
                  <a:lnTo>
                    <a:pt x="34" y="317"/>
                  </a:lnTo>
                  <a:lnTo>
                    <a:pt x="33" y="316"/>
                  </a:lnTo>
                  <a:lnTo>
                    <a:pt x="30" y="314"/>
                  </a:lnTo>
                  <a:lnTo>
                    <a:pt x="28" y="311"/>
                  </a:lnTo>
                  <a:lnTo>
                    <a:pt x="25" y="308"/>
                  </a:lnTo>
                  <a:lnTo>
                    <a:pt x="22" y="307"/>
                  </a:lnTo>
                  <a:lnTo>
                    <a:pt x="21" y="304"/>
                  </a:lnTo>
                  <a:lnTo>
                    <a:pt x="21" y="302"/>
                  </a:lnTo>
                  <a:lnTo>
                    <a:pt x="21" y="299"/>
                  </a:lnTo>
                  <a:lnTo>
                    <a:pt x="19" y="294"/>
                  </a:lnTo>
                  <a:lnTo>
                    <a:pt x="19" y="291"/>
                  </a:lnTo>
                  <a:lnTo>
                    <a:pt x="18" y="286"/>
                  </a:lnTo>
                  <a:lnTo>
                    <a:pt x="17" y="284"/>
                  </a:lnTo>
                  <a:lnTo>
                    <a:pt x="17" y="282"/>
                  </a:lnTo>
                  <a:lnTo>
                    <a:pt x="16" y="278"/>
                  </a:lnTo>
                  <a:lnTo>
                    <a:pt x="16" y="277"/>
                  </a:lnTo>
                  <a:lnTo>
                    <a:pt x="17" y="275"/>
                  </a:lnTo>
                  <a:lnTo>
                    <a:pt x="17" y="274"/>
                  </a:lnTo>
                  <a:lnTo>
                    <a:pt x="17" y="273"/>
                  </a:lnTo>
                  <a:lnTo>
                    <a:pt x="11" y="271"/>
                  </a:lnTo>
                  <a:lnTo>
                    <a:pt x="10" y="270"/>
                  </a:lnTo>
                  <a:lnTo>
                    <a:pt x="9" y="264"/>
                  </a:lnTo>
                  <a:lnTo>
                    <a:pt x="5" y="260"/>
                  </a:lnTo>
                  <a:lnTo>
                    <a:pt x="4" y="255"/>
                  </a:lnTo>
                  <a:lnTo>
                    <a:pt x="4" y="255"/>
                  </a:lnTo>
                  <a:lnTo>
                    <a:pt x="4" y="254"/>
                  </a:lnTo>
                  <a:lnTo>
                    <a:pt x="3" y="251"/>
                  </a:lnTo>
                  <a:lnTo>
                    <a:pt x="2" y="250"/>
                  </a:lnTo>
                  <a:lnTo>
                    <a:pt x="0" y="248"/>
                  </a:lnTo>
                  <a:lnTo>
                    <a:pt x="0" y="247"/>
                  </a:lnTo>
                  <a:lnTo>
                    <a:pt x="0" y="245"/>
                  </a:lnTo>
                  <a:lnTo>
                    <a:pt x="4" y="242"/>
                  </a:lnTo>
                  <a:lnTo>
                    <a:pt x="6" y="242"/>
                  </a:lnTo>
                  <a:lnTo>
                    <a:pt x="7" y="240"/>
                  </a:lnTo>
                  <a:lnTo>
                    <a:pt x="8" y="239"/>
                  </a:lnTo>
                  <a:lnTo>
                    <a:pt x="12" y="234"/>
                  </a:lnTo>
                  <a:lnTo>
                    <a:pt x="14" y="231"/>
                  </a:lnTo>
                  <a:lnTo>
                    <a:pt x="16" y="229"/>
                  </a:lnTo>
                  <a:lnTo>
                    <a:pt x="18" y="228"/>
                  </a:lnTo>
                  <a:lnTo>
                    <a:pt x="20" y="226"/>
                  </a:lnTo>
                  <a:lnTo>
                    <a:pt x="19" y="223"/>
                  </a:lnTo>
                  <a:lnTo>
                    <a:pt x="19" y="221"/>
                  </a:lnTo>
                  <a:lnTo>
                    <a:pt x="20" y="220"/>
                  </a:lnTo>
                  <a:lnTo>
                    <a:pt x="22" y="219"/>
                  </a:lnTo>
                  <a:lnTo>
                    <a:pt x="25" y="217"/>
                  </a:lnTo>
                  <a:lnTo>
                    <a:pt x="25" y="217"/>
                  </a:lnTo>
                  <a:lnTo>
                    <a:pt x="25" y="216"/>
                  </a:lnTo>
                  <a:lnTo>
                    <a:pt x="23" y="214"/>
                  </a:lnTo>
                  <a:lnTo>
                    <a:pt x="18" y="212"/>
                  </a:lnTo>
                  <a:lnTo>
                    <a:pt x="16" y="213"/>
                  </a:lnTo>
                  <a:lnTo>
                    <a:pt x="14" y="212"/>
                  </a:lnTo>
                  <a:lnTo>
                    <a:pt x="13" y="210"/>
                  </a:lnTo>
                  <a:lnTo>
                    <a:pt x="7" y="197"/>
                  </a:lnTo>
                  <a:lnTo>
                    <a:pt x="7" y="193"/>
                  </a:lnTo>
                  <a:lnTo>
                    <a:pt x="7" y="192"/>
                  </a:lnTo>
                  <a:lnTo>
                    <a:pt x="11" y="185"/>
                  </a:lnTo>
                  <a:lnTo>
                    <a:pt x="12" y="184"/>
                  </a:lnTo>
                  <a:lnTo>
                    <a:pt x="15" y="181"/>
                  </a:lnTo>
                  <a:lnTo>
                    <a:pt x="14" y="179"/>
                  </a:lnTo>
                  <a:lnTo>
                    <a:pt x="10" y="174"/>
                  </a:lnTo>
                  <a:lnTo>
                    <a:pt x="8" y="171"/>
                  </a:lnTo>
                  <a:lnTo>
                    <a:pt x="8" y="169"/>
                  </a:lnTo>
                  <a:lnTo>
                    <a:pt x="9" y="166"/>
                  </a:lnTo>
                  <a:lnTo>
                    <a:pt x="11" y="164"/>
                  </a:lnTo>
                  <a:lnTo>
                    <a:pt x="12" y="162"/>
                  </a:lnTo>
                  <a:lnTo>
                    <a:pt x="12" y="159"/>
                  </a:lnTo>
                  <a:lnTo>
                    <a:pt x="14" y="158"/>
                  </a:lnTo>
                  <a:lnTo>
                    <a:pt x="15" y="157"/>
                  </a:lnTo>
                  <a:lnTo>
                    <a:pt x="16" y="155"/>
                  </a:lnTo>
                  <a:lnTo>
                    <a:pt x="18" y="154"/>
                  </a:lnTo>
                  <a:lnTo>
                    <a:pt x="20" y="152"/>
                  </a:lnTo>
                  <a:lnTo>
                    <a:pt x="20" y="148"/>
                  </a:lnTo>
                  <a:lnTo>
                    <a:pt x="21" y="147"/>
                  </a:lnTo>
                  <a:lnTo>
                    <a:pt x="24" y="146"/>
                  </a:lnTo>
                  <a:lnTo>
                    <a:pt x="24" y="145"/>
                  </a:lnTo>
                  <a:lnTo>
                    <a:pt x="23" y="143"/>
                  </a:lnTo>
                  <a:lnTo>
                    <a:pt x="22" y="140"/>
                  </a:lnTo>
                  <a:lnTo>
                    <a:pt x="21" y="139"/>
                  </a:lnTo>
                  <a:lnTo>
                    <a:pt x="19" y="132"/>
                  </a:lnTo>
                  <a:lnTo>
                    <a:pt x="18" y="129"/>
                  </a:lnTo>
                  <a:lnTo>
                    <a:pt x="18" y="128"/>
                  </a:lnTo>
                  <a:lnTo>
                    <a:pt x="20" y="126"/>
                  </a:lnTo>
                  <a:lnTo>
                    <a:pt x="21" y="123"/>
                  </a:lnTo>
                  <a:lnTo>
                    <a:pt x="21" y="119"/>
                  </a:lnTo>
                  <a:lnTo>
                    <a:pt x="21" y="106"/>
                  </a:lnTo>
                  <a:lnTo>
                    <a:pt x="21" y="103"/>
                  </a:lnTo>
                  <a:lnTo>
                    <a:pt x="22" y="101"/>
                  </a:lnTo>
                  <a:lnTo>
                    <a:pt x="25" y="99"/>
                  </a:lnTo>
                  <a:lnTo>
                    <a:pt x="27" y="98"/>
                  </a:lnTo>
                  <a:lnTo>
                    <a:pt x="28" y="97"/>
                  </a:lnTo>
                  <a:lnTo>
                    <a:pt x="28" y="94"/>
                  </a:lnTo>
                  <a:lnTo>
                    <a:pt x="29" y="93"/>
                  </a:lnTo>
                  <a:lnTo>
                    <a:pt x="30" y="91"/>
                  </a:lnTo>
                  <a:lnTo>
                    <a:pt x="26" y="83"/>
                  </a:lnTo>
                  <a:lnTo>
                    <a:pt x="22" y="77"/>
                  </a:lnTo>
                  <a:lnTo>
                    <a:pt x="18" y="71"/>
                  </a:lnTo>
                  <a:lnTo>
                    <a:pt x="15" y="63"/>
                  </a:lnTo>
                  <a:lnTo>
                    <a:pt x="12" y="58"/>
                  </a:lnTo>
                  <a:lnTo>
                    <a:pt x="9" y="53"/>
                  </a:lnTo>
                  <a:lnTo>
                    <a:pt x="6" y="47"/>
                  </a:lnTo>
                  <a:lnTo>
                    <a:pt x="1" y="41"/>
                  </a:lnTo>
                  <a:lnTo>
                    <a:pt x="6" y="41"/>
                  </a:lnTo>
                  <a:lnTo>
                    <a:pt x="13" y="41"/>
                  </a:lnTo>
                  <a:lnTo>
                    <a:pt x="20" y="42"/>
                  </a:lnTo>
                  <a:lnTo>
                    <a:pt x="25" y="42"/>
                  </a:lnTo>
                  <a:lnTo>
                    <a:pt x="27" y="43"/>
                  </a:lnTo>
                  <a:lnTo>
                    <a:pt x="28" y="45"/>
                  </a:lnTo>
                  <a:lnTo>
                    <a:pt x="29" y="46"/>
                  </a:lnTo>
                  <a:lnTo>
                    <a:pt x="31" y="45"/>
                  </a:lnTo>
                  <a:lnTo>
                    <a:pt x="32" y="45"/>
                  </a:lnTo>
                  <a:lnTo>
                    <a:pt x="36" y="43"/>
                  </a:lnTo>
                  <a:lnTo>
                    <a:pt x="39" y="42"/>
                  </a:lnTo>
                  <a:lnTo>
                    <a:pt x="42" y="41"/>
                  </a:lnTo>
                  <a:lnTo>
                    <a:pt x="44" y="40"/>
                  </a:lnTo>
                  <a:lnTo>
                    <a:pt x="47" y="35"/>
                  </a:lnTo>
                  <a:lnTo>
                    <a:pt x="50" y="32"/>
                  </a:lnTo>
                  <a:lnTo>
                    <a:pt x="52" y="31"/>
                  </a:lnTo>
                  <a:lnTo>
                    <a:pt x="58" y="31"/>
                  </a:lnTo>
                  <a:lnTo>
                    <a:pt x="59" y="32"/>
                  </a:lnTo>
                  <a:lnTo>
                    <a:pt x="62" y="32"/>
                  </a:lnTo>
                  <a:lnTo>
                    <a:pt x="63" y="29"/>
                  </a:lnTo>
                  <a:lnTo>
                    <a:pt x="66" y="26"/>
                  </a:lnTo>
                  <a:lnTo>
                    <a:pt x="70" y="22"/>
                  </a:lnTo>
                  <a:lnTo>
                    <a:pt x="74" y="21"/>
                  </a:lnTo>
                  <a:lnTo>
                    <a:pt x="75" y="20"/>
                  </a:lnTo>
                  <a:lnTo>
                    <a:pt x="78" y="20"/>
                  </a:lnTo>
                  <a:lnTo>
                    <a:pt x="80" y="19"/>
                  </a:lnTo>
                  <a:lnTo>
                    <a:pt x="93" y="9"/>
                  </a:lnTo>
                  <a:lnTo>
                    <a:pt x="97" y="6"/>
                  </a:lnTo>
                  <a:lnTo>
                    <a:pt x="101" y="6"/>
                  </a:lnTo>
                  <a:lnTo>
                    <a:pt x="104" y="6"/>
                  </a:lnTo>
                  <a:lnTo>
                    <a:pt x="108" y="4"/>
                  </a:lnTo>
                  <a:lnTo>
                    <a:pt x="118" y="3"/>
                  </a:lnTo>
                  <a:lnTo>
                    <a:pt x="126" y="2"/>
                  </a:lnTo>
                  <a:lnTo>
                    <a:pt x="128" y="4"/>
                  </a:lnTo>
                  <a:lnTo>
                    <a:pt x="131" y="3"/>
                  </a:lnTo>
                  <a:lnTo>
                    <a:pt x="132" y="1"/>
                  </a:lnTo>
                  <a:lnTo>
                    <a:pt x="134" y="0"/>
                  </a:lnTo>
                  <a:lnTo>
                    <a:pt x="135" y="0"/>
                  </a:lnTo>
                  <a:lnTo>
                    <a:pt x="137" y="3"/>
                  </a:lnTo>
                  <a:lnTo>
                    <a:pt x="138" y="6"/>
                  </a:lnTo>
                  <a:lnTo>
                    <a:pt x="138" y="8"/>
                  </a:lnTo>
                  <a:lnTo>
                    <a:pt x="138" y="11"/>
                  </a:lnTo>
                  <a:lnTo>
                    <a:pt x="138" y="14"/>
                  </a:lnTo>
                  <a:lnTo>
                    <a:pt x="138" y="18"/>
                  </a:lnTo>
                  <a:lnTo>
                    <a:pt x="135" y="22"/>
                  </a:lnTo>
                  <a:lnTo>
                    <a:pt x="134" y="24"/>
                  </a:lnTo>
                  <a:lnTo>
                    <a:pt x="133" y="26"/>
                  </a:lnTo>
                  <a:lnTo>
                    <a:pt x="134" y="29"/>
                  </a:lnTo>
                  <a:lnTo>
                    <a:pt x="135" y="32"/>
                  </a:lnTo>
                  <a:lnTo>
                    <a:pt x="137" y="39"/>
                  </a:lnTo>
                  <a:lnTo>
                    <a:pt x="138" y="43"/>
                  </a:lnTo>
                  <a:lnTo>
                    <a:pt x="136" y="45"/>
                  </a:lnTo>
                  <a:lnTo>
                    <a:pt x="135" y="48"/>
                  </a:lnTo>
                  <a:lnTo>
                    <a:pt x="135" y="50"/>
                  </a:lnTo>
                  <a:lnTo>
                    <a:pt x="136" y="52"/>
                  </a:lnTo>
                  <a:lnTo>
                    <a:pt x="137" y="52"/>
                  </a:lnTo>
                  <a:lnTo>
                    <a:pt x="138" y="54"/>
                  </a:lnTo>
                  <a:lnTo>
                    <a:pt x="138" y="56"/>
                  </a:lnTo>
                  <a:lnTo>
                    <a:pt x="139" y="59"/>
                  </a:lnTo>
                  <a:lnTo>
                    <a:pt x="142" y="61"/>
                  </a:lnTo>
                  <a:lnTo>
                    <a:pt x="143" y="63"/>
                  </a:lnTo>
                  <a:lnTo>
                    <a:pt x="142" y="65"/>
                  </a:lnTo>
                  <a:lnTo>
                    <a:pt x="142" y="66"/>
                  </a:lnTo>
                  <a:lnTo>
                    <a:pt x="143" y="67"/>
                  </a:lnTo>
                  <a:lnTo>
                    <a:pt x="143" y="66"/>
                  </a:lnTo>
                  <a:lnTo>
                    <a:pt x="144" y="66"/>
                  </a:lnTo>
                  <a:lnTo>
                    <a:pt x="145" y="66"/>
                  </a:lnTo>
                  <a:lnTo>
                    <a:pt x="147" y="69"/>
                  </a:lnTo>
                  <a:lnTo>
                    <a:pt x="147" y="69"/>
                  </a:lnTo>
                  <a:lnTo>
                    <a:pt x="148" y="72"/>
                  </a:lnTo>
                  <a:lnTo>
                    <a:pt x="148" y="74"/>
                  </a:lnTo>
                  <a:lnTo>
                    <a:pt x="151" y="75"/>
                  </a:lnTo>
                  <a:lnTo>
                    <a:pt x="154" y="75"/>
                  </a:lnTo>
                  <a:lnTo>
                    <a:pt x="155" y="77"/>
                  </a:lnTo>
                  <a:lnTo>
                    <a:pt x="158" y="79"/>
                  </a:lnTo>
                  <a:lnTo>
                    <a:pt x="160" y="81"/>
                  </a:lnTo>
                  <a:lnTo>
                    <a:pt x="164" y="83"/>
                  </a:lnTo>
                  <a:lnTo>
                    <a:pt x="165" y="85"/>
                  </a:lnTo>
                  <a:lnTo>
                    <a:pt x="167" y="89"/>
                  </a:lnTo>
                  <a:lnTo>
                    <a:pt x="172" y="90"/>
                  </a:lnTo>
                  <a:lnTo>
                    <a:pt x="178" y="91"/>
                  </a:lnTo>
                  <a:lnTo>
                    <a:pt x="182" y="92"/>
                  </a:lnTo>
                  <a:lnTo>
                    <a:pt x="187" y="89"/>
                  </a:lnTo>
                  <a:lnTo>
                    <a:pt x="190" y="90"/>
                  </a:lnTo>
                  <a:lnTo>
                    <a:pt x="194" y="91"/>
                  </a:lnTo>
                  <a:lnTo>
                    <a:pt x="195" y="93"/>
                  </a:lnTo>
                  <a:lnTo>
                    <a:pt x="197" y="94"/>
                  </a:lnTo>
                  <a:lnTo>
                    <a:pt x="201" y="97"/>
                  </a:lnTo>
                  <a:lnTo>
                    <a:pt x="204" y="97"/>
                  </a:lnTo>
                  <a:lnTo>
                    <a:pt x="206" y="96"/>
                  </a:lnTo>
                  <a:lnTo>
                    <a:pt x="208" y="95"/>
                  </a:lnTo>
                  <a:lnTo>
                    <a:pt x="210" y="96"/>
                  </a:lnTo>
                  <a:lnTo>
                    <a:pt x="211" y="99"/>
                  </a:lnTo>
                  <a:lnTo>
                    <a:pt x="212" y="100"/>
                  </a:lnTo>
                  <a:lnTo>
                    <a:pt x="214" y="102"/>
                  </a:lnTo>
                  <a:lnTo>
                    <a:pt x="217" y="105"/>
                  </a:lnTo>
                  <a:lnTo>
                    <a:pt x="220" y="107"/>
                  </a:lnTo>
                  <a:lnTo>
                    <a:pt x="222" y="106"/>
                  </a:lnTo>
                  <a:lnTo>
                    <a:pt x="227" y="109"/>
                  </a:lnTo>
                  <a:lnTo>
                    <a:pt x="233" y="111"/>
                  </a:lnTo>
                  <a:lnTo>
                    <a:pt x="236" y="111"/>
                  </a:lnTo>
                  <a:lnTo>
                    <a:pt x="238" y="111"/>
                  </a:lnTo>
                  <a:lnTo>
                    <a:pt x="241" y="112"/>
                  </a:lnTo>
                  <a:lnTo>
                    <a:pt x="241" y="115"/>
                  </a:lnTo>
                  <a:lnTo>
                    <a:pt x="246" y="120"/>
                  </a:lnTo>
                  <a:lnTo>
                    <a:pt x="248" y="122"/>
                  </a:lnTo>
                  <a:lnTo>
                    <a:pt x="251" y="124"/>
                  </a:lnTo>
                  <a:lnTo>
                    <a:pt x="258" y="124"/>
                  </a:lnTo>
                  <a:lnTo>
                    <a:pt x="259" y="125"/>
                  </a:lnTo>
                  <a:lnTo>
                    <a:pt x="263" y="124"/>
                  </a:lnTo>
                  <a:lnTo>
                    <a:pt x="272" y="123"/>
                  </a:lnTo>
                  <a:lnTo>
                    <a:pt x="274" y="123"/>
                  </a:lnTo>
                  <a:lnTo>
                    <a:pt x="279" y="126"/>
                  </a:lnTo>
                  <a:lnTo>
                    <a:pt x="285" y="129"/>
                  </a:lnTo>
                  <a:lnTo>
                    <a:pt x="289" y="132"/>
                  </a:lnTo>
                  <a:lnTo>
                    <a:pt x="292" y="133"/>
                  </a:lnTo>
                  <a:lnTo>
                    <a:pt x="293" y="135"/>
                  </a:lnTo>
                  <a:lnTo>
                    <a:pt x="294" y="138"/>
                  </a:lnTo>
                  <a:lnTo>
                    <a:pt x="295" y="140"/>
                  </a:lnTo>
                  <a:lnTo>
                    <a:pt x="294" y="143"/>
                  </a:lnTo>
                  <a:lnTo>
                    <a:pt x="293" y="144"/>
                  </a:lnTo>
                  <a:lnTo>
                    <a:pt x="293" y="146"/>
                  </a:lnTo>
                  <a:lnTo>
                    <a:pt x="293" y="148"/>
                  </a:lnTo>
                  <a:lnTo>
                    <a:pt x="296" y="151"/>
                  </a:lnTo>
                  <a:lnTo>
                    <a:pt x="296" y="154"/>
                  </a:lnTo>
                  <a:lnTo>
                    <a:pt x="298" y="158"/>
                  </a:lnTo>
                  <a:lnTo>
                    <a:pt x="299" y="160"/>
                  </a:lnTo>
                  <a:lnTo>
                    <a:pt x="299" y="176"/>
                  </a:lnTo>
                  <a:lnTo>
                    <a:pt x="295" y="176"/>
                  </a:lnTo>
                  <a:lnTo>
                    <a:pt x="289" y="176"/>
                  </a:lnTo>
                  <a:lnTo>
                    <a:pt x="291" y="178"/>
                  </a:lnTo>
                  <a:lnTo>
                    <a:pt x="296" y="183"/>
                  </a:lnTo>
                  <a:lnTo>
                    <a:pt x="300" y="188"/>
                  </a:lnTo>
                  <a:lnTo>
                    <a:pt x="301" y="197"/>
                  </a:lnTo>
                  <a:lnTo>
                    <a:pt x="301" y="202"/>
                  </a:lnTo>
                  <a:lnTo>
                    <a:pt x="302" y="210"/>
                  </a:lnTo>
                  <a:lnTo>
                    <a:pt x="302" y="214"/>
                  </a:lnTo>
                  <a:lnTo>
                    <a:pt x="313" y="215"/>
                  </a:lnTo>
                  <a:lnTo>
                    <a:pt x="326" y="215"/>
                  </a:lnTo>
                  <a:lnTo>
                    <a:pt x="341" y="216"/>
                  </a:lnTo>
                  <a:lnTo>
                    <a:pt x="355" y="216"/>
                  </a:lnTo>
                  <a:lnTo>
                    <a:pt x="356" y="216"/>
                  </a:lnTo>
                  <a:lnTo>
                    <a:pt x="359" y="215"/>
                  </a:lnTo>
                  <a:lnTo>
                    <a:pt x="360" y="215"/>
                  </a:lnTo>
                  <a:lnTo>
                    <a:pt x="361" y="215"/>
                  </a:lnTo>
                  <a:lnTo>
                    <a:pt x="361" y="217"/>
                  </a:lnTo>
                  <a:lnTo>
                    <a:pt x="361" y="219"/>
                  </a:lnTo>
                  <a:lnTo>
                    <a:pt x="361" y="221"/>
                  </a:lnTo>
                  <a:lnTo>
                    <a:pt x="357" y="227"/>
                  </a:lnTo>
                  <a:lnTo>
                    <a:pt x="357" y="229"/>
                  </a:lnTo>
                  <a:lnTo>
                    <a:pt x="357" y="236"/>
                  </a:lnTo>
                  <a:lnTo>
                    <a:pt x="359" y="241"/>
                  </a:lnTo>
                  <a:lnTo>
                    <a:pt x="359" y="247"/>
                  </a:lnTo>
                  <a:lnTo>
                    <a:pt x="361" y="248"/>
                  </a:lnTo>
                  <a:lnTo>
                    <a:pt x="365" y="251"/>
                  </a:lnTo>
                  <a:lnTo>
                    <a:pt x="372" y="256"/>
                  </a:lnTo>
                  <a:lnTo>
                    <a:pt x="375" y="256"/>
                  </a:lnTo>
                  <a:lnTo>
                    <a:pt x="378" y="256"/>
                  </a:lnTo>
                  <a:lnTo>
                    <a:pt x="379" y="258"/>
                  </a:lnTo>
                  <a:lnTo>
                    <a:pt x="379" y="261"/>
                  </a:lnTo>
                  <a:lnTo>
                    <a:pt x="383" y="271"/>
                  </a:lnTo>
                  <a:lnTo>
                    <a:pt x="385" y="276"/>
                  </a:lnTo>
                  <a:lnTo>
                    <a:pt x="386" y="278"/>
                  </a:lnTo>
                  <a:lnTo>
                    <a:pt x="388" y="279"/>
                  </a:lnTo>
                  <a:lnTo>
                    <a:pt x="388" y="280"/>
                  </a:lnTo>
                  <a:lnTo>
                    <a:pt x="386" y="280"/>
                  </a:lnTo>
                  <a:lnTo>
                    <a:pt x="385" y="282"/>
                  </a:lnTo>
                  <a:lnTo>
                    <a:pt x="384" y="288"/>
                  </a:lnTo>
                  <a:lnTo>
                    <a:pt x="381" y="297"/>
                  </a:lnTo>
                  <a:lnTo>
                    <a:pt x="379" y="303"/>
                  </a:lnTo>
                  <a:lnTo>
                    <a:pt x="381" y="303"/>
                  </a:lnTo>
                  <a:lnTo>
                    <a:pt x="381" y="304"/>
                  </a:lnTo>
                  <a:lnTo>
                    <a:pt x="381" y="307"/>
                  </a:lnTo>
                  <a:lnTo>
                    <a:pt x="379" y="307"/>
                  </a:lnTo>
                  <a:lnTo>
                    <a:pt x="378" y="308"/>
                  </a:lnTo>
                  <a:lnTo>
                    <a:pt x="376" y="313"/>
                  </a:lnTo>
                  <a:lnTo>
                    <a:pt x="373" y="320"/>
                  </a:lnTo>
                  <a:lnTo>
                    <a:pt x="370" y="327"/>
                  </a:lnTo>
                  <a:lnTo>
                    <a:pt x="368" y="330"/>
                  </a:lnTo>
                  <a:lnTo>
                    <a:pt x="371" y="334"/>
                  </a:lnTo>
                  <a:lnTo>
                    <a:pt x="376" y="338"/>
                  </a:lnTo>
                  <a:lnTo>
                    <a:pt x="376" y="340"/>
                  </a:lnTo>
                  <a:lnTo>
                    <a:pt x="373" y="341"/>
                  </a:lnTo>
                  <a:lnTo>
                    <a:pt x="372" y="341"/>
                  </a:lnTo>
                  <a:lnTo>
                    <a:pt x="370" y="342"/>
                  </a:lnTo>
                  <a:lnTo>
                    <a:pt x="369" y="345"/>
                  </a:lnTo>
                  <a:lnTo>
                    <a:pt x="367" y="345"/>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30" name="Google Shape;2930;p203"/>
            <p:cNvSpPr/>
            <p:nvPr/>
          </p:nvSpPr>
          <p:spPr>
            <a:xfrm>
              <a:off x="3900917" y="4200837"/>
              <a:ext cx="163291" cy="155106"/>
            </a:xfrm>
            <a:custGeom>
              <a:avLst/>
              <a:gdLst/>
              <a:ahLst/>
              <a:cxnLst/>
              <a:rect l="l" t="t" r="r" b="b"/>
              <a:pathLst>
                <a:path w="174" h="186" extrusionOk="0">
                  <a:moveTo>
                    <a:pt x="164" y="0"/>
                  </a:moveTo>
                  <a:lnTo>
                    <a:pt x="164" y="1"/>
                  </a:lnTo>
                  <a:lnTo>
                    <a:pt x="163" y="0"/>
                  </a:lnTo>
                  <a:lnTo>
                    <a:pt x="163" y="0"/>
                  </a:lnTo>
                  <a:lnTo>
                    <a:pt x="164" y="0"/>
                  </a:lnTo>
                  <a:close/>
                  <a:moveTo>
                    <a:pt x="173" y="5"/>
                  </a:moveTo>
                  <a:lnTo>
                    <a:pt x="172" y="5"/>
                  </a:lnTo>
                  <a:lnTo>
                    <a:pt x="171" y="5"/>
                  </a:lnTo>
                  <a:lnTo>
                    <a:pt x="171" y="5"/>
                  </a:lnTo>
                  <a:lnTo>
                    <a:pt x="171" y="3"/>
                  </a:lnTo>
                  <a:lnTo>
                    <a:pt x="171" y="4"/>
                  </a:lnTo>
                  <a:lnTo>
                    <a:pt x="172" y="4"/>
                  </a:lnTo>
                  <a:lnTo>
                    <a:pt x="172" y="5"/>
                  </a:lnTo>
                  <a:lnTo>
                    <a:pt x="173" y="5"/>
                  </a:lnTo>
                  <a:close/>
                  <a:moveTo>
                    <a:pt x="5" y="181"/>
                  </a:moveTo>
                  <a:lnTo>
                    <a:pt x="3" y="185"/>
                  </a:lnTo>
                  <a:lnTo>
                    <a:pt x="2" y="183"/>
                  </a:lnTo>
                  <a:lnTo>
                    <a:pt x="2" y="180"/>
                  </a:lnTo>
                  <a:lnTo>
                    <a:pt x="1" y="179"/>
                  </a:lnTo>
                  <a:lnTo>
                    <a:pt x="0" y="178"/>
                  </a:lnTo>
                  <a:lnTo>
                    <a:pt x="0" y="177"/>
                  </a:lnTo>
                  <a:lnTo>
                    <a:pt x="0" y="176"/>
                  </a:lnTo>
                  <a:lnTo>
                    <a:pt x="5" y="178"/>
                  </a:lnTo>
                  <a:lnTo>
                    <a:pt x="5" y="181"/>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31" name="Google Shape;2931;p203"/>
            <p:cNvSpPr/>
            <p:nvPr/>
          </p:nvSpPr>
          <p:spPr>
            <a:xfrm>
              <a:off x="4055835" y="4200837"/>
              <a:ext cx="4185" cy="3694"/>
            </a:xfrm>
            <a:custGeom>
              <a:avLst/>
              <a:gdLst/>
              <a:ahLst/>
              <a:cxnLst/>
              <a:rect l="l" t="t" r="r" b="b"/>
              <a:pathLst>
                <a:path w="2" h="2" extrusionOk="0">
                  <a:moveTo>
                    <a:pt x="1" y="0"/>
                  </a:moveTo>
                  <a:lnTo>
                    <a:pt x="1" y="1"/>
                  </a:lnTo>
                  <a:lnTo>
                    <a:pt x="0" y="0"/>
                  </a:lnTo>
                  <a:lnTo>
                    <a:pt x="0" y="0"/>
                  </a:lnTo>
                  <a:lnTo>
                    <a:pt x="1"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32" name="Google Shape;2932;p203"/>
            <p:cNvSpPr/>
            <p:nvPr/>
          </p:nvSpPr>
          <p:spPr>
            <a:xfrm>
              <a:off x="4060020" y="4200837"/>
              <a:ext cx="4188" cy="3694"/>
            </a:xfrm>
            <a:custGeom>
              <a:avLst/>
              <a:gdLst/>
              <a:ahLst/>
              <a:cxnLst/>
              <a:rect l="l" t="t" r="r" b="b"/>
              <a:pathLst>
                <a:path w="3" h="3" extrusionOk="0">
                  <a:moveTo>
                    <a:pt x="2" y="2"/>
                  </a:moveTo>
                  <a:lnTo>
                    <a:pt x="1" y="2"/>
                  </a:lnTo>
                  <a:lnTo>
                    <a:pt x="0" y="2"/>
                  </a:lnTo>
                  <a:lnTo>
                    <a:pt x="0" y="2"/>
                  </a:lnTo>
                  <a:lnTo>
                    <a:pt x="0" y="0"/>
                  </a:lnTo>
                  <a:lnTo>
                    <a:pt x="0" y="1"/>
                  </a:lnTo>
                  <a:lnTo>
                    <a:pt x="1" y="1"/>
                  </a:lnTo>
                  <a:lnTo>
                    <a:pt x="1" y="2"/>
                  </a:lnTo>
                  <a:lnTo>
                    <a:pt x="2"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33" name="Google Shape;2933;p203"/>
            <p:cNvSpPr/>
            <p:nvPr/>
          </p:nvSpPr>
          <p:spPr>
            <a:xfrm>
              <a:off x="3900917" y="4348557"/>
              <a:ext cx="4188" cy="7386"/>
            </a:xfrm>
            <a:custGeom>
              <a:avLst/>
              <a:gdLst/>
              <a:ahLst/>
              <a:cxnLst/>
              <a:rect l="l" t="t" r="r" b="b"/>
              <a:pathLst>
                <a:path w="6" h="10" extrusionOk="0">
                  <a:moveTo>
                    <a:pt x="5" y="5"/>
                  </a:moveTo>
                  <a:lnTo>
                    <a:pt x="3" y="9"/>
                  </a:lnTo>
                  <a:lnTo>
                    <a:pt x="2" y="7"/>
                  </a:lnTo>
                  <a:lnTo>
                    <a:pt x="2" y="4"/>
                  </a:lnTo>
                  <a:lnTo>
                    <a:pt x="1" y="3"/>
                  </a:lnTo>
                  <a:lnTo>
                    <a:pt x="0" y="2"/>
                  </a:lnTo>
                  <a:lnTo>
                    <a:pt x="0" y="1"/>
                  </a:lnTo>
                  <a:lnTo>
                    <a:pt x="0" y="0"/>
                  </a:lnTo>
                  <a:lnTo>
                    <a:pt x="5" y="2"/>
                  </a:lnTo>
                  <a:lnTo>
                    <a:pt x="5"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34" name="Google Shape;2934;p203"/>
            <p:cNvSpPr/>
            <p:nvPr/>
          </p:nvSpPr>
          <p:spPr>
            <a:xfrm>
              <a:off x="3729255" y="4536902"/>
              <a:ext cx="1189086" cy="1096820"/>
            </a:xfrm>
            <a:custGeom>
              <a:avLst/>
              <a:gdLst/>
              <a:ahLst/>
              <a:cxnLst/>
              <a:rect l="l" t="t" r="r" b="b"/>
              <a:pathLst>
                <a:path w="1254" h="1309" extrusionOk="0">
                  <a:moveTo>
                    <a:pt x="815" y="1086"/>
                  </a:moveTo>
                  <a:lnTo>
                    <a:pt x="813" y="1088"/>
                  </a:lnTo>
                  <a:lnTo>
                    <a:pt x="813" y="1080"/>
                  </a:lnTo>
                  <a:lnTo>
                    <a:pt x="815" y="1077"/>
                  </a:lnTo>
                  <a:lnTo>
                    <a:pt x="816" y="1075"/>
                  </a:lnTo>
                  <a:lnTo>
                    <a:pt x="817" y="1073"/>
                  </a:lnTo>
                  <a:lnTo>
                    <a:pt x="819" y="1075"/>
                  </a:lnTo>
                  <a:lnTo>
                    <a:pt x="817" y="1080"/>
                  </a:lnTo>
                  <a:lnTo>
                    <a:pt x="815" y="1084"/>
                  </a:lnTo>
                  <a:lnTo>
                    <a:pt x="815" y="1086"/>
                  </a:lnTo>
                  <a:close/>
                  <a:moveTo>
                    <a:pt x="812" y="1038"/>
                  </a:moveTo>
                  <a:lnTo>
                    <a:pt x="811" y="1038"/>
                  </a:lnTo>
                  <a:lnTo>
                    <a:pt x="810" y="1034"/>
                  </a:lnTo>
                  <a:lnTo>
                    <a:pt x="813" y="1029"/>
                  </a:lnTo>
                  <a:lnTo>
                    <a:pt x="815" y="1031"/>
                  </a:lnTo>
                  <a:lnTo>
                    <a:pt x="814" y="1035"/>
                  </a:lnTo>
                  <a:lnTo>
                    <a:pt x="812" y="1037"/>
                  </a:lnTo>
                  <a:lnTo>
                    <a:pt x="812" y="1038"/>
                  </a:lnTo>
                  <a:close/>
                  <a:moveTo>
                    <a:pt x="918" y="949"/>
                  </a:moveTo>
                  <a:lnTo>
                    <a:pt x="918" y="951"/>
                  </a:lnTo>
                  <a:lnTo>
                    <a:pt x="917" y="950"/>
                  </a:lnTo>
                  <a:lnTo>
                    <a:pt x="914" y="951"/>
                  </a:lnTo>
                  <a:lnTo>
                    <a:pt x="912" y="950"/>
                  </a:lnTo>
                  <a:lnTo>
                    <a:pt x="917" y="944"/>
                  </a:lnTo>
                  <a:lnTo>
                    <a:pt x="918" y="945"/>
                  </a:lnTo>
                  <a:lnTo>
                    <a:pt x="918" y="945"/>
                  </a:lnTo>
                  <a:lnTo>
                    <a:pt x="919" y="947"/>
                  </a:lnTo>
                  <a:lnTo>
                    <a:pt x="918" y="948"/>
                  </a:lnTo>
                  <a:lnTo>
                    <a:pt x="918" y="949"/>
                  </a:lnTo>
                  <a:close/>
                  <a:moveTo>
                    <a:pt x="954" y="924"/>
                  </a:moveTo>
                  <a:lnTo>
                    <a:pt x="956" y="925"/>
                  </a:lnTo>
                  <a:lnTo>
                    <a:pt x="954" y="924"/>
                  </a:lnTo>
                  <a:lnTo>
                    <a:pt x="951" y="926"/>
                  </a:lnTo>
                  <a:lnTo>
                    <a:pt x="948" y="926"/>
                  </a:lnTo>
                  <a:lnTo>
                    <a:pt x="947" y="925"/>
                  </a:lnTo>
                  <a:lnTo>
                    <a:pt x="949" y="923"/>
                  </a:lnTo>
                  <a:lnTo>
                    <a:pt x="951" y="921"/>
                  </a:lnTo>
                  <a:lnTo>
                    <a:pt x="951" y="922"/>
                  </a:lnTo>
                  <a:lnTo>
                    <a:pt x="953" y="922"/>
                  </a:lnTo>
                  <a:lnTo>
                    <a:pt x="954" y="924"/>
                  </a:lnTo>
                  <a:close/>
                  <a:moveTo>
                    <a:pt x="1121" y="599"/>
                  </a:moveTo>
                  <a:lnTo>
                    <a:pt x="1120" y="601"/>
                  </a:lnTo>
                  <a:lnTo>
                    <a:pt x="1119" y="601"/>
                  </a:lnTo>
                  <a:lnTo>
                    <a:pt x="1119" y="600"/>
                  </a:lnTo>
                  <a:lnTo>
                    <a:pt x="1118" y="599"/>
                  </a:lnTo>
                  <a:lnTo>
                    <a:pt x="1118" y="598"/>
                  </a:lnTo>
                  <a:lnTo>
                    <a:pt x="1119" y="597"/>
                  </a:lnTo>
                  <a:lnTo>
                    <a:pt x="1121" y="597"/>
                  </a:lnTo>
                  <a:lnTo>
                    <a:pt x="1121" y="599"/>
                  </a:lnTo>
                  <a:close/>
                  <a:moveTo>
                    <a:pt x="1127" y="587"/>
                  </a:moveTo>
                  <a:lnTo>
                    <a:pt x="1126" y="588"/>
                  </a:lnTo>
                  <a:lnTo>
                    <a:pt x="1125" y="586"/>
                  </a:lnTo>
                  <a:lnTo>
                    <a:pt x="1129" y="583"/>
                  </a:lnTo>
                  <a:lnTo>
                    <a:pt x="1129" y="580"/>
                  </a:lnTo>
                  <a:lnTo>
                    <a:pt x="1131" y="582"/>
                  </a:lnTo>
                  <a:lnTo>
                    <a:pt x="1131" y="583"/>
                  </a:lnTo>
                  <a:lnTo>
                    <a:pt x="1131" y="583"/>
                  </a:lnTo>
                  <a:lnTo>
                    <a:pt x="1127" y="587"/>
                  </a:lnTo>
                  <a:close/>
                  <a:moveTo>
                    <a:pt x="943" y="261"/>
                  </a:moveTo>
                  <a:lnTo>
                    <a:pt x="940" y="264"/>
                  </a:lnTo>
                  <a:lnTo>
                    <a:pt x="940" y="261"/>
                  </a:lnTo>
                  <a:lnTo>
                    <a:pt x="940" y="258"/>
                  </a:lnTo>
                  <a:lnTo>
                    <a:pt x="940" y="256"/>
                  </a:lnTo>
                  <a:lnTo>
                    <a:pt x="943" y="254"/>
                  </a:lnTo>
                  <a:lnTo>
                    <a:pt x="943" y="254"/>
                  </a:lnTo>
                  <a:lnTo>
                    <a:pt x="943" y="256"/>
                  </a:lnTo>
                  <a:lnTo>
                    <a:pt x="943" y="257"/>
                  </a:lnTo>
                  <a:lnTo>
                    <a:pt x="943" y="261"/>
                  </a:lnTo>
                  <a:close/>
                  <a:moveTo>
                    <a:pt x="931" y="209"/>
                  </a:moveTo>
                  <a:lnTo>
                    <a:pt x="928" y="211"/>
                  </a:lnTo>
                  <a:lnTo>
                    <a:pt x="927" y="212"/>
                  </a:lnTo>
                  <a:lnTo>
                    <a:pt x="926" y="211"/>
                  </a:lnTo>
                  <a:lnTo>
                    <a:pt x="926" y="210"/>
                  </a:lnTo>
                  <a:lnTo>
                    <a:pt x="927" y="210"/>
                  </a:lnTo>
                  <a:lnTo>
                    <a:pt x="927" y="208"/>
                  </a:lnTo>
                  <a:lnTo>
                    <a:pt x="930" y="208"/>
                  </a:lnTo>
                  <a:lnTo>
                    <a:pt x="931" y="209"/>
                  </a:lnTo>
                  <a:close/>
                  <a:moveTo>
                    <a:pt x="708" y="213"/>
                  </a:moveTo>
                  <a:lnTo>
                    <a:pt x="705" y="214"/>
                  </a:lnTo>
                  <a:lnTo>
                    <a:pt x="709" y="206"/>
                  </a:lnTo>
                  <a:lnTo>
                    <a:pt x="713" y="202"/>
                  </a:lnTo>
                  <a:lnTo>
                    <a:pt x="713" y="195"/>
                  </a:lnTo>
                  <a:lnTo>
                    <a:pt x="717" y="188"/>
                  </a:lnTo>
                  <a:lnTo>
                    <a:pt x="721" y="185"/>
                  </a:lnTo>
                  <a:lnTo>
                    <a:pt x="727" y="185"/>
                  </a:lnTo>
                  <a:lnTo>
                    <a:pt x="729" y="188"/>
                  </a:lnTo>
                  <a:lnTo>
                    <a:pt x="726" y="200"/>
                  </a:lnTo>
                  <a:lnTo>
                    <a:pt x="725" y="200"/>
                  </a:lnTo>
                  <a:lnTo>
                    <a:pt x="720" y="206"/>
                  </a:lnTo>
                  <a:lnTo>
                    <a:pt x="714" y="210"/>
                  </a:lnTo>
                  <a:lnTo>
                    <a:pt x="708" y="213"/>
                  </a:lnTo>
                  <a:close/>
                  <a:moveTo>
                    <a:pt x="778" y="175"/>
                  </a:moveTo>
                  <a:lnTo>
                    <a:pt x="781" y="175"/>
                  </a:lnTo>
                  <a:lnTo>
                    <a:pt x="786" y="174"/>
                  </a:lnTo>
                  <a:lnTo>
                    <a:pt x="789" y="173"/>
                  </a:lnTo>
                  <a:lnTo>
                    <a:pt x="792" y="173"/>
                  </a:lnTo>
                  <a:lnTo>
                    <a:pt x="795" y="173"/>
                  </a:lnTo>
                  <a:lnTo>
                    <a:pt x="805" y="174"/>
                  </a:lnTo>
                  <a:lnTo>
                    <a:pt x="812" y="175"/>
                  </a:lnTo>
                  <a:lnTo>
                    <a:pt x="815" y="176"/>
                  </a:lnTo>
                  <a:lnTo>
                    <a:pt x="816" y="176"/>
                  </a:lnTo>
                  <a:lnTo>
                    <a:pt x="818" y="177"/>
                  </a:lnTo>
                  <a:lnTo>
                    <a:pt x="819" y="179"/>
                  </a:lnTo>
                  <a:lnTo>
                    <a:pt x="817" y="182"/>
                  </a:lnTo>
                  <a:lnTo>
                    <a:pt x="816" y="184"/>
                  </a:lnTo>
                  <a:lnTo>
                    <a:pt x="815" y="188"/>
                  </a:lnTo>
                  <a:lnTo>
                    <a:pt x="814" y="190"/>
                  </a:lnTo>
                  <a:lnTo>
                    <a:pt x="812" y="189"/>
                  </a:lnTo>
                  <a:lnTo>
                    <a:pt x="813" y="193"/>
                  </a:lnTo>
                  <a:lnTo>
                    <a:pt x="813" y="195"/>
                  </a:lnTo>
                  <a:lnTo>
                    <a:pt x="812" y="196"/>
                  </a:lnTo>
                  <a:lnTo>
                    <a:pt x="811" y="199"/>
                  </a:lnTo>
                  <a:lnTo>
                    <a:pt x="808" y="203"/>
                  </a:lnTo>
                  <a:lnTo>
                    <a:pt x="808" y="203"/>
                  </a:lnTo>
                  <a:lnTo>
                    <a:pt x="805" y="205"/>
                  </a:lnTo>
                  <a:lnTo>
                    <a:pt x="804" y="206"/>
                  </a:lnTo>
                  <a:lnTo>
                    <a:pt x="804" y="208"/>
                  </a:lnTo>
                  <a:lnTo>
                    <a:pt x="805" y="210"/>
                  </a:lnTo>
                  <a:lnTo>
                    <a:pt x="804" y="212"/>
                  </a:lnTo>
                  <a:lnTo>
                    <a:pt x="801" y="215"/>
                  </a:lnTo>
                  <a:lnTo>
                    <a:pt x="799" y="215"/>
                  </a:lnTo>
                  <a:lnTo>
                    <a:pt x="797" y="215"/>
                  </a:lnTo>
                  <a:lnTo>
                    <a:pt x="796" y="215"/>
                  </a:lnTo>
                  <a:lnTo>
                    <a:pt x="793" y="212"/>
                  </a:lnTo>
                  <a:lnTo>
                    <a:pt x="793" y="215"/>
                  </a:lnTo>
                  <a:lnTo>
                    <a:pt x="792" y="217"/>
                  </a:lnTo>
                  <a:lnTo>
                    <a:pt x="791" y="219"/>
                  </a:lnTo>
                  <a:lnTo>
                    <a:pt x="788" y="218"/>
                  </a:lnTo>
                  <a:lnTo>
                    <a:pt x="786" y="217"/>
                  </a:lnTo>
                  <a:lnTo>
                    <a:pt x="783" y="215"/>
                  </a:lnTo>
                  <a:lnTo>
                    <a:pt x="782" y="219"/>
                  </a:lnTo>
                  <a:lnTo>
                    <a:pt x="780" y="222"/>
                  </a:lnTo>
                  <a:lnTo>
                    <a:pt x="778" y="223"/>
                  </a:lnTo>
                  <a:lnTo>
                    <a:pt x="775" y="223"/>
                  </a:lnTo>
                  <a:lnTo>
                    <a:pt x="773" y="225"/>
                  </a:lnTo>
                  <a:lnTo>
                    <a:pt x="770" y="223"/>
                  </a:lnTo>
                  <a:lnTo>
                    <a:pt x="767" y="221"/>
                  </a:lnTo>
                  <a:lnTo>
                    <a:pt x="765" y="221"/>
                  </a:lnTo>
                  <a:lnTo>
                    <a:pt x="763" y="223"/>
                  </a:lnTo>
                  <a:lnTo>
                    <a:pt x="756" y="223"/>
                  </a:lnTo>
                  <a:lnTo>
                    <a:pt x="753" y="225"/>
                  </a:lnTo>
                  <a:lnTo>
                    <a:pt x="751" y="225"/>
                  </a:lnTo>
                  <a:lnTo>
                    <a:pt x="748" y="221"/>
                  </a:lnTo>
                  <a:lnTo>
                    <a:pt x="747" y="220"/>
                  </a:lnTo>
                  <a:lnTo>
                    <a:pt x="745" y="215"/>
                  </a:lnTo>
                  <a:lnTo>
                    <a:pt x="743" y="211"/>
                  </a:lnTo>
                  <a:lnTo>
                    <a:pt x="742" y="207"/>
                  </a:lnTo>
                  <a:lnTo>
                    <a:pt x="743" y="203"/>
                  </a:lnTo>
                  <a:lnTo>
                    <a:pt x="745" y="203"/>
                  </a:lnTo>
                  <a:lnTo>
                    <a:pt x="748" y="204"/>
                  </a:lnTo>
                  <a:lnTo>
                    <a:pt x="748" y="204"/>
                  </a:lnTo>
                  <a:lnTo>
                    <a:pt x="748" y="203"/>
                  </a:lnTo>
                  <a:lnTo>
                    <a:pt x="748" y="201"/>
                  </a:lnTo>
                  <a:lnTo>
                    <a:pt x="744" y="202"/>
                  </a:lnTo>
                  <a:lnTo>
                    <a:pt x="742" y="199"/>
                  </a:lnTo>
                  <a:lnTo>
                    <a:pt x="741" y="197"/>
                  </a:lnTo>
                  <a:lnTo>
                    <a:pt x="742" y="190"/>
                  </a:lnTo>
                  <a:lnTo>
                    <a:pt x="742" y="188"/>
                  </a:lnTo>
                  <a:lnTo>
                    <a:pt x="743" y="186"/>
                  </a:lnTo>
                  <a:lnTo>
                    <a:pt x="744" y="184"/>
                  </a:lnTo>
                  <a:lnTo>
                    <a:pt x="744" y="182"/>
                  </a:lnTo>
                  <a:lnTo>
                    <a:pt x="745" y="179"/>
                  </a:lnTo>
                  <a:lnTo>
                    <a:pt x="746" y="176"/>
                  </a:lnTo>
                  <a:lnTo>
                    <a:pt x="752" y="173"/>
                  </a:lnTo>
                  <a:lnTo>
                    <a:pt x="759" y="171"/>
                  </a:lnTo>
                  <a:lnTo>
                    <a:pt x="778" y="175"/>
                  </a:lnTo>
                  <a:close/>
                  <a:moveTo>
                    <a:pt x="746" y="171"/>
                  </a:moveTo>
                  <a:lnTo>
                    <a:pt x="737" y="178"/>
                  </a:lnTo>
                  <a:lnTo>
                    <a:pt x="734" y="176"/>
                  </a:lnTo>
                  <a:lnTo>
                    <a:pt x="734" y="174"/>
                  </a:lnTo>
                  <a:lnTo>
                    <a:pt x="734" y="173"/>
                  </a:lnTo>
                  <a:lnTo>
                    <a:pt x="734" y="173"/>
                  </a:lnTo>
                  <a:lnTo>
                    <a:pt x="735" y="171"/>
                  </a:lnTo>
                  <a:lnTo>
                    <a:pt x="740" y="169"/>
                  </a:lnTo>
                  <a:lnTo>
                    <a:pt x="742" y="169"/>
                  </a:lnTo>
                  <a:lnTo>
                    <a:pt x="745" y="169"/>
                  </a:lnTo>
                  <a:lnTo>
                    <a:pt x="746" y="171"/>
                  </a:lnTo>
                  <a:close/>
                  <a:moveTo>
                    <a:pt x="784" y="171"/>
                  </a:moveTo>
                  <a:lnTo>
                    <a:pt x="776" y="172"/>
                  </a:lnTo>
                  <a:lnTo>
                    <a:pt x="772" y="170"/>
                  </a:lnTo>
                  <a:lnTo>
                    <a:pt x="773" y="169"/>
                  </a:lnTo>
                  <a:lnTo>
                    <a:pt x="776" y="167"/>
                  </a:lnTo>
                  <a:lnTo>
                    <a:pt x="780" y="165"/>
                  </a:lnTo>
                  <a:lnTo>
                    <a:pt x="783" y="164"/>
                  </a:lnTo>
                  <a:lnTo>
                    <a:pt x="786" y="166"/>
                  </a:lnTo>
                  <a:lnTo>
                    <a:pt x="787" y="168"/>
                  </a:lnTo>
                  <a:lnTo>
                    <a:pt x="786" y="169"/>
                  </a:lnTo>
                  <a:lnTo>
                    <a:pt x="784" y="171"/>
                  </a:lnTo>
                  <a:close/>
                  <a:moveTo>
                    <a:pt x="775" y="159"/>
                  </a:moveTo>
                  <a:lnTo>
                    <a:pt x="776" y="160"/>
                  </a:lnTo>
                  <a:lnTo>
                    <a:pt x="772" y="167"/>
                  </a:lnTo>
                  <a:lnTo>
                    <a:pt x="769" y="168"/>
                  </a:lnTo>
                  <a:lnTo>
                    <a:pt x="767" y="168"/>
                  </a:lnTo>
                  <a:lnTo>
                    <a:pt x="763" y="167"/>
                  </a:lnTo>
                  <a:lnTo>
                    <a:pt x="758" y="167"/>
                  </a:lnTo>
                  <a:lnTo>
                    <a:pt x="756" y="166"/>
                  </a:lnTo>
                  <a:lnTo>
                    <a:pt x="756" y="163"/>
                  </a:lnTo>
                  <a:lnTo>
                    <a:pt x="758" y="160"/>
                  </a:lnTo>
                  <a:lnTo>
                    <a:pt x="762" y="160"/>
                  </a:lnTo>
                  <a:lnTo>
                    <a:pt x="770" y="158"/>
                  </a:lnTo>
                  <a:lnTo>
                    <a:pt x="775" y="159"/>
                  </a:lnTo>
                  <a:close/>
                  <a:moveTo>
                    <a:pt x="753" y="163"/>
                  </a:moveTo>
                  <a:lnTo>
                    <a:pt x="753" y="168"/>
                  </a:lnTo>
                  <a:lnTo>
                    <a:pt x="747" y="166"/>
                  </a:lnTo>
                  <a:lnTo>
                    <a:pt x="747" y="161"/>
                  </a:lnTo>
                  <a:lnTo>
                    <a:pt x="750" y="160"/>
                  </a:lnTo>
                  <a:lnTo>
                    <a:pt x="752" y="157"/>
                  </a:lnTo>
                  <a:lnTo>
                    <a:pt x="753" y="154"/>
                  </a:lnTo>
                  <a:lnTo>
                    <a:pt x="753" y="150"/>
                  </a:lnTo>
                  <a:lnTo>
                    <a:pt x="754" y="149"/>
                  </a:lnTo>
                  <a:lnTo>
                    <a:pt x="755" y="149"/>
                  </a:lnTo>
                  <a:lnTo>
                    <a:pt x="756" y="149"/>
                  </a:lnTo>
                  <a:lnTo>
                    <a:pt x="756" y="156"/>
                  </a:lnTo>
                  <a:lnTo>
                    <a:pt x="756" y="159"/>
                  </a:lnTo>
                  <a:lnTo>
                    <a:pt x="753" y="163"/>
                  </a:lnTo>
                  <a:close/>
                  <a:moveTo>
                    <a:pt x="762" y="155"/>
                  </a:moveTo>
                  <a:lnTo>
                    <a:pt x="758" y="156"/>
                  </a:lnTo>
                  <a:lnTo>
                    <a:pt x="758" y="155"/>
                  </a:lnTo>
                  <a:lnTo>
                    <a:pt x="758" y="151"/>
                  </a:lnTo>
                  <a:lnTo>
                    <a:pt x="759" y="149"/>
                  </a:lnTo>
                  <a:lnTo>
                    <a:pt x="763" y="148"/>
                  </a:lnTo>
                  <a:lnTo>
                    <a:pt x="764" y="147"/>
                  </a:lnTo>
                  <a:lnTo>
                    <a:pt x="765" y="147"/>
                  </a:lnTo>
                  <a:lnTo>
                    <a:pt x="765" y="149"/>
                  </a:lnTo>
                  <a:lnTo>
                    <a:pt x="765" y="151"/>
                  </a:lnTo>
                  <a:lnTo>
                    <a:pt x="762" y="155"/>
                  </a:lnTo>
                  <a:close/>
                  <a:moveTo>
                    <a:pt x="757" y="106"/>
                  </a:moveTo>
                  <a:lnTo>
                    <a:pt x="754" y="107"/>
                  </a:lnTo>
                  <a:lnTo>
                    <a:pt x="752" y="106"/>
                  </a:lnTo>
                  <a:lnTo>
                    <a:pt x="750" y="103"/>
                  </a:lnTo>
                  <a:lnTo>
                    <a:pt x="751" y="100"/>
                  </a:lnTo>
                  <a:lnTo>
                    <a:pt x="753" y="99"/>
                  </a:lnTo>
                  <a:lnTo>
                    <a:pt x="755" y="99"/>
                  </a:lnTo>
                  <a:lnTo>
                    <a:pt x="756" y="99"/>
                  </a:lnTo>
                  <a:lnTo>
                    <a:pt x="758" y="105"/>
                  </a:lnTo>
                  <a:lnTo>
                    <a:pt x="757" y="106"/>
                  </a:lnTo>
                  <a:close/>
                  <a:moveTo>
                    <a:pt x="559" y="106"/>
                  </a:moveTo>
                  <a:lnTo>
                    <a:pt x="561" y="106"/>
                  </a:lnTo>
                  <a:lnTo>
                    <a:pt x="563" y="106"/>
                  </a:lnTo>
                  <a:lnTo>
                    <a:pt x="568" y="108"/>
                  </a:lnTo>
                  <a:lnTo>
                    <a:pt x="574" y="109"/>
                  </a:lnTo>
                  <a:lnTo>
                    <a:pt x="576" y="108"/>
                  </a:lnTo>
                  <a:lnTo>
                    <a:pt x="577" y="108"/>
                  </a:lnTo>
                  <a:lnTo>
                    <a:pt x="578" y="105"/>
                  </a:lnTo>
                  <a:lnTo>
                    <a:pt x="578" y="103"/>
                  </a:lnTo>
                  <a:lnTo>
                    <a:pt x="576" y="101"/>
                  </a:lnTo>
                  <a:lnTo>
                    <a:pt x="574" y="99"/>
                  </a:lnTo>
                  <a:lnTo>
                    <a:pt x="573" y="96"/>
                  </a:lnTo>
                  <a:lnTo>
                    <a:pt x="570" y="95"/>
                  </a:lnTo>
                  <a:lnTo>
                    <a:pt x="571" y="94"/>
                  </a:lnTo>
                  <a:lnTo>
                    <a:pt x="572" y="93"/>
                  </a:lnTo>
                  <a:lnTo>
                    <a:pt x="574" y="93"/>
                  </a:lnTo>
                  <a:lnTo>
                    <a:pt x="574" y="91"/>
                  </a:lnTo>
                  <a:lnTo>
                    <a:pt x="575" y="88"/>
                  </a:lnTo>
                  <a:lnTo>
                    <a:pt x="576" y="88"/>
                  </a:lnTo>
                  <a:lnTo>
                    <a:pt x="576" y="88"/>
                  </a:lnTo>
                  <a:lnTo>
                    <a:pt x="577" y="88"/>
                  </a:lnTo>
                  <a:lnTo>
                    <a:pt x="578" y="88"/>
                  </a:lnTo>
                  <a:lnTo>
                    <a:pt x="584" y="91"/>
                  </a:lnTo>
                  <a:lnTo>
                    <a:pt x="586" y="91"/>
                  </a:lnTo>
                  <a:lnTo>
                    <a:pt x="595" y="90"/>
                  </a:lnTo>
                  <a:lnTo>
                    <a:pt x="596" y="88"/>
                  </a:lnTo>
                  <a:lnTo>
                    <a:pt x="598" y="88"/>
                  </a:lnTo>
                  <a:lnTo>
                    <a:pt x="601" y="86"/>
                  </a:lnTo>
                  <a:lnTo>
                    <a:pt x="602" y="86"/>
                  </a:lnTo>
                  <a:lnTo>
                    <a:pt x="603" y="87"/>
                  </a:lnTo>
                  <a:lnTo>
                    <a:pt x="605" y="86"/>
                  </a:lnTo>
                  <a:lnTo>
                    <a:pt x="606" y="85"/>
                  </a:lnTo>
                  <a:lnTo>
                    <a:pt x="608" y="85"/>
                  </a:lnTo>
                  <a:lnTo>
                    <a:pt x="608" y="86"/>
                  </a:lnTo>
                  <a:lnTo>
                    <a:pt x="610" y="88"/>
                  </a:lnTo>
                  <a:lnTo>
                    <a:pt x="611" y="89"/>
                  </a:lnTo>
                  <a:lnTo>
                    <a:pt x="611" y="90"/>
                  </a:lnTo>
                  <a:lnTo>
                    <a:pt x="615" y="89"/>
                  </a:lnTo>
                  <a:lnTo>
                    <a:pt x="616" y="90"/>
                  </a:lnTo>
                  <a:lnTo>
                    <a:pt x="616" y="91"/>
                  </a:lnTo>
                  <a:lnTo>
                    <a:pt x="617" y="93"/>
                  </a:lnTo>
                  <a:lnTo>
                    <a:pt x="617" y="94"/>
                  </a:lnTo>
                  <a:lnTo>
                    <a:pt x="619" y="94"/>
                  </a:lnTo>
                  <a:lnTo>
                    <a:pt x="620" y="94"/>
                  </a:lnTo>
                  <a:lnTo>
                    <a:pt x="621" y="94"/>
                  </a:lnTo>
                  <a:lnTo>
                    <a:pt x="622" y="96"/>
                  </a:lnTo>
                  <a:lnTo>
                    <a:pt x="625" y="97"/>
                  </a:lnTo>
                  <a:lnTo>
                    <a:pt x="630" y="99"/>
                  </a:lnTo>
                  <a:lnTo>
                    <a:pt x="632" y="99"/>
                  </a:lnTo>
                  <a:lnTo>
                    <a:pt x="633" y="100"/>
                  </a:lnTo>
                  <a:lnTo>
                    <a:pt x="634" y="100"/>
                  </a:lnTo>
                  <a:lnTo>
                    <a:pt x="636" y="99"/>
                  </a:lnTo>
                  <a:lnTo>
                    <a:pt x="641" y="97"/>
                  </a:lnTo>
                  <a:lnTo>
                    <a:pt x="643" y="95"/>
                  </a:lnTo>
                  <a:lnTo>
                    <a:pt x="644" y="94"/>
                  </a:lnTo>
                  <a:lnTo>
                    <a:pt x="645" y="93"/>
                  </a:lnTo>
                  <a:lnTo>
                    <a:pt x="646" y="93"/>
                  </a:lnTo>
                  <a:lnTo>
                    <a:pt x="647" y="93"/>
                  </a:lnTo>
                  <a:lnTo>
                    <a:pt x="648" y="94"/>
                  </a:lnTo>
                  <a:lnTo>
                    <a:pt x="649" y="94"/>
                  </a:lnTo>
                  <a:lnTo>
                    <a:pt x="653" y="95"/>
                  </a:lnTo>
                  <a:lnTo>
                    <a:pt x="655" y="96"/>
                  </a:lnTo>
                  <a:lnTo>
                    <a:pt x="657" y="95"/>
                  </a:lnTo>
                  <a:lnTo>
                    <a:pt x="659" y="94"/>
                  </a:lnTo>
                  <a:lnTo>
                    <a:pt x="660" y="93"/>
                  </a:lnTo>
                  <a:lnTo>
                    <a:pt x="661" y="94"/>
                  </a:lnTo>
                  <a:lnTo>
                    <a:pt x="663" y="97"/>
                  </a:lnTo>
                  <a:lnTo>
                    <a:pt x="663" y="97"/>
                  </a:lnTo>
                  <a:lnTo>
                    <a:pt x="665" y="97"/>
                  </a:lnTo>
                  <a:lnTo>
                    <a:pt x="668" y="97"/>
                  </a:lnTo>
                  <a:lnTo>
                    <a:pt x="671" y="98"/>
                  </a:lnTo>
                  <a:lnTo>
                    <a:pt x="672" y="98"/>
                  </a:lnTo>
                  <a:lnTo>
                    <a:pt x="674" y="97"/>
                  </a:lnTo>
                  <a:lnTo>
                    <a:pt x="675" y="95"/>
                  </a:lnTo>
                  <a:lnTo>
                    <a:pt x="678" y="94"/>
                  </a:lnTo>
                  <a:lnTo>
                    <a:pt x="680" y="93"/>
                  </a:lnTo>
                  <a:lnTo>
                    <a:pt x="682" y="91"/>
                  </a:lnTo>
                  <a:lnTo>
                    <a:pt x="684" y="87"/>
                  </a:lnTo>
                  <a:lnTo>
                    <a:pt x="685" y="86"/>
                  </a:lnTo>
                  <a:lnTo>
                    <a:pt x="685" y="83"/>
                  </a:lnTo>
                  <a:lnTo>
                    <a:pt x="689" y="77"/>
                  </a:lnTo>
                  <a:lnTo>
                    <a:pt x="690" y="75"/>
                  </a:lnTo>
                  <a:lnTo>
                    <a:pt x="690" y="73"/>
                  </a:lnTo>
                  <a:lnTo>
                    <a:pt x="691" y="71"/>
                  </a:lnTo>
                  <a:lnTo>
                    <a:pt x="691" y="69"/>
                  </a:lnTo>
                  <a:lnTo>
                    <a:pt x="692" y="66"/>
                  </a:lnTo>
                  <a:lnTo>
                    <a:pt x="694" y="64"/>
                  </a:lnTo>
                  <a:lnTo>
                    <a:pt x="696" y="64"/>
                  </a:lnTo>
                  <a:lnTo>
                    <a:pt x="697" y="61"/>
                  </a:lnTo>
                  <a:lnTo>
                    <a:pt x="699" y="58"/>
                  </a:lnTo>
                  <a:lnTo>
                    <a:pt x="703" y="52"/>
                  </a:lnTo>
                  <a:lnTo>
                    <a:pt x="703" y="50"/>
                  </a:lnTo>
                  <a:lnTo>
                    <a:pt x="704" y="48"/>
                  </a:lnTo>
                  <a:lnTo>
                    <a:pt x="705" y="47"/>
                  </a:lnTo>
                  <a:lnTo>
                    <a:pt x="707" y="46"/>
                  </a:lnTo>
                  <a:lnTo>
                    <a:pt x="708" y="44"/>
                  </a:lnTo>
                  <a:lnTo>
                    <a:pt x="709" y="42"/>
                  </a:lnTo>
                  <a:lnTo>
                    <a:pt x="710" y="41"/>
                  </a:lnTo>
                  <a:lnTo>
                    <a:pt x="713" y="39"/>
                  </a:lnTo>
                  <a:lnTo>
                    <a:pt x="714" y="38"/>
                  </a:lnTo>
                  <a:lnTo>
                    <a:pt x="717" y="33"/>
                  </a:lnTo>
                  <a:lnTo>
                    <a:pt x="717" y="31"/>
                  </a:lnTo>
                  <a:lnTo>
                    <a:pt x="720" y="30"/>
                  </a:lnTo>
                  <a:lnTo>
                    <a:pt x="725" y="33"/>
                  </a:lnTo>
                  <a:lnTo>
                    <a:pt x="728" y="37"/>
                  </a:lnTo>
                  <a:lnTo>
                    <a:pt x="732" y="51"/>
                  </a:lnTo>
                  <a:lnTo>
                    <a:pt x="733" y="63"/>
                  </a:lnTo>
                  <a:lnTo>
                    <a:pt x="735" y="70"/>
                  </a:lnTo>
                  <a:lnTo>
                    <a:pt x="741" y="83"/>
                  </a:lnTo>
                  <a:lnTo>
                    <a:pt x="741" y="86"/>
                  </a:lnTo>
                  <a:lnTo>
                    <a:pt x="742" y="89"/>
                  </a:lnTo>
                  <a:lnTo>
                    <a:pt x="743" y="92"/>
                  </a:lnTo>
                  <a:lnTo>
                    <a:pt x="745" y="97"/>
                  </a:lnTo>
                  <a:lnTo>
                    <a:pt x="745" y="98"/>
                  </a:lnTo>
                  <a:lnTo>
                    <a:pt x="744" y="100"/>
                  </a:lnTo>
                  <a:lnTo>
                    <a:pt x="746" y="100"/>
                  </a:lnTo>
                  <a:lnTo>
                    <a:pt x="747" y="100"/>
                  </a:lnTo>
                  <a:lnTo>
                    <a:pt x="748" y="104"/>
                  </a:lnTo>
                  <a:lnTo>
                    <a:pt x="749" y="106"/>
                  </a:lnTo>
                  <a:lnTo>
                    <a:pt x="752" y="110"/>
                  </a:lnTo>
                  <a:lnTo>
                    <a:pt x="757" y="110"/>
                  </a:lnTo>
                  <a:lnTo>
                    <a:pt x="760" y="111"/>
                  </a:lnTo>
                  <a:lnTo>
                    <a:pt x="765" y="113"/>
                  </a:lnTo>
                  <a:lnTo>
                    <a:pt x="768" y="115"/>
                  </a:lnTo>
                  <a:lnTo>
                    <a:pt x="770" y="122"/>
                  </a:lnTo>
                  <a:lnTo>
                    <a:pt x="770" y="127"/>
                  </a:lnTo>
                  <a:lnTo>
                    <a:pt x="770" y="130"/>
                  </a:lnTo>
                  <a:lnTo>
                    <a:pt x="769" y="132"/>
                  </a:lnTo>
                  <a:lnTo>
                    <a:pt x="765" y="134"/>
                  </a:lnTo>
                  <a:lnTo>
                    <a:pt x="764" y="135"/>
                  </a:lnTo>
                  <a:lnTo>
                    <a:pt x="758" y="141"/>
                  </a:lnTo>
                  <a:lnTo>
                    <a:pt x="756" y="144"/>
                  </a:lnTo>
                  <a:lnTo>
                    <a:pt x="752" y="147"/>
                  </a:lnTo>
                  <a:lnTo>
                    <a:pt x="748" y="154"/>
                  </a:lnTo>
                  <a:lnTo>
                    <a:pt x="743" y="160"/>
                  </a:lnTo>
                  <a:lnTo>
                    <a:pt x="741" y="162"/>
                  </a:lnTo>
                  <a:lnTo>
                    <a:pt x="738" y="162"/>
                  </a:lnTo>
                  <a:lnTo>
                    <a:pt x="736" y="163"/>
                  </a:lnTo>
                  <a:lnTo>
                    <a:pt x="732" y="168"/>
                  </a:lnTo>
                  <a:lnTo>
                    <a:pt x="726" y="170"/>
                  </a:lnTo>
                  <a:lnTo>
                    <a:pt x="725" y="173"/>
                  </a:lnTo>
                  <a:lnTo>
                    <a:pt x="722" y="180"/>
                  </a:lnTo>
                  <a:lnTo>
                    <a:pt x="719" y="184"/>
                  </a:lnTo>
                  <a:lnTo>
                    <a:pt x="717" y="185"/>
                  </a:lnTo>
                  <a:lnTo>
                    <a:pt x="712" y="192"/>
                  </a:lnTo>
                  <a:lnTo>
                    <a:pt x="712" y="195"/>
                  </a:lnTo>
                  <a:lnTo>
                    <a:pt x="712" y="199"/>
                  </a:lnTo>
                  <a:lnTo>
                    <a:pt x="708" y="203"/>
                  </a:lnTo>
                  <a:lnTo>
                    <a:pt x="706" y="205"/>
                  </a:lnTo>
                  <a:lnTo>
                    <a:pt x="705" y="209"/>
                  </a:lnTo>
                  <a:lnTo>
                    <a:pt x="704" y="211"/>
                  </a:lnTo>
                  <a:lnTo>
                    <a:pt x="702" y="212"/>
                  </a:lnTo>
                  <a:lnTo>
                    <a:pt x="696" y="210"/>
                  </a:lnTo>
                  <a:lnTo>
                    <a:pt x="685" y="215"/>
                  </a:lnTo>
                  <a:lnTo>
                    <a:pt x="682" y="217"/>
                  </a:lnTo>
                  <a:lnTo>
                    <a:pt x="693" y="217"/>
                  </a:lnTo>
                  <a:lnTo>
                    <a:pt x="696" y="220"/>
                  </a:lnTo>
                  <a:lnTo>
                    <a:pt x="704" y="218"/>
                  </a:lnTo>
                  <a:lnTo>
                    <a:pt x="714" y="212"/>
                  </a:lnTo>
                  <a:lnTo>
                    <a:pt x="718" y="210"/>
                  </a:lnTo>
                  <a:lnTo>
                    <a:pt x="725" y="206"/>
                  </a:lnTo>
                  <a:lnTo>
                    <a:pt x="728" y="204"/>
                  </a:lnTo>
                  <a:lnTo>
                    <a:pt x="734" y="200"/>
                  </a:lnTo>
                  <a:lnTo>
                    <a:pt x="735" y="199"/>
                  </a:lnTo>
                  <a:lnTo>
                    <a:pt x="738" y="197"/>
                  </a:lnTo>
                  <a:lnTo>
                    <a:pt x="740" y="199"/>
                  </a:lnTo>
                  <a:lnTo>
                    <a:pt x="740" y="200"/>
                  </a:lnTo>
                  <a:lnTo>
                    <a:pt x="737" y="203"/>
                  </a:lnTo>
                  <a:lnTo>
                    <a:pt x="738" y="204"/>
                  </a:lnTo>
                  <a:lnTo>
                    <a:pt x="740" y="206"/>
                  </a:lnTo>
                  <a:lnTo>
                    <a:pt x="741" y="209"/>
                  </a:lnTo>
                  <a:lnTo>
                    <a:pt x="741" y="211"/>
                  </a:lnTo>
                  <a:lnTo>
                    <a:pt x="742" y="215"/>
                  </a:lnTo>
                  <a:lnTo>
                    <a:pt x="745" y="220"/>
                  </a:lnTo>
                  <a:lnTo>
                    <a:pt x="745" y="221"/>
                  </a:lnTo>
                  <a:lnTo>
                    <a:pt x="745" y="223"/>
                  </a:lnTo>
                  <a:lnTo>
                    <a:pt x="747" y="225"/>
                  </a:lnTo>
                  <a:lnTo>
                    <a:pt x="748" y="226"/>
                  </a:lnTo>
                  <a:lnTo>
                    <a:pt x="754" y="231"/>
                  </a:lnTo>
                  <a:lnTo>
                    <a:pt x="758" y="228"/>
                  </a:lnTo>
                  <a:lnTo>
                    <a:pt x="761" y="227"/>
                  </a:lnTo>
                  <a:lnTo>
                    <a:pt x="763" y="226"/>
                  </a:lnTo>
                  <a:lnTo>
                    <a:pt x="767" y="226"/>
                  </a:lnTo>
                  <a:lnTo>
                    <a:pt x="770" y="227"/>
                  </a:lnTo>
                  <a:lnTo>
                    <a:pt x="776" y="229"/>
                  </a:lnTo>
                  <a:lnTo>
                    <a:pt x="780" y="226"/>
                  </a:lnTo>
                  <a:lnTo>
                    <a:pt x="789" y="222"/>
                  </a:lnTo>
                  <a:lnTo>
                    <a:pt x="786" y="230"/>
                  </a:lnTo>
                  <a:lnTo>
                    <a:pt x="784" y="237"/>
                  </a:lnTo>
                  <a:lnTo>
                    <a:pt x="783" y="240"/>
                  </a:lnTo>
                  <a:lnTo>
                    <a:pt x="781" y="247"/>
                  </a:lnTo>
                  <a:lnTo>
                    <a:pt x="780" y="250"/>
                  </a:lnTo>
                  <a:lnTo>
                    <a:pt x="778" y="252"/>
                  </a:lnTo>
                  <a:lnTo>
                    <a:pt x="780" y="251"/>
                  </a:lnTo>
                  <a:lnTo>
                    <a:pt x="782" y="250"/>
                  </a:lnTo>
                  <a:lnTo>
                    <a:pt x="784" y="247"/>
                  </a:lnTo>
                  <a:lnTo>
                    <a:pt x="786" y="242"/>
                  </a:lnTo>
                  <a:lnTo>
                    <a:pt x="792" y="228"/>
                  </a:lnTo>
                  <a:lnTo>
                    <a:pt x="794" y="227"/>
                  </a:lnTo>
                  <a:lnTo>
                    <a:pt x="799" y="226"/>
                  </a:lnTo>
                  <a:lnTo>
                    <a:pt x="808" y="215"/>
                  </a:lnTo>
                  <a:lnTo>
                    <a:pt x="811" y="215"/>
                  </a:lnTo>
                  <a:lnTo>
                    <a:pt x="814" y="217"/>
                  </a:lnTo>
                  <a:lnTo>
                    <a:pt x="816" y="219"/>
                  </a:lnTo>
                  <a:lnTo>
                    <a:pt x="816" y="215"/>
                  </a:lnTo>
                  <a:lnTo>
                    <a:pt x="819" y="215"/>
                  </a:lnTo>
                  <a:lnTo>
                    <a:pt x="816" y="213"/>
                  </a:lnTo>
                  <a:lnTo>
                    <a:pt x="816" y="212"/>
                  </a:lnTo>
                  <a:lnTo>
                    <a:pt x="816" y="209"/>
                  </a:lnTo>
                  <a:lnTo>
                    <a:pt x="817" y="206"/>
                  </a:lnTo>
                  <a:lnTo>
                    <a:pt x="816" y="204"/>
                  </a:lnTo>
                  <a:lnTo>
                    <a:pt x="821" y="201"/>
                  </a:lnTo>
                  <a:lnTo>
                    <a:pt x="821" y="198"/>
                  </a:lnTo>
                  <a:lnTo>
                    <a:pt x="822" y="196"/>
                  </a:lnTo>
                  <a:lnTo>
                    <a:pt x="824" y="194"/>
                  </a:lnTo>
                  <a:lnTo>
                    <a:pt x="827" y="193"/>
                  </a:lnTo>
                  <a:lnTo>
                    <a:pt x="827" y="191"/>
                  </a:lnTo>
                  <a:lnTo>
                    <a:pt x="828" y="190"/>
                  </a:lnTo>
                  <a:lnTo>
                    <a:pt x="830" y="190"/>
                  </a:lnTo>
                  <a:lnTo>
                    <a:pt x="832" y="192"/>
                  </a:lnTo>
                  <a:lnTo>
                    <a:pt x="834" y="190"/>
                  </a:lnTo>
                  <a:lnTo>
                    <a:pt x="837" y="188"/>
                  </a:lnTo>
                  <a:lnTo>
                    <a:pt x="838" y="189"/>
                  </a:lnTo>
                  <a:lnTo>
                    <a:pt x="839" y="190"/>
                  </a:lnTo>
                  <a:lnTo>
                    <a:pt x="841" y="190"/>
                  </a:lnTo>
                  <a:lnTo>
                    <a:pt x="842" y="190"/>
                  </a:lnTo>
                  <a:lnTo>
                    <a:pt x="845" y="188"/>
                  </a:lnTo>
                  <a:lnTo>
                    <a:pt x="847" y="191"/>
                  </a:lnTo>
                  <a:lnTo>
                    <a:pt x="849" y="192"/>
                  </a:lnTo>
                  <a:lnTo>
                    <a:pt x="849" y="190"/>
                  </a:lnTo>
                  <a:lnTo>
                    <a:pt x="848" y="189"/>
                  </a:lnTo>
                  <a:lnTo>
                    <a:pt x="849" y="188"/>
                  </a:lnTo>
                  <a:lnTo>
                    <a:pt x="850" y="187"/>
                  </a:lnTo>
                  <a:lnTo>
                    <a:pt x="854" y="188"/>
                  </a:lnTo>
                  <a:lnTo>
                    <a:pt x="857" y="189"/>
                  </a:lnTo>
                  <a:lnTo>
                    <a:pt x="858" y="191"/>
                  </a:lnTo>
                  <a:lnTo>
                    <a:pt x="862" y="192"/>
                  </a:lnTo>
                  <a:lnTo>
                    <a:pt x="864" y="191"/>
                  </a:lnTo>
                  <a:lnTo>
                    <a:pt x="867" y="192"/>
                  </a:lnTo>
                  <a:lnTo>
                    <a:pt x="869" y="192"/>
                  </a:lnTo>
                  <a:lnTo>
                    <a:pt x="870" y="194"/>
                  </a:lnTo>
                  <a:lnTo>
                    <a:pt x="874" y="197"/>
                  </a:lnTo>
                  <a:lnTo>
                    <a:pt x="875" y="198"/>
                  </a:lnTo>
                  <a:lnTo>
                    <a:pt x="878" y="199"/>
                  </a:lnTo>
                  <a:lnTo>
                    <a:pt x="881" y="200"/>
                  </a:lnTo>
                  <a:lnTo>
                    <a:pt x="885" y="201"/>
                  </a:lnTo>
                  <a:lnTo>
                    <a:pt x="888" y="200"/>
                  </a:lnTo>
                  <a:lnTo>
                    <a:pt x="888" y="203"/>
                  </a:lnTo>
                  <a:lnTo>
                    <a:pt x="890" y="203"/>
                  </a:lnTo>
                  <a:lnTo>
                    <a:pt x="893" y="203"/>
                  </a:lnTo>
                  <a:lnTo>
                    <a:pt x="896" y="205"/>
                  </a:lnTo>
                  <a:lnTo>
                    <a:pt x="902" y="208"/>
                  </a:lnTo>
                  <a:lnTo>
                    <a:pt x="906" y="210"/>
                  </a:lnTo>
                  <a:lnTo>
                    <a:pt x="909" y="210"/>
                  </a:lnTo>
                  <a:lnTo>
                    <a:pt x="912" y="210"/>
                  </a:lnTo>
                  <a:lnTo>
                    <a:pt x="915" y="217"/>
                  </a:lnTo>
                  <a:lnTo>
                    <a:pt x="916" y="222"/>
                  </a:lnTo>
                  <a:lnTo>
                    <a:pt x="918" y="221"/>
                  </a:lnTo>
                  <a:lnTo>
                    <a:pt x="919" y="219"/>
                  </a:lnTo>
                  <a:lnTo>
                    <a:pt x="921" y="215"/>
                  </a:lnTo>
                  <a:lnTo>
                    <a:pt x="925" y="214"/>
                  </a:lnTo>
                  <a:lnTo>
                    <a:pt x="926" y="215"/>
                  </a:lnTo>
                  <a:lnTo>
                    <a:pt x="930" y="218"/>
                  </a:lnTo>
                  <a:lnTo>
                    <a:pt x="932" y="220"/>
                  </a:lnTo>
                  <a:lnTo>
                    <a:pt x="934" y="222"/>
                  </a:lnTo>
                  <a:lnTo>
                    <a:pt x="936" y="223"/>
                  </a:lnTo>
                  <a:lnTo>
                    <a:pt x="934" y="225"/>
                  </a:lnTo>
                  <a:lnTo>
                    <a:pt x="936" y="225"/>
                  </a:lnTo>
                  <a:lnTo>
                    <a:pt x="938" y="223"/>
                  </a:lnTo>
                  <a:lnTo>
                    <a:pt x="940" y="226"/>
                  </a:lnTo>
                  <a:lnTo>
                    <a:pt x="941" y="230"/>
                  </a:lnTo>
                  <a:lnTo>
                    <a:pt x="942" y="232"/>
                  </a:lnTo>
                  <a:lnTo>
                    <a:pt x="940" y="234"/>
                  </a:lnTo>
                  <a:lnTo>
                    <a:pt x="939" y="236"/>
                  </a:lnTo>
                  <a:lnTo>
                    <a:pt x="937" y="238"/>
                  </a:lnTo>
                  <a:lnTo>
                    <a:pt x="936" y="239"/>
                  </a:lnTo>
                  <a:lnTo>
                    <a:pt x="934" y="239"/>
                  </a:lnTo>
                  <a:lnTo>
                    <a:pt x="936" y="241"/>
                  </a:lnTo>
                  <a:lnTo>
                    <a:pt x="937" y="243"/>
                  </a:lnTo>
                  <a:lnTo>
                    <a:pt x="940" y="238"/>
                  </a:lnTo>
                  <a:lnTo>
                    <a:pt x="942" y="237"/>
                  </a:lnTo>
                  <a:lnTo>
                    <a:pt x="945" y="236"/>
                  </a:lnTo>
                  <a:lnTo>
                    <a:pt x="946" y="239"/>
                  </a:lnTo>
                  <a:lnTo>
                    <a:pt x="947" y="242"/>
                  </a:lnTo>
                  <a:lnTo>
                    <a:pt x="942" y="244"/>
                  </a:lnTo>
                  <a:lnTo>
                    <a:pt x="942" y="246"/>
                  </a:lnTo>
                  <a:lnTo>
                    <a:pt x="941" y="248"/>
                  </a:lnTo>
                  <a:lnTo>
                    <a:pt x="940" y="249"/>
                  </a:lnTo>
                  <a:lnTo>
                    <a:pt x="939" y="253"/>
                  </a:lnTo>
                  <a:lnTo>
                    <a:pt x="938" y="255"/>
                  </a:lnTo>
                  <a:lnTo>
                    <a:pt x="936" y="267"/>
                  </a:lnTo>
                  <a:lnTo>
                    <a:pt x="936" y="269"/>
                  </a:lnTo>
                  <a:lnTo>
                    <a:pt x="938" y="267"/>
                  </a:lnTo>
                  <a:lnTo>
                    <a:pt x="945" y="261"/>
                  </a:lnTo>
                  <a:lnTo>
                    <a:pt x="947" y="255"/>
                  </a:lnTo>
                  <a:lnTo>
                    <a:pt x="949" y="248"/>
                  </a:lnTo>
                  <a:lnTo>
                    <a:pt x="951" y="246"/>
                  </a:lnTo>
                  <a:lnTo>
                    <a:pt x="953" y="246"/>
                  </a:lnTo>
                  <a:lnTo>
                    <a:pt x="955" y="247"/>
                  </a:lnTo>
                  <a:lnTo>
                    <a:pt x="956" y="249"/>
                  </a:lnTo>
                  <a:lnTo>
                    <a:pt x="955" y="250"/>
                  </a:lnTo>
                  <a:lnTo>
                    <a:pt x="953" y="253"/>
                  </a:lnTo>
                  <a:lnTo>
                    <a:pt x="951" y="255"/>
                  </a:lnTo>
                  <a:lnTo>
                    <a:pt x="953" y="256"/>
                  </a:lnTo>
                  <a:lnTo>
                    <a:pt x="958" y="251"/>
                  </a:lnTo>
                  <a:lnTo>
                    <a:pt x="961" y="250"/>
                  </a:lnTo>
                  <a:lnTo>
                    <a:pt x="963" y="250"/>
                  </a:lnTo>
                  <a:lnTo>
                    <a:pt x="967" y="247"/>
                  </a:lnTo>
                  <a:lnTo>
                    <a:pt x="976" y="247"/>
                  </a:lnTo>
                  <a:lnTo>
                    <a:pt x="977" y="244"/>
                  </a:lnTo>
                  <a:lnTo>
                    <a:pt x="978" y="243"/>
                  </a:lnTo>
                  <a:lnTo>
                    <a:pt x="983" y="243"/>
                  </a:lnTo>
                  <a:lnTo>
                    <a:pt x="993" y="246"/>
                  </a:lnTo>
                  <a:lnTo>
                    <a:pt x="996" y="248"/>
                  </a:lnTo>
                  <a:lnTo>
                    <a:pt x="1001" y="250"/>
                  </a:lnTo>
                  <a:lnTo>
                    <a:pt x="1003" y="252"/>
                  </a:lnTo>
                  <a:lnTo>
                    <a:pt x="1014" y="256"/>
                  </a:lnTo>
                  <a:lnTo>
                    <a:pt x="1023" y="256"/>
                  </a:lnTo>
                  <a:lnTo>
                    <a:pt x="1027" y="255"/>
                  </a:lnTo>
                  <a:lnTo>
                    <a:pt x="1031" y="256"/>
                  </a:lnTo>
                  <a:lnTo>
                    <a:pt x="1034" y="259"/>
                  </a:lnTo>
                  <a:lnTo>
                    <a:pt x="1040" y="260"/>
                  </a:lnTo>
                  <a:lnTo>
                    <a:pt x="1044" y="261"/>
                  </a:lnTo>
                  <a:lnTo>
                    <a:pt x="1049" y="259"/>
                  </a:lnTo>
                  <a:lnTo>
                    <a:pt x="1058" y="259"/>
                  </a:lnTo>
                  <a:lnTo>
                    <a:pt x="1071" y="256"/>
                  </a:lnTo>
                  <a:lnTo>
                    <a:pt x="1079" y="257"/>
                  </a:lnTo>
                  <a:lnTo>
                    <a:pt x="1088" y="258"/>
                  </a:lnTo>
                  <a:lnTo>
                    <a:pt x="1094" y="262"/>
                  </a:lnTo>
                  <a:lnTo>
                    <a:pt x="1099" y="264"/>
                  </a:lnTo>
                  <a:lnTo>
                    <a:pt x="1103" y="267"/>
                  </a:lnTo>
                  <a:lnTo>
                    <a:pt x="1107" y="269"/>
                  </a:lnTo>
                  <a:lnTo>
                    <a:pt x="1118" y="275"/>
                  </a:lnTo>
                  <a:lnTo>
                    <a:pt x="1122" y="278"/>
                  </a:lnTo>
                  <a:lnTo>
                    <a:pt x="1129" y="283"/>
                  </a:lnTo>
                  <a:lnTo>
                    <a:pt x="1136" y="286"/>
                  </a:lnTo>
                  <a:lnTo>
                    <a:pt x="1139" y="291"/>
                  </a:lnTo>
                  <a:lnTo>
                    <a:pt x="1142" y="293"/>
                  </a:lnTo>
                  <a:lnTo>
                    <a:pt x="1149" y="302"/>
                  </a:lnTo>
                  <a:lnTo>
                    <a:pt x="1157" y="307"/>
                  </a:lnTo>
                  <a:lnTo>
                    <a:pt x="1162" y="313"/>
                  </a:lnTo>
                  <a:lnTo>
                    <a:pt x="1173" y="317"/>
                  </a:lnTo>
                  <a:lnTo>
                    <a:pt x="1177" y="324"/>
                  </a:lnTo>
                  <a:lnTo>
                    <a:pt x="1184" y="324"/>
                  </a:lnTo>
                  <a:lnTo>
                    <a:pt x="1187" y="325"/>
                  </a:lnTo>
                  <a:lnTo>
                    <a:pt x="1190" y="328"/>
                  </a:lnTo>
                  <a:lnTo>
                    <a:pt x="1195" y="330"/>
                  </a:lnTo>
                  <a:lnTo>
                    <a:pt x="1202" y="329"/>
                  </a:lnTo>
                  <a:lnTo>
                    <a:pt x="1209" y="329"/>
                  </a:lnTo>
                  <a:lnTo>
                    <a:pt x="1215" y="328"/>
                  </a:lnTo>
                  <a:lnTo>
                    <a:pt x="1229" y="330"/>
                  </a:lnTo>
                  <a:lnTo>
                    <a:pt x="1231" y="331"/>
                  </a:lnTo>
                  <a:lnTo>
                    <a:pt x="1234" y="335"/>
                  </a:lnTo>
                  <a:lnTo>
                    <a:pt x="1239" y="344"/>
                  </a:lnTo>
                  <a:lnTo>
                    <a:pt x="1242" y="355"/>
                  </a:lnTo>
                  <a:lnTo>
                    <a:pt x="1244" y="364"/>
                  </a:lnTo>
                  <a:lnTo>
                    <a:pt x="1247" y="371"/>
                  </a:lnTo>
                  <a:lnTo>
                    <a:pt x="1248" y="384"/>
                  </a:lnTo>
                  <a:lnTo>
                    <a:pt x="1251" y="387"/>
                  </a:lnTo>
                  <a:lnTo>
                    <a:pt x="1251" y="390"/>
                  </a:lnTo>
                  <a:lnTo>
                    <a:pt x="1252" y="391"/>
                  </a:lnTo>
                  <a:lnTo>
                    <a:pt x="1253" y="399"/>
                  </a:lnTo>
                  <a:lnTo>
                    <a:pt x="1252" y="403"/>
                  </a:lnTo>
                  <a:lnTo>
                    <a:pt x="1251" y="407"/>
                  </a:lnTo>
                  <a:lnTo>
                    <a:pt x="1251" y="409"/>
                  </a:lnTo>
                  <a:lnTo>
                    <a:pt x="1251" y="410"/>
                  </a:lnTo>
                  <a:lnTo>
                    <a:pt x="1251" y="412"/>
                  </a:lnTo>
                  <a:lnTo>
                    <a:pt x="1251" y="414"/>
                  </a:lnTo>
                  <a:lnTo>
                    <a:pt x="1252" y="418"/>
                  </a:lnTo>
                  <a:lnTo>
                    <a:pt x="1252" y="421"/>
                  </a:lnTo>
                  <a:lnTo>
                    <a:pt x="1250" y="425"/>
                  </a:lnTo>
                  <a:lnTo>
                    <a:pt x="1247" y="436"/>
                  </a:lnTo>
                  <a:lnTo>
                    <a:pt x="1241" y="452"/>
                  </a:lnTo>
                  <a:lnTo>
                    <a:pt x="1236" y="462"/>
                  </a:lnTo>
                  <a:lnTo>
                    <a:pt x="1227" y="472"/>
                  </a:lnTo>
                  <a:lnTo>
                    <a:pt x="1222" y="477"/>
                  </a:lnTo>
                  <a:lnTo>
                    <a:pt x="1220" y="478"/>
                  </a:lnTo>
                  <a:lnTo>
                    <a:pt x="1218" y="477"/>
                  </a:lnTo>
                  <a:lnTo>
                    <a:pt x="1219" y="479"/>
                  </a:lnTo>
                  <a:lnTo>
                    <a:pt x="1218" y="481"/>
                  </a:lnTo>
                  <a:lnTo>
                    <a:pt x="1213" y="489"/>
                  </a:lnTo>
                  <a:lnTo>
                    <a:pt x="1208" y="494"/>
                  </a:lnTo>
                  <a:lnTo>
                    <a:pt x="1201" y="502"/>
                  </a:lnTo>
                  <a:lnTo>
                    <a:pt x="1201" y="502"/>
                  </a:lnTo>
                  <a:lnTo>
                    <a:pt x="1194" y="506"/>
                  </a:lnTo>
                  <a:lnTo>
                    <a:pt x="1190" y="508"/>
                  </a:lnTo>
                  <a:lnTo>
                    <a:pt x="1184" y="513"/>
                  </a:lnTo>
                  <a:lnTo>
                    <a:pt x="1179" y="520"/>
                  </a:lnTo>
                  <a:lnTo>
                    <a:pt x="1178" y="522"/>
                  </a:lnTo>
                  <a:lnTo>
                    <a:pt x="1177" y="521"/>
                  </a:lnTo>
                  <a:lnTo>
                    <a:pt x="1177" y="525"/>
                  </a:lnTo>
                  <a:lnTo>
                    <a:pt x="1172" y="531"/>
                  </a:lnTo>
                  <a:lnTo>
                    <a:pt x="1171" y="532"/>
                  </a:lnTo>
                  <a:lnTo>
                    <a:pt x="1171" y="530"/>
                  </a:lnTo>
                  <a:lnTo>
                    <a:pt x="1172" y="529"/>
                  </a:lnTo>
                  <a:lnTo>
                    <a:pt x="1172" y="527"/>
                  </a:lnTo>
                  <a:lnTo>
                    <a:pt x="1172" y="526"/>
                  </a:lnTo>
                  <a:lnTo>
                    <a:pt x="1171" y="527"/>
                  </a:lnTo>
                  <a:lnTo>
                    <a:pt x="1168" y="531"/>
                  </a:lnTo>
                  <a:lnTo>
                    <a:pt x="1169" y="535"/>
                  </a:lnTo>
                  <a:lnTo>
                    <a:pt x="1167" y="540"/>
                  </a:lnTo>
                  <a:lnTo>
                    <a:pt x="1161" y="555"/>
                  </a:lnTo>
                  <a:lnTo>
                    <a:pt x="1152" y="567"/>
                  </a:lnTo>
                  <a:lnTo>
                    <a:pt x="1150" y="571"/>
                  </a:lnTo>
                  <a:lnTo>
                    <a:pt x="1143" y="579"/>
                  </a:lnTo>
                  <a:lnTo>
                    <a:pt x="1138" y="583"/>
                  </a:lnTo>
                  <a:lnTo>
                    <a:pt x="1136" y="583"/>
                  </a:lnTo>
                  <a:lnTo>
                    <a:pt x="1135" y="582"/>
                  </a:lnTo>
                  <a:lnTo>
                    <a:pt x="1134" y="576"/>
                  </a:lnTo>
                  <a:lnTo>
                    <a:pt x="1129" y="572"/>
                  </a:lnTo>
                  <a:lnTo>
                    <a:pt x="1129" y="571"/>
                  </a:lnTo>
                  <a:lnTo>
                    <a:pt x="1127" y="576"/>
                  </a:lnTo>
                  <a:lnTo>
                    <a:pt x="1125" y="577"/>
                  </a:lnTo>
                  <a:lnTo>
                    <a:pt x="1123" y="577"/>
                  </a:lnTo>
                  <a:lnTo>
                    <a:pt x="1126" y="579"/>
                  </a:lnTo>
                  <a:lnTo>
                    <a:pt x="1126" y="581"/>
                  </a:lnTo>
                  <a:lnTo>
                    <a:pt x="1124" y="585"/>
                  </a:lnTo>
                  <a:lnTo>
                    <a:pt x="1124" y="588"/>
                  </a:lnTo>
                  <a:lnTo>
                    <a:pt x="1120" y="593"/>
                  </a:lnTo>
                  <a:lnTo>
                    <a:pt x="1118" y="596"/>
                  </a:lnTo>
                  <a:lnTo>
                    <a:pt x="1116" y="599"/>
                  </a:lnTo>
                  <a:lnTo>
                    <a:pt x="1116" y="603"/>
                  </a:lnTo>
                  <a:lnTo>
                    <a:pt x="1118" y="602"/>
                  </a:lnTo>
                  <a:lnTo>
                    <a:pt x="1118" y="603"/>
                  </a:lnTo>
                  <a:lnTo>
                    <a:pt x="1119" y="604"/>
                  </a:lnTo>
                  <a:lnTo>
                    <a:pt x="1118" y="606"/>
                  </a:lnTo>
                  <a:lnTo>
                    <a:pt x="1117" y="609"/>
                  </a:lnTo>
                  <a:lnTo>
                    <a:pt x="1118" y="616"/>
                  </a:lnTo>
                  <a:lnTo>
                    <a:pt x="1117" y="618"/>
                  </a:lnTo>
                  <a:lnTo>
                    <a:pt x="1118" y="620"/>
                  </a:lnTo>
                  <a:lnTo>
                    <a:pt x="1120" y="617"/>
                  </a:lnTo>
                  <a:lnTo>
                    <a:pt x="1120" y="618"/>
                  </a:lnTo>
                  <a:lnTo>
                    <a:pt x="1116" y="638"/>
                  </a:lnTo>
                  <a:lnTo>
                    <a:pt x="1118" y="647"/>
                  </a:lnTo>
                  <a:lnTo>
                    <a:pt x="1119" y="658"/>
                  </a:lnTo>
                  <a:lnTo>
                    <a:pt x="1120" y="668"/>
                  </a:lnTo>
                  <a:lnTo>
                    <a:pt x="1122" y="677"/>
                  </a:lnTo>
                  <a:lnTo>
                    <a:pt x="1123" y="678"/>
                  </a:lnTo>
                  <a:lnTo>
                    <a:pt x="1120" y="689"/>
                  </a:lnTo>
                  <a:lnTo>
                    <a:pt x="1116" y="699"/>
                  </a:lnTo>
                  <a:lnTo>
                    <a:pt x="1115" y="708"/>
                  </a:lnTo>
                  <a:lnTo>
                    <a:pt x="1114" y="717"/>
                  </a:lnTo>
                  <a:lnTo>
                    <a:pt x="1112" y="721"/>
                  </a:lnTo>
                  <a:lnTo>
                    <a:pt x="1112" y="726"/>
                  </a:lnTo>
                  <a:lnTo>
                    <a:pt x="1113" y="737"/>
                  </a:lnTo>
                  <a:lnTo>
                    <a:pt x="1114" y="739"/>
                  </a:lnTo>
                  <a:lnTo>
                    <a:pt x="1110" y="744"/>
                  </a:lnTo>
                  <a:lnTo>
                    <a:pt x="1105" y="746"/>
                  </a:lnTo>
                  <a:lnTo>
                    <a:pt x="1103" y="749"/>
                  </a:lnTo>
                  <a:lnTo>
                    <a:pt x="1098" y="757"/>
                  </a:lnTo>
                  <a:lnTo>
                    <a:pt x="1095" y="770"/>
                  </a:lnTo>
                  <a:lnTo>
                    <a:pt x="1095" y="777"/>
                  </a:lnTo>
                  <a:lnTo>
                    <a:pt x="1096" y="791"/>
                  </a:lnTo>
                  <a:lnTo>
                    <a:pt x="1095" y="798"/>
                  </a:lnTo>
                  <a:lnTo>
                    <a:pt x="1093" y="802"/>
                  </a:lnTo>
                  <a:lnTo>
                    <a:pt x="1091" y="804"/>
                  </a:lnTo>
                  <a:lnTo>
                    <a:pt x="1087" y="807"/>
                  </a:lnTo>
                  <a:lnTo>
                    <a:pt x="1082" y="815"/>
                  </a:lnTo>
                  <a:lnTo>
                    <a:pt x="1080" y="823"/>
                  </a:lnTo>
                  <a:lnTo>
                    <a:pt x="1077" y="826"/>
                  </a:lnTo>
                  <a:lnTo>
                    <a:pt x="1076" y="831"/>
                  </a:lnTo>
                  <a:lnTo>
                    <a:pt x="1074" y="835"/>
                  </a:lnTo>
                  <a:lnTo>
                    <a:pt x="1068" y="843"/>
                  </a:lnTo>
                  <a:lnTo>
                    <a:pt x="1063" y="845"/>
                  </a:lnTo>
                  <a:lnTo>
                    <a:pt x="1062" y="847"/>
                  </a:lnTo>
                  <a:lnTo>
                    <a:pt x="1060" y="851"/>
                  </a:lnTo>
                  <a:lnTo>
                    <a:pt x="1056" y="858"/>
                  </a:lnTo>
                  <a:lnTo>
                    <a:pt x="1053" y="867"/>
                  </a:lnTo>
                  <a:lnTo>
                    <a:pt x="1054" y="870"/>
                  </a:lnTo>
                  <a:lnTo>
                    <a:pt x="1054" y="871"/>
                  </a:lnTo>
                  <a:lnTo>
                    <a:pt x="1055" y="881"/>
                  </a:lnTo>
                  <a:lnTo>
                    <a:pt x="1055" y="884"/>
                  </a:lnTo>
                  <a:lnTo>
                    <a:pt x="1051" y="887"/>
                  </a:lnTo>
                  <a:lnTo>
                    <a:pt x="1036" y="892"/>
                  </a:lnTo>
                  <a:lnTo>
                    <a:pt x="1032" y="895"/>
                  </a:lnTo>
                  <a:lnTo>
                    <a:pt x="1024" y="904"/>
                  </a:lnTo>
                  <a:lnTo>
                    <a:pt x="1023" y="906"/>
                  </a:lnTo>
                  <a:lnTo>
                    <a:pt x="1023" y="910"/>
                  </a:lnTo>
                  <a:lnTo>
                    <a:pt x="1025" y="911"/>
                  </a:lnTo>
                  <a:lnTo>
                    <a:pt x="1023" y="913"/>
                  </a:lnTo>
                  <a:lnTo>
                    <a:pt x="1021" y="917"/>
                  </a:lnTo>
                  <a:lnTo>
                    <a:pt x="1019" y="916"/>
                  </a:lnTo>
                  <a:lnTo>
                    <a:pt x="1004" y="916"/>
                  </a:lnTo>
                  <a:lnTo>
                    <a:pt x="996" y="917"/>
                  </a:lnTo>
                  <a:lnTo>
                    <a:pt x="992" y="917"/>
                  </a:lnTo>
                  <a:lnTo>
                    <a:pt x="990" y="917"/>
                  </a:lnTo>
                  <a:lnTo>
                    <a:pt x="988" y="915"/>
                  </a:lnTo>
                  <a:lnTo>
                    <a:pt x="988" y="913"/>
                  </a:lnTo>
                  <a:lnTo>
                    <a:pt x="989" y="911"/>
                  </a:lnTo>
                  <a:lnTo>
                    <a:pt x="988" y="909"/>
                  </a:lnTo>
                  <a:lnTo>
                    <a:pt x="986" y="909"/>
                  </a:lnTo>
                  <a:lnTo>
                    <a:pt x="983" y="910"/>
                  </a:lnTo>
                  <a:lnTo>
                    <a:pt x="983" y="911"/>
                  </a:lnTo>
                  <a:lnTo>
                    <a:pt x="983" y="913"/>
                  </a:lnTo>
                  <a:lnTo>
                    <a:pt x="984" y="915"/>
                  </a:lnTo>
                  <a:lnTo>
                    <a:pt x="984" y="916"/>
                  </a:lnTo>
                  <a:lnTo>
                    <a:pt x="984" y="918"/>
                  </a:lnTo>
                  <a:lnTo>
                    <a:pt x="979" y="919"/>
                  </a:lnTo>
                  <a:lnTo>
                    <a:pt x="973" y="920"/>
                  </a:lnTo>
                  <a:lnTo>
                    <a:pt x="967" y="921"/>
                  </a:lnTo>
                  <a:lnTo>
                    <a:pt x="962" y="922"/>
                  </a:lnTo>
                  <a:lnTo>
                    <a:pt x="959" y="921"/>
                  </a:lnTo>
                  <a:lnTo>
                    <a:pt x="962" y="920"/>
                  </a:lnTo>
                  <a:lnTo>
                    <a:pt x="965" y="920"/>
                  </a:lnTo>
                  <a:lnTo>
                    <a:pt x="969" y="919"/>
                  </a:lnTo>
                  <a:lnTo>
                    <a:pt x="969" y="917"/>
                  </a:lnTo>
                  <a:lnTo>
                    <a:pt x="963" y="916"/>
                  </a:lnTo>
                  <a:lnTo>
                    <a:pt x="958" y="917"/>
                  </a:lnTo>
                  <a:lnTo>
                    <a:pt x="954" y="919"/>
                  </a:lnTo>
                  <a:lnTo>
                    <a:pt x="947" y="919"/>
                  </a:lnTo>
                  <a:lnTo>
                    <a:pt x="938" y="921"/>
                  </a:lnTo>
                  <a:lnTo>
                    <a:pt x="937" y="922"/>
                  </a:lnTo>
                  <a:lnTo>
                    <a:pt x="937" y="926"/>
                  </a:lnTo>
                  <a:lnTo>
                    <a:pt x="939" y="927"/>
                  </a:lnTo>
                  <a:lnTo>
                    <a:pt x="940" y="928"/>
                  </a:lnTo>
                  <a:lnTo>
                    <a:pt x="939" y="930"/>
                  </a:lnTo>
                  <a:lnTo>
                    <a:pt x="937" y="930"/>
                  </a:lnTo>
                  <a:lnTo>
                    <a:pt x="928" y="932"/>
                  </a:lnTo>
                  <a:lnTo>
                    <a:pt x="920" y="938"/>
                  </a:lnTo>
                  <a:lnTo>
                    <a:pt x="917" y="939"/>
                  </a:lnTo>
                  <a:lnTo>
                    <a:pt x="914" y="943"/>
                  </a:lnTo>
                  <a:lnTo>
                    <a:pt x="913" y="945"/>
                  </a:lnTo>
                  <a:lnTo>
                    <a:pt x="912" y="946"/>
                  </a:lnTo>
                  <a:lnTo>
                    <a:pt x="910" y="946"/>
                  </a:lnTo>
                  <a:lnTo>
                    <a:pt x="906" y="945"/>
                  </a:lnTo>
                  <a:lnTo>
                    <a:pt x="900" y="945"/>
                  </a:lnTo>
                  <a:lnTo>
                    <a:pt x="896" y="946"/>
                  </a:lnTo>
                  <a:lnTo>
                    <a:pt x="874" y="957"/>
                  </a:lnTo>
                  <a:lnTo>
                    <a:pt x="867" y="962"/>
                  </a:lnTo>
                  <a:lnTo>
                    <a:pt x="858" y="971"/>
                  </a:lnTo>
                  <a:lnTo>
                    <a:pt x="844" y="980"/>
                  </a:lnTo>
                  <a:lnTo>
                    <a:pt x="836" y="986"/>
                  </a:lnTo>
                  <a:lnTo>
                    <a:pt x="834" y="988"/>
                  </a:lnTo>
                  <a:lnTo>
                    <a:pt x="833" y="989"/>
                  </a:lnTo>
                  <a:lnTo>
                    <a:pt x="831" y="990"/>
                  </a:lnTo>
                  <a:lnTo>
                    <a:pt x="832" y="990"/>
                  </a:lnTo>
                  <a:lnTo>
                    <a:pt x="834" y="991"/>
                  </a:lnTo>
                  <a:lnTo>
                    <a:pt x="833" y="994"/>
                  </a:lnTo>
                  <a:lnTo>
                    <a:pt x="830" y="996"/>
                  </a:lnTo>
                  <a:lnTo>
                    <a:pt x="824" y="1003"/>
                  </a:lnTo>
                  <a:lnTo>
                    <a:pt x="823" y="1002"/>
                  </a:lnTo>
                  <a:lnTo>
                    <a:pt x="825" y="999"/>
                  </a:lnTo>
                  <a:lnTo>
                    <a:pt x="822" y="999"/>
                  </a:lnTo>
                  <a:lnTo>
                    <a:pt x="818" y="997"/>
                  </a:lnTo>
                  <a:lnTo>
                    <a:pt x="816" y="999"/>
                  </a:lnTo>
                  <a:lnTo>
                    <a:pt x="817" y="1002"/>
                  </a:lnTo>
                  <a:lnTo>
                    <a:pt x="816" y="1004"/>
                  </a:lnTo>
                  <a:lnTo>
                    <a:pt x="812" y="1004"/>
                  </a:lnTo>
                  <a:lnTo>
                    <a:pt x="810" y="1004"/>
                  </a:lnTo>
                  <a:lnTo>
                    <a:pt x="808" y="1001"/>
                  </a:lnTo>
                  <a:lnTo>
                    <a:pt x="809" y="1006"/>
                  </a:lnTo>
                  <a:lnTo>
                    <a:pt x="815" y="1007"/>
                  </a:lnTo>
                  <a:lnTo>
                    <a:pt x="817" y="1007"/>
                  </a:lnTo>
                  <a:lnTo>
                    <a:pt x="818" y="1009"/>
                  </a:lnTo>
                  <a:lnTo>
                    <a:pt x="813" y="1017"/>
                  </a:lnTo>
                  <a:lnTo>
                    <a:pt x="810" y="1018"/>
                  </a:lnTo>
                  <a:lnTo>
                    <a:pt x="809" y="1019"/>
                  </a:lnTo>
                  <a:lnTo>
                    <a:pt x="811" y="1019"/>
                  </a:lnTo>
                  <a:lnTo>
                    <a:pt x="812" y="1021"/>
                  </a:lnTo>
                  <a:lnTo>
                    <a:pt x="811" y="1030"/>
                  </a:lnTo>
                  <a:lnTo>
                    <a:pt x="809" y="1031"/>
                  </a:lnTo>
                  <a:lnTo>
                    <a:pt x="808" y="1031"/>
                  </a:lnTo>
                  <a:lnTo>
                    <a:pt x="807" y="1033"/>
                  </a:lnTo>
                  <a:lnTo>
                    <a:pt x="808" y="1036"/>
                  </a:lnTo>
                  <a:lnTo>
                    <a:pt x="810" y="1038"/>
                  </a:lnTo>
                  <a:lnTo>
                    <a:pt x="810" y="1042"/>
                  </a:lnTo>
                  <a:lnTo>
                    <a:pt x="809" y="1045"/>
                  </a:lnTo>
                  <a:lnTo>
                    <a:pt x="809" y="1048"/>
                  </a:lnTo>
                  <a:lnTo>
                    <a:pt x="811" y="1054"/>
                  </a:lnTo>
                  <a:lnTo>
                    <a:pt x="812" y="1061"/>
                  </a:lnTo>
                  <a:lnTo>
                    <a:pt x="812" y="1064"/>
                  </a:lnTo>
                  <a:lnTo>
                    <a:pt x="813" y="1066"/>
                  </a:lnTo>
                  <a:lnTo>
                    <a:pt x="812" y="1069"/>
                  </a:lnTo>
                  <a:lnTo>
                    <a:pt x="812" y="1072"/>
                  </a:lnTo>
                  <a:lnTo>
                    <a:pt x="810" y="1079"/>
                  </a:lnTo>
                  <a:lnTo>
                    <a:pt x="811" y="1089"/>
                  </a:lnTo>
                  <a:lnTo>
                    <a:pt x="811" y="1097"/>
                  </a:lnTo>
                  <a:lnTo>
                    <a:pt x="810" y="1102"/>
                  </a:lnTo>
                  <a:lnTo>
                    <a:pt x="809" y="1106"/>
                  </a:lnTo>
                  <a:lnTo>
                    <a:pt x="805" y="1111"/>
                  </a:lnTo>
                  <a:lnTo>
                    <a:pt x="805" y="1116"/>
                  </a:lnTo>
                  <a:lnTo>
                    <a:pt x="798" y="1120"/>
                  </a:lnTo>
                  <a:lnTo>
                    <a:pt x="790" y="1127"/>
                  </a:lnTo>
                  <a:lnTo>
                    <a:pt x="783" y="1134"/>
                  </a:lnTo>
                  <a:lnTo>
                    <a:pt x="775" y="1144"/>
                  </a:lnTo>
                  <a:lnTo>
                    <a:pt x="766" y="1160"/>
                  </a:lnTo>
                  <a:lnTo>
                    <a:pt x="758" y="1184"/>
                  </a:lnTo>
                  <a:lnTo>
                    <a:pt x="747" y="1201"/>
                  </a:lnTo>
                  <a:lnTo>
                    <a:pt x="743" y="1207"/>
                  </a:lnTo>
                  <a:lnTo>
                    <a:pt x="737" y="1214"/>
                  </a:lnTo>
                  <a:lnTo>
                    <a:pt x="730" y="1223"/>
                  </a:lnTo>
                  <a:lnTo>
                    <a:pt x="720" y="1231"/>
                  </a:lnTo>
                  <a:lnTo>
                    <a:pt x="709" y="1238"/>
                  </a:lnTo>
                  <a:lnTo>
                    <a:pt x="706" y="1242"/>
                  </a:lnTo>
                  <a:lnTo>
                    <a:pt x="702" y="1246"/>
                  </a:lnTo>
                  <a:lnTo>
                    <a:pt x="701" y="1244"/>
                  </a:lnTo>
                  <a:lnTo>
                    <a:pt x="701" y="1241"/>
                  </a:lnTo>
                  <a:lnTo>
                    <a:pt x="701" y="1238"/>
                  </a:lnTo>
                  <a:lnTo>
                    <a:pt x="701" y="1236"/>
                  </a:lnTo>
                  <a:lnTo>
                    <a:pt x="703" y="1235"/>
                  </a:lnTo>
                  <a:lnTo>
                    <a:pt x="706" y="1237"/>
                  </a:lnTo>
                  <a:lnTo>
                    <a:pt x="708" y="1236"/>
                  </a:lnTo>
                  <a:lnTo>
                    <a:pt x="709" y="1234"/>
                  </a:lnTo>
                  <a:lnTo>
                    <a:pt x="713" y="1234"/>
                  </a:lnTo>
                  <a:lnTo>
                    <a:pt x="721" y="1225"/>
                  </a:lnTo>
                  <a:lnTo>
                    <a:pt x="726" y="1222"/>
                  </a:lnTo>
                  <a:lnTo>
                    <a:pt x="729" y="1217"/>
                  </a:lnTo>
                  <a:lnTo>
                    <a:pt x="730" y="1215"/>
                  </a:lnTo>
                  <a:lnTo>
                    <a:pt x="730" y="1209"/>
                  </a:lnTo>
                  <a:lnTo>
                    <a:pt x="731" y="1207"/>
                  </a:lnTo>
                  <a:lnTo>
                    <a:pt x="736" y="1208"/>
                  </a:lnTo>
                  <a:lnTo>
                    <a:pt x="736" y="1206"/>
                  </a:lnTo>
                  <a:lnTo>
                    <a:pt x="736" y="1205"/>
                  </a:lnTo>
                  <a:lnTo>
                    <a:pt x="737" y="1201"/>
                  </a:lnTo>
                  <a:lnTo>
                    <a:pt x="742" y="1198"/>
                  </a:lnTo>
                  <a:lnTo>
                    <a:pt x="745" y="1193"/>
                  </a:lnTo>
                  <a:lnTo>
                    <a:pt x="744" y="1184"/>
                  </a:lnTo>
                  <a:lnTo>
                    <a:pt x="745" y="1183"/>
                  </a:lnTo>
                  <a:lnTo>
                    <a:pt x="747" y="1184"/>
                  </a:lnTo>
                  <a:lnTo>
                    <a:pt x="748" y="1184"/>
                  </a:lnTo>
                  <a:lnTo>
                    <a:pt x="749" y="1179"/>
                  </a:lnTo>
                  <a:lnTo>
                    <a:pt x="749" y="1177"/>
                  </a:lnTo>
                  <a:lnTo>
                    <a:pt x="747" y="1176"/>
                  </a:lnTo>
                  <a:lnTo>
                    <a:pt x="737" y="1181"/>
                  </a:lnTo>
                  <a:lnTo>
                    <a:pt x="734" y="1181"/>
                  </a:lnTo>
                  <a:lnTo>
                    <a:pt x="734" y="1177"/>
                  </a:lnTo>
                  <a:lnTo>
                    <a:pt x="729" y="1175"/>
                  </a:lnTo>
                  <a:lnTo>
                    <a:pt x="728" y="1172"/>
                  </a:lnTo>
                  <a:lnTo>
                    <a:pt x="727" y="1170"/>
                  </a:lnTo>
                  <a:lnTo>
                    <a:pt x="725" y="1169"/>
                  </a:lnTo>
                  <a:lnTo>
                    <a:pt x="726" y="1173"/>
                  </a:lnTo>
                  <a:lnTo>
                    <a:pt x="726" y="1177"/>
                  </a:lnTo>
                  <a:lnTo>
                    <a:pt x="730" y="1181"/>
                  </a:lnTo>
                  <a:lnTo>
                    <a:pt x="729" y="1183"/>
                  </a:lnTo>
                  <a:lnTo>
                    <a:pt x="727" y="1185"/>
                  </a:lnTo>
                  <a:lnTo>
                    <a:pt x="726" y="1190"/>
                  </a:lnTo>
                  <a:lnTo>
                    <a:pt x="726" y="1195"/>
                  </a:lnTo>
                  <a:lnTo>
                    <a:pt x="725" y="1193"/>
                  </a:lnTo>
                  <a:lnTo>
                    <a:pt x="723" y="1193"/>
                  </a:lnTo>
                  <a:lnTo>
                    <a:pt x="723" y="1199"/>
                  </a:lnTo>
                  <a:lnTo>
                    <a:pt x="720" y="1201"/>
                  </a:lnTo>
                  <a:lnTo>
                    <a:pt x="720" y="1204"/>
                  </a:lnTo>
                  <a:lnTo>
                    <a:pt x="720" y="1207"/>
                  </a:lnTo>
                  <a:lnTo>
                    <a:pt x="719" y="1209"/>
                  </a:lnTo>
                  <a:lnTo>
                    <a:pt x="712" y="1214"/>
                  </a:lnTo>
                  <a:lnTo>
                    <a:pt x="706" y="1217"/>
                  </a:lnTo>
                  <a:lnTo>
                    <a:pt x="704" y="1219"/>
                  </a:lnTo>
                  <a:lnTo>
                    <a:pt x="703" y="1223"/>
                  </a:lnTo>
                  <a:lnTo>
                    <a:pt x="702" y="1227"/>
                  </a:lnTo>
                  <a:lnTo>
                    <a:pt x="699" y="1231"/>
                  </a:lnTo>
                  <a:lnTo>
                    <a:pt x="697" y="1237"/>
                  </a:lnTo>
                  <a:lnTo>
                    <a:pt x="697" y="1240"/>
                  </a:lnTo>
                  <a:lnTo>
                    <a:pt x="697" y="1245"/>
                  </a:lnTo>
                  <a:lnTo>
                    <a:pt x="699" y="1248"/>
                  </a:lnTo>
                  <a:lnTo>
                    <a:pt x="697" y="1250"/>
                  </a:lnTo>
                  <a:lnTo>
                    <a:pt x="694" y="1254"/>
                  </a:lnTo>
                  <a:lnTo>
                    <a:pt x="692" y="1258"/>
                  </a:lnTo>
                  <a:lnTo>
                    <a:pt x="687" y="1275"/>
                  </a:lnTo>
                  <a:lnTo>
                    <a:pt x="682" y="1285"/>
                  </a:lnTo>
                  <a:lnTo>
                    <a:pt x="679" y="1290"/>
                  </a:lnTo>
                  <a:lnTo>
                    <a:pt x="674" y="1295"/>
                  </a:lnTo>
                  <a:lnTo>
                    <a:pt x="659" y="1308"/>
                  </a:lnTo>
                  <a:lnTo>
                    <a:pt x="658" y="1308"/>
                  </a:lnTo>
                  <a:lnTo>
                    <a:pt x="656" y="1306"/>
                  </a:lnTo>
                  <a:lnTo>
                    <a:pt x="654" y="1305"/>
                  </a:lnTo>
                  <a:lnTo>
                    <a:pt x="654" y="1305"/>
                  </a:lnTo>
                  <a:lnTo>
                    <a:pt x="654" y="1303"/>
                  </a:lnTo>
                  <a:lnTo>
                    <a:pt x="654" y="1299"/>
                  </a:lnTo>
                  <a:lnTo>
                    <a:pt x="654" y="1286"/>
                  </a:lnTo>
                  <a:lnTo>
                    <a:pt x="655" y="1284"/>
                  </a:lnTo>
                  <a:lnTo>
                    <a:pt x="655" y="1282"/>
                  </a:lnTo>
                  <a:lnTo>
                    <a:pt x="658" y="1280"/>
                  </a:lnTo>
                  <a:lnTo>
                    <a:pt x="661" y="1277"/>
                  </a:lnTo>
                  <a:lnTo>
                    <a:pt x="664" y="1273"/>
                  </a:lnTo>
                  <a:lnTo>
                    <a:pt x="667" y="1270"/>
                  </a:lnTo>
                  <a:lnTo>
                    <a:pt x="666" y="1267"/>
                  </a:lnTo>
                  <a:lnTo>
                    <a:pt x="663" y="1266"/>
                  </a:lnTo>
                  <a:lnTo>
                    <a:pt x="660" y="1264"/>
                  </a:lnTo>
                  <a:lnTo>
                    <a:pt x="655" y="1261"/>
                  </a:lnTo>
                  <a:lnTo>
                    <a:pt x="652" y="1257"/>
                  </a:lnTo>
                  <a:lnTo>
                    <a:pt x="650" y="1253"/>
                  </a:lnTo>
                  <a:lnTo>
                    <a:pt x="649" y="1249"/>
                  </a:lnTo>
                  <a:lnTo>
                    <a:pt x="647" y="1245"/>
                  </a:lnTo>
                  <a:lnTo>
                    <a:pt x="647" y="1244"/>
                  </a:lnTo>
                  <a:lnTo>
                    <a:pt x="645" y="1243"/>
                  </a:lnTo>
                  <a:lnTo>
                    <a:pt x="643" y="1242"/>
                  </a:lnTo>
                  <a:lnTo>
                    <a:pt x="641" y="1240"/>
                  </a:lnTo>
                  <a:lnTo>
                    <a:pt x="639" y="1239"/>
                  </a:lnTo>
                  <a:lnTo>
                    <a:pt x="636" y="1238"/>
                  </a:lnTo>
                  <a:lnTo>
                    <a:pt x="632" y="1236"/>
                  </a:lnTo>
                  <a:lnTo>
                    <a:pt x="627" y="1232"/>
                  </a:lnTo>
                  <a:lnTo>
                    <a:pt x="624" y="1227"/>
                  </a:lnTo>
                  <a:lnTo>
                    <a:pt x="622" y="1225"/>
                  </a:lnTo>
                  <a:lnTo>
                    <a:pt x="621" y="1223"/>
                  </a:lnTo>
                  <a:lnTo>
                    <a:pt x="610" y="1219"/>
                  </a:lnTo>
                  <a:lnTo>
                    <a:pt x="606" y="1215"/>
                  </a:lnTo>
                  <a:lnTo>
                    <a:pt x="604" y="1216"/>
                  </a:lnTo>
                  <a:lnTo>
                    <a:pt x="602" y="1215"/>
                  </a:lnTo>
                  <a:lnTo>
                    <a:pt x="599" y="1213"/>
                  </a:lnTo>
                  <a:lnTo>
                    <a:pt x="598" y="1212"/>
                  </a:lnTo>
                  <a:lnTo>
                    <a:pt x="597" y="1210"/>
                  </a:lnTo>
                  <a:lnTo>
                    <a:pt x="596" y="1208"/>
                  </a:lnTo>
                  <a:lnTo>
                    <a:pt x="595" y="1206"/>
                  </a:lnTo>
                  <a:lnTo>
                    <a:pt x="592" y="1203"/>
                  </a:lnTo>
                  <a:lnTo>
                    <a:pt x="589" y="1200"/>
                  </a:lnTo>
                  <a:lnTo>
                    <a:pt x="587" y="1199"/>
                  </a:lnTo>
                  <a:lnTo>
                    <a:pt x="587" y="1199"/>
                  </a:lnTo>
                  <a:lnTo>
                    <a:pt x="586" y="1201"/>
                  </a:lnTo>
                  <a:lnTo>
                    <a:pt x="586" y="1202"/>
                  </a:lnTo>
                  <a:lnTo>
                    <a:pt x="585" y="1202"/>
                  </a:lnTo>
                  <a:lnTo>
                    <a:pt x="582" y="1204"/>
                  </a:lnTo>
                  <a:lnTo>
                    <a:pt x="581" y="1206"/>
                  </a:lnTo>
                  <a:lnTo>
                    <a:pt x="579" y="1207"/>
                  </a:lnTo>
                  <a:lnTo>
                    <a:pt x="576" y="1207"/>
                  </a:lnTo>
                  <a:lnTo>
                    <a:pt x="575" y="1207"/>
                  </a:lnTo>
                  <a:lnTo>
                    <a:pt x="575" y="1207"/>
                  </a:lnTo>
                  <a:lnTo>
                    <a:pt x="575" y="1204"/>
                  </a:lnTo>
                  <a:lnTo>
                    <a:pt x="575" y="1198"/>
                  </a:lnTo>
                  <a:lnTo>
                    <a:pt x="574" y="1196"/>
                  </a:lnTo>
                  <a:lnTo>
                    <a:pt x="572" y="1194"/>
                  </a:lnTo>
                  <a:lnTo>
                    <a:pt x="569" y="1191"/>
                  </a:lnTo>
                  <a:lnTo>
                    <a:pt x="562" y="1184"/>
                  </a:lnTo>
                  <a:lnTo>
                    <a:pt x="552" y="1174"/>
                  </a:lnTo>
                  <a:lnTo>
                    <a:pt x="548" y="1171"/>
                  </a:lnTo>
                  <a:lnTo>
                    <a:pt x="545" y="1171"/>
                  </a:lnTo>
                  <a:lnTo>
                    <a:pt x="542" y="1172"/>
                  </a:lnTo>
                  <a:lnTo>
                    <a:pt x="539" y="1173"/>
                  </a:lnTo>
                  <a:lnTo>
                    <a:pt x="537" y="1177"/>
                  </a:lnTo>
                  <a:lnTo>
                    <a:pt x="536" y="1178"/>
                  </a:lnTo>
                  <a:lnTo>
                    <a:pt x="531" y="1178"/>
                  </a:lnTo>
                  <a:lnTo>
                    <a:pt x="526" y="1177"/>
                  </a:lnTo>
                  <a:lnTo>
                    <a:pt x="524" y="1174"/>
                  </a:lnTo>
                  <a:lnTo>
                    <a:pt x="525" y="1173"/>
                  </a:lnTo>
                  <a:lnTo>
                    <a:pt x="530" y="1169"/>
                  </a:lnTo>
                  <a:lnTo>
                    <a:pt x="533" y="1165"/>
                  </a:lnTo>
                  <a:lnTo>
                    <a:pt x="534" y="1162"/>
                  </a:lnTo>
                  <a:lnTo>
                    <a:pt x="536" y="1160"/>
                  </a:lnTo>
                  <a:lnTo>
                    <a:pt x="540" y="1157"/>
                  </a:lnTo>
                  <a:lnTo>
                    <a:pt x="545" y="1153"/>
                  </a:lnTo>
                  <a:lnTo>
                    <a:pt x="550" y="1146"/>
                  </a:lnTo>
                  <a:lnTo>
                    <a:pt x="554" y="1141"/>
                  </a:lnTo>
                  <a:lnTo>
                    <a:pt x="554" y="1138"/>
                  </a:lnTo>
                  <a:lnTo>
                    <a:pt x="557" y="1136"/>
                  </a:lnTo>
                  <a:lnTo>
                    <a:pt x="560" y="1135"/>
                  </a:lnTo>
                  <a:lnTo>
                    <a:pt x="563" y="1131"/>
                  </a:lnTo>
                  <a:lnTo>
                    <a:pt x="565" y="1125"/>
                  </a:lnTo>
                  <a:lnTo>
                    <a:pt x="568" y="1122"/>
                  </a:lnTo>
                  <a:lnTo>
                    <a:pt x="572" y="1118"/>
                  </a:lnTo>
                  <a:lnTo>
                    <a:pt x="574" y="1116"/>
                  </a:lnTo>
                  <a:lnTo>
                    <a:pt x="575" y="1114"/>
                  </a:lnTo>
                  <a:lnTo>
                    <a:pt x="575" y="1112"/>
                  </a:lnTo>
                  <a:lnTo>
                    <a:pt x="577" y="1112"/>
                  </a:lnTo>
                  <a:lnTo>
                    <a:pt x="578" y="1111"/>
                  </a:lnTo>
                  <a:lnTo>
                    <a:pt x="578" y="1110"/>
                  </a:lnTo>
                  <a:lnTo>
                    <a:pt x="578" y="1108"/>
                  </a:lnTo>
                  <a:lnTo>
                    <a:pt x="580" y="1108"/>
                  </a:lnTo>
                  <a:lnTo>
                    <a:pt x="581" y="1108"/>
                  </a:lnTo>
                  <a:lnTo>
                    <a:pt x="584" y="1109"/>
                  </a:lnTo>
                  <a:lnTo>
                    <a:pt x="585" y="1109"/>
                  </a:lnTo>
                  <a:lnTo>
                    <a:pt x="586" y="1107"/>
                  </a:lnTo>
                  <a:lnTo>
                    <a:pt x="585" y="1106"/>
                  </a:lnTo>
                  <a:lnTo>
                    <a:pt x="583" y="1104"/>
                  </a:lnTo>
                  <a:lnTo>
                    <a:pt x="584" y="1102"/>
                  </a:lnTo>
                  <a:lnTo>
                    <a:pt x="588" y="1099"/>
                  </a:lnTo>
                  <a:lnTo>
                    <a:pt x="592" y="1098"/>
                  </a:lnTo>
                  <a:lnTo>
                    <a:pt x="594" y="1096"/>
                  </a:lnTo>
                  <a:lnTo>
                    <a:pt x="596" y="1093"/>
                  </a:lnTo>
                  <a:lnTo>
                    <a:pt x="599" y="1091"/>
                  </a:lnTo>
                  <a:lnTo>
                    <a:pt x="604" y="1090"/>
                  </a:lnTo>
                  <a:lnTo>
                    <a:pt x="605" y="1089"/>
                  </a:lnTo>
                  <a:lnTo>
                    <a:pt x="605" y="1088"/>
                  </a:lnTo>
                  <a:lnTo>
                    <a:pt x="606" y="1086"/>
                  </a:lnTo>
                  <a:lnTo>
                    <a:pt x="608" y="1086"/>
                  </a:lnTo>
                  <a:lnTo>
                    <a:pt x="610" y="1084"/>
                  </a:lnTo>
                  <a:lnTo>
                    <a:pt x="610" y="1082"/>
                  </a:lnTo>
                  <a:lnTo>
                    <a:pt x="611" y="1080"/>
                  </a:lnTo>
                  <a:lnTo>
                    <a:pt x="613" y="1079"/>
                  </a:lnTo>
                  <a:lnTo>
                    <a:pt x="615" y="1078"/>
                  </a:lnTo>
                  <a:lnTo>
                    <a:pt x="616" y="1078"/>
                  </a:lnTo>
                  <a:lnTo>
                    <a:pt x="617" y="1078"/>
                  </a:lnTo>
                  <a:lnTo>
                    <a:pt x="619" y="1076"/>
                  </a:lnTo>
                  <a:lnTo>
                    <a:pt x="621" y="1075"/>
                  </a:lnTo>
                  <a:lnTo>
                    <a:pt x="624" y="1075"/>
                  </a:lnTo>
                  <a:lnTo>
                    <a:pt x="625" y="1075"/>
                  </a:lnTo>
                  <a:lnTo>
                    <a:pt x="628" y="1074"/>
                  </a:lnTo>
                  <a:lnTo>
                    <a:pt x="631" y="1073"/>
                  </a:lnTo>
                  <a:lnTo>
                    <a:pt x="632" y="1069"/>
                  </a:lnTo>
                  <a:lnTo>
                    <a:pt x="634" y="1068"/>
                  </a:lnTo>
                  <a:lnTo>
                    <a:pt x="635" y="1069"/>
                  </a:lnTo>
                  <a:lnTo>
                    <a:pt x="638" y="1068"/>
                  </a:lnTo>
                  <a:lnTo>
                    <a:pt x="641" y="1065"/>
                  </a:lnTo>
                  <a:lnTo>
                    <a:pt x="642" y="1065"/>
                  </a:lnTo>
                  <a:lnTo>
                    <a:pt x="644" y="1063"/>
                  </a:lnTo>
                  <a:lnTo>
                    <a:pt x="647" y="1058"/>
                  </a:lnTo>
                  <a:lnTo>
                    <a:pt x="648" y="1054"/>
                  </a:lnTo>
                  <a:lnTo>
                    <a:pt x="648" y="1052"/>
                  </a:lnTo>
                  <a:lnTo>
                    <a:pt x="647" y="1050"/>
                  </a:lnTo>
                  <a:lnTo>
                    <a:pt x="648" y="1047"/>
                  </a:lnTo>
                  <a:lnTo>
                    <a:pt x="648" y="1039"/>
                  </a:lnTo>
                  <a:lnTo>
                    <a:pt x="648" y="1036"/>
                  </a:lnTo>
                  <a:lnTo>
                    <a:pt x="650" y="1034"/>
                  </a:lnTo>
                  <a:lnTo>
                    <a:pt x="649" y="1031"/>
                  </a:lnTo>
                  <a:lnTo>
                    <a:pt x="647" y="1026"/>
                  </a:lnTo>
                  <a:lnTo>
                    <a:pt x="644" y="1022"/>
                  </a:lnTo>
                  <a:lnTo>
                    <a:pt x="643" y="1015"/>
                  </a:lnTo>
                  <a:lnTo>
                    <a:pt x="643" y="1012"/>
                  </a:lnTo>
                  <a:lnTo>
                    <a:pt x="641" y="1011"/>
                  </a:lnTo>
                  <a:lnTo>
                    <a:pt x="639" y="1009"/>
                  </a:lnTo>
                  <a:lnTo>
                    <a:pt x="637" y="1008"/>
                  </a:lnTo>
                  <a:lnTo>
                    <a:pt x="635" y="1007"/>
                  </a:lnTo>
                  <a:lnTo>
                    <a:pt x="634" y="1007"/>
                  </a:lnTo>
                  <a:lnTo>
                    <a:pt x="632" y="1007"/>
                  </a:lnTo>
                  <a:lnTo>
                    <a:pt x="631" y="1008"/>
                  </a:lnTo>
                  <a:lnTo>
                    <a:pt x="628" y="1008"/>
                  </a:lnTo>
                  <a:lnTo>
                    <a:pt x="627" y="1009"/>
                  </a:lnTo>
                  <a:lnTo>
                    <a:pt x="625" y="1010"/>
                  </a:lnTo>
                  <a:lnTo>
                    <a:pt x="623" y="1010"/>
                  </a:lnTo>
                  <a:lnTo>
                    <a:pt x="622" y="1009"/>
                  </a:lnTo>
                  <a:lnTo>
                    <a:pt x="619" y="1009"/>
                  </a:lnTo>
                  <a:lnTo>
                    <a:pt x="619" y="1003"/>
                  </a:lnTo>
                  <a:lnTo>
                    <a:pt x="624" y="996"/>
                  </a:lnTo>
                  <a:lnTo>
                    <a:pt x="625" y="993"/>
                  </a:lnTo>
                  <a:lnTo>
                    <a:pt x="624" y="990"/>
                  </a:lnTo>
                  <a:lnTo>
                    <a:pt x="626" y="984"/>
                  </a:lnTo>
                  <a:lnTo>
                    <a:pt x="629" y="972"/>
                  </a:lnTo>
                  <a:lnTo>
                    <a:pt x="630" y="964"/>
                  </a:lnTo>
                  <a:lnTo>
                    <a:pt x="629" y="960"/>
                  </a:lnTo>
                  <a:lnTo>
                    <a:pt x="629" y="958"/>
                  </a:lnTo>
                  <a:lnTo>
                    <a:pt x="630" y="955"/>
                  </a:lnTo>
                  <a:lnTo>
                    <a:pt x="632" y="955"/>
                  </a:lnTo>
                  <a:lnTo>
                    <a:pt x="627" y="952"/>
                  </a:lnTo>
                  <a:lnTo>
                    <a:pt x="625" y="950"/>
                  </a:lnTo>
                  <a:lnTo>
                    <a:pt x="622" y="948"/>
                  </a:lnTo>
                  <a:lnTo>
                    <a:pt x="619" y="947"/>
                  </a:lnTo>
                  <a:lnTo>
                    <a:pt x="617" y="947"/>
                  </a:lnTo>
                  <a:lnTo>
                    <a:pt x="616" y="948"/>
                  </a:lnTo>
                  <a:lnTo>
                    <a:pt x="613" y="949"/>
                  </a:lnTo>
                  <a:lnTo>
                    <a:pt x="610" y="952"/>
                  </a:lnTo>
                  <a:lnTo>
                    <a:pt x="608" y="952"/>
                  </a:lnTo>
                  <a:lnTo>
                    <a:pt x="605" y="953"/>
                  </a:lnTo>
                  <a:lnTo>
                    <a:pt x="601" y="954"/>
                  </a:lnTo>
                  <a:lnTo>
                    <a:pt x="598" y="954"/>
                  </a:lnTo>
                  <a:lnTo>
                    <a:pt x="595" y="953"/>
                  </a:lnTo>
                  <a:lnTo>
                    <a:pt x="594" y="952"/>
                  </a:lnTo>
                  <a:lnTo>
                    <a:pt x="593" y="949"/>
                  </a:lnTo>
                  <a:lnTo>
                    <a:pt x="593" y="946"/>
                  </a:lnTo>
                  <a:lnTo>
                    <a:pt x="592" y="943"/>
                  </a:lnTo>
                  <a:lnTo>
                    <a:pt x="591" y="940"/>
                  </a:lnTo>
                  <a:lnTo>
                    <a:pt x="590" y="939"/>
                  </a:lnTo>
                  <a:lnTo>
                    <a:pt x="590" y="937"/>
                  </a:lnTo>
                  <a:lnTo>
                    <a:pt x="590" y="934"/>
                  </a:lnTo>
                  <a:lnTo>
                    <a:pt x="591" y="933"/>
                  </a:lnTo>
                  <a:lnTo>
                    <a:pt x="590" y="931"/>
                  </a:lnTo>
                  <a:lnTo>
                    <a:pt x="589" y="930"/>
                  </a:lnTo>
                  <a:lnTo>
                    <a:pt x="589" y="927"/>
                  </a:lnTo>
                  <a:lnTo>
                    <a:pt x="589" y="924"/>
                  </a:lnTo>
                  <a:lnTo>
                    <a:pt x="588" y="922"/>
                  </a:lnTo>
                  <a:lnTo>
                    <a:pt x="587" y="919"/>
                  </a:lnTo>
                  <a:lnTo>
                    <a:pt x="587" y="917"/>
                  </a:lnTo>
                  <a:lnTo>
                    <a:pt x="586" y="915"/>
                  </a:lnTo>
                  <a:lnTo>
                    <a:pt x="586" y="912"/>
                  </a:lnTo>
                  <a:lnTo>
                    <a:pt x="587" y="910"/>
                  </a:lnTo>
                  <a:lnTo>
                    <a:pt x="587" y="907"/>
                  </a:lnTo>
                  <a:lnTo>
                    <a:pt x="586" y="905"/>
                  </a:lnTo>
                  <a:lnTo>
                    <a:pt x="585" y="905"/>
                  </a:lnTo>
                  <a:lnTo>
                    <a:pt x="583" y="902"/>
                  </a:lnTo>
                  <a:lnTo>
                    <a:pt x="583" y="899"/>
                  </a:lnTo>
                  <a:lnTo>
                    <a:pt x="581" y="896"/>
                  </a:lnTo>
                  <a:lnTo>
                    <a:pt x="580" y="895"/>
                  </a:lnTo>
                  <a:lnTo>
                    <a:pt x="578" y="895"/>
                  </a:lnTo>
                  <a:lnTo>
                    <a:pt x="575" y="894"/>
                  </a:lnTo>
                  <a:lnTo>
                    <a:pt x="573" y="894"/>
                  </a:lnTo>
                  <a:lnTo>
                    <a:pt x="569" y="894"/>
                  </a:lnTo>
                  <a:lnTo>
                    <a:pt x="567" y="893"/>
                  </a:lnTo>
                  <a:lnTo>
                    <a:pt x="566" y="892"/>
                  </a:lnTo>
                  <a:lnTo>
                    <a:pt x="564" y="890"/>
                  </a:lnTo>
                  <a:lnTo>
                    <a:pt x="563" y="887"/>
                  </a:lnTo>
                  <a:lnTo>
                    <a:pt x="561" y="887"/>
                  </a:lnTo>
                  <a:lnTo>
                    <a:pt x="558" y="887"/>
                  </a:lnTo>
                  <a:lnTo>
                    <a:pt x="558" y="889"/>
                  </a:lnTo>
                  <a:lnTo>
                    <a:pt x="556" y="891"/>
                  </a:lnTo>
                  <a:lnTo>
                    <a:pt x="555" y="892"/>
                  </a:lnTo>
                  <a:lnTo>
                    <a:pt x="553" y="892"/>
                  </a:lnTo>
                  <a:lnTo>
                    <a:pt x="550" y="893"/>
                  </a:lnTo>
                  <a:lnTo>
                    <a:pt x="548" y="893"/>
                  </a:lnTo>
                  <a:lnTo>
                    <a:pt x="545" y="894"/>
                  </a:lnTo>
                  <a:lnTo>
                    <a:pt x="542" y="892"/>
                  </a:lnTo>
                  <a:lnTo>
                    <a:pt x="539" y="892"/>
                  </a:lnTo>
                  <a:lnTo>
                    <a:pt x="535" y="891"/>
                  </a:lnTo>
                  <a:lnTo>
                    <a:pt x="533" y="892"/>
                  </a:lnTo>
                  <a:lnTo>
                    <a:pt x="531" y="891"/>
                  </a:lnTo>
                  <a:lnTo>
                    <a:pt x="528" y="891"/>
                  </a:lnTo>
                  <a:lnTo>
                    <a:pt x="525" y="891"/>
                  </a:lnTo>
                  <a:lnTo>
                    <a:pt x="523" y="889"/>
                  </a:lnTo>
                  <a:lnTo>
                    <a:pt x="520" y="887"/>
                  </a:lnTo>
                  <a:lnTo>
                    <a:pt x="519" y="888"/>
                  </a:lnTo>
                  <a:lnTo>
                    <a:pt x="517" y="889"/>
                  </a:lnTo>
                  <a:lnTo>
                    <a:pt x="515" y="889"/>
                  </a:lnTo>
                  <a:lnTo>
                    <a:pt x="512" y="888"/>
                  </a:lnTo>
                  <a:lnTo>
                    <a:pt x="512" y="886"/>
                  </a:lnTo>
                  <a:lnTo>
                    <a:pt x="512" y="884"/>
                  </a:lnTo>
                  <a:lnTo>
                    <a:pt x="512" y="883"/>
                  </a:lnTo>
                  <a:lnTo>
                    <a:pt x="513" y="881"/>
                  </a:lnTo>
                  <a:lnTo>
                    <a:pt x="513" y="879"/>
                  </a:lnTo>
                  <a:lnTo>
                    <a:pt x="513" y="877"/>
                  </a:lnTo>
                  <a:lnTo>
                    <a:pt x="513" y="876"/>
                  </a:lnTo>
                  <a:lnTo>
                    <a:pt x="514" y="874"/>
                  </a:lnTo>
                  <a:lnTo>
                    <a:pt x="513" y="872"/>
                  </a:lnTo>
                  <a:lnTo>
                    <a:pt x="513" y="870"/>
                  </a:lnTo>
                  <a:lnTo>
                    <a:pt x="513" y="869"/>
                  </a:lnTo>
                  <a:lnTo>
                    <a:pt x="513" y="867"/>
                  </a:lnTo>
                  <a:lnTo>
                    <a:pt x="514" y="864"/>
                  </a:lnTo>
                  <a:lnTo>
                    <a:pt x="515" y="862"/>
                  </a:lnTo>
                  <a:lnTo>
                    <a:pt x="515" y="860"/>
                  </a:lnTo>
                  <a:lnTo>
                    <a:pt x="515" y="859"/>
                  </a:lnTo>
                  <a:lnTo>
                    <a:pt x="515" y="857"/>
                  </a:lnTo>
                  <a:lnTo>
                    <a:pt x="517" y="854"/>
                  </a:lnTo>
                  <a:lnTo>
                    <a:pt x="517" y="850"/>
                  </a:lnTo>
                  <a:lnTo>
                    <a:pt x="515" y="847"/>
                  </a:lnTo>
                  <a:lnTo>
                    <a:pt x="515" y="847"/>
                  </a:lnTo>
                  <a:lnTo>
                    <a:pt x="514" y="846"/>
                  </a:lnTo>
                  <a:lnTo>
                    <a:pt x="515" y="845"/>
                  </a:lnTo>
                  <a:lnTo>
                    <a:pt x="514" y="843"/>
                  </a:lnTo>
                  <a:lnTo>
                    <a:pt x="514" y="842"/>
                  </a:lnTo>
                  <a:lnTo>
                    <a:pt x="515" y="842"/>
                  </a:lnTo>
                  <a:lnTo>
                    <a:pt x="514" y="839"/>
                  </a:lnTo>
                  <a:lnTo>
                    <a:pt x="512" y="839"/>
                  </a:lnTo>
                  <a:lnTo>
                    <a:pt x="512" y="839"/>
                  </a:lnTo>
                  <a:lnTo>
                    <a:pt x="511" y="836"/>
                  </a:lnTo>
                  <a:lnTo>
                    <a:pt x="511" y="834"/>
                  </a:lnTo>
                  <a:lnTo>
                    <a:pt x="511" y="832"/>
                  </a:lnTo>
                  <a:lnTo>
                    <a:pt x="511" y="830"/>
                  </a:lnTo>
                  <a:lnTo>
                    <a:pt x="509" y="829"/>
                  </a:lnTo>
                  <a:lnTo>
                    <a:pt x="508" y="828"/>
                  </a:lnTo>
                  <a:lnTo>
                    <a:pt x="507" y="826"/>
                  </a:lnTo>
                  <a:lnTo>
                    <a:pt x="507" y="824"/>
                  </a:lnTo>
                  <a:lnTo>
                    <a:pt x="506" y="822"/>
                  </a:lnTo>
                  <a:lnTo>
                    <a:pt x="508" y="822"/>
                  </a:lnTo>
                  <a:lnTo>
                    <a:pt x="509" y="819"/>
                  </a:lnTo>
                  <a:lnTo>
                    <a:pt x="511" y="818"/>
                  </a:lnTo>
                  <a:lnTo>
                    <a:pt x="512" y="817"/>
                  </a:lnTo>
                  <a:lnTo>
                    <a:pt x="515" y="817"/>
                  </a:lnTo>
                  <a:lnTo>
                    <a:pt x="515" y="815"/>
                  </a:lnTo>
                  <a:lnTo>
                    <a:pt x="511" y="811"/>
                  </a:lnTo>
                  <a:lnTo>
                    <a:pt x="507" y="807"/>
                  </a:lnTo>
                  <a:lnTo>
                    <a:pt x="509" y="803"/>
                  </a:lnTo>
                  <a:lnTo>
                    <a:pt x="512" y="796"/>
                  </a:lnTo>
                  <a:lnTo>
                    <a:pt x="515" y="790"/>
                  </a:lnTo>
                  <a:lnTo>
                    <a:pt x="518" y="785"/>
                  </a:lnTo>
                  <a:lnTo>
                    <a:pt x="518" y="784"/>
                  </a:lnTo>
                  <a:lnTo>
                    <a:pt x="520" y="784"/>
                  </a:lnTo>
                  <a:lnTo>
                    <a:pt x="520" y="781"/>
                  </a:lnTo>
                  <a:lnTo>
                    <a:pt x="520" y="780"/>
                  </a:lnTo>
                  <a:lnTo>
                    <a:pt x="518" y="779"/>
                  </a:lnTo>
                  <a:lnTo>
                    <a:pt x="520" y="773"/>
                  </a:lnTo>
                  <a:lnTo>
                    <a:pt x="523" y="765"/>
                  </a:lnTo>
                  <a:lnTo>
                    <a:pt x="524" y="759"/>
                  </a:lnTo>
                  <a:lnTo>
                    <a:pt x="526" y="757"/>
                  </a:lnTo>
                  <a:lnTo>
                    <a:pt x="527" y="757"/>
                  </a:lnTo>
                  <a:lnTo>
                    <a:pt x="528" y="756"/>
                  </a:lnTo>
                  <a:lnTo>
                    <a:pt x="526" y="755"/>
                  </a:lnTo>
                  <a:lnTo>
                    <a:pt x="524" y="753"/>
                  </a:lnTo>
                  <a:lnTo>
                    <a:pt x="522" y="747"/>
                  </a:lnTo>
                  <a:lnTo>
                    <a:pt x="518" y="738"/>
                  </a:lnTo>
                  <a:lnTo>
                    <a:pt x="518" y="735"/>
                  </a:lnTo>
                  <a:lnTo>
                    <a:pt x="517" y="733"/>
                  </a:lnTo>
                  <a:lnTo>
                    <a:pt x="514" y="733"/>
                  </a:lnTo>
                  <a:lnTo>
                    <a:pt x="512" y="733"/>
                  </a:lnTo>
                  <a:lnTo>
                    <a:pt x="504" y="728"/>
                  </a:lnTo>
                  <a:lnTo>
                    <a:pt x="500" y="725"/>
                  </a:lnTo>
                  <a:lnTo>
                    <a:pt x="498" y="724"/>
                  </a:lnTo>
                  <a:lnTo>
                    <a:pt x="498" y="718"/>
                  </a:lnTo>
                  <a:lnTo>
                    <a:pt x="496" y="713"/>
                  </a:lnTo>
                  <a:lnTo>
                    <a:pt x="496" y="706"/>
                  </a:lnTo>
                  <a:lnTo>
                    <a:pt x="496" y="704"/>
                  </a:lnTo>
                  <a:lnTo>
                    <a:pt x="500" y="698"/>
                  </a:lnTo>
                  <a:lnTo>
                    <a:pt x="500" y="696"/>
                  </a:lnTo>
                  <a:lnTo>
                    <a:pt x="500" y="694"/>
                  </a:lnTo>
                  <a:lnTo>
                    <a:pt x="500" y="692"/>
                  </a:lnTo>
                  <a:lnTo>
                    <a:pt x="500" y="692"/>
                  </a:lnTo>
                  <a:lnTo>
                    <a:pt x="498" y="692"/>
                  </a:lnTo>
                  <a:lnTo>
                    <a:pt x="495" y="693"/>
                  </a:lnTo>
                  <a:lnTo>
                    <a:pt x="494" y="693"/>
                  </a:lnTo>
                  <a:lnTo>
                    <a:pt x="480" y="693"/>
                  </a:lnTo>
                  <a:lnTo>
                    <a:pt x="465" y="692"/>
                  </a:lnTo>
                  <a:lnTo>
                    <a:pt x="452" y="692"/>
                  </a:lnTo>
                  <a:lnTo>
                    <a:pt x="441" y="691"/>
                  </a:lnTo>
                  <a:lnTo>
                    <a:pt x="441" y="687"/>
                  </a:lnTo>
                  <a:lnTo>
                    <a:pt x="441" y="679"/>
                  </a:lnTo>
                  <a:lnTo>
                    <a:pt x="440" y="674"/>
                  </a:lnTo>
                  <a:lnTo>
                    <a:pt x="439" y="665"/>
                  </a:lnTo>
                  <a:lnTo>
                    <a:pt x="435" y="660"/>
                  </a:lnTo>
                  <a:lnTo>
                    <a:pt x="430" y="654"/>
                  </a:lnTo>
                  <a:lnTo>
                    <a:pt x="428" y="653"/>
                  </a:lnTo>
                  <a:lnTo>
                    <a:pt x="435" y="653"/>
                  </a:lnTo>
                  <a:lnTo>
                    <a:pt x="438" y="652"/>
                  </a:lnTo>
                  <a:lnTo>
                    <a:pt x="438" y="637"/>
                  </a:lnTo>
                  <a:lnTo>
                    <a:pt x="437" y="635"/>
                  </a:lnTo>
                  <a:lnTo>
                    <a:pt x="435" y="630"/>
                  </a:lnTo>
                  <a:lnTo>
                    <a:pt x="435" y="628"/>
                  </a:lnTo>
                  <a:lnTo>
                    <a:pt x="433" y="625"/>
                  </a:lnTo>
                  <a:lnTo>
                    <a:pt x="432" y="623"/>
                  </a:lnTo>
                  <a:lnTo>
                    <a:pt x="432" y="621"/>
                  </a:lnTo>
                  <a:lnTo>
                    <a:pt x="433" y="620"/>
                  </a:lnTo>
                  <a:lnTo>
                    <a:pt x="434" y="617"/>
                  </a:lnTo>
                  <a:lnTo>
                    <a:pt x="434" y="615"/>
                  </a:lnTo>
                  <a:lnTo>
                    <a:pt x="433" y="612"/>
                  </a:lnTo>
                  <a:lnTo>
                    <a:pt x="431" y="610"/>
                  </a:lnTo>
                  <a:lnTo>
                    <a:pt x="428" y="608"/>
                  </a:lnTo>
                  <a:lnTo>
                    <a:pt x="424" y="606"/>
                  </a:lnTo>
                  <a:lnTo>
                    <a:pt x="418" y="603"/>
                  </a:lnTo>
                  <a:lnTo>
                    <a:pt x="413" y="600"/>
                  </a:lnTo>
                  <a:lnTo>
                    <a:pt x="411" y="600"/>
                  </a:lnTo>
                  <a:lnTo>
                    <a:pt x="402" y="601"/>
                  </a:lnTo>
                  <a:lnTo>
                    <a:pt x="399" y="601"/>
                  </a:lnTo>
                  <a:lnTo>
                    <a:pt x="397" y="601"/>
                  </a:lnTo>
                  <a:lnTo>
                    <a:pt x="390" y="601"/>
                  </a:lnTo>
                  <a:lnTo>
                    <a:pt x="387" y="599"/>
                  </a:lnTo>
                  <a:lnTo>
                    <a:pt x="385" y="597"/>
                  </a:lnTo>
                  <a:lnTo>
                    <a:pt x="380" y="592"/>
                  </a:lnTo>
                  <a:lnTo>
                    <a:pt x="380" y="589"/>
                  </a:lnTo>
                  <a:lnTo>
                    <a:pt x="378" y="588"/>
                  </a:lnTo>
                  <a:lnTo>
                    <a:pt x="375" y="588"/>
                  </a:lnTo>
                  <a:lnTo>
                    <a:pt x="372" y="588"/>
                  </a:lnTo>
                  <a:lnTo>
                    <a:pt x="367" y="586"/>
                  </a:lnTo>
                  <a:lnTo>
                    <a:pt x="361" y="583"/>
                  </a:lnTo>
                  <a:lnTo>
                    <a:pt x="359" y="583"/>
                  </a:lnTo>
                  <a:lnTo>
                    <a:pt x="356" y="582"/>
                  </a:lnTo>
                  <a:lnTo>
                    <a:pt x="353" y="579"/>
                  </a:lnTo>
                  <a:lnTo>
                    <a:pt x="351" y="577"/>
                  </a:lnTo>
                  <a:lnTo>
                    <a:pt x="350" y="576"/>
                  </a:lnTo>
                  <a:lnTo>
                    <a:pt x="349" y="573"/>
                  </a:lnTo>
                  <a:lnTo>
                    <a:pt x="348" y="572"/>
                  </a:lnTo>
                  <a:lnTo>
                    <a:pt x="345" y="573"/>
                  </a:lnTo>
                  <a:lnTo>
                    <a:pt x="344" y="574"/>
                  </a:lnTo>
                  <a:lnTo>
                    <a:pt x="340" y="574"/>
                  </a:lnTo>
                  <a:lnTo>
                    <a:pt x="336" y="571"/>
                  </a:lnTo>
                  <a:lnTo>
                    <a:pt x="334" y="569"/>
                  </a:lnTo>
                  <a:lnTo>
                    <a:pt x="333" y="568"/>
                  </a:lnTo>
                  <a:lnTo>
                    <a:pt x="329" y="567"/>
                  </a:lnTo>
                  <a:lnTo>
                    <a:pt x="326" y="566"/>
                  </a:lnTo>
                  <a:lnTo>
                    <a:pt x="322" y="569"/>
                  </a:lnTo>
                  <a:lnTo>
                    <a:pt x="317" y="568"/>
                  </a:lnTo>
                  <a:lnTo>
                    <a:pt x="311" y="567"/>
                  </a:lnTo>
                  <a:lnTo>
                    <a:pt x="306" y="566"/>
                  </a:lnTo>
                  <a:lnTo>
                    <a:pt x="304" y="562"/>
                  </a:lnTo>
                  <a:lnTo>
                    <a:pt x="303" y="560"/>
                  </a:lnTo>
                  <a:lnTo>
                    <a:pt x="299" y="558"/>
                  </a:lnTo>
                  <a:lnTo>
                    <a:pt x="297" y="556"/>
                  </a:lnTo>
                  <a:lnTo>
                    <a:pt x="295" y="554"/>
                  </a:lnTo>
                  <a:lnTo>
                    <a:pt x="293" y="552"/>
                  </a:lnTo>
                  <a:lnTo>
                    <a:pt x="290" y="552"/>
                  </a:lnTo>
                  <a:lnTo>
                    <a:pt x="288" y="551"/>
                  </a:lnTo>
                  <a:lnTo>
                    <a:pt x="287" y="549"/>
                  </a:lnTo>
                  <a:lnTo>
                    <a:pt x="287" y="546"/>
                  </a:lnTo>
                  <a:lnTo>
                    <a:pt x="286" y="546"/>
                  </a:lnTo>
                  <a:lnTo>
                    <a:pt x="284" y="543"/>
                  </a:lnTo>
                  <a:lnTo>
                    <a:pt x="283" y="543"/>
                  </a:lnTo>
                  <a:lnTo>
                    <a:pt x="283" y="543"/>
                  </a:lnTo>
                  <a:lnTo>
                    <a:pt x="282" y="544"/>
                  </a:lnTo>
                  <a:lnTo>
                    <a:pt x="281" y="543"/>
                  </a:lnTo>
                  <a:lnTo>
                    <a:pt x="281" y="542"/>
                  </a:lnTo>
                  <a:lnTo>
                    <a:pt x="282" y="540"/>
                  </a:lnTo>
                  <a:lnTo>
                    <a:pt x="281" y="538"/>
                  </a:lnTo>
                  <a:lnTo>
                    <a:pt x="278" y="535"/>
                  </a:lnTo>
                  <a:lnTo>
                    <a:pt x="277" y="533"/>
                  </a:lnTo>
                  <a:lnTo>
                    <a:pt x="277" y="531"/>
                  </a:lnTo>
                  <a:lnTo>
                    <a:pt x="276" y="529"/>
                  </a:lnTo>
                  <a:lnTo>
                    <a:pt x="276" y="529"/>
                  </a:lnTo>
                  <a:lnTo>
                    <a:pt x="275" y="527"/>
                  </a:lnTo>
                  <a:lnTo>
                    <a:pt x="275" y="525"/>
                  </a:lnTo>
                  <a:lnTo>
                    <a:pt x="276" y="522"/>
                  </a:lnTo>
                  <a:lnTo>
                    <a:pt x="277" y="520"/>
                  </a:lnTo>
                  <a:lnTo>
                    <a:pt x="277" y="516"/>
                  </a:lnTo>
                  <a:lnTo>
                    <a:pt x="274" y="509"/>
                  </a:lnTo>
                  <a:lnTo>
                    <a:pt x="273" y="506"/>
                  </a:lnTo>
                  <a:lnTo>
                    <a:pt x="273" y="503"/>
                  </a:lnTo>
                  <a:lnTo>
                    <a:pt x="273" y="501"/>
                  </a:lnTo>
                  <a:lnTo>
                    <a:pt x="275" y="499"/>
                  </a:lnTo>
                  <a:lnTo>
                    <a:pt x="277" y="495"/>
                  </a:lnTo>
                  <a:lnTo>
                    <a:pt x="278" y="491"/>
                  </a:lnTo>
                  <a:lnTo>
                    <a:pt x="277" y="488"/>
                  </a:lnTo>
                  <a:lnTo>
                    <a:pt x="277" y="485"/>
                  </a:lnTo>
                  <a:lnTo>
                    <a:pt x="277" y="483"/>
                  </a:lnTo>
                  <a:lnTo>
                    <a:pt x="277" y="480"/>
                  </a:lnTo>
                  <a:lnTo>
                    <a:pt x="275" y="477"/>
                  </a:lnTo>
                  <a:lnTo>
                    <a:pt x="273" y="477"/>
                  </a:lnTo>
                  <a:lnTo>
                    <a:pt x="272" y="478"/>
                  </a:lnTo>
                  <a:lnTo>
                    <a:pt x="270" y="480"/>
                  </a:lnTo>
                  <a:lnTo>
                    <a:pt x="267" y="481"/>
                  </a:lnTo>
                  <a:lnTo>
                    <a:pt x="265" y="479"/>
                  </a:lnTo>
                  <a:lnTo>
                    <a:pt x="258" y="480"/>
                  </a:lnTo>
                  <a:lnTo>
                    <a:pt x="247" y="481"/>
                  </a:lnTo>
                  <a:lnTo>
                    <a:pt x="243" y="483"/>
                  </a:lnTo>
                  <a:lnTo>
                    <a:pt x="240" y="483"/>
                  </a:lnTo>
                  <a:lnTo>
                    <a:pt x="237" y="483"/>
                  </a:lnTo>
                  <a:lnTo>
                    <a:pt x="232" y="486"/>
                  </a:lnTo>
                  <a:lnTo>
                    <a:pt x="220" y="496"/>
                  </a:lnTo>
                  <a:lnTo>
                    <a:pt x="218" y="497"/>
                  </a:lnTo>
                  <a:lnTo>
                    <a:pt x="214" y="497"/>
                  </a:lnTo>
                  <a:lnTo>
                    <a:pt x="213" y="498"/>
                  </a:lnTo>
                  <a:lnTo>
                    <a:pt x="210" y="499"/>
                  </a:lnTo>
                  <a:lnTo>
                    <a:pt x="205" y="503"/>
                  </a:lnTo>
                  <a:lnTo>
                    <a:pt x="202" y="506"/>
                  </a:lnTo>
                  <a:lnTo>
                    <a:pt x="201" y="509"/>
                  </a:lnTo>
                  <a:lnTo>
                    <a:pt x="198" y="509"/>
                  </a:lnTo>
                  <a:lnTo>
                    <a:pt x="197" y="508"/>
                  </a:lnTo>
                  <a:lnTo>
                    <a:pt x="192" y="508"/>
                  </a:lnTo>
                  <a:lnTo>
                    <a:pt x="189" y="509"/>
                  </a:lnTo>
                  <a:lnTo>
                    <a:pt x="186" y="512"/>
                  </a:lnTo>
                  <a:lnTo>
                    <a:pt x="183" y="517"/>
                  </a:lnTo>
                  <a:lnTo>
                    <a:pt x="181" y="518"/>
                  </a:lnTo>
                  <a:lnTo>
                    <a:pt x="179" y="519"/>
                  </a:lnTo>
                  <a:lnTo>
                    <a:pt x="175" y="520"/>
                  </a:lnTo>
                  <a:lnTo>
                    <a:pt x="172" y="522"/>
                  </a:lnTo>
                  <a:lnTo>
                    <a:pt x="170" y="522"/>
                  </a:lnTo>
                  <a:lnTo>
                    <a:pt x="168" y="523"/>
                  </a:lnTo>
                  <a:lnTo>
                    <a:pt x="167" y="522"/>
                  </a:lnTo>
                  <a:lnTo>
                    <a:pt x="166" y="520"/>
                  </a:lnTo>
                  <a:lnTo>
                    <a:pt x="164" y="519"/>
                  </a:lnTo>
                  <a:lnTo>
                    <a:pt x="159" y="519"/>
                  </a:lnTo>
                  <a:lnTo>
                    <a:pt x="152" y="518"/>
                  </a:lnTo>
                  <a:lnTo>
                    <a:pt x="145" y="518"/>
                  </a:lnTo>
                  <a:lnTo>
                    <a:pt x="141" y="518"/>
                  </a:lnTo>
                  <a:lnTo>
                    <a:pt x="138" y="518"/>
                  </a:lnTo>
                  <a:lnTo>
                    <a:pt x="133" y="517"/>
                  </a:lnTo>
                  <a:lnTo>
                    <a:pt x="129" y="517"/>
                  </a:lnTo>
                  <a:lnTo>
                    <a:pt x="125" y="518"/>
                  </a:lnTo>
                  <a:lnTo>
                    <a:pt x="120" y="520"/>
                  </a:lnTo>
                  <a:lnTo>
                    <a:pt x="118" y="521"/>
                  </a:lnTo>
                  <a:lnTo>
                    <a:pt x="117" y="521"/>
                  </a:lnTo>
                  <a:lnTo>
                    <a:pt x="115" y="520"/>
                  </a:lnTo>
                  <a:lnTo>
                    <a:pt x="113" y="520"/>
                  </a:lnTo>
                  <a:lnTo>
                    <a:pt x="110" y="518"/>
                  </a:lnTo>
                  <a:lnTo>
                    <a:pt x="109" y="518"/>
                  </a:lnTo>
                  <a:lnTo>
                    <a:pt x="107" y="519"/>
                  </a:lnTo>
                  <a:lnTo>
                    <a:pt x="107" y="514"/>
                  </a:lnTo>
                  <a:lnTo>
                    <a:pt x="107" y="506"/>
                  </a:lnTo>
                  <a:lnTo>
                    <a:pt x="107" y="498"/>
                  </a:lnTo>
                  <a:lnTo>
                    <a:pt x="107" y="492"/>
                  </a:lnTo>
                  <a:lnTo>
                    <a:pt x="107" y="486"/>
                  </a:lnTo>
                  <a:lnTo>
                    <a:pt x="107" y="481"/>
                  </a:lnTo>
                  <a:lnTo>
                    <a:pt x="109" y="479"/>
                  </a:lnTo>
                  <a:lnTo>
                    <a:pt x="109" y="477"/>
                  </a:lnTo>
                  <a:lnTo>
                    <a:pt x="108" y="475"/>
                  </a:lnTo>
                  <a:lnTo>
                    <a:pt x="109" y="472"/>
                  </a:lnTo>
                  <a:lnTo>
                    <a:pt x="109" y="470"/>
                  </a:lnTo>
                  <a:lnTo>
                    <a:pt x="110" y="468"/>
                  </a:lnTo>
                  <a:lnTo>
                    <a:pt x="108" y="469"/>
                  </a:lnTo>
                  <a:lnTo>
                    <a:pt x="107" y="470"/>
                  </a:lnTo>
                  <a:lnTo>
                    <a:pt x="106" y="471"/>
                  </a:lnTo>
                  <a:lnTo>
                    <a:pt x="103" y="473"/>
                  </a:lnTo>
                  <a:lnTo>
                    <a:pt x="101" y="475"/>
                  </a:lnTo>
                  <a:lnTo>
                    <a:pt x="99" y="476"/>
                  </a:lnTo>
                  <a:lnTo>
                    <a:pt x="96" y="479"/>
                  </a:lnTo>
                  <a:lnTo>
                    <a:pt x="94" y="481"/>
                  </a:lnTo>
                  <a:lnTo>
                    <a:pt x="92" y="482"/>
                  </a:lnTo>
                  <a:lnTo>
                    <a:pt x="88" y="486"/>
                  </a:lnTo>
                  <a:lnTo>
                    <a:pt x="85" y="486"/>
                  </a:lnTo>
                  <a:lnTo>
                    <a:pt x="76" y="487"/>
                  </a:lnTo>
                  <a:lnTo>
                    <a:pt x="67" y="487"/>
                  </a:lnTo>
                  <a:lnTo>
                    <a:pt x="59" y="487"/>
                  </a:lnTo>
                  <a:lnTo>
                    <a:pt x="58" y="487"/>
                  </a:lnTo>
                  <a:lnTo>
                    <a:pt x="58" y="484"/>
                  </a:lnTo>
                  <a:lnTo>
                    <a:pt x="58" y="481"/>
                  </a:lnTo>
                  <a:lnTo>
                    <a:pt x="55" y="480"/>
                  </a:lnTo>
                  <a:lnTo>
                    <a:pt x="55" y="477"/>
                  </a:lnTo>
                  <a:lnTo>
                    <a:pt x="54" y="475"/>
                  </a:lnTo>
                  <a:lnTo>
                    <a:pt x="54" y="472"/>
                  </a:lnTo>
                  <a:lnTo>
                    <a:pt x="51" y="471"/>
                  </a:lnTo>
                  <a:lnTo>
                    <a:pt x="49" y="470"/>
                  </a:lnTo>
                  <a:lnTo>
                    <a:pt x="44" y="469"/>
                  </a:lnTo>
                  <a:lnTo>
                    <a:pt x="38" y="467"/>
                  </a:lnTo>
                  <a:lnTo>
                    <a:pt x="31" y="467"/>
                  </a:lnTo>
                  <a:lnTo>
                    <a:pt x="25" y="468"/>
                  </a:lnTo>
                  <a:lnTo>
                    <a:pt x="29" y="463"/>
                  </a:lnTo>
                  <a:lnTo>
                    <a:pt x="32" y="458"/>
                  </a:lnTo>
                  <a:lnTo>
                    <a:pt x="32" y="455"/>
                  </a:lnTo>
                  <a:lnTo>
                    <a:pt x="29" y="451"/>
                  </a:lnTo>
                  <a:lnTo>
                    <a:pt x="27" y="449"/>
                  </a:lnTo>
                  <a:lnTo>
                    <a:pt x="25" y="445"/>
                  </a:lnTo>
                  <a:lnTo>
                    <a:pt x="22" y="444"/>
                  </a:lnTo>
                  <a:lnTo>
                    <a:pt x="20" y="440"/>
                  </a:lnTo>
                  <a:lnTo>
                    <a:pt x="21" y="439"/>
                  </a:lnTo>
                  <a:lnTo>
                    <a:pt x="20" y="438"/>
                  </a:lnTo>
                  <a:lnTo>
                    <a:pt x="19" y="437"/>
                  </a:lnTo>
                  <a:lnTo>
                    <a:pt x="18" y="436"/>
                  </a:lnTo>
                  <a:lnTo>
                    <a:pt x="16" y="435"/>
                  </a:lnTo>
                  <a:lnTo>
                    <a:pt x="14" y="433"/>
                  </a:lnTo>
                  <a:lnTo>
                    <a:pt x="14" y="432"/>
                  </a:lnTo>
                  <a:lnTo>
                    <a:pt x="13" y="430"/>
                  </a:lnTo>
                  <a:lnTo>
                    <a:pt x="12" y="428"/>
                  </a:lnTo>
                  <a:lnTo>
                    <a:pt x="12" y="427"/>
                  </a:lnTo>
                  <a:lnTo>
                    <a:pt x="11" y="425"/>
                  </a:lnTo>
                  <a:lnTo>
                    <a:pt x="10" y="423"/>
                  </a:lnTo>
                  <a:lnTo>
                    <a:pt x="8" y="422"/>
                  </a:lnTo>
                  <a:lnTo>
                    <a:pt x="7" y="420"/>
                  </a:lnTo>
                  <a:lnTo>
                    <a:pt x="7" y="419"/>
                  </a:lnTo>
                  <a:lnTo>
                    <a:pt x="8" y="418"/>
                  </a:lnTo>
                  <a:lnTo>
                    <a:pt x="9" y="417"/>
                  </a:lnTo>
                  <a:lnTo>
                    <a:pt x="8" y="415"/>
                  </a:lnTo>
                  <a:lnTo>
                    <a:pt x="7" y="414"/>
                  </a:lnTo>
                  <a:lnTo>
                    <a:pt x="5" y="414"/>
                  </a:lnTo>
                  <a:lnTo>
                    <a:pt x="3" y="411"/>
                  </a:lnTo>
                  <a:lnTo>
                    <a:pt x="1" y="410"/>
                  </a:lnTo>
                  <a:lnTo>
                    <a:pt x="0" y="409"/>
                  </a:lnTo>
                  <a:lnTo>
                    <a:pt x="0" y="408"/>
                  </a:lnTo>
                  <a:lnTo>
                    <a:pt x="0" y="407"/>
                  </a:lnTo>
                  <a:lnTo>
                    <a:pt x="1" y="406"/>
                  </a:lnTo>
                  <a:lnTo>
                    <a:pt x="1" y="405"/>
                  </a:lnTo>
                  <a:lnTo>
                    <a:pt x="0" y="404"/>
                  </a:lnTo>
                  <a:lnTo>
                    <a:pt x="0" y="403"/>
                  </a:lnTo>
                  <a:lnTo>
                    <a:pt x="2" y="402"/>
                  </a:lnTo>
                  <a:lnTo>
                    <a:pt x="3" y="402"/>
                  </a:lnTo>
                  <a:lnTo>
                    <a:pt x="4" y="401"/>
                  </a:lnTo>
                  <a:lnTo>
                    <a:pt x="6" y="401"/>
                  </a:lnTo>
                  <a:lnTo>
                    <a:pt x="8" y="401"/>
                  </a:lnTo>
                  <a:lnTo>
                    <a:pt x="8" y="400"/>
                  </a:lnTo>
                  <a:lnTo>
                    <a:pt x="8" y="399"/>
                  </a:lnTo>
                  <a:lnTo>
                    <a:pt x="7" y="396"/>
                  </a:lnTo>
                  <a:lnTo>
                    <a:pt x="6" y="394"/>
                  </a:lnTo>
                  <a:lnTo>
                    <a:pt x="6" y="393"/>
                  </a:lnTo>
                  <a:lnTo>
                    <a:pt x="7" y="390"/>
                  </a:lnTo>
                  <a:lnTo>
                    <a:pt x="7" y="387"/>
                  </a:lnTo>
                  <a:lnTo>
                    <a:pt x="10" y="385"/>
                  </a:lnTo>
                  <a:lnTo>
                    <a:pt x="16" y="380"/>
                  </a:lnTo>
                  <a:lnTo>
                    <a:pt x="21" y="377"/>
                  </a:lnTo>
                  <a:lnTo>
                    <a:pt x="24" y="376"/>
                  </a:lnTo>
                  <a:lnTo>
                    <a:pt x="26" y="375"/>
                  </a:lnTo>
                  <a:lnTo>
                    <a:pt x="27" y="373"/>
                  </a:lnTo>
                  <a:lnTo>
                    <a:pt x="27" y="371"/>
                  </a:lnTo>
                  <a:lnTo>
                    <a:pt x="27" y="370"/>
                  </a:lnTo>
                  <a:lnTo>
                    <a:pt x="26" y="366"/>
                  </a:lnTo>
                  <a:lnTo>
                    <a:pt x="25" y="363"/>
                  </a:lnTo>
                  <a:lnTo>
                    <a:pt x="24" y="362"/>
                  </a:lnTo>
                  <a:lnTo>
                    <a:pt x="25" y="359"/>
                  </a:lnTo>
                  <a:lnTo>
                    <a:pt x="26" y="356"/>
                  </a:lnTo>
                  <a:lnTo>
                    <a:pt x="29" y="352"/>
                  </a:lnTo>
                  <a:lnTo>
                    <a:pt x="32" y="347"/>
                  </a:lnTo>
                  <a:lnTo>
                    <a:pt x="32" y="345"/>
                  </a:lnTo>
                  <a:lnTo>
                    <a:pt x="33" y="342"/>
                  </a:lnTo>
                  <a:lnTo>
                    <a:pt x="34" y="336"/>
                  </a:lnTo>
                  <a:lnTo>
                    <a:pt x="35" y="333"/>
                  </a:lnTo>
                  <a:lnTo>
                    <a:pt x="35" y="331"/>
                  </a:lnTo>
                  <a:lnTo>
                    <a:pt x="35" y="330"/>
                  </a:lnTo>
                  <a:lnTo>
                    <a:pt x="37" y="329"/>
                  </a:lnTo>
                  <a:lnTo>
                    <a:pt x="41" y="329"/>
                  </a:lnTo>
                  <a:lnTo>
                    <a:pt x="44" y="327"/>
                  </a:lnTo>
                  <a:lnTo>
                    <a:pt x="49" y="323"/>
                  </a:lnTo>
                  <a:lnTo>
                    <a:pt x="52" y="319"/>
                  </a:lnTo>
                  <a:lnTo>
                    <a:pt x="55" y="318"/>
                  </a:lnTo>
                  <a:lnTo>
                    <a:pt x="61" y="315"/>
                  </a:lnTo>
                  <a:lnTo>
                    <a:pt x="64" y="313"/>
                  </a:lnTo>
                  <a:lnTo>
                    <a:pt x="65" y="312"/>
                  </a:lnTo>
                  <a:lnTo>
                    <a:pt x="68" y="311"/>
                  </a:lnTo>
                  <a:lnTo>
                    <a:pt x="75" y="310"/>
                  </a:lnTo>
                  <a:lnTo>
                    <a:pt x="79" y="310"/>
                  </a:lnTo>
                  <a:lnTo>
                    <a:pt x="82" y="308"/>
                  </a:lnTo>
                  <a:lnTo>
                    <a:pt x="86" y="308"/>
                  </a:lnTo>
                  <a:lnTo>
                    <a:pt x="88" y="307"/>
                  </a:lnTo>
                  <a:lnTo>
                    <a:pt x="91" y="307"/>
                  </a:lnTo>
                  <a:lnTo>
                    <a:pt x="96" y="306"/>
                  </a:lnTo>
                  <a:lnTo>
                    <a:pt x="98" y="304"/>
                  </a:lnTo>
                  <a:lnTo>
                    <a:pt x="99" y="302"/>
                  </a:lnTo>
                  <a:lnTo>
                    <a:pt x="102" y="300"/>
                  </a:lnTo>
                  <a:lnTo>
                    <a:pt x="104" y="300"/>
                  </a:lnTo>
                  <a:lnTo>
                    <a:pt x="107" y="300"/>
                  </a:lnTo>
                  <a:lnTo>
                    <a:pt x="110" y="300"/>
                  </a:lnTo>
                  <a:lnTo>
                    <a:pt x="115" y="299"/>
                  </a:lnTo>
                  <a:lnTo>
                    <a:pt x="117" y="301"/>
                  </a:lnTo>
                  <a:lnTo>
                    <a:pt x="117" y="302"/>
                  </a:lnTo>
                  <a:lnTo>
                    <a:pt x="120" y="304"/>
                  </a:lnTo>
                  <a:lnTo>
                    <a:pt x="122" y="304"/>
                  </a:lnTo>
                  <a:lnTo>
                    <a:pt x="123" y="303"/>
                  </a:lnTo>
                  <a:lnTo>
                    <a:pt x="126" y="305"/>
                  </a:lnTo>
                  <a:lnTo>
                    <a:pt x="128" y="305"/>
                  </a:lnTo>
                  <a:lnTo>
                    <a:pt x="128" y="304"/>
                  </a:lnTo>
                  <a:lnTo>
                    <a:pt x="129" y="302"/>
                  </a:lnTo>
                  <a:lnTo>
                    <a:pt x="129" y="301"/>
                  </a:lnTo>
                  <a:lnTo>
                    <a:pt x="130" y="294"/>
                  </a:lnTo>
                  <a:lnTo>
                    <a:pt x="133" y="284"/>
                  </a:lnTo>
                  <a:lnTo>
                    <a:pt x="134" y="274"/>
                  </a:lnTo>
                  <a:lnTo>
                    <a:pt x="136" y="263"/>
                  </a:lnTo>
                  <a:lnTo>
                    <a:pt x="138" y="252"/>
                  </a:lnTo>
                  <a:lnTo>
                    <a:pt x="140" y="241"/>
                  </a:lnTo>
                  <a:lnTo>
                    <a:pt x="142" y="232"/>
                  </a:lnTo>
                  <a:lnTo>
                    <a:pt x="144" y="224"/>
                  </a:lnTo>
                  <a:lnTo>
                    <a:pt x="144" y="219"/>
                  </a:lnTo>
                  <a:lnTo>
                    <a:pt x="145" y="212"/>
                  </a:lnTo>
                  <a:lnTo>
                    <a:pt x="146" y="207"/>
                  </a:lnTo>
                  <a:lnTo>
                    <a:pt x="146" y="206"/>
                  </a:lnTo>
                  <a:lnTo>
                    <a:pt x="146" y="204"/>
                  </a:lnTo>
                  <a:lnTo>
                    <a:pt x="145" y="202"/>
                  </a:lnTo>
                  <a:lnTo>
                    <a:pt x="145" y="201"/>
                  </a:lnTo>
                  <a:lnTo>
                    <a:pt x="145" y="200"/>
                  </a:lnTo>
                  <a:lnTo>
                    <a:pt x="145" y="199"/>
                  </a:lnTo>
                  <a:lnTo>
                    <a:pt x="144" y="198"/>
                  </a:lnTo>
                  <a:lnTo>
                    <a:pt x="143" y="198"/>
                  </a:lnTo>
                  <a:lnTo>
                    <a:pt x="142" y="197"/>
                  </a:lnTo>
                  <a:lnTo>
                    <a:pt x="142" y="195"/>
                  </a:lnTo>
                  <a:lnTo>
                    <a:pt x="141" y="194"/>
                  </a:lnTo>
                  <a:lnTo>
                    <a:pt x="141" y="193"/>
                  </a:lnTo>
                  <a:lnTo>
                    <a:pt x="140" y="192"/>
                  </a:lnTo>
                  <a:lnTo>
                    <a:pt x="140" y="190"/>
                  </a:lnTo>
                  <a:lnTo>
                    <a:pt x="140" y="189"/>
                  </a:lnTo>
                  <a:lnTo>
                    <a:pt x="140" y="188"/>
                  </a:lnTo>
                  <a:lnTo>
                    <a:pt x="140" y="187"/>
                  </a:lnTo>
                  <a:lnTo>
                    <a:pt x="140" y="185"/>
                  </a:lnTo>
                  <a:lnTo>
                    <a:pt x="139" y="184"/>
                  </a:lnTo>
                  <a:lnTo>
                    <a:pt x="138" y="183"/>
                  </a:lnTo>
                  <a:lnTo>
                    <a:pt x="136" y="182"/>
                  </a:lnTo>
                  <a:lnTo>
                    <a:pt x="133" y="179"/>
                  </a:lnTo>
                  <a:lnTo>
                    <a:pt x="130" y="178"/>
                  </a:lnTo>
                  <a:lnTo>
                    <a:pt x="126" y="174"/>
                  </a:lnTo>
                  <a:lnTo>
                    <a:pt x="125" y="172"/>
                  </a:lnTo>
                  <a:lnTo>
                    <a:pt x="125" y="167"/>
                  </a:lnTo>
                  <a:lnTo>
                    <a:pt x="125" y="162"/>
                  </a:lnTo>
                  <a:lnTo>
                    <a:pt x="126" y="153"/>
                  </a:lnTo>
                  <a:lnTo>
                    <a:pt x="126" y="149"/>
                  </a:lnTo>
                  <a:lnTo>
                    <a:pt x="128" y="149"/>
                  </a:lnTo>
                  <a:lnTo>
                    <a:pt x="130" y="149"/>
                  </a:lnTo>
                  <a:lnTo>
                    <a:pt x="132" y="148"/>
                  </a:lnTo>
                  <a:lnTo>
                    <a:pt x="134" y="148"/>
                  </a:lnTo>
                  <a:lnTo>
                    <a:pt x="135" y="147"/>
                  </a:lnTo>
                  <a:lnTo>
                    <a:pt x="136" y="147"/>
                  </a:lnTo>
                  <a:lnTo>
                    <a:pt x="138" y="146"/>
                  </a:lnTo>
                  <a:lnTo>
                    <a:pt x="139" y="146"/>
                  </a:lnTo>
                  <a:lnTo>
                    <a:pt x="140" y="146"/>
                  </a:lnTo>
                  <a:lnTo>
                    <a:pt x="142" y="145"/>
                  </a:lnTo>
                  <a:lnTo>
                    <a:pt x="143" y="145"/>
                  </a:lnTo>
                  <a:lnTo>
                    <a:pt x="144" y="145"/>
                  </a:lnTo>
                  <a:lnTo>
                    <a:pt x="146" y="145"/>
                  </a:lnTo>
                  <a:lnTo>
                    <a:pt x="147" y="146"/>
                  </a:lnTo>
                  <a:lnTo>
                    <a:pt x="148" y="147"/>
                  </a:lnTo>
                  <a:lnTo>
                    <a:pt x="149" y="147"/>
                  </a:lnTo>
                  <a:lnTo>
                    <a:pt x="150" y="147"/>
                  </a:lnTo>
                  <a:lnTo>
                    <a:pt x="150" y="147"/>
                  </a:lnTo>
                  <a:lnTo>
                    <a:pt x="151" y="147"/>
                  </a:lnTo>
                  <a:lnTo>
                    <a:pt x="153" y="147"/>
                  </a:lnTo>
                  <a:lnTo>
                    <a:pt x="154" y="147"/>
                  </a:lnTo>
                  <a:lnTo>
                    <a:pt x="155" y="147"/>
                  </a:lnTo>
                  <a:lnTo>
                    <a:pt x="155" y="146"/>
                  </a:lnTo>
                  <a:lnTo>
                    <a:pt x="155" y="146"/>
                  </a:lnTo>
                  <a:lnTo>
                    <a:pt x="154" y="145"/>
                  </a:lnTo>
                  <a:lnTo>
                    <a:pt x="154" y="143"/>
                  </a:lnTo>
                  <a:lnTo>
                    <a:pt x="154" y="142"/>
                  </a:lnTo>
                  <a:lnTo>
                    <a:pt x="155" y="140"/>
                  </a:lnTo>
                  <a:lnTo>
                    <a:pt x="153" y="139"/>
                  </a:lnTo>
                  <a:lnTo>
                    <a:pt x="152" y="136"/>
                  </a:lnTo>
                  <a:lnTo>
                    <a:pt x="151" y="135"/>
                  </a:lnTo>
                  <a:lnTo>
                    <a:pt x="150" y="134"/>
                  </a:lnTo>
                  <a:lnTo>
                    <a:pt x="148" y="134"/>
                  </a:lnTo>
                  <a:lnTo>
                    <a:pt x="146" y="134"/>
                  </a:lnTo>
                  <a:lnTo>
                    <a:pt x="145" y="135"/>
                  </a:lnTo>
                  <a:lnTo>
                    <a:pt x="145" y="134"/>
                  </a:lnTo>
                  <a:lnTo>
                    <a:pt x="143" y="134"/>
                  </a:lnTo>
                  <a:lnTo>
                    <a:pt x="141" y="134"/>
                  </a:lnTo>
                  <a:lnTo>
                    <a:pt x="140" y="134"/>
                  </a:lnTo>
                  <a:lnTo>
                    <a:pt x="137" y="134"/>
                  </a:lnTo>
                  <a:lnTo>
                    <a:pt x="136" y="134"/>
                  </a:lnTo>
                  <a:lnTo>
                    <a:pt x="134" y="133"/>
                  </a:lnTo>
                  <a:lnTo>
                    <a:pt x="133" y="134"/>
                  </a:lnTo>
                  <a:lnTo>
                    <a:pt x="133" y="126"/>
                  </a:lnTo>
                  <a:lnTo>
                    <a:pt x="133" y="118"/>
                  </a:lnTo>
                  <a:lnTo>
                    <a:pt x="133" y="113"/>
                  </a:lnTo>
                  <a:lnTo>
                    <a:pt x="134" y="113"/>
                  </a:lnTo>
                  <a:lnTo>
                    <a:pt x="136" y="112"/>
                  </a:lnTo>
                  <a:lnTo>
                    <a:pt x="139" y="112"/>
                  </a:lnTo>
                  <a:lnTo>
                    <a:pt x="141" y="111"/>
                  </a:lnTo>
                  <a:lnTo>
                    <a:pt x="142" y="111"/>
                  </a:lnTo>
                  <a:lnTo>
                    <a:pt x="145" y="111"/>
                  </a:lnTo>
                  <a:lnTo>
                    <a:pt x="146" y="113"/>
                  </a:lnTo>
                  <a:lnTo>
                    <a:pt x="149" y="113"/>
                  </a:lnTo>
                  <a:lnTo>
                    <a:pt x="156" y="113"/>
                  </a:lnTo>
                  <a:lnTo>
                    <a:pt x="162" y="113"/>
                  </a:lnTo>
                  <a:lnTo>
                    <a:pt x="170" y="113"/>
                  </a:lnTo>
                  <a:lnTo>
                    <a:pt x="177" y="113"/>
                  </a:lnTo>
                  <a:lnTo>
                    <a:pt x="184" y="113"/>
                  </a:lnTo>
                  <a:lnTo>
                    <a:pt x="186" y="113"/>
                  </a:lnTo>
                  <a:lnTo>
                    <a:pt x="185" y="111"/>
                  </a:lnTo>
                  <a:lnTo>
                    <a:pt x="183" y="109"/>
                  </a:lnTo>
                  <a:lnTo>
                    <a:pt x="184" y="107"/>
                  </a:lnTo>
                  <a:lnTo>
                    <a:pt x="185" y="105"/>
                  </a:lnTo>
                  <a:lnTo>
                    <a:pt x="185" y="104"/>
                  </a:lnTo>
                  <a:lnTo>
                    <a:pt x="188" y="105"/>
                  </a:lnTo>
                  <a:lnTo>
                    <a:pt x="189" y="108"/>
                  </a:lnTo>
                  <a:lnTo>
                    <a:pt x="191" y="111"/>
                  </a:lnTo>
                  <a:lnTo>
                    <a:pt x="192" y="111"/>
                  </a:lnTo>
                  <a:lnTo>
                    <a:pt x="194" y="112"/>
                  </a:lnTo>
                  <a:lnTo>
                    <a:pt x="196" y="111"/>
                  </a:lnTo>
                  <a:lnTo>
                    <a:pt x="197" y="110"/>
                  </a:lnTo>
                  <a:lnTo>
                    <a:pt x="201" y="106"/>
                  </a:lnTo>
                  <a:lnTo>
                    <a:pt x="204" y="103"/>
                  </a:lnTo>
                  <a:lnTo>
                    <a:pt x="206" y="102"/>
                  </a:lnTo>
                  <a:lnTo>
                    <a:pt x="207" y="100"/>
                  </a:lnTo>
                  <a:lnTo>
                    <a:pt x="209" y="100"/>
                  </a:lnTo>
                  <a:lnTo>
                    <a:pt x="211" y="100"/>
                  </a:lnTo>
                  <a:lnTo>
                    <a:pt x="212" y="101"/>
                  </a:lnTo>
                  <a:lnTo>
                    <a:pt x="213" y="103"/>
                  </a:lnTo>
                  <a:lnTo>
                    <a:pt x="217" y="109"/>
                  </a:lnTo>
                  <a:lnTo>
                    <a:pt x="219" y="113"/>
                  </a:lnTo>
                  <a:lnTo>
                    <a:pt x="220" y="116"/>
                  </a:lnTo>
                  <a:lnTo>
                    <a:pt x="220" y="123"/>
                  </a:lnTo>
                  <a:lnTo>
                    <a:pt x="220" y="129"/>
                  </a:lnTo>
                  <a:lnTo>
                    <a:pt x="220" y="130"/>
                  </a:lnTo>
                  <a:lnTo>
                    <a:pt x="221" y="130"/>
                  </a:lnTo>
                  <a:lnTo>
                    <a:pt x="227" y="129"/>
                  </a:lnTo>
                  <a:lnTo>
                    <a:pt x="236" y="136"/>
                  </a:lnTo>
                  <a:lnTo>
                    <a:pt x="241" y="141"/>
                  </a:lnTo>
                  <a:lnTo>
                    <a:pt x="244" y="143"/>
                  </a:lnTo>
                  <a:lnTo>
                    <a:pt x="246" y="143"/>
                  </a:lnTo>
                  <a:lnTo>
                    <a:pt x="249" y="143"/>
                  </a:lnTo>
                  <a:lnTo>
                    <a:pt x="254" y="143"/>
                  </a:lnTo>
                  <a:lnTo>
                    <a:pt x="255" y="141"/>
                  </a:lnTo>
                  <a:lnTo>
                    <a:pt x="258" y="140"/>
                  </a:lnTo>
                  <a:lnTo>
                    <a:pt x="261" y="138"/>
                  </a:lnTo>
                  <a:lnTo>
                    <a:pt x="265" y="136"/>
                  </a:lnTo>
                  <a:lnTo>
                    <a:pt x="266" y="136"/>
                  </a:lnTo>
                  <a:lnTo>
                    <a:pt x="267" y="136"/>
                  </a:lnTo>
                  <a:lnTo>
                    <a:pt x="270" y="138"/>
                  </a:lnTo>
                  <a:lnTo>
                    <a:pt x="271" y="141"/>
                  </a:lnTo>
                  <a:lnTo>
                    <a:pt x="270" y="144"/>
                  </a:lnTo>
                  <a:lnTo>
                    <a:pt x="270" y="146"/>
                  </a:lnTo>
                  <a:lnTo>
                    <a:pt x="272" y="146"/>
                  </a:lnTo>
                  <a:lnTo>
                    <a:pt x="274" y="142"/>
                  </a:lnTo>
                  <a:lnTo>
                    <a:pt x="276" y="140"/>
                  </a:lnTo>
                  <a:lnTo>
                    <a:pt x="279" y="138"/>
                  </a:lnTo>
                  <a:lnTo>
                    <a:pt x="282" y="135"/>
                  </a:lnTo>
                  <a:lnTo>
                    <a:pt x="284" y="132"/>
                  </a:lnTo>
                  <a:lnTo>
                    <a:pt x="287" y="130"/>
                  </a:lnTo>
                  <a:lnTo>
                    <a:pt x="290" y="129"/>
                  </a:lnTo>
                  <a:lnTo>
                    <a:pt x="293" y="127"/>
                  </a:lnTo>
                  <a:lnTo>
                    <a:pt x="296" y="127"/>
                  </a:lnTo>
                  <a:lnTo>
                    <a:pt x="298" y="126"/>
                  </a:lnTo>
                  <a:lnTo>
                    <a:pt x="301" y="124"/>
                  </a:lnTo>
                  <a:lnTo>
                    <a:pt x="303" y="122"/>
                  </a:lnTo>
                  <a:lnTo>
                    <a:pt x="304" y="121"/>
                  </a:lnTo>
                  <a:lnTo>
                    <a:pt x="306" y="121"/>
                  </a:lnTo>
                  <a:lnTo>
                    <a:pt x="310" y="121"/>
                  </a:lnTo>
                  <a:lnTo>
                    <a:pt x="313" y="119"/>
                  </a:lnTo>
                  <a:lnTo>
                    <a:pt x="316" y="116"/>
                  </a:lnTo>
                  <a:lnTo>
                    <a:pt x="317" y="111"/>
                  </a:lnTo>
                  <a:lnTo>
                    <a:pt x="318" y="107"/>
                  </a:lnTo>
                  <a:lnTo>
                    <a:pt x="319" y="106"/>
                  </a:lnTo>
                  <a:lnTo>
                    <a:pt x="320" y="105"/>
                  </a:lnTo>
                  <a:lnTo>
                    <a:pt x="322" y="105"/>
                  </a:lnTo>
                  <a:lnTo>
                    <a:pt x="324" y="105"/>
                  </a:lnTo>
                  <a:lnTo>
                    <a:pt x="329" y="102"/>
                  </a:lnTo>
                  <a:lnTo>
                    <a:pt x="333" y="100"/>
                  </a:lnTo>
                  <a:lnTo>
                    <a:pt x="337" y="100"/>
                  </a:lnTo>
                  <a:lnTo>
                    <a:pt x="337" y="99"/>
                  </a:lnTo>
                  <a:lnTo>
                    <a:pt x="339" y="97"/>
                  </a:lnTo>
                  <a:lnTo>
                    <a:pt x="339" y="93"/>
                  </a:lnTo>
                  <a:lnTo>
                    <a:pt x="339" y="91"/>
                  </a:lnTo>
                  <a:lnTo>
                    <a:pt x="333" y="90"/>
                  </a:lnTo>
                  <a:lnTo>
                    <a:pt x="329" y="90"/>
                  </a:lnTo>
                  <a:lnTo>
                    <a:pt x="322" y="89"/>
                  </a:lnTo>
                  <a:lnTo>
                    <a:pt x="318" y="89"/>
                  </a:lnTo>
                  <a:lnTo>
                    <a:pt x="318" y="88"/>
                  </a:lnTo>
                  <a:lnTo>
                    <a:pt x="318" y="87"/>
                  </a:lnTo>
                  <a:lnTo>
                    <a:pt x="318" y="86"/>
                  </a:lnTo>
                  <a:lnTo>
                    <a:pt x="319" y="83"/>
                  </a:lnTo>
                  <a:lnTo>
                    <a:pt x="318" y="78"/>
                  </a:lnTo>
                  <a:lnTo>
                    <a:pt x="315" y="72"/>
                  </a:lnTo>
                  <a:lnTo>
                    <a:pt x="312" y="66"/>
                  </a:lnTo>
                  <a:lnTo>
                    <a:pt x="312" y="61"/>
                  </a:lnTo>
                  <a:lnTo>
                    <a:pt x="312" y="56"/>
                  </a:lnTo>
                  <a:lnTo>
                    <a:pt x="312" y="53"/>
                  </a:lnTo>
                  <a:lnTo>
                    <a:pt x="311" y="51"/>
                  </a:lnTo>
                  <a:lnTo>
                    <a:pt x="301" y="43"/>
                  </a:lnTo>
                  <a:lnTo>
                    <a:pt x="298" y="40"/>
                  </a:lnTo>
                  <a:lnTo>
                    <a:pt x="297" y="37"/>
                  </a:lnTo>
                  <a:lnTo>
                    <a:pt x="293" y="33"/>
                  </a:lnTo>
                  <a:lnTo>
                    <a:pt x="294" y="31"/>
                  </a:lnTo>
                  <a:lnTo>
                    <a:pt x="296" y="31"/>
                  </a:lnTo>
                  <a:lnTo>
                    <a:pt x="298" y="32"/>
                  </a:lnTo>
                  <a:lnTo>
                    <a:pt x="299" y="35"/>
                  </a:lnTo>
                  <a:lnTo>
                    <a:pt x="301" y="36"/>
                  </a:lnTo>
                  <a:lnTo>
                    <a:pt x="303" y="36"/>
                  </a:lnTo>
                  <a:lnTo>
                    <a:pt x="311" y="36"/>
                  </a:lnTo>
                  <a:lnTo>
                    <a:pt x="313" y="36"/>
                  </a:lnTo>
                  <a:lnTo>
                    <a:pt x="314" y="37"/>
                  </a:lnTo>
                  <a:lnTo>
                    <a:pt x="315" y="38"/>
                  </a:lnTo>
                  <a:lnTo>
                    <a:pt x="317" y="41"/>
                  </a:lnTo>
                  <a:lnTo>
                    <a:pt x="318" y="42"/>
                  </a:lnTo>
                  <a:lnTo>
                    <a:pt x="322" y="42"/>
                  </a:lnTo>
                  <a:lnTo>
                    <a:pt x="328" y="42"/>
                  </a:lnTo>
                  <a:lnTo>
                    <a:pt x="331" y="42"/>
                  </a:lnTo>
                  <a:lnTo>
                    <a:pt x="333" y="43"/>
                  </a:lnTo>
                  <a:lnTo>
                    <a:pt x="334" y="43"/>
                  </a:lnTo>
                  <a:lnTo>
                    <a:pt x="339" y="42"/>
                  </a:lnTo>
                  <a:lnTo>
                    <a:pt x="340" y="42"/>
                  </a:lnTo>
                  <a:lnTo>
                    <a:pt x="342" y="43"/>
                  </a:lnTo>
                  <a:lnTo>
                    <a:pt x="347" y="48"/>
                  </a:lnTo>
                  <a:lnTo>
                    <a:pt x="350" y="50"/>
                  </a:lnTo>
                  <a:lnTo>
                    <a:pt x="352" y="53"/>
                  </a:lnTo>
                  <a:lnTo>
                    <a:pt x="356" y="53"/>
                  </a:lnTo>
                  <a:lnTo>
                    <a:pt x="359" y="51"/>
                  </a:lnTo>
                  <a:lnTo>
                    <a:pt x="359" y="42"/>
                  </a:lnTo>
                  <a:lnTo>
                    <a:pt x="361" y="40"/>
                  </a:lnTo>
                  <a:lnTo>
                    <a:pt x="362" y="39"/>
                  </a:lnTo>
                  <a:lnTo>
                    <a:pt x="364" y="39"/>
                  </a:lnTo>
                  <a:lnTo>
                    <a:pt x="366" y="37"/>
                  </a:lnTo>
                  <a:lnTo>
                    <a:pt x="368" y="36"/>
                  </a:lnTo>
                  <a:lnTo>
                    <a:pt x="370" y="35"/>
                  </a:lnTo>
                  <a:lnTo>
                    <a:pt x="378" y="37"/>
                  </a:lnTo>
                  <a:lnTo>
                    <a:pt x="381" y="36"/>
                  </a:lnTo>
                  <a:lnTo>
                    <a:pt x="389" y="34"/>
                  </a:lnTo>
                  <a:lnTo>
                    <a:pt x="397" y="31"/>
                  </a:lnTo>
                  <a:lnTo>
                    <a:pt x="400" y="28"/>
                  </a:lnTo>
                  <a:lnTo>
                    <a:pt x="403" y="26"/>
                  </a:lnTo>
                  <a:lnTo>
                    <a:pt x="407" y="24"/>
                  </a:lnTo>
                  <a:lnTo>
                    <a:pt x="408" y="24"/>
                  </a:lnTo>
                  <a:lnTo>
                    <a:pt x="412" y="24"/>
                  </a:lnTo>
                  <a:lnTo>
                    <a:pt x="414" y="24"/>
                  </a:lnTo>
                  <a:lnTo>
                    <a:pt x="415" y="24"/>
                  </a:lnTo>
                  <a:lnTo>
                    <a:pt x="416" y="22"/>
                  </a:lnTo>
                  <a:lnTo>
                    <a:pt x="418" y="19"/>
                  </a:lnTo>
                  <a:lnTo>
                    <a:pt x="421" y="17"/>
                  </a:lnTo>
                  <a:lnTo>
                    <a:pt x="424" y="15"/>
                  </a:lnTo>
                  <a:lnTo>
                    <a:pt x="425" y="14"/>
                  </a:lnTo>
                  <a:lnTo>
                    <a:pt x="427" y="12"/>
                  </a:lnTo>
                  <a:lnTo>
                    <a:pt x="428" y="10"/>
                  </a:lnTo>
                  <a:lnTo>
                    <a:pt x="428" y="9"/>
                  </a:lnTo>
                  <a:lnTo>
                    <a:pt x="427" y="6"/>
                  </a:lnTo>
                  <a:lnTo>
                    <a:pt x="426" y="3"/>
                  </a:lnTo>
                  <a:lnTo>
                    <a:pt x="424" y="3"/>
                  </a:lnTo>
                  <a:lnTo>
                    <a:pt x="424" y="2"/>
                  </a:lnTo>
                  <a:lnTo>
                    <a:pt x="427" y="1"/>
                  </a:lnTo>
                  <a:lnTo>
                    <a:pt x="429" y="3"/>
                  </a:lnTo>
                  <a:lnTo>
                    <a:pt x="433" y="3"/>
                  </a:lnTo>
                  <a:lnTo>
                    <a:pt x="434" y="2"/>
                  </a:lnTo>
                  <a:lnTo>
                    <a:pt x="437" y="2"/>
                  </a:lnTo>
                  <a:lnTo>
                    <a:pt x="439" y="0"/>
                  </a:lnTo>
                  <a:lnTo>
                    <a:pt x="441" y="1"/>
                  </a:lnTo>
                  <a:lnTo>
                    <a:pt x="443" y="1"/>
                  </a:lnTo>
                  <a:lnTo>
                    <a:pt x="444" y="2"/>
                  </a:lnTo>
                  <a:lnTo>
                    <a:pt x="445" y="4"/>
                  </a:lnTo>
                  <a:lnTo>
                    <a:pt x="448" y="6"/>
                  </a:lnTo>
                  <a:lnTo>
                    <a:pt x="448" y="9"/>
                  </a:lnTo>
                  <a:lnTo>
                    <a:pt x="447" y="11"/>
                  </a:lnTo>
                  <a:lnTo>
                    <a:pt x="446" y="14"/>
                  </a:lnTo>
                  <a:lnTo>
                    <a:pt x="446" y="17"/>
                  </a:lnTo>
                  <a:lnTo>
                    <a:pt x="445" y="19"/>
                  </a:lnTo>
                  <a:lnTo>
                    <a:pt x="443" y="21"/>
                  </a:lnTo>
                  <a:lnTo>
                    <a:pt x="443" y="22"/>
                  </a:lnTo>
                  <a:lnTo>
                    <a:pt x="443" y="24"/>
                  </a:lnTo>
                  <a:lnTo>
                    <a:pt x="444" y="24"/>
                  </a:lnTo>
                  <a:lnTo>
                    <a:pt x="446" y="24"/>
                  </a:lnTo>
                  <a:lnTo>
                    <a:pt x="449" y="25"/>
                  </a:lnTo>
                  <a:lnTo>
                    <a:pt x="450" y="25"/>
                  </a:lnTo>
                  <a:lnTo>
                    <a:pt x="452" y="25"/>
                  </a:lnTo>
                  <a:lnTo>
                    <a:pt x="455" y="27"/>
                  </a:lnTo>
                  <a:lnTo>
                    <a:pt x="457" y="28"/>
                  </a:lnTo>
                  <a:lnTo>
                    <a:pt x="457" y="29"/>
                  </a:lnTo>
                  <a:lnTo>
                    <a:pt x="456" y="31"/>
                  </a:lnTo>
                  <a:lnTo>
                    <a:pt x="455" y="33"/>
                  </a:lnTo>
                  <a:lnTo>
                    <a:pt x="457" y="34"/>
                  </a:lnTo>
                  <a:lnTo>
                    <a:pt x="457" y="35"/>
                  </a:lnTo>
                  <a:lnTo>
                    <a:pt x="460" y="39"/>
                  </a:lnTo>
                  <a:lnTo>
                    <a:pt x="460" y="41"/>
                  </a:lnTo>
                  <a:lnTo>
                    <a:pt x="461" y="42"/>
                  </a:lnTo>
                  <a:lnTo>
                    <a:pt x="461" y="42"/>
                  </a:lnTo>
                  <a:lnTo>
                    <a:pt x="461" y="44"/>
                  </a:lnTo>
                  <a:lnTo>
                    <a:pt x="460" y="46"/>
                  </a:lnTo>
                  <a:lnTo>
                    <a:pt x="458" y="48"/>
                  </a:lnTo>
                  <a:lnTo>
                    <a:pt x="457" y="50"/>
                  </a:lnTo>
                  <a:lnTo>
                    <a:pt x="456" y="51"/>
                  </a:lnTo>
                  <a:lnTo>
                    <a:pt x="452" y="53"/>
                  </a:lnTo>
                  <a:lnTo>
                    <a:pt x="452" y="58"/>
                  </a:lnTo>
                  <a:lnTo>
                    <a:pt x="453" y="59"/>
                  </a:lnTo>
                  <a:lnTo>
                    <a:pt x="453" y="61"/>
                  </a:lnTo>
                  <a:lnTo>
                    <a:pt x="451" y="63"/>
                  </a:lnTo>
                  <a:lnTo>
                    <a:pt x="449" y="69"/>
                  </a:lnTo>
                  <a:lnTo>
                    <a:pt x="448" y="72"/>
                  </a:lnTo>
                  <a:lnTo>
                    <a:pt x="448" y="80"/>
                  </a:lnTo>
                  <a:lnTo>
                    <a:pt x="448" y="82"/>
                  </a:lnTo>
                  <a:lnTo>
                    <a:pt x="449" y="85"/>
                  </a:lnTo>
                  <a:lnTo>
                    <a:pt x="450" y="93"/>
                  </a:lnTo>
                  <a:lnTo>
                    <a:pt x="452" y="94"/>
                  </a:lnTo>
                  <a:lnTo>
                    <a:pt x="455" y="95"/>
                  </a:lnTo>
                  <a:lnTo>
                    <a:pt x="455" y="100"/>
                  </a:lnTo>
                  <a:lnTo>
                    <a:pt x="455" y="105"/>
                  </a:lnTo>
                  <a:lnTo>
                    <a:pt x="455" y="107"/>
                  </a:lnTo>
                  <a:lnTo>
                    <a:pt x="455" y="108"/>
                  </a:lnTo>
                  <a:lnTo>
                    <a:pt x="457" y="108"/>
                  </a:lnTo>
                  <a:lnTo>
                    <a:pt x="458" y="109"/>
                  </a:lnTo>
                  <a:lnTo>
                    <a:pt x="458" y="110"/>
                  </a:lnTo>
                  <a:lnTo>
                    <a:pt x="458" y="112"/>
                  </a:lnTo>
                  <a:lnTo>
                    <a:pt x="460" y="113"/>
                  </a:lnTo>
                  <a:lnTo>
                    <a:pt x="462" y="113"/>
                  </a:lnTo>
                  <a:lnTo>
                    <a:pt x="464" y="116"/>
                  </a:lnTo>
                  <a:lnTo>
                    <a:pt x="467" y="119"/>
                  </a:lnTo>
                  <a:lnTo>
                    <a:pt x="468" y="119"/>
                  </a:lnTo>
                  <a:lnTo>
                    <a:pt x="469" y="121"/>
                  </a:lnTo>
                  <a:lnTo>
                    <a:pt x="472" y="124"/>
                  </a:lnTo>
                  <a:lnTo>
                    <a:pt x="476" y="125"/>
                  </a:lnTo>
                  <a:lnTo>
                    <a:pt x="480" y="126"/>
                  </a:lnTo>
                  <a:lnTo>
                    <a:pt x="482" y="128"/>
                  </a:lnTo>
                  <a:lnTo>
                    <a:pt x="484" y="129"/>
                  </a:lnTo>
                  <a:lnTo>
                    <a:pt x="485" y="129"/>
                  </a:lnTo>
                  <a:lnTo>
                    <a:pt x="486" y="129"/>
                  </a:lnTo>
                  <a:lnTo>
                    <a:pt x="488" y="128"/>
                  </a:lnTo>
                  <a:lnTo>
                    <a:pt x="489" y="127"/>
                  </a:lnTo>
                  <a:lnTo>
                    <a:pt x="492" y="127"/>
                  </a:lnTo>
                  <a:lnTo>
                    <a:pt x="495" y="127"/>
                  </a:lnTo>
                  <a:lnTo>
                    <a:pt x="495" y="125"/>
                  </a:lnTo>
                  <a:lnTo>
                    <a:pt x="496" y="125"/>
                  </a:lnTo>
                  <a:lnTo>
                    <a:pt x="495" y="122"/>
                  </a:lnTo>
                  <a:lnTo>
                    <a:pt x="496" y="121"/>
                  </a:lnTo>
                  <a:lnTo>
                    <a:pt x="499" y="121"/>
                  </a:lnTo>
                  <a:lnTo>
                    <a:pt x="499" y="119"/>
                  </a:lnTo>
                  <a:lnTo>
                    <a:pt x="500" y="118"/>
                  </a:lnTo>
                  <a:lnTo>
                    <a:pt x="500" y="117"/>
                  </a:lnTo>
                  <a:lnTo>
                    <a:pt x="501" y="117"/>
                  </a:lnTo>
                  <a:lnTo>
                    <a:pt x="502" y="117"/>
                  </a:lnTo>
                  <a:lnTo>
                    <a:pt x="504" y="117"/>
                  </a:lnTo>
                  <a:lnTo>
                    <a:pt x="506" y="118"/>
                  </a:lnTo>
                  <a:lnTo>
                    <a:pt x="507" y="119"/>
                  </a:lnTo>
                  <a:lnTo>
                    <a:pt x="509" y="119"/>
                  </a:lnTo>
                  <a:lnTo>
                    <a:pt x="510" y="119"/>
                  </a:lnTo>
                  <a:lnTo>
                    <a:pt x="511" y="119"/>
                  </a:lnTo>
                  <a:lnTo>
                    <a:pt x="512" y="117"/>
                  </a:lnTo>
                  <a:lnTo>
                    <a:pt x="512" y="115"/>
                  </a:lnTo>
                  <a:lnTo>
                    <a:pt x="513" y="115"/>
                  </a:lnTo>
                  <a:lnTo>
                    <a:pt x="515" y="115"/>
                  </a:lnTo>
                  <a:lnTo>
                    <a:pt x="518" y="113"/>
                  </a:lnTo>
                  <a:lnTo>
                    <a:pt x="521" y="113"/>
                  </a:lnTo>
                  <a:lnTo>
                    <a:pt x="524" y="113"/>
                  </a:lnTo>
                  <a:lnTo>
                    <a:pt x="526" y="113"/>
                  </a:lnTo>
                  <a:lnTo>
                    <a:pt x="527" y="111"/>
                  </a:lnTo>
                  <a:lnTo>
                    <a:pt x="530" y="106"/>
                  </a:lnTo>
                  <a:lnTo>
                    <a:pt x="531" y="106"/>
                  </a:lnTo>
                  <a:lnTo>
                    <a:pt x="533" y="105"/>
                  </a:lnTo>
                  <a:lnTo>
                    <a:pt x="534" y="105"/>
                  </a:lnTo>
                  <a:lnTo>
                    <a:pt x="537" y="105"/>
                  </a:lnTo>
                  <a:lnTo>
                    <a:pt x="539" y="104"/>
                  </a:lnTo>
                  <a:lnTo>
                    <a:pt x="540" y="104"/>
                  </a:lnTo>
                  <a:lnTo>
                    <a:pt x="542" y="106"/>
                  </a:lnTo>
                  <a:lnTo>
                    <a:pt x="543" y="106"/>
                  </a:lnTo>
                  <a:lnTo>
                    <a:pt x="544" y="106"/>
                  </a:lnTo>
                  <a:lnTo>
                    <a:pt x="548" y="108"/>
                  </a:lnTo>
                  <a:lnTo>
                    <a:pt x="551" y="107"/>
                  </a:lnTo>
                  <a:lnTo>
                    <a:pt x="553" y="106"/>
                  </a:lnTo>
                  <a:lnTo>
                    <a:pt x="556" y="106"/>
                  </a:lnTo>
                  <a:lnTo>
                    <a:pt x="557" y="106"/>
                  </a:lnTo>
                  <a:lnTo>
                    <a:pt x="558" y="106"/>
                  </a:lnTo>
                  <a:lnTo>
                    <a:pt x="559" y="106"/>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35" name="Google Shape;2935;p203"/>
            <p:cNvSpPr/>
            <p:nvPr/>
          </p:nvSpPr>
          <p:spPr>
            <a:xfrm>
              <a:off x="4499648" y="5434300"/>
              <a:ext cx="8374" cy="14772"/>
            </a:xfrm>
            <a:custGeom>
              <a:avLst/>
              <a:gdLst/>
              <a:ahLst/>
              <a:cxnLst/>
              <a:rect l="l" t="t" r="r" b="b"/>
              <a:pathLst>
                <a:path w="7" h="16" extrusionOk="0">
                  <a:moveTo>
                    <a:pt x="2" y="13"/>
                  </a:moveTo>
                  <a:lnTo>
                    <a:pt x="0" y="15"/>
                  </a:lnTo>
                  <a:lnTo>
                    <a:pt x="0" y="7"/>
                  </a:lnTo>
                  <a:lnTo>
                    <a:pt x="2" y="4"/>
                  </a:lnTo>
                  <a:lnTo>
                    <a:pt x="3" y="2"/>
                  </a:lnTo>
                  <a:lnTo>
                    <a:pt x="4" y="0"/>
                  </a:lnTo>
                  <a:lnTo>
                    <a:pt x="6" y="2"/>
                  </a:lnTo>
                  <a:lnTo>
                    <a:pt x="4" y="7"/>
                  </a:lnTo>
                  <a:lnTo>
                    <a:pt x="2" y="11"/>
                  </a:lnTo>
                  <a:lnTo>
                    <a:pt x="2" y="1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36" name="Google Shape;2936;p203"/>
            <p:cNvSpPr/>
            <p:nvPr/>
          </p:nvSpPr>
          <p:spPr>
            <a:xfrm>
              <a:off x="4499648" y="5397370"/>
              <a:ext cx="4185" cy="7386"/>
            </a:xfrm>
            <a:custGeom>
              <a:avLst/>
              <a:gdLst/>
              <a:ahLst/>
              <a:cxnLst/>
              <a:rect l="l" t="t" r="r" b="b"/>
              <a:pathLst>
                <a:path w="6" h="10" extrusionOk="0">
                  <a:moveTo>
                    <a:pt x="2" y="9"/>
                  </a:moveTo>
                  <a:lnTo>
                    <a:pt x="1" y="9"/>
                  </a:lnTo>
                  <a:lnTo>
                    <a:pt x="0" y="5"/>
                  </a:lnTo>
                  <a:lnTo>
                    <a:pt x="3" y="0"/>
                  </a:lnTo>
                  <a:lnTo>
                    <a:pt x="5" y="2"/>
                  </a:lnTo>
                  <a:lnTo>
                    <a:pt x="4" y="6"/>
                  </a:lnTo>
                  <a:lnTo>
                    <a:pt x="2" y="8"/>
                  </a:lnTo>
                  <a:lnTo>
                    <a:pt x="2" y="9"/>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37" name="Google Shape;2937;p203"/>
            <p:cNvSpPr/>
            <p:nvPr/>
          </p:nvSpPr>
          <p:spPr>
            <a:xfrm>
              <a:off x="4595946" y="5327204"/>
              <a:ext cx="8374" cy="7386"/>
            </a:xfrm>
            <a:custGeom>
              <a:avLst/>
              <a:gdLst/>
              <a:ahLst/>
              <a:cxnLst/>
              <a:rect l="l" t="t" r="r" b="b"/>
              <a:pathLst>
                <a:path w="8" h="8" extrusionOk="0">
                  <a:moveTo>
                    <a:pt x="6" y="5"/>
                  </a:moveTo>
                  <a:lnTo>
                    <a:pt x="6" y="7"/>
                  </a:lnTo>
                  <a:lnTo>
                    <a:pt x="5" y="6"/>
                  </a:lnTo>
                  <a:lnTo>
                    <a:pt x="2" y="7"/>
                  </a:lnTo>
                  <a:lnTo>
                    <a:pt x="0" y="6"/>
                  </a:lnTo>
                  <a:lnTo>
                    <a:pt x="5" y="0"/>
                  </a:lnTo>
                  <a:lnTo>
                    <a:pt x="6" y="1"/>
                  </a:lnTo>
                  <a:lnTo>
                    <a:pt x="6" y="1"/>
                  </a:lnTo>
                  <a:lnTo>
                    <a:pt x="7" y="3"/>
                  </a:lnTo>
                  <a:lnTo>
                    <a:pt x="6" y="4"/>
                  </a:lnTo>
                  <a:lnTo>
                    <a:pt x="6"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38" name="Google Shape;2938;p203"/>
            <p:cNvSpPr/>
            <p:nvPr/>
          </p:nvSpPr>
          <p:spPr>
            <a:xfrm>
              <a:off x="4629442" y="5308738"/>
              <a:ext cx="8374" cy="3694"/>
            </a:xfrm>
            <a:custGeom>
              <a:avLst/>
              <a:gdLst/>
              <a:ahLst/>
              <a:cxnLst/>
              <a:rect l="l" t="t" r="r" b="b"/>
              <a:pathLst>
                <a:path w="10" h="6" extrusionOk="0">
                  <a:moveTo>
                    <a:pt x="7" y="3"/>
                  </a:moveTo>
                  <a:lnTo>
                    <a:pt x="9" y="4"/>
                  </a:lnTo>
                  <a:lnTo>
                    <a:pt x="7" y="3"/>
                  </a:lnTo>
                  <a:lnTo>
                    <a:pt x="4" y="5"/>
                  </a:lnTo>
                  <a:lnTo>
                    <a:pt x="1" y="5"/>
                  </a:lnTo>
                  <a:lnTo>
                    <a:pt x="0" y="4"/>
                  </a:lnTo>
                  <a:lnTo>
                    <a:pt x="2" y="2"/>
                  </a:lnTo>
                  <a:lnTo>
                    <a:pt x="4" y="0"/>
                  </a:lnTo>
                  <a:lnTo>
                    <a:pt x="4" y="1"/>
                  </a:lnTo>
                  <a:lnTo>
                    <a:pt x="6" y="1"/>
                  </a:lnTo>
                  <a:lnTo>
                    <a:pt x="7"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39" name="Google Shape;2939;p203"/>
            <p:cNvSpPr/>
            <p:nvPr/>
          </p:nvSpPr>
          <p:spPr>
            <a:xfrm>
              <a:off x="4788545" y="5035456"/>
              <a:ext cx="4188" cy="3694"/>
            </a:xfrm>
            <a:custGeom>
              <a:avLst/>
              <a:gdLst/>
              <a:ahLst/>
              <a:cxnLst/>
              <a:rect l="l" t="t" r="r" b="b"/>
              <a:pathLst>
                <a:path w="4" h="5" extrusionOk="0">
                  <a:moveTo>
                    <a:pt x="3" y="2"/>
                  </a:moveTo>
                  <a:lnTo>
                    <a:pt x="2" y="4"/>
                  </a:lnTo>
                  <a:lnTo>
                    <a:pt x="1" y="4"/>
                  </a:lnTo>
                  <a:lnTo>
                    <a:pt x="1" y="3"/>
                  </a:lnTo>
                  <a:lnTo>
                    <a:pt x="0" y="2"/>
                  </a:lnTo>
                  <a:lnTo>
                    <a:pt x="0" y="1"/>
                  </a:lnTo>
                  <a:lnTo>
                    <a:pt x="1" y="0"/>
                  </a:lnTo>
                  <a:lnTo>
                    <a:pt x="3" y="0"/>
                  </a:lnTo>
                  <a:lnTo>
                    <a:pt x="3"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40" name="Google Shape;2940;p203"/>
            <p:cNvSpPr/>
            <p:nvPr/>
          </p:nvSpPr>
          <p:spPr>
            <a:xfrm>
              <a:off x="4796918" y="5020683"/>
              <a:ext cx="8374" cy="7386"/>
            </a:xfrm>
            <a:custGeom>
              <a:avLst/>
              <a:gdLst/>
              <a:ahLst/>
              <a:cxnLst/>
              <a:rect l="l" t="t" r="r" b="b"/>
              <a:pathLst>
                <a:path w="7" h="9" extrusionOk="0">
                  <a:moveTo>
                    <a:pt x="2" y="7"/>
                  </a:moveTo>
                  <a:lnTo>
                    <a:pt x="1" y="8"/>
                  </a:lnTo>
                  <a:lnTo>
                    <a:pt x="0" y="6"/>
                  </a:lnTo>
                  <a:lnTo>
                    <a:pt x="4" y="3"/>
                  </a:lnTo>
                  <a:lnTo>
                    <a:pt x="4" y="0"/>
                  </a:lnTo>
                  <a:lnTo>
                    <a:pt x="6" y="2"/>
                  </a:lnTo>
                  <a:lnTo>
                    <a:pt x="6" y="3"/>
                  </a:lnTo>
                  <a:lnTo>
                    <a:pt x="6" y="3"/>
                  </a:lnTo>
                  <a:lnTo>
                    <a:pt x="2" y="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41" name="Google Shape;2941;p203"/>
            <p:cNvSpPr/>
            <p:nvPr/>
          </p:nvSpPr>
          <p:spPr>
            <a:xfrm>
              <a:off x="4621068" y="4747401"/>
              <a:ext cx="4188" cy="7386"/>
            </a:xfrm>
            <a:custGeom>
              <a:avLst/>
              <a:gdLst/>
              <a:ahLst/>
              <a:cxnLst/>
              <a:rect l="l" t="t" r="r" b="b"/>
              <a:pathLst>
                <a:path w="4" h="11" extrusionOk="0">
                  <a:moveTo>
                    <a:pt x="3" y="7"/>
                  </a:moveTo>
                  <a:lnTo>
                    <a:pt x="0" y="10"/>
                  </a:lnTo>
                  <a:lnTo>
                    <a:pt x="0" y="7"/>
                  </a:lnTo>
                  <a:lnTo>
                    <a:pt x="0" y="4"/>
                  </a:lnTo>
                  <a:lnTo>
                    <a:pt x="0" y="2"/>
                  </a:lnTo>
                  <a:lnTo>
                    <a:pt x="3" y="0"/>
                  </a:lnTo>
                  <a:lnTo>
                    <a:pt x="3" y="0"/>
                  </a:lnTo>
                  <a:lnTo>
                    <a:pt x="3" y="2"/>
                  </a:lnTo>
                  <a:lnTo>
                    <a:pt x="3" y="3"/>
                  </a:lnTo>
                  <a:lnTo>
                    <a:pt x="3" y="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42" name="Google Shape;2942;p203"/>
            <p:cNvSpPr/>
            <p:nvPr/>
          </p:nvSpPr>
          <p:spPr>
            <a:xfrm>
              <a:off x="4608508" y="4710471"/>
              <a:ext cx="4185" cy="3694"/>
            </a:xfrm>
            <a:custGeom>
              <a:avLst/>
              <a:gdLst/>
              <a:ahLst/>
              <a:cxnLst/>
              <a:rect l="l" t="t" r="r" b="b"/>
              <a:pathLst>
                <a:path w="6" h="5" extrusionOk="0">
                  <a:moveTo>
                    <a:pt x="5" y="1"/>
                  </a:moveTo>
                  <a:lnTo>
                    <a:pt x="2" y="3"/>
                  </a:lnTo>
                  <a:lnTo>
                    <a:pt x="1" y="4"/>
                  </a:lnTo>
                  <a:lnTo>
                    <a:pt x="0" y="3"/>
                  </a:lnTo>
                  <a:lnTo>
                    <a:pt x="0" y="2"/>
                  </a:lnTo>
                  <a:lnTo>
                    <a:pt x="1" y="2"/>
                  </a:lnTo>
                  <a:lnTo>
                    <a:pt x="1" y="0"/>
                  </a:lnTo>
                  <a:lnTo>
                    <a:pt x="4" y="0"/>
                  </a:lnTo>
                  <a:lnTo>
                    <a:pt x="5"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43" name="Google Shape;2943;p203"/>
            <p:cNvSpPr/>
            <p:nvPr/>
          </p:nvSpPr>
          <p:spPr>
            <a:xfrm>
              <a:off x="4424284" y="4677235"/>
              <a:ext cx="12560" cy="7386"/>
            </a:xfrm>
            <a:custGeom>
              <a:avLst/>
              <a:gdLst/>
              <a:ahLst/>
              <a:cxnLst/>
              <a:rect l="l" t="t" r="r" b="b"/>
              <a:pathLst>
                <a:path w="13" h="10" extrusionOk="0">
                  <a:moveTo>
                    <a:pt x="12" y="2"/>
                  </a:moveTo>
                  <a:lnTo>
                    <a:pt x="3" y="9"/>
                  </a:lnTo>
                  <a:lnTo>
                    <a:pt x="0" y="7"/>
                  </a:lnTo>
                  <a:lnTo>
                    <a:pt x="0" y="5"/>
                  </a:lnTo>
                  <a:lnTo>
                    <a:pt x="0" y="4"/>
                  </a:lnTo>
                  <a:lnTo>
                    <a:pt x="0" y="4"/>
                  </a:lnTo>
                  <a:lnTo>
                    <a:pt x="1" y="2"/>
                  </a:lnTo>
                  <a:lnTo>
                    <a:pt x="6" y="0"/>
                  </a:lnTo>
                  <a:lnTo>
                    <a:pt x="8" y="0"/>
                  </a:lnTo>
                  <a:lnTo>
                    <a:pt x="11" y="0"/>
                  </a:lnTo>
                  <a:lnTo>
                    <a:pt x="12"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44" name="Google Shape;2944;p203"/>
            <p:cNvSpPr/>
            <p:nvPr/>
          </p:nvSpPr>
          <p:spPr>
            <a:xfrm>
              <a:off x="4461965" y="4673541"/>
              <a:ext cx="16748" cy="7386"/>
            </a:xfrm>
            <a:custGeom>
              <a:avLst/>
              <a:gdLst/>
              <a:ahLst/>
              <a:cxnLst/>
              <a:rect l="l" t="t" r="r" b="b"/>
              <a:pathLst>
                <a:path w="16" h="9" extrusionOk="0">
                  <a:moveTo>
                    <a:pt x="12" y="7"/>
                  </a:moveTo>
                  <a:lnTo>
                    <a:pt x="4" y="8"/>
                  </a:lnTo>
                  <a:lnTo>
                    <a:pt x="0" y="6"/>
                  </a:lnTo>
                  <a:lnTo>
                    <a:pt x="1" y="5"/>
                  </a:lnTo>
                  <a:lnTo>
                    <a:pt x="4" y="3"/>
                  </a:lnTo>
                  <a:lnTo>
                    <a:pt x="8" y="1"/>
                  </a:lnTo>
                  <a:lnTo>
                    <a:pt x="11" y="0"/>
                  </a:lnTo>
                  <a:lnTo>
                    <a:pt x="14" y="2"/>
                  </a:lnTo>
                  <a:lnTo>
                    <a:pt x="15" y="4"/>
                  </a:lnTo>
                  <a:lnTo>
                    <a:pt x="14" y="5"/>
                  </a:lnTo>
                  <a:lnTo>
                    <a:pt x="12" y="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45" name="Google Shape;2945;p203"/>
            <p:cNvSpPr/>
            <p:nvPr/>
          </p:nvSpPr>
          <p:spPr>
            <a:xfrm>
              <a:off x="4445217" y="4669850"/>
              <a:ext cx="20936" cy="7386"/>
            </a:xfrm>
            <a:custGeom>
              <a:avLst/>
              <a:gdLst/>
              <a:ahLst/>
              <a:cxnLst/>
              <a:rect l="l" t="t" r="r" b="b"/>
              <a:pathLst>
                <a:path w="21" h="11" extrusionOk="0">
                  <a:moveTo>
                    <a:pt x="19" y="1"/>
                  </a:moveTo>
                  <a:lnTo>
                    <a:pt x="20" y="2"/>
                  </a:lnTo>
                  <a:lnTo>
                    <a:pt x="16" y="9"/>
                  </a:lnTo>
                  <a:lnTo>
                    <a:pt x="13" y="10"/>
                  </a:lnTo>
                  <a:lnTo>
                    <a:pt x="11" y="10"/>
                  </a:lnTo>
                  <a:lnTo>
                    <a:pt x="7" y="9"/>
                  </a:lnTo>
                  <a:lnTo>
                    <a:pt x="2" y="9"/>
                  </a:lnTo>
                  <a:lnTo>
                    <a:pt x="0" y="8"/>
                  </a:lnTo>
                  <a:lnTo>
                    <a:pt x="0" y="5"/>
                  </a:lnTo>
                  <a:lnTo>
                    <a:pt x="2" y="2"/>
                  </a:lnTo>
                  <a:lnTo>
                    <a:pt x="6" y="2"/>
                  </a:lnTo>
                  <a:lnTo>
                    <a:pt x="14" y="0"/>
                  </a:lnTo>
                  <a:lnTo>
                    <a:pt x="19"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46" name="Google Shape;2946;p203"/>
            <p:cNvSpPr/>
            <p:nvPr/>
          </p:nvSpPr>
          <p:spPr>
            <a:xfrm>
              <a:off x="4436843" y="4662463"/>
              <a:ext cx="8374" cy="18464"/>
            </a:xfrm>
            <a:custGeom>
              <a:avLst/>
              <a:gdLst/>
              <a:ahLst/>
              <a:cxnLst/>
              <a:rect l="l" t="t" r="r" b="b"/>
              <a:pathLst>
                <a:path w="10" h="20" extrusionOk="0">
                  <a:moveTo>
                    <a:pt x="6" y="14"/>
                  </a:moveTo>
                  <a:lnTo>
                    <a:pt x="6" y="19"/>
                  </a:lnTo>
                  <a:lnTo>
                    <a:pt x="0" y="17"/>
                  </a:lnTo>
                  <a:lnTo>
                    <a:pt x="0" y="12"/>
                  </a:lnTo>
                  <a:lnTo>
                    <a:pt x="3" y="11"/>
                  </a:lnTo>
                  <a:lnTo>
                    <a:pt x="5" y="8"/>
                  </a:lnTo>
                  <a:lnTo>
                    <a:pt x="6" y="5"/>
                  </a:lnTo>
                  <a:lnTo>
                    <a:pt x="6" y="1"/>
                  </a:lnTo>
                  <a:lnTo>
                    <a:pt x="7" y="0"/>
                  </a:lnTo>
                  <a:lnTo>
                    <a:pt x="8" y="0"/>
                  </a:lnTo>
                  <a:lnTo>
                    <a:pt x="9" y="0"/>
                  </a:lnTo>
                  <a:lnTo>
                    <a:pt x="9" y="7"/>
                  </a:lnTo>
                  <a:lnTo>
                    <a:pt x="9" y="10"/>
                  </a:lnTo>
                  <a:lnTo>
                    <a:pt x="6" y="1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47" name="Google Shape;2947;p203"/>
            <p:cNvSpPr/>
            <p:nvPr/>
          </p:nvSpPr>
          <p:spPr>
            <a:xfrm>
              <a:off x="4449405" y="4658769"/>
              <a:ext cx="8374" cy="7386"/>
            </a:xfrm>
            <a:custGeom>
              <a:avLst/>
              <a:gdLst/>
              <a:ahLst/>
              <a:cxnLst/>
              <a:rect l="l" t="t" r="r" b="b"/>
              <a:pathLst>
                <a:path w="8" h="10" extrusionOk="0">
                  <a:moveTo>
                    <a:pt x="4" y="8"/>
                  </a:moveTo>
                  <a:lnTo>
                    <a:pt x="0" y="9"/>
                  </a:lnTo>
                  <a:lnTo>
                    <a:pt x="0" y="8"/>
                  </a:lnTo>
                  <a:lnTo>
                    <a:pt x="0" y="4"/>
                  </a:lnTo>
                  <a:lnTo>
                    <a:pt x="1" y="2"/>
                  </a:lnTo>
                  <a:lnTo>
                    <a:pt x="5" y="1"/>
                  </a:lnTo>
                  <a:lnTo>
                    <a:pt x="6" y="0"/>
                  </a:lnTo>
                  <a:lnTo>
                    <a:pt x="7" y="0"/>
                  </a:lnTo>
                  <a:lnTo>
                    <a:pt x="7" y="2"/>
                  </a:lnTo>
                  <a:lnTo>
                    <a:pt x="7" y="4"/>
                  </a:lnTo>
                  <a:lnTo>
                    <a:pt x="4" y="8"/>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48" name="Google Shape;2948;p203"/>
            <p:cNvSpPr/>
            <p:nvPr/>
          </p:nvSpPr>
          <p:spPr>
            <a:xfrm>
              <a:off x="4441032" y="4618147"/>
              <a:ext cx="8374" cy="7386"/>
            </a:xfrm>
            <a:custGeom>
              <a:avLst/>
              <a:gdLst/>
              <a:ahLst/>
              <a:cxnLst/>
              <a:rect l="l" t="t" r="r" b="b"/>
              <a:pathLst>
                <a:path w="9" h="9" extrusionOk="0">
                  <a:moveTo>
                    <a:pt x="7" y="7"/>
                  </a:moveTo>
                  <a:lnTo>
                    <a:pt x="4" y="8"/>
                  </a:lnTo>
                  <a:lnTo>
                    <a:pt x="2" y="7"/>
                  </a:lnTo>
                  <a:lnTo>
                    <a:pt x="0" y="4"/>
                  </a:lnTo>
                  <a:lnTo>
                    <a:pt x="1" y="1"/>
                  </a:lnTo>
                  <a:lnTo>
                    <a:pt x="3" y="0"/>
                  </a:lnTo>
                  <a:lnTo>
                    <a:pt x="5" y="0"/>
                  </a:lnTo>
                  <a:lnTo>
                    <a:pt x="6" y="0"/>
                  </a:lnTo>
                  <a:lnTo>
                    <a:pt x="8" y="6"/>
                  </a:lnTo>
                  <a:lnTo>
                    <a:pt x="7" y="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49" name="Google Shape;2949;p203"/>
            <p:cNvSpPr/>
            <p:nvPr/>
          </p:nvSpPr>
          <p:spPr>
            <a:xfrm>
              <a:off x="3578525" y="3931249"/>
              <a:ext cx="192599" cy="177264"/>
            </a:xfrm>
            <a:custGeom>
              <a:avLst/>
              <a:gdLst/>
              <a:ahLst/>
              <a:cxnLst/>
              <a:rect l="l" t="t" r="r" b="b"/>
              <a:pathLst>
                <a:path w="201" h="210" extrusionOk="0">
                  <a:moveTo>
                    <a:pt x="190" y="201"/>
                  </a:moveTo>
                  <a:lnTo>
                    <a:pt x="189" y="203"/>
                  </a:lnTo>
                  <a:lnTo>
                    <a:pt x="186" y="208"/>
                  </a:lnTo>
                  <a:lnTo>
                    <a:pt x="179" y="209"/>
                  </a:lnTo>
                  <a:lnTo>
                    <a:pt x="170" y="209"/>
                  </a:lnTo>
                  <a:lnTo>
                    <a:pt x="170" y="208"/>
                  </a:lnTo>
                  <a:lnTo>
                    <a:pt x="170" y="207"/>
                  </a:lnTo>
                  <a:lnTo>
                    <a:pt x="170" y="205"/>
                  </a:lnTo>
                  <a:lnTo>
                    <a:pt x="170" y="204"/>
                  </a:lnTo>
                  <a:lnTo>
                    <a:pt x="170" y="203"/>
                  </a:lnTo>
                  <a:lnTo>
                    <a:pt x="173" y="202"/>
                  </a:lnTo>
                  <a:lnTo>
                    <a:pt x="174" y="201"/>
                  </a:lnTo>
                  <a:lnTo>
                    <a:pt x="178" y="200"/>
                  </a:lnTo>
                  <a:lnTo>
                    <a:pt x="182" y="202"/>
                  </a:lnTo>
                  <a:lnTo>
                    <a:pt x="184" y="202"/>
                  </a:lnTo>
                  <a:lnTo>
                    <a:pt x="187" y="200"/>
                  </a:lnTo>
                  <a:lnTo>
                    <a:pt x="190" y="196"/>
                  </a:lnTo>
                  <a:lnTo>
                    <a:pt x="191" y="197"/>
                  </a:lnTo>
                  <a:lnTo>
                    <a:pt x="190" y="201"/>
                  </a:lnTo>
                  <a:close/>
                  <a:moveTo>
                    <a:pt x="194" y="189"/>
                  </a:moveTo>
                  <a:lnTo>
                    <a:pt x="190" y="191"/>
                  </a:lnTo>
                  <a:lnTo>
                    <a:pt x="189" y="189"/>
                  </a:lnTo>
                  <a:lnTo>
                    <a:pt x="191" y="188"/>
                  </a:lnTo>
                  <a:lnTo>
                    <a:pt x="194" y="189"/>
                  </a:lnTo>
                  <a:close/>
                  <a:moveTo>
                    <a:pt x="190" y="158"/>
                  </a:moveTo>
                  <a:lnTo>
                    <a:pt x="192" y="158"/>
                  </a:lnTo>
                  <a:lnTo>
                    <a:pt x="193" y="158"/>
                  </a:lnTo>
                  <a:lnTo>
                    <a:pt x="196" y="160"/>
                  </a:lnTo>
                  <a:lnTo>
                    <a:pt x="199" y="161"/>
                  </a:lnTo>
                  <a:lnTo>
                    <a:pt x="200" y="161"/>
                  </a:lnTo>
                  <a:lnTo>
                    <a:pt x="198" y="162"/>
                  </a:lnTo>
                  <a:lnTo>
                    <a:pt x="195" y="160"/>
                  </a:lnTo>
                  <a:lnTo>
                    <a:pt x="192" y="160"/>
                  </a:lnTo>
                  <a:lnTo>
                    <a:pt x="188" y="160"/>
                  </a:lnTo>
                  <a:lnTo>
                    <a:pt x="186" y="160"/>
                  </a:lnTo>
                  <a:lnTo>
                    <a:pt x="187" y="157"/>
                  </a:lnTo>
                  <a:lnTo>
                    <a:pt x="190" y="158"/>
                  </a:lnTo>
                  <a:close/>
                  <a:moveTo>
                    <a:pt x="152" y="166"/>
                  </a:moveTo>
                  <a:lnTo>
                    <a:pt x="151" y="166"/>
                  </a:lnTo>
                  <a:lnTo>
                    <a:pt x="151" y="164"/>
                  </a:lnTo>
                  <a:lnTo>
                    <a:pt x="156" y="161"/>
                  </a:lnTo>
                  <a:lnTo>
                    <a:pt x="158" y="159"/>
                  </a:lnTo>
                  <a:lnTo>
                    <a:pt x="159" y="158"/>
                  </a:lnTo>
                  <a:lnTo>
                    <a:pt x="160" y="157"/>
                  </a:lnTo>
                  <a:lnTo>
                    <a:pt x="162" y="156"/>
                  </a:lnTo>
                  <a:lnTo>
                    <a:pt x="162" y="155"/>
                  </a:lnTo>
                  <a:lnTo>
                    <a:pt x="162" y="153"/>
                  </a:lnTo>
                  <a:lnTo>
                    <a:pt x="160" y="151"/>
                  </a:lnTo>
                  <a:lnTo>
                    <a:pt x="160" y="149"/>
                  </a:lnTo>
                  <a:lnTo>
                    <a:pt x="161" y="148"/>
                  </a:lnTo>
                  <a:lnTo>
                    <a:pt x="164" y="147"/>
                  </a:lnTo>
                  <a:lnTo>
                    <a:pt x="163" y="149"/>
                  </a:lnTo>
                  <a:lnTo>
                    <a:pt x="165" y="154"/>
                  </a:lnTo>
                  <a:lnTo>
                    <a:pt x="160" y="160"/>
                  </a:lnTo>
                  <a:lnTo>
                    <a:pt x="156" y="162"/>
                  </a:lnTo>
                  <a:lnTo>
                    <a:pt x="152" y="166"/>
                  </a:lnTo>
                  <a:close/>
                  <a:moveTo>
                    <a:pt x="157" y="148"/>
                  </a:moveTo>
                  <a:lnTo>
                    <a:pt x="158" y="149"/>
                  </a:lnTo>
                  <a:lnTo>
                    <a:pt x="156" y="150"/>
                  </a:lnTo>
                  <a:lnTo>
                    <a:pt x="152" y="148"/>
                  </a:lnTo>
                  <a:lnTo>
                    <a:pt x="151" y="149"/>
                  </a:lnTo>
                  <a:lnTo>
                    <a:pt x="149" y="147"/>
                  </a:lnTo>
                  <a:lnTo>
                    <a:pt x="149" y="145"/>
                  </a:lnTo>
                  <a:lnTo>
                    <a:pt x="149" y="144"/>
                  </a:lnTo>
                  <a:lnTo>
                    <a:pt x="152" y="145"/>
                  </a:lnTo>
                  <a:lnTo>
                    <a:pt x="154" y="147"/>
                  </a:lnTo>
                  <a:lnTo>
                    <a:pt x="157" y="148"/>
                  </a:lnTo>
                  <a:close/>
                  <a:moveTo>
                    <a:pt x="132" y="142"/>
                  </a:moveTo>
                  <a:lnTo>
                    <a:pt x="132" y="143"/>
                  </a:lnTo>
                  <a:lnTo>
                    <a:pt x="128" y="136"/>
                  </a:lnTo>
                  <a:lnTo>
                    <a:pt x="123" y="134"/>
                  </a:lnTo>
                  <a:lnTo>
                    <a:pt x="120" y="133"/>
                  </a:lnTo>
                  <a:lnTo>
                    <a:pt x="121" y="131"/>
                  </a:lnTo>
                  <a:lnTo>
                    <a:pt x="123" y="131"/>
                  </a:lnTo>
                  <a:lnTo>
                    <a:pt x="123" y="129"/>
                  </a:lnTo>
                  <a:lnTo>
                    <a:pt x="122" y="126"/>
                  </a:lnTo>
                  <a:lnTo>
                    <a:pt x="120" y="122"/>
                  </a:lnTo>
                  <a:lnTo>
                    <a:pt x="118" y="119"/>
                  </a:lnTo>
                  <a:lnTo>
                    <a:pt x="118" y="118"/>
                  </a:lnTo>
                  <a:lnTo>
                    <a:pt x="117" y="115"/>
                  </a:lnTo>
                  <a:lnTo>
                    <a:pt x="121" y="119"/>
                  </a:lnTo>
                  <a:lnTo>
                    <a:pt x="122" y="123"/>
                  </a:lnTo>
                  <a:lnTo>
                    <a:pt x="124" y="127"/>
                  </a:lnTo>
                  <a:lnTo>
                    <a:pt x="126" y="133"/>
                  </a:lnTo>
                  <a:lnTo>
                    <a:pt x="129" y="135"/>
                  </a:lnTo>
                  <a:lnTo>
                    <a:pt x="132" y="138"/>
                  </a:lnTo>
                  <a:lnTo>
                    <a:pt x="132" y="142"/>
                  </a:lnTo>
                  <a:close/>
                  <a:moveTo>
                    <a:pt x="106" y="123"/>
                  </a:moveTo>
                  <a:lnTo>
                    <a:pt x="105" y="123"/>
                  </a:lnTo>
                  <a:lnTo>
                    <a:pt x="102" y="122"/>
                  </a:lnTo>
                  <a:lnTo>
                    <a:pt x="97" y="118"/>
                  </a:lnTo>
                  <a:lnTo>
                    <a:pt x="94" y="117"/>
                  </a:lnTo>
                  <a:lnTo>
                    <a:pt x="95" y="115"/>
                  </a:lnTo>
                  <a:lnTo>
                    <a:pt x="97" y="116"/>
                  </a:lnTo>
                  <a:lnTo>
                    <a:pt x="102" y="120"/>
                  </a:lnTo>
                  <a:lnTo>
                    <a:pt x="104" y="122"/>
                  </a:lnTo>
                  <a:lnTo>
                    <a:pt x="106" y="123"/>
                  </a:lnTo>
                  <a:close/>
                  <a:moveTo>
                    <a:pt x="146" y="101"/>
                  </a:moveTo>
                  <a:lnTo>
                    <a:pt x="143" y="105"/>
                  </a:lnTo>
                  <a:lnTo>
                    <a:pt x="141" y="104"/>
                  </a:lnTo>
                  <a:lnTo>
                    <a:pt x="143" y="100"/>
                  </a:lnTo>
                  <a:lnTo>
                    <a:pt x="144" y="99"/>
                  </a:lnTo>
                  <a:lnTo>
                    <a:pt x="145" y="99"/>
                  </a:lnTo>
                  <a:lnTo>
                    <a:pt x="146" y="101"/>
                  </a:lnTo>
                  <a:close/>
                  <a:moveTo>
                    <a:pt x="42" y="95"/>
                  </a:moveTo>
                  <a:lnTo>
                    <a:pt x="42" y="96"/>
                  </a:lnTo>
                  <a:lnTo>
                    <a:pt x="39" y="98"/>
                  </a:lnTo>
                  <a:lnTo>
                    <a:pt x="42" y="99"/>
                  </a:lnTo>
                  <a:lnTo>
                    <a:pt x="44" y="96"/>
                  </a:lnTo>
                  <a:lnTo>
                    <a:pt x="46" y="99"/>
                  </a:lnTo>
                  <a:lnTo>
                    <a:pt x="47" y="104"/>
                  </a:lnTo>
                  <a:lnTo>
                    <a:pt x="46" y="105"/>
                  </a:lnTo>
                  <a:lnTo>
                    <a:pt x="47" y="106"/>
                  </a:lnTo>
                  <a:lnTo>
                    <a:pt x="47" y="107"/>
                  </a:lnTo>
                  <a:lnTo>
                    <a:pt x="47" y="108"/>
                  </a:lnTo>
                  <a:lnTo>
                    <a:pt x="45" y="112"/>
                  </a:lnTo>
                  <a:lnTo>
                    <a:pt x="39" y="112"/>
                  </a:lnTo>
                  <a:lnTo>
                    <a:pt x="39" y="108"/>
                  </a:lnTo>
                  <a:lnTo>
                    <a:pt x="37" y="108"/>
                  </a:lnTo>
                  <a:lnTo>
                    <a:pt x="36" y="102"/>
                  </a:lnTo>
                  <a:lnTo>
                    <a:pt x="34" y="100"/>
                  </a:lnTo>
                  <a:lnTo>
                    <a:pt x="31" y="96"/>
                  </a:lnTo>
                  <a:lnTo>
                    <a:pt x="33" y="95"/>
                  </a:lnTo>
                  <a:lnTo>
                    <a:pt x="35" y="95"/>
                  </a:lnTo>
                  <a:lnTo>
                    <a:pt x="36" y="95"/>
                  </a:lnTo>
                  <a:lnTo>
                    <a:pt x="39" y="94"/>
                  </a:lnTo>
                  <a:lnTo>
                    <a:pt x="41" y="93"/>
                  </a:lnTo>
                  <a:lnTo>
                    <a:pt x="42" y="95"/>
                  </a:lnTo>
                  <a:close/>
                  <a:moveTo>
                    <a:pt x="118" y="97"/>
                  </a:moveTo>
                  <a:lnTo>
                    <a:pt x="118" y="98"/>
                  </a:lnTo>
                  <a:lnTo>
                    <a:pt x="116" y="98"/>
                  </a:lnTo>
                  <a:lnTo>
                    <a:pt x="113" y="99"/>
                  </a:lnTo>
                  <a:lnTo>
                    <a:pt x="111" y="99"/>
                  </a:lnTo>
                  <a:lnTo>
                    <a:pt x="112" y="98"/>
                  </a:lnTo>
                  <a:lnTo>
                    <a:pt x="114" y="96"/>
                  </a:lnTo>
                  <a:lnTo>
                    <a:pt x="115" y="94"/>
                  </a:lnTo>
                  <a:lnTo>
                    <a:pt x="111" y="92"/>
                  </a:lnTo>
                  <a:lnTo>
                    <a:pt x="109" y="87"/>
                  </a:lnTo>
                  <a:lnTo>
                    <a:pt x="107" y="85"/>
                  </a:lnTo>
                  <a:lnTo>
                    <a:pt x="106" y="83"/>
                  </a:lnTo>
                  <a:lnTo>
                    <a:pt x="104" y="81"/>
                  </a:lnTo>
                  <a:lnTo>
                    <a:pt x="104" y="79"/>
                  </a:lnTo>
                  <a:lnTo>
                    <a:pt x="105" y="79"/>
                  </a:lnTo>
                  <a:lnTo>
                    <a:pt x="107" y="80"/>
                  </a:lnTo>
                  <a:lnTo>
                    <a:pt x="110" y="88"/>
                  </a:lnTo>
                  <a:lnTo>
                    <a:pt x="111" y="88"/>
                  </a:lnTo>
                  <a:lnTo>
                    <a:pt x="118" y="97"/>
                  </a:lnTo>
                  <a:close/>
                  <a:moveTo>
                    <a:pt x="52" y="68"/>
                  </a:moveTo>
                  <a:lnTo>
                    <a:pt x="48" y="69"/>
                  </a:lnTo>
                  <a:lnTo>
                    <a:pt x="46" y="68"/>
                  </a:lnTo>
                  <a:lnTo>
                    <a:pt x="46" y="68"/>
                  </a:lnTo>
                  <a:lnTo>
                    <a:pt x="47" y="67"/>
                  </a:lnTo>
                  <a:lnTo>
                    <a:pt x="49" y="66"/>
                  </a:lnTo>
                  <a:lnTo>
                    <a:pt x="53" y="66"/>
                  </a:lnTo>
                  <a:lnTo>
                    <a:pt x="55" y="67"/>
                  </a:lnTo>
                  <a:lnTo>
                    <a:pt x="55" y="67"/>
                  </a:lnTo>
                  <a:lnTo>
                    <a:pt x="52" y="68"/>
                  </a:lnTo>
                  <a:close/>
                  <a:moveTo>
                    <a:pt x="40" y="79"/>
                  </a:moveTo>
                  <a:lnTo>
                    <a:pt x="39" y="83"/>
                  </a:lnTo>
                  <a:lnTo>
                    <a:pt x="40" y="86"/>
                  </a:lnTo>
                  <a:lnTo>
                    <a:pt x="39" y="87"/>
                  </a:lnTo>
                  <a:lnTo>
                    <a:pt x="36" y="90"/>
                  </a:lnTo>
                  <a:lnTo>
                    <a:pt x="35" y="91"/>
                  </a:lnTo>
                  <a:lnTo>
                    <a:pt x="32" y="92"/>
                  </a:lnTo>
                  <a:lnTo>
                    <a:pt x="30" y="93"/>
                  </a:lnTo>
                  <a:lnTo>
                    <a:pt x="29" y="91"/>
                  </a:lnTo>
                  <a:lnTo>
                    <a:pt x="27" y="89"/>
                  </a:lnTo>
                  <a:lnTo>
                    <a:pt x="27" y="86"/>
                  </a:lnTo>
                  <a:lnTo>
                    <a:pt x="25" y="87"/>
                  </a:lnTo>
                  <a:lnTo>
                    <a:pt x="23" y="87"/>
                  </a:lnTo>
                  <a:lnTo>
                    <a:pt x="20" y="85"/>
                  </a:lnTo>
                  <a:lnTo>
                    <a:pt x="17" y="82"/>
                  </a:lnTo>
                  <a:lnTo>
                    <a:pt x="20" y="81"/>
                  </a:lnTo>
                  <a:lnTo>
                    <a:pt x="21" y="83"/>
                  </a:lnTo>
                  <a:lnTo>
                    <a:pt x="23" y="81"/>
                  </a:lnTo>
                  <a:lnTo>
                    <a:pt x="23" y="79"/>
                  </a:lnTo>
                  <a:lnTo>
                    <a:pt x="23" y="79"/>
                  </a:lnTo>
                  <a:lnTo>
                    <a:pt x="22" y="78"/>
                  </a:lnTo>
                  <a:lnTo>
                    <a:pt x="26" y="71"/>
                  </a:lnTo>
                  <a:lnTo>
                    <a:pt x="27" y="68"/>
                  </a:lnTo>
                  <a:lnTo>
                    <a:pt x="25" y="62"/>
                  </a:lnTo>
                  <a:lnTo>
                    <a:pt x="27" y="62"/>
                  </a:lnTo>
                  <a:lnTo>
                    <a:pt x="30" y="63"/>
                  </a:lnTo>
                  <a:lnTo>
                    <a:pt x="32" y="66"/>
                  </a:lnTo>
                  <a:lnTo>
                    <a:pt x="33" y="68"/>
                  </a:lnTo>
                  <a:lnTo>
                    <a:pt x="34" y="71"/>
                  </a:lnTo>
                  <a:lnTo>
                    <a:pt x="37" y="76"/>
                  </a:lnTo>
                  <a:lnTo>
                    <a:pt x="40" y="79"/>
                  </a:lnTo>
                  <a:close/>
                  <a:moveTo>
                    <a:pt x="75" y="51"/>
                  </a:moveTo>
                  <a:lnTo>
                    <a:pt x="80" y="56"/>
                  </a:lnTo>
                  <a:lnTo>
                    <a:pt x="85" y="57"/>
                  </a:lnTo>
                  <a:lnTo>
                    <a:pt x="89" y="62"/>
                  </a:lnTo>
                  <a:lnTo>
                    <a:pt x="91" y="63"/>
                  </a:lnTo>
                  <a:lnTo>
                    <a:pt x="92" y="65"/>
                  </a:lnTo>
                  <a:lnTo>
                    <a:pt x="91" y="73"/>
                  </a:lnTo>
                  <a:lnTo>
                    <a:pt x="90" y="77"/>
                  </a:lnTo>
                  <a:lnTo>
                    <a:pt x="90" y="81"/>
                  </a:lnTo>
                  <a:lnTo>
                    <a:pt x="89" y="80"/>
                  </a:lnTo>
                  <a:lnTo>
                    <a:pt x="88" y="78"/>
                  </a:lnTo>
                  <a:lnTo>
                    <a:pt x="86" y="76"/>
                  </a:lnTo>
                  <a:lnTo>
                    <a:pt x="85" y="75"/>
                  </a:lnTo>
                  <a:lnTo>
                    <a:pt x="89" y="75"/>
                  </a:lnTo>
                  <a:lnTo>
                    <a:pt x="89" y="71"/>
                  </a:lnTo>
                  <a:lnTo>
                    <a:pt x="91" y="68"/>
                  </a:lnTo>
                  <a:lnTo>
                    <a:pt x="90" y="65"/>
                  </a:lnTo>
                  <a:lnTo>
                    <a:pt x="86" y="61"/>
                  </a:lnTo>
                  <a:lnTo>
                    <a:pt x="83" y="57"/>
                  </a:lnTo>
                  <a:lnTo>
                    <a:pt x="80" y="57"/>
                  </a:lnTo>
                  <a:lnTo>
                    <a:pt x="75" y="54"/>
                  </a:lnTo>
                  <a:lnTo>
                    <a:pt x="73" y="53"/>
                  </a:lnTo>
                  <a:lnTo>
                    <a:pt x="70" y="54"/>
                  </a:lnTo>
                  <a:lnTo>
                    <a:pt x="72" y="52"/>
                  </a:lnTo>
                  <a:lnTo>
                    <a:pt x="72" y="49"/>
                  </a:lnTo>
                  <a:lnTo>
                    <a:pt x="73" y="49"/>
                  </a:lnTo>
                  <a:lnTo>
                    <a:pt x="75" y="51"/>
                  </a:lnTo>
                  <a:close/>
                  <a:moveTo>
                    <a:pt x="16" y="8"/>
                  </a:moveTo>
                  <a:lnTo>
                    <a:pt x="20" y="8"/>
                  </a:lnTo>
                  <a:lnTo>
                    <a:pt x="22" y="8"/>
                  </a:lnTo>
                  <a:lnTo>
                    <a:pt x="23" y="8"/>
                  </a:lnTo>
                  <a:lnTo>
                    <a:pt x="29" y="8"/>
                  </a:lnTo>
                  <a:lnTo>
                    <a:pt x="33" y="7"/>
                  </a:lnTo>
                  <a:lnTo>
                    <a:pt x="34" y="9"/>
                  </a:lnTo>
                  <a:lnTo>
                    <a:pt x="34" y="10"/>
                  </a:lnTo>
                  <a:lnTo>
                    <a:pt x="24" y="11"/>
                  </a:lnTo>
                  <a:lnTo>
                    <a:pt x="15" y="13"/>
                  </a:lnTo>
                  <a:lnTo>
                    <a:pt x="10" y="15"/>
                  </a:lnTo>
                  <a:lnTo>
                    <a:pt x="7" y="16"/>
                  </a:lnTo>
                  <a:lnTo>
                    <a:pt x="6" y="15"/>
                  </a:lnTo>
                  <a:lnTo>
                    <a:pt x="0" y="9"/>
                  </a:lnTo>
                  <a:lnTo>
                    <a:pt x="1" y="10"/>
                  </a:lnTo>
                  <a:lnTo>
                    <a:pt x="6" y="13"/>
                  </a:lnTo>
                  <a:lnTo>
                    <a:pt x="9" y="12"/>
                  </a:lnTo>
                  <a:lnTo>
                    <a:pt x="11" y="10"/>
                  </a:lnTo>
                  <a:lnTo>
                    <a:pt x="12" y="8"/>
                  </a:lnTo>
                  <a:lnTo>
                    <a:pt x="11" y="8"/>
                  </a:lnTo>
                  <a:lnTo>
                    <a:pt x="12" y="5"/>
                  </a:lnTo>
                  <a:lnTo>
                    <a:pt x="16" y="8"/>
                  </a:lnTo>
                  <a:close/>
                  <a:moveTo>
                    <a:pt x="57" y="36"/>
                  </a:moveTo>
                  <a:lnTo>
                    <a:pt x="56" y="37"/>
                  </a:lnTo>
                  <a:lnTo>
                    <a:pt x="53" y="34"/>
                  </a:lnTo>
                  <a:lnTo>
                    <a:pt x="50" y="32"/>
                  </a:lnTo>
                  <a:lnTo>
                    <a:pt x="54" y="30"/>
                  </a:lnTo>
                  <a:lnTo>
                    <a:pt x="56" y="28"/>
                  </a:lnTo>
                  <a:lnTo>
                    <a:pt x="55" y="23"/>
                  </a:lnTo>
                  <a:lnTo>
                    <a:pt x="57" y="21"/>
                  </a:lnTo>
                  <a:lnTo>
                    <a:pt x="56" y="18"/>
                  </a:lnTo>
                  <a:lnTo>
                    <a:pt x="57" y="16"/>
                  </a:lnTo>
                  <a:lnTo>
                    <a:pt x="56" y="13"/>
                  </a:lnTo>
                  <a:lnTo>
                    <a:pt x="53" y="12"/>
                  </a:lnTo>
                  <a:lnTo>
                    <a:pt x="47" y="4"/>
                  </a:lnTo>
                  <a:lnTo>
                    <a:pt x="38" y="2"/>
                  </a:lnTo>
                  <a:lnTo>
                    <a:pt x="33" y="1"/>
                  </a:lnTo>
                  <a:lnTo>
                    <a:pt x="36" y="0"/>
                  </a:lnTo>
                  <a:lnTo>
                    <a:pt x="38" y="0"/>
                  </a:lnTo>
                  <a:lnTo>
                    <a:pt x="42" y="1"/>
                  </a:lnTo>
                  <a:lnTo>
                    <a:pt x="47" y="1"/>
                  </a:lnTo>
                  <a:lnTo>
                    <a:pt x="49" y="4"/>
                  </a:lnTo>
                  <a:lnTo>
                    <a:pt x="52" y="7"/>
                  </a:lnTo>
                  <a:lnTo>
                    <a:pt x="54" y="8"/>
                  </a:lnTo>
                  <a:lnTo>
                    <a:pt x="55" y="9"/>
                  </a:lnTo>
                  <a:lnTo>
                    <a:pt x="55" y="10"/>
                  </a:lnTo>
                  <a:lnTo>
                    <a:pt x="55" y="11"/>
                  </a:lnTo>
                  <a:lnTo>
                    <a:pt x="58" y="12"/>
                  </a:lnTo>
                  <a:lnTo>
                    <a:pt x="61" y="15"/>
                  </a:lnTo>
                  <a:lnTo>
                    <a:pt x="62" y="22"/>
                  </a:lnTo>
                  <a:lnTo>
                    <a:pt x="58" y="25"/>
                  </a:lnTo>
                  <a:lnTo>
                    <a:pt x="57" y="35"/>
                  </a:lnTo>
                  <a:lnTo>
                    <a:pt x="57" y="36"/>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50" name="Google Shape;2950;p203"/>
            <p:cNvSpPr/>
            <p:nvPr/>
          </p:nvSpPr>
          <p:spPr>
            <a:xfrm>
              <a:off x="3737628" y="4097433"/>
              <a:ext cx="20933" cy="11080"/>
            </a:xfrm>
            <a:custGeom>
              <a:avLst/>
              <a:gdLst/>
              <a:ahLst/>
              <a:cxnLst/>
              <a:rect l="l" t="t" r="r" b="b"/>
              <a:pathLst>
                <a:path w="22" h="14" extrusionOk="0">
                  <a:moveTo>
                    <a:pt x="20" y="5"/>
                  </a:moveTo>
                  <a:lnTo>
                    <a:pt x="19" y="7"/>
                  </a:lnTo>
                  <a:lnTo>
                    <a:pt x="16" y="12"/>
                  </a:lnTo>
                  <a:lnTo>
                    <a:pt x="9" y="13"/>
                  </a:lnTo>
                  <a:lnTo>
                    <a:pt x="0" y="13"/>
                  </a:lnTo>
                  <a:lnTo>
                    <a:pt x="0" y="12"/>
                  </a:lnTo>
                  <a:lnTo>
                    <a:pt x="0" y="11"/>
                  </a:lnTo>
                  <a:lnTo>
                    <a:pt x="0" y="9"/>
                  </a:lnTo>
                  <a:lnTo>
                    <a:pt x="0" y="8"/>
                  </a:lnTo>
                  <a:lnTo>
                    <a:pt x="0" y="7"/>
                  </a:lnTo>
                  <a:lnTo>
                    <a:pt x="3" y="6"/>
                  </a:lnTo>
                  <a:lnTo>
                    <a:pt x="4" y="5"/>
                  </a:lnTo>
                  <a:lnTo>
                    <a:pt x="8" y="4"/>
                  </a:lnTo>
                  <a:lnTo>
                    <a:pt x="12" y="6"/>
                  </a:lnTo>
                  <a:lnTo>
                    <a:pt x="14" y="6"/>
                  </a:lnTo>
                  <a:lnTo>
                    <a:pt x="17" y="4"/>
                  </a:lnTo>
                  <a:lnTo>
                    <a:pt x="20" y="0"/>
                  </a:lnTo>
                  <a:lnTo>
                    <a:pt x="21" y="1"/>
                  </a:lnTo>
                  <a:lnTo>
                    <a:pt x="20"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51" name="Google Shape;2951;p203"/>
            <p:cNvSpPr/>
            <p:nvPr/>
          </p:nvSpPr>
          <p:spPr>
            <a:xfrm>
              <a:off x="3754376" y="4090047"/>
              <a:ext cx="4185" cy="3694"/>
            </a:xfrm>
            <a:custGeom>
              <a:avLst/>
              <a:gdLst/>
              <a:ahLst/>
              <a:cxnLst/>
              <a:rect l="l" t="t" r="r" b="b"/>
              <a:pathLst>
                <a:path w="6" h="4" extrusionOk="0">
                  <a:moveTo>
                    <a:pt x="5" y="1"/>
                  </a:moveTo>
                  <a:lnTo>
                    <a:pt x="1" y="3"/>
                  </a:lnTo>
                  <a:lnTo>
                    <a:pt x="0" y="1"/>
                  </a:lnTo>
                  <a:lnTo>
                    <a:pt x="2" y="0"/>
                  </a:lnTo>
                  <a:lnTo>
                    <a:pt x="5"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52" name="Google Shape;2952;p203"/>
            <p:cNvSpPr/>
            <p:nvPr/>
          </p:nvSpPr>
          <p:spPr>
            <a:xfrm>
              <a:off x="3754376" y="4064197"/>
              <a:ext cx="12560" cy="3692"/>
            </a:xfrm>
            <a:custGeom>
              <a:avLst/>
              <a:gdLst/>
              <a:ahLst/>
              <a:cxnLst/>
              <a:rect l="l" t="t" r="r" b="b"/>
              <a:pathLst>
                <a:path w="15" h="6" extrusionOk="0">
                  <a:moveTo>
                    <a:pt x="4" y="1"/>
                  </a:moveTo>
                  <a:lnTo>
                    <a:pt x="6" y="1"/>
                  </a:lnTo>
                  <a:lnTo>
                    <a:pt x="7" y="1"/>
                  </a:lnTo>
                  <a:lnTo>
                    <a:pt x="10" y="3"/>
                  </a:lnTo>
                  <a:lnTo>
                    <a:pt x="13" y="4"/>
                  </a:lnTo>
                  <a:lnTo>
                    <a:pt x="14" y="4"/>
                  </a:lnTo>
                  <a:lnTo>
                    <a:pt x="12" y="5"/>
                  </a:lnTo>
                  <a:lnTo>
                    <a:pt x="9" y="3"/>
                  </a:lnTo>
                  <a:lnTo>
                    <a:pt x="6" y="3"/>
                  </a:lnTo>
                  <a:lnTo>
                    <a:pt x="2" y="3"/>
                  </a:lnTo>
                  <a:lnTo>
                    <a:pt x="0" y="3"/>
                  </a:lnTo>
                  <a:lnTo>
                    <a:pt x="1" y="0"/>
                  </a:lnTo>
                  <a:lnTo>
                    <a:pt x="4"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53" name="Google Shape;2953;p203"/>
            <p:cNvSpPr/>
            <p:nvPr/>
          </p:nvSpPr>
          <p:spPr>
            <a:xfrm>
              <a:off x="3720881" y="4053117"/>
              <a:ext cx="12560" cy="18466"/>
            </a:xfrm>
            <a:custGeom>
              <a:avLst/>
              <a:gdLst/>
              <a:ahLst/>
              <a:cxnLst/>
              <a:rect l="l" t="t" r="r" b="b"/>
              <a:pathLst>
                <a:path w="15" h="20" extrusionOk="0">
                  <a:moveTo>
                    <a:pt x="1" y="19"/>
                  </a:moveTo>
                  <a:lnTo>
                    <a:pt x="0" y="19"/>
                  </a:lnTo>
                  <a:lnTo>
                    <a:pt x="0" y="17"/>
                  </a:lnTo>
                  <a:lnTo>
                    <a:pt x="5" y="14"/>
                  </a:lnTo>
                  <a:lnTo>
                    <a:pt x="7" y="12"/>
                  </a:lnTo>
                  <a:lnTo>
                    <a:pt x="8" y="11"/>
                  </a:lnTo>
                  <a:lnTo>
                    <a:pt x="9" y="10"/>
                  </a:lnTo>
                  <a:lnTo>
                    <a:pt x="11" y="9"/>
                  </a:lnTo>
                  <a:lnTo>
                    <a:pt x="11" y="8"/>
                  </a:lnTo>
                  <a:lnTo>
                    <a:pt x="11" y="6"/>
                  </a:lnTo>
                  <a:lnTo>
                    <a:pt x="9" y="4"/>
                  </a:lnTo>
                  <a:lnTo>
                    <a:pt x="9" y="2"/>
                  </a:lnTo>
                  <a:lnTo>
                    <a:pt x="10" y="1"/>
                  </a:lnTo>
                  <a:lnTo>
                    <a:pt x="13" y="0"/>
                  </a:lnTo>
                  <a:lnTo>
                    <a:pt x="12" y="2"/>
                  </a:lnTo>
                  <a:lnTo>
                    <a:pt x="14" y="7"/>
                  </a:lnTo>
                  <a:lnTo>
                    <a:pt x="9" y="13"/>
                  </a:lnTo>
                  <a:lnTo>
                    <a:pt x="5" y="15"/>
                  </a:lnTo>
                  <a:lnTo>
                    <a:pt x="1" y="19"/>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54" name="Google Shape;2954;p203"/>
            <p:cNvSpPr/>
            <p:nvPr/>
          </p:nvSpPr>
          <p:spPr>
            <a:xfrm>
              <a:off x="3716693" y="4053117"/>
              <a:ext cx="8374" cy="7386"/>
            </a:xfrm>
            <a:custGeom>
              <a:avLst/>
              <a:gdLst/>
              <a:ahLst/>
              <a:cxnLst/>
              <a:rect l="l" t="t" r="r" b="b"/>
              <a:pathLst>
                <a:path w="10" h="7" extrusionOk="0">
                  <a:moveTo>
                    <a:pt x="8" y="4"/>
                  </a:moveTo>
                  <a:lnTo>
                    <a:pt x="9" y="5"/>
                  </a:lnTo>
                  <a:lnTo>
                    <a:pt x="7" y="6"/>
                  </a:lnTo>
                  <a:lnTo>
                    <a:pt x="3" y="4"/>
                  </a:lnTo>
                  <a:lnTo>
                    <a:pt x="2" y="5"/>
                  </a:lnTo>
                  <a:lnTo>
                    <a:pt x="0" y="3"/>
                  </a:lnTo>
                  <a:lnTo>
                    <a:pt x="0" y="1"/>
                  </a:lnTo>
                  <a:lnTo>
                    <a:pt x="0" y="0"/>
                  </a:lnTo>
                  <a:lnTo>
                    <a:pt x="3" y="1"/>
                  </a:lnTo>
                  <a:lnTo>
                    <a:pt x="5" y="3"/>
                  </a:lnTo>
                  <a:lnTo>
                    <a:pt x="8"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55" name="Google Shape;2955;p203"/>
            <p:cNvSpPr/>
            <p:nvPr/>
          </p:nvSpPr>
          <p:spPr>
            <a:xfrm>
              <a:off x="3687385" y="4027267"/>
              <a:ext cx="16748" cy="25850"/>
            </a:xfrm>
            <a:custGeom>
              <a:avLst/>
              <a:gdLst/>
              <a:ahLst/>
              <a:cxnLst/>
              <a:rect l="l" t="t" r="r" b="b"/>
              <a:pathLst>
                <a:path w="16" h="29" extrusionOk="0">
                  <a:moveTo>
                    <a:pt x="15" y="27"/>
                  </a:moveTo>
                  <a:lnTo>
                    <a:pt x="15" y="28"/>
                  </a:lnTo>
                  <a:lnTo>
                    <a:pt x="11" y="21"/>
                  </a:lnTo>
                  <a:lnTo>
                    <a:pt x="6" y="19"/>
                  </a:lnTo>
                  <a:lnTo>
                    <a:pt x="3" y="18"/>
                  </a:lnTo>
                  <a:lnTo>
                    <a:pt x="4" y="16"/>
                  </a:lnTo>
                  <a:lnTo>
                    <a:pt x="6" y="16"/>
                  </a:lnTo>
                  <a:lnTo>
                    <a:pt x="6" y="14"/>
                  </a:lnTo>
                  <a:lnTo>
                    <a:pt x="5" y="11"/>
                  </a:lnTo>
                  <a:lnTo>
                    <a:pt x="3" y="7"/>
                  </a:lnTo>
                  <a:lnTo>
                    <a:pt x="1" y="4"/>
                  </a:lnTo>
                  <a:lnTo>
                    <a:pt x="1" y="3"/>
                  </a:lnTo>
                  <a:lnTo>
                    <a:pt x="0" y="0"/>
                  </a:lnTo>
                  <a:lnTo>
                    <a:pt x="4" y="4"/>
                  </a:lnTo>
                  <a:lnTo>
                    <a:pt x="5" y="8"/>
                  </a:lnTo>
                  <a:lnTo>
                    <a:pt x="7" y="12"/>
                  </a:lnTo>
                  <a:lnTo>
                    <a:pt x="9" y="18"/>
                  </a:lnTo>
                  <a:lnTo>
                    <a:pt x="12" y="20"/>
                  </a:lnTo>
                  <a:lnTo>
                    <a:pt x="15" y="23"/>
                  </a:lnTo>
                  <a:lnTo>
                    <a:pt x="15" y="2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56" name="Google Shape;2956;p203"/>
            <p:cNvSpPr/>
            <p:nvPr/>
          </p:nvSpPr>
          <p:spPr>
            <a:xfrm>
              <a:off x="3666449" y="4027267"/>
              <a:ext cx="12562" cy="7386"/>
            </a:xfrm>
            <a:custGeom>
              <a:avLst/>
              <a:gdLst/>
              <a:ahLst/>
              <a:cxnLst/>
              <a:rect l="l" t="t" r="r" b="b"/>
              <a:pathLst>
                <a:path w="13" h="9" extrusionOk="0">
                  <a:moveTo>
                    <a:pt x="12" y="8"/>
                  </a:moveTo>
                  <a:lnTo>
                    <a:pt x="11" y="8"/>
                  </a:lnTo>
                  <a:lnTo>
                    <a:pt x="8" y="7"/>
                  </a:lnTo>
                  <a:lnTo>
                    <a:pt x="3" y="3"/>
                  </a:lnTo>
                  <a:lnTo>
                    <a:pt x="0" y="2"/>
                  </a:lnTo>
                  <a:lnTo>
                    <a:pt x="1" y="0"/>
                  </a:lnTo>
                  <a:lnTo>
                    <a:pt x="3" y="1"/>
                  </a:lnTo>
                  <a:lnTo>
                    <a:pt x="8" y="5"/>
                  </a:lnTo>
                  <a:lnTo>
                    <a:pt x="10" y="7"/>
                  </a:lnTo>
                  <a:lnTo>
                    <a:pt x="12" y="8"/>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57" name="Google Shape;2957;p203"/>
            <p:cNvSpPr/>
            <p:nvPr/>
          </p:nvSpPr>
          <p:spPr>
            <a:xfrm>
              <a:off x="3712507" y="4016187"/>
              <a:ext cx="4185" cy="7386"/>
            </a:xfrm>
            <a:custGeom>
              <a:avLst/>
              <a:gdLst/>
              <a:ahLst/>
              <a:cxnLst/>
              <a:rect l="l" t="t" r="r" b="b"/>
              <a:pathLst>
                <a:path w="6" h="7" extrusionOk="0">
                  <a:moveTo>
                    <a:pt x="5" y="2"/>
                  </a:moveTo>
                  <a:lnTo>
                    <a:pt x="2" y="6"/>
                  </a:lnTo>
                  <a:lnTo>
                    <a:pt x="0" y="5"/>
                  </a:lnTo>
                  <a:lnTo>
                    <a:pt x="2" y="1"/>
                  </a:lnTo>
                  <a:lnTo>
                    <a:pt x="3" y="0"/>
                  </a:lnTo>
                  <a:lnTo>
                    <a:pt x="4" y="0"/>
                  </a:lnTo>
                  <a:lnTo>
                    <a:pt x="5"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58" name="Google Shape;2958;p203"/>
            <p:cNvSpPr/>
            <p:nvPr/>
          </p:nvSpPr>
          <p:spPr>
            <a:xfrm>
              <a:off x="3607833" y="4008801"/>
              <a:ext cx="16748" cy="18466"/>
            </a:xfrm>
            <a:custGeom>
              <a:avLst/>
              <a:gdLst/>
              <a:ahLst/>
              <a:cxnLst/>
              <a:rect l="l" t="t" r="r" b="b"/>
              <a:pathLst>
                <a:path w="17" h="20" extrusionOk="0">
                  <a:moveTo>
                    <a:pt x="11" y="2"/>
                  </a:moveTo>
                  <a:lnTo>
                    <a:pt x="11" y="3"/>
                  </a:lnTo>
                  <a:lnTo>
                    <a:pt x="8" y="5"/>
                  </a:lnTo>
                  <a:lnTo>
                    <a:pt x="11" y="6"/>
                  </a:lnTo>
                  <a:lnTo>
                    <a:pt x="13" y="3"/>
                  </a:lnTo>
                  <a:lnTo>
                    <a:pt x="15" y="6"/>
                  </a:lnTo>
                  <a:lnTo>
                    <a:pt x="16" y="11"/>
                  </a:lnTo>
                  <a:lnTo>
                    <a:pt x="15" y="12"/>
                  </a:lnTo>
                  <a:lnTo>
                    <a:pt x="16" y="13"/>
                  </a:lnTo>
                  <a:lnTo>
                    <a:pt x="16" y="14"/>
                  </a:lnTo>
                  <a:lnTo>
                    <a:pt x="16" y="15"/>
                  </a:lnTo>
                  <a:lnTo>
                    <a:pt x="14" y="19"/>
                  </a:lnTo>
                  <a:lnTo>
                    <a:pt x="8" y="19"/>
                  </a:lnTo>
                  <a:lnTo>
                    <a:pt x="8" y="15"/>
                  </a:lnTo>
                  <a:lnTo>
                    <a:pt x="6" y="15"/>
                  </a:lnTo>
                  <a:lnTo>
                    <a:pt x="5" y="9"/>
                  </a:lnTo>
                  <a:lnTo>
                    <a:pt x="3" y="7"/>
                  </a:lnTo>
                  <a:lnTo>
                    <a:pt x="0" y="3"/>
                  </a:lnTo>
                  <a:lnTo>
                    <a:pt x="2" y="2"/>
                  </a:lnTo>
                  <a:lnTo>
                    <a:pt x="4" y="2"/>
                  </a:lnTo>
                  <a:lnTo>
                    <a:pt x="5" y="2"/>
                  </a:lnTo>
                  <a:lnTo>
                    <a:pt x="8" y="1"/>
                  </a:lnTo>
                  <a:lnTo>
                    <a:pt x="10" y="0"/>
                  </a:lnTo>
                  <a:lnTo>
                    <a:pt x="11"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59" name="Google Shape;2959;p203"/>
            <p:cNvSpPr/>
            <p:nvPr/>
          </p:nvSpPr>
          <p:spPr>
            <a:xfrm>
              <a:off x="3674824" y="3997723"/>
              <a:ext cx="12562" cy="18464"/>
            </a:xfrm>
            <a:custGeom>
              <a:avLst/>
              <a:gdLst/>
              <a:ahLst/>
              <a:cxnLst/>
              <a:rect l="l" t="t" r="r" b="b"/>
              <a:pathLst>
                <a:path w="15" h="21" extrusionOk="0">
                  <a:moveTo>
                    <a:pt x="14" y="18"/>
                  </a:moveTo>
                  <a:lnTo>
                    <a:pt x="14" y="19"/>
                  </a:lnTo>
                  <a:lnTo>
                    <a:pt x="12" y="19"/>
                  </a:lnTo>
                  <a:lnTo>
                    <a:pt x="9" y="20"/>
                  </a:lnTo>
                  <a:lnTo>
                    <a:pt x="7" y="20"/>
                  </a:lnTo>
                  <a:lnTo>
                    <a:pt x="8" y="19"/>
                  </a:lnTo>
                  <a:lnTo>
                    <a:pt x="10" y="17"/>
                  </a:lnTo>
                  <a:lnTo>
                    <a:pt x="11" y="15"/>
                  </a:lnTo>
                  <a:lnTo>
                    <a:pt x="7" y="13"/>
                  </a:lnTo>
                  <a:lnTo>
                    <a:pt x="5" y="8"/>
                  </a:lnTo>
                  <a:lnTo>
                    <a:pt x="3" y="6"/>
                  </a:lnTo>
                  <a:lnTo>
                    <a:pt x="2" y="4"/>
                  </a:lnTo>
                  <a:lnTo>
                    <a:pt x="0" y="2"/>
                  </a:lnTo>
                  <a:lnTo>
                    <a:pt x="0" y="0"/>
                  </a:lnTo>
                  <a:lnTo>
                    <a:pt x="1" y="0"/>
                  </a:lnTo>
                  <a:lnTo>
                    <a:pt x="3" y="1"/>
                  </a:lnTo>
                  <a:lnTo>
                    <a:pt x="6" y="9"/>
                  </a:lnTo>
                  <a:lnTo>
                    <a:pt x="7" y="9"/>
                  </a:lnTo>
                  <a:lnTo>
                    <a:pt x="14" y="18"/>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60" name="Google Shape;2960;p203"/>
            <p:cNvSpPr/>
            <p:nvPr/>
          </p:nvSpPr>
          <p:spPr>
            <a:xfrm>
              <a:off x="3620395" y="3986643"/>
              <a:ext cx="8374" cy="3694"/>
            </a:xfrm>
            <a:custGeom>
              <a:avLst/>
              <a:gdLst/>
              <a:ahLst/>
              <a:cxnLst/>
              <a:rect l="l" t="t" r="r" b="b"/>
              <a:pathLst>
                <a:path w="10" h="4" extrusionOk="0">
                  <a:moveTo>
                    <a:pt x="6" y="2"/>
                  </a:moveTo>
                  <a:lnTo>
                    <a:pt x="2" y="3"/>
                  </a:lnTo>
                  <a:lnTo>
                    <a:pt x="0" y="2"/>
                  </a:lnTo>
                  <a:lnTo>
                    <a:pt x="0" y="2"/>
                  </a:lnTo>
                  <a:lnTo>
                    <a:pt x="1" y="1"/>
                  </a:lnTo>
                  <a:lnTo>
                    <a:pt x="3" y="0"/>
                  </a:lnTo>
                  <a:lnTo>
                    <a:pt x="7" y="0"/>
                  </a:lnTo>
                  <a:lnTo>
                    <a:pt x="9" y="1"/>
                  </a:lnTo>
                  <a:lnTo>
                    <a:pt x="9" y="1"/>
                  </a:lnTo>
                  <a:lnTo>
                    <a:pt x="6"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61" name="Google Shape;2961;p203"/>
            <p:cNvSpPr/>
            <p:nvPr/>
          </p:nvSpPr>
          <p:spPr>
            <a:xfrm>
              <a:off x="3591085" y="3982951"/>
              <a:ext cx="20936" cy="25850"/>
            </a:xfrm>
            <a:custGeom>
              <a:avLst/>
              <a:gdLst/>
              <a:ahLst/>
              <a:cxnLst/>
              <a:rect l="l" t="t" r="r" b="b"/>
              <a:pathLst>
                <a:path w="24" h="32" extrusionOk="0">
                  <a:moveTo>
                    <a:pt x="23" y="17"/>
                  </a:moveTo>
                  <a:lnTo>
                    <a:pt x="22" y="21"/>
                  </a:lnTo>
                  <a:lnTo>
                    <a:pt x="23" y="24"/>
                  </a:lnTo>
                  <a:lnTo>
                    <a:pt x="22" y="25"/>
                  </a:lnTo>
                  <a:lnTo>
                    <a:pt x="19" y="28"/>
                  </a:lnTo>
                  <a:lnTo>
                    <a:pt x="18" y="29"/>
                  </a:lnTo>
                  <a:lnTo>
                    <a:pt x="15" y="30"/>
                  </a:lnTo>
                  <a:lnTo>
                    <a:pt x="13" y="31"/>
                  </a:lnTo>
                  <a:lnTo>
                    <a:pt x="12" y="29"/>
                  </a:lnTo>
                  <a:lnTo>
                    <a:pt x="10" y="27"/>
                  </a:lnTo>
                  <a:lnTo>
                    <a:pt x="10" y="24"/>
                  </a:lnTo>
                  <a:lnTo>
                    <a:pt x="8" y="25"/>
                  </a:lnTo>
                  <a:lnTo>
                    <a:pt x="6" y="25"/>
                  </a:lnTo>
                  <a:lnTo>
                    <a:pt x="3" y="23"/>
                  </a:lnTo>
                  <a:lnTo>
                    <a:pt x="0" y="20"/>
                  </a:lnTo>
                  <a:lnTo>
                    <a:pt x="3" y="19"/>
                  </a:lnTo>
                  <a:lnTo>
                    <a:pt x="4" y="21"/>
                  </a:lnTo>
                  <a:lnTo>
                    <a:pt x="6" y="19"/>
                  </a:lnTo>
                  <a:lnTo>
                    <a:pt x="6" y="17"/>
                  </a:lnTo>
                  <a:lnTo>
                    <a:pt x="6" y="17"/>
                  </a:lnTo>
                  <a:lnTo>
                    <a:pt x="5" y="16"/>
                  </a:lnTo>
                  <a:lnTo>
                    <a:pt x="9" y="9"/>
                  </a:lnTo>
                  <a:lnTo>
                    <a:pt x="10" y="6"/>
                  </a:lnTo>
                  <a:lnTo>
                    <a:pt x="8" y="0"/>
                  </a:lnTo>
                  <a:lnTo>
                    <a:pt x="10" y="0"/>
                  </a:lnTo>
                  <a:lnTo>
                    <a:pt x="13" y="1"/>
                  </a:lnTo>
                  <a:lnTo>
                    <a:pt x="15" y="4"/>
                  </a:lnTo>
                  <a:lnTo>
                    <a:pt x="16" y="6"/>
                  </a:lnTo>
                  <a:lnTo>
                    <a:pt x="17" y="9"/>
                  </a:lnTo>
                  <a:lnTo>
                    <a:pt x="20" y="14"/>
                  </a:lnTo>
                  <a:lnTo>
                    <a:pt x="23" y="1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62" name="Google Shape;2962;p203"/>
            <p:cNvSpPr/>
            <p:nvPr/>
          </p:nvSpPr>
          <p:spPr>
            <a:xfrm>
              <a:off x="3641328" y="3971871"/>
              <a:ext cx="20936" cy="25852"/>
            </a:xfrm>
            <a:custGeom>
              <a:avLst/>
              <a:gdLst/>
              <a:ahLst/>
              <a:cxnLst/>
              <a:rect l="l" t="t" r="r" b="b"/>
              <a:pathLst>
                <a:path w="23" h="33" extrusionOk="0">
                  <a:moveTo>
                    <a:pt x="5" y="2"/>
                  </a:moveTo>
                  <a:lnTo>
                    <a:pt x="10" y="7"/>
                  </a:lnTo>
                  <a:lnTo>
                    <a:pt x="15" y="8"/>
                  </a:lnTo>
                  <a:lnTo>
                    <a:pt x="19" y="13"/>
                  </a:lnTo>
                  <a:lnTo>
                    <a:pt x="21" y="14"/>
                  </a:lnTo>
                  <a:lnTo>
                    <a:pt x="22" y="16"/>
                  </a:lnTo>
                  <a:lnTo>
                    <a:pt x="21" y="24"/>
                  </a:lnTo>
                  <a:lnTo>
                    <a:pt x="20" y="28"/>
                  </a:lnTo>
                  <a:lnTo>
                    <a:pt x="20" y="32"/>
                  </a:lnTo>
                  <a:lnTo>
                    <a:pt x="19" y="31"/>
                  </a:lnTo>
                  <a:lnTo>
                    <a:pt x="18" y="29"/>
                  </a:lnTo>
                  <a:lnTo>
                    <a:pt x="16" y="27"/>
                  </a:lnTo>
                  <a:lnTo>
                    <a:pt x="15" y="26"/>
                  </a:lnTo>
                  <a:lnTo>
                    <a:pt x="19" y="26"/>
                  </a:lnTo>
                  <a:lnTo>
                    <a:pt x="19" y="22"/>
                  </a:lnTo>
                  <a:lnTo>
                    <a:pt x="21" y="19"/>
                  </a:lnTo>
                  <a:lnTo>
                    <a:pt x="20" y="16"/>
                  </a:lnTo>
                  <a:lnTo>
                    <a:pt x="16" y="12"/>
                  </a:lnTo>
                  <a:lnTo>
                    <a:pt x="13" y="8"/>
                  </a:lnTo>
                  <a:lnTo>
                    <a:pt x="10" y="8"/>
                  </a:lnTo>
                  <a:lnTo>
                    <a:pt x="5" y="5"/>
                  </a:lnTo>
                  <a:lnTo>
                    <a:pt x="3" y="4"/>
                  </a:lnTo>
                  <a:lnTo>
                    <a:pt x="0" y="5"/>
                  </a:lnTo>
                  <a:lnTo>
                    <a:pt x="2" y="3"/>
                  </a:lnTo>
                  <a:lnTo>
                    <a:pt x="2" y="0"/>
                  </a:lnTo>
                  <a:lnTo>
                    <a:pt x="3" y="0"/>
                  </a:lnTo>
                  <a:lnTo>
                    <a:pt x="5"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63" name="Google Shape;2963;p203"/>
            <p:cNvSpPr/>
            <p:nvPr/>
          </p:nvSpPr>
          <p:spPr>
            <a:xfrm>
              <a:off x="3578525" y="3934941"/>
              <a:ext cx="33496" cy="11080"/>
            </a:xfrm>
            <a:custGeom>
              <a:avLst/>
              <a:gdLst/>
              <a:ahLst/>
              <a:cxnLst/>
              <a:rect l="l" t="t" r="r" b="b"/>
              <a:pathLst>
                <a:path w="35" h="12" extrusionOk="0">
                  <a:moveTo>
                    <a:pt x="16" y="3"/>
                  </a:moveTo>
                  <a:lnTo>
                    <a:pt x="20" y="3"/>
                  </a:lnTo>
                  <a:lnTo>
                    <a:pt x="22" y="3"/>
                  </a:lnTo>
                  <a:lnTo>
                    <a:pt x="23" y="3"/>
                  </a:lnTo>
                  <a:lnTo>
                    <a:pt x="29" y="3"/>
                  </a:lnTo>
                  <a:lnTo>
                    <a:pt x="33" y="2"/>
                  </a:lnTo>
                  <a:lnTo>
                    <a:pt x="34" y="4"/>
                  </a:lnTo>
                  <a:lnTo>
                    <a:pt x="34" y="5"/>
                  </a:lnTo>
                  <a:lnTo>
                    <a:pt x="24" y="6"/>
                  </a:lnTo>
                  <a:lnTo>
                    <a:pt x="15" y="8"/>
                  </a:lnTo>
                  <a:lnTo>
                    <a:pt x="10" y="10"/>
                  </a:lnTo>
                  <a:lnTo>
                    <a:pt x="7" y="11"/>
                  </a:lnTo>
                  <a:lnTo>
                    <a:pt x="6" y="10"/>
                  </a:lnTo>
                  <a:lnTo>
                    <a:pt x="0" y="4"/>
                  </a:lnTo>
                  <a:lnTo>
                    <a:pt x="1" y="5"/>
                  </a:lnTo>
                  <a:lnTo>
                    <a:pt x="6" y="8"/>
                  </a:lnTo>
                  <a:lnTo>
                    <a:pt x="9" y="7"/>
                  </a:lnTo>
                  <a:lnTo>
                    <a:pt x="11" y="5"/>
                  </a:lnTo>
                  <a:lnTo>
                    <a:pt x="12" y="3"/>
                  </a:lnTo>
                  <a:lnTo>
                    <a:pt x="11" y="3"/>
                  </a:lnTo>
                  <a:lnTo>
                    <a:pt x="12" y="0"/>
                  </a:lnTo>
                  <a:lnTo>
                    <a:pt x="16"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64" name="Google Shape;2964;p203"/>
            <p:cNvSpPr/>
            <p:nvPr/>
          </p:nvSpPr>
          <p:spPr>
            <a:xfrm>
              <a:off x="3607833" y="3931249"/>
              <a:ext cx="29310" cy="33236"/>
            </a:xfrm>
            <a:custGeom>
              <a:avLst/>
              <a:gdLst/>
              <a:ahLst/>
              <a:cxnLst/>
              <a:rect l="l" t="t" r="r" b="b"/>
              <a:pathLst>
                <a:path w="30" h="38" extrusionOk="0">
                  <a:moveTo>
                    <a:pt x="24" y="36"/>
                  </a:moveTo>
                  <a:lnTo>
                    <a:pt x="23" y="37"/>
                  </a:lnTo>
                  <a:lnTo>
                    <a:pt x="20" y="34"/>
                  </a:lnTo>
                  <a:lnTo>
                    <a:pt x="17" y="32"/>
                  </a:lnTo>
                  <a:lnTo>
                    <a:pt x="21" y="30"/>
                  </a:lnTo>
                  <a:lnTo>
                    <a:pt x="23" y="28"/>
                  </a:lnTo>
                  <a:lnTo>
                    <a:pt x="22" y="23"/>
                  </a:lnTo>
                  <a:lnTo>
                    <a:pt x="24" y="21"/>
                  </a:lnTo>
                  <a:lnTo>
                    <a:pt x="23" y="18"/>
                  </a:lnTo>
                  <a:lnTo>
                    <a:pt x="24" y="16"/>
                  </a:lnTo>
                  <a:lnTo>
                    <a:pt x="23" y="13"/>
                  </a:lnTo>
                  <a:lnTo>
                    <a:pt x="20" y="12"/>
                  </a:lnTo>
                  <a:lnTo>
                    <a:pt x="14" y="4"/>
                  </a:lnTo>
                  <a:lnTo>
                    <a:pt x="5" y="2"/>
                  </a:lnTo>
                  <a:lnTo>
                    <a:pt x="0" y="1"/>
                  </a:lnTo>
                  <a:lnTo>
                    <a:pt x="3" y="0"/>
                  </a:lnTo>
                  <a:lnTo>
                    <a:pt x="5" y="0"/>
                  </a:lnTo>
                  <a:lnTo>
                    <a:pt x="9" y="1"/>
                  </a:lnTo>
                  <a:lnTo>
                    <a:pt x="14" y="1"/>
                  </a:lnTo>
                  <a:lnTo>
                    <a:pt x="16" y="4"/>
                  </a:lnTo>
                  <a:lnTo>
                    <a:pt x="19" y="7"/>
                  </a:lnTo>
                  <a:lnTo>
                    <a:pt x="21" y="8"/>
                  </a:lnTo>
                  <a:lnTo>
                    <a:pt x="22" y="9"/>
                  </a:lnTo>
                  <a:lnTo>
                    <a:pt x="22" y="10"/>
                  </a:lnTo>
                  <a:lnTo>
                    <a:pt x="22" y="11"/>
                  </a:lnTo>
                  <a:lnTo>
                    <a:pt x="25" y="12"/>
                  </a:lnTo>
                  <a:lnTo>
                    <a:pt x="28" y="15"/>
                  </a:lnTo>
                  <a:lnTo>
                    <a:pt x="29" y="22"/>
                  </a:lnTo>
                  <a:lnTo>
                    <a:pt x="25" y="25"/>
                  </a:lnTo>
                  <a:lnTo>
                    <a:pt x="24" y="35"/>
                  </a:lnTo>
                  <a:lnTo>
                    <a:pt x="24" y="3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65" name="Google Shape;2965;p203"/>
            <p:cNvSpPr/>
            <p:nvPr/>
          </p:nvSpPr>
          <p:spPr>
            <a:xfrm>
              <a:off x="3264505" y="4174987"/>
              <a:ext cx="46058" cy="73860"/>
            </a:xfrm>
            <a:custGeom>
              <a:avLst/>
              <a:gdLst/>
              <a:ahLst/>
              <a:cxnLst/>
              <a:rect l="l" t="t" r="r" b="b"/>
              <a:pathLst>
                <a:path w="47" h="88" extrusionOk="0">
                  <a:moveTo>
                    <a:pt x="44" y="35"/>
                  </a:moveTo>
                  <a:lnTo>
                    <a:pt x="42" y="40"/>
                  </a:lnTo>
                  <a:lnTo>
                    <a:pt x="42" y="39"/>
                  </a:lnTo>
                  <a:lnTo>
                    <a:pt x="42" y="35"/>
                  </a:lnTo>
                  <a:lnTo>
                    <a:pt x="44" y="34"/>
                  </a:lnTo>
                  <a:lnTo>
                    <a:pt x="45" y="33"/>
                  </a:lnTo>
                  <a:lnTo>
                    <a:pt x="45" y="31"/>
                  </a:lnTo>
                  <a:lnTo>
                    <a:pt x="46" y="32"/>
                  </a:lnTo>
                  <a:lnTo>
                    <a:pt x="46" y="33"/>
                  </a:lnTo>
                  <a:lnTo>
                    <a:pt x="44" y="35"/>
                  </a:lnTo>
                  <a:close/>
                  <a:moveTo>
                    <a:pt x="41" y="19"/>
                  </a:moveTo>
                  <a:lnTo>
                    <a:pt x="40" y="19"/>
                  </a:lnTo>
                  <a:lnTo>
                    <a:pt x="41" y="17"/>
                  </a:lnTo>
                  <a:lnTo>
                    <a:pt x="41" y="16"/>
                  </a:lnTo>
                  <a:lnTo>
                    <a:pt x="43" y="11"/>
                  </a:lnTo>
                  <a:lnTo>
                    <a:pt x="44" y="11"/>
                  </a:lnTo>
                  <a:lnTo>
                    <a:pt x="44" y="11"/>
                  </a:lnTo>
                  <a:lnTo>
                    <a:pt x="41" y="19"/>
                  </a:lnTo>
                  <a:close/>
                  <a:moveTo>
                    <a:pt x="30" y="0"/>
                  </a:moveTo>
                  <a:lnTo>
                    <a:pt x="29" y="4"/>
                  </a:lnTo>
                  <a:lnTo>
                    <a:pt x="30" y="5"/>
                  </a:lnTo>
                  <a:lnTo>
                    <a:pt x="31" y="4"/>
                  </a:lnTo>
                  <a:lnTo>
                    <a:pt x="36" y="5"/>
                  </a:lnTo>
                  <a:lnTo>
                    <a:pt x="37" y="8"/>
                  </a:lnTo>
                  <a:lnTo>
                    <a:pt x="36" y="12"/>
                  </a:lnTo>
                  <a:lnTo>
                    <a:pt x="33" y="21"/>
                  </a:lnTo>
                  <a:lnTo>
                    <a:pt x="33" y="24"/>
                  </a:lnTo>
                  <a:lnTo>
                    <a:pt x="31" y="29"/>
                  </a:lnTo>
                  <a:lnTo>
                    <a:pt x="33" y="32"/>
                  </a:lnTo>
                  <a:lnTo>
                    <a:pt x="31" y="36"/>
                  </a:lnTo>
                  <a:lnTo>
                    <a:pt x="30" y="39"/>
                  </a:lnTo>
                  <a:lnTo>
                    <a:pt x="30" y="43"/>
                  </a:lnTo>
                  <a:lnTo>
                    <a:pt x="31" y="50"/>
                  </a:lnTo>
                  <a:lnTo>
                    <a:pt x="30" y="61"/>
                  </a:lnTo>
                  <a:lnTo>
                    <a:pt x="27" y="66"/>
                  </a:lnTo>
                  <a:lnTo>
                    <a:pt x="25" y="68"/>
                  </a:lnTo>
                  <a:lnTo>
                    <a:pt x="22" y="73"/>
                  </a:lnTo>
                  <a:lnTo>
                    <a:pt x="18" y="74"/>
                  </a:lnTo>
                  <a:lnTo>
                    <a:pt x="11" y="82"/>
                  </a:lnTo>
                  <a:lnTo>
                    <a:pt x="11" y="84"/>
                  </a:lnTo>
                  <a:lnTo>
                    <a:pt x="11" y="86"/>
                  </a:lnTo>
                  <a:lnTo>
                    <a:pt x="10" y="86"/>
                  </a:lnTo>
                  <a:lnTo>
                    <a:pt x="4" y="86"/>
                  </a:lnTo>
                  <a:lnTo>
                    <a:pt x="0" y="87"/>
                  </a:lnTo>
                  <a:lnTo>
                    <a:pt x="0" y="86"/>
                  </a:lnTo>
                  <a:lnTo>
                    <a:pt x="0" y="78"/>
                  </a:lnTo>
                  <a:lnTo>
                    <a:pt x="1" y="65"/>
                  </a:lnTo>
                  <a:lnTo>
                    <a:pt x="1" y="56"/>
                  </a:lnTo>
                  <a:lnTo>
                    <a:pt x="2" y="47"/>
                  </a:lnTo>
                  <a:lnTo>
                    <a:pt x="2" y="39"/>
                  </a:lnTo>
                  <a:lnTo>
                    <a:pt x="2" y="30"/>
                  </a:lnTo>
                  <a:lnTo>
                    <a:pt x="3" y="22"/>
                  </a:lnTo>
                  <a:lnTo>
                    <a:pt x="2" y="19"/>
                  </a:lnTo>
                  <a:lnTo>
                    <a:pt x="3" y="17"/>
                  </a:lnTo>
                  <a:lnTo>
                    <a:pt x="6" y="16"/>
                  </a:lnTo>
                  <a:lnTo>
                    <a:pt x="10" y="18"/>
                  </a:lnTo>
                  <a:lnTo>
                    <a:pt x="11" y="19"/>
                  </a:lnTo>
                  <a:lnTo>
                    <a:pt x="12" y="19"/>
                  </a:lnTo>
                  <a:lnTo>
                    <a:pt x="14" y="17"/>
                  </a:lnTo>
                  <a:lnTo>
                    <a:pt x="16" y="14"/>
                  </a:lnTo>
                  <a:lnTo>
                    <a:pt x="21" y="6"/>
                  </a:lnTo>
                  <a:lnTo>
                    <a:pt x="23" y="1"/>
                  </a:lnTo>
                  <a:lnTo>
                    <a:pt x="25" y="0"/>
                  </a:lnTo>
                  <a:lnTo>
                    <a:pt x="28" y="0"/>
                  </a:lnTo>
                  <a:lnTo>
                    <a:pt x="30" y="0"/>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66" name="Google Shape;2966;p203"/>
            <p:cNvSpPr/>
            <p:nvPr/>
          </p:nvSpPr>
          <p:spPr>
            <a:xfrm>
              <a:off x="3306374" y="4200837"/>
              <a:ext cx="4188" cy="7386"/>
            </a:xfrm>
            <a:custGeom>
              <a:avLst/>
              <a:gdLst/>
              <a:ahLst/>
              <a:cxnLst/>
              <a:rect l="l" t="t" r="r" b="b"/>
              <a:pathLst>
                <a:path w="5" h="10" extrusionOk="0">
                  <a:moveTo>
                    <a:pt x="2" y="4"/>
                  </a:moveTo>
                  <a:lnTo>
                    <a:pt x="0" y="9"/>
                  </a:lnTo>
                  <a:lnTo>
                    <a:pt x="0" y="8"/>
                  </a:lnTo>
                  <a:lnTo>
                    <a:pt x="0" y="4"/>
                  </a:lnTo>
                  <a:lnTo>
                    <a:pt x="2" y="3"/>
                  </a:lnTo>
                  <a:lnTo>
                    <a:pt x="3" y="2"/>
                  </a:lnTo>
                  <a:lnTo>
                    <a:pt x="3" y="0"/>
                  </a:lnTo>
                  <a:lnTo>
                    <a:pt x="4" y="1"/>
                  </a:lnTo>
                  <a:lnTo>
                    <a:pt x="4" y="2"/>
                  </a:lnTo>
                  <a:lnTo>
                    <a:pt x="2"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67" name="Google Shape;2967;p203"/>
            <p:cNvSpPr/>
            <p:nvPr/>
          </p:nvSpPr>
          <p:spPr>
            <a:xfrm>
              <a:off x="3302188" y="4186065"/>
              <a:ext cx="4185" cy="7386"/>
            </a:xfrm>
            <a:custGeom>
              <a:avLst/>
              <a:gdLst/>
              <a:ahLst/>
              <a:cxnLst/>
              <a:rect l="l" t="t" r="r" b="b"/>
              <a:pathLst>
                <a:path w="5" h="9" extrusionOk="0">
                  <a:moveTo>
                    <a:pt x="1" y="8"/>
                  </a:moveTo>
                  <a:lnTo>
                    <a:pt x="0" y="8"/>
                  </a:lnTo>
                  <a:lnTo>
                    <a:pt x="1" y="6"/>
                  </a:lnTo>
                  <a:lnTo>
                    <a:pt x="1" y="5"/>
                  </a:lnTo>
                  <a:lnTo>
                    <a:pt x="3" y="0"/>
                  </a:lnTo>
                  <a:lnTo>
                    <a:pt x="4" y="0"/>
                  </a:lnTo>
                  <a:lnTo>
                    <a:pt x="4" y="0"/>
                  </a:lnTo>
                  <a:lnTo>
                    <a:pt x="1" y="8"/>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68" name="Google Shape;2968;p203"/>
            <p:cNvSpPr/>
            <p:nvPr/>
          </p:nvSpPr>
          <p:spPr>
            <a:xfrm>
              <a:off x="1694410" y="374886"/>
              <a:ext cx="2683816" cy="3076272"/>
            </a:xfrm>
            <a:custGeom>
              <a:avLst/>
              <a:gdLst/>
              <a:ahLst/>
              <a:cxnLst/>
              <a:rect l="l" t="t" r="r" b="b"/>
              <a:pathLst>
                <a:path w="2826" h="3675" extrusionOk="0">
                  <a:moveTo>
                    <a:pt x="1866" y="3673"/>
                  </a:moveTo>
                  <a:lnTo>
                    <a:pt x="1864" y="3674"/>
                  </a:lnTo>
                  <a:lnTo>
                    <a:pt x="1864" y="3673"/>
                  </a:lnTo>
                  <a:lnTo>
                    <a:pt x="1865" y="3671"/>
                  </a:lnTo>
                  <a:lnTo>
                    <a:pt x="1866" y="3670"/>
                  </a:lnTo>
                  <a:lnTo>
                    <a:pt x="1866" y="3670"/>
                  </a:lnTo>
                  <a:lnTo>
                    <a:pt x="1866" y="3672"/>
                  </a:lnTo>
                  <a:lnTo>
                    <a:pt x="1866" y="3673"/>
                  </a:lnTo>
                  <a:close/>
                  <a:moveTo>
                    <a:pt x="2597" y="3578"/>
                  </a:moveTo>
                  <a:lnTo>
                    <a:pt x="2592" y="3580"/>
                  </a:lnTo>
                  <a:lnTo>
                    <a:pt x="2589" y="3579"/>
                  </a:lnTo>
                  <a:lnTo>
                    <a:pt x="2586" y="3578"/>
                  </a:lnTo>
                  <a:lnTo>
                    <a:pt x="2586" y="3577"/>
                  </a:lnTo>
                  <a:lnTo>
                    <a:pt x="2592" y="3578"/>
                  </a:lnTo>
                  <a:lnTo>
                    <a:pt x="2594" y="3577"/>
                  </a:lnTo>
                  <a:lnTo>
                    <a:pt x="2599" y="3575"/>
                  </a:lnTo>
                  <a:lnTo>
                    <a:pt x="2597" y="3578"/>
                  </a:lnTo>
                  <a:close/>
                  <a:moveTo>
                    <a:pt x="2057" y="3569"/>
                  </a:moveTo>
                  <a:lnTo>
                    <a:pt x="2055" y="3569"/>
                  </a:lnTo>
                  <a:lnTo>
                    <a:pt x="2053" y="3569"/>
                  </a:lnTo>
                  <a:lnTo>
                    <a:pt x="2052" y="3569"/>
                  </a:lnTo>
                  <a:lnTo>
                    <a:pt x="2053" y="3568"/>
                  </a:lnTo>
                  <a:lnTo>
                    <a:pt x="2054" y="3568"/>
                  </a:lnTo>
                  <a:lnTo>
                    <a:pt x="2058" y="3566"/>
                  </a:lnTo>
                  <a:lnTo>
                    <a:pt x="2058" y="3567"/>
                  </a:lnTo>
                  <a:lnTo>
                    <a:pt x="2057" y="3569"/>
                  </a:lnTo>
                  <a:close/>
                  <a:moveTo>
                    <a:pt x="2067" y="3568"/>
                  </a:moveTo>
                  <a:lnTo>
                    <a:pt x="2065" y="3570"/>
                  </a:lnTo>
                  <a:lnTo>
                    <a:pt x="2063" y="3570"/>
                  </a:lnTo>
                  <a:lnTo>
                    <a:pt x="2063" y="3569"/>
                  </a:lnTo>
                  <a:lnTo>
                    <a:pt x="2063" y="3569"/>
                  </a:lnTo>
                  <a:lnTo>
                    <a:pt x="2063" y="3569"/>
                  </a:lnTo>
                  <a:lnTo>
                    <a:pt x="2063" y="3568"/>
                  </a:lnTo>
                  <a:lnTo>
                    <a:pt x="2063" y="3568"/>
                  </a:lnTo>
                  <a:lnTo>
                    <a:pt x="2064" y="3566"/>
                  </a:lnTo>
                  <a:lnTo>
                    <a:pt x="2064" y="3565"/>
                  </a:lnTo>
                  <a:lnTo>
                    <a:pt x="2068" y="3564"/>
                  </a:lnTo>
                  <a:lnTo>
                    <a:pt x="2069" y="3564"/>
                  </a:lnTo>
                  <a:lnTo>
                    <a:pt x="2071" y="3564"/>
                  </a:lnTo>
                  <a:lnTo>
                    <a:pt x="2071" y="3565"/>
                  </a:lnTo>
                  <a:lnTo>
                    <a:pt x="2068" y="3566"/>
                  </a:lnTo>
                  <a:lnTo>
                    <a:pt x="2067" y="3568"/>
                  </a:lnTo>
                  <a:close/>
                  <a:moveTo>
                    <a:pt x="2389" y="3562"/>
                  </a:moveTo>
                  <a:lnTo>
                    <a:pt x="2388" y="3564"/>
                  </a:lnTo>
                  <a:lnTo>
                    <a:pt x="2388" y="3562"/>
                  </a:lnTo>
                  <a:lnTo>
                    <a:pt x="2390" y="3558"/>
                  </a:lnTo>
                  <a:lnTo>
                    <a:pt x="2392" y="3558"/>
                  </a:lnTo>
                  <a:lnTo>
                    <a:pt x="2389" y="3562"/>
                  </a:lnTo>
                  <a:close/>
                  <a:moveTo>
                    <a:pt x="2374" y="3545"/>
                  </a:moveTo>
                  <a:lnTo>
                    <a:pt x="2370" y="3547"/>
                  </a:lnTo>
                  <a:lnTo>
                    <a:pt x="2371" y="3541"/>
                  </a:lnTo>
                  <a:lnTo>
                    <a:pt x="2373" y="3539"/>
                  </a:lnTo>
                  <a:lnTo>
                    <a:pt x="2375" y="3540"/>
                  </a:lnTo>
                  <a:lnTo>
                    <a:pt x="2374" y="3544"/>
                  </a:lnTo>
                  <a:lnTo>
                    <a:pt x="2374" y="3545"/>
                  </a:lnTo>
                  <a:close/>
                  <a:moveTo>
                    <a:pt x="1945" y="3539"/>
                  </a:moveTo>
                  <a:lnTo>
                    <a:pt x="1945" y="3540"/>
                  </a:lnTo>
                  <a:lnTo>
                    <a:pt x="1943" y="3539"/>
                  </a:lnTo>
                  <a:lnTo>
                    <a:pt x="1943" y="3537"/>
                  </a:lnTo>
                  <a:lnTo>
                    <a:pt x="1943" y="3537"/>
                  </a:lnTo>
                  <a:lnTo>
                    <a:pt x="1943" y="3536"/>
                  </a:lnTo>
                  <a:lnTo>
                    <a:pt x="1945" y="3537"/>
                  </a:lnTo>
                  <a:lnTo>
                    <a:pt x="1945" y="3537"/>
                  </a:lnTo>
                  <a:lnTo>
                    <a:pt x="1945" y="3539"/>
                  </a:lnTo>
                  <a:close/>
                  <a:moveTo>
                    <a:pt x="1893" y="3509"/>
                  </a:moveTo>
                  <a:lnTo>
                    <a:pt x="1893" y="3509"/>
                  </a:lnTo>
                  <a:lnTo>
                    <a:pt x="1892" y="3509"/>
                  </a:lnTo>
                  <a:lnTo>
                    <a:pt x="1892" y="3509"/>
                  </a:lnTo>
                  <a:lnTo>
                    <a:pt x="1892" y="3508"/>
                  </a:lnTo>
                  <a:lnTo>
                    <a:pt x="1895" y="3506"/>
                  </a:lnTo>
                  <a:lnTo>
                    <a:pt x="1896" y="3507"/>
                  </a:lnTo>
                  <a:lnTo>
                    <a:pt x="1895" y="3507"/>
                  </a:lnTo>
                  <a:lnTo>
                    <a:pt x="1893" y="3509"/>
                  </a:lnTo>
                  <a:close/>
                  <a:moveTo>
                    <a:pt x="2559" y="3508"/>
                  </a:moveTo>
                  <a:lnTo>
                    <a:pt x="2558" y="3509"/>
                  </a:lnTo>
                  <a:lnTo>
                    <a:pt x="2557" y="3508"/>
                  </a:lnTo>
                  <a:lnTo>
                    <a:pt x="2556" y="3506"/>
                  </a:lnTo>
                  <a:lnTo>
                    <a:pt x="2556" y="3505"/>
                  </a:lnTo>
                  <a:lnTo>
                    <a:pt x="2557" y="3505"/>
                  </a:lnTo>
                  <a:lnTo>
                    <a:pt x="2561" y="3505"/>
                  </a:lnTo>
                  <a:lnTo>
                    <a:pt x="2559" y="3507"/>
                  </a:lnTo>
                  <a:lnTo>
                    <a:pt x="2559" y="3508"/>
                  </a:lnTo>
                  <a:close/>
                  <a:moveTo>
                    <a:pt x="2152" y="3504"/>
                  </a:moveTo>
                  <a:lnTo>
                    <a:pt x="2148" y="3505"/>
                  </a:lnTo>
                  <a:lnTo>
                    <a:pt x="2147" y="3505"/>
                  </a:lnTo>
                  <a:lnTo>
                    <a:pt x="2151" y="3500"/>
                  </a:lnTo>
                  <a:lnTo>
                    <a:pt x="2156" y="3499"/>
                  </a:lnTo>
                  <a:lnTo>
                    <a:pt x="2152" y="3504"/>
                  </a:lnTo>
                  <a:close/>
                  <a:moveTo>
                    <a:pt x="2156" y="3509"/>
                  </a:moveTo>
                  <a:lnTo>
                    <a:pt x="2154" y="3510"/>
                  </a:lnTo>
                  <a:lnTo>
                    <a:pt x="2150" y="3509"/>
                  </a:lnTo>
                  <a:lnTo>
                    <a:pt x="2145" y="3511"/>
                  </a:lnTo>
                  <a:lnTo>
                    <a:pt x="2143" y="3511"/>
                  </a:lnTo>
                  <a:lnTo>
                    <a:pt x="2147" y="3507"/>
                  </a:lnTo>
                  <a:lnTo>
                    <a:pt x="2153" y="3505"/>
                  </a:lnTo>
                  <a:lnTo>
                    <a:pt x="2157" y="3499"/>
                  </a:lnTo>
                  <a:lnTo>
                    <a:pt x="2159" y="3498"/>
                  </a:lnTo>
                  <a:lnTo>
                    <a:pt x="2157" y="3506"/>
                  </a:lnTo>
                  <a:lnTo>
                    <a:pt x="2157" y="3508"/>
                  </a:lnTo>
                  <a:lnTo>
                    <a:pt x="2156" y="3509"/>
                  </a:lnTo>
                  <a:close/>
                  <a:moveTo>
                    <a:pt x="1860" y="3486"/>
                  </a:moveTo>
                  <a:lnTo>
                    <a:pt x="1860" y="3488"/>
                  </a:lnTo>
                  <a:lnTo>
                    <a:pt x="1860" y="3489"/>
                  </a:lnTo>
                  <a:lnTo>
                    <a:pt x="1862" y="3490"/>
                  </a:lnTo>
                  <a:lnTo>
                    <a:pt x="1862" y="3490"/>
                  </a:lnTo>
                  <a:lnTo>
                    <a:pt x="1862" y="3492"/>
                  </a:lnTo>
                  <a:lnTo>
                    <a:pt x="1863" y="3492"/>
                  </a:lnTo>
                  <a:lnTo>
                    <a:pt x="1864" y="3491"/>
                  </a:lnTo>
                  <a:lnTo>
                    <a:pt x="1866" y="3492"/>
                  </a:lnTo>
                  <a:lnTo>
                    <a:pt x="1866" y="3492"/>
                  </a:lnTo>
                  <a:lnTo>
                    <a:pt x="1866" y="3492"/>
                  </a:lnTo>
                  <a:lnTo>
                    <a:pt x="1867" y="3492"/>
                  </a:lnTo>
                  <a:lnTo>
                    <a:pt x="1868" y="3492"/>
                  </a:lnTo>
                  <a:lnTo>
                    <a:pt x="1869" y="3494"/>
                  </a:lnTo>
                  <a:lnTo>
                    <a:pt x="1869" y="3494"/>
                  </a:lnTo>
                  <a:lnTo>
                    <a:pt x="1870" y="3493"/>
                  </a:lnTo>
                  <a:lnTo>
                    <a:pt x="1870" y="3492"/>
                  </a:lnTo>
                  <a:lnTo>
                    <a:pt x="1869" y="3492"/>
                  </a:lnTo>
                  <a:lnTo>
                    <a:pt x="1869" y="3491"/>
                  </a:lnTo>
                  <a:lnTo>
                    <a:pt x="1868" y="3490"/>
                  </a:lnTo>
                  <a:lnTo>
                    <a:pt x="1868" y="3489"/>
                  </a:lnTo>
                  <a:lnTo>
                    <a:pt x="1869" y="3488"/>
                  </a:lnTo>
                  <a:lnTo>
                    <a:pt x="1871" y="3487"/>
                  </a:lnTo>
                  <a:lnTo>
                    <a:pt x="1871" y="3488"/>
                  </a:lnTo>
                  <a:lnTo>
                    <a:pt x="1872" y="3488"/>
                  </a:lnTo>
                  <a:lnTo>
                    <a:pt x="1873" y="3487"/>
                  </a:lnTo>
                  <a:lnTo>
                    <a:pt x="1874" y="3486"/>
                  </a:lnTo>
                  <a:lnTo>
                    <a:pt x="1876" y="3486"/>
                  </a:lnTo>
                  <a:lnTo>
                    <a:pt x="1877" y="3486"/>
                  </a:lnTo>
                  <a:lnTo>
                    <a:pt x="1877" y="3487"/>
                  </a:lnTo>
                  <a:lnTo>
                    <a:pt x="1878" y="3488"/>
                  </a:lnTo>
                  <a:lnTo>
                    <a:pt x="1879" y="3487"/>
                  </a:lnTo>
                  <a:lnTo>
                    <a:pt x="1880" y="3489"/>
                  </a:lnTo>
                  <a:lnTo>
                    <a:pt x="1881" y="3491"/>
                  </a:lnTo>
                  <a:lnTo>
                    <a:pt x="1882" y="3491"/>
                  </a:lnTo>
                  <a:lnTo>
                    <a:pt x="1883" y="3489"/>
                  </a:lnTo>
                  <a:lnTo>
                    <a:pt x="1885" y="3487"/>
                  </a:lnTo>
                  <a:lnTo>
                    <a:pt x="1887" y="3486"/>
                  </a:lnTo>
                  <a:lnTo>
                    <a:pt x="1888" y="3486"/>
                  </a:lnTo>
                  <a:lnTo>
                    <a:pt x="1890" y="3487"/>
                  </a:lnTo>
                  <a:lnTo>
                    <a:pt x="1890" y="3488"/>
                  </a:lnTo>
                  <a:lnTo>
                    <a:pt x="1890" y="3489"/>
                  </a:lnTo>
                  <a:lnTo>
                    <a:pt x="1890" y="3490"/>
                  </a:lnTo>
                  <a:lnTo>
                    <a:pt x="1891" y="3490"/>
                  </a:lnTo>
                  <a:lnTo>
                    <a:pt x="1892" y="3491"/>
                  </a:lnTo>
                  <a:lnTo>
                    <a:pt x="1891" y="3493"/>
                  </a:lnTo>
                  <a:lnTo>
                    <a:pt x="1891" y="3495"/>
                  </a:lnTo>
                  <a:lnTo>
                    <a:pt x="1893" y="3496"/>
                  </a:lnTo>
                  <a:lnTo>
                    <a:pt x="1893" y="3497"/>
                  </a:lnTo>
                  <a:lnTo>
                    <a:pt x="1894" y="3494"/>
                  </a:lnTo>
                  <a:lnTo>
                    <a:pt x="1895" y="3491"/>
                  </a:lnTo>
                  <a:lnTo>
                    <a:pt x="1896" y="3490"/>
                  </a:lnTo>
                  <a:lnTo>
                    <a:pt x="1897" y="3490"/>
                  </a:lnTo>
                  <a:lnTo>
                    <a:pt x="1898" y="3491"/>
                  </a:lnTo>
                  <a:lnTo>
                    <a:pt x="1897" y="3492"/>
                  </a:lnTo>
                  <a:lnTo>
                    <a:pt x="1896" y="3494"/>
                  </a:lnTo>
                  <a:lnTo>
                    <a:pt x="1896" y="3494"/>
                  </a:lnTo>
                  <a:lnTo>
                    <a:pt x="1899" y="3494"/>
                  </a:lnTo>
                  <a:lnTo>
                    <a:pt x="1899" y="3495"/>
                  </a:lnTo>
                  <a:lnTo>
                    <a:pt x="1896" y="3501"/>
                  </a:lnTo>
                  <a:lnTo>
                    <a:pt x="1895" y="3504"/>
                  </a:lnTo>
                  <a:lnTo>
                    <a:pt x="1892" y="3506"/>
                  </a:lnTo>
                  <a:lnTo>
                    <a:pt x="1890" y="3506"/>
                  </a:lnTo>
                  <a:lnTo>
                    <a:pt x="1889" y="3505"/>
                  </a:lnTo>
                  <a:lnTo>
                    <a:pt x="1888" y="3505"/>
                  </a:lnTo>
                  <a:lnTo>
                    <a:pt x="1887" y="3505"/>
                  </a:lnTo>
                  <a:lnTo>
                    <a:pt x="1887" y="3505"/>
                  </a:lnTo>
                  <a:lnTo>
                    <a:pt x="1889" y="3503"/>
                  </a:lnTo>
                  <a:lnTo>
                    <a:pt x="1890" y="3503"/>
                  </a:lnTo>
                  <a:lnTo>
                    <a:pt x="1891" y="3503"/>
                  </a:lnTo>
                  <a:lnTo>
                    <a:pt x="1895" y="3500"/>
                  </a:lnTo>
                  <a:lnTo>
                    <a:pt x="1895" y="3499"/>
                  </a:lnTo>
                  <a:lnTo>
                    <a:pt x="1892" y="3499"/>
                  </a:lnTo>
                  <a:lnTo>
                    <a:pt x="1886" y="3505"/>
                  </a:lnTo>
                  <a:lnTo>
                    <a:pt x="1885" y="3505"/>
                  </a:lnTo>
                  <a:lnTo>
                    <a:pt x="1884" y="3505"/>
                  </a:lnTo>
                  <a:lnTo>
                    <a:pt x="1884" y="3504"/>
                  </a:lnTo>
                  <a:lnTo>
                    <a:pt x="1880" y="3502"/>
                  </a:lnTo>
                  <a:lnTo>
                    <a:pt x="1879" y="3501"/>
                  </a:lnTo>
                  <a:lnTo>
                    <a:pt x="1876" y="3500"/>
                  </a:lnTo>
                  <a:lnTo>
                    <a:pt x="1874" y="3499"/>
                  </a:lnTo>
                  <a:lnTo>
                    <a:pt x="1870" y="3498"/>
                  </a:lnTo>
                  <a:lnTo>
                    <a:pt x="1866" y="3495"/>
                  </a:lnTo>
                  <a:lnTo>
                    <a:pt x="1863" y="3494"/>
                  </a:lnTo>
                  <a:lnTo>
                    <a:pt x="1857" y="3494"/>
                  </a:lnTo>
                  <a:lnTo>
                    <a:pt x="1856" y="3493"/>
                  </a:lnTo>
                  <a:lnTo>
                    <a:pt x="1849" y="3491"/>
                  </a:lnTo>
                  <a:lnTo>
                    <a:pt x="1847" y="3490"/>
                  </a:lnTo>
                  <a:lnTo>
                    <a:pt x="1848" y="3488"/>
                  </a:lnTo>
                  <a:lnTo>
                    <a:pt x="1848" y="3487"/>
                  </a:lnTo>
                  <a:lnTo>
                    <a:pt x="1849" y="3487"/>
                  </a:lnTo>
                  <a:lnTo>
                    <a:pt x="1850" y="3487"/>
                  </a:lnTo>
                  <a:lnTo>
                    <a:pt x="1851" y="3488"/>
                  </a:lnTo>
                  <a:lnTo>
                    <a:pt x="1852" y="3488"/>
                  </a:lnTo>
                  <a:lnTo>
                    <a:pt x="1852" y="3487"/>
                  </a:lnTo>
                  <a:lnTo>
                    <a:pt x="1853" y="3487"/>
                  </a:lnTo>
                  <a:lnTo>
                    <a:pt x="1855" y="3487"/>
                  </a:lnTo>
                  <a:lnTo>
                    <a:pt x="1856" y="3487"/>
                  </a:lnTo>
                  <a:lnTo>
                    <a:pt x="1857" y="3487"/>
                  </a:lnTo>
                  <a:lnTo>
                    <a:pt x="1858" y="3486"/>
                  </a:lnTo>
                  <a:lnTo>
                    <a:pt x="1860" y="3485"/>
                  </a:lnTo>
                  <a:lnTo>
                    <a:pt x="1860" y="3486"/>
                  </a:lnTo>
                  <a:close/>
                  <a:moveTo>
                    <a:pt x="1844" y="3490"/>
                  </a:moveTo>
                  <a:lnTo>
                    <a:pt x="1842" y="3491"/>
                  </a:lnTo>
                  <a:lnTo>
                    <a:pt x="1840" y="3490"/>
                  </a:lnTo>
                  <a:lnTo>
                    <a:pt x="1839" y="3489"/>
                  </a:lnTo>
                  <a:lnTo>
                    <a:pt x="1839" y="3488"/>
                  </a:lnTo>
                  <a:lnTo>
                    <a:pt x="1841" y="3487"/>
                  </a:lnTo>
                  <a:lnTo>
                    <a:pt x="1842" y="3485"/>
                  </a:lnTo>
                  <a:lnTo>
                    <a:pt x="1844" y="3485"/>
                  </a:lnTo>
                  <a:lnTo>
                    <a:pt x="1845" y="3486"/>
                  </a:lnTo>
                  <a:lnTo>
                    <a:pt x="1846" y="3487"/>
                  </a:lnTo>
                  <a:lnTo>
                    <a:pt x="1846" y="3487"/>
                  </a:lnTo>
                  <a:lnTo>
                    <a:pt x="1844" y="3490"/>
                  </a:lnTo>
                  <a:close/>
                  <a:moveTo>
                    <a:pt x="1828" y="3478"/>
                  </a:moveTo>
                  <a:lnTo>
                    <a:pt x="1828" y="3478"/>
                  </a:lnTo>
                  <a:lnTo>
                    <a:pt x="1827" y="3478"/>
                  </a:lnTo>
                  <a:lnTo>
                    <a:pt x="1827" y="3478"/>
                  </a:lnTo>
                  <a:lnTo>
                    <a:pt x="1826" y="3479"/>
                  </a:lnTo>
                  <a:lnTo>
                    <a:pt x="1825" y="3481"/>
                  </a:lnTo>
                  <a:lnTo>
                    <a:pt x="1825" y="3481"/>
                  </a:lnTo>
                  <a:lnTo>
                    <a:pt x="1823" y="3480"/>
                  </a:lnTo>
                  <a:lnTo>
                    <a:pt x="1821" y="3477"/>
                  </a:lnTo>
                  <a:lnTo>
                    <a:pt x="1820" y="3474"/>
                  </a:lnTo>
                  <a:lnTo>
                    <a:pt x="1819" y="3472"/>
                  </a:lnTo>
                  <a:lnTo>
                    <a:pt x="1821" y="3471"/>
                  </a:lnTo>
                  <a:lnTo>
                    <a:pt x="1823" y="3471"/>
                  </a:lnTo>
                  <a:lnTo>
                    <a:pt x="1826" y="3472"/>
                  </a:lnTo>
                  <a:lnTo>
                    <a:pt x="1828" y="3473"/>
                  </a:lnTo>
                  <a:lnTo>
                    <a:pt x="1829" y="3475"/>
                  </a:lnTo>
                  <a:lnTo>
                    <a:pt x="1828" y="3478"/>
                  </a:lnTo>
                  <a:close/>
                  <a:moveTo>
                    <a:pt x="2237" y="3444"/>
                  </a:moveTo>
                  <a:lnTo>
                    <a:pt x="2235" y="3445"/>
                  </a:lnTo>
                  <a:lnTo>
                    <a:pt x="2235" y="3443"/>
                  </a:lnTo>
                  <a:lnTo>
                    <a:pt x="2239" y="3440"/>
                  </a:lnTo>
                  <a:lnTo>
                    <a:pt x="2242" y="3439"/>
                  </a:lnTo>
                  <a:lnTo>
                    <a:pt x="2244" y="3439"/>
                  </a:lnTo>
                  <a:lnTo>
                    <a:pt x="2241" y="3443"/>
                  </a:lnTo>
                  <a:lnTo>
                    <a:pt x="2237" y="3444"/>
                  </a:lnTo>
                  <a:close/>
                  <a:moveTo>
                    <a:pt x="2554" y="3487"/>
                  </a:moveTo>
                  <a:lnTo>
                    <a:pt x="2556" y="3488"/>
                  </a:lnTo>
                  <a:lnTo>
                    <a:pt x="2560" y="3485"/>
                  </a:lnTo>
                  <a:lnTo>
                    <a:pt x="2562" y="3485"/>
                  </a:lnTo>
                  <a:lnTo>
                    <a:pt x="2562" y="3487"/>
                  </a:lnTo>
                  <a:lnTo>
                    <a:pt x="2559" y="3489"/>
                  </a:lnTo>
                  <a:lnTo>
                    <a:pt x="2557" y="3490"/>
                  </a:lnTo>
                  <a:lnTo>
                    <a:pt x="2559" y="3492"/>
                  </a:lnTo>
                  <a:lnTo>
                    <a:pt x="2559" y="3492"/>
                  </a:lnTo>
                  <a:lnTo>
                    <a:pt x="2556" y="3495"/>
                  </a:lnTo>
                  <a:lnTo>
                    <a:pt x="2555" y="3496"/>
                  </a:lnTo>
                  <a:lnTo>
                    <a:pt x="2556" y="3498"/>
                  </a:lnTo>
                  <a:lnTo>
                    <a:pt x="2561" y="3496"/>
                  </a:lnTo>
                  <a:lnTo>
                    <a:pt x="2562" y="3496"/>
                  </a:lnTo>
                  <a:lnTo>
                    <a:pt x="2564" y="3497"/>
                  </a:lnTo>
                  <a:lnTo>
                    <a:pt x="2567" y="3496"/>
                  </a:lnTo>
                  <a:lnTo>
                    <a:pt x="2568" y="3495"/>
                  </a:lnTo>
                  <a:lnTo>
                    <a:pt x="2575" y="3487"/>
                  </a:lnTo>
                  <a:lnTo>
                    <a:pt x="2575" y="3487"/>
                  </a:lnTo>
                  <a:lnTo>
                    <a:pt x="2567" y="3488"/>
                  </a:lnTo>
                  <a:lnTo>
                    <a:pt x="2567" y="3487"/>
                  </a:lnTo>
                  <a:lnTo>
                    <a:pt x="2571" y="3482"/>
                  </a:lnTo>
                  <a:lnTo>
                    <a:pt x="2571" y="3479"/>
                  </a:lnTo>
                  <a:lnTo>
                    <a:pt x="2574" y="3476"/>
                  </a:lnTo>
                  <a:lnTo>
                    <a:pt x="2576" y="3473"/>
                  </a:lnTo>
                  <a:lnTo>
                    <a:pt x="2578" y="3472"/>
                  </a:lnTo>
                  <a:lnTo>
                    <a:pt x="2581" y="3471"/>
                  </a:lnTo>
                  <a:lnTo>
                    <a:pt x="2582" y="3473"/>
                  </a:lnTo>
                  <a:lnTo>
                    <a:pt x="2582" y="3476"/>
                  </a:lnTo>
                  <a:lnTo>
                    <a:pt x="2587" y="3476"/>
                  </a:lnTo>
                  <a:lnTo>
                    <a:pt x="2591" y="3476"/>
                  </a:lnTo>
                  <a:lnTo>
                    <a:pt x="2594" y="3478"/>
                  </a:lnTo>
                  <a:lnTo>
                    <a:pt x="2595" y="3479"/>
                  </a:lnTo>
                  <a:lnTo>
                    <a:pt x="2595" y="3480"/>
                  </a:lnTo>
                  <a:lnTo>
                    <a:pt x="2593" y="3482"/>
                  </a:lnTo>
                  <a:lnTo>
                    <a:pt x="2592" y="3484"/>
                  </a:lnTo>
                  <a:lnTo>
                    <a:pt x="2595" y="3487"/>
                  </a:lnTo>
                  <a:lnTo>
                    <a:pt x="2595" y="3488"/>
                  </a:lnTo>
                  <a:lnTo>
                    <a:pt x="2589" y="3490"/>
                  </a:lnTo>
                  <a:lnTo>
                    <a:pt x="2586" y="3494"/>
                  </a:lnTo>
                  <a:lnTo>
                    <a:pt x="2584" y="3496"/>
                  </a:lnTo>
                  <a:lnTo>
                    <a:pt x="2578" y="3501"/>
                  </a:lnTo>
                  <a:lnTo>
                    <a:pt x="2568" y="3504"/>
                  </a:lnTo>
                  <a:lnTo>
                    <a:pt x="2565" y="3504"/>
                  </a:lnTo>
                  <a:lnTo>
                    <a:pt x="2562" y="3503"/>
                  </a:lnTo>
                  <a:lnTo>
                    <a:pt x="2559" y="3503"/>
                  </a:lnTo>
                  <a:lnTo>
                    <a:pt x="2556" y="3504"/>
                  </a:lnTo>
                  <a:lnTo>
                    <a:pt x="2552" y="3504"/>
                  </a:lnTo>
                  <a:lnTo>
                    <a:pt x="2551" y="3505"/>
                  </a:lnTo>
                  <a:lnTo>
                    <a:pt x="2549" y="3505"/>
                  </a:lnTo>
                  <a:lnTo>
                    <a:pt x="2548" y="3503"/>
                  </a:lnTo>
                  <a:lnTo>
                    <a:pt x="2545" y="3500"/>
                  </a:lnTo>
                  <a:lnTo>
                    <a:pt x="2543" y="3498"/>
                  </a:lnTo>
                  <a:lnTo>
                    <a:pt x="2542" y="3488"/>
                  </a:lnTo>
                  <a:lnTo>
                    <a:pt x="2543" y="3482"/>
                  </a:lnTo>
                  <a:lnTo>
                    <a:pt x="2545" y="3477"/>
                  </a:lnTo>
                  <a:lnTo>
                    <a:pt x="2548" y="3474"/>
                  </a:lnTo>
                  <a:lnTo>
                    <a:pt x="2550" y="3471"/>
                  </a:lnTo>
                  <a:lnTo>
                    <a:pt x="2559" y="3455"/>
                  </a:lnTo>
                  <a:lnTo>
                    <a:pt x="2561" y="3451"/>
                  </a:lnTo>
                  <a:lnTo>
                    <a:pt x="2562" y="3448"/>
                  </a:lnTo>
                  <a:lnTo>
                    <a:pt x="2566" y="3445"/>
                  </a:lnTo>
                  <a:lnTo>
                    <a:pt x="2570" y="3440"/>
                  </a:lnTo>
                  <a:lnTo>
                    <a:pt x="2571" y="3439"/>
                  </a:lnTo>
                  <a:lnTo>
                    <a:pt x="2575" y="3438"/>
                  </a:lnTo>
                  <a:lnTo>
                    <a:pt x="2577" y="3438"/>
                  </a:lnTo>
                  <a:lnTo>
                    <a:pt x="2576" y="3440"/>
                  </a:lnTo>
                  <a:lnTo>
                    <a:pt x="2576" y="3442"/>
                  </a:lnTo>
                  <a:lnTo>
                    <a:pt x="2580" y="3449"/>
                  </a:lnTo>
                  <a:lnTo>
                    <a:pt x="2580" y="3451"/>
                  </a:lnTo>
                  <a:lnTo>
                    <a:pt x="2578" y="3457"/>
                  </a:lnTo>
                  <a:lnTo>
                    <a:pt x="2575" y="3466"/>
                  </a:lnTo>
                  <a:lnTo>
                    <a:pt x="2574" y="3471"/>
                  </a:lnTo>
                  <a:lnTo>
                    <a:pt x="2574" y="3473"/>
                  </a:lnTo>
                  <a:lnTo>
                    <a:pt x="2573" y="3475"/>
                  </a:lnTo>
                  <a:lnTo>
                    <a:pt x="2571" y="3477"/>
                  </a:lnTo>
                  <a:lnTo>
                    <a:pt x="2566" y="3481"/>
                  </a:lnTo>
                  <a:lnTo>
                    <a:pt x="2564" y="3482"/>
                  </a:lnTo>
                  <a:lnTo>
                    <a:pt x="2561" y="3483"/>
                  </a:lnTo>
                  <a:lnTo>
                    <a:pt x="2554" y="3487"/>
                  </a:lnTo>
                  <a:close/>
                  <a:moveTo>
                    <a:pt x="2468" y="3464"/>
                  </a:moveTo>
                  <a:lnTo>
                    <a:pt x="2469" y="3464"/>
                  </a:lnTo>
                  <a:lnTo>
                    <a:pt x="2471" y="3463"/>
                  </a:lnTo>
                  <a:lnTo>
                    <a:pt x="2472" y="3459"/>
                  </a:lnTo>
                  <a:lnTo>
                    <a:pt x="2477" y="3460"/>
                  </a:lnTo>
                  <a:lnTo>
                    <a:pt x="2480" y="3461"/>
                  </a:lnTo>
                  <a:lnTo>
                    <a:pt x="2481" y="3461"/>
                  </a:lnTo>
                  <a:lnTo>
                    <a:pt x="2482" y="3461"/>
                  </a:lnTo>
                  <a:lnTo>
                    <a:pt x="2485" y="3464"/>
                  </a:lnTo>
                  <a:lnTo>
                    <a:pt x="2490" y="3465"/>
                  </a:lnTo>
                  <a:lnTo>
                    <a:pt x="2495" y="3465"/>
                  </a:lnTo>
                  <a:lnTo>
                    <a:pt x="2503" y="3464"/>
                  </a:lnTo>
                  <a:lnTo>
                    <a:pt x="2504" y="3464"/>
                  </a:lnTo>
                  <a:lnTo>
                    <a:pt x="2513" y="3463"/>
                  </a:lnTo>
                  <a:lnTo>
                    <a:pt x="2521" y="3462"/>
                  </a:lnTo>
                  <a:lnTo>
                    <a:pt x="2524" y="3464"/>
                  </a:lnTo>
                  <a:lnTo>
                    <a:pt x="2525" y="3465"/>
                  </a:lnTo>
                  <a:lnTo>
                    <a:pt x="2525" y="3465"/>
                  </a:lnTo>
                  <a:lnTo>
                    <a:pt x="2521" y="3468"/>
                  </a:lnTo>
                  <a:lnTo>
                    <a:pt x="2516" y="3472"/>
                  </a:lnTo>
                  <a:lnTo>
                    <a:pt x="2509" y="3476"/>
                  </a:lnTo>
                  <a:lnTo>
                    <a:pt x="2508" y="3478"/>
                  </a:lnTo>
                  <a:lnTo>
                    <a:pt x="2508" y="3481"/>
                  </a:lnTo>
                  <a:lnTo>
                    <a:pt x="2508" y="3484"/>
                  </a:lnTo>
                  <a:lnTo>
                    <a:pt x="2510" y="3484"/>
                  </a:lnTo>
                  <a:lnTo>
                    <a:pt x="2511" y="3485"/>
                  </a:lnTo>
                  <a:lnTo>
                    <a:pt x="2509" y="3486"/>
                  </a:lnTo>
                  <a:lnTo>
                    <a:pt x="2502" y="3487"/>
                  </a:lnTo>
                  <a:lnTo>
                    <a:pt x="2501" y="3486"/>
                  </a:lnTo>
                  <a:lnTo>
                    <a:pt x="2498" y="3485"/>
                  </a:lnTo>
                  <a:lnTo>
                    <a:pt x="2497" y="3482"/>
                  </a:lnTo>
                  <a:lnTo>
                    <a:pt x="2494" y="3482"/>
                  </a:lnTo>
                  <a:lnTo>
                    <a:pt x="2493" y="3482"/>
                  </a:lnTo>
                  <a:lnTo>
                    <a:pt x="2498" y="3479"/>
                  </a:lnTo>
                  <a:lnTo>
                    <a:pt x="2496" y="3476"/>
                  </a:lnTo>
                  <a:lnTo>
                    <a:pt x="2494" y="3476"/>
                  </a:lnTo>
                  <a:lnTo>
                    <a:pt x="2492" y="3474"/>
                  </a:lnTo>
                  <a:lnTo>
                    <a:pt x="2493" y="3473"/>
                  </a:lnTo>
                  <a:lnTo>
                    <a:pt x="2494" y="3471"/>
                  </a:lnTo>
                  <a:lnTo>
                    <a:pt x="2495" y="3470"/>
                  </a:lnTo>
                  <a:lnTo>
                    <a:pt x="2492" y="3471"/>
                  </a:lnTo>
                  <a:lnTo>
                    <a:pt x="2490" y="3473"/>
                  </a:lnTo>
                  <a:lnTo>
                    <a:pt x="2488" y="3474"/>
                  </a:lnTo>
                  <a:lnTo>
                    <a:pt x="2485" y="3476"/>
                  </a:lnTo>
                  <a:lnTo>
                    <a:pt x="2489" y="3476"/>
                  </a:lnTo>
                  <a:lnTo>
                    <a:pt x="2487" y="3478"/>
                  </a:lnTo>
                  <a:lnTo>
                    <a:pt x="2485" y="3478"/>
                  </a:lnTo>
                  <a:lnTo>
                    <a:pt x="2476" y="3475"/>
                  </a:lnTo>
                  <a:lnTo>
                    <a:pt x="2474" y="3474"/>
                  </a:lnTo>
                  <a:lnTo>
                    <a:pt x="2471" y="3471"/>
                  </a:lnTo>
                  <a:lnTo>
                    <a:pt x="2469" y="3468"/>
                  </a:lnTo>
                  <a:lnTo>
                    <a:pt x="2470" y="3468"/>
                  </a:lnTo>
                  <a:lnTo>
                    <a:pt x="2470" y="3467"/>
                  </a:lnTo>
                  <a:lnTo>
                    <a:pt x="2470" y="3466"/>
                  </a:lnTo>
                  <a:lnTo>
                    <a:pt x="2466" y="3466"/>
                  </a:lnTo>
                  <a:lnTo>
                    <a:pt x="2461" y="3466"/>
                  </a:lnTo>
                  <a:lnTo>
                    <a:pt x="2458" y="3465"/>
                  </a:lnTo>
                  <a:lnTo>
                    <a:pt x="2459" y="3459"/>
                  </a:lnTo>
                  <a:lnTo>
                    <a:pt x="2458" y="3457"/>
                  </a:lnTo>
                  <a:lnTo>
                    <a:pt x="2455" y="3456"/>
                  </a:lnTo>
                  <a:lnTo>
                    <a:pt x="2450" y="3455"/>
                  </a:lnTo>
                  <a:lnTo>
                    <a:pt x="2449" y="3453"/>
                  </a:lnTo>
                  <a:lnTo>
                    <a:pt x="2451" y="3449"/>
                  </a:lnTo>
                  <a:lnTo>
                    <a:pt x="2453" y="3446"/>
                  </a:lnTo>
                  <a:lnTo>
                    <a:pt x="2455" y="3443"/>
                  </a:lnTo>
                  <a:lnTo>
                    <a:pt x="2457" y="3441"/>
                  </a:lnTo>
                  <a:lnTo>
                    <a:pt x="2462" y="3436"/>
                  </a:lnTo>
                  <a:lnTo>
                    <a:pt x="2462" y="3440"/>
                  </a:lnTo>
                  <a:lnTo>
                    <a:pt x="2463" y="3443"/>
                  </a:lnTo>
                  <a:lnTo>
                    <a:pt x="2460" y="3449"/>
                  </a:lnTo>
                  <a:lnTo>
                    <a:pt x="2465" y="3455"/>
                  </a:lnTo>
                  <a:lnTo>
                    <a:pt x="2466" y="3457"/>
                  </a:lnTo>
                  <a:lnTo>
                    <a:pt x="2466" y="3459"/>
                  </a:lnTo>
                  <a:lnTo>
                    <a:pt x="2466" y="3460"/>
                  </a:lnTo>
                  <a:lnTo>
                    <a:pt x="2465" y="3461"/>
                  </a:lnTo>
                  <a:lnTo>
                    <a:pt x="2467" y="3462"/>
                  </a:lnTo>
                  <a:lnTo>
                    <a:pt x="2468" y="3464"/>
                  </a:lnTo>
                  <a:close/>
                  <a:moveTo>
                    <a:pt x="2529" y="3426"/>
                  </a:moveTo>
                  <a:lnTo>
                    <a:pt x="2530" y="3426"/>
                  </a:lnTo>
                  <a:lnTo>
                    <a:pt x="2532" y="3426"/>
                  </a:lnTo>
                  <a:lnTo>
                    <a:pt x="2534" y="3427"/>
                  </a:lnTo>
                  <a:lnTo>
                    <a:pt x="2531" y="3428"/>
                  </a:lnTo>
                  <a:lnTo>
                    <a:pt x="2528" y="3429"/>
                  </a:lnTo>
                  <a:lnTo>
                    <a:pt x="2526" y="3428"/>
                  </a:lnTo>
                  <a:lnTo>
                    <a:pt x="2529" y="3419"/>
                  </a:lnTo>
                  <a:lnTo>
                    <a:pt x="2532" y="3416"/>
                  </a:lnTo>
                  <a:lnTo>
                    <a:pt x="2538" y="3411"/>
                  </a:lnTo>
                  <a:lnTo>
                    <a:pt x="2540" y="3409"/>
                  </a:lnTo>
                  <a:lnTo>
                    <a:pt x="2543" y="3408"/>
                  </a:lnTo>
                  <a:lnTo>
                    <a:pt x="2545" y="3408"/>
                  </a:lnTo>
                  <a:lnTo>
                    <a:pt x="2543" y="3412"/>
                  </a:lnTo>
                  <a:lnTo>
                    <a:pt x="2540" y="3412"/>
                  </a:lnTo>
                  <a:lnTo>
                    <a:pt x="2536" y="3415"/>
                  </a:lnTo>
                  <a:lnTo>
                    <a:pt x="2534" y="3418"/>
                  </a:lnTo>
                  <a:lnTo>
                    <a:pt x="2531" y="3420"/>
                  </a:lnTo>
                  <a:lnTo>
                    <a:pt x="2530" y="3422"/>
                  </a:lnTo>
                  <a:lnTo>
                    <a:pt x="2529" y="3426"/>
                  </a:lnTo>
                  <a:close/>
                  <a:moveTo>
                    <a:pt x="2775" y="3418"/>
                  </a:moveTo>
                  <a:lnTo>
                    <a:pt x="2773" y="3419"/>
                  </a:lnTo>
                  <a:lnTo>
                    <a:pt x="2771" y="3419"/>
                  </a:lnTo>
                  <a:lnTo>
                    <a:pt x="2771" y="3418"/>
                  </a:lnTo>
                  <a:lnTo>
                    <a:pt x="2773" y="3415"/>
                  </a:lnTo>
                  <a:lnTo>
                    <a:pt x="2775" y="3413"/>
                  </a:lnTo>
                  <a:lnTo>
                    <a:pt x="2775" y="3412"/>
                  </a:lnTo>
                  <a:lnTo>
                    <a:pt x="2775" y="3412"/>
                  </a:lnTo>
                  <a:lnTo>
                    <a:pt x="2776" y="3410"/>
                  </a:lnTo>
                  <a:lnTo>
                    <a:pt x="2777" y="3408"/>
                  </a:lnTo>
                  <a:lnTo>
                    <a:pt x="2777" y="3412"/>
                  </a:lnTo>
                  <a:lnTo>
                    <a:pt x="2775" y="3418"/>
                  </a:lnTo>
                  <a:close/>
                  <a:moveTo>
                    <a:pt x="1769" y="3404"/>
                  </a:moveTo>
                  <a:lnTo>
                    <a:pt x="1763" y="3405"/>
                  </a:lnTo>
                  <a:lnTo>
                    <a:pt x="1760" y="3404"/>
                  </a:lnTo>
                  <a:lnTo>
                    <a:pt x="1760" y="3403"/>
                  </a:lnTo>
                  <a:lnTo>
                    <a:pt x="1761" y="3402"/>
                  </a:lnTo>
                  <a:lnTo>
                    <a:pt x="1762" y="3402"/>
                  </a:lnTo>
                  <a:lnTo>
                    <a:pt x="1764" y="3401"/>
                  </a:lnTo>
                  <a:lnTo>
                    <a:pt x="1766" y="3401"/>
                  </a:lnTo>
                  <a:lnTo>
                    <a:pt x="1770" y="3402"/>
                  </a:lnTo>
                  <a:lnTo>
                    <a:pt x="1772" y="3403"/>
                  </a:lnTo>
                  <a:lnTo>
                    <a:pt x="1771" y="3403"/>
                  </a:lnTo>
                  <a:lnTo>
                    <a:pt x="1769" y="3404"/>
                  </a:lnTo>
                  <a:close/>
                  <a:moveTo>
                    <a:pt x="2446" y="3397"/>
                  </a:moveTo>
                  <a:lnTo>
                    <a:pt x="2445" y="3401"/>
                  </a:lnTo>
                  <a:lnTo>
                    <a:pt x="2442" y="3403"/>
                  </a:lnTo>
                  <a:lnTo>
                    <a:pt x="2441" y="3403"/>
                  </a:lnTo>
                  <a:lnTo>
                    <a:pt x="2440" y="3403"/>
                  </a:lnTo>
                  <a:lnTo>
                    <a:pt x="2441" y="3401"/>
                  </a:lnTo>
                  <a:lnTo>
                    <a:pt x="2441" y="3398"/>
                  </a:lnTo>
                  <a:lnTo>
                    <a:pt x="2443" y="3397"/>
                  </a:lnTo>
                  <a:lnTo>
                    <a:pt x="2444" y="3398"/>
                  </a:lnTo>
                  <a:lnTo>
                    <a:pt x="2446" y="3397"/>
                  </a:lnTo>
                  <a:close/>
                  <a:moveTo>
                    <a:pt x="2447" y="3394"/>
                  </a:moveTo>
                  <a:lnTo>
                    <a:pt x="2443" y="3396"/>
                  </a:lnTo>
                  <a:lnTo>
                    <a:pt x="2445" y="3392"/>
                  </a:lnTo>
                  <a:lnTo>
                    <a:pt x="2446" y="3391"/>
                  </a:lnTo>
                  <a:lnTo>
                    <a:pt x="2446" y="3391"/>
                  </a:lnTo>
                  <a:lnTo>
                    <a:pt x="2447" y="3391"/>
                  </a:lnTo>
                  <a:lnTo>
                    <a:pt x="2447" y="3394"/>
                  </a:lnTo>
                  <a:close/>
                  <a:moveTo>
                    <a:pt x="1707" y="3355"/>
                  </a:moveTo>
                  <a:lnTo>
                    <a:pt x="1705" y="3355"/>
                  </a:lnTo>
                  <a:lnTo>
                    <a:pt x="1703" y="3355"/>
                  </a:lnTo>
                  <a:lnTo>
                    <a:pt x="1703" y="3355"/>
                  </a:lnTo>
                  <a:lnTo>
                    <a:pt x="1703" y="3354"/>
                  </a:lnTo>
                  <a:lnTo>
                    <a:pt x="1703" y="3353"/>
                  </a:lnTo>
                  <a:lnTo>
                    <a:pt x="1702" y="3352"/>
                  </a:lnTo>
                  <a:lnTo>
                    <a:pt x="1703" y="3351"/>
                  </a:lnTo>
                  <a:lnTo>
                    <a:pt x="1703" y="3351"/>
                  </a:lnTo>
                  <a:lnTo>
                    <a:pt x="1704" y="3351"/>
                  </a:lnTo>
                  <a:lnTo>
                    <a:pt x="1706" y="3352"/>
                  </a:lnTo>
                  <a:lnTo>
                    <a:pt x="1707" y="3354"/>
                  </a:lnTo>
                  <a:lnTo>
                    <a:pt x="1707" y="3355"/>
                  </a:lnTo>
                  <a:close/>
                  <a:moveTo>
                    <a:pt x="1694" y="3357"/>
                  </a:moveTo>
                  <a:lnTo>
                    <a:pt x="1693" y="3357"/>
                  </a:lnTo>
                  <a:lnTo>
                    <a:pt x="1692" y="3356"/>
                  </a:lnTo>
                  <a:lnTo>
                    <a:pt x="1692" y="3353"/>
                  </a:lnTo>
                  <a:lnTo>
                    <a:pt x="1693" y="3351"/>
                  </a:lnTo>
                  <a:lnTo>
                    <a:pt x="1695" y="3350"/>
                  </a:lnTo>
                  <a:lnTo>
                    <a:pt x="1697" y="3350"/>
                  </a:lnTo>
                  <a:lnTo>
                    <a:pt x="1701" y="3350"/>
                  </a:lnTo>
                  <a:lnTo>
                    <a:pt x="1702" y="3351"/>
                  </a:lnTo>
                  <a:lnTo>
                    <a:pt x="1702" y="3353"/>
                  </a:lnTo>
                  <a:lnTo>
                    <a:pt x="1702" y="3353"/>
                  </a:lnTo>
                  <a:lnTo>
                    <a:pt x="1701" y="3354"/>
                  </a:lnTo>
                  <a:lnTo>
                    <a:pt x="1701" y="3355"/>
                  </a:lnTo>
                  <a:lnTo>
                    <a:pt x="1699" y="3355"/>
                  </a:lnTo>
                  <a:lnTo>
                    <a:pt x="1696" y="3355"/>
                  </a:lnTo>
                  <a:lnTo>
                    <a:pt x="1695" y="3356"/>
                  </a:lnTo>
                  <a:lnTo>
                    <a:pt x="1694" y="3357"/>
                  </a:lnTo>
                  <a:close/>
                  <a:moveTo>
                    <a:pt x="562" y="3355"/>
                  </a:moveTo>
                  <a:lnTo>
                    <a:pt x="560" y="3356"/>
                  </a:lnTo>
                  <a:lnTo>
                    <a:pt x="559" y="3356"/>
                  </a:lnTo>
                  <a:lnTo>
                    <a:pt x="559" y="3355"/>
                  </a:lnTo>
                  <a:lnTo>
                    <a:pt x="557" y="3347"/>
                  </a:lnTo>
                  <a:lnTo>
                    <a:pt x="558" y="3347"/>
                  </a:lnTo>
                  <a:lnTo>
                    <a:pt x="561" y="3350"/>
                  </a:lnTo>
                  <a:lnTo>
                    <a:pt x="560" y="3351"/>
                  </a:lnTo>
                  <a:lnTo>
                    <a:pt x="562" y="3353"/>
                  </a:lnTo>
                  <a:lnTo>
                    <a:pt x="562" y="3355"/>
                  </a:lnTo>
                  <a:close/>
                  <a:moveTo>
                    <a:pt x="564" y="3349"/>
                  </a:moveTo>
                  <a:lnTo>
                    <a:pt x="563" y="3350"/>
                  </a:lnTo>
                  <a:lnTo>
                    <a:pt x="558" y="3346"/>
                  </a:lnTo>
                  <a:lnTo>
                    <a:pt x="555" y="3342"/>
                  </a:lnTo>
                  <a:lnTo>
                    <a:pt x="553" y="3339"/>
                  </a:lnTo>
                  <a:lnTo>
                    <a:pt x="560" y="3345"/>
                  </a:lnTo>
                  <a:lnTo>
                    <a:pt x="564" y="3348"/>
                  </a:lnTo>
                  <a:lnTo>
                    <a:pt x="564" y="3349"/>
                  </a:lnTo>
                  <a:close/>
                  <a:moveTo>
                    <a:pt x="2362" y="3523"/>
                  </a:moveTo>
                  <a:lnTo>
                    <a:pt x="2361" y="3522"/>
                  </a:lnTo>
                  <a:lnTo>
                    <a:pt x="2359" y="3522"/>
                  </a:lnTo>
                  <a:lnTo>
                    <a:pt x="2358" y="3522"/>
                  </a:lnTo>
                  <a:lnTo>
                    <a:pt x="2357" y="3522"/>
                  </a:lnTo>
                  <a:lnTo>
                    <a:pt x="2357" y="3523"/>
                  </a:lnTo>
                  <a:lnTo>
                    <a:pt x="2356" y="3523"/>
                  </a:lnTo>
                  <a:lnTo>
                    <a:pt x="2354" y="3523"/>
                  </a:lnTo>
                  <a:lnTo>
                    <a:pt x="2353" y="3521"/>
                  </a:lnTo>
                  <a:lnTo>
                    <a:pt x="2352" y="3519"/>
                  </a:lnTo>
                  <a:lnTo>
                    <a:pt x="2351" y="3518"/>
                  </a:lnTo>
                  <a:lnTo>
                    <a:pt x="2351" y="3517"/>
                  </a:lnTo>
                  <a:lnTo>
                    <a:pt x="2352" y="3515"/>
                  </a:lnTo>
                  <a:lnTo>
                    <a:pt x="2352" y="3514"/>
                  </a:lnTo>
                  <a:lnTo>
                    <a:pt x="2352" y="3511"/>
                  </a:lnTo>
                  <a:lnTo>
                    <a:pt x="2351" y="3511"/>
                  </a:lnTo>
                  <a:lnTo>
                    <a:pt x="2350" y="3509"/>
                  </a:lnTo>
                  <a:lnTo>
                    <a:pt x="2351" y="3507"/>
                  </a:lnTo>
                  <a:lnTo>
                    <a:pt x="2352" y="3507"/>
                  </a:lnTo>
                  <a:lnTo>
                    <a:pt x="2352" y="3506"/>
                  </a:lnTo>
                  <a:lnTo>
                    <a:pt x="2353" y="3505"/>
                  </a:lnTo>
                  <a:lnTo>
                    <a:pt x="2352" y="3503"/>
                  </a:lnTo>
                  <a:lnTo>
                    <a:pt x="2351" y="3503"/>
                  </a:lnTo>
                  <a:lnTo>
                    <a:pt x="2350" y="3503"/>
                  </a:lnTo>
                  <a:lnTo>
                    <a:pt x="2347" y="3503"/>
                  </a:lnTo>
                  <a:lnTo>
                    <a:pt x="2345" y="3501"/>
                  </a:lnTo>
                  <a:lnTo>
                    <a:pt x="2344" y="3500"/>
                  </a:lnTo>
                  <a:lnTo>
                    <a:pt x="2343" y="3500"/>
                  </a:lnTo>
                  <a:lnTo>
                    <a:pt x="2342" y="3500"/>
                  </a:lnTo>
                  <a:lnTo>
                    <a:pt x="2341" y="3499"/>
                  </a:lnTo>
                  <a:lnTo>
                    <a:pt x="2340" y="3498"/>
                  </a:lnTo>
                  <a:lnTo>
                    <a:pt x="2340" y="3495"/>
                  </a:lnTo>
                  <a:lnTo>
                    <a:pt x="2341" y="3495"/>
                  </a:lnTo>
                  <a:lnTo>
                    <a:pt x="2341" y="3494"/>
                  </a:lnTo>
                  <a:lnTo>
                    <a:pt x="2341" y="3492"/>
                  </a:lnTo>
                  <a:lnTo>
                    <a:pt x="2341" y="3492"/>
                  </a:lnTo>
                  <a:lnTo>
                    <a:pt x="2341" y="3491"/>
                  </a:lnTo>
                  <a:lnTo>
                    <a:pt x="2341" y="3490"/>
                  </a:lnTo>
                  <a:lnTo>
                    <a:pt x="2341" y="3489"/>
                  </a:lnTo>
                  <a:lnTo>
                    <a:pt x="2341" y="3487"/>
                  </a:lnTo>
                  <a:lnTo>
                    <a:pt x="2341" y="3483"/>
                  </a:lnTo>
                  <a:lnTo>
                    <a:pt x="2341" y="3475"/>
                  </a:lnTo>
                  <a:lnTo>
                    <a:pt x="2341" y="3470"/>
                  </a:lnTo>
                  <a:lnTo>
                    <a:pt x="2341" y="3462"/>
                  </a:lnTo>
                  <a:lnTo>
                    <a:pt x="2341" y="3457"/>
                  </a:lnTo>
                  <a:lnTo>
                    <a:pt x="2340" y="3449"/>
                  </a:lnTo>
                  <a:lnTo>
                    <a:pt x="2340" y="3442"/>
                  </a:lnTo>
                  <a:lnTo>
                    <a:pt x="2340" y="3435"/>
                  </a:lnTo>
                  <a:lnTo>
                    <a:pt x="2336" y="3431"/>
                  </a:lnTo>
                  <a:lnTo>
                    <a:pt x="2331" y="3426"/>
                  </a:lnTo>
                  <a:lnTo>
                    <a:pt x="2327" y="3422"/>
                  </a:lnTo>
                  <a:lnTo>
                    <a:pt x="2324" y="3422"/>
                  </a:lnTo>
                  <a:lnTo>
                    <a:pt x="2323" y="3422"/>
                  </a:lnTo>
                  <a:lnTo>
                    <a:pt x="2322" y="3424"/>
                  </a:lnTo>
                  <a:lnTo>
                    <a:pt x="2319" y="3426"/>
                  </a:lnTo>
                  <a:lnTo>
                    <a:pt x="2313" y="3427"/>
                  </a:lnTo>
                  <a:lnTo>
                    <a:pt x="2308" y="3429"/>
                  </a:lnTo>
                  <a:lnTo>
                    <a:pt x="2306" y="3429"/>
                  </a:lnTo>
                  <a:lnTo>
                    <a:pt x="2304" y="3429"/>
                  </a:lnTo>
                  <a:lnTo>
                    <a:pt x="2302" y="3427"/>
                  </a:lnTo>
                  <a:lnTo>
                    <a:pt x="2300" y="3426"/>
                  </a:lnTo>
                  <a:lnTo>
                    <a:pt x="2300" y="3423"/>
                  </a:lnTo>
                  <a:lnTo>
                    <a:pt x="2300" y="3419"/>
                  </a:lnTo>
                  <a:lnTo>
                    <a:pt x="2298" y="3418"/>
                  </a:lnTo>
                  <a:lnTo>
                    <a:pt x="2294" y="3417"/>
                  </a:lnTo>
                  <a:lnTo>
                    <a:pt x="2293" y="3420"/>
                  </a:lnTo>
                  <a:lnTo>
                    <a:pt x="2291" y="3422"/>
                  </a:lnTo>
                  <a:lnTo>
                    <a:pt x="2287" y="3427"/>
                  </a:lnTo>
                  <a:lnTo>
                    <a:pt x="2282" y="3435"/>
                  </a:lnTo>
                  <a:lnTo>
                    <a:pt x="2279" y="3439"/>
                  </a:lnTo>
                  <a:lnTo>
                    <a:pt x="2274" y="3446"/>
                  </a:lnTo>
                  <a:lnTo>
                    <a:pt x="2270" y="3453"/>
                  </a:lnTo>
                  <a:lnTo>
                    <a:pt x="2269" y="3459"/>
                  </a:lnTo>
                  <a:lnTo>
                    <a:pt x="2268" y="3465"/>
                  </a:lnTo>
                  <a:lnTo>
                    <a:pt x="2265" y="3469"/>
                  </a:lnTo>
                  <a:lnTo>
                    <a:pt x="2262" y="3473"/>
                  </a:lnTo>
                  <a:lnTo>
                    <a:pt x="2261" y="3478"/>
                  </a:lnTo>
                  <a:lnTo>
                    <a:pt x="2261" y="3482"/>
                  </a:lnTo>
                  <a:lnTo>
                    <a:pt x="2260" y="3486"/>
                  </a:lnTo>
                  <a:lnTo>
                    <a:pt x="2261" y="3488"/>
                  </a:lnTo>
                  <a:lnTo>
                    <a:pt x="2261" y="3489"/>
                  </a:lnTo>
                  <a:lnTo>
                    <a:pt x="2260" y="3491"/>
                  </a:lnTo>
                  <a:lnTo>
                    <a:pt x="2257" y="3494"/>
                  </a:lnTo>
                  <a:lnTo>
                    <a:pt x="2257" y="3497"/>
                  </a:lnTo>
                  <a:lnTo>
                    <a:pt x="2255" y="3498"/>
                  </a:lnTo>
                  <a:lnTo>
                    <a:pt x="2251" y="3501"/>
                  </a:lnTo>
                  <a:lnTo>
                    <a:pt x="2248" y="3506"/>
                  </a:lnTo>
                  <a:lnTo>
                    <a:pt x="2248" y="3508"/>
                  </a:lnTo>
                  <a:lnTo>
                    <a:pt x="2248" y="3510"/>
                  </a:lnTo>
                  <a:lnTo>
                    <a:pt x="2248" y="3511"/>
                  </a:lnTo>
                  <a:lnTo>
                    <a:pt x="2247" y="3512"/>
                  </a:lnTo>
                  <a:lnTo>
                    <a:pt x="2246" y="3512"/>
                  </a:lnTo>
                  <a:lnTo>
                    <a:pt x="2245" y="3512"/>
                  </a:lnTo>
                  <a:lnTo>
                    <a:pt x="2244" y="3514"/>
                  </a:lnTo>
                  <a:lnTo>
                    <a:pt x="2244" y="3517"/>
                  </a:lnTo>
                  <a:lnTo>
                    <a:pt x="2242" y="3518"/>
                  </a:lnTo>
                  <a:lnTo>
                    <a:pt x="2242" y="3518"/>
                  </a:lnTo>
                  <a:lnTo>
                    <a:pt x="2241" y="3517"/>
                  </a:lnTo>
                  <a:lnTo>
                    <a:pt x="2239" y="3516"/>
                  </a:lnTo>
                  <a:lnTo>
                    <a:pt x="2238" y="3516"/>
                  </a:lnTo>
                  <a:lnTo>
                    <a:pt x="2236" y="3517"/>
                  </a:lnTo>
                  <a:lnTo>
                    <a:pt x="2234" y="3518"/>
                  </a:lnTo>
                  <a:lnTo>
                    <a:pt x="2232" y="3518"/>
                  </a:lnTo>
                  <a:lnTo>
                    <a:pt x="2228" y="3517"/>
                  </a:lnTo>
                  <a:lnTo>
                    <a:pt x="2225" y="3522"/>
                  </a:lnTo>
                  <a:lnTo>
                    <a:pt x="2222" y="3530"/>
                  </a:lnTo>
                  <a:lnTo>
                    <a:pt x="2208" y="3530"/>
                  </a:lnTo>
                  <a:lnTo>
                    <a:pt x="2195" y="3530"/>
                  </a:lnTo>
                  <a:lnTo>
                    <a:pt x="2182" y="3530"/>
                  </a:lnTo>
                  <a:lnTo>
                    <a:pt x="2168" y="3530"/>
                  </a:lnTo>
                  <a:lnTo>
                    <a:pt x="2155" y="3530"/>
                  </a:lnTo>
                  <a:lnTo>
                    <a:pt x="2142" y="3530"/>
                  </a:lnTo>
                  <a:lnTo>
                    <a:pt x="2129" y="3530"/>
                  </a:lnTo>
                  <a:lnTo>
                    <a:pt x="2121" y="3530"/>
                  </a:lnTo>
                  <a:lnTo>
                    <a:pt x="2120" y="3530"/>
                  </a:lnTo>
                  <a:lnTo>
                    <a:pt x="2124" y="3528"/>
                  </a:lnTo>
                  <a:lnTo>
                    <a:pt x="2134" y="3522"/>
                  </a:lnTo>
                  <a:lnTo>
                    <a:pt x="2141" y="3520"/>
                  </a:lnTo>
                  <a:lnTo>
                    <a:pt x="2150" y="3512"/>
                  </a:lnTo>
                  <a:lnTo>
                    <a:pt x="2156" y="3511"/>
                  </a:lnTo>
                  <a:lnTo>
                    <a:pt x="2158" y="3510"/>
                  </a:lnTo>
                  <a:lnTo>
                    <a:pt x="2159" y="3504"/>
                  </a:lnTo>
                  <a:lnTo>
                    <a:pt x="2159" y="3502"/>
                  </a:lnTo>
                  <a:lnTo>
                    <a:pt x="2162" y="3496"/>
                  </a:lnTo>
                  <a:lnTo>
                    <a:pt x="2166" y="3491"/>
                  </a:lnTo>
                  <a:lnTo>
                    <a:pt x="2169" y="3484"/>
                  </a:lnTo>
                  <a:lnTo>
                    <a:pt x="2174" y="3480"/>
                  </a:lnTo>
                  <a:lnTo>
                    <a:pt x="2183" y="3476"/>
                  </a:lnTo>
                  <a:lnTo>
                    <a:pt x="2190" y="3469"/>
                  </a:lnTo>
                  <a:lnTo>
                    <a:pt x="2195" y="3466"/>
                  </a:lnTo>
                  <a:lnTo>
                    <a:pt x="2198" y="3465"/>
                  </a:lnTo>
                  <a:lnTo>
                    <a:pt x="2200" y="3461"/>
                  </a:lnTo>
                  <a:lnTo>
                    <a:pt x="2203" y="3460"/>
                  </a:lnTo>
                  <a:lnTo>
                    <a:pt x="2209" y="3455"/>
                  </a:lnTo>
                  <a:lnTo>
                    <a:pt x="2217" y="3455"/>
                  </a:lnTo>
                  <a:lnTo>
                    <a:pt x="2224" y="3452"/>
                  </a:lnTo>
                  <a:lnTo>
                    <a:pt x="2230" y="3450"/>
                  </a:lnTo>
                  <a:lnTo>
                    <a:pt x="2233" y="3447"/>
                  </a:lnTo>
                  <a:lnTo>
                    <a:pt x="2239" y="3446"/>
                  </a:lnTo>
                  <a:lnTo>
                    <a:pt x="2253" y="3437"/>
                  </a:lnTo>
                  <a:lnTo>
                    <a:pt x="2258" y="3433"/>
                  </a:lnTo>
                  <a:lnTo>
                    <a:pt x="2263" y="3425"/>
                  </a:lnTo>
                  <a:lnTo>
                    <a:pt x="2268" y="3421"/>
                  </a:lnTo>
                  <a:lnTo>
                    <a:pt x="2270" y="3416"/>
                  </a:lnTo>
                  <a:lnTo>
                    <a:pt x="2277" y="3410"/>
                  </a:lnTo>
                  <a:lnTo>
                    <a:pt x="2283" y="3400"/>
                  </a:lnTo>
                  <a:lnTo>
                    <a:pt x="2287" y="3393"/>
                  </a:lnTo>
                  <a:lnTo>
                    <a:pt x="2293" y="3390"/>
                  </a:lnTo>
                  <a:lnTo>
                    <a:pt x="2302" y="3379"/>
                  </a:lnTo>
                  <a:lnTo>
                    <a:pt x="2308" y="3374"/>
                  </a:lnTo>
                  <a:lnTo>
                    <a:pt x="2310" y="3374"/>
                  </a:lnTo>
                  <a:lnTo>
                    <a:pt x="2316" y="3370"/>
                  </a:lnTo>
                  <a:lnTo>
                    <a:pt x="2321" y="3366"/>
                  </a:lnTo>
                  <a:lnTo>
                    <a:pt x="2327" y="3361"/>
                  </a:lnTo>
                  <a:lnTo>
                    <a:pt x="2338" y="3356"/>
                  </a:lnTo>
                  <a:lnTo>
                    <a:pt x="2348" y="3350"/>
                  </a:lnTo>
                  <a:lnTo>
                    <a:pt x="2362" y="3345"/>
                  </a:lnTo>
                  <a:lnTo>
                    <a:pt x="2379" y="3338"/>
                  </a:lnTo>
                  <a:lnTo>
                    <a:pt x="2392" y="3333"/>
                  </a:lnTo>
                  <a:lnTo>
                    <a:pt x="2402" y="3333"/>
                  </a:lnTo>
                  <a:lnTo>
                    <a:pt x="2414" y="3330"/>
                  </a:lnTo>
                  <a:lnTo>
                    <a:pt x="2417" y="3331"/>
                  </a:lnTo>
                  <a:lnTo>
                    <a:pt x="2435" y="3334"/>
                  </a:lnTo>
                  <a:lnTo>
                    <a:pt x="2444" y="3338"/>
                  </a:lnTo>
                  <a:lnTo>
                    <a:pt x="2454" y="3347"/>
                  </a:lnTo>
                  <a:lnTo>
                    <a:pt x="2455" y="3350"/>
                  </a:lnTo>
                  <a:lnTo>
                    <a:pt x="2455" y="3353"/>
                  </a:lnTo>
                  <a:lnTo>
                    <a:pt x="2450" y="3351"/>
                  </a:lnTo>
                  <a:lnTo>
                    <a:pt x="2446" y="3351"/>
                  </a:lnTo>
                  <a:lnTo>
                    <a:pt x="2449" y="3353"/>
                  </a:lnTo>
                  <a:lnTo>
                    <a:pt x="2454" y="3358"/>
                  </a:lnTo>
                  <a:lnTo>
                    <a:pt x="2454" y="3365"/>
                  </a:lnTo>
                  <a:lnTo>
                    <a:pt x="2451" y="3371"/>
                  </a:lnTo>
                  <a:lnTo>
                    <a:pt x="2442" y="3374"/>
                  </a:lnTo>
                  <a:lnTo>
                    <a:pt x="2439" y="3377"/>
                  </a:lnTo>
                  <a:lnTo>
                    <a:pt x="2438" y="3381"/>
                  </a:lnTo>
                  <a:lnTo>
                    <a:pt x="2436" y="3382"/>
                  </a:lnTo>
                  <a:lnTo>
                    <a:pt x="2431" y="3384"/>
                  </a:lnTo>
                  <a:lnTo>
                    <a:pt x="2429" y="3386"/>
                  </a:lnTo>
                  <a:lnTo>
                    <a:pt x="2422" y="3391"/>
                  </a:lnTo>
                  <a:lnTo>
                    <a:pt x="2419" y="3391"/>
                  </a:lnTo>
                  <a:lnTo>
                    <a:pt x="2415" y="3390"/>
                  </a:lnTo>
                  <a:lnTo>
                    <a:pt x="2406" y="3386"/>
                  </a:lnTo>
                  <a:lnTo>
                    <a:pt x="2400" y="3383"/>
                  </a:lnTo>
                  <a:lnTo>
                    <a:pt x="2398" y="3385"/>
                  </a:lnTo>
                  <a:lnTo>
                    <a:pt x="2395" y="3386"/>
                  </a:lnTo>
                  <a:lnTo>
                    <a:pt x="2391" y="3386"/>
                  </a:lnTo>
                  <a:lnTo>
                    <a:pt x="2388" y="3387"/>
                  </a:lnTo>
                  <a:lnTo>
                    <a:pt x="2384" y="3386"/>
                  </a:lnTo>
                  <a:lnTo>
                    <a:pt x="2376" y="3391"/>
                  </a:lnTo>
                  <a:lnTo>
                    <a:pt x="2378" y="3391"/>
                  </a:lnTo>
                  <a:lnTo>
                    <a:pt x="2384" y="3388"/>
                  </a:lnTo>
                  <a:lnTo>
                    <a:pt x="2387" y="3389"/>
                  </a:lnTo>
                  <a:lnTo>
                    <a:pt x="2392" y="3392"/>
                  </a:lnTo>
                  <a:lnTo>
                    <a:pt x="2403" y="3396"/>
                  </a:lnTo>
                  <a:lnTo>
                    <a:pt x="2406" y="3398"/>
                  </a:lnTo>
                  <a:lnTo>
                    <a:pt x="2409" y="3406"/>
                  </a:lnTo>
                  <a:lnTo>
                    <a:pt x="2411" y="3407"/>
                  </a:lnTo>
                  <a:lnTo>
                    <a:pt x="2415" y="3407"/>
                  </a:lnTo>
                  <a:lnTo>
                    <a:pt x="2419" y="3402"/>
                  </a:lnTo>
                  <a:lnTo>
                    <a:pt x="2423" y="3401"/>
                  </a:lnTo>
                  <a:lnTo>
                    <a:pt x="2430" y="3399"/>
                  </a:lnTo>
                  <a:lnTo>
                    <a:pt x="2428" y="3401"/>
                  </a:lnTo>
                  <a:lnTo>
                    <a:pt x="2434" y="3401"/>
                  </a:lnTo>
                  <a:lnTo>
                    <a:pt x="2439" y="3405"/>
                  </a:lnTo>
                  <a:lnTo>
                    <a:pt x="2438" y="3407"/>
                  </a:lnTo>
                  <a:lnTo>
                    <a:pt x="2435" y="3412"/>
                  </a:lnTo>
                  <a:lnTo>
                    <a:pt x="2433" y="3421"/>
                  </a:lnTo>
                  <a:lnTo>
                    <a:pt x="2427" y="3428"/>
                  </a:lnTo>
                  <a:lnTo>
                    <a:pt x="2420" y="3434"/>
                  </a:lnTo>
                  <a:lnTo>
                    <a:pt x="2422" y="3435"/>
                  </a:lnTo>
                  <a:lnTo>
                    <a:pt x="2424" y="3437"/>
                  </a:lnTo>
                  <a:lnTo>
                    <a:pt x="2429" y="3435"/>
                  </a:lnTo>
                  <a:lnTo>
                    <a:pt x="2432" y="3435"/>
                  </a:lnTo>
                  <a:lnTo>
                    <a:pt x="2436" y="3436"/>
                  </a:lnTo>
                  <a:lnTo>
                    <a:pt x="2435" y="3441"/>
                  </a:lnTo>
                  <a:lnTo>
                    <a:pt x="2433" y="3444"/>
                  </a:lnTo>
                  <a:lnTo>
                    <a:pt x="2434" y="3447"/>
                  </a:lnTo>
                  <a:lnTo>
                    <a:pt x="2436" y="3453"/>
                  </a:lnTo>
                  <a:lnTo>
                    <a:pt x="2439" y="3454"/>
                  </a:lnTo>
                  <a:lnTo>
                    <a:pt x="2440" y="3461"/>
                  </a:lnTo>
                  <a:lnTo>
                    <a:pt x="2442" y="3465"/>
                  </a:lnTo>
                  <a:lnTo>
                    <a:pt x="2441" y="3468"/>
                  </a:lnTo>
                  <a:lnTo>
                    <a:pt x="2444" y="3471"/>
                  </a:lnTo>
                  <a:lnTo>
                    <a:pt x="2445" y="3474"/>
                  </a:lnTo>
                  <a:lnTo>
                    <a:pt x="2455" y="3475"/>
                  </a:lnTo>
                  <a:lnTo>
                    <a:pt x="2458" y="3476"/>
                  </a:lnTo>
                  <a:lnTo>
                    <a:pt x="2465" y="3478"/>
                  </a:lnTo>
                  <a:lnTo>
                    <a:pt x="2466" y="3478"/>
                  </a:lnTo>
                  <a:lnTo>
                    <a:pt x="2467" y="3480"/>
                  </a:lnTo>
                  <a:lnTo>
                    <a:pt x="2460" y="3484"/>
                  </a:lnTo>
                  <a:lnTo>
                    <a:pt x="2466" y="3487"/>
                  </a:lnTo>
                  <a:lnTo>
                    <a:pt x="2472" y="3492"/>
                  </a:lnTo>
                  <a:lnTo>
                    <a:pt x="2476" y="3490"/>
                  </a:lnTo>
                  <a:lnTo>
                    <a:pt x="2478" y="3491"/>
                  </a:lnTo>
                  <a:lnTo>
                    <a:pt x="2483" y="3494"/>
                  </a:lnTo>
                  <a:lnTo>
                    <a:pt x="2484" y="3495"/>
                  </a:lnTo>
                  <a:lnTo>
                    <a:pt x="2485" y="3496"/>
                  </a:lnTo>
                  <a:lnTo>
                    <a:pt x="2487" y="3496"/>
                  </a:lnTo>
                  <a:lnTo>
                    <a:pt x="2491" y="3495"/>
                  </a:lnTo>
                  <a:lnTo>
                    <a:pt x="2497" y="3495"/>
                  </a:lnTo>
                  <a:lnTo>
                    <a:pt x="2504" y="3497"/>
                  </a:lnTo>
                  <a:lnTo>
                    <a:pt x="2503" y="3500"/>
                  </a:lnTo>
                  <a:lnTo>
                    <a:pt x="2502" y="3501"/>
                  </a:lnTo>
                  <a:lnTo>
                    <a:pt x="2507" y="3501"/>
                  </a:lnTo>
                  <a:lnTo>
                    <a:pt x="2510" y="3503"/>
                  </a:lnTo>
                  <a:lnTo>
                    <a:pt x="2512" y="3501"/>
                  </a:lnTo>
                  <a:lnTo>
                    <a:pt x="2513" y="3500"/>
                  </a:lnTo>
                  <a:lnTo>
                    <a:pt x="2519" y="3497"/>
                  </a:lnTo>
                  <a:lnTo>
                    <a:pt x="2528" y="3491"/>
                  </a:lnTo>
                  <a:lnTo>
                    <a:pt x="2529" y="3492"/>
                  </a:lnTo>
                  <a:lnTo>
                    <a:pt x="2529" y="3494"/>
                  </a:lnTo>
                  <a:lnTo>
                    <a:pt x="2530" y="3498"/>
                  </a:lnTo>
                  <a:lnTo>
                    <a:pt x="2533" y="3501"/>
                  </a:lnTo>
                  <a:lnTo>
                    <a:pt x="2537" y="3501"/>
                  </a:lnTo>
                  <a:lnTo>
                    <a:pt x="2542" y="3500"/>
                  </a:lnTo>
                  <a:lnTo>
                    <a:pt x="2545" y="3501"/>
                  </a:lnTo>
                  <a:lnTo>
                    <a:pt x="2547" y="3505"/>
                  </a:lnTo>
                  <a:lnTo>
                    <a:pt x="2550" y="3509"/>
                  </a:lnTo>
                  <a:lnTo>
                    <a:pt x="2549" y="3511"/>
                  </a:lnTo>
                  <a:lnTo>
                    <a:pt x="2546" y="3512"/>
                  </a:lnTo>
                  <a:lnTo>
                    <a:pt x="2543" y="3514"/>
                  </a:lnTo>
                  <a:lnTo>
                    <a:pt x="2554" y="3515"/>
                  </a:lnTo>
                  <a:lnTo>
                    <a:pt x="2556" y="3516"/>
                  </a:lnTo>
                  <a:lnTo>
                    <a:pt x="2557" y="3517"/>
                  </a:lnTo>
                  <a:lnTo>
                    <a:pt x="2556" y="3519"/>
                  </a:lnTo>
                  <a:lnTo>
                    <a:pt x="2555" y="3520"/>
                  </a:lnTo>
                  <a:lnTo>
                    <a:pt x="2552" y="3519"/>
                  </a:lnTo>
                  <a:lnTo>
                    <a:pt x="2549" y="3520"/>
                  </a:lnTo>
                  <a:lnTo>
                    <a:pt x="2546" y="3522"/>
                  </a:lnTo>
                  <a:lnTo>
                    <a:pt x="2542" y="3523"/>
                  </a:lnTo>
                  <a:lnTo>
                    <a:pt x="2540" y="3523"/>
                  </a:lnTo>
                  <a:lnTo>
                    <a:pt x="2537" y="3524"/>
                  </a:lnTo>
                  <a:lnTo>
                    <a:pt x="2535" y="3527"/>
                  </a:lnTo>
                  <a:lnTo>
                    <a:pt x="2532" y="3527"/>
                  </a:lnTo>
                  <a:lnTo>
                    <a:pt x="2525" y="3531"/>
                  </a:lnTo>
                  <a:lnTo>
                    <a:pt x="2518" y="3533"/>
                  </a:lnTo>
                  <a:lnTo>
                    <a:pt x="2510" y="3537"/>
                  </a:lnTo>
                  <a:lnTo>
                    <a:pt x="2502" y="3540"/>
                  </a:lnTo>
                  <a:lnTo>
                    <a:pt x="2493" y="3544"/>
                  </a:lnTo>
                  <a:lnTo>
                    <a:pt x="2491" y="3544"/>
                  </a:lnTo>
                  <a:lnTo>
                    <a:pt x="2489" y="3544"/>
                  </a:lnTo>
                  <a:lnTo>
                    <a:pt x="2484" y="3547"/>
                  </a:lnTo>
                  <a:lnTo>
                    <a:pt x="2482" y="3546"/>
                  </a:lnTo>
                  <a:lnTo>
                    <a:pt x="2480" y="3547"/>
                  </a:lnTo>
                  <a:lnTo>
                    <a:pt x="2477" y="3546"/>
                  </a:lnTo>
                  <a:lnTo>
                    <a:pt x="2475" y="3545"/>
                  </a:lnTo>
                  <a:lnTo>
                    <a:pt x="2476" y="3548"/>
                  </a:lnTo>
                  <a:lnTo>
                    <a:pt x="2477" y="3551"/>
                  </a:lnTo>
                  <a:lnTo>
                    <a:pt x="2476" y="3552"/>
                  </a:lnTo>
                  <a:lnTo>
                    <a:pt x="2475" y="3554"/>
                  </a:lnTo>
                  <a:lnTo>
                    <a:pt x="2470" y="3553"/>
                  </a:lnTo>
                  <a:lnTo>
                    <a:pt x="2467" y="3553"/>
                  </a:lnTo>
                  <a:lnTo>
                    <a:pt x="2466" y="3551"/>
                  </a:lnTo>
                  <a:lnTo>
                    <a:pt x="2465" y="3548"/>
                  </a:lnTo>
                  <a:lnTo>
                    <a:pt x="2462" y="3547"/>
                  </a:lnTo>
                  <a:lnTo>
                    <a:pt x="2461" y="3549"/>
                  </a:lnTo>
                  <a:lnTo>
                    <a:pt x="2461" y="3551"/>
                  </a:lnTo>
                  <a:lnTo>
                    <a:pt x="2459" y="3553"/>
                  </a:lnTo>
                  <a:lnTo>
                    <a:pt x="2456" y="3549"/>
                  </a:lnTo>
                  <a:lnTo>
                    <a:pt x="2453" y="3551"/>
                  </a:lnTo>
                  <a:lnTo>
                    <a:pt x="2451" y="3555"/>
                  </a:lnTo>
                  <a:lnTo>
                    <a:pt x="2452" y="3557"/>
                  </a:lnTo>
                  <a:lnTo>
                    <a:pt x="2454" y="3560"/>
                  </a:lnTo>
                  <a:lnTo>
                    <a:pt x="2452" y="3562"/>
                  </a:lnTo>
                  <a:lnTo>
                    <a:pt x="2450" y="3562"/>
                  </a:lnTo>
                  <a:lnTo>
                    <a:pt x="2447" y="3567"/>
                  </a:lnTo>
                  <a:lnTo>
                    <a:pt x="2444" y="3569"/>
                  </a:lnTo>
                  <a:lnTo>
                    <a:pt x="2440" y="3574"/>
                  </a:lnTo>
                  <a:lnTo>
                    <a:pt x="2436" y="3579"/>
                  </a:lnTo>
                  <a:lnTo>
                    <a:pt x="2435" y="3581"/>
                  </a:lnTo>
                  <a:lnTo>
                    <a:pt x="2427" y="3587"/>
                  </a:lnTo>
                  <a:lnTo>
                    <a:pt x="2425" y="3587"/>
                  </a:lnTo>
                  <a:lnTo>
                    <a:pt x="2423" y="3587"/>
                  </a:lnTo>
                  <a:lnTo>
                    <a:pt x="2420" y="3590"/>
                  </a:lnTo>
                  <a:lnTo>
                    <a:pt x="2419" y="3595"/>
                  </a:lnTo>
                  <a:lnTo>
                    <a:pt x="2418" y="3594"/>
                  </a:lnTo>
                  <a:lnTo>
                    <a:pt x="2416" y="3594"/>
                  </a:lnTo>
                  <a:lnTo>
                    <a:pt x="2415" y="3596"/>
                  </a:lnTo>
                  <a:lnTo>
                    <a:pt x="2415" y="3596"/>
                  </a:lnTo>
                  <a:lnTo>
                    <a:pt x="2412" y="3595"/>
                  </a:lnTo>
                  <a:lnTo>
                    <a:pt x="2409" y="3596"/>
                  </a:lnTo>
                  <a:lnTo>
                    <a:pt x="2407" y="3594"/>
                  </a:lnTo>
                  <a:lnTo>
                    <a:pt x="2403" y="3587"/>
                  </a:lnTo>
                  <a:lnTo>
                    <a:pt x="2402" y="3584"/>
                  </a:lnTo>
                  <a:lnTo>
                    <a:pt x="2399" y="3583"/>
                  </a:lnTo>
                  <a:lnTo>
                    <a:pt x="2398" y="3585"/>
                  </a:lnTo>
                  <a:lnTo>
                    <a:pt x="2397" y="3586"/>
                  </a:lnTo>
                  <a:lnTo>
                    <a:pt x="2394" y="3583"/>
                  </a:lnTo>
                  <a:lnTo>
                    <a:pt x="2392" y="3572"/>
                  </a:lnTo>
                  <a:lnTo>
                    <a:pt x="2392" y="3569"/>
                  </a:lnTo>
                  <a:lnTo>
                    <a:pt x="2395" y="3559"/>
                  </a:lnTo>
                  <a:lnTo>
                    <a:pt x="2402" y="3550"/>
                  </a:lnTo>
                  <a:lnTo>
                    <a:pt x="2400" y="3550"/>
                  </a:lnTo>
                  <a:lnTo>
                    <a:pt x="2393" y="3556"/>
                  </a:lnTo>
                  <a:lnTo>
                    <a:pt x="2394" y="3555"/>
                  </a:lnTo>
                  <a:lnTo>
                    <a:pt x="2395" y="3553"/>
                  </a:lnTo>
                  <a:lnTo>
                    <a:pt x="2397" y="3550"/>
                  </a:lnTo>
                  <a:lnTo>
                    <a:pt x="2401" y="3548"/>
                  </a:lnTo>
                  <a:lnTo>
                    <a:pt x="2405" y="3547"/>
                  </a:lnTo>
                  <a:lnTo>
                    <a:pt x="2408" y="3546"/>
                  </a:lnTo>
                  <a:lnTo>
                    <a:pt x="2411" y="3545"/>
                  </a:lnTo>
                  <a:lnTo>
                    <a:pt x="2414" y="3542"/>
                  </a:lnTo>
                  <a:lnTo>
                    <a:pt x="2414" y="3541"/>
                  </a:lnTo>
                  <a:lnTo>
                    <a:pt x="2411" y="3543"/>
                  </a:lnTo>
                  <a:lnTo>
                    <a:pt x="2407" y="3544"/>
                  </a:lnTo>
                  <a:lnTo>
                    <a:pt x="2408" y="3542"/>
                  </a:lnTo>
                  <a:lnTo>
                    <a:pt x="2409" y="3541"/>
                  </a:lnTo>
                  <a:lnTo>
                    <a:pt x="2433" y="3525"/>
                  </a:lnTo>
                  <a:lnTo>
                    <a:pt x="2438" y="3522"/>
                  </a:lnTo>
                  <a:lnTo>
                    <a:pt x="2448" y="3519"/>
                  </a:lnTo>
                  <a:lnTo>
                    <a:pt x="2449" y="3517"/>
                  </a:lnTo>
                  <a:lnTo>
                    <a:pt x="2448" y="3516"/>
                  </a:lnTo>
                  <a:lnTo>
                    <a:pt x="2452" y="3517"/>
                  </a:lnTo>
                  <a:lnTo>
                    <a:pt x="2451" y="3518"/>
                  </a:lnTo>
                  <a:lnTo>
                    <a:pt x="2450" y="3520"/>
                  </a:lnTo>
                  <a:lnTo>
                    <a:pt x="2450" y="3522"/>
                  </a:lnTo>
                  <a:lnTo>
                    <a:pt x="2451" y="3524"/>
                  </a:lnTo>
                  <a:lnTo>
                    <a:pt x="2455" y="3525"/>
                  </a:lnTo>
                  <a:lnTo>
                    <a:pt x="2458" y="3529"/>
                  </a:lnTo>
                  <a:lnTo>
                    <a:pt x="2456" y="3524"/>
                  </a:lnTo>
                  <a:lnTo>
                    <a:pt x="2459" y="3521"/>
                  </a:lnTo>
                  <a:lnTo>
                    <a:pt x="2470" y="3517"/>
                  </a:lnTo>
                  <a:lnTo>
                    <a:pt x="2479" y="3516"/>
                  </a:lnTo>
                  <a:lnTo>
                    <a:pt x="2482" y="3514"/>
                  </a:lnTo>
                  <a:lnTo>
                    <a:pt x="2474" y="3512"/>
                  </a:lnTo>
                  <a:lnTo>
                    <a:pt x="2465" y="3514"/>
                  </a:lnTo>
                  <a:lnTo>
                    <a:pt x="2460" y="3512"/>
                  </a:lnTo>
                  <a:lnTo>
                    <a:pt x="2452" y="3513"/>
                  </a:lnTo>
                  <a:lnTo>
                    <a:pt x="2443" y="3512"/>
                  </a:lnTo>
                  <a:lnTo>
                    <a:pt x="2441" y="3513"/>
                  </a:lnTo>
                  <a:lnTo>
                    <a:pt x="2438" y="3516"/>
                  </a:lnTo>
                  <a:lnTo>
                    <a:pt x="2436" y="3515"/>
                  </a:lnTo>
                  <a:lnTo>
                    <a:pt x="2435" y="3514"/>
                  </a:lnTo>
                  <a:lnTo>
                    <a:pt x="2433" y="3514"/>
                  </a:lnTo>
                  <a:lnTo>
                    <a:pt x="2436" y="3509"/>
                  </a:lnTo>
                  <a:lnTo>
                    <a:pt x="2444" y="3502"/>
                  </a:lnTo>
                  <a:lnTo>
                    <a:pt x="2449" y="3496"/>
                  </a:lnTo>
                  <a:lnTo>
                    <a:pt x="2451" y="3495"/>
                  </a:lnTo>
                  <a:lnTo>
                    <a:pt x="2452" y="3493"/>
                  </a:lnTo>
                  <a:lnTo>
                    <a:pt x="2449" y="3493"/>
                  </a:lnTo>
                  <a:lnTo>
                    <a:pt x="2447" y="3494"/>
                  </a:lnTo>
                  <a:lnTo>
                    <a:pt x="2445" y="3491"/>
                  </a:lnTo>
                  <a:lnTo>
                    <a:pt x="2442" y="3487"/>
                  </a:lnTo>
                  <a:lnTo>
                    <a:pt x="2442" y="3489"/>
                  </a:lnTo>
                  <a:lnTo>
                    <a:pt x="2443" y="3494"/>
                  </a:lnTo>
                  <a:lnTo>
                    <a:pt x="2437" y="3501"/>
                  </a:lnTo>
                  <a:lnTo>
                    <a:pt x="2433" y="3502"/>
                  </a:lnTo>
                  <a:lnTo>
                    <a:pt x="2428" y="3506"/>
                  </a:lnTo>
                  <a:lnTo>
                    <a:pt x="2421" y="3509"/>
                  </a:lnTo>
                  <a:lnTo>
                    <a:pt x="2413" y="3516"/>
                  </a:lnTo>
                  <a:lnTo>
                    <a:pt x="2402" y="3520"/>
                  </a:lnTo>
                  <a:lnTo>
                    <a:pt x="2400" y="3520"/>
                  </a:lnTo>
                  <a:lnTo>
                    <a:pt x="2395" y="3516"/>
                  </a:lnTo>
                  <a:lnTo>
                    <a:pt x="2396" y="3514"/>
                  </a:lnTo>
                  <a:lnTo>
                    <a:pt x="2397" y="3512"/>
                  </a:lnTo>
                  <a:lnTo>
                    <a:pt x="2396" y="3512"/>
                  </a:lnTo>
                  <a:lnTo>
                    <a:pt x="2395" y="3514"/>
                  </a:lnTo>
                  <a:lnTo>
                    <a:pt x="2392" y="3516"/>
                  </a:lnTo>
                  <a:lnTo>
                    <a:pt x="2395" y="3519"/>
                  </a:lnTo>
                  <a:lnTo>
                    <a:pt x="2393" y="3520"/>
                  </a:lnTo>
                  <a:lnTo>
                    <a:pt x="2390" y="3522"/>
                  </a:lnTo>
                  <a:lnTo>
                    <a:pt x="2387" y="3524"/>
                  </a:lnTo>
                  <a:lnTo>
                    <a:pt x="2384" y="3527"/>
                  </a:lnTo>
                  <a:lnTo>
                    <a:pt x="2382" y="3524"/>
                  </a:lnTo>
                  <a:lnTo>
                    <a:pt x="2376" y="3527"/>
                  </a:lnTo>
                  <a:lnTo>
                    <a:pt x="2370" y="3528"/>
                  </a:lnTo>
                  <a:lnTo>
                    <a:pt x="2369" y="3526"/>
                  </a:lnTo>
                  <a:lnTo>
                    <a:pt x="2369" y="3524"/>
                  </a:lnTo>
                  <a:lnTo>
                    <a:pt x="2367" y="3523"/>
                  </a:lnTo>
                  <a:lnTo>
                    <a:pt x="2363" y="3524"/>
                  </a:lnTo>
                  <a:lnTo>
                    <a:pt x="2362" y="3523"/>
                  </a:lnTo>
                  <a:close/>
                  <a:moveTo>
                    <a:pt x="477" y="3326"/>
                  </a:moveTo>
                  <a:lnTo>
                    <a:pt x="478" y="3331"/>
                  </a:lnTo>
                  <a:lnTo>
                    <a:pt x="474" y="3329"/>
                  </a:lnTo>
                  <a:lnTo>
                    <a:pt x="473" y="3329"/>
                  </a:lnTo>
                  <a:lnTo>
                    <a:pt x="472" y="3327"/>
                  </a:lnTo>
                  <a:lnTo>
                    <a:pt x="473" y="3325"/>
                  </a:lnTo>
                  <a:lnTo>
                    <a:pt x="476" y="3326"/>
                  </a:lnTo>
                  <a:lnTo>
                    <a:pt x="477" y="3326"/>
                  </a:lnTo>
                  <a:close/>
                  <a:moveTo>
                    <a:pt x="2764" y="3315"/>
                  </a:moveTo>
                  <a:lnTo>
                    <a:pt x="2759" y="3317"/>
                  </a:lnTo>
                  <a:lnTo>
                    <a:pt x="2758" y="3318"/>
                  </a:lnTo>
                  <a:lnTo>
                    <a:pt x="2757" y="3319"/>
                  </a:lnTo>
                  <a:lnTo>
                    <a:pt x="2756" y="3318"/>
                  </a:lnTo>
                  <a:lnTo>
                    <a:pt x="2754" y="3316"/>
                  </a:lnTo>
                  <a:lnTo>
                    <a:pt x="2754" y="3314"/>
                  </a:lnTo>
                  <a:lnTo>
                    <a:pt x="2756" y="3314"/>
                  </a:lnTo>
                  <a:lnTo>
                    <a:pt x="2757" y="3314"/>
                  </a:lnTo>
                  <a:lnTo>
                    <a:pt x="2757" y="3316"/>
                  </a:lnTo>
                  <a:lnTo>
                    <a:pt x="2758" y="3316"/>
                  </a:lnTo>
                  <a:lnTo>
                    <a:pt x="2759" y="3316"/>
                  </a:lnTo>
                  <a:lnTo>
                    <a:pt x="2762" y="3313"/>
                  </a:lnTo>
                  <a:lnTo>
                    <a:pt x="2764" y="3312"/>
                  </a:lnTo>
                  <a:lnTo>
                    <a:pt x="2765" y="3313"/>
                  </a:lnTo>
                  <a:lnTo>
                    <a:pt x="2764" y="3315"/>
                  </a:lnTo>
                  <a:close/>
                  <a:moveTo>
                    <a:pt x="2779" y="3307"/>
                  </a:moveTo>
                  <a:lnTo>
                    <a:pt x="2781" y="3310"/>
                  </a:lnTo>
                  <a:lnTo>
                    <a:pt x="2782" y="3311"/>
                  </a:lnTo>
                  <a:lnTo>
                    <a:pt x="2774" y="3314"/>
                  </a:lnTo>
                  <a:lnTo>
                    <a:pt x="2773" y="3315"/>
                  </a:lnTo>
                  <a:lnTo>
                    <a:pt x="2773" y="3314"/>
                  </a:lnTo>
                  <a:lnTo>
                    <a:pt x="2773" y="3311"/>
                  </a:lnTo>
                  <a:lnTo>
                    <a:pt x="2773" y="3309"/>
                  </a:lnTo>
                  <a:lnTo>
                    <a:pt x="2773" y="3308"/>
                  </a:lnTo>
                  <a:lnTo>
                    <a:pt x="2776" y="3310"/>
                  </a:lnTo>
                  <a:lnTo>
                    <a:pt x="2777" y="3306"/>
                  </a:lnTo>
                  <a:lnTo>
                    <a:pt x="2779" y="3307"/>
                  </a:lnTo>
                  <a:close/>
                  <a:moveTo>
                    <a:pt x="539" y="3317"/>
                  </a:moveTo>
                  <a:lnTo>
                    <a:pt x="539" y="3318"/>
                  </a:lnTo>
                  <a:lnTo>
                    <a:pt x="532" y="3315"/>
                  </a:lnTo>
                  <a:lnTo>
                    <a:pt x="529" y="3312"/>
                  </a:lnTo>
                  <a:lnTo>
                    <a:pt x="528" y="3311"/>
                  </a:lnTo>
                  <a:lnTo>
                    <a:pt x="527" y="3310"/>
                  </a:lnTo>
                  <a:lnTo>
                    <a:pt x="523" y="3308"/>
                  </a:lnTo>
                  <a:lnTo>
                    <a:pt x="523" y="3306"/>
                  </a:lnTo>
                  <a:lnTo>
                    <a:pt x="524" y="3306"/>
                  </a:lnTo>
                  <a:lnTo>
                    <a:pt x="526" y="3306"/>
                  </a:lnTo>
                  <a:lnTo>
                    <a:pt x="530" y="3308"/>
                  </a:lnTo>
                  <a:lnTo>
                    <a:pt x="534" y="3311"/>
                  </a:lnTo>
                  <a:lnTo>
                    <a:pt x="539" y="3317"/>
                  </a:lnTo>
                  <a:close/>
                  <a:moveTo>
                    <a:pt x="459" y="3314"/>
                  </a:moveTo>
                  <a:lnTo>
                    <a:pt x="458" y="3314"/>
                  </a:lnTo>
                  <a:lnTo>
                    <a:pt x="456" y="3314"/>
                  </a:lnTo>
                  <a:lnTo>
                    <a:pt x="454" y="3312"/>
                  </a:lnTo>
                  <a:lnTo>
                    <a:pt x="449" y="3308"/>
                  </a:lnTo>
                  <a:lnTo>
                    <a:pt x="449" y="3308"/>
                  </a:lnTo>
                  <a:lnTo>
                    <a:pt x="449" y="3307"/>
                  </a:lnTo>
                  <a:lnTo>
                    <a:pt x="451" y="3306"/>
                  </a:lnTo>
                  <a:lnTo>
                    <a:pt x="451" y="3305"/>
                  </a:lnTo>
                  <a:lnTo>
                    <a:pt x="450" y="3303"/>
                  </a:lnTo>
                  <a:lnTo>
                    <a:pt x="453" y="3301"/>
                  </a:lnTo>
                  <a:lnTo>
                    <a:pt x="456" y="3302"/>
                  </a:lnTo>
                  <a:lnTo>
                    <a:pt x="457" y="3304"/>
                  </a:lnTo>
                  <a:lnTo>
                    <a:pt x="459" y="3307"/>
                  </a:lnTo>
                  <a:lnTo>
                    <a:pt x="460" y="3311"/>
                  </a:lnTo>
                  <a:lnTo>
                    <a:pt x="460" y="3313"/>
                  </a:lnTo>
                  <a:lnTo>
                    <a:pt x="459" y="3314"/>
                  </a:lnTo>
                  <a:close/>
                  <a:moveTo>
                    <a:pt x="2532" y="3339"/>
                  </a:moveTo>
                  <a:lnTo>
                    <a:pt x="2519" y="3339"/>
                  </a:lnTo>
                  <a:lnTo>
                    <a:pt x="2508" y="3336"/>
                  </a:lnTo>
                  <a:lnTo>
                    <a:pt x="2501" y="3335"/>
                  </a:lnTo>
                  <a:lnTo>
                    <a:pt x="2493" y="3333"/>
                  </a:lnTo>
                  <a:lnTo>
                    <a:pt x="2476" y="3324"/>
                  </a:lnTo>
                  <a:lnTo>
                    <a:pt x="2474" y="3321"/>
                  </a:lnTo>
                  <a:lnTo>
                    <a:pt x="2472" y="3317"/>
                  </a:lnTo>
                  <a:lnTo>
                    <a:pt x="2469" y="3314"/>
                  </a:lnTo>
                  <a:lnTo>
                    <a:pt x="2466" y="3311"/>
                  </a:lnTo>
                  <a:lnTo>
                    <a:pt x="2448" y="3303"/>
                  </a:lnTo>
                  <a:lnTo>
                    <a:pt x="2447" y="3300"/>
                  </a:lnTo>
                  <a:lnTo>
                    <a:pt x="2450" y="3298"/>
                  </a:lnTo>
                  <a:lnTo>
                    <a:pt x="2454" y="3297"/>
                  </a:lnTo>
                  <a:lnTo>
                    <a:pt x="2458" y="3297"/>
                  </a:lnTo>
                  <a:lnTo>
                    <a:pt x="2470" y="3300"/>
                  </a:lnTo>
                  <a:lnTo>
                    <a:pt x="2485" y="3303"/>
                  </a:lnTo>
                  <a:lnTo>
                    <a:pt x="2491" y="3306"/>
                  </a:lnTo>
                  <a:lnTo>
                    <a:pt x="2499" y="3309"/>
                  </a:lnTo>
                  <a:lnTo>
                    <a:pt x="2506" y="3313"/>
                  </a:lnTo>
                  <a:lnTo>
                    <a:pt x="2522" y="3323"/>
                  </a:lnTo>
                  <a:lnTo>
                    <a:pt x="2524" y="3325"/>
                  </a:lnTo>
                  <a:lnTo>
                    <a:pt x="2532" y="3329"/>
                  </a:lnTo>
                  <a:lnTo>
                    <a:pt x="2534" y="3333"/>
                  </a:lnTo>
                  <a:lnTo>
                    <a:pt x="2536" y="3337"/>
                  </a:lnTo>
                  <a:lnTo>
                    <a:pt x="2534" y="3338"/>
                  </a:lnTo>
                  <a:lnTo>
                    <a:pt x="2532" y="3339"/>
                  </a:lnTo>
                  <a:close/>
                  <a:moveTo>
                    <a:pt x="512" y="3293"/>
                  </a:moveTo>
                  <a:lnTo>
                    <a:pt x="512" y="3293"/>
                  </a:lnTo>
                  <a:lnTo>
                    <a:pt x="510" y="3287"/>
                  </a:lnTo>
                  <a:lnTo>
                    <a:pt x="512" y="3286"/>
                  </a:lnTo>
                  <a:lnTo>
                    <a:pt x="512" y="3284"/>
                  </a:lnTo>
                  <a:lnTo>
                    <a:pt x="512" y="3284"/>
                  </a:lnTo>
                  <a:lnTo>
                    <a:pt x="514" y="3286"/>
                  </a:lnTo>
                  <a:lnTo>
                    <a:pt x="514" y="3288"/>
                  </a:lnTo>
                  <a:lnTo>
                    <a:pt x="515" y="3290"/>
                  </a:lnTo>
                  <a:lnTo>
                    <a:pt x="515" y="3291"/>
                  </a:lnTo>
                  <a:lnTo>
                    <a:pt x="512" y="3293"/>
                  </a:lnTo>
                  <a:close/>
                  <a:moveTo>
                    <a:pt x="506" y="3289"/>
                  </a:moveTo>
                  <a:lnTo>
                    <a:pt x="506" y="3292"/>
                  </a:lnTo>
                  <a:lnTo>
                    <a:pt x="503" y="3288"/>
                  </a:lnTo>
                  <a:lnTo>
                    <a:pt x="500" y="3279"/>
                  </a:lnTo>
                  <a:lnTo>
                    <a:pt x="501" y="3277"/>
                  </a:lnTo>
                  <a:lnTo>
                    <a:pt x="502" y="3274"/>
                  </a:lnTo>
                  <a:lnTo>
                    <a:pt x="503" y="3273"/>
                  </a:lnTo>
                  <a:lnTo>
                    <a:pt x="506" y="3275"/>
                  </a:lnTo>
                  <a:lnTo>
                    <a:pt x="508" y="3277"/>
                  </a:lnTo>
                  <a:lnTo>
                    <a:pt x="508" y="3278"/>
                  </a:lnTo>
                  <a:lnTo>
                    <a:pt x="509" y="3281"/>
                  </a:lnTo>
                  <a:lnTo>
                    <a:pt x="509" y="3283"/>
                  </a:lnTo>
                  <a:lnTo>
                    <a:pt x="508" y="3286"/>
                  </a:lnTo>
                  <a:lnTo>
                    <a:pt x="506" y="3289"/>
                  </a:lnTo>
                  <a:close/>
                  <a:moveTo>
                    <a:pt x="2733" y="3259"/>
                  </a:moveTo>
                  <a:lnTo>
                    <a:pt x="2732" y="3259"/>
                  </a:lnTo>
                  <a:lnTo>
                    <a:pt x="2730" y="3259"/>
                  </a:lnTo>
                  <a:lnTo>
                    <a:pt x="2730" y="3258"/>
                  </a:lnTo>
                  <a:lnTo>
                    <a:pt x="2730" y="3257"/>
                  </a:lnTo>
                  <a:lnTo>
                    <a:pt x="2730" y="3255"/>
                  </a:lnTo>
                  <a:lnTo>
                    <a:pt x="2733" y="3254"/>
                  </a:lnTo>
                  <a:lnTo>
                    <a:pt x="2735" y="3254"/>
                  </a:lnTo>
                  <a:lnTo>
                    <a:pt x="2735" y="3255"/>
                  </a:lnTo>
                  <a:lnTo>
                    <a:pt x="2734" y="3257"/>
                  </a:lnTo>
                  <a:lnTo>
                    <a:pt x="2733" y="3259"/>
                  </a:lnTo>
                  <a:close/>
                  <a:moveTo>
                    <a:pt x="441" y="3262"/>
                  </a:moveTo>
                  <a:lnTo>
                    <a:pt x="457" y="3268"/>
                  </a:lnTo>
                  <a:lnTo>
                    <a:pt x="473" y="3271"/>
                  </a:lnTo>
                  <a:lnTo>
                    <a:pt x="485" y="3275"/>
                  </a:lnTo>
                  <a:lnTo>
                    <a:pt x="492" y="3276"/>
                  </a:lnTo>
                  <a:lnTo>
                    <a:pt x="495" y="3277"/>
                  </a:lnTo>
                  <a:lnTo>
                    <a:pt x="496" y="3279"/>
                  </a:lnTo>
                  <a:lnTo>
                    <a:pt x="498" y="3282"/>
                  </a:lnTo>
                  <a:lnTo>
                    <a:pt x="501" y="3289"/>
                  </a:lnTo>
                  <a:lnTo>
                    <a:pt x="504" y="3293"/>
                  </a:lnTo>
                  <a:lnTo>
                    <a:pt x="509" y="3302"/>
                  </a:lnTo>
                  <a:lnTo>
                    <a:pt x="514" y="3308"/>
                  </a:lnTo>
                  <a:lnTo>
                    <a:pt x="515" y="3310"/>
                  </a:lnTo>
                  <a:lnTo>
                    <a:pt x="514" y="3311"/>
                  </a:lnTo>
                  <a:lnTo>
                    <a:pt x="514" y="3312"/>
                  </a:lnTo>
                  <a:lnTo>
                    <a:pt x="517" y="3317"/>
                  </a:lnTo>
                  <a:lnTo>
                    <a:pt x="523" y="3322"/>
                  </a:lnTo>
                  <a:lnTo>
                    <a:pt x="528" y="3325"/>
                  </a:lnTo>
                  <a:lnTo>
                    <a:pt x="537" y="3329"/>
                  </a:lnTo>
                  <a:lnTo>
                    <a:pt x="543" y="3333"/>
                  </a:lnTo>
                  <a:lnTo>
                    <a:pt x="545" y="3335"/>
                  </a:lnTo>
                  <a:lnTo>
                    <a:pt x="548" y="3338"/>
                  </a:lnTo>
                  <a:lnTo>
                    <a:pt x="550" y="3339"/>
                  </a:lnTo>
                  <a:lnTo>
                    <a:pt x="552" y="3345"/>
                  </a:lnTo>
                  <a:lnTo>
                    <a:pt x="556" y="3352"/>
                  </a:lnTo>
                  <a:lnTo>
                    <a:pt x="559" y="3364"/>
                  </a:lnTo>
                  <a:lnTo>
                    <a:pt x="561" y="3363"/>
                  </a:lnTo>
                  <a:lnTo>
                    <a:pt x="561" y="3359"/>
                  </a:lnTo>
                  <a:lnTo>
                    <a:pt x="561" y="3358"/>
                  </a:lnTo>
                  <a:lnTo>
                    <a:pt x="562" y="3358"/>
                  </a:lnTo>
                  <a:lnTo>
                    <a:pt x="563" y="3360"/>
                  </a:lnTo>
                  <a:lnTo>
                    <a:pt x="564" y="3363"/>
                  </a:lnTo>
                  <a:lnTo>
                    <a:pt x="567" y="3370"/>
                  </a:lnTo>
                  <a:lnTo>
                    <a:pt x="566" y="3372"/>
                  </a:lnTo>
                  <a:lnTo>
                    <a:pt x="565" y="3372"/>
                  </a:lnTo>
                  <a:lnTo>
                    <a:pt x="561" y="3371"/>
                  </a:lnTo>
                  <a:lnTo>
                    <a:pt x="560" y="3372"/>
                  </a:lnTo>
                  <a:lnTo>
                    <a:pt x="558" y="3375"/>
                  </a:lnTo>
                  <a:lnTo>
                    <a:pt x="557" y="3376"/>
                  </a:lnTo>
                  <a:lnTo>
                    <a:pt x="556" y="3375"/>
                  </a:lnTo>
                  <a:lnTo>
                    <a:pt x="546" y="3373"/>
                  </a:lnTo>
                  <a:lnTo>
                    <a:pt x="540" y="3370"/>
                  </a:lnTo>
                  <a:lnTo>
                    <a:pt x="531" y="3367"/>
                  </a:lnTo>
                  <a:lnTo>
                    <a:pt x="521" y="3363"/>
                  </a:lnTo>
                  <a:lnTo>
                    <a:pt x="516" y="3360"/>
                  </a:lnTo>
                  <a:lnTo>
                    <a:pt x="511" y="3357"/>
                  </a:lnTo>
                  <a:lnTo>
                    <a:pt x="508" y="3355"/>
                  </a:lnTo>
                  <a:lnTo>
                    <a:pt x="507" y="3353"/>
                  </a:lnTo>
                  <a:lnTo>
                    <a:pt x="508" y="3352"/>
                  </a:lnTo>
                  <a:lnTo>
                    <a:pt x="514" y="3345"/>
                  </a:lnTo>
                  <a:lnTo>
                    <a:pt x="517" y="3342"/>
                  </a:lnTo>
                  <a:lnTo>
                    <a:pt x="517" y="3339"/>
                  </a:lnTo>
                  <a:lnTo>
                    <a:pt x="518" y="3336"/>
                  </a:lnTo>
                  <a:lnTo>
                    <a:pt x="518" y="3333"/>
                  </a:lnTo>
                  <a:lnTo>
                    <a:pt x="517" y="3333"/>
                  </a:lnTo>
                  <a:lnTo>
                    <a:pt x="517" y="3337"/>
                  </a:lnTo>
                  <a:lnTo>
                    <a:pt x="516" y="3339"/>
                  </a:lnTo>
                  <a:lnTo>
                    <a:pt x="515" y="3342"/>
                  </a:lnTo>
                  <a:lnTo>
                    <a:pt x="514" y="3342"/>
                  </a:lnTo>
                  <a:lnTo>
                    <a:pt x="506" y="3344"/>
                  </a:lnTo>
                  <a:lnTo>
                    <a:pt x="500" y="3344"/>
                  </a:lnTo>
                  <a:lnTo>
                    <a:pt x="497" y="3346"/>
                  </a:lnTo>
                  <a:lnTo>
                    <a:pt x="496" y="3347"/>
                  </a:lnTo>
                  <a:lnTo>
                    <a:pt x="494" y="3345"/>
                  </a:lnTo>
                  <a:lnTo>
                    <a:pt x="490" y="3342"/>
                  </a:lnTo>
                  <a:lnTo>
                    <a:pt x="485" y="3339"/>
                  </a:lnTo>
                  <a:lnTo>
                    <a:pt x="485" y="3338"/>
                  </a:lnTo>
                  <a:lnTo>
                    <a:pt x="489" y="3337"/>
                  </a:lnTo>
                  <a:lnTo>
                    <a:pt x="491" y="3334"/>
                  </a:lnTo>
                  <a:lnTo>
                    <a:pt x="491" y="3334"/>
                  </a:lnTo>
                  <a:lnTo>
                    <a:pt x="490" y="3334"/>
                  </a:lnTo>
                  <a:lnTo>
                    <a:pt x="489" y="3334"/>
                  </a:lnTo>
                  <a:lnTo>
                    <a:pt x="486" y="3331"/>
                  </a:lnTo>
                  <a:lnTo>
                    <a:pt x="485" y="3330"/>
                  </a:lnTo>
                  <a:lnTo>
                    <a:pt x="482" y="3331"/>
                  </a:lnTo>
                  <a:lnTo>
                    <a:pt x="481" y="3331"/>
                  </a:lnTo>
                  <a:lnTo>
                    <a:pt x="480" y="3329"/>
                  </a:lnTo>
                  <a:lnTo>
                    <a:pt x="482" y="3325"/>
                  </a:lnTo>
                  <a:lnTo>
                    <a:pt x="482" y="3324"/>
                  </a:lnTo>
                  <a:lnTo>
                    <a:pt x="479" y="3325"/>
                  </a:lnTo>
                  <a:lnTo>
                    <a:pt x="478" y="3325"/>
                  </a:lnTo>
                  <a:lnTo>
                    <a:pt x="478" y="3323"/>
                  </a:lnTo>
                  <a:lnTo>
                    <a:pt x="476" y="3323"/>
                  </a:lnTo>
                  <a:lnTo>
                    <a:pt x="474" y="3323"/>
                  </a:lnTo>
                  <a:lnTo>
                    <a:pt x="472" y="3322"/>
                  </a:lnTo>
                  <a:lnTo>
                    <a:pt x="471" y="3322"/>
                  </a:lnTo>
                  <a:lnTo>
                    <a:pt x="471" y="3324"/>
                  </a:lnTo>
                  <a:lnTo>
                    <a:pt x="470" y="3325"/>
                  </a:lnTo>
                  <a:lnTo>
                    <a:pt x="467" y="3322"/>
                  </a:lnTo>
                  <a:lnTo>
                    <a:pt x="465" y="3322"/>
                  </a:lnTo>
                  <a:lnTo>
                    <a:pt x="463" y="3324"/>
                  </a:lnTo>
                  <a:lnTo>
                    <a:pt x="463" y="3324"/>
                  </a:lnTo>
                  <a:lnTo>
                    <a:pt x="462" y="3323"/>
                  </a:lnTo>
                  <a:lnTo>
                    <a:pt x="462" y="3317"/>
                  </a:lnTo>
                  <a:lnTo>
                    <a:pt x="462" y="3315"/>
                  </a:lnTo>
                  <a:lnTo>
                    <a:pt x="462" y="3314"/>
                  </a:lnTo>
                  <a:lnTo>
                    <a:pt x="465" y="3313"/>
                  </a:lnTo>
                  <a:lnTo>
                    <a:pt x="474" y="3312"/>
                  </a:lnTo>
                  <a:lnTo>
                    <a:pt x="476" y="3311"/>
                  </a:lnTo>
                  <a:lnTo>
                    <a:pt x="468" y="3311"/>
                  </a:lnTo>
                  <a:lnTo>
                    <a:pt x="467" y="3310"/>
                  </a:lnTo>
                  <a:lnTo>
                    <a:pt x="465" y="3308"/>
                  </a:lnTo>
                  <a:lnTo>
                    <a:pt x="463" y="3308"/>
                  </a:lnTo>
                  <a:lnTo>
                    <a:pt x="462" y="3308"/>
                  </a:lnTo>
                  <a:lnTo>
                    <a:pt x="461" y="3306"/>
                  </a:lnTo>
                  <a:lnTo>
                    <a:pt x="458" y="3300"/>
                  </a:lnTo>
                  <a:lnTo>
                    <a:pt x="456" y="3299"/>
                  </a:lnTo>
                  <a:lnTo>
                    <a:pt x="452" y="3298"/>
                  </a:lnTo>
                  <a:lnTo>
                    <a:pt x="451" y="3297"/>
                  </a:lnTo>
                  <a:lnTo>
                    <a:pt x="450" y="3298"/>
                  </a:lnTo>
                  <a:lnTo>
                    <a:pt x="449" y="3299"/>
                  </a:lnTo>
                  <a:lnTo>
                    <a:pt x="449" y="3300"/>
                  </a:lnTo>
                  <a:lnTo>
                    <a:pt x="446" y="3301"/>
                  </a:lnTo>
                  <a:lnTo>
                    <a:pt x="444" y="3300"/>
                  </a:lnTo>
                  <a:lnTo>
                    <a:pt x="443" y="3299"/>
                  </a:lnTo>
                  <a:lnTo>
                    <a:pt x="441" y="3297"/>
                  </a:lnTo>
                  <a:lnTo>
                    <a:pt x="441" y="3295"/>
                  </a:lnTo>
                  <a:lnTo>
                    <a:pt x="442" y="3292"/>
                  </a:lnTo>
                  <a:lnTo>
                    <a:pt x="442" y="3290"/>
                  </a:lnTo>
                  <a:lnTo>
                    <a:pt x="441" y="3289"/>
                  </a:lnTo>
                  <a:lnTo>
                    <a:pt x="441" y="3288"/>
                  </a:lnTo>
                  <a:lnTo>
                    <a:pt x="440" y="3287"/>
                  </a:lnTo>
                  <a:lnTo>
                    <a:pt x="439" y="3288"/>
                  </a:lnTo>
                  <a:lnTo>
                    <a:pt x="439" y="3290"/>
                  </a:lnTo>
                  <a:lnTo>
                    <a:pt x="438" y="3291"/>
                  </a:lnTo>
                  <a:lnTo>
                    <a:pt x="437" y="3292"/>
                  </a:lnTo>
                  <a:lnTo>
                    <a:pt x="435" y="3290"/>
                  </a:lnTo>
                  <a:lnTo>
                    <a:pt x="434" y="3288"/>
                  </a:lnTo>
                  <a:lnTo>
                    <a:pt x="433" y="3286"/>
                  </a:lnTo>
                  <a:lnTo>
                    <a:pt x="426" y="3286"/>
                  </a:lnTo>
                  <a:lnTo>
                    <a:pt x="423" y="3288"/>
                  </a:lnTo>
                  <a:lnTo>
                    <a:pt x="422" y="3288"/>
                  </a:lnTo>
                  <a:lnTo>
                    <a:pt x="420" y="3288"/>
                  </a:lnTo>
                  <a:lnTo>
                    <a:pt x="420" y="3287"/>
                  </a:lnTo>
                  <a:lnTo>
                    <a:pt x="421" y="3284"/>
                  </a:lnTo>
                  <a:lnTo>
                    <a:pt x="421" y="3279"/>
                  </a:lnTo>
                  <a:lnTo>
                    <a:pt x="421" y="3279"/>
                  </a:lnTo>
                  <a:lnTo>
                    <a:pt x="417" y="3278"/>
                  </a:lnTo>
                  <a:lnTo>
                    <a:pt x="417" y="3277"/>
                  </a:lnTo>
                  <a:lnTo>
                    <a:pt x="419" y="3272"/>
                  </a:lnTo>
                  <a:lnTo>
                    <a:pt x="420" y="3271"/>
                  </a:lnTo>
                  <a:lnTo>
                    <a:pt x="421" y="3271"/>
                  </a:lnTo>
                  <a:lnTo>
                    <a:pt x="427" y="3270"/>
                  </a:lnTo>
                  <a:lnTo>
                    <a:pt x="429" y="3271"/>
                  </a:lnTo>
                  <a:lnTo>
                    <a:pt x="432" y="3274"/>
                  </a:lnTo>
                  <a:lnTo>
                    <a:pt x="432" y="3273"/>
                  </a:lnTo>
                  <a:lnTo>
                    <a:pt x="431" y="3270"/>
                  </a:lnTo>
                  <a:lnTo>
                    <a:pt x="431" y="3267"/>
                  </a:lnTo>
                  <a:lnTo>
                    <a:pt x="433" y="3265"/>
                  </a:lnTo>
                  <a:lnTo>
                    <a:pt x="431" y="3265"/>
                  </a:lnTo>
                  <a:lnTo>
                    <a:pt x="424" y="3264"/>
                  </a:lnTo>
                  <a:lnTo>
                    <a:pt x="424" y="3265"/>
                  </a:lnTo>
                  <a:lnTo>
                    <a:pt x="424" y="3268"/>
                  </a:lnTo>
                  <a:lnTo>
                    <a:pt x="420" y="3270"/>
                  </a:lnTo>
                  <a:lnTo>
                    <a:pt x="417" y="3270"/>
                  </a:lnTo>
                  <a:lnTo>
                    <a:pt x="414" y="3270"/>
                  </a:lnTo>
                  <a:lnTo>
                    <a:pt x="411" y="3268"/>
                  </a:lnTo>
                  <a:lnTo>
                    <a:pt x="407" y="3264"/>
                  </a:lnTo>
                  <a:lnTo>
                    <a:pt x="405" y="3259"/>
                  </a:lnTo>
                  <a:lnTo>
                    <a:pt x="405" y="3257"/>
                  </a:lnTo>
                  <a:lnTo>
                    <a:pt x="406" y="3254"/>
                  </a:lnTo>
                  <a:lnTo>
                    <a:pt x="408" y="3253"/>
                  </a:lnTo>
                  <a:lnTo>
                    <a:pt x="413" y="3251"/>
                  </a:lnTo>
                  <a:lnTo>
                    <a:pt x="418" y="3251"/>
                  </a:lnTo>
                  <a:lnTo>
                    <a:pt x="425" y="3253"/>
                  </a:lnTo>
                  <a:lnTo>
                    <a:pt x="441" y="3262"/>
                  </a:lnTo>
                  <a:close/>
                  <a:moveTo>
                    <a:pt x="2735" y="3217"/>
                  </a:moveTo>
                  <a:lnTo>
                    <a:pt x="2733" y="3222"/>
                  </a:lnTo>
                  <a:lnTo>
                    <a:pt x="2731" y="3224"/>
                  </a:lnTo>
                  <a:lnTo>
                    <a:pt x="2730" y="3225"/>
                  </a:lnTo>
                  <a:lnTo>
                    <a:pt x="2726" y="3226"/>
                  </a:lnTo>
                  <a:lnTo>
                    <a:pt x="2719" y="3227"/>
                  </a:lnTo>
                  <a:lnTo>
                    <a:pt x="2717" y="3227"/>
                  </a:lnTo>
                  <a:lnTo>
                    <a:pt x="2717" y="3231"/>
                  </a:lnTo>
                  <a:lnTo>
                    <a:pt x="2717" y="3233"/>
                  </a:lnTo>
                  <a:lnTo>
                    <a:pt x="2718" y="3234"/>
                  </a:lnTo>
                  <a:lnTo>
                    <a:pt x="2719" y="3234"/>
                  </a:lnTo>
                  <a:lnTo>
                    <a:pt x="2722" y="3234"/>
                  </a:lnTo>
                  <a:lnTo>
                    <a:pt x="2723" y="3234"/>
                  </a:lnTo>
                  <a:lnTo>
                    <a:pt x="2724" y="3235"/>
                  </a:lnTo>
                  <a:lnTo>
                    <a:pt x="2724" y="3236"/>
                  </a:lnTo>
                  <a:lnTo>
                    <a:pt x="2725" y="3237"/>
                  </a:lnTo>
                  <a:lnTo>
                    <a:pt x="2725" y="3240"/>
                  </a:lnTo>
                  <a:lnTo>
                    <a:pt x="2724" y="3243"/>
                  </a:lnTo>
                  <a:lnTo>
                    <a:pt x="2722" y="3249"/>
                  </a:lnTo>
                  <a:lnTo>
                    <a:pt x="2719" y="3253"/>
                  </a:lnTo>
                  <a:lnTo>
                    <a:pt x="2715" y="3255"/>
                  </a:lnTo>
                  <a:lnTo>
                    <a:pt x="2715" y="3256"/>
                  </a:lnTo>
                  <a:lnTo>
                    <a:pt x="2714" y="3257"/>
                  </a:lnTo>
                  <a:lnTo>
                    <a:pt x="2713" y="3262"/>
                  </a:lnTo>
                  <a:lnTo>
                    <a:pt x="2712" y="3265"/>
                  </a:lnTo>
                  <a:lnTo>
                    <a:pt x="2706" y="3273"/>
                  </a:lnTo>
                  <a:lnTo>
                    <a:pt x="2704" y="3275"/>
                  </a:lnTo>
                  <a:lnTo>
                    <a:pt x="2704" y="3277"/>
                  </a:lnTo>
                  <a:lnTo>
                    <a:pt x="2702" y="3281"/>
                  </a:lnTo>
                  <a:lnTo>
                    <a:pt x="2701" y="3284"/>
                  </a:lnTo>
                  <a:lnTo>
                    <a:pt x="2696" y="3292"/>
                  </a:lnTo>
                  <a:lnTo>
                    <a:pt x="2695" y="3294"/>
                  </a:lnTo>
                  <a:lnTo>
                    <a:pt x="2694" y="3296"/>
                  </a:lnTo>
                  <a:lnTo>
                    <a:pt x="2694" y="3299"/>
                  </a:lnTo>
                  <a:lnTo>
                    <a:pt x="2694" y="3300"/>
                  </a:lnTo>
                  <a:lnTo>
                    <a:pt x="2693" y="3303"/>
                  </a:lnTo>
                  <a:lnTo>
                    <a:pt x="2691" y="3305"/>
                  </a:lnTo>
                  <a:lnTo>
                    <a:pt x="2691" y="3306"/>
                  </a:lnTo>
                  <a:lnTo>
                    <a:pt x="2691" y="3308"/>
                  </a:lnTo>
                  <a:lnTo>
                    <a:pt x="2692" y="3309"/>
                  </a:lnTo>
                  <a:lnTo>
                    <a:pt x="2692" y="3311"/>
                  </a:lnTo>
                  <a:lnTo>
                    <a:pt x="2691" y="3314"/>
                  </a:lnTo>
                  <a:lnTo>
                    <a:pt x="2694" y="3311"/>
                  </a:lnTo>
                  <a:lnTo>
                    <a:pt x="2698" y="3305"/>
                  </a:lnTo>
                  <a:lnTo>
                    <a:pt x="2702" y="3301"/>
                  </a:lnTo>
                  <a:lnTo>
                    <a:pt x="2704" y="3300"/>
                  </a:lnTo>
                  <a:lnTo>
                    <a:pt x="2706" y="3298"/>
                  </a:lnTo>
                  <a:lnTo>
                    <a:pt x="2708" y="3293"/>
                  </a:lnTo>
                  <a:lnTo>
                    <a:pt x="2710" y="3290"/>
                  </a:lnTo>
                  <a:lnTo>
                    <a:pt x="2712" y="3288"/>
                  </a:lnTo>
                  <a:lnTo>
                    <a:pt x="2713" y="3289"/>
                  </a:lnTo>
                  <a:lnTo>
                    <a:pt x="2714" y="3291"/>
                  </a:lnTo>
                  <a:lnTo>
                    <a:pt x="2714" y="3293"/>
                  </a:lnTo>
                  <a:lnTo>
                    <a:pt x="2713" y="3297"/>
                  </a:lnTo>
                  <a:lnTo>
                    <a:pt x="2713" y="3297"/>
                  </a:lnTo>
                  <a:lnTo>
                    <a:pt x="2715" y="3295"/>
                  </a:lnTo>
                  <a:lnTo>
                    <a:pt x="2720" y="3293"/>
                  </a:lnTo>
                  <a:lnTo>
                    <a:pt x="2722" y="3293"/>
                  </a:lnTo>
                  <a:lnTo>
                    <a:pt x="2725" y="3297"/>
                  </a:lnTo>
                  <a:lnTo>
                    <a:pt x="2728" y="3296"/>
                  </a:lnTo>
                  <a:lnTo>
                    <a:pt x="2733" y="3295"/>
                  </a:lnTo>
                  <a:lnTo>
                    <a:pt x="2734" y="3295"/>
                  </a:lnTo>
                  <a:lnTo>
                    <a:pt x="2733" y="3297"/>
                  </a:lnTo>
                  <a:lnTo>
                    <a:pt x="2731" y="3300"/>
                  </a:lnTo>
                  <a:lnTo>
                    <a:pt x="2727" y="3303"/>
                  </a:lnTo>
                  <a:lnTo>
                    <a:pt x="2717" y="3309"/>
                  </a:lnTo>
                  <a:lnTo>
                    <a:pt x="2713" y="3313"/>
                  </a:lnTo>
                  <a:lnTo>
                    <a:pt x="2714" y="3313"/>
                  </a:lnTo>
                  <a:lnTo>
                    <a:pt x="2717" y="3311"/>
                  </a:lnTo>
                  <a:lnTo>
                    <a:pt x="2718" y="3310"/>
                  </a:lnTo>
                  <a:lnTo>
                    <a:pt x="2721" y="3310"/>
                  </a:lnTo>
                  <a:lnTo>
                    <a:pt x="2722" y="3311"/>
                  </a:lnTo>
                  <a:lnTo>
                    <a:pt x="2721" y="3312"/>
                  </a:lnTo>
                  <a:lnTo>
                    <a:pt x="2721" y="3315"/>
                  </a:lnTo>
                  <a:lnTo>
                    <a:pt x="2715" y="3322"/>
                  </a:lnTo>
                  <a:lnTo>
                    <a:pt x="2717" y="3321"/>
                  </a:lnTo>
                  <a:lnTo>
                    <a:pt x="2724" y="3318"/>
                  </a:lnTo>
                  <a:lnTo>
                    <a:pt x="2728" y="3322"/>
                  </a:lnTo>
                  <a:lnTo>
                    <a:pt x="2734" y="3321"/>
                  </a:lnTo>
                  <a:lnTo>
                    <a:pt x="2738" y="3320"/>
                  </a:lnTo>
                  <a:lnTo>
                    <a:pt x="2738" y="3321"/>
                  </a:lnTo>
                  <a:lnTo>
                    <a:pt x="2738" y="3322"/>
                  </a:lnTo>
                  <a:lnTo>
                    <a:pt x="2738" y="3325"/>
                  </a:lnTo>
                  <a:lnTo>
                    <a:pt x="2739" y="3325"/>
                  </a:lnTo>
                  <a:lnTo>
                    <a:pt x="2740" y="3324"/>
                  </a:lnTo>
                  <a:lnTo>
                    <a:pt x="2741" y="3323"/>
                  </a:lnTo>
                  <a:lnTo>
                    <a:pt x="2741" y="3318"/>
                  </a:lnTo>
                  <a:lnTo>
                    <a:pt x="2741" y="3318"/>
                  </a:lnTo>
                  <a:lnTo>
                    <a:pt x="2743" y="3318"/>
                  </a:lnTo>
                  <a:lnTo>
                    <a:pt x="2743" y="3320"/>
                  </a:lnTo>
                  <a:lnTo>
                    <a:pt x="2743" y="3323"/>
                  </a:lnTo>
                  <a:lnTo>
                    <a:pt x="2743" y="3327"/>
                  </a:lnTo>
                  <a:lnTo>
                    <a:pt x="2741" y="3330"/>
                  </a:lnTo>
                  <a:lnTo>
                    <a:pt x="2739" y="3335"/>
                  </a:lnTo>
                  <a:lnTo>
                    <a:pt x="2739" y="3338"/>
                  </a:lnTo>
                  <a:lnTo>
                    <a:pt x="2738" y="3339"/>
                  </a:lnTo>
                  <a:lnTo>
                    <a:pt x="2739" y="3339"/>
                  </a:lnTo>
                  <a:lnTo>
                    <a:pt x="2741" y="3338"/>
                  </a:lnTo>
                  <a:lnTo>
                    <a:pt x="2742" y="3337"/>
                  </a:lnTo>
                  <a:lnTo>
                    <a:pt x="2741" y="3334"/>
                  </a:lnTo>
                  <a:lnTo>
                    <a:pt x="2742" y="3334"/>
                  </a:lnTo>
                  <a:lnTo>
                    <a:pt x="2744" y="3331"/>
                  </a:lnTo>
                  <a:lnTo>
                    <a:pt x="2748" y="3329"/>
                  </a:lnTo>
                  <a:lnTo>
                    <a:pt x="2749" y="3328"/>
                  </a:lnTo>
                  <a:lnTo>
                    <a:pt x="2749" y="3329"/>
                  </a:lnTo>
                  <a:lnTo>
                    <a:pt x="2749" y="3331"/>
                  </a:lnTo>
                  <a:lnTo>
                    <a:pt x="2751" y="3330"/>
                  </a:lnTo>
                  <a:lnTo>
                    <a:pt x="2753" y="3328"/>
                  </a:lnTo>
                  <a:lnTo>
                    <a:pt x="2755" y="3327"/>
                  </a:lnTo>
                  <a:lnTo>
                    <a:pt x="2757" y="3326"/>
                  </a:lnTo>
                  <a:lnTo>
                    <a:pt x="2759" y="3325"/>
                  </a:lnTo>
                  <a:lnTo>
                    <a:pt x="2761" y="3322"/>
                  </a:lnTo>
                  <a:lnTo>
                    <a:pt x="2764" y="3319"/>
                  </a:lnTo>
                  <a:lnTo>
                    <a:pt x="2766" y="3317"/>
                  </a:lnTo>
                  <a:lnTo>
                    <a:pt x="2767" y="3317"/>
                  </a:lnTo>
                  <a:lnTo>
                    <a:pt x="2767" y="3321"/>
                  </a:lnTo>
                  <a:lnTo>
                    <a:pt x="2767" y="3324"/>
                  </a:lnTo>
                  <a:lnTo>
                    <a:pt x="2767" y="3327"/>
                  </a:lnTo>
                  <a:lnTo>
                    <a:pt x="2767" y="3327"/>
                  </a:lnTo>
                  <a:lnTo>
                    <a:pt x="2770" y="3324"/>
                  </a:lnTo>
                  <a:lnTo>
                    <a:pt x="2770" y="3323"/>
                  </a:lnTo>
                  <a:lnTo>
                    <a:pt x="2771" y="3323"/>
                  </a:lnTo>
                  <a:lnTo>
                    <a:pt x="2773" y="3323"/>
                  </a:lnTo>
                  <a:lnTo>
                    <a:pt x="2783" y="3322"/>
                  </a:lnTo>
                  <a:lnTo>
                    <a:pt x="2786" y="3323"/>
                  </a:lnTo>
                  <a:lnTo>
                    <a:pt x="2790" y="3325"/>
                  </a:lnTo>
                  <a:lnTo>
                    <a:pt x="2794" y="3328"/>
                  </a:lnTo>
                  <a:lnTo>
                    <a:pt x="2795" y="3331"/>
                  </a:lnTo>
                  <a:lnTo>
                    <a:pt x="2796" y="3334"/>
                  </a:lnTo>
                  <a:lnTo>
                    <a:pt x="2795" y="3336"/>
                  </a:lnTo>
                  <a:lnTo>
                    <a:pt x="2792" y="3339"/>
                  </a:lnTo>
                  <a:lnTo>
                    <a:pt x="2790" y="3342"/>
                  </a:lnTo>
                  <a:lnTo>
                    <a:pt x="2788" y="3344"/>
                  </a:lnTo>
                  <a:lnTo>
                    <a:pt x="2787" y="3345"/>
                  </a:lnTo>
                  <a:lnTo>
                    <a:pt x="2787" y="3347"/>
                  </a:lnTo>
                  <a:lnTo>
                    <a:pt x="2785" y="3349"/>
                  </a:lnTo>
                  <a:lnTo>
                    <a:pt x="2776" y="3353"/>
                  </a:lnTo>
                  <a:lnTo>
                    <a:pt x="2779" y="3354"/>
                  </a:lnTo>
                  <a:lnTo>
                    <a:pt x="2783" y="3353"/>
                  </a:lnTo>
                  <a:lnTo>
                    <a:pt x="2787" y="3353"/>
                  </a:lnTo>
                  <a:lnTo>
                    <a:pt x="2787" y="3353"/>
                  </a:lnTo>
                  <a:lnTo>
                    <a:pt x="2786" y="3355"/>
                  </a:lnTo>
                  <a:lnTo>
                    <a:pt x="2783" y="3356"/>
                  </a:lnTo>
                  <a:lnTo>
                    <a:pt x="2782" y="3356"/>
                  </a:lnTo>
                  <a:lnTo>
                    <a:pt x="2783" y="3358"/>
                  </a:lnTo>
                  <a:lnTo>
                    <a:pt x="2786" y="3359"/>
                  </a:lnTo>
                  <a:lnTo>
                    <a:pt x="2788" y="3358"/>
                  </a:lnTo>
                  <a:lnTo>
                    <a:pt x="2792" y="3359"/>
                  </a:lnTo>
                  <a:lnTo>
                    <a:pt x="2791" y="3360"/>
                  </a:lnTo>
                  <a:lnTo>
                    <a:pt x="2789" y="3364"/>
                  </a:lnTo>
                  <a:lnTo>
                    <a:pt x="2788" y="3366"/>
                  </a:lnTo>
                  <a:lnTo>
                    <a:pt x="2786" y="3368"/>
                  </a:lnTo>
                  <a:lnTo>
                    <a:pt x="2780" y="3372"/>
                  </a:lnTo>
                  <a:lnTo>
                    <a:pt x="2778" y="3372"/>
                  </a:lnTo>
                  <a:lnTo>
                    <a:pt x="2778" y="3373"/>
                  </a:lnTo>
                  <a:lnTo>
                    <a:pt x="2784" y="3370"/>
                  </a:lnTo>
                  <a:lnTo>
                    <a:pt x="2787" y="3370"/>
                  </a:lnTo>
                  <a:lnTo>
                    <a:pt x="2788" y="3370"/>
                  </a:lnTo>
                  <a:lnTo>
                    <a:pt x="2791" y="3368"/>
                  </a:lnTo>
                  <a:lnTo>
                    <a:pt x="2793" y="3367"/>
                  </a:lnTo>
                  <a:lnTo>
                    <a:pt x="2796" y="3369"/>
                  </a:lnTo>
                  <a:lnTo>
                    <a:pt x="2801" y="3364"/>
                  </a:lnTo>
                  <a:lnTo>
                    <a:pt x="2802" y="3364"/>
                  </a:lnTo>
                  <a:lnTo>
                    <a:pt x="2805" y="3364"/>
                  </a:lnTo>
                  <a:lnTo>
                    <a:pt x="2807" y="3364"/>
                  </a:lnTo>
                  <a:lnTo>
                    <a:pt x="2809" y="3361"/>
                  </a:lnTo>
                  <a:lnTo>
                    <a:pt x="2812" y="3360"/>
                  </a:lnTo>
                  <a:lnTo>
                    <a:pt x="2812" y="3360"/>
                  </a:lnTo>
                  <a:lnTo>
                    <a:pt x="2813" y="3361"/>
                  </a:lnTo>
                  <a:lnTo>
                    <a:pt x="2813" y="3364"/>
                  </a:lnTo>
                  <a:lnTo>
                    <a:pt x="2812" y="3367"/>
                  </a:lnTo>
                  <a:lnTo>
                    <a:pt x="2812" y="3369"/>
                  </a:lnTo>
                  <a:lnTo>
                    <a:pt x="2809" y="3372"/>
                  </a:lnTo>
                  <a:lnTo>
                    <a:pt x="2808" y="3374"/>
                  </a:lnTo>
                  <a:lnTo>
                    <a:pt x="2806" y="3374"/>
                  </a:lnTo>
                  <a:lnTo>
                    <a:pt x="2804" y="3374"/>
                  </a:lnTo>
                  <a:lnTo>
                    <a:pt x="2803" y="3374"/>
                  </a:lnTo>
                  <a:lnTo>
                    <a:pt x="2801" y="3377"/>
                  </a:lnTo>
                  <a:lnTo>
                    <a:pt x="2797" y="3380"/>
                  </a:lnTo>
                  <a:lnTo>
                    <a:pt x="2794" y="3381"/>
                  </a:lnTo>
                  <a:lnTo>
                    <a:pt x="2796" y="3383"/>
                  </a:lnTo>
                  <a:lnTo>
                    <a:pt x="2797" y="3386"/>
                  </a:lnTo>
                  <a:lnTo>
                    <a:pt x="2795" y="3387"/>
                  </a:lnTo>
                  <a:lnTo>
                    <a:pt x="2791" y="3388"/>
                  </a:lnTo>
                  <a:lnTo>
                    <a:pt x="2791" y="3389"/>
                  </a:lnTo>
                  <a:lnTo>
                    <a:pt x="2790" y="3390"/>
                  </a:lnTo>
                  <a:lnTo>
                    <a:pt x="2786" y="3391"/>
                  </a:lnTo>
                  <a:lnTo>
                    <a:pt x="2788" y="3391"/>
                  </a:lnTo>
                  <a:lnTo>
                    <a:pt x="2793" y="3390"/>
                  </a:lnTo>
                  <a:lnTo>
                    <a:pt x="2793" y="3391"/>
                  </a:lnTo>
                  <a:lnTo>
                    <a:pt x="2793" y="3393"/>
                  </a:lnTo>
                  <a:lnTo>
                    <a:pt x="2792" y="3395"/>
                  </a:lnTo>
                  <a:lnTo>
                    <a:pt x="2786" y="3401"/>
                  </a:lnTo>
                  <a:lnTo>
                    <a:pt x="2786" y="3402"/>
                  </a:lnTo>
                  <a:lnTo>
                    <a:pt x="2787" y="3404"/>
                  </a:lnTo>
                  <a:lnTo>
                    <a:pt x="2788" y="3407"/>
                  </a:lnTo>
                  <a:lnTo>
                    <a:pt x="2789" y="3408"/>
                  </a:lnTo>
                  <a:lnTo>
                    <a:pt x="2792" y="3408"/>
                  </a:lnTo>
                  <a:lnTo>
                    <a:pt x="2795" y="3407"/>
                  </a:lnTo>
                  <a:lnTo>
                    <a:pt x="2798" y="3403"/>
                  </a:lnTo>
                  <a:lnTo>
                    <a:pt x="2804" y="3391"/>
                  </a:lnTo>
                  <a:lnTo>
                    <a:pt x="2811" y="3388"/>
                  </a:lnTo>
                  <a:lnTo>
                    <a:pt x="2816" y="3385"/>
                  </a:lnTo>
                  <a:lnTo>
                    <a:pt x="2817" y="3385"/>
                  </a:lnTo>
                  <a:lnTo>
                    <a:pt x="2818" y="3386"/>
                  </a:lnTo>
                  <a:lnTo>
                    <a:pt x="2818" y="3387"/>
                  </a:lnTo>
                  <a:lnTo>
                    <a:pt x="2815" y="3390"/>
                  </a:lnTo>
                  <a:lnTo>
                    <a:pt x="2814" y="3392"/>
                  </a:lnTo>
                  <a:lnTo>
                    <a:pt x="2810" y="3401"/>
                  </a:lnTo>
                  <a:lnTo>
                    <a:pt x="2809" y="3404"/>
                  </a:lnTo>
                  <a:lnTo>
                    <a:pt x="2808" y="3408"/>
                  </a:lnTo>
                  <a:lnTo>
                    <a:pt x="2808" y="3414"/>
                  </a:lnTo>
                  <a:lnTo>
                    <a:pt x="2809" y="3416"/>
                  </a:lnTo>
                  <a:lnTo>
                    <a:pt x="2810" y="3418"/>
                  </a:lnTo>
                  <a:lnTo>
                    <a:pt x="2812" y="3416"/>
                  </a:lnTo>
                  <a:lnTo>
                    <a:pt x="2816" y="3413"/>
                  </a:lnTo>
                  <a:lnTo>
                    <a:pt x="2818" y="3410"/>
                  </a:lnTo>
                  <a:lnTo>
                    <a:pt x="2820" y="3404"/>
                  </a:lnTo>
                  <a:lnTo>
                    <a:pt x="2821" y="3402"/>
                  </a:lnTo>
                  <a:lnTo>
                    <a:pt x="2822" y="3402"/>
                  </a:lnTo>
                  <a:lnTo>
                    <a:pt x="2823" y="3403"/>
                  </a:lnTo>
                  <a:lnTo>
                    <a:pt x="2823" y="3406"/>
                  </a:lnTo>
                  <a:lnTo>
                    <a:pt x="2824" y="3410"/>
                  </a:lnTo>
                  <a:lnTo>
                    <a:pt x="2825" y="3413"/>
                  </a:lnTo>
                  <a:lnTo>
                    <a:pt x="2824" y="3416"/>
                  </a:lnTo>
                  <a:lnTo>
                    <a:pt x="2824" y="3419"/>
                  </a:lnTo>
                  <a:lnTo>
                    <a:pt x="2817" y="3434"/>
                  </a:lnTo>
                  <a:lnTo>
                    <a:pt x="2817" y="3437"/>
                  </a:lnTo>
                  <a:lnTo>
                    <a:pt x="2817" y="3438"/>
                  </a:lnTo>
                  <a:lnTo>
                    <a:pt x="2817" y="3440"/>
                  </a:lnTo>
                  <a:lnTo>
                    <a:pt x="2815" y="3447"/>
                  </a:lnTo>
                  <a:lnTo>
                    <a:pt x="2812" y="3452"/>
                  </a:lnTo>
                  <a:lnTo>
                    <a:pt x="2811" y="3454"/>
                  </a:lnTo>
                  <a:lnTo>
                    <a:pt x="2810" y="3455"/>
                  </a:lnTo>
                  <a:lnTo>
                    <a:pt x="2808" y="3455"/>
                  </a:lnTo>
                  <a:lnTo>
                    <a:pt x="2807" y="3454"/>
                  </a:lnTo>
                  <a:lnTo>
                    <a:pt x="2806" y="3453"/>
                  </a:lnTo>
                  <a:lnTo>
                    <a:pt x="2804" y="3452"/>
                  </a:lnTo>
                  <a:lnTo>
                    <a:pt x="2803" y="3452"/>
                  </a:lnTo>
                  <a:lnTo>
                    <a:pt x="2801" y="3452"/>
                  </a:lnTo>
                  <a:lnTo>
                    <a:pt x="2797" y="3455"/>
                  </a:lnTo>
                  <a:lnTo>
                    <a:pt x="2795" y="3456"/>
                  </a:lnTo>
                  <a:lnTo>
                    <a:pt x="2795" y="3455"/>
                  </a:lnTo>
                  <a:lnTo>
                    <a:pt x="2794" y="3454"/>
                  </a:lnTo>
                  <a:lnTo>
                    <a:pt x="2795" y="3444"/>
                  </a:lnTo>
                  <a:lnTo>
                    <a:pt x="2795" y="3441"/>
                  </a:lnTo>
                  <a:lnTo>
                    <a:pt x="2794" y="3438"/>
                  </a:lnTo>
                  <a:lnTo>
                    <a:pt x="2795" y="3434"/>
                  </a:lnTo>
                  <a:lnTo>
                    <a:pt x="2795" y="3432"/>
                  </a:lnTo>
                  <a:lnTo>
                    <a:pt x="2795" y="3432"/>
                  </a:lnTo>
                  <a:lnTo>
                    <a:pt x="2793" y="3432"/>
                  </a:lnTo>
                  <a:lnTo>
                    <a:pt x="2792" y="3434"/>
                  </a:lnTo>
                  <a:lnTo>
                    <a:pt x="2789" y="3438"/>
                  </a:lnTo>
                  <a:lnTo>
                    <a:pt x="2786" y="3442"/>
                  </a:lnTo>
                  <a:lnTo>
                    <a:pt x="2781" y="3446"/>
                  </a:lnTo>
                  <a:lnTo>
                    <a:pt x="2780" y="3447"/>
                  </a:lnTo>
                  <a:lnTo>
                    <a:pt x="2778" y="3447"/>
                  </a:lnTo>
                  <a:lnTo>
                    <a:pt x="2777" y="3446"/>
                  </a:lnTo>
                  <a:lnTo>
                    <a:pt x="2776" y="3444"/>
                  </a:lnTo>
                  <a:lnTo>
                    <a:pt x="2776" y="3443"/>
                  </a:lnTo>
                  <a:lnTo>
                    <a:pt x="2777" y="3440"/>
                  </a:lnTo>
                  <a:lnTo>
                    <a:pt x="2779" y="3435"/>
                  </a:lnTo>
                  <a:lnTo>
                    <a:pt x="2782" y="3426"/>
                  </a:lnTo>
                  <a:lnTo>
                    <a:pt x="2786" y="3421"/>
                  </a:lnTo>
                  <a:lnTo>
                    <a:pt x="2787" y="3418"/>
                  </a:lnTo>
                  <a:lnTo>
                    <a:pt x="2786" y="3417"/>
                  </a:lnTo>
                  <a:lnTo>
                    <a:pt x="2785" y="3414"/>
                  </a:lnTo>
                  <a:lnTo>
                    <a:pt x="2784" y="3408"/>
                  </a:lnTo>
                  <a:lnTo>
                    <a:pt x="2782" y="3403"/>
                  </a:lnTo>
                  <a:lnTo>
                    <a:pt x="2780" y="3401"/>
                  </a:lnTo>
                  <a:lnTo>
                    <a:pt x="2776" y="3398"/>
                  </a:lnTo>
                  <a:lnTo>
                    <a:pt x="2775" y="3399"/>
                  </a:lnTo>
                  <a:lnTo>
                    <a:pt x="2775" y="3402"/>
                  </a:lnTo>
                  <a:lnTo>
                    <a:pt x="2769" y="3413"/>
                  </a:lnTo>
                  <a:lnTo>
                    <a:pt x="2768" y="3417"/>
                  </a:lnTo>
                  <a:lnTo>
                    <a:pt x="2767" y="3419"/>
                  </a:lnTo>
                  <a:lnTo>
                    <a:pt x="2766" y="3419"/>
                  </a:lnTo>
                  <a:lnTo>
                    <a:pt x="2764" y="3421"/>
                  </a:lnTo>
                  <a:lnTo>
                    <a:pt x="2764" y="3419"/>
                  </a:lnTo>
                  <a:lnTo>
                    <a:pt x="2767" y="3413"/>
                  </a:lnTo>
                  <a:lnTo>
                    <a:pt x="2767" y="3413"/>
                  </a:lnTo>
                  <a:lnTo>
                    <a:pt x="2764" y="3417"/>
                  </a:lnTo>
                  <a:lnTo>
                    <a:pt x="2761" y="3419"/>
                  </a:lnTo>
                  <a:lnTo>
                    <a:pt x="2758" y="3420"/>
                  </a:lnTo>
                  <a:lnTo>
                    <a:pt x="2756" y="3420"/>
                  </a:lnTo>
                  <a:lnTo>
                    <a:pt x="2754" y="3421"/>
                  </a:lnTo>
                  <a:lnTo>
                    <a:pt x="2747" y="3431"/>
                  </a:lnTo>
                  <a:lnTo>
                    <a:pt x="2746" y="3434"/>
                  </a:lnTo>
                  <a:lnTo>
                    <a:pt x="2745" y="3437"/>
                  </a:lnTo>
                  <a:lnTo>
                    <a:pt x="2741" y="3442"/>
                  </a:lnTo>
                  <a:lnTo>
                    <a:pt x="2740" y="3443"/>
                  </a:lnTo>
                  <a:lnTo>
                    <a:pt x="2737" y="3443"/>
                  </a:lnTo>
                  <a:lnTo>
                    <a:pt x="2735" y="3443"/>
                  </a:lnTo>
                  <a:lnTo>
                    <a:pt x="2733" y="3443"/>
                  </a:lnTo>
                  <a:lnTo>
                    <a:pt x="2729" y="3444"/>
                  </a:lnTo>
                  <a:lnTo>
                    <a:pt x="2724" y="3445"/>
                  </a:lnTo>
                  <a:lnTo>
                    <a:pt x="2723" y="3444"/>
                  </a:lnTo>
                  <a:lnTo>
                    <a:pt x="2722" y="3444"/>
                  </a:lnTo>
                  <a:lnTo>
                    <a:pt x="2719" y="3442"/>
                  </a:lnTo>
                  <a:lnTo>
                    <a:pt x="2719" y="3441"/>
                  </a:lnTo>
                  <a:lnTo>
                    <a:pt x="2719" y="3440"/>
                  </a:lnTo>
                  <a:lnTo>
                    <a:pt x="2721" y="3438"/>
                  </a:lnTo>
                  <a:lnTo>
                    <a:pt x="2723" y="3435"/>
                  </a:lnTo>
                  <a:lnTo>
                    <a:pt x="2725" y="3434"/>
                  </a:lnTo>
                  <a:lnTo>
                    <a:pt x="2730" y="3433"/>
                  </a:lnTo>
                  <a:lnTo>
                    <a:pt x="2734" y="3431"/>
                  </a:lnTo>
                  <a:lnTo>
                    <a:pt x="2737" y="3428"/>
                  </a:lnTo>
                  <a:lnTo>
                    <a:pt x="2738" y="3427"/>
                  </a:lnTo>
                  <a:lnTo>
                    <a:pt x="2744" y="3418"/>
                  </a:lnTo>
                  <a:lnTo>
                    <a:pt x="2751" y="3414"/>
                  </a:lnTo>
                  <a:lnTo>
                    <a:pt x="2754" y="3412"/>
                  </a:lnTo>
                  <a:lnTo>
                    <a:pt x="2756" y="3408"/>
                  </a:lnTo>
                  <a:lnTo>
                    <a:pt x="2757" y="3407"/>
                  </a:lnTo>
                  <a:lnTo>
                    <a:pt x="2753" y="3409"/>
                  </a:lnTo>
                  <a:lnTo>
                    <a:pt x="2751" y="3410"/>
                  </a:lnTo>
                  <a:lnTo>
                    <a:pt x="2749" y="3409"/>
                  </a:lnTo>
                  <a:lnTo>
                    <a:pt x="2748" y="3408"/>
                  </a:lnTo>
                  <a:lnTo>
                    <a:pt x="2743" y="3408"/>
                  </a:lnTo>
                  <a:lnTo>
                    <a:pt x="2738" y="3408"/>
                  </a:lnTo>
                  <a:lnTo>
                    <a:pt x="2737" y="3408"/>
                  </a:lnTo>
                  <a:lnTo>
                    <a:pt x="2737" y="3413"/>
                  </a:lnTo>
                  <a:lnTo>
                    <a:pt x="2736" y="3415"/>
                  </a:lnTo>
                  <a:lnTo>
                    <a:pt x="2735" y="3416"/>
                  </a:lnTo>
                  <a:lnTo>
                    <a:pt x="2734" y="3416"/>
                  </a:lnTo>
                  <a:lnTo>
                    <a:pt x="2731" y="3417"/>
                  </a:lnTo>
                  <a:lnTo>
                    <a:pt x="2725" y="3415"/>
                  </a:lnTo>
                  <a:lnTo>
                    <a:pt x="2724" y="3414"/>
                  </a:lnTo>
                  <a:lnTo>
                    <a:pt x="2722" y="3414"/>
                  </a:lnTo>
                  <a:lnTo>
                    <a:pt x="2715" y="3415"/>
                  </a:lnTo>
                  <a:lnTo>
                    <a:pt x="2714" y="3415"/>
                  </a:lnTo>
                  <a:lnTo>
                    <a:pt x="2715" y="3414"/>
                  </a:lnTo>
                  <a:lnTo>
                    <a:pt x="2722" y="3411"/>
                  </a:lnTo>
                  <a:lnTo>
                    <a:pt x="2723" y="3402"/>
                  </a:lnTo>
                  <a:lnTo>
                    <a:pt x="2723" y="3400"/>
                  </a:lnTo>
                  <a:lnTo>
                    <a:pt x="2721" y="3402"/>
                  </a:lnTo>
                  <a:lnTo>
                    <a:pt x="2717" y="3403"/>
                  </a:lnTo>
                  <a:lnTo>
                    <a:pt x="2715" y="3402"/>
                  </a:lnTo>
                  <a:lnTo>
                    <a:pt x="2714" y="3402"/>
                  </a:lnTo>
                  <a:lnTo>
                    <a:pt x="2713" y="3402"/>
                  </a:lnTo>
                  <a:lnTo>
                    <a:pt x="2711" y="3407"/>
                  </a:lnTo>
                  <a:lnTo>
                    <a:pt x="2710" y="3408"/>
                  </a:lnTo>
                  <a:lnTo>
                    <a:pt x="2707" y="3408"/>
                  </a:lnTo>
                  <a:lnTo>
                    <a:pt x="2703" y="3410"/>
                  </a:lnTo>
                  <a:lnTo>
                    <a:pt x="2695" y="3411"/>
                  </a:lnTo>
                  <a:lnTo>
                    <a:pt x="2693" y="3412"/>
                  </a:lnTo>
                  <a:lnTo>
                    <a:pt x="2687" y="3412"/>
                  </a:lnTo>
                  <a:lnTo>
                    <a:pt x="2671" y="3409"/>
                  </a:lnTo>
                  <a:lnTo>
                    <a:pt x="2665" y="3409"/>
                  </a:lnTo>
                  <a:lnTo>
                    <a:pt x="2658" y="3408"/>
                  </a:lnTo>
                  <a:lnTo>
                    <a:pt x="2656" y="3407"/>
                  </a:lnTo>
                  <a:lnTo>
                    <a:pt x="2646" y="3407"/>
                  </a:lnTo>
                  <a:lnTo>
                    <a:pt x="2643" y="3407"/>
                  </a:lnTo>
                  <a:lnTo>
                    <a:pt x="2644" y="3405"/>
                  </a:lnTo>
                  <a:lnTo>
                    <a:pt x="2643" y="3404"/>
                  </a:lnTo>
                  <a:lnTo>
                    <a:pt x="2640" y="3407"/>
                  </a:lnTo>
                  <a:lnTo>
                    <a:pt x="2638" y="3408"/>
                  </a:lnTo>
                  <a:lnTo>
                    <a:pt x="2634" y="3409"/>
                  </a:lnTo>
                  <a:lnTo>
                    <a:pt x="2624" y="3412"/>
                  </a:lnTo>
                  <a:lnTo>
                    <a:pt x="2618" y="3412"/>
                  </a:lnTo>
                  <a:lnTo>
                    <a:pt x="2615" y="3410"/>
                  </a:lnTo>
                  <a:lnTo>
                    <a:pt x="2614" y="3409"/>
                  </a:lnTo>
                  <a:lnTo>
                    <a:pt x="2612" y="3404"/>
                  </a:lnTo>
                  <a:lnTo>
                    <a:pt x="2611" y="3398"/>
                  </a:lnTo>
                  <a:lnTo>
                    <a:pt x="2611" y="3397"/>
                  </a:lnTo>
                  <a:lnTo>
                    <a:pt x="2611" y="3394"/>
                  </a:lnTo>
                  <a:lnTo>
                    <a:pt x="2613" y="3392"/>
                  </a:lnTo>
                  <a:lnTo>
                    <a:pt x="2623" y="3384"/>
                  </a:lnTo>
                  <a:lnTo>
                    <a:pt x="2631" y="3376"/>
                  </a:lnTo>
                  <a:lnTo>
                    <a:pt x="2634" y="3372"/>
                  </a:lnTo>
                  <a:lnTo>
                    <a:pt x="2638" y="3370"/>
                  </a:lnTo>
                  <a:lnTo>
                    <a:pt x="2643" y="3367"/>
                  </a:lnTo>
                  <a:lnTo>
                    <a:pt x="2643" y="3366"/>
                  </a:lnTo>
                  <a:lnTo>
                    <a:pt x="2638" y="3367"/>
                  </a:lnTo>
                  <a:lnTo>
                    <a:pt x="2634" y="3366"/>
                  </a:lnTo>
                  <a:lnTo>
                    <a:pt x="2631" y="3366"/>
                  </a:lnTo>
                  <a:lnTo>
                    <a:pt x="2623" y="3366"/>
                  </a:lnTo>
                  <a:lnTo>
                    <a:pt x="2617" y="3366"/>
                  </a:lnTo>
                  <a:lnTo>
                    <a:pt x="2617" y="3365"/>
                  </a:lnTo>
                  <a:lnTo>
                    <a:pt x="2620" y="3361"/>
                  </a:lnTo>
                  <a:lnTo>
                    <a:pt x="2627" y="3356"/>
                  </a:lnTo>
                  <a:lnTo>
                    <a:pt x="2628" y="3356"/>
                  </a:lnTo>
                  <a:lnTo>
                    <a:pt x="2625" y="3358"/>
                  </a:lnTo>
                  <a:lnTo>
                    <a:pt x="2625" y="3360"/>
                  </a:lnTo>
                  <a:lnTo>
                    <a:pt x="2626" y="3361"/>
                  </a:lnTo>
                  <a:lnTo>
                    <a:pt x="2627" y="3363"/>
                  </a:lnTo>
                  <a:lnTo>
                    <a:pt x="2631" y="3363"/>
                  </a:lnTo>
                  <a:lnTo>
                    <a:pt x="2632" y="3362"/>
                  </a:lnTo>
                  <a:lnTo>
                    <a:pt x="2633" y="3355"/>
                  </a:lnTo>
                  <a:lnTo>
                    <a:pt x="2636" y="3349"/>
                  </a:lnTo>
                  <a:lnTo>
                    <a:pt x="2638" y="3343"/>
                  </a:lnTo>
                  <a:lnTo>
                    <a:pt x="2641" y="3339"/>
                  </a:lnTo>
                  <a:lnTo>
                    <a:pt x="2643" y="3339"/>
                  </a:lnTo>
                  <a:lnTo>
                    <a:pt x="2644" y="3339"/>
                  </a:lnTo>
                  <a:lnTo>
                    <a:pt x="2648" y="3340"/>
                  </a:lnTo>
                  <a:lnTo>
                    <a:pt x="2652" y="3344"/>
                  </a:lnTo>
                  <a:lnTo>
                    <a:pt x="2654" y="3344"/>
                  </a:lnTo>
                  <a:lnTo>
                    <a:pt x="2654" y="3344"/>
                  </a:lnTo>
                  <a:lnTo>
                    <a:pt x="2653" y="3343"/>
                  </a:lnTo>
                  <a:lnTo>
                    <a:pt x="2651" y="3341"/>
                  </a:lnTo>
                  <a:lnTo>
                    <a:pt x="2651" y="3339"/>
                  </a:lnTo>
                  <a:lnTo>
                    <a:pt x="2652" y="3334"/>
                  </a:lnTo>
                  <a:lnTo>
                    <a:pt x="2654" y="3333"/>
                  </a:lnTo>
                  <a:lnTo>
                    <a:pt x="2655" y="3332"/>
                  </a:lnTo>
                  <a:lnTo>
                    <a:pt x="2651" y="3332"/>
                  </a:lnTo>
                  <a:lnTo>
                    <a:pt x="2648" y="3331"/>
                  </a:lnTo>
                  <a:lnTo>
                    <a:pt x="2647" y="3328"/>
                  </a:lnTo>
                  <a:lnTo>
                    <a:pt x="2647" y="3325"/>
                  </a:lnTo>
                  <a:lnTo>
                    <a:pt x="2648" y="3322"/>
                  </a:lnTo>
                  <a:lnTo>
                    <a:pt x="2650" y="3319"/>
                  </a:lnTo>
                  <a:lnTo>
                    <a:pt x="2654" y="3317"/>
                  </a:lnTo>
                  <a:lnTo>
                    <a:pt x="2655" y="3317"/>
                  </a:lnTo>
                  <a:lnTo>
                    <a:pt x="2658" y="3321"/>
                  </a:lnTo>
                  <a:lnTo>
                    <a:pt x="2661" y="3319"/>
                  </a:lnTo>
                  <a:lnTo>
                    <a:pt x="2660" y="3318"/>
                  </a:lnTo>
                  <a:lnTo>
                    <a:pt x="2657" y="3314"/>
                  </a:lnTo>
                  <a:lnTo>
                    <a:pt x="2656" y="3311"/>
                  </a:lnTo>
                  <a:lnTo>
                    <a:pt x="2656" y="3309"/>
                  </a:lnTo>
                  <a:lnTo>
                    <a:pt x="2663" y="3293"/>
                  </a:lnTo>
                  <a:lnTo>
                    <a:pt x="2666" y="3284"/>
                  </a:lnTo>
                  <a:lnTo>
                    <a:pt x="2671" y="3271"/>
                  </a:lnTo>
                  <a:lnTo>
                    <a:pt x="2672" y="3269"/>
                  </a:lnTo>
                  <a:lnTo>
                    <a:pt x="2674" y="3265"/>
                  </a:lnTo>
                  <a:lnTo>
                    <a:pt x="2676" y="3264"/>
                  </a:lnTo>
                  <a:lnTo>
                    <a:pt x="2678" y="3264"/>
                  </a:lnTo>
                  <a:lnTo>
                    <a:pt x="2680" y="3264"/>
                  </a:lnTo>
                  <a:lnTo>
                    <a:pt x="2677" y="3262"/>
                  </a:lnTo>
                  <a:lnTo>
                    <a:pt x="2677" y="3260"/>
                  </a:lnTo>
                  <a:lnTo>
                    <a:pt x="2676" y="3259"/>
                  </a:lnTo>
                  <a:lnTo>
                    <a:pt x="2677" y="3258"/>
                  </a:lnTo>
                  <a:lnTo>
                    <a:pt x="2678" y="3257"/>
                  </a:lnTo>
                  <a:lnTo>
                    <a:pt x="2682" y="3255"/>
                  </a:lnTo>
                  <a:lnTo>
                    <a:pt x="2684" y="3251"/>
                  </a:lnTo>
                  <a:lnTo>
                    <a:pt x="2686" y="3247"/>
                  </a:lnTo>
                  <a:lnTo>
                    <a:pt x="2685" y="3246"/>
                  </a:lnTo>
                  <a:lnTo>
                    <a:pt x="2685" y="3245"/>
                  </a:lnTo>
                  <a:lnTo>
                    <a:pt x="2685" y="3243"/>
                  </a:lnTo>
                  <a:lnTo>
                    <a:pt x="2686" y="3243"/>
                  </a:lnTo>
                  <a:lnTo>
                    <a:pt x="2691" y="3238"/>
                  </a:lnTo>
                  <a:lnTo>
                    <a:pt x="2692" y="3237"/>
                  </a:lnTo>
                  <a:lnTo>
                    <a:pt x="2694" y="3230"/>
                  </a:lnTo>
                  <a:lnTo>
                    <a:pt x="2696" y="3227"/>
                  </a:lnTo>
                  <a:lnTo>
                    <a:pt x="2698" y="3225"/>
                  </a:lnTo>
                  <a:lnTo>
                    <a:pt x="2701" y="3224"/>
                  </a:lnTo>
                  <a:lnTo>
                    <a:pt x="2712" y="3219"/>
                  </a:lnTo>
                  <a:lnTo>
                    <a:pt x="2717" y="3215"/>
                  </a:lnTo>
                  <a:lnTo>
                    <a:pt x="2721" y="3215"/>
                  </a:lnTo>
                  <a:lnTo>
                    <a:pt x="2722" y="3218"/>
                  </a:lnTo>
                  <a:lnTo>
                    <a:pt x="2728" y="3220"/>
                  </a:lnTo>
                  <a:lnTo>
                    <a:pt x="2729" y="3218"/>
                  </a:lnTo>
                  <a:lnTo>
                    <a:pt x="2728" y="3216"/>
                  </a:lnTo>
                  <a:lnTo>
                    <a:pt x="2729" y="3214"/>
                  </a:lnTo>
                  <a:lnTo>
                    <a:pt x="2733" y="3214"/>
                  </a:lnTo>
                  <a:lnTo>
                    <a:pt x="2734" y="3214"/>
                  </a:lnTo>
                  <a:lnTo>
                    <a:pt x="2735" y="3215"/>
                  </a:lnTo>
                  <a:lnTo>
                    <a:pt x="2735" y="3217"/>
                  </a:lnTo>
                  <a:close/>
                  <a:moveTo>
                    <a:pt x="418" y="3220"/>
                  </a:moveTo>
                  <a:lnTo>
                    <a:pt x="417" y="3221"/>
                  </a:lnTo>
                  <a:lnTo>
                    <a:pt x="416" y="3221"/>
                  </a:lnTo>
                  <a:lnTo>
                    <a:pt x="415" y="3220"/>
                  </a:lnTo>
                  <a:lnTo>
                    <a:pt x="413" y="3218"/>
                  </a:lnTo>
                  <a:lnTo>
                    <a:pt x="411" y="3212"/>
                  </a:lnTo>
                  <a:lnTo>
                    <a:pt x="411" y="3211"/>
                  </a:lnTo>
                  <a:lnTo>
                    <a:pt x="412" y="3210"/>
                  </a:lnTo>
                  <a:lnTo>
                    <a:pt x="415" y="3208"/>
                  </a:lnTo>
                  <a:lnTo>
                    <a:pt x="416" y="3208"/>
                  </a:lnTo>
                  <a:lnTo>
                    <a:pt x="416" y="3210"/>
                  </a:lnTo>
                  <a:lnTo>
                    <a:pt x="417" y="3213"/>
                  </a:lnTo>
                  <a:lnTo>
                    <a:pt x="418" y="3214"/>
                  </a:lnTo>
                  <a:lnTo>
                    <a:pt x="418" y="3218"/>
                  </a:lnTo>
                  <a:lnTo>
                    <a:pt x="418" y="3220"/>
                  </a:lnTo>
                  <a:close/>
                  <a:moveTo>
                    <a:pt x="2738" y="3199"/>
                  </a:moveTo>
                  <a:lnTo>
                    <a:pt x="2737" y="3199"/>
                  </a:lnTo>
                  <a:lnTo>
                    <a:pt x="2737" y="3198"/>
                  </a:lnTo>
                  <a:lnTo>
                    <a:pt x="2737" y="3196"/>
                  </a:lnTo>
                  <a:lnTo>
                    <a:pt x="2739" y="3194"/>
                  </a:lnTo>
                  <a:lnTo>
                    <a:pt x="2741" y="3193"/>
                  </a:lnTo>
                  <a:lnTo>
                    <a:pt x="2740" y="3197"/>
                  </a:lnTo>
                  <a:lnTo>
                    <a:pt x="2738" y="3199"/>
                  </a:lnTo>
                  <a:close/>
                  <a:moveTo>
                    <a:pt x="1970" y="3196"/>
                  </a:moveTo>
                  <a:lnTo>
                    <a:pt x="1969" y="3196"/>
                  </a:lnTo>
                  <a:lnTo>
                    <a:pt x="1966" y="3196"/>
                  </a:lnTo>
                  <a:lnTo>
                    <a:pt x="1964" y="3194"/>
                  </a:lnTo>
                  <a:lnTo>
                    <a:pt x="1962" y="3193"/>
                  </a:lnTo>
                  <a:lnTo>
                    <a:pt x="1972" y="3188"/>
                  </a:lnTo>
                  <a:lnTo>
                    <a:pt x="1974" y="3188"/>
                  </a:lnTo>
                  <a:lnTo>
                    <a:pt x="1974" y="3190"/>
                  </a:lnTo>
                  <a:lnTo>
                    <a:pt x="1972" y="3192"/>
                  </a:lnTo>
                  <a:lnTo>
                    <a:pt x="1972" y="3193"/>
                  </a:lnTo>
                  <a:lnTo>
                    <a:pt x="1971" y="3194"/>
                  </a:lnTo>
                  <a:lnTo>
                    <a:pt x="1970" y="3196"/>
                  </a:lnTo>
                  <a:close/>
                  <a:moveTo>
                    <a:pt x="319" y="3195"/>
                  </a:moveTo>
                  <a:lnTo>
                    <a:pt x="318" y="3195"/>
                  </a:lnTo>
                  <a:lnTo>
                    <a:pt x="317" y="3194"/>
                  </a:lnTo>
                  <a:lnTo>
                    <a:pt x="317" y="3192"/>
                  </a:lnTo>
                  <a:lnTo>
                    <a:pt x="316" y="3188"/>
                  </a:lnTo>
                  <a:lnTo>
                    <a:pt x="317" y="3186"/>
                  </a:lnTo>
                  <a:lnTo>
                    <a:pt x="317" y="3185"/>
                  </a:lnTo>
                  <a:lnTo>
                    <a:pt x="320" y="3188"/>
                  </a:lnTo>
                  <a:lnTo>
                    <a:pt x="319" y="3195"/>
                  </a:lnTo>
                  <a:close/>
                  <a:moveTo>
                    <a:pt x="404" y="3172"/>
                  </a:moveTo>
                  <a:lnTo>
                    <a:pt x="402" y="3173"/>
                  </a:lnTo>
                  <a:lnTo>
                    <a:pt x="402" y="3170"/>
                  </a:lnTo>
                  <a:lnTo>
                    <a:pt x="402" y="3168"/>
                  </a:lnTo>
                  <a:lnTo>
                    <a:pt x="402" y="3167"/>
                  </a:lnTo>
                  <a:lnTo>
                    <a:pt x="402" y="3164"/>
                  </a:lnTo>
                  <a:lnTo>
                    <a:pt x="402" y="3156"/>
                  </a:lnTo>
                  <a:lnTo>
                    <a:pt x="404" y="3152"/>
                  </a:lnTo>
                  <a:lnTo>
                    <a:pt x="408" y="3152"/>
                  </a:lnTo>
                  <a:lnTo>
                    <a:pt x="408" y="3154"/>
                  </a:lnTo>
                  <a:lnTo>
                    <a:pt x="406" y="3164"/>
                  </a:lnTo>
                  <a:lnTo>
                    <a:pt x="405" y="3169"/>
                  </a:lnTo>
                  <a:lnTo>
                    <a:pt x="405" y="3171"/>
                  </a:lnTo>
                  <a:lnTo>
                    <a:pt x="404" y="3172"/>
                  </a:lnTo>
                  <a:close/>
                  <a:moveTo>
                    <a:pt x="386" y="3166"/>
                  </a:moveTo>
                  <a:lnTo>
                    <a:pt x="385" y="3169"/>
                  </a:lnTo>
                  <a:lnTo>
                    <a:pt x="380" y="3163"/>
                  </a:lnTo>
                  <a:lnTo>
                    <a:pt x="379" y="3161"/>
                  </a:lnTo>
                  <a:lnTo>
                    <a:pt x="376" y="3155"/>
                  </a:lnTo>
                  <a:lnTo>
                    <a:pt x="375" y="3153"/>
                  </a:lnTo>
                  <a:lnTo>
                    <a:pt x="375" y="3151"/>
                  </a:lnTo>
                  <a:lnTo>
                    <a:pt x="376" y="3150"/>
                  </a:lnTo>
                  <a:lnTo>
                    <a:pt x="377" y="3151"/>
                  </a:lnTo>
                  <a:lnTo>
                    <a:pt x="378" y="3151"/>
                  </a:lnTo>
                  <a:lnTo>
                    <a:pt x="384" y="3158"/>
                  </a:lnTo>
                  <a:lnTo>
                    <a:pt x="386" y="3161"/>
                  </a:lnTo>
                  <a:lnTo>
                    <a:pt x="386" y="3166"/>
                  </a:lnTo>
                  <a:close/>
                  <a:moveTo>
                    <a:pt x="374" y="3141"/>
                  </a:moveTo>
                  <a:lnTo>
                    <a:pt x="374" y="3141"/>
                  </a:lnTo>
                  <a:lnTo>
                    <a:pt x="372" y="3141"/>
                  </a:lnTo>
                  <a:lnTo>
                    <a:pt x="370" y="3139"/>
                  </a:lnTo>
                  <a:lnTo>
                    <a:pt x="369" y="3135"/>
                  </a:lnTo>
                  <a:lnTo>
                    <a:pt x="368" y="3134"/>
                  </a:lnTo>
                  <a:lnTo>
                    <a:pt x="367" y="3131"/>
                  </a:lnTo>
                  <a:lnTo>
                    <a:pt x="367" y="3131"/>
                  </a:lnTo>
                  <a:lnTo>
                    <a:pt x="369" y="3131"/>
                  </a:lnTo>
                  <a:lnTo>
                    <a:pt x="369" y="3131"/>
                  </a:lnTo>
                  <a:lnTo>
                    <a:pt x="373" y="3138"/>
                  </a:lnTo>
                  <a:lnTo>
                    <a:pt x="374" y="3141"/>
                  </a:lnTo>
                  <a:close/>
                  <a:moveTo>
                    <a:pt x="1927" y="3154"/>
                  </a:moveTo>
                  <a:lnTo>
                    <a:pt x="1925" y="3155"/>
                  </a:lnTo>
                  <a:lnTo>
                    <a:pt x="1918" y="3154"/>
                  </a:lnTo>
                  <a:lnTo>
                    <a:pt x="1915" y="3152"/>
                  </a:lnTo>
                  <a:lnTo>
                    <a:pt x="1907" y="3149"/>
                  </a:lnTo>
                  <a:lnTo>
                    <a:pt x="1891" y="3143"/>
                  </a:lnTo>
                  <a:lnTo>
                    <a:pt x="1886" y="3140"/>
                  </a:lnTo>
                  <a:lnTo>
                    <a:pt x="1885" y="3138"/>
                  </a:lnTo>
                  <a:lnTo>
                    <a:pt x="1888" y="3133"/>
                  </a:lnTo>
                  <a:lnTo>
                    <a:pt x="1890" y="3132"/>
                  </a:lnTo>
                  <a:lnTo>
                    <a:pt x="1891" y="3131"/>
                  </a:lnTo>
                  <a:lnTo>
                    <a:pt x="1908" y="3128"/>
                  </a:lnTo>
                  <a:lnTo>
                    <a:pt x="1914" y="3130"/>
                  </a:lnTo>
                  <a:lnTo>
                    <a:pt x="1922" y="3139"/>
                  </a:lnTo>
                  <a:lnTo>
                    <a:pt x="1926" y="3145"/>
                  </a:lnTo>
                  <a:lnTo>
                    <a:pt x="1927" y="3150"/>
                  </a:lnTo>
                  <a:lnTo>
                    <a:pt x="1928" y="3151"/>
                  </a:lnTo>
                  <a:lnTo>
                    <a:pt x="1927" y="3154"/>
                  </a:lnTo>
                  <a:close/>
                  <a:moveTo>
                    <a:pt x="296" y="3130"/>
                  </a:moveTo>
                  <a:lnTo>
                    <a:pt x="299" y="3135"/>
                  </a:lnTo>
                  <a:lnTo>
                    <a:pt x="300" y="3139"/>
                  </a:lnTo>
                  <a:lnTo>
                    <a:pt x="300" y="3145"/>
                  </a:lnTo>
                  <a:lnTo>
                    <a:pt x="295" y="3147"/>
                  </a:lnTo>
                  <a:lnTo>
                    <a:pt x="291" y="3145"/>
                  </a:lnTo>
                  <a:lnTo>
                    <a:pt x="290" y="3145"/>
                  </a:lnTo>
                  <a:lnTo>
                    <a:pt x="289" y="3147"/>
                  </a:lnTo>
                  <a:lnTo>
                    <a:pt x="291" y="3147"/>
                  </a:lnTo>
                  <a:lnTo>
                    <a:pt x="294" y="3150"/>
                  </a:lnTo>
                  <a:lnTo>
                    <a:pt x="296" y="3154"/>
                  </a:lnTo>
                  <a:lnTo>
                    <a:pt x="300" y="3154"/>
                  </a:lnTo>
                  <a:lnTo>
                    <a:pt x="305" y="3156"/>
                  </a:lnTo>
                  <a:lnTo>
                    <a:pt x="301" y="3160"/>
                  </a:lnTo>
                  <a:lnTo>
                    <a:pt x="301" y="3162"/>
                  </a:lnTo>
                  <a:lnTo>
                    <a:pt x="306" y="3169"/>
                  </a:lnTo>
                  <a:lnTo>
                    <a:pt x="306" y="3171"/>
                  </a:lnTo>
                  <a:lnTo>
                    <a:pt x="307" y="3171"/>
                  </a:lnTo>
                  <a:lnTo>
                    <a:pt x="311" y="3171"/>
                  </a:lnTo>
                  <a:lnTo>
                    <a:pt x="312" y="3171"/>
                  </a:lnTo>
                  <a:lnTo>
                    <a:pt x="312" y="3172"/>
                  </a:lnTo>
                  <a:lnTo>
                    <a:pt x="309" y="3177"/>
                  </a:lnTo>
                  <a:lnTo>
                    <a:pt x="309" y="3177"/>
                  </a:lnTo>
                  <a:lnTo>
                    <a:pt x="312" y="3178"/>
                  </a:lnTo>
                  <a:lnTo>
                    <a:pt x="315" y="3178"/>
                  </a:lnTo>
                  <a:lnTo>
                    <a:pt x="316" y="3182"/>
                  </a:lnTo>
                  <a:lnTo>
                    <a:pt x="313" y="3185"/>
                  </a:lnTo>
                  <a:lnTo>
                    <a:pt x="306" y="3180"/>
                  </a:lnTo>
                  <a:lnTo>
                    <a:pt x="303" y="3176"/>
                  </a:lnTo>
                  <a:lnTo>
                    <a:pt x="302" y="3172"/>
                  </a:lnTo>
                  <a:lnTo>
                    <a:pt x="300" y="3170"/>
                  </a:lnTo>
                  <a:lnTo>
                    <a:pt x="294" y="3164"/>
                  </a:lnTo>
                  <a:lnTo>
                    <a:pt x="285" y="3154"/>
                  </a:lnTo>
                  <a:lnTo>
                    <a:pt x="283" y="3152"/>
                  </a:lnTo>
                  <a:lnTo>
                    <a:pt x="280" y="3148"/>
                  </a:lnTo>
                  <a:lnTo>
                    <a:pt x="279" y="3145"/>
                  </a:lnTo>
                  <a:lnTo>
                    <a:pt x="279" y="3144"/>
                  </a:lnTo>
                  <a:lnTo>
                    <a:pt x="280" y="3143"/>
                  </a:lnTo>
                  <a:lnTo>
                    <a:pt x="283" y="3143"/>
                  </a:lnTo>
                  <a:lnTo>
                    <a:pt x="283" y="3141"/>
                  </a:lnTo>
                  <a:lnTo>
                    <a:pt x="273" y="3137"/>
                  </a:lnTo>
                  <a:lnTo>
                    <a:pt x="271" y="3136"/>
                  </a:lnTo>
                  <a:lnTo>
                    <a:pt x="270" y="3133"/>
                  </a:lnTo>
                  <a:lnTo>
                    <a:pt x="271" y="3133"/>
                  </a:lnTo>
                  <a:lnTo>
                    <a:pt x="277" y="3133"/>
                  </a:lnTo>
                  <a:lnTo>
                    <a:pt x="283" y="3132"/>
                  </a:lnTo>
                  <a:lnTo>
                    <a:pt x="287" y="3131"/>
                  </a:lnTo>
                  <a:lnTo>
                    <a:pt x="288" y="3130"/>
                  </a:lnTo>
                  <a:lnTo>
                    <a:pt x="291" y="3128"/>
                  </a:lnTo>
                  <a:lnTo>
                    <a:pt x="292" y="3128"/>
                  </a:lnTo>
                  <a:lnTo>
                    <a:pt x="296" y="3130"/>
                  </a:lnTo>
                  <a:close/>
                  <a:moveTo>
                    <a:pt x="398" y="3144"/>
                  </a:moveTo>
                  <a:lnTo>
                    <a:pt x="399" y="3161"/>
                  </a:lnTo>
                  <a:lnTo>
                    <a:pt x="399" y="3166"/>
                  </a:lnTo>
                  <a:lnTo>
                    <a:pt x="398" y="3169"/>
                  </a:lnTo>
                  <a:lnTo>
                    <a:pt x="395" y="3175"/>
                  </a:lnTo>
                  <a:lnTo>
                    <a:pt x="394" y="3178"/>
                  </a:lnTo>
                  <a:lnTo>
                    <a:pt x="393" y="3174"/>
                  </a:lnTo>
                  <a:lnTo>
                    <a:pt x="393" y="3169"/>
                  </a:lnTo>
                  <a:lnTo>
                    <a:pt x="392" y="3164"/>
                  </a:lnTo>
                  <a:lnTo>
                    <a:pt x="391" y="3162"/>
                  </a:lnTo>
                  <a:lnTo>
                    <a:pt x="392" y="3153"/>
                  </a:lnTo>
                  <a:lnTo>
                    <a:pt x="391" y="3154"/>
                  </a:lnTo>
                  <a:lnTo>
                    <a:pt x="389" y="3158"/>
                  </a:lnTo>
                  <a:lnTo>
                    <a:pt x="387" y="3158"/>
                  </a:lnTo>
                  <a:lnTo>
                    <a:pt x="383" y="3154"/>
                  </a:lnTo>
                  <a:lnTo>
                    <a:pt x="381" y="3150"/>
                  </a:lnTo>
                  <a:lnTo>
                    <a:pt x="381" y="3146"/>
                  </a:lnTo>
                  <a:lnTo>
                    <a:pt x="378" y="3143"/>
                  </a:lnTo>
                  <a:lnTo>
                    <a:pt x="378" y="3141"/>
                  </a:lnTo>
                  <a:lnTo>
                    <a:pt x="378" y="3139"/>
                  </a:lnTo>
                  <a:lnTo>
                    <a:pt x="380" y="3136"/>
                  </a:lnTo>
                  <a:lnTo>
                    <a:pt x="381" y="3133"/>
                  </a:lnTo>
                  <a:lnTo>
                    <a:pt x="382" y="3128"/>
                  </a:lnTo>
                  <a:lnTo>
                    <a:pt x="383" y="3126"/>
                  </a:lnTo>
                  <a:lnTo>
                    <a:pt x="385" y="3126"/>
                  </a:lnTo>
                  <a:lnTo>
                    <a:pt x="388" y="3128"/>
                  </a:lnTo>
                  <a:lnTo>
                    <a:pt x="392" y="3131"/>
                  </a:lnTo>
                  <a:lnTo>
                    <a:pt x="395" y="3134"/>
                  </a:lnTo>
                  <a:lnTo>
                    <a:pt x="398" y="3144"/>
                  </a:lnTo>
                  <a:close/>
                  <a:moveTo>
                    <a:pt x="378" y="3134"/>
                  </a:moveTo>
                  <a:lnTo>
                    <a:pt x="378" y="3134"/>
                  </a:lnTo>
                  <a:lnTo>
                    <a:pt x="375" y="3134"/>
                  </a:lnTo>
                  <a:lnTo>
                    <a:pt x="374" y="3134"/>
                  </a:lnTo>
                  <a:lnTo>
                    <a:pt x="374" y="3133"/>
                  </a:lnTo>
                  <a:lnTo>
                    <a:pt x="373" y="3131"/>
                  </a:lnTo>
                  <a:lnTo>
                    <a:pt x="374" y="3130"/>
                  </a:lnTo>
                  <a:lnTo>
                    <a:pt x="375" y="3125"/>
                  </a:lnTo>
                  <a:lnTo>
                    <a:pt x="376" y="3123"/>
                  </a:lnTo>
                  <a:lnTo>
                    <a:pt x="376" y="3123"/>
                  </a:lnTo>
                  <a:lnTo>
                    <a:pt x="377" y="3125"/>
                  </a:lnTo>
                  <a:lnTo>
                    <a:pt x="378" y="3127"/>
                  </a:lnTo>
                  <a:lnTo>
                    <a:pt x="378" y="3134"/>
                  </a:lnTo>
                  <a:close/>
                  <a:moveTo>
                    <a:pt x="1953" y="3125"/>
                  </a:moveTo>
                  <a:lnTo>
                    <a:pt x="1953" y="3126"/>
                  </a:lnTo>
                  <a:lnTo>
                    <a:pt x="1950" y="3126"/>
                  </a:lnTo>
                  <a:lnTo>
                    <a:pt x="1949" y="3125"/>
                  </a:lnTo>
                  <a:lnTo>
                    <a:pt x="1948" y="3123"/>
                  </a:lnTo>
                  <a:lnTo>
                    <a:pt x="1948" y="3122"/>
                  </a:lnTo>
                  <a:lnTo>
                    <a:pt x="1949" y="3121"/>
                  </a:lnTo>
                  <a:lnTo>
                    <a:pt x="1951" y="3122"/>
                  </a:lnTo>
                  <a:lnTo>
                    <a:pt x="1953" y="3125"/>
                  </a:lnTo>
                  <a:close/>
                  <a:moveTo>
                    <a:pt x="356" y="3131"/>
                  </a:moveTo>
                  <a:lnTo>
                    <a:pt x="356" y="3132"/>
                  </a:lnTo>
                  <a:lnTo>
                    <a:pt x="354" y="3131"/>
                  </a:lnTo>
                  <a:lnTo>
                    <a:pt x="347" y="3122"/>
                  </a:lnTo>
                  <a:lnTo>
                    <a:pt x="342" y="3119"/>
                  </a:lnTo>
                  <a:lnTo>
                    <a:pt x="339" y="3114"/>
                  </a:lnTo>
                  <a:lnTo>
                    <a:pt x="335" y="3111"/>
                  </a:lnTo>
                  <a:lnTo>
                    <a:pt x="337" y="3107"/>
                  </a:lnTo>
                  <a:lnTo>
                    <a:pt x="339" y="3108"/>
                  </a:lnTo>
                  <a:lnTo>
                    <a:pt x="346" y="3111"/>
                  </a:lnTo>
                  <a:lnTo>
                    <a:pt x="351" y="3115"/>
                  </a:lnTo>
                  <a:lnTo>
                    <a:pt x="353" y="3117"/>
                  </a:lnTo>
                  <a:lnTo>
                    <a:pt x="359" y="3128"/>
                  </a:lnTo>
                  <a:lnTo>
                    <a:pt x="359" y="3129"/>
                  </a:lnTo>
                  <a:lnTo>
                    <a:pt x="356" y="3131"/>
                  </a:lnTo>
                  <a:close/>
                  <a:moveTo>
                    <a:pt x="344" y="3089"/>
                  </a:moveTo>
                  <a:lnTo>
                    <a:pt x="343" y="3091"/>
                  </a:lnTo>
                  <a:lnTo>
                    <a:pt x="341" y="3094"/>
                  </a:lnTo>
                  <a:lnTo>
                    <a:pt x="339" y="3095"/>
                  </a:lnTo>
                  <a:lnTo>
                    <a:pt x="339" y="3095"/>
                  </a:lnTo>
                  <a:lnTo>
                    <a:pt x="337" y="3095"/>
                  </a:lnTo>
                  <a:lnTo>
                    <a:pt x="335" y="3092"/>
                  </a:lnTo>
                  <a:lnTo>
                    <a:pt x="333" y="3091"/>
                  </a:lnTo>
                  <a:lnTo>
                    <a:pt x="332" y="3090"/>
                  </a:lnTo>
                  <a:lnTo>
                    <a:pt x="331" y="3091"/>
                  </a:lnTo>
                  <a:lnTo>
                    <a:pt x="331" y="3093"/>
                  </a:lnTo>
                  <a:lnTo>
                    <a:pt x="331" y="3095"/>
                  </a:lnTo>
                  <a:lnTo>
                    <a:pt x="331" y="3095"/>
                  </a:lnTo>
                  <a:lnTo>
                    <a:pt x="331" y="3095"/>
                  </a:lnTo>
                  <a:lnTo>
                    <a:pt x="330" y="3094"/>
                  </a:lnTo>
                  <a:lnTo>
                    <a:pt x="330" y="3093"/>
                  </a:lnTo>
                  <a:lnTo>
                    <a:pt x="329" y="3091"/>
                  </a:lnTo>
                  <a:lnTo>
                    <a:pt x="330" y="3090"/>
                  </a:lnTo>
                  <a:lnTo>
                    <a:pt x="331" y="3087"/>
                  </a:lnTo>
                  <a:lnTo>
                    <a:pt x="336" y="3083"/>
                  </a:lnTo>
                  <a:lnTo>
                    <a:pt x="337" y="3082"/>
                  </a:lnTo>
                  <a:lnTo>
                    <a:pt x="339" y="3082"/>
                  </a:lnTo>
                  <a:lnTo>
                    <a:pt x="342" y="3084"/>
                  </a:lnTo>
                  <a:lnTo>
                    <a:pt x="342" y="3085"/>
                  </a:lnTo>
                  <a:lnTo>
                    <a:pt x="344" y="3089"/>
                  </a:lnTo>
                  <a:close/>
                  <a:moveTo>
                    <a:pt x="267" y="3080"/>
                  </a:moveTo>
                  <a:lnTo>
                    <a:pt x="270" y="3083"/>
                  </a:lnTo>
                  <a:lnTo>
                    <a:pt x="277" y="3081"/>
                  </a:lnTo>
                  <a:lnTo>
                    <a:pt x="278" y="3081"/>
                  </a:lnTo>
                  <a:lnTo>
                    <a:pt x="279" y="3082"/>
                  </a:lnTo>
                  <a:lnTo>
                    <a:pt x="281" y="3086"/>
                  </a:lnTo>
                  <a:lnTo>
                    <a:pt x="283" y="3089"/>
                  </a:lnTo>
                  <a:lnTo>
                    <a:pt x="283" y="3093"/>
                  </a:lnTo>
                  <a:lnTo>
                    <a:pt x="283" y="3095"/>
                  </a:lnTo>
                  <a:lnTo>
                    <a:pt x="281" y="3097"/>
                  </a:lnTo>
                  <a:lnTo>
                    <a:pt x="270" y="3104"/>
                  </a:lnTo>
                  <a:lnTo>
                    <a:pt x="270" y="3104"/>
                  </a:lnTo>
                  <a:lnTo>
                    <a:pt x="270" y="3105"/>
                  </a:lnTo>
                  <a:lnTo>
                    <a:pt x="271" y="3106"/>
                  </a:lnTo>
                  <a:lnTo>
                    <a:pt x="273" y="3106"/>
                  </a:lnTo>
                  <a:lnTo>
                    <a:pt x="282" y="3104"/>
                  </a:lnTo>
                  <a:lnTo>
                    <a:pt x="283" y="3103"/>
                  </a:lnTo>
                  <a:lnTo>
                    <a:pt x="283" y="3097"/>
                  </a:lnTo>
                  <a:lnTo>
                    <a:pt x="284" y="3095"/>
                  </a:lnTo>
                  <a:lnTo>
                    <a:pt x="284" y="3092"/>
                  </a:lnTo>
                  <a:lnTo>
                    <a:pt x="284" y="3087"/>
                  </a:lnTo>
                  <a:lnTo>
                    <a:pt x="284" y="3085"/>
                  </a:lnTo>
                  <a:lnTo>
                    <a:pt x="290" y="3085"/>
                  </a:lnTo>
                  <a:lnTo>
                    <a:pt x="293" y="3082"/>
                  </a:lnTo>
                  <a:lnTo>
                    <a:pt x="298" y="3080"/>
                  </a:lnTo>
                  <a:lnTo>
                    <a:pt x="298" y="3080"/>
                  </a:lnTo>
                  <a:lnTo>
                    <a:pt x="298" y="3086"/>
                  </a:lnTo>
                  <a:lnTo>
                    <a:pt x="297" y="3087"/>
                  </a:lnTo>
                  <a:lnTo>
                    <a:pt x="293" y="3095"/>
                  </a:lnTo>
                  <a:lnTo>
                    <a:pt x="291" y="3103"/>
                  </a:lnTo>
                  <a:lnTo>
                    <a:pt x="290" y="3109"/>
                  </a:lnTo>
                  <a:lnTo>
                    <a:pt x="290" y="3120"/>
                  </a:lnTo>
                  <a:lnTo>
                    <a:pt x="289" y="3124"/>
                  </a:lnTo>
                  <a:lnTo>
                    <a:pt x="287" y="3127"/>
                  </a:lnTo>
                  <a:lnTo>
                    <a:pt x="277" y="3130"/>
                  </a:lnTo>
                  <a:lnTo>
                    <a:pt x="271" y="3130"/>
                  </a:lnTo>
                  <a:lnTo>
                    <a:pt x="267" y="3127"/>
                  </a:lnTo>
                  <a:lnTo>
                    <a:pt x="264" y="3124"/>
                  </a:lnTo>
                  <a:lnTo>
                    <a:pt x="266" y="3121"/>
                  </a:lnTo>
                  <a:lnTo>
                    <a:pt x="267" y="3121"/>
                  </a:lnTo>
                  <a:lnTo>
                    <a:pt x="270" y="3122"/>
                  </a:lnTo>
                  <a:lnTo>
                    <a:pt x="273" y="3123"/>
                  </a:lnTo>
                  <a:lnTo>
                    <a:pt x="274" y="3123"/>
                  </a:lnTo>
                  <a:lnTo>
                    <a:pt x="274" y="3122"/>
                  </a:lnTo>
                  <a:lnTo>
                    <a:pt x="267" y="3116"/>
                  </a:lnTo>
                  <a:lnTo>
                    <a:pt x="261" y="3114"/>
                  </a:lnTo>
                  <a:lnTo>
                    <a:pt x="259" y="3110"/>
                  </a:lnTo>
                  <a:lnTo>
                    <a:pt x="259" y="3108"/>
                  </a:lnTo>
                  <a:lnTo>
                    <a:pt x="259" y="3107"/>
                  </a:lnTo>
                  <a:lnTo>
                    <a:pt x="254" y="3099"/>
                  </a:lnTo>
                  <a:lnTo>
                    <a:pt x="253" y="3096"/>
                  </a:lnTo>
                  <a:lnTo>
                    <a:pt x="252" y="3091"/>
                  </a:lnTo>
                  <a:lnTo>
                    <a:pt x="252" y="3087"/>
                  </a:lnTo>
                  <a:lnTo>
                    <a:pt x="254" y="3079"/>
                  </a:lnTo>
                  <a:lnTo>
                    <a:pt x="254" y="3078"/>
                  </a:lnTo>
                  <a:lnTo>
                    <a:pt x="256" y="3078"/>
                  </a:lnTo>
                  <a:lnTo>
                    <a:pt x="259" y="3080"/>
                  </a:lnTo>
                  <a:lnTo>
                    <a:pt x="267" y="3080"/>
                  </a:lnTo>
                  <a:close/>
                  <a:moveTo>
                    <a:pt x="322" y="3060"/>
                  </a:moveTo>
                  <a:lnTo>
                    <a:pt x="322" y="3061"/>
                  </a:lnTo>
                  <a:lnTo>
                    <a:pt x="321" y="3060"/>
                  </a:lnTo>
                  <a:lnTo>
                    <a:pt x="322" y="3057"/>
                  </a:lnTo>
                  <a:lnTo>
                    <a:pt x="322" y="3053"/>
                  </a:lnTo>
                  <a:lnTo>
                    <a:pt x="323" y="3052"/>
                  </a:lnTo>
                  <a:lnTo>
                    <a:pt x="327" y="3053"/>
                  </a:lnTo>
                  <a:lnTo>
                    <a:pt x="328" y="3053"/>
                  </a:lnTo>
                  <a:lnTo>
                    <a:pt x="328" y="3054"/>
                  </a:lnTo>
                  <a:lnTo>
                    <a:pt x="328" y="3056"/>
                  </a:lnTo>
                  <a:lnTo>
                    <a:pt x="326" y="3057"/>
                  </a:lnTo>
                  <a:lnTo>
                    <a:pt x="322" y="3060"/>
                  </a:lnTo>
                  <a:close/>
                  <a:moveTo>
                    <a:pt x="333" y="3045"/>
                  </a:moveTo>
                  <a:lnTo>
                    <a:pt x="336" y="3041"/>
                  </a:lnTo>
                  <a:lnTo>
                    <a:pt x="342" y="3035"/>
                  </a:lnTo>
                  <a:lnTo>
                    <a:pt x="345" y="3030"/>
                  </a:lnTo>
                  <a:lnTo>
                    <a:pt x="346" y="3035"/>
                  </a:lnTo>
                  <a:lnTo>
                    <a:pt x="341" y="3042"/>
                  </a:lnTo>
                  <a:lnTo>
                    <a:pt x="335" y="3046"/>
                  </a:lnTo>
                  <a:lnTo>
                    <a:pt x="333" y="3045"/>
                  </a:lnTo>
                  <a:close/>
                  <a:moveTo>
                    <a:pt x="2558" y="2974"/>
                  </a:moveTo>
                  <a:lnTo>
                    <a:pt x="2559" y="2975"/>
                  </a:lnTo>
                  <a:lnTo>
                    <a:pt x="2554" y="2974"/>
                  </a:lnTo>
                  <a:lnTo>
                    <a:pt x="2552" y="2973"/>
                  </a:lnTo>
                  <a:lnTo>
                    <a:pt x="2552" y="2972"/>
                  </a:lnTo>
                  <a:lnTo>
                    <a:pt x="2552" y="2971"/>
                  </a:lnTo>
                  <a:lnTo>
                    <a:pt x="2553" y="2969"/>
                  </a:lnTo>
                  <a:lnTo>
                    <a:pt x="2555" y="2967"/>
                  </a:lnTo>
                  <a:lnTo>
                    <a:pt x="2556" y="2968"/>
                  </a:lnTo>
                  <a:lnTo>
                    <a:pt x="2559" y="2970"/>
                  </a:lnTo>
                  <a:lnTo>
                    <a:pt x="2559" y="2971"/>
                  </a:lnTo>
                  <a:lnTo>
                    <a:pt x="2558" y="2974"/>
                  </a:lnTo>
                  <a:close/>
                  <a:moveTo>
                    <a:pt x="1988" y="2967"/>
                  </a:moveTo>
                  <a:lnTo>
                    <a:pt x="1986" y="2968"/>
                  </a:lnTo>
                  <a:lnTo>
                    <a:pt x="1985" y="2968"/>
                  </a:lnTo>
                  <a:lnTo>
                    <a:pt x="1986" y="2966"/>
                  </a:lnTo>
                  <a:lnTo>
                    <a:pt x="1987" y="2963"/>
                  </a:lnTo>
                  <a:lnTo>
                    <a:pt x="1988" y="2959"/>
                  </a:lnTo>
                  <a:lnTo>
                    <a:pt x="1988" y="2956"/>
                  </a:lnTo>
                  <a:lnTo>
                    <a:pt x="1989" y="2954"/>
                  </a:lnTo>
                  <a:lnTo>
                    <a:pt x="1990" y="2952"/>
                  </a:lnTo>
                  <a:lnTo>
                    <a:pt x="1991" y="2950"/>
                  </a:lnTo>
                  <a:lnTo>
                    <a:pt x="1993" y="2950"/>
                  </a:lnTo>
                  <a:lnTo>
                    <a:pt x="1994" y="2958"/>
                  </a:lnTo>
                  <a:lnTo>
                    <a:pt x="1993" y="2961"/>
                  </a:lnTo>
                  <a:lnTo>
                    <a:pt x="1992" y="2963"/>
                  </a:lnTo>
                  <a:lnTo>
                    <a:pt x="1990" y="2966"/>
                  </a:lnTo>
                  <a:lnTo>
                    <a:pt x="1988" y="2967"/>
                  </a:lnTo>
                  <a:close/>
                  <a:moveTo>
                    <a:pt x="1951" y="2964"/>
                  </a:moveTo>
                  <a:lnTo>
                    <a:pt x="1949" y="2965"/>
                  </a:lnTo>
                  <a:lnTo>
                    <a:pt x="1948" y="2963"/>
                  </a:lnTo>
                  <a:lnTo>
                    <a:pt x="1949" y="2959"/>
                  </a:lnTo>
                  <a:lnTo>
                    <a:pt x="1950" y="2958"/>
                  </a:lnTo>
                  <a:lnTo>
                    <a:pt x="1954" y="2956"/>
                  </a:lnTo>
                  <a:lnTo>
                    <a:pt x="1955" y="2955"/>
                  </a:lnTo>
                  <a:lnTo>
                    <a:pt x="1956" y="2954"/>
                  </a:lnTo>
                  <a:lnTo>
                    <a:pt x="1959" y="2954"/>
                  </a:lnTo>
                  <a:lnTo>
                    <a:pt x="1961" y="2952"/>
                  </a:lnTo>
                  <a:lnTo>
                    <a:pt x="1963" y="2949"/>
                  </a:lnTo>
                  <a:lnTo>
                    <a:pt x="1964" y="2949"/>
                  </a:lnTo>
                  <a:lnTo>
                    <a:pt x="1962" y="2954"/>
                  </a:lnTo>
                  <a:lnTo>
                    <a:pt x="1961" y="2957"/>
                  </a:lnTo>
                  <a:lnTo>
                    <a:pt x="1951" y="2964"/>
                  </a:lnTo>
                  <a:close/>
                  <a:moveTo>
                    <a:pt x="1984" y="2960"/>
                  </a:moveTo>
                  <a:lnTo>
                    <a:pt x="1982" y="2966"/>
                  </a:lnTo>
                  <a:lnTo>
                    <a:pt x="1979" y="2972"/>
                  </a:lnTo>
                  <a:lnTo>
                    <a:pt x="1977" y="2982"/>
                  </a:lnTo>
                  <a:lnTo>
                    <a:pt x="1975" y="2983"/>
                  </a:lnTo>
                  <a:lnTo>
                    <a:pt x="1974" y="2980"/>
                  </a:lnTo>
                  <a:lnTo>
                    <a:pt x="1978" y="2968"/>
                  </a:lnTo>
                  <a:lnTo>
                    <a:pt x="1978" y="2966"/>
                  </a:lnTo>
                  <a:lnTo>
                    <a:pt x="1978" y="2965"/>
                  </a:lnTo>
                  <a:lnTo>
                    <a:pt x="1977" y="2963"/>
                  </a:lnTo>
                  <a:lnTo>
                    <a:pt x="1975" y="2966"/>
                  </a:lnTo>
                  <a:lnTo>
                    <a:pt x="1970" y="2979"/>
                  </a:lnTo>
                  <a:lnTo>
                    <a:pt x="1968" y="2982"/>
                  </a:lnTo>
                  <a:lnTo>
                    <a:pt x="1967" y="2983"/>
                  </a:lnTo>
                  <a:lnTo>
                    <a:pt x="1966" y="2983"/>
                  </a:lnTo>
                  <a:lnTo>
                    <a:pt x="1963" y="2983"/>
                  </a:lnTo>
                  <a:lnTo>
                    <a:pt x="1958" y="2987"/>
                  </a:lnTo>
                  <a:lnTo>
                    <a:pt x="1967" y="2971"/>
                  </a:lnTo>
                  <a:lnTo>
                    <a:pt x="1967" y="2969"/>
                  </a:lnTo>
                  <a:lnTo>
                    <a:pt x="1965" y="2968"/>
                  </a:lnTo>
                  <a:lnTo>
                    <a:pt x="1964" y="2969"/>
                  </a:lnTo>
                  <a:lnTo>
                    <a:pt x="1957" y="2979"/>
                  </a:lnTo>
                  <a:lnTo>
                    <a:pt x="1954" y="2983"/>
                  </a:lnTo>
                  <a:lnTo>
                    <a:pt x="1951" y="2982"/>
                  </a:lnTo>
                  <a:lnTo>
                    <a:pt x="1950" y="2981"/>
                  </a:lnTo>
                  <a:lnTo>
                    <a:pt x="1951" y="2980"/>
                  </a:lnTo>
                  <a:lnTo>
                    <a:pt x="1957" y="2969"/>
                  </a:lnTo>
                  <a:lnTo>
                    <a:pt x="1964" y="2961"/>
                  </a:lnTo>
                  <a:lnTo>
                    <a:pt x="1966" y="2957"/>
                  </a:lnTo>
                  <a:lnTo>
                    <a:pt x="1967" y="2952"/>
                  </a:lnTo>
                  <a:lnTo>
                    <a:pt x="1967" y="2949"/>
                  </a:lnTo>
                  <a:lnTo>
                    <a:pt x="1967" y="2945"/>
                  </a:lnTo>
                  <a:lnTo>
                    <a:pt x="1968" y="2945"/>
                  </a:lnTo>
                  <a:lnTo>
                    <a:pt x="1968" y="2945"/>
                  </a:lnTo>
                  <a:lnTo>
                    <a:pt x="1968" y="2946"/>
                  </a:lnTo>
                  <a:lnTo>
                    <a:pt x="1968" y="2950"/>
                  </a:lnTo>
                  <a:lnTo>
                    <a:pt x="1967" y="2958"/>
                  </a:lnTo>
                  <a:lnTo>
                    <a:pt x="1966" y="2961"/>
                  </a:lnTo>
                  <a:lnTo>
                    <a:pt x="1965" y="2965"/>
                  </a:lnTo>
                  <a:lnTo>
                    <a:pt x="1966" y="2965"/>
                  </a:lnTo>
                  <a:lnTo>
                    <a:pt x="1968" y="2964"/>
                  </a:lnTo>
                  <a:lnTo>
                    <a:pt x="1970" y="2960"/>
                  </a:lnTo>
                  <a:lnTo>
                    <a:pt x="1972" y="2954"/>
                  </a:lnTo>
                  <a:lnTo>
                    <a:pt x="1973" y="2949"/>
                  </a:lnTo>
                  <a:lnTo>
                    <a:pt x="1974" y="2941"/>
                  </a:lnTo>
                  <a:lnTo>
                    <a:pt x="1974" y="2941"/>
                  </a:lnTo>
                  <a:lnTo>
                    <a:pt x="1975" y="2943"/>
                  </a:lnTo>
                  <a:lnTo>
                    <a:pt x="1976" y="2944"/>
                  </a:lnTo>
                  <a:lnTo>
                    <a:pt x="1978" y="2945"/>
                  </a:lnTo>
                  <a:lnTo>
                    <a:pt x="1978" y="2945"/>
                  </a:lnTo>
                  <a:lnTo>
                    <a:pt x="1979" y="2949"/>
                  </a:lnTo>
                  <a:lnTo>
                    <a:pt x="1980" y="2950"/>
                  </a:lnTo>
                  <a:lnTo>
                    <a:pt x="1983" y="2950"/>
                  </a:lnTo>
                  <a:lnTo>
                    <a:pt x="1984" y="2952"/>
                  </a:lnTo>
                  <a:lnTo>
                    <a:pt x="1984" y="2954"/>
                  </a:lnTo>
                  <a:lnTo>
                    <a:pt x="1984" y="2956"/>
                  </a:lnTo>
                  <a:lnTo>
                    <a:pt x="1984" y="2957"/>
                  </a:lnTo>
                  <a:lnTo>
                    <a:pt x="1986" y="2957"/>
                  </a:lnTo>
                  <a:lnTo>
                    <a:pt x="1984" y="2960"/>
                  </a:lnTo>
                  <a:close/>
                  <a:moveTo>
                    <a:pt x="1966" y="2938"/>
                  </a:moveTo>
                  <a:lnTo>
                    <a:pt x="1965" y="2939"/>
                  </a:lnTo>
                  <a:lnTo>
                    <a:pt x="1964" y="2939"/>
                  </a:lnTo>
                  <a:lnTo>
                    <a:pt x="1965" y="2933"/>
                  </a:lnTo>
                  <a:lnTo>
                    <a:pt x="1964" y="2931"/>
                  </a:lnTo>
                  <a:lnTo>
                    <a:pt x="1964" y="2931"/>
                  </a:lnTo>
                  <a:lnTo>
                    <a:pt x="1964" y="2930"/>
                  </a:lnTo>
                  <a:lnTo>
                    <a:pt x="1965" y="2930"/>
                  </a:lnTo>
                  <a:lnTo>
                    <a:pt x="1966" y="2931"/>
                  </a:lnTo>
                  <a:lnTo>
                    <a:pt x="1967" y="2933"/>
                  </a:lnTo>
                  <a:lnTo>
                    <a:pt x="1967" y="2935"/>
                  </a:lnTo>
                  <a:lnTo>
                    <a:pt x="1967" y="2936"/>
                  </a:lnTo>
                  <a:lnTo>
                    <a:pt x="1967" y="2937"/>
                  </a:lnTo>
                  <a:lnTo>
                    <a:pt x="1966" y="2938"/>
                  </a:lnTo>
                  <a:close/>
                  <a:moveTo>
                    <a:pt x="1955" y="2931"/>
                  </a:moveTo>
                  <a:lnTo>
                    <a:pt x="1954" y="2932"/>
                  </a:lnTo>
                  <a:lnTo>
                    <a:pt x="1953" y="2931"/>
                  </a:lnTo>
                  <a:lnTo>
                    <a:pt x="1952" y="2928"/>
                  </a:lnTo>
                  <a:lnTo>
                    <a:pt x="1954" y="2926"/>
                  </a:lnTo>
                  <a:lnTo>
                    <a:pt x="1955" y="2926"/>
                  </a:lnTo>
                  <a:lnTo>
                    <a:pt x="1956" y="2927"/>
                  </a:lnTo>
                  <a:lnTo>
                    <a:pt x="1956" y="2928"/>
                  </a:lnTo>
                  <a:lnTo>
                    <a:pt x="1955" y="2931"/>
                  </a:lnTo>
                  <a:close/>
                  <a:moveTo>
                    <a:pt x="2534" y="2885"/>
                  </a:moveTo>
                  <a:lnTo>
                    <a:pt x="2537" y="2887"/>
                  </a:lnTo>
                  <a:lnTo>
                    <a:pt x="2538" y="2893"/>
                  </a:lnTo>
                  <a:lnTo>
                    <a:pt x="2532" y="2893"/>
                  </a:lnTo>
                  <a:lnTo>
                    <a:pt x="2527" y="2889"/>
                  </a:lnTo>
                  <a:lnTo>
                    <a:pt x="2526" y="2886"/>
                  </a:lnTo>
                  <a:lnTo>
                    <a:pt x="2526" y="2885"/>
                  </a:lnTo>
                  <a:lnTo>
                    <a:pt x="2527" y="2884"/>
                  </a:lnTo>
                  <a:lnTo>
                    <a:pt x="2528" y="2885"/>
                  </a:lnTo>
                  <a:lnTo>
                    <a:pt x="2529" y="2884"/>
                  </a:lnTo>
                  <a:lnTo>
                    <a:pt x="2531" y="2884"/>
                  </a:lnTo>
                  <a:lnTo>
                    <a:pt x="2534" y="2885"/>
                  </a:lnTo>
                  <a:close/>
                  <a:moveTo>
                    <a:pt x="1959" y="2887"/>
                  </a:moveTo>
                  <a:lnTo>
                    <a:pt x="1959" y="2888"/>
                  </a:lnTo>
                  <a:lnTo>
                    <a:pt x="1957" y="2887"/>
                  </a:lnTo>
                  <a:lnTo>
                    <a:pt x="1957" y="2892"/>
                  </a:lnTo>
                  <a:lnTo>
                    <a:pt x="1957" y="2892"/>
                  </a:lnTo>
                  <a:lnTo>
                    <a:pt x="1956" y="2889"/>
                  </a:lnTo>
                  <a:lnTo>
                    <a:pt x="1956" y="2887"/>
                  </a:lnTo>
                  <a:lnTo>
                    <a:pt x="1956" y="2886"/>
                  </a:lnTo>
                  <a:lnTo>
                    <a:pt x="1956" y="2885"/>
                  </a:lnTo>
                  <a:lnTo>
                    <a:pt x="1958" y="2882"/>
                  </a:lnTo>
                  <a:lnTo>
                    <a:pt x="1959" y="2882"/>
                  </a:lnTo>
                  <a:lnTo>
                    <a:pt x="1959" y="2882"/>
                  </a:lnTo>
                  <a:lnTo>
                    <a:pt x="1960" y="2885"/>
                  </a:lnTo>
                  <a:lnTo>
                    <a:pt x="1959" y="2887"/>
                  </a:lnTo>
                  <a:close/>
                  <a:moveTo>
                    <a:pt x="2297" y="2795"/>
                  </a:moveTo>
                  <a:lnTo>
                    <a:pt x="2295" y="2799"/>
                  </a:lnTo>
                  <a:lnTo>
                    <a:pt x="2293" y="2799"/>
                  </a:lnTo>
                  <a:lnTo>
                    <a:pt x="2292" y="2800"/>
                  </a:lnTo>
                  <a:lnTo>
                    <a:pt x="2291" y="2800"/>
                  </a:lnTo>
                  <a:lnTo>
                    <a:pt x="2292" y="2796"/>
                  </a:lnTo>
                  <a:lnTo>
                    <a:pt x="2292" y="2793"/>
                  </a:lnTo>
                  <a:lnTo>
                    <a:pt x="2292" y="2789"/>
                  </a:lnTo>
                  <a:lnTo>
                    <a:pt x="2293" y="2788"/>
                  </a:lnTo>
                  <a:lnTo>
                    <a:pt x="2296" y="2788"/>
                  </a:lnTo>
                  <a:lnTo>
                    <a:pt x="2296" y="2791"/>
                  </a:lnTo>
                  <a:lnTo>
                    <a:pt x="2296" y="2793"/>
                  </a:lnTo>
                  <a:lnTo>
                    <a:pt x="2298" y="2793"/>
                  </a:lnTo>
                  <a:lnTo>
                    <a:pt x="2297" y="2795"/>
                  </a:lnTo>
                  <a:close/>
                  <a:moveTo>
                    <a:pt x="1942" y="2758"/>
                  </a:moveTo>
                  <a:lnTo>
                    <a:pt x="1940" y="2758"/>
                  </a:lnTo>
                  <a:lnTo>
                    <a:pt x="1940" y="2758"/>
                  </a:lnTo>
                  <a:lnTo>
                    <a:pt x="1941" y="2755"/>
                  </a:lnTo>
                  <a:lnTo>
                    <a:pt x="1942" y="2755"/>
                  </a:lnTo>
                  <a:lnTo>
                    <a:pt x="1944" y="2752"/>
                  </a:lnTo>
                  <a:lnTo>
                    <a:pt x="1945" y="2753"/>
                  </a:lnTo>
                  <a:lnTo>
                    <a:pt x="1945" y="2755"/>
                  </a:lnTo>
                  <a:lnTo>
                    <a:pt x="1943" y="2757"/>
                  </a:lnTo>
                  <a:lnTo>
                    <a:pt x="1942" y="2758"/>
                  </a:lnTo>
                  <a:close/>
                  <a:moveTo>
                    <a:pt x="1948" y="2749"/>
                  </a:moveTo>
                  <a:lnTo>
                    <a:pt x="1945" y="2749"/>
                  </a:lnTo>
                  <a:lnTo>
                    <a:pt x="1947" y="2746"/>
                  </a:lnTo>
                  <a:lnTo>
                    <a:pt x="1948" y="2744"/>
                  </a:lnTo>
                  <a:lnTo>
                    <a:pt x="1949" y="2742"/>
                  </a:lnTo>
                  <a:lnTo>
                    <a:pt x="1952" y="2742"/>
                  </a:lnTo>
                  <a:lnTo>
                    <a:pt x="1954" y="2744"/>
                  </a:lnTo>
                  <a:lnTo>
                    <a:pt x="1952" y="2747"/>
                  </a:lnTo>
                  <a:lnTo>
                    <a:pt x="1948" y="2749"/>
                  </a:lnTo>
                  <a:close/>
                  <a:moveTo>
                    <a:pt x="2449" y="2711"/>
                  </a:moveTo>
                  <a:lnTo>
                    <a:pt x="2448" y="2715"/>
                  </a:lnTo>
                  <a:lnTo>
                    <a:pt x="2444" y="2714"/>
                  </a:lnTo>
                  <a:lnTo>
                    <a:pt x="2439" y="2710"/>
                  </a:lnTo>
                  <a:lnTo>
                    <a:pt x="2436" y="2708"/>
                  </a:lnTo>
                  <a:lnTo>
                    <a:pt x="2436" y="2706"/>
                  </a:lnTo>
                  <a:lnTo>
                    <a:pt x="2435" y="2702"/>
                  </a:lnTo>
                  <a:lnTo>
                    <a:pt x="2437" y="2701"/>
                  </a:lnTo>
                  <a:lnTo>
                    <a:pt x="2441" y="2701"/>
                  </a:lnTo>
                  <a:lnTo>
                    <a:pt x="2445" y="2706"/>
                  </a:lnTo>
                  <a:lnTo>
                    <a:pt x="2446" y="2707"/>
                  </a:lnTo>
                  <a:lnTo>
                    <a:pt x="2449" y="2711"/>
                  </a:lnTo>
                  <a:close/>
                  <a:moveTo>
                    <a:pt x="2327" y="2719"/>
                  </a:moveTo>
                  <a:lnTo>
                    <a:pt x="2324" y="2719"/>
                  </a:lnTo>
                  <a:lnTo>
                    <a:pt x="2323" y="2718"/>
                  </a:lnTo>
                  <a:lnTo>
                    <a:pt x="2323" y="2714"/>
                  </a:lnTo>
                  <a:lnTo>
                    <a:pt x="2323" y="2711"/>
                  </a:lnTo>
                  <a:lnTo>
                    <a:pt x="2327" y="2705"/>
                  </a:lnTo>
                  <a:lnTo>
                    <a:pt x="2330" y="2698"/>
                  </a:lnTo>
                  <a:lnTo>
                    <a:pt x="2331" y="2696"/>
                  </a:lnTo>
                  <a:lnTo>
                    <a:pt x="2335" y="2698"/>
                  </a:lnTo>
                  <a:lnTo>
                    <a:pt x="2337" y="2700"/>
                  </a:lnTo>
                  <a:lnTo>
                    <a:pt x="2339" y="2703"/>
                  </a:lnTo>
                  <a:lnTo>
                    <a:pt x="2340" y="2706"/>
                  </a:lnTo>
                  <a:lnTo>
                    <a:pt x="2339" y="2709"/>
                  </a:lnTo>
                  <a:lnTo>
                    <a:pt x="2337" y="2713"/>
                  </a:lnTo>
                  <a:lnTo>
                    <a:pt x="2334" y="2715"/>
                  </a:lnTo>
                  <a:lnTo>
                    <a:pt x="2327" y="2719"/>
                  </a:lnTo>
                  <a:close/>
                  <a:moveTo>
                    <a:pt x="1997" y="2687"/>
                  </a:moveTo>
                  <a:lnTo>
                    <a:pt x="1993" y="2688"/>
                  </a:lnTo>
                  <a:lnTo>
                    <a:pt x="1993" y="2687"/>
                  </a:lnTo>
                  <a:lnTo>
                    <a:pt x="1995" y="2684"/>
                  </a:lnTo>
                  <a:lnTo>
                    <a:pt x="2001" y="2682"/>
                  </a:lnTo>
                  <a:lnTo>
                    <a:pt x="2007" y="2681"/>
                  </a:lnTo>
                  <a:lnTo>
                    <a:pt x="2006" y="2684"/>
                  </a:lnTo>
                  <a:lnTo>
                    <a:pt x="2003" y="2685"/>
                  </a:lnTo>
                  <a:lnTo>
                    <a:pt x="1997" y="2687"/>
                  </a:lnTo>
                  <a:close/>
                  <a:moveTo>
                    <a:pt x="2436" y="2646"/>
                  </a:moveTo>
                  <a:lnTo>
                    <a:pt x="2435" y="2647"/>
                  </a:lnTo>
                  <a:lnTo>
                    <a:pt x="2434" y="2647"/>
                  </a:lnTo>
                  <a:lnTo>
                    <a:pt x="2431" y="2643"/>
                  </a:lnTo>
                  <a:lnTo>
                    <a:pt x="2428" y="2642"/>
                  </a:lnTo>
                  <a:lnTo>
                    <a:pt x="2427" y="2641"/>
                  </a:lnTo>
                  <a:lnTo>
                    <a:pt x="2417" y="2633"/>
                  </a:lnTo>
                  <a:lnTo>
                    <a:pt x="2417" y="2630"/>
                  </a:lnTo>
                  <a:lnTo>
                    <a:pt x="2416" y="2627"/>
                  </a:lnTo>
                  <a:lnTo>
                    <a:pt x="2420" y="2626"/>
                  </a:lnTo>
                  <a:lnTo>
                    <a:pt x="2426" y="2625"/>
                  </a:lnTo>
                  <a:lnTo>
                    <a:pt x="2431" y="2625"/>
                  </a:lnTo>
                  <a:lnTo>
                    <a:pt x="2437" y="2627"/>
                  </a:lnTo>
                  <a:lnTo>
                    <a:pt x="2438" y="2628"/>
                  </a:lnTo>
                  <a:lnTo>
                    <a:pt x="2441" y="2631"/>
                  </a:lnTo>
                  <a:lnTo>
                    <a:pt x="2440" y="2634"/>
                  </a:lnTo>
                  <a:lnTo>
                    <a:pt x="2440" y="2639"/>
                  </a:lnTo>
                  <a:lnTo>
                    <a:pt x="2439" y="2641"/>
                  </a:lnTo>
                  <a:lnTo>
                    <a:pt x="2437" y="2643"/>
                  </a:lnTo>
                  <a:lnTo>
                    <a:pt x="2436" y="2646"/>
                  </a:lnTo>
                  <a:close/>
                  <a:moveTo>
                    <a:pt x="1534" y="2615"/>
                  </a:moveTo>
                  <a:lnTo>
                    <a:pt x="1532" y="2615"/>
                  </a:lnTo>
                  <a:lnTo>
                    <a:pt x="1529" y="2611"/>
                  </a:lnTo>
                  <a:lnTo>
                    <a:pt x="1529" y="2610"/>
                  </a:lnTo>
                  <a:lnTo>
                    <a:pt x="1532" y="2608"/>
                  </a:lnTo>
                  <a:lnTo>
                    <a:pt x="1535" y="2611"/>
                  </a:lnTo>
                  <a:lnTo>
                    <a:pt x="1535" y="2612"/>
                  </a:lnTo>
                  <a:lnTo>
                    <a:pt x="1534" y="2615"/>
                  </a:lnTo>
                  <a:close/>
                  <a:moveTo>
                    <a:pt x="2429" y="2612"/>
                  </a:moveTo>
                  <a:lnTo>
                    <a:pt x="2430" y="2612"/>
                  </a:lnTo>
                  <a:lnTo>
                    <a:pt x="2431" y="2612"/>
                  </a:lnTo>
                  <a:lnTo>
                    <a:pt x="2431" y="2612"/>
                  </a:lnTo>
                  <a:lnTo>
                    <a:pt x="2432" y="2615"/>
                  </a:lnTo>
                  <a:lnTo>
                    <a:pt x="2433" y="2616"/>
                  </a:lnTo>
                  <a:lnTo>
                    <a:pt x="2435" y="2617"/>
                  </a:lnTo>
                  <a:lnTo>
                    <a:pt x="2435" y="2619"/>
                  </a:lnTo>
                  <a:lnTo>
                    <a:pt x="2435" y="2620"/>
                  </a:lnTo>
                  <a:lnTo>
                    <a:pt x="2433" y="2622"/>
                  </a:lnTo>
                  <a:lnTo>
                    <a:pt x="2433" y="2622"/>
                  </a:lnTo>
                  <a:lnTo>
                    <a:pt x="2425" y="2617"/>
                  </a:lnTo>
                  <a:lnTo>
                    <a:pt x="2423" y="2612"/>
                  </a:lnTo>
                  <a:lnTo>
                    <a:pt x="2423" y="2611"/>
                  </a:lnTo>
                  <a:lnTo>
                    <a:pt x="2424" y="2608"/>
                  </a:lnTo>
                  <a:lnTo>
                    <a:pt x="2425" y="2608"/>
                  </a:lnTo>
                  <a:lnTo>
                    <a:pt x="2426" y="2608"/>
                  </a:lnTo>
                  <a:lnTo>
                    <a:pt x="2428" y="2609"/>
                  </a:lnTo>
                  <a:lnTo>
                    <a:pt x="2429" y="2612"/>
                  </a:lnTo>
                  <a:close/>
                  <a:moveTo>
                    <a:pt x="1965" y="2575"/>
                  </a:moveTo>
                  <a:lnTo>
                    <a:pt x="1967" y="2577"/>
                  </a:lnTo>
                  <a:lnTo>
                    <a:pt x="1972" y="2584"/>
                  </a:lnTo>
                  <a:lnTo>
                    <a:pt x="1973" y="2587"/>
                  </a:lnTo>
                  <a:lnTo>
                    <a:pt x="1974" y="2591"/>
                  </a:lnTo>
                  <a:lnTo>
                    <a:pt x="1973" y="2597"/>
                  </a:lnTo>
                  <a:lnTo>
                    <a:pt x="1972" y="2602"/>
                  </a:lnTo>
                  <a:lnTo>
                    <a:pt x="1970" y="2606"/>
                  </a:lnTo>
                  <a:lnTo>
                    <a:pt x="1968" y="2611"/>
                  </a:lnTo>
                  <a:lnTo>
                    <a:pt x="1966" y="2617"/>
                  </a:lnTo>
                  <a:lnTo>
                    <a:pt x="1963" y="2623"/>
                  </a:lnTo>
                  <a:lnTo>
                    <a:pt x="1961" y="2628"/>
                  </a:lnTo>
                  <a:lnTo>
                    <a:pt x="1960" y="2630"/>
                  </a:lnTo>
                  <a:lnTo>
                    <a:pt x="1958" y="2631"/>
                  </a:lnTo>
                  <a:lnTo>
                    <a:pt x="1956" y="2631"/>
                  </a:lnTo>
                  <a:lnTo>
                    <a:pt x="1954" y="2628"/>
                  </a:lnTo>
                  <a:lnTo>
                    <a:pt x="1950" y="2623"/>
                  </a:lnTo>
                  <a:lnTo>
                    <a:pt x="1948" y="2621"/>
                  </a:lnTo>
                  <a:lnTo>
                    <a:pt x="1944" y="2619"/>
                  </a:lnTo>
                  <a:lnTo>
                    <a:pt x="1942" y="2616"/>
                  </a:lnTo>
                  <a:lnTo>
                    <a:pt x="1942" y="2613"/>
                  </a:lnTo>
                  <a:lnTo>
                    <a:pt x="1942" y="2605"/>
                  </a:lnTo>
                  <a:lnTo>
                    <a:pt x="1942" y="2600"/>
                  </a:lnTo>
                  <a:lnTo>
                    <a:pt x="1942" y="2596"/>
                  </a:lnTo>
                  <a:lnTo>
                    <a:pt x="1943" y="2593"/>
                  </a:lnTo>
                  <a:lnTo>
                    <a:pt x="1945" y="2589"/>
                  </a:lnTo>
                  <a:lnTo>
                    <a:pt x="1949" y="2580"/>
                  </a:lnTo>
                  <a:lnTo>
                    <a:pt x="1953" y="2576"/>
                  </a:lnTo>
                  <a:lnTo>
                    <a:pt x="1954" y="2576"/>
                  </a:lnTo>
                  <a:lnTo>
                    <a:pt x="1960" y="2576"/>
                  </a:lnTo>
                  <a:lnTo>
                    <a:pt x="1962" y="2576"/>
                  </a:lnTo>
                  <a:lnTo>
                    <a:pt x="1964" y="2575"/>
                  </a:lnTo>
                  <a:lnTo>
                    <a:pt x="1965" y="2575"/>
                  </a:lnTo>
                  <a:close/>
                  <a:moveTo>
                    <a:pt x="2436" y="2565"/>
                  </a:moveTo>
                  <a:lnTo>
                    <a:pt x="2442" y="2566"/>
                  </a:lnTo>
                  <a:lnTo>
                    <a:pt x="2446" y="2566"/>
                  </a:lnTo>
                  <a:lnTo>
                    <a:pt x="2447" y="2567"/>
                  </a:lnTo>
                  <a:lnTo>
                    <a:pt x="2449" y="2570"/>
                  </a:lnTo>
                  <a:lnTo>
                    <a:pt x="2447" y="2575"/>
                  </a:lnTo>
                  <a:lnTo>
                    <a:pt x="2445" y="2577"/>
                  </a:lnTo>
                  <a:lnTo>
                    <a:pt x="2441" y="2578"/>
                  </a:lnTo>
                  <a:lnTo>
                    <a:pt x="2435" y="2576"/>
                  </a:lnTo>
                  <a:lnTo>
                    <a:pt x="2433" y="2575"/>
                  </a:lnTo>
                  <a:lnTo>
                    <a:pt x="2431" y="2572"/>
                  </a:lnTo>
                  <a:lnTo>
                    <a:pt x="2432" y="2570"/>
                  </a:lnTo>
                  <a:lnTo>
                    <a:pt x="2435" y="2570"/>
                  </a:lnTo>
                  <a:lnTo>
                    <a:pt x="2436" y="2569"/>
                  </a:lnTo>
                  <a:lnTo>
                    <a:pt x="2435" y="2567"/>
                  </a:lnTo>
                  <a:lnTo>
                    <a:pt x="2435" y="2566"/>
                  </a:lnTo>
                  <a:lnTo>
                    <a:pt x="2436" y="2565"/>
                  </a:lnTo>
                  <a:close/>
                  <a:moveTo>
                    <a:pt x="2142" y="2561"/>
                  </a:moveTo>
                  <a:lnTo>
                    <a:pt x="2140" y="2562"/>
                  </a:lnTo>
                  <a:lnTo>
                    <a:pt x="2134" y="2561"/>
                  </a:lnTo>
                  <a:lnTo>
                    <a:pt x="2126" y="2558"/>
                  </a:lnTo>
                  <a:lnTo>
                    <a:pt x="2122" y="2554"/>
                  </a:lnTo>
                  <a:lnTo>
                    <a:pt x="2122" y="2554"/>
                  </a:lnTo>
                  <a:lnTo>
                    <a:pt x="2124" y="2553"/>
                  </a:lnTo>
                  <a:lnTo>
                    <a:pt x="2126" y="2554"/>
                  </a:lnTo>
                  <a:lnTo>
                    <a:pt x="2130" y="2556"/>
                  </a:lnTo>
                  <a:lnTo>
                    <a:pt x="2139" y="2557"/>
                  </a:lnTo>
                  <a:lnTo>
                    <a:pt x="2142" y="2558"/>
                  </a:lnTo>
                  <a:lnTo>
                    <a:pt x="2143" y="2560"/>
                  </a:lnTo>
                  <a:lnTo>
                    <a:pt x="2142" y="2561"/>
                  </a:lnTo>
                  <a:close/>
                  <a:moveTo>
                    <a:pt x="2260" y="2566"/>
                  </a:moveTo>
                  <a:lnTo>
                    <a:pt x="2257" y="2566"/>
                  </a:lnTo>
                  <a:lnTo>
                    <a:pt x="2253" y="2565"/>
                  </a:lnTo>
                  <a:lnTo>
                    <a:pt x="2248" y="2564"/>
                  </a:lnTo>
                  <a:lnTo>
                    <a:pt x="2246" y="2562"/>
                  </a:lnTo>
                  <a:lnTo>
                    <a:pt x="2244" y="2559"/>
                  </a:lnTo>
                  <a:lnTo>
                    <a:pt x="2243" y="2555"/>
                  </a:lnTo>
                  <a:lnTo>
                    <a:pt x="2239" y="2549"/>
                  </a:lnTo>
                  <a:lnTo>
                    <a:pt x="2234" y="2548"/>
                  </a:lnTo>
                  <a:lnTo>
                    <a:pt x="2231" y="2543"/>
                  </a:lnTo>
                  <a:lnTo>
                    <a:pt x="2234" y="2543"/>
                  </a:lnTo>
                  <a:lnTo>
                    <a:pt x="2237" y="2544"/>
                  </a:lnTo>
                  <a:lnTo>
                    <a:pt x="2244" y="2546"/>
                  </a:lnTo>
                  <a:lnTo>
                    <a:pt x="2248" y="2548"/>
                  </a:lnTo>
                  <a:lnTo>
                    <a:pt x="2256" y="2553"/>
                  </a:lnTo>
                  <a:lnTo>
                    <a:pt x="2258" y="2558"/>
                  </a:lnTo>
                  <a:lnTo>
                    <a:pt x="2261" y="2561"/>
                  </a:lnTo>
                  <a:lnTo>
                    <a:pt x="2261" y="2564"/>
                  </a:lnTo>
                  <a:lnTo>
                    <a:pt x="2261" y="2565"/>
                  </a:lnTo>
                  <a:lnTo>
                    <a:pt x="2260" y="2566"/>
                  </a:lnTo>
                  <a:close/>
                  <a:moveTo>
                    <a:pt x="1886" y="2538"/>
                  </a:moveTo>
                  <a:lnTo>
                    <a:pt x="1888" y="2540"/>
                  </a:lnTo>
                  <a:lnTo>
                    <a:pt x="1888" y="2543"/>
                  </a:lnTo>
                  <a:lnTo>
                    <a:pt x="1888" y="2547"/>
                  </a:lnTo>
                  <a:lnTo>
                    <a:pt x="1887" y="2550"/>
                  </a:lnTo>
                  <a:lnTo>
                    <a:pt x="1886" y="2553"/>
                  </a:lnTo>
                  <a:lnTo>
                    <a:pt x="1883" y="2559"/>
                  </a:lnTo>
                  <a:lnTo>
                    <a:pt x="1874" y="2568"/>
                  </a:lnTo>
                  <a:lnTo>
                    <a:pt x="1871" y="2573"/>
                  </a:lnTo>
                  <a:lnTo>
                    <a:pt x="1868" y="2576"/>
                  </a:lnTo>
                  <a:lnTo>
                    <a:pt x="1854" y="2589"/>
                  </a:lnTo>
                  <a:lnTo>
                    <a:pt x="1852" y="2590"/>
                  </a:lnTo>
                  <a:lnTo>
                    <a:pt x="1851" y="2590"/>
                  </a:lnTo>
                  <a:lnTo>
                    <a:pt x="1847" y="2587"/>
                  </a:lnTo>
                  <a:lnTo>
                    <a:pt x="1842" y="2587"/>
                  </a:lnTo>
                  <a:lnTo>
                    <a:pt x="1832" y="2593"/>
                  </a:lnTo>
                  <a:lnTo>
                    <a:pt x="1832" y="2592"/>
                  </a:lnTo>
                  <a:lnTo>
                    <a:pt x="1832" y="2586"/>
                  </a:lnTo>
                  <a:lnTo>
                    <a:pt x="1830" y="2583"/>
                  </a:lnTo>
                  <a:lnTo>
                    <a:pt x="1826" y="2576"/>
                  </a:lnTo>
                  <a:lnTo>
                    <a:pt x="1825" y="2575"/>
                  </a:lnTo>
                  <a:lnTo>
                    <a:pt x="1825" y="2573"/>
                  </a:lnTo>
                  <a:lnTo>
                    <a:pt x="1826" y="2571"/>
                  </a:lnTo>
                  <a:lnTo>
                    <a:pt x="1831" y="2565"/>
                  </a:lnTo>
                  <a:lnTo>
                    <a:pt x="1842" y="2541"/>
                  </a:lnTo>
                  <a:lnTo>
                    <a:pt x="1846" y="2540"/>
                  </a:lnTo>
                  <a:lnTo>
                    <a:pt x="1851" y="2543"/>
                  </a:lnTo>
                  <a:lnTo>
                    <a:pt x="1853" y="2543"/>
                  </a:lnTo>
                  <a:lnTo>
                    <a:pt x="1856" y="2543"/>
                  </a:lnTo>
                  <a:lnTo>
                    <a:pt x="1864" y="2539"/>
                  </a:lnTo>
                  <a:lnTo>
                    <a:pt x="1872" y="2539"/>
                  </a:lnTo>
                  <a:lnTo>
                    <a:pt x="1879" y="2536"/>
                  </a:lnTo>
                  <a:lnTo>
                    <a:pt x="1882" y="2536"/>
                  </a:lnTo>
                  <a:lnTo>
                    <a:pt x="1885" y="2537"/>
                  </a:lnTo>
                  <a:lnTo>
                    <a:pt x="1886" y="2538"/>
                  </a:lnTo>
                  <a:close/>
                  <a:moveTo>
                    <a:pt x="2019" y="2501"/>
                  </a:moveTo>
                  <a:lnTo>
                    <a:pt x="2021" y="2504"/>
                  </a:lnTo>
                  <a:lnTo>
                    <a:pt x="2024" y="2504"/>
                  </a:lnTo>
                  <a:lnTo>
                    <a:pt x="2025" y="2507"/>
                  </a:lnTo>
                  <a:lnTo>
                    <a:pt x="2029" y="2514"/>
                  </a:lnTo>
                  <a:lnTo>
                    <a:pt x="2030" y="2515"/>
                  </a:lnTo>
                  <a:lnTo>
                    <a:pt x="2030" y="2518"/>
                  </a:lnTo>
                  <a:lnTo>
                    <a:pt x="2027" y="2521"/>
                  </a:lnTo>
                  <a:lnTo>
                    <a:pt x="2025" y="2523"/>
                  </a:lnTo>
                  <a:lnTo>
                    <a:pt x="2021" y="2525"/>
                  </a:lnTo>
                  <a:lnTo>
                    <a:pt x="2016" y="2526"/>
                  </a:lnTo>
                  <a:lnTo>
                    <a:pt x="2014" y="2524"/>
                  </a:lnTo>
                  <a:lnTo>
                    <a:pt x="2006" y="2518"/>
                  </a:lnTo>
                  <a:lnTo>
                    <a:pt x="2000" y="2509"/>
                  </a:lnTo>
                  <a:lnTo>
                    <a:pt x="1997" y="2504"/>
                  </a:lnTo>
                  <a:lnTo>
                    <a:pt x="1999" y="2502"/>
                  </a:lnTo>
                  <a:lnTo>
                    <a:pt x="2001" y="2501"/>
                  </a:lnTo>
                  <a:lnTo>
                    <a:pt x="2007" y="2500"/>
                  </a:lnTo>
                  <a:lnTo>
                    <a:pt x="2017" y="2501"/>
                  </a:lnTo>
                  <a:lnTo>
                    <a:pt x="2019" y="2501"/>
                  </a:lnTo>
                  <a:close/>
                  <a:moveTo>
                    <a:pt x="2057" y="2507"/>
                  </a:moveTo>
                  <a:lnTo>
                    <a:pt x="2053" y="2507"/>
                  </a:lnTo>
                  <a:lnTo>
                    <a:pt x="2049" y="2506"/>
                  </a:lnTo>
                  <a:lnTo>
                    <a:pt x="2044" y="2502"/>
                  </a:lnTo>
                  <a:lnTo>
                    <a:pt x="2035" y="2493"/>
                  </a:lnTo>
                  <a:lnTo>
                    <a:pt x="2042" y="2486"/>
                  </a:lnTo>
                  <a:lnTo>
                    <a:pt x="2054" y="2494"/>
                  </a:lnTo>
                  <a:lnTo>
                    <a:pt x="2058" y="2499"/>
                  </a:lnTo>
                  <a:lnTo>
                    <a:pt x="2057" y="2507"/>
                  </a:lnTo>
                  <a:close/>
                  <a:moveTo>
                    <a:pt x="2026" y="2463"/>
                  </a:moveTo>
                  <a:lnTo>
                    <a:pt x="2024" y="2467"/>
                  </a:lnTo>
                  <a:lnTo>
                    <a:pt x="2017" y="2466"/>
                  </a:lnTo>
                  <a:lnTo>
                    <a:pt x="2016" y="2465"/>
                  </a:lnTo>
                  <a:lnTo>
                    <a:pt x="2016" y="2463"/>
                  </a:lnTo>
                  <a:lnTo>
                    <a:pt x="2017" y="2462"/>
                  </a:lnTo>
                  <a:lnTo>
                    <a:pt x="2024" y="2460"/>
                  </a:lnTo>
                  <a:lnTo>
                    <a:pt x="2027" y="2460"/>
                  </a:lnTo>
                  <a:lnTo>
                    <a:pt x="2029" y="2461"/>
                  </a:lnTo>
                  <a:lnTo>
                    <a:pt x="2029" y="2461"/>
                  </a:lnTo>
                  <a:lnTo>
                    <a:pt x="2026" y="2463"/>
                  </a:lnTo>
                  <a:close/>
                  <a:moveTo>
                    <a:pt x="1793" y="2369"/>
                  </a:moveTo>
                  <a:lnTo>
                    <a:pt x="1794" y="2370"/>
                  </a:lnTo>
                  <a:lnTo>
                    <a:pt x="1795" y="2369"/>
                  </a:lnTo>
                  <a:lnTo>
                    <a:pt x="1798" y="2365"/>
                  </a:lnTo>
                  <a:lnTo>
                    <a:pt x="1803" y="2354"/>
                  </a:lnTo>
                  <a:lnTo>
                    <a:pt x="1805" y="2354"/>
                  </a:lnTo>
                  <a:lnTo>
                    <a:pt x="1806" y="2354"/>
                  </a:lnTo>
                  <a:lnTo>
                    <a:pt x="1814" y="2361"/>
                  </a:lnTo>
                  <a:lnTo>
                    <a:pt x="1817" y="2365"/>
                  </a:lnTo>
                  <a:lnTo>
                    <a:pt x="1819" y="2370"/>
                  </a:lnTo>
                  <a:lnTo>
                    <a:pt x="1820" y="2372"/>
                  </a:lnTo>
                  <a:lnTo>
                    <a:pt x="1826" y="2375"/>
                  </a:lnTo>
                  <a:lnTo>
                    <a:pt x="1832" y="2376"/>
                  </a:lnTo>
                  <a:lnTo>
                    <a:pt x="1839" y="2379"/>
                  </a:lnTo>
                  <a:lnTo>
                    <a:pt x="1842" y="2381"/>
                  </a:lnTo>
                  <a:lnTo>
                    <a:pt x="1847" y="2391"/>
                  </a:lnTo>
                  <a:lnTo>
                    <a:pt x="1848" y="2392"/>
                  </a:lnTo>
                  <a:lnTo>
                    <a:pt x="1855" y="2396"/>
                  </a:lnTo>
                  <a:lnTo>
                    <a:pt x="1865" y="2405"/>
                  </a:lnTo>
                  <a:lnTo>
                    <a:pt x="1868" y="2406"/>
                  </a:lnTo>
                  <a:lnTo>
                    <a:pt x="1878" y="2410"/>
                  </a:lnTo>
                  <a:lnTo>
                    <a:pt x="1882" y="2412"/>
                  </a:lnTo>
                  <a:lnTo>
                    <a:pt x="1885" y="2416"/>
                  </a:lnTo>
                  <a:lnTo>
                    <a:pt x="1889" y="2422"/>
                  </a:lnTo>
                  <a:lnTo>
                    <a:pt x="1893" y="2432"/>
                  </a:lnTo>
                  <a:lnTo>
                    <a:pt x="1897" y="2448"/>
                  </a:lnTo>
                  <a:lnTo>
                    <a:pt x="1897" y="2450"/>
                  </a:lnTo>
                  <a:lnTo>
                    <a:pt x="1897" y="2452"/>
                  </a:lnTo>
                  <a:lnTo>
                    <a:pt x="1896" y="2454"/>
                  </a:lnTo>
                  <a:lnTo>
                    <a:pt x="1890" y="2461"/>
                  </a:lnTo>
                  <a:lnTo>
                    <a:pt x="1890" y="2461"/>
                  </a:lnTo>
                  <a:lnTo>
                    <a:pt x="1896" y="2461"/>
                  </a:lnTo>
                  <a:lnTo>
                    <a:pt x="1908" y="2457"/>
                  </a:lnTo>
                  <a:lnTo>
                    <a:pt x="1915" y="2460"/>
                  </a:lnTo>
                  <a:lnTo>
                    <a:pt x="1918" y="2461"/>
                  </a:lnTo>
                  <a:lnTo>
                    <a:pt x="1918" y="2460"/>
                  </a:lnTo>
                  <a:lnTo>
                    <a:pt x="1921" y="2455"/>
                  </a:lnTo>
                  <a:lnTo>
                    <a:pt x="1924" y="2457"/>
                  </a:lnTo>
                  <a:lnTo>
                    <a:pt x="1928" y="2461"/>
                  </a:lnTo>
                  <a:lnTo>
                    <a:pt x="1931" y="2465"/>
                  </a:lnTo>
                  <a:lnTo>
                    <a:pt x="1932" y="2468"/>
                  </a:lnTo>
                  <a:lnTo>
                    <a:pt x="1932" y="2469"/>
                  </a:lnTo>
                  <a:lnTo>
                    <a:pt x="1929" y="2470"/>
                  </a:lnTo>
                  <a:lnTo>
                    <a:pt x="1936" y="2473"/>
                  </a:lnTo>
                  <a:lnTo>
                    <a:pt x="1942" y="2477"/>
                  </a:lnTo>
                  <a:lnTo>
                    <a:pt x="1941" y="2480"/>
                  </a:lnTo>
                  <a:lnTo>
                    <a:pt x="1934" y="2487"/>
                  </a:lnTo>
                  <a:lnTo>
                    <a:pt x="1927" y="2492"/>
                  </a:lnTo>
                  <a:lnTo>
                    <a:pt x="1920" y="2501"/>
                  </a:lnTo>
                  <a:lnTo>
                    <a:pt x="1918" y="2502"/>
                  </a:lnTo>
                  <a:lnTo>
                    <a:pt x="1917" y="2502"/>
                  </a:lnTo>
                  <a:lnTo>
                    <a:pt x="1913" y="2500"/>
                  </a:lnTo>
                  <a:lnTo>
                    <a:pt x="1907" y="2496"/>
                  </a:lnTo>
                  <a:lnTo>
                    <a:pt x="1888" y="2487"/>
                  </a:lnTo>
                  <a:lnTo>
                    <a:pt x="1882" y="2485"/>
                  </a:lnTo>
                  <a:lnTo>
                    <a:pt x="1874" y="2484"/>
                  </a:lnTo>
                  <a:lnTo>
                    <a:pt x="1873" y="2482"/>
                  </a:lnTo>
                  <a:lnTo>
                    <a:pt x="1872" y="2468"/>
                  </a:lnTo>
                  <a:lnTo>
                    <a:pt x="1868" y="2466"/>
                  </a:lnTo>
                  <a:lnTo>
                    <a:pt x="1857" y="2463"/>
                  </a:lnTo>
                  <a:lnTo>
                    <a:pt x="1853" y="2461"/>
                  </a:lnTo>
                  <a:lnTo>
                    <a:pt x="1853" y="2458"/>
                  </a:lnTo>
                  <a:lnTo>
                    <a:pt x="1854" y="2454"/>
                  </a:lnTo>
                  <a:lnTo>
                    <a:pt x="1852" y="2451"/>
                  </a:lnTo>
                  <a:lnTo>
                    <a:pt x="1849" y="2452"/>
                  </a:lnTo>
                  <a:lnTo>
                    <a:pt x="1845" y="2452"/>
                  </a:lnTo>
                  <a:lnTo>
                    <a:pt x="1839" y="2456"/>
                  </a:lnTo>
                  <a:lnTo>
                    <a:pt x="1836" y="2458"/>
                  </a:lnTo>
                  <a:lnTo>
                    <a:pt x="1835" y="2462"/>
                  </a:lnTo>
                  <a:lnTo>
                    <a:pt x="1834" y="2469"/>
                  </a:lnTo>
                  <a:lnTo>
                    <a:pt x="1833" y="2472"/>
                  </a:lnTo>
                  <a:lnTo>
                    <a:pt x="1832" y="2477"/>
                  </a:lnTo>
                  <a:lnTo>
                    <a:pt x="1822" y="2488"/>
                  </a:lnTo>
                  <a:lnTo>
                    <a:pt x="1818" y="2491"/>
                  </a:lnTo>
                  <a:lnTo>
                    <a:pt x="1814" y="2492"/>
                  </a:lnTo>
                  <a:lnTo>
                    <a:pt x="1812" y="2493"/>
                  </a:lnTo>
                  <a:lnTo>
                    <a:pt x="1810" y="2497"/>
                  </a:lnTo>
                  <a:lnTo>
                    <a:pt x="1806" y="2507"/>
                  </a:lnTo>
                  <a:lnTo>
                    <a:pt x="1805" y="2510"/>
                  </a:lnTo>
                  <a:lnTo>
                    <a:pt x="1802" y="2513"/>
                  </a:lnTo>
                  <a:lnTo>
                    <a:pt x="1797" y="2517"/>
                  </a:lnTo>
                  <a:lnTo>
                    <a:pt x="1792" y="2521"/>
                  </a:lnTo>
                  <a:lnTo>
                    <a:pt x="1783" y="2524"/>
                  </a:lnTo>
                  <a:lnTo>
                    <a:pt x="1778" y="2526"/>
                  </a:lnTo>
                  <a:lnTo>
                    <a:pt x="1775" y="2524"/>
                  </a:lnTo>
                  <a:lnTo>
                    <a:pt x="1773" y="2515"/>
                  </a:lnTo>
                  <a:lnTo>
                    <a:pt x="1768" y="2488"/>
                  </a:lnTo>
                  <a:lnTo>
                    <a:pt x="1767" y="2486"/>
                  </a:lnTo>
                  <a:lnTo>
                    <a:pt x="1766" y="2485"/>
                  </a:lnTo>
                  <a:lnTo>
                    <a:pt x="1765" y="2484"/>
                  </a:lnTo>
                  <a:lnTo>
                    <a:pt x="1749" y="2488"/>
                  </a:lnTo>
                  <a:lnTo>
                    <a:pt x="1740" y="2487"/>
                  </a:lnTo>
                  <a:lnTo>
                    <a:pt x="1732" y="2494"/>
                  </a:lnTo>
                  <a:lnTo>
                    <a:pt x="1729" y="2494"/>
                  </a:lnTo>
                  <a:lnTo>
                    <a:pt x="1725" y="2494"/>
                  </a:lnTo>
                  <a:lnTo>
                    <a:pt x="1722" y="2493"/>
                  </a:lnTo>
                  <a:lnTo>
                    <a:pt x="1721" y="2492"/>
                  </a:lnTo>
                  <a:lnTo>
                    <a:pt x="1720" y="2490"/>
                  </a:lnTo>
                  <a:lnTo>
                    <a:pt x="1721" y="2487"/>
                  </a:lnTo>
                  <a:lnTo>
                    <a:pt x="1722" y="2484"/>
                  </a:lnTo>
                  <a:lnTo>
                    <a:pt x="1726" y="2475"/>
                  </a:lnTo>
                  <a:lnTo>
                    <a:pt x="1729" y="2470"/>
                  </a:lnTo>
                  <a:lnTo>
                    <a:pt x="1731" y="2468"/>
                  </a:lnTo>
                  <a:lnTo>
                    <a:pt x="1745" y="2459"/>
                  </a:lnTo>
                  <a:lnTo>
                    <a:pt x="1749" y="2456"/>
                  </a:lnTo>
                  <a:lnTo>
                    <a:pt x="1751" y="2453"/>
                  </a:lnTo>
                  <a:lnTo>
                    <a:pt x="1751" y="2450"/>
                  </a:lnTo>
                  <a:lnTo>
                    <a:pt x="1750" y="2445"/>
                  </a:lnTo>
                  <a:lnTo>
                    <a:pt x="1747" y="2435"/>
                  </a:lnTo>
                  <a:lnTo>
                    <a:pt x="1747" y="2426"/>
                  </a:lnTo>
                  <a:lnTo>
                    <a:pt x="1747" y="2421"/>
                  </a:lnTo>
                  <a:lnTo>
                    <a:pt x="1748" y="2414"/>
                  </a:lnTo>
                  <a:lnTo>
                    <a:pt x="1751" y="2397"/>
                  </a:lnTo>
                  <a:lnTo>
                    <a:pt x="1753" y="2388"/>
                  </a:lnTo>
                  <a:lnTo>
                    <a:pt x="1755" y="2357"/>
                  </a:lnTo>
                  <a:lnTo>
                    <a:pt x="1756" y="2348"/>
                  </a:lnTo>
                  <a:lnTo>
                    <a:pt x="1758" y="2340"/>
                  </a:lnTo>
                  <a:lnTo>
                    <a:pt x="1760" y="2335"/>
                  </a:lnTo>
                  <a:lnTo>
                    <a:pt x="1765" y="2325"/>
                  </a:lnTo>
                  <a:lnTo>
                    <a:pt x="1769" y="2321"/>
                  </a:lnTo>
                  <a:lnTo>
                    <a:pt x="1773" y="2318"/>
                  </a:lnTo>
                  <a:lnTo>
                    <a:pt x="1774" y="2318"/>
                  </a:lnTo>
                  <a:lnTo>
                    <a:pt x="1775" y="2320"/>
                  </a:lnTo>
                  <a:lnTo>
                    <a:pt x="1776" y="2324"/>
                  </a:lnTo>
                  <a:lnTo>
                    <a:pt x="1783" y="2328"/>
                  </a:lnTo>
                  <a:lnTo>
                    <a:pt x="1785" y="2331"/>
                  </a:lnTo>
                  <a:lnTo>
                    <a:pt x="1786" y="2335"/>
                  </a:lnTo>
                  <a:lnTo>
                    <a:pt x="1788" y="2341"/>
                  </a:lnTo>
                  <a:lnTo>
                    <a:pt x="1786" y="2343"/>
                  </a:lnTo>
                  <a:lnTo>
                    <a:pt x="1783" y="2347"/>
                  </a:lnTo>
                  <a:lnTo>
                    <a:pt x="1783" y="2348"/>
                  </a:lnTo>
                  <a:lnTo>
                    <a:pt x="1783" y="2350"/>
                  </a:lnTo>
                  <a:lnTo>
                    <a:pt x="1789" y="2356"/>
                  </a:lnTo>
                  <a:lnTo>
                    <a:pt x="1793" y="2369"/>
                  </a:lnTo>
                  <a:close/>
                  <a:moveTo>
                    <a:pt x="1801" y="2345"/>
                  </a:moveTo>
                  <a:lnTo>
                    <a:pt x="1799" y="2346"/>
                  </a:lnTo>
                  <a:lnTo>
                    <a:pt x="1798" y="2345"/>
                  </a:lnTo>
                  <a:lnTo>
                    <a:pt x="1796" y="2343"/>
                  </a:lnTo>
                  <a:lnTo>
                    <a:pt x="1795" y="2339"/>
                  </a:lnTo>
                  <a:lnTo>
                    <a:pt x="1793" y="2336"/>
                  </a:lnTo>
                  <a:lnTo>
                    <a:pt x="1788" y="2333"/>
                  </a:lnTo>
                  <a:lnTo>
                    <a:pt x="1788" y="2330"/>
                  </a:lnTo>
                  <a:lnTo>
                    <a:pt x="1786" y="2326"/>
                  </a:lnTo>
                  <a:lnTo>
                    <a:pt x="1786" y="2321"/>
                  </a:lnTo>
                  <a:lnTo>
                    <a:pt x="1785" y="2316"/>
                  </a:lnTo>
                  <a:lnTo>
                    <a:pt x="1785" y="2314"/>
                  </a:lnTo>
                  <a:lnTo>
                    <a:pt x="1786" y="2311"/>
                  </a:lnTo>
                  <a:lnTo>
                    <a:pt x="1790" y="2310"/>
                  </a:lnTo>
                  <a:lnTo>
                    <a:pt x="1793" y="2311"/>
                  </a:lnTo>
                  <a:lnTo>
                    <a:pt x="1793" y="2312"/>
                  </a:lnTo>
                  <a:lnTo>
                    <a:pt x="1794" y="2314"/>
                  </a:lnTo>
                  <a:lnTo>
                    <a:pt x="1795" y="2317"/>
                  </a:lnTo>
                  <a:lnTo>
                    <a:pt x="1799" y="2323"/>
                  </a:lnTo>
                  <a:lnTo>
                    <a:pt x="1800" y="2328"/>
                  </a:lnTo>
                  <a:lnTo>
                    <a:pt x="1803" y="2339"/>
                  </a:lnTo>
                  <a:lnTo>
                    <a:pt x="1803" y="2340"/>
                  </a:lnTo>
                  <a:lnTo>
                    <a:pt x="1803" y="2343"/>
                  </a:lnTo>
                  <a:lnTo>
                    <a:pt x="1801" y="2345"/>
                  </a:lnTo>
                  <a:close/>
                  <a:moveTo>
                    <a:pt x="1832" y="2328"/>
                  </a:moveTo>
                  <a:lnTo>
                    <a:pt x="1835" y="2330"/>
                  </a:lnTo>
                  <a:lnTo>
                    <a:pt x="1839" y="2333"/>
                  </a:lnTo>
                  <a:lnTo>
                    <a:pt x="1846" y="2333"/>
                  </a:lnTo>
                  <a:lnTo>
                    <a:pt x="1847" y="2334"/>
                  </a:lnTo>
                  <a:lnTo>
                    <a:pt x="1847" y="2335"/>
                  </a:lnTo>
                  <a:lnTo>
                    <a:pt x="1846" y="2337"/>
                  </a:lnTo>
                  <a:lnTo>
                    <a:pt x="1844" y="2340"/>
                  </a:lnTo>
                  <a:lnTo>
                    <a:pt x="1842" y="2340"/>
                  </a:lnTo>
                  <a:lnTo>
                    <a:pt x="1839" y="2339"/>
                  </a:lnTo>
                  <a:lnTo>
                    <a:pt x="1838" y="2337"/>
                  </a:lnTo>
                  <a:lnTo>
                    <a:pt x="1836" y="2335"/>
                  </a:lnTo>
                  <a:lnTo>
                    <a:pt x="1835" y="2335"/>
                  </a:lnTo>
                  <a:lnTo>
                    <a:pt x="1835" y="2335"/>
                  </a:lnTo>
                  <a:lnTo>
                    <a:pt x="1834" y="2337"/>
                  </a:lnTo>
                  <a:lnTo>
                    <a:pt x="1835" y="2338"/>
                  </a:lnTo>
                  <a:lnTo>
                    <a:pt x="1834" y="2339"/>
                  </a:lnTo>
                  <a:lnTo>
                    <a:pt x="1830" y="2337"/>
                  </a:lnTo>
                  <a:lnTo>
                    <a:pt x="1828" y="2337"/>
                  </a:lnTo>
                  <a:lnTo>
                    <a:pt x="1829" y="2334"/>
                  </a:lnTo>
                  <a:lnTo>
                    <a:pt x="1832" y="2330"/>
                  </a:lnTo>
                  <a:lnTo>
                    <a:pt x="1830" y="2329"/>
                  </a:lnTo>
                  <a:lnTo>
                    <a:pt x="1828" y="2328"/>
                  </a:lnTo>
                  <a:lnTo>
                    <a:pt x="1825" y="2330"/>
                  </a:lnTo>
                  <a:lnTo>
                    <a:pt x="1822" y="2331"/>
                  </a:lnTo>
                  <a:lnTo>
                    <a:pt x="1819" y="2329"/>
                  </a:lnTo>
                  <a:lnTo>
                    <a:pt x="1819" y="2322"/>
                  </a:lnTo>
                  <a:lnTo>
                    <a:pt x="1818" y="2318"/>
                  </a:lnTo>
                  <a:lnTo>
                    <a:pt x="1816" y="2316"/>
                  </a:lnTo>
                  <a:lnTo>
                    <a:pt x="1816" y="2314"/>
                  </a:lnTo>
                  <a:lnTo>
                    <a:pt x="1814" y="2312"/>
                  </a:lnTo>
                  <a:lnTo>
                    <a:pt x="1811" y="2311"/>
                  </a:lnTo>
                  <a:lnTo>
                    <a:pt x="1808" y="2307"/>
                  </a:lnTo>
                  <a:lnTo>
                    <a:pt x="1808" y="2305"/>
                  </a:lnTo>
                  <a:lnTo>
                    <a:pt x="1808" y="2303"/>
                  </a:lnTo>
                  <a:lnTo>
                    <a:pt x="1810" y="2301"/>
                  </a:lnTo>
                  <a:lnTo>
                    <a:pt x="1819" y="2306"/>
                  </a:lnTo>
                  <a:lnTo>
                    <a:pt x="1824" y="2310"/>
                  </a:lnTo>
                  <a:lnTo>
                    <a:pt x="1830" y="2314"/>
                  </a:lnTo>
                  <a:lnTo>
                    <a:pt x="1832" y="2318"/>
                  </a:lnTo>
                  <a:lnTo>
                    <a:pt x="1833" y="2320"/>
                  </a:lnTo>
                  <a:lnTo>
                    <a:pt x="1832" y="2323"/>
                  </a:lnTo>
                  <a:lnTo>
                    <a:pt x="1830" y="2325"/>
                  </a:lnTo>
                  <a:lnTo>
                    <a:pt x="1832" y="2328"/>
                  </a:lnTo>
                  <a:close/>
                  <a:moveTo>
                    <a:pt x="1851" y="2290"/>
                  </a:moveTo>
                  <a:lnTo>
                    <a:pt x="1853" y="2290"/>
                  </a:lnTo>
                  <a:lnTo>
                    <a:pt x="1856" y="2290"/>
                  </a:lnTo>
                  <a:lnTo>
                    <a:pt x="1857" y="2291"/>
                  </a:lnTo>
                  <a:lnTo>
                    <a:pt x="1854" y="2295"/>
                  </a:lnTo>
                  <a:lnTo>
                    <a:pt x="1853" y="2296"/>
                  </a:lnTo>
                  <a:lnTo>
                    <a:pt x="1850" y="2293"/>
                  </a:lnTo>
                  <a:lnTo>
                    <a:pt x="1848" y="2290"/>
                  </a:lnTo>
                  <a:lnTo>
                    <a:pt x="1847" y="2288"/>
                  </a:lnTo>
                  <a:lnTo>
                    <a:pt x="1847" y="2285"/>
                  </a:lnTo>
                  <a:lnTo>
                    <a:pt x="1847" y="2285"/>
                  </a:lnTo>
                  <a:lnTo>
                    <a:pt x="1851" y="2290"/>
                  </a:lnTo>
                  <a:close/>
                  <a:moveTo>
                    <a:pt x="1052" y="2231"/>
                  </a:moveTo>
                  <a:lnTo>
                    <a:pt x="1056" y="2232"/>
                  </a:lnTo>
                  <a:lnTo>
                    <a:pt x="1061" y="2232"/>
                  </a:lnTo>
                  <a:lnTo>
                    <a:pt x="1060" y="2238"/>
                  </a:lnTo>
                  <a:lnTo>
                    <a:pt x="1059" y="2242"/>
                  </a:lnTo>
                  <a:lnTo>
                    <a:pt x="1057" y="2243"/>
                  </a:lnTo>
                  <a:lnTo>
                    <a:pt x="1056" y="2241"/>
                  </a:lnTo>
                  <a:lnTo>
                    <a:pt x="1054" y="2236"/>
                  </a:lnTo>
                  <a:lnTo>
                    <a:pt x="1052" y="2231"/>
                  </a:lnTo>
                  <a:close/>
                  <a:moveTo>
                    <a:pt x="2504" y="2227"/>
                  </a:moveTo>
                  <a:lnTo>
                    <a:pt x="2501" y="2229"/>
                  </a:lnTo>
                  <a:lnTo>
                    <a:pt x="2498" y="2227"/>
                  </a:lnTo>
                  <a:lnTo>
                    <a:pt x="2500" y="2225"/>
                  </a:lnTo>
                  <a:lnTo>
                    <a:pt x="2502" y="2222"/>
                  </a:lnTo>
                  <a:lnTo>
                    <a:pt x="2505" y="2219"/>
                  </a:lnTo>
                  <a:lnTo>
                    <a:pt x="2506" y="2217"/>
                  </a:lnTo>
                  <a:lnTo>
                    <a:pt x="2511" y="2216"/>
                  </a:lnTo>
                  <a:lnTo>
                    <a:pt x="2513" y="2216"/>
                  </a:lnTo>
                  <a:lnTo>
                    <a:pt x="2513" y="2217"/>
                  </a:lnTo>
                  <a:lnTo>
                    <a:pt x="2510" y="2220"/>
                  </a:lnTo>
                  <a:lnTo>
                    <a:pt x="2504" y="2227"/>
                  </a:lnTo>
                  <a:close/>
                  <a:moveTo>
                    <a:pt x="1059" y="2198"/>
                  </a:moveTo>
                  <a:lnTo>
                    <a:pt x="1057" y="2205"/>
                  </a:lnTo>
                  <a:lnTo>
                    <a:pt x="1056" y="2205"/>
                  </a:lnTo>
                  <a:lnTo>
                    <a:pt x="1055" y="2202"/>
                  </a:lnTo>
                  <a:lnTo>
                    <a:pt x="1053" y="2200"/>
                  </a:lnTo>
                  <a:lnTo>
                    <a:pt x="1051" y="2196"/>
                  </a:lnTo>
                  <a:lnTo>
                    <a:pt x="1051" y="2188"/>
                  </a:lnTo>
                  <a:lnTo>
                    <a:pt x="1051" y="2185"/>
                  </a:lnTo>
                  <a:lnTo>
                    <a:pt x="1051" y="2180"/>
                  </a:lnTo>
                  <a:lnTo>
                    <a:pt x="1054" y="2176"/>
                  </a:lnTo>
                  <a:lnTo>
                    <a:pt x="1055" y="2180"/>
                  </a:lnTo>
                  <a:lnTo>
                    <a:pt x="1056" y="2186"/>
                  </a:lnTo>
                  <a:lnTo>
                    <a:pt x="1055" y="2189"/>
                  </a:lnTo>
                  <a:lnTo>
                    <a:pt x="1057" y="2192"/>
                  </a:lnTo>
                  <a:lnTo>
                    <a:pt x="1059" y="2193"/>
                  </a:lnTo>
                  <a:lnTo>
                    <a:pt x="1059" y="2196"/>
                  </a:lnTo>
                  <a:lnTo>
                    <a:pt x="1059" y="2198"/>
                  </a:lnTo>
                  <a:close/>
                  <a:moveTo>
                    <a:pt x="1018" y="2150"/>
                  </a:moveTo>
                  <a:lnTo>
                    <a:pt x="1022" y="2151"/>
                  </a:lnTo>
                  <a:lnTo>
                    <a:pt x="1024" y="2150"/>
                  </a:lnTo>
                  <a:lnTo>
                    <a:pt x="1026" y="2153"/>
                  </a:lnTo>
                  <a:lnTo>
                    <a:pt x="1027" y="2157"/>
                  </a:lnTo>
                  <a:lnTo>
                    <a:pt x="1027" y="2158"/>
                  </a:lnTo>
                  <a:lnTo>
                    <a:pt x="1026" y="2158"/>
                  </a:lnTo>
                  <a:lnTo>
                    <a:pt x="1020" y="2155"/>
                  </a:lnTo>
                  <a:lnTo>
                    <a:pt x="1018" y="2152"/>
                  </a:lnTo>
                  <a:lnTo>
                    <a:pt x="1018" y="2150"/>
                  </a:lnTo>
                  <a:close/>
                  <a:moveTo>
                    <a:pt x="2155" y="2167"/>
                  </a:moveTo>
                  <a:lnTo>
                    <a:pt x="2139" y="2167"/>
                  </a:lnTo>
                  <a:lnTo>
                    <a:pt x="2131" y="2166"/>
                  </a:lnTo>
                  <a:lnTo>
                    <a:pt x="2127" y="2165"/>
                  </a:lnTo>
                  <a:lnTo>
                    <a:pt x="2124" y="2162"/>
                  </a:lnTo>
                  <a:lnTo>
                    <a:pt x="2121" y="2156"/>
                  </a:lnTo>
                  <a:lnTo>
                    <a:pt x="2118" y="2150"/>
                  </a:lnTo>
                  <a:lnTo>
                    <a:pt x="2118" y="2146"/>
                  </a:lnTo>
                  <a:lnTo>
                    <a:pt x="2119" y="2144"/>
                  </a:lnTo>
                  <a:lnTo>
                    <a:pt x="2120" y="2142"/>
                  </a:lnTo>
                  <a:lnTo>
                    <a:pt x="2130" y="2140"/>
                  </a:lnTo>
                  <a:lnTo>
                    <a:pt x="2139" y="2143"/>
                  </a:lnTo>
                  <a:lnTo>
                    <a:pt x="2146" y="2146"/>
                  </a:lnTo>
                  <a:lnTo>
                    <a:pt x="2156" y="2146"/>
                  </a:lnTo>
                  <a:lnTo>
                    <a:pt x="2159" y="2148"/>
                  </a:lnTo>
                  <a:lnTo>
                    <a:pt x="2160" y="2149"/>
                  </a:lnTo>
                  <a:lnTo>
                    <a:pt x="2161" y="2151"/>
                  </a:lnTo>
                  <a:lnTo>
                    <a:pt x="2162" y="2158"/>
                  </a:lnTo>
                  <a:lnTo>
                    <a:pt x="2162" y="2162"/>
                  </a:lnTo>
                  <a:lnTo>
                    <a:pt x="2161" y="2166"/>
                  </a:lnTo>
                  <a:lnTo>
                    <a:pt x="2155" y="2167"/>
                  </a:lnTo>
                  <a:close/>
                  <a:moveTo>
                    <a:pt x="1013" y="2149"/>
                  </a:moveTo>
                  <a:lnTo>
                    <a:pt x="1012" y="2149"/>
                  </a:lnTo>
                  <a:lnTo>
                    <a:pt x="1007" y="2144"/>
                  </a:lnTo>
                  <a:lnTo>
                    <a:pt x="1008" y="2140"/>
                  </a:lnTo>
                  <a:lnTo>
                    <a:pt x="1012" y="2144"/>
                  </a:lnTo>
                  <a:lnTo>
                    <a:pt x="1013" y="2147"/>
                  </a:lnTo>
                  <a:lnTo>
                    <a:pt x="1013" y="2149"/>
                  </a:lnTo>
                  <a:close/>
                  <a:moveTo>
                    <a:pt x="1740" y="2170"/>
                  </a:moveTo>
                  <a:lnTo>
                    <a:pt x="1738" y="2170"/>
                  </a:lnTo>
                  <a:lnTo>
                    <a:pt x="1736" y="2169"/>
                  </a:lnTo>
                  <a:lnTo>
                    <a:pt x="1731" y="2164"/>
                  </a:lnTo>
                  <a:lnTo>
                    <a:pt x="1730" y="2162"/>
                  </a:lnTo>
                  <a:lnTo>
                    <a:pt x="1729" y="2159"/>
                  </a:lnTo>
                  <a:lnTo>
                    <a:pt x="1729" y="2156"/>
                  </a:lnTo>
                  <a:lnTo>
                    <a:pt x="1730" y="2153"/>
                  </a:lnTo>
                  <a:lnTo>
                    <a:pt x="1732" y="2147"/>
                  </a:lnTo>
                  <a:lnTo>
                    <a:pt x="1729" y="2142"/>
                  </a:lnTo>
                  <a:lnTo>
                    <a:pt x="1728" y="2140"/>
                  </a:lnTo>
                  <a:lnTo>
                    <a:pt x="1728" y="2138"/>
                  </a:lnTo>
                  <a:lnTo>
                    <a:pt x="1730" y="2134"/>
                  </a:lnTo>
                  <a:lnTo>
                    <a:pt x="1731" y="2132"/>
                  </a:lnTo>
                  <a:lnTo>
                    <a:pt x="1732" y="2128"/>
                  </a:lnTo>
                  <a:lnTo>
                    <a:pt x="1736" y="2122"/>
                  </a:lnTo>
                  <a:lnTo>
                    <a:pt x="1740" y="2123"/>
                  </a:lnTo>
                  <a:lnTo>
                    <a:pt x="1744" y="2129"/>
                  </a:lnTo>
                  <a:lnTo>
                    <a:pt x="1745" y="2133"/>
                  </a:lnTo>
                  <a:lnTo>
                    <a:pt x="1745" y="2136"/>
                  </a:lnTo>
                  <a:lnTo>
                    <a:pt x="1745" y="2142"/>
                  </a:lnTo>
                  <a:lnTo>
                    <a:pt x="1746" y="2149"/>
                  </a:lnTo>
                  <a:lnTo>
                    <a:pt x="1747" y="2155"/>
                  </a:lnTo>
                  <a:lnTo>
                    <a:pt x="1746" y="2157"/>
                  </a:lnTo>
                  <a:lnTo>
                    <a:pt x="1744" y="2164"/>
                  </a:lnTo>
                  <a:lnTo>
                    <a:pt x="1743" y="2167"/>
                  </a:lnTo>
                  <a:lnTo>
                    <a:pt x="1741" y="2169"/>
                  </a:lnTo>
                  <a:lnTo>
                    <a:pt x="1740" y="2170"/>
                  </a:lnTo>
                  <a:close/>
                  <a:moveTo>
                    <a:pt x="2089" y="2120"/>
                  </a:moveTo>
                  <a:lnTo>
                    <a:pt x="2105" y="2128"/>
                  </a:lnTo>
                  <a:lnTo>
                    <a:pt x="2107" y="2131"/>
                  </a:lnTo>
                  <a:lnTo>
                    <a:pt x="2108" y="2133"/>
                  </a:lnTo>
                  <a:lnTo>
                    <a:pt x="2109" y="2136"/>
                  </a:lnTo>
                  <a:lnTo>
                    <a:pt x="2109" y="2142"/>
                  </a:lnTo>
                  <a:lnTo>
                    <a:pt x="2108" y="2144"/>
                  </a:lnTo>
                  <a:lnTo>
                    <a:pt x="2107" y="2150"/>
                  </a:lnTo>
                  <a:lnTo>
                    <a:pt x="2106" y="2151"/>
                  </a:lnTo>
                  <a:lnTo>
                    <a:pt x="2107" y="2169"/>
                  </a:lnTo>
                  <a:lnTo>
                    <a:pt x="2107" y="2179"/>
                  </a:lnTo>
                  <a:lnTo>
                    <a:pt x="2106" y="2187"/>
                  </a:lnTo>
                  <a:lnTo>
                    <a:pt x="2104" y="2194"/>
                  </a:lnTo>
                  <a:lnTo>
                    <a:pt x="2101" y="2198"/>
                  </a:lnTo>
                  <a:lnTo>
                    <a:pt x="2098" y="2202"/>
                  </a:lnTo>
                  <a:lnTo>
                    <a:pt x="2085" y="2208"/>
                  </a:lnTo>
                  <a:lnTo>
                    <a:pt x="2077" y="2210"/>
                  </a:lnTo>
                  <a:lnTo>
                    <a:pt x="2068" y="2210"/>
                  </a:lnTo>
                  <a:lnTo>
                    <a:pt x="2056" y="2212"/>
                  </a:lnTo>
                  <a:lnTo>
                    <a:pt x="2051" y="2212"/>
                  </a:lnTo>
                  <a:lnTo>
                    <a:pt x="2048" y="2211"/>
                  </a:lnTo>
                  <a:lnTo>
                    <a:pt x="2046" y="2209"/>
                  </a:lnTo>
                  <a:lnTo>
                    <a:pt x="2044" y="2205"/>
                  </a:lnTo>
                  <a:lnTo>
                    <a:pt x="2041" y="2198"/>
                  </a:lnTo>
                  <a:lnTo>
                    <a:pt x="2040" y="2189"/>
                  </a:lnTo>
                  <a:lnTo>
                    <a:pt x="2037" y="2175"/>
                  </a:lnTo>
                  <a:lnTo>
                    <a:pt x="2036" y="2173"/>
                  </a:lnTo>
                  <a:lnTo>
                    <a:pt x="2039" y="2161"/>
                  </a:lnTo>
                  <a:lnTo>
                    <a:pt x="2042" y="2153"/>
                  </a:lnTo>
                  <a:lnTo>
                    <a:pt x="2048" y="2140"/>
                  </a:lnTo>
                  <a:lnTo>
                    <a:pt x="2055" y="2128"/>
                  </a:lnTo>
                  <a:lnTo>
                    <a:pt x="2057" y="2127"/>
                  </a:lnTo>
                  <a:lnTo>
                    <a:pt x="2059" y="2124"/>
                  </a:lnTo>
                  <a:lnTo>
                    <a:pt x="2067" y="2121"/>
                  </a:lnTo>
                  <a:lnTo>
                    <a:pt x="2073" y="2122"/>
                  </a:lnTo>
                  <a:lnTo>
                    <a:pt x="2075" y="2122"/>
                  </a:lnTo>
                  <a:lnTo>
                    <a:pt x="2079" y="2120"/>
                  </a:lnTo>
                  <a:lnTo>
                    <a:pt x="2083" y="2119"/>
                  </a:lnTo>
                  <a:lnTo>
                    <a:pt x="2089" y="2120"/>
                  </a:lnTo>
                  <a:close/>
                  <a:moveTo>
                    <a:pt x="1983" y="2132"/>
                  </a:moveTo>
                  <a:lnTo>
                    <a:pt x="1981" y="2133"/>
                  </a:lnTo>
                  <a:lnTo>
                    <a:pt x="1977" y="2128"/>
                  </a:lnTo>
                  <a:lnTo>
                    <a:pt x="1977" y="2126"/>
                  </a:lnTo>
                  <a:lnTo>
                    <a:pt x="1978" y="2120"/>
                  </a:lnTo>
                  <a:lnTo>
                    <a:pt x="1984" y="2118"/>
                  </a:lnTo>
                  <a:lnTo>
                    <a:pt x="1987" y="2122"/>
                  </a:lnTo>
                  <a:lnTo>
                    <a:pt x="1988" y="2125"/>
                  </a:lnTo>
                  <a:lnTo>
                    <a:pt x="1983" y="2132"/>
                  </a:lnTo>
                  <a:close/>
                  <a:moveTo>
                    <a:pt x="1166" y="2113"/>
                  </a:moveTo>
                  <a:lnTo>
                    <a:pt x="1164" y="2114"/>
                  </a:lnTo>
                  <a:lnTo>
                    <a:pt x="1161" y="2112"/>
                  </a:lnTo>
                  <a:lnTo>
                    <a:pt x="1156" y="2109"/>
                  </a:lnTo>
                  <a:lnTo>
                    <a:pt x="1152" y="2106"/>
                  </a:lnTo>
                  <a:lnTo>
                    <a:pt x="1150" y="2103"/>
                  </a:lnTo>
                  <a:lnTo>
                    <a:pt x="1150" y="2100"/>
                  </a:lnTo>
                  <a:lnTo>
                    <a:pt x="1151" y="2099"/>
                  </a:lnTo>
                  <a:lnTo>
                    <a:pt x="1154" y="2098"/>
                  </a:lnTo>
                  <a:lnTo>
                    <a:pt x="1161" y="2098"/>
                  </a:lnTo>
                  <a:lnTo>
                    <a:pt x="1164" y="2099"/>
                  </a:lnTo>
                  <a:lnTo>
                    <a:pt x="1168" y="2105"/>
                  </a:lnTo>
                  <a:lnTo>
                    <a:pt x="1169" y="2107"/>
                  </a:lnTo>
                  <a:lnTo>
                    <a:pt x="1169" y="2109"/>
                  </a:lnTo>
                  <a:lnTo>
                    <a:pt x="1169" y="2111"/>
                  </a:lnTo>
                  <a:lnTo>
                    <a:pt x="1166" y="2113"/>
                  </a:lnTo>
                  <a:close/>
                  <a:moveTo>
                    <a:pt x="2114" y="2118"/>
                  </a:moveTo>
                  <a:lnTo>
                    <a:pt x="2111" y="2119"/>
                  </a:lnTo>
                  <a:lnTo>
                    <a:pt x="2108" y="2114"/>
                  </a:lnTo>
                  <a:lnTo>
                    <a:pt x="2101" y="2107"/>
                  </a:lnTo>
                  <a:lnTo>
                    <a:pt x="2098" y="2103"/>
                  </a:lnTo>
                  <a:lnTo>
                    <a:pt x="2098" y="2101"/>
                  </a:lnTo>
                  <a:lnTo>
                    <a:pt x="2098" y="2097"/>
                  </a:lnTo>
                  <a:lnTo>
                    <a:pt x="2099" y="2093"/>
                  </a:lnTo>
                  <a:lnTo>
                    <a:pt x="2101" y="2088"/>
                  </a:lnTo>
                  <a:lnTo>
                    <a:pt x="2104" y="2088"/>
                  </a:lnTo>
                  <a:lnTo>
                    <a:pt x="2108" y="2089"/>
                  </a:lnTo>
                  <a:lnTo>
                    <a:pt x="2111" y="2092"/>
                  </a:lnTo>
                  <a:lnTo>
                    <a:pt x="2114" y="2101"/>
                  </a:lnTo>
                  <a:lnTo>
                    <a:pt x="2116" y="2106"/>
                  </a:lnTo>
                  <a:lnTo>
                    <a:pt x="2117" y="2109"/>
                  </a:lnTo>
                  <a:lnTo>
                    <a:pt x="2116" y="2110"/>
                  </a:lnTo>
                  <a:lnTo>
                    <a:pt x="2116" y="2112"/>
                  </a:lnTo>
                  <a:lnTo>
                    <a:pt x="2116" y="2112"/>
                  </a:lnTo>
                  <a:lnTo>
                    <a:pt x="2116" y="2114"/>
                  </a:lnTo>
                  <a:lnTo>
                    <a:pt x="2115" y="2117"/>
                  </a:lnTo>
                  <a:lnTo>
                    <a:pt x="2114" y="2118"/>
                  </a:lnTo>
                  <a:close/>
                  <a:moveTo>
                    <a:pt x="1252" y="2098"/>
                  </a:moveTo>
                  <a:lnTo>
                    <a:pt x="1250" y="2098"/>
                  </a:lnTo>
                  <a:lnTo>
                    <a:pt x="1249" y="2096"/>
                  </a:lnTo>
                  <a:lnTo>
                    <a:pt x="1238" y="2091"/>
                  </a:lnTo>
                  <a:lnTo>
                    <a:pt x="1237" y="2089"/>
                  </a:lnTo>
                  <a:lnTo>
                    <a:pt x="1238" y="2087"/>
                  </a:lnTo>
                  <a:lnTo>
                    <a:pt x="1242" y="2084"/>
                  </a:lnTo>
                  <a:lnTo>
                    <a:pt x="1244" y="2081"/>
                  </a:lnTo>
                  <a:lnTo>
                    <a:pt x="1247" y="2076"/>
                  </a:lnTo>
                  <a:lnTo>
                    <a:pt x="1252" y="2079"/>
                  </a:lnTo>
                  <a:lnTo>
                    <a:pt x="1255" y="2081"/>
                  </a:lnTo>
                  <a:lnTo>
                    <a:pt x="1255" y="2083"/>
                  </a:lnTo>
                  <a:lnTo>
                    <a:pt x="1256" y="2085"/>
                  </a:lnTo>
                  <a:lnTo>
                    <a:pt x="1255" y="2092"/>
                  </a:lnTo>
                  <a:lnTo>
                    <a:pt x="1254" y="2093"/>
                  </a:lnTo>
                  <a:lnTo>
                    <a:pt x="1252" y="2098"/>
                  </a:lnTo>
                  <a:close/>
                  <a:moveTo>
                    <a:pt x="1304" y="2078"/>
                  </a:moveTo>
                  <a:lnTo>
                    <a:pt x="1303" y="2081"/>
                  </a:lnTo>
                  <a:lnTo>
                    <a:pt x="1302" y="2082"/>
                  </a:lnTo>
                  <a:lnTo>
                    <a:pt x="1300" y="2085"/>
                  </a:lnTo>
                  <a:lnTo>
                    <a:pt x="1298" y="2085"/>
                  </a:lnTo>
                  <a:lnTo>
                    <a:pt x="1297" y="2083"/>
                  </a:lnTo>
                  <a:lnTo>
                    <a:pt x="1296" y="2080"/>
                  </a:lnTo>
                  <a:lnTo>
                    <a:pt x="1295" y="2079"/>
                  </a:lnTo>
                  <a:lnTo>
                    <a:pt x="1295" y="2079"/>
                  </a:lnTo>
                  <a:lnTo>
                    <a:pt x="1293" y="2082"/>
                  </a:lnTo>
                  <a:lnTo>
                    <a:pt x="1292" y="2082"/>
                  </a:lnTo>
                  <a:lnTo>
                    <a:pt x="1291" y="2081"/>
                  </a:lnTo>
                  <a:lnTo>
                    <a:pt x="1291" y="2077"/>
                  </a:lnTo>
                  <a:lnTo>
                    <a:pt x="1291" y="2073"/>
                  </a:lnTo>
                  <a:lnTo>
                    <a:pt x="1292" y="2066"/>
                  </a:lnTo>
                  <a:lnTo>
                    <a:pt x="1292" y="2064"/>
                  </a:lnTo>
                  <a:lnTo>
                    <a:pt x="1291" y="2062"/>
                  </a:lnTo>
                  <a:lnTo>
                    <a:pt x="1292" y="2060"/>
                  </a:lnTo>
                  <a:lnTo>
                    <a:pt x="1293" y="2059"/>
                  </a:lnTo>
                  <a:lnTo>
                    <a:pt x="1295" y="2058"/>
                  </a:lnTo>
                  <a:lnTo>
                    <a:pt x="1298" y="2059"/>
                  </a:lnTo>
                  <a:lnTo>
                    <a:pt x="1301" y="2061"/>
                  </a:lnTo>
                  <a:lnTo>
                    <a:pt x="1302" y="2065"/>
                  </a:lnTo>
                  <a:lnTo>
                    <a:pt x="1304" y="2068"/>
                  </a:lnTo>
                  <a:lnTo>
                    <a:pt x="1306" y="2070"/>
                  </a:lnTo>
                  <a:lnTo>
                    <a:pt x="1304" y="2078"/>
                  </a:lnTo>
                  <a:close/>
                  <a:moveTo>
                    <a:pt x="1311" y="2060"/>
                  </a:moveTo>
                  <a:lnTo>
                    <a:pt x="1311" y="2065"/>
                  </a:lnTo>
                  <a:lnTo>
                    <a:pt x="1307" y="2063"/>
                  </a:lnTo>
                  <a:lnTo>
                    <a:pt x="1305" y="2062"/>
                  </a:lnTo>
                  <a:lnTo>
                    <a:pt x="1303" y="2057"/>
                  </a:lnTo>
                  <a:lnTo>
                    <a:pt x="1303" y="2056"/>
                  </a:lnTo>
                  <a:lnTo>
                    <a:pt x="1304" y="2055"/>
                  </a:lnTo>
                  <a:lnTo>
                    <a:pt x="1305" y="2051"/>
                  </a:lnTo>
                  <a:lnTo>
                    <a:pt x="1306" y="2049"/>
                  </a:lnTo>
                  <a:lnTo>
                    <a:pt x="1309" y="2051"/>
                  </a:lnTo>
                  <a:lnTo>
                    <a:pt x="1310" y="2053"/>
                  </a:lnTo>
                  <a:lnTo>
                    <a:pt x="1311" y="2057"/>
                  </a:lnTo>
                  <a:lnTo>
                    <a:pt x="1311" y="2060"/>
                  </a:lnTo>
                  <a:close/>
                  <a:moveTo>
                    <a:pt x="1615" y="2041"/>
                  </a:moveTo>
                  <a:lnTo>
                    <a:pt x="1612" y="2042"/>
                  </a:lnTo>
                  <a:lnTo>
                    <a:pt x="1611" y="2038"/>
                  </a:lnTo>
                  <a:lnTo>
                    <a:pt x="1610" y="2038"/>
                  </a:lnTo>
                  <a:lnTo>
                    <a:pt x="1609" y="2035"/>
                  </a:lnTo>
                  <a:lnTo>
                    <a:pt x="1606" y="2035"/>
                  </a:lnTo>
                  <a:lnTo>
                    <a:pt x="1606" y="2031"/>
                  </a:lnTo>
                  <a:lnTo>
                    <a:pt x="1607" y="2029"/>
                  </a:lnTo>
                  <a:lnTo>
                    <a:pt x="1610" y="2027"/>
                  </a:lnTo>
                  <a:lnTo>
                    <a:pt x="1611" y="2028"/>
                  </a:lnTo>
                  <a:lnTo>
                    <a:pt x="1614" y="2031"/>
                  </a:lnTo>
                  <a:lnTo>
                    <a:pt x="1615" y="2035"/>
                  </a:lnTo>
                  <a:lnTo>
                    <a:pt x="1615" y="2039"/>
                  </a:lnTo>
                  <a:lnTo>
                    <a:pt x="1615" y="2041"/>
                  </a:lnTo>
                  <a:close/>
                  <a:moveTo>
                    <a:pt x="1976" y="2075"/>
                  </a:moveTo>
                  <a:lnTo>
                    <a:pt x="1973" y="2075"/>
                  </a:lnTo>
                  <a:lnTo>
                    <a:pt x="1971" y="2074"/>
                  </a:lnTo>
                  <a:lnTo>
                    <a:pt x="1970" y="2071"/>
                  </a:lnTo>
                  <a:lnTo>
                    <a:pt x="1970" y="2068"/>
                  </a:lnTo>
                  <a:lnTo>
                    <a:pt x="1970" y="2066"/>
                  </a:lnTo>
                  <a:lnTo>
                    <a:pt x="1971" y="2065"/>
                  </a:lnTo>
                  <a:lnTo>
                    <a:pt x="1973" y="2062"/>
                  </a:lnTo>
                  <a:lnTo>
                    <a:pt x="1975" y="2057"/>
                  </a:lnTo>
                  <a:lnTo>
                    <a:pt x="1978" y="2053"/>
                  </a:lnTo>
                  <a:lnTo>
                    <a:pt x="1985" y="2050"/>
                  </a:lnTo>
                  <a:lnTo>
                    <a:pt x="1986" y="2049"/>
                  </a:lnTo>
                  <a:lnTo>
                    <a:pt x="1989" y="2040"/>
                  </a:lnTo>
                  <a:lnTo>
                    <a:pt x="1990" y="2038"/>
                  </a:lnTo>
                  <a:lnTo>
                    <a:pt x="1994" y="2038"/>
                  </a:lnTo>
                  <a:lnTo>
                    <a:pt x="1994" y="2036"/>
                  </a:lnTo>
                  <a:lnTo>
                    <a:pt x="1992" y="2034"/>
                  </a:lnTo>
                  <a:lnTo>
                    <a:pt x="1992" y="2031"/>
                  </a:lnTo>
                  <a:lnTo>
                    <a:pt x="1994" y="2029"/>
                  </a:lnTo>
                  <a:lnTo>
                    <a:pt x="1995" y="2028"/>
                  </a:lnTo>
                  <a:lnTo>
                    <a:pt x="2000" y="2026"/>
                  </a:lnTo>
                  <a:lnTo>
                    <a:pt x="2004" y="2026"/>
                  </a:lnTo>
                  <a:lnTo>
                    <a:pt x="2005" y="2027"/>
                  </a:lnTo>
                  <a:lnTo>
                    <a:pt x="2006" y="2029"/>
                  </a:lnTo>
                  <a:lnTo>
                    <a:pt x="2007" y="2033"/>
                  </a:lnTo>
                  <a:lnTo>
                    <a:pt x="2007" y="2033"/>
                  </a:lnTo>
                  <a:lnTo>
                    <a:pt x="2005" y="2037"/>
                  </a:lnTo>
                  <a:lnTo>
                    <a:pt x="2000" y="2043"/>
                  </a:lnTo>
                  <a:lnTo>
                    <a:pt x="1997" y="2048"/>
                  </a:lnTo>
                  <a:lnTo>
                    <a:pt x="1996" y="2049"/>
                  </a:lnTo>
                  <a:lnTo>
                    <a:pt x="1996" y="2051"/>
                  </a:lnTo>
                  <a:lnTo>
                    <a:pt x="1995" y="2054"/>
                  </a:lnTo>
                  <a:lnTo>
                    <a:pt x="1992" y="2060"/>
                  </a:lnTo>
                  <a:lnTo>
                    <a:pt x="1989" y="2065"/>
                  </a:lnTo>
                  <a:lnTo>
                    <a:pt x="1988" y="2068"/>
                  </a:lnTo>
                  <a:lnTo>
                    <a:pt x="1981" y="2071"/>
                  </a:lnTo>
                  <a:lnTo>
                    <a:pt x="1976" y="2075"/>
                  </a:lnTo>
                  <a:close/>
                  <a:moveTo>
                    <a:pt x="1624" y="2023"/>
                  </a:moveTo>
                  <a:lnTo>
                    <a:pt x="1625" y="2029"/>
                  </a:lnTo>
                  <a:lnTo>
                    <a:pt x="1622" y="2036"/>
                  </a:lnTo>
                  <a:lnTo>
                    <a:pt x="1621" y="2038"/>
                  </a:lnTo>
                  <a:lnTo>
                    <a:pt x="1620" y="2038"/>
                  </a:lnTo>
                  <a:lnTo>
                    <a:pt x="1619" y="2038"/>
                  </a:lnTo>
                  <a:lnTo>
                    <a:pt x="1616" y="2031"/>
                  </a:lnTo>
                  <a:lnTo>
                    <a:pt x="1615" y="2028"/>
                  </a:lnTo>
                  <a:lnTo>
                    <a:pt x="1616" y="2026"/>
                  </a:lnTo>
                  <a:lnTo>
                    <a:pt x="1619" y="2024"/>
                  </a:lnTo>
                  <a:lnTo>
                    <a:pt x="1621" y="2023"/>
                  </a:lnTo>
                  <a:lnTo>
                    <a:pt x="1623" y="2024"/>
                  </a:lnTo>
                  <a:lnTo>
                    <a:pt x="1623" y="2022"/>
                  </a:lnTo>
                  <a:lnTo>
                    <a:pt x="1624" y="2023"/>
                  </a:lnTo>
                  <a:close/>
                  <a:moveTo>
                    <a:pt x="2047" y="2048"/>
                  </a:moveTo>
                  <a:lnTo>
                    <a:pt x="2042" y="2049"/>
                  </a:lnTo>
                  <a:lnTo>
                    <a:pt x="2040" y="2049"/>
                  </a:lnTo>
                  <a:lnTo>
                    <a:pt x="2038" y="2046"/>
                  </a:lnTo>
                  <a:lnTo>
                    <a:pt x="2036" y="2044"/>
                  </a:lnTo>
                  <a:lnTo>
                    <a:pt x="2035" y="2036"/>
                  </a:lnTo>
                  <a:lnTo>
                    <a:pt x="2035" y="2033"/>
                  </a:lnTo>
                  <a:lnTo>
                    <a:pt x="2035" y="2027"/>
                  </a:lnTo>
                  <a:lnTo>
                    <a:pt x="2036" y="2025"/>
                  </a:lnTo>
                  <a:lnTo>
                    <a:pt x="2036" y="2024"/>
                  </a:lnTo>
                  <a:lnTo>
                    <a:pt x="2041" y="2021"/>
                  </a:lnTo>
                  <a:lnTo>
                    <a:pt x="2043" y="2022"/>
                  </a:lnTo>
                  <a:lnTo>
                    <a:pt x="2047" y="2024"/>
                  </a:lnTo>
                  <a:lnTo>
                    <a:pt x="2055" y="2025"/>
                  </a:lnTo>
                  <a:lnTo>
                    <a:pt x="2057" y="2027"/>
                  </a:lnTo>
                  <a:lnTo>
                    <a:pt x="2057" y="2028"/>
                  </a:lnTo>
                  <a:lnTo>
                    <a:pt x="2057" y="2030"/>
                  </a:lnTo>
                  <a:lnTo>
                    <a:pt x="2057" y="2031"/>
                  </a:lnTo>
                  <a:lnTo>
                    <a:pt x="2052" y="2037"/>
                  </a:lnTo>
                  <a:lnTo>
                    <a:pt x="2051" y="2041"/>
                  </a:lnTo>
                  <a:lnTo>
                    <a:pt x="2049" y="2045"/>
                  </a:lnTo>
                  <a:lnTo>
                    <a:pt x="2047" y="2048"/>
                  </a:lnTo>
                  <a:close/>
                  <a:moveTo>
                    <a:pt x="1274" y="2025"/>
                  </a:moveTo>
                  <a:lnTo>
                    <a:pt x="1271" y="2026"/>
                  </a:lnTo>
                  <a:lnTo>
                    <a:pt x="1271" y="2026"/>
                  </a:lnTo>
                  <a:lnTo>
                    <a:pt x="1271" y="2024"/>
                  </a:lnTo>
                  <a:lnTo>
                    <a:pt x="1271" y="2023"/>
                  </a:lnTo>
                  <a:lnTo>
                    <a:pt x="1270" y="2021"/>
                  </a:lnTo>
                  <a:lnTo>
                    <a:pt x="1272" y="2019"/>
                  </a:lnTo>
                  <a:lnTo>
                    <a:pt x="1272" y="2018"/>
                  </a:lnTo>
                  <a:lnTo>
                    <a:pt x="1272" y="2016"/>
                  </a:lnTo>
                  <a:lnTo>
                    <a:pt x="1268" y="2014"/>
                  </a:lnTo>
                  <a:lnTo>
                    <a:pt x="1268" y="2012"/>
                  </a:lnTo>
                  <a:lnTo>
                    <a:pt x="1268" y="2010"/>
                  </a:lnTo>
                  <a:lnTo>
                    <a:pt x="1269" y="2009"/>
                  </a:lnTo>
                  <a:lnTo>
                    <a:pt x="1271" y="2009"/>
                  </a:lnTo>
                  <a:lnTo>
                    <a:pt x="1276" y="2012"/>
                  </a:lnTo>
                  <a:lnTo>
                    <a:pt x="1278" y="2016"/>
                  </a:lnTo>
                  <a:lnTo>
                    <a:pt x="1279" y="2019"/>
                  </a:lnTo>
                  <a:lnTo>
                    <a:pt x="1277" y="2020"/>
                  </a:lnTo>
                  <a:lnTo>
                    <a:pt x="1276" y="2021"/>
                  </a:lnTo>
                  <a:lnTo>
                    <a:pt x="1275" y="2024"/>
                  </a:lnTo>
                  <a:lnTo>
                    <a:pt x="1274" y="2025"/>
                  </a:lnTo>
                  <a:close/>
                  <a:moveTo>
                    <a:pt x="1454" y="2009"/>
                  </a:moveTo>
                  <a:lnTo>
                    <a:pt x="1458" y="2015"/>
                  </a:lnTo>
                  <a:lnTo>
                    <a:pt x="1458" y="2018"/>
                  </a:lnTo>
                  <a:lnTo>
                    <a:pt x="1458" y="2023"/>
                  </a:lnTo>
                  <a:lnTo>
                    <a:pt x="1456" y="2027"/>
                  </a:lnTo>
                  <a:lnTo>
                    <a:pt x="1455" y="2030"/>
                  </a:lnTo>
                  <a:lnTo>
                    <a:pt x="1452" y="2031"/>
                  </a:lnTo>
                  <a:lnTo>
                    <a:pt x="1449" y="2031"/>
                  </a:lnTo>
                  <a:lnTo>
                    <a:pt x="1448" y="2030"/>
                  </a:lnTo>
                  <a:lnTo>
                    <a:pt x="1449" y="2026"/>
                  </a:lnTo>
                  <a:lnTo>
                    <a:pt x="1449" y="2025"/>
                  </a:lnTo>
                  <a:lnTo>
                    <a:pt x="1450" y="2021"/>
                  </a:lnTo>
                  <a:lnTo>
                    <a:pt x="1449" y="2016"/>
                  </a:lnTo>
                  <a:lnTo>
                    <a:pt x="1449" y="2013"/>
                  </a:lnTo>
                  <a:lnTo>
                    <a:pt x="1446" y="2010"/>
                  </a:lnTo>
                  <a:lnTo>
                    <a:pt x="1445" y="2010"/>
                  </a:lnTo>
                  <a:lnTo>
                    <a:pt x="1445" y="2012"/>
                  </a:lnTo>
                  <a:lnTo>
                    <a:pt x="1445" y="2016"/>
                  </a:lnTo>
                  <a:lnTo>
                    <a:pt x="1445" y="2020"/>
                  </a:lnTo>
                  <a:lnTo>
                    <a:pt x="1443" y="2027"/>
                  </a:lnTo>
                  <a:lnTo>
                    <a:pt x="1443" y="2029"/>
                  </a:lnTo>
                  <a:lnTo>
                    <a:pt x="1440" y="2028"/>
                  </a:lnTo>
                  <a:lnTo>
                    <a:pt x="1439" y="2025"/>
                  </a:lnTo>
                  <a:lnTo>
                    <a:pt x="1439" y="2022"/>
                  </a:lnTo>
                  <a:lnTo>
                    <a:pt x="1439" y="2019"/>
                  </a:lnTo>
                  <a:lnTo>
                    <a:pt x="1439" y="2015"/>
                  </a:lnTo>
                  <a:lnTo>
                    <a:pt x="1441" y="2009"/>
                  </a:lnTo>
                  <a:lnTo>
                    <a:pt x="1443" y="2007"/>
                  </a:lnTo>
                  <a:lnTo>
                    <a:pt x="1445" y="2005"/>
                  </a:lnTo>
                  <a:lnTo>
                    <a:pt x="1448" y="2005"/>
                  </a:lnTo>
                  <a:lnTo>
                    <a:pt x="1452" y="2007"/>
                  </a:lnTo>
                  <a:lnTo>
                    <a:pt x="1454" y="2009"/>
                  </a:lnTo>
                  <a:close/>
                  <a:moveTo>
                    <a:pt x="63" y="2009"/>
                  </a:moveTo>
                  <a:lnTo>
                    <a:pt x="60" y="2012"/>
                  </a:lnTo>
                  <a:lnTo>
                    <a:pt x="55" y="2009"/>
                  </a:lnTo>
                  <a:lnTo>
                    <a:pt x="55" y="2007"/>
                  </a:lnTo>
                  <a:lnTo>
                    <a:pt x="60" y="2002"/>
                  </a:lnTo>
                  <a:lnTo>
                    <a:pt x="61" y="2002"/>
                  </a:lnTo>
                  <a:lnTo>
                    <a:pt x="66" y="2005"/>
                  </a:lnTo>
                  <a:lnTo>
                    <a:pt x="68" y="2008"/>
                  </a:lnTo>
                  <a:lnTo>
                    <a:pt x="63" y="2009"/>
                  </a:lnTo>
                  <a:close/>
                  <a:moveTo>
                    <a:pt x="2337" y="2012"/>
                  </a:moveTo>
                  <a:lnTo>
                    <a:pt x="2336" y="2013"/>
                  </a:lnTo>
                  <a:lnTo>
                    <a:pt x="2328" y="2008"/>
                  </a:lnTo>
                  <a:lnTo>
                    <a:pt x="2327" y="2005"/>
                  </a:lnTo>
                  <a:lnTo>
                    <a:pt x="2331" y="2002"/>
                  </a:lnTo>
                  <a:lnTo>
                    <a:pt x="2335" y="2000"/>
                  </a:lnTo>
                  <a:lnTo>
                    <a:pt x="2337" y="1999"/>
                  </a:lnTo>
                  <a:lnTo>
                    <a:pt x="2340" y="2000"/>
                  </a:lnTo>
                  <a:lnTo>
                    <a:pt x="2342" y="2004"/>
                  </a:lnTo>
                  <a:lnTo>
                    <a:pt x="2339" y="2008"/>
                  </a:lnTo>
                  <a:lnTo>
                    <a:pt x="2337" y="2012"/>
                  </a:lnTo>
                  <a:close/>
                  <a:moveTo>
                    <a:pt x="2014" y="1996"/>
                  </a:moveTo>
                  <a:lnTo>
                    <a:pt x="2015" y="2001"/>
                  </a:lnTo>
                  <a:lnTo>
                    <a:pt x="2016" y="2003"/>
                  </a:lnTo>
                  <a:lnTo>
                    <a:pt x="2013" y="2006"/>
                  </a:lnTo>
                  <a:lnTo>
                    <a:pt x="2005" y="2012"/>
                  </a:lnTo>
                  <a:lnTo>
                    <a:pt x="2000" y="2016"/>
                  </a:lnTo>
                  <a:lnTo>
                    <a:pt x="1996" y="2017"/>
                  </a:lnTo>
                  <a:lnTo>
                    <a:pt x="1994" y="2016"/>
                  </a:lnTo>
                  <a:lnTo>
                    <a:pt x="1989" y="2018"/>
                  </a:lnTo>
                  <a:lnTo>
                    <a:pt x="1988" y="2018"/>
                  </a:lnTo>
                  <a:lnTo>
                    <a:pt x="1989" y="2014"/>
                  </a:lnTo>
                  <a:lnTo>
                    <a:pt x="1996" y="2003"/>
                  </a:lnTo>
                  <a:lnTo>
                    <a:pt x="2001" y="2002"/>
                  </a:lnTo>
                  <a:lnTo>
                    <a:pt x="2003" y="2000"/>
                  </a:lnTo>
                  <a:lnTo>
                    <a:pt x="2005" y="2000"/>
                  </a:lnTo>
                  <a:lnTo>
                    <a:pt x="2006" y="1999"/>
                  </a:lnTo>
                  <a:lnTo>
                    <a:pt x="2006" y="1996"/>
                  </a:lnTo>
                  <a:lnTo>
                    <a:pt x="2008" y="1994"/>
                  </a:lnTo>
                  <a:lnTo>
                    <a:pt x="2010" y="1994"/>
                  </a:lnTo>
                  <a:lnTo>
                    <a:pt x="2014" y="1996"/>
                  </a:lnTo>
                  <a:close/>
                  <a:moveTo>
                    <a:pt x="1968" y="1989"/>
                  </a:moveTo>
                  <a:lnTo>
                    <a:pt x="1970" y="1995"/>
                  </a:lnTo>
                  <a:lnTo>
                    <a:pt x="1971" y="1996"/>
                  </a:lnTo>
                  <a:lnTo>
                    <a:pt x="1970" y="1999"/>
                  </a:lnTo>
                  <a:lnTo>
                    <a:pt x="1965" y="2004"/>
                  </a:lnTo>
                  <a:lnTo>
                    <a:pt x="1954" y="2006"/>
                  </a:lnTo>
                  <a:lnTo>
                    <a:pt x="1949" y="2003"/>
                  </a:lnTo>
                  <a:lnTo>
                    <a:pt x="1951" y="2011"/>
                  </a:lnTo>
                  <a:lnTo>
                    <a:pt x="1952" y="2014"/>
                  </a:lnTo>
                  <a:lnTo>
                    <a:pt x="1951" y="2015"/>
                  </a:lnTo>
                  <a:lnTo>
                    <a:pt x="1949" y="2014"/>
                  </a:lnTo>
                  <a:lnTo>
                    <a:pt x="1945" y="2013"/>
                  </a:lnTo>
                  <a:lnTo>
                    <a:pt x="1943" y="2010"/>
                  </a:lnTo>
                  <a:lnTo>
                    <a:pt x="1943" y="2007"/>
                  </a:lnTo>
                  <a:lnTo>
                    <a:pt x="1942" y="2007"/>
                  </a:lnTo>
                  <a:lnTo>
                    <a:pt x="1941" y="2008"/>
                  </a:lnTo>
                  <a:lnTo>
                    <a:pt x="1940" y="2008"/>
                  </a:lnTo>
                  <a:lnTo>
                    <a:pt x="1938" y="2003"/>
                  </a:lnTo>
                  <a:lnTo>
                    <a:pt x="1936" y="2002"/>
                  </a:lnTo>
                  <a:lnTo>
                    <a:pt x="1926" y="2000"/>
                  </a:lnTo>
                  <a:lnTo>
                    <a:pt x="1925" y="1999"/>
                  </a:lnTo>
                  <a:lnTo>
                    <a:pt x="1926" y="1997"/>
                  </a:lnTo>
                  <a:lnTo>
                    <a:pt x="1927" y="1994"/>
                  </a:lnTo>
                  <a:lnTo>
                    <a:pt x="1929" y="1993"/>
                  </a:lnTo>
                  <a:lnTo>
                    <a:pt x="1936" y="1994"/>
                  </a:lnTo>
                  <a:lnTo>
                    <a:pt x="1936" y="1994"/>
                  </a:lnTo>
                  <a:lnTo>
                    <a:pt x="1937" y="1990"/>
                  </a:lnTo>
                  <a:lnTo>
                    <a:pt x="1937" y="1989"/>
                  </a:lnTo>
                  <a:lnTo>
                    <a:pt x="1941" y="1989"/>
                  </a:lnTo>
                  <a:lnTo>
                    <a:pt x="1943" y="1988"/>
                  </a:lnTo>
                  <a:lnTo>
                    <a:pt x="1945" y="1990"/>
                  </a:lnTo>
                  <a:lnTo>
                    <a:pt x="1947" y="1994"/>
                  </a:lnTo>
                  <a:lnTo>
                    <a:pt x="1948" y="1993"/>
                  </a:lnTo>
                  <a:lnTo>
                    <a:pt x="1951" y="1994"/>
                  </a:lnTo>
                  <a:lnTo>
                    <a:pt x="1954" y="1992"/>
                  </a:lnTo>
                  <a:lnTo>
                    <a:pt x="1960" y="1989"/>
                  </a:lnTo>
                  <a:lnTo>
                    <a:pt x="1964" y="1988"/>
                  </a:lnTo>
                  <a:lnTo>
                    <a:pt x="1968" y="1989"/>
                  </a:lnTo>
                  <a:close/>
                  <a:moveTo>
                    <a:pt x="1393" y="2003"/>
                  </a:moveTo>
                  <a:lnTo>
                    <a:pt x="1393" y="2004"/>
                  </a:lnTo>
                  <a:lnTo>
                    <a:pt x="1396" y="2003"/>
                  </a:lnTo>
                  <a:lnTo>
                    <a:pt x="1397" y="2000"/>
                  </a:lnTo>
                  <a:lnTo>
                    <a:pt x="1398" y="1999"/>
                  </a:lnTo>
                  <a:lnTo>
                    <a:pt x="1399" y="2000"/>
                  </a:lnTo>
                  <a:lnTo>
                    <a:pt x="1404" y="2005"/>
                  </a:lnTo>
                  <a:lnTo>
                    <a:pt x="1407" y="2011"/>
                  </a:lnTo>
                  <a:lnTo>
                    <a:pt x="1411" y="2015"/>
                  </a:lnTo>
                  <a:lnTo>
                    <a:pt x="1417" y="2019"/>
                  </a:lnTo>
                  <a:lnTo>
                    <a:pt x="1429" y="2030"/>
                  </a:lnTo>
                  <a:lnTo>
                    <a:pt x="1433" y="2038"/>
                  </a:lnTo>
                  <a:lnTo>
                    <a:pt x="1437" y="2050"/>
                  </a:lnTo>
                  <a:lnTo>
                    <a:pt x="1441" y="2059"/>
                  </a:lnTo>
                  <a:lnTo>
                    <a:pt x="1444" y="2065"/>
                  </a:lnTo>
                  <a:lnTo>
                    <a:pt x="1447" y="2070"/>
                  </a:lnTo>
                  <a:lnTo>
                    <a:pt x="1452" y="2076"/>
                  </a:lnTo>
                  <a:lnTo>
                    <a:pt x="1456" y="2071"/>
                  </a:lnTo>
                  <a:lnTo>
                    <a:pt x="1459" y="2071"/>
                  </a:lnTo>
                  <a:lnTo>
                    <a:pt x="1461" y="2072"/>
                  </a:lnTo>
                  <a:lnTo>
                    <a:pt x="1462" y="2076"/>
                  </a:lnTo>
                  <a:lnTo>
                    <a:pt x="1461" y="2078"/>
                  </a:lnTo>
                  <a:lnTo>
                    <a:pt x="1460" y="2081"/>
                  </a:lnTo>
                  <a:lnTo>
                    <a:pt x="1456" y="2083"/>
                  </a:lnTo>
                  <a:lnTo>
                    <a:pt x="1451" y="2083"/>
                  </a:lnTo>
                  <a:lnTo>
                    <a:pt x="1449" y="2084"/>
                  </a:lnTo>
                  <a:lnTo>
                    <a:pt x="1445" y="2088"/>
                  </a:lnTo>
                  <a:lnTo>
                    <a:pt x="1443" y="2094"/>
                  </a:lnTo>
                  <a:lnTo>
                    <a:pt x="1438" y="2096"/>
                  </a:lnTo>
                  <a:lnTo>
                    <a:pt x="1430" y="2104"/>
                  </a:lnTo>
                  <a:lnTo>
                    <a:pt x="1426" y="2107"/>
                  </a:lnTo>
                  <a:lnTo>
                    <a:pt x="1420" y="2109"/>
                  </a:lnTo>
                  <a:lnTo>
                    <a:pt x="1406" y="2102"/>
                  </a:lnTo>
                  <a:lnTo>
                    <a:pt x="1398" y="2103"/>
                  </a:lnTo>
                  <a:lnTo>
                    <a:pt x="1392" y="2101"/>
                  </a:lnTo>
                  <a:lnTo>
                    <a:pt x="1385" y="2094"/>
                  </a:lnTo>
                  <a:lnTo>
                    <a:pt x="1378" y="2090"/>
                  </a:lnTo>
                  <a:lnTo>
                    <a:pt x="1367" y="2084"/>
                  </a:lnTo>
                  <a:lnTo>
                    <a:pt x="1367" y="2083"/>
                  </a:lnTo>
                  <a:lnTo>
                    <a:pt x="1366" y="2081"/>
                  </a:lnTo>
                  <a:lnTo>
                    <a:pt x="1366" y="2078"/>
                  </a:lnTo>
                  <a:lnTo>
                    <a:pt x="1365" y="2076"/>
                  </a:lnTo>
                  <a:lnTo>
                    <a:pt x="1365" y="2075"/>
                  </a:lnTo>
                  <a:lnTo>
                    <a:pt x="1363" y="2075"/>
                  </a:lnTo>
                  <a:lnTo>
                    <a:pt x="1361" y="2077"/>
                  </a:lnTo>
                  <a:lnTo>
                    <a:pt x="1358" y="2079"/>
                  </a:lnTo>
                  <a:lnTo>
                    <a:pt x="1353" y="2079"/>
                  </a:lnTo>
                  <a:lnTo>
                    <a:pt x="1350" y="2077"/>
                  </a:lnTo>
                  <a:lnTo>
                    <a:pt x="1348" y="2075"/>
                  </a:lnTo>
                  <a:lnTo>
                    <a:pt x="1348" y="2073"/>
                  </a:lnTo>
                  <a:lnTo>
                    <a:pt x="1347" y="2070"/>
                  </a:lnTo>
                  <a:lnTo>
                    <a:pt x="1347" y="2068"/>
                  </a:lnTo>
                  <a:lnTo>
                    <a:pt x="1346" y="2067"/>
                  </a:lnTo>
                  <a:lnTo>
                    <a:pt x="1344" y="2067"/>
                  </a:lnTo>
                  <a:lnTo>
                    <a:pt x="1341" y="2068"/>
                  </a:lnTo>
                  <a:lnTo>
                    <a:pt x="1340" y="2070"/>
                  </a:lnTo>
                  <a:lnTo>
                    <a:pt x="1340" y="2072"/>
                  </a:lnTo>
                  <a:lnTo>
                    <a:pt x="1340" y="2073"/>
                  </a:lnTo>
                  <a:lnTo>
                    <a:pt x="1335" y="2073"/>
                  </a:lnTo>
                  <a:lnTo>
                    <a:pt x="1333" y="2072"/>
                  </a:lnTo>
                  <a:lnTo>
                    <a:pt x="1329" y="2068"/>
                  </a:lnTo>
                  <a:lnTo>
                    <a:pt x="1327" y="2065"/>
                  </a:lnTo>
                  <a:lnTo>
                    <a:pt x="1325" y="2058"/>
                  </a:lnTo>
                  <a:lnTo>
                    <a:pt x="1325" y="2056"/>
                  </a:lnTo>
                  <a:lnTo>
                    <a:pt x="1326" y="2052"/>
                  </a:lnTo>
                  <a:lnTo>
                    <a:pt x="1328" y="2049"/>
                  </a:lnTo>
                  <a:lnTo>
                    <a:pt x="1340" y="2047"/>
                  </a:lnTo>
                  <a:lnTo>
                    <a:pt x="1346" y="2046"/>
                  </a:lnTo>
                  <a:lnTo>
                    <a:pt x="1352" y="2041"/>
                  </a:lnTo>
                  <a:lnTo>
                    <a:pt x="1359" y="2033"/>
                  </a:lnTo>
                  <a:lnTo>
                    <a:pt x="1361" y="2031"/>
                  </a:lnTo>
                  <a:lnTo>
                    <a:pt x="1361" y="2029"/>
                  </a:lnTo>
                  <a:lnTo>
                    <a:pt x="1360" y="2027"/>
                  </a:lnTo>
                  <a:lnTo>
                    <a:pt x="1358" y="2023"/>
                  </a:lnTo>
                  <a:lnTo>
                    <a:pt x="1357" y="2019"/>
                  </a:lnTo>
                  <a:lnTo>
                    <a:pt x="1358" y="2018"/>
                  </a:lnTo>
                  <a:lnTo>
                    <a:pt x="1361" y="2018"/>
                  </a:lnTo>
                  <a:lnTo>
                    <a:pt x="1359" y="2016"/>
                  </a:lnTo>
                  <a:lnTo>
                    <a:pt x="1358" y="2013"/>
                  </a:lnTo>
                  <a:lnTo>
                    <a:pt x="1358" y="2012"/>
                  </a:lnTo>
                  <a:lnTo>
                    <a:pt x="1358" y="2009"/>
                  </a:lnTo>
                  <a:lnTo>
                    <a:pt x="1360" y="2008"/>
                  </a:lnTo>
                  <a:lnTo>
                    <a:pt x="1363" y="2009"/>
                  </a:lnTo>
                  <a:lnTo>
                    <a:pt x="1368" y="2017"/>
                  </a:lnTo>
                  <a:lnTo>
                    <a:pt x="1370" y="2019"/>
                  </a:lnTo>
                  <a:lnTo>
                    <a:pt x="1374" y="2020"/>
                  </a:lnTo>
                  <a:lnTo>
                    <a:pt x="1370" y="2014"/>
                  </a:lnTo>
                  <a:lnTo>
                    <a:pt x="1365" y="2004"/>
                  </a:lnTo>
                  <a:lnTo>
                    <a:pt x="1365" y="2000"/>
                  </a:lnTo>
                  <a:lnTo>
                    <a:pt x="1365" y="1998"/>
                  </a:lnTo>
                  <a:lnTo>
                    <a:pt x="1367" y="1992"/>
                  </a:lnTo>
                  <a:lnTo>
                    <a:pt x="1367" y="1990"/>
                  </a:lnTo>
                  <a:lnTo>
                    <a:pt x="1369" y="1989"/>
                  </a:lnTo>
                  <a:lnTo>
                    <a:pt x="1372" y="1985"/>
                  </a:lnTo>
                  <a:lnTo>
                    <a:pt x="1378" y="1983"/>
                  </a:lnTo>
                  <a:lnTo>
                    <a:pt x="1381" y="1983"/>
                  </a:lnTo>
                  <a:lnTo>
                    <a:pt x="1385" y="1984"/>
                  </a:lnTo>
                  <a:lnTo>
                    <a:pt x="1387" y="1988"/>
                  </a:lnTo>
                  <a:lnTo>
                    <a:pt x="1393" y="1994"/>
                  </a:lnTo>
                  <a:lnTo>
                    <a:pt x="1395" y="1996"/>
                  </a:lnTo>
                  <a:lnTo>
                    <a:pt x="1395" y="1997"/>
                  </a:lnTo>
                  <a:lnTo>
                    <a:pt x="1392" y="1999"/>
                  </a:lnTo>
                  <a:lnTo>
                    <a:pt x="1392" y="2000"/>
                  </a:lnTo>
                  <a:lnTo>
                    <a:pt x="1393" y="2003"/>
                  </a:lnTo>
                  <a:close/>
                  <a:moveTo>
                    <a:pt x="1729" y="1959"/>
                  </a:moveTo>
                  <a:lnTo>
                    <a:pt x="1733" y="1960"/>
                  </a:lnTo>
                  <a:lnTo>
                    <a:pt x="1737" y="1959"/>
                  </a:lnTo>
                  <a:lnTo>
                    <a:pt x="1739" y="1960"/>
                  </a:lnTo>
                  <a:lnTo>
                    <a:pt x="1740" y="1962"/>
                  </a:lnTo>
                  <a:lnTo>
                    <a:pt x="1742" y="1966"/>
                  </a:lnTo>
                  <a:lnTo>
                    <a:pt x="1742" y="1968"/>
                  </a:lnTo>
                  <a:lnTo>
                    <a:pt x="1741" y="1970"/>
                  </a:lnTo>
                  <a:lnTo>
                    <a:pt x="1735" y="1972"/>
                  </a:lnTo>
                  <a:lnTo>
                    <a:pt x="1731" y="1971"/>
                  </a:lnTo>
                  <a:lnTo>
                    <a:pt x="1727" y="1968"/>
                  </a:lnTo>
                  <a:lnTo>
                    <a:pt x="1725" y="1970"/>
                  </a:lnTo>
                  <a:lnTo>
                    <a:pt x="1721" y="1968"/>
                  </a:lnTo>
                  <a:lnTo>
                    <a:pt x="1718" y="1966"/>
                  </a:lnTo>
                  <a:lnTo>
                    <a:pt x="1717" y="1962"/>
                  </a:lnTo>
                  <a:lnTo>
                    <a:pt x="1717" y="1960"/>
                  </a:lnTo>
                  <a:lnTo>
                    <a:pt x="1721" y="1957"/>
                  </a:lnTo>
                  <a:lnTo>
                    <a:pt x="1723" y="1956"/>
                  </a:lnTo>
                  <a:lnTo>
                    <a:pt x="1729" y="1959"/>
                  </a:lnTo>
                  <a:close/>
                  <a:moveTo>
                    <a:pt x="1301" y="1923"/>
                  </a:moveTo>
                  <a:lnTo>
                    <a:pt x="1301" y="1923"/>
                  </a:lnTo>
                  <a:lnTo>
                    <a:pt x="1294" y="1920"/>
                  </a:lnTo>
                  <a:lnTo>
                    <a:pt x="1291" y="1918"/>
                  </a:lnTo>
                  <a:lnTo>
                    <a:pt x="1290" y="1916"/>
                  </a:lnTo>
                  <a:lnTo>
                    <a:pt x="1290" y="1913"/>
                  </a:lnTo>
                  <a:lnTo>
                    <a:pt x="1289" y="1909"/>
                  </a:lnTo>
                  <a:lnTo>
                    <a:pt x="1291" y="1906"/>
                  </a:lnTo>
                  <a:lnTo>
                    <a:pt x="1294" y="1906"/>
                  </a:lnTo>
                  <a:lnTo>
                    <a:pt x="1297" y="1908"/>
                  </a:lnTo>
                  <a:lnTo>
                    <a:pt x="1302" y="1914"/>
                  </a:lnTo>
                  <a:lnTo>
                    <a:pt x="1301" y="1915"/>
                  </a:lnTo>
                  <a:lnTo>
                    <a:pt x="1301" y="1918"/>
                  </a:lnTo>
                  <a:lnTo>
                    <a:pt x="1301" y="1921"/>
                  </a:lnTo>
                  <a:lnTo>
                    <a:pt x="1301" y="1923"/>
                  </a:lnTo>
                  <a:close/>
                  <a:moveTo>
                    <a:pt x="2120" y="3530"/>
                  </a:moveTo>
                  <a:lnTo>
                    <a:pt x="2118" y="3531"/>
                  </a:lnTo>
                  <a:lnTo>
                    <a:pt x="2115" y="3530"/>
                  </a:lnTo>
                  <a:lnTo>
                    <a:pt x="2110" y="3532"/>
                  </a:lnTo>
                  <a:lnTo>
                    <a:pt x="2105" y="3535"/>
                  </a:lnTo>
                  <a:lnTo>
                    <a:pt x="2098" y="3541"/>
                  </a:lnTo>
                  <a:lnTo>
                    <a:pt x="2085" y="3553"/>
                  </a:lnTo>
                  <a:lnTo>
                    <a:pt x="2085" y="3553"/>
                  </a:lnTo>
                  <a:lnTo>
                    <a:pt x="2085" y="3553"/>
                  </a:lnTo>
                  <a:lnTo>
                    <a:pt x="2084" y="3553"/>
                  </a:lnTo>
                  <a:lnTo>
                    <a:pt x="2080" y="3557"/>
                  </a:lnTo>
                  <a:lnTo>
                    <a:pt x="2077" y="3559"/>
                  </a:lnTo>
                  <a:lnTo>
                    <a:pt x="2068" y="3562"/>
                  </a:lnTo>
                  <a:lnTo>
                    <a:pt x="2065" y="3564"/>
                  </a:lnTo>
                  <a:lnTo>
                    <a:pt x="2063" y="3564"/>
                  </a:lnTo>
                  <a:lnTo>
                    <a:pt x="2059" y="3564"/>
                  </a:lnTo>
                  <a:lnTo>
                    <a:pt x="2057" y="3566"/>
                  </a:lnTo>
                  <a:lnTo>
                    <a:pt x="2053" y="3567"/>
                  </a:lnTo>
                  <a:lnTo>
                    <a:pt x="2047" y="3572"/>
                  </a:lnTo>
                  <a:lnTo>
                    <a:pt x="2045" y="3572"/>
                  </a:lnTo>
                  <a:lnTo>
                    <a:pt x="2044" y="3571"/>
                  </a:lnTo>
                  <a:lnTo>
                    <a:pt x="2045" y="3570"/>
                  </a:lnTo>
                  <a:lnTo>
                    <a:pt x="2046" y="3569"/>
                  </a:lnTo>
                  <a:lnTo>
                    <a:pt x="2050" y="3567"/>
                  </a:lnTo>
                  <a:lnTo>
                    <a:pt x="2049" y="3566"/>
                  </a:lnTo>
                  <a:lnTo>
                    <a:pt x="2048" y="3567"/>
                  </a:lnTo>
                  <a:lnTo>
                    <a:pt x="2046" y="3569"/>
                  </a:lnTo>
                  <a:lnTo>
                    <a:pt x="2046" y="3568"/>
                  </a:lnTo>
                  <a:lnTo>
                    <a:pt x="2046" y="3566"/>
                  </a:lnTo>
                  <a:lnTo>
                    <a:pt x="2044" y="3566"/>
                  </a:lnTo>
                  <a:lnTo>
                    <a:pt x="2042" y="3567"/>
                  </a:lnTo>
                  <a:lnTo>
                    <a:pt x="2040" y="3568"/>
                  </a:lnTo>
                  <a:lnTo>
                    <a:pt x="2040" y="3567"/>
                  </a:lnTo>
                  <a:lnTo>
                    <a:pt x="2038" y="3567"/>
                  </a:lnTo>
                  <a:lnTo>
                    <a:pt x="2038" y="3568"/>
                  </a:lnTo>
                  <a:lnTo>
                    <a:pt x="2036" y="3568"/>
                  </a:lnTo>
                  <a:lnTo>
                    <a:pt x="2034" y="3568"/>
                  </a:lnTo>
                  <a:lnTo>
                    <a:pt x="2029" y="3570"/>
                  </a:lnTo>
                  <a:lnTo>
                    <a:pt x="2028" y="3571"/>
                  </a:lnTo>
                  <a:lnTo>
                    <a:pt x="2028" y="3571"/>
                  </a:lnTo>
                  <a:lnTo>
                    <a:pt x="2032" y="3569"/>
                  </a:lnTo>
                  <a:lnTo>
                    <a:pt x="2035" y="3569"/>
                  </a:lnTo>
                  <a:lnTo>
                    <a:pt x="2036" y="3568"/>
                  </a:lnTo>
                  <a:lnTo>
                    <a:pt x="2036" y="3569"/>
                  </a:lnTo>
                  <a:lnTo>
                    <a:pt x="2036" y="3570"/>
                  </a:lnTo>
                  <a:lnTo>
                    <a:pt x="2036" y="3570"/>
                  </a:lnTo>
                  <a:lnTo>
                    <a:pt x="2037" y="3570"/>
                  </a:lnTo>
                  <a:lnTo>
                    <a:pt x="2038" y="3570"/>
                  </a:lnTo>
                  <a:lnTo>
                    <a:pt x="2038" y="3570"/>
                  </a:lnTo>
                  <a:lnTo>
                    <a:pt x="2037" y="3570"/>
                  </a:lnTo>
                  <a:lnTo>
                    <a:pt x="2037" y="3569"/>
                  </a:lnTo>
                  <a:lnTo>
                    <a:pt x="2038" y="3569"/>
                  </a:lnTo>
                  <a:lnTo>
                    <a:pt x="2042" y="3568"/>
                  </a:lnTo>
                  <a:lnTo>
                    <a:pt x="2044" y="3569"/>
                  </a:lnTo>
                  <a:lnTo>
                    <a:pt x="2042" y="3572"/>
                  </a:lnTo>
                  <a:lnTo>
                    <a:pt x="2043" y="3573"/>
                  </a:lnTo>
                  <a:lnTo>
                    <a:pt x="2045" y="3573"/>
                  </a:lnTo>
                  <a:lnTo>
                    <a:pt x="2047" y="3572"/>
                  </a:lnTo>
                  <a:lnTo>
                    <a:pt x="2050" y="3570"/>
                  </a:lnTo>
                  <a:lnTo>
                    <a:pt x="2051" y="3570"/>
                  </a:lnTo>
                  <a:lnTo>
                    <a:pt x="2050" y="3572"/>
                  </a:lnTo>
                  <a:lnTo>
                    <a:pt x="2049" y="3574"/>
                  </a:lnTo>
                  <a:lnTo>
                    <a:pt x="2046" y="3576"/>
                  </a:lnTo>
                  <a:lnTo>
                    <a:pt x="2045" y="3577"/>
                  </a:lnTo>
                  <a:lnTo>
                    <a:pt x="2045" y="3578"/>
                  </a:lnTo>
                  <a:lnTo>
                    <a:pt x="2046" y="3577"/>
                  </a:lnTo>
                  <a:lnTo>
                    <a:pt x="2049" y="3576"/>
                  </a:lnTo>
                  <a:lnTo>
                    <a:pt x="2051" y="3576"/>
                  </a:lnTo>
                  <a:lnTo>
                    <a:pt x="2051" y="3578"/>
                  </a:lnTo>
                  <a:lnTo>
                    <a:pt x="2049" y="3579"/>
                  </a:lnTo>
                  <a:lnTo>
                    <a:pt x="2045" y="3580"/>
                  </a:lnTo>
                  <a:lnTo>
                    <a:pt x="2042" y="3581"/>
                  </a:lnTo>
                  <a:lnTo>
                    <a:pt x="2040" y="3581"/>
                  </a:lnTo>
                  <a:lnTo>
                    <a:pt x="2040" y="3580"/>
                  </a:lnTo>
                  <a:lnTo>
                    <a:pt x="2041" y="3578"/>
                  </a:lnTo>
                  <a:lnTo>
                    <a:pt x="2041" y="3577"/>
                  </a:lnTo>
                  <a:lnTo>
                    <a:pt x="2038" y="3579"/>
                  </a:lnTo>
                  <a:lnTo>
                    <a:pt x="2037" y="3579"/>
                  </a:lnTo>
                  <a:lnTo>
                    <a:pt x="2036" y="3577"/>
                  </a:lnTo>
                  <a:lnTo>
                    <a:pt x="2036" y="3577"/>
                  </a:lnTo>
                  <a:lnTo>
                    <a:pt x="2038" y="3577"/>
                  </a:lnTo>
                  <a:lnTo>
                    <a:pt x="2038" y="3576"/>
                  </a:lnTo>
                  <a:lnTo>
                    <a:pt x="2036" y="3576"/>
                  </a:lnTo>
                  <a:lnTo>
                    <a:pt x="2033" y="3577"/>
                  </a:lnTo>
                  <a:lnTo>
                    <a:pt x="2030" y="3576"/>
                  </a:lnTo>
                  <a:lnTo>
                    <a:pt x="2029" y="3575"/>
                  </a:lnTo>
                  <a:lnTo>
                    <a:pt x="2029" y="3575"/>
                  </a:lnTo>
                  <a:lnTo>
                    <a:pt x="2029" y="3575"/>
                  </a:lnTo>
                  <a:lnTo>
                    <a:pt x="2029" y="3574"/>
                  </a:lnTo>
                  <a:lnTo>
                    <a:pt x="2028" y="3574"/>
                  </a:lnTo>
                  <a:lnTo>
                    <a:pt x="2025" y="3573"/>
                  </a:lnTo>
                  <a:lnTo>
                    <a:pt x="2024" y="3574"/>
                  </a:lnTo>
                  <a:lnTo>
                    <a:pt x="2023" y="3575"/>
                  </a:lnTo>
                  <a:lnTo>
                    <a:pt x="2020" y="3575"/>
                  </a:lnTo>
                  <a:lnTo>
                    <a:pt x="2018" y="3575"/>
                  </a:lnTo>
                  <a:lnTo>
                    <a:pt x="2014" y="3576"/>
                  </a:lnTo>
                  <a:lnTo>
                    <a:pt x="2008" y="3576"/>
                  </a:lnTo>
                  <a:lnTo>
                    <a:pt x="2004" y="3578"/>
                  </a:lnTo>
                  <a:lnTo>
                    <a:pt x="2000" y="3579"/>
                  </a:lnTo>
                  <a:lnTo>
                    <a:pt x="1998" y="3579"/>
                  </a:lnTo>
                  <a:lnTo>
                    <a:pt x="1996" y="3579"/>
                  </a:lnTo>
                  <a:lnTo>
                    <a:pt x="1993" y="3580"/>
                  </a:lnTo>
                  <a:lnTo>
                    <a:pt x="1989" y="3581"/>
                  </a:lnTo>
                  <a:lnTo>
                    <a:pt x="1983" y="3581"/>
                  </a:lnTo>
                  <a:lnTo>
                    <a:pt x="1981" y="3582"/>
                  </a:lnTo>
                  <a:lnTo>
                    <a:pt x="1977" y="3585"/>
                  </a:lnTo>
                  <a:lnTo>
                    <a:pt x="1973" y="3589"/>
                  </a:lnTo>
                  <a:lnTo>
                    <a:pt x="1970" y="3591"/>
                  </a:lnTo>
                  <a:lnTo>
                    <a:pt x="1968" y="3591"/>
                  </a:lnTo>
                  <a:lnTo>
                    <a:pt x="1967" y="3591"/>
                  </a:lnTo>
                  <a:lnTo>
                    <a:pt x="1967" y="3592"/>
                  </a:lnTo>
                  <a:lnTo>
                    <a:pt x="1964" y="3594"/>
                  </a:lnTo>
                  <a:lnTo>
                    <a:pt x="1964" y="3595"/>
                  </a:lnTo>
                  <a:lnTo>
                    <a:pt x="1963" y="3597"/>
                  </a:lnTo>
                  <a:lnTo>
                    <a:pt x="1961" y="3599"/>
                  </a:lnTo>
                  <a:lnTo>
                    <a:pt x="1957" y="3605"/>
                  </a:lnTo>
                  <a:lnTo>
                    <a:pt x="1957" y="3606"/>
                  </a:lnTo>
                  <a:lnTo>
                    <a:pt x="1959" y="3608"/>
                  </a:lnTo>
                  <a:lnTo>
                    <a:pt x="1962" y="3609"/>
                  </a:lnTo>
                  <a:lnTo>
                    <a:pt x="1966" y="3610"/>
                  </a:lnTo>
                  <a:lnTo>
                    <a:pt x="1970" y="3610"/>
                  </a:lnTo>
                  <a:lnTo>
                    <a:pt x="1972" y="3610"/>
                  </a:lnTo>
                  <a:lnTo>
                    <a:pt x="1973" y="3610"/>
                  </a:lnTo>
                  <a:lnTo>
                    <a:pt x="1976" y="3608"/>
                  </a:lnTo>
                  <a:lnTo>
                    <a:pt x="1981" y="3607"/>
                  </a:lnTo>
                  <a:lnTo>
                    <a:pt x="1981" y="3607"/>
                  </a:lnTo>
                  <a:lnTo>
                    <a:pt x="1980" y="3615"/>
                  </a:lnTo>
                  <a:lnTo>
                    <a:pt x="1980" y="3615"/>
                  </a:lnTo>
                  <a:lnTo>
                    <a:pt x="1981" y="3616"/>
                  </a:lnTo>
                  <a:lnTo>
                    <a:pt x="1981" y="3617"/>
                  </a:lnTo>
                  <a:lnTo>
                    <a:pt x="1981" y="3618"/>
                  </a:lnTo>
                  <a:lnTo>
                    <a:pt x="1982" y="3620"/>
                  </a:lnTo>
                  <a:lnTo>
                    <a:pt x="1984" y="3621"/>
                  </a:lnTo>
                  <a:lnTo>
                    <a:pt x="1985" y="3622"/>
                  </a:lnTo>
                  <a:lnTo>
                    <a:pt x="1984" y="3623"/>
                  </a:lnTo>
                  <a:lnTo>
                    <a:pt x="1981" y="3625"/>
                  </a:lnTo>
                  <a:lnTo>
                    <a:pt x="1978" y="3626"/>
                  </a:lnTo>
                  <a:lnTo>
                    <a:pt x="1977" y="3624"/>
                  </a:lnTo>
                  <a:lnTo>
                    <a:pt x="1974" y="3624"/>
                  </a:lnTo>
                  <a:lnTo>
                    <a:pt x="1970" y="3624"/>
                  </a:lnTo>
                  <a:lnTo>
                    <a:pt x="1964" y="3626"/>
                  </a:lnTo>
                  <a:lnTo>
                    <a:pt x="1961" y="3626"/>
                  </a:lnTo>
                  <a:lnTo>
                    <a:pt x="1960" y="3625"/>
                  </a:lnTo>
                  <a:lnTo>
                    <a:pt x="1959" y="3626"/>
                  </a:lnTo>
                  <a:lnTo>
                    <a:pt x="1953" y="3627"/>
                  </a:lnTo>
                  <a:lnTo>
                    <a:pt x="1947" y="3628"/>
                  </a:lnTo>
                  <a:lnTo>
                    <a:pt x="1943" y="3628"/>
                  </a:lnTo>
                  <a:lnTo>
                    <a:pt x="1942" y="3631"/>
                  </a:lnTo>
                  <a:lnTo>
                    <a:pt x="1940" y="3632"/>
                  </a:lnTo>
                  <a:lnTo>
                    <a:pt x="1938" y="3633"/>
                  </a:lnTo>
                  <a:lnTo>
                    <a:pt x="1938" y="3633"/>
                  </a:lnTo>
                  <a:lnTo>
                    <a:pt x="1936" y="3636"/>
                  </a:lnTo>
                  <a:lnTo>
                    <a:pt x="1936" y="3637"/>
                  </a:lnTo>
                  <a:lnTo>
                    <a:pt x="1938" y="3636"/>
                  </a:lnTo>
                  <a:lnTo>
                    <a:pt x="1941" y="3637"/>
                  </a:lnTo>
                  <a:lnTo>
                    <a:pt x="1947" y="3638"/>
                  </a:lnTo>
                  <a:lnTo>
                    <a:pt x="1948" y="3638"/>
                  </a:lnTo>
                  <a:lnTo>
                    <a:pt x="1948" y="3639"/>
                  </a:lnTo>
                  <a:lnTo>
                    <a:pt x="1938" y="3637"/>
                  </a:lnTo>
                  <a:lnTo>
                    <a:pt x="1936" y="3638"/>
                  </a:lnTo>
                  <a:lnTo>
                    <a:pt x="1931" y="3637"/>
                  </a:lnTo>
                  <a:lnTo>
                    <a:pt x="1924" y="3635"/>
                  </a:lnTo>
                  <a:lnTo>
                    <a:pt x="1917" y="3633"/>
                  </a:lnTo>
                  <a:lnTo>
                    <a:pt x="1910" y="3634"/>
                  </a:lnTo>
                  <a:lnTo>
                    <a:pt x="1905" y="3635"/>
                  </a:lnTo>
                  <a:lnTo>
                    <a:pt x="1902" y="3637"/>
                  </a:lnTo>
                  <a:lnTo>
                    <a:pt x="1895" y="3643"/>
                  </a:lnTo>
                  <a:lnTo>
                    <a:pt x="1893" y="3646"/>
                  </a:lnTo>
                  <a:lnTo>
                    <a:pt x="1891" y="3649"/>
                  </a:lnTo>
                  <a:lnTo>
                    <a:pt x="1891" y="3651"/>
                  </a:lnTo>
                  <a:lnTo>
                    <a:pt x="1890" y="3651"/>
                  </a:lnTo>
                  <a:lnTo>
                    <a:pt x="1890" y="3651"/>
                  </a:lnTo>
                  <a:lnTo>
                    <a:pt x="1891" y="3649"/>
                  </a:lnTo>
                  <a:lnTo>
                    <a:pt x="1891" y="3649"/>
                  </a:lnTo>
                  <a:lnTo>
                    <a:pt x="1889" y="3650"/>
                  </a:lnTo>
                  <a:lnTo>
                    <a:pt x="1888" y="3651"/>
                  </a:lnTo>
                  <a:lnTo>
                    <a:pt x="1885" y="3651"/>
                  </a:lnTo>
                  <a:lnTo>
                    <a:pt x="1882" y="3652"/>
                  </a:lnTo>
                  <a:lnTo>
                    <a:pt x="1877" y="3655"/>
                  </a:lnTo>
                  <a:lnTo>
                    <a:pt x="1873" y="3658"/>
                  </a:lnTo>
                  <a:lnTo>
                    <a:pt x="1872" y="3660"/>
                  </a:lnTo>
                  <a:lnTo>
                    <a:pt x="1871" y="3662"/>
                  </a:lnTo>
                  <a:lnTo>
                    <a:pt x="1871" y="3665"/>
                  </a:lnTo>
                  <a:lnTo>
                    <a:pt x="1870" y="3665"/>
                  </a:lnTo>
                  <a:lnTo>
                    <a:pt x="1868" y="3662"/>
                  </a:lnTo>
                  <a:lnTo>
                    <a:pt x="1867" y="3661"/>
                  </a:lnTo>
                  <a:lnTo>
                    <a:pt x="1866" y="3660"/>
                  </a:lnTo>
                  <a:lnTo>
                    <a:pt x="1864" y="3661"/>
                  </a:lnTo>
                  <a:lnTo>
                    <a:pt x="1860" y="3662"/>
                  </a:lnTo>
                  <a:lnTo>
                    <a:pt x="1857" y="3662"/>
                  </a:lnTo>
                  <a:lnTo>
                    <a:pt x="1852" y="3660"/>
                  </a:lnTo>
                  <a:lnTo>
                    <a:pt x="1851" y="3659"/>
                  </a:lnTo>
                  <a:lnTo>
                    <a:pt x="1851" y="3657"/>
                  </a:lnTo>
                  <a:lnTo>
                    <a:pt x="1851" y="3653"/>
                  </a:lnTo>
                  <a:lnTo>
                    <a:pt x="1852" y="3651"/>
                  </a:lnTo>
                  <a:lnTo>
                    <a:pt x="1852" y="3650"/>
                  </a:lnTo>
                  <a:lnTo>
                    <a:pt x="1852" y="3649"/>
                  </a:lnTo>
                  <a:lnTo>
                    <a:pt x="1855" y="3648"/>
                  </a:lnTo>
                  <a:lnTo>
                    <a:pt x="1859" y="3646"/>
                  </a:lnTo>
                  <a:lnTo>
                    <a:pt x="1863" y="3641"/>
                  </a:lnTo>
                  <a:lnTo>
                    <a:pt x="1866" y="3638"/>
                  </a:lnTo>
                  <a:lnTo>
                    <a:pt x="1869" y="3635"/>
                  </a:lnTo>
                  <a:lnTo>
                    <a:pt x="1871" y="3631"/>
                  </a:lnTo>
                  <a:lnTo>
                    <a:pt x="1873" y="3618"/>
                  </a:lnTo>
                  <a:lnTo>
                    <a:pt x="1877" y="3617"/>
                  </a:lnTo>
                  <a:lnTo>
                    <a:pt x="1881" y="3615"/>
                  </a:lnTo>
                  <a:lnTo>
                    <a:pt x="1884" y="3613"/>
                  </a:lnTo>
                  <a:lnTo>
                    <a:pt x="1885" y="3611"/>
                  </a:lnTo>
                  <a:lnTo>
                    <a:pt x="1887" y="3609"/>
                  </a:lnTo>
                  <a:lnTo>
                    <a:pt x="1890" y="3608"/>
                  </a:lnTo>
                  <a:lnTo>
                    <a:pt x="1891" y="3607"/>
                  </a:lnTo>
                  <a:lnTo>
                    <a:pt x="1893" y="3605"/>
                  </a:lnTo>
                  <a:lnTo>
                    <a:pt x="1895" y="3602"/>
                  </a:lnTo>
                  <a:lnTo>
                    <a:pt x="1896" y="3599"/>
                  </a:lnTo>
                  <a:lnTo>
                    <a:pt x="1896" y="3595"/>
                  </a:lnTo>
                  <a:lnTo>
                    <a:pt x="1896" y="3591"/>
                  </a:lnTo>
                  <a:lnTo>
                    <a:pt x="1896" y="3576"/>
                  </a:lnTo>
                  <a:lnTo>
                    <a:pt x="1895" y="3572"/>
                  </a:lnTo>
                  <a:lnTo>
                    <a:pt x="1896" y="3569"/>
                  </a:lnTo>
                  <a:lnTo>
                    <a:pt x="1898" y="3567"/>
                  </a:lnTo>
                  <a:lnTo>
                    <a:pt x="1899" y="3564"/>
                  </a:lnTo>
                  <a:lnTo>
                    <a:pt x="1899" y="3561"/>
                  </a:lnTo>
                  <a:lnTo>
                    <a:pt x="1901" y="3559"/>
                  </a:lnTo>
                  <a:lnTo>
                    <a:pt x="1902" y="3558"/>
                  </a:lnTo>
                  <a:lnTo>
                    <a:pt x="1903" y="3557"/>
                  </a:lnTo>
                  <a:lnTo>
                    <a:pt x="1905" y="3556"/>
                  </a:lnTo>
                  <a:lnTo>
                    <a:pt x="1905" y="3555"/>
                  </a:lnTo>
                  <a:lnTo>
                    <a:pt x="1906" y="3553"/>
                  </a:lnTo>
                  <a:lnTo>
                    <a:pt x="1907" y="3551"/>
                  </a:lnTo>
                  <a:lnTo>
                    <a:pt x="1909" y="3548"/>
                  </a:lnTo>
                  <a:lnTo>
                    <a:pt x="1910" y="3547"/>
                  </a:lnTo>
                  <a:lnTo>
                    <a:pt x="1910" y="3543"/>
                  </a:lnTo>
                  <a:lnTo>
                    <a:pt x="1910" y="3540"/>
                  </a:lnTo>
                  <a:lnTo>
                    <a:pt x="1909" y="3538"/>
                  </a:lnTo>
                  <a:lnTo>
                    <a:pt x="1907" y="3536"/>
                  </a:lnTo>
                  <a:lnTo>
                    <a:pt x="1907" y="3534"/>
                  </a:lnTo>
                  <a:lnTo>
                    <a:pt x="1907" y="3531"/>
                  </a:lnTo>
                  <a:lnTo>
                    <a:pt x="1907" y="3531"/>
                  </a:lnTo>
                  <a:lnTo>
                    <a:pt x="1905" y="3531"/>
                  </a:lnTo>
                  <a:lnTo>
                    <a:pt x="1904" y="3529"/>
                  </a:lnTo>
                  <a:lnTo>
                    <a:pt x="1902" y="3527"/>
                  </a:lnTo>
                  <a:lnTo>
                    <a:pt x="1901" y="3524"/>
                  </a:lnTo>
                  <a:lnTo>
                    <a:pt x="1900" y="3524"/>
                  </a:lnTo>
                  <a:lnTo>
                    <a:pt x="1899" y="3523"/>
                  </a:lnTo>
                  <a:lnTo>
                    <a:pt x="1898" y="3522"/>
                  </a:lnTo>
                  <a:lnTo>
                    <a:pt x="1897" y="3522"/>
                  </a:lnTo>
                  <a:lnTo>
                    <a:pt x="1896" y="3520"/>
                  </a:lnTo>
                  <a:lnTo>
                    <a:pt x="1896" y="3519"/>
                  </a:lnTo>
                  <a:lnTo>
                    <a:pt x="1899" y="3518"/>
                  </a:lnTo>
                  <a:lnTo>
                    <a:pt x="1905" y="3519"/>
                  </a:lnTo>
                  <a:lnTo>
                    <a:pt x="1909" y="3519"/>
                  </a:lnTo>
                  <a:lnTo>
                    <a:pt x="1909" y="3520"/>
                  </a:lnTo>
                  <a:lnTo>
                    <a:pt x="1909" y="3522"/>
                  </a:lnTo>
                  <a:lnTo>
                    <a:pt x="1909" y="3523"/>
                  </a:lnTo>
                  <a:lnTo>
                    <a:pt x="1910" y="3524"/>
                  </a:lnTo>
                  <a:lnTo>
                    <a:pt x="1910" y="3527"/>
                  </a:lnTo>
                  <a:lnTo>
                    <a:pt x="1910" y="3529"/>
                  </a:lnTo>
                  <a:lnTo>
                    <a:pt x="1912" y="3530"/>
                  </a:lnTo>
                  <a:lnTo>
                    <a:pt x="1912" y="3530"/>
                  </a:lnTo>
                  <a:lnTo>
                    <a:pt x="1913" y="3531"/>
                  </a:lnTo>
                  <a:lnTo>
                    <a:pt x="1914" y="3532"/>
                  </a:lnTo>
                  <a:lnTo>
                    <a:pt x="1915" y="3533"/>
                  </a:lnTo>
                  <a:lnTo>
                    <a:pt x="1914" y="3534"/>
                  </a:lnTo>
                  <a:lnTo>
                    <a:pt x="1914" y="3534"/>
                  </a:lnTo>
                  <a:lnTo>
                    <a:pt x="1916" y="3534"/>
                  </a:lnTo>
                  <a:lnTo>
                    <a:pt x="1918" y="3533"/>
                  </a:lnTo>
                  <a:lnTo>
                    <a:pt x="1918" y="3532"/>
                  </a:lnTo>
                  <a:lnTo>
                    <a:pt x="1920" y="3532"/>
                  </a:lnTo>
                  <a:lnTo>
                    <a:pt x="1920" y="3533"/>
                  </a:lnTo>
                  <a:lnTo>
                    <a:pt x="1919" y="3533"/>
                  </a:lnTo>
                  <a:lnTo>
                    <a:pt x="1918" y="3534"/>
                  </a:lnTo>
                  <a:lnTo>
                    <a:pt x="1918" y="3536"/>
                  </a:lnTo>
                  <a:lnTo>
                    <a:pt x="1917" y="3537"/>
                  </a:lnTo>
                  <a:lnTo>
                    <a:pt x="1915" y="3541"/>
                  </a:lnTo>
                  <a:lnTo>
                    <a:pt x="1914" y="3541"/>
                  </a:lnTo>
                  <a:lnTo>
                    <a:pt x="1915" y="3541"/>
                  </a:lnTo>
                  <a:lnTo>
                    <a:pt x="1918" y="3539"/>
                  </a:lnTo>
                  <a:lnTo>
                    <a:pt x="1920" y="3539"/>
                  </a:lnTo>
                  <a:lnTo>
                    <a:pt x="1921" y="3540"/>
                  </a:lnTo>
                  <a:lnTo>
                    <a:pt x="1922" y="3541"/>
                  </a:lnTo>
                  <a:lnTo>
                    <a:pt x="1922" y="3541"/>
                  </a:lnTo>
                  <a:lnTo>
                    <a:pt x="1921" y="3544"/>
                  </a:lnTo>
                  <a:lnTo>
                    <a:pt x="1921" y="3547"/>
                  </a:lnTo>
                  <a:lnTo>
                    <a:pt x="1921" y="3548"/>
                  </a:lnTo>
                  <a:lnTo>
                    <a:pt x="1923" y="3545"/>
                  </a:lnTo>
                  <a:lnTo>
                    <a:pt x="1925" y="3544"/>
                  </a:lnTo>
                  <a:lnTo>
                    <a:pt x="1929" y="3543"/>
                  </a:lnTo>
                  <a:lnTo>
                    <a:pt x="1930" y="3543"/>
                  </a:lnTo>
                  <a:lnTo>
                    <a:pt x="1932" y="3547"/>
                  </a:lnTo>
                  <a:lnTo>
                    <a:pt x="1936" y="3550"/>
                  </a:lnTo>
                  <a:lnTo>
                    <a:pt x="1943" y="3553"/>
                  </a:lnTo>
                  <a:lnTo>
                    <a:pt x="1948" y="3553"/>
                  </a:lnTo>
                  <a:lnTo>
                    <a:pt x="1949" y="3552"/>
                  </a:lnTo>
                  <a:lnTo>
                    <a:pt x="1950" y="3550"/>
                  </a:lnTo>
                  <a:lnTo>
                    <a:pt x="1951" y="3546"/>
                  </a:lnTo>
                  <a:lnTo>
                    <a:pt x="1949" y="3544"/>
                  </a:lnTo>
                  <a:lnTo>
                    <a:pt x="1948" y="3542"/>
                  </a:lnTo>
                  <a:lnTo>
                    <a:pt x="1947" y="3541"/>
                  </a:lnTo>
                  <a:lnTo>
                    <a:pt x="1947" y="3539"/>
                  </a:lnTo>
                  <a:lnTo>
                    <a:pt x="1948" y="3538"/>
                  </a:lnTo>
                  <a:lnTo>
                    <a:pt x="1951" y="3537"/>
                  </a:lnTo>
                  <a:lnTo>
                    <a:pt x="1953" y="3537"/>
                  </a:lnTo>
                  <a:lnTo>
                    <a:pt x="1953" y="3537"/>
                  </a:lnTo>
                  <a:lnTo>
                    <a:pt x="1953" y="3539"/>
                  </a:lnTo>
                  <a:lnTo>
                    <a:pt x="1953" y="3539"/>
                  </a:lnTo>
                  <a:lnTo>
                    <a:pt x="1954" y="3539"/>
                  </a:lnTo>
                  <a:lnTo>
                    <a:pt x="1954" y="3539"/>
                  </a:lnTo>
                  <a:lnTo>
                    <a:pt x="1956" y="3541"/>
                  </a:lnTo>
                  <a:lnTo>
                    <a:pt x="1959" y="3541"/>
                  </a:lnTo>
                  <a:lnTo>
                    <a:pt x="1961" y="3541"/>
                  </a:lnTo>
                  <a:lnTo>
                    <a:pt x="1960" y="3540"/>
                  </a:lnTo>
                  <a:lnTo>
                    <a:pt x="1960" y="3539"/>
                  </a:lnTo>
                  <a:lnTo>
                    <a:pt x="1961" y="3537"/>
                  </a:lnTo>
                  <a:lnTo>
                    <a:pt x="1960" y="3536"/>
                  </a:lnTo>
                  <a:lnTo>
                    <a:pt x="1959" y="3537"/>
                  </a:lnTo>
                  <a:lnTo>
                    <a:pt x="1959" y="3538"/>
                  </a:lnTo>
                  <a:lnTo>
                    <a:pt x="1959" y="3539"/>
                  </a:lnTo>
                  <a:lnTo>
                    <a:pt x="1957" y="3539"/>
                  </a:lnTo>
                  <a:lnTo>
                    <a:pt x="1957" y="3537"/>
                  </a:lnTo>
                  <a:lnTo>
                    <a:pt x="1957" y="3536"/>
                  </a:lnTo>
                  <a:lnTo>
                    <a:pt x="1956" y="3533"/>
                  </a:lnTo>
                  <a:lnTo>
                    <a:pt x="1954" y="3533"/>
                  </a:lnTo>
                  <a:lnTo>
                    <a:pt x="1953" y="3532"/>
                  </a:lnTo>
                  <a:lnTo>
                    <a:pt x="1953" y="3531"/>
                  </a:lnTo>
                  <a:lnTo>
                    <a:pt x="1952" y="3529"/>
                  </a:lnTo>
                  <a:lnTo>
                    <a:pt x="1951" y="3529"/>
                  </a:lnTo>
                  <a:lnTo>
                    <a:pt x="1949" y="3527"/>
                  </a:lnTo>
                  <a:lnTo>
                    <a:pt x="1948" y="3526"/>
                  </a:lnTo>
                  <a:lnTo>
                    <a:pt x="1948" y="3524"/>
                  </a:lnTo>
                  <a:lnTo>
                    <a:pt x="1949" y="3524"/>
                  </a:lnTo>
                  <a:lnTo>
                    <a:pt x="1950" y="3523"/>
                  </a:lnTo>
                  <a:lnTo>
                    <a:pt x="1950" y="3523"/>
                  </a:lnTo>
                  <a:lnTo>
                    <a:pt x="1949" y="3522"/>
                  </a:lnTo>
                  <a:lnTo>
                    <a:pt x="1948" y="3521"/>
                  </a:lnTo>
                  <a:lnTo>
                    <a:pt x="1948" y="3522"/>
                  </a:lnTo>
                  <a:lnTo>
                    <a:pt x="1947" y="3522"/>
                  </a:lnTo>
                  <a:lnTo>
                    <a:pt x="1947" y="3520"/>
                  </a:lnTo>
                  <a:lnTo>
                    <a:pt x="1947" y="3518"/>
                  </a:lnTo>
                  <a:lnTo>
                    <a:pt x="1949" y="3517"/>
                  </a:lnTo>
                  <a:lnTo>
                    <a:pt x="1949" y="3515"/>
                  </a:lnTo>
                  <a:lnTo>
                    <a:pt x="1949" y="3514"/>
                  </a:lnTo>
                  <a:lnTo>
                    <a:pt x="1948" y="3512"/>
                  </a:lnTo>
                  <a:lnTo>
                    <a:pt x="1946" y="3512"/>
                  </a:lnTo>
                  <a:lnTo>
                    <a:pt x="1945" y="3512"/>
                  </a:lnTo>
                  <a:lnTo>
                    <a:pt x="1945" y="3513"/>
                  </a:lnTo>
                  <a:lnTo>
                    <a:pt x="1945" y="3515"/>
                  </a:lnTo>
                  <a:lnTo>
                    <a:pt x="1945" y="3515"/>
                  </a:lnTo>
                  <a:lnTo>
                    <a:pt x="1942" y="3514"/>
                  </a:lnTo>
                  <a:lnTo>
                    <a:pt x="1941" y="3513"/>
                  </a:lnTo>
                  <a:lnTo>
                    <a:pt x="1939" y="3512"/>
                  </a:lnTo>
                  <a:lnTo>
                    <a:pt x="1938" y="3510"/>
                  </a:lnTo>
                  <a:lnTo>
                    <a:pt x="1938" y="3508"/>
                  </a:lnTo>
                  <a:lnTo>
                    <a:pt x="1938" y="3505"/>
                  </a:lnTo>
                  <a:lnTo>
                    <a:pt x="1937" y="3503"/>
                  </a:lnTo>
                  <a:lnTo>
                    <a:pt x="1937" y="3502"/>
                  </a:lnTo>
                  <a:lnTo>
                    <a:pt x="1937" y="3503"/>
                  </a:lnTo>
                  <a:lnTo>
                    <a:pt x="1936" y="3504"/>
                  </a:lnTo>
                  <a:lnTo>
                    <a:pt x="1935" y="3505"/>
                  </a:lnTo>
                  <a:lnTo>
                    <a:pt x="1934" y="3504"/>
                  </a:lnTo>
                  <a:lnTo>
                    <a:pt x="1934" y="3502"/>
                  </a:lnTo>
                  <a:lnTo>
                    <a:pt x="1933" y="3501"/>
                  </a:lnTo>
                  <a:lnTo>
                    <a:pt x="1932" y="3500"/>
                  </a:lnTo>
                  <a:lnTo>
                    <a:pt x="1931" y="3498"/>
                  </a:lnTo>
                  <a:lnTo>
                    <a:pt x="1930" y="3496"/>
                  </a:lnTo>
                  <a:lnTo>
                    <a:pt x="1930" y="3496"/>
                  </a:lnTo>
                  <a:lnTo>
                    <a:pt x="1929" y="3495"/>
                  </a:lnTo>
                  <a:lnTo>
                    <a:pt x="1928" y="3494"/>
                  </a:lnTo>
                  <a:lnTo>
                    <a:pt x="1927" y="3492"/>
                  </a:lnTo>
                  <a:lnTo>
                    <a:pt x="1927" y="3490"/>
                  </a:lnTo>
                  <a:lnTo>
                    <a:pt x="1925" y="3489"/>
                  </a:lnTo>
                  <a:lnTo>
                    <a:pt x="1925" y="3488"/>
                  </a:lnTo>
                  <a:lnTo>
                    <a:pt x="1925" y="3487"/>
                  </a:lnTo>
                  <a:lnTo>
                    <a:pt x="1922" y="3487"/>
                  </a:lnTo>
                  <a:lnTo>
                    <a:pt x="1920" y="3487"/>
                  </a:lnTo>
                  <a:lnTo>
                    <a:pt x="1915" y="3488"/>
                  </a:lnTo>
                  <a:lnTo>
                    <a:pt x="1914" y="3487"/>
                  </a:lnTo>
                  <a:lnTo>
                    <a:pt x="1914" y="3485"/>
                  </a:lnTo>
                  <a:lnTo>
                    <a:pt x="1914" y="3484"/>
                  </a:lnTo>
                  <a:lnTo>
                    <a:pt x="1913" y="3484"/>
                  </a:lnTo>
                  <a:lnTo>
                    <a:pt x="1912" y="3485"/>
                  </a:lnTo>
                  <a:lnTo>
                    <a:pt x="1912" y="3485"/>
                  </a:lnTo>
                  <a:lnTo>
                    <a:pt x="1911" y="3486"/>
                  </a:lnTo>
                  <a:lnTo>
                    <a:pt x="1909" y="3486"/>
                  </a:lnTo>
                  <a:lnTo>
                    <a:pt x="1904" y="3485"/>
                  </a:lnTo>
                  <a:lnTo>
                    <a:pt x="1902" y="3485"/>
                  </a:lnTo>
                  <a:lnTo>
                    <a:pt x="1899" y="3487"/>
                  </a:lnTo>
                  <a:lnTo>
                    <a:pt x="1899" y="3486"/>
                  </a:lnTo>
                  <a:lnTo>
                    <a:pt x="1899" y="3485"/>
                  </a:lnTo>
                  <a:lnTo>
                    <a:pt x="1899" y="3484"/>
                  </a:lnTo>
                  <a:lnTo>
                    <a:pt x="1899" y="3484"/>
                  </a:lnTo>
                  <a:lnTo>
                    <a:pt x="1898" y="3484"/>
                  </a:lnTo>
                  <a:lnTo>
                    <a:pt x="1898" y="3483"/>
                  </a:lnTo>
                  <a:lnTo>
                    <a:pt x="1901" y="3482"/>
                  </a:lnTo>
                  <a:lnTo>
                    <a:pt x="1901" y="3481"/>
                  </a:lnTo>
                  <a:lnTo>
                    <a:pt x="1899" y="3479"/>
                  </a:lnTo>
                  <a:lnTo>
                    <a:pt x="1898" y="3480"/>
                  </a:lnTo>
                  <a:lnTo>
                    <a:pt x="1898" y="3481"/>
                  </a:lnTo>
                  <a:lnTo>
                    <a:pt x="1896" y="3481"/>
                  </a:lnTo>
                  <a:lnTo>
                    <a:pt x="1895" y="3482"/>
                  </a:lnTo>
                  <a:lnTo>
                    <a:pt x="1895" y="3482"/>
                  </a:lnTo>
                  <a:lnTo>
                    <a:pt x="1894" y="3482"/>
                  </a:lnTo>
                  <a:lnTo>
                    <a:pt x="1894" y="3482"/>
                  </a:lnTo>
                  <a:lnTo>
                    <a:pt x="1894" y="3480"/>
                  </a:lnTo>
                  <a:lnTo>
                    <a:pt x="1893" y="3480"/>
                  </a:lnTo>
                  <a:lnTo>
                    <a:pt x="1886" y="3479"/>
                  </a:lnTo>
                  <a:lnTo>
                    <a:pt x="1883" y="3479"/>
                  </a:lnTo>
                  <a:lnTo>
                    <a:pt x="1880" y="3479"/>
                  </a:lnTo>
                  <a:lnTo>
                    <a:pt x="1876" y="3478"/>
                  </a:lnTo>
                  <a:lnTo>
                    <a:pt x="1875" y="3476"/>
                  </a:lnTo>
                  <a:lnTo>
                    <a:pt x="1868" y="3477"/>
                  </a:lnTo>
                  <a:lnTo>
                    <a:pt x="1866" y="3477"/>
                  </a:lnTo>
                  <a:lnTo>
                    <a:pt x="1865" y="3477"/>
                  </a:lnTo>
                  <a:lnTo>
                    <a:pt x="1863" y="3476"/>
                  </a:lnTo>
                  <a:lnTo>
                    <a:pt x="1858" y="3476"/>
                  </a:lnTo>
                  <a:lnTo>
                    <a:pt x="1853" y="3477"/>
                  </a:lnTo>
                  <a:lnTo>
                    <a:pt x="1840" y="3474"/>
                  </a:lnTo>
                  <a:lnTo>
                    <a:pt x="1836" y="3473"/>
                  </a:lnTo>
                  <a:lnTo>
                    <a:pt x="1836" y="3472"/>
                  </a:lnTo>
                  <a:lnTo>
                    <a:pt x="1833" y="3471"/>
                  </a:lnTo>
                  <a:lnTo>
                    <a:pt x="1828" y="3471"/>
                  </a:lnTo>
                  <a:lnTo>
                    <a:pt x="1827" y="3471"/>
                  </a:lnTo>
                  <a:lnTo>
                    <a:pt x="1827" y="3470"/>
                  </a:lnTo>
                  <a:lnTo>
                    <a:pt x="1825" y="3469"/>
                  </a:lnTo>
                  <a:lnTo>
                    <a:pt x="1822" y="3469"/>
                  </a:lnTo>
                  <a:lnTo>
                    <a:pt x="1820" y="3468"/>
                  </a:lnTo>
                  <a:lnTo>
                    <a:pt x="1819" y="3467"/>
                  </a:lnTo>
                  <a:lnTo>
                    <a:pt x="1819" y="3465"/>
                  </a:lnTo>
                  <a:lnTo>
                    <a:pt x="1820" y="3464"/>
                  </a:lnTo>
                  <a:lnTo>
                    <a:pt x="1820" y="3461"/>
                  </a:lnTo>
                  <a:lnTo>
                    <a:pt x="1819" y="3460"/>
                  </a:lnTo>
                  <a:lnTo>
                    <a:pt x="1817" y="3459"/>
                  </a:lnTo>
                  <a:lnTo>
                    <a:pt x="1815" y="3459"/>
                  </a:lnTo>
                  <a:lnTo>
                    <a:pt x="1812" y="3460"/>
                  </a:lnTo>
                  <a:lnTo>
                    <a:pt x="1809" y="3461"/>
                  </a:lnTo>
                  <a:lnTo>
                    <a:pt x="1808" y="3461"/>
                  </a:lnTo>
                  <a:lnTo>
                    <a:pt x="1808" y="3462"/>
                  </a:lnTo>
                  <a:lnTo>
                    <a:pt x="1806" y="3463"/>
                  </a:lnTo>
                  <a:lnTo>
                    <a:pt x="1805" y="3460"/>
                  </a:lnTo>
                  <a:lnTo>
                    <a:pt x="1805" y="3459"/>
                  </a:lnTo>
                  <a:lnTo>
                    <a:pt x="1805" y="3457"/>
                  </a:lnTo>
                  <a:lnTo>
                    <a:pt x="1808" y="3454"/>
                  </a:lnTo>
                  <a:lnTo>
                    <a:pt x="1809" y="3452"/>
                  </a:lnTo>
                  <a:lnTo>
                    <a:pt x="1808" y="3451"/>
                  </a:lnTo>
                  <a:lnTo>
                    <a:pt x="1807" y="3451"/>
                  </a:lnTo>
                  <a:lnTo>
                    <a:pt x="1806" y="3452"/>
                  </a:lnTo>
                  <a:lnTo>
                    <a:pt x="1806" y="3453"/>
                  </a:lnTo>
                  <a:lnTo>
                    <a:pt x="1805" y="3453"/>
                  </a:lnTo>
                  <a:lnTo>
                    <a:pt x="1805" y="3451"/>
                  </a:lnTo>
                  <a:lnTo>
                    <a:pt x="1805" y="3448"/>
                  </a:lnTo>
                  <a:lnTo>
                    <a:pt x="1806" y="3446"/>
                  </a:lnTo>
                  <a:lnTo>
                    <a:pt x="1807" y="3446"/>
                  </a:lnTo>
                  <a:lnTo>
                    <a:pt x="1810" y="3446"/>
                  </a:lnTo>
                  <a:lnTo>
                    <a:pt x="1811" y="3446"/>
                  </a:lnTo>
                  <a:lnTo>
                    <a:pt x="1811" y="3444"/>
                  </a:lnTo>
                  <a:lnTo>
                    <a:pt x="1810" y="3443"/>
                  </a:lnTo>
                  <a:lnTo>
                    <a:pt x="1809" y="3442"/>
                  </a:lnTo>
                  <a:lnTo>
                    <a:pt x="1807" y="3442"/>
                  </a:lnTo>
                  <a:lnTo>
                    <a:pt x="1805" y="3442"/>
                  </a:lnTo>
                  <a:lnTo>
                    <a:pt x="1804" y="3442"/>
                  </a:lnTo>
                  <a:lnTo>
                    <a:pt x="1803" y="3443"/>
                  </a:lnTo>
                  <a:lnTo>
                    <a:pt x="1803" y="3442"/>
                  </a:lnTo>
                  <a:lnTo>
                    <a:pt x="1801" y="3441"/>
                  </a:lnTo>
                  <a:lnTo>
                    <a:pt x="1799" y="3440"/>
                  </a:lnTo>
                  <a:lnTo>
                    <a:pt x="1798" y="3438"/>
                  </a:lnTo>
                  <a:lnTo>
                    <a:pt x="1798" y="3437"/>
                  </a:lnTo>
                  <a:lnTo>
                    <a:pt x="1800" y="3433"/>
                  </a:lnTo>
                  <a:lnTo>
                    <a:pt x="1800" y="3432"/>
                  </a:lnTo>
                  <a:lnTo>
                    <a:pt x="1801" y="3430"/>
                  </a:lnTo>
                  <a:lnTo>
                    <a:pt x="1803" y="3426"/>
                  </a:lnTo>
                  <a:lnTo>
                    <a:pt x="1803" y="3424"/>
                  </a:lnTo>
                  <a:lnTo>
                    <a:pt x="1803" y="3422"/>
                  </a:lnTo>
                  <a:lnTo>
                    <a:pt x="1802" y="3421"/>
                  </a:lnTo>
                  <a:lnTo>
                    <a:pt x="1801" y="3421"/>
                  </a:lnTo>
                  <a:lnTo>
                    <a:pt x="1800" y="3421"/>
                  </a:lnTo>
                  <a:lnTo>
                    <a:pt x="1800" y="3419"/>
                  </a:lnTo>
                  <a:lnTo>
                    <a:pt x="1798" y="3417"/>
                  </a:lnTo>
                  <a:lnTo>
                    <a:pt x="1795" y="3415"/>
                  </a:lnTo>
                  <a:lnTo>
                    <a:pt x="1793" y="3413"/>
                  </a:lnTo>
                  <a:lnTo>
                    <a:pt x="1790" y="3411"/>
                  </a:lnTo>
                  <a:lnTo>
                    <a:pt x="1790" y="3408"/>
                  </a:lnTo>
                  <a:lnTo>
                    <a:pt x="1791" y="3407"/>
                  </a:lnTo>
                  <a:lnTo>
                    <a:pt x="1792" y="3406"/>
                  </a:lnTo>
                  <a:lnTo>
                    <a:pt x="1791" y="3405"/>
                  </a:lnTo>
                  <a:lnTo>
                    <a:pt x="1792" y="3403"/>
                  </a:lnTo>
                  <a:lnTo>
                    <a:pt x="1793" y="3401"/>
                  </a:lnTo>
                  <a:lnTo>
                    <a:pt x="1793" y="3400"/>
                  </a:lnTo>
                  <a:lnTo>
                    <a:pt x="1794" y="3399"/>
                  </a:lnTo>
                  <a:lnTo>
                    <a:pt x="1795" y="3396"/>
                  </a:lnTo>
                  <a:lnTo>
                    <a:pt x="1795" y="3395"/>
                  </a:lnTo>
                  <a:lnTo>
                    <a:pt x="1795" y="3394"/>
                  </a:lnTo>
                  <a:lnTo>
                    <a:pt x="1792" y="3393"/>
                  </a:lnTo>
                  <a:lnTo>
                    <a:pt x="1785" y="3394"/>
                  </a:lnTo>
                  <a:lnTo>
                    <a:pt x="1780" y="3394"/>
                  </a:lnTo>
                  <a:lnTo>
                    <a:pt x="1776" y="3394"/>
                  </a:lnTo>
                  <a:lnTo>
                    <a:pt x="1771" y="3394"/>
                  </a:lnTo>
                  <a:lnTo>
                    <a:pt x="1766" y="3393"/>
                  </a:lnTo>
                  <a:lnTo>
                    <a:pt x="1761" y="3390"/>
                  </a:lnTo>
                  <a:lnTo>
                    <a:pt x="1758" y="3386"/>
                  </a:lnTo>
                  <a:lnTo>
                    <a:pt x="1755" y="3381"/>
                  </a:lnTo>
                  <a:lnTo>
                    <a:pt x="1754" y="3377"/>
                  </a:lnTo>
                  <a:lnTo>
                    <a:pt x="1753" y="3373"/>
                  </a:lnTo>
                  <a:lnTo>
                    <a:pt x="1753" y="3372"/>
                  </a:lnTo>
                  <a:lnTo>
                    <a:pt x="1752" y="3371"/>
                  </a:lnTo>
                  <a:lnTo>
                    <a:pt x="1751" y="3369"/>
                  </a:lnTo>
                  <a:lnTo>
                    <a:pt x="1750" y="3365"/>
                  </a:lnTo>
                  <a:lnTo>
                    <a:pt x="1749" y="3363"/>
                  </a:lnTo>
                  <a:lnTo>
                    <a:pt x="1748" y="3362"/>
                  </a:lnTo>
                  <a:lnTo>
                    <a:pt x="1748" y="3361"/>
                  </a:lnTo>
                  <a:lnTo>
                    <a:pt x="1747" y="3358"/>
                  </a:lnTo>
                  <a:lnTo>
                    <a:pt x="1747" y="3357"/>
                  </a:lnTo>
                  <a:lnTo>
                    <a:pt x="1746" y="3356"/>
                  </a:lnTo>
                  <a:lnTo>
                    <a:pt x="1745" y="3355"/>
                  </a:lnTo>
                  <a:lnTo>
                    <a:pt x="1744" y="3355"/>
                  </a:lnTo>
                  <a:lnTo>
                    <a:pt x="1740" y="3355"/>
                  </a:lnTo>
                  <a:lnTo>
                    <a:pt x="1738" y="3354"/>
                  </a:lnTo>
                  <a:lnTo>
                    <a:pt x="1738" y="3353"/>
                  </a:lnTo>
                  <a:lnTo>
                    <a:pt x="1737" y="3353"/>
                  </a:lnTo>
                  <a:lnTo>
                    <a:pt x="1735" y="3353"/>
                  </a:lnTo>
                  <a:lnTo>
                    <a:pt x="1732" y="3355"/>
                  </a:lnTo>
                  <a:lnTo>
                    <a:pt x="1730" y="3355"/>
                  </a:lnTo>
                  <a:lnTo>
                    <a:pt x="1726" y="3353"/>
                  </a:lnTo>
                  <a:lnTo>
                    <a:pt x="1724" y="3354"/>
                  </a:lnTo>
                  <a:lnTo>
                    <a:pt x="1720" y="3354"/>
                  </a:lnTo>
                  <a:lnTo>
                    <a:pt x="1717" y="3353"/>
                  </a:lnTo>
                  <a:lnTo>
                    <a:pt x="1713" y="3351"/>
                  </a:lnTo>
                  <a:lnTo>
                    <a:pt x="1712" y="3351"/>
                  </a:lnTo>
                  <a:lnTo>
                    <a:pt x="1710" y="3351"/>
                  </a:lnTo>
                  <a:lnTo>
                    <a:pt x="1709" y="3351"/>
                  </a:lnTo>
                  <a:lnTo>
                    <a:pt x="1709" y="3350"/>
                  </a:lnTo>
                  <a:lnTo>
                    <a:pt x="1708" y="3349"/>
                  </a:lnTo>
                  <a:lnTo>
                    <a:pt x="1705" y="3349"/>
                  </a:lnTo>
                  <a:lnTo>
                    <a:pt x="1702" y="3347"/>
                  </a:lnTo>
                  <a:lnTo>
                    <a:pt x="1696" y="3345"/>
                  </a:lnTo>
                  <a:lnTo>
                    <a:pt x="1694" y="3344"/>
                  </a:lnTo>
                  <a:lnTo>
                    <a:pt x="1693" y="3344"/>
                  </a:lnTo>
                  <a:lnTo>
                    <a:pt x="1691" y="3344"/>
                  </a:lnTo>
                  <a:lnTo>
                    <a:pt x="1690" y="3344"/>
                  </a:lnTo>
                  <a:lnTo>
                    <a:pt x="1688" y="3344"/>
                  </a:lnTo>
                  <a:lnTo>
                    <a:pt x="1686" y="3344"/>
                  </a:lnTo>
                  <a:lnTo>
                    <a:pt x="1686" y="3345"/>
                  </a:lnTo>
                  <a:lnTo>
                    <a:pt x="1686" y="3346"/>
                  </a:lnTo>
                  <a:lnTo>
                    <a:pt x="1686" y="3347"/>
                  </a:lnTo>
                  <a:lnTo>
                    <a:pt x="1688" y="3350"/>
                  </a:lnTo>
                  <a:lnTo>
                    <a:pt x="1690" y="3352"/>
                  </a:lnTo>
                  <a:lnTo>
                    <a:pt x="1691" y="3354"/>
                  </a:lnTo>
                  <a:lnTo>
                    <a:pt x="1691" y="3356"/>
                  </a:lnTo>
                  <a:lnTo>
                    <a:pt x="1690" y="3359"/>
                  </a:lnTo>
                  <a:lnTo>
                    <a:pt x="1687" y="3363"/>
                  </a:lnTo>
                  <a:lnTo>
                    <a:pt x="1686" y="3363"/>
                  </a:lnTo>
                  <a:lnTo>
                    <a:pt x="1684" y="3364"/>
                  </a:lnTo>
                  <a:lnTo>
                    <a:pt x="1683" y="3364"/>
                  </a:lnTo>
                  <a:lnTo>
                    <a:pt x="1682" y="3365"/>
                  </a:lnTo>
                  <a:lnTo>
                    <a:pt x="1681" y="3364"/>
                  </a:lnTo>
                  <a:lnTo>
                    <a:pt x="1680" y="3364"/>
                  </a:lnTo>
                  <a:lnTo>
                    <a:pt x="1679" y="3366"/>
                  </a:lnTo>
                  <a:lnTo>
                    <a:pt x="1679" y="3368"/>
                  </a:lnTo>
                  <a:lnTo>
                    <a:pt x="1679" y="3368"/>
                  </a:lnTo>
                  <a:lnTo>
                    <a:pt x="1679" y="3369"/>
                  </a:lnTo>
                  <a:lnTo>
                    <a:pt x="1678" y="3370"/>
                  </a:lnTo>
                  <a:lnTo>
                    <a:pt x="1677" y="3370"/>
                  </a:lnTo>
                  <a:lnTo>
                    <a:pt x="1677" y="3369"/>
                  </a:lnTo>
                  <a:lnTo>
                    <a:pt x="1676" y="3368"/>
                  </a:lnTo>
                  <a:lnTo>
                    <a:pt x="1677" y="3366"/>
                  </a:lnTo>
                  <a:lnTo>
                    <a:pt x="1682" y="3360"/>
                  </a:lnTo>
                  <a:lnTo>
                    <a:pt x="1684" y="3358"/>
                  </a:lnTo>
                  <a:lnTo>
                    <a:pt x="1684" y="3356"/>
                  </a:lnTo>
                  <a:lnTo>
                    <a:pt x="1684" y="3354"/>
                  </a:lnTo>
                  <a:lnTo>
                    <a:pt x="1684" y="3352"/>
                  </a:lnTo>
                  <a:lnTo>
                    <a:pt x="1682" y="3351"/>
                  </a:lnTo>
                  <a:lnTo>
                    <a:pt x="1680" y="3351"/>
                  </a:lnTo>
                  <a:lnTo>
                    <a:pt x="1679" y="3351"/>
                  </a:lnTo>
                  <a:lnTo>
                    <a:pt x="1678" y="3354"/>
                  </a:lnTo>
                  <a:lnTo>
                    <a:pt x="1678" y="3355"/>
                  </a:lnTo>
                  <a:lnTo>
                    <a:pt x="1677" y="3359"/>
                  </a:lnTo>
                  <a:lnTo>
                    <a:pt x="1678" y="3360"/>
                  </a:lnTo>
                  <a:lnTo>
                    <a:pt x="1677" y="3361"/>
                  </a:lnTo>
                  <a:lnTo>
                    <a:pt x="1675" y="3361"/>
                  </a:lnTo>
                  <a:lnTo>
                    <a:pt x="1675" y="3363"/>
                  </a:lnTo>
                  <a:lnTo>
                    <a:pt x="1674" y="3366"/>
                  </a:lnTo>
                  <a:lnTo>
                    <a:pt x="1674" y="3367"/>
                  </a:lnTo>
                  <a:lnTo>
                    <a:pt x="1673" y="3367"/>
                  </a:lnTo>
                  <a:lnTo>
                    <a:pt x="1672" y="3369"/>
                  </a:lnTo>
                  <a:lnTo>
                    <a:pt x="1672" y="3372"/>
                  </a:lnTo>
                  <a:lnTo>
                    <a:pt x="1671" y="3373"/>
                  </a:lnTo>
                  <a:lnTo>
                    <a:pt x="1669" y="3374"/>
                  </a:lnTo>
                  <a:lnTo>
                    <a:pt x="1666" y="3375"/>
                  </a:lnTo>
                  <a:lnTo>
                    <a:pt x="1665" y="3375"/>
                  </a:lnTo>
                  <a:lnTo>
                    <a:pt x="1665" y="3374"/>
                  </a:lnTo>
                  <a:lnTo>
                    <a:pt x="1666" y="3374"/>
                  </a:lnTo>
                  <a:lnTo>
                    <a:pt x="1666" y="3373"/>
                  </a:lnTo>
                  <a:lnTo>
                    <a:pt x="1669" y="3368"/>
                  </a:lnTo>
                  <a:lnTo>
                    <a:pt x="1670" y="3364"/>
                  </a:lnTo>
                  <a:lnTo>
                    <a:pt x="1670" y="3364"/>
                  </a:lnTo>
                  <a:lnTo>
                    <a:pt x="1660" y="3368"/>
                  </a:lnTo>
                  <a:lnTo>
                    <a:pt x="1657" y="3370"/>
                  </a:lnTo>
                  <a:lnTo>
                    <a:pt x="1655" y="3372"/>
                  </a:lnTo>
                  <a:lnTo>
                    <a:pt x="1655" y="3373"/>
                  </a:lnTo>
                  <a:lnTo>
                    <a:pt x="1656" y="3375"/>
                  </a:lnTo>
                  <a:lnTo>
                    <a:pt x="1655" y="3377"/>
                  </a:lnTo>
                  <a:lnTo>
                    <a:pt x="1655" y="3378"/>
                  </a:lnTo>
                  <a:lnTo>
                    <a:pt x="1654" y="3381"/>
                  </a:lnTo>
                  <a:lnTo>
                    <a:pt x="1653" y="3384"/>
                  </a:lnTo>
                  <a:lnTo>
                    <a:pt x="1652" y="3386"/>
                  </a:lnTo>
                  <a:lnTo>
                    <a:pt x="1649" y="3387"/>
                  </a:lnTo>
                  <a:lnTo>
                    <a:pt x="1649" y="3387"/>
                  </a:lnTo>
                  <a:lnTo>
                    <a:pt x="1645" y="3391"/>
                  </a:lnTo>
                  <a:lnTo>
                    <a:pt x="1644" y="3391"/>
                  </a:lnTo>
                  <a:lnTo>
                    <a:pt x="1638" y="3391"/>
                  </a:lnTo>
                  <a:lnTo>
                    <a:pt x="1634" y="3392"/>
                  </a:lnTo>
                  <a:lnTo>
                    <a:pt x="1631" y="3391"/>
                  </a:lnTo>
                  <a:lnTo>
                    <a:pt x="1630" y="3388"/>
                  </a:lnTo>
                  <a:lnTo>
                    <a:pt x="1628" y="3386"/>
                  </a:lnTo>
                  <a:lnTo>
                    <a:pt x="1621" y="3387"/>
                  </a:lnTo>
                  <a:lnTo>
                    <a:pt x="1611" y="3386"/>
                  </a:lnTo>
                  <a:lnTo>
                    <a:pt x="1607" y="3386"/>
                  </a:lnTo>
                  <a:lnTo>
                    <a:pt x="1605" y="3385"/>
                  </a:lnTo>
                  <a:lnTo>
                    <a:pt x="1604" y="3382"/>
                  </a:lnTo>
                  <a:lnTo>
                    <a:pt x="1602" y="3381"/>
                  </a:lnTo>
                  <a:lnTo>
                    <a:pt x="1597" y="3382"/>
                  </a:lnTo>
                  <a:lnTo>
                    <a:pt x="1592" y="3386"/>
                  </a:lnTo>
                  <a:lnTo>
                    <a:pt x="1586" y="3389"/>
                  </a:lnTo>
                  <a:lnTo>
                    <a:pt x="1582" y="3389"/>
                  </a:lnTo>
                  <a:lnTo>
                    <a:pt x="1578" y="3386"/>
                  </a:lnTo>
                  <a:lnTo>
                    <a:pt x="1571" y="3382"/>
                  </a:lnTo>
                  <a:lnTo>
                    <a:pt x="1567" y="3377"/>
                  </a:lnTo>
                  <a:lnTo>
                    <a:pt x="1561" y="3375"/>
                  </a:lnTo>
                  <a:lnTo>
                    <a:pt x="1558" y="3376"/>
                  </a:lnTo>
                  <a:lnTo>
                    <a:pt x="1556" y="3379"/>
                  </a:lnTo>
                  <a:lnTo>
                    <a:pt x="1554" y="3379"/>
                  </a:lnTo>
                  <a:lnTo>
                    <a:pt x="1552" y="3374"/>
                  </a:lnTo>
                  <a:lnTo>
                    <a:pt x="1551" y="3370"/>
                  </a:lnTo>
                  <a:lnTo>
                    <a:pt x="1548" y="3369"/>
                  </a:lnTo>
                  <a:lnTo>
                    <a:pt x="1543" y="3366"/>
                  </a:lnTo>
                  <a:lnTo>
                    <a:pt x="1540" y="3364"/>
                  </a:lnTo>
                  <a:lnTo>
                    <a:pt x="1535" y="3362"/>
                  </a:lnTo>
                  <a:lnTo>
                    <a:pt x="1533" y="3362"/>
                  </a:lnTo>
                  <a:lnTo>
                    <a:pt x="1530" y="3361"/>
                  </a:lnTo>
                  <a:lnTo>
                    <a:pt x="1526" y="3361"/>
                  </a:lnTo>
                  <a:lnTo>
                    <a:pt x="1523" y="3362"/>
                  </a:lnTo>
                  <a:lnTo>
                    <a:pt x="1523" y="3362"/>
                  </a:lnTo>
                  <a:lnTo>
                    <a:pt x="1523" y="3362"/>
                  </a:lnTo>
                  <a:lnTo>
                    <a:pt x="1523" y="3362"/>
                  </a:lnTo>
                  <a:lnTo>
                    <a:pt x="1520" y="3364"/>
                  </a:lnTo>
                  <a:lnTo>
                    <a:pt x="1517" y="3366"/>
                  </a:lnTo>
                  <a:lnTo>
                    <a:pt x="1512" y="3366"/>
                  </a:lnTo>
                  <a:lnTo>
                    <a:pt x="1509" y="3365"/>
                  </a:lnTo>
                  <a:lnTo>
                    <a:pt x="1507" y="3363"/>
                  </a:lnTo>
                  <a:lnTo>
                    <a:pt x="1501" y="3360"/>
                  </a:lnTo>
                  <a:lnTo>
                    <a:pt x="1490" y="3358"/>
                  </a:lnTo>
                  <a:lnTo>
                    <a:pt x="1483" y="3356"/>
                  </a:lnTo>
                  <a:lnTo>
                    <a:pt x="1481" y="3355"/>
                  </a:lnTo>
                  <a:lnTo>
                    <a:pt x="1480" y="3353"/>
                  </a:lnTo>
                  <a:lnTo>
                    <a:pt x="1480" y="3350"/>
                  </a:lnTo>
                  <a:lnTo>
                    <a:pt x="1480" y="3350"/>
                  </a:lnTo>
                  <a:lnTo>
                    <a:pt x="1477" y="3343"/>
                  </a:lnTo>
                  <a:lnTo>
                    <a:pt x="1476" y="3338"/>
                  </a:lnTo>
                  <a:lnTo>
                    <a:pt x="1476" y="3331"/>
                  </a:lnTo>
                  <a:lnTo>
                    <a:pt x="1476" y="3328"/>
                  </a:lnTo>
                  <a:lnTo>
                    <a:pt x="1475" y="3328"/>
                  </a:lnTo>
                  <a:lnTo>
                    <a:pt x="1473" y="3327"/>
                  </a:lnTo>
                  <a:lnTo>
                    <a:pt x="1466" y="3325"/>
                  </a:lnTo>
                  <a:lnTo>
                    <a:pt x="1466" y="3333"/>
                  </a:lnTo>
                  <a:lnTo>
                    <a:pt x="1466" y="3344"/>
                  </a:lnTo>
                  <a:lnTo>
                    <a:pt x="1458" y="3344"/>
                  </a:lnTo>
                  <a:lnTo>
                    <a:pt x="1444" y="3344"/>
                  </a:lnTo>
                  <a:lnTo>
                    <a:pt x="1431" y="3344"/>
                  </a:lnTo>
                  <a:lnTo>
                    <a:pt x="1417" y="3344"/>
                  </a:lnTo>
                  <a:lnTo>
                    <a:pt x="1403" y="3344"/>
                  </a:lnTo>
                  <a:lnTo>
                    <a:pt x="1390" y="3344"/>
                  </a:lnTo>
                  <a:lnTo>
                    <a:pt x="1376" y="3344"/>
                  </a:lnTo>
                  <a:lnTo>
                    <a:pt x="1363" y="3344"/>
                  </a:lnTo>
                  <a:lnTo>
                    <a:pt x="1349" y="3344"/>
                  </a:lnTo>
                  <a:lnTo>
                    <a:pt x="1335" y="3344"/>
                  </a:lnTo>
                  <a:lnTo>
                    <a:pt x="1322" y="3344"/>
                  </a:lnTo>
                  <a:lnTo>
                    <a:pt x="1308" y="3344"/>
                  </a:lnTo>
                  <a:lnTo>
                    <a:pt x="1295" y="3344"/>
                  </a:lnTo>
                  <a:lnTo>
                    <a:pt x="1281" y="3344"/>
                  </a:lnTo>
                  <a:lnTo>
                    <a:pt x="1267" y="3344"/>
                  </a:lnTo>
                  <a:lnTo>
                    <a:pt x="1254" y="3344"/>
                  </a:lnTo>
                  <a:lnTo>
                    <a:pt x="1240" y="3344"/>
                  </a:lnTo>
                  <a:lnTo>
                    <a:pt x="1227" y="3344"/>
                  </a:lnTo>
                  <a:lnTo>
                    <a:pt x="1213" y="3344"/>
                  </a:lnTo>
                  <a:lnTo>
                    <a:pt x="1199" y="3344"/>
                  </a:lnTo>
                  <a:lnTo>
                    <a:pt x="1186" y="3344"/>
                  </a:lnTo>
                  <a:lnTo>
                    <a:pt x="1172" y="3344"/>
                  </a:lnTo>
                  <a:lnTo>
                    <a:pt x="1158" y="3344"/>
                  </a:lnTo>
                  <a:lnTo>
                    <a:pt x="1145" y="3344"/>
                  </a:lnTo>
                  <a:lnTo>
                    <a:pt x="1131" y="3344"/>
                  </a:lnTo>
                  <a:lnTo>
                    <a:pt x="1117" y="3344"/>
                  </a:lnTo>
                  <a:lnTo>
                    <a:pt x="1104" y="3344"/>
                  </a:lnTo>
                  <a:lnTo>
                    <a:pt x="1090" y="3344"/>
                  </a:lnTo>
                  <a:lnTo>
                    <a:pt x="1076" y="3344"/>
                  </a:lnTo>
                  <a:lnTo>
                    <a:pt x="1063" y="3344"/>
                  </a:lnTo>
                  <a:lnTo>
                    <a:pt x="1049" y="3344"/>
                  </a:lnTo>
                  <a:lnTo>
                    <a:pt x="1035" y="3344"/>
                  </a:lnTo>
                  <a:lnTo>
                    <a:pt x="1022" y="3344"/>
                  </a:lnTo>
                  <a:lnTo>
                    <a:pt x="1008" y="3344"/>
                  </a:lnTo>
                  <a:lnTo>
                    <a:pt x="995" y="3344"/>
                  </a:lnTo>
                  <a:lnTo>
                    <a:pt x="981" y="3344"/>
                  </a:lnTo>
                  <a:lnTo>
                    <a:pt x="967" y="3344"/>
                  </a:lnTo>
                  <a:lnTo>
                    <a:pt x="954" y="3344"/>
                  </a:lnTo>
                  <a:lnTo>
                    <a:pt x="940" y="3344"/>
                  </a:lnTo>
                  <a:lnTo>
                    <a:pt x="926" y="3344"/>
                  </a:lnTo>
                  <a:lnTo>
                    <a:pt x="913" y="3344"/>
                  </a:lnTo>
                  <a:lnTo>
                    <a:pt x="899" y="3344"/>
                  </a:lnTo>
                  <a:lnTo>
                    <a:pt x="886" y="3344"/>
                  </a:lnTo>
                  <a:lnTo>
                    <a:pt x="872" y="3344"/>
                  </a:lnTo>
                  <a:lnTo>
                    <a:pt x="858" y="3344"/>
                  </a:lnTo>
                  <a:lnTo>
                    <a:pt x="845" y="3344"/>
                  </a:lnTo>
                  <a:lnTo>
                    <a:pt x="831" y="3344"/>
                  </a:lnTo>
                  <a:lnTo>
                    <a:pt x="818" y="3344"/>
                  </a:lnTo>
                  <a:lnTo>
                    <a:pt x="803" y="3344"/>
                  </a:lnTo>
                  <a:lnTo>
                    <a:pt x="790" y="3344"/>
                  </a:lnTo>
                  <a:lnTo>
                    <a:pt x="777" y="3344"/>
                  </a:lnTo>
                  <a:lnTo>
                    <a:pt x="763" y="3344"/>
                  </a:lnTo>
                  <a:lnTo>
                    <a:pt x="749" y="3344"/>
                  </a:lnTo>
                  <a:lnTo>
                    <a:pt x="736" y="3344"/>
                  </a:lnTo>
                  <a:lnTo>
                    <a:pt x="722" y="3344"/>
                  </a:lnTo>
                  <a:lnTo>
                    <a:pt x="708" y="3344"/>
                  </a:lnTo>
                  <a:lnTo>
                    <a:pt x="695" y="3344"/>
                  </a:lnTo>
                  <a:lnTo>
                    <a:pt x="681" y="3344"/>
                  </a:lnTo>
                  <a:lnTo>
                    <a:pt x="667" y="3344"/>
                  </a:lnTo>
                  <a:lnTo>
                    <a:pt x="654" y="3344"/>
                  </a:lnTo>
                  <a:lnTo>
                    <a:pt x="640" y="3344"/>
                  </a:lnTo>
                  <a:lnTo>
                    <a:pt x="627" y="3344"/>
                  </a:lnTo>
                  <a:lnTo>
                    <a:pt x="613" y="3344"/>
                  </a:lnTo>
                  <a:lnTo>
                    <a:pt x="599" y="3344"/>
                  </a:lnTo>
                  <a:lnTo>
                    <a:pt x="586" y="3344"/>
                  </a:lnTo>
                  <a:lnTo>
                    <a:pt x="582" y="3344"/>
                  </a:lnTo>
                  <a:lnTo>
                    <a:pt x="581" y="3342"/>
                  </a:lnTo>
                  <a:lnTo>
                    <a:pt x="578" y="3340"/>
                  </a:lnTo>
                  <a:lnTo>
                    <a:pt x="577" y="3340"/>
                  </a:lnTo>
                  <a:lnTo>
                    <a:pt x="575" y="3340"/>
                  </a:lnTo>
                  <a:lnTo>
                    <a:pt x="575" y="3342"/>
                  </a:lnTo>
                  <a:lnTo>
                    <a:pt x="574" y="3344"/>
                  </a:lnTo>
                  <a:lnTo>
                    <a:pt x="573" y="3344"/>
                  </a:lnTo>
                  <a:lnTo>
                    <a:pt x="573" y="3344"/>
                  </a:lnTo>
                  <a:lnTo>
                    <a:pt x="573" y="3344"/>
                  </a:lnTo>
                  <a:lnTo>
                    <a:pt x="572" y="3340"/>
                  </a:lnTo>
                  <a:lnTo>
                    <a:pt x="572" y="3339"/>
                  </a:lnTo>
                  <a:lnTo>
                    <a:pt x="573" y="3338"/>
                  </a:lnTo>
                  <a:lnTo>
                    <a:pt x="573" y="3337"/>
                  </a:lnTo>
                  <a:lnTo>
                    <a:pt x="571" y="3338"/>
                  </a:lnTo>
                  <a:lnTo>
                    <a:pt x="570" y="3337"/>
                  </a:lnTo>
                  <a:lnTo>
                    <a:pt x="569" y="3336"/>
                  </a:lnTo>
                  <a:lnTo>
                    <a:pt x="569" y="3333"/>
                  </a:lnTo>
                  <a:lnTo>
                    <a:pt x="568" y="3331"/>
                  </a:lnTo>
                  <a:lnTo>
                    <a:pt x="570" y="3329"/>
                  </a:lnTo>
                  <a:lnTo>
                    <a:pt x="573" y="3329"/>
                  </a:lnTo>
                  <a:lnTo>
                    <a:pt x="577" y="3329"/>
                  </a:lnTo>
                  <a:lnTo>
                    <a:pt x="578" y="3328"/>
                  </a:lnTo>
                  <a:lnTo>
                    <a:pt x="580" y="3324"/>
                  </a:lnTo>
                  <a:lnTo>
                    <a:pt x="577" y="3327"/>
                  </a:lnTo>
                  <a:lnTo>
                    <a:pt x="575" y="3328"/>
                  </a:lnTo>
                  <a:lnTo>
                    <a:pt x="570" y="3327"/>
                  </a:lnTo>
                  <a:lnTo>
                    <a:pt x="567" y="3327"/>
                  </a:lnTo>
                  <a:lnTo>
                    <a:pt x="566" y="3326"/>
                  </a:lnTo>
                  <a:lnTo>
                    <a:pt x="566" y="3325"/>
                  </a:lnTo>
                  <a:lnTo>
                    <a:pt x="567" y="3324"/>
                  </a:lnTo>
                  <a:lnTo>
                    <a:pt x="567" y="3322"/>
                  </a:lnTo>
                  <a:lnTo>
                    <a:pt x="569" y="3314"/>
                  </a:lnTo>
                  <a:lnTo>
                    <a:pt x="569" y="3312"/>
                  </a:lnTo>
                  <a:lnTo>
                    <a:pt x="570" y="3311"/>
                  </a:lnTo>
                  <a:lnTo>
                    <a:pt x="569" y="3310"/>
                  </a:lnTo>
                  <a:lnTo>
                    <a:pt x="565" y="3315"/>
                  </a:lnTo>
                  <a:lnTo>
                    <a:pt x="565" y="3317"/>
                  </a:lnTo>
                  <a:lnTo>
                    <a:pt x="565" y="3318"/>
                  </a:lnTo>
                  <a:lnTo>
                    <a:pt x="565" y="3321"/>
                  </a:lnTo>
                  <a:lnTo>
                    <a:pt x="562" y="3322"/>
                  </a:lnTo>
                  <a:lnTo>
                    <a:pt x="561" y="3322"/>
                  </a:lnTo>
                  <a:lnTo>
                    <a:pt x="559" y="3324"/>
                  </a:lnTo>
                  <a:lnTo>
                    <a:pt x="559" y="3324"/>
                  </a:lnTo>
                  <a:lnTo>
                    <a:pt x="548" y="3320"/>
                  </a:lnTo>
                  <a:lnTo>
                    <a:pt x="547" y="3319"/>
                  </a:lnTo>
                  <a:lnTo>
                    <a:pt x="545" y="3317"/>
                  </a:lnTo>
                  <a:lnTo>
                    <a:pt x="542" y="3314"/>
                  </a:lnTo>
                  <a:lnTo>
                    <a:pt x="542" y="3311"/>
                  </a:lnTo>
                  <a:lnTo>
                    <a:pt x="543" y="3309"/>
                  </a:lnTo>
                  <a:lnTo>
                    <a:pt x="543" y="3308"/>
                  </a:lnTo>
                  <a:lnTo>
                    <a:pt x="545" y="3308"/>
                  </a:lnTo>
                  <a:lnTo>
                    <a:pt x="546" y="3308"/>
                  </a:lnTo>
                  <a:lnTo>
                    <a:pt x="548" y="3312"/>
                  </a:lnTo>
                  <a:lnTo>
                    <a:pt x="550" y="3315"/>
                  </a:lnTo>
                  <a:lnTo>
                    <a:pt x="552" y="3314"/>
                  </a:lnTo>
                  <a:lnTo>
                    <a:pt x="556" y="3311"/>
                  </a:lnTo>
                  <a:lnTo>
                    <a:pt x="557" y="3310"/>
                  </a:lnTo>
                  <a:lnTo>
                    <a:pt x="553" y="3311"/>
                  </a:lnTo>
                  <a:lnTo>
                    <a:pt x="551" y="3311"/>
                  </a:lnTo>
                  <a:lnTo>
                    <a:pt x="550" y="3310"/>
                  </a:lnTo>
                  <a:lnTo>
                    <a:pt x="548" y="3308"/>
                  </a:lnTo>
                  <a:lnTo>
                    <a:pt x="547" y="3304"/>
                  </a:lnTo>
                  <a:lnTo>
                    <a:pt x="547" y="3295"/>
                  </a:lnTo>
                  <a:lnTo>
                    <a:pt x="547" y="3293"/>
                  </a:lnTo>
                  <a:lnTo>
                    <a:pt x="549" y="3292"/>
                  </a:lnTo>
                  <a:lnTo>
                    <a:pt x="550" y="3290"/>
                  </a:lnTo>
                  <a:lnTo>
                    <a:pt x="550" y="3289"/>
                  </a:lnTo>
                  <a:lnTo>
                    <a:pt x="549" y="3287"/>
                  </a:lnTo>
                  <a:lnTo>
                    <a:pt x="547" y="3286"/>
                  </a:lnTo>
                  <a:lnTo>
                    <a:pt x="545" y="3285"/>
                  </a:lnTo>
                  <a:lnTo>
                    <a:pt x="545" y="3285"/>
                  </a:lnTo>
                  <a:lnTo>
                    <a:pt x="548" y="3289"/>
                  </a:lnTo>
                  <a:lnTo>
                    <a:pt x="548" y="3291"/>
                  </a:lnTo>
                  <a:lnTo>
                    <a:pt x="545" y="3295"/>
                  </a:lnTo>
                  <a:lnTo>
                    <a:pt x="545" y="3296"/>
                  </a:lnTo>
                  <a:lnTo>
                    <a:pt x="544" y="3300"/>
                  </a:lnTo>
                  <a:lnTo>
                    <a:pt x="544" y="3300"/>
                  </a:lnTo>
                  <a:lnTo>
                    <a:pt x="542" y="3301"/>
                  </a:lnTo>
                  <a:lnTo>
                    <a:pt x="539" y="3304"/>
                  </a:lnTo>
                  <a:lnTo>
                    <a:pt x="534" y="3306"/>
                  </a:lnTo>
                  <a:lnTo>
                    <a:pt x="530" y="3305"/>
                  </a:lnTo>
                  <a:lnTo>
                    <a:pt x="528" y="3304"/>
                  </a:lnTo>
                  <a:lnTo>
                    <a:pt x="521" y="3297"/>
                  </a:lnTo>
                  <a:lnTo>
                    <a:pt x="519" y="3293"/>
                  </a:lnTo>
                  <a:lnTo>
                    <a:pt x="519" y="3290"/>
                  </a:lnTo>
                  <a:lnTo>
                    <a:pt x="514" y="3281"/>
                  </a:lnTo>
                  <a:lnTo>
                    <a:pt x="514" y="3279"/>
                  </a:lnTo>
                  <a:lnTo>
                    <a:pt x="512" y="3276"/>
                  </a:lnTo>
                  <a:lnTo>
                    <a:pt x="510" y="3276"/>
                  </a:lnTo>
                  <a:lnTo>
                    <a:pt x="510" y="3273"/>
                  </a:lnTo>
                  <a:lnTo>
                    <a:pt x="514" y="3268"/>
                  </a:lnTo>
                  <a:lnTo>
                    <a:pt x="516" y="3262"/>
                  </a:lnTo>
                  <a:lnTo>
                    <a:pt x="516" y="3261"/>
                  </a:lnTo>
                  <a:lnTo>
                    <a:pt x="516" y="3259"/>
                  </a:lnTo>
                  <a:lnTo>
                    <a:pt x="515" y="3253"/>
                  </a:lnTo>
                  <a:lnTo>
                    <a:pt x="516" y="3251"/>
                  </a:lnTo>
                  <a:lnTo>
                    <a:pt x="514" y="3254"/>
                  </a:lnTo>
                  <a:lnTo>
                    <a:pt x="513" y="3256"/>
                  </a:lnTo>
                  <a:lnTo>
                    <a:pt x="514" y="3259"/>
                  </a:lnTo>
                  <a:lnTo>
                    <a:pt x="514" y="3261"/>
                  </a:lnTo>
                  <a:lnTo>
                    <a:pt x="512" y="3265"/>
                  </a:lnTo>
                  <a:lnTo>
                    <a:pt x="510" y="3268"/>
                  </a:lnTo>
                  <a:lnTo>
                    <a:pt x="505" y="3271"/>
                  </a:lnTo>
                  <a:lnTo>
                    <a:pt x="496" y="3270"/>
                  </a:lnTo>
                  <a:lnTo>
                    <a:pt x="495" y="3269"/>
                  </a:lnTo>
                  <a:lnTo>
                    <a:pt x="495" y="3268"/>
                  </a:lnTo>
                  <a:lnTo>
                    <a:pt x="495" y="3262"/>
                  </a:lnTo>
                  <a:lnTo>
                    <a:pt x="494" y="3263"/>
                  </a:lnTo>
                  <a:lnTo>
                    <a:pt x="493" y="3266"/>
                  </a:lnTo>
                  <a:lnTo>
                    <a:pt x="492" y="3270"/>
                  </a:lnTo>
                  <a:lnTo>
                    <a:pt x="491" y="3271"/>
                  </a:lnTo>
                  <a:lnTo>
                    <a:pt x="489" y="3271"/>
                  </a:lnTo>
                  <a:lnTo>
                    <a:pt x="488" y="3270"/>
                  </a:lnTo>
                  <a:lnTo>
                    <a:pt x="487" y="3269"/>
                  </a:lnTo>
                  <a:lnTo>
                    <a:pt x="485" y="3269"/>
                  </a:lnTo>
                  <a:lnTo>
                    <a:pt x="480" y="3270"/>
                  </a:lnTo>
                  <a:lnTo>
                    <a:pt x="479" y="3270"/>
                  </a:lnTo>
                  <a:lnTo>
                    <a:pt x="477" y="3270"/>
                  </a:lnTo>
                  <a:lnTo>
                    <a:pt x="472" y="3268"/>
                  </a:lnTo>
                  <a:lnTo>
                    <a:pt x="467" y="3268"/>
                  </a:lnTo>
                  <a:lnTo>
                    <a:pt x="465" y="3267"/>
                  </a:lnTo>
                  <a:lnTo>
                    <a:pt x="465" y="3265"/>
                  </a:lnTo>
                  <a:lnTo>
                    <a:pt x="467" y="3264"/>
                  </a:lnTo>
                  <a:lnTo>
                    <a:pt x="472" y="3263"/>
                  </a:lnTo>
                  <a:lnTo>
                    <a:pt x="478" y="3261"/>
                  </a:lnTo>
                  <a:lnTo>
                    <a:pt x="483" y="3260"/>
                  </a:lnTo>
                  <a:lnTo>
                    <a:pt x="482" y="3259"/>
                  </a:lnTo>
                  <a:lnTo>
                    <a:pt x="480" y="3259"/>
                  </a:lnTo>
                  <a:lnTo>
                    <a:pt x="468" y="3261"/>
                  </a:lnTo>
                  <a:lnTo>
                    <a:pt x="464" y="3261"/>
                  </a:lnTo>
                  <a:lnTo>
                    <a:pt x="463" y="3260"/>
                  </a:lnTo>
                  <a:lnTo>
                    <a:pt x="463" y="3258"/>
                  </a:lnTo>
                  <a:lnTo>
                    <a:pt x="465" y="3256"/>
                  </a:lnTo>
                  <a:lnTo>
                    <a:pt x="467" y="3254"/>
                  </a:lnTo>
                  <a:lnTo>
                    <a:pt x="468" y="3253"/>
                  </a:lnTo>
                  <a:lnTo>
                    <a:pt x="467" y="3252"/>
                  </a:lnTo>
                  <a:lnTo>
                    <a:pt x="464" y="3253"/>
                  </a:lnTo>
                  <a:lnTo>
                    <a:pt x="463" y="3251"/>
                  </a:lnTo>
                  <a:lnTo>
                    <a:pt x="464" y="3246"/>
                  </a:lnTo>
                  <a:lnTo>
                    <a:pt x="463" y="3241"/>
                  </a:lnTo>
                  <a:lnTo>
                    <a:pt x="462" y="3246"/>
                  </a:lnTo>
                  <a:lnTo>
                    <a:pt x="459" y="3249"/>
                  </a:lnTo>
                  <a:lnTo>
                    <a:pt x="449" y="3249"/>
                  </a:lnTo>
                  <a:lnTo>
                    <a:pt x="447" y="3251"/>
                  </a:lnTo>
                  <a:lnTo>
                    <a:pt x="446" y="3251"/>
                  </a:lnTo>
                  <a:lnTo>
                    <a:pt x="439" y="3248"/>
                  </a:lnTo>
                  <a:lnTo>
                    <a:pt x="437" y="3247"/>
                  </a:lnTo>
                  <a:lnTo>
                    <a:pt x="433" y="3245"/>
                  </a:lnTo>
                  <a:lnTo>
                    <a:pt x="428" y="3240"/>
                  </a:lnTo>
                  <a:lnTo>
                    <a:pt x="425" y="3237"/>
                  </a:lnTo>
                  <a:lnTo>
                    <a:pt x="425" y="3230"/>
                  </a:lnTo>
                  <a:lnTo>
                    <a:pt x="426" y="3227"/>
                  </a:lnTo>
                  <a:lnTo>
                    <a:pt x="427" y="3223"/>
                  </a:lnTo>
                  <a:lnTo>
                    <a:pt x="434" y="3213"/>
                  </a:lnTo>
                  <a:lnTo>
                    <a:pt x="437" y="3212"/>
                  </a:lnTo>
                  <a:lnTo>
                    <a:pt x="439" y="3211"/>
                  </a:lnTo>
                  <a:lnTo>
                    <a:pt x="449" y="3210"/>
                  </a:lnTo>
                  <a:lnTo>
                    <a:pt x="456" y="3209"/>
                  </a:lnTo>
                  <a:lnTo>
                    <a:pt x="457" y="3208"/>
                  </a:lnTo>
                  <a:lnTo>
                    <a:pt x="446" y="3208"/>
                  </a:lnTo>
                  <a:lnTo>
                    <a:pt x="437" y="3208"/>
                  </a:lnTo>
                  <a:lnTo>
                    <a:pt x="433" y="3210"/>
                  </a:lnTo>
                  <a:lnTo>
                    <a:pt x="429" y="3216"/>
                  </a:lnTo>
                  <a:lnTo>
                    <a:pt x="428" y="3218"/>
                  </a:lnTo>
                  <a:lnTo>
                    <a:pt x="427" y="3220"/>
                  </a:lnTo>
                  <a:lnTo>
                    <a:pt x="426" y="3220"/>
                  </a:lnTo>
                  <a:lnTo>
                    <a:pt x="425" y="3219"/>
                  </a:lnTo>
                  <a:lnTo>
                    <a:pt x="424" y="3218"/>
                  </a:lnTo>
                  <a:lnTo>
                    <a:pt x="424" y="3216"/>
                  </a:lnTo>
                  <a:lnTo>
                    <a:pt x="421" y="3213"/>
                  </a:lnTo>
                  <a:lnTo>
                    <a:pt x="421" y="3210"/>
                  </a:lnTo>
                  <a:lnTo>
                    <a:pt x="420" y="3205"/>
                  </a:lnTo>
                  <a:lnTo>
                    <a:pt x="420" y="3202"/>
                  </a:lnTo>
                  <a:lnTo>
                    <a:pt x="421" y="3199"/>
                  </a:lnTo>
                  <a:lnTo>
                    <a:pt x="424" y="3193"/>
                  </a:lnTo>
                  <a:lnTo>
                    <a:pt x="420" y="3193"/>
                  </a:lnTo>
                  <a:lnTo>
                    <a:pt x="421" y="3188"/>
                  </a:lnTo>
                  <a:lnTo>
                    <a:pt x="422" y="3183"/>
                  </a:lnTo>
                  <a:lnTo>
                    <a:pt x="426" y="3180"/>
                  </a:lnTo>
                  <a:lnTo>
                    <a:pt x="430" y="3177"/>
                  </a:lnTo>
                  <a:lnTo>
                    <a:pt x="433" y="3174"/>
                  </a:lnTo>
                  <a:lnTo>
                    <a:pt x="440" y="3172"/>
                  </a:lnTo>
                  <a:lnTo>
                    <a:pt x="442" y="3177"/>
                  </a:lnTo>
                  <a:lnTo>
                    <a:pt x="448" y="3178"/>
                  </a:lnTo>
                  <a:lnTo>
                    <a:pt x="449" y="3180"/>
                  </a:lnTo>
                  <a:lnTo>
                    <a:pt x="451" y="3183"/>
                  </a:lnTo>
                  <a:lnTo>
                    <a:pt x="453" y="3186"/>
                  </a:lnTo>
                  <a:lnTo>
                    <a:pt x="456" y="3190"/>
                  </a:lnTo>
                  <a:lnTo>
                    <a:pt x="457" y="3190"/>
                  </a:lnTo>
                  <a:lnTo>
                    <a:pt x="456" y="3187"/>
                  </a:lnTo>
                  <a:lnTo>
                    <a:pt x="451" y="3181"/>
                  </a:lnTo>
                  <a:lnTo>
                    <a:pt x="451" y="3179"/>
                  </a:lnTo>
                  <a:lnTo>
                    <a:pt x="449" y="3177"/>
                  </a:lnTo>
                  <a:lnTo>
                    <a:pt x="444" y="3174"/>
                  </a:lnTo>
                  <a:lnTo>
                    <a:pt x="443" y="3172"/>
                  </a:lnTo>
                  <a:lnTo>
                    <a:pt x="441" y="3169"/>
                  </a:lnTo>
                  <a:lnTo>
                    <a:pt x="441" y="3167"/>
                  </a:lnTo>
                  <a:lnTo>
                    <a:pt x="441" y="3165"/>
                  </a:lnTo>
                  <a:lnTo>
                    <a:pt x="448" y="3158"/>
                  </a:lnTo>
                  <a:lnTo>
                    <a:pt x="449" y="3155"/>
                  </a:lnTo>
                  <a:lnTo>
                    <a:pt x="449" y="3154"/>
                  </a:lnTo>
                  <a:lnTo>
                    <a:pt x="449" y="3152"/>
                  </a:lnTo>
                  <a:lnTo>
                    <a:pt x="448" y="3149"/>
                  </a:lnTo>
                  <a:lnTo>
                    <a:pt x="447" y="3149"/>
                  </a:lnTo>
                  <a:lnTo>
                    <a:pt x="448" y="3154"/>
                  </a:lnTo>
                  <a:lnTo>
                    <a:pt x="448" y="3155"/>
                  </a:lnTo>
                  <a:lnTo>
                    <a:pt x="446" y="3157"/>
                  </a:lnTo>
                  <a:lnTo>
                    <a:pt x="446" y="3159"/>
                  </a:lnTo>
                  <a:lnTo>
                    <a:pt x="444" y="3160"/>
                  </a:lnTo>
                  <a:lnTo>
                    <a:pt x="431" y="3174"/>
                  </a:lnTo>
                  <a:lnTo>
                    <a:pt x="430" y="3175"/>
                  </a:lnTo>
                  <a:lnTo>
                    <a:pt x="425" y="3177"/>
                  </a:lnTo>
                  <a:lnTo>
                    <a:pt x="422" y="3178"/>
                  </a:lnTo>
                  <a:lnTo>
                    <a:pt x="421" y="3180"/>
                  </a:lnTo>
                  <a:lnTo>
                    <a:pt x="419" y="3185"/>
                  </a:lnTo>
                  <a:lnTo>
                    <a:pt x="416" y="3196"/>
                  </a:lnTo>
                  <a:lnTo>
                    <a:pt x="413" y="3204"/>
                  </a:lnTo>
                  <a:lnTo>
                    <a:pt x="410" y="3193"/>
                  </a:lnTo>
                  <a:lnTo>
                    <a:pt x="404" y="3185"/>
                  </a:lnTo>
                  <a:lnTo>
                    <a:pt x="415" y="3177"/>
                  </a:lnTo>
                  <a:lnTo>
                    <a:pt x="415" y="3175"/>
                  </a:lnTo>
                  <a:lnTo>
                    <a:pt x="414" y="3171"/>
                  </a:lnTo>
                  <a:lnTo>
                    <a:pt x="414" y="3169"/>
                  </a:lnTo>
                  <a:lnTo>
                    <a:pt x="415" y="3167"/>
                  </a:lnTo>
                  <a:lnTo>
                    <a:pt x="417" y="3164"/>
                  </a:lnTo>
                  <a:lnTo>
                    <a:pt x="417" y="3164"/>
                  </a:lnTo>
                  <a:lnTo>
                    <a:pt x="415" y="3165"/>
                  </a:lnTo>
                  <a:lnTo>
                    <a:pt x="410" y="3172"/>
                  </a:lnTo>
                  <a:lnTo>
                    <a:pt x="408" y="3174"/>
                  </a:lnTo>
                  <a:lnTo>
                    <a:pt x="407" y="3174"/>
                  </a:lnTo>
                  <a:lnTo>
                    <a:pt x="407" y="3171"/>
                  </a:lnTo>
                  <a:lnTo>
                    <a:pt x="410" y="3160"/>
                  </a:lnTo>
                  <a:lnTo>
                    <a:pt x="411" y="3151"/>
                  </a:lnTo>
                  <a:lnTo>
                    <a:pt x="412" y="3148"/>
                  </a:lnTo>
                  <a:lnTo>
                    <a:pt x="414" y="3145"/>
                  </a:lnTo>
                  <a:lnTo>
                    <a:pt x="412" y="3145"/>
                  </a:lnTo>
                  <a:lnTo>
                    <a:pt x="404" y="3150"/>
                  </a:lnTo>
                  <a:lnTo>
                    <a:pt x="401" y="3147"/>
                  </a:lnTo>
                  <a:lnTo>
                    <a:pt x="399" y="3133"/>
                  </a:lnTo>
                  <a:lnTo>
                    <a:pt x="395" y="3128"/>
                  </a:lnTo>
                  <a:lnTo>
                    <a:pt x="388" y="3123"/>
                  </a:lnTo>
                  <a:lnTo>
                    <a:pt x="381" y="3121"/>
                  </a:lnTo>
                  <a:lnTo>
                    <a:pt x="380" y="3117"/>
                  </a:lnTo>
                  <a:lnTo>
                    <a:pt x="378" y="3112"/>
                  </a:lnTo>
                  <a:lnTo>
                    <a:pt x="380" y="3106"/>
                  </a:lnTo>
                  <a:lnTo>
                    <a:pt x="383" y="3104"/>
                  </a:lnTo>
                  <a:lnTo>
                    <a:pt x="386" y="3102"/>
                  </a:lnTo>
                  <a:lnTo>
                    <a:pt x="388" y="3103"/>
                  </a:lnTo>
                  <a:lnTo>
                    <a:pt x="389" y="3105"/>
                  </a:lnTo>
                  <a:lnTo>
                    <a:pt x="387" y="3110"/>
                  </a:lnTo>
                  <a:lnTo>
                    <a:pt x="389" y="3111"/>
                  </a:lnTo>
                  <a:lnTo>
                    <a:pt x="399" y="3118"/>
                  </a:lnTo>
                  <a:lnTo>
                    <a:pt x="400" y="3119"/>
                  </a:lnTo>
                  <a:lnTo>
                    <a:pt x="404" y="3116"/>
                  </a:lnTo>
                  <a:lnTo>
                    <a:pt x="406" y="3116"/>
                  </a:lnTo>
                  <a:lnTo>
                    <a:pt x="411" y="3119"/>
                  </a:lnTo>
                  <a:lnTo>
                    <a:pt x="413" y="3121"/>
                  </a:lnTo>
                  <a:lnTo>
                    <a:pt x="418" y="3126"/>
                  </a:lnTo>
                  <a:lnTo>
                    <a:pt x="417" y="3123"/>
                  </a:lnTo>
                  <a:lnTo>
                    <a:pt x="412" y="3117"/>
                  </a:lnTo>
                  <a:lnTo>
                    <a:pt x="409" y="3115"/>
                  </a:lnTo>
                  <a:lnTo>
                    <a:pt x="404" y="3114"/>
                  </a:lnTo>
                  <a:lnTo>
                    <a:pt x="400" y="3115"/>
                  </a:lnTo>
                  <a:lnTo>
                    <a:pt x="399" y="3115"/>
                  </a:lnTo>
                  <a:lnTo>
                    <a:pt x="397" y="3114"/>
                  </a:lnTo>
                  <a:lnTo>
                    <a:pt x="394" y="3111"/>
                  </a:lnTo>
                  <a:lnTo>
                    <a:pt x="392" y="3105"/>
                  </a:lnTo>
                  <a:lnTo>
                    <a:pt x="391" y="3103"/>
                  </a:lnTo>
                  <a:lnTo>
                    <a:pt x="391" y="3101"/>
                  </a:lnTo>
                  <a:lnTo>
                    <a:pt x="392" y="3099"/>
                  </a:lnTo>
                  <a:lnTo>
                    <a:pt x="393" y="3097"/>
                  </a:lnTo>
                  <a:lnTo>
                    <a:pt x="395" y="3096"/>
                  </a:lnTo>
                  <a:lnTo>
                    <a:pt x="398" y="3095"/>
                  </a:lnTo>
                  <a:lnTo>
                    <a:pt x="399" y="3095"/>
                  </a:lnTo>
                  <a:lnTo>
                    <a:pt x="395" y="3091"/>
                  </a:lnTo>
                  <a:lnTo>
                    <a:pt x="393" y="3092"/>
                  </a:lnTo>
                  <a:lnTo>
                    <a:pt x="387" y="3096"/>
                  </a:lnTo>
                  <a:lnTo>
                    <a:pt x="386" y="3097"/>
                  </a:lnTo>
                  <a:lnTo>
                    <a:pt x="386" y="3095"/>
                  </a:lnTo>
                  <a:lnTo>
                    <a:pt x="385" y="3095"/>
                  </a:lnTo>
                  <a:lnTo>
                    <a:pt x="383" y="3098"/>
                  </a:lnTo>
                  <a:lnTo>
                    <a:pt x="382" y="3099"/>
                  </a:lnTo>
                  <a:lnTo>
                    <a:pt x="377" y="3106"/>
                  </a:lnTo>
                  <a:lnTo>
                    <a:pt x="377" y="3110"/>
                  </a:lnTo>
                  <a:lnTo>
                    <a:pt x="376" y="3115"/>
                  </a:lnTo>
                  <a:lnTo>
                    <a:pt x="375" y="3119"/>
                  </a:lnTo>
                  <a:lnTo>
                    <a:pt x="375" y="3120"/>
                  </a:lnTo>
                  <a:lnTo>
                    <a:pt x="369" y="3122"/>
                  </a:lnTo>
                  <a:lnTo>
                    <a:pt x="365" y="3127"/>
                  </a:lnTo>
                  <a:lnTo>
                    <a:pt x="362" y="3123"/>
                  </a:lnTo>
                  <a:lnTo>
                    <a:pt x="358" y="3119"/>
                  </a:lnTo>
                  <a:lnTo>
                    <a:pt x="354" y="3111"/>
                  </a:lnTo>
                  <a:lnTo>
                    <a:pt x="350" y="3110"/>
                  </a:lnTo>
                  <a:lnTo>
                    <a:pt x="343" y="3106"/>
                  </a:lnTo>
                  <a:lnTo>
                    <a:pt x="341" y="3102"/>
                  </a:lnTo>
                  <a:lnTo>
                    <a:pt x="344" y="3094"/>
                  </a:lnTo>
                  <a:lnTo>
                    <a:pt x="349" y="3088"/>
                  </a:lnTo>
                  <a:lnTo>
                    <a:pt x="350" y="3081"/>
                  </a:lnTo>
                  <a:lnTo>
                    <a:pt x="350" y="3080"/>
                  </a:lnTo>
                  <a:lnTo>
                    <a:pt x="358" y="3078"/>
                  </a:lnTo>
                  <a:lnTo>
                    <a:pt x="364" y="3075"/>
                  </a:lnTo>
                  <a:lnTo>
                    <a:pt x="358" y="3074"/>
                  </a:lnTo>
                  <a:lnTo>
                    <a:pt x="355" y="3075"/>
                  </a:lnTo>
                  <a:lnTo>
                    <a:pt x="349" y="3077"/>
                  </a:lnTo>
                  <a:lnTo>
                    <a:pt x="342" y="3072"/>
                  </a:lnTo>
                  <a:lnTo>
                    <a:pt x="339" y="3068"/>
                  </a:lnTo>
                  <a:lnTo>
                    <a:pt x="338" y="3064"/>
                  </a:lnTo>
                  <a:lnTo>
                    <a:pt x="339" y="3060"/>
                  </a:lnTo>
                  <a:lnTo>
                    <a:pt x="339" y="3057"/>
                  </a:lnTo>
                  <a:lnTo>
                    <a:pt x="340" y="3053"/>
                  </a:lnTo>
                  <a:lnTo>
                    <a:pt x="341" y="3051"/>
                  </a:lnTo>
                  <a:lnTo>
                    <a:pt x="342" y="3049"/>
                  </a:lnTo>
                  <a:lnTo>
                    <a:pt x="345" y="3047"/>
                  </a:lnTo>
                  <a:lnTo>
                    <a:pt x="347" y="3042"/>
                  </a:lnTo>
                  <a:lnTo>
                    <a:pt x="348" y="3039"/>
                  </a:lnTo>
                  <a:lnTo>
                    <a:pt x="353" y="3028"/>
                  </a:lnTo>
                  <a:lnTo>
                    <a:pt x="355" y="3023"/>
                  </a:lnTo>
                  <a:lnTo>
                    <a:pt x="359" y="3017"/>
                  </a:lnTo>
                  <a:lnTo>
                    <a:pt x="365" y="3006"/>
                  </a:lnTo>
                  <a:lnTo>
                    <a:pt x="364" y="3007"/>
                  </a:lnTo>
                  <a:lnTo>
                    <a:pt x="363" y="3008"/>
                  </a:lnTo>
                  <a:lnTo>
                    <a:pt x="361" y="3007"/>
                  </a:lnTo>
                  <a:lnTo>
                    <a:pt x="360" y="3007"/>
                  </a:lnTo>
                  <a:lnTo>
                    <a:pt x="359" y="3004"/>
                  </a:lnTo>
                  <a:lnTo>
                    <a:pt x="358" y="3000"/>
                  </a:lnTo>
                  <a:lnTo>
                    <a:pt x="358" y="3002"/>
                  </a:lnTo>
                  <a:lnTo>
                    <a:pt x="358" y="3008"/>
                  </a:lnTo>
                  <a:lnTo>
                    <a:pt x="357" y="3014"/>
                  </a:lnTo>
                  <a:lnTo>
                    <a:pt x="356" y="3018"/>
                  </a:lnTo>
                  <a:lnTo>
                    <a:pt x="352" y="3026"/>
                  </a:lnTo>
                  <a:lnTo>
                    <a:pt x="350" y="3029"/>
                  </a:lnTo>
                  <a:lnTo>
                    <a:pt x="349" y="3026"/>
                  </a:lnTo>
                  <a:lnTo>
                    <a:pt x="350" y="3021"/>
                  </a:lnTo>
                  <a:lnTo>
                    <a:pt x="352" y="3017"/>
                  </a:lnTo>
                  <a:lnTo>
                    <a:pt x="352" y="3012"/>
                  </a:lnTo>
                  <a:lnTo>
                    <a:pt x="350" y="3005"/>
                  </a:lnTo>
                  <a:lnTo>
                    <a:pt x="349" y="3000"/>
                  </a:lnTo>
                  <a:lnTo>
                    <a:pt x="349" y="2997"/>
                  </a:lnTo>
                  <a:lnTo>
                    <a:pt x="348" y="2993"/>
                  </a:lnTo>
                  <a:lnTo>
                    <a:pt x="349" y="2989"/>
                  </a:lnTo>
                  <a:lnTo>
                    <a:pt x="350" y="2987"/>
                  </a:lnTo>
                  <a:lnTo>
                    <a:pt x="351" y="2982"/>
                  </a:lnTo>
                  <a:lnTo>
                    <a:pt x="351" y="2982"/>
                  </a:lnTo>
                  <a:lnTo>
                    <a:pt x="352" y="2978"/>
                  </a:lnTo>
                  <a:lnTo>
                    <a:pt x="351" y="2975"/>
                  </a:lnTo>
                  <a:lnTo>
                    <a:pt x="350" y="2972"/>
                  </a:lnTo>
                  <a:lnTo>
                    <a:pt x="348" y="2969"/>
                  </a:lnTo>
                  <a:lnTo>
                    <a:pt x="345" y="2971"/>
                  </a:lnTo>
                  <a:lnTo>
                    <a:pt x="339" y="2969"/>
                  </a:lnTo>
                  <a:lnTo>
                    <a:pt x="336" y="2963"/>
                  </a:lnTo>
                  <a:lnTo>
                    <a:pt x="331" y="2961"/>
                  </a:lnTo>
                  <a:lnTo>
                    <a:pt x="328" y="2956"/>
                  </a:lnTo>
                  <a:lnTo>
                    <a:pt x="322" y="2954"/>
                  </a:lnTo>
                  <a:lnTo>
                    <a:pt x="317" y="2952"/>
                  </a:lnTo>
                  <a:lnTo>
                    <a:pt x="314" y="2950"/>
                  </a:lnTo>
                  <a:lnTo>
                    <a:pt x="309" y="2947"/>
                  </a:lnTo>
                  <a:lnTo>
                    <a:pt x="304" y="2944"/>
                  </a:lnTo>
                  <a:lnTo>
                    <a:pt x="301" y="2941"/>
                  </a:lnTo>
                  <a:lnTo>
                    <a:pt x="299" y="2941"/>
                  </a:lnTo>
                  <a:lnTo>
                    <a:pt x="293" y="2942"/>
                  </a:lnTo>
                  <a:lnTo>
                    <a:pt x="293" y="2936"/>
                  </a:lnTo>
                  <a:lnTo>
                    <a:pt x="291" y="2933"/>
                  </a:lnTo>
                  <a:lnTo>
                    <a:pt x="292" y="2930"/>
                  </a:lnTo>
                  <a:lnTo>
                    <a:pt x="289" y="2928"/>
                  </a:lnTo>
                  <a:lnTo>
                    <a:pt x="284" y="2926"/>
                  </a:lnTo>
                  <a:lnTo>
                    <a:pt x="286" y="2920"/>
                  </a:lnTo>
                  <a:lnTo>
                    <a:pt x="287" y="2916"/>
                  </a:lnTo>
                  <a:lnTo>
                    <a:pt x="283" y="2915"/>
                  </a:lnTo>
                  <a:lnTo>
                    <a:pt x="277" y="2913"/>
                  </a:lnTo>
                  <a:lnTo>
                    <a:pt x="279" y="2909"/>
                  </a:lnTo>
                  <a:lnTo>
                    <a:pt x="280" y="2906"/>
                  </a:lnTo>
                  <a:lnTo>
                    <a:pt x="278" y="2902"/>
                  </a:lnTo>
                  <a:lnTo>
                    <a:pt x="274" y="2894"/>
                  </a:lnTo>
                  <a:lnTo>
                    <a:pt x="270" y="2889"/>
                  </a:lnTo>
                  <a:lnTo>
                    <a:pt x="266" y="2879"/>
                  </a:lnTo>
                  <a:lnTo>
                    <a:pt x="262" y="2872"/>
                  </a:lnTo>
                  <a:lnTo>
                    <a:pt x="259" y="2866"/>
                  </a:lnTo>
                  <a:lnTo>
                    <a:pt x="255" y="2862"/>
                  </a:lnTo>
                  <a:lnTo>
                    <a:pt x="252" y="2854"/>
                  </a:lnTo>
                  <a:lnTo>
                    <a:pt x="247" y="2845"/>
                  </a:lnTo>
                  <a:lnTo>
                    <a:pt x="242" y="2838"/>
                  </a:lnTo>
                  <a:lnTo>
                    <a:pt x="243" y="2834"/>
                  </a:lnTo>
                  <a:lnTo>
                    <a:pt x="238" y="2828"/>
                  </a:lnTo>
                  <a:lnTo>
                    <a:pt x="234" y="2822"/>
                  </a:lnTo>
                  <a:lnTo>
                    <a:pt x="230" y="2815"/>
                  </a:lnTo>
                  <a:lnTo>
                    <a:pt x="225" y="2812"/>
                  </a:lnTo>
                  <a:lnTo>
                    <a:pt x="222" y="2810"/>
                  </a:lnTo>
                  <a:lnTo>
                    <a:pt x="217" y="2807"/>
                  </a:lnTo>
                  <a:lnTo>
                    <a:pt x="215" y="2804"/>
                  </a:lnTo>
                  <a:lnTo>
                    <a:pt x="213" y="2801"/>
                  </a:lnTo>
                  <a:lnTo>
                    <a:pt x="212" y="2799"/>
                  </a:lnTo>
                  <a:lnTo>
                    <a:pt x="211" y="2797"/>
                  </a:lnTo>
                  <a:lnTo>
                    <a:pt x="211" y="2794"/>
                  </a:lnTo>
                  <a:lnTo>
                    <a:pt x="210" y="2792"/>
                  </a:lnTo>
                  <a:lnTo>
                    <a:pt x="204" y="2788"/>
                  </a:lnTo>
                  <a:lnTo>
                    <a:pt x="202" y="2785"/>
                  </a:lnTo>
                  <a:lnTo>
                    <a:pt x="198" y="2782"/>
                  </a:lnTo>
                  <a:lnTo>
                    <a:pt x="195" y="2780"/>
                  </a:lnTo>
                  <a:lnTo>
                    <a:pt x="194" y="2779"/>
                  </a:lnTo>
                  <a:lnTo>
                    <a:pt x="189" y="2770"/>
                  </a:lnTo>
                  <a:lnTo>
                    <a:pt x="190" y="2766"/>
                  </a:lnTo>
                  <a:lnTo>
                    <a:pt x="191" y="2763"/>
                  </a:lnTo>
                  <a:lnTo>
                    <a:pt x="190" y="2761"/>
                  </a:lnTo>
                  <a:lnTo>
                    <a:pt x="183" y="2754"/>
                  </a:lnTo>
                  <a:lnTo>
                    <a:pt x="180" y="2751"/>
                  </a:lnTo>
                  <a:lnTo>
                    <a:pt x="176" y="2747"/>
                  </a:lnTo>
                  <a:lnTo>
                    <a:pt x="169" y="2752"/>
                  </a:lnTo>
                  <a:lnTo>
                    <a:pt x="162" y="2756"/>
                  </a:lnTo>
                  <a:lnTo>
                    <a:pt x="157" y="2757"/>
                  </a:lnTo>
                  <a:lnTo>
                    <a:pt x="150" y="2760"/>
                  </a:lnTo>
                  <a:lnTo>
                    <a:pt x="152" y="2764"/>
                  </a:lnTo>
                  <a:lnTo>
                    <a:pt x="151" y="2768"/>
                  </a:lnTo>
                  <a:lnTo>
                    <a:pt x="149" y="2769"/>
                  </a:lnTo>
                  <a:lnTo>
                    <a:pt x="145" y="2769"/>
                  </a:lnTo>
                  <a:lnTo>
                    <a:pt x="145" y="2780"/>
                  </a:lnTo>
                  <a:lnTo>
                    <a:pt x="141" y="2788"/>
                  </a:lnTo>
                  <a:lnTo>
                    <a:pt x="134" y="2788"/>
                  </a:lnTo>
                  <a:lnTo>
                    <a:pt x="130" y="2791"/>
                  </a:lnTo>
                  <a:lnTo>
                    <a:pt x="124" y="2795"/>
                  </a:lnTo>
                  <a:lnTo>
                    <a:pt x="119" y="2798"/>
                  </a:lnTo>
                  <a:lnTo>
                    <a:pt x="114" y="2804"/>
                  </a:lnTo>
                  <a:lnTo>
                    <a:pt x="111" y="2802"/>
                  </a:lnTo>
                  <a:lnTo>
                    <a:pt x="112" y="2798"/>
                  </a:lnTo>
                  <a:lnTo>
                    <a:pt x="111" y="2790"/>
                  </a:lnTo>
                  <a:lnTo>
                    <a:pt x="109" y="2783"/>
                  </a:lnTo>
                  <a:lnTo>
                    <a:pt x="106" y="2780"/>
                  </a:lnTo>
                  <a:lnTo>
                    <a:pt x="100" y="2774"/>
                  </a:lnTo>
                  <a:lnTo>
                    <a:pt x="96" y="2770"/>
                  </a:lnTo>
                  <a:lnTo>
                    <a:pt x="90" y="2763"/>
                  </a:lnTo>
                  <a:lnTo>
                    <a:pt x="86" y="2759"/>
                  </a:lnTo>
                  <a:lnTo>
                    <a:pt x="81" y="2755"/>
                  </a:lnTo>
                  <a:lnTo>
                    <a:pt x="76" y="2748"/>
                  </a:lnTo>
                  <a:lnTo>
                    <a:pt x="73" y="2741"/>
                  </a:lnTo>
                  <a:lnTo>
                    <a:pt x="68" y="2738"/>
                  </a:lnTo>
                  <a:lnTo>
                    <a:pt x="63" y="2735"/>
                  </a:lnTo>
                  <a:lnTo>
                    <a:pt x="58" y="2729"/>
                  </a:lnTo>
                  <a:lnTo>
                    <a:pt x="60" y="2724"/>
                  </a:lnTo>
                  <a:lnTo>
                    <a:pt x="61" y="2717"/>
                  </a:lnTo>
                  <a:lnTo>
                    <a:pt x="61" y="2713"/>
                  </a:lnTo>
                  <a:lnTo>
                    <a:pt x="57" y="2713"/>
                  </a:lnTo>
                  <a:lnTo>
                    <a:pt x="49" y="2713"/>
                  </a:lnTo>
                  <a:lnTo>
                    <a:pt x="43" y="2713"/>
                  </a:lnTo>
                  <a:lnTo>
                    <a:pt x="37" y="2718"/>
                  </a:lnTo>
                  <a:lnTo>
                    <a:pt x="33" y="2723"/>
                  </a:lnTo>
                  <a:lnTo>
                    <a:pt x="26" y="2719"/>
                  </a:lnTo>
                  <a:lnTo>
                    <a:pt x="18" y="2715"/>
                  </a:lnTo>
                  <a:lnTo>
                    <a:pt x="15" y="2720"/>
                  </a:lnTo>
                  <a:lnTo>
                    <a:pt x="8" y="2718"/>
                  </a:lnTo>
                  <a:lnTo>
                    <a:pt x="0" y="2715"/>
                  </a:lnTo>
                  <a:lnTo>
                    <a:pt x="0" y="2696"/>
                  </a:lnTo>
                  <a:lnTo>
                    <a:pt x="0" y="2677"/>
                  </a:lnTo>
                  <a:lnTo>
                    <a:pt x="0" y="2659"/>
                  </a:lnTo>
                  <a:lnTo>
                    <a:pt x="0" y="2639"/>
                  </a:lnTo>
                  <a:lnTo>
                    <a:pt x="0" y="2620"/>
                  </a:lnTo>
                  <a:lnTo>
                    <a:pt x="0" y="2600"/>
                  </a:lnTo>
                  <a:lnTo>
                    <a:pt x="0" y="2580"/>
                  </a:lnTo>
                  <a:lnTo>
                    <a:pt x="0" y="2560"/>
                  </a:lnTo>
                  <a:lnTo>
                    <a:pt x="0" y="2539"/>
                  </a:lnTo>
                  <a:lnTo>
                    <a:pt x="0" y="2519"/>
                  </a:lnTo>
                  <a:lnTo>
                    <a:pt x="0" y="2498"/>
                  </a:lnTo>
                  <a:lnTo>
                    <a:pt x="0" y="2477"/>
                  </a:lnTo>
                  <a:lnTo>
                    <a:pt x="0" y="2456"/>
                  </a:lnTo>
                  <a:lnTo>
                    <a:pt x="0" y="2434"/>
                  </a:lnTo>
                  <a:lnTo>
                    <a:pt x="0" y="2413"/>
                  </a:lnTo>
                  <a:lnTo>
                    <a:pt x="0" y="2391"/>
                  </a:lnTo>
                  <a:lnTo>
                    <a:pt x="0" y="2369"/>
                  </a:lnTo>
                  <a:lnTo>
                    <a:pt x="0" y="2346"/>
                  </a:lnTo>
                  <a:lnTo>
                    <a:pt x="0" y="2323"/>
                  </a:lnTo>
                  <a:lnTo>
                    <a:pt x="0" y="2301"/>
                  </a:lnTo>
                  <a:lnTo>
                    <a:pt x="0" y="2277"/>
                  </a:lnTo>
                  <a:lnTo>
                    <a:pt x="0" y="2254"/>
                  </a:lnTo>
                  <a:lnTo>
                    <a:pt x="0" y="2230"/>
                  </a:lnTo>
                  <a:lnTo>
                    <a:pt x="0" y="2206"/>
                  </a:lnTo>
                  <a:lnTo>
                    <a:pt x="0" y="2181"/>
                  </a:lnTo>
                  <a:lnTo>
                    <a:pt x="0" y="2157"/>
                  </a:lnTo>
                  <a:lnTo>
                    <a:pt x="0" y="2132"/>
                  </a:lnTo>
                  <a:lnTo>
                    <a:pt x="0" y="2107"/>
                  </a:lnTo>
                  <a:lnTo>
                    <a:pt x="0" y="2081"/>
                  </a:lnTo>
                  <a:lnTo>
                    <a:pt x="0" y="2055"/>
                  </a:lnTo>
                  <a:lnTo>
                    <a:pt x="0" y="2029"/>
                  </a:lnTo>
                  <a:lnTo>
                    <a:pt x="0" y="2002"/>
                  </a:lnTo>
                  <a:lnTo>
                    <a:pt x="5" y="2003"/>
                  </a:lnTo>
                  <a:lnTo>
                    <a:pt x="19" y="2007"/>
                  </a:lnTo>
                  <a:lnTo>
                    <a:pt x="33" y="2005"/>
                  </a:lnTo>
                  <a:lnTo>
                    <a:pt x="58" y="2014"/>
                  </a:lnTo>
                  <a:lnTo>
                    <a:pt x="74" y="2032"/>
                  </a:lnTo>
                  <a:lnTo>
                    <a:pt x="87" y="2041"/>
                  </a:lnTo>
                  <a:lnTo>
                    <a:pt x="92" y="2047"/>
                  </a:lnTo>
                  <a:lnTo>
                    <a:pt x="100" y="2052"/>
                  </a:lnTo>
                  <a:lnTo>
                    <a:pt x="120" y="2064"/>
                  </a:lnTo>
                  <a:lnTo>
                    <a:pt x="126" y="2065"/>
                  </a:lnTo>
                  <a:lnTo>
                    <a:pt x="137" y="2071"/>
                  </a:lnTo>
                  <a:lnTo>
                    <a:pt x="144" y="2070"/>
                  </a:lnTo>
                  <a:lnTo>
                    <a:pt x="156" y="2071"/>
                  </a:lnTo>
                  <a:lnTo>
                    <a:pt x="164" y="2076"/>
                  </a:lnTo>
                  <a:lnTo>
                    <a:pt x="180" y="2088"/>
                  </a:lnTo>
                  <a:lnTo>
                    <a:pt x="184" y="2089"/>
                  </a:lnTo>
                  <a:lnTo>
                    <a:pt x="185" y="2088"/>
                  </a:lnTo>
                  <a:lnTo>
                    <a:pt x="179" y="2076"/>
                  </a:lnTo>
                  <a:lnTo>
                    <a:pt x="178" y="2075"/>
                  </a:lnTo>
                  <a:lnTo>
                    <a:pt x="172" y="2071"/>
                  </a:lnTo>
                  <a:lnTo>
                    <a:pt x="164" y="2068"/>
                  </a:lnTo>
                  <a:lnTo>
                    <a:pt x="163" y="2068"/>
                  </a:lnTo>
                  <a:lnTo>
                    <a:pt x="162" y="2063"/>
                  </a:lnTo>
                  <a:lnTo>
                    <a:pt x="163" y="2062"/>
                  </a:lnTo>
                  <a:lnTo>
                    <a:pt x="164" y="2061"/>
                  </a:lnTo>
                  <a:lnTo>
                    <a:pt x="170" y="2061"/>
                  </a:lnTo>
                  <a:lnTo>
                    <a:pt x="173" y="2060"/>
                  </a:lnTo>
                  <a:lnTo>
                    <a:pt x="174" y="2059"/>
                  </a:lnTo>
                  <a:lnTo>
                    <a:pt x="171" y="2058"/>
                  </a:lnTo>
                  <a:lnTo>
                    <a:pt x="168" y="2057"/>
                  </a:lnTo>
                  <a:lnTo>
                    <a:pt x="165" y="2054"/>
                  </a:lnTo>
                  <a:lnTo>
                    <a:pt x="163" y="2051"/>
                  </a:lnTo>
                  <a:lnTo>
                    <a:pt x="170" y="2033"/>
                  </a:lnTo>
                  <a:lnTo>
                    <a:pt x="172" y="2035"/>
                  </a:lnTo>
                  <a:lnTo>
                    <a:pt x="176" y="2030"/>
                  </a:lnTo>
                  <a:lnTo>
                    <a:pt x="183" y="2033"/>
                  </a:lnTo>
                  <a:lnTo>
                    <a:pt x="184" y="2031"/>
                  </a:lnTo>
                  <a:lnTo>
                    <a:pt x="185" y="2023"/>
                  </a:lnTo>
                  <a:lnTo>
                    <a:pt x="186" y="2020"/>
                  </a:lnTo>
                  <a:lnTo>
                    <a:pt x="188" y="2019"/>
                  </a:lnTo>
                  <a:lnTo>
                    <a:pt x="197" y="2017"/>
                  </a:lnTo>
                  <a:lnTo>
                    <a:pt x="208" y="2019"/>
                  </a:lnTo>
                  <a:lnTo>
                    <a:pt x="209" y="2018"/>
                  </a:lnTo>
                  <a:lnTo>
                    <a:pt x="208" y="2012"/>
                  </a:lnTo>
                  <a:lnTo>
                    <a:pt x="208" y="2009"/>
                  </a:lnTo>
                  <a:lnTo>
                    <a:pt x="209" y="2003"/>
                  </a:lnTo>
                  <a:lnTo>
                    <a:pt x="210" y="2001"/>
                  </a:lnTo>
                  <a:lnTo>
                    <a:pt x="211" y="1999"/>
                  </a:lnTo>
                  <a:lnTo>
                    <a:pt x="216" y="2000"/>
                  </a:lnTo>
                  <a:lnTo>
                    <a:pt x="218" y="2003"/>
                  </a:lnTo>
                  <a:lnTo>
                    <a:pt x="220" y="2008"/>
                  </a:lnTo>
                  <a:lnTo>
                    <a:pt x="221" y="2011"/>
                  </a:lnTo>
                  <a:lnTo>
                    <a:pt x="227" y="2013"/>
                  </a:lnTo>
                  <a:lnTo>
                    <a:pt x="228" y="2015"/>
                  </a:lnTo>
                  <a:lnTo>
                    <a:pt x="226" y="2023"/>
                  </a:lnTo>
                  <a:lnTo>
                    <a:pt x="223" y="2026"/>
                  </a:lnTo>
                  <a:lnTo>
                    <a:pt x="219" y="2036"/>
                  </a:lnTo>
                  <a:lnTo>
                    <a:pt x="218" y="2038"/>
                  </a:lnTo>
                  <a:lnTo>
                    <a:pt x="226" y="2034"/>
                  </a:lnTo>
                  <a:lnTo>
                    <a:pt x="233" y="2028"/>
                  </a:lnTo>
                  <a:lnTo>
                    <a:pt x="241" y="2024"/>
                  </a:lnTo>
                  <a:lnTo>
                    <a:pt x="246" y="2024"/>
                  </a:lnTo>
                  <a:lnTo>
                    <a:pt x="251" y="2022"/>
                  </a:lnTo>
                  <a:lnTo>
                    <a:pt x="253" y="2019"/>
                  </a:lnTo>
                  <a:lnTo>
                    <a:pt x="255" y="2015"/>
                  </a:lnTo>
                  <a:lnTo>
                    <a:pt x="259" y="2004"/>
                  </a:lnTo>
                  <a:lnTo>
                    <a:pt x="261" y="2002"/>
                  </a:lnTo>
                  <a:lnTo>
                    <a:pt x="271" y="2003"/>
                  </a:lnTo>
                  <a:lnTo>
                    <a:pt x="273" y="2002"/>
                  </a:lnTo>
                  <a:lnTo>
                    <a:pt x="275" y="2002"/>
                  </a:lnTo>
                  <a:lnTo>
                    <a:pt x="274" y="2000"/>
                  </a:lnTo>
                  <a:lnTo>
                    <a:pt x="273" y="1998"/>
                  </a:lnTo>
                  <a:lnTo>
                    <a:pt x="270" y="1998"/>
                  </a:lnTo>
                  <a:lnTo>
                    <a:pt x="270" y="1997"/>
                  </a:lnTo>
                  <a:lnTo>
                    <a:pt x="271" y="1995"/>
                  </a:lnTo>
                  <a:lnTo>
                    <a:pt x="272" y="1994"/>
                  </a:lnTo>
                  <a:lnTo>
                    <a:pt x="277" y="1993"/>
                  </a:lnTo>
                  <a:lnTo>
                    <a:pt x="280" y="1997"/>
                  </a:lnTo>
                  <a:lnTo>
                    <a:pt x="283" y="1997"/>
                  </a:lnTo>
                  <a:lnTo>
                    <a:pt x="290" y="1992"/>
                  </a:lnTo>
                  <a:lnTo>
                    <a:pt x="301" y="1981"/>
                  </a:lnTo>
                  <a:lnTo>
                    <a:pt x="306" y="1977"/>
                  </a:lnTo>
                  <a:lnTo>
                    <a:pt x="310" y="1977"/>
                  </a:lnTo>
                  <a:lnTo>
                    <a:pt x="313" y="1979"/>
                  </a:lnTo>
                  <a:lnTo>
                    <a:pt x="315" y="1978"/>
                  </a:lnTo>
                  <a:lnTo>
                    <a:pt x="319" y="1972"/>
                  </a:lnTo>
                  <a:lnTo>
                    <a:pt x="320" y="1968"/>
                  </a:lnTo>
                  <a:lnTo>
                    <a:pt x="322" y="1965"/>
                  </a:lnTo>
                  <a:lnTo>
                    <a:pt x="331" y="1957"/>
                  </a:lnTo>
                  <a:lnTo>
                    <a:pt x="336" y="1956"/>
                  </a:lnTo>
                  <a:lnTo>
                    <a:pt x="339" y="1957"/>
                  </a:lnTo>
                  <a:lnTo>
                    <a:pt x="343" y="1961"/>
                  </a:lnTo>
                  <a:lnTo>
                    <a:pt x="346" y="1962"/>
                  </a:lnTo>
                  <a:lnTo>
                    <a:pt x="350" y="1961"/>
                  </a:lnTo>
                  <a:lnTo>
                    <a:pt x="353" y="1961"/>
                  </a:lnTo>
                  <a:lnTo>
                    <a:pt x="355" y="1960"/>
                  </a:lnTo>
                  <a:lnTo>
                    <a:pt x="361" y="1951"/>
                  </a:lnTo>
                  <a:lnTo>
                    <a:pt x="362" y="1951"/>
                  </a:lnTo>
                  <a:lnTo>
                    <a:pt x="364" y="1954"/>
                  </a:lnTo>
                  <a:lnTo>
                    <a:pt x="367" y="1960"/>
                  </a:lnTo>
                  <a:lnTo>
                    <a:pt x="367" y="1963"/>
                  </a:lnTo>
                  <a:lnTo>
                    <a:pt x="363" y="1970"/>
                  </a:lnTo>
                  <a:lnTo>
                    <a:pt x="337" y="1990"/>
                  </a:lnTo>
                  <a:lnTo>
                    <a:pt x="329" y="1999"/>
                  </a:lnTo>
                  <a:lnTo>
                    <a:pt x="325" y="2002"/>
                  </a:lnTo>
                  <a:lnTo>
                    <a:pt x="321" y="2004"/>
                  </a:lnTo>
                  <a:lnTo>
                    <a:pt x="313" y="2005"/>
                  </a:lnTo>
                  <a:lnTo>
                    <a:pt x="310" y="2007"/>
                  </a:lnTo>
                  <a:lnTo>
                    <a:pt x="304" y="2008"/>
                  </a:lnTo>
                  <a:lnTo>
                    <a:pt x="292" y="2012"/>
                  </a:lnTo>
                  <a:lnTo>
                    <a:pt x="290" y="2013"/>
                  </a:lnTo>
                  <a:lnTo>
                    <a:pt x="288" y="2014"/>
                  </a:lnTo>
                  <a:lnTo>
                    <a:pt x="284" y="2025"/>
                  </a:lnTo>
                  <a:lnTo>
                    <a:pt x="282" y="2028"/>
                  </a:lnTo>
                  <a:lnTo>
                    <a:pt x="278" y="2033"/>
                  </a:lnTo>
                  <a:lnTo>
                    <a:pt x="273" y="2036"/>
                  </a:lnTo>
                  <a:lnTo>
                    <a:pt x="266" y="2038"/>
                  </a:lnTo>
                  <a:lnTo>
                    <a:pt x="262" y="2043"/>
                  </a:lnTo>
                  <a:lnTo>
                    <a:pt x="257" y="2052"/>
                  </a:lnTo>
                  <a:lnTo>
                    <a:pt x="253" y="2059"/>
                  </a:lnTo>
                  <a:lnTo>
                    <a:pt x="249" y="2064"/>
                  </a:lnTo>
                  <a:lnTo>
                    <a:pt x="244" y="2071"/>
                  </a:lnTo>
                  <a:lnTo>
                    <a:pt x="243" y="2075"/>
                  </a:lnTo>
                  <a:lnTo>
                    <a:pt x="244" y="2080"/>
                  </a:lnTo>
                  <a:lnTo>
                    <a:pt x="244" y="2081"/>
                  </a:lnTo>
                  <a:lnTo>
                    <a:pt x="249" y="2084"/>
                  </a:lnTo>
                  <a:lnTo>
                    <a:pt x="251" y="2083"/>
                  </a:lnTo>
                  <a:lnTo>
                    <a:pt x="250" y="2081"/>
                  </a:lnTo>
                  <a:lnTo>
                    <a:pt x="246" y="2077"/>
                  </a:lnTo>
                  <a:lnTo>
                    <a:pt x="245" y="2076"/>
                  </a:lnTo>
                  <a:lnTo>
                    <a:pt x="246" y="2075"/>
                  </a:lnTo>
                  <a:lnTo>
                    <a:pt x="265" y="2077"/>
                  </a:lnTo>
                  <a:lnTo>
                    <a:pt x="270" y="2075"/>
                  </a:lnTo>
                  <a:lnTo>
                    <a:pt x="271" y="2072"/>
                  </a:lnTo>
                  <a:lnTo>
                    <a:pt x="271" y="2071"/>
                  </a:lnTo>
                  <a:lnTo>
                    <a:pt x="265" y="2070"/>
                  </a:lnTo>
                  <a:lnTo>
                    <a:pt x="264" y="2068"/>
                  </a:lnTo>
                  <a:lnTo>
                    <a:pt x="263" y="2063"/>
                  </a:lnTo>
                  <a:lnTo>
                    <a:pt x="263" y="2060"/>
                  </a:lnTo>
                  <a:lnTo>
                    <a:pt x="263" y="2057"/>
                  </a:lnTo>
                  <a:lnTo>
                    <a:pt x="265" y="2054"/>
                  </a:lnTo>
                  <a:lnTo>
                    <a:pt x="270" y="2048"/>
                  </a:lnTo>
                  <a:lnTo>
                    <a:pt x="276" y="2046"/>
                  </a:lnTo>
                  <a:lnTo>
                    <a:pt x="281" y="2043"/>
                  </a:lnTo>
                  <a:lnTo>
                    <a:pt x="284" y="2040"/>
                  </a:lnTo>
                  <a:lnTo>
                    <a:pt x="290" y="2035"/>
                  </a:lnTo>
                  <a:lnTo>
                    <a:pt x="293" y="2031"/>
                  </a:lnTo>
                  <a:lnTo>
                    <a:pt x="295" y="2027"/>
                  </a:lnTo>
                  <a:lnTo>
                    <a:pt x="295" y="2026"/>
                  </a:lnTo>
                  <a:lnTo>
                    <a:pt x="293" y="2025"/>
                  </a:lnTo>
                  <a:lnTo>
                    <a:pt x="295" y="2022"/>
                  </a:lnTo>
                  <a:lnTo>
                    <a:pt x="300" y="2019"/>
                  </a:lnTo>
                  <a:lnTo>
                    <a:pt x="302" y="2019"/>
                  </a:lnTo>
                  <a:lnTo>
                    <a:pt x="309" y="2022"/>
                  </a:lnTo>
                  <a:lnTo>
                    <a:pt x="310" y="2024"/>
                  </a:lnTo>
                  <a:lnTo>
                    <a:pt x="309" y="2029"/>
                  </a:lnTo>
                  <a:lnTo>
                    <a:pt x="311" y="2029"/>
                  </a:lnTo>
                  <a:lnTo>
                    <a:pt x="313" y="2022"/>
                  </a:lnTo>
                  <a:lnTo>
                    <a:pt x="315" y="2020"/>
                  </a:lnTo>
                  <a:lnTo>
                    <a:pt x="316" y="2019"/>
                  </a:lnTo>
                  <a:lnTo>
                    <a:pt x="318" y="2020"/>
                  </a:lnTo>
                  <a:lnTo>
                    <a:pt x="319" y="2023"/>
                  </a:lnTo>
                  <a:lnTo>
                    <a:pt x="320" y="2029"/>
                  </a:lnTo>
                  <a:lnTo>
                    <a:pt x="320" y="2038"/>
                  </a:lnTo>
                  <a:lnTo>
                    <a:pt x="321" y="2042"/>
                  </a:lnTo>
                  <a:lnTo>
                    <a:pt x="323" y="2035"/>
                  </a:lnTo>
                  <a:lnTo>
                    <a:pt x="324" y="2032"/>
                  </a:lnTo>
                  <a:lnTo>
                    <a:pt x="331" y="2018"/>
                  </a:lnTo>
                  <a:lnTo>
                    <a:pt x="336" y="2009"/>
                  </a:lnTo>
                  <a:lnTo>
                    <a:pt x="341" y="2002"/>
                  </a:lnTo>
                  <a:lnTo>
                    <a:pt x="348" y="1996"/>
                  </a:lnTo>
                  <a:lnTo>
                    <a:pt x="365" y="1986"/>
                  </a:lnTo>
                  <a:lnTo>
                    <a:pt x="375" y="1983"/>
                  </a:lnTo>
                  <a:lnTo>
                    <a:pt x="380" y="1981"/>
                  </a:lnTo>
                  <a:lnTo>
                    <a:pt x="383" y="1978"/>
                  </a:lnTo>
                  <a:lnTo>
                    <a:pt x="385" y="1976"/>
                  </a:lnTo>
                  <a:lnTo>
                    <a:pt x="387" y="1973"/>
                  </a:lnTo>
                  <a:lnTo>
                    <a:pt x="388" y="1973"/>
                  </a:lnTo>
                  <a:lnTo>
                    <a:pt x="386" y="1980"/>
                  </a:lnTo>
                  <a:lnTo>
                    <a:pt x="386" y="1981"/>
                  </a:lnTo>
                  <a:lnTo>
                    <a:pt x="380" y="1985"/>
                  </a:lnTo>
                  <a:lnTo>
                    <a:pt x="378" y="1988"/>
                  </a:lnTo>
                  <a:lnTo>
                    <a:pt x="380" y="1993"/>
                  </a:lnTo>
                  <a:lnTo>
                    <a:pt x="380" y="1996"/>
                  </a:lnTo>
                  <a:lnTo>
                    <a:pt x="382" y="1997"/>
                  </a:lnTo>
                  <a:lnTo>
                    <a:pt x="385" y="1996"/>
                  </a:lnTo>
                  <a:lnTo>
                    <a:pt x="388" y="1993"/>
                  </a:lnTo>
                  <a:lnTo>
                    <a:pt x="393" y="1988"/>
                  </a:lnTo>
                  <a:lnTo>
                    <a:pt x="404" y="1973"/>
                  </a:lnTo>
                  <a:lnTo>
                    <a:pt x="404" y="1971"/>
                  </a:lnTo>
                  <a:lnTo>
                    <a:pt x="406" y="1960"/>
                  </a:lnTo>
                  <a:lnTo>
                    <a:pt x="413" y="1955"/>
                  </a:lnTo>
                  <a:lnTo>
                    <a:pt x="423" y="1949"/>
                  </a:lnTo>
                  <a:lnTo>
                    <a:pt x="426" y="1945"/>
                  </a:lnTo>
                  <a:lnTo>
                    <a:pt x="416" y="1942"/>
                  </a:lnTo>
                  <a:lnTo>
                    <a:pt x="415" y="1940"/>
                  </a:lnTo>
                  <a:lnTo>
                    <a:pt x="415" y="1939"/>
                  </a:lnTo>
                  <a:lnTo>
                    <a:pt x="416" y="1936"/>
                  </a:lnTo>
                  <a:lnTo>
                    <a:pt x="412" y="1933"/>
                  </a:lnTo>
                  <a:lnTo>
                    <a:pt x="410" y="1930"/>
                  </a:lnTo>
                  <a:lnTo>
                    <a:pt x="410" y="1925"/>
                  </a:lnTo>
                  <a:lnTo>
                    <a:pt x="411" y="1920"/>
                  </a:lnTo>
                  <a:lnTo>
                    <a:pt x="415" y="1916"/>
                  </a:lnTo>
                  <a:lnTo>
                    <a:pt x="416" y="1915"/>
                  </a:lnTo>
                  <a:lnTo>
                    <a:pt x="420" y="1918"/>
                  </a:lnTo>
                  <a:lnTo>
                    <a:pt x="424" y="1921"/>
                  </a:lnTo>
                  <a:lnTo>
                    <a:pt x="436" y="1935"/>
                  </a:lnTo>
                  <a:lnTo>
                    <a:pt x="441" y="1942"/>
                  </a:lnTo>
                  <a:lnTo>
                    <a:pt x="443" y="1947"/>
                  </a:lnTo>
                  <a:lnTo>
                    <a:pt x="450" y="1964"/>
                  </a:lnTo>
                  <a:lnTo>
                    <a:pt x="453" y="1973"/>
                  </a:lnTo>
                  <a:lnTo>
                    <a:pt x="456" y="1983"/>
                  </a:lnTo>
                  <a:lnTo>
                    <a:pt x="458" y="1991"/>
                  </a:lnTo>
                  <a:lnTo>
                    <a:pt x="461" y="1995"/>
                  </a:lnTo>
                  <a:lnTo>
                    <a:pt x="472" y="2012"/>
                  </a:lnTo>
                  <a:lnTo>
                    <a:pt x="478" y="2019"/>
                  </a:lnTo>
                  <a:lnTo>
                    <a:pt x="482" y="2023"/>
                  </a:lnTo>
                  <a:lnTo>
                    <a:pt x="489" y="2027"/>
                  </a:lnTo>
                  <a:lnTo>
                    <a:pt x="495" y="2029"/>
                  </a:lnTo>
                  <a:lnTo>
                    <a:pt x="500" y="2030"/>
                  </a:lnTo>
                  <a:lnTo>
                    <a:pt x="506" y="2023"/>
                  </a:lnTo>
                  <a:lnTo>
                    <a:pt x="506" y="2018"/>
                  </a:lnTo>
                  <a:lnTo>
                    <a:pt x="503" y="2009"/>
                  </a:lnTo>
                  <a:lnTo>
                    <a:pt x="500" y="2004"/>
                  </a:lnTo>
                  <a:lnTo>
                    <a:pt x="501" y="2001"/>
                  </a:lnTo>
                  <a:lnTo>
                    <a:pt x="504" y="1994"/>
                  </a:lnTo>
                  <a:lnTo>
                    <a:pt x="504" y="1992"/>
                  </a:lnTo>
                  <a:lnTo>
                    <a:pt x="505" y="1986"/>
                  </a:lnTo>
                  <a:lnTo>
                    <a:pt x="508" y="1987"/>
                  </a:lnTo>
                  <a:lnTo>
                    <a:pt x="509" y="1987"/>
                  </a:lnTo>
                  <a:lnTo>
                    <a:pt x="510" y="1984"/>
                  </a:lnTo>
                  <a:lnTo>
                    <a:pt x="513" y="1980"/>
                  </a:lnTo>
                  <a:lnTo>
                    <a:pt x="515" y="1976"/>
                  </a:lnTo>
                  <a:lnTo>
                    <a:pt x="519" y="1973"/>
                  </a:lnTo>
                  <a:lnTo>
                    <a:pt x="519" y="1970"/>
                  </a:lnTo>
                  <a:lnTo>
                    <a:pt x="516" y="1969"/>
                  </a:lnTo>
                  <a:lnTo>
                    <a:pt x="514" y="1969"/>
                  </a:lnTo>
                  <a:lnTo>
                    <a:pt x="513" y="1968"/>
                  </a:lnTo>
                  <a:lnTo>
                    <a:pt x="512" y="1967"/>
                  </a:lnTo>
                  <a:lnTo>
                    <a:pt x="513" y="1966"/>
                  </a:lnTo>
                  <a:lnTo>
                    <a:pt x="520" y="1962"/>
                  </a:lnTo>
                  <a:lnTo>
                    <a:pt x="521" y="1959"/>
                  </a:lnTo>
                  <a:lnTo>
                    <a:pt x="523" y="1956"/>
                  </a:lnTo>
                  <a:lnTo>
                    <a:pt x="526" y="1956"/>
                  </a:lnTo>
                  <a:lnTo>
                    <a:pt x="528" y="1956"/>
                  </a:lnTo>
                  <a:lnTo>
                    <a:pt x="530" y="1960"/>
                  </a:lnTo>
                  <a:lnTo>
                    <a:pt x="530" y="1964"/>
                  </a:lnTo>
                  <a:lnTo>
                    <a:pt x="529" y="1971"/>
                  </a:lnTo>
                  <a:lnTo>
                    <a:pt x="528" y="1977"/>
                  </a:lnTo>
                  <a:lnTo>
                    <a:pt x="531" y="1991"/>
                  </a:lnTo>
                  <a:lnTo>
                    <a:pt x="532" y="1994"/>
                  </a:lnTo>
                  <a:lnTo>
                    <a:pt x="540" y="1999"/>
                  </a:lnTo>
                  <a:lnTo>
                    <a:pt x="539" y="2002"/>
                  </a:lnTo>
                  <a:lnTo>
                    <a:pt x="531" y="2016"/>
                  </a:lnTo>
                  <a:lnTo>
                    <a:pt x="529" y="2020"/>
                  </a:lnTo>
                  <a:lnTo>
                    <a:pt x="528" y="2023"/>
                  </a:lnTo>
                  <a:lnTo>
                    <a:pt x="528" y="2025"/>
                  </a:lnTo>
                  <a:lnTo>
                    <a:pt x="530" y="2027"/>
                  </a:lnTo>
                  <a:lnTo>
                    <a:pt x="532" y="2028"/>
                  </a:lnTo>
                  <a:lnTo>
                    <a:pt x="540" y="2029"/>
                  </a:lnTo>
                  <a:lnTo>
                    <a:pt x="542" y="2027"/>
                  </a:lnTo>
                  <a:lnTo>
                    <a:pt x="556" y="2027"/>
                  </a:lnTo>
                  <a:lnTo>
                    <a:pt x="559" y="2026"/>
                  </a:lnTo>
                  <a:lnTo>
                    <a:pt x="561" y="2023"/>
                  </a:lnTo>
                  <a:lnTo>
                    <a:pt x="564" y="2016"/>
                  </a:lnTo>
                  <a:lnTo>
                    <a:pt x="567" y="2014"/>
                  </a:lnTo>
                  <a:lnTo>
                    <a:pt x="569" y="2012"/>
                  </a:lnTo>
                  <a:lnTo>
                    <a:pt x="571" y="2003"/>
                  </a:lnTo>
                  <a:lnTo>
                    <a:pt x="572" y="1994"/>
                  </a:lnTo>
                  <a:lnTo>
                    <a:pt x="573" y="1990"/>
                  </a:lnTo>
                  <a:lnTo>
                    <a:pt x="575" y="1988"/>
                  </a:lnTo>
                  <a:lnTo>
                    <a:pt x="577" y="1986"/>
                  </a:lnTo>
                  <a:lnTo>
                    <a:pt x="583" y="1988"/>
                  </a:lnTo>
                  <a:lnTo>
                    <a:pt x="585" y="1987"/>
                  </a:lnTo>
                  <a:lnTo>
                    <a:pt x="595" y="1988"/>
                  </a:lnTo>
                  <a:lnTo>
                    <a:pt x="605" y="1987"/>
                  </a:lnTo>
                  <a:lnTo>
                    <a:pt x="616" y="1989"/>
                  </a:lnTo>
                  <a:lnTo>
                    <a:pt x="622" y="1991"/>
                  </a:lnTo>
                  <a:lnTo>
                    <a:pt x="629" y="1994"/>
                  </a:lnTo>
                  <a:lnTo>
                    <a:pt x="641" y="2001"/>
                  </a:lnTo>
                  <a:lnTo>
                    <a:pt x="646" y="2005"/>
                  </a:lnTo>
                  <a:lnTo>
                    <a:pt x="662" y="2023"/>
                  </a:lnTo>
                  <a:lnTo>
                    <a:pt x="667" y="2027"/>
                  </a:lnTo>
                  <a:lnTo>
                    <a:pt x="676" y="2030"/>
                  </a:lnTo>
                  <a:lnTo>
                    <a:pt x="708" y="2038"/>
                  </a:lnTo>
                  <a:lnTo>
                    <a:pt x="712" y="2040"/>
                  </a:lnTo>
                  <a:lnTo>
                    <a:pt x="720" y="2048"/>
                  </a:lnTo>
                  <a:lnTo>
                    <a:pt x="726" y="2052"/>
                  </a:lnTo>
                  <a:lnTo>
                    <a:pt x="732" y="2057"/>
                  </a:lnTo>
                  <a:lnTo>
                    <a:pt x="741" y="2061"/>
                  </a:lnTo>
                  <a:lnTo>
                    <a:pt x="758" y="2066"/>
                  </a:lnTo>
                  <a:lnTo>
                    <a:pt x="760" y="2069"/>
                  </a:lnTo>
                  <a:lnTo>
                    <a:pt x="763" y="2070"/>
                  </a:lnTo>
                  <a:lnTo>
                    <a:pt x="767" y="2068"/>
                  </a:lnTo>
                  <a:lnTo>
                    <a:pt x="782" y="2072"/>
                  </a:lnTo>
                  <a:lnTo>
                    <a:pt x="786" y="2071"/>
                  </a:lnTo>
                  <a:lnTo>
                    <a:pt x="789" y="2072"/>
                  </a:lnTo>
                  <a:lnTo>
                    <a:pt x="792" y="2075"/>
                  </a:lnTo>
                  <a:lnTo>
                    <a:pt x="797" y="2076"/>
                  </a:lnTo>
                  <a:lnTo>
                    <a:pt x="797" y="2074"/>
                  </a:lnTo>
                  <a:lnTo>
                    <a:pt x="791" y="2065"/>
                  </a:lnTo>
                  <a:lnTo>
                    <a:pt x="792" y="2063"/>
                  </a:lnTo>
                  <a:lnTo>
                    <a:pt x="794" y="2063"/>
                  </a:lnTo>
                  <a:lnTo>
                    <a:pt x="802" y="2065"/>
                  </a:lnTo>
                  <a:lnTo>
                    <a:pt x="803" y="2062"/>
                  </a:lnTo>
                  <a:lnTo>
                    <a:pt x="806" y="2062"/>
                  </a:lnTo>
                  <a:lnTo>
                    <a:pt x="811" y="2063"/>
                  </a:lnTo>
                  <a:lnTo>
                    <a:pt x="818" y="2066"/>
                  </a:lnTo>
                  <a:lnTo>
                    <a:pt x="824" y="2071"/>
                  </a:lnTo>
                  <a:lnTo>
                    <a:pt x="832" y="2075"/>
                  </a:lnTo>
                  <a:lnTo>
                    <a:pt x="844" y="2083"/>
                  </a:lnTo>
                  <a:lnTo>
                    <a:pt x="850" y="2091"/>
                  </a:lnTo>
                  <a:lnTo>
                    <a:pt x="857" y="2101"/>
                  </a:lnTo>
                  <a:lnTo>
                    <a:pt x="860" y="2107"/>
                  </a:lnTo>
                  <a:lnTo>
                    <a:pt x="860" y="2110"/>
                  </a:lnTo>
                  <a:lnTo>
                    <a:pt x="862" y="2112"/>
                  </a:lnTo>
                  <a:lnTo>
                    <a:pt x="864" y="2112"/>
                  </a:lnTo>
                  <a:lnTo>
                    <a:pt x="865" y="2114"/>
                  </a:lnTo>
                  <a:lnTo>
                    <a:pt x="863" y="2122"/>
                  </a:lnTo>
                  <a:lnTo>
                    <a:pt x="862" y="2124"/>
                  </a:lnTo>
                  <a:lnTo>
                    <a:pt x="860" y="2125"/>
                  </a:lnTo>
                  <a:lnTo>
                    <a:pt x="855" y="2127"/>
                  </a:lnTo>
                  <a:lnTo>
                    <a:pt x="839" y="2125"/>
                  </a:lnTo>
                  <a:lnTo>
                    <a:pt x="836" y="2131"/>
                  </a:lnTo>
                  <a:lnTo>
                    <a:pt x="827" y="2137"/>
                  </a:lnTo>
                  <a:lnTo>
                    <a:pt x="826" y="2139"/>
                  </a:lnTo>
                  <a:lnTo>
                    <a:pt x="825" y="2141"/>
                  </a:lnTo>
                  <a:lnTo>
                    <a:pt x="826" y="2146"/>
                  </a:lnTo>
                  <a:lnTo>
                    <a:pt x="825" y="2148"/>
                  </a:lnTo>
                  <a:lnTo>
                    <a:pt x="818" y="2155"/>
                  </a:lnTo>
                  <a:lnTo>
                    <a:pt x="818" y="2156"/>
                  </a:lnTo>
                  <a:lnTo>
                    <a:pt x="823" y="2159"/>
                  </a:lnTo>
                  <a:lnTo>
                    <a:pt x="827" y="2164"/>
                  </a:lnTo>
                  <a:lnTo>
                    <a:pt x="831" y="2164"/>
                  </a:lnTo>
                  <a:lnTo>
                    <a:pt x="836" y="2164"/>
                  </a:lnTo>
                  <a:lnTo>
                    <a:pt x="842" y="2166"/>
                  </a:lnTo>
                  <a:lnTo>
                    <a:pt x="850" y="2169"/>
                  </a:lnTo>
                  <a:lnTo>
                    <a:pt x="855" y="2171"/>
                  </a:lnTo>
                  <a:lnTo>
                    <a:pt x="858" y="2170"/>
                  </a:lnTo>
                  <a:lnTo>
                    <a:pt x="862" y="2171"/>
                  </a:lnTo>
                  <a:lnTo>
                    <a:pt x="867" y="2173"/>
                  </a:lnTo>
                  <a:lnTo>
                    <a:pt x="874" y="2174"/>
                  </a:lnTo>
                  <a:lnTo>
                    <a:pt x="888" y="2174"/>
                  </a:lnTo>
                  <a:lnTo>
                    <a:pt x="893" y="2175"/>
                  </a:lnTo>
                  <a:lnTo>
                    <a:pt x="899" y="2175"/>
                  </a:lnTo>
                  <a:lnTo>
                    <a:pt x="911" y="2175"/>
                  </a:lnTo>
                  <a:lnTo>
                    <a:pt x="914" y="2175"/>
                  </a:lnTo>
                  <a:lnTo>
                    <a:pt x="917" y="2172"/>
                  </a:lnTo>
                  <a:lnTo>
                    <a:pt x="920" y="2171"/>
                  </a:lnTo>
                  <a:lnTo>
                    <a:pt x="924" y="2171"/>
                  </a:lnTo>
                  <a:lnTo>
                    <a:pt x="937" y="2169"/>
                  </a:lnTo>
                  <a:lnTo>
                    <a:pt x="941" y="2169"/>
                  </a:lnTo>
                  <a:lnTo>
                    <a:pt x="945" y="2167"/>
                  </a:lnTo>
                  <a:lnTo>
                    <a:pt x="950" y="2164"/>
                  </a:lnTo>
                  <a:lnTo>
                    <a:pt x="953" y="2163"/>
                  </a:lnTo>
                  <a:lnTo>
                    <a:pt x="955" y="2166"/>
                  </a:lnTo>
                  <a:lnTo>
                    <a:pt x="956" y="2166"/>
                  </a:lnTo>
                  <a:lnTo>
                    <a:pt x="959" y="2166"/>
                  </a:lnTo>
                  <a:lnTo>
                    <a:pt x="966" y="2162"/>
                  </a:lnTo>
                  <a:lnTo>
                    <a:pt x="980" y="2152"/>
                  </a:lnTo>
                  <a:lnTo>
                    <a:pt x="984" y="2152"/>
                  </a:lnTo>
                  <a:lnTo>
                    <a:pt x="988" y="2149"/>
                  </a:lnTo>
                  <a:lnTo>
                    <a:pt x="989" y="2149"/>
                  </a:lnTo>
                  <a:lnTo>
                    <a:pt x="990" y="2150"/>
                  </a:lnTo>
                  <a:lnTo>
                    <a:pt x="993" y="2157"/>
                  </a:lnTo>
                  <a:lnTo>
                    <a:pt x="994" y="2159"/>
                  </a:lnTo>
                  <a:lnTo>
                    <a:pt x="997" y="2159"/>
                  </a:lnTo>
                  <a:lnTo>
                    <a:pt x="999" y="2164"/>
                  </a:lnTo>
                  <a:lnTo>
                    <a:pt x="1002" y="2169"/>
                  </a:lnTo>
                  <a:lnTo>
                    <a:pt x="1003" y="2171"/>
                  </a:lnTo>
                  <a:lnTo>
                    <a:pt x="1016" y="2171"/>
                  </a:lnTo>
                  <a:lnTo>
                    <a:pt x="1020" y="2173"/>
                  </a:lnTo>
                  <a:lnTo>
                    <a:pt x="1022" y="2174"/>
                  </a:lnTo>
                  <a:lnTo>
                    <a:pt x="1024" y="2179"/>
                  </a:lnTo>
                  <a:lnTo>
                    <a:pt x="1024" y="2187"/>
                  </a:lnTo>
                  <a:lnTo>
                    <a:pt x="1025" y="2191"/>
                  </a:lnTo>
                  <a:lnTo>
                    <a:pt x="1027" y="2196"/>
                  </a:lnTo>
                  <a:lnTo>
                    <a:pt x="1028" y="2197"/>
                  </a:lnTo>
                  <a:lnTo>
                    <a:pt x="1029" y="2196"/>
                  </a:lnTo>
                  <a:lnTo>
                    <a:pt x="1032" y="2183"/>
                  </a:lnTo>
                  <a:lnTo>
                    <a:pt x="1033" y="2181"/>
                  </a:lnTo>
                  <a:lnTo>
                    <a:pt x="1036" y="2182"/>
                  </a:lnTo>
                  <a:lnTo>
                    <a:pt x="1036" y="2183"/>
                  </a:lnTo>
                  <a:lnTo>
                    <a:pt x="1040" y="2192"/>
                  </a:lnTo>
                  <a:lnTo>
                    <a:pt x="1044" y="2198"/>
                  </a:lnTo>
                  <a:lnTo>
                    <a:pt x="1055" y="2211"/>
                  </a:lnTo>
                  <a:lnTo>
                    <a:pt x="1057" y="2215"/>
                  </a:lnTo>
                  <a:lnTo>
                    <a:pt x="1059" y="2218"/>
                  </a:lnTo>
                  <a:lnTo>
                    <a:pt x="1057" y="2221"/>
                  </a:lnTo>
                  <a:lnTo>
                    <a:pt x="1055" y="2224"/>
                  </a:lnTo>
                  <a:lnTo>
                    <a:pt x="1052" y="2226"/>
                  </a:lnTo>
                  <a:lnTo>
                    <a:pt x="1048" y="2227"/>
                  </a:lnTo>
                  <a:lnTo>
                    <a:pt x="1044" y="2227"/>
                  </a:lnTo>
                  <a:lnTo>
                    <a:pt x="1041" y="2224"/>
                  </a:lnTo>
                  <a:lnTo>
                    <a:pt x="1040" y="2224"/>
                  </a:lnTo>
                  <a:lnTo>
                    <a:pt x="1041" y="2227"/>
                  </a:lnTo>
                  <a:lnTo>
                    <a:pt x="1048" y="2237"/>
                  </a:lnTo>
                  <a:lnTo>
                    <a:pt x="1051" y="2240"/>
                  </a:lnTo>
                  <a:lnTo>
                    <a:pt x="1052" y="2243"/>
                  </a:lnTo>
                  <a:lnTo>
                    <a:pt x="1054" y="2244"/>
                  </a:lnTo>
                  <a:lnTo>
                    <a:pt x="1055" y="2246"/>
                  </a:lnTo>
                  <a:lnTo>
                    <a:pt x="1057" y="2249"/>
                  </a:lnTo>
                  <a:lnTo>
                    <a:pt x="1063" y="2257"/>
                  </a:lnTo>
                  <a:lnTo>
                    <a:pt x="1065" y="2261"/>
                  </a:lnTo>
                  <a:lnTo>
                    <a:pt x="1072" y="2272"/>
                  </a:lnTo>
                  <a:lnTo>
                    <a:pt x="1076" y="2277"/>
                  </a:lnTo>
                  <a:lnTo>
                    <a:pt x="1078" y="2280"/>
                  </a:lnTo>
                  <a:lnTo>
                    <a:pt x="1079" y="2281"/>
                  </a:lnTo>
                  <a:lnTo>
                    <a:pt x="1079" y="2278"/>
                  </a:lnTo>
                  <a:lnTo>
                    <a:pt x="1070" y="2263"/>
                  </a:lnTo>
                  <a:lnTo>
                    <a:pt x="1065" y="2253"/>
                  </a:lnTo>
                  <a:lnTo>
                    <a:pt x="1064" y="2250"/>
                  </a:lnTo>
                  <a:lnTo>
                    <a:pt x="1064" y="2247"/>
                  </a:lnTo>
                  <a:lnTo>
                    <a:pt x="1064" y="2235"/>
                  </a:lnTo>
                  <a:lnTo>
                    <a:pt x="1064" y="2233"/>
                  </a:lnTo>
                  <a:lnTo>
                    <a:pt x="1067" y="2232"/>
                  </a:lnTo>
                  <a:lnTo>
                    <a:pt x="1071" y="2237"/>
                  </a:lnTo>
                  <a:lnTo>
                    <a:pt x="1072" y="2238"/>
                  </a:lnTo>
                  <a:lnTo>
                    <a:pt x="1074" y="2237"/>
                  </a:lnTo>
                  <a:lnTo>
                    <a:pt x="1074" y="2236"/>
                  </a:lnTo>
                  <a:lnTo>
                    <a:pt x="1077" y="2237"/>
                  </a:lnTo>
                  <a:lnTo>
                    <a:pt x="1081" y="2241"/>
                  </a:lnTo>
                  <a:lnTo>
                    <a:pt x="1082" y="2241"/>
                  </a:lnTo>
                  <a:lnTo>
                    <a:pt x="1079" y="2233"/>
                  </a:lnTo>
                  <a:lnTo>
                    <a:pt x="1077" y="2230"/>
                  </a:lnTo>
                  <a:lnTo>
                    <a:pt x="1076" y="2227"/>
                  </a:lnTo>
                  <a:lnTo>
                    <a:pt x="1078" y="2223"/>
                  </a:lnTo>
                  <a:lnTo>
                    <a:pt x="1077" y="2221"/>
                  </a:lnTo>
                  <a:lnTo>
                    <a:pt x="1072" y="2215"/>
                  </a:lnTo>
                  <a:lnTo>
                    <a:pt x="1069" y="2209"/>
                  </a:lnTo>
                  <a:lnTo>
                    <a:pt x="1066" y="2200"/>
                  </a:lnTo>
                  <a:lnTo>
                    <a:pt x="1066" y="2196"/>
                  </a:lnTo>
                  <a:lnTo>
                    <a:pt x="1067" y="2192"/>
                  </a:lnTo>
                  <a:lnTo>
                    <a:pt x="1066" y="2189"/>
                  </a:lnTo>
                  <a:lnTo>
                    <a:pt x="1064" y="2183"/>
                  </a:lnTo>
                  <a:lnTo>
                    <a:pt x="1060" y="2179"/>
                  </a:lnTo>
                  <a:lnTo>
                    <a:pt x="1057" y="2174"/>
                  </a:lnTo>
                  <a:lnTo>
                    <a:pt x="1056" y="2171"/>
                  </a:lnTo>
                  <a:lnTo>
                    <a:pt x="1057" y="2164"/>
                  </a:lnTo>
                  <a:lnTo>
                    <a:pt x="1059" y="2161"/>
                  </a:lnTo>
                  <a:lnTo>
                    <a:pt x="1063" y="2156"/>
                  </a:lnTo>
                  <a:lnTo>
                    <a:pt x="1064" y="2151"/>
                  </a:lnTo>
                  <a:lnTo>
                    <a:pt x="1062" y="2147"/>
                  </a:lnTo>
                  <a:lnTo>
                    <a:pt x="1061" y="2145"/>
                  </a:lnTo>
                  <a:lnTo>
                    <a:pt x="1063" y="2145"/>
                  </a:lnTo>
                  <a:lnTo>
                    <a:pt x="1071" y="2143"/>
                  </a:lnTo>
                  <a:lnTo>
                    <a:pt x="1073" y="2144"/>
                  </a:lnTo>
                  <a:lnTo>
                    <a:pt x="1076" y="2143"/>
                  </a:lnTo>
                  <a:lnTo>
                    <a:pt x="1080" y="2140"/>
                  </a:lnTo>
                  <a:lnTo>
                    <a:pt x="1083" y="2139"/>
                  </a:lnTo>
                  <a:lnTo>
                    <a:pt x="1087" y="2139"/>
                  </a:lnTo>
                  <a:lnTo>
                    <a:pt x="1090" y="2139"/>
                  </a:lnTo>
                  <a:lnTo>
                    <a:pt x="1093" y="2137"/>
                  </a:lnTo>
                  <a:lnTo>
                    <a:pt x="1094" y="2135"/>
                  </a:lnTo>
                  <a:lnTo>
                    <a:pt x="1096" y="2131"/>
                  </a:lnTo>
                  <a:lnTo>
                    <a:pt x="1098" y="2129"/>
                  </a:lnTo>
                  <a:lnTo>
                    <a:pt x="1102" y="2130"/>
                  </a:lnTo>
                  <a:lnTo>
                    <a:pt x="1104" y="2131"/>
                  </a:lnTo>
                  <a:lnTo>
                    <a:pt x="1106" y="2131"/>
                  </a:lnTo>
                  <a:lnTo>
                    <a:pt x="1106" y="2123"/>
                  </a:lnTo>
                  <a:lnTo>
                    <a:pt x="1106" y="2121"/>
                  </a:lnTo>
                  <a:lnTo>
                    <a:pt x="1110" y="2115"/>
                  </a:lnTo>
                  <a:lnTo>
                    <a:pt x="1115" y="2115"/>
                  </a:lnTo>
                  <a:lnTo>
                    <a:pt x="1118" y="2113"/>
                  </a:lnTo>
                  <a:lnTo>
                    <a:pt x="1122" y="2110"/>
                  </a:lnTo>
                  <a:lnTo>
                    <a:pt x="1124" y="2107"/>
                  </a:lnTo>
                  <a:lnTo>
                    <a:pt x="1127" y="2103"/>
                  </a:lnTo>
                  <a:lnTo>
                    <a:pt x="1127" y="2097"/>
                  </a:lnTo>
                  <a:lnTo>
                    <a:pt x="1127" y="2095"/>
                  </a:lnTo>
                  <a:lnTo>
                    <a:pt x="1122" y="2093"/>
                  </a:lnTo>
                  <a:lnTo>
                    <a:pt x="1118" y="2094"/>
                  </a:lnTo>
                  <a:lnTo>
                    <a:pt x="1112" y="2098"/>
                  </a:lnTo>
                  <a:lnTo>
                    <a:pt x="1104" y="2104"/>
                  </a:lnTo>
                  <a:lnTo>
                    <a:pt x="1102" y="2109"/>
                  </a:lnTo>
                  <a:lnTo>
                    <a:pt x="1101" y="2115"/>
                  </a:lnTo>
                  <a:lnTo>
                    <a:pt x="1100" y="2117"/>
                  </a:lnTo>
                  <a:lnTo>
                    <a:pt x="1094" y="2115"/>
                  </a:lnTo>
                  <a:lnTo>
                    <a:pt x="1092" y="2115"/>
                  </a:lnTo>
                  <a:lnTo>
                    <a:pt x="1089" y="2116"/>
                  </a:lnTo>
                  <a:lnTo>
                    <a:pt x="1086" y="2118"/>
                  </a:lnTo>
                  <a:lnTo>
                    <a:pt x="1082" y="2122"/>
                  </a:lnTo>
                  <a:lnTo>
                    <a:pt x="1077" y="2123"/>
                  </a:lnTo>
                  <a:lnTo>
                    <a:pt x="1071" y="2120"/>
                  </a:lnTo>
                  <a:lnTo>
                    <a:pt x="1068" y="2120"/>
                  </a:lnTo>
                  <a:lnTo>
                    <a:pt x="1064" y="2123"/>
                  </a:lnTo>
                  <a:lnTo>
                    <a:pt x="1064" y="2127"/>
                  </a:lnTo>
                  <a:lnTo>
                    <a:pt x="1066" y="2131"/>
                  </a:lnTo>
                  <a:lnTo>
                    <a:pt x="1064" y="2133"/>
                  </a:lnTo>
                  <a:lnTo>
                    <a:pt x="1054" y="2134"/>
                  </a:lnTo>
                  <a:lnTo>
                    <a:pt x="1052" y="2134"/>
                  </a:lnTo>
                  <a:lnTo>
                    <a:pt x="1047" y="2135"/>
                  </a:lnTo>
                  <a:lnTo>
                    <a:pt x="1045" y="2135"/>
                  </a:lnTo>
                  <a:lnTo>
                    <a:pt x="1044" y="2133"/>
                  </a:lnTo>
                  <a:lnTo>
                    <a:pt x="1033" y="2124"/>
                  </a:lnTo>
                  <a:lnTo>
                    <a:pt x="1032" y="2123"/>
                  </a:lnTo>
                  <a:lnTo>
                    <a:pt x="1035" y="2115"/>
                  </a:lnTo>
                  <a:lnTo>
                    <a:pt x="1044" y="2096"/>
                  </a:lnTo>
                  <a:lnTo>
                    <a:pt x="1045" y="2095"/>
                  </a:lnTo>
                  <a:lnTo>
                    <a:pt x="1063" y="2092"/>
                  </a:lnTo>
                  <a:lnTo>
                    <a:pt x="1073" y="2088"/>
                  </a:lnTo>
                  <a:lnTo>
                    <a:pt x="1093" y="2078"/>
                  </a:lnTo>
                  <a:lnTo>
                    <a:pt x="1096" y="2077"/>
                  </a:lnTo>
                  <a:lnTo>
                    <a:pt x="1109" y="2070"/>
                  </a:lnTo>
                  <a:lnTo>
                    <a:pt x="1114" y="2068"/>
                  </a:lnTo>
                  <a:lnTo>
                    <a:pt x="1119" y="2070"/>
                  </a:lnTo>
                  <a:lnTo>
                    <a:pt x="1126" y="2073"/>
                  </a:lnTo>
                  <a:lnTo>
                    <a:pt x="1129" y="2076"/>
                  </a:lnTo>
                  <a:lnTo>
                    <a:pt x="1132" y="2081"/>
                  </a:lnTo>
                  <a:lnTo>
                    <a:pt x="1134" y="2086"/>
                  </a:lnTo>
                  <a:lnTo>
                    <a:pt x="1137" y="2098"/>
                  </a:lnTo>
                  <a:lnTo>
                    <a:pt x="1137" y="2109"/>
                  </a:lnTo>
                  <a:lnTo>
                    <a:pt x="1139" y="2112"/>
                  </a:lnTo>
                  <a:lnTo>
                    <a:pt x="1145" y="2120"/>
                  </a:lnTo>
                  <a:lnTo>
                    <a:pt x="1148" y="2123"/>
                  </a:lnTo>
                  <a:lnTo>
                    <a:pt x="1150" y="2123"/>
                  </a:lnTo>
                  <a:lnTo>
                    <a:pt x="1151" y="2122"/>
                  </a:lnTo>
                  <a:lnTo>
                    <a:pt x="1153" y="2122"/>
                  </a:lnTo>
                  <a:lnTo>
                    <a:pt x="1153" y="2122"/>
                  </a:lnTo>
                  <a:lnTo>
                    <a:pt x="1154" y="2127"/>
                  </a:lnTo>
                  <a:lnTo>
                    <a:pt x="1155" y="2127"/>
                  </a:lnTo>
                  <a:lnTo>
                    <a:pt x="1159" y="2127"/>
                  </a:lnTo>
                  <a:lnTo>
                    <a:pt x="1162" y="2128"/>
                  </a:lnTo>
                  <a:lnTo>
                    <a:pt x="1163" y="2130"/>
                  </a:lnTo>
                  <a:lnTo>
                    <a:pt x="1162" y="2135"/>
                  </a:lnTo>
                  <a:lnTo>
                    <a:pt x="1163" y="2138"/>
                  </a:lnTo>
                  <a:lnTo>
                    <a:pt x="1167" y="2143"/>
                  </a:lnTo>
                  <a:lnTo>
                    <a:pt x="1172" y="2145"/>
                  </a:lnTo>
                  <a:lnTo>
                    <a:pt x="1177" y="2145"/>
                  </a:lnTo>
                  <a:lnTo>
                    <a:pt x="1186" y="2145"/>
                  </a:lnTo>
                  <a:lnTo>
                    <a:pt x="1194" y="2142"/>
                  </a:lnTo>
                  <a:lnTo>
                    <a:pt x="1200" y="2139"/>
                  </a:lnTo>
                  <a:lnTo>
                    <a:pt x="1205" y="2143"/>
                  </a:lnTo>
                  <a:lnTo>
                    <a:pt x="1214" y="2153"/>
                  </a:lnTo>
                  <a:lnTo>
                    <a:pt x="1220" y="2161"/>
                  </a:lnTo>
                  <a:lnTo>
                    <a:pt x="1225" y="2164"/>
                  </a:lnTo>
                  <a:lnTo>
                    <a:pt x="1235" y="2169"/>
                  </a:lnTo>
                  <a:lnTo>
                    <a:pt x="1237" y="2170"/>
                  </a:lnTo>
                  <a:lnTo>
                    <a:pt x="1241" y="2171"/>
                  </a:lnTo>
                  <a:lnTo>
                    <a:pt x="1245" y="2169"/>
                  </a:lnTo>
                  <a:lnTo>
                    <a:pt x="1251" y="2170"/>
                  </a:lnTo>
                  <a:lnTo>
                    <a:pt x="1257" y="2173"/>
                  </a:lnTo>
                  <a:lnTo>
                    <a:pt x="1261" y="2174"/>
                  </a:lnTo>
                  <a:lnTo>
                    <a:pt x="1276" y="2169"/>
                  </a:lnTo>
                  <a:lnTo>
                    <a:pt x="1278" y="2168"/>
                  </a:lnTo>
                  <a:lnTo>
                    <a:pt x="1283" y="2166"/>
                  </a:lnTo>
                  <a:lnTo>
                    <a:pt x="1287" y="2164"/>
                  </a:lnTo>
                  <a:lnTo>
                    <a:pt x="1291" y="2164"/>
                  </a:lnTo>
                  <a:lnTo>
                    <a:pt x="1295" y="2164"/>
                  </a:lnTo>
                  <a:lnTo>
                    <a:pt x="1296" y="2162"/>
                  </a:lnTo>
                  <a:lnTo>
                    <a:pt x="1304" y="2162"/>
                  </a:lnTo>
                  <a:lnTo>
                    <a:pt x="1318" y="2164"/>
                  </a:lnTo>
                  <a:lnTo>
                    <a:pt x="1328" y="2167"/>
                  </a:lnTo>
                  <a:lnTo>
                    <a:pt x="1334" y="2170"/>
                  </a:lnTo>
                  <a:lnTo>
                    <a:pt x="1339" y="2172"/>
                  </a:lnTo>
                  <a:lnTo>
                    <a:pt x="1342" y="2172"/>
                  </a:lnTo>
                  <a:lnTo>
                    <a:pt x="1345" y="2172"/>
                  </a:lnTo>
                  <a:lnTo>
                    <a:pt x="1349" y="2170"/>
                  </a:lnTo>
                  <a:lnTo>
                    <a:pt x="1353" y="2167"/>
                  </a:lnTo>
                  <a:lnTo>
                    <a:pt x="1361" y="2166"/>
                  </a:lnTo>
                  <a:lnTo>
                    <a:pt x="1362" y="2164"/>
                  </a:lnTo>
                  <a:lnTo>
                    <a:pt x="1362" y="2163"/>
                  </a:lnTo>
                  <a:lnTo>
                    <a:pt x="1360" y="2161"/>
                  </a:lnTo>
                  <a:lnTo>
                    <a:pt x="1356" y="2156"/>
                  </a:lnTo>
                  <a:lnTo>
                    <a:pt x="1353" y="2151"/>
                  </a:lnTo>
                  <a:lnTo>
                    <a:pt x="1352" y="2148"/>
                  </a:lnTo>
                  <a:lnTo>
                    <a:pt x="1352" y="2145"/>
                  </a:lnTo>
                  <a:lnTo>
                    <a:pt x="1353" y="2142"/>
                  </a:lnTo>
                  <a:lnTo>
                    <a:pt x="1355" y="2142"/>
                  </a:lnTo>
                  <a:lnTo>
                    <a:pt x="1358" y="2144"/>
                  </a:lnTo>
                  <a:lnTo>
                    <a:pt x="1362" y="2149"/>
                  </a:lnTo>
                  <a:lnTo>
                    <a:pt x="1373" y="2168"/>
                  </a:lnTo>
                  <a:lnTo>
                    <a:pt x="1376" y="2170"/>
                  </a:lnTo>
                  <a:lnTo>
                    <a:pt x="1377" y="2173"/>
                  </a:lnTo>
                  <a:lnTo>
                    <a:pt x="1387" y="2180"/>
                  </a:lnTo>
                  <a:lnTo>
                    <a:pt x="1392" y="2181"/>
                  </a:lnTo>
                  <a:lnTo>
                    <a:pt x="1398" y="2176"/>
                  </a:lnTo>
                  <a:lnTo>
                    <a:pt x="1401" y="2174"/>
                  </a:lnTo>
                  <a:lnTo>
                    <a:pt x="1402" y="2172"/>
                  </a:lnTo>
                  <a:lnTo>
                    <a:pt x="1402" y="2169"/>
                  </a:lnTo>
                  <a:lnTo>
                    <a:pt x="1403" y="2166"/>
                  </a:lnTo>
                  <a:lnTo>
                    <a:pt x="1402" y="2163"/>
                  </a:lnTo>
                  <a:lnTo>
                    <a:pt x="1400" y="2161"/>
                  </a:lnTo>
                  <a:lnTo>
                    <a:pt x="1396" y="2156"/>
                  </a:lnTo>
                  <a:lnTo>
                    <a:pt x="1389" y="2151"/>
                  </a:lnTo>
                  <a:lnTo>
                    <a:pt x="1383" y="2150"/>
                  </a:lnTo>
                  <a:lnTo>
                    <a:pt x="1378" y="2152"/>
                  </a:lnTo>
                  <a:lnTo>
                    <a:pt x="1372" y="2156"/>
                  </a:lnTo>
                  <a:lnTo>
                    <a:pt x="1369" y="2155"/>
                  </a:lnTo>
                  <a:lnTo>
                    <a:pt x="1361" y="2143"/>
                  </a:lnTo>
                  <a:lnTo>
                    <a:pt x="1359" y="2138"/>
                  </a:lnTo>
                  <a:lnTo>
                    <a:pt x="1359" y="2137"/>
                  </a:lnTo>
                  <a:lnTo>
                    <a:pt x="1363" y="2139"/>
                  </a:lnTo>
                  <a:lnTo>
                    <a:pt x="1363" y="2137"/>
                  </a:lnTo>
                  <a:lnTo>
                    <a:pt x="1361" y="2131"/>
                  </a:lnTo>
                  <a:lnTo>
                    <a:pt x="1359" y="2129"/>
                  </a:lnTo>
                  <a:lnTo>
                    <a:pt x="1354" y="2120"/>
                  </a:lnTo>
                  <a:lnTo>
                    <a:pt x="1354" y="2117"/>
                  </a:lnTo>
                  <a:lnTo>
                    <a:pt x="1357" y="2117"/>
                  </a:lnTo>
                  <a:lnTo>
                    <a:pt x="1358" y="2115"/>
                  </a:lnTo>
                  <a:lnTo>
                    <a:pt x="1360" y="2115"/>
                  </a:lnTo>
                  <a:lnTo>
                    <a:pt x="1368" y="2121"/>
                  </a:lnTo>
                  <a:lnTo>
                    <a:pt x="1372" y="2118"/>
                  </a:lnTo>
                  <a:lnTo>
                    <a:pt x="1381" y="2115"/>
                  </a:lnTo>
                  <a:lnTo>
                    <a:pt x="1378" y="2109"/>
                  </a:lnTo>
                  <a:lnTo>
                    <a:pt x="1377" y="2104"/>
                  </a:lnTo>
                  <a:lnTo>
                    <a:pt x="1377" y="2103"/>
                  </a:lnTo>
                  <a:lnTo>
                    <a:pt x="1380" y="2102"/>
                  </a:lnTo>
                  <a:lnTo>
                    <a:pt x="1386" y="2107"/>
                  </a:lnTo>
                  <a:lnTo>
                    <a:pt x="1389" y="2107"/>
                  </a:lnTo>
                  <a:lnTo>
                    <a:pt x="1392" y="2106"/>
                  </a:lnTo>
                  <a:lnTo>
                    <a:pt x="1393" y="2106"/>
                  </a:lnTo>
                  <a:lnTo>
                    <a:pt x="1396" y="2107"/>
                  </a:lnTo>
                  <a:lnTo>
                    <a:pt x="1398" y="2109"/>
                  </a:lnTo>
                  <a:lnTo>
                    <a:pt x="1403" y="2115"/>
                  </a:lnTo>
                  <a:lnTo>
                    <a:pt x="1405" y="2120"/>
                  </a:lnTo>
                  <a:lnTo>
                    <a:pt x="1407" y="2125"/>
                  </a:lnTo>
                  <a:lnTo>
                    <a:pt x="1408" y="2127"/>
                  </a:lnTo>
                  <a:lnTo>
                    <a:pt x="1419" y="2127"/>
                  </a:lnTo>
                  <a:lnTo>
                    <a:pt x="1426" y="2122"/>
                  </a:lnTo>
                  <a:lnTo>
                    <a:pt x="1425" y="2123"/>
                  </a:lnTo>
                  <a:lnTo>
                    <a:pt x="1424" y="2128"/>
                  </a:lnTo>
                  <a:lnTo>
                    <a:pt x="1416" y="2143"/>
                  </a:lnTo>
                  <a:lnTo>
                    <a:pt x="1416" y="2145"/>
                  </a:lnTo>
                  <a:lnTo>
                    <a:pt x="1420" y="2144"/>
                  </a:lnTo>
                  <a:lnTo>
                    <a:pt x="1422" y="2143"/>
                  </a:lnTo>
                  <a:lnTo>
                    <a:pt x="1423" y="2141"/>
                  </a:lnTo>
                  <a:lnTo>
                    <a:pt x="1424" y="2137"/>
                  </a:lnTo>
                  <a:lnTo>
                    <a:pt x="1425" y="2135"/>
                  </a:lnTo>
                  <a:lnTo>
                    <a:pt x="1437" y="2128"/>
                  </a:lnTo>
                  <a:lnTo>
                    <a:pt x="1440" y="2127"/>
                  </a:lnTo>
                  <a:lnTo>
                    <a:pt x="1438" y="2135"/>
                  </a:lnTo>
                  <a:lnTo>
                    <a:pt x="1433" y="2162"/>
                  </a:lnTo>
                  <a:lnTo>
                    <a:pt x="1433" y="2172"/>
                  </a:lnTo>
                  <a:lnTo>
                    <a:pt x="1432" y="2175"/>
                  </a:lnTo>
                  <a:lnTo>
                    <a:pt x="1427" y="2186"/>
                  </a:lnTo>
                  <a:lnTo>
                    <a:pt x="1427" y="2189"/>
                  </a:lnTo>
                  <a:lnTo>
                    <a:pt x="1432" y="2198"/>
                  </a:lnTo>
                  <a:lnTo>
                    <a:pt x="1433" y="2201"/>
                  </a:lnTo>
                  <a:lnTo>
                    <a:pt x="1433" y="2208"/>
                  </a:lnTo>
                  <a:lnTo>
                    <a:pt x="1435" y="2209"/>
                  </a:lnTo>
                  <a:lnTo>
                    <a:pt x="1438" y="2209"/>
                  </a:lnTo>
                  <a:lnTo>
                    <a:pt x="1443" y="2207"/>
                  </a:lnTo>
                  <a:lnTo>
                    <a:pt x="1448" y="2205"/>
                  </a:lnTo>
                  <a:lnTo>
                    <a:pt x="1449" y="2207"/>
                  </a:lnTo>
                  <a:lnTo>
                    <a:pt x="1445" y="2216"/>
                  </a:lnTo>
                  <a:lnTo>
                    <a:pt x="1446" y="2216"/>
                  </a:lnTo>
                  <a:lnTo>
                    <a:pt x="1451" y="2214"/>
                  </a:lnTo>
                  <a:lnTo>
                    <a:pt x="1453" y="2214"/>
                  </a:lnTo>
                  <a:lnTo>
                    <a:pt x="1454" y="2214"/>
                  </a:lnTo>
                  <a:lnTo>
                    <a:pt x="1458" y="2219"/>
                  </a:lnTo>
                  <a:lnTo>
                    <a:pt x="1458" y="2222"/>
                  </a:lnTo>
                  <a:lnTo>
                    <a:pt x="1458" y="2227"/>
                  </a:lnTo>
                  <a:lnTo>
                    <a:pt x="1457" y="2230"/>
                  </a:lnTo>
                  <a:lnTo>
                    <a:pt x="1456" y="2233"/>
                  </a:lnTo>
                  <a:lnTo>
                    <a:pt x="1455" y="2233"/>
                  </a:lnTo>
                  <a:lnTo>
                    <a:pt x="1453" y="2234"/>
                  </a:lnTo>
                  <a:lnTo>
                    <a:pt x="1451" y="2233"/>
                  </a:lnTo>
                  <a:lnTo>
                    <a:pt x="1446" y="2235"/>
                  </a:lnTo>
                  <a:lnTo>
                    <a:pt x="1443" y="2233"/>
                  </a:lnTo>
                  <a:lnTo>
                    <a:pt x="1440" y="2231"/>
                  </a:lnTo>
                  <a:lnTo>
                    <a:pt x="1438" y="2230"/>
                  </a:lnTo>
                  <a:lnTo>
                    <a:pt x="1436" y="2232"/>
                  </a:lnTo>
                  <a:lnTo>
                    <a:pt x="1432" y="2232"/>
                  </a:lnTo>
                  <a:lnTo>
                    <a:pt x="1428" y="2226"/>
                  </a:lnTo>
                  <a:lnTo>
                    <a:pt x="1426" y="2227"/>
                  </a:lnTo>
                  <a:lnTo>
                    <a:pt x="1426" y="2227"/>
                  </a:lnTo>
                  <a:lnTo>
                    <a:pt x="1426" y="2229"/>
                  </a:lnTo>
                  <a:lnTo>
                    <a:pt x="1427" y="2233"/>
                  </a:lnTo>
                  <a:lnTo>
                    <a:pt x="1443" y="2252"/>
                  </a:lnTo>
                  <a:lnTo>
                    <a:pt x="1445" y="2257"/>
                  </a:lnTo>
                  <a:lnTo>
                    <a:pt x="1445" y="2263"/>
                  </a:lnTo>
                  <a:lnTo>
                    <a:pt x="1445" y="2263"/>
                  </a:lnTo>
                  <a:lnTo>
                    <a:pt x="1447" y="2257"/>
                  </a:lnTo>
                  <a:lnTo>
                    <a:pt x="1446" y="2254"/>
                  </a:lnTo>
                  <a:lnTo>
                    <a:pt x="1438" y="2242"/>
                  </a:lnTo>
                  <a:lnTo>
                    <a:pt x="1438" y="2238"/>
                  </a:lnTo>
                  <a:lnTo>
                    <a:pt x="1438" y="2237"/>
                  </a:lnTo>
                  <a:lnTo>
                    <a:pt x="1439" y="2236"/>
                  </a:lnTo>
                  <a:lnTo>
                    <a:pt x="1451" y="2238"/>
                  </a:lnTo>
                  <a:lnTo>
                    <a:pt x="1455" y="2238"/>
                  </a:lnTo>
                  <a:lnTo>
                    <a:pt x="1458" y="2236"/>
                  </a:lnTo>
                  <a:lnTo>
                    <a:pt x="1460" y="2233"/>
                  </a:lnTo>
                  <a:lnTo>
                    <a:pt x="1461" y="2219"/>
                  </a:lnTo>
                  <a:lnTo>
                    <a:pt x="1463" y="2210"/>
                  </a:lnTo>
                  <a:lnTo>
                    <a:pt x="1461" y="2202"/>
                  </a:lnTo>
                  <a:lnTo>
                    <a:pt x="1458" y="2189"/>
                  </a:lnTo>
                  <a:lnTo>
                    <a:pt x="1456" y="2181"/>
                  </a:lnTo>
                  <a:lnTo>
                    <a:pt x="1450" y="2174"/>
                  </a:lnTo>
                  <a:lnTo>
                    <a:pt x="1450" y="2170"/>
                  </a:lnTo>
                  <a:lnTo>
                    <a:pt x="1456" y="2146"/>
                  </a:lnTo>
                  <a:lnTo>
                    <a:pt x="1457" y="2144"/>
                  </a:lnTo>
                  <a:lnTo>
                    <a:pt x="1458" y="2144"/>
                  </a:lnTo>
                  <a:lnTo>
                    <a:pt x="1463" y="2143"/>
                  </a:lnTo>
                  <a:lnTo>
                    <a:pt x="1467" y="2141"/>
                  </a:lnTo>
                  <a:lnTo>
                    <a:pt x="1473" y="2144"/>
                  </a:lnTo>
                  <a:lnTo>
                    <a:pt x="1476" y="2145"/>
                  </a:lnTo>
                  <a:lnTo>
                    <a:pt x="1479" y="2142"/>
                  </a:lnTo>
                  <a:lnTo>
                    <a:pt x="1487" y="2132"/>
                  </a:lnTo>
                  <a:lnTo>
                    <a:pt x="1491" y="2129"/>
                  </a:lnTo>
                  <a:lnTo>
                    <a:pt x="1495" y="2123"/>
                  </a:lnTo>
                  <a:lnTo>
                    <a:pt x="1500" y="2114"/>
                  </a:lnTo>
                  <a:lnTo>
                    <a:pt x="1505" y="2107"/>
                  </a:lnTo>
                  <a:lnTo>
                    <a:pt x="1514" y="2101"/>
                  </a:lnTo>
                  <a:lnTo>
                    <a:pt x="1519" y="2096"/>
                  </a:lnTo>
                  <a:lnTo>
                    <a:pt x="1520" y="2094"/>
                  </a:lnTo>
                  <a:lnTo>
                    <a:pt x="1515" y="2094"/>
                  </a:lnTo>
                  <a:lnTo>
                    <a:pt x="1514" y="2093"/>
                  </a:lnTo>
                  <a:lnTo>
                    <a:pt x="1513" y="2089"/>
                  </a:lnTo>
                  <a:lnTo>
                    <a:pt x="1513" y="2080"/>
                  </a:lnTo>
                  <a:lnTo>
                    <a:pt x="1513" y="2076"/>
                  </a:lnTo>
                  <a:lnTo>
                    <a:pt x="1513" y="2071"/>
                  </a:lnTo>
                  <a:lnTo>
                    <a:pt x="1512" y="2067"/>
                  </a:lnTo>
                  <a:lnTo>
                    <a:pt x="1511" y="2064"/>
                  </a:lnTo>
                  <a:lnTo>
                    <a:pt x="1508" y="2062"/>
                  </a:lnTo>
                  <a:lnTo>
                    <a:pt x="1507" y="2061"/>
                  </a:lnTo>
                  <a:lnTo>
                    <a:pt x="1507" y="2062"/>
                  </a:lnTo>
                  <a:lnTo>
                    <a:pt x="1506" y="2063"/>
                  </a:lnTo>
                  <a:lnTo>
                    <a:pt x="1505" y="2071"/>
                  </a:lnTo>
                  <a:lnTo>
                    <a:pt x="1503" y="2077"/>
                  </a:lnTo>
                  <a:lnTo>
                    <a:pt x="1501" y="2080"/>
                  </a:lnTo>
                  <a:lnTo>
                    <a:pt x="1496" y="2082"/>
                  </a:lnTo>
                  <a:lnTo>
                    <a:pt x="1488" y="2083"/>
                  </a:lnTo>
                  <a:lnTo>
                    <a:pt x="1484" y="2081"/>
                  </a:lnTo>
                  <a:lnTo>
                    <a:pt x="1484" y="2079"/>
                  </a:lnTo>
                  <a:lnTo>
                    <a:pt x="1485" y="2069"/>
                  </a:lnTo>
                  <a:lnTo>
                    <a:pt x="1488" y="2065"/>
                  </a:lnTo>
                  <a:lnTo>
                    <a:pt x="1495" y="2057"/>
                  </a:lnTo>
                  <a:lnTo>
                    <a:pt x="1500" y="2050"/>
                  </a:lnTo>
                  <a:lnTo>
                    <a:pt x="1500" y="2049"/>
                  </a:lnTo>
                  <a:lnTo>
                    <a:pt x="1496" y="2049"/>
                  </a:lnTo>
                  <a:lnTo>
                    <a:pt x="1495" y="2047"/>
                  </a:lnTo>
                  <a:lnTo>
                    <a:pt x="1494" y="2040"/>
                  </a:lnTo>
                  <a:lnTo>
                    <a:pt x="1494" y="2036"/>
                  </a:lnTo>
                  <a:lnTo>
                    <a:pt x="1495" y="2033"/>
                  </a:lnTo>
                  <a:lnTo>
                    <a:pt x="1498" y="2030"/>
                  </a:lnTo>
                  <a:lnTo>
                    <a:pt x="1507" y="2027"/>
                  </a:lnTo>
                  <a:lnTo>
                    <a:pt x="1515" y="2024"/>
                  </a:lnTo>
                  <a:lnTo>
                    <a:pt x="1515" y="2025"/>
                  </a:lnTo>
                  <a:lnTo>
                    <a:pt x="1509" y="2036"/>
                  </a:lnTo>
                  <a:lnTo>
                    <a:pt x="1508" y="2038"/>
                  </a:lnTo>
                  <a:lnTo>
                    <a:pt x="1511" y="2041"/>
                  </a:lnTo>
                  <a:lnTo>
                    <a:pt x="1517" y="2035"/>
                  </a:lnTo>
                  <a:lnTo>
                    <a:pt x="1520" y="2029"/>
                  </a:lnTo>
                  <a:lnTo>
                    <a:pt x="1521" y="2027"/>
                  </a:lnTo>
                  <a:lnTo>
                    <a:pt x="1518" y="2027"/>
                  </a:lnTo>
                  <a:lnTo>
                    <a:pt x="1518" y="2024"/>
                  </a:lnTo>
                  <a:lnTo>
                    <a:pt x="1518" y="2020"/>
                  </a:lnTo>
                  <a:lnTo>
                    <a:pt x="1518" y="2018"/>
                  </a:lnTo>
                  <a:lnTo>
                    <a:pt x="1514" y="2014"/>
                  </a:lnTo>
                  <a:lnTo>
                    <a:pt x="1509" y="2016"/>
                  </a:lnTo>
                  <a:lnTo>
                    <a:pt x="1506" y="2020"/>
                  </a:lnTo>
                  <a:lnTo>
                    <a:pt x="1502" y="2020"/>
                  </a:lnTo>
                  <a:lnTo>
                    <a:pt x="1498" y="2020"/>
                  </a:lnTo>
                  <a:lnTo>
                    <a:pt x="1494" y="2020"/>
                  </a:lnTo>
                  <a:lnTo>
                    <a:pt x="1492" y="2018"/>
                  </a:lnTo>
                  <a:lnTo>
                    <a:pt x="1490" y="2014"/>
                  </a:lnTo>
                  <a:lnTo>
                    <a:pt x="1487" y="2008"/>
                  </a:lnTo>
                  <a:lnTo>
                    <a:pt x="1483" y="2002"/>
                  </a:lnTo>
                  <a:lnTo>
                    <a:pt x="1481" y="2002"/>
                  </a:lnTo>
                  <a:lnTo>
                    <a:pt x="1480" y="2002"/>
                  </a:lnTo>
                  <a:lnTo>
                    <a:pt x="1477" y="2008"/>
                  </a:lnTo>
                  <a:lnTo>
                    <a:pt x="1477" y="2009"/>
                  </a:lnTo>
                  <a:lnTo>
                    <a:pt x="1461" y="2000"/>
                  </a:lnTo>
                  <a:lnTo>
                    <a:pt x="1455" y="1996"/>
                  </a:lnTo>
                  <a:lnTo>
                    <a:pt x="1452" y="1992"/>
                  </a:lnTo>
                  <a:lnTo>
                    <a:pt x="1448" y="1991"/>
                  </a:lnTo>
                  <a:lnTo>
                    <a:pt x="1444" y="1990"/>
                  </a:lnTo>
                  <a:lnTo>
                    <a:pt x="1440" y="1988"/>
                  </a:lnTo>
                  <a:lnTo>
                    <a:pt x="1437" y="1986"/>
                  </a:lnTo>
                  <a:lnTo>
                    <a:pt x="1435" y="1981"/>
                  </a:lnTo>
                  <a:lnTo>
                    <a:pt x="1433" y="1977"/>
                  </a:lnTo>
                  <a:lnTo>
                    <a:pt x="1430" y="1970"/>
                  </a:lnTo>
                  <a:lnTo>
                    <a:pt x="1423" y="1958"/>
                  </a:lnTo>
                  <a:lnTo>
                    <a:pt x="1421" y="1950"/>
                  </a:lnTo>
                  <a:lnTo>
                    <a:pt x="1421" y="1947"/>
                  </a:lnTo>
                  <a:lnTo>
                    <a:pt x="1422" y="1939"/>
                  </a:lnTo>
                  <a:lnTo>
                    <a:pt x="1428" y="1925"/>
                  </a:lnTo>
                  <a:lnTo>
                    <a:pt x="1429" y="1921"/>
                  </a:lnTo>
                  <a:lnTo>
                    <a:pt x="1432" y="1918"/>
                  </a:lnTo>
                  <a:lnTo>
                    <a:pt x="1435" y="1916"/>
                  </a:lnTo>
                  <a:lnTo>
                    <a:pt x="1438" y="1916"/>
                  </a:lnTo>
                  <a:lnTo>
                    <a:pt x="1443" y="1918"/>
                  </a:lnTo>
                  <a:lnTo>
                    <a:pt x="1439" y="1914"/>
                  </a:lnTo>
                  <a:lnTo>
                    <a:pt x="1439" y="1911"/>
                  </a:lnTo>
                  <a:lnTo>
                    <a:pt x="1443" y="1904"/>
                  </a:lnTo>
                  <a:lnTo>
                    <a:pt x="1442" y="1903"/>
                  </a:lnTo>
                  <a:lnTo>
                    <a:pt x="1433" y="1909"/>
                  </a:lnTo>
                  <a:lnTo>
                    <a:pt x="1431" y="1909"/>
                  </a:lnTo>
                  <a:lnTo>
                    <a:pt x="1427" y="1905"/>
                  </a:lnTo>
                  <a:lnTo>
                    <a:pt x="1421" y="1893"/>
                  </a:lnTo>
                  <a:lnTo>
                    <a:pt x="1421" y="1885"/>
                  </a:lnTo>
                  <a:lnTo>
                    <a:pt x="1423" y="1874"/>
                  </a:lnTo>
                  <a:lnTo>
                    <a:pt x="1424" y="1867"/>
                  </a:lnTo>
                  <a:lnTo>
                    <a:pt x="1422" y="1862"/>
                  </a:lnTo>
                  <a:lnTo>
                    <a:pt x="1423" y="1860"/>
                  </a:lnTo>
                  <a:lnTo>
                    <a:pt x="1425" y="1858"/>
                  </a:lnTo>
                  <a:lnTo>
                    <a:pt x="1426" y="1857"/>
                  </a:lnTo>
                  <a:lnTo>
                    <a:pt x="1425" y="1851"/>
                  </a:lnTo>
                  <a:lnTo>
                    <a:pt x="1426" y="1847"/>
                  </a:lnTo>
                  <a:lnTo>
                    <a:pt x="1430" y="1840"/>
                  </a:lnTo>
                  <a:lnTo>
                    <a:pt x="1435" y="1835"/>
                  </a:lnTo>
                  <a:lnTo>
                    <a:pt x="1437" y="1833"/>
                  </a:lnTo>
                  <a:lnTo>
                    <a:pt x="1439" y="1834"/>
                  </a:lnTo>
                  <a:lnTo>
                    <a:pt x="1441" y="1835"/>
                  </a:lnTo>
                  <a:lnTo>
                    <a:pt x="1444" y="1838"/>
                  </a:lnTo>
                  <a:lnTo>
                    <a:pt x="1448" y="1841"/>
                  </a:lnTo>
                  <a:lnTo>
                    <a:pt x="1450" y="1843"/>
                  </a:lnTo>
                  <a:lnTo>
                    <a:pt x="1453" y="1841"/>
                  </a:lnTo>
                  <a:lnTo>
                    <a:pt x="1456" y="1829"/>
                  </a:lnTo>
                  <a:lnTo>
                    <a:pt x="1458" y="1825"/>
                  </a:lnTo>
                  <a:lnTo>
                    <a:pt x="1456" y="1824"/>
                  </a:lnTo>
                  <a:lnTo>
                    <a:pt x="1449" y="1824"/>
                  </a:lnTo>
                  <a:lnTo>
                    <a:pt x="1446" y="1823"/>
                  </a:lnTo>
                  <a:lnTo>
                    <a:pt x="1444" y="1822"/>
                  </a:lnTo>
                  <a:lnTo>
                    <a:pt x="1443" y="1817"/>
                  </a:lnTo>
                  <a:lnTo>
                    <a:pt x="1444" y="1814"/>
                  </a:lnTo>
                  <a:lnTo>
                    <a:pt x="1451" y="1805"/>
                  </a:lnTo>
                  <a:lnTo>
                    <a:pt x="1455" y="1796"/>
                  </a:lnTo>
                  <a:lnTo>
                    <a:pt x="1465" y="1783"/>
                  </a:lnTo>
                  <a:lnTo>
                    <a:pt x="1474" y="1777"/>
                  </a:lnTo>
                  <a:lnTo>
                    <a:pt x="1479" y="1775"/>
                  </a:lnTo>
                  <a:lnTo>
                    <a:pt x="1484" y="1775"/>
                  </a:lnTo>
                  <a:lnTo>
                    <a:pt x="1485" y="1775"/>
                  </a:lnTo>
                  <a:lnTo>
                    <a:pt x="1487" y="1782"/>
                  </a:lnTo>
                  <a:lnTo>
                    <a:pt x="1488" y="1789"/>
                  </a:lnTo>
                  <a:lnTo>
                    <a:pt x="1493" y="1797"/>
                  </a:lnTo>
                  <a:lnTo>
                    <a:pt x="1498" y="1798"/>
                  </a:lnTo>
                  <a:lnTo>
                    <a:pt x="1500" y="1797"/>
                  </a:lnTo>
                  <a:lnTo>
                    <a:pt x="1509" y="1797"/>
                  </a:lnTo>
                  <a:lnTo>
                    <a:pt x="1511" y="1800"/>
                  </a:lnTo>
                  <a:lnTo>
                    <a:pt x="1511" y="1802"/>
                  </a:lnTo>
                  <a:lnTo>
                    <a:pt x="1510" y="1806"/>
                  </a:lnTo>
                  <a:lnTo>
                    <a:pt x="1511" y="1810"/>
                  </a:lnTo>
                  <a:lnTo>
                    <a:pt x="1517" y="1818"/>
                  </a:lnTo>
                  <a:lnTo>
                    <a:pt x="1522" y="1823"/>
                  </a:lnTo>
                  <a:lnTo>
                    <a:pt x="1527" y="1828"/>
                  </a:lnTo>
                  <a:lnTo>
                    <a:pt x="1534" y="1841"/>
                  </a:lnTo>
                  <a:lnTo>
                    <a:pt x="1536" y="1845"/>
                  </a:lnTo>
                  <a:lnTo>
                    <a:pt x="1537" y="1848"/>
                  </a:lnTo>
                  <a:lnTo>
                    <a:pt x="1539" y="1862"/>
                  </a:lnTo>
                  <a:lnTo>
                    <a:pt x="1539" y="1867"/>
                  </a:lnTo>
                  <a:lnTo>
                    <a:pt x="1538" y="1882"/>
                  </a:lnTo>
                  <a:lnTo>
                    <a:pt x="1537" y="1885"/>
                  </a:lnTo>
                  <a:lnTo>
                    <a:pt x="1536" y="1888"/>
                  </a:lnTo>
                  <a:lnTo>
                    <a:pt x="1536" y="1890"/>
                  </a:lnTo>
                  <a:lnTo>
                    <a:pt x="1542" y="1893"/>
                  </a:lnTo>
                  <a:lnTo>
                    <a:pt x="1547" y="1901"/>
                  </a:lnTo>
                  <a:lnTo>
                    <a:pt x="1549" y="1904"/>
                  </a:lnTo>
                  <a:lnTo>
                    <a:pt x="1554" y="1908"/>
                  </a:lnTo>
                  <a:lnTo>
                    <a:pt x="1556" y="1909"/>
                  </a:lnTo>
                  <a:lnTo>
                    <a:pt x="1557" y="1912"/>
                  </a:lnTo>
                  <a:lnTo>
                    <a:pt x="1560" y="1923"/>
                  </a:lnTo>
                  <a:lnTo>
                    <a:pt x="1565" y="1933"/>
                  </a:lnTo>
                  <a:lnTo>
                    <a:pt x="1565" y="1935"/>
                  </a:lnTo>
                  <a:lnTo>
                    <a:pt x="1564" y="1940"/>
                  </a:lnTo>
                  <a:lnTo>
                    <a:pt x="1565" y="1941"/>
                  </a:lnTo>
                  <a:lnTo>
                    <a:pt x="1567" y="1943"/>
                  </a:lnTo>
                  <a:lnTo>
                    <a:pt x="1569" y="1942"/>
                  </a:lnTo>
                  <a:lnTo>
                    <a:pt x="1571" y="1939"/>
                  </a:lnTo>
                  <a:lnTo>
                    <a:pt x="1573" y="1937"/>
                  </a:lnTo>
                  <a:lnTo>
                    <a:pt x="1575" y="1939"/>
                  </a:lnTo>
                  <a:lnTo>
                    <a:pt x="1576" y="1942"/>
                  </a:lnTo>
                  <a:lnTo>
                    <a:pt x="1578" y="1948"/>
                  </a:lnTo>
                  <a:lnTo>
                    <a:pt x="1581" y="1953"/>
                  </a:lnTo>
                  <a:lnTo>
                    <a:pt x="1581" y="1955"/>
                  </a:lnTo>
                  <a:lnTo>
                    <a:pt x="1579" y="1956"/>
                  </a:lnTo>
                  <a:lnTo>
                    <a:pt x="1571" y="1957"/>
                  </a:lnTo>
                  <a:lnTo>
                    <a:pt x="1567" y="1956"/>
                  </a:lnTo>
                  <a:lnTo>
                    <a:pt x="1563" y="1954"/>
                  </a:lnTo>
                  <a:lnTo>
                    <a:pt x="1560" y="1951"/>
                  </a:lnTo>
                  <a:lnTo>
                    <a:pt x="1558" y="1947"/>
                  </a:lnTo>
                  <a:lnTo>
                    <a:pt x="1556" y="1948"/>
                  </a:lnTo>
                  <a:lnTo>
                    <a:pt x="1555" y="1951"/>
                  </a:lnTo>
                  <a:lnTo>
                    <a:pt x="1552" y="1956"/>
                  </a:lnTo>
                  <a:lnTo>
                    <a:pt x="1550" y="1960"/>
                  </a:lnTo>
                  <a:lnTo>
                    <a:pt x="1553" y="1962"/>
                  </a:lnTo>
                  <a:lnTo>
                    <a:pt x="1563" y="1962"/>
                  </a:lnTo>
                  <a:lnTo>
                    <a:pt x="1565" y="1963"/>
                  </a:lnTo>
                  <a:lnTo>
                    <a:pt x="1567" y="1966"/>
                  </a:lnTo>
                  <a:lnTo>
                    <a:pt x="1565" y="1971"/>
                  </a:lnTo>
                  <a:lnTo>
                    <a:pt x="1558" y="1980"/>
                  </a:lnTo>
                  <a:lnTo>
                    <a:pt x="1543" y="1996"/>
                  </a:lnTo>
                  <a:lnTo>
                    <a:pt x="1539" y="2000"/>
                  </a:lnTo>
                  <a:lnTo>
                    <a:pt x="1540" y="2002"/>
                  </a:lnTo>
                  <a:lnTo>
                    <a:pt x="1541" y="2002"/>
                  </a:lnTo>
                  <a:lnTo>
                    <a:pt x="1547" y="2001"/>
                  </a:lnTo>
                  <a:lnTo>
                    <a:pt x="1551" y="1999"/>
                  </a:lnTo>
                  <a:lnTo>
                    <a:pt x="1557" y="2000"/>
                  </a:lnTo>
                  <a:lnTo>
                    <a:pt x="1559" y="2002"/>
                  </a:lnTo>
                  <a:lnTo>
                    <a:pt x="1559" y="2003"/>
                  </a:lnTo>
                  <a:lnTo>
                    <a:pt x="1560" y="2007"/>
                  </a:lnTo>
                  <a:lnTo>
                    <a:pt x="1570" y="2013"/>
                  </a:lnTo>
                  <a:lnTo>
                    <a:pt x="1576" y="2012"/>
                  </a:lnTo>
                  <a:lnTo>
                    <a:pt x="1582" y="2005"/>
                  </a:lnTo>
                  <a:lnTo>
                    <a:pt x="1586" y="2002"/>
                  </a:lnTo>
                  <a:lnTo>
                    <a:pt x="1592" y="2003"/>
                  </a:lnTo>
                  <a:lnTo>
                    <a:pt x="1594" y="2003"/>
                  </a:lnTo>
                  <a:lnTo>
                    <a:pt x="1594" y="2005"/>
                  </a:lnTo>
                  <a:lnTo>
                    <a:pt x="1589" y="2008"/>
                  </a:lnTo>
                  <a:lnTo>
                    <a:pt x="1585" y="2013"/>
                  </a:lnTo>
                  <a:lnTo>
                    <a:pt x="1584" y="2013"/>
                  </a:lnTo>
                  <a:lnTo>
                    <a:pt x="1589" y="2012"/>
                  </a:lnTo>
                  <a:lnTo>
                    <a:pt x="1600" y="2014"/>
                  </a:lnTo>
                  <a:lnTo>
                    <a:pt x="1606" y="2015"/>
                  </a:lnTo>
                  <a:lnTo>
                    <a:pt x="1610" y="2014"/>
                  </a:lnTo>
                  <a:lnTo>
                    <a:pt x="1613" y="2016"/>
                  </a:lnTo>
                  <a:lnTo>
                    <a:pt x="1616" y="2018"/>
                  </a:lnTo>
                  <a:lnTo>
                    <a:pt x="1617" y="2020"/>
                  </a:lnTo>
                  <a:lnTo>
                    <a:pt x="1615" y="2020"/>
                  </a:lnTo>
                  <a:lnTo>
                    <a:pt x="1611" y="2020"/>
                  </a:lnTo>
                  <a:lnTo>
                    <a:pt x="1609" y="2023"/>
                  </a:lnTo>
                  <a:lnTo>
                    <a:pt x="1607" y="2025"/>
                  </a:lnTo>
                  <a:lnTo>
                    <a:pt x="1605" y="2030"/>
                  </a:lnTo>
                  <a:lnTo>
                    <a:pt x="1605" y="2035"/>
                  </a:lnTo>
                  <a:lnTo>
                    <a:pt x="1602" y="2037"/>
                  </a:lnTo>
                  <a:lnTo>
                    <a:pt x="1599" y="2036"/>
                  </a:lnTo>
                  <a:lnTo>
                    <a:pt x="1597" y="2035"/>
                  </a:lnTo>
                  <a:lnTo>
                    <a:pt x="1598" y="2033"/>
                  </a:lnTo>
                  <a:lnTo>
                    <a:pt x="1597" y="2032"/>
                  </a:lnTo>
                  <a:lnTo>
                    <a:pt x="1594" y="2034"/>
                  </a:lnTo>
                  <a:lnTo>
                    <a:pt x="1592" y="2034"/>
                  </a:lnTo>
                  <a:lnTo>
                    <a:pt x="1591" y="2035"/>
                  </a:lnTo>
                  <a:lnTo>
                    <a:pt x="1607" y="2051"/>
                  </a:lnTo>
                  <a:lnTo>
                    <a:pt x="1612" y="2066"/>
                  </a:lnTo>
                  <a:lnTo>
                    <a:pt x="1616" y="2071"/>
                  </a:lnTo>
                  <a:lnTo>
                    <a:pt x="1616" y="2073"/>
                  </a:lnTo>
                  <a:lnTo>
                    <a:pt x="1614" y="2077"/>
                  </a:lnTo>
                  <a:lnTo>
                    <a:pt x="1613" y="2080"/>
                  </a:lnTo>
                  <a:lnTo>
                    <a:pt x="1615" y="2088"/>
                  </a:lnTo>
                  <a:lnTo>
                    <a:pt x="1614" y="2095"/>
                  </a:lnTo>
                  <a:lnTo>
                    <a:pt x="1612" y="2107"/>
                  </a:lnTo>
                  <a:lnTo>
                    <a:pt x="1614" y="2111"/>
                  </a:lnTo>
                  <a:lnTo>
                    <a:pt x="1617" y="2114"/>
                  </a:lnTo>
                  <a:lnTo>
                    <a:pt x="1619" y="2118"/>
                  </a:lnTo>
                  <a:lnTo>
                    <a:pt x="1621" y="2120"/>
                  </a:lnTo>
                  <a:lnTo>
                    <a:pt x="1622" y="2123"/>
                  </a:lnTo>
                  <a:lnTo>
                    <a:pt x="1623" y="2125"/>
                  </a:lnTo>
                  <a:lnTo>
                    <a:pt x="1624" y="2126"/>
                  </a:lnTo>
                  <a:lnTo>
                    <a:pt x="1626" y="2125"/>
                  </a:lnTo>
                  <a:lnTo>
                    <a:pt x="1626" y="2122"/>
                  </a:lnTo>
                  <a:lnTo>
                    <a:pt x="1627" y="2119"/>
                  </a:lnTo>
                  <a:lnTo>
                    <a:pt x="1631" y="2114"/>
                  </a:lnTo>
                  <a:lnTo>
                    <a:pt x="1634" y="2106"/>
                  </a:lnTo>
                  <a:lnTo>
                    <a:pt x="1634" y="2103"/>
                  </a:lnTo>
                  <a:lnTo>
                    <a:pt x="1634" y="2096"/>
                  </a:lnTo>
                  <a:lnTo>
                    <a:pt x="1634" y="2094"/>
                  </a:lnTo>
                  <a:lnTo>
                    <a:pt x="1638" y="2084"/>
                  </a:lnTo>
                  <a:lnTo>
                    <a:pt x="1639" y="2077"/>
                  </a:lnTo>
                  <a:lnTo>
                    <a:pt x="1639" y="2067"/>
                  </a:lnTo>
                  <a:lnTo>
                    <a:pt x="1641" y="2060"/>
                  </a:lnTo>
                  <a:lnTo>
                    <a:pt x="1645" y="2053"/>
                  </a:lnTo>
                  <a:lnTo>
                    <a:pt x="1652" y="2041"/>
                  </a:lnTo>
                  <a:lnTo>
                    <a:pt x="1654" y="2038"/>
                  </a:lnTo>
                  <a:lnTo>
                    <a:pt x="1657" y="2036"/>
                  </a:lnTo>
                  <a:lnTo>
                    <a:pt x="1661" y="2037"/>
                  </a:lnTo>
                  <a:lnTo>
                    <a:pt x="1665" y="2041"/>
                  </a:lnTo>
                  <a:lnTo>
                    <a:pt x="1669" y="2049"/>
                  </a:lnTo>
                  <a:lnTo>
                    <a:pt x="1674" y="2055"/>
                  </a:lnTo>
                  <a:lnTo>
                    <a:pt x="1685" y="2065"/>
                  </a:lnTo>
                  <a:lnTo>
                    <a:pt x="1688" y="2068"/>
                  </a:lnTo>
                  <a:lnTo>
                    <a:pt x="1693" y="2077"/>
                  </a:lnTo>
                  <a:lnTo>
                    <a:pt x="1696" y="2087"/>
                  </a:lnTo>
                  <a:lnTo>
                    <a:pt x="1697" y="2099"/>
                  </a:lnTo>
                  <a:lnTo>
                    <a:pt x="1699" y="2107"/>
                  </a:lnTo>
                  <a:lnTo>
                    <a:pt x="1700" y="2109"/>
                  </a:lnTo>
                  <a:lnTo>
                    <a:pt x="1701" y="2114"/>
                  </a:lnTo>
                  <a:lnTo>
                    <a:pt x="1701" y="2118"/>
                  </a:lnTo>
                  <a:lnTo>
                    <a:pt x="1700" y="2122"/>
                  </a:lnTo>
                  <a:lnTo>
                    <a:pt x="1699" y="2125"/>
                  </a:lnTo>
                  <a:lnTo>
                    <a:pt x="1698" y="2127"/>
                  </a:lnTo>
                  <a:lnTo>
                    <a:pt x="1695" y="2128"/>
                  </a:lnTo>
                  <a:lnTo>
                    <a:pt x="1691" y="2127"/>
                  </a:lnTo>
                  <a:lnTo>
                    <a:pt x="1690" y="2125"/>
                  </a:lnTo>
                  <a:lnTo>
                    <a:pt x="1688" y="2119"/>
                  </a:lnTo>
                  <a:lnTo>
                    <a:pt x="1687" y="2119"/>
                  </a:lnTo>
                  <a:lnTo>
                    <a:pt x="1684" y="2123"/>
                  </a:lnTo>
                  <a:lnTo>
                    <a:pt x="1684" y="2126"/>
                  </a:lnTo>
                  <a:lnTo>
                    <a:pt x="1685" y="2134"/>
                  </a:lnTo>
                  <a:lnTo>
                    <a:pt x="1684" y="2149"/>
                  </a:lnTo>
                  <a:lnTo>
                    <a:pt x="1685" y="2152"/>
                  </a:lnTo>
                  <a:lnTo>
                    <a:pt x="1688" y="2168"/>
                  </a:lnTo>
                  <a:lnTo>
                    <a:pt x="1695" y="2180"/>
                  </a:lnTo>
                  <a:lnTo>
                    <a:pt x="1711" y="2202"/>
                  </a:lnTo>
                  <a:lnTo>
                    <a:pt x="1712" y="2205"/>
                  </a:lnTo>
                  <a:lnTo>
                    <a:pt x="1713" y="2214"/>
                  </a:lnTo>
                  <a:lnTo>
                    <a:pt x="1714" y="2216"/>
                  </a:lnTo>
                  <a:lnTo>
                    <a:pt x="1715" y="2217"/>
                  </a:lnTo>
                  <a:lnTo>
                    <a:pt x="1717" y="2218"/>
                  </a:lnTo>
                  <a:lnTo>
                    <a:pt x="1718" y="2216"/>
                  </a:lnTo>
                  <a:lnTo>
                    <a:pt x="1724" y="2209"/>
                  </a:lnTo>
                  <a:lnTo>
                    <a:pt x="1729" y="2202"/>
                  </a:lnTo>
                  <a:lnTo>
                    <a:pt x="1732" y="2198"/>
                  </a:lnTo>
                  <a:lnTo>
                    <a:pt x="1735" y="2198"/>
                  </a:lnTo>
                  <a:lnTo>
                    <a:pt x="1737" y="2197"/>
                  </a:lnTo>
                  <a:lnTo>
                    <a:pt x="1739" y="2194"/>
                  </a:lnTo>
                  <a:lnTo>
                    <a:pt x="1741" y="2192"/>
                  </a:lnTo>
                  <a:lnTo>
                    <a:pt x="1742" y="2189"/>
                  </a:lnTo>
                  <a:lnTo>
                    <a:pt x="1743" y="2178"/>
                  </a:lnTo>
                  <a:lnTo>
                    <a:pt x="1743" y="2172"/>
                  </a:lnTo>
                  <a:lnTo>
                    <a:pt x="1746" y="2165"/>
                  </a:lnTo>
                  <a:lnTo>
                    <a:pt x="1747" y="2163"/>
                  </a:lnTo>
                  <a:lnTo>
                    <a:pt x="1759" y="2144"/>
                  </a:lnTo>
                  <a:lnTo>
                    <a:pt x="1760" y="2142"/>
                  </a:lnTo>
                  <a:lnTo>
                    <a:pt x="1765" y="2120"/>
                  </a:lnTo>
                  <a:lnTo>
                    <a:pt x="1767" y="2110"/>
                  </a:lnTo>
                  <a:lnTo>
                    <a:pt x="1767" y="2104"/>
                  </a:lnTo>
                  <a:lnTo>
                    <a:pt x="1767" y="2098"/>
                  </a:lnTo>
                  <a:lnTo>
                    <a:pt x="1767" y="2093"/>
                  </a:lnTo>
                  <a:lnTo>
                    <a:pt x="1769" y="2090"/>
                  </a:lnTo>
                  <a:lnTo>
                    <a:pt x="1770" y="2087"/>
                  </a:lnTo>
                  <a:lnTo>
                    <a:pt x="1773" y="2085"/>
                  </a:lnTo>
                  <a:lnTo>
                    <a:pt x="1774" y="2081"/>
                  </a:lnTo>
                  <a:lnTo>
                    <a:pt x="1775" y="2081"/>
                  </a:lnTo>
                  <a:lnTo>
                    <a:pt x="1777" y="2081"/>
                  </a:lnTo>
                  <a:lnTo>
                    <a:pt x="1780" y="2083"/>
                  </a:lnTo>
                  <a:lnTo>
                    <a:pt x="1782" y="2083"/>
                  </a:lnTo>
                  <a:lnTo>
                    <a:pt x="1795" y="2081"/>
                  </a:lnTo>
                  <a:lnTo>
                    <a:pt x="1795" y="2079"/>
                  </a:lnTo>
                  <a:lnTo>
                    <a:pt x="1788" y="2075"/>
                  </a:lnTo>
                  <a:lnTo>
                    <a:pt x="1788" y="2072"/>
                  </a:lnTo>
                  <a:lnTo>
                    <a:pt x="1788" y="2069"/>
                  </a:lnTo>
                  <a:lnTo>
                    <a:pt x="1790" y="2065"/>
                  </a:lnTo>
                  <a:lnTo>
                    <a:pt x="1794" y="2064"/>
                  </a:lnTo>
                  <a:lnTo>
                    <a:pt x="1794" y="2062"/>
                  </a:lnTo>
                  <a:lnTo>
                    <a:pt x="1794" y="2059"/>
                  </a:lnTo>
                  <a:lnTo>
                    <a:pt x="1795" y="2054"/>
                  </a:lnTo>
                  <a:lnTo>
                    <a:pt x="1794" y="2052"/>
                  </a:lnTo>
                  <a:lnTo>
                    <a:pt x="1787" y="2046"/>
                  </a:lnTo>
                  <a:lnTo>
                    <a:pt x="1783" y="2046"/>
                  </a:lnTo>
                  <a:lnTo>
                    <a:pt x="1782" y="2046"/>
                  </a:lnTo>
                  <a:lnTo>
                    <a:pt x="1778" y="2040"/>
                  </a:lnTo>
                  <a:lnTo>
                    <a:pt x="1777" y="2032"/>
                  </a:lnTo>
                  <a:lnTo>
                    <a:pt x="1777" y="2029"/>
                  </a:lnTo>
                  <a:lnTo>
                    <a:pt x="1777" y="2024"/>
                  </a:lnTo>
                  <a:lnTo>
                    <a:pt x="1778" y="2023"/>
                  </a:lnTo>
                  <a:lnTo>
                    <a:pt x="1778" y="2020"/>
                  </a:lnTo>
                  <a:lnTo>
                    <a:pt x="1776" y="2017"/>
                  </a:lnTo>
                  <a:lnTo>
                    <a:pt x="1776" y="2014"/>
                  </a:lnTo>
                  <a:lnTo>
                    <a:pt x="1778" y="2012"/>
                  </a:lnTo>
                  <a:lnTo>
                    <a:pt x="1777" y="2008"/>
                  </a:lnTo>
                  <a:lnTo>
                    <a:pt x="1775" y="2005"/>
                  </a:lnTo>
                  <a:lnTo>
                    <a:pt x="1775" y="2002"/>
                  </a:lnTo>
                  <a:lnTo>
                    <a:pt x="1776" y="1993"/>
                  </a:lnTo>
                  <a:lnTo>
                    <a:pt x="1776" y="1990"/>
                  </a:lnTo>
                  <a:lnTo>
                    <a:pt x="1775" y="1986"/>
                  </a:lnTo>
                  <a:lnTo>
                    <a:pt x="1773" y="1985"/>
                  </a:lnTo>
                  <a:lnTo>
                    <a:pt x="1775" y="1984"/>
                  </a:lnTo>
                  <a:lnTo>
                    <a:pt x="1778" y="1984"/>
                  </a:lnTo>
                  <a:lnTo>
                    <a:pt x="1781" y="1985"/>
                  </a:lnTo>
                  <a:lnTo>
                    <a:pt x="1785" y="1988"/>
                  </a:lnTo>
                  <a:lnTo>
                    <a:pt x="1790" y="1988"/>
                  </a:lnTo>
                  <a:lnTo>
                    <a:pt x="1796" y="1985"/>
                  </a:lnTo>
                  <a:lnTo>
                    <a:pt x="1802" y="1984"/>
                  </a:lnTo>
                  <a:lnTo>
                    <a:pt x="1812" y="1984"/>
                  </a:lnTo>
                  <a:lnTo>
                    <a:pt x="1815" y="1985"/>
                  </a:lnTo>
                  <a:lnTo>
                    <a:pt x="1825" y="1993"/>
                  </a:lnTo>
                  <a:lnTo>
                    <a:pt x="1833" y="1997"/>
                  </a:lnTo>
                  <a:lnTo>
                    <a:pt x="1837" y="1997"/>
                  </a:lnTo>
                  <a:lnTo>
                    <a:pt x="1855" y="1999"/>
                  </a:lnTo>
                  <a:lnTo>
                    <a:pt x="1863" y="1998"/>
                  </a:lnTo>
                  <a:lnTo>
                    <a:pt x="1867" y="1999"/>
                  </a:lnTo>
                  <a:lnTo>
                    <a:pt x="1875" y="2003"/>
                  </a:lnTo>
                  <a:lnTo>
                    <a:pt x="1874" y="2007"/>
                  </a:lnTo>
                  <a:lnTo>
                    <a:pt x="1871" y="2013"/>
                  </a:lnTo>
                  <a:lnTo>
                    <a:pt x="1866" y="2014"/>
                  </a:lnTo>
                  <a:lnTo>
                    <a:pt x="1863" y="2016"/>
                  </a:lnTo>
                  <a:lnTo>
                    <a:pt x="1866" y="2019"/>
                  </a:lnTo>
                  <a:lnTo>
                    <a:pt x="1877" y="2024"/>
                  </a:lnTo>
                  <a:lnTo>
                    <a:pt x="1879" y="2031"/>
                  </a:lnTo>
                  <a:lnTo>
                    <a:pt x="1880" y="2034"/>
                  </a:lnTo>
                  <a:lnTo>
                    <a:pt x="1879" y="2037"/>
                  </a:lnTo>
                  <a:lnTo>
                    <a:pt x="1879" y="2038"/>
                  </a:lnTo>
                  <a:lnTo>
                    <a:pt x="1882" y="2038"/>
                  </a:lnTo>
                  <a:lnTo>
                    <a:pt x="1888" y="2036"/>
                  </a:lnTo>
                  <a:lnTo>
                    <a:pt x="1895" y="2038"/>
                  </a:lnTo>
                  <a:lnTo>
                    <a:pt x="1905" y="2043"/>
                  </a:lnTo>
                  <a:lnTo>
                    <a:pt x="1907" y="2044"/>
                  </a:lnTo>
                  <a:lnTo>
                    <a:pt x="1909" y="2049"/>
                  </a:lnTo>
                  <a:lnTo>
                    <a:pt x="1908" y="2050"/>
                  </a:lnTo>
                  <a:lnTo>
                    <a:pt x="1899" y="2060"/>
                  </a:lnTo>
                  <a:lnTo>
                    <a:pt x="1895" y="2065"/>
                  </a:lnTo>
                  <a:lnTo>
                    <a:pt x="1888" y="2069"/>
                  </a:lnTo>
                  <a:lnTo>
                    <a:pt x="1888" y="2071"/>
                  </a:lnTo>
                  <a:lnTo>
                    <a:pt x="1896" y="2071"/>
                  </a:lnTo>
                  <a:lnTo>
                    <a:pt x="1904" y="2072"/>
                  </a:lnTo>
                  <a:lnTo>
                    <a:pt x="1906" y="2075"/>
                  </a:lnTo>
                  <a:lnTo>
                    <a:pt x="1908" y="2076"/>
                  </a:lnTo>
                  <a:lnTo>
                    <a:pt x="1910" y="2081"/>
                  </a:lnTo>
                  <a:lnTo>
                    <a:pt x="1910" y="2083"/>
                  </a:lnTo>
                  <a:lnTo>
                    <a:pt x="1910" y="2088"/>
                  </a:lnTo>
                  <a:lnTo>
                    <a:pt x="1910" y="2092"/>
                  </a:lnTo>
                  <a:lnTo>
                    <a:pt x="1902" y="2100"/>
                  </a:lnTo>
                  <a:lnTo>
                    <a:pt x="1898" y="2103"/>
                  </a:lnTo>
                  <a:lnTo>
                    <a:pt x="1892" y="2106"/>
                  </a:lnTo>
                  <a:lnTo>
                    <a:pt x="1890" y="2109"/>
                  </a:lnTo>
                  <a:lnTo>
                    <a:pt x="1886" y="2108"/>
                  </a:lnTo>
                  <a:lnTo>
                    <a:pt x="1884" y="2105"/>
                  </a:lnTo>
                  <a:lnTo>
                    <a:pt x="1880" y="2104"/>
                  </a:lnTo>
                  <a:lnTo>
                    <a:pt x="1874" y="2107"/>
                  </a:lnTo>
                  <a:lnTo>
                    <a:pt x="1871" y="2107"/>
                  </a:lnTo>
                  <a:lnTo>
                    <a:pt x="1869" y="2107"/>
                  </a:lnTo>
                  <a:lnTo>
                    <a:pt x="1869" y="2110"/>
                  </a:lnTo>
                  <a:lnTo>
                    <a:pt x="1872" y="2115"/>
                  </a:lnTo>
                  <a:lnTo>
                    <a:pt x="1874" y="2117"/>
                  </a:lnTo>
                  <a:lnTo>
                    <a:pt x="1874" y="2119"/>
                  </a:lnTo>
                  <a:lnTo>
                    <a:pt x="1873" y="2122"/>
                  </a:lnTo>
                  <a:lnTo>
                    <a:pt x="1873" y="2123"/>
                  </a:lnTo>
                  <a:lnTo>
                    <a:pt x="1874" y="2123"/>
                  </a:lnTo>
                  <a:lnTo>
                    <a:pt x="1879" y="2135"/>
                  </a:lnTo>
                  <a:lnTo>
                    <a:pt x="1880" y="2137"/>
                  </a:lnTo>
                  <a:lnTo>
                    <a:pt x="1882" y="2136"/>
                  </a:lnTo>
                  <a:lnTo>
                    <a:pt x="1884" y="2133"/>
                  </a:lnTo>
                  <a:lnTo>
                    <a:pt x="1885" y="2131"/>
                  </a:lnTo>
                  <a:lnTo>
                    <a:pt x="1886" y="2131"/>
                  </a:lnTo>
                  <a:lnTo>
                    <a:pt x="1886" y="2133"/>
                  </a:lnTo>
                  <a:lnTo>
                    <a:pt x="1884" y="2144"/>
                  </a:lnTo>
                  <a:lnTo>
                    <a:pt x="1884" y="2146"/>
                  </a:lnTo>
                  <a:lnTo>
                    <a:pt x="1884" y="2149"/>
                  </a:lnTo>
                  <a:lnTo>
                    <a:pt x="1885" y="2155"/>
                  </a:lnTo>
                  <a:lnTo>
                    <a:pt x="1887" y="2160"/>
                  </a:lnTo>
                  <a:lnTo>
                    <a:pt x="1891" y="2165"/>
                  </a:lnTo>
                  <a:lnTo>
                    <a:pt x="1896" y="2172"/>
                  </a:lnTo>
                  <a:lnTo>
                    <a:pt x="1903" y="2179"/>
                  </a:lnTo>
                  <a:lnTo>
                    <a:pt x="1905" y="2182"/>
                  </a:lnTo>
                  <a:lnTo>
                    <a:pt x="1909" y="2191"/>
                  </a:lnTo>
                  <a:lnTo>
                    <a:pt x="1910" y="2194"/>
                  </a:lnTo>
                  <a:lnTo>
                    <a:pt x="1909" y="2202"/>
                  </a:lnTo>
                  <a:lnTo>
                    <a:pt x="1906" y="2216"/>
                  </a:lnTo>
                  <a:lnTo>
                    <a:pt x="1904" y="2224"/>
                  </a:lnTo>
                  <a:lnTo>
                    <a:pt x="1904" y="2226"/>
                  </a:lnTo>
                  <a:lnTo>
                    <a:pt x="1898" y="2232"/>
                  </a:lnTo>
                  <a:lnTo>
                    <a:pt x="1896" y="2233"/>
                  </a:lnTo>
                  <a:lnTo>
                    <a:pt x="1891" y="2233"/>
                  </a:lnTo>
                  <a:lnTo>
                    <a:pt x="1889" y="2233"/>
                  </a:lnTo>
                  <a:lnTo>
                    <a:pt x="1886" y="2238"/>
                  </a:lnTo>
                  <a:lnTo>
                    <a:pt x="1883" y="2246"/>
                  </a:lnTo>
                  <a:lnTo>
                    <a:pt x="1880" y="2250"/>
                  </a:lnTo>
                  <a:lnTo>
                    <a:pt x="1878" y="2253"/>
                  </a:lnTo>
                  <a:lnTo>
                    <a:pt x="1875" y="2255"/>
                  </a:lnTo>
                  <a:lnTo>
                    <a:pt x="1869" y="2262"/>
                  </a:lnTo>
                  <a:lnTo>
                    <a:pt x="1866" y="2265"/>
                  </a:lnTo>
                  <a:lnTo>
                    <a:pt x="1856" y="2268"/>
                  </a:lnTo>
                  <a:lnTo>
                    <a:pt x="1848" y="2277"/>
                  </a:lnTo>
                  <a:lnTo>
                    <a:pt x="1845" y="2281"/>
                  </a:lnTo>
                  <a:lnTo>
                    <a:pt x="1842" y="2282"/>
                  </a:lnTo>
                  <a:lnTo>
                    <a:pt x="1838" y="2282"/>
                  </a:lnTo>
                  <a:lnTo>
                    <a:pt x="1836" y="2281"/>
                  </a:lnTo>
                  <a:lnTo>
                    <a:pt x="1835" y="2275"/>
                  </a:lnTo>
                  <a:lnTo>
                    <a:pt x="1834" y="2273"/>
                  </a:lnTo>
                  <a:lnTo>
                    <a:pt x="1831" y="2270"/>
                  </a:lnTo>
                  <a:lnTo>
                    <a:pt x="1825" y="2258"/>
                  </a:lnTo>
                  <a:lnTo>
                    <a:pt x="1823" y="2254"/>
                  </a:lnTo>
                  <a:lnTo>
                    <a:pt x="1821" y="2253"/>
                  </a:lnTo>
                  <a:lnTo>
                    <a:pt x="1817" y="2254"/>
                  </a:lnTo>
                  <a:lnTo>
                    <a:pt x="1816" y="2253"/>
                  </a:lnTo>
                  <a:lnTo>
                    <a:pt x="1812" y="2249"/>
                  </a:lnTo>
                  <a:lnTo>
                    <a:pt x="1811" y="2247"/>
                  </a:lnTo>
                  <a:lnTo>
                    <a:pt x="1811" y="2246"/>
                  </a:lnTo>
                  <a:lnTo>
                    <a:pt x="1814" y="2244"/>
                  </a:lnTo>
                  <a:lnTo>
                    <a:pt x="1812" y="2243"/>
                  </a:lnTo>
                  <a:lnTo>
                    <a:pt x="1808" y="2238"/>
                  </a:lnTo>
                  <a:lnTo>
                    <a:pt x="1806" y="2235"/>
                  </a:lnTo>
                  <a:lnTo>
                    <a:pt x="1805" y="2234"/>
                  </a:lnTo>
                  <a:lnTo>
                    <a:pt x="1800" y="2230"/>
                  </a:lnTo>
                  <a:lnTo>
                    <a:pt x="1795" y="2229"/>
                  </a:lnTo>
                  <a:lnTo>
                    <a:pt x="1789" y="2235"/>
                  </a:lnTo>
                  <a:lnTo>
                    <a:pt x="1787" y="2239"/>
                  </a:lnTo>
                  <a:lnTo>
                    <a:pt x="1787" y="2241"/>
                  </a:lnTo>
                  <a:lnTo>
                    <a:pt x="1790" y="2242"/>
                  </a:lnTo>
                  <a:lnTo>
                    <a:pt x="1791" y="2241"/>
                  </a:lnTo>
                  <a:lnTo>
                    <a:pt x="1794" y="2238"/>
                  </a:lnTo>
                  <a:lnTo>
                    <a:pt x="1795" y="2237"/>
                  </a:lnTo>
                  <a:lnTo>
                    <a:pt x="1799" y="2237"/>
                  </a:lnTo>
                  <a:lnTo>
                    <a:pt x="1802" y="2239"/>
                  </a:lnTo>
                  <a:lnTo>
                    <a:pt x="1803" y="2242"/>
                  </a:lnTo>
                  <a:lnTo>
                    <a:pt x="1804" y="2243"/>
                  </a:lnTo>
                  <a:lnTo>
                    <a:pt x="1812" y="2255"/>
                  </a:lnTo>
                  <a:lnTo>
                    <a:pt x="1816" y="2257"/>
                  </a:lnTo>
                  <a:lnTo>
                    <a:pt x="1817" y="2260"/>
                  </a:lnTo>
                  <a:lnTo>
                    <a:pt x="1818" y="2265"/>
                  </a:lnTo>
                  <a:lnTo>
                    <a:pt x="1820" y="2270"/>
                  </a:lnTo>
                  <a:lnTo>
                    <a:pt x="1823" y="2279"/>
                  </a:lnTo>
                  <a:lnTo>
                    <a:pt x="1828" y="2289"/>
                  </a:lnTo>
                  <a:lnTo>
                    <a:pt x="1829" y="2293"/>
                  </a:lnTo>
                  <a:lnTo>
                    <a:pt x="1827" y="2295"/>
                  </a:lnTo>
                  <a:lnTo>
                    <a:pt x="1825" y="2295"/>
                  </a:lnTo>
                  <a:lnTo>
                    <a:pt x="1822" y="2293"/>
                  </a:lnTo>
                  <a:lnTo>
                    <a:pt x="1813" y="2288"/>
                  </a:lnTo>
                  <a:lnTo>
                    <a:pt x="1812" y="2288"/>
                  </a:lnTo>
                  <a:lnTo>
                    <a:pt x="1810" y="2291"/>
                  </a:lnTo>
                  <a:lnTo>
                    <a:pt x="1808" y="2297"/>
                  </a:lnTo>
                  <a:lnTo>
                    <a:pt x="1808" y="2298"/>
                  </a:lnTo>
                  <a:lnTo>
                    <a:pt x="1803" y="2295"/>
                  </a:lnTo>
                  <a:lnTo>
                    <a:pt x="1794" y="2290"/>
                  </a:lnTo>
                  <a:lnTo>
                    <a:pt x="1788" y="2286"/>
                  </a:lnTo>
                  <a:lnTo>
                    <a:pt x="1784" y="2282"/>
                  </a:lnTo>
                  <a:lnTo>
                    <a:pt x="1781" y="2277"/>
                  </a:lnTo>
                  <a:lnTo>
                    <a:pt x="1776" y="2269"/>
                  </a:lnTo>
                  <a:lnTo>
                    <a:pt x="1772" y="2266"/>
                  </a:lnTo>
                  <a:lnTo>
                    <a:pt x="1765" y="2270"/>
                  </a:lnTo>
                  <a:lnTo>
                    <a:pt x="1757" y="2271"/>
                  </a:lnTo>
                  <a:lnTo>
                    <a:pt x="1738" y="2270"/>
                  </a:lnTo>
                  <a:lnTo>
                    <a:pt x="1736" y="2270"/>
                  </a:lnTo>
                  <a:lnTo>
                    <a:pt x="1735" y="2271"/>
                  </a:lnTo>
                  <a:lnTo>
                    <a:pt x="1737" y="2276"/>
                  </a:lnTo>
                  <a:lnTo>
                    <a:pt x="1736" y="2277"/>
                  </a:lnTo>
                  <a:lnTo>
                    <a:pt x="1735" y="2277"/>
                  </a:lnTo>
                  <a:lnTo>
                    <a:pt x="1735" y="2279"/>
                  </a:lnTo>
                  <a:lnTo>
                    <a:pt x="1737" y="2283"/>
                  </a:lnTo>
                  <a:lnTo>
                    <a:pt x="1740" y="2286"/>
                  </a:lnTo>
                  <a:lnTo>
                    <a:pt x="1749" y="2290"/>
                  </a:lnTo>
                  <a:lnTo>
                    <a:pt x="1755" y="2294"/>
                  </a:lnTo>
                  <a:lnTo>
                    <a:pt x="1759" y="2297"/>
                  </a:lnTo>
                  <a:lnTo>
                    <a:pt x="1760" y="2300"/>
                  </a:lnTo>
                  <a:lnTo>
                    <a:pt x="1760" y="2302"/>
                  </a:lnTo>
                  <a:lnTo>
                    <a:pt x="1758" y="2308"/>
                  </a:lnTo>
                  <a:lnTo>
                    <a:pt x="1758" y="2310"/>
                  </a:lnTo>
                  <a:lnTo>
                    <a:pt x="1736" y="2337"/>
                  </a:lnTo>
                  <a:lnTo>
                    <a:pt x="1728" y="2348"/>
                  </a:lnTo>
                  <a:lnTo>
                    <a:pt x="1724" y="2355"/>
                  </a:lnTo>
                  <a:lnTo>
                    <a:pt x="1721" y="2359"/>
                  </a:lnTo>
                  <a:lnTo>
                    <a:pt x="1717" y="2362"/>
                  </a:lnTo>
                  <a:lnTo>
                    <a:pt x="1712" y="2363"/>
                  </a:lnTo>
                  <a:lnTo>
                    <a:pt x="1705" y="2363"/>
                  </a:lnTo>
                  <a:lnTo>
                    <a:pt x="1696" y="2363"/>
                  </a:lnTo>
                  <a:lnTo>
                    <a:pt x="1691" y="2359"/>
                  </a:lnTo>
                  <a:lnTo>
                    <a:pt x="1682" y="2350"/>
                  </a:lnTo>
                  <a:lnTo>
                    <a:pt x="1676" y="2344"/>
                  </a:lnTo>
                  <a:lnTo>
                    <a:pt x="1673" y="2342"/>
                  </a:lnTo>
                  <a:lnTo>
                    <a:pt x="1671" y="2337"/>
                  </a:lnTo>
                  <a:lnTo>
                    <a:pt x="1669" y="2335"/>
                  </a:lnTo>
                  <a:lnTo>
                    <a:pt x="1665" y="2335"/>
                  </a:lnTo>
                  <a:lnTo>
                    <a:pt x="1660" y="2332"/>
                  </a:lnTo>
                  <a:lnTo>
                    <a:pt x="1649" y="2323"/>
                  </a:lnTo>
                  <a:lnTo>
                    <a:pt x="1644" y="2319"/>
                  </a:lnTo>
                  <a:lnTo>
                    <a:pt x="1639" y="2317"/>
                  </a:lnTo>
                  <a:lnTo>
                    <a:pt x="1634" y="2317"/>
                  </a:lnTo>
                  <a:lnTo>
                    <a:pt x="1633" y="2317"/>
                  </a:lnTo>
                  <a:lnTo>
                    <a:pt x="1636" y="2322"/>
                  </a:lnTo>
                  <a:lnTo>
                    <a:pt x="1634" y="2322"/>
                  </a:lnTo>
                  <a:lnTo>
                    <a:pt x="1631" y="2321"/>
                  </a:lnTo>
                  <a:lnTo>
                    <a:pt x="1627" y="2321"/>
                  </a:lnTo>
                  <a:lnTo>
                    <a:pt x="1621" y="2317"/>
                  </a:lnTo>
                  <a:lnTo>
                    <a:pt x="1615" y="2318"/>
                  </a:lnTo>
                  <a:lnTo>
                    <a:pt x="1610" y="2317"/>
                  </a:lnTo>
                  <a:lnTo>
                    <a:pt x="1605" y="2315"/>
                  </a:lnTo>
                  <a:lnTo>
                    <a:pt x="1599" y="2314"/>
                  </a:lnTo>
                  <a:lnTo>
                    <a:pt x="1589" y="2315"/>
                  </a:lnTo>
                  <a:lnTo>
                    <a:pt x="1586" y="2315"/>
                  </a:lnTo>
                  <a:lnTo>
                    <a:pt x="1585" y="2316"/>
                  </a:lnTo>
                  <a:lnTo>
                    <a:pt x="1590" y="2320"/>
                  </a:lnTo>
                  <a:lnTo>
                    <a:pt x="1597" y="2325"/>
                  </a:lnTo>
                  <a:lnTo>
                    <a:pt x="1597" y="2321"/>
                  </a:lnTo>
                  <a:lnTo>
                    <a:pt x="1597" y="2320"/>
                  </a:lnTo>
                  <a:lnTo>
                    <a:pt x="1599" y="2318"/>
                  </a:lnTo>
                  <a:lnTo>
                    <a:pt x="1612" y="2321"/>
                  </a:lnTo>
                  <a:lnTo>
                    <a:pt x="1626" y="2326"/>
                  </a:lnTo>
                  <a:lnTo>
                    <a:pt x="1629" y="2327"/>
                  </a:lnTo>
                  <a:lnTo>
                    <a:pt x="1633" y="2329"/>
                  </a:lnTo>
                  <a:lnTo>
                    <a:pt x="1638" y="2333"/>
                  </a:lnTo>
                  <a:lnTo>
                    <a:pt x="1644" y="2339"/>
                  </a:lnTo>
                  <a:lnTo>
                    <a:pt x="1655" y="2354"/>
                  </a:lnTo>
                  <a:lnTo>
                    <a:pt x="1658" y="2359"/>
                  </a:lnTo>
                  <a:lnTo>
                    <a:pt x="1663" y="2363"/>
                  </a:lnTo>
                  <a:lnTo>
                    <a:pt x="1688" y="2367"/>
                  </a:lnTo>
                  <a:lnTo>
                    <a:pt x="1697" y="2367"/>
                  </a:lnTo>
                  <a:lnTo>
                    <a:pt x="1714" y="2369"/>
                  </a:lnTo>
                  <a:lnTo>
                    <a:pt x="1723" y="2372"/>
                  </a:lnTo>
                  <a:lnTo>
                    <a:pt x="1726" y="2374"/>
                  </a:lnTo>
                  <a:lnTo>
                    <a:pt x="1727" y="2381"/>
                  </a:lnTo>
                  <a:lnTo>
                    <a:pt x="1726" y="2384"/>
                  </a:lnTo>
                  <a:lnTo>
                    <a:pt x="1721" y="2394"/>
                  </a:lnTo>
                  <a:lnTo>
                    <a:pt x="1718" y="2402"/>
                  </a:lnTo>
                  <a:lnTo>
                    <a:pt x="1698" y="2433"/>
                  </a:lnTo>
                  <a:lnTo>
                    <a:pt x="1696" y="2441"/>
                  </a:lnTo>
                  <a:lnTo>
                    <a:pt x="1695" y="2445"/>
                  </a:lnTo>
                  <a:lnTo>
                    <a:pt x="1691" y="2449"/>
                  </a:lnTo>
                  <a:lnTo>
                    <a:pt x="1683" y="2457"/>
                  </a:lnTo>
                  <a:lnTo>
                    <a:pt x="1674" y="2462"/>
                  </a:lnTo>
                  <a:lnTo>
                    <a:pt x="1669" y="2463"/>
                  </a:lnTo>
                  <a:lnTo>
                    <a:pt x="1664" y="2462"/>
                  </a:lnTo>
                  <a:lnTo>
                    <a:pt x="1661" y="2460"/>
                  </a:lnTo>
                  <a:lnTo>
                    <a:pt x="1657" y="2455"/>
                  </a:lnTo>
                  <a:lnTo>
                    <a:pt x="1656" y="2455"/>
                  </a:lnTo>
                  <a:lnTo>
                    <a:pt x="1659" y="2464"/>
                  </a:lnTo>
                  <a:lnTo>
                    <a:pt x="1658" y="2465"/>
                  </a:lnTo>
                  <a:lnTo>
                    <a:pt x="1656" y="2464"/>
                  </a:lnTo>
                  <a:lnTo>
                    <a:pt x="1650" y="2460"/>
                  </a:lnTo>
                  <a:lnTo>
                    <a:pt x="1648" y="2461"/>
                  </a:lnTo>
                  <a:lnTo>
                    <a:pt x="1647" y="2462"/>
                  </a:lnTo>
                  <a:lnTo>
                    <a:pt x="1645" y="2461"/>
                  </a:lnTo>
                  <a:lnTo>
                    <a:pt x="1643" y="2461"/>
                  </a:lnTo>
                  <a:lnTo>
                    <a:pt x="1639" y="2457"/>
                  </a:lnTo>
                  <a:lnTo>
                    <a:pt x="1638" y="2455"/>
                  </a:lnTo>
                  <a:lnTo>
                    <a:pt x="1638" y="2450"/>
                  </a:lnTo>
                  <a:lnTo>
                    <a:pt x="1637" y="2450"/>
                  </a:lnTo>
                  <a:lnTo>
                    <a:pt x="1630" y="2452"/>
                  </a:lnTo>
                  <a:lnTo>
                    <a:pt x="1628" y="2454"/>
                  </a:lnTo>
                  <a:lnTo>
                    <a:pt x="1632" y="2455"/>
                  </a:lnTo>
                  <a:lnTo>
                    <a:pt x="1632" y="2457"/>
                  </a:lnTo>
                  <a:lnTo>
                    <a:pt x="1635" y="2465"/>
                  </a:lnTo>
                  <a:lnTo>
                    <a:pt x="1635" y="2466"/>
                  </a:lnTo>
                  <a:lnTo>
                    <a:pt x="1633" y="2467"/>
                  </a:lnTo>
                  <a:lnTo>
                    <a:pt x="1626" y="2464"/>
                  </a:lnTo>
                  <a:lnTo>
                    <a:pt x="1626" y="2465"/>
                  </a:lnTo>
                  <a:lnTo>
                    <a:pt x="1629" y="2472"/>
                  </a:lnTo>
                  <a:lnTo>
                    <a:pt x="1630" y="2476"/>
                  </a:lnTo>
                  <a:lnTo>
                    <a:pt x="1630" y="2477"/>
                  </a:lnTo>
                  <a:lnTo>
                    <a:pt x="1626" y="2485"/>
                  </a:lnTo>
                  <a:lnTo>
                    <a:pt x="1623" y="2489"/>
                  </a:lnTo>
                  <a:lnTo>
                    <a:pt x="1619" y="2490"/>
                  </a:lnTo>
                  <a:lnTo>
                    <a:pt x="1617" y="2489"/>
                  </a:lnTo>
                  <a:lnTo>
                    <a:pt x="1614" y="2487"/>
                  </a:lnTo>
                  <a:lnTo>
                    <a:pt x="1612" y="2487"/>
                  </a:lnTo>
                  <a:lnTo>
                    <a:pt x="1611" y="2490"/>
                  </a:lnTo>
                  <a:lnTo>
                    <a:pt x="1608" y="2492"/>
                  </a:lnTo>
                  <a:lnTo>
                    <a:pt x="1605" y="2493"/>
                  </a:lnTo>
                  <a:lnTo>
                    <a:pt x="1600" y="2493"/>
                  </a:lnTo>
                  <a:lnTo>
                    <a:pt x="1595" y="2490"/>
                  </a:lnTo>
                  <a:lnTo>
                    <a:pt x="1581" y="2483"/>
                  </a:lnTo>
                  <a:lnTo>
                    <a:pt x="1577" y="2482"/>
                  </a:lnTo>
                  <a:lnTo>
                    <a:pt x="1569" y="2480"/>
                  </a:lnTo>
                  <a:lnTo>
                    <a:pt x="1569" y="2479"/>
                  </a:lnTo>
                  <a:lnTo>
                    <a:pt x="1569" y="2479"/>
                  </a:lnTo>
                  <a:lnTo>
                    <a:pt x="1570" y="2477"/>
                  </a:lnTo>
                  <a:lnTo>
                    <a:pt x="1569" y="2477"/>
                  </a:lnTo>
                  <a:lnTo>
                    <a:pt x="1567" y="2476"/>
                  </a:lnTo>
                  <a:lnTo>
                    <a:pt x="1565" y="2476"/>
                  </a:lnTo>
                  <a:lnTo>
                    <a:pt x="1564" y="2479"/>
                  </a:lnTo>
                  <a:lnTo>
                    <a:pt x="1560" y="2479"/>
                  </a:lnTo>
                  <a:lnTo>
                    <a:pt x="1556" y="2478"/>
                  </a:lnTo>
                  <a:lnTo>
                    <a:pt x="1550" y="2476"/>
                  </a:lnTo>
                  <a:lnTo>
                    <a:pt x="1536" y="2468"/>
                  </a:lnTo>
                  <a:lnTo>
                    <a:pt x="1521" y="2461"/>
                  </a:lnTo>
                  <a:lnTo>
                    <a:pt x="1513" y="2452"/>
                  </a:lnTo>
                  <a:lnTo>
                    <a:pt x="1516" y="2460"/>
                  </a:lnTo>
                  <a:lnTo>
                    <a:pt x="1515" y="2463"/>
                  </a:lnTo>
                  <a:lnTo>
                    <a:pt x="1514" y="2465"/>
                  </a:lnTo>
                  <a:lnTo>
                    <a:pt x="1513" y="2467"/>
                  </a:lnTo>
                  <a:lnTo>
                    <a:pt x="1517" y="2473"/>
                  </a:lnTo>
                  <a:lnTo>
                    <a:pt x="1521" y="2475"/>
                  </a:lnTo>
                  <a:lnTo>
                    <a:pt x="1526" y="2474"/>
                  </a:lnTo>
                  <a:lnTo>
                    <a:pt x="1526" y="2474"/>
                  </a:lnTo>
                  <a:lnTo>
                    <a:pt x="1524" y="2472"/>
                  </a:lnTo>
                  <a:lnTo>
                    <a:pt x="1523" y="2470"/>
                  </a:lnTo>
                  <a:lnTo>
                    <a:pt x="1522" y="2467"/>
                  </a:lnTo>
                  <a:lnTo>
                    <a:pt x="1523" y="2466"/>
                  </a:lnTo>
                  <a:lnTo>
                    <a:pt x="1527" y="2468"/>
                  </a:lnTo>
                  <a:lnTo>
                    <a:pt x="1529" y="2470"/>
                  </a:lnTo>
                  <a:lnTo>
                    <a:pt x="1550" y="2480"/>
                  </a:lnTo>
                  <a:lnTo>
                    <a:pt x="1556" y="2482"/>
                  </a:lnTo>
                  <a:lnTo>
                    <a:pt x="1560" y="2484"/>
                  </a:lnTo>
                  <a:lnTo>
                    <a:pt x="1562" y="2485"/>
                  </a:lnTo>
                  <a:lnTo>
                    <a:pt x="1560" y="2488"/>
                  </a:lnTo>
                  <a:lnTo>
                    <a:pt x="1552" y="2494"/>
                  </a:lnTo>
                  <a:lnTo>
                    <a:pt x="1552" y="2495"/>
                  </a:lnTo>
                  <a:lnTo>
                    <a:pt x="1558" y="2495"/>
                  </a:lnTo>
                  <a:lnTo>
                    <a:pt x="1564" y="2489"/>
                  </a:lnTo>
                  <a:lnTo>
                    <a:pt x="1569" y="2487"/>
                  </a:lnTo>
                  <a:lnTo>
                    <a:pt x="1572" y="2485"/>
                  </a:lnTo>
                  <a:lnTo>
                    <a:pt x="1577" y="2488"/>
                  </a:lnTo>
                  <a:lnTo>
                    <a:pt x="1583" y="2495"/>
                  </a:lnTo>
                  <a:lnTo>
                    <a:pt x="1588" y="2499"/>
                  </a:lnTo>
                  <a:lnTo>
                    <a:pt x="1595" y="2501"/>
                  </a:lnTo>
                  <a:lnTo>
                    <a:pt x="1600" y="2503"/>
                  </a:lnTo>
                  <a:lnTo>
                    <a:pt x="1607" y="2510"/>
                  </a:lnTo>
                  <a:lnTo>
                    <a:pt x="1608" y="2513"/>
                  </a:lnTo>
                  <a:lnTo>
                    <a:pt x="1609" y="2527"/>
                  </a:lnTo>
                  <a:lnTo>
                    <a:pt x="1608" y="2530"/>
                  </a:lnTo>
                  <a:lnTo>
                    <a:pt x="1608" y="2533"/>
                  </a:lnTo>
                  <a:lnTo>
                    <a:pt x="1606" y="2537"/>
                  </a:lnTo>
                  <a:lnTo>
                    <a:pt x="1603" y="2539"/>
                  </a:lnTo>
                  <a:lnTo>
                    <a:pt x="1599" y="2539"/>
                  </a:lnTo>
                  <a:lnTo>
                    <a:pt x="1595" y="2540"/>
                  </a:lnTo>
                  <a:lnTo>
                    <a:pt x="1587" y="2547"/>
                  </a:lnTo>
                  <a:lnTo>
                    <a:pt x="1584" y="2548"/>
                  </a:lnTo>
                  <a:lnTo>
                    <a:pt x="1571" y="2546"/>
                  </a:lnTo>
                  <a:lnTo>
                    <a:pt x="1565" y="2544"/>
                  </a:lnTo>
                  <a:lnTo>
                    <a:pt x="1564" y="2544"/>
                  </a:lnTo>
                  <a:lnTo>
                    <a:pt x="1562" y="2546"/>
                  </a:lnTo>
                  <a:lnTo>
                    <a:pt x="1560" y="2547"/>
                  </a:lnTo>
                  <a:lnTo>
                    <a:pt x="1555" y="2547"/>
                  </a:lnTo>
                  <a:lnTo>
                    <a:pt x="1554" y="2548"/>
                  </a:lnTo>
                  <a:lnTo>
                    <a:pt x="1555" y="2550"/>
                  </a:lnTo>
                  <a:lnTo>
                    <a:pt x="1556" y="2553"/>
                  </a:lnTo>
                  <a:lnTo>
                    <a:pt x="1557" y="2554"/>
                  </a:lnTo>
                  <a:lnTo>
                    <a:pt x="1559" y="2557"/>
                  </a:lnTo>
                  <a:lnTo>
                    <a:pt x="1562" y="2558"/>
                  </a:lnTo>
                  <a:lnTo>
                    <a:pt x="1569" y="2559"/>
                  </a:lnTo>
                  <a:lnTo>
                    <a:pt x="1569" y="2563"/>
                  </a:lnTo>
                  <a:lnTo>
                    <a:pt x="1569" y="2564"/>
                  </a:lnTo>
                  <a:lnTo>
                    <a:pt x="1567" y="2567"/>
                  </a:lnTo>
                  <a:lnTo>
                    <a:pt x="1564" y="2566"/>
                  </a:lnTo>
                  <a:lnTo>
                    <a:pt x="1560" y="2564"/>
                  </a:lnTo>
                  <a:lnTo>
                    <a:pt x="1558" y="2564"/>
                  </a:lnTo>
                  <a:lnTo>
                    <a:pt x="1556" y="2565"/>
                  </a:lnTo>
                  <a:lnTo>
                    <a:pt x="1554" y="2565"/>
                  </a:lnTo>
                  <a:lnTo>
                    <a:pt x="1551" y="2565"/>
                  </a:lnTo>
                  <a:lnTo>
                    <a:pt x="1549" y="2566"/>
                  </a:lnTo>
                  <a:lnTo>
                    <a:pt x="1549" y="2569"/>
                  </a:lnTo>
                  <a:lnTo>
                    <a:pt x="1548" y="2571"/>
                  </a:lnTo>
                  <a:lnTo>
                    <a:pt x="1544" y="2575"/>
                  </a:lnTo>
                  <a:lnTo>
                    <a:pt x="1542" y="2578"/>
                  </a:lnTo>
                  <a:lnTo>
                    <a:pt x="1542" y="2580"/>
                  </a:lnTo>
                  <a:lnTo>
                    <a:pt x="1545" y="2581"/>
                  </a:lnTo>
                  <a:lnTo>
                    <a:pt x="1547" y="2584"/>
                  </a:lnTo>
                  <a:lnTo>
                    <a:pt x="1550" y="2590"/>
                  </a:lnTo>
                  <a:lnTo>
                    <a:pt x="1550" y="2592"/>
                  </a:lnTo>
                  <a:lnTo>
                    <a:pt x="1548" y="2592"/>
                  </a:lnTo>
                  <a:lnTo>
                    <a:pt x="1546" y="2589"/>
                  </a:lnTo>
                  <a:lnTo>
                    <a:pt x="1543" y="2586"/>
                  </a:lnTo>
                  <a:lnTo>
                    <a:pt x="1539" y="2583"/>
                  </a:lnTo>
                  <a:lnTo>
                    <a:pt x="1530" y="2578"/>
                  </a:lnTo>
                  <a:lnTo>
                    <a:pt x="1528" y="2579"/>
                  </a:lnTo>
                  <a:lnTo>
                    <a:pt x="1529" y="2580"/>
                  </a:lnTo>
                  <a:lnTo>
                    <a:pt x="1536" y="2584"/>
                  </a:lnTo>
                  <a:lnTo>
                    <a:pt x="1537" y="2587"/>
                  </a:lnTo>
                  <a:lnTo>
                    <a:pt x="1538" y="2589"/>
                  </a:lnTo>
                  <a:lnTo>
                    <a:pt x="1533" y="2594"/>
                  </a:lnTo>
                  <a:lnTo>
                    <a:pt x="1532" y="2595"/>
                  </a:lnTo>
                  <a:lnTo>
                    <a:pt x="1534" y="2596"/>
                  </a:lnTo>
                  <a:lnTo>
                    <a:pt x="1534" y="2597"/>
                  </a:lnTo>
                  <a:lnTo>
                    <a:pt x="1532" y="2600"/>
                  </a:lnTo>
                  <a:lnTo>
                    <a:pt x="1529" y="2602"/>
                  </a:lnTo>
                  <a:lnTo>
                    <a:pt x="1524" y="2602"/>
                  </a:lnTo>
                  <a:lnTo>
                    <a:pt x="1523" y="2603"/>
                  </a:lnTo>
                  <a:lnTo>
                    <a:pt x="1525" y="2605"/>
                  </a:lnTo>
                  <a:lnTo>
                    <a:pt x="1526" y="2606"/>
                  </a:lnTo>
                  <a:lnTo>
                    <a:pt x="1524" y="2608"/>
                  </a:lnTo>
                  <a:lnTo>
                    <a:pt x="1523" y="2608"/>
                  </a:lnTo>
                  <a:lnTo>
                    <a:pt x="1517" y="2608"/>
                  </a:lnTo>
                  <a:lnTo>
                    <a:pt x="1518" y="2612"/>
                  </a:lnTo>
                  <a:lnTo>
                    <a:pt x="1519" y="2614"/>
                  </a:lnTo>
                  <a:lnTo>
                    <a:pt x="1521" y="2616"/>
                  </a:lnTo>
                  <a:lnTo>
                    <a:pt x="1525" y="2619"/>
                  </a:lnTo>
                  <a:lnTo>
                    <a:pt x="1525" y="2619"/>
                  </a:lnTo>
                  <a:lnTo>
                    <a:pt x="1524" y="2621"/>
                  </a:lnTo>
                  <a:lnTo>
                    <a:pt x="1521" y="2623"/>
                  </a:lnTo>
                  <a:lnTo>
                    <a:pt x="1512" y="2630"/>
                  </a:lnTo>
                  <a:lnTo>
                    <a:pt x="1506" y="2639"/>
                  </a:lnTo>
                  <a:lnTo>
                    <a:pt x="1505" y="2641"/>
                  </a:lnTo>
                  <a:lnTo>
                    <a:pt x="1506" y="2646"/>
                  </a:lnTo>
                  <a:lnTo>
                    <a:pt x="1506" y="2648"/>
                  </a:lnTo>
                  <a:lnTo>
                    <a:pt x="1505" y="2650"/>
                  </a:lnTo>
                  <a:lnTo>
                    <a:pt x="1501" y="2649"/>
                  </a:lnTo>
                  <a:lnTo>
                    <a:pt x="1500" y="2651"/>
                  </a:lnTo>
                  <a:lnTo>
                    <a:pt x="1501" y="2653"/>
                  </a:lnTo>
                  <a:lnTo>
                    <a:pt x="1501" y="2657"/>
                  </a:lnTo>
                  <a:lnTo>
                    <a:pt x="1501" y="2661"/>
                  </a:lnTo>
                  <a:lnTo>
                    <a:pt x="1498" y="2668"/>
                  </a:lnTo>
                  <a:lnTo>
                    <a:pt x="1493" y="2678"/>
                  </a:lnTo>
                  <a:lnTo>
                    <a:pt x="1489" y="2687"/>
                  </a:lnTo>
                  <a:lnTo>
                    <a:pt x="1487" y="2695"/>
                  </a:lnTo>
                  <a:lnTo>
                    <a:pt x="1485" y="2700"/>
                  </a:lnTo>
                  <a:lnTo>
                    <a:pt x="1481" y="2700"/>
                  </a:lnTo>
                  <a:lnTo>
                    <a:pt x="1479" y="2703"/>
                  </a:lnTo>
                  <a:lnTo>
                    <a:pt x="1480" y="2704"/>
                  </a:lnTo>
                  <a:lnTo>
                    <a:pt x="1482" y="2705"/>
                  </a:lnTo>
                  <a:lnTo>
                    <a:pt x="1482" y="2708"/>
                  </a:lnTo>
                  <a:lnTo>
                    <a:pt x="1482" y="2715"/>
                  </a:lnTo>
                  <a:lnTo>
                    <a:pt x="1479" y="2728"/>
                  </a:lnTo>
                  <a:lnTo>
                    <a:pt x="1478" y="2737"/>
                  </a:lnTo>
                  <a:lnTo>
                    <a:pt x="1478" y="2768"/>
                  </a:lnTo>
                  <a:lnTo>
                    <a:pt x="1477" y="2780"/>
                  </a:lnTo>
                  <a:lnTo>
                    <a:pt x="1477" y="2788"/>
                  </a:lnTo>
                  <a:lnTo>
                    <a:pt x="1475" y="2792"/>
                  </a:lnTo>
                  <a:lnTo>
                    <a:pt x="1473" y="2793"/>
                  </a:lnTo>
                  <a:lnTo>
                    <a:pt x="1476" y="2794"/>
                  </a:lnTo>
                  <a:lnTo>
                    <a:pt x="1478" y="2796"/>
                  </a:lnTo>
                  <a:lnTo>
                    <a:pt x="1479" y="2799"/>
                  </a:lnTo>
                  <a:lnTo>
                    <a:pt x="1480" y="2804"/>
                  </a:lnTo>
                  <a:lnTo>
                    <a:pt x="1481" y="2805"/>
                  </a:lnTo>
                  <a:lnTo>
                    <a:pt x="1483" y="2805"/>
                  </a:lnTo>
                  <a:lnTo>
                    <a:pt x="1484" y="2805"/>
                  </a:lnTo>
                  <a:lnTo>
                    <a:pt x="1485" y="2807"/>
                  </a:lnTo>
                  <a:lnTo>
                    <a:pt x="1490" y="2813"/>
                  </a:lnTo>
                  <a:lnTo>
                    <a:pt x="1494" y="2815"/>
                  </a:lnTo>
                  <a:lnTo>
                    <a:pt x="1494" y="2818"/>
                  </a:lnTo>
                  <a:lnTo>
                    <a:pt x="1492" y="2838"/>
                  </a:lnTo>
                  <a:lnTo>
                    <a:pt x="1492" y="2840"/>
                  </a:lnTo>
                  <a:lnTo>
                    <a:pt x="1494" y="2835"/>
                  </a:lnTo>
                  <a:lnTo>
                    <a:pt x="1496" y="2820"/>
                  </a:lnTo>
                  <a:lnTo>
                    <a:pt x="1499" y="2813"/>
                  </a:lnTo>
                  <a:lnTo>
                    <a:pt x="1501" y="2812"/>
                  </a:lnTo>
                  <a:lnTo>
                    <a:pt x="1510" y="2811"/>
                  </a:lnTo>
                  <a:lnTo>
                    <a:pt x="1519" y="2813"/>
                  </a:lnTo>
                  <a:lnTo>
                    <a:pt x="1523" y="2813"/>
                  </a:lnTo>
                  <a:lnTo>
                    <a:pt x="1526" y="2812"/>
                  </a:lnTo>
                  <a:lnTo>
                    <a:pt x="1529" y="2814"/>
                  </a:lnTo>
                  <a:lnTo>
                    <a:pt x="1530" y="2816"/>
                  </a:lnTo>
                  <a:lnTo>
                    <a:pt x="1531" y="2824"/>
                  </a:lnTo>
                  <a:lnTo>
                    <a:pt x="1532" y="2829"/>
                  </a:lnTo>
                  <a:lnTo>
                    <a:pt x="1537" y="2845"/>
                  </a:lnTo>
                  <a:lnTo>
                    <a:pt x="1540" y="2854"/>
                  </a:lnTo>
                  <a:lnTo>
                    <a:pt x="1543" y="2868"/>
                  </a:lnTo>
                  <a:lnTo>
                    <a:pt x="1544" y="2872"/>
                  </a:lnTo>
                  <a:lnTo>
                    <a:pt x="1552" y="2890"/>
                  </a:lnTo>
                  <a:lnTo>
                    <a:pt x="1553" y="2895"/>
                  </a:lnTo>
                  <a:lnTo>
                    <a:pt x="1553" y="2899"/>
                  </a:lnTo>
                  <a:lnTo>
                    <a:pt x="1553" y="2902"/>
                  </a:lnTo>
                  <a:lnTo>
                    <a:pt x="1552" y="2906"/>
                  </a:lnTo>
                  <a:lnTo>
                    <a:pt x="1549" y="2911"/>
                  </a:lnTo>
                  <a:lnTo>
                    <a:pt x="1547" y="2915"/>
                  </a:lnTo>
                  <a:lnTo>
                    <a:pt x="1545" y="2919"/>
                  </a:lnTo>
                  <a:lnTo>
                    <a:pt x="1543" y="2920"/>
                  </a:lnTo>
                  <a:lnTo>
                    <a:pt x="1541" y="2922"/>
                  </a:lnTo>
                  <a:lnTo>
                    <a:pt x="1541" y="2922"/>
                  </a:lnTo>
                  <a:lnTo>
                    <a:pt x="1543" y="2921"/>
                  </a:lnTo>
                  <a:lnTo>
                    <a:pt x="1546" y="2920"/>
                  </a:lnTo>
                  <a:lnTo>
                    <a:pt x="1550" y="2917"/>
                  </a:lnTo>
                  <a:lnTo>
                    <a:pt x="1552" y="2915"/>
                  </a:lnTo>
                  <a:lnTo>
                    <a:pt x="1557" y="2915"/>
                  </a:lnTo>
                  <a:lnTo>
                    <a:pt x="1558" y="2917"/>
                  </a:lnTo>
                  <a:lnTo>
                    <a:pt x="1555" y="2919"/>
                  </a:lnTo>
                  <a:lnTo>
                    <a:pt x="1556" y="2920"/>
                  </a:lnTo>
                  <a:lnTo>
                    <a:pt x="1559" y="2917"/>
                  </a:lnTo>
                  <a:lnTo>
                    <a:pt x="1566" y="2914"/>
                  </a:lnTo>
                  <a:lnTo>
                    <a:pt x="1595" y="2904"/>
                  </a:lnTo>
                  <a:lnTo>
                    <a:pt x="1602" y="2903"/>
                  </a:lnTo>
                  <a:lnTo>
                    <a:pt x="1612" y="2904"/>
                  </a:lnTo>
                  <a:lnTo>
                    <a:pt x="1620" y="2909"/>
                  </a:lnTo>
                  <a:lnTo>
                    <a:pt x="1628" y="2915"/>
                  </a:lnTo>
                  <a:lnTo>
                    <a:pt x="1638" y="2919"/>
                  </a:lnTo>
                  <a:lnTo>
                    <a:pt x="1652" y="2923"/>
                  </a:lnTo>
                  <a:lnTo>
                    <a:pt x="1656" y="2925"/>
                  </a:lnTo>
                  <a:lnTo>
                    <a:pt x="1665" y="2926"/>
                  </a:lnTo>
                  <a:lnTo>
                    <a:pt x="1668" y="2929"/>
                  </a:lnTo>
                  <a:lnTo>
                    <a:pt x="1673" y="2934"/>
                  </a:lnTo>
                  <a:lnTo>
                    <a:pt x="1680" y="2941"/>
                  </a:lnTo>
                  <a:lnTo>
                    <a:pt x="1686" y="2945"/>
                  </a:lnTo>
                  <a:lnTo>
                    <a:pt x="1692" y="2949"/>
                  </a:lnTo>
                  <a:lnTo>
                    <a:pt x="1699" y="2956"/>
                  </a:lnTo>
                  <a:lnTo>
                    <a:pt x="1709" y="2972"/>
                  </a:lnTo>
                  <a:lnTo>
                    <a:pt x="1711" y="2974"/>
                  </a:lnTo>
                  <a:lnTo>
                    <a:pt x="1718" y="2977"/>
                  </a:lnTo>
                  <a:lnTo>
                    <a:pt x="1729" y="2980"/>
                  </a:lnTo>
                  <a:lnTo>
                    <a:pt x="1747" y="2988"/>
                  </a:lnTo>
                  <a:lnTo>
                    <a:pt x="1754" y="2991"/>
                  </a:lnTo>
                  <a:lnTo>
                    <a:pt x="1759" y="2993"/>
                  </a:lnTo>
                  <a:lnTo>
                    <a:pt x="1764" y="2995"/>
                  </a:lnTo>
                  <a:lnTo>
                    <a:pt x="1769" y="2998"/>
                  </a:lnTo>
                  <a:lnTo>
                    <a:pt x="1773" y="3002"/>
                  </a:lnTo>
                  <a:lnTo>
                    <a:pt x="1775" y="3005"/>
                  </a:lnTo>
                  <a:lnTo>
                    <a:pt x="1778" y="3008"/>
                  </a:lnTo>
                  <a:lnTo>
                    <a:pt x="1781" y="3010"/>
                  </a:lnTo>
                  <a:lnTo>
                    <a:pt x="1784" y="3012"/>
                  </a:lnTo>
                  <a:lnTo>
                    <a:pt x="1784" y="3015"/>
                  </a:lnTo>
                  <a:lnTo>
                    <a:pt x="1779" y="3027"/>
                  </a:lnTo>
                  <a:lnTo>
                    <a:pt x="1779" y="3028"/>
                  </a:lnTo>
                  <a:lnTo>
                    <a:pt x="1784" y="3019"/>
                  </a:lnTo>
                  <a:lnTo>
                    <a:pt x="1786" y="3017"/>
                  </a:lnTo>
                  <a:lnTo>
                    <a:pt x="1789" y="3016"/>
                  </a:lnTo>
                  <a:lnTo>
                    <a:pt x="1793" y="3016"/>
                  </a:lnTo>
                  <a:lnTo>
                    <a:pt x="1800" y="3018"/>
                  </a:lnTo>
                  <a:lnTo>
                    <a:pt x="1806" y="3018"/>
                  </a:lnTo>
                  <a:lnTo>
                    <a:pt x="1811" y="3017"/>
                  </a:lnTo>
                  <a:lnTo>
                    <a:pt x="1816" y="3016"/>
                  </a:lnTo>
                  <a:lnTo>
                    <a:pt x="1819" y="3016"/>
                  </a:lnTo>
                  <a:lnTo>
                    <a:pt x="1822" y="3015"/>
                  </a:lnTo>
                  <a:lnTo>
                    <a:pt x="1823" y="3015"/>
                  </a:lnTo>
                  <a:lnTo>
                    <a:pt x="1825" y="3015"/>
                  </a:lnTo>
                  <a:lnTo>
                    <a:pt x="1833" y="3017"/>
                  </a:lnTo>
                  <a:lnTo>
                    <a:pt x="1836" y="3017"/>
                  </a:lnTo>
                  <a:lnTo>
                    <a:pt x="1848" y="3020"/>
                  </a:lnTo>
                  <a:lnTo>
                    <a:pt x="1855" y="3019"/>
                  </a:lnTo>
                  <a:lnTo>
                    <a:pt x="1856" y="3019"/>
                  </a:lnTo>
                  <a:lnTo>
                    <a:pt x="1859" y="3023"/>
                  </a:lnTo>
                  <a:lnTo>
                    <a:pt x="1861" y="3023"/>
                  </a:lnTo>
                  <a:lnTo>
                    <a:pt x="1864" y="3023"/>
                  </a:lnTo>
                  <a:lnTo>
                    <a:pt x="1868" y="3024"/>
                  </a:lnTo>
                  <a:lnTo>
                    <a:pt x="1874" y="3028"/>
                  </a:lnTo>
                  <a:lnTo>
                    <a:pt x="1877" y="3032"/>
                  </a:lnTo>
                  <a:lnTo>
                    <a:pt x="1879" y="3040"/>
                  </a:lnTo>
                  <a:lnTo>
                    <a:pt x="1880" y="3042"/>
                  </a:lnTo>
                  <a:lnTo>
                    <a:pt x="1875" y="3060"/>
                  </a:lnTo>
                  <a:lnTo>
                    <a:pt x="1873" y="3067"/>
                  </a:lnTo>
                  <a:lnTo>
                    <a:pt x="1873" y="3073"/>
                  </a:lnTo>
                  <a:lnTo>
                    <a:pt x="1874" y="3077"/>
                  </a:lnTo>
                  <a:lnTo>
                    <a:pt x="1878" y="3083"/>
                  </a:lnTo>
                  <a:lnTo>
                    <a:pt x="1879" y="3084"/>
                  </a:lnTo>
                  <a:lnTo>
                    <a:pt x="1882" y="3093"/>
                  </a:lnTo>
                  <a:lnTo>
                    <a:pt x="1882" y="3097"/>
                  </a:lnTo>
                  <a:lnTo>
                    <a:pt x="1882" y="3101"/>
                  </a:lnTo>
                  <a:lnTo>
                    <a:pt x="1880" y="3108"/>
                  </a:lnTo>
                  <a:lnTo>
                    <a:pt x="1881" y="3113"/>
                  </a:lnTo>
                  <a:lnTo>
                    <a:pt x="1882" y="3121"/>
                  </a:lnTo>
                  <a:lnTo>
                    <a:pt x="1882" y="3127"/>
                  </a:lnTo>
                  <a:lnTo>
                    <a:pt x="1880" y="3130"/>
                  </a:lnTo>
                  <a:lnTo>
                    <a:pt x="1878" y="3132"/>
                  </a:lnTo>
                  <a:lnTo>
                    <a:pt x="1877" y="3137"/>
                  </a:lnTo>
                  <a:lnTo>
                    <a:pt x="1877" y="3139"/>
                  </a:lnTo>
                  <a:lnTo>
                    <a:pt x="1878" y="3143"/>
                  </a:lnTo>
                  <a:lnTo>
                    <a:pt x="1880" y="3145"/>
                  </a:lnTo>
                  <a:lnTo>
                    <a:pt x="1883" y="3147"/>
                  </a:lnTo>
                  <a:lnTo>
                    <a:pt x="1886" y="3150"/>
                  </a:lnTo>
                  <a:lnTo>
                    <a:pt x="1891" y="3159"/>
                  </a:lnTo>
                  <a:lnTo>
                    <a:pt x="1895" y="3164"/>
                  </a:lnTo>
                  <a:lnTo>
                    <a:pt x="1899" y="3171"/>
                  </a:lnTo>
                  <a:lnTo>
                    <a:pt x="1900" y="3174"/>
                  </a:lnTo>
                  <a:lnTo>
                    <a:pt x="1899" y="3176"/>
                  </a:lnTo>
                  <a:lnTo>
                    <a:pt x="1898" y="3178"/>
                  </a:lnTo>
                  <a:lnTo>
                    <a:pt x="1894" y="3180"/>
                  </a:lnTo>
                  <a:lnTo>
                    <a:pt x="1892" y="3182"/>
                  </a:lnTo>
                  <a:lnTo>
                    <a:pt x="1893" y="3182"/>
                  </a:lnTo>
                  <a:lnTo>
                    <a:pt x="1898" y="3180"/>
                  </a:lnTo>
                  <a:lnTo>
                    <a:pt x="1901" y="3180"/>
                  </a:lnTo>
                  <a:lnTo>
                    <a:pt x="1904" y="3182"/>
                  </a:lnTo>
                  <a:lnTo>
                    <a:pt x="1905" y="3186"/>
                  </a:lnTo>
                  <a:lnTo>
                    <a:pt x="1909" y="3188"/>
                  </a:lnTo>
                  <a:lnTo>
                    <a:pt x="1915" y="3191"/>
                  </a:lnTo>
                  <a:lnTo>
                    <a:pt x="1920" y="3194"/>
                  </a:lnTo>
                  <a:lnTo>
                    <a:pt x="1928" y="3203"/>
                  </a:lnTo>
                  <a:lnTo>
                    <a:pt x="1929" y="3206"/>
                  </a:lnTo>
                  <a:lnTo>
                    <a:pt x="1932" y="3210"/>
                  </a:lnTo>
                  <a:lnTo>
                    <a:pt x="1935" y="3218"/>
                  </a:lnTo>
                  <a:lnTo>
                    <a:pt x="1936" y="3222"/>
                  </a:lnTo>
                  <a:lnTo>
                    <a:pt x="1936" y="3224"/>
                  </a:lnTo>
                  <a:lnTo>
                    <a:pt x="1935" y="3227"/>
                  </a:lnTo>
                  <a:lnTo>
                    <a:pt x="1929" y="3230"/>
                  </a:lnTo>
                  <a:lnTo>
                    <a:pt x="1923" y="3238"/>
                  </a:lnTo>
                  <a:lnTo>
                    <a:pt x="1925" y="3237"/>
                  </a:lnTo>
                  <a:lnTo>
                    <a:pt x="1929" y="3235"/>
                  </a:lnTo>
                  <a:lnTo>
                    <a:pt x="1936" y="3229"/>
                  </a:lnTo>
                  <a:lnTo>
                    <a:pt x="1938" y="3227"/>
                  </a:lnTo>
                  <a:lnTo>
                    <a:pt x="1942" y="3228"/>
                  </a:lnTo>
                  <a:lnTo>
                    <a:pt x="1947" y="3230"/>
                  </a:lnTo>
                  <a:lnTo>
                    <a:pt x="1952" y="3232"/>
                  </a:lnTo>
                  <a:lnTo>
                    <a:pt x="1956" y="3235"/>
                  </a:lnTo>
                  <a:lnTo>
                    <a:pt x="1962" y="3244"/>
                  </a:lnTo>
                  <a:lnTo>
                    <a:pt x="1968" y="3251"/>
                  </a:lnTo>
                  <a:lnTo>
                    <a:pt x="1972" y="3256"/>
                  </a:lnTo>
                  <a:lnTo>
                    <a:pt x="1970" y="3253"/>
                  </a:lnTo>
                  <a:lnTo>
                    <a:pt x="1968" y="3248"/>
                  </a:lnTo>
                  <a:lnTo>
                    <a:pt x="1962" y="3241"/>
                  </a:lnTo>
                  <a:lnTo>
                    <a:pt x="1960" y="3238"/>
                  </a:lnTo>
                  <a:lnTo>
                    <a:pt x="1959" y="3237"/>
                  </a:lnTo>
                  <a:lnTo>
                    <a:pt x="1959" y="3235"/>
                  </a:lnTo>
                  <a:lnTo>
                    <a:pt x="1959" y="3231"/>
                  </a:lnTo>
                  <a:lnTo>
                    <a:pt x="1961" y="3227"/>
                  </a:lnTo>
                  <a:lnTo>
                    <a:pt x="1962" y="3223"/>
                  </a:lnTo>
                  <a:lnTo>
                    <a:pt x="1964" y="3221"/>
                  </a:lnTo>
                  <a:lnTo>
                    <a:pt x="1965" y="3219"/>
                  </a:lnTo>
                  <a:lnTo>
                    <a:pt x="1966" y="3217"/>
                  </a:lnTo>
                  <a:lnTo>
                    <a:pt x="1967" y="3215"/>
                  </a:lnTo>
                  <a:lnTo>
                    <a:pt x="1972" y="3212"/>
                  </a:lnTo>
                  <a:lnTo>
                    <a:pt x="1973" y="3212"/>
                  </a:lnTo>
                  <a:lnTo>
                    <a:pt x="1974" y="3216"/>
                  </a:lnTo>
                  <a:lnTo>
                    <a:pt x="1975" y="3217"/>
                  </a:lnTo>
                  <a:lnTo>
                    <a:pt x="1978" y="3218"/>
                  </a:lnTo>
                  <a:lnTo>
                    <a:pt x="1979" y="3219"/>
                  </a:lnTo>
                  <a:lnTo>
                    <a:pt x="1981" y="3221"/>
                  </a:lnTo>
                  <a:lnTo>
                    <a:pt x="1983" y="3223"/>
                  </a:lnTo>
                  <a:lnTo>
                    <a:pt x="1983" y="3224"/>
                  </a:lnTo>
                  <a:lnTo>
                    <a:pt x="1984" y="3231"/>
                  </a:lnTo>
                  <a:lnTo>
                    <a:pt x="1986" y="3234"/>
                  </a:lnTo>
                  <a:lnTo>
                    <a:pt x="1986" y="3230"/>
                  </a:lnTo>
                  <a:lnTo>
                    <a:pt x="1987" y="3224"/>
                  </a:lnTo>
                  <a:lnTo>
                    <a:pt x="1988" y="3223"/>
                  </a:lnTo>
                  <a:lnTo>
                    <a:pt x="1991" y="3219"/>
                  </a:lnTo>
                  <a:lnTo>
                    <a:pt x="1991" y="3217"/>
                  </a:lnTo>
                  <a:lnTo>
                    <a:pt x="1990" y="3215"/>
                  </a:lnTo>
                  <a:lnTo>
                    <a:pt x="1983" y="3207"/>
                  </a:lnTo>
                  <a:lnTo>
                    <a:pt x="1983" y="3205"/>
                  </a:lnTo>
                  <a:lnTo>
                    <a:pt x="1985" y="3203"/>
                  </a:lnTo>
                  <a:lnTo>
                    <a:pt x="1986" y="3201"/>
                  </a:lnTo>
                  <a:lnTo>
                    <a:pt x="1987" y="3197"/>
                  </a:lnTo>
                  <a:lnTo>
                    <a:pt x="1988" y="3195"/>
                  </a:lnTo>
                  <a:lnTo>
                    <a:pt x="1992" y="3191"/>
                  </a:lnTo>
                  <a:lnTo>
                    <a:pt x="1995" y="3186"/>
                  </a:lnTo>
                  <a:lnTo>
                    <a:pt x="1997" y="3182"/>
                  </a:lnTo>
                  <a:lnTo>
                    <a:pt x="1999" y="3180"/>
                  </a:lnTo>
                  <a:lnTo>
                    <a:pt x="2000" y="3179"/>
                  </a:lnTo>
                  <a:lnTo>
                    <a:pt x="1998" y="3178"/>
                  </a:lnTo>
                  <a:lnTo>
                    <a:pt x="1998" y="3177"/>
                  </a:lnTo>
                  <a:lnTo>
                    <a:pt x="1997" y="3172"/>
                  </a:lnTo>
                  <a:lnTo>
                    <a:pt x="1996" y="3167"/>
                  </a:lnTo>
                  <a:lnTo>
                    <a:pt x="1995" y="3165"/>
                  </a:lnTo>
                  <a:lnTo>
                    <a:pt x="1991" y="3160"/>
                  </a:lnTo>
                  <a:lnTo>
                    <a:pt x="1990" y="3159"/>
                  </a:lnTo>
                  <a:lnTo>
                    <a:pt x="1990" y="3154"/>
                  </a:lnTo>
                  <a:lnTo>
                    <a:pt x="1990" y="3150"/>
                  </a:lnTo>
                  <a:lnTo>
                    <a:pt x="1991" y="3148"/>
                  </a:lnTo>
                  <a:lnTo>
                    <a:pt x="1990" y="3146"/>
                  </a:lnTo>
                  <a:lnTo>
                    <a:pt x="1987" y="3142"/>
                  </a:lnTo>
                  <a:lnTo>
                    <a:pt x="1986" y="3138"/>
                  </a:lnTo>
                  <a:lnTo>
                    <a:pt x="1984" y="3130"/>
                  </a:lnTo>
                  <a:lnTo>
                    <a:pt x="1983" y="3119"/>
                  </a:lnTo>
                  <a:lnTo>
                    <a:pt x="1981" y="3110"/>
                  </a:lnTo>
                  <a:lnTo>
                    <a:pt x="1979" y="3106"/>
                  </a:lnTo>
                  <a:lnTo>
                    <a:pt x="1979" y="3102"/>
                  </a:lnTo>
                  <a:lnTo>
                    <a:pt x="1980" y="3101"/>
                  </a:lnTo>
                  <a:lnTo>
                    <a:pt x="1981" y="3097"/>
                  </a:lnTo>
                  <a:lnTo>
                    <a:pt x="1983" y="3096"/>
                  </a:lnTo>
                  <a:lnTo>
                    <a:pt x="1984" y="3096"/>
                  </a:lnTo>
                  <a:lnTo>
                    <a:pt x="1984" y="3095"/>
                  </a:lnTo>
                  <a:lnTo>
                    <a:pt x="1981" y="3093"/>
                  </a:lnTo>
                  <a:lnTo>
                    <a:pt x="1980" y="3091"/>
                  </a:lnTo>
                  <a:lnTo>
                    <a:pt x="1980" y="3089"/>
                  </a:lnTo>
                  <a:lnTo>
                    <a:pt x="1983" y="3087"/>
                  </a:lnTo>
                  <a:lnTo>
                    <a:pt x="1982" y="3086"/>
                  </a:lnTo>
                  <a:lnTo>
                    <a:pt x="1980" y="3084"/>
                  </a:lnTo>
                  <a:lnTo>
                    <a:pt x="1975" y="3081"/>
                  </a:lnTo>
                  <a:lnTo>
                    <a:pt x="1977" y="3081"/>
                  </a:lnTo>
                  <a:lnTo>
                    <a:pt x="1978" y="3078"/>
                  </a:lnTo>
                  <a:lnTo>
                    <a:pt x="1978" y="3078"/>
                  </a:lnTo>
                  <a:lnTo>
                    <a:pt x="1976" y="3077"/>
                  </a:lnTo>
                  <a:lnTo>
                    <a:pt x="1973" y="3075"/>
                  </a:lnTo>
                  <a:lnTo>
                    <a:pt x="1971" y="3073"/>
                  </a:lnTo>
                  <a:lnTo>
                    <a:pt x="1968" y="3068"/>
                  </a:lnTo>
                  <a:lnTo>
                    <a:pt x="1967" y="3065"/>
                  </a:lnTo>
                  <a:lnTo>
                    <a:pt x="1966" y="3060"/>
                  </a:lnTo>
                  <a:lnTo>
                    <a:pt x="1964" y="3054"/>
                  </a:lnTo>
                  <a:lnTo>
                    <a:pt x="1962" y="3052"/>
                  </a:lnTo>
                  <a:lnTo>
                    <a:pt x="1961" y="3051"/>
                  </a:lnTo>
                  <a:lnTo>
                    <a:pt x="1960" y="3051"/>
                  </a:lnTo>
                  <a:lnTo>
                    <a:pt x="1960" y="3050"/>
                  </a:lnTo>
                  <a:lnTo>
                    <a:pt x="1961" y="3049"/>
                  </a:lnTo>
                  <a:lnTo>
                    <a:pt x="1986" y="3039"/>
                  </a:lnTo>
                  <a:lnTo>
                    <a:pt x="1988" y="3037"/>
                  </a:lnTo>
                  <a:lnTo>
                    <a:pt x="1999" y="3031"/>
                  </a:lnTo>
                  <a:lnTo>
                    <a:pt x="2005" y="3028"/>
                  </a:lnTo>
                  <a:lnTo>
                    <a:pt x="2010" y="3024"/>
                  </a:lnTo>
                  <a:lnTo>
                    <a:pt x="2018" y="3019"/>
                  </a:lnTo>
                  <a:lnTo>
                    <a:pt x="2022" y="3016"/>
                  </a:lnTo>
                  <a:lnTo>
                    <a:pt x="2024" y="3013"/>
                  </a:lnTo>
                  <a:lnTo>
                    <a:pt x="2036" y="3000"/>
                  </a:lnTo>
                  <a:lnTo>
                    <a:pt x="2041" y="2994"/>
                  </a:lnTo>
                  <a:lnTo>
                    <a:pt x="2044" y="2989"/>
                  </a:lnTo>
                  <a:lnTo>
                    <a:pt x="2049" y="2983"/>
                  </a:lnTo>
                  <a:lnTo>
                    <a:pt x="2054" y="2976"/>
                  </a:lnTo>
                  <a:lnTo>
                    <a:pt x="2058" y="2969"/>
                  </a:lnTo>
                  <a:lnTo>
                    <a:pt x="2059" y="2965"/>
                  </a:lnTo>
                  <a:lnTo>
                    <a:pt x="2061" y="2955"/>
                  </a:lnTo>
                  <a:lnTo>
                    <a:pt x="2062" y="2947"/>
                  </a:lnTo>
                  <a:lnTo>
                    <a:pt x="2062" y="2935"/>
                  </a:lnTo>
                  <a:lnTo>
                    <a:pt x="2062" y="2924"/>
                  </a:lnTo>
                  <a:lnTo>
                    <a:pt x="2060" y="2907"/>
                  </a:lnTo>
                  <a:lnTo>
                    <a:pt x="2059" y="2902"/>
                  </a:lnTo>
                  <a:lnTo>
                    <a:pt x="2057" y="2895"/>
                  </a:lnTo>
                  <a:lnTo>
                    <a:pt x="2053" y="2882"/>
                  </a:lnTo>
                  <a:lnTo>
                    <a:pt x="2052" y="2879"/>
                  </a:lnTo>
                  <a:lnTo>
                    <a:pt x="2050" y="2873"/>
                  </a:lnTo>
                  <a:lnTo>
                    <a:pt x="2041" y="2857"/>
                  </a:lnTo>
                  <a:lnTo>
                    <a:pt x="2031" y="2846"/>
                  </a:lnTo>
                  <a:lnTo>
                    <a:pt x="2029" y="2844"/>
                  </a:lnTo>
                  <a:lnTo>
                    <a:pt x="2025" y="2841"/>
                  </a:lnTo>
                  <a:lnTo>
                    <a:pt x="2018" y="2837"/>
                  </a:lnTo>
                  <a:lnTo>
                    <a:pt x="2014" y="2834"/>
                  </a:lnTo>
                  <a:lnTo>
                    <a:pt x="2003" y="2823"/>
                  </a:lnTo>
                  <a:lnTo>
                    <a:pt x="2000" y="2822"/>
                  </a:lnTo>
                  <a:lnTo>
                    <a:pt x="1999" y="2819"/>
                  </a:lnTo>
                  <a:lnTo>
                    <a:pt x="1998" y="2817"/>
                  </a:lnTo>
                  <a:lnTo>
                    <a:pt x="1999" y="2811"/>
                  </a:lnTo>
                  <a:lnTo>
                    <a:pt x="1999" y="2808"/>
                  </a:lnTo>
                  <a:lnTo>
                    <a:pt x="2000" y="2805"/>
                  </a:lnTo>
                  <a:lnTo>
                    <a:pt x="2001" y="2804"/>
                  </a:lnTo>
                  <a:lnTo>
                    <a:pt x="2006" y="2795"/>
                  </a:lnTo>
                  <a:lnTo>
                    <a:pt x="2010" y="2788"/>
                  </a:lnTo>
                  <a:lnTo>
                    <a:pt x="2012" y="2785"/>
                  </a:lnTo>
                  <a:lnTo>
                    <a:pt x="2015" y="2782"/>
                  </a:lnTo>
                  <a:lnTo>
                    <a:pt x="2019" y="2778"/>
                  </a:lnTo>
                  <a:lnTo>
                    <a:pt x="2022" y="2774"/>
                  </a:lnTo>
                  <a:lnTo>
                    <a:pt x="2022" y="2772"/>
                  </a:lnTo>
                  <a:lnTo>
                    <a:pt x="2019" y="2769"/>
                  </a:lnTo>
                  <a:lnTo>
                    <a:pt x="2019" y="2768"/>
                  </a:lnTo>
                  <a:lnTo>
                    <a:pt x="2022" y="2763"/>
                  </a:lnTo>
                  <a:lnTo>
                    <a:pt x="2023" y="2761"/>
                  </a:lnTo>
                  <a:lnTo>
                    <a:pt x="2022" y="2756"/>
                  </a:lnTo>
                  <a:lnTo>
                    <a:pt x="2023" y="2755"/>
                  </a:lnTo>
                  <a:lnTo>
                    <a:pt x="2027" y="2755"/>
                  </a:lnTo>
                  <a:lnTo>
                    <a:pt x="2034" y="2761"/>
                  </a:lnTo>
                  <a:lnTo>
                    <a:pt x="2035" y="2761"/>
                  </a:lnTo>
                  <a:lnTo>
                    <a:pt x="2033" y="2759"/>
                  </a:lnTo>
                  <a:lnTo>
                    <a:pt x="2031" y="2755"/>
                  </a:lnTo>
                  <a:lnTo>
                    <a:pt x="2031" y="2752"/>
                  </a:lnTo>
                  <a:lnTo>
                    <a:pt x="2036" y="2747"/>
                  </a:lnTo>
                  <a:lnTo>
                    <a:pt x="2036" y="2745"/>
                  </a:lnTo>
                  <a:lnTo>
                    <a:pt x="2035" y="2742"/>
                  </a:lnTo>
                  <a:lnTo>
                    <a:pt x="2035" y="2739"/>
                  </a:lnTo>
                  <a:lnTo>
                    <a:pt x="2037" y="2733"/>
                  </a:lnTo>
                  <a:lnTo>
                    <a:pt x="2036" y="2731"/>
                  </a:lnTo>
                  <a:lnTo>
                    <a:pt x="2029" y="2730"/>
                  </a:lnTo>
                  <a:lnTo>
                    <a:pt x="2028" y="2729"/>
                  </a:lnTo>
                  <a:lnTo>
                    <a:pt x="2028" y="2728"/>
                  </a:lnTo>
                  <a:lnTo>
                    <a:pt x="2031" y="2726"/>
                  </a:lnTo>
                  <a:lnTo>
                    <a:pt x="2032" y="2725"/>
                  </a:lnTo>
                  <a:lnTo>
                    <a:pt x="2025" y="2711"/>
                  </a:lnTo>
                  <a:lnTo>
                    <a:pt x="2025" y="2707"/>
                  </a:lnTo>
                  <a:lnTo>
                    <a:pt x="2027" y="2701"/>
                  </a:lnTo>
                  <a:lnTo>
                    <a:pt x="2030" y="2700"/>
                  </a:lnTo>
                  <a:lnTo>
                    <a:pt x="2030" y="2698"/>
                  </a:lnTo>
                  <a:lnTo>
                    <a:pt x="2026" y="2698"/>
                  </a:lnTo>
                  <a:lnTo>
                    <a:pt x="2024" y="2697"/>
                  </a:lnTo>
                  <a:lnTo>
                    <a:pt x="2021" y="2693"/>
                  </a:lnTo>
                  <a:lnTo>
                    <a:pt x="2022" y="2690"/>
                  </a:lnTo>
                  <a:lnTo>
                    <a:pt x="2023" y="2689"/>
                  </a:lnTo>
                  <a:lnTo>
                    <a:pt x="2025" y="2683"/>
                  </a:lnTo>
                  <a:lnTo>
                    <a:pt x="2028" y="2682"/>
                  </a:lnTo>
                  <a:lnTo>
                    <a:pt x="2027" y="2681"/>
                  </a:lnTo>
                  <a:lnTo>
                    <a:pt x="2019" y="2684"/>
                  </a:lnTo>
                  <a:lnTo>
                    <a:pt x="2014" y="2681"/>
                  </a:lnTo>
                  <a:lnTo>
                    <a:pt x="2011" y="2682"/>
                  </a:lnTo>
                  <a:lnTo>
                    <a:pt x="2009" y="2681"/>
                  </a:lnTo>
                  <a:lnTo>
                    <a:pt x="2010" y="2679"/>
                  </a:lnTo>
                  <a:lnTo>
                    <a:pt x="2017" y="2669"/>
                  </a:lnTo>
                  <a:lnTo>
                    <a:pt x="2020" y="2664"/>
                  </a:lnTo>
                  <a:lnTo>
                    <a:pt x="2022" y="2659"/>
                  </a:lnTo>
                  <a:lnTo>
                    <a:pt x="2023" y="2657"/>
                  </a:lnTo>
                  <a:lnTo>
                    <a:pt x="2023" y="2655"/>
                  </a:lnTo>
                  <a:lnTo>
                    <a:pt x="2022" y="2644"/>
                  </a:lnTo>
                  <a:lnTo>
                    <a:pt x="2023" y="2641"/>
                  </a:lnTo>
                  <a:lnTo>
                    <a:pt x="2025" y="2639"/>
                  </a:lnTo>
                  <a:lnTo>
                    <a:pt x="2030" y="2633"/>
                  </a:lnTo>
                  <a:lnTo>
                    <a:pt x="2024" y="2629"/>
                  </a:lnTo>
                  <a:lnTo>
                    <a:pt x="2020" y="2624"/>
                  </a:lnTo>
                  <a:lnTo>
                    <a:pt x="2018" y="2622"/>
                  </a:lnTo>
                  <a:lnTo>
                    <a:pt x="2016" y="2620"/>
                  </a:lnTo>
                  <a:lnTo>
                    <a:pt x="2014" y="2615"/>
                  </a:lnTo>
                  <a:lnTo>
                    <a:pt x="2012" y="2609"/>
                  </a:lnTo>
                  <a:lnTo>
                    <a:pt x="2010" y="2596"/>
                  </a:lnTo>
                  <a:lnTo>
                    <a:pt x="2010" y="2589"/>
                  </a:lnTo>
                  <a:lnTo>
                    <a:pt x="2010" y="2584"/>
                  </a:lnTo>
                  <a:lnTo>
                    <a:pt x="2011" y="2582"/>
                  </a:lnTo>
                  <a:lnTo>
                    <a:pt x="2012" y="2580"/>
                  </a:lnTo>
                  <a:lnTo>
                    <a:pt x="2017" y="2575"/>
                  </a:lnTo>
                  <a:lnTo>
                    <a:pt x="2027" y="2567"/>
                  </a:lnTo>
                  <a:lnTo>
                    <a:pt x="2035" y="2564"/>
                  </a:lnTo>
                  <a:lnTo>
                    <a:pt x="2040" y="2566"/>
                  </a:lnTo>
                  <a:lnTo>
                    <a:pt x="2051" y="2567"/>
                  </a:lnTo>
                  <a:lnTo>
                    <a:pt x="2058" y="2571"/>
                  </a:lnTo>
                  <a:lnTo>
                    <a:pt x="2084" y="2582"/>
                  </a:lnTo>
                  <a:lnTo>
                    <a:pt x="2089" y="2586"/>
                  </a:lnTo>
                  <a:lnTo>
                    <a:pt x="2085" y="2591"/>
                  </a:lnTo>
                  <a:lnTo>
                    <a:pt x="2085" y="2591"/>
                  </a:lnTo>
                  <a:lnTo>
                    <a:pt x="2094" y="2584"/>
                  </a:lnTo>
                  <a:lnTo>
                    <a:pt x="2098" y="2583"/>
                  </a:lnTo>
                  <a:lnTo>
                    <a:pt x="2099" y="2582"/>
                  </a:lnTo>
                  <a:lnTo>
                    <a:pt x="2107" y="2585"/>
                  </a:lnTo>
                  <a:lnTo>
                    <a:pt x="2110" y="2586"/>
                  </a:lnTo>
                  <a:lnTo>
                    <a:pt x="2114" y="2588"/>
                  </a:lnTo>
                  <a:lnTo>
                    <a:pt x="2122" y="2595"/>
                  </a:lnTo>
                  <a:lnTo>
                    <a:pt x="2122" y="2595"/>
                  </a:lnTo>
                  <a:lnTo>
                    <a:pt x="2120" y="2591"/>
                  </a:lnTo>
                  <a:lnTo>
                    <a:pt x="2121" y="2589"/>
                  </a:lnTo>
                  <a:lnTo>
                    <a:pt x="2129" y="2585"/>
                  </a:lnTo>
                  <a:lnTo>
                    <a:pt x="2135" y="2581"/>
                  </a:lnTo>
                  <a:lnTo>
                    <a:pt x="2141" y="2578"/>
                  </a:lnTo>
                  <a:lnTo>
                    <a:pt x="2146" y="2574"/>
                  </a:lnTo>
                  <a:lnTo>
                    <a:pt x="2150" y="2571"/>
                  </a:lnTo>
                  <a:lnTo>
                    <a:pt x="2152" y="2571"/>
                  </a:lnTo>
                  <a:lnTo>
                    <a:pt x="2155" y="2572"/>
                  </a:lnTo>
                  <a:lnTo>
                    <a:pt x="2161" y="2578"/>
                  </a:lnTo>
                  <a:lnTo>
                    <a:pt x="2165" y="2581"/>
                  </a:lnTo>
                  <a:lnTo>
                    <a:pt x="2168" y="2584"/>
                  </a:lnTo>
                  <a:lnTo>
                    <a:pt x="2173" y="2590"/>
                  </a:lnTo>
                  <a:lnTo>
                    <a:pt x="2174" y="2591"/>
                  </a:lnTo>
                  <a:lnTo>
                    <a:pt x="2178" y="2595"/>
                  </a:lnTo>
                  <a:lnTo>
                    <a:pt x="2183" y="2595"/>
                  </a:lnTo>
                  <a:lnTo>
                    <a:pt x="2184" y="2595"/>
                  </a:lnTo>
                  <a:lnTo>
                    <a:pt x="2185" y="2596"/>
                  </a:lnTo>
                  <a:lnTo>
                    <a:pt x="2185" y="2599"/>
                  </a:lnTo>
                  <a:lnTo>
                    <a:pt x="2186" y="2600"/>
                  </a:lnTo>
                  <a:lnTo>
                    <a:pt x="2186" y="2602"/>
                  </a:lnTo>
                  <a:lnTo>
                    <a:pt x="2185" y="2606"/>
                  </a:lnTo>
                  <a:lnTo>
                    <a:pt x="2181" y="2615"/>
                  </a:lnTo>
                  <a:lnTo>
                    <a:pt x="2183" y="2615"/>
                  </a:lnTo>
                  <a:lnTo>
                    <a:pt x="2185" y="2613"/>
                  </a:lnTo>
                  <a:lnTo>
                    <a:pt x="2188" y="2610"/>
                  </a:lnTo>
                  <a:lnTo>
                    <a:pt x="2190" y="2609"/>
                  </a:lnTo>
                  <a:lnTo>
                    <a:pt x="2195" y="2611"/>
                  </a:lnTo>
                  <a:lnTo>
                    <a:pt x="2199" y="2615"/>
                  </a:lnTo>
                  <a:lnTo>
                    <a:pt x="2200" y="2617"/>
                  </a:lnTo>
                  <a:lnTo>
                    <a:pt x="2202" y="2621"/>
                  </a:lnTo>
                  <a:lnTo>
                    <a:pt x="2204" y="2622"/>
                  </a:lnTo>
                  <a:lnTo>
                    <a:pt x="2205" y="2625"/>
                  </a:lnTo>
                  <a:lnTo>
                    <a:pt x="2205" y="2626"/>
                  </a:lnTo>
                  <a:lnTo>
                    <a:pt x="2203" y="2628"/>
                  </a:lnTo>
                  <a:lnTo>
                    <a:pt x="2198" y="2630"/>
                  </a:lnTo>
                  <a:lnTo>
                    <a:pt x="2199" y="2632"/>
                  </a:lnTo>
                  <a:lnTo>
                    <a:pt x="2206" y="2630"/>
                  </a:lnTo>
                  <a:lnTo>
                    <a:pt x="2208" y="2628"/>
                  </a:lnTo>
                  <a:lnTo>
                    <a:pt x="2209" y="2625"/>
                  </a:lnTo>
                  <a:lnTo>
                    <a:pt x="2211" y="2625"/>
                  </a:lnTo>
                  <a:lnTo>
                    <a:pt x="2218" y="2630"/>
                  </a:lnTo>
                  <a:lnTo>
                    <a:pt x="2219" y="2631"/>
                  </a:lnTo>
                  <a:lnTo>
                    <a:pt x="2219" y="2633"/>
                  </a:lnTo>
                  <a:lnTo>
                    <a:pt x="2218" y="2634"/>
                  </a:lnTo>
                  <a:lnTo>
                    <a:pt x="2214" y="2636"/>
                  </a:lnTo>
                  <a:lnTo>
                    <a:pt x="2211" y="2639"/>
                  </a:lnTo>
                  <a:lnTo>
                    <a:pt x="2211" y="2641"/>
                  </a:lnTo>
                  <a:lnTo>
                    <a:pt x="2213" y="2643"/>
                  </a:lnTo>
                  <a:lnTo>
                    <a:pt x="2218" y="2643"/>
                  </a:lnTo>
                  <a:lnTo>
                    <a:pt x="2218" y="2644"/>
                  </a:lnTo>
                  <a:lnTo>
                    <a:pt x="2215" y="2646"/>
                  </a:lnTo>
                  <a:lnTo>
                    <a:pt x="2214" y="2648"/>
                  </a:lnTo>
                  <a:lnTo>
                    <a:pt x="2220" y="2657"/>
                  </a:lnTo>
                  <a:lnTo>
                    <a:pt x="2225" y="2659"/>
                  </a:lnTo>
                  <a:lnTo>
                    <a:pt x="2227" y="2660"/>
                  </a:lnTo>
                  <a:lnTo>
                    <a:pt x="2233" y="2660"/>
                  </a:lnTo>
                  <a:lnTo>
                    <a:pt x="2237" y="2661"/>
                  </a:lnTo>
                  <a:lnTo>
                    <a:pt x="2247" y="2666"/>
                  </a:lnTo>
                  <a:lnTo>
                    <a:pt x="2253" y="2667"/>
                  </a:lnTo>
                  <a:lnTo>
                    <a:pt x="2258" y="2666"/>
                  </a:lnTo>
                  <a:lnTo>
                    <a:pt x="2261" y="2665"/>
                  </a:lnTo>
                  <a:lnTo>
                    <a:pt x="2265" y="2667"/>
                  </a:lnTo>
                  <a:lnTo>
                    <a:pt x="2265" y="2668"/>
                  </a:lnTo>
                  <a:lnTo>
                    <a:pt x="2266" y="2671"/>
                  </a:lnTo>
                  <a:lnTo>
                    <a:pt x="2266" y="2674"/>
                  </a:lnTo>
                  <a:lnTo>
                    <a:pt x="2267" y="2678"/>
                  </a:lnTo>
                  <a:lnTo>
                    <a:pt x="2271" y="2679"/>
                  </a:lnTo>
                  <a:lnTo>
                    <a:pt x="2273" y="2679"/>
                  </a:lnTo>
                  <a:lnTo>
                    <a:pt x="2277" y="2676"/>
                  </a:lnTo>
                  <a:lnTo>
                    <a:pt x="2280" y="2675"/>
                  </a:lnTo>
                  <a:lnTo>
                    <a:pt x="2281" y="2673"/>
                  </a:lnTo>
                  <a:lnTo>
                    <a:pt x="2282" y="2668"/>
                  </a:lnTo>
                  <a:lnTo>
                    <a:pt x="2282" y="2666"/>
                  </a:lnTo>
                  <a:lnTo>
                    <a:pt x="2284" y="2666"/>
                  </a:lnTo>
                  <a:lnTo>
                    <a:pt x="2286" y="2667"/>
                  </a:lnTo>
                  <a:lnTo>
                    <a:pt x="2287" y="2669"/>
                  </a:lnTo>
                  <a:lnTo>
                    <a:pt x="2289" y="2674"/>
                  </a:lnTo>
                  <a:lnTo>
                    <a:pt x="2289" y="2677"/>
                  </a:lnTo>
                  <a:lnTo>
                    <a:pt x="2289" y="2679"/>
                  </a:lnTo>
                  <a:lnTo>
                    <a:pt x="2288" y="2682"/>
                  </a:lnTo>
                  <a:lnTo>
                    <a:pt x="2287" y="2684"/>
                  </a:lnTo>
                  <a:lnTo>
                    <a:pt x="2284" y="2686"/>
                  </a:lnTo>
                  <a:lnTo>
                    <a:pt x="2282" y="2690"/>
                  </a:lnTo>
                  <a:lnTo>
                    <a:pt x="2279" y="2698"/>
                  </a:lnTo>
                  <a:lnTo>
                    <a:pt x="2278" y="2703"/>
                  </a:lnTo>
                  <a:lnTo>
                    <a:pt x="2278" y="2706"/>
                  </a:lnTo>
                  <a:lnTo>
                    <a:pt x="2278" y="2709"/>
                  </a:lnTo>
                  <a:lnTo>
                    <a:pt x="2279" y="2713"/>
                  </a:lnTo>
                  <a:lnTo>
                    <a:pt x="2280" y="2716"/>
                  </a:lnTo>
                  <a:lnTo>
                    <a:pt x="2282" y="2720"/>
                  </a:lnTo>
                  <a:lnTo>
                    <a:pt x="2282" y="2722"/>
                  </a:lnTo>
                  <a:lnTo>
                    <a:pt x="2282" y="2725"/>
                  </a:lnTo>
                  <a:lnTo>
                    <a:pt x="2282" y="2726"/>
                  </a:lnTo>
                  <a:lnTo>
                    <a:pt x="2281" y="2730"/>
                  </a:lnTo>
                  <a:lnTo>
                    <a:pt x="2277" y="2733"/>
                  </a:lnTo>
                  <a:lnTo>
                    <a:pt x="2271" y="2733"/>
                  </a:lnTo>
                  <a:lnTo>
                    <a:pt x="2254" y="2733"/>
                  </a:lnTo>
                  <a:lnTo>
                    <a:pt x="2249" y="2733"/>
                  </a:lnTo>
                  <a:lnTo>
                    <a:pt x="2250" y="2735"/>
                  </a:lnTo>
                  <a:lnTo>
                    <a:pt x="2255" y="2736"/>
                  </a:lnTo>
                  <a:lnTo>
                    <a:pt x="2260" y="2736"/>
                  </a:lnTo>
                  <a:lnTo>
                    <a:pt x="2277" y="2738"/>
                  </a:lnTo>
                  <a:lnTo>
                    <a:pt x="2279" y="2739"/>
                  </a:lnTo>
                  <a:lnTo>
                    <a:pt x="2281" y="2742"/>
                  </a:lnTo>
                  <a:lnTo>
                    <a:pt x="2282" y="2746"/>
                  </a:lnTo>
                  <a:lnTo>
                    <a:pt x="2283" y="2752"/>
                  </a:lnTo>
                  <a:lnTo>
                    <a:pt x="2283" y="2755"/>
                  </a:lnTo>
                  <a:lnTo>
                    <a:pt x="2283" y="2758"/>
                  </a:lnTo>
                  <a:lnTo>
                    <a:pt x="2281" y="2762"/>
                  </a:lnTo>
                  <a:lnTo>
                    <a:pt x="2280" y="2767"/>
                  </a:lnTo>
                  <a:lnTo>
                    <a:pt x="2279" y="2773"/>
                  </a:lnTo>
                  <a:lnTo>
                    <a:pt x="2281" y="2776"/>
                  </a:lnTo>
                  <a:lnTo>
                    <a:pt x="2289" y="2776"/>
                  </a:lnTo>
                  <a:lnTo>
                    <a:pt x="2292" y="2778"/>
                  </a:lnTo>
                  <a:lnTo>
                    <a:pt x="2291" y="2780"/>
                  </a:lnTo>
                  <a:lnTo>
                    <a:pt x="2288" y="2786"/>
                  </a:lnTo>
                  <a:lnTo>
                    <a:pt x="2288" y="2788"/>
                  </a:lnTo>
                  <a:lnTo>
                    <a:pt x="2289" y="2792"/>
                  </a:lnTo>
                  <a:lnTo>
                    <a:pt x="2289" y="2793"/>
                  </a:lnTo>
                  <a:lnTo>
                    <a:pt x="2288" y="2794"/>
                  </a:lnTo>
                  <a:lnTo>
                    <a:pt x="2287" y="2798"/>
                  </a:lnTo>
                  <a:lnTo>
                    <a:pt x="2286" y="2802"/>
                  </a:lnTo>
                  <a:lnTo>
                    <a:pt x="2285" y="2805"/>
                  </a:lnTo>
                  <a:lnTo>
                    <a:pt x="2283" y="2808"/>
                  </a:lnTo>
                  <a:lnTo>
                    <a:pt x="2282" y="2809"/>
                  </a:lnTo>
                  <a:lnTo>
                    <a:pt x="2281" y="2808"/>
                  </a:lnTo>
                  <a:lnTo>
                    <a:pt x="2278" y="2801"/>
                  </a:lnTo>
                  <a:lnTo>
                    <a:pt x="2277" y="2800"/>
                  </a:lnTo>
                  <a:lnTo>
                    <a:pt x="2276" y="2800"/>
                  </a:lnTo>
                  <a:lnTo>
                    <a:pt x="2276" y="2802"/>
                  </a:lnTo>
                  <a:lnTo>
                    <a:pt x="2276" y="2803"/>
                  </a:lnTo>
                  <a:lnTo>
                    <a:pt x="2276" y="2805"/>
                  </a:lnTo>
                  <a:lnTo>
                    <a:pt x="2274" y="2806"/>
                  </a:lnTo>
                  <a:lnTo>
                    <a:pt x="2271" y="2809"/>
                  </a:lnTo>
                  <a:lnTo>
                    <a:pt x="2265" y="2810"/>
                  </a:lnTo>
                  <a:lnTo>
                    <a:pt x="2265" y="2812"/>
                  </a:lnTo>
                  <a:lnTo>
                    <a:pt x="2269" y="2813"/>
                  </a:lnTo>
                  <a:lnTo>
                    <a:pt x="2274" y="2816"/>
                  </a:lnTo>
                  <a:lnTo>
                    <a:pt x="2277" y="2816"/>
                  </a:lnTo>
                  <a:lnTo>
                    <a:pt x="2282" y="2814"/>
                  </a:lnTo>
                  <a:lnTo>
                    <a:pt x="2290" y="2807"/>
                  </a:lnTo>
                  <a:lnTo>
                    <a:pt x="2293" y="2804"/>
                  </a:lnTo>
                  <a:lnTo>
                    <a:pt x="2297" y="2804"/>
                  </a:lnTo>
                  <a:lnTo>
                    <a:pt x="2300" y="2804"/>
                  </a:lnTo>
                  <a:lnTo>
                    <a:pt x="2304" y="2804"/>
                  </a:lnTo>
                  <a:lnTo>
                    <a:pt x="2312" y="2803"/>
                  </a:lnTo>
                  <a:lnTo>
                    <a:pt x="2314" y="2804"/>
                  </a:lnTo>
                  <a:lnTo>
                    <a:pt x="2316" y="2805"/>
                  </a:lnTo>
                  <a:lnTo>
                    <a:pt x="2319" y="2808"/>
                  </a:lnTo>
                  <a:lnTo>
                    <a:pt x="2321" y="2811"/>
                  </a:lnTo>
                  <a:lnTo>
                    <a:pt x="2322" y="2813"/>
                  </a:lnTo>
                  <a:lnTo>
                    <a:pt x="2324" y="2822"/>
                  </a:lnTo>
                  <a:lnTo>
                    <a:pt x="2326" y="2824"/>
                  </a:lnTo>
                  <a:lnTo>
                    <a:pt x="2327" y="2826"/>
                  </a:lnTo>
                  <a:lnTo>
                    <a:pt x="2327" y="2829"/>
                  </a:lnTo>
                  <a:lnTo>
                    <a:pt x="2327" y="2834"/>
                  </a:lnTo>
                  <a:lnTo>
                    <a:pt x="2324" y="2845"/>
                  </a:lnTo>
                  <a:lnTo>
                    <a:pt x="2323" y="2848"/>
                  </a:lnTo>
                  <a:lnTo>
                    <a:pt x="2319" y="2854"/>
                  </a:lnTo>
                  <a:lnTo>
                    <a:pt x="2315" y="2856"/>
                  </a:lnTo>
                  <a:lnTo>
                    <a:pt x="2308" y="2858"/>
                  </a:lnTo>
                  <a:lnTo>
                    <a:pt x="2304" y="2861"/>
                  </a:lnTo>
                  <a:lnTo>
                    <a:pt x="2301" y="2863"/>
                  </a:lnTo>
                  <a:lnTo>
                    <a:pt x="2300" y="2864"/>
                  </a:lnTo>
                  <a:lnTo>
                    <a:pt x="2309" y="2860"/>
                  </a:lnTo>
                  <a:lnTo>
                    <a:pt x="2318" y="2857"/>
                  </a:lnTo>
                  <a:lnTo>
                    <a:pt x="2321" y="2855"/>
                  </a:lnTo>
                  <a:lnTo>
                    <a:pt x="2323" y="2853"/>
                  </a:lnTo>
                  <a:lnTo>
                    <a:pt x="2325" y="2848"/>
                  </a:lnTo>
                  <a:lnTo>
                    <a:pt x="2329" y="2834"/>
                  </a:lnTo>
                  <a:lnTo>
                    <a:pt x="2331" y="2830"/>
                  </a:lnTo>
                  <a:lnTo>
                    <a:pt x="2334" y="2829"/>
                  </a:lnTo>
                  <a:lnTo>
                    <a:pt x="2335" y="2830"/>
                  </a:lnTo>
                  <a:lnTo>
                    <a:pt x="2338" y="2839"/>
                  </a:lnTo>
                  <a:lnTo>
                    <a:pt x="2338" y="2840"/>
                  </a:lnTo>
                  <a:lnTo>
                    <a:pt x="2337" y="2842"/>
                  </a:lnTo>
                  <a:lnTo>
                    <a:pt x="2332" y="2850"/>
                  </a:lnTo>
                  <a:lnTo>
                    <a:pt x="2334" y="2849"/>
                  </a:lnTo>
                  <a:lnTo>
                    <a:pt x="2339" y="2842"/>
                  </a:lnTo>
                  <a:lnTo>
                    <a:pt x="2340" y="2840"/>
                  </a:lnTo>
                  <a:lnTo>
                    <a:pt x="2340" y="2836"/>
                  </a:lnTo>
                  <a:lnTo>
                    <a:pt x="2342" y="2834"/>
                  </a:lnTo>
                  <a:lnTo>
                    <a:pt x="2343" y="2835"/>
                  </a:lnTo>
                  <a:lnTo>
                    <a:pt x="2344" y="2843"/>
                  </a:lnTo>
                  <a:lnTo>
                    <a:pt x="2344" y="2850"/>
                  </a:lnTo>
                  <a:lnTo>
                    <a:pt x="2345" y="2852"/>
                  </a:lnTo>
                  <a:lnTo>
                    <a:pt x="2344" y="2858"/>
                  </a:lnTo>
                  <a:lnTo>
                    <a:pt x="2345" y="2859"/>
                  </a:lnTo>
                  <a:lnTo>
                    <a:pt x="2346" y="2854"/>
                  </a:lnTo>
                  <a:lnTo>
                    <a:pt x="2346" y="2850"/>
                  </a:lnTo>
                  <a:lnTo>
                    <a:pt x="2347" y="2847"/>
                  </a:lnTo>
                  <a:lnTo>
                    <a:pt x="2348" y="2845"/>
                  </a:lnTo>
                  <a:lnTo>
                    <a:pt x="2354" y="2840"/>
                  </a:lnTo>
                  <a:lnTo>
                    <a:pt x="2361" y="2836"/>
                  </a:lnTo>
                  <a:lnTo>
                    <a:pt x="2365" y="2832"/>
                  </a:lnTo>
                  <a:lnTo>
                    <a:pt x="2369" y="2830"/>
                  </a:lnTo>
                  <a:lnTo>
                    <a:pt x="2375" y="2829"/>
                  </a:lnTo>
                  <a:lnTo>
                    <a:pt x="2379" y="2825"/>
                  </a:lnTo>
                  <a:lnTo>
                    <a:pt x="2380" y="2820"/>
                  </a:lnTo>
                  <a:lnTo>
                    <a:pt x="2382" y="2816"/>
                  </a:lnTo>
                  <a:lnTo>
                    <a:pt x="2383" y="2814"/>
                  </a:lnTo>
                  <a:lnTo>
                    <a:pt x="2387" y="2810"/>
                  </a:lnTo>
                  <a:lnTo>
                    <a:pt x="2389" y="2810"/>
                  </a:lnTo>
                  <a:lnTo>
                    <a:pt x="2391" y="2811"/>
                  </a:lnTo>
                  <a:lnTo>
                    <a:pt x="2393" y="2814"/>
                  </a:lnTo>
                  <a:lnTo>
                    <a:pt x="2395" y="2818"/>
                  </a:lnTo>
                  <a:lnTo>
                    <a:pt x="2397" y="2821"/>
                  </a:lnTo>
                  <a:lnTo>
                    <a:pt x="2397" y="2824"/>
                  </a:lnTo>
                  <a:lnTo>
                    <a:pt x="2398" y="2832"/>
                  </a:lnTo>
                  <a:lnTo>
                    <a:pt x="2398" y="2832"/>
                  </a:lnTo>
                  <a:lnTo>
                    <a:pt x="2400" y="2826"/>
                  </a:lnTo>
                  <a:lnTo>
                    <a:pt x="2400" y="2824"/>
                  </a:lnTo>
                  <a:lnTo>
                    <a:pt x="2400" y="2821"/>
                  </a:lnTo>
                  <a:lnTo>
                    <a:pt x="2400" y="2819"/>
                  </a:lnTo>
                  <a:lnTo>
                    <a:pt x="2397" y="2813"/>
                  </a:lnTo>
                  <a:lnTo>
                    <a:pt x="2397" y="2810"/>
                  </a:lnTo>
                  <a:lnTo>
                    <a:pt x="2397" y="2809"/>
                  </a:lnTo>
                  <a:lnTo>
                    <a:pt x="2399" y="2807"/>
                  </a:lnTo>
                  <a:lnTo>
                    <a:pt x="2403" y="2807"/>
                  </a:lnTo>
                  <a:lnTo>
                    <a:pt x="2403" y="2806"/>
                  </a:lnTo>
                  <a:lnTo>
                    <a:pt x="2401" y="2804"/>
                  </a:lnTo>
                  <a:lnTo>
                    <a:pt x="2401" y="2802"/>
                  </a:lnTo>
                  <a:lnTo>
                    <a:pt x="2403" y="2799"/>
                  </a:lnTo>
                  <a:lnTo>
                    <a:pt x="2404" y="2799"/>
                  </a:lnTo>
                  <a:lnTo>
                    <a:pt x="2408" y="2799"/>
                  </a:lnTo>
                  <a:lnTo>
                    <a:pt x="2407" y="2797"/>
                  </a:lnTo>
                  <a:lnTo>
                    <a:pt x="2407" y="2796"/>
                  </a:lnTo>
                  <a:lnTo>
                    <a:pt x="2408" y="2795"/>
                  </a:lnTo>
                  <a:lnTo>
                    <a:pt x="2413" y="2796"/>
                  </a:lnTo>
                  <a:lnTo>
                    <a:pt x="2413" y="2795"/>
                  </a:lnTo>
                  <a:lnTo>
                    <a:pt x="2417" y="2795"/>
                  </a:lnTo>
                  <a:lnTo>
                    <a:pt x="2418" y="2793"/>
                  </a:lnTo>
                  <a:lnTo>
                    <a:pt x="2414" y="2791"/>
                  </a:lnTo>
                  <a:lnTo>
                    <a:pt x="2411" y="2790"/>
                  </a:lnTo>
                  <a:lnTo>
                    <a:pt x="2409" y="2789"/>
                  </a:lnTo>
                  <a:lnTo>
                    <a:pt x="2409" y="2788"/>
                  </a:lnTo>
                  <a:lnTo>
                    <a:pt x="2408" y="2784"/>
                  </a:lnTo>
                  <a:lnTo>
                    <a:pt x="2408" y="2783"/>
                  </a:lnTo>
                  <a:lnTo>
                    <a:pt x="2409" y="2783"/>
                  </a:lnTo>
                  <a:lnTo>
                    <a:pt x="2411" y="2784"/>
                  </a:lnTo>
                  <a:lnTo>
                    <a:pt x="2412" y="2782"/>
                  </a:lnTo>
                  <a:lnTo>
                    <a:pt x="2413" y="2777"/>
                  </a:lnTo>
                  <a:lnTo>
                    <a:pt x="2414" y="2776"/>
                  </a:lnTo>
                  <a:lnTo>
                    <a:pt x="2417" y="2778"/>
                  </a:lnTo>
                  <a:lnTo>
                    <a:pt x="2417" y="2777"/>
                  </a:lnTo>
                  <a:lnTo>
                    <a:pt x="2414" y="2769"/>
                  </a:lnTo>
                  <a:lnTo>
                    <a:pt x="2415" y="2768"/>
                  </a:lnTo>
                  <a:lnTo>
                    <a:pt x="2419" y="2768"/>
                  </a:lnTo>
                  <a:lnTo>
                    <a:pt x="2422" y="2768"/>
                  </a:lnTo>
                  <a:lnTo>
                    <a:pt x="2428" y="2774"/>
                  </a:lnTo>
                  <a:lnTo>
                    <a:pt x="2429" y="2773"/>
                  </a:lnTo>
                  <a:lnTo>
                    <a:pt x="2428" y="2772"/>
                  </a:lnTo>
                  <a:lnTo>
                    <a:pt x="2425" y="2768"/>
                  </a:lnTo>
                  <a:lnTo>
                    <a:pt x="2422" y="2766"/>
                  </a:lnTo>
                  <a:lnTo>
                    <a:pt x="2419" y="2765"/>
                  </a:lnTo>
                  <a:lnTo>
                    <a:pt x="2417" y="2764"/>
                  </a:lnTo>
                  <a:lnTo>
                    <a:pt x="2415" y="2759"/>
                  </a:lnTo>
                  <a:lnTo>
                    <a:pt x="2414" y="2757"/>
                  </a:lnTo>
                  <a:lnTo>
                    <a:pt x="2415" y="2754"/>
                  </a:lnTo>
                  <a:lnTo>
                    <a:pt x="2416" y="2748"/>
                  </a:lnTo>
                  <a:lnTo>
                    <a:pt x="2417" y="2747"/>
                  </a:lnTo>
                  <a:lnTo>
                    <a:pt x="2419" y="2747"/>
                  </a:lnTo>
                  <a:lnTo>
                    <a:pt x="2421" y="2746"/>
                  </a:lnTo>
                  <a:lnTo>
                    <a:pt x="2424" y="2747"/>
                  </a:lnTo>
                  <a:lnTo>
                    <a:pt x="2428" y="2750"/>
                  </a:lnTo>
                  <a:lnTo>
                    <a:pt x="2429" y="2749"/>
                  </a:lnTo>
                  <a:lnTo>
                    <a:pt x="2426" y="2747"/>
                  </a:lnTo>
                  <a:lnTo>
                    <a:pt x="2425" y="2746"/>
                  </a:lnTo>
                  <a:lnTo>
                    <a:pt x="2424" y="2743"/>
                  </a:lnTo>
                  <a:lnTo>
                    <a:pt x="2425" y="2740"/>
                  </a:lnTo>
                  <a:lnTo>
                    <a:pt x="2426" y="2735"/>
                  </a:lnTo>
                  <a:lnTo>
                    <a:pt x="2428" y="2730"/>
                  </a:lnTo>
                  <a:lnTo>
                    <a:pt x="2432" y="2718"/>
                  </a:lnTo>
                  <a:lnTo>
                    <a:pt x="2434" y="2716"/>
                  </a:lnTo>
                  <a:lnTo>
                    <a:pt x="2435" y="2714"/>
                  </a:lnTo>
                  <a:lnTo>
                    <a:pt x="2436" y="2713"/>
                  </a:lnTo>
                  <a:lnTo>
                    <a:pt x="2439" y="2713"/>
                  </a:lnTo>
                  <a:lnTo>
                    <a:pt x="2446" y="2717"/>
                  </a:lnTo>
                  <a:lnTo>
                    <a:pt x="2448" y="2720"/>
                  </a:lnTo>
                  <a:lnTo>
                    <a:pt x="2449" y="2724"/>
                  </a:lnTo>
                  <a:lnTo>
                    <a:pt x="2446" y="2728"/>
                  </a:lnTo>
                  <a:lnTo>
                    <a:pt x="2439" y="2732"/>
                  </a:lnTo>
                  <a:lnTo>
                    <a:pt x="2438" y="2734"/>
                  </a:lnTo>
                  <a:lnTo>
                    <a:pt x="2439" y="2735"/>
                  </a:lnTo>
                  <a:lnTo>
                    <a:pt x="2444" y="2731"/>
                  </a:lnTo>
                  <a:lnTo>
                    <a:pt x="2449" y="2730"/>
                  </a:lnTo>
                  <a:lnTo>
                    <a:pt x="2453" y="2730"/>
                  </a:lnTo>
                  <a:lnTo>
                    <a:pt x="2456" y="2736"/>
                  </a:lnTo>
                  <a:lnTo>
                    <a:pt x="2456" y="2744"/>
                  </a:lnTo>
                  <a:lnTo>
                    <a:pt x="2455" y="2751"/>
                  </a:lnTo>
                  <a:lnTo>
                    <a:pt x="2457" y="2747"/>
                  </a:lnTo>
                  <a:lnTo>
                    <a:pt x="2460" y="2746"/>
                  </a:lnTo>
                  <a:lnTo>
                    <a:pt x="2463" y="2750"/>
                  </a:lnTo>
                  <a:lnTo>
                    <a:pt x="2463" y="2753"/>
                  </a:lnTo>
                  <a:lnTo>
                    <a:pt x="2465" y="2757"/>
                  </a:lnTo>
                  <a:lnTo>
                    <a:pt x="2467" y="2761"/>
                  </a:lnTo>
                  <a:lnTo>
                    <a:pt x="2470" y="2765"/>
                  </a:lnTo>
                  <a:lnTo>
                    <a:pt x="2467" y="2769"/>
                  </a:lnTo>
                  <a:lnTo>
                    <a:pt x="2463" y="2772"/>
                  </a:lnTo>
                  <a:lnTo>
                    <a:pt x="2464" y="2774"/>
                  </a:lnTo>
                  <a:lnTo>
                    <a:pt x="2469" y="2776"/>
                  </a:lnTo>
                  <a:lnTo>
                    <a:pt x="2470" y="2777"/>
                  </a:lnTo>
                  <a:lnTo>
                    <a:pt x="2469" y="2780"/>
                  </a:lnTo>
                  <a:lnTo>
                    <a:pt x="2470" y="2780"/>
                  </a:lnTo>
                  <a:lnTo>
                    <a:pt x="2474" y="2776"/>
                  </a:lnTo>
                  <a:lnTo>
                    <a:pt x="2477" y="2777"/>
                  </a:lnTo>
                  <a:lnTo>
                    <a:pt x="2481" y="2785"/>
                  </a:lnTo>
                  <a:lnTo>
                    <a:pt x="2478" y="2790"/>
                  </a:lnTo>
                  <a:lnTo>
                    <a:pt x="2474" y="2793"/>
                  </a:lnTo>
                  <a:lnTo>
                    <a:pt x="2470" y="2793"/>
                  </a:lnTo>
                  <a:lnTo>
                    <a:pt x="2465" y="2793"/>
                  </a:lnTo>
                  <a:lnTo>
                    <a:pt x="2463" y="2794"/>
                  </a:lnTo>
                  <a:lnTo>
                    <a:pt x="2464" y="2796"/>
                  </a:lnTo>
                  <a:lnTo>
                    <a:pt x="2469" y="2796"/>
                  </a:lnTo>
                  <a:lnTo>
                    <a:pt x="2476" y="2794"/>
                  </a:lnTo>
                  <a:lnTo>
                    <a:pt x="2482" y="2793"/>
                  </a:lnTo>
                  <a:lnTo>
                    <a:pt x="2483" y="2792"/>
                  </a:lnTo>
                  <a:lnTo>
                    <a:pt x="2486" y="2793"/>
                  </a:lnTo>
                  <a:lnTo>
                    <a:pt x="2487" y="2794"/>
                  </a:lnTo>
                  <a:lnTo>
                    <a:pt x="2485" y="2795"/>
                  </a:lnTo>
                  <a:lnTo>
                    <a:pt x="2484" y="2796"/>
                  </a:lnTo>
                  <a:lnTo>
                    <a:pt x="2485" y="2797"/>
                  </a:lnTo>
                  <a:lnTo>
                    <a:pt x="2487" y="2802"/>
                  </a:lnTo>
                  <a:lnTo>
                    <a:pt x="2487" y="2803"/>
                  </a:lnTo>
                  <a:lnTo>
                    <a:pt x="2485" y="2805"/>
                  </a:lnTo>
                  <a:lnTo>
                    <a:pt x="2488" y="2806"/>
                  </a:lnTo>
                  <a:lnTo>
                    <a:pt x="2493" y="2805"/>
                  </a:lnTo>
                  <a:lnTo>
                    <a:pt x="2494" y="2806"/>
                  </a:lnTo>
                  <a:lnTo>
                    <a:pt x="2496" y="2811"/>
                  </a:lnTo>
                  <a:lnTo>
                    <a:pt x="2498" y="2818"/>
                  </a:lnTo>
                  <a:lnTo>
                    <a:pt x="2491" y="2825"/>
                  </a:lnTo>
                  <a:lnTo>
                    <a:pt x="2487" y="2827"/>
                  </a:lnTo>
                  <a:lnTo>
                    <a:pt x="2482" y="2831"/>
                  </a:lnTo>
                  <a:lnTo>
                    <a:pt x="2480" y="2834"/>
                  </a:lnTo>
                  <a:lnTo>
                    <a:pt x="2477" y="2839"/>
                  </a:lnTo>
                  <a:lnTo>
                    <a:pt x="2479" y="2839"/>
                  </a:lnTo>
                  <a:lnTo>
                    <a:pt x="2485" y="2832"/>
                  </a:lnTo>
                  <a:lnTo>
                    <a:pt x="2487" y="2830"/>
                  </a:lnTo>
                  <a:lnTo>
                    <a:pt x="2489" y="2830"/>
                  </a:lnTo>
                  <a:lnTo>
                    <a:pt x="2490" y="2832"/>
                  </a:lnTo>
                  <a:lnTo>
                    <a:pt x="2489" y="2834"/>
                  </a:lnTo>
                  <a:lnTo>
                    <a:pt x="2491" y="2833"/>
                  </a:lnTo>
                  <a:lnTo>
                    <a:pt x="2499" y="2829"/>
                  </a:lnTo>
                  <a:lnTo>
                    <a:pt x="2502" y="2829"/>
                  </a:lnTo>
                  <a:lnTo>
                    <a:pt x="2507" y="2828"/>
                  </a:lnTo>
                  <a:lnTo>
                    <a:pt x="2507" y="2830"/>
                  </a:lnTo>
                  <a:lnTo>
                    <a:pt x="2504" y="2839"/>
                  </a:lnTo>
                  <a:lnTo>
                    <a:pt x="2500" y="2846"/>
                  </a:lnTo>
                  <a:lnTo>
                    <a:pt x="2492" y="2851"/>
                  </a:lnTo>
                  <a:lnTo>
                    <a:pt x="2489" y="2853"/>
                  </a:lnTo>
                  <a:lnTo>
                    <a:pt x="2486" y="2857"/>
                  </a:lnTo>
                  <a:lnTo>
                    <a:pt x="2487" y="2858"/>
                  </a:lnTo>
                  <a:lnTo>
                    <a:pt x="2494" y="2852"/>
                  </a:lnTo>
                  <a:lnTo>
                    <a:pt x="2500" y="2851"/>
                  </a:lnTo>
                  <a:lnTo>
                    <a:pt x="2507" y="2849"/>
                  </a:lnTo>
                  <a:lnTo>
                    <a:pt x="2510" y="2849"/>
                  </a:lnTo>
                  <a:lnTo>
                    <a:pt x="2517" y="2860"/>
                  </a:lnTo>
                  <a:lnTo>
                    <a:pt x="2519" y="2861"/>
                  </a:lnTo>
                  <a:lnTo>
                    <a:pt x="2523" y="2861"/>
                  </a:lnTo>
                  <a:lnTo>
                    <a:pt x="2528" y="2863"/>
                  </a:lnTo>
                  <a:lnTo>
                    <a:pt x="2529" y="2867"/>
                  </a:lnTo>
                  <a:lnTo>
                    <a:pt x="2529" y="2869"/>
                  </a:lnTo>
                  <a:lnTo>
                    <a:pt x="2527" y="2870"/>
                  </a:lnTo>
                  <a:lnTo>
                    <a:pt x="2526" y="2872"/>
                  </a:lnTo>
                  <a:lnTo>
                    <a:pt x="2528" y="2878"/>
                  </a:lnTo>
                  <a:lnTo>
                    <a:pt x="2527" y="2882"/>
                  </a:lnTo>
                  <a:lnTo>
                    <a:pt x="2523" y="2884"/>
                  </a:lnTo>
                  <a:lnTo>
                    <a:pt x="2521" y="2886"/>
                  </a:lnTo>
                  <a:lnTo>
                    <a:pt x="2518" y="2887"/>
                  </a:lnTo>
                  <a:lnTo>
                    <a:pt x="2515" y="2889"/>
                  </a:lnTo>
                  <a:lnTo>
                    <a:pt x="2514" y="2890"/>
                  </a:lnTo>
                  <a:lnTo>
                    <a:pt x="2510" y="2889"/>
                  </a:lnTo>
                  <a:lnTo>
                    <a:pt x="2512" y="2890"/>
                  </a:lnTo>
                  <a:lnTo>
                    <a:pt x="2513" y="2891"/>
                  </a:lnTo>
                  <a:lnTo>
                    <a:pt x="2517" y="2892"/>
                  </a:lnTo>
                  <a:lnTo>
                    <a:pt x="2520" y="2891"/>
                  </a:lnTo>
                  <a:lnTo>
                    <a:pt x="2523" y="2891"/>
                  </a:lnTo>
                  <a:lnTo>
                    <a:pt x="2529" y="2893"/>
                  </a:lnTo>
                  <a:lnTo>
                    <a:pt x="2530" y="2895"/>
                  </a:lnTo>
                  <a:lnTo>
                    <a:pt x="2531" y="2896"/>
                  </a:lnTo>
                  <a:lnTo>
                    <a:pt x="2530" y="2897"/>
                  </a:lnTo>
                  <a:lnTo>
                    <a:pt x="2528" y="2902"/>
                  </a:lnTo>
                  <a:lnTo>
                    <a:pt x="2527" y="2903"/>
                  </a:lnTo>
                  <a:lnTo>
                    <a:pt x="2528" y="2904"/>
                  </a:lnTo>
                  <a:lnTo>
                    <a:pt x="2530" y="2906"/>
                  </a:lnTo>
                  <a:lnTo>
                    <a:pt x="2532" y="2907"/>
                  </a:lnTo>
                  <a:lnTo>
                    <a:pt x="2535" y="2906"/>
                  </a:lnTo>
                  <a:lnTo>
                    <a:pt x="2538" y="2907"/>
                  </a:lnTo>
                  <a:lnTo>
                    <a:pt x="2548" y="2917"/>
                  </a:lnTo>
                  <a:lnTo>
                    <a:pt x="2547" y="2922"/>
                  </a:lnTo>
                  <a:lnTo>
                    <a:pt x="2546" y="2926"/>
                  </a:lnTo>
                  <a:lnTo>
                    <a:pt x="2546" y="2931"/>
                  </a:lnTo>
                  <a:lnTo>
                    <a:pt x="2546" y="2936"/>
                  </a:lnTo>
                  <a:lnTo>
                    <a:pt x="2541" y="2938"/>
                  </a:lnTo>
                  <a:lnTo>
                    <a:pt x="2524" y="2935"/>
                  </a:lnTo>
                  <a:lnTo>
                    <a:pt x="2515" y="2931"/>
                  </a:lnTo>
                  <a:lnTo>
                    <a:pt x="2514" y="2930"/>
                  </a:lnTo>
                  <a:lnTo>
                    <a:pt x="2517" y="2928"/>
                  </a:lnTo>
                  <a:lnTo>
                    <a:pt x="2514" y="2927"/>
                  </a:lnTo>
                  <a:lnTo>
                    <a:pt x="2512" y="2928"/>
                  </a:lnTo>
                  <a:lnTo>
                    <a:pt x="2510" y="2930"/>
                  </a:lnTo>
                  <a:lnTo>
                    <a:pt x="2513" y="2933"/>
                  </a:lnTo>
                  <a:lnTo>
                    <a:pt x="2523" y="2937"/>
                  </a:lnTo>
                  <a:lnTo>
                    <a:pt x="2526" y="2942"/>
                  </a:lnTo>
                  <a:lnTo>
                    <a:pt x="2530" y="2942"/>
                  </a:lnTo>
                  <a:lnTo>
                    <a:pt x="2532" y="2943"/>
                  </a:lnTo>
                  <a:lnTo>
                    <a:pt x="2534" y="2945"/>
                  </a:lnTo>
                  <a:lnTo>
                    <a:pt x="2534" y="2946"/>
                  </a:lnTo>
                  <a:lnTo>
                    <a:pt x="2529" y="2947"/>
                  </a:lnTo>
                  <a:lnTo>
                    <a:pt x="2526" y="2950"/>
                  </a:lnTo>
                  <a:lnTo>
                    <a:pt x="2528" y="2951"/>
                  </a:lnTo>
                  <a:lnTo>
                    <a:pt x="2536" y="2953"/>
                  </a:lnTo>
                  <a:lnTo>
                    <a:pt x="2541" y="2954"/>
                  </a:lnTo>
                  <a:lnTo>
                    <a:pt x="2545" y="2955"/>
                  </a:lnTo>
                  <a:lnTo>
                    <a:pt x="2542" y="2956"/>
                  </a:lnTo>
                  <a:lnTo>
                    <a:pt x="2535" y="2959"/>
                  </a:lnTo>
                  <a:lnTo>
                    <a:pt x="2535" y="2963"/>
                  </a:lnTo>
                  <a:lnTo>
                    <a:pt x="2540" y="2964"/>
                  </a:lnTo>
                  <a:lnTo>
                    <a:pt x="2545" y="2963"/>
                  </a:lnTo>
                  <a:lnTo>
                    <a:pt x="2546" y="2963"/>
                  </a:lnTo>
                  <a:lnTo>
                    <a:pt x="2548" y="2971"/>
                  </a:lnTo>
                  <a:lnTo>
                    <a:pt x="2548" y="2973"/>
                  </a:lnTo>
                  <a:lnTo>
                    <a:pt x="2543" y="2974"/>
                  </a:lnTo>
                  <a:lnTo>
                    <a:pt x="2543" y="2976"/>
                  </a:lnTo>
                  <a:lnTo>
                    <a:pt x="2547" y="2977"/>
                  </a:lnTo>
                  <a:lnTo>
                    <a:pt x="2552" y="2978"/>
                  </a:lnTo>
                  <a:lnTo>
                    <a:pt x="2554" y="2980"/>
                  </a:lnTo>
                  <a:lnTo>
                    <a:pt x="2554" y="2982"/>
                  </a:lnTo>
                  <a:lnTo>
                    <a:pt x="2555" y="2983"/>
                  </a:lnTo>
                  <a:lnTo>
                    <a:pt x="2558" y="2983"/>
                  </a:lnTo>
                  <a:lnTo>
                    <a:pt x="2562" y="2980"/>
                  </a:lnTo>
                  <a:lnTo>
                    <a:pt x="2564" y="2978"/>
                  </a:lnTo>
                  <a:lnTo>
                    <a:pt x="2566" y="2979"/>
                  </a:lnTo>
                  <a:lnTo>
                    <a:pt x="2567" y="2982"/>
                  </a:lnTo>
                  <a:lnTo>
                    <a:pt x="2570" y="2985"/>
                  </a:lnTo>
                  <a:lnTo>
                    <a:pt x="2571" y="2986"/>
                  </a:lnTo>
                  <a:lnTo>
                    <a:pt x="2572" y="2991"/>
                  </a:lnTo>
                  <a:lnTo>
                    <a:pt x="2575" y="2987"/>
                  </a:lnTo>
                  <a:lnTo>
                    <a:pt x="2577" y="2988"/>
                  </a:lnTo>
                  <a:lnTo>
                    <a:pt x="2579" y="2988"/>
                  </a:lnTo>
                  <a:lnTo>
                    <a:pt x="2578" y="2992"/>
                  </a:lnTo>
                  <a:lnTo>
                    <a:pt x="2577" y="2996"/>
                  </a:lnTo>
                  <a:lnTo>
                    <a:pt x="2579" y="2997"/>
                  </a:lnTo>
                  <a:lnTo>
                    <a:pt x="2580" y="3000"/>
                  </a:lnTo>
                  <a:lnTo>
                    <a:pt x="2584" y="3005"/>
                  </a:lnTo>
                  <a:lnTo>
                    <a:pt x="2582" y="3007"/>
                  </a:lnTo>
                  <a:lnTo>
                    <a:pt x="2578" y="3012"/>
                  </a:lnTo>
                  <a:lnTo>
                    <a:pt x="2576" y="3018"/>
                  </a:lnTo>
                  <a:lnTo>
                    <a:pt x="2576" y="3021"/>
                  </a:lnTo>
                  <a:lnTo>
                    <a:pt x="2573" y="3025"/>
                  </a:lnTo>
                  <a:lnTo>
                    <a:pt x="2570" y="3029"/>
                  </a:lnTo>
                  <a:lnTo>
                    <a:pt x="2572" y="3028"/>
                  </a:lnTo>
                  <a:lnTo>
                    <a:pt x="2579" y="3021"/>
                  </a:lnTo>
                  <a:lnTo>
                    <a:pt x="2583" y="3019"/>
                  </a:lnTo>
                  <a:lnTo>
                    <a:pt x="2592" y="3018"/>
                  </a:lnTo>
                  <a:lnTo>
                    <a:pt x="2594" y="3015"/>
                  </a:lnTo>
                  <a:lnTo>
                    <a:pt x="2598" y="3015"/>
                  </a:lnTo>
                  <a:lnTo>
                    <a:pt x="2600" y="3017"/>
                  </a:lnTo>
                  <a:lnTo>
                    <a:pt x="2600" y="3021"/>
                  </a:lnTo>
                  <a:lnTo>
                    <a:pt x="2603" y="3022"/>
                  </a:lnTo>
                  <a:lnTo>
                    <a:pt x="2605" y="3021"/>
                  </a:lnTo>
                  <a:lnTo>
                    <a:pt x="2608" y="3022"/>
                  </a:lnTo>
                  <a:lnTo>
                    <a:pt x="2606" y="3024"/>
                  </a:lnTo>
                  <a:lnTo>
                    <a:pt x="2598" y="3035"/>
                  </a:lnTo>
                  <a:lnTo>
                    <a:pt x="2596" y="3039"/>
                  </a:lnTo>
                  <a:lnTo>
                    <a:pt x="2595" y="3042"/>
                  </a:lnTo>
                  <a:lnTo>
                    <a:pt x="2598" y="3039"/>
                  </a:lnTo>
                  <a:lnTo>
                    <a:pt x="2608" y="3029"/>
                  </a:lnTo>
                  <a:lnTo>
                    <a:pt x="2609" y="3028"/>
                  </a:lnTo>
                  <a:lnTo>
                    <a:pt x="2612" y="3023"/>
                  </a:lnTo>
                  <a:lnTo>
                    <a:pt x="2614" y="3021"/>
                  </a:lnTo>
                  <a:lnTo>
                    <a:pt x="2619" y="3022"/>
                  </a:lnTo>
                  <a:lnTo>
                    <a:pt x="2622" y="3024"/>
                  </a:lnTo>
                  <a:lnTo>
                    <a:pt x="2623" y="3029"/>
                  </a:lnTo>
                  <a:lnTo>
                    <a:pt x="2625" y="3035"/>
                  </a:lnTo>
                  <a:lnTo>
                    <a:pt x="2629" y="3041"/>
                  </a:lnTo>
                  <a:lnTo>
                    <a:pt x="2638" y="3044"/>
                  </a:lnTo>
                  <a:lnTo>
                    <a:pt x="2641" y="3045"/>
                  </a:lnTo>
                  <a:lnTo>
                    <a:pt x="2647" y="3042"/>
                  </a:lnTo>
                  <a:lnTo>
                    <a:pt x="2648" y="3039"/>
                  </a:lnTo>
                  <a:lnTo>
                    <a:pt x="2652" y="3039"/>
                  </a:lnTo>
                  <a:lnTo>
                    <a:pt x="2655" y="3039"/>
                  </a:lnTo>
                  <a:lnTo>
                    <a:pt x="2656" y="3045"/>
                  </a:lnTo>
                  <a:lnTo>
                    <a:pt x="2660" y="3047"/>
                  </a:lnTo>
                  <a:lnTo>
                    <a:pt x="2663" y="3050"/>
                  </a:lnTo>
                  <a:lnTo>
                    <a:pt x="2666" y="3051"/>
                  </a:lnTo>
                  <a:lnTo>
                    <a:pt x="2671" y="3052"/>
                  </a:lnTo>
                  <a:lnTo>
                    <a:pt x="2673" y="3054"/>
                  </a:lnTo>
                  <a:lnTo>
                    <a:pt x="2673" y="3056"/>
                  </a:lnTo>
                  <a:lnTo>
                    <a:pt x="2671" y="3059"/>
                  </a:lnTo>
                  <a:lnTo>
                    <a:pt x="2668" y="3063"/>
                  </a:lnTo>
                  <a:lnTo>
                    <a:pt x="2664" y="3066"/>
                  </a:lnTo>
                  <a:lnTo>
                    <a:pt x="2658" y="3066"/>
                  </a:lnTo>
                  <a:lnTo>
                    <a:pt x="2649" y="3068"/>
                  </a:lnTo>
                  <a:lnTo>
                    <a:pt x="2649" y="3070"/>
                  </a:lnTo>
                  <a:lnTo>
                    <a:pt x="2647" y="3071"/>
                  </a:lnTo>
                  <a:lnTo>
                    <a:pt x="2643" y="3073"/>
                  </a:lnTo>
                  <a:lnTo>
                    <a:pt x="2640" y="3075"/>
                  </a:lnTo>
                  <a:lnTo>
                    <a:pt x="2636" y="3081"/>
                  </a:lnTo>
                  <a:lnTo>
                    <a:pt x="2634" y="3084"/>
                  </a:lnTo>
                  <a:lnTo>
                    <a:pt x="2631" y="3085"/>
                  </a:lnTo>
                  <a:lnTo>
                    <a:pt x="2627" y="3084"/>
                  </a:lnTo>
                  <a:lnTo>
                    <a:pt x="2625" y="3085"/>
                  </a:lnTo>
                  <a:lnTo>
                    <a:pt x="2623" y="3086"/>
                  </a:lnTo>
                  <a:lnTo>
                    <a:pt x="2622" y="3088"/>
                  </a:lnTo>
                  <a:lnTo>
                    <a:pt x="2620" y="3088"/>
                  </a:lnTo>
                  <a:lnTo>
                    <a:pt x="2615" y="3091"/>
                  </a:lnTo>
                  <a:lnTo>
                    <a:pt x="2606" y="3096"/>
                  </a:lnTo>
                  <a:lnTo>
                    <a:pt x="2601" y="3096"/>
                  </a:lnTo>
                  <a:lnTo>
                    <a:pt x="2598" y="3095"/>
                  </a:lnTo>
                  <a:lnTo>
                    <a:pt x="2595" y="3096"/>
                  </a:lnTo>
                  <a:lnTo>
                    <a:pt x="2594" y="3097"/>
                  </a:lnTo>
                  <a:lnTo>
                    <a:pt x="2589" y="3099"/>
                  </a:lnTo>
                  <a:lnTo>
                    <a:pt x="2588" y="3101"/>
                  </a:lnTo>
                  <a:lnTo>
                    <a:pt x="2587" y="3103"/>
                  </a:lnTo>
                  <a:lnTo>
                    <a:pt x="2587" y="3106"/>
                  </a:lnTo>
                  <a:lnTo>
                    <a:pt x="2586" y="3108"/>
                  </a:lnTo>
                  <a:lnTo>
                    <a:pt x="2586" y="3109"/>
                  </a:lnTo>
                  <a:lnTo>
                    <a:pt x="2581" y="3108"/>
                  </a:lnTo>
                  <a:lnTo>
                    <a:pt x="2578" y="3106"/>
                  </a:lnTo>
                  <a:lnTo>
                    <a:pt x="2578" y="3108"/>
                  </a:lnTo>
                  <a:lnTo>
                    <a:pt x="2585" y="3112"/>
                  </a:lnTo>
                  <a:lnTo>
                    <a:pt x="2587" y="3114"/>
                  </a:lnTo>
                  <a:lnTo>
                    <a:pt x="2585" y="3117"/>
                  </a:lnTo>
                  <a:lnTo>
                    <a:pt x="2581" y="3120"/>
                  </a:lnTo>
                  <a:lnTo>
                    <a:pt x="2580" y="3121"/>
                  </a:lnTo>
                  <a:lnTo>
                    <a:pt x="2582" y="3122"/>
                  </a:lnTo>
                  <a:lnTo>
                    <a:pt x="2581" y="3123"/>
                  </a:lnTo>
                  <a:lnTo>
                    <a:pt x="2579" y="3125"/>
                  </a:lnTo>
                  <a:lnTo>
                    <a:pt x="2580" y="3126"/>
                  </a:lnTo>
                  <a:lnTo>
                    <a:pt x="2580" y="3127"/>
                  </a:lnTo>
                  <a:lnTo>
                    <a:pt x="2585" y="3124"/>
                  </a:lnTo>
                  <a:lnTo>
                    <a:pt x="2591" y="3120"/>
                  </a:lnTo>
                  <a:lnTo>
                    <a:pt x="2593" y="3115"/>
                  </a:lnTo>
                  <a:lnTo>
                    <a:pt x="2595" y="3114"/>
                  </a:lnTo>
                  <a:lnTo>
                    <a:pt x="2602" y="3112"/>
                  </a:lnTo>
                  <a:lnTo>
                    <a:pt x="2606" y="3110"/>
                  </a:lnTo>
                  <a:lnTo>
                    <a:pt x="2612" y="3106"/>
                  </a:lnTo>
                  <a:lnTo>
                    <a:pt x="2618" y="3101"/>
                  </a:lnTo>
                  <a:lnTo>
                    <a:pt x="2625" y="3093"/>
                  </a:lnTo>
                  <a:lnTo>
                    <a:pt x="2633" y="3088"/>
                  </a:lnTo>
                  <a:lnTo>
                    <a:pt x="2644" y="3084"/>
                  </a:lnTo>
                  <a:lnTo>
                    <a:pt x="2651" y="3082"/>
                  </a:lnTo>
                  <a:lnTo>
                    <a:pt x="2656" y="3082"/>
                  </a:lnTo>
                  <a:lnTo>
                    <a:pt x="2656" y="3081"/>
                  </a:lnTo>
                  <a:lnTo>
                    <a:pt x="2652" y="3080"/>
                  </a:lnTo>
                  <a:lnTo>
                    <a:pt x="2648" y="3080"/>
                  </a:lnTo>
                  <a:lnTo>
                    <a:pt x="2644" y="3081"/>
                  </a:lnTo>
                  <a:lnTo>
                    <a:pt x="2643" y="3078"/>
                  </a:lnTo>
                  <a:lnTo>
                    <a:pt x="2643" y="3078"/>
                  </a:lnTo>
                  <a:lnTo>
                    <a:pt x="2644" y="3076"/>
                  </a:lnTo>
                  <a:lnTo>
                    <a:pt x="2648" y="3075"/>
                  </a:lnTo>
                  <a:lnTo>
                    <a:pt x="2666" y="3076"/>
                  </a:lnTo>
                  <a:lnTo>
                    <a:pt x="2672" y="3078"/>
                  </a:lnTo>
                  <a:lnTo>
                    <a:pt x="2680" y="3091"/>
                  </a:lnTo>
                  <a:lnTo>
                    <a:pt x="2681" y="3095"/>
                  </a:lnTo>
                  <a:lnTo>
                    <a:pt x="2682" y="3098"/>
                  </a:lnTo>
                  <a:lnTo>
                    <a:pt x="2681" y="3100"/>
                  </a:lnTo>
                  <a:lnTo>
                    <a:pt x="2678" y="3102"/>
                  </a:lnTo>
                  <a:lnTo>
                    <a:pt x="2670" y="3107"/>
                  </a:lnTo>
                  <a:lnTo>
                    <a:pt x="2669" y="3108"/>
                  </a:lnTo>
                  <a:lnTo>
                    <a:pt x="2669" y="3109"/>
                  </a:lnTo>
                  <a:lnTo>
                    <a:pt x="2672" y="3109"/>
                  </a:lnTo>
                  <a:lnTo>
                    <a:pt x="2674" y="3110"/>
                  </a:lnTo>
                  <a:lnTo>
                    <a:pt x="2676" y="3115"/>
                  </a:lnTo>
                  <a:lnTo>
                    <a:pt x="2678" y="3112"/>
                  </a:lnTo>
                  <a:lnTo>
                    <a:pt x="2685" y="3104"/>
                  </a:lnTo>
                  <a:lnTo>
                    <a:pt x="2691" y="3101"/>
                  </a:lnTo>
                  <a:lnTo>
                    <a:pt x="2696" y="3100"/>
                  </a:lnTo>
                  <a:lnTo>
                    <a:pt x="2701" y="3099"/>
                  </a:lnTo>
                  <a:lnTo>
                    <a:pt x="2703" y="3099"/>
                  </a:lnTo>
                  <a:lnTo>
                    <a:pt x="2704" y="3102"/>
                  </a:lnTo>
                  <a:lnTo>
                    <a:pt x="2707" y="3107"/>
                  </a:lnTo>
                  <a:lnTo>
                    <a:pt x="2709" y="3108"/>
                  </a:lnTo>
                  <a:lnTo>
                    <a:pt x="2715" y="3109"/>
                  </a:lnTo>
                  <a:lnTo>
                    <a:pt x="2719" y="3115"/>
                  </a:lnTo>
                  <a:lnTo>
                    <a:pt x="2721" y="3120"/>
                  </a:lnTo>
                  <a:lnTo>
                    <a:pt x="2723" y="3122"/>
                  </a:lnTo>
                  <a:lnTo>
                    <a:pt x="2722" y="3124"/>
                  </a:lnTo>
                  <a:lnTo>
                    <a:pt x="2723" y="3125"/>
                  </a:lnTo>
                  <a:lnTo>
                    <a:pt x="2724" y="3127"/>
                  </a:lnTo>
                  <a:lnTo>
                    <a:pt x="2724" y="3129"/>
                  </a:lnTo>
                  <a:lnTo>
                    <a:pt x="2724" y="3133"/>
                  </a:lnTo>
                  <a:lnTo>
                    <a:pt x="2721" y="3141"/>
                  </a:lnTo>
                  <a:lnTo>
                    <a:pt x="2723" y="3147"/>
                  </a:lnTo>
                  <a:lnTo>
                    <a:pt x="2723" y="3150"/>
                  </a:lnTo>
                  <a:lnTo>
                    <a:pt x="2722" y="3155"/>
                  </a:lnTo>
                  <a:lnTo>
                    <a:pt x="2724" y="3158"/>
                  </a:lnTo>
                  <a:lnTo>
                    <a:pt x="2724" y="3160"/>
                  </a:lnTo>
                  <a:lnTo>
                    <a:pt x="2723" y="3160"/>
                  </a:lnTo>
                  <a:lnTo>
                    <a:pt x="2713" y="3163"/>
                  </a:lnTo>
                  <a:lnTo>
                    <a:pt x="2708" y="3163"/>
                  </a:lnTo>
                  <a:lnTo>
                    <a:pt x="2707" y="3164"/>
                  </a:lnTo>
                  <a:lnTo>
                    <a:pt x="2710" y="3165"/>
                  </a:lnTo>
                  <a:lnTo>
                    <a:pt x="2717" y="3165"/>
                  </a:lnTo>
                  <a:lnTo>
                    <a:pt x="2723" y="3166"/>
                  </a:lnTo>
                  <a:lnTo>
                    <a:pt x="2726" y="3168"/>
                  </a:lnTo>
                  <a:lnTo>
                    <a:pt x="2728" y="3171"/>
                  </a:lnTo>
                  <a:lnTo>
                    <a:pt x="2727" y="3172"/>
                  </a:lnTo>
                  <a:lnTo>
                    <a:pt x="2725" y="3174"/>
                  </a:lnTo>
                  <a:lnTo>
                    <a:pt x="2721" y="3174"/>
                  </a:lnTo>
                  <a:lnTo>
                    <a:pt x="2718" y="3172"/>
                  </a:lnTo>
                  <a:lnTo>
                    <a:pt x="2718" y="3174"/>
                  </a:lnTo>
                  <a:lnTo>
                    <a:pt x="2723" y="3177"/>
                  </a:lnTo>
                  <a:lnTo>
                    <a:pt x="2725" y="3178"/>
                  </a:lnTo>
                  <a:lnTo>
                    <a:pt x="2728" y="3180"/>
                  </a:lnTo>
                  <a:lnTo>
                    <a:pt x="2728" y="3183"/>
                  </a:lnTo>
                  <a:lnTo>
                    <a:pt x="2728" y="3186"/>
                  </a:lnTo>
                  <a:lnTo>
                    <a:pt x="2717" y="3197"/>
                  </a:lnTo>
                  <a:lnTo>
                    <a:pt x="2708" y="3203"/>
                  </a:lnTo>
                  <a:lnTo>
                    <a:pt x="2701" y="3209"/>
                  </a:lnTo>
                  <a:lnTo>
                    <a:pt x="2686" y="3221"/>
                  </a:lnTo>
                  <a:lnTo>
                    <a:pt x="2685" y="3221"/>
                  </a:lnTo>
                  <a:lnTo>
                    <a:pt x="2683" y="3221"/>
                  </a:lnTo>
                  <a:lnTo>
                    <a:pt x="2676" y="3220"/>
                  </a:lnTo>
                  <a:lnTo>
                    <a:pt x="2671" y="3220"/>
                  </a:lnTo>
                  <a:lnTo>
                    <a:pt x="2661" y="3223"/>
                  </a:lnTo>
                  <a:lnTo>
                    <a:pt x="2658" y="3224"/>
                  </a:lnTo>
                  <a:lnTo>
                    <a:pt x="2653" y="3228"/>
                  </a:lnTo>
                  <a:lnTo>
                    <a:pt x="2651" y="3228"/>
                  </a:lnTo>
                  <a:lnTo>
                    <a:pt x="2645" y="3229"/>
                  </a:lnTo>
                  <a:lnTo>
                    <a:pt x="2640" y="3229"/>
                  </a:lnTo>
                  <a:lnTo>
                    <a:pt x="2638" y="3229"/>
                  </a:lnTo>
                  <a:lnTo>
                    <a:pt x="2635" y="3231"/>
                  </a:lnTo>
                  <a:lnTo>
                    <a:pt x="2634" y="3232"/>
                  </a:lnTo>
                  <a:lnTo>
                    <a:pt x="2633" y="3235"/>
                  </a:lnTo>
                  <a:lnTo>
                    <a:pt x="2620" y="3250"/>
                  </a:lnTo>
                  <a:lnTo>
                    <a:pt x="2617" y="3255"/>
                  </a:lnTo>
                  <a:lnTo>
                    <a:pt x="2610" y="3260"/>
                  </a:lnTo>
                  <a:lnTo>
                    <a:pt x="2602" y="3270"/>
                  </a:lnTo>
                  <a:lnTo>
                    <a:pt x="2596" y="3273"/>
                  </a:lnTo>
                  <a:lnTo>
                    <a:pt x="2593" y="3279"/>
                  </a:lnTo>
                  <a:lnTo>
                    <a:pt x="2587" y="3282"/>
                  </a:lnTo>
                  <a:lnTo>
                    <a:pt x="2576" y="3282"/>
                  </a:lnTo>
                  <a:lnTo>
                    <a:pt x="2570" y="3283"/>
                  </a:lnTo>
                  <a:lnTo>
                    <a:pt x="2564" y="3282"/>
                  </a:lnTo>
                  <a:lnTo>
                    <a:pt x="2559" y="3284"/>
                  </a:lnTo>
                  <a:lnTo>
                    <a:pt x="2552" y="3285"/>
                  </a:lnTo>
                  <a:lnTo>
                    <a:pt x="2549" y="3284"/>
                  </a:lnTo>
                  <a:lnTo>
                    <a:pt x="2535" y="3289"/>
                  </a:lnTo>
                  <a:lnTo>
                    <a:pt x="2531" y="3284"/>
                  </a:lnTo>
                  <a:lnTo>
                    <a:pt x="2529" y="3282"/>
                  </a:lnTo>
                  <a:lnTo>
                    <a:pt x="2521" y="3282"/>
                  </a:lnTo>
                  <a:lnTo>
                    <a:pt x="2515" y="3281"/>
                  </a:lnTo>
                  <a:lnTo>
                    <a:pt x="2508" y="3280"/>
                  </a:lnTo>
                  <a:lnTo>
                    <a:pt x="2503" y="3279"/>
                  </a:lnTo>
                  <a:lnTo>
                    <a:pt x="2499" y="3279"/>
                  </a:lnTo>
                  <a:lnTo>
                    <a:pt x="2496" y="3280"/>
                  </a:lnTo>
                  <a:lnTo>
                    <a:pt x="2489" y="3279"/>
                  </a:lnTo>
                  <a:lnTo>
                    <a:pt x="2487" y="3282"/>
                  </a:lnTo>
                  <a:lnTo>
                    <a:pt x="2476" y="3281"/>
                  </a:lnTo>
                  <a:lnTo>
                    <a:pt x="2471" y="3279"/>
                  </a:lnTo>
                  <a:lnTo>
                    <a:pt x="2467" y="3279"/>
                  </a:lnTo>
                  <a:lnTo>
                    <a:pt x="2461" y="3279"/>
                  </a:lnTo>
                  <a:lnTo>
                    <a:pt x="2456" y="3281"/>
                  </a:lnTo>
                  <a:lnTo>
                    <a:pt x="2446" y="3279"/>
                  </a:lnTo>
                  <a:lnTo>
                    <a:pt x="2435" y="3281"/>
                  </a:lnTo>
                  <a:lnTo>
                    <a:pt x="2424" y="3279"/>
                  </a:lnTo>
                  <a:lnTo>
                    <a:pt x="2422" y="3278"/>
                  </a:lnTo>
                  <a:lnTo>
                    <a:pt x="2406" y="3281"/>
                  </a:lnTo>
                  <a:lnTo>
                    <a:pt x="2400" y="3279"/>
                  </a:lnTo>
                  <a:lnTo>
                    <a:pt x="2394" y="3284"/>
                  </a:lnTo>
                  <a:lnTo>
                    <a:pt x="2391" y="3283"/>
                  </a:lnTo>
                  <a:lnTo>
                    <a:pt x="2386" y="3284"/>
                  </a:lnTo>
                  <a:lnTo>
                    <a:pt x="2385" y="3283"/>
                  </a:lnTo>
                  <a:lnTo>
                    <a:pt x="2383" y="3284"/>
                  </a:lnTo>
                  <a:lnTo>
                    <a:pt x="2381" y="3286"/>
                  </a:lnTo>
                  <a:lnTo>
                    <a:pt x="2378" y="3287"/>
                  </a:lnTo>
                  <a:lnTo>
                    <a:pt x="2375" y="3291"/>
                  </a:lnTo>
                  <a:lnTo>
                    <a:pt x="2368" y="3295"/>
                  </a:lnTo>
                  <a:lnTo>
                    <a:pt x="2359" y="3314"/>
                  </a:lnTo>
                  <a:lnTo>
                    <a:pt x="2358" y="3322"/>
                  </a:lnTo>
                  <a:lnTo>
                    <a:pt x="2354" y="3327"/>
                  </a:lnTo>
                  <a:lnTo>
                    <a:pt x="2351" y="3327"/>
                  </a:lnTo>
                  <a:lnTo>
                    <a:pt x="2349" y="3327"/>
                  </a:lnTo>
                  <a:lnTo>
                    <a:pt x="2332" y="3331"/>
                  </a:lnTo>
                  <a:lnTo>
                    <a:pt x="2325" y="3334"/>
                  </a:lnTo>
                  <a:lnTo>
                    <a:pt x="2327" y="3336"/>
                  </a:lnTo>
                  <a:lnTo>
                    <a:pt x="2325" y="3338"/>
                  </a:lnTo>
                  <a:lnTo>
                    <a:pt x="2321" y="3339"/>
                  </a:lnTo>
                  <a:lnTo>
                    <a:pt x="2317" y="3340"/>
                  </a:lnTo>
                  <a:lnTo>
                    <a:pt x="2314" y="3343"/>
                  </a:lnTo>
                  <a:lnTo>
                    <a:pt x="2313" y="3346"/>
                  </a:lnTo>
                  <a:lnTo>
                    <a:pt x="2304" y="3351"/>
                  </a:lnTo>
                  <a:lnTo>
                    <a:pt x="2295" y="3364"/>
                  </a:lnTo>
                  <a:lnTo>
                    <a:pt x="2290" y="3373"/>
                  </a:lnTo>
                  <a:lnTo>
                    <a:pt x="2285" y="3380"/>
                  </a:lnTo>
                  <a:lnTo>
                    <a:pt x="2281" y="3382"/>
                  </a:lnTo>
                  <a:lnTo>
                    <a:pt x="2278" y="3382"/>
                  </a:lnTo>
                  <a:lnTo>
                    <a:pt x="2275" y="3381"/>
                  </a:lnTo>
                  <a:lnTo>
                    <a:pt x="2270" y="3379"/>
                  </a:lnTo>
                  <a:lnTo>
                    <a:pt x="2267" y="3379"/>
                  </a:lnTo>
                  <a:lnTo>
                    <a:pt x="2258" y="3374"/>
                  </a:lnTo>
                  <a:lnTo>
                    <a:pt x="2237" y="3370"/>
                  </a:lnTo>
                  <a:lnTo>
                    <a:pt x="2241" y="3371"/>
                  </a:lnTo>
                  <a:lnTo>
                    <a:pt x="2244" y="3374"/>
                  </a:lnTo>
                  <a:lnTo>
                    <a:pt x="2248" y="3375"/>
                  </a:lnTo>
                  <a:lnTo>
                    <a:pt x="2254" y="3375"/>
                  </a:lnTo>
                  <a:lnTo>
                    <a:pt x="2266" y="3380"/>
                  </a:lnTo>
                  <a:lnTo>
                    <a:pt x="2271" y="3381"/>
                  </a:lnTo>
                  <a:lnTo>
                    <a:pt x="2274" y="3383"/>
                  </a:lnTo>
                  <a:lnTo>
                    <a:pt x="2277" y="3387"/>
                  </a:lnTo>
                  <a:lnTo>
                    <a:pt x="2276" y="3394"/>
                  </a:lnTo>
                  <a:lnTo>
                    <a:pt x="2273" y="3399"/>
                  </a:lnTo>
                  <a:lnTo>
                    <a:pt x="2271" y="3404"/>
                  </a:lnTo>
                  <a:lnTo>
                    <a:pt x="2261" y="3415"/>
                  </a:lnTo>
                  <a:lnTo>
                    <a:pt x="2256" y="3419"/>
                  </a:lnTo>
                  <a:lnTo>
                    <a:pt x="2248" y="3432"/>
                  </a:lnTo>
                  <a:lnTo>
                    <a:pt x="2239" y="3438"/>
                  </a:lnTo>
                  <a:lnTo>
                    <a:pt x="2235" y="3442"/>
                  </a:lnTo>
                  <a:lnTo>
                    <a:pt x="2230" y="3448"/>
                  </a:lnTo>
                  <a:lnTo>
                    <a:pt x="2218" y="3453"/>
                  </a:lnTo>
                  <a:lnTo>
                    <a:pt x="2214" y="3454"/>
                  </a:lnTo>
                  <a:lnTo>
                    <a:pt x="2210" y="3453"/>
                  </a:lnTo>
                  <a:lnTo>
                    <a:pt x="2205" y="3457"/>
                  </a:lnTo>
                  <a:lnTo>
                    <a:pt x="2200" y="3459"/>
                  </a:lnTo>
                  <a:lnTo>
                    <a:pt x="2198" y="3463"/>
                  </a:lnTo>
                  <a:lnTo>
                    <a:pt x="2184" y="3472"/>
                  </a:lnTo>
                  <a:lnTo>
                    <a:pt x="2179" y="3473"/>
                  </a:lnTo>
                  <a:lnTo>
                    <a:pt x="2175" y="3475"/>
                  </a:lnTo>
                  <a:lnTo>
                    <a:pt x="2173" y="3479"/>
                  </a:lnTo>
                  <a:lnTo>
                    <a:pt x="2170" y="3482"/>
                  </a:lnTo>
                  <a:lnTo>
                    <a:pt x="2168" y="3484"/>
                  </a:lnTo>
                  <a:lnTo>
                    <a:pt x="2166" y="3490"/>
                  </a:lnTo>
                  <a:lnTo>
                    <a:pt x="2159" y="3497"/>
                  </a:lnTo>
                  <a:lnTo>
                    <a:pt x="2151" y="3498"/>
                  </a:lnTo>
                  <a:lnTo>
                    <a:pt x="2149" y="3501"/>
                  </a:lnTo>
                  <a:lnTo>
                    <a:pt x="2146" y="3505"/>
                  </a:lnTo>
                  <a:lnTo>
                    <a:pt x="2141" y="3507"/>
                  </a:lnTo>
                  <a:lnTo>
                    <a:pt x="2132" y="3506"/>
                  </a:lnTo>
                  <a:lnTo>
                    <a:pt x="2134" y="3508"/>
                  </a:lnTo>
                  <a:lnTo>
                    <a:pt x="2142" y="3511"/>
                  </a:lnTo>
                  <a:lnTo>
                    <a:pt x="2143" y="3515"/>
                  </a:lnTo>
                  <a:lnTo>
                    <a:pt x="2139" y="3516"/>
                  </a:lnTo>
                  <a:lnTo>
                    <a:pt x="2131" y="3521"/>
                  </a:lnTo>
                  <a:lnTo>
                    <a:pt x="2120" y="3530"/>
                  </a:lnTo>
                  <a:close/>
                  <a:moveTo>
                    <a:pt x="1414" y="1674"/>
                  </a:moveTo>
                  <a:lnTo>
                    <a:pt x="1409" y="1675"/>
                  </a:lnTo>
                  <a:lnTo>
                    <a:pt x="1404" y="1667"/>
                  </a:lnTo>
                  <a:lnTo>
                    <a:pt x="1404" y="1660"/>
                  </a:lnTo>
                  <a:lnTo>
                    <a:pt x="1404" y="1656"/>
                  </a:lnTo>
                  <a:lnTo>
                    <a:pt x="1405" y="1652"/>
                  </a:lnTo>
                  <a:lnTo>
                    <a:pt x="1406" y="1650"/>
                  </a:lnTo>
                  <a:lnTo>
                    <a:pt x="1411" y="1646"/>
                  </a:lnTo>
                  <a:lnTo>
                    <a:pt x="1414" y="1649"/>
                  </a:lnTo>
                  <a:lnTo>
                    <a:pt x="1414" y="1652"/>
                  </a:lnTo>
                  <a:lnTo>
                    <a:pt x="1415" y="1653"/>
                  </a:lnTo>
                  <a:lnTo>
                    <a:pt x="1418" y="1656"/>
                  </a:lnTo>
                  <a:lnTo>
                    <a:pt x="1420" y="1659"/>
                  </a:lnTo>
                  <a:lnTo>
                    <a:pt x="1419" y="1662"/>
                  </a:lnTo>
                  <a:lnTo>
                    <a:pt x="1419" y="1668"/>
                  </a:lnTo>
                  <a:lnTo>
                    <a:pt x="1417" y="1671"/>
                  </a:lnTo>
                  <a:lnTo>
                    <a:pt x="1416" y="1673"/>
                  </a:lnTo>
                  <a:lnTo>
                    <a:pt x="1414" y="1674"/>
                  </a:lnTo>
                  <a:close/>
                  <a:moveTo>
                    <a:pt x="847" y="1711"/>
                  </a:moveTo>
                  <a:lnTo>
                    <a:pt x="849" y="1712"/>
                  </a:lnTo>
                  <a:lnTo>
                    <a:pt x="852" y="1711"/>
                  </a:lnTo>
                  <a:lnTo>
                    <a:pt x="858" y="1708"/>
                  </a:lnTo>
                  <a:lnTo>
                    <a:pt x="865" y="1704"/>
                  </a:lnTo>
                  <a:lnTo>
                    <a:pt x="873" y="1703"/>
                  </a:lnTo>
                  <a:lnTo>
                    <a:pt x="876" y="1705"/>
                  </a:lnTo>
                  <a:lnTo>
                    <a:pt x="877" y="1704"/>
                  </a:lnTo>
                  <a:lnTo>
                    <a:pt x="879" y="1700"/>
                  </a:lnTo>
                  <a:lnTo>
                    <a:pt x="880" y="1697"/>
                  </a:lnTo>
                  <a:lnTo>
                    <a:pt x="879" y="1693"/>
                  </a:lnTo>
                  <a:lnTo>
                    <a:pt x="880" y="1686"/>
                  </a:lnTo>
                  <a:lnTo>
                    <a:pt x="881" y="1682"/>
                  </a:lnTo>
                  <a:lnTo>
                    <a:pt x="886" y="1673"/>
                  </a:lnTo>
                  <a:lnTo>
                    <a:pt x="888" y="1669"/>
                  </a:lnTo>
                  <a:lnTo>
                    <a:pt x="893" y="1668"/>
                  </a:lnTo>
                  <a:lnTo>
                    <a:pt x="903" y="1668"/>
                  </a:lnTo>
                  <a:lnTo>
                    <a:pt x="913" y="1674"/>
                  </a:lnTo>
                  <a:lnTo>
                    <a:pt x="926" y="1679"/>
                  </a:lnTo>
                  <a:lnTo>
                    <a:pt x="945" y="1692"/>
                  </a:lnTo>
                  <a:lnTo>
                    <a:pt x="951" y="1698"/>
                  </a:lnTo>
                  <a:lnTo>
                    <a:pt x="951" y="1703"/>
                  </a:lnTo>
                  <a:lnTo>
                    <a:pt x="948" y="1713"/>
                  </a:lnTo>
                  <a:lnTo>
                    <a:pt x="940" y="1728"/>
                  </a:lnTo>
                  <a:lnTo>
                    <a:pt x="933" y="1733"/>
                  </a:lnTo>
                  <a:lnTo>
                    <a:pt x="931" y="1736"/>
                  </a:lnTo>
                  <a:lnTo>
                    <a:pt x="935" y="1738"/>
                  </a:lnTo>
                  <a:lnTo>
                    <a:pt x="938" y="1742"/>
                  </a:lnTo>
                  <a:lnTo>
                    <a:pt x="942" y="1737"/>
                  </a:lnTo>
                  <a:lnTo>
                    <a:pt x="945" y="1731"/>
                  </a:lnTo>
                  <a:lnTo>
                    <a:pt x="950" y="1726"/>
                  </a:lnTo>
                  <a:lnTo>
                    <a:pt x="951" y="1725"/>
                  </a:lnTo>
                  <a:lnTo>
                    <a:pt x="951" y="1726"/>
                  </a:lnTo>
                  <a:lnTo>
                    <a:pt x="950" y="1729"/>
                  </a:lnTo>
                  <a:lnTo>
                    <a:pt x="950" y="1731"/>
                  </a:lnTo>
                  <a:lnTo>
                    <a:pt x="950" y="1734"/>
                  </a:lnTo>
                  <a:lnTo>
                    <a:pt x="951" y="1735"/>
                  </a:lnTo>
                  <a:lnTo>
                    <a:pt x="953" y="1736"/>
                  </a:lnTo>
                  <a:lnTo>
                    <a:pt x="955" y="1735"/>
                  </a:lnTo>
                  <a:lnTo>
                    <a:pt x="961" y="1728"/>
                  </a:lnTo>
                  <a:lnTo>
                    <a:pt x="966" y="1717"/>
                  </a:lnTo>
                  <a:lnTo>
                    <a:pt x="975" y="1710"/>
                  </a:lnTo>
                  <a:lnTo>
                    <a:pt x="977" y="1707"/>
                  </a:lnTo>
                  <a:lnTo>
                    <a:pt x="984" y="1704"/>
                  </a:lnTo>
                  <a:lnTo>
                    <a:pt x="984" y="1701"/>
                  </a:lnTo>
                  <a:lnTo>
                    <a:pt x="985" y="1693"/>
                  </a:lnTo>
                  <a:lnTo>
                    <a:pt x="983" y="1690"/>
                  </a:lnTo>
                  <a:lnTo>
                    <a:pt x="973" y="1682"/>
                  </a:lnTo>
                  <a:lnTo>
                    <a:pt x="969" y="1673"/>
                  </a:lnTo>
                  <a:lnTo>
                    <a:pt x="970" y="1666"/>
                  </a:lnTo>
                  <a:lnTo>
                    <a:pt x="975" y="1667"/>
                  </a:lnTo>
                  <a:lnTo>
                    <a:pt x="988" y="1668"/>
                  </a:lnTo>
                  <a:lnTo>
                    <a:pt x="991" y="1669"/>
                  </a:lnTo>
                  <a:lnTo>
                    <a:pt x="1003" y="1680"/>
                  </a:lnTo>
                  <a:lnTo>
                    <a:pt x="1008" y="1688"/>
                  </a:lnTo>
                  <a:lnTo>
                    <a:pt x="1012" y="1692"/>
                  </a:lnTo>
                  <a:lnTo>
                    <a:pt x="1019" y="1696"/>
                  </a:lnTo>
                  <a:lnTo>
                    <a:pt x="1022" y="1701"/>
                  </a:lnTo>
                  <a:lnTo>
                    <a:pt x="1024" y="1703"/>
                  </a:lnTo>
                  <a:lnTo>
                    <a:pt x="1024" y="1704"/>
                  </a:lnTo>
                  <a:lnTo>
                    <a:pt x="1024" y="1706"/>
                  </a:lnTo>
                  <a:lnTo>
                    <a:pt x="1024" y="1710"/>
                  </a:lnTo>
                  <a:lnTo>
                    <a:pt x="1025" y="1712"/>
                  </a:lnTo>
                  <a:lnTo>
                    <a:pt x="1030" y="1714"/>
                  </a:lnTo>
                  <a:lnTo>
                    <a:pt x="1031" y="1715"/>
                  </a:lnTo>
                  <a:lnTo>
                    <a:pt x="1033" y="1721"/>
                  </a:lnTo>
                  <a:lnTo>
                    <a:pt x="1035" y="1730"/>
                  </a:lnTo>
                  <a:lnTo>
                    <a:pt x="1037" y="1740"/>
                  </a:lnTo>
                  <a:lnTo>
                    <a:pt x="1040" y="1759"/>
                  </a:lnTo>
                  <a:lnTo>
                    <a:pt x="1046" y="1783"/>
                  </a:lnTo>
                  <a:lnTo>
                    <a:pt x="1049" y="1799"/>
                  </a:lnTo>
                  <a:lnTo>
                    <a:pt x="1049" y="1802"/>
                  </a:lnTo>
                  <a:lnTo>
                    <a:pt x="1051" y="1803"/>
                  </a:lnTo>
                  <a:lnTo>
                    <a:pt x="1055" y="1806"/>
                  </a:lnTo>
                  <a:lnTo>
                    <a:pt x="1058" y="1810"/>
                  </a:lnTo>
                  <a:lnTo>
                    <a:pt x="1061" y="1811"/>
                  </a:lnTo>
                  <a:lnTo>
                    <a:pt x="1062" y="1811"/>
                  </a:lnTo>
                  <a:lnTo>
                    <a:pt x="1063" y="1808"/>
                  </a:lnTo>
                  <a:lnTo>
                    <a:pt x="1065" y="1802"/>
                  </a:lnTo>
                  <a:lnTo>
                    <a:pt x="1076" y="1792"/>
                  </a:lnTo>
                  <a:lnTo>
                    <a:pt x="1077" y="1790"/>
                  </a:lnTo>
                  <a:lnTo>
                    <a:pt x="1076" y="1788"/>
                  </a:lnTo>
                  <a:lnTo>
                    <a:pt x="1075" y="1786"/>
                  </a:lnTo>
                  <a:lnTo>
                    <a:pt x="1075" y="1785"/>
                  </a:lnTo>
                  <a:lnTo>
                    <a:pt x="1077" y="1784"/>
                  </a:lnTo>
                  <a:lnTo>
                    <a:pt x="1070" y="1771"/>
                  </a:lnTo>
                  <a:lnTo>
                    <a:pt x="1065" y="1758"/>
                  </a:lnTo>
                  <a:lnTo>
                    <a:pt x="1061" y="1742"/>
                  </a:lnTo>
                  <a:lnTo>
                    <a:pt x="1061" y="1737"/>
                  </a:lnTo>
                  <a:lnTo>
                    <a:pt x="1061" y="1727"/>
                  </a:lnTo>
                  <a:lnTo>
                    <a:pt x="1060" y="1724"/>
                  </a:lnTo>
                  <a:lnTo>
                    <a:pt x="1058" y="1721"/>
                  </a:lnTo>
                  <a:lnTo>
                    <a:pt x="1057" y="1719"/>
                  </a:lnTo>
                  <a:lnTo>
                    <a:pt x="1058" y="1715"/>
                  </a:lnTo>
                  <a:lnTo>
                    <a:pt x="1057" y="1712"/>
                  </a:lnTo>
                  <a:lnTo>
                    <a:pt x="1055" y="1704"/>
                  </a:lnTo>
                  <a:lnTo>
                    <a:pt x="1047" y="1656"/>
                  </a:lnTo>
                  <a:lnTo>
                    <a:pt x="1047" y="1651"/>
                  </a:lnTo>
                  <a:lnTo>
                    <a:pt x="1049" y="1647"/>
                  </a:lnTo>
                  <a:lnTo>
                    <a:pt x="1051" y="1645"/>
                  </a:lnTo>
                  <a:lnTo>
                    <a:pt x="1056" y="1645"/>
                  </a:lnTo>
                  <a:lnTo>
                    <a:pt x="1057" y="1643"/>
                  </a:lnTo>
                  <a:lnTo>
                    <a:pt x="1055" y="1641"/>
                  </a:lnTo>
                  <a:lnTo>
                    <a:pt x="1053" y="1636"/>
                  </a:lnTo>
                  <a:lnTo>
                    <a:pt x="1052" y="1633"/>
                  </a:lnTo>
                  <a:lnTo>
                    <a:pt x="1054" y="1629"/>
                  </a:lnTo>
                  <a:lnTo>
                    <a:pt x="1064" y="1630"/>
                  </a:lnTo>
                  <a:lnTo>
                    <a:pt x="1071" y="1635"/>
                  </a:lnTo>
                  <a:lnTo>
                    <a:pt x="1083" y="1646"/>
                  </a:lnTo>
                  <a:lnTo>
                    <a:pt x="1085" y="1645"/>
                  </a:lnTo>
                  <a:lnTo>
                    <a:pt x="1086" y="1640"/>
                  </a:lnTo>
                  <a:lnTo>
                    <a:pt x="1088" y="1636"/>
                  </a:lnTo>
                  <a:lnTo>
                    <a:pt x="1093" y="1638"/>
                  </a:lnTo>
                  <a:lnTo>
                    <a:pt x="1104" y="1646"/>
                  </a:lnTo>
                  <a:lnTo>
                    <a:pt x="1117" y="1659"/>
                  </a:lnTo>
                  <a:lnTo>
                    <a:pt x="1125" y="1666"/>
                  </a:lnTo>
                  <a:lnTo>
                    <a:pt x="1131" y="1675"/>
                  </a:lnTo>
                  <a:lnTo>
                    <a:pt x="1135" y="1684"/>
                  </a:lnTo>
                  <a:lnTo>
                    <a:pt x="1138" y="1690"/>
                  </a:lnTo>
                  <a:lnTo>
                    <a:pt x="1138" y="1693"/>
                  </a:lnTo>
                  <a:lnTo>
                    <a:pt x="1137" y="1695"/>
                  </a:lnTo>
                  <a:lnTo>
                    <a:pt x="1138" y="1698"/>
                  </a:lnTo>
                  <a:lnTo>
                    <a:pt x="1140" y="1703"/>
                  </a:lnTo>
                  <a:lnTo>
                    <a:pt x="1141" y="1706"/>
                  </a:lnTo>
                  <a:lnTo>
                    <a:pt x="1142" y="1714"/>
                  </a:lnTo>
                  <a:lnTo>
                    <a:pt x="1144" y="1725"/>
                  </a:lnTo>
                  <a:lnTo>
                    <a:pt x="1144" y="1730"/>
                  </a:lnTo>
                  <a:lnTo>
                    <a:pt x="1155" y="1775"/>
                  </a:lnTo>
                  <a:lnTo>
                    <a:pt x="1157" y="1783"/>
                  </a:lnTo>
                  <a:lnTo>
                    <a:pt x="1159" y="1787"/>
                  </a:lnTo>
                  <a:lnTo>
                    <a:pt x="1167" y="1804"/>
                  </a:lnTo>
                  <a:lnTo>
                    <a:pt x="1171" y="1816"/>
                  </a:lnTo>
                  <a:lnTo>
                    <a:pt x="1171" y="1825"/>
                  </a:lnTo>
                  <a:lnTo>
                    <a:pt x="1172" y="1827"/>
                  </a:lnTo>
                  <a:lnTo>
                    <a:pt x="1172" y="1831"/>
                  </a:lnTo>
                  <a:lnTo>
                    <a:pt x="1172" y="1836"/>
                  </a:lnTo>
                  <a:lnTo>
                    <a:pt x="1171" y="1841"/>
                  </a:lnTo>
                  <a:lnTo>
                    <a:pt x="1169" y="1845"/>
                  </a:lnTo>
                  <a:lnTo>
                    <a:pt x="1167" y="1849"/>
                  </a:lnTo>
                  <a:lnTo>
                    <a:pt x="1165" y="1861"/>
                  </a:lnTo>
                  <a:lnTo>
                    <a:pt x="1165" y="1864"/>
                  </a:lnTo>
                  <a:lnTo>
                    <a:pt x="1167" y="1868"/>
                  </a:lnTo>
                  <a:lnTo>
                    <a:pt x="1178" y="1881"/>
                  </a:lnTo>
                  <a:lnTo>
                    <a:pt x="1185" y="1897"/>
                  </a:lnTo>
                  <a:lnTo>
                    <a:pt x="1187" y="1900"/>
                  </a:lnTo>
                  <a:lnTo>
                    <a:pt x="1197" y="1910"/>
                  </a:lnTo>
                  <a:lnTo>
                    <a:pt x="1206" y="1915"/>
                  </a:lnTo>
                  <a:lnTo>
                    <a:pt x="1209" y="1918"/>
                  </a:lnTo>
                  <a:lnTo>
                    <a:pt x="1212" y="1921"/>
                  </a:lnTo>
                  <a:lnTo>
                    <a:pt x="1213" y="1921"/>
                  </a:lnTo>
                  <a:lnTo>
                    <a:pt x="1214" y="1921"/>
                  </a:lnTo>
                  <a:lnTo>
                    <a:pt x="1215" y="1920"/>
                  </a:lnTo>
                  <a:lnTo>
                    <a:pt x="1215" y="1918"/>
                  </a:lnTo>
                  <a:lnTo>
                    <a:pt x="1213" y="1911"/>
                  </a:lnTo>
                  <a:lnTo>
                    <a:pt x="1212" y="1908"/>
                  </a:lnTo>
                  <a:lnTo>
                    <a:pt x="1213" y="1908"/>
                  </a:lnTo>
                  <a:lnTo>
                    <a:pt x="1223" y="1920"/>
                  </a:lnTo>
                  <a:lnTo>
                    <a:pt x="1229" y="1926"/>
                  </a:lnTo>
                  <a:lnTo>
                    <a:pt x="1235" y="1931"/>
                  </a:lnTo>
                  <a:lnTo>
                    <a:pt x="1248" y="1943"/>
                  </a:lnTo>
                  <a:lnTo>
                    <a:pt x="1249" y="1944"/>
                  </a:lnTo>
                  <a:lnTo>
                    <a:pt x="1255" y="1943"/>
                  </a:lnTo>
                  <a:lnTo>
                    <a:pt x="1257" y="1944"/>
                  </a:lnTo>
                  <a:lnTo>
                    <a:pt x="1259" y="1945"/>
                  </a:lnTo>
                  <a:lnTo>
                    <a:pt x="1259" y="1947"/>
                  </a:lnTo>
                  <a:lnTo>
                    <a:pt x="1259" y="1954"/>
                  </a:lnTo>
                  <a:lnTo>
                    <a:pt x="1261" y="1957"/>
                  </a:lnTo>
                  <a:lnTo>
                    <a:pt x="1271" y="1956"/>
                  </a:lnTo>
                  <a:lnTo>
                    <a:pt x="1274" y="1956"/>
                  </a:lnTo>
                  <a:lnTo>
                    <a:pt x="1276" y="1957"/>
                  </a:lnTo>
                  <a:lnTo>
                    <a:pt x="1277" y="1960"/>
                  </a:lnTo>
                  <a:lnTo>
                    <a:pt x="1280" y="1967"/>
                  </a:lnTo>
                  <a:lnTo>
                    <a:pt x="1282" y="1982"/>
                  </a:lnTo>
                  <a:lnTo>
                    <a:pt x="1282" y="1988"/>
                  </a:lnTo>
                  <a:lnTo>
                    <a:pt x="1281" y="1996"/>
                  </a:lnTo>
                  <a:lnTo>
                    <a:pt x="1280" y="1999"/>
                  </a:lnTo>
                  <a:lnTo>
                    <a:pt x="1277" y="2000"/>
                  </a:lnTo>
                  <a:lnTo>
                    <a:pt x="1272" y="2000"/>
                  </a:lnTo>
                  <a:lnTo>
                    <a:pt x="1268" y="1997"/>
                  </a:lnTo>
                  <a:lnTo>
                    <a:pt x="1266" y="1993"/>
                  </a:lnTo>
                  <a:lnTo>
                    <a:pt x="1265" y="1985"/>
                  </a:lnTo>
                  <a:lnTo>
                    <a:pt x="1263" y="1984"/>
                  </a:lnTo>
                  <a:lnTo>
                    <a:pt x="1263" y="1985"/>
                  </a:lnTo>
                  <a:lnTo>
                    <a:pt x="1261" y="1992"/>
                  </a:lnTo>
                  <a:lnTo>
                    <a:pt x="1260" y="1996"/>
                  </a:lnTo>
                  <a:lnTo>
                    <a:pt x="1259" y="1998"/>
                  </a:lnTo>
                  <a:lnTo>
                    <a:pt x="1255" y="1997"/>
                  </a:lnTo>
                  <a:lnTo>
                    <a:pt x="1252" y="1994"/>
                  </a:lnTo>
                  <a:lnTo>
                    <a:pt x="1244" y="1986"/>
                  </a:lnTo>
                  <a:lnTo>
                    <a:pt x="1241" y="1984"/>
                  </a:lnTo>
                  <a:lnTo>
                    <a:pt x="1239" y="1984"/>
                  </a:lnTo>
                  <a:lnTo>
                    <a:pt x="1236" y="1987"/>
                  </a:lnTo>
                  <a:lnTo>
                    <a:pt x="1230" y="1992"/>
                  </a:lnTo>
                  <a:lnTo>
                    <a:pt x="1228" y="1996"/>
                  </a:lnTo>
                  <a:lnTo>
                    <a:pt x="1229" y="1999"/>
                  </a:lnTo>
                  <a:lnTo>
                    <a:pt x="1230" y="2001"/>
                  </a:lnTo>
                  <a:lnTo>
                    <a:pt x="1230" y="2005"/>
                  </a:lnTo>
                  <a:lnTo>
                    <a:pt x="1230" y="2008"/>
                  </a:lnTo>
                  <a:lnTo>
                    <a:pt x="1229" y="2009"/>
                  </a:lnTo>
                  <a:lnTo>
                    <a:pt x="1227" y="2012"/>
                  </a:lnTo>
                  <a:lnTo>
                    <a:pt x="1223" y="2012"/>
                  </a:lnTo>
                  <a:lnTo>
                    <a:pt x="1218" y="2010"/>
                  </a:lnTo>
                  <a:lnTo>
                    <a:pt x="1213" y="2007"/>
                  </a:lnTo>
                  <a:lnTo>
                    <a:pt x="1205" y="2000"/>
                  </a:lnTo>
                  <a:lnTo>
                    <a:pt x="1203" y="1999"/>
                  </a:lnTo>
                  <a:lnTo>
                    <a:pt x="1201" y="2000"/>
                  </a:lnTo>
                  <a:lnTo>
                    <a:pt x="1200" y="2003"/>
                  </a:lnTo>
                  <a:lnTo>
                    <a:pt x="1202" y="2006"/>
                  </a:lnTo>
                  <a:lnTo>
                    <a:pt x="1206" y="2009"/>
                  </a:lnTo>
                  <a:lnTo>
                    <a:pt x="1211" y="2016"/>
                  </a:lnTo>
                  <a:lnTo>
                    <a:pt x="1212" y="2018"/>
                  </a:lnTo>
                  <a:lnTo>
                    <a:pt x="1213" y="2018"/>
                  </a:lnTo>
                  <a:lnTo>
                    <a:pt x="1213" y="2019"/>
                  </a:lnTo>
                  <a:lnTo>
                    <a:pt x="1214" y="2022"/>
                  </a:lnTo>
                  <a:lnTo>
                    <a:pt x="1214" y="2028"/>
                  </a:lnTo>
                  <a:lnTo>
                    <a:pt x="1211" y="2040"/>
                  </a:lnTo>
                  <a:lnTo>
                    <a:pt x="1211" y="2043"/>
                  </a:lnTo>
                  <a:lnTo>
                    <a:pt x="1212" y="2042"/>
                  </a:lnTo>
                  <a:lnTo>
                    <a:pt x="1219" y="2030"/>
                  </a:lnTo>
                  <a:lnTo>
                    <a:pt x="1222" y="2027"/>
                  </a:lnTo>
                  <a:lnTo>
                    <a:pt x="1230" y="2022"/>
                  </a:lnTo>
                  <a:lnTo>
                    <a:pt x="1233" y="2018"/>
                  </a:lnTo>
                  <a:lnTo>
                    <a:pt x="1242" y="2017"/>
                  </a:lnTo>
                  <a:lnTo>
                    <a:pt x="1246" y="2019"/>
                  </a:lnTo>
                  <a:lnTo>
                    <a:pt x="1248" y="2023"/>
                  </a:lnTo>
                  <a:lnTo>
                    <a:pt x="1248" y="2024"/>
                  </a:lnTo>
                  <a:lnTo>
                    <a:pt x="1246" y="2029"/>
                  </a:lnTo>
                  <a:lnTo>
                    <a:pt x="1245" y="2031"/>
                  </a:lnTo>
                  <a:lnTo>
                    <a:pt x="1245" y="2033"/>
                  </a:lnTo>
                  <a:lnTo>
                    <a:pt x="1245" y="2036"/>
                  </a:lnTo>
                  <a:lnTo>
                    <a:pt x="1246" y="2038"/>
                  </a:lnTo>
                  <a:lnTo>
                    <a:pt x="1248" y="2040"/>
                  </a:lnTo>
                  <a:lnTo>
                    <a:pt x="1250" y="2039"/>
                  </a:lnTo>
                  <a:lnTo>
                    <a:pt x="1251" y="2040"/>
                  </a:lnTo>
                  <a:lnTo>
                    <a:pt x="1253" y="2041"/>
                  </a:lnTo>
                  <a:lnTo>
                    <a:pt x="1254" y="2044"/>
                  </a:lnTo>
                  <a:lnTo>
                    <a:pt x="1254" y="2049"/>
                  </a:lnTo>
                  <a:lnTo>
                    <a:pt x="1252" y="2059"/>
                  </a:lnTo>
                  <a:lnTo>
                    <a:pt x="1248" y="2062"/>
                  </a:lnTo>
                  <a:lnTo>
                    <a:pt x="1236" y="2068"/>
                  </a:lnTo>
                  <a:lnTo>
                    <a:pt x="1232" y="2071"/>
                  </a:lnTo>
                  <a:lnTo>
                    <a:pt x="1224" y="2073"/>
                  </a:lnTo>
                  <a:lnTo>
                    <a:pt x="1220" y="2076"/>
                  </a:lnTo>
                  <a:lnTo>
                    <a:pt x="1219" y="2077"/>
                  </a:lnTo>
                  <a:lnTo>
                    <a:pt x="1210" y="2076"/>
                  </a:lnTo>
                  <a:lnTo>
                    <a:pt x="1200" y="2078"/>
                  </a:lnTo>
                  <a:lnTo>
                    <a:pt x="1189" y="2075"/>
                  </a:lnTo>
                  <a:lnTo>
                    <a:pt x="1181" y="2073"/>
                  </a:lnTo>
                  <a:lnTo>
                    <a:pt x="1172" y="2068"/>
                  </a:lnTo>
                  <a:lnTo>
                    <a:pt x="1169" y="2069"/>
                  </a:lnTo>
                  <a:lnTo>
                    <a:pt x="1165" y="2072"/>
                  </a:lnTo>
                  <a:lnTo>
                    <a:pt x="1148" y="2068"/>
                  </a:lnTo>
                  <a:lnTo>
                    <a:pt x="1146" y="2065"/>
                  </a:lnTo>
                  <a:lnTo>
                    <a:pt x="1146" y="2063"/>
                  </a:lnTo>
                  <a:lnTo>
                    <a:pt x="1150" y="2056"/>
                  </a:lnTo>
                  <a:lnTo>
                    <a:pt x="1151" y="2055"/>
                  </a:lnTo>
                  <a:lnTo>
                    <a:pt x="1150" y="2054"/>
                  </a:lnTo>
                  <a:lnTo>
                    <a:pt x="1143" y="2052"/>
                  </a:lnTo>
                  <a:lnTo>
                    <a:pt x="1134" y="2049"/>
                  </a:lnTo>
                  <a:lnTo>
                    <a:pt x="1125" y="2047"/>
                  </a:lnTo>
                  <a:lnTo>
                    <a:pt x="1119" y="2047"/>
                  </a:lnTo>
                  <a:lnTo>
                    <a:pt x="1115" y="2046"/>
                  </a:lnTo>
                  <a:lnTo>
                    <a:pt x="1110" y="2044"/>
                  </a:lnTo>
                  <a:lnTo>
                    <a:pt x="1108" y="2041"/>
                  </a:lnTo>
                  <a:lnTo>
                    <a:pt x="1108" y="2038"/>
                  </a:lnTo>
                  <a:lnTo>
                    <a:pt x="1108" y="2036"/>
                  </a:lnTo>
                  <a:lnTo>
                    <a:pt x="1108" y="2030"/>
                  </a:lnTo>
                  <a:lnTo>
                    <a:pt x="1107" y="2027"/>
                  </a:lnTo>
                  <a:lnTo>
                    <a:pt x="1106" y="2024"/>
                  </a:lnTo>
                  <a:lnTo>
                    <a:pt x="1102" y="2021"/>
                  </a:lnTo>
                  <a:lnTo>
                    <a:pt x="1098" y="2021"/>
                  </a:lnTo>
                  <a:lnTo>
                    <a:pt x="1094" y="2024"/>
                  </a:lnTo>
                  <a:lnTo>
                    <a:pt x="1092" y="2030"/>
                  </a:lnTo>
                  <a:lnTo>
                    <a:pt x="1086" y="2045"/>
                  </a:lnTo>
                  <a:lnTo>
                    <a:pt x="1083" y="2047"/>
                  </a:lnTo>
                  <a:lnTo>
                    <a:pt x="1076" y="2058"/>
                  </a:lnTo>
                  <a:lnTo>
                    <a:pt x="1073" y="2061"/>
                  </a:lnTo>
                  <a:lnTo>
                    <a:pt x="1060" y="2065"/>
                  </a:lnTo>
                  <a:lnTo>
                    <a:pt x="1044" y="2067"/>
                  </a:lnTo>
                  <a:lnTo>
                    <a:pt x="1038" y="2070"/>
                  </a:lnTo>
                  <a:lnTo>
                    <a:pt x="1031" y="2076"/>
                  </a:lnTo>
                  <a:lnTo>
                    <a:pt x="1025" y="2082"/>
                  </a:lnTo>
                  <a:lnTo>
                    <a:pt x="1008" y="2090"/>
                  </a:lnTo>
                  <a:lnTo>
                    <a:pt x="992" y="2093"/>
                  </a:lnTo>
                  <a:lnTo>
                    <a:pt x="977" y="2095"/>
                  </a:lnTo>
                  <a:lnTo>
                    <a:pt x="964" y="2098"/>
                  </a:lnTo>
                  <a:lnTo>
                    <a:pt x="961" y="2097"/>
                  </a:lnTo>
                  <a:lnTo>
                    <a:pt x="955" y="2097"/>
                  </a:lnTo>
                  <a:lnTo>
                    <a:pt x="950" y="2101"/>
                  </a:lnTo>
                  <a:lnTo>
                    <a:pt x="943" y="2102"/>
                  </a:lnTo>
                  <a:lnTo>
                    <a:pt x="918" y="2104"/>
                  </a:lnTo>
                  <a:lnTo>
                    <a:pt x="906" y="2106"/>
                  </a:lnTo>
                  <a:lnTo>
                    <a:pt x="899" y="2107"/>
                  </a:lnTo>
                  <a:lnTo>
                    <a:pt x="894" y="2107"/>
                  </a:lnTo>
                  <a:lnTo>
                    <a:pt x="892" y="2106"/>
                  </a:lnTo>
                  <a:lnTo>
                    <a:pt x="888" y="2102"/>
                  </a:lnTo>
                  <a:lnTo>
                    <a:pt x="885" y="2096"/>
                  </a:lnTo>
                  <a:lnTo>
                    <a:pt x="877" y="2082"/>
                  </a:lnTo>
                  <a:lnTo>
                    <a:pt x="876" y="2075"/>
                  </a:lnTo>
                  <a:lnTo>
                    <a:pt x="876" y="2065"/>
                  </a:lnTo>
                  <a:lnTo>
                    <a:pt x="876" y="2059"/>
                  </a:lnTo>
                  <a:lnTo>
                    <a:pt x="874" y="2044"/>
                  </a:lnTo>
                  <a:lnTo>
                    <a:pt x="873" y="2043"/>
                  </a:lnTo>
                  <a:lnTo>
                    <a:pt x="861" y="2038"/>
                  </a:lnTo>
                  <a:lnTo>
                    <a:pt x="853" y="2037"/>
                  </a:lnTo>
                  <a:lnTo>
                    <a:pt x="841" y="2036"/>
                  </a:lnTo>
                  <a:lnTo>
                    <a:pt x="826" y="2037"/>
                  </a:lnTo>
                  <a:lnTo>
                    <a:pt x="811" y="2035"/>
                  </a:lnTo>
                  <a:lnTo>
                    <a:pt x="804" y="2033"/>
                  </a:lnTo>
                  <a:lnTo>
                    <a:pt x="796" y="2030"/>
                  </a:lnTo>
                  <a:lnTo>
                    <a:pt x="783" y="2023"/>
                  </a:lnTo>
                  <a:lnTo>
                    <a:pt x="782" y="2022"/>
                  </a:lnTo>
                  <a:lnTo>
                    <a:pt x="782" y="2019"/>
                  </a:lnTo>
                  <a:lnTo>
                    <a:pt x="780" y="2014"/>
                  </a:lnTo>
                  <a:lnTo>
                    <a:pt x="777" y="2009"/>
                  </a:lnTo>
                  <a:lnTo>
                    <a:pt x="767" y="1996"/>
                  </a:lnTo>
                  <a:lnTo>
                    <a:pt x="764" y="1988"/>
                  </a:lnTo>
                  <a:lnTo>
                    <a:pt x="764" y="1986"/>
                  </a:lnTo>
                  <a:lnTo>
                    <a:pt x="762" y="1980"/>
                  </a:lnTo>
                  <a:lnTo>
                    <a:pt x="761" y="1970"/>
                  </a:lnTo>
                  <a:lnTo>
                    <a:pt x="761" y="1965"/>
                  </a:lnTo>
                  <a:lnTo>
                    <a:pt x="762" y="1961"/>
                  </a:lnTo>
                  <a:lnTo>
                    <a:pt x="763" y="1961"/>
                  </a:lnTo>
                  <a:lnTo>
                    <a:pt x="782" y="1953"/>
                  </a:lnTo>
                  <a:lnTo>
                    <a:pt x="814" y="1945"/>
                  </a:lnTo>
                  <a:lnTo>
                    <a:pt x="845" y="1940"/>
                  </a:lnTo>
                  <a:lnTo>
                    <a:pt x="858" y="1941"/>
                  </a:lnTo>
                  <a:lnTo>
                    <a:pt x="866" y="1944"/>
                  </a:lnTo>
                  <a:lnTo>
                    <a:pt x="874" y="1944"/>
                  </a:lnTo>
                  <a:lnTo>
                    <a:pt x="888" y="1945"/>
                  </a:lnTo>
                  <a:lnTo>
                    <a:pt x="907" y="1949"/>
                  </a:lnTo>
                  <a:lnTo>
                    <a:pt x="910" y="1949"/>
                  </a:lnTo>
                  <a:lnTo>
                    <a:pt x="919" y="1946"/>
                  </a:lnTo>
                  <a:lnTo>
                    <a:pt x="921" y="1944"/>
                  </a:lnTo>
                  <a:lnTo>
                    <a:pt x="934" y="1944"/>
                  </a:lnTo>
                  <a:lnTo>
                    <a:pt x="937" y="1943"/>
                  </a:lnTo>
                  <a:lnTo>
                    <a:pt x="939" y="1940"/>
                  </a:lnTo>
                  <a:lnTo>
                    <a:pt x="936" y="1937"/>
                  </a:lnTo>
                  <a:lnTo>
                    <a:pt x="924" y="1928"/>
                  </a:lnTo>
                  <a:lnTo>
                    <a:pt x="891" y="1911"/>
                  </a:lnTo>
                  <a:lnTo>
                    <a:pt x="882" y="1908"/>
                  </a:lnTo>
                  <a:lnTo>
                    <a:pt x="871" y="1904"/>
                  </a:lnTo>
                  <a:lnTo>
                    <a:pt x="865" y="1904"/>
                  </a:lnTo>
                  <a:lnTo>
                    <a:pt x="856" y="1905"/>
                  </a:lnTo>
                  <a:lnTo>
                    <a:pt x="853" y="1905"/>
                  </a:lnTo>
                  <a:lnTo>
                    <a:pt x="845" y="1909"/>
                  </a:lnTo>
                  <a:lnTo>
                    <a:pt x="836" y="1910"/>
                  </a:lnTo>
                  <a:lnTo>
                    <a:pt x="821" y="1913"/>
                  </a:lnTo>
                  <a:lnTo>
                    <a:pt x="800" y="1914"/>
                  </a:lnTo>
                  <a:lnTo>
                    <a:pt x="797" y="1914"/>
                  </a:lnTo>
                  <a:lnTo>
                    <a:pt x="792" y="1911"/>
                  </a:lnTo>
                  <a:lnTo>
                    <a:pt x="789" y="1910"/>
                  </a:lnTo>
                  <a:lnTo>
                    <a:pt x="767" y="1912"/>
                  </a:lnTo>
                  <a:lnTo>
                    <a:pt x="748" y="1910"/>
                  </a:lnTo>
                  <a:lnTo>
                    <a:pt x="727" y="1885"/>
                  </a:lnTo>
                  <a:lnTo>
                    <a:pt x="723" y="1877"/>
                  </a:lnTo>
                  <a:lnTo>
                    <a:pt x="724" y="1874"/>
                  </a:lnTo>
                  <a:lnTo>
                    <a:pt x="727" y="1871"/>
                  </a:lnTo>
                  <a:lnTo>
                    <a:pt x="737" y="1861"/>
                  </a:lnTo>
                  <a:lnTo>
                    <a:pt x="742" y="1858"/>
                  </a:lnTo>
                  <a:lnTo>
                    <a:pt x="758" y="1853"/>
                  </a:lnTo>
                  <a:lnTo>
                    <a:pt x="773" y="1847"/>
                  </a:lnTo>
                  <a:lnTo>
                    <a:pt x="786" y="1841"/>
                  </a:lnTo>
                  <a:lnTo>
                    <a:pt x="792" y="1838"/>
                  </a:lnTo>
                  <a:lnTo>
                    <a:pt x="798" y="1838"/>
                  </a:lnTo>
                  <a:lnTo>
                    <a:pt x="803" y="1836"/>
                  </a:lnTo>
                  <a:lnTo>
                    <a:pt x="802" y="1834"/>
                  </a:lnTo>
                  <a:lnTo>
                    <a:pt x="798" y="1832"/>
                  </a:lnTo>
                  <a:lnTo>
                    <a:pt x="798" y="1829"/>
                  </a:lnTo>
                  <a:lnTo>
                    <a:pt x="800" y="1827"/>
                  </a:lnTo>
                  <a:lnTo>
                    <a:pt x="808" y="1825"/>
                  </a:lnTo>
                  <a:lnTo>
                    <a:pt x="816" y="1828"/>
                  </a:lnTo>
                  <a:lnTo>
                    <a:pt x="821" y="1827"/>
                  </a:lnTo>
                  <a:lnTo>
                    <a:pt x="822" y="1825"/>
                  </a:lnTo>
                  <a:lnTo>
                    <a:pt x="821" y="1823"/>
                  </a:lnTo>
                  <a:lnTo>
                    <a:pt x="813" y="1819"/>
                  </a:lnTo>
                  <a:lnTo>
                    <a:pt x="775" y="1830"/>
                  </a:lnTo>
                  <a:lnTo>
                    <a:pt x="756" y="1831"/>
                  </a:lnTo>
                  <a:lnTo>
                    <a:pt x="744" y="1835"/>
                  </a:lnTo>
                  <a:lnTo>
                    <a:pt x="737" y="1835"/>
                  </a:lnTo>
                  <a:lnTo>
                    <a:pt x="730" y="1831"/>
                  </a:lnTo>
                  <a:lnTo>
                    <a:pt x="728" y="1829"/>
                  </a:lnTo>
                  <a:lnTo>
                    <a:pt x="728" y="1827"/>
                  </a:lnTo>
                  <a:lnTo>
                    <a:pt x="731" y="1822"/>
                  </a:lnTo>
                  <a:lnTo>
                    <a:pt x="739" y="1818"/>
                  </a:lnTo>
                  <a:lnTo>
                    <a:pt x="744" y="1808"/>
                  </a:lnTo>
                  <a:lnTo>
                    <a:pt x="739" y="1808"/>
                  </a:lnTo>
                  <a:lnTo>
                    <a:pt x="723" y="1810"/>
                  </a:lnTo>
                  <a:lnTo>
                    <a:pt x="717" y="1809"/>
                  </a:lnTo>
                  <a:lnTo>
                    <a:pt x="708" y="1805"/>
                  </a:lnTo>
                  <a:lnTo>
                    <a:pt x="705" y="1801"/>
                  </a:lnTo>
                  <a:lnTo>
                    <a:pt x="704" y="1797"/>
                  </a:lnTo>
                  <a:lnTo>
                    <a:pt x="704" y="1794"/>
                  </a:lnTo>
                  <a:lnTo>
                    <a:pt x="704" y="1782"/>
                  </a:lnTo>
                  <a:lnTo>
                    <a:pt x="705" y="1776"/>
                  </a:lnTo>
                  <a:lnTo>
                    <a:pt x="705" y="1775"/>
                  </a:lnTo>
                  <a:lnTo>
                    <a:pt x="717" y="1756"/>
                  </a:lnTo>
                  <a:lnTo>
                    <a:pt x="723" y="1752"/>
                  </a:lnTo>
                  <a:lnTo>
                    <a:pt x="729" y="1746"/>
                  </a:lnTo>
                  <a:lnTo>
                    <a:pt x="729" y="1743"/>
                  </a:lnTo>
                  <a:lnTo>
                    <a:pt x="727" y="1741"/>
                  </a:lnTo>
                  <a:lnTo>
                    <a:pt x="723" y="1734"/>
                  </a:lnTo>
                  <a:lnTo>
                    <a:pt x="721" y="1731"/>
                  </a:lnTo>
                  <a:lnTo>
                    <a:pt x="720" y="1728"/>
                  </a:lnTo>
                  <a:lnTo>
                    <a:pt x="721" y="1724"/>
                  </a:lnTo>
                  <a:lnTo>
                    <a:pt x="723" y="1717"/>
                  </a:lnTo>
                  <a:lnTo>
                    <a:pt x="731" y="1707"/>
                  </a:lnTo>
                  <a:lnTo>
                    <a:pt x="750" y="1685"/>
                  </a:lnTo>
                  <a:lnTo>
                    <a:pt x="760" y="1676"/>
                  </a:lnTo>
                  <a:lnTo>
                    <a:pt x="768" y="1671"/>
                  </a:lnTo>
                  <a:lnTo>
                    <a:pt x="781" y="1661"/>
                  </a:lnTo>
                  <a:lnTo>
                    <a:pt x="814" y="1643"/>
                  </a:lnTo>
                  <a:lnTo>
                    <a:pt x="843" y="1626"/>
                  </a:lnTo>
                  <a:lnTo>
                    <a:pt x="854" y="1630"/>
                  </a:lnTo>
                  <a:lnTo>
                    <a:pt x="857" y="1634"/>
                  </a:lnTo>
                  <a:lnTo>
                    <a:pt x="858" y="1637"/>
                  </a:lnTo>
                  <a:lnTo>
                    <a:pt x="859" y="1641"/>
                  </a:lnTo>
                  <a:lnTo>
                    <a:pt x="860" y="1647"/>
                  </a:lnTo>
                  <a:lnTo>
                    <a:pt x="862" y="1659"/>
                  </a:lnTo>
                  <a:lnTo>
                    <a:pt x="862" y="1665"/>
                  </a:lnTo>
                  <a:lnTo>
                    <a:pt x="862" y="1671"/>
                  </a:lnTo>
                  <a:lnTo>
                    <a:pt x="861" y="1677"/>
                  </a:lnTo>
                  <a:lnTo>
                    <a:pt x="860" y="1682"/>
                  </a:lnTo>
                  <a:lnTo>
                    <a:pt x="858" y="1688"/>
                  </a:lnTo>
                  <a:lnTo>
                    <a:pt x="854" y="1695"/>
                  </a:lnTo>
                  <a:lnTo>
                    <a:pt x="847" y="1708"/>
                  </a:lnTo>
                  <a:lnTo>
                    <a:pt x="847" y="1711"/>
                  </a:lnTo>
                  <a:close/>
                  <a:moveTo>
                    <a:pt x="1142" y="1676"/>
                  </a:moveTo>
                  <a:lnTo>
                    <a:pt x="1140" y="1676"/>
                  </a:lnTo>
                  <a:lnTo>
                    <a:pt x="1137" y="1674"/>
                  </a:lnTo>
                  <a:lnTo>
                    <a:pt x="1133" y="1668"/>
                  </a:lnTo>
                  <a:lnTo>
                    <a:pt x="1126" y="1657"/>
                  </a:lnTo>
                  <a:lnTo>
                    <a:pt x="1117" y="1645"/>
                  </a:lnTo>
                  <a:lnTo>
                    <a:pt x="1115" y="1638"/>
                  </a:lnTo>
                  <a:lnTo>
                    <a:pt x="1114" y="1633"/>
                  </a:lnTo>
                  <a:lnTo>
                    <a:pt x="1103" y="1621"/>
                  </a:lnTo>
                  <a:lnTo>
                    <a:pt x="1095" y="1616"/>
                  </a:lnTo>
                  <a:lnTo>
                    <a:pt x="1090" y="1614"/>
                  </a:lnTo>
                  <a:lnTo>
                    <a:pt x="1089" y="1610"/>
                  </a:lnTo>
                  <a:lnTo>
                    <a:pt x="1093" y="1600"/>
                  </a:lnTo>
                  <a:lnTo>
                    <a:pt x="1097" y="1593"/>
                  </a:lnTo>
                  <a:lnTo>
                    <a:pt x="1099" y="1589"/>
                  </a:lnTo>
                  <a:lnTo>
                    <a:pt x="1107" y="1587"/>
                  </a:lnTo>
                  <a:lnTo>
                    <a:pt x="1135" y="1582"/>
                  </a:lnTo>
                  <a:lnTo>
                    <a:pt x="1141" y="1582"/>
                  </a:lnTo>
                  <a:lnTo>
                    <a:pt x="1148" y="1584"/>
                  </a:lnTo>
                  <a:lnTo>
                    <a:pt x="1156" y="1595"/>
                  </a:lnTo>
                  <a:lnTo>
                    <a:pt x="1160" y="1596"/>
                  </a:lnTo>
                  <a:lnTo>
                    <a:pt x="1162" y="1599"/>
                  </a:lnTo>
                  <a:lnTo>
                    <a:pt x="1164" y="1603"/>
                  </a:lnTo>
                  <a:lnTo>
                    <a:pt x="1166" y="1607"/>
                  </a:lnTo>
                  <a:lnTo>
                    <a:pt x="1166" y="1615"/>
                  </a:lnTo>
                  <a:lnTo>
                    <a:pt x="1164" y="1628"/>
                  </a:lnTo>
                  <a:lnTo>
                    <a:pt x="1163" y="1633"/>
                  </a:lnTo>
                  <a:lnTo>
                    <a:pt x="1157" y="1649"/>
                  </a:lnTo>
                  <a:lnTo>
                    <a:pt x="1152" y="1657"/>
                  </a:lnTo>
                  <a:lnTo>
                    <a:pt x="1151" y="1663"/>
                  </a:lnTo>
                  <a:lnTo>
                    <a:pt x="1149" y="1667"/>
                  </a:lnTo>
                  <a:lnTo>
                    <a:pt x="1145" y="1673"/>
                  </a:lnTo>
                  <a:lnTo>
                    <a:pt x="1142" y="1676"/>
                  </a:lnTo>
                  <a:close/>
                  <a:moveTo>
                    <a:pt x="1966" y="1594"/>
                  </a:moveTo>
                  <a:lnTo>
                    <a:pt x="1971" y="1595"/>
                  </a:lnTo>
                  <a:lnTo>
                    <a:pt x="2005" y="1593"/>
                  </a:lnTo>
                  <a:lnTo>
                    <a:pt x="2012" y="1595"/>
                  </a:lnTo>
                  <a:lnTo>
                    <a:pt x="2034" y="1607"/>
                  </a:lnTo>
                  <a:lnTo>
                    <a:pt x="2040" y="1611"/>
                  </a:lnTo>
                  <a:lnTo>
                    <a:pt x="2042" y="1617"/>
                  </a:lnTo>
                  <a:lnTo>
                    <a:pt x="2045" y="1626"/>
                  </a:lnTo>
                  <a:lnTo>
                    <a:pt x="2046" y="1628"/>
                  </a:lnTo>
                  <a:lnTo>
                    <a:pt x="2054" y="1633"/>
                  </a:lnTo>
                  <a:lnTo>
                    <a:pt x="2057" y="1639"/>
                  </a:lnTo>
                  <a:lnTo>
                    <a:pt x="2058" y="1642"/>
                  </a:lnTo>
                  <a:lnTo>
                    <a:pt x="2060" y="1649"/>
                  </a:lnTo>
                  <a:lnTo>
                    <a:pt x="2064" y="1654"/>
                  </a:lnTo>
                  <a:lnTo>
                    <a:pt x="2068" y="1656"/>
                  </a:lnTo>
                  <a:lnTo>
                    <a:pt x="2069" y="1658"/>
                  </a:lnTo>
                  <a:lnTo>
                    <a:pt x="2069" y="1667"/>
                  </a:lnTo>
                  <a:lnTo>
                    <a:pt x="2070" y="1671"/>
                  </a:lnTo>
                  <a:lnTo>
                    <a:pt x="2074" y="1676"/>
                  </a:lnTo>
                  <a:lnTo>
                    <a:pt x="2075" y="1680"/>
                  </a:lnTo>
                  <a:lnTo>
                    <a:pt x="2072" y="1684"/>
                  </a:lnTo>
                  <a:lnTo>
                    <a:pt x="2066" y="1687"/>
                  </a:lnTo>
                  <a:lnTo>
                    <a:pt x="2046" y="1684"/>
                  </a:lnTo>
                  <a:lnTo>
                    <a:pt x="2020" y="1678"/>
                  </a:lnTo>
                  <a:lnTo>
                    <a:pt x="2005" y="1680"/>
                  </a:lnTo>
                  <a:lnTo>
                    <a:pt x="1996" y="1682"/>
                  </a:lnTo>
                  <a:lnTo>
                    <a:pt x="1978" y="1692"/>
                  </a:lnTo>
                  <a:lnTo>
                    <a:pt x="1972" y="1693"/>
                  </a:lnTo>
                  <a:lnTo>
                    <a:pt x="1967" y="1693"/>
                  </a:lnTo>
                  <a:lnTo>
                    <a:pt x="1956" y="1686"/>
                  </a:lnTo>
                  <a:lnTo>
                    <a:pt x="1953" y="1682"/>
                  </a:lnTo>
                  <a:lnTo>
                    <a:pt x="1951" y="1679"/>
                  </a:lnTo>
                  <a:lnTo>
                    <a:pt x="1949" y="1669"/>
                  </a:lnTo>
                  <a:lnTo>
                    <a:pt x="1947" y="1658"/>
                  </a:lnTo>
                  <a:lnTo>
                    <a:pt x="1946" y="1649"/>
                  </a:lnTo>
                  <a:lnTo>
                    <a:pt x="1945" y="1642"/>
                  </a:lnTo>
                  <a:lnTo>
                    <a:pt x="1941" y="1640"/>
                  </a:lnTo>
                  <a:lnTo>
                    <a:pt x="1931" y="1637"/>
                  </a:lnTo>
                  <a:lnTo>
                    <a:pt x="1927" y="1633"/>
                  </a:lnTo>
                  <a:lnTo>
                    <a:pt x="1926" y="1630"/>
                  </a:lnTo>
                  <a:lnTo>
                    <a:pt x="1925" y="1625"/>
                  </a:lnTo>
                  <a:lnTo>
                    <a:pt x="1925" y="1619"/>
                  </a:lnTo>
                  <a:lnTo>
                    <a:pt x="1925" y="1615"/>
                  </a:lnTo>
                  <a:lnTo>
                    <a:pt x="1926" y="1613"/>
                  </a:lnTo>
                  <a:lnTo>
                    <a:pt x="1927" y="1613"/>
                  </a:lnTo>
                  <a:lnTo>
                    <a:pt x="1924" y="1608"/>
                  </a:lnTo>
                  <a:lnTo>
                    <a:pt x="1923" y="1601"/>
                  </a:lnTo>
                  <a:lnTo>
                    <a:pt x="1923" y="1593"/>
                  </a:lnTo>
                  <a:lnTo>
                    <a:pt x="1923" y="1586"/>
                  </a:lnTo>
                  <a:lnTo>
                    <a:pt x="1925" y="1584"/>
                  </a:lnTo>
                  <a:lnTo>
                    <a:pt x="1926" y="1582"/>
                  </a:lnTo>
                  <a:lnTo>
                    <a:pt x="1931" y="1582"/>
                  </a:lnTo>
                  <a:lnTo>
                    <a:pt x="1937" y="1582"/>
                  </a:lnTo>
                  <a:lnTo>
                    <a:pt x="1947" y="1588"/>
                  </a:lnTo>
                  <a:lnTo>
                    <a:pt x="1954" y="1589"/>
                  </a:lnTo>
                  <a:lnTo>
                    <a:pt x="1966" y="1594"/>
                  </a:lnTo>
                  <a:close/>
                  <a:moveTo>
                    <a:pt x="1740" y="1873"/>
                  </a:moveTo>
                  <a:lnTo>
                    <a:pt x="1741" y="1875"/>
                  </a:lnTo>
                  <a:lnTo>
                    <a:pt x="1748" y="1873"/>
                  </a:lnTo>
                  <a:lnTo>
                    <a:pt x="1754" y="1869"/>
                  </a:lnTo>
                  <a:lnTo>
                    <a:pt x="1764" y="1862"/>
                  </a:lnTo>
                  <a:lnTo>
                    <a:pt x="1770" y="1859"/>
                  </a:lnTo>
                  <a:lnTo>
                    <a:pt x="1788" y="1859"/>
                  </a:lnTo>
                  <a:lnTo>
                    <a:pt x="1790" y="1860"/>
                  </a:lnTo>
                  <a:lnTo>
                    <a:pt x="1789" y="1865"/>
                  </a:lnTo>
                  <a:lnTo>
                    <a:pt x="1789" y="1866"/>
                  </a:lnTo>
                  <a:lnTo>
                    <a:pt x="1789" y="1868"/>
                  </a:lnTo>
                  <a:lnTo>
                    <a:pt x="1791" y="1871"/>
                  </a:lnTo>
                  <a:lnTo>
                    <a:pt x="1795" y="1874"/>
                  </a:lnTo>
                  <a:lnTo>
                    <a:pt x="1796" y="1871"/>
                  </a:lnTo>
                  <a:lnTo>
                    <a:pt x="1797" y="1865"/>
                  </a:lnTo>
                  <a:lnTo>
                    <a:pt x="1800" y="1838"/>
                  </a:lnTo>
                  <a:lnTo>
                    <a:pt x="1801" y="1830"/>
                  </a:lnTo>
                  <a:lnTo>
                    <a:pt x="1801" y="1823"/>
                  </a:lnTo>
                  <a:lnTo>
                    <a:pt x="1801" y="1816"/>
                  </a:lnTo>
                  <a:lnTo>
                    <a:pt x="1800" y="1811"/>
                  </a:lnTo>
                  <a:lnTo>
                    <a:pt x="1796" y="1808"/>
                  </a:lnTo>
                  <a:lnTo>
                    <a:pt x="1790" y="1808"/>
                  </a:lnTo>
                  <a:lnTo>
                    <a:pt x="1786" y="1808"/>
                  </a:lnTo>
                  <a:lnTo>
                    <a:pt x="1783" y="1806"/>
                  </a:lnTo>
                  <a:lnTo>
                    <a:pt x="1780" y="1804"/>
                  </a:lnTo>
                  <a:lnTo>
                    <a:pt x="1778" y="1801"/>
                  </a:lnTo>
                  <a:lnTo>
                    <a:pt x="1774" y="1792"/>
                  </a:lnTo>
                  <a:lnTo>
                    <a:pt x="1772" y="1787"/>
                  </a:lnTo>
                  <a:lnTo>
                    <a:pt x="1765" y="1778"/>
                  </a:lnTo>
                  <a:lnTo>
                    <a:pt x="1762" y="1775"/>
                  </a:lnTo>
                  <a:lnTo>
                    <a:pt x="1763" y="1771"/>
                  </a:lnTo>
                  <a:lnTo>
                    <a:pt x="1769" y="1767"/>
                  </a:lnTo>
                  <a:lnTo>
                    <a:pt x="1773" y="1762"/>
                  </a:lnTo>
                  <a:lnTo>
                    <a:pt x="1778" y="1751"/>
                  </a:lnTo>
                  <a:lnTo>
                    <a:pt x="1780" y="1749"/>
                  </a:lnTo>
                  <a:lnTo>
                    <a:pt x="1790" y="1750"/>
                  </a:lnTo>
                  <a:lnTo>
                    <a:pt x="1803" y="1760"/>
                  </a:lnTo>
                  <a:lnTo>
                    <a:pt x="1811" y="1768"/>
                  </a:lnTo>
                  <a:lnTo>
                    <a:pt x="1814" y="1769"/>
                  </a:lnTo>
                  <a:lnTo>
                    <a:pt x="1814" y="1767"/>
                  </a:lnTo>
                  <a:lnTo>
                    <a:pt x="1811" y="1764"/>
                  </a:lnTo>
                  <a:lnTo>
                    <a:pt x="1802" y="1753"/>
                  </a:lnTo>
                  <a:lnTo>
                    <a:pt x="1798" y="1747"/>
                  </a:lnTo>
                  <a:lnTo>
                    <a:pt x="1795" y="1741"/>
                  </a:lnTo>
                  <a:lnTo>
                    <a:pt x="1797" y="1739"/>
                  </a:lnTo>
                  <a:lnTo>
                    <a:pt x="1802" y="1737"/>
                  </a:lnTo>
                  <a:lnTo>
                    <a:pt x="1803" y="1734"/>
                  </a:lnTo>
                  <a:lnTo>
                    <a:pt x="1795" y="1731"/>
                  </a:lnTo>
                  <a:lnTo>
                    <a:pt x="1792" y="1731"/>
                  </a:lnTo>
                  <a:lnTo>
                    <a:pt x="1789" y="1733"/>
                  </a:lnTo>
                  <a:lnTo>
                    <a:pt x="1786" y="1733"/>
                  </a:lnTo>
                  <a:lnTo>
                    <a:pt x="1780" y="1729"/>
                  </a:lnTo>
                  <a:lnTo>
                    <a:pt x="1778" y="1727"/>
                  </a:lnTo>
                  <a:lnTo>
                    <a:pt x="1775" y="1720"/>
                  </a:lnTo>
                  <a:lnTo>
                    <a:pt x="1773" y="1714"/>
                  </a:lnTo>
                  <a:lnTo>
                    <a:pt x="1771" y="1710"/>
                  </a:lnTo>
                  <a:lnTo>
                    <a:pt x="1770" y="1707"/>
                  </a:lnTo>
                  <a:lnTo>
                    <a:pt x="1770" y="1697"/>
                  </a:lnTo>
                  <a:lnTo>
                    <a:pt x="1770" y="1692"/>
                  </a:lnTo>
                  <a:lnTo>
                    <a:pt x="1771" y="1687"/>
                  </a:lnTo>
                  <a:lnTo>
                    <a:pt x="1772" y="1682"/>
                  </a:lnTo>
                  <a:lnTo>
                    <a:pt x="1776" y="1675"/>
                  </a:lnTo>
                  <a:lnTo>
                    <a:pt x="1778" y="1673"/>
                  </a:lnTo>
                  <a:lnTo>
                    <a:pt x="1782" y="1672"/>
                  </a:lnTo>
                  <a:lnTo>
                    <a:pt x="1791" y="1676"/>
                  </a:lnTo>
                  <a:lnTo>
                    <a:pt x="1814" y="1689"/>
                  </a:lnTo>
                  <a:lnTo>
                    <a:pt x="1814" y="1685"/>
                  </a:lnTo>
                  <a:lnTo>
                    <a:pt x="1788" y="1667"/>
                  </a:lnTo>
                  <a:lnTo>
                    <a:pt x="1778" y="1662"/>
                  </a:lnTo>
                  <a:lnTo>
                    <a:pt x="1776" y="1656"/>
                  </a:lnTo>
                  <a:lnTo>
                    <a:pt x="1790" y="1630"/>
                  </a:lnTo>
                  <a:lnTo>
                    <a:pt x="1803" y="1624"/>
                  </a:lnTo>
                  <a:lnTo>
                    <a:pt x="1810" y="1616"/>
                  </a:lnTo>
                  <a:lnTo>
                    <a:pt x="1820" y="1616"/>
                  </a:lnTo>
                  <a:lnTo>
                    <a:pt x="1830" y="1621"/>
                  </a:lnTo>
                  <a:lnTo>
                    <a:pt x="1830" y="1619"/>
                  </a:lnTo>
                  <a:lnTo>
                    <a:pt x="1825" y="1611"/>
                  </a:lnTo>
                  <a:lnTo>
                    <a:pt x="1825" y="1608"/>
                  </a:lnTo>
                  <a:lnTo>
                    <a:pt x="1832" y="1603"/>
                  </a:lnTo>
                  <a:lnTo>
                    <a:pt x="1841" y="1597"/>
                  </a:lnTo>
                  <a:lnTo>
                    <a:pt x="1854" y="1592"/>
                  </a:lnTo>
                  <a:lnTo>
                    <a:pt x="1857" y="1589"/>
                  </a:lnTo>
                  <a:lnTo>
                    <a:pt x="1860" y="1587"/>
                  </a:lnTo>
                  <a:lnTo>
                    <a:pt x="1866" y="1586"/>
                  </a:lnTo>
                  <a:lnTo>
                    <a:pt x="1880" y="1584"/>
                  </a:lnTo>
                  <a:lnTo>
                    <a:pt x="1888" y="1586"/>
                  </a:lnTo>
                  <a:lnTo>
                    <a:pt x="1899" y="1589"/>
                  </a:lnTo>
                  <a:lnTo>
                    <a:pt x="1905" y="1596"/>
                  </a:lnTo>
                  <a:lnTo>
                    <a:pt x="1907" y="1600"/>
                  </a:lnTo>
                  <a:lnTo>
                    <a:pt x="1911" y="1614"/>
                  </a:lnTo>
                  <a:lnTo>
                    <a:pt x="1914" y="1632"/>
                  </a:lnTo>
                  <a:lnTo>
                    <a:pt x="1918" y="1640"/>
                  </a:lnTo>
                  <a:lnTo>
                    <a:pt x="1925" y="1645"/>
                  </a:lnTo>
                  <a:lnTo>
                    <a:pt x="1929" y="1649"/>
                  </a:lnTo>
                  <a:lnTo>
                    <a:pt x="1931" y="1654"/>
                  </a:lnTo>
                  <a:lnTo>
                    <a:pt x="1932" y="1660"/>
                  </a:lnTo>
                  <a:lnTo>
                    <a:pt x="1931" y="1667"/>
                  </a:lnTo>
                  <a:lnTo>
                    <a:pt x="1932" y="1675"/>
                  </a:lnTo>
                  <a:lnTo>
                    <a:pt x="1934" y="1682"/>
                  </a:lnTo>
                  <a:lnTo>
                    <a:pt x="1937" y="1687"/>
                  </a:lnTo>
                  <a:lnTo>
                    <a:pt x="1942" y="1692"/>
                  </a:lnTo>
                  <a:lnTo>
                    <a:pt x="1942" y="1695"/>
                  </a:lnTo>
                  <a:lnTo>
                    <a:pt x="1940" y="1698"/>
                  </a:lnTo>
                  <a:lnTo>
                    <a:pt x="1937" y="1702"/>
                  </a:lnTo>
                  <a:lnTo>
                    <a:pt x="1929" y="1715"/>
                  </a:lnTo>
                  <a:lnTo>
                    <a:pt x="1918" y="1729"/>
                  </a:lnTo>
                  <a:lnTo>
                    <a:pt x="1911" y="1741"/>
                  </a:lnTo>
                  <a:lnTo>
                    <a:pt x="1911" y="1744"/>
                  </a:lnTo>
                  <a:lnTo>
                    <a:pt x="1926" y="1725"/>
                  </a:lnTo>
                  <a:lnTo>
                    <a:pt x="1931" y="1726"/>
                  </a:lnTo>
                  <a:lnTo>
                    <a:pt x="1931" y="1729"/>
                  </a:lnTo>
                  <a:lnTo>
                    <a:pt x="1928" y="1738"/>
                  </a:lnTo>
                  <a:lnTo>
                    <a:pt x="1925" y="1746"/>
                  </a:lnTo>
                  <a:lnTo>
                    <a:pt x="1920" y="1751"/>
                  </a:lnTo>
                  <a:lnTo>
                    <a:pt x="1921" y="1753"/>
                  </a:lnTo>
                  <a:lnTo>
                    <a:pt x="1928" y="1762"/>
                  </a:lnTo>
                  <a:lnTo>
                    <a:pt x="1927" y="1764"/>
                  </a:lnTo>
                  <a:lnTo>
                    <a:pt x="1924" y="1763"/>
                  </a:lnTo>
                  <a:lnTo>
                    <a:pt x="1922" y="1764"/>
                  </a:lnTo>
                  <a:lnTo>
                    <a:pt x="1921" y="1766"/>
                  </a:lnTo>
                  <a:lnTo>
                    <a:pt x="1920" y="1768"/>
                  </a:lnTo>
                  <a:lnTo>
                    <a:pt x="1920" y="1772"/>
                  </a:lnTo>
                  <a:lnTo>
                    <a:pt x="1921" y="1777"/>
                  </a:lnTo>
                  <a:lnTo>
                    <a:pt x="1921" y="1780"/>
                  </a:lnTo>
                  <a:lnTo>
                    <a:pt x="1920" y="1782"/>
                  </a:lnTo>
                  <a:lnTo>
                    <a:pt x="1921" y="1783"/>
                  </a:lnTo>
                  <a:lnTo>
                    <a:pt x="1923" y="1783"/>
                  </a:lnTo>
                  <a:lnTo>
                    <a:pt x="1925" y="1781"/>
                  </a:lnTo>
                  <a:lnTo>
                    <a:pt x="1928" y="1775"/>
                  </a:lnTo>
                  <a:lnTo>
                    <a:pt x="1938" y="1758"/>
                  </a:lnTo>
                  <a:lnTo>
                    <a:pt x="1945" y="1751"/>
                  </a:lnTo>
                  <a:lnTo>
                    <a:pt x="1947" y="1751"/>
                  </a:lnTo>
                  <a:lnTo>
                    <a:pt x="1953" y="1755"/>
                  </a:lnTo>
                  <a:lnTo>
                    <a:pt x="1954" y="1755"/>
                  </a:lnTo>
                  <a:lnTo>
                    <a:pt x="1948" y="1742"/>
                  </a:lnTo>
                  <a:lnTo>
                    <a:pt x="1947" y="1739"/>
                  </a:lnTo>
                  <a:lnTo>
                    <a:pt x="1948" y="1734"/>
                  </a:lnTo>
                  <a:lnTo>
                    <a:pt x="1949" y="1732"/>
                  </a:lnTo>
                  <a:lnTo>
                    <a:pt x="1953" y="1728"/>
                  </a:lnTo>
                  <a:lnTo>
                    <a:pt x="1956" y="1726"/>
                  </a:lnTo>
                  <a:lnTo>
                    <a:pt x="1957" y="1728"/>
                  </a:lnTo>
                  <a:lnTo>
                    <a:pt x="1961" y="1734"/>
                  </a:lnTo>
                  <a:lnTo>
                    <a:pt x="1962" y="1739"/>
                  </a:lnTo>
                  <a:lnTo>
                    <a:pt x="1964" y="1741"/>
                  </a:lnTo>
                  <a:lnTo>
                    <a:pt x="1969" y="1738"/>
                  </a:lnTo>
                  <a:lnTo>
                    <a:pt x="1972" y="1732"/>
                  </a:lnTo>
                  <a:lnTo>
                    <a:pt x="1977" y="1736"/>
                  </a:lnTo>
                  <a:lnTo>
                    <a:pt x="1983" y="1745"/>
                  </a:lnTo>
                  <a:lnTo>
                    <a:pt x="1982" y="1754"/>
                  </a:lnTo>
                  <a:lnTo>
                    <a:pt x="1982" y="1762"/>
                  </a:lnTo>
                  <a:lnTo>
                    <a:pt x="1982" y="1769"/>
                  </a:lnTo>
                  <a:lnTo>
                    <a:pt x="1990" y="1780"/>
                  </a:lnTo>
                  <a:lnTo>
                    <a:pt x="1995" y="1786"/>
                  </a:lnTo>
                  <a:lnTo>
                    <a:pt x="1996" y="1786"/>
                  </a:lnTo>
                  <a:lnTo>
                    <a:pt x="1995" y="1784"/>
                  </a:lnTo>
                  <a:lnTo>
                    <a:pt x="1995" y="1780"/>
                  </a:lnTo>
                  <a:lnTo>
                    <a:pt x="1992" y="1776"/>
                  </a:lnTo>
                  <a:lnTo>
                    <a:pt x="1989" y="1770"/>
                  </a:lnTo>
                  <a:lnTo>
                    <a:pt x="1987" y="1763"/>
                  </a:lnTo>
                  <a:lnTo>
                    <a:pt x="1988" y="1745"/>
                  </a:lnTo>
                  <a:lnTo>
                    <a:pt x="1992" y="1737"/>
                  </a:lnTo>
                  <a:lnTo>
                    <a:pt x="1996" y="1739"/>
                  </a:lnTo>
                  <a:lnTo>
                    <a:pt x="2001" y="1744"/>
                  </a:lnTo>
                  <a:lnTo>
                    <a:pt x="2005" y="1745"/>
                  </a:lnTo>
                  <a:lnTo>
                    <a:pt x="2011" y="1744"/>
                  </a:lnTo>
                  <a:lnTo>
                    <a:pt x="2024" y="1755"/>
                  </a:lnTo>
                  <a:lnTo>
                    <a:pt x="2030" y="1755"/>
                  </a:lnTo>
                  <a:lnTo>
                    <a:pt x="2029" y="1750"/>
                  </a:lnTo>
                  <a:lnTo>
                    <a:pt x="2024" y="1748"/>
                  </a:lnTo>
                  <a:lnTo>
                    <a:pt x="2017" y="1743"/>
                  </a:lnTo>
                  <a:lnTo>
                    <a:pt x="2005" y="1736"/>
                  </a:lnTo>
                  <a:lnTo>
                    <a:pt x="2000" y="1728"/>
                  </a:lnTo>
                  <a:lnTo>
                    <a:pt x="1999" y="1724"/>
                  </a:lnTo>
                  <a:lnTo>
                    <a:pt x="1999" y="1720"/>
                  </a:lnTo>
                  <a:lnTo>
                    <a:pt x="2000" y="1717"/>
                  </a:lnTo>
                  <a:lnTo>
                    <a:pt x="2001" y="1713"/>
                  </a:lnTo>
                  <a:lnTo>
                    <a:pt x="2003" y="1710"/>
                  </a:lnTo>
                  <a:lnTo>
                    <a:pt x="2014" y="1701"/>
                  </a:lnTo>
                  <a:lnTo>
                    <a:pt x="2022" y="1697"/>
                  </a:lnTo>
                  <a:lnTo>
                    <a:pt x="2029" y="1695"/>
                  </a:lnTo>
                  <a:lnTo>
                    <a:pt x="2038" y="1696"/>
                  </a:lnTo>
                  <a:lnTo>
                    <a:pt x="2050" y="1697"/>
                  </a:lnTo>
                  <a:lnTo>
                    <a:pt x="2056" y="1700"/>
                  </a:lnTo>
                  <a:lnTo>
                    <a:pt x="2063" y="1707"/>
                  </a:lnTo>
                  <a:lnTo>
                    <a:pt x="2072" y="1713"/>
                  </a:lnTo>
                  <a:lnTo>
                    <a:pt x="2075" y="1714"/>
                  </a:lnTo>
                  <a:lnTo>
                    <a:pt x="2079" y="1714"/>
                  </a:lnTo>
                  <a:lnTo>
                    <a:pt x="2083" y="1713"/>
                  </a:lnTo>
                  <a:lnTo>
                    <a:pt x="2088" y="1713"/>
                  </a:lnTo>
                  <a:lnTo>
                    <a:pt x="2101" y="1723"/>
                  </a:lnTo>
                  <a:lnTo>
                    <a:pt x="2104" y="1728"/>
                  </a:lnTo>
                  <a:lnTo>
                    <a:pt x="2107" y="1734"/>
                  </a:lnTo>
                  <a:lnTo>
                    <a:pt x="2108" y="1740"/>
                  </a:lnTo>
                  <a:lnTo>
                    <a:pt x="2109" y="1745"/>
                  </a:lnTo>
                  <a:lnTo>
                    <a:pt x="2109" y="1750"/>
                  </a:lnTo>
                  <a:lnTo>
                    <a:pt x="2098" y="1769"/>
                  </a:lnTo>
                  <a:lnTo>
                    <a:pt x="2093" y="1772"/>
                  </a:lnTo>
                  <a:lnTo>
                    <a:pt x="2090" y="1780"/>
                  </a:lnTo>
                  <a:lnTo>
                    <a:pt x="2085" y="1794"/>
                  </a:lnTo>
                  <a:lnTo>
                    <a:pt x="2081" y="1801"/>
                  </a:lnTo>
                  <a:lnTo>
                    <a:pt x="2081" y="1802"/>
                  </a:lnTo>
                  <a:lnTo>
                    <a:pt x="2082" y="1803"/>
                  </a:lnTo>
                  <a:lnTo>
                    <a:pt x="2084" y="1799"/>
                  </a:lnTo>
                  <a:lnTo>
                    <a:pt x="2088" y="1790"/>
                  </a:lnTo>
                  <a:lnTo>
                    <a:pt x="2092" y="1782"/>
                  </a:lnTo>
                  <a:lnTo>
                    <a:pt x="2097" y="1775"/>
                  </a:lnTo>
                  <a:lnTo>
                    <a:pt x="2105" y="1767"/>
                  </a:lnTo>
                  <a:lnTo>
                    <a:pt x="2114" y="1763"/>
                  </a:lnTo>
                  <a:lnTo>
                    <a:pt x="2120" y="1763"/>
                  </a:lnTo>
                  <a:lnTo>
                    <a:pt x="2126" y="1764"/>
                  </a:lnTo>
                  <a:lnTo>
                    <a:pt x="2131" y="1766"/>
                  </a:lnTo>
                  <a:lnTo>
                    <a:pt x="2133" y="1768"/>
                  </a:lnTo>
                  <a:lnTo>
                    <a:pt x="2134" y="1769"/>
                  </a:lnTo>
                  <a:lnTo>
                    <a:pt x="2135" y="1775"/>
                  </a:lnTo>
                  <a:lnTo>
                    <a:pt x="2135" y="1780"/>
                  </a:lnTo>
                  <a:lnTo>
                    <a:pt x="2134" y="1784"/>
                  </a:lnTo>
                  <a:lnTo>
                    <a:pt x="2132" y="1789"/>
                  </a:lnTo>
                  <a:lnTo>
                    <a:pt x="2122" y="1795"/>
                  </a:lnTo>
                  <a:lnTo>
                    <a:pt x="2117" y="1800"/>
                  </a:lnTo>
                  <a:lnTo>
                    <a:pt x="2114" y="1802"/>
                  </a:lnTo>
                  <a:lnTo>
                    <a:pt x="2104" y="1803"/>
                  </a:lnTo>
                  <a:lnTo>
                    <a:pt x="2104" y="1805"/>
                  </a:lnTo>
                  <a:lnTo>
                    <a:pt x="2111" y="1807"/>
                  </a:lnTo>
                  <a:lnTo>
                    <a:pt x="2120" y="1806"/>
                  </a:lnTo>
                  <a:lnTo>
                    <a:pt x="2120" y="1810"/>
                  </a:lnTo>
                  <a:lnTo>
                    <a:pt x="2116" y="1817"/>
                  </a:lnTo>
                  <a:lnTo>
                    <a:pt x="2115" y="1824"/>
                  </a:lnTo>
                  <a:lnTo>
                    <a:pt x="2116" y="1829"/>
                  </a:lnTo>
                  <a:lnTo>
                    <a:pt x="2115" y="1834"/>
                  </a:lnTo>
                  <a:lnTo>
                    <a:pt x="2113" y="1843"/>
                  </a:lnTo>
                  <a:lnTo>
                    <a:pt x="2109" y="1851"/>
                  </a:lnTo>
                  <a:lnTo>
                    <a:pt x="2110" y="1852"/>
                  </a:lnTo>
                  <a:lnTo>
                    <a:pt x="2118" y="1841"/>
                  </a:lnTo>
                  <a:lnTo>
                    <a:pt x="2120" y="1827"/>
                  </a:lnTo>
                  <a:lnTo>
                    <a:pt x="2123" y="1816"/>
                  </a:lnTo>
                  <a:lnTo>
                    <a:pt x="2127" y="1810"/>
                  </a:lnTo>
                  <a:lnTo>
                    <a:pt x="2129" y="1807"/>
                  </a:lnTo>
                  <a:lnTo>
                    <a:pt x="2138" y="1806"/>
                  </a:lnTo>
                  <a:lnTo>
                    <a:pt x="2143" y="1799"/>
                  </a:lnTo>
                  <a:lnTo>
                    <a:pt x="2146" y="1797"/>
                  </a:lnTo>
                  <a:lnTo>
                    <a:pt x="2148" y="1797"/>
                  </a:lnTo>
                  <a:lnTo>
                    <a:pt x="2152" y="1799"/>
                  </a:lnTo>
                  <a:lnTo>
                    <a:pt x="2151" y="1802"/>
                  </a:lnTo>
                  <a:lnTo>
                    <a:pt x="2146" y="1814"/>
                  </a:lnTo>
                  <a:lnTo>
                    <a:pt x="2136" y="1834"/>
                  </a:lnTo>
                  <a:lnTo>
                    <a:pt x="2140" y="1832"/>
                  </a:lnTo>
                  <a:lnTo>
                    <a:pt x="2143" y="1827"/>
                  </a:lnTo>
                  <a:lnTo>
                    <a:pt x="2147" y="1823"/>
                  </a:lnTo>
                  <a:lnTo>
                    <a:pt x="2151" y="1816"/>
                  </a:lnTo>
                  <a:lnTo>
                    <a:pt x="2155" y="1822"/>
                  </a:lnTo>
                  <a:lnTo>
                    <a:pt x="2159" y="1826"/>
                  </a:lnTo>
                  <a:lnTo>
                    <a:pt x="2162" y="1837"/>
                  </a:lnTo>
                  <a:lnTo>
                    <a:pt x="2166" y="1842"/>
                  </a:lnTo>
                  <a:lnTo>
                    <a:pt x="2168" y="1846"/>
                  </a:lnTo>
                  <a:lnTo>
                    <a:pt x="2168" y="1840"/>
                  </a:lnTo>
                  <a:lnTo>
                    <a:pt x="2164" y="1826"/>
                  </a:lnTo>
                  <a:lnTo>
                    <a:pt x="2166" y="1821"/>
                  </a:lnTo>
                  <a:lnTo>
                    <a:pt x="2168" y="1818"/>
                  </a:lnTo>
                  <a:lnTo>
                    <a:pt x="2178" y="1806"/>
                  </a:lnTo>
                  <a:lnTo>
                    <a:pt x="2184" y="1810"/>
                  </a:lnTo>
                  <a:lnTo>
                    <a:pt x="2188" y="1813"/>
                  </a:lnTo>
                  <a:lnTo>
                    <a:pt x="2190" y="1813"/>
                  </a:lnTo>
                  <a:lnTo>
                    <a:pt x="2195" y="1813"/>
                  </a:lnTo>
                  <a:lnTo>
                    <a:pt x="2203" y="1815"/>
                  </a:lnTo>
                  <a:lnTo>
                    <a:pt x="2210" y="1818"/>
                  </a:lnTo>
                  <a:lnTo>
                    <a:pt x="2218" y="1823"/>
                  </a:lnTo>
                  <a:lnTo>
                    <a:pt x="2224" y="1828"/>
                  </a:lnTo>
                  <a:lnTo>
                    <a:pt x="2228" y="1834"/>
                  </a:lnTo>
                  <a:lnTo>
                    <a:pt x="2230" y="1838"/>
                  </a:lnTo>
                  <a:lnTo>
                    <a:pt x="2231" y="1840"/>
                  </a:lnTo>
                  <a:lnTo>
                    <a:pt x="2232" y="1846"/>
                  </a:lnTo>
                  <a:lnTo>
                    <a:pt x="2231" y="1851"/>
                  </a:lnTo>
                  <a:lnTo>
                    <a:pt x="2225" y="1860"/>
                  </a:lnTo>
                  <a:lnTo>
                    <a:pt x="2222" y="1863"/>
                  </a:lnTo>
                  <a:lnTo>
                    <a:pt x="2219" y="1865"/>
                  </a:lnTo>
                  <a:lnTo>
                    <a:pt x="2211" y="1863"/>
                  </a:lnTo>
                  <a:lnTo>
                    <a:pt x="2208" y="1865"/>
                  </a:lnTo>
                  <a:lnTo>
                    <a:pt x="2206" y="1868"/>
                  </a:lnTo>
                  <a:lnTo>
                    <a:pt x="2197" y="1880"/>
                  </a:lnTo>
                  <a:lnTo>
                    <a:pt x="2192" y="1886"/>
                  </a:lnTo>
                  <a:lnTo>
                    <a:pt x="2187" y="1888"/>
                  </a:lnTo>
                  <a:lnTo>
                    <a:pt x="2186" y="1890"/>
                  </a:lnTo>
                  <a:lnTo>
                    <a:pt x="2197" y="1890"/>
                  </a:lnTo>
                  <a:lnTo>
                    <a:pt x="2199" y="1887"/>
                  </a:lnTo>
                  <a:lnTo>
                    <a:pt x="2202" y="1880"/>
                  </a:lnTo>
                  <a:lnTo>
                    <a:pt x="2206" y="1873"/>
                  </a:lnTo>
                  <a:lnTo>
                    <a:pt x="2214" y="1870"/>
                  </a:lnTo>
                  <a:lnTo>
                    <a:pt x="2226" y="1876"/>
                  </a:lnTo>
                  <a:lnTo>
                    <a:pt x="2232" y="1876"/>
                  </a:lnTo>
                  <a:lnTo>
                    <a:pt x="2237" y="1869"/>
                  </a:lnTo>
                  <a:lnTo>
                    <a:pt x="2242" y="1864"/>
                  </a:lnTo>
                  <a:lnTo>
                    <a:pt x="2244" y="1863"/>
                  </a:lnTo>
                  <a:lnTo>
                    <a:pt x="2245" y="1864"/>
                  </a:lnTo>
                  <a:lnTo>
                    <a:pt x="2248" y="1869"/>
                  </a:lnTo>
                  <a:lnTo>
                    <a:pt x="2250" y="1873"/>
                  </a:lnTo>
                  <a:lnTo>
                    <a:pt x="2250" y="1884"/>
                  </a:lnTo>
                  <a:lnTo>
                    <a:pt x="2249" y="1887"/>
                  </a:lnTo>
                  <a:lnTo>
                    <a:pt x="2246" y="1894"/>
                  </a:lnTo>
                  <a:lnTo>
                    <a:pt x="2237" y="1905"/>
                  </a:lnTo>
                  <a:lnTo>
                    <a:pt x="2232" y="1910"/>
                  </a:lnTo>
                  <a:lnTo>
                    <a:pt x="2226" y="1912"/>
                  </a:lnTo>
                  <a:lnTo>
                    <a:pt x="2220" y="1916"/>
                  </a:lnTo>
                  <a:lnTo>
                    <a:pt x="2218" y="1919"/>
                  </a:lnTo>
                  <a:lnTo>
                    <a:pt x="2215" y="1923"/>
                  </a:lnTo>
                  <a:lnTo>
                    <a:pt x="2213" y="1926"/>
                  </a:lnTo>
                  <a:lnTo>
                    <a:pt x="2210" y="1929"/>
                  </a:lnTo>
                  <a:lnTo>
                    <a:pt x="2214" y="1933"/>
                  </a:lnTo>
                  <a:lnTo>
                    <a:pt x="2215" y="1933"/>
                  </a:lnTo>
                  <a:lnTo>
                    <a:pt x="2216" y="1930"/>
                  </a:lnTo>
                  <a:lnTo>
                    <a:pt x="2220" y="1922"/>
                  </a:lnTo>
                  <a:lnTo>
                    <a:pt x="2223" y="1918"/>
                  </a:lnTo>
                  <a:lnTo>
                    <a:pt x="2225" y="1917"/>
                  </a:lnTo>
                  <a:lnTo>
                    <a:pt x="2226" y="1918"/>
                  </a:lnTo>
                  <a:lnTo>
                    <a:pt x="2228" y="1920"/>
                  </a:lnTo>
                  <a:lnTo>
                    <a:pt x="2230" y="1922"/>
                  </a:lnTo>
                  <a:lnTo>
                    <a:pt x="2230" y="1929"/>
                  </a:lnTo>
                  <a:lnTo>
                    <a:pt x="2225" y="1957"/>
                  </a:lnTo>
                  <a:lnTo>
                    <a:pt x="2225" y="1957"/>
                  </a:lnTo>
                  <a:lnTo>
                    <a:pt x="2229" y="1950"/>
                  </a:lnTo>
                  <a:lnTo>
                    <a:pt x="2237" y="1921"/>
                  </a:lnTo>
                  <a:lnTo>
                    <a:pt x="2239" y="1915"/>
                  </a:lnTo>
                  <a:lnTo>
                    <a:pt x="2243" y="1909"/>
                  </a:lnTo>
                  <a:lnTo>
                    <a:pt x="2252" y="1899"/>
                  </a:lnTo>
                  <a:lnTo>
                    <a:pt x="2260" y="1895"/>
                  </a:lnTo>
                  <a:lnTo>
                    <a:pt x="2268" y="1891"/>
                  </a:lnTo>
                  <a:lnTo>
                    <a:pt x="2272" y="1889"/>
                  </a:lnTo>
                  <a:lnTo>
                    <a:pt x="2277" y="1890"/>
                  </a:lnTo>
                  <a:lnTo>
                    <a:pt x="2280" y="1895"/>
                  </a:lnTo>
                  <a:lnTo>
                    <a:pt x="2284" y="1896"/>
                  </a:lnTo>
                  <a:lnTo>
                    <a:pt x="2289" y="1895"/>
                  </a:lnTo>
                  <a:lnTo>
                    <a:pt x="2293" y="1895"/>
                  </a:lnTo>
                  <a:lnTo>
                    <a:pt x="2297" y="1897"/>
                  </a:lnTo>
                  <a:lnTo>
                    <a:pt x="2300" y="1901"/>
                  </a:lnTo>
                  <a:lnTo>
                    <a:pt x="2305" y="1904"/>
                  </a:lnTo>
                  <a:lnTo>
                    <a:pt x="2318" y="1912"/>
                  </a:lnTo>
                  <a:lnTo>
                    <a:pt x="2320" y="1914"/>
                  </a:lnTo>
                  <a:lnTo>
                    <a:pt x="2321" y="1916"/>
                  </a:lnTo>
                  <a:lnTo>
                    <a:pt x="2323" y="1920"/>
                  </a:lnTo>
                  <a:lnTo>
                    <a:pt x="2323" y="1924"/>
                  </a:lnTo>
                  <a:lnTo>
                    <a:pt x="2321" y="1928"/>
                  </a:lnTo>
                  <a:lnTo>
                    <a:pt x="2319" y="1931"/>
                  </a:lnTo>
                  <a:lnTo>
                    <a:pt x="2316" y="1931"/>
                  </a:lnTo>
                  <a:lnTo>
                    <a:pt x="2313" y="1934"/>
                  </a:lnTo>
                  <a:lnTo>
                    <a:pt x="2309" y="1939"/>
                  </a:lnTo>
                  <a:lnTo>
                    <a:pt x="2307" y="1940"/>
                  </a:lnTo>
                  <a:lnTo>
                    <a:pt x="2300" y="1942"/>
                  </a:lnTo>
                  <a:lnTo>
                    <a:pt x="2293" y="1944"/>
                  </a:lnTo>
                  <a:lnTo>
                    <a:pt x="2288" y="1946"/>
                  </a:lnTo>
                  <a:lnTo>
                    <a:pt x="2280" y="1952"/>
                  </a:lnTo>
                  <a:lnTo>
                    <a:pt x="2268" y="1963"/>
                  </a:lnTo>
                  <a:lnTo>
                    <a:pt x="2268" y="1966"/>
                  </a:lnTo>
                  <a:lnTo>
                    <a:pt x="2273" y="1967"/>
                  </a:lnTo>
                  <a:lnTo>
                    <a:pt x="2277" y="1966"/>
                  </a:lnTo>
                  <a:lnTo>
                    <a:pt x="2282" y="1957"/>
                  </a:lnTo>
                  <a:lnTo>
                    <a:pt x="2287" y="1955"/>
                  </a:lnTo>
                  <a:lnTo>
                    <a:pt x="2294" y="1952"/>
                  </a:lnTo>
                  <a:lnTo>
                    <a:pt x="2305" y="1950"/>
                  </a:lnTo>
                  <a:lnTo>
                    <a:pt x="2309" y="1951"/>
                  </a:lnTo>
                  <a:lnTo>
                    <a:pt x="2310" y="1951"/>
                  </a:lnTo>
                  <a:lnTo>
                    <a:pt x="2311" y="1953"/>
                  </a:lnTo>
                  <a:lnTo>
                    <a:pt x="2311" y="1956"/>
                  </a:lnTo>
                  <a:lnTo>
                    <a:pt x="2309" y="1960"/>
                  </a:lnTo>
                  <a:lnTo>
                    <a:pt x="2307" y="1962"/>
                  </a:lnTo>
                  <a:lnTo>
                    <a:pt x="2302" y="1972"/>
                  </a:lnTo>
                  <a:lnTo>
                    <a:pt x="2305" y="1974"/>
                  </a:lnTo>
                  <a:lnTo>
                    <a:pt x="2310" y="1975"/>
                  </a:lnTo>
                  <a:lnTo>
                    <a:pt x="2313" y="1973"/>
                  </a:lnTo>
                  <a:lnTo>
                    <a:pt x="2316" y="1967"/>
                  </a:lnTo>
                  <a:lnTo>
                    <a:pt x="2318" y="1964"/>
                  </a:lnTo>
                  <a:lnTo>
                    <a:pt x="2322" y="1963"/>
                  </a:lnTo>
                  <a:lnTo>
                    <a:pt x="2324" y="1961"/>
                  </a:lnTo>
                  <a:lnTo>
                    <a:pt x="2327" y="1960"/>
                  </a:lnTo>
                  <a:lnTo>
                    <a:pt x="2328" y="1957"/>
                  </a:lnTo>
                  <a:lnTo>
                    <a:pt x="2324" y="1955"/>
                  </a:lnTo>
                  <a:lnTo>
                    <a:pt x="2324" y="1953"/>
                  </a:lnTo>
                  <a:lnTo>
                    <a:pt x="2325" y="1949"/>
                  </a:lnTo>
                  <a:lnTo>
                    <a:pt x="2328" y="1944"/>
                  </a:lnTo>
                  <a:lnTo>
                    <a:pt x="2331" y="1940"/>
                  </a:lnTo>
                  <a:lnTo>
                    <a:pt x="2332" y="1940"/>
                  </a:lnTo>
                  <a:lnTo>
                    <a:pt x="2339" y="1943"/>
                  </a:lnTo>
                  <a:lnTo>
                    <a:pt x="2344" y="1949"/>
                  </a:lnTo>
                  <a:lnTo>
                    <a:pt x="2354" y="1967"/>
                  </a:lnTo>
                  <a:lnTo>
                    <a:pt x="2356" y="1970"/>
                  </a:lnTo>
                  <a:lnTo>
                    <a:pt x="2360" y="1983"/>
                  </a:lnTo>
                  <a:lnTo>
                    <a:pt x="2361" y="1988"/>
                  </a:lnTo>
                  <a:lnTo>
                    <a:pt x="2360" y="1992"/>
                  </a:lnTo>
                  <a:lnTo>
                    <a:pt x="2359" y="1995"/>
                  </a:lnTo>
                  <a:lnTo>
                    <a:pt x="2358" y="1996"/>
                  </a:lnTo>
                  <a:lnTo>
                    <a:pt x="2356" y="1996"/>
                  </a:lnTo>
                  <a:lnTo>
                    <a:pt x="2340" y="1991"/>
                  </a:lnTo>
                  <a:lnTo>
                    <a:pt x="2334" y="1991"/>
                  </a:lnTo>
                  <a:lnTo>
                    <a:pt x="2331" y="1992"/>
                  </a:lnTo>
                  <a:lnTo>
                    <a:pt x="2328" y="1995"/>
                  </a:lnTo>
                  <a:lnTo>
                    <a:pt x="2326" y="1997"/>
                  </a:lnTo>
                  <a:lnTo>
                    <a:pt x="2325" y="2001"/>
                  </a:lnTo>
                  <a:lnTo>
                    <a:pt x="2323" y="2003"/>
                  </a:lnTo>
                  <a:lnTo>
                    <a:pt x="2313" y="2003"/>
                  </a:lnTo>
                  <a:lnTo>
                    <a:pt x="2307" y="2005"/>
                  </a:lnTo>
                  <a:lnTo>
                    <a:pt x="2298" y="2009"/>
                  </a:lnTo>
                  <a:lnTo>
                    <a:pt x="2295" y="2012"/>
                  </a:lnTo>
                  <a:lnTo>
                    <a:pt x="2294" y="2015"/>
                  </a:lnTo>
                  <a:lnTo>
                    <a:pt x="2300" y="2014"/>
                  </a:lnTo>
                  <a:lnTo>
                    <a:pt x="2309" y="2010"/>
                  </a:lnTo>
                  <a:lnTo>
                    <a:pt x="2318" y="2009"/>
                  </a:lnTo>
                  <a:lnTo>
                    <a:pt x="2332" y="2018"/>
                  </a:lnTo>
                  <a:lnTo>
                    <a:pt x="2337" y="2019"/>
                  </a:lnTo>
                  <a:lnTo>
                    <a:pt x="2340" y="2018"/>
                  </a:lnTo>
                  <a:lnTo>
                    <a:pt x="2343" y="2018"/>
                  </a:lnTo>
                  <a:lnTo>
                    <a:pt x="2354" y="2018"/>
                  </a:lnTo>
                  <a:lnTo>
                    <a:pt x="2359" y="2019"/>
                  </a:lnTo>
                  <a:lnTo>
                    <a:pt x="2365" y="2023"/>
                  </a:lnTo>
                  <a:lnTo>
                    <a:pt x="2373" y="2031"/>
                  </a:lnTo>
                  <a:lnTo>
                    <a:pt x="2375" y="2033"/>
                  </a:lnTo>
                  <a:lnTo>
                    <a:pt x="2376" y="2035"/>
                  </a:lnTo>
                  <a:lnTo>
                    <a:pt x="2376" y="2038"/>
                  </a:lnTo>
                  <a:lnTo>
                    <a:pt x="2376" y="2044"/>
                  </a:lnTo>
                  <a:lnTo>
                    <a:pt x="2376" y="2046"/>
                  </a:lnTo>
                  <a:lnTo>
                    <a:pt x="2373" y="2047"/>
                  </a:lnTo>
                  <a:lnTo>
                    <a:pt x="2359" y="2046"/>
                  </a:lnTo>
                  <a:lnTo>
                    <a:pt x="2356" y="2044"/>
                  </a:lnTo>
                  <a:lnTo>
                    <a:pt x="2351" y="2046"/>
                  </a:lnTo>
                  <a:lnTo>
                    <a:pt x="2347" y="2046"/>
                  </a:lnTo>
                  <a:lnTo>
                    <a:pt x="2341" y="2043"/>
                  </a:lnTo>
                  <a:lnTo>
                    <a:pt x="2336" y="2039"/>
                  </a:lnTo>
                  <a:lnTo>
                    <a:pt x="2328" y="2043"/>
                  </a:lnTo>
                  <a:lnTo>
                    <a:pt x="2321" y="2040"/>
                  </a:lnTo>
                  <a:lnTo>
                    <a:pt x="2315" y="2043"/>
                  </a:lnTo>
                  <a:lnTo>
                    <a:pt x="2301" y="2052"/>
                  </a:lnTo>
                  <a:lnTo>
                    <a:pt x="2302" y="2054"/>
                  </a:lnTo>
                  <a:lnTo>
                    <a:pt x="2321" y="2046"/>
                  </a:lnTo>
                  <a:lnTo>
                    <a:pt x="2324" y="2046"/>
                  </a:lnTo>
                  <a:lnTo>
                    <a:pt x="2331" y="2049"/>
                  </a:lnTo>
                  <a:lnTo>
                    <a:pt x="2340" y="2055"/>
                  </a:lnTo>
                  <a:lnTo>
                    <a:pt x="2342" y="2057"/>
                  </a:lnTo>
                  <a:lnTo>
                    <a:pt x="2342" y="2067"/>
                  </a:lnTo>
                  <a:lnTo>
                    <a:pt x="2341" y="2073"/>
                  </a:lnTo>
                  <a:lnTo>
                    <a:pt x="2338" y="2080"/>
                  </a:lnTo>
                  <a:lnTo>
                    <a:pt x="2334" y="2079"/>
                  </a:lnTo>
                  <a:lnTo>
                    <a:pt x="2324" y="2075"/>
                  </a:lnTo>
                  <a:lnTo>
                    <a:pt x="2320" y="2075"/>
                  </a:lnTo>
                  <a:lnTo>
                    <a:pt x="2317" y="2075"/>
                  </a:lnTo>
                  <a:lnTo>
                    <a:pt x="2313" y="2077"/>
                  </a:lnTo>
                  <a:lnTo>
                    <a:pt x="2311" y="2078"/>
                  </a:lnTo>
                  <a:lnTo>
                    <a:pt x="2295" y="2072"/>
                  </a:lnTo>
                  <a:lnTo>
                    <a:pt x="2292" y="2072"/>
                  </a:lnTo>
                  <a:lnTo>
                    <a:pt x="2292" y="2072"/>
                  </a:lnTo>
                  <a:lnTo>
                    <a:pt x="2292" y="2074"/>
                  </a:lnTo>
                  <a:lnTo>
                    <a:pt x="2306" y="2082"/>
                  </a:lnTo>
                  <a:lnTo>
                    <a:pt x="2317" y="2083"/>
                  </a:lnTo>
                  <a:lnTo>
                    <a:pt x="2324" y="2085"/>
                  </a:lnTo>
                  <a:lnTo>
                    <a:pt x="2328" y="2087"/>
                  </a:lnTo>
                  <a:lnTo>
                    <a:pt x="2329" y="2089"/>
                  </a:lnTo>
                  <a:lnTo>
                    <a:pt x="2329" y="2095"/>
                  </a:lnTo>
                  <a:lnTo>
                    <a:pt x="2333" y="2101"/>
                  </a:lnTo>
                  <a:lnTo>
                    <a:pt x="2336" y="2103"/>
                  </a:lnTo>
                  <a:lnTo>
                    <a:pt x="2339" y="2103"/>
                  </a:lnTo>
                  <a:lnTo>
                    <a:pt x="2341" y="2101"/>
                  </a:lnTo>
                  <a:lnTo>
                    <a:pt x="2345" y="2101"/>
                  </a:lnTo>
                  <a:lnTo>
                    <a:pt x="2348" y="2102"/>
                  </a:lnTo>
                  <a:lnTo>
                    <a:pt x="2351" y="2105"/>
                  </a:lnTo>
                  <a:lnTo>
                    <a:pt x="2356" y="2106"/>
                  </a:lnTo>
                  <a:lnTo>
                    <a:pt x="2360" y="2108"/>
                  </a:lnTo>
                  <a:lnTo>
                    <a:pt x="2362" y="2109"/>
                  </a:lnTo>
                  <a:lnTo>
                    <a:pt x="2371" y="2107"/>
                  </a:lnTo>
                  <a:lnTo>
                    <a:pt x="2375" y="2109"/>
                  </a:lnTo>
                  <a:lnTo>
                    <a:pt x="2375" y="2110"/>
                  </a:lnTo>
                  <a:lnTo>
                    <a:pt x="2374" y="2112"/>
                  </a:lnTo>
                  <a:lnTo>
                    <a:pt x="2366" y="2116"/>
                  </a:lnTo>
                  <a:lnTo>
                    <a:pt x="2365" y="2120"/>
                  </a:lnTo>
                  <a:lnTo>
                    <a:pt x="2369" y="2126"/>
                  </a:lnTo>
                  <a:lnTo>
                    <a:pt x="2372" y="2129"/>
                  </a:lnTo>
                  <a:lnTo>
                    <a:pt x="2372" y="2133"/>
                  </a:lnTo>
                  <a:lnTo>
                    <a:pt x="2369" y="2140"/>
                  </a:lnTo>
                  <a:lnTo>
                    <a:pt x="2368" y="2142"/>
                  </a:lnTo>
                  <a:lnTo>
                    <a:pt x="2370" y="2143"/>
                  </a:lnTo>
                  <a:lnTo>
                    <a:pt x="2375" y="2137"/>
                  </a:lnTo>
                  <a:lnTo>
                    <a:pt x="2376" y="2138"/>
                  </a:lnTo>
                  <a:lnTo>
                    <a:pt x="2376" y="2146"/>
                  </a:lnTo>
                  <a:lnTo>
                    <a:pt x="2377" y="2145"/>
                  </a:lnTo>
                  <a:lnTo>
                    <a:pt x="2379" y="2139"/>
                  </a:lnTo>
                  <a:lnTo>
                    <a:pt x="2378" y="2130"/>
                  </a:lnTo>
                  <a:lnTo>
                    <a:pt x="2381" y="2127"/>
                  </a:lnTo>
                  <a:lnTo>
                    <a:pt x="2391" y="2124"/>
                  </a:lnTo>
                  <a:lnTo>
                    <a:pt x="2390" y="2137"/>
                  </a:lnTo>
                  <a:lnTo>
                    <a:pt x="2389" y="2145"/>
                  </a:lnTo>
                  <a:lnTo>
                    <a:pt x="2385" y="2156"/>
                  </a:lnTo>
                  <a:lnTo>
                    <a:pt x="2381" y="2160"/>
                  </a:lnTo>
                  <a:lnTo>
                    <a:pt x="2381" y="2161"/>
                  </a:lnTo>
                  <a:lnTo>
                    <a:pt x="2384" y="2162"/>
                  </a:lnTo>
                  <a:lnTo>
                    <a:pt x="2386" y="2162"/>
                  </a:lnTo>
                  <a:lnTo>
                    <a:pt x="2387" y="2161"/>
                  </a:lnTo>
                  <a:lnTo>
                    <a:pt x="2391" y="2151"/>
                  </a:lnTo>
                  <a:lnTo>
                    <a:pt x="2398" y="2142"/>
                  </a:lnTo>
                  <a:lnTo>
                    <a:pt x="2400" y="2142"/>
                  </a:lnTo>
                  <a:lnTo>
                    <a:pt x="2400" y="2145"/>
                  </a:lnTo>
                  <a:lnTo>
                    <a:pt x="2399" y="2152"/>
                  </a:lnTo>
                  <a:lnTo>
                    <a:pt x="2403" y="2155"/>
                  </a:lnTo>
                  <a:lnTo>
                    <a:pt x="2406" y="2152"/>
                  </a:lnTo>
                  <a:lnTo>
                    <a:pt x="2408" y="2149"/>
                  </a:lnTo>
                  <a:lnTo>
                    <a:pt x="2412" y="2150"/>
                  </a:lnTo>
                  <a:lnTo>
                    <a:pt x="2414" y="2151"/>
                  </a:lnTo>
                  <a:lnTo>
                    <a:pt x="2414" y="2154"/>
                  </a:lnTo>
                  <a:lnTo>
                    <a:pt x="2413" y="2165"/>
                  </a:lnTo>
                  <a:lnTo>
                    <a:pt x="2413" y="2168"/>
                  </a:lnTo>
                  <a:lnTo>
                    <a:pt x="2417" y="2176"/>
                  </a:lnTo>
                  <a:lnTo>
                    <a:pt x="2418" y="2175"/>
                  </a:lnTo>
                  <a:lnTo>
                    <a:pt x="2417" y="2172"/>
                  </a:lnTo>
                  <a:lnTo>
                    <a:pt x="2416" y="2162"/>
                  </a:lnTo>
                  <a:lnTo>
                    <a:pt x="2417" y="2158"/>
                  </a:lnTo>
                  <a:lnTo>
                    <a:pt x="2420" y="2153"/>
                  </a:lnTo>
                  <a:lnTo>
                    <a:pt x="2428" y="2146"/>
                  </a:lnTo>
                  <a:lnTo>
                    <a:pt x="2431" y="2145"/>
                  </a:lnTo>
                  <a:lnTo>
                    <a:pt x="2433" y="2145"/>
                  </a:lnTo>
                  <a:lnTo>
                    <a:pt x="2436" y="2149"/>
                  </a:lnTo>
                  <a:lnTo>
                    <a:pt x="2435" y="2151"/>
                  </a:lnTo>
                  <a:lnTo>
                    <a:pt x="2431" y="2153"/>
                  </a:lnTo>
                  <a:lnTo>
                    <a:pt x="2430" y="2157"/>
                  </a:lnTo>
                  <a:lnTo>
                    <a:pt x="2428" y="2163"/>
                  </a:lnTo>
                  <a:lnTo>
                    <a:pt x="2430" y="2166"/>
                  </a:lnTo>
                  <a:lnTo>
                    <a:pt x="2436" y="2167"/>
                  </a:lnTo>
                  <a:lnTo>
                    <a:pt x="2442" y="2162"/>
                  </a:lnTo>
                  <a:lnTo>
                    <a:pt x="2446" y="2164"/>
                  </a:lnTo>
                  <a:lnTo>
                    <a:pt x="2450" y="2170"/>
                  </a:lnTo>
                  <a:lnTo>
                    <a:pt x="2457" y="2180"/>
                  </a:lnTo>
                  <a:lnTo>
                    <a:pt x="2461" y="2177"/>
                  </a:lnTo>
                  <a:lnTo>
                    <a:pt x="2467" y="2185"/>
                  </a:lnTo>
                  <a:lnTo>
                    <a:pt x="2460" y="2191"/>
                  </a:lnTo>
                  <a:lnTo>
                    <a:pt x="2462" y="2203"/>
                  </a:lnTo>
                  <a:lnTo>
                    <a:pt x="2452" y="2203"/>
                  </a:lnTo>
                  <a:lnTo>
                    <a:pt x="2447" y="2203"/>
                  </a:lnTo>
                  <a:lnTo>
                    <a:pt x="2444" y="2202"/>
                  </a:lnTo>
                  <a:lnTo>
                    <a:pt x="2440" y="2203"/>
                  </a:lnTo>
                  <a:lnTo>
                    <a:pt x="2443" y="2206"/>
                  </a:lnTo>
                  <a:lnTo>
                    <a:pt x="2450" y="2207"/>
                  </a:lnTo>
                  <a:lnTo>
                    <a:pt x="2451" y="2211"/>
                  </a:lnTo>
                  <a:lnTo>
                    <a:pt x="2456" y="2211"/>
                  </a:lnTo>
                  <a:lnTo>
                    <a:pt x="2460" y="2209"/>
                  </a:lnTo>
                  <a:lnTo>
                    <a:pt x="2467" y="2210"/>
                  </a:lnTo>
                  <a:lnTo>
                    <a:pt x="2467" y="2206"/>
                  </a:lnTo>
                  <a:lnTo>
                    <a:pt x="2472" y="2203"/>
                  </a:lnTo>
                  <a:lnTo>
                    <a:pt x="2476" y="2200"/>
                  </a:lnTo>
                  <a:lnTo>
                    <a:pt x="2477" y="2202"/>
                  </a:lnTo>
                  <a:lnTo>
                    <a:pt x="2484" y="2204"/>
                  </a:lnTo>
                  <a:lnTo>
                    <a:pt x="2493" y="2213"/>
                  </a:lnTo>
                  <a:lnTo>
                    <a:pt x="2489" y="2218"/>
                  </a:lnTo>
                  <a:lnTo>
                    <a:pt x="2488" y="2222"/>
                  </a:lnTo>
                  <a:lnTo>
                    <a:pt x="2487" y="2226"/>
                  </a:lnTo>
                  <a:lnTo>
                    <a:pt x="2486" y="2230"/>
                  </a:lnTo>
                  <a:lnTo>
                    <a:pt x="2484" y="2232"/>
                  </a:lnTo>
                  <a:lnTo>
                    <a:pt x="2472" y="2246"/>
                  </a:lnTo>
                  <a:lnTo>
                    <a:pt x="2474" y="2246"/>
                  </a:lnTo>
                  <a:lnTo>
                    <a:pt x="2479" y="2243"/>
                  </a:lnTo>
                  <a:lnTo>
                    <a:pt x="2489" y="2238"/>
                  </a:lnTo>
                  <a:lnTo>
                    <a:pt x="2496" y="2236"/>
                  </a:lnTo>
                  <a:lnTo>
                    <a:pt x="2499" y="2237"/>
                  </a:lnTo>
                  <a:lnTo>
                    <a:pt x="2502" y="2237"/>
                  </a:lnTo>
                  <a:lnTo>
                    <a:pt x="2504" y="2235"/>
                  </a:lnTo>
                  <a:lnTo>
                    <a:pt x="2507" y="2238"/>
                  </a:lnTo>
                  <a:lnTo>
                    <a:pt x="2514" y="2239"/>
                  </a:lnTo>
                  <a:lnTo>
                    <a:pt x="2522" y="2228"/>
                  </a:lnTo>
                  <a:lnTo>
                    <a:pt x="2527" y="2230"/>
                  </a:lnTo>
                  <a:lnTo>
                    <a:pt x="2532" y="2237"/>
                  </a:lnTo>
                  <a:lnTo>
                    <a:pt x="2541" y="2250"/>
                  </a:lnTo>
                  <a:lnTo>
                    <a:pt x="2547" y="2257"/>
                  </a:lnTo>
                  <a:lnTo>
                    <a:pt x="2548" y="2260"/>
                  </a:lnTo>
                  <a:lnTo>
                    <a:pt x="2548" y="2263"/>
                  </a:lnTo>
                  <a:lnTo>
                    <a:pt x="2543" y="2267"/>
                  </a:lnTo>
                  <a:lnTo>
                    <a:pt x="2541" y="2268"/>
                  </a:lnTo>
                  <a:lnTo>
                    <a:pt x="2535" y="2261"/>
                  </a:lnTo>
                  <a:lnTo>
                    <a:pt x="2529" y="2258"/>
                  </a:lnTo>
                  <a:lnTo>
                    <a:pt x="2526" y="2258"/>
                  </a:lnTo>
                  <a:lnTo>
                    <a:pt x="2522" y="2260"/>
                  </a:lnTo>
                  <a:lnTo>
                    <a:pt x="2523" y="2262"/>
                  </a:lnTo>
                  <a:lnTo>
                    <a:pt x="2537" y="2272"/>
                  </a:lnTo>
                  <a:lnTo>
                    <a:pt x="2540" y="2279"/>
                  </a:lnTo>
                  <a:lnTo>
                    <a:pt x="2540" y="2282"/>
                  </a:lnTo>
                  <a:lnTo>
                    <a:pt x="2530" y="2287"/>
                  </a:lnTo>
                  <a:lnTo>
                    <a:pt x="2528" y="2287"/>
                  </a:lnTo>
                  <a:lnTo>
                    <a:pt x="2521" y="2285"/>
                  </a:lnTo>
                  <a:lnTo>
                    <a:pt x="2517" y="2281"/>
                  </a:lnTo>
                  <a:lnTo>
                    <a:pt x="2514" y="2279"/>
                  </a:lnTo>
                  <a:lnTo>
                    <a:pt x="2510" y="2279"/>
                  </a:lnTo>
                  <a:lnTo>
                    <a:pt x="2508" y="2279"/>
                  </a:lnTo>
                  <a:lnTo>
                    <a:pt x="2513" y="2287"/>
                  </a:lnTo>
                  <a:lnTo>
                    <a:pt x="2513" y="2289"/>
                  </a:lnTo>
                  <a:lnTo>
                    <a:pt x="2510" y="2290"/>
                  </a:lnTo>
                  <a:lnTo>
                    <a:pt x="2509" y="2294"/>
                  </a:lnTo>
                  <a:lnTo>
                    <a:pt x="2518" y="2300"/>
                  </a:lnTo>
                  <a:lnTo>
                    <a:pt x="2526" y="2306"/>
                  </a:lnTo>
                  <a:lnTo>
                    <a:pt x="2526" y="2309"/>
                  </a:lnTo>
                  <a:lnTo>
                    <a:pt x="2522" y="2311"/>
                  </a:lnTo>
                  <a:lnTo>
                    <a:pt x="2518" y="2311"/>
                  </a:lnTo>
                  <a:lnTo>
                    <a:pt x="2511" y="2311"/>
                  </a:lnTo>
                  <a:lnTo>
                    <a:pt x="2507" y="2309"/>
                  </a:lnTo>
                  <a:lnTo>
                    <a:pt x="2506" y="2311"/>
                  </a:lnTo>
                  <a:lnTo>
                    <a:pt x="2510" y="2313"/>
                  </a:lnTo>
                  <a:lnTo>
                    <a:pt x="2512" y="2316"/>
                  </a:lnTo>
                  <a:lnTo>
                    <a:pt x="2513" y="2319"/>
                  </a:lnTo>
                  <a:lnTo>
                    <a:pt x="2514" y="2322"/>
                  </a:lnTo>
                  <a:lnTo>
                    <a:pt x="2514" y="2324"/>
                  </a:lnTo>
                  <a:lnTo>
                    <a:pt x="2510" y="2327"/>
                  </a:lnTo>
                  <a:lnTo>
                    <a:pt x="2507" y="2333"/>
                  </a:lnTo>
                  <a:lnTo>
                    <a:pt x="2505" y="2340"/>
                  </a:lnTo>
                  <a:lnTo>
                    <a:pt x="2502" y="2340"/>
                  </a:lnTo>
                  <a:lnTo>
                    <a:pt x="2500" y="2339"/>
                  </a:lnTo>
                  <a:lnTo>
                    <a:pt x="2495" y="2341"/>
                  </a:lnTo>
                  <a:lnTo>
                    <a:pt x="2489" y="2339"/>
                  </a:lnTo>
                  <a:lnTo>
                    <a:pt x="2487" y="2335"/>
                  </a:lnTo>
                  <a:lnTo>
                    <a:pt x="2480" y="2323"/>
                  </a:lnTo>
                  <a:lnTo>
                    <a:pt x="2479" y="2324"/>
                  </a:lnTo>
                  <a:lnTo>
                    <a:pt x="2481" y="2330"/>
                  </a:lnTo>
                  <a:lnTo>
                    <a:pt x="2481" y="2334"/>
                  </a:lnTo>
                  <a:lnTo>
                    <a:pt x="2473" y="2337"/>
                  </a:lnTo>
                  <a:lnTo>
                    <a:pt x="2474" y="2338"/>
                  </a:lnTo>
                  <a:lnTo>
                    <a:pt x="2478" y="2340"/>
                  </a:lnTo>
                  <a:lnTo>
                    <a:pt x="2483" y="2342"/>
                  </a:lnTo>
                  <a:lnTo>
                    <a:pt x="2483" y="2347"/>
                  </a:lnTo>
                  <a:lnTo>
                    <a:pt x="2483" y="2372"/>
                  </a:lnTo>
                  <a:lnTo>
                    <a:pt x="2482" y="2380"/>
                  </a:lnTo>
                  <a:lnTo>
                    <a:pt x="2478" y="2387"/>
                  </a:lnTo>
                  <a:lnTo>
                    <a:pt x="2475" y="2394"/>
                  </a:lnTo>
                  <a:lnTo>
                    <a:pt x="2471" y="2389"/>
                  </a:lnTo>
                  <a:lnTo>
                    <a:pt x="2469" y="2385"/>
                  </a:lnTo>
                  <a:lnTo>
                    <a:pt x="2467" y="2382"/>
                  </a:lnTo>
                  <a:lnTo>
                    <a:pt x="2466" y="2381"/>
                  </a:lnTo>
                  <a:lnTo>
                    <a:pt x="2463" y="2380"/>
                  </a:lnTo>
                  <a:lnTo>
                    <a:pt x="2460" y="2380"/>
                  </a:lnTo>
                  <a:lnTo>
                    <a:pt x="2457" y="2384"/>
                  </a:lnTo>
                  <a:lnTo>
                    <a:pt x="2454" y="2380"/>
                  </a:lnTo>
                  <a:lnTo>
                    <a:pt x="2451" y="2376"/>
                  </a:lnTo>
                  <a:lnTo>
                    <a:pt x="2452" y="2364"/>
                  </a:lnTo>
                  <a:lnTo>
                    <a:pt x="2454" y="2358"/>
                  </a:lnTo>
                  <a:lnTo>
                    <a:pt x="2453" y="2358"/>
                  </a:lnTo>
                  <a:lnTo>
                    <a:pt x="2451" y="2361"/>
                  </a:lnTo>
                  <a:lnTo>
                    <a:pt x="2447" y="2370"/>
                  </a:lnTo>
                  <a:lnTo>
                    <a:pt x="2444" y="2380"/>
                  </a:lnTo>
                  <a:lnTo>
                    <a:pt x="2441" y="2376"/>
                  </a:lnTo>
                  <a:lnTo>
                    <a:pt x="2438" y="2371"/>
                  </a:lnTo>
                  <a:lnTo>
                    <a:pt x="2435" y="2366"/>
                  </a:lnTo>
                  <a:lnTo>
                    <a:pt x="2431" y="2360"/>
                  </a:lnTo>
                  <a:lnTo>
                    <a:pt x="2426" y="2353"/>
                  </a:lnTo>
                  <a:lnTo>
                    <a:pt x="2425" y="2345"/>
                  </a:lnTo>
                  <a:lnTo>
                    <a:pt x="2424" y="2343"/>
                  </a:lnTo>
                  <a:lnTo>
                    <a:pt x="2421" y="2337"/>
                  </a:lnTo>
                  <a:lnTo>
                    <a:pt x="2420" y="2335"/>
                  </a:lnTo>
                  <a:lnTo>
                    <a:pt x="2419" y="2334"/>
                  </a:lnTo>
                  <a:lnTo>
                    <a:pt x="2417" y="2330"/>
                  </a:lnTo>
                  <a:lnTo>
                    <a:pt x="2418" y="2326"/>
                  </a:lnTo>
                  <a:lnTo>
                    <a:pt x="2422" y="2320"/>
                  </a:lnTo>
                  <a:lnTo>
                    <a:pt x="2424" y="2317"/>
                  </a:lnTo>
                  <a:lnTo>
                    <a:pt x="2429" y="2313"/>
                  </a:lnTo>
                  <a:lnTo>
                    <a:pt x="2435" y="2311"/>
                  </a:lnTo>
                  <a:lnTo>
                    <a:pt x="2438" y="2306"/>
                  </a:lnTo>
                  <a:lnTo>
                    <a:pt x="2441" y="2296"/>
                  </a:lnTo>
                  <a:lnTo>
                    <a:pt x="2444" y="2290"/>
                  </a:lnTo>
                  <a:lnTo>
                    <a:pt x="2448" y="2287"/>
                  </a:lnTo>
                  <a:lnTo>
                    <a:pt x="2446" y="2286"/>
                  </a:lnTo>
                  <a:lnTo>
                    <a:pt x="2441" y="2289"/>
                  </a:lnTo>
                  <a:lnTo>
                    <a:pt x="2438" y="2293"/>
                  </a:lnTo>
                  <a:lnTo>
                    <a:pt x="2434" y="2301"/>
                  </a:lnTo>
                  <a:lnTo>
                    <a:pt x="2430" y="2306"/>
                  </a:lnTo>
                  <a:lnTo>
                    <a:pt x="2420" y="2311"/>
                  </a:lnTo>
                  <a:lnTo>
                    <a:pt x="2417" y="2312"/>
                  </a:lnTo>
                  <a:lnTo>
                    <a:pt x="2413" y="2313"/>
                  </a:lnTo>
                  <a:lnTo>
                    <a:pt x="2404" y="2312"/>
                  </a:lnTo>
                  <a:lnTo>
                    <a:pt x="2402" y="2311"/>
                  </a:lnTo>
                  <a:lnTo>
                    <a:pt x="2403" y="2305"/>
                  </a:lnTo>
                  <a:lnTo>
                    <a:pt x="2409" y="2296"/>
                  </a:lnTo>
                  <a:lnTo>
                    <a:pt x="2408" y="2295"/>
                  </a:lnTo>
                  <a:lnTo>
                    <a:pt x="2406" y="2298"/>
                  </a:lnTo>
                  <a:lnTo>
                    <a:pt x="2403" y="2301"/>
                  </a:lnTo>
                  <a:lnTo>
                    <a:pt x="2400" y="2302"/>
                  </a:lnTo>
                  <a:lnTo>
                    <a:pt x="2396" y="2301"/>
                  </a:lnTo>
                  <a:lnTo>
                    <a:pt x="2392" y="2295"/>
                  </a:lnTo>
                  <a:lnTo>
                    <a:pt x="2389" y="2294"/>
                  </a:lnTo>
                  <a:lnTo>
                    <a:pt x="2385" y="2291"/>
                  </a:lnTo>
                  <a:lnTo>
                    <a:pt x="2383" y="2290"/>
                  </a:lnTo>
                  <a:lnTo>
                    <a:pt x="2375" y="2275"/>
                  </a:lnTo>
                  <a:lnTo>
                    <a:pt x="2374" y="2271"/>
                  </a:lnTo>
                  <a:lnTo>
                    <a:pt x="2373" y="2268"/>
                  </a:lnTo>
                  <a:lnTo>
                    <a:pt x="2371" y="2265"/>
                  </a:lnTo>
                  <a:lnTo>
                    <a:pt x="2367" y="2261"/>
                  </a:lnTo>
                  <a:lnTo>
                    <a:pt x="2366" y="2262"/>
                  </a:lnTo>
                  <a:lnTo>
                    <a:pt x="2367" y="2266"/>
                  </a:lnTo>
                  <a:lnTo>
                    <a:pt x="2367" y="2268"/>
                  </a:lnTo>
                  <a:lnTo>
                    <a:pt x="2363" y="2270"/>
                  </a:lnTo>
                  <a:lnTo>
                    <a:pt x="2360" y="2270"/>
                  </a:lnTo>
                  <a:lnTo>
                    <a:pt x="2356" y="2266"/>
                  </a:lnTo>
                  <a:lnTo>
                    <a:pt x="2356" y="2271"/>
                  </a:lnTo>
                  <a:lnTo>
                    <a:pt x="2360" y="2277"/>
                  </a:lnTo>
                  <a:lnTo>
                    <a:pt x="2360" y="2287"/>
                  </a:lnTo>
                  <a:lnTo>
                    <a:pt x="2359" y="2287"/>
                  </a:lnTo>
                  <a:lnTo>
                    <a:pt x="2356" y="2288"/>
                  </a:lnTo>
                  <a:lnTo>
                    <a:pt x="2354" y="2287"/>
                  </a:lnTo>
                  <a:lnTo>
                    <a:pt x="2348" y="2280"/>
                  </a:lnTo>
                  <a:lnTo>
                    <a:pt x="2343" y="2276"/>
                  </a:lnTo>
                  <a:lnTo>
                    <a:pt x="2339" y="2273"/>
                  </a:lnTo>
                  <a:lnTo>
                    <a:pt x="2338" y="2275"/>
                  </a:lnTo>
                  <a:lnTo>
                    <a:pt x="2341" y="2283"/>
                  </a:lnTo>
                  <a:lnTo>
                    <a:pt x="2344" y="2290"/>
                  </a:lnTo>
                  <a:lnTo>
                    <a:pt x="2349" y="2297"/>
                  </a:lnTo>
                  <a:lnTo>
                    <a:pt x="2357" y="2304"/>
                  </a:lnTo>
                  <a:lnTo>
                    <a:pt x="2361" y="2309"/>
                  </a:lnTo>
                  <a:lnTo>
                    <a:pt x="2357" y="2315"/>
                  </a:lnTo>
                  <a:lnTo>
                    <a:pt x="2355" y="2317"/>
                  </a:lnTo>
                  <a:lnTo>
                    <a:pt x="2354" y="2318"/>
                  </a:lnTo>
                  <a:lnTo>
                    <a:pt x="2349" y="2318"/>
                  </a:lnTo>
                  <a:lnTo>
                    <a:pt x="2340" y="2315"/>
                  </a:lnTo>
                  <a:lnTo>
                    <a:pt x="2335" y="2311"/>
                  </a:lnTo>
                  <a:lnTo>
                    <a:pt x="2329" y="2301"/>
                  </a:lnTo>
                  <a:lnTo>
                    <a:pt x="2320" y="2292"/>
                  </a:lnTo>
                  <a:lnTo>
                    <a:pt x="2318" y="2292"/>
                  </a:lnTo>
                  <a:lnTo>
                    <a:pt x="2310" y="2296"/>
                  </a:lnTo>
                  <a:lnTo>
                    <a:pt x="2312" y="2296"/>
                  </a:lnTo>
                  <a:lnTo>
                    <a:pt x="2316" y="2297"/>
                  </a:lnTo>
                  <a:lnTo>
                    <a:pt x="2320" y="2298"/>
                  </a:lnTo>
                  <a:lnTo>
                    <a:pt x="2328" y="2306"/>
                  </a:lnTo>
                  <a:lnTo>
                    <a:pt x="2328" y="2309"/>
                  </a:lnTo>
                  <a:lnTo>
                    <a:pt x="2326" y="2312"/>
                  </a:lnTo>
                  <a:lnTo>
                    <a:pt x="2326" y="2317"/>
                  </a:lnTo>
                  <a:lnTo>
                    <a:pt x="2328" y="2322"/>
                  </a:lnTo>
                  <a:lnTo>
                    <a:pt x="2331" y="2325"/>
                  </a:lnTo>
                  <a:lnTo>
                    <a:pt x="2335" y="2328"/>
                  </a:lnTo>
                  <a:lnTo>
                    <a:pt x="2338" y="2328"/>
                  </a:lnTo>
                  <a:lnTo>
                    <a:pt x="2339" y="2329"/>
                  </a:lnTo>
                  <a:lnTo>
                    <a:pt x="2336" y="2341"/>
                  </a:lnTo>
                  <a:lnTo>
                    <a:pt x="2335" y="2344"/>
                  </a:lnTo>
                  <a:lnTo>
                    <a:pt x="2336" y="2345"/>
                  </a:lnTo>
                  <a:lnTo>
                    <a:pt x="2337" y="2346"/>
                  </a:lnTo>
                  <a:lnTo>
                    <a:pt x="2344" y="2341"/>
                  </a:lnTo>
                  <a:lnTo>
                    <a:pt x="2346" y="2340"/>
                  </a:lnTo>
                  <a:lnTo>
                    <a:pt x="2348" y="2340"/>
                  </a:lnTo>
                  <a:lnTo>
                    <a:pt x="2351" y="2341"/>
                  </a:lnTo>
                  <a:lnTo>
                    <a:pt x="2354" y="2343"/>
                  </a:lnTo>
                  <a:lnTo>
                    <a:pt x="2355" y="2347"/>
                  </a:lnTo>
                  <a:lnTo>
                    <a:pt x="2356" y="2350"/>
                  </a:lnTo>
                  <a:lnTo>
                    <a:pt x="2357" y="2352"/>
                  </a:lnTo>
                  <a:lnTo>
                    <a:pt x="2362" y="2355"/>
                  </a:lnTo>
                  <a:lnTo>
                    <a:pt x="2362" y="2357"/>
                  </a:lnTo>
                  <a:lnTo>
                    <a:pt x="2356" y="2362"/>
                  </a:lnTo>
                  <a:lnTo>
                    <a:pt x="2356" y="2363"/>
                  </a:lnTo>
                  <a:lnTo>
                    <a:pt x="2357" y="2363"/>
                  </a:lnTo>
                  <a:lnTo>
                    <a:pt x="2361" y="2365"/>
                  </a:lnTo>
                  <a:lnTo>
                    <a:pt x="2364" y="2370"/>
                  </a:lnTo>
                  <a:lnTo>
                    <a:pt x="2367" y="2376"/>
                  </a:lnTo>
                  <a:lnTo>
                    <a:pt x="2367" y="2378"/>
                  </a:lnTo>
                  <a:lnTo>
                    <a:pt x="2367" y="2381"/>
                  </a:lnTo>
                  <a:lnTo>
                    <a:pt x="2367" y="2382"/>
                  </a:lnTo>
                  <a:lnTo>
                    <a:pt x="2369" y="2382"/>
                  </a:lnTo>
                  <a:lnTo>
                    <a:pt x="2370" y="2381"/>
                  </a:lnTo>
                  <a:lnTo>
                    <a:pt x="2371" y="2382"/>
                  </a:lnTo>
                  <a:lnTo>
                    <a:pt x="2372" y="2383"/>
                  </a:lnTo>
                  <a:lnTo>
                    <a:pt x="2373" y="2387"/>
                  </a:lnTo>
                  <a:lnTo>
                    <a:pt x="2375" y="2399"/>
                  </a:lnTo>
                  <a:lnTo>
                    <a:pt x="2376" y="2403"/>
                  </a:lnTo>
                  <a:lnTo>
                    <a:pt x="2376" y="2403"/>
                  </a:lnTo>
                  <a:lnTo>
                    <a:pt x="2377" y="2391"/>
                  </a:lnTo>
                  <a:lnTo>
                    <a:pt x="2378" y="2389"/>
                  </a:lnTo>
                  <a:lnTo>
                    <a:pt x="2382" y="2391"/>
                  </a:lnTo>
                  <a:lnTo>
                    <a:pt x="2387" y="2396"/>
                  </a:lnTo>
                  <a:lnTo>
                    <a:pt x="2391" y="2400"/>
                  </a:lnTo>
                  <a:lnTo>
                    <a:pt x="2392" y="2402"/>
                  </a:lnTo>
                  <a:lnTo>
                    <a:pt x="2389" y="2405"/>
                  </a:lnTo>
                  <a:lnTo>
                    <a:pt x="2389" y="2407"/>
                  </a:lnTo>
                  <a:lnTo>
                    <a:pt x="2392" y="2410"/>
                  </a:lnTo>
                  <a:lnTo>
                    <a:pt x="2393" y="2409"/>
                  </a:lnTo>
                  <a:lnTo>
                    <a:pt x="2395" y="2405"/>
                  </a:lnTo>
                  <a:lnTo>
                    <a:pt x="2397" y="2400"/>
                  </a:lnTo>
                  <a:lnTo>
                    <a:pt x="2400" y="2397"/>
                  </a:lnTo>
                  <a:lnTo>
                    <a:pt x="2406" y="2400"/>
                  </a:lnTo>
                  <a:lnTo>
                    <a:pt x="2410" y="2406"/>
                  </a:lnTo>
                  <a:lnTo>
                    <a:pt x="2411" y="2408"/>
                  </a:lnTo>
                  <a:lnTo>
                    <a:pt x="2414" y="2411"/>
                  </a:lnTo>
                  <a:lnTo>
                    <a:pt x="2416" y="2410"/>
                  </a:lnTo>
                  <a:lnTo>
                    <a:pt x="2422" y="2416"/>
                  </a:lnTo>
                  <a:lnTo>
                    <a:pt x="2419" y="2419"/>
                  </a:lnTo>
                  <a:lnTo>
                    <a:pt x="2414" y="2424"/>
                  </a:lnTo>
                  <a:lnTo>
                    <a:pt x="2413" y="2426"/>
                  </a:lnTo>
                  <a:lnTo>
                    <a:pt x="2414" y="2426"/>
                  </a:lnTo>
                  <a:lnTo>
                    <a:pt x="2425" y="2426"/>
                  </a:lnTo>
                  <a:lnTo>
                    <a:pt x="2427" y="2427"/>
                  </a:lnTo>
                  <a:lnTo>
                    <a:pt x="2428" y="2431"/>
                  </a:lnTo>
                  <a:lnTo>
                    <a:pt x="2424" y="2441"/>
                  </a:lnTo>
                  <a:lnTo>
                    <a:pt x="2419" y="2440"/>
                  </a:lnTo>
                  <a:lnTo>
                    <a:pt x="2414" y="2439"/>
                  </a:lnTo>
                  <a:lnTo>
                    <a:pt x="2411" y="2440"/>
                  </a:lnTo>
                  <a:lnTo>
                    <a:pt x="2412" y="2441"/>
                  </a:lnTo>
                  <a:lnTo>
                    <a:pt x="2419" y="2445"/>
                  </a:lnTo>
                  <a:lnTo>
                    <a:pt x="2421" y="2450"/>
                  </a:lnTo>
                  <a:lnTo>
                    <a:pt x="2424" y="2454"/>
                  </a:lnTo>
                  <a:lnTo>
                    <a:pt x="2425" y="2457"/>
                  </a:lnTo>
                  <a:lnTo>
                    <a:pt x="2425" y="2458"/>
                  </a:lnTo>
                  <a:lnTo>
                    <a:pt x="2424" y="2460"/>
                  </a:lnTo>
                  <a:lnTo>
                    <a:pt x="2425" y="2461"/>
                  </a:lnTo>
                  <a:lnTo>
                    <a:pt x="2430" y="2462"/>
                  </a:lnTo>
                  <a:lnTo>
                    <a:pt x="2433" y="2461"/>
                  </a:lnTo>
                  <a:lnTo>
                    <a:pt x="2437" y="2460"/>
                  </a:lnTo>
                  <a:lnTo>
                    <a:pt x="2441" y="2461"/>
                  </a:lnTo>
                  <a:lnTo>
                    <a:pt x="2441" y="2462"/>
                  </a:lnTo>
                  <a:lnTo>
                    <a:pt x="2440" y="2466"/>
                  </a:lnTo>
                  <a:lnTo>
                    <a:pt x="2437" y="2469"/>
                  </a:lnTo>
                  <a:lnTo>
                    <a:pt x="2438" y="2470"/>
                  </a:lnTo>
                  <a:lnTo>
                    <a:pt x="2442" y="2469"/>
                  </a:lnTo>
                  <a:lnTo>
                    <a:pt x="2444" y="2471"/>
                  </a:lnTo>
                  <a:lnTo>
                    <a:pt x="2446" y="2478"/>
                  </a:lnTo>
                  <a:lnTo>
                    <a:pt x="2449" y="2484"/>
                  </a:lnTo>
                  <a:lnTo>
                    <a:pt x="2447" y="2485"/>
                  </a:lnTo>
                  <a:lnTo>
                    <a:pt x="2444" y="2486"/>
                  </a:lnTo>
                  <a:lnTo>
                    <a:pt x="2445" y="2494"/>
                  </a:lnTo>
                  <a:lnTo>
                    <a:pt x="2446" y="2502"/>
                  </a:lnTo>
                  <a:lnTo>
                    <a:pt x="2446" y="2509"/>
                  </a:lnTo>
                  <a:lnTo>
                    <a:pt x="2446" y="2516"/>
                  </a:lnTo>
                  <a:lnTo>
                    <a:pt x="2444" y="2517"/>
                  </a:lnTo>
                  <a:lnTo>
                    <a:pt x="2441" y="2517"/>
                  </a:lnTo>
                  <a:lnTo>
                    <a:pt x="2440" y="2515"/>
                  </a:lnTo>
                  <a:lnTo>
                    <a:pt x="2434" y="2496"/>
                  </a:lnTo>
                  <a:lnTo>
                    <a:pt x="2432" y="2492"/>
                  </a:lnTo>
                  <a:lnTo>
                    <a:pt x="2431" y="2489"/>
                  </a:lnTo>
                  <a:lnTo>
                    <a:pt x="2424" y="2480"/>
                  </a:lnTo>
                  <a:lnTo>
                    <a:pt x="2424" y="2482"/>
                  </a:lnTo>
                  <a:lnTo>
                    <a:pt x="2426" y="2485"/>
                  </a:lnTo>
                  <a:lnTo>
                    <a:pt x="2427" y="2491"/>
                  </a:lnTo>
                  <a:lnTo>
                    <a:pt x="2429" y="2503"/>
                  </a:lnTo>
                  <a:lnTo>
                    <a:pt x="2430" y="2511"/>
                  </a:lnTo>
                  <a:lnTo>
                    <a:pt x="2430" y="2513"/>
                  </a:lnTo>
                  <a:lnTo>
                    <a:pt x="2428" y="2515"/>
                  </a:lnTo>
                  <a:lnTo>
                    <a:pt x="2428" y="2516"/>
                  </a:lnTo>
                  <a:lnTo>
                    <a:pt x="2428" y="2518"/>
                  </a:lnTo>
                  <a:lnTo>
                    <a:pt x="2433" y="2526"/>
                  </a:lnTo>
                  <a:lnTo>
                    <a:pt x="2436" y="2530"/>
                  </a:lnTo>
                  <a:lnTo>
                    <a:pt x="2438" y="2535"/>
                  </a:lnTo>
                  <a:lnTo>
                    <a:pt x="2439" y="2539"/>
                  </a:lnTo>
                  <a:lnTo>
                    <a:pt x="2441" y="2540"/>
                  </a:lnTo>
                  <a:lnTo>
                    <a:pt x="2440" y="2542"/>
                  </a:lnTo>
                  <a:lnTo>
                    <a:pt x="2438" y="2542"/>
                  </a:lnTo>
                  <a:lnTo>
                    <a:pt x="2435" y="2543"/>
                  </a:lnTo>
                  <a:lnTo>
                    <a:pt x="2433" y="2542"/>
                  </a:lnTo>
                  <a:lnTo>
                    <a:pt x="2426" y="2538"/>
                  </a:lnTo>
                  <a:lnTo>
                    <a:pt x="2425" y="2539"/>
                  </a:lnTo>
                  <a:lnTo>
                    <a:pt x="2429" y="2556"/>
                  </a:lnTo>
                  <a:lnTo>
                    <a:pt x="2428" y="2559"/>
                  </a:lnTo>
                  <a:lnTo>
                    <a:pt x="2426" y="2560"/>
                  </a:lnTo>
                  <a:lnTo>
                    <a:pt x="2425" y="2559"/>
                  </a:lnTo>
                  <a:lnTo>
                    <a:pt x="2422" y="2554"/>
                  </a:lnTo>
                  <a:lnTo>
                    <a:pt x="2417" y="2549"/>
                  </a:lnTo>
                  <a:lnTo>
                    <a:pt x="2412" y="2543"/>
                  </a:lnTo>
                  <a:lnTo>
                    <a:pt x="2407" y="2539"/>
                  </a:lnTo>
                  <a:lnTo>
                    <a:pt x="2405" y="2539"/>
                  </a:lnTo>
                  <a:lnTo>
                    <a:pt x="2404" y="2541"/>
                  </a:lnTo>
                  <a:lnTo>
                    <a:pt x="2403" y="2541"/>
                  </a:lnTo>
                  <a:lnTo>
                    <a:pt x="2403" y="2540"/>
                  </a:lnTo>
                  <a:lnTo>
                    <a:pt x="2401" y="2537"/>
                  </a:lnTo>
                  <a:lnTo>
                    <a:pt x="2399" y="2534"/>
                  </a:lnTo>
                  <a:lnTo>
                    <a:pt x="2391" y="2527"/>
                  </a:lnTo>
                  <a:lnTo>
                    <a:pt x="2391" y="2527"/>
                  </a:lnTo>
                  <a:lnTo>
                    <a:pt x="2391" y="2529"/>
                  </a:lnTo>
                  <a:lnTo>
                    <a:pt x="2392" y="2534"/>
                  </a:lnTo>
                  <a:lnTo>
                    <a:pt x="2391" y="2535"/>
                  </a:lnTo>
                  <a:lnTo>
                    <a:pt x="2389" y="2535"/>
                  </a:lnTo>
                  <a:lnTo>
                    <a:pt x="2385" y="2532"/>
                  </a:lnTo>
                  <a:lnTo>
                    <a:pt x="2383" y="2528"/>
                  </a:lnTo>
                  <a:lnTo>
                    <a:pt x="2379" y="2519"/>
                  </a:lnTo>
                  <a:lnTo>
                    <a:pt x="2377" y="2516"/>
                  </a:lnTo>
                  <a:lnTo>
                    <a:pt x="2377" y="2518"/>
                  </a:lnTo>
                  <a:lnTo>
                    <a:pt x="2378" y="2526"/>
                  </a:lnTo>
                  <a:lnTo>
                    <a:pt x="2378" y="2529"/>
                  </a:lnTo>
                  <a:lnTo>
                    <a:pt x="2376" y="2529"/>
                  </a:lnTo>
                  <a:lnTo>
                    <a:pt x="2375" y="2529"/>
                  </a:lnTo>
                  <a:lnTo>
                    <a:pt x="2374" y="2526"/>
                  </a:lnTo>
                  <a:lnTo>
                    <a:pt x="2373" y="2523"/>
                  </a:lnTo>
                  <a:lnTo>
                    <a:pt x="2372" y="2520"/>
                  </a:lnTo>
                  <a:lnTo>
                    <a:pt x="2368" y="2518"/>
                  </a:lnTo>
                  <a:lnTo>
                    <a:pt x="2367" y="2517"/>
                  </a:lnTo>
                  <a:lnTo>
                    <a:pt x="2366" y="2513"/>
                  </a:lnTo>
                  <a:lnTo>
                    <a:pt x="2365" y="2512"/>
                  </a:lnTo>
                  <a:lnTo>
                    <a:pt x="2361" y="2513"/>
                  </a:lnTo>
                  <a:lnTo>
                    <a:pt x="2358" y="2510"/>
                  </a:lnTo>
                  <a:lnTo>
                    <a:pt x="2350" y="2500"/>
                  </a:lnTo>
                  <a:lnTo>
                    <a:pt x="2344" y="2490"/>
                  </a:lnTo>
                  <a:lnTo>
                    <a:pt x="2339" y="2484"/>
                  </a:lnTo>
                  <a:lnTo>
                    <a:pt x="2338" y="2482"/>
                  </a:lnTo>
                  <a:lnTo>
                    <a:pt x="2340" y="2489"/>
                  </a:lnTo>
                  <a:lnTo>
                    <a:pt x="2342" y="2500"/>
                  </a:lnTo>
                  <a:lnTo>
                    <a:pt x="2344" y="2504"/>
                  </a:lnTo>
                  <a:lnTo>
                    <a:pt x="2342" y="2505"/>
                  </a:lnTo>
                  <a:lnTo>
                    <a:pt x="2339" y="2502"/>
                  </a:lnTo>
                  <a:lnTo>
                    <a:pt x="2326" y="2489"/>
                  </a:lnTo>
                  <a:lnTo>
                    <a:pt x="2318" y="2483"/>
                  </a:lnTo>
                  <a:lnTo>
                    <a:pt x="2314" y="2482"/>
                  </a:lnTo>
                  <a:lnTo>
                    <a:pt x="2307" y="2481"/>
                  </a:lnTo>
                  <a:lnTo>
                    <a:pt x="2305" y="2484"/>
                  </a:lnTo>
                  <a:lnTo>
                    <a:pt x="2309" y="2492"/>
                  </a:lnTo>
                  <a:lnTo>
                    <a:pt x="2313" y="2498"/>
                  </a:lnTo>
                  <a:lnTo>
                    <a:pt x="2316" y="2502"/>
                  </a:lnTo>
                  <a:lnTo>
                    <a:pt x="2322" y="2510"/>
                  </a:lnTo>
                  <a:lnTo>
                    <a:pt x="2328" y="2519"/>
                  </a:lnTo>
                  <a:lnTo>
                    <a:pt x="2330" y="2522"/>
                  </a:lnTo>
                  <a:lnTo>
                    <a:pt x="2337" y="2526"/>
                  </a:lnTo>
                  <a:lnTo>
                    <a:pt x="2341" y="2528"/>
                  </a:lnTo>
                  <a:lnTo>
                    <a:pt x="2345" y="2528"/>
                  </a:lnTo>
                  <a:lnTo>
                    <a:pt x="2345" y="2529"/>
                  </a:lnTo>
                  <a:lnTo>
                    <a:pt x="2343" y="2532"/>
                  </a:lnTo>
                  <a:lnTo>
                    <a:pt x="2343" y="2534"/>
                  </a:lnTo>
                  <a:lnTo>
                    <a:pt x="2351" y="2538"/>
                  </a:lnTo>
                  <a:lnTo>
                    <a:pt x="2354" y="2541"/>
                  </a:lnTo>
                  <a:lnTo>
                    <a:pt x="2357" y="2545"/>
                  </a:lnTo>
                  <a:lnTo>
                    <a:pt x="2359" y="2545"/>
                  </a:lnTo>
                  <a:lnTo>
                    <a:pt x="2367" y="2555"/>
                  </a:lnTo>
                  <a:lnTo>
                    <a:pt x="2368" y="2557"/>
                  </a:lnTo>
                  <a:lnTo>
                    <a:pt x="2375" y="2560"/>
                  </a:lnTo>
                  <a:lnTo>
                    <a:pt x="2378" y="2562"/>
                  </a:lnTo>
                  <a:lnTo>
                    <a:pt x="2381" y="2569"/>
                  </a:lnTo>
                  <a:lnTo>
                    <a:pt x="2384" y="2571"/>
                  </a:lnTo>
                  <a:lnTo>
                    <a:pt x="2387" y="2580"/>
                  </a:lnTo>
                  <a:lnTo>
                    <a:pt x="2389" y="2583"/>
                  </a:lnTo>
                  <a:lnTo>
                    <a:pt x="2395" y="2587"/>
                  </a:lnTo>
                  <a:lnTo>
                    <a:pt x="2398" y="2588"/>
                  </a:lnTo>
                  <a:lnTo>
                    <a:pt x="2399" y="2589"/>
                  </a:lnTo>
                  <a:lnTo>
                    <a:pt x="2398" y="2593"/>
                  </a:lnTo>
                  <a:lnTo>
                    <a:pt x="2397" y="2594"/>
                  </a:lnTo>
                  <a:lnTo>
                    <a:pt x="2394" y="2597"/>
                  </a:lnTo>
                  <a:lnTo>
                    <a:pt x="2395" y="2600"/>
                  </a:lnTo>
                  <a:lnTo>
                    <a:pt x="2397" y="2606"/>
                  </a:lnTo>
                  <a:lnTo>
                    <a:pt x="2397" y="2610"/>
                  </a:lnTo>
                  <a:lnTo>
                    <a:pt x="2394" y="2611"/>
                  </a:lnTo>
                  <a:lnTo>
                    <a:pt x="2390" y="2612"/>
                  </a:lnTo>
                  <a:lnTo>
                    <a:pt x="2388" y="2612"/>
                  </a:lnTo>
                  <a:lnTo>
                    <a:pt x="2384" y="2611"/>
                  </a:lnTo>
                  <a:lnTo>
                    <a:pt x="2381" y="2609"/>
                  </a:lnTo>
                  <a:lnTo>
                    <a:pt x="2373" y="2603"/>
                  </a:lnTo>
                  <a:lnTo>
                    <a:pt x="2361" y="2599"/>
                  </a:lnTo>
                  <a:lnTo>
                    <a:pt x="2356" y="2597"/>
                  </a:lnTo>
                  <a:lnTo>
                    <a:pt x="2354" y="2594"/>
                  </a:lnTo>
                  <a:lnTo>
                    <a:pt x="2352" y="2593"/>
                  </a:lnTo>
                  <a:lnTo>
                    <a:pt x="2322" y="2587"/>
                  </a:lnTo>
                  <a:lnTo>
                    <a:pt x="2317" y="2586"/>
                  </a:lnTo>
                  <a:lnTo>
                    <a:pt x="2314" y="2584"/>
                  </a:lnTo>
                  <a:lnTo>
                    <a:pt x="2311" y="2582"/>
                  </a:lnTo>
                  <a:lnTo>
                    <a:pt x="2299" y="2576"/>
                  </a:lnTo>
                  <a:lnTo>
                    <a:pt x="2298" y="2575"/>
                  </a:lnTo>
                  <a:lnTo>
                    <a:pt x="2291" y="2564"/>
                  </a:lnTo>
                  <a:lnTo>
                    <a:pt x="2285" y="2552"/>
                  </a:lnTo>
                  <a:lnTo>
                    <a:pt x="2283" y="2551"/>
                  </a:lnTo>
                  <a:lnTo>
                    <a:pt x="2277" y="2549"/>
                  </a:lnTo>
                  <a:lnTo>
                    <a:pt x="2271" y="2550"/>
                  </a:lnTo>
                  <a:lnTo>
                    <a:pt x="2268" y="2552"/>
                  </a:lnTo>
                  <a:lnTo>
                    <a:pt x="2263" y="2551"/>
                  </a:lnTo>
                  <a:lnTo>
                    <a:pt x="2259" y="2549"/>
                  </a:lnTo>
                  <a:lnTo>
                    <a:pt x="2252" y="2543"/>
                  </a:lnTo>
                  <a:lnTo>
                    <a:pt x="2245" y="2541"/>
                  </a:lnTo>
                  <a:lnTo>
                    <a:pt x="2238" y="2536"/>
                  </a:lnTo>
                  <a:lnTo>
                    <a:pt x="2235" y="2534"/>
                  </a:lnTo>
                  <a:lnTo>
                    <a:pt x="2235" y="2533"/>
                  </a:lnTo>
                  <a:lnTo>
                    <a:pt x="2240" y="2526"/>
                  </a:lnTo>
                  <a:lnTo>
                    <a:pt x="2239" y="2526"/>
                  </a:lnTo>
                  <a:lnTo>
                    <a:pt x="2230" y="2531"/>
                  </a:lnTo>
                  <a:lnTo>
                    <a:pt x="2227" y="2530"/>
                  </a:lnTo>
                  <a:lnTo>
                    <a:pt x="2222" y="2526"/>
                  </a:lnTo>
                  <a:lnTo>
                    <a:pt x="2219" y="2521"/>
                  </a:lnTo>
                  <a:lnTo>
                    <a:pt x="2211" y="2509"/>
                  </a:lnTo>
                  <a:lnTo>
                    <a:pt x="2206" y="2505"/>
                  </a:lnTo>
                  <a:lnTo>
                    <a:pt x="2207" y="2504"/>
                  </a:lnTo>
                  <a:lnTo>
                    <a:pt x="2212" y="2504"/>
                  </a:lnTo>
                  <a:lnTo>
                    <a:pt x="2216" y="2504"/>
                  </a:lnTo>
                  <a:lnTo>
                    <a:pt x="2219" y="2503"/>
                  </a:lnTo>
                  <a:lnTo>
                    <a:pt x="2224" y="2498"/>
                  </a:lnTo>
                  <a:lnTo>
                    <a:pt x="2226" y="2495"/>
                  </a:lnTo>
                  <a:lnTo>
                    <a:pt x="2226" y="2493"/>
                  </a:lnTo>
                  <a:lnTo>
                    <a:pt x="2222" y="2493"/>
                  </a:lnTo>
                  <a:lnTo>
                    <a:pt x="2221" y="2492"/>
                  </a:lnTo>
                  <a:lnTo>
                    <a:pt x="2220" y="2490"/>
                  </a:lnTo>
                  <a:lnTo>
                    <a:pt x="2218" y="2487"/>
                  </a:lnTo>
                  <a:lnTo>
                    <a:pt x="2215" y="2484"/>
                  </a:lnTo>
                  <a:lnTo>
                    <a:pt x="2211" y="2483"/>
                  </a:lnTo>
                  <a:lnTo>
                    <a:pt x="2199" y="2484"/>
                  </a:lnTo>
                  <a:lnTo>
                    <a:pt x="2197" y="2482"/>
                  </a:lnTo>
                  <a:lnTo>
                    <a:pt x="2197" y="2480"/>
                  </a:lnTo>
                  <a:lnTo>
                    <a:pt x="2200" y="2474"/>
                  </a:lnTo>
                  <a:lnTo>
                    <a:pt x="2201" y="2472"/>
                  </a:lnTo>
                  <a:lnTo>
                    <a:pt x="2202" y="2471"/>
                  </a:lnTo>
                  <a:lnTo>
                    <a:pt x="2201" y="2471"/>
                  </a:lnTo>
                  <a:lnTo>
                    <a:pt x="2199" y="2471"/>
                  </a:lnTo>
                  <a:lnTo>
                    <a:pt x="2192" y="2476"/>
                  </a:lnTo>
                  <a:lnTo>
                    <a:pt x="2190" y="2476"/>
                  </a:lnTo>
                  <a:lnTo>
                    <a:pt x="2187" y="2470"/>
                  </a:lnTo>
                  <a:lnTo>
                    <a:pt x="2186" y="2464"/>
                  </a:lnTo>
                  <a:lnTo>
                    <a:pt x="2184" y="2461"/>
                  </a:lnTo>
                  <a:lnTo>
                    <a:pt x="2183" y="2461"/>
                  </a:lnTo>
                  <a:lnTo>
                    <a:pt x="2177" y="2454"/>
                  </a:lnTo>
                  <a:lnTo>
                    <a:pt x="2169" y="2442"/>
                  </a:lnTo>
                  <a:lnTo>
                    <a:pt x="2166" y="2438"/>
                  </a:lnTo>
                  <a:lnTo>
                    <a:pt x="2162" y="2435"/>
                  </a:lnTo>
                  <a:lnTo>
                    <a:pt x="2160" y="2433"/>
                  </a:lnTo>
                  <a:lnTo>
                    <a:pt x="2160" y="2432"/>
                  </a:lnTo>
                  <a:lnTo>
                    <a:pt x="2166" y="2422"/>
                  </a:lnTo>
                  <a:lnTo>
                    <a:pt x="2166" y="2420"/>
                  </a:lnTo>
                  <a:lnTo>
                    <a:pt x="2161" y="2421"/>
                  </a:lnTo>
                  <a:lnTo>
                    <a:pt x="2155" y="2419"/>
                  </a:lnTo>
                  <a:lnTo>
                    <a:pt x="2151" y="2421"/>
                  </a:lnTo>
                  <a:lnTo>
                    <a:pt x="2149" y="2421"/>
                  </a:lnTo>
                  <a:lnTo>
                    <a:pt x="2146" y="2420"/>
                  </a:lnTo>
                  <a:lnTo>
                    <a:pt x="2145" y="2421"/>
                  </a:lnTo>
                  <a:lnTo>
                    <a:pt x="2144" y="2428"/>
                  </a:lnTo>
                  <a:lnTo>
                    <a:pt x="2143" y="2431"/>
                  </a:lnTo>
                  <a:lnTo>
                    <a:pt x="2142" y="2432"/>
                  </a:lnTo>
                  <a:lnTo>
                    <a:pt x="2140" y="2432"/>
                  </a:lnTo>
                  <a:lnTo>
                    <a:pt x="2139" y="2430"/>
                  </a:lnTo>
                  <a:lnTo>
                    <a:pt x="2139" y="2428"/>
                  </a:lnTo>
                  <a:lnTo>
                    <a:pt x="2139" y="2418"/>
                  </a:lnTo>
                  <a:lnTo>
                    <a:pt x="2136" y="2417"/>
                  </a:lnTo>
                  <a:lnTo>
                    <a:pt x="2129" y="2416"/>
                  </a:lnTo>
                  <a:lnTo>
                    <a:pt x="2127" y="2416"/>
                  </a:lnTo>
                  <a:lnTo>
                    <a:pt x="2126" y="2413"/>
                  </a:lnTo>
                  <a:lnTo>
                    <a:pt x="2124" y="2410"/>
                  </a:lnTo>
                  <a:lnTo>
                    <a:pt x="2123" y="2405"/>
                  </a:lnTo>
                  <a:lnTo>
                    <a:pt x="2122" y="2402"/>
                  </a:lnTo>
                  <a:lnTo>
                    <a:pt x="2121" y="2402"/>
                  </a:lnTo>
                  <a:lnTo>
                    <a:pt x="2120" y="2402"/>
                  </a:lnTo>
                  <a:lnTo>
                    <a:pt x="2118" y="2403"/>
                  </a:lnTo>
                  <a:lnTo>
                    <a:pt x="2116" y="2404"/>
                  </a:lnTo>
                  <a:lnTo>
                    <a:pt x="2113" y="2405"/>
                  </a:lnTo>
                  <a:lnTo>
                    <a:pt x="2113" y="2406"/>
                  </a:lnTo>
                  <a:lnTo>
                    <a:pt x="2116" y="2410"/>
                  </a:lnTo>
                  <a:lnTo>
                    <a:pt x="2119" y="2415"/>
                  </a:lnTo>
                  <a:lnTo>
                    <a:pt x="2122" y="2422"/>
                  </a:lnTo>
                  <a:lnTo>
                    <a:pt x="2120" y="2427"/>
                  </a:lnTo>
                  <a:lnTo>
                    <a:pt x="2114" y="2428"/>
                  </a:lnTo>
                  <a:lnTo>
                    <a:pt x="2109" y="2429"/>
                  </a:lnTo>
                  <a:lnTo>
                    <a:pt x="2104" y="2428"/>
                  </a:lnTo>
                  <a:lnTo>
                    <a:pt x="2100" y="2427"/>
                  </a:lnTo>
                  <a:lnTo>
                    <a:pt x="2095" y="2423"/>
                  </a:lnTo>
                  <a:lnTo>
                    <a:pt x="2088" y="2424"/>
                  </a:lnTo>
                  <a:lnTo>
                    <a:pt x="2086" y="2434"/>
                  </a:lnTo>
                  <a:lnTo>
                    <a:pt x="2084" y="2435"/>
                  </a:lnTo>
                  <a:lnTo>
                    <a:pt x="2077" y="2435"/>
                  </a:lnTo>
                  <a:lnTo>
                    <a:pt x="2075" y="2435"/>
                  </a:lnTo>
                  <a:lnTo>
                    <a:pt x="2066" y="2441"/>
                  </a:lnTo>
                  <a:lnTo>
                    <a:pt x="2063" y="2441"/>
                  </a:lnTo>
                  <a:lnTo>
                    <a:pt x="2060" y="2441"/>
                  </a:lnTo>
                  <a:lnTo>
                    <a:pt x="2058" y="2442"/>
                  </a:lnTo>
                  <a:lnTo>
                    <a:pt x="2055" y="2445"/>
                  </a:lnTo>
                  <a:lnTo>
                    <a:pt x="2051" y="2445"/>
                  </a:lnTo>
                  <a:lnTo>
                    <a:pt x="2046" y="2443"/>
                  </a:lnTo>
                  <a:lnTo>
                    <a:pt x="2041" y="2442"/>
                  </a:lnTo>
                  <a:lnTo>
                    <a:pt x="2038" y="2443"/>
                  </a:lnTo>
                  <a:lnTo>
                    <a:pt x="2033" y="2441"/>
                  </a:lnTo>
                  <a:lnTo>
                    <a:pt x="2030" y="2438"/>
                  </a:lnTo>
                  <a:lnTo>
                    <a:pt x="2027" y="2437"/>
                  </a:lnTo>
                  <a:lnTo>
                    <a:pt x="2022" y="2437"/>
                  </a:lnTo>
                  <a:lnTo>
                    <a:pt x="2021" y="2436"/>
                  </a:lnTo>
                  <a:lnTo>
                    <a:pt x="2015" y="2429"/>
                  </a:lnTo>
                  <a:lnTo>
                    <a:pt x="2013" y="2426"/>
                  </a:lnTo>
                  <a:lnTo>
                    <a:pt x="2009" y="2417"/>
                  </a:lnTo>
                  <a:lnTo>
                    <a:pt x="2008" y="2414"/>
                  </a:lnTo>
                  <a:lnTo>
                    <a:pt x="2008" y="2410"/>
                  </a:lnTo>
                  <a:lnTo>
                    <a:pt x="2008" y="2407"/>
                  </a:lnTo>
                  <a:lnTo>
                    <a:pt x="2010" y="2403"/>
                  </a:lnTo>
                  <a:lnTo>
                    <a:pt x="2011" y="2393"/>
                  </a:lnTo>
                  <a:lnTo>
                    <a:pt x="2012" y="2390"/>
                  </a:lnTo>
                  <a:lnTo>
                    <a:pt x="2015" y="2387"/>
                  </a:lnTo>
                  <a:lnTo>
                    <a:pt x="2019" y="2383"/>
                  </a:lnTo>
                  <a:lnTo>
                    <a:pt x="2032" y="2376"/>
                  </a:lnTo>
                  <a:lnTo>
                    <a:pt x="2035" y="2374"/>
                  </a:lnTo>
                  <a:lnTo>
                    <a:pt x="2035" y="2372"/>
                  </a:lnTo>
                  <a:lnTo>
                    <a:pt x="2031" y="2364"/>
                  </a:lnTo>
                  <a:lnTo>
                    <a:pt x="2031" y="2362"/>
                  </a:lnTo>
                  <a:lnTo>
                    <a:pt x="2033" y="2361"/>
                  </a:lnTo>
                  <a:lnTo>
                    <a:pt x="2035" y="2356"/>
                  </a:lnTo>
                  <a:lnTo>
                    <a:pt x="2036" y="2354"/>
                  </a:lnTo>
                  <a:lnTo>
                    <a:pt x="2038" y="2353"/>
                  </a:lnTo>
                  <a:lnTo>
                    <a:pt x="2044" y="2356"/>
                  </a:lnTo>
                  <a:lnTo>
                    <a:pt x="2048" y="2357"/>
                  </a:lnTo>
                  <a:lnTo>
                    <a:pt x="2053" y="2357"/>
                  </a:lnTo>
                  <a:lnTo>
                    <a:pt x="2063" y="2361"/>
                  </a:lnTo>
                  <a:lnTo>
                    <a:pt x="2076" y="2367"/>
                  </a:lnTo>
                  <a:lnTo>
                    <a:pt x="2084" y="2372"/>
                  </a:lnTo>
                  <a:lnTo>
                    <a:pt x="2090" y="2378"/>
                  </a:lnTo>
                  <a:lnTo>
                    <a:pt x="2094" y="2385"/>
                  </a:lnTo>
                  <a:lnTo>
                    <a:pt x="2094" y="2387"/>
                  </a:lnTo>
                  <a:lnTo>
                    <a:pt x="2093" y="2392"/>
                  </a:lnTo>
                  <a:lnTo>
                    <a:pt x="2092" y="2394"/>
                  </a:lnTo>
                  <a:lnTo>
                    <a:pt x="2092" y="2396"/>
                  </a:lnTo>
                  <a:lnTo>
                    <a:pt x="2093" y="2398"/>
                  </a:lnTo>
                  <a:lnTo>
                    <a:pt x="2096" y="2400"/>
                  </a:lnTo>
                  <a:lnTo>
                    <a:pt x="2097" y="2400"/>
                  </a:lnTo>
                  <a:lnTo>
                    <a:pt x="2096" y="2396"/>
                  </a:lnTo>
                  <a:lnTo>
                    <a:pt x="2097" y="2394"/>
                  </a:lnTo>
                  <a:lnTo>
                    <a:pt x="2099" y="2391"/>
                  </a:lnTo>
                  <a:lnTo>
                    <a:pt x="2099" y="2388"/>
                  </a:lnTo>
                  <a:lnTo>
                    <a:pt x="2098" y="2385"/>
                  </a:lnTo>
                  <a:lnTo>
                    <a:pt x="2096" y="2381"/>
                  </a:lnTo>
                  <a:lnTo>
                    <a:pt x="2094" y="2378"/>
                  </a:lnTo>
                  <a:lnTo>
                    <a:pt x="2086" y="2369"/>
                  </a:lnTo>
                  <a:lnTo>
                    <a:pt x="2085" y="2366"/>
                  </a:lnTo>
                  <a:lnTo>
                    <a:pt x="2088" y="2365"/>
                  </a:lnTo>
                  <a:lnTo>
                    <a:pt x="2101" y="2368"/>
                  </a:lnTo>
                  <a:lnTo>
                    <a:pt x="2105" y="2367"/>
                  </a:lnTo>
                  <a:lnTo>
                    <a:pt x="2107" y="2364"/>
                  </a:lnTo>
                  <a:lnTo>
                    <a:pt x="2109" y="2361"/>
                  </a:lnTo>
                  <a:lnTo>
                    <a:pt x="2111" y="2359"/>
                  </a:lnTo>
                  <a:lnTo>
                    <a:pt x="2115" y="2359"/>
                  </a:lnTo>
                  <a:lnTo>
                    <a:pt x="2121" y="2361"/>
                  </a:lnTo>
                  <a:lnTo>
                    <a:pt x="2124" y="2361"/>
                  </a:lnTo>
                  <a:lnTo>
                    <a:pt x="2127" y="2361"/>
                  </a:lnTo>
                  <a:lnTo>
                    <a:pt x="2130" y="2358"/>
                  </a:lnTo>
                  <a:lnTo>
                    <a:pt x="2135" y="2352"/>
                  </a:lnTo>
                  <a:lnTo>
                    <a:pt x="2138" y="2350"/>
                  </a:lnTo>
                  <a:lnTo>
                    <a:pt x="2143" y="2349"/>
                  </a:lnTo>
                  <a:lnTo>
                    <a:pt x="2146" y="2349"/>
                  </a:lnTo>
                  <a:lnTo>
                    <a:pt x="2153" y="2352"/>
                  </a:lnTo>
                  <a:lnTo>
                    <a:pt x="2157" y="2351"/>
                  </a:lnTo>
                  <a:lnTo>
                    <a:pt x="2156" y="2347"/>
                  </a:lnTo>
                  <a:lnTo>
                    <a:pt x="2154" y="2339"/>
                  </a:lnTo>
                  <a:lnTo>
                    <a:pt x="2151" y="2330"/>
                  </a:lnTo>
                  <a:lnTo>
                    <a:pt x="2148" y="2327"/>
                  </a:lnTo>
                  <a:lnTo>
                    <a:pt x="2142" y="2322"/>
                  </a:lnTo>
                  <a:lnTo>
                    <a:pt x="2134" y="2311"/>
                  </a:lnTo>
                  <a:lnTo>
                    <a:pt x="2129" y="2304"/>
                  </a:lnTo>
                  <a:lnTo>
                    <a:pt x="2129" y="2301"/>
                  </a:lnTo>
                  <a:lnTo>
                    <a:pt x="2129" y="2298"/>
                  </a:lnTo>
                  <a:lnTo>
                    <a:pt x="2131" y="2295"/>
                  </a:lnTo>
                  <a:lnTo>
                    <a:pt x="2145" y="2284"/>
                  </a:lnTo>
                  <a:lnTo>
                    <a:pt x="2156" y="2271"/>
                  </a:lnTo>
                  <a:lnTo>
                    <a:pt x="2161" y="2265"/>
                  </a:lnTo>
                  <a:lnTo>
                    <a:pt x="2163" y="2261"/>
                  </a:lnTo>
                  <a:lnTo>
                    <a:pt x="2166" y="2258"/>
                  </a:lnTo>
                  <a:lnTo>
                    <a:pt x="2168" y="2256"/>
                  </a:lnTo>
                  <a:lnTo>
                    <a:pt x="2173" y="2254"/>
                  </a:lnTo>
                  <a:lnTo>
                    <a:pt x="2174" y="2250"/>
                  </a:lnTo>
                  <a:lnTo>
                    <a:pt x="2175" y="2246"/>
                  </a:lnTo>
                  <a:lnTo>
                    <a:pt x="2176" y="2241"/>
                  </a:lnTo>
                  <a:lnTo>
                    <a:pt x="2181" y="2229"/>
                  </a:lnTo>
                  <a:lnTo>
                    <a:pt x="2185" y="2226"/>
                  </a:lnTo>
                  <a:lnTo>
                    <a:pt x="2191" y="2224"/>
                  </a:lnTo>
                  <a:lnTo>
                    <a:pt x="2195" y="2220"/>
                  </a:lnTo>
                  <a:lnTo>
                    <a:pt x="2199" y="2211"/>
                  </a:lnTo>
                  <a:lnTo>
                    <a:pt x="2199" y="2208"/>
                  </a:lnTo>
                  <a:lnTo>
                    <a:pt x="2197" y="2207"/>
                  </a:lnTo>
                  <a:lnTo>
                    <a:pt x="2195" y="2203"/>
                  </a:lnTo>
                  <a:lnTo>
                    <a:pt x="2188" y="2177"/>
                  </a:lnTo>
                  <a:lnTo>
                    <a:pt x="2183" y="2164"/>
                  </a:lnTo>
                  <a:lnTo>
                    <a:pt x="2178" y="2153"/>
                  </a:lnTo>
                  <a:lnTo>
                    <a:pt x="2172" y="2139"/>
                  </a:lnTo>
                  <a:lnTo>
                    <a:pt x="2164" y="2125"/>
                  </a:lnTo>
                  <a:lnTo>
                    <a:pt x="2164" y="2122"/>
                  </a:lnTo>
                  <a:lnTo>
                    <a:pt x="2166" y="2117"/>
                  </a:lnTo>
                  <a:lnTo>
                    <a:pt x="2165" y="2117"/>
                  </a:lnTo>
                  <a:lnTo>
                    <a:pt x="2156" y="2123"/>
                  </a:lnTo>
                  <a:lnTo>
                    <a:pt x="2154" y="2123"/>
                  </a:lnTo>
                  <a:lnTo>
                    <a:pt x="2150" y="2120"/>
                  </a:lnTo>
                  <a:lnTo>
                    <a:pt x="2148" y="2117"/>
                  </a:lnTo>
                  <a:lnTo>
                    <a:pt x="2146" y="2111"/>
                  </a:lnTo>
                  <a:lnTo>
                    <a:pt x="2146" y="2108"/>
                  </a:lnTo>
                  <a:lnTo>
                    <a:pt x="2148" y="2105"/>
                  </a:lnTo>
                  <a:lnTo>
                    <a:pt x="2150" y="2098"/>
                  </a:lnTo>
                  <a:lnTo>
                    <a:pt x="2150" y="2094"/>
                  </a:lnTo>
                  <a:lnTo>
                    <a:pt x="2149" y="2091"/>
                  </a:lnTo>
                  <a:lnTo>
                    <a:pt x="2148" y="2088"/>
                  </a:lnTo>
                  <a:lnTo>
                    <a:pt x="2147" y="2087"/>
                  </a:lnTo>
                  <a:lnTo>
                    <a:pt x="2145" y="2087"/>
                  </a:lnTo>
                  <a:lnTo>
                    <a:pt x="2140" y="2086"/>
                  </a:lnTo>
                  <a:lnTo>
                    <a:pt x="2139" y="2087"/>
                  </a:lnTo>
                  <a:lnTo>
                    <a:pt x="2143" y="2098"/>
                  </a:lnTo>
                  <a:lnTo>
                    <a:pt x="2143" y="2101"/>
                  </a:lnTo>
                  <a:lnTo>
                    <a:pt x="2137" y="2102"/>
                  </a:lnTo>
                  <a:lnTo>
                    <a:pt x="2134" y="2101"/>
                  </a:lnTo>
                  <a:lnTo>
                    <a:pt x="2131" y="2100"/>
                  </a:lnTo>
                  <a:lnTo>
                    <a:pt x="2129" y="2098"/>
                  </a:lnTo>
                  <a:lnTo>
                    <a:pt x="2122" y="2087"/>
                  </a:lnTo>
                  <a:lnTo>
                    <a:pt x="2120" y="2082"/>
                  </a:lnTo>
                  <a:lnTo>
                    <a:pt x="2121" y="2079"/>
                  </a:lnTo>
                  <a:lnTo>
                    <a:pt x="2120" y="2078"/>
                  </a:lnTo>
                  <a:lnTo>
                    <a:pt x="2118" y="2079"/>
                  </a:lnTo>
                  <a:lnTo>
                    <a:pt x="2116" y="2079"/>
                  </a:lnTo>
                  <a:lnTo>
                    <a:pt x="2114" y="2078"/>
                  </a:lnTo>
                  <a:lnTo>
                    <a:pt x="2114" y="2076"/>
                  </a:lnTo>
                  <a:lnTo>
                    <a:pt x="2118" y="2071"/>
                  </a:lnTo>
                  <a:lnTo>
                    <a:pt x="2119" y="2068"/>
                  </a:lnTo>
                  <a:lnTo>
                    <a:pt x="2116" y="2066"/>
                  </a:lnTo>
                  <a:lnTo>
                    <a:pt x="2113" y="2066"/>
                  </a:lnTo>
                  <a:lnTo>
                    <a:pt x="2111" y="2064"/>
                  </a:lnTo>
                  <a:lnTo>
                    <a:pt x="2113" y="2062"/>
                  </a:lnTo>
                  <a:lnTo>
                    <a:pt x="2118" y="2059"/>
                  </a:lnTo>
                  <a:lnTo>
                    <a:pt x="2120" y="2057"/>
                  </a:lnTo>
                  <a:lnTo>
                    <a:pt x="2116" y="2055"/>
                  </a:lnTo>
                  <a:lnTo>
                    <a:pt x="2115" y="2055"/>
                  </a:lnTo>
                  <a:lnTo>
                    <a:pt x="2111" y="2059"/>
                  </a:lnTo>
                  <a:lnTo>
                    <a:pt x="2107" y="2066"/>
                  </a:lnTo>
                  <a:lnTo>
                    <a:pt x="2104" y="2069"/>
                  </a:lnTo>
                  <a:lnTo>
                    <a:pt x="2099" y="2065"/>
                  </a:lnTo>
                  <a:lnTo>
                    <a:pt x="2096" y="2064"/>
                  </a:lnTo>
                  <a:lnTo>
                    <a:pt x="2094" y="2065"/>
                  </a:lnTo>
                  <a:lnTo>
                    <a:pt x="2091" y="2071"/>
                  </a:lnTo>
                  <a:lnTo>
                    <a:pt x="2083" y="2075"/>
                  </a:lnTo>
                  <a:lnTo>
                    <a:pt x="2071" y="2085"/>
                  </a:lnTo>
                  <a:lnTo>
                    <a:pt x="2066" y="2088"/>
                  </a:lnTo>
                  <a:lnTo>
                    <a:pt x="2059" y="2087"/>
                  </a:lnTo>
                  <a:lnTo>
                    <a:pt x="2058" y="2085"/>
                  </a:lnTo>
                  <a:lnTo>
                    <a:pt x="2059" y="2082"/>
                  </a:lnTo>
                  <a:lnTo>
                    <a:pt x="2059" y="2079"/>
                  </a:lnTo>
                  <a:lnTo>
                    <a:pt x="2059" y="2077"/>
                  </a:lnTo>
                  <a:lnTo>
                    <a:pt x="2060" y="2075"/>
                  </a:lnTo>
                  <a:lnTo>
                    <a:pt x="2059" y="2063"/>
                  </a:lnTo>
                  <a:lnTo>
                    <a:pt x="2061" y="2060"/>
                  </a:lnTo>
                  <a:lnTo>
                    <a:pt x="2063" y="2058"/>
                  </a:lnTo>
                  <a:lnTo>
                    <a:pt x="2066" y="2056"/>
                  </a:lnTo>
                  <a:lnTo>
                    <a:pt x="2075" y="2059"/>
                  </a:lnTo>
                  <a:lnTo>
                    <a:pt x="2080" y="2058"/>
                  </a:lnTo>
                  <a:lnTo>
                    <a:pt x="2083" y="2055"/>
                  </a:lnTo>
                  <a:lnTo>
                    <a:pt x="2086" y="2052"/>
                  </a:lnTo>
                  <a:lnTo>
                    <a:pt x="2089" y="2047"/>
                  </a:lnTo>
                  <a:lnTo>
                    <a:pt x="2090" y="2042"/>
                  </a:lnTo>
                  <a:lnTo>
                    <a:pt x="2087" y="2034"/>
                  </a:lnTo>
                  <a:lnTo>
                    <a:pt x="2085" y="2032"/>
                  </a:lnTo>
                  <a:lnTo>
                    <a:pt x="2077" y="2026"/>
                  </a:lnTo>
                  <a:lnTo>
                    <a:pt x="2072" y="2024"/>
                  </a:lnTo>
                  <a:lnTo>
                    <a:pt x="2068" y="2023"/>
                  </a:lnTo>
                  <a:lnTo>
                    <a:pt x="2065" y="2021"/>
                  </a:lnTo>
                  <a:lnTo>
                    <a:pt x="2063" y="2019"/>
                  </a:lnTo>
                  <a:lnTo>
                    <a:pt x="2062" y="2014"/>
                  </a:lnTo>
                  <a:lnTo>
                    <a:pt x="2062" y="2012"/>
                  </a:lnTo>
                  <a:lnTo>
                    <a:pt x="2062" y="2007"/>
                  </a:lnTo>
                  <a:lnTo>
                    <a:pt x="2064" y="2005"/>
                  </a:lnTo>
                  <a:lnTo>
                    <a:pt x="2071" y="2002"/>
                  </a:lnTo>
                  <a:lnTo>
                    <a:pt x="2071" y="2001"/>
                  </a:lnTo>
                  <a:lnTo>
                    <a:pt x="2065" y="1999"/>
                  </a:lnTo>
                  <a:lnTo>
                    <a:pt x="2062" y="1999"/>
                  </a:lnTo>
                  <a:lnTo>
                    <a:pt x="2059" y="2002"/>
                  </a:lnTo>
                  <a:lnTo>
                    <a:pt x="2057" y="2007"/>
                  </a:lnTo>
                  <a:lnTo>
                    <a:pt x="2055" y="2009"/>
                  </a:lnTo>
                  <a:lnTo>
                    <a:pt x="2049" y="2005"/>
                  </a:lnTo>
                  <a:lnTo>
                    <a:pt x="2046" y="2005"/>
                  </a:lnTo>
                  <a:lnTo>
                    <a:pt x="2044" y="2003"/>
                  </a:lnTo>
                  <a:lnTo>
                    <a:pt x="2042" y="2002"/>
                  </a:lnTo>
                  <a:lnTo>
                    <a:pt x="2043" y="2000"/>
                  </a:lnTo>
                  <a:lnTo>
                    <a:pt x="2046" y="1999"/>
                  </a:lnTo>
                  <a:lnTo>
                    <a:pt x="2051" y="1993"/>
                  </a:lnTo>
                  <a:lnTo>
                    <a:pt x="2051" y="1991"/>
                  </a:lnTo>
                  <a:lnTo>
                    <a:pt x="2047" y="1986"/>
                  </a:lnTo>
                  <a:lnTo>
                    <a:pt x="2046" y="1984"/>
                  </a:lnTo>
                  <a:lnTo>
                    <a:pt x="2039" y="1983"/>
                  </a:lnTo>
                  <a:lnTo>
                    <a:pt x="2031" y="1984"/>
                  </a:lnTo>
                  <a:lnTo>
                    <a:pt x="2028" y="1984"/>
                  </a:lnTo>
                  <a:lnTo>
                    <a:pt x="2026" y="1979"/>
                  </a:lnTo>
                  <a:lnTo>
                    <a:pt x="2025" y="1973"/>
                  </a:lnTo>
                  <a:lnTo>
                    <a:pt x="2025" y="1966"/>
                  </a:lnTo>
                  <a:lnTo>
                    <a:pt x="2024" y="1953"/>
                  </a:lnTo>
                  <a:lnTo>
                    <a:pt x="2022" y="1947"/>
                  </a:lnTo>
                  <a:lnTo>
                    <a:pt x="2019" y="1947"/>
                  </a:lnTo>
                  <a:lnTo>
                    <a:pt x="2010" y="1949"/>
                  </a:lnTo>
                  <a:lnTo>
                    <a:pt x="2007" y="1949"/>
                  </a:lnTo>
                  <a:lnTo>
                    <a:pt x="2005" y="1949"/>
                  </a:lnTo>
                  <a:lnTo>
                    <a:pt x="1999" y="1940"/>
                  </a:lnTo>
                  <a:lnTo>
                    <a:pt x="1996" y="1937"/>
                  </a:lnTo>
                  <a:lnTo>
                    <a:pt x="1995" y="1936"/>
                  </a:lnTo>
                  <a:lnTo>
                    <a:pt x="1990" y="1928"/>
                  </a:lnTo>
                  <a:lnTo>
                    <a:pt x="1988" y="1926"/>
                  </a:lnTo>
                  <a:lnTo>
                    <a:pt x="1986" y="1921"/>
                  </a:lnTo>
                  <a:lnTo>
                    <a:pt x="1983" y="1915"/>
                  </a:lnTo>
                  <a:lnTo>
                    <a:pt x="1980" y="1912"/>
                  </a:lnTo>
                  <a:lnTo>
                    <a:pt x="1978" y="1915"/>
                  </a:lnTo>
                  <a:lnTo>
                    <a:pt x="1975" y="1919"/>
                  </a:lnTo>
                  <a:lnTo>
                    <a:pt x="1972" y="1924"/>
                  </a:lnTo>
                  <a:lnTo>
                    <a:pt x="1970" y="1928"/>
                  </a:lnTo>
                  <a:lnTo>
                    <a:pt x="1970" y="1932"/>
                  </a:lnTo>
                  <a:lnTo>
                    <a:pt x="1972" y="1934"/>
                  </a:lnTo>
                  <a:lnTo>
                    <a:pt x="1982" y="1939"/>
                  </a:lnTo>
                  <a:lnTo>
                    <a:pt x="1984" y="1942"/>
                  </a:lnTo>
                  <a:lnTo>
                    <a:pt x="1987" y="1947"/>
                  </a:lnTo>
                  <a:lnTo>
                    <a:pt x="1989" y="1953"/>
                  </a:lnTo>
                  <a:lnTo>
                    <a:pt x="1990" y="1960"/>
                  </a:lnTo>
                  <a:lnTo>
                    <a:pt x="1990" y="1966"/>
                  </a:lnTo>
                  <a:lnTo>
                    <a:pt x="1988" y="1968"/>
                  </a:lnTo>
                  <a:lnTo>
                    <a:pt x="1986" y="1972"/>
                  </a:lnTo>
                  <a:lnTo>
                    <a:pt x="1979" y="1977"/>
                  </a:lnTo>
                  <a:lnTo>
                    <a:pt x="1973" y="1980"/>
                  </a:lnTo>
                  <a:lnTo>
                    <a:pt x="1966" y="1980"/>
                  </a:lnTo>
                  <a:lnTo>
                    <a:pt x="1963" y="1980"/>
                  </a:lnTo>
                  <a:lnTo>
                    <a:pt x="1945" y="1970"/>
                  </a:lnTo>
                  <a:lnTo>
                    <a:pt x="1942" y="1970"/>
                  </a:lnTo>
                  <a:lnTo>
                    <a:pt x="1938" y="1968"/>
                  </a:lnTo>
                  <a:lnTo>
                    <a:pt x="1929" y="1965"/>
                  </a:lnTo>
                  <a:lnTo>
                    <a:pt x="1924" y="1964"/>
                  </a:lnTo>
                  <a:lnTo>
                    <a:pt x="1915" y="1961"/>
                  </a:lnTo>
                  <a:lnTo>
                    <a:pt x="1901" y="1960"/>
                  </a:lnTo>
                  <a:lnTo>
                    <a:pt x="1898" y="1961"/>
                  </a:lnTo>
                  <a:lnTo>
                    <a:pt x="1902" y="1966"/>
                  </a:lnTo>
                  <a:lnTo>
                    <a:pt x="1905" y="1967"/>
                  </a:lnTo>
                  <a:lnTo>
                    <a:pt x="1908" y="1967"/>
                  </a:lnTo>
                  <a:lnTo>
                    <a:pt x="1912" y="1971"/>
                  </a:lnTo>
                  <a:lnTo>
                    <a:pt x="1918" y="1979"/>
                  </a:lnTo>
                  <a:lnTo>
                    <a:pt x="1921" y="1984"/>
                  </a:lnTo>
                  <a:lnTo>
                    <a:pt x="1924" y="1989"/>
                  </a:lnTo>
                  <a:lnTo>
                    <a:pt x="1924" y="1991"/>
                  </a:lnTo>
                  <a:lnTo>
                    <a:pt x="1921" y="1995"/>
                  </a:lnTo>
                  <a:lnTo>
                    <a:pt x="1901" y="1975"/>
                  </a:lnTo>
                  <a:lnTo>
                    <a:pt x="1888" y="1982"/>
                  </a:lnTo>
                  <a:lnTo>
                    <a:pt x="1882" y="1984"/>
                  </a:lnTo>
                  <a:lnTo>
                    <a:pt x="1877" y="1985"/>
                  </a:lnTo>
                  <a:lnTo>
                    <a:pt x="1871" y="1982"/>
                  </a:lnTo>
                  <a:lnTo>
                    <a:pt x="1857" y="1973"/>
                  </a:lnTo>
                  <a:lnTo>
                    <a:pt x="1852" y="1969"/>
                  </a:lnTo>
                  <a:lnTo>
                    <a:pt x="1850" y="1968"/>
                  </a:lnTo>
                  <a:lnTo>
                    <a:pt x="1838" y="1973"/>
                  </a:lnTo>
                  <a:lnTo>
                    <a:pt x="1827" y="1973"/>
                  </a:lnTo>
                  <a:lnTo>
                    <a:pt x="1806" y="1969"/>
                  </a:lnTo>
                  <a:lnTo>
                    <a:pt x="1799" y="1967"/>
                  </a:lnTo>
                  <a:lnTo>
                    <a:pt x="1796" y="1964"/>
                  </a:lnTo>
                  <a:lnTo>
                    <a:pt x="1794" y="1962"/>
                  </a:lnTo>
                  <a:lnTo>
                    <a:pt x="1789" y="1962"/>
                  </a:lnTo>
                  <a:lnTo>
                    <a:pt x="1777" y="1960"/>
                  </a:lnTo>
                  <a:lnTo>
                    <a:pt x="1765" y="1966"/>
                  </a:lnTo>
                  <a:lnTo>
                    <a:pt x="1753" y="1960"/>
                  </a:lnTo>
                  <a:lnTo>
                    <a:pt x="1748" y="1956"/>
                  </a:lnTo>
                  <a:lnTo>
                    <a:pt x="1747" y="1953"/>
                  </a:lnTo>
                  <a:lnTo>
                    <a:pt x="1743" y="1943"/>
                  </a:lnTo>
                  <a:lnTo>
                    <a:pt x="1743" y="1937"/>
                  </a:lnTo>
                  <a:lnTo>
                    <a:pt x="1744" y="1931"/>
                  </a:lnTo>
                  <a:lnTo>
                    <a:pt x="1745" y="1928"/>
                  </a:lnTo>
                  <a:lnTo>
                    <a:pt x="1746" y="1926"/>
                  </a:lnTo>
                  <a:lnTo>
                    <a:pt x="1738" y="1932"/>
                  </a:lnTo>
                  <a:lnTo>
                    <a:pt x="1736" y="1933"/>
                  </a:lnTo>
                  <a:lnTo>
                    <a:pt x="1733" y="1933"/>
                  </a:lnTo>
                  <a:lnTo>
                    <a:pt x="1723" y="1931"/>
                  </a:lnTo>
                  <a:lnTo>
                    <a:pt x="1721" y="1932"/>
                  </a:lnTo>
                  <a:lnTo>
                    <a:pt x="1721" y="1934"/>
                  </a:lnTo>
                  <a:lnTo>
                    <a:pt x="1725" y="1937"/>
                  </a:lnTo>
                  <a:lnTo>
                    <a:pt x="1725" y="1939"/>
                  </a:lnTo>
                  <a:lnTo>
                    <a:pt x="1719" y="1940"/>
                  </a:lnTo>
                  <a:lnTo>
                    <a:pt x="1710" y="1939"/>
                  </a:lnTo>
                  <a:lnTo>
                    <a:pt x="1707" y="1940"/>
                  </a:lnTo>
                  <a:lnTo>
                    <a:pt x="1706" y="1940"/>
                  </a:lnTo>
                  <a:lnTo>
                    <a:pt x="1701" y="1945"/>
                  </a:lnTo>
                  <a:lnTo>
                    <a:pt x="1700" y="1947"/>
                  </a:lnTo>
                  <a:lnTo>
                    <a:pt x="1697" y="1946"/>
                  </a:lnTo>
                  <a:lnTo>
                    <a:pt x="1689" y="1935"/>
                  </a:lnTo>
                  <a:lnTo>
                    <a:pt x="1682" y="1928"/>
                  </a:lnTo>
                  <a:lnTo>
                    <a:pt x="1674" y="1925"/>
                  </a:lnTo>
                  <a:lnTo>
                    <a:pt x="1669" y="1923"/>
                  </a:lnTo>
                  <a:lnTo>
                    <a:pt x="1668" y="1920"/>
                  </a:lnTo>
                  <a:lnTo>
                    <a:pt x="1656" y="1898"/>
                  </a:lnTo>
                  <a:lnTo>
                    <a:pt x="1655" y="1893"/>
                  </a:lnTo>
                  <a:lnTo>
                    <a:pt x="1651" y="1874"/>
                  </a:lnTo>
                  <a:lnTo>
                    <a:pt x="1650" y="1871"/>
                  </a:lnTo>
                  <a:lnTo>
                    <a:pt x="1648" y="1868"/>
                  </a:lnTo>
                  <a:lnTo>
                    <a:pt x="1651" y="1868"/>
                  </a:lnTo>
                  <a:lnTo>
                    <a:pt x="1662" y="1870"/>
                  </a:lnTo>
                  <a:lnTo>
                    <a:pt x="1673" y="1870"/>
                  </a:lnTo>
                  <a:lnTo>
                    <a:pt x="1678" y="1871"/>
                  </a:lnTo>
                  <a:lnTo>
                    <a:pt x="1685" y="1876"/>
                  </a:lnTo>
                  <a:lnTo>
                    <a:pt x="1693" y="1879"/>
                  </a:lnTo>
                  <a:lnTo>
                    <a:pt x="1699" y="1879"/>
                  </a:lnTo>
                  <a:lnTo>
                    <a:pt x="1710" y="1878"/>
                  </a:lnTo>
                  <a:lnTo>
                    <a:pt x="1721" y="1875"/>
                  </a:lnTo>
                  <a:lnTo>
                    <a:pt x="1722" y="1873"/>
                  </a:lnTo>
                  <a:lnTo>
                    <a:pt x="1715" y="1869"/>
                  </a:lnTo>
                  <a:lnTo>
                    <a:pt x="1709" y="1863"/>
                  </a:lnTo>
                  <a:lnTo>
                    <a:pt x="1702" y="1857"/>
                  </a:lnTo>
                  <a:lnTo>
                    <a:pt x="1699" y="1853"/>
                  </a:lnTo>
                  <a:lnTo>
                    <a:pt x="1693" y="1852"/>
                  </a:lnTo>
                  <a:lnTo>
                    <a:pt x="1675" y="1851"/>
                  </a:lnTo>
                  <a:lnTo>
                    <a:pt x="1660" y="1846"/>
                  </a:lnTo>
                  <a:lnTo>
                    <a:pt x="1649" y="1839"/>
                  </a:lnTo>
                  <a:lnTo>
                    <a:pt x="1641" y="1832"/>
                  </a:lnTo>
                  <a:lnTo>
                    <a:pt x="1637" y="1828"/>
                  </a:lnTo>
                  <a:lnTo>
                    <a:pt x="1636" y="1825"/>
                  </a:lnTo>
                  <a:lnTo>
                    <a:pt x="1634" y="1816"/>
                  </a:lnTo>
                  <a:lnTo>
                    <a:pt x="1633" y="1800"/>
                  </a:lnTo>
                  <a:lnTo>
                    <a:pt x="1632" y="1789"/>
                  </a:lnTo>
                  <a:lnTo>
                    <a:pt x="1630" y="1783"/>
                  </a:lnTo>
                  <a:lnTo>
                    <a:pt x="1630" y="1778"/>
                  </a:lnTo>
                  <a:lnTo>
                    <a:pt x="1633" y="1768"/>
                  </a:lnTo>
                  <a:lnTo>
                    <a:pt x="1641" y="1757"/>
                  </a:lnTo>
                  <a:lnTo>
                    <a:pt x="1642" y="1755"/>
                  </a:lnTo>
                  <a:lnTo>
                    <a:pt x="1640" y="1755"/>
                  </a:lnTo>
                  <a:lnTo>
                    <a:pt x="1636" y="1751"/>
                  </a:lnTo>
                  <a:lnTo>
                    <a:pt x="1635" y="1747"/>
                  </a:lnTo>
                  <a:lnTo>
                    <a:pt x="1634" y="1741"/>
                  </a:lnTo>
                  <a:lnTo>
                    <a:pt x="1634" y="1735"/>
                  </a:lnTo>
                  <a:lnTo>
                    <a:pt x="1635" y="1730"/>
                  </a:lnTo>
                  <a:lnTo>
                    <a:pt x="1636" y="1725"/>
                  </a:lnTo>
                  <a:lnTo>
                    <a:pt x="1640" y="1714"/>
                  </a:lnTo>
                  <a:lnTo>
                    <a:pt x="1646" y="1701"/>
                  </a:lnTo>
                  <a:lnTo>
                    <a:pt x="1651" y="1689"/>
                  </a:lnTo>
                  <a:lnTo>
                    <a:pt x="1652" y="1684"/>
                  </a:lnTo>
                  <a:lnTo>
                    <a:pt x="1653" y="1673"/>
                  </a:lnTo>
                  <a:lnTo>
                    <a:pt x="1654" y="1665"/>
                  </a:lnTo>
                  <a:lnTo>
                    <a:pt x="1654" y="1660"/>
                  </a:lnTo>
                  <a:lnTo>
                    <a:pt x="1655" y="1656"/>
                  </a:lnTo>
                  <a:lnTo>
                    <a:pt x="1659" y="1647"/>
                  </a:lnTo>
                  <a:lnTo>
                    <a:pt x="1663" y="1639"/>
                  </a:lnTo>
                  <a:lnTo>
                    <a:pt x="1671" y="1633"/>
                  </a:lnTo>
                  <a:lnTo>
                    <a:pt x="1671" y="1630"/>
                  </a:lnTo>
                  <a:lnTo>
                    <a:pt x="1671" y="1627"/>
                  </a:lnTo>
                  <a:lnTo>
                    <a:pt x="1671" y="1624"/>
                  </a:lnTo>
                  <a:lnTo>
                    <a:pt x="1672" y="1622"/>
                  </a:lnTo>
                  <a:lnTo>
                    <a:pt x="1689" y="1601"/>
                  </a:lnTo>
                  <a:lnTo>
                    <a:pt x="1697" y="1592"/>
                  </a:lnTo>
                  <a:lnTo>
                    <a:pt x="1704" y="1586"/>
                  </a:lnTo>
                  <a:lnTo>
                    <a:pt x="1712" y="1582"/>
                  </a:lnTo>
                  <a:lnTo>
                    <a:pt x="1734" y="1574"/>
                  </a:lnTo>
                  <a:lnTo>
                    <a:pt x="1746" y="1571"/>
                  </a:lnTo>
                  <a:lnTo>
                    <a:pt x="1760" y="1572"/>
                  </a:lnTo>
                  <a:lnTo>
                    <a:pt x="1787" y="1577"/>
                  </a:lnTo>
                  <a:lnTo>
                    <a:pt x="1790" y="1580"/>
                  </a:lnTo>
                  <a:lnTo>
                    <a:pt x="1791" y="1582"/>
                  </a:lnTo>
                  <a:lnTo>
                    <a:pt x="1793" y="1586"/>
                  </a:lnTo>
                  <a:lnTo>
                    <a:pt x="1791" y="1589"/>
                  </a:lnTo>
                  <a:lnTo>
                    <a:pt x="1784" y="1600"/>
                  </a:lnTo>
                  <a:lnTo>
                    <a:pt x="1775" y="1608"/>
                  </a:lnTo>
                  <a:lnTo>
                    <a:pt x="1769" y="1616"/>
                  </a:lnTo>
                  <a:lnTo>
                    <a:pt x="1759" y="1633"/>
                  </a:lnTo>
                  <a:lnTo>
                    <a:pt x="1756" y="1638"/>
                  </a:lnTo>
                  <a:lnTo>
                    <a:pt x="1743" y="1671"/>
                  </a:lnTo>
                  <a:lnTo>
                    <a:pt x="1740" y="1677"/>
                  </a:lnTo>
                  <a:lnTo>
                    <a:pt x="1738" y="1681"/>
                  </a:lnTo>
                  <a:lnTo>
                    <a:pt x="1737" y="1693"/>
                  </a:lnTo>
                  <a:lnTo>
                    <a:pt x="1738" y="1697"/>
                  </a:lnTo>
                  <a:lnTo>
                    <a:pt x="1740" y="1704"/>
                  </a:lnTo>
                  <a:lnTo>
                    <a:pt x="1747" y="1719"/>
                  </a:lnTo>
                  <a:lnTo>
                    <a:pt x="1748" y="1725"/>
                  </a:lnTo>
                  <a:lnTo>
                    <a:pt x="1748" y="1731"/>
                  </a:lnTo>
                  <a:lnTo>
                    <a:pt x="1748" y="1746"/>
                  </a:lnTo>
                  <a:lnTo>
                    <a:pt x="1748" y="1753"/>
                  </a:lnTo>
                  <a:lnTo>
                    <a:pt x="1748" y="1761"/>
                  </a:lnTo>
                  <a:lnTo>
                    <a:pt x="1749" y="1771"/>
                  </a:lnTo>
                  <a:lnTo>
                    <a:pt x="1751" y="1784"/>
                  </a:lnTo>
                  <a:lnTo>
                    <a:pt x="1758" y="1797"/>
                  </a:lnTo>
                  <a:lnTo>
                    <a:pt x="1767" y="1810"/>
                  </a:lnTo>
                  <a:lnTo>
                    <a:pt x="1773" y="1819"/>
                  </a:lnTo>
                  <a:lnTo>
                    <a:pt x="1780" y="1825"/>
                  </a:lnTo>
                  <a:lnTo>
                    <a:pt x="1788" y="1835"/>
                  </a:lnTo>
                  <a:lnTo>
                    <a:pt x="1790" y="1839"/>
                  </a:lnTo>
                  <a:lnTo>
                    <a:pt x="1786" y="1844"/>
                  </a:lnTo>
                  <a:lnTo>
                    <a:pt x="1778" y="1852"/>
                  </a:lnTo>
                  <a:lnTo>
                    <a:pt x="1767" y="1855"/>
                  </a:lnTo>
                  <a:lnTo>
                    <a:pt x="1760" y="1858"/>
                  </a:lnTo>
                  <a:lnTo>
                    <a:pt x="1753" y="1865"/>
                  </a:lnTo>
                  <a:lnTo>
                    <a:pt x="1743" y="1870"/>
                  </a:lnTo>
                  <a:lnTo>
                    <a:pt x="1740" y="1873"/>
                  </a:lnTo>
                  <a:close/>
                  <a:moveTo>
                    <a:pt x="1311" y="1561"/>
                  </a:moveTo>
                  <a:lnTo>
                    <a:pt x="1338" y="1585"/>
                  </a:lnTo>
                  <a:lnTo>
                    <a:pt x="1342" y="1583"/>
                  </a:lnTo>
                  <a:lnTo>
                    <a:pt x="1350" y="1582"/>
                  </a:lnTo>
                  <a:lnTo>
                    <a:pt x="1358" y="1578"/>
                  </a:lnTo>
                  <a:lnTo>
                    <a:pt x="1370" y="1575"/>
                  </a:lnTo>
                  <a:lnTo>
                    <a:pt x="1377" y="1570"/>
                  </a:lnTo>
                  <a:lnTo>
                    <a:pt x="1380" y="1569"/>
                  </a:lnTo>
                  <a:lnTo>
                    <a:pt x="1386" y="1567"/>
                  </a:lnTo>
                  <a:lnTo>
                    <a:pt x="1388" y="1567"/>
                  </a:lnTo>
                  <a:lnTo>
                    <a:pt x="1397" y="1570"/>
                  </a:lnTo>
                  <a:lnTo>
                    <a:pt x="1400" y="1572"/>
                  </a:lnTo>
                  <a:lnTo>
                    <a:pt x="1402" y="1575"/>
                  </a:lnTo>
                  <a:lnTo>
                    <a:pt x="1403" y="1578"/>
                  </a:lnTo>
                  <a:lnTo>
                    <a:pt x="1406" y="1588"/>
                  </a:lnTo>
                  <a:lnTo>
                    <a:pt x="1407" y="1592"/>
                  </a:lnTo>
                  <a:lnTo>
                    <a:pt x="1407" y="1593"/>
                  </a:lnTo>
                  <a:lnTo>
                    <a:pt x="1404" y="1599"/>
                  </a:lnTo>
                  <a:lnTo>
                    <a:pt x="1402" y="1601"/>
                  </a:lnTo>
                  <a:lnTo>
                    <a:pt x="1398" y="1604"/>
                  </a:lnTo>
                  <a:lnTo>
                    <a:pt x="1394" y="1604"/>
                  </a:lnTo>
                  <a:lnTo>
                    <a:pt x="1391" y="1608"/>
                  </a:lnTo>
                  <a:lnTo>
                    <a:pt x="1388" y="1607"/>
                  </a:lnTo>
                  <a:lnTo>
                    <a:pt x="1387" y="1611"/>
                  </a:lnTo>
                  <a:lnTo>
                    <a:pt x="1387" y="1614"/>
                  </a:lnTo>
                  <a:lnTo>
                    <a:pt x="1388" y="1615"/>
                  </a:lnTo>
                  <a:lnTo>
                    <a:pt x="1390" y="1615"/>
                  </a:lnTo>
                  <a:lnTo>
                    <a:pt x="1392" y="1613"/>
                  </a:lnTo>
                  <a:lnTo>
                    <a:pt x="1396" y="1614"/>
                  </a:lnTo>
                  <a:lnTo>
                    <a:pt x="1398" y="1616"/>
                  </a:lnTo>
                  <a:lnTo>
                    <a:pt x="1400" y="1621"/>
                  </a:lnTo>
                  <a:lnTo>
                    <a:pt x="1398" y="1624"/>
                  </a:lnTo>
                  <a:lnTo>
                    <a:pt x="1391" y="1630"/>
                  </a:lnTo>
                  <a:lnTo>
                    <a:pt x="1381" y="1635"/>
                  </a:lnTo>
                  <a:lnTo>
                    <a:pt x="1369" y="1654"/>
                  </a:lnTo>
                  <a:lnTo>
                    <a:pt x="1363" y="1662"/>
                  </a:lnTo>
                  <a:lnTo>
                    <a:pt x="1362" y="1665"/>
                  </a:lnTo>
                  <a:lnTo>
                    <a:pt x="1361" y="1667"/>
                  </a:lnTo>
                  <a:lnTo>
                    <a:pt x="1361" y="1671"/>
                  </a:lnTo>
                  <a:lnTo>
                    <a:pt x="1361" y="1673"/>
                  </a:lnTo>
                  <a:lnTo>
                    <a:pt x="1363" y="1674"/>
                  </a:lnTo>
                  <a:lnTo>
                    <a:pt x="1369" y="1668"/>
                  </a:lnTo>
                  <a:lnTo>
                    <a:pt x="1373" y="1665"/>
                  </a:lnTo>
                  <a:lnTo>
                    <a:pt x="1377" y="1663"/>
                  </a:lnTo>
                  <a:lnTo>
                    <a:pt x="1384" y="1663"/>
                  </a:lnTo>
                  <a:lnTo>
                    <a:pt x="1386" y="1664"/>
                  </a:lnTo>
                  <a:lnTo>
                    <a:pt x="1392" y="1668"/>
                  </a:lnTo>
                  <a:lnTo>
                    <a:pt x="1397" y="1674"/>
                  </a:lnTo>
                  <a:lnTo>
                    <a:pt x="1397" y="1676"/>
                  </a:lnTo>
                  <a:lnTo>
                    <a:pt x="1397" y="1678"/>
                  </a:lnTo>
                  <a:lnTo>
                    <a:pt x="1395" y="1680"/>
                  </a:lnTo>
                  <a:lnTo>
                    <a:pt x="1395" y="1682"/>
                  </a:lnTo>
                  <a:lnTo>
                    <a:pt x="1399" y="1685"/>
                  </a:lnTo>
                  <a:lnTo>
                    <a:pt x="1404" y="1693"/>
                  </a:lnTo>
                  <a:lnTo>
                    <a:pt x="1405" y="1698"/>
                  </a:lnTo>
                  <a:lnTo>
                    <a:pt x="1402" y="1703"/>
                  </a:lnTo>
                  <a:lnTo>
                    <a:pt x="1402" y="1706"/>
                  </a:lnTo>
                  <a:lnTo>
                    <a:pt x="1403" y="1708"/>
                  </a:lnTo>
                  <a:lnTo>
                    <a:pt x="1405" y="1706"/>
                  </a:lnTo>
                  <a:lnTo>
                    <a:pt x="1411" y="1701"/>
                  </a:lnTo>
                  <a:lnTo>
                    <a:pt x="1417" y="1698"/>
                  </a:lnTo>
                  <a:lnTo>
                    <a:pt x="1420" y="1698"/>
                  </a:lnTo>
                  <a:lnTo>
                    <a:pt x="1422" y="1699"/>
                  </a:lnTo>
                  <a:lnTo>
                    <a:pt x="1423" y="1707"/>
                  </a:lnTo>
                  <a:lnTo>
                    <a:pt x="1425" y="1715"/>
                  </a:lnTo>
                  <a:lnTo>
                    <a:pt x="1425" y="1722"/>
                  </a:lnTo>
                  <a:lnTo>
                    <a:pt x="1424" y="1728"/>
                  </a:lnTo>
                  <a:lnTo>
                    <a:pt x="1422" y="1732"/>
                  </a:lnTo>
                  <a:lnTo>
                    <a:pt x="1419" y="1737"/>
                  </a:lnTo>
                  <a:lnTo>
                    <a:pt x="1415" y="1740"/>
                  </a:lnTo>
                  <a:lnTo>
                    <a:pt x="1413" y="1740"/>
                  </a:lnTo>
                  <a:lnTo>
                    <a:pt x="1413" y="1741"/>
                  </a:lnTo>
                  <a:lnTo>
                    <a:pt x="1417" y="1745"/>
                  </a:lnTo>
                  <a:lnTo>
                    <a:pt x="1419" y="1748"/>
                  </a:lnTo>
                  <a:lnTo>
                    <a:pt x="1420" y="1752"/>
                  </a:lnTo>
                  <a:lnTo>
                    <a:pt x="1420" y="1755"/>
                  </a:lnTo>
                  <a:lnTo>
                    <a:pt x="1419" y="1758"/>
                  </a:lnTo>
                  <a:lnTo>
                    <a:pt x="1414" y="1769"/>
                  </a:lnTo>
                  <a:lnTo>
                    <a:pt x="1414" y="1770"/>
                  </a:lnTo>
                  <a:lnTo>
                    <a:pt x="1416" y="1771"/>
                  </a:lnTo>
                  <a:lnTo>
                    <a:pt x="1419" y="1777"/>
                  </a:lnTo>
                  <a:lnTo>
                    <a:pt x="1419" y="1790"/>
                  </a:lnTo>
                  <a:lnTo>
                    <a:pt x="1409" y="1795"/>
                  </a:lnTo>
                  <a:lnTo>
                    <a:pt x="1406" y="1798"/>
                  </a:lnTo>
                  <a:lnTo>
                    <a:pt x="1403" y="1803"/>
                  </a:lnTo>
                  <a:lnTo>
                    <a:pt x="1400" y="1806"/>
                  </a:lnTo>
                  <a:lnTo>
                    <a:pt x="1392" y="1811"/>
                  </a:lnTo>
                  <a:lnTo>
                    <a:pt x="1388" y="1811"/>
                  </a:lnTo>
                  <a:lnTo>
                    <a:pt x="1369" y="1808"/>
                  </a:lnTo>
                  <a:lnTo>
                    <a:pt x="1367" y="1806"/>
                  </a:lnTo>
                  <a:lnTo>
                    <a:pt x="1366" y="1802"/>
                  </a:lnTo>
                  <a:lnTo>
                    <a:pt x="1365" y="1797"/>
                  </a:lnTo>
                  <a:lnTo>
                    <a:pt x="1365" y="1794"/>
                  </a:lnTo>
                  <a:lnTo>
                    <a:pt x="1365" y="1790"/>
                  </a:lnTo>
                  <a:lnTo>
                    <a:pt x="1365" y="1789"/>
                  </a:lnTo>
                  <a:lnTo>
                    <a:pt x="1365" y="1788"/>
                  </a:lnTo>
                  <a:lnTo>
                    <a:pt x="1363" y="1791"/>
                  </a:lnTo>
                  <a:lnTo>
                    <a:pt x="1360" y="1797"/>
                  </a:lnTo>
                  <a:lnTo>
                    <a:pt x="1361" y="1802"/>
                  </a:lnTo>
                  <a:lnTo>
                    <a:pt x="1367" y="1818"/>
                  </a:lnTo>
                  <a:lnTo>
                    <a:pt x="1369" y="1825"/>
                  </a:lnTo>
                  <a:lnTo>
                    <a:pt x="1369" y="1828"/>
                  </a:lnTo>
                  <a:lnTo>
                    <a:pt x="1369" y="1830"/>
                  </a:lnTo>
                  <a:lnTo>
                    <a:pt x="1362" y="1840"/>
                  </a:lnTo>
                  <a:lnTo>
                    <a:pt x="1358" y="1843"/>
                  </a:lnTo>
                  <a:lnTo>
                    <a:pt x="1354" y="1844"/>
                  </a:lnTo>
                  <a:lnTo>
                    <a:pt x="1350" y="1843"/>
                  </a:lnTo>
                  <a:lnTo>
                    <a:pt x="1346" y="1839"/>
                  </a:lnTo>
                  <a:lnTo>
                    <a:pt x="1343" y="1837"/>
                  </a:lnTo>
                  <a:lnTo>
                    <a:pt x="1337" y="1838"/>
                  </a:lnTo>
                  <a:lnTo>
                    <a:pt x="1335" y="1836"/>
                  </a:lnTo>
                  <a:lnTo>
                    <a:pt x="1334" y="1832"/>
                  </a:lnTo>
                  <a:lnTo>
                    <a:pt x="1330" y="1819"/>
                  </a:lnTo>
                  <a:lnTo>
                    <a:pt x="1324" y="1809"/>
                  </a:lnTo>
                  <a:lnTo>
                    <a:pt x="1320" y="1798"/>
                  </a:lnTo>
                  <a:lnTo>
                    <a:pt x="1307" y="1783"/>
                  </a:lnTo>
                  <a:lnTo>
                    <a:pt x="1301" y="1773"/>
                  </a:lnTo>
                  <a:lnTo>
                    <a:pt x="1292" y="1758"/>
                  </a:lnTo>
                  <a:lnTo>
                    <a:pt x="1288" y="1754"/>
                  </a:lnTo>
                  <a:lnTo>
                    <a:pt x="1285" y="1753"/>
                  </a:lnTo>
                  <a:lnTo>
                    <a:pt x="1279" y="1751"/>
                  </a:lnTo>
                  <a:lnTo>
                    <a:pt x="1278" y="1750"/>
                  </a:lnTo>
                  <a:lnTo>
                    <a:pt x="1276" y="1744"/>
                  </a:lnTo>
                  <a:lnTo>
                    <a:pt x="1272" y="1741"/>
                  </a:lnTo>
                  <a:lnTo>
                    <a:pt x="1271" y="1740"/>
                  </a:lnTo>
                  <a:lnTo>
                    <a:pt x="1269" y="1741"/>
                  </a:lnTo>
                  <a:lnTo>
                    <a:pt x="1263" y="1744"/>
                  </a:lnTo>
                  <a:lnTo>
                    <a:pt x="1256" y="1741"/>
                  </a:lnTo>
                  <a:lnTo>
                    <a:pt x="1254" y="1737"/>
                  </a:lnTo>
                  <a:lnTo>
                    <a:pt x="1254" y="1733"/>
                  </a:lnTo>
                  <a:lnTo>
                    <a:pt x="1252" y="1731"/>
                  </a:lnTo>
                  <a:lnTo>
                    <a:pt x="1250" y="1728"/>
                  </a:lnTo>
                  <a:lnTo>
                    <a:pt x="1248" y="1722"/>
                  </a:lnTo>
                  <a:lnTo>
                    <a:pt x="1234" y="1710"/>
                  </a:lnTo>
                  <a:lnTo>
                    <a:pt x="1226" y="1698"/>
                  </a:lnTo>
                  <a:lnTo>
                    <a:pt x="1224" y="1693"/>
                  </a:lnTo>
                  <a:lnTo>
                    <a:pt x="1224" y="1690"/>
                  </a:lnTo>
                  <a:lnTo>
                    <a:pt x="1225" y="1684"/>
                  </a:lnTo>
                  <a:lnTo>
                    <a:pt x="1227" y="1677"/>
                  </a:lnTo>
                  <a:lnTo>
                    <a:pt x="1230" y="1669"/>
                  </a:lnTo>
                  <a:lnTo>
                    <a:pt x="1231" y="1667"/>
                  </a:lnTo>
                  <a:lnTo>
                    <a:pt x="1237" y="1660"/>
                  </a:lnTo>
                  <a:lnTo>
                    <a:pt x="1241" y="1658"/>
                  </a:lnTo>
                  <a:lnTo>
                    <a:pt x="1246" y="1659"/>
                  </a:lnTo>
                  <a:lnTo>
                    <a:pt x="1249" y="1661"/>
                  </a:lnTo>
                  <a:lnTo>
                    <a:pt x="1252" y="1665"/>
                  </a:lnTo>
                  <a:lnTo>
                    <a:pt x="1254" y="1670"/>
                  </a:lnTo>
                  <a:lnTo>
                    <a:pt x="1255" y="1673"/>
                  </a:lnTo>
                  <a:lnTo>
                    <a:pt x="1259" y="1677"/>
                  </a:lnTo>
                  <a:lnTo>
                    <a:pt x="1261" y="1680"/>
                  </a:lnTo>
                  <a:lnTo>
                    <a:pt x="1265" y="1687"/>
                  </a:lnTo>
                  <a:lnTo>
                    <a:pt x="1268" y="1695"/>
                  </a:lnTo>
                  <a:lnTo>
                    <a:pt x="1270" y="1697"/>
                  </a:lnTo>
                  <a:lnTo>
                    <a:pt x="1276" y="1698"/>
                  </a:lnTo>
                  <a:lnTo>
                    <a:pt x="1282" y="1696"/>
                  </a:lnTo>
                  <a:lnTo>
                    <a:pt x="1296" y="1692"/>
                  </a:lnTo>
                  <a:lnTo>
                    <a:pt x="1296" y="1691"/>
                  </a:lnTo>
                  <a:lnTo>
                    <a:pt x="1297" y="1688"/>
                  </a:lnTo>
                  <a:lnTo>
                    <a:pt x="1298" y="1669"/>
                  </a:lnTo>
                  <a:lnTo>
                    <a:pt x="1300" y="1669"/>
                  </a:lnTo>
                  <a:lnTo>
                    <a:pt x="1304" y="1678"/>
                  </a:lnTo>
                  <a:lnTo>
                    <a:pt x="1305" y="1679"/>
                  </a:lnTo>
                  <a:lnTo>
                    <a:pt x="1307" y="1677"/>
                  </a:lnTo>
                  <a:lnTo>
                    <a:pt x="1308" y="1673"/>
                  </a:lnTo>
                  <a:lnTo>
                    <a:pt x="1308" y="1671"/>
                  </a:lnTo>
                  <a:lnTo>
                    <a:pt x="1305" y="1661"/>
                  </a:lnTo>
                  <a:lnTo>
                    <a:pt x="1304" y="1657"/>
                  </a:lnTo>
                  <a:lnTo>
                    <a:pt x="1302" y="1654"/>
                  </a:lnTo>
                  <a:lnTo>
                    <a:pt x="1300" y="1653"/>
                  </a:lnTo>
                  <a:lnTo>
                    <a:pt x="1297" y="1654"/>
                  </a:lnTo>
                  <a:lnTo>
                    <a:pt x="1294" y="1652"/>
                  </a:lnTo>
                  <a:lnTo>
                    <a:pt x="1293" y="1649"/>
                  </a:lnTo>
                  <a:lnTo>
                    <a:pt x="1294" y="1645"/>
                  </a:lnTo>
                  <a:lnTo>
                    <a:pt x="1295" y="1641"/>
                  </a:lnTo>
                  <a:lnTo>
                    <a:pt x="1297" y="1639"/>
                  </a:lnTo>
                  <a:lnTo>
                    <a:pt x="1300" y="1638"/>
                  </a:lnTo>
                  <a:lnTo>
                    <a:pt x="1304" y="1639"/>
                  </a:lnTo>
                  <a:lnTo>
                    <a:pt x="1309" y="1644"/>
                  </a:lnTo>
                  <a:lnTo>
                    <a:pt x="1312" y="1645"/>
                  </a:lnTo>
                  <a:lnTo>
                    <a:pt x="1317" y="1643"/>
                  </a:lnTo>
                  <a:lnTo>
                    <a:pt x="1311" y="1641"/>
                  </a:lnTo>
                  <a:lnTo>
                    <a:pt x="1302" y="1629"/>
                  </a:lnTo>
                  <a:lnTo>
                    <a:pt x="1300" y="1627"/>
                  </a:lnTo>
                  <a:lnTo>
                    <a:pt x="1295" y="1632"/>
                  </a:lnTo>
                  <a:lnTo>
                    <a:pt x="1292" y="1634"/>
                  </a:lnTo>
                  <a:lnTo>
                    <a:pt x="1287" y="1636"/>
                  </a:lnTo>
                  <a:lnTo>
                    <a:pt x="1282" y="1636"/>
                  </a:lnTo>
                  <a:lnTo>
                    <a:pt x="1265" y="1619"/>
                  </a:lnTo>
                  <a:lnTo>
                    <a:pt x="1263" y="1617"/>
                  </a:lnTo>
                  <a:lnTo>
                    <a:pt x="1262" y="1613"/>
                  </a:lnTo>
                  <a:lnTo>
                    <a:pt x="1263" y="1611"/>
                  </a:lnTo>
                  <a:lnTo>
                    <a:pt x="1264" y="1608"/>
                  </a:lnTo>
                  <a:lnTo>
                    <a:pt x="1269" y="1604"/>
                  </a:lnTo>
                  <a:lnTo>
                    <a:pt x="1276" y="1600"/>
                  </a:lnTo>
                  <a:lnTo>
                    <a:pt x="1280" y="1600"/>
                  </a:lnTo>
                  <a:lnTo>
                    <a:pt x="1283" y="1604"/>
                  </a:lnTo>
                  <a:lnTo>
                    <a:pt x="1290" y="1612"/>
                  </a:lnTo>
                  <a:lnTo>
                    <a:pt x="1295" y="1617"/>
                  </a:lnTo>
                  <a:lnTo>
                    <a:pt x="1295" y="1615"/>
                  </a:lnTo>
                  <a:lnTo>
                    <a:pt x="1294" y="1610"/>
                  </a:lnTo>
                  <a:lnTo>
                    <a:pt x="1291" y="1603"/>
                  </a:lnTo>
                  <a:lnTo>
                    <a:pt x="1290" y="1601"/>
                  </a:lnTo>
                  <a:lnTo>
                    <a:pt x="1286" y="1599"/>
                  </a:lnTo>
                  <a:lnTo>
                    <a:pt x="1282" y="1594"/>
                  </a:lnTo>
                  <a:lnTo>
                    <a:pt x="1281" y="1590"/>
                  </a:lnTo>
                  <a:lnTo>
                    <a:pt x="1280" y="1586"/>
                  </a:lnTo>
                  <a:lnTo>
                    <a:pt x="1279" y="1582"/>
                  </a:lnTo>
                  <a:lnTo>
                    <a:pt x="1281" y="1578"/>
                  </a:lnTo>
                  <a:lnTo>
                    <a:pt x="1282" y="1577"/>
                  </a:lnTo>
                  <a:lnTo>
                    <a:pt x="1296" y="1572"/>
                  </a:lnTo>
                  <a:lnTo>
                    <a:pt x="1305" y="1577"/>
                  </a:lnTo>
                  <a:lnTo>
                    <a:pt x="1311" y="1578"/>
                  </a:lnTo>
                  <a:lnTo>
                    <a:pt x="1314" y="1572"/>
                  </a:lnTo>
                  <a:lnTo>
                    <a:pt x="1313" y="1571"/>
                  </a:lnTo>
                  <a:lnTo>
                    <a:pt x="1310" y="1572"/>
                  </a:lnTo>
                  <a:lnTo>
                    <a:pt x="1306" y="1572"/>
                  </a:lnTo>
                  <a:lnTo>
                    <a:pt x="1304" y="1569"/>
                  </a:lnTo>
                  <a:lnTo>
                    <a:pt x="1304" y="1567"/>
                  </a:lnTo>
                  <a:lnTo>
                    <a:pt x="1307" y="1563"/>
                  </a:lnTo>
                  <a:lnTo>
                    <a:pt x="1311" y="1561"/>
                  </a:lnTo>
                  <a:close/>
                  <a:moveTo>
                    <a:pt x="1366" y="1570"/>
                  </a:moveTo>
                  <a:lnTo>
                    <a:pt x="1357" y="1572"/>
                  </a:lnTo>
                  <a:lnTo>
                    <a:pt x="1353" y="1571"/>
                  </a:lnTo>
                  <a:lnTo>
                    <a:pt x="1351" y="1574"/>
                  </a:lnTo>
                  <a:lnTo>
                    <a:pt x="1349" y="1575"/>
                  </a:lnTo>
                  <a:lnTo>
                    <a:pt x="1344" y="1576"/>
                  </a:lnTo>
                  <a:lnTo>
                    <a:pt x="1334" y="1570"/>
                  </a:lnTo>
                  <a:lnTo>
                    <a:pt x="1330" y="1569"/>
                  </a:lnTo>
                  <a:lnTo>
                    <a:pt x="1329" y="1567"/>
                  </a:lnTo>
                  <a:lnTo>
                    <a:pt x="1330" y="1565"/>
                  </a:lnTo>
                  <a:lnTo>
                    <a:pt x="1332" y="1563"/>
                  </a:lnTo>
                  <a:lnTo>
                    <a:pt x="1340" y="1561"/>
                  </a:lnTo>
                  <a:lnTo>
                    <a:pt x="1343" y="1558"/>
                  </a:lnTo>
                  <a:lnTo>
                    <a:pt x="1344" y="1556"/>
                  </a:lnTo>
                  <a:lnTo>
                    <a:pt x="1346" y="1553"/>
                  </a:lnTo>
                  <a:lnTo>
                    <a:pt x="1349" y="1552"/>
                  </a:lnTo>
                  <a:lnTo>
                    <a:pt x="1356" y="1550"/>
                  </a:lnTo>
                  <a:lnTo>
                    <a:pt x="1373" y="1542"/>
                  </a:lnTo>
                  <a:lnTo>
                    <a:pt x="1381" y="1541"/>
                  </a:lnTo>
                  <a:lnTo>
                    <a:pt x="1385" y="1542"/>
                  </a:lnTo>
                  <a:lnTo>
                    <a:pt x="1386" y="1544"/>
                  </a:lnTo>
                  <a:lnTo>
                    <a:pt x="1386" y="1546"/>
                  </a:lnTo>
                  <a:lnTo>
                    <a:pt x="1386" y="1548"/>
                  </a:lnTo>
                  <a:lnTo>
                    <a:pt x="1383" y="1554"/>
                  </a:lnTo>
                  <a:lnTo>
                    <a:pt x="1380" y="1558"/>
                  </a:lnTo>
                  <a:lnTo>
                    <a:pt x="1370" y="1567"/>
                  </a:lnTo>
                  <a:lnTo>
                    <a:pt x="1366" y="1570"/>
                  </a:lnTo>
                  <a:close/>
                  <a:moveTo>
                    <a:pt x="1529" y="1536"/>
                  </a:moveTo>
                  <a:lnTo>
                    <a:pt x="1542" y="1541"/>
                  </a:lnTo>
                  <a:lnTo>
                    <a:pt x="1548" y="1545"/>
                  </a:lnTo>
                  <a:lnTo>
                    <a:pt x="1551" y="1547"/>
                  </a:lnTo>
                  <a:lnTo>
                    <a:pt x="1557" y="1555"/>
                  </a:lnTo>
                  <a:lnTo>
                    <a:pt x="1560" y="1558"/>
                  </a:lnTo>
                  <a:lnTo>
                    <a:pt x="1571" y="1553"/>
                  </a:lnTo>
                  <a:lnTo>
                    <a:pt x="1579" y="1551"/>
                  </a:lnTo>
                  <a:lnTo>
                    <a:pt x="1596" y="1553"/>
                  </a:lnTo>
                  <a:lnTo>
                    <a:pt x="1611" y="1560"/>
                  </a:lnTo>
                  <a:lnTo>
                    <a:pt x="1616" y="1565"/>
                  </a:lnTo>
                  <a:lnTo>
                    <a:pt x="1619" y="1570"/>
                  </a:lnTo>
                  <a:lnTo>
                    <a:pt x="1619" y="1575"/>
                  </a:lnTo>
                  <a:lnTo>
                    <a:pt x="1616" y="1583"/>
                  </a:lnTo>
                  <a:lnTo>
                    <a:pt x="1612" y="1591"/>
                  </a:lnTo>
                  <a:lnTo>
                    <a:pt x="1606" y="1602"/>
                  </a:lnTo>
                  <a:lnTo>
                    <a:pt x="1601" y="1608"/>
                  </a:lnTo>
                  <a:lnTo>
                    <a:pt x="1600" y="1611"/>
                  </a:lnTo>
                  <a:lnTo>
                    <a:pt x="1599" y="1615"/>
                  </a:lnTo>
                  <a:lnTo>
                    <a:pt x="1597" y="1621"/>
                  </a:lnTo>
                  <a:lnTo>
                    <a:pt x="1591" y="1633"/>
                  </a:lnTo>
                  <a:lnTo>
                    <a:pt x="1589" y="1635"/>
                  </a:lnTo>
                  <a:lnTo>
                    <a:pt x="1581" y="1641"/>
                  </a:lnTo>
                  <a:lnTo>
                    <a:pt x="1584" y="1643"/>
                  </a:lnTo>
                  <a:lnTo>
                    <a:pt x="1585" y="1646"/>
                  </a:lnTo>
                  <a:lnTo>
                    <a:pt x="1584" y="1651"/>
                  </a:lnTo>
                  <a:lnTo>
                    <a:pt x="1579" y="1664"/>
                  </a:lnTo>
                  <a:lnTo>
                    <a:pt x="1573" y="1676"/>
                  </a:lnTo>
                  <a:lnTo>
                    <a:pt x="1570" y="1684"/>
                  </a:lnTo>
                  <a:lnTo>
                    <a:pt x="1563" y="1693"/>
                  </a:lnTo>
                  <a:lnTo>
                    <a:pt x="1559" y="1696"/>
                  </a:lnTo>
                  <a:lnTo>
                    <a:pt x="1554" y="1698"/>
                  </a:lnTo>
                  <a:lnTo>
                    <a:pt x="1524" y="1689"/>
                  </a:lnTo>
                  <a:lnTo>
                    <a:pt x="1517" y="1689"/>
                  </a:lnTo>
                  <a:lnTo>
                    <a:pt x="1496" y="1693"/>
                  </a:lnTo>
                  <a:lnTo>
                    <a:pt x="1498" y="1696"/>
                  </a:lnTo>
                  <a:lnTo>
                    <a:pt x="1506" y="1699"/>
                  </a:lnTo>
                  <a:lnTo>
                    <a:pt x="1511" y="1703"/>
                  </a:lnTo>
                  <a:lnTo>
                    <a:pt x="1517" y="1715"/>
                  </a:lnTo>
                  <a:lnTo>
                    <a:pt x="1517" y="1717"/>
                  </a:lnTo>
                  <a:lnTo>
                    <a:pt x="1518" y="1721"/>
                  </a:lnTo>
                  <a:lnTo>
                    <a:pt x="1518" y="1728"/>
                  </a:lnTo>
                  <a:lnTo>
                    <a:pt x="1517" y="1730"/>
                  </a:lnTo>
                  <a:lnTo>
                    <a:pt x="1507" y="1747"/>
                  </a:lnTo>
                  <a:lnTo>
                    <a:pt x="1504" y="1760"/>
                  </a:lnTo>
                  <a:lnTo>
                    <a:pt x="1502" y="1771"/>
                  </a:lnTo>
                  <a:lnTo>
                    <a:pt x="1498" y="1773"/>
                  </a:lnTo>
                  <a:lnTo>
                    <a:pt x="1487" y="1769"/>
                  </a:lnTo>
                  <a:lnTo>
                    <a:pt x="1484" y="1769"/>
                  </a:lnTo>
                  <a:lnTo>
                    <a:pt x="1471" y="1772"/>
                  </a:lnTo>
                  <a:lnTo>
                    <a:pt x="1465" y="1771"/>
                  </a:lnTo>
                  <a:lnTo>
                    <a:pt x="1466" y="1755"/>
                  </a:lnTo>
                  <a:lnTo>
                    <a:pt x="1465" y="1737"/>
                  </a:lnTo>
                  <a:lnTo>
                    <a:pt x="1463" y="1721"/>
                  </a:lnTo>
                  <a:lnTo>
                    <a:pt x="1454" y="1691"/>
                  </a:lnTo>
                  <a:lnTo>
                    <a:pt x="1452" y="1685"/>
                  </a:lnTo>
                  <a:lnTo>
                    <a:pt x="1452" y="1679"/>
                  </a:lnTo>
                  <a:lnTo>
                    <a:pt x="1451" y="1673"/>
                  </a:lnTo>
                  <a:lnTo>
                    <a:pt x="1451" y="1667"/>
                  </a:lnTo>
                  <a:lnTo>
                    <a:pt x="1452" y="1654"/>
                  </a:lnTo>
                  <a:lnTo>
                    <a:pt x="1452" y="1648"/>
                  </a:lnTo>
                  <a:lnTo>
                    <a:pt x="1452" y="1631"/>
                  </a:lnTo>
                  <a:lnTo>
                    <a:pt x="1450" y="1605"/>
                  </a:lnTo>
                  <a:lnTo>
                    <a:pt x="1450" y="1596"/>
                  </a:lnTo>
                  <a:lnTo>
                    <a:pt x="1450" y="1593"/>
                  </a:lnTo>
                  <a:lnTo>
                    <a:pt x="1450" y="1589"/>
                  </a:lnTo>
                  <a:lnTo>
                    <a:pt x="1453" y="1586"/>
                  </a:lnTo>
                  <a:lnTo>
                    <a:pt x="1456" y="1583"/>
                  </a:lnTo>
                  <a:lnTo>
                    <a:pt x="1458" y="1583"/>
                  </a:lnTo>
                  <a:lnTo>
                    <a:pt x="1471" y="1591"/>
                  </a:lnTo>
                  <a:lnTo>
                    <a:pt x="1477" y="1593"/>
                  </a:lnTo>
                  <a:lnTo>
                    <a:pt x="1480" y="1593"/>
                  </a:lnTo>
                  <a:lnTo>
                    <a:pt x="1480" y="1592"/>
                  </a:lnTo>
                  <a:lnTo>
                    <a:pt x="1477" y="1591"/>
                  </a:lnTo>
                  <a:lnTo>
                    <a:pt x="1474" y="1587"/>
                  </a:lnTo>
                  <a:lnTo>
                    <a:pt x="1469" y="1577"/>
                  </a:lnTo>
                  <a:lnTo>
                    <a:pt x="1466" y="1568"/>
                  </a:lnTo>
                  <a:lnTo>
                    <a:pt x="1466" y="1565"/>
                  </a:lnTo>
                  <a:lnTo>
                    <a:pt x="1466" y="1562"/>
                  </a:lnTo>
                  <a:lnTo>
                    <a:pt x="1466" y="1559"/>
                  </a:lnTo>
                  <a:lnTo>
                    <a:pt x="1467" y="1556"/>
                  </a:lnTo>
                  <a:lnTo>
                    <a:pt x="1469" y="1552"/>
                  </a:lnTo>
                  <a:lnTo>
                    <a:pt x="1472" y="1550"/>
                  </a:lnTo>
                  <a:lnTo>
                    <a:pt x="1479" y="1544"/>
                  </a:lnTo>
                  <a:lnTo>
                    <a:pt x="1487" y="1541"/>
                  </a:lnTo>
                  <a:lnTo>
                    <a:pt x="1505" y="1539"/>
                  </a:lnTo>
                  <a:lnTo>
                    <a:pt x="1510" y="1541"/>
                  </a:lnTo>
                  <a:lnTo>
                    <a:pt x="1517" y="1535"/>
                  </a:lnTo>
                  <a:lnTo>
                    <a:pt x="1521" y="1534"/>
                  </a:lnTo>
                  <a:lnTo>
                    <a:pt x="1529" y="1536"/>
                  </a:lnTo>
                  <a:close/>
                  <a:moveTo>
                    <a:pt x="680" y="1541"/>
                  </a:moveTo>
                  <a:lnTo>
                    <a:pt x="680" y="1542"/>
                  </a:lnTo>
                  <a:lnTo>
                    <a:pt x="688" y="1531"/>
                  </a:lnTo>
                  <a:lnTo>
                    <a:pt x="693" y="1530"/>
                  </a:lnTo>
                  <a:lnTo>
                    <a:pt x="697" y="1531"/>
                  </a:lnTo>
                  <a:lnTo>
                    <a:pt x="698" y="1532"/>
                  </a:lnTo>
                  <a:lnTo>
                    <a:pt x="699" y="1535"/>
                  </a:lnTo>
                  <a:lnTo>
                    <a:pt x="699" y="1539"/>
                  </a:lnTo>
                  <a:lnTo>
                    <a:pt x="699" y="1551"/>
                  </a:lnTo>
                  <a:lnTo>
                    <a:pt x="699" y="1553"/>
                  </a:lnTo>
                  <a:lnTo>
                    <a:pt x="701" y="1552"/>
                  </a:lnTo>
                  <a:lnTo>
                    <a:pt x="703" y="1549"/>
                  </a:lnTo>
                  <a:lnTo>
                    <a:pt x="712" y="1532"/>
                  </a:lnTo>
                  <a:lnTo>
                    <a:pt x="715" y="1527"/>
                  </a:lnTo>
                  <a:lnTo>
                    <a:pt x="718" y="1526"/>
                  </a:lnTo>
                  <a:lnTo>
                    <a:pt x="729" y="1523"/>
                  </a:lnTo>
                  <a:lnTo>
                    <a:pt x="737" y="1523"/>
                  </a:lnTo>
                  <a:lnTo>
                    <a:pt x="745" y="1525"/>
                  </a:lnTo>
                  <a:lnTo>
                    <a:pt x="751" y="1528"/>
                  </a:lnTo>
                  <a:lnTo>
                    <a:pt x="761" y="1535"/>
                  </a:lnTo>
                  <a:lnTo>
                    <a:pt x="769" y="1543"/>
                  </a:lnTo>
                  <a:lnTo>
                    <a:pt x="777" y="1552"/>
                  </a:lnTo>
                  <a:lnTo>
                    <a:pt x="801" y="1583"/>
                  </a:lnTo>
                  <a:lnTo>
                    <a:pt x="811" y="1593"/>
                  </a:lnTo>
                  <a:lnTo>
                    <a:pt x="815" y="1598"/>
                  </a:lnTo>
                  <a:lnTo>
                    <a:pt x="817" y="1602"/>
                  </a:lnTo>
                  <a:lnTo>
                    <a:pt x="818" y="1606"/>
                  </a:lnTo>
                  <a:lnTo>
                    <a:pt x="819" y="1611"/>
                  </a:lnTo>
                  <a:lnTo>
                    <a:pt x="818" y="1616"/>
                  </a:lnTo>
                  <a:lnTo>
                    <a:pt x="817" y="1618"/>
                  </a:lnTo>
                  <a:lnTo>
                    <a:pt x="814" y="1621"/>
                  </a:lnTo>
                  <a:lnTo>
                    <a:pt x="800" y="1632"/>
                  </a:lnTo>
                  <a:lnTo>
                    <a:pt x="792" y="1635"/>
                  </a:lnTo>
                  <a:lnTo>
                    <a:pt x="784" y="1639"/>
                  </a:lnTo>
                  <a:lnTo>
                    <a:pt x="766" y="1656"/>
                  </a:lnTo>
                  <a:lnTo>
                    <a:pt x="753" y="1663"/>
                  </a:lnTo>
                  <a:lnTo>
                    <a:pt x="736" y="1678"/>
                  </a:lnTo>
                  <a:lnTo>
                    <a:pt x="705" y="1701"/>
                  </a:lnTo>
                  <a:lnTo>
                    <a:pt x="701" y="1706"/>
                  </a:lnTo>
                  <a:lnTo>
                    <a:pt x="699" y="1709"/>
                  </a:lnTo>
                  <a:lnTo>
                    <a:pt x="690" y="1736"/>
                  </a:lnTo>
                  <a:lnTo>
                    <a:pt x="687" y="1742"/>
                  </a:lnTo>
                  <a:lnTo>
                    <a:pt x="679" y="1748"/>
                  </a:lnTo>
                  <a:lnTo>
                    <a:pt x="669" y="1750"/>
                  </a:lnTo>
                  <a:lnTo>
                    <a:pt x="666" y="1751"/>
                  </a:lnTo>
                  <a:lnTo>
                    <a:pt x="665" y="1760"/>
                  </a:lnTo>
                  <a:lnTo>
                    <a:pt x="662" y="1775"/>
                  </a:lnTo>
                  <a:lnTo>
                    <a:pt x="660" y="1785"/>
                  </a:lnTo>
                  <a:lnTo>
                    <a:pt x="657" y="1811"/>
                  </a:lnTo>
                  <a:lnTo>
                    <a:pt x="657" y="1814"/>
                  </a:lnTo>
                  <a:lnTo>
                    <a:pt x="655" y="1819"/>
                  </a:lnTo>
                  <a:lnTo>
                    <a:pt x="652" y="1824"/>
                  </a:lnTo>
                  <a:lnTo>
                    <a:pt x="642" y="1830"/>
                  </a:lnTo>
                  <a:lnTo>
                    <a:pt x="635" y="1833"/>
                  </a:lnTo>
                  <a:lnTo>
                    <a:pt x="624" y="1835"/>
                  </a:lnTo>
                  <a:lnTo>
                    <a:pt x="622" y="1834"/>
                  </a:lnTo>
                  <a:lnTo>
                    <a:pt x="619" y="1830"/>
                  </a:lnTo>
                  <a:lnTo>
                    <a:pt x="617" y="1829"/>
                  </a:lnTo>
                  <a:lnTo>
                    <a:pt x="616" y="1830"/>
                  </a:lnTo>
                  <a:lnTo>
                    <a:pt x="603" y="1847"/>
                  </a:lnTo>
                  <a:lnTo>
                    <a:pt x="590" y="1855"/>
                  </a:lnTo>
                  <a:lnTo>
                    <a:pt x="584" y="1862"/>
                  </a:lnTo>
                  <a:lnTo>
                    <a:pt x="581" y="1865"/>
                  </a:lnTo>
                  <a:lnTo>
                    <a:pt x="578" y="1865"/>
                  </a:lnTo>
                  <a:lnTo>
                    <a:pt x="572" y="1865"/>
                  </a:lnTo>
                  <a:lnTo>
                    <a:pt x="569" y="1862"/>
                  </a:lnTo>
                  <a:lnTo>
                    <a:pt x="566" y="1857"/>
                  </a:lnTo>
                  <a:lnTo>
                    <a:pt x="563" y="1852"/>
                  </a:lnTo>
                  <a:lnTo>
                    <a:pt x="556" y="1832"/>
                  </a:lnTo>
                  <a:lnTo>
                    <a:pt x="554" y="1825"/>
                  </a:lnTo>
                  <a:lnTo>
                    <a:pt x="552" y="1821"/>
                  </a:lnTo>
                  <a:lnTo>
                    <a:pt x="545" y="1809"/>
                  </a:lnTo>
                  <a:lnTo>
                    <a:pt x="543" y="1806"/>
                  </a:lnTo>
                  <a:lnTo>
                    <a:pt x="519" y="1790"/>
                  </a:lnTo>
                  <a:lnTo>
                    <a:pt x="508" y="1782"/>
                  </a:lnTo>
                  <a:lnTo>
                    <a:pt x="505" y="1778"/>
                  </a:lnTo>
                  <a:lnTo>
                    <a:pt x="502" y="1776"/>
                  </a:lnTo>
                  <a:lnTo>
                    <a:pt x="487" y="1777"/>
                  </a:lnTo>
                  <a:lnTo>
                    <a:pt x="485" y="1777"/>
                  </a:lnTo>
                  <a:lnTo>
                    <a:pt x="485" y="1775"/>
                  </a:lnTo>
                  <a:lnTo>
                    <a:pt x="487" y="1771"/>
                  </a:lnTo>
                  <a:lnTo>
                    <a:pt x="487" y="1767"/>
                  </a:lnTo>
                  <a:lnTo>
                    <a:pt x="487" y="1765"/>
                  </a:lnTo>
                  <a:lnTo>
                    <a:pt x="487" y="1760"/>
                  </a:lnTo>
                  <a:lnTo>
                    <a:pt x="487" y="1759"/>
                  </a:lnTo>
                  <a:lnTo>
                    <a:pt x="493" y="1755"/>
                  </a:lnTo>
                  <a:lnTo>
                    <a:pt x="492" y="1753"/>
                  </a:lnTo>
                  <a:lnTo>
                    <a:pt x="491" y="1751"/>
                  </a:lnTo>
                  <a:lnTo>
                    <a:pt x="491" y="1748"/>
                  </a:lnTo>
                  <a:lnTo>
                    <a:pt x="491" y="1747"/>
                  </a:lnTo>
                  <a:lnTo>
                    <a:pt x="493" y="1745"/>
                  </a:lnTo>
                  <a:lnTo>
                    <a:pt x="495" y="1741"/>
                  </a:lnTo>
                  <a:lnTo>
                    <a:pt x="498" y="1733"/>
                  </a:lnTo>
                  <a:lnTo>
                    <a:pt x="500" y="1729"/>
                  </a:lnTo>
                  <a:lnTo>
                    <a:pt x="502" y="1726"/>
                  </a:lnTo>
                  <a:lnTo>
                    <a:pt x="506" y="1719"/>
                  </a:lnTo>
                  <a:lnTo>
                    <a:pt x="509" y="1715"/>
                  </a:lnTo>
                  <a:lnTo>
                    <a:pt x="512" y="1712"/>
                  </a:lnTo>
                  <a:lnTo>
                    <a:pt x="512" y="1710"/>
                  </a:lnTo>
                  <a:lnTo>
                    <a:pt x="511" y="1709"/>
                  </a:lnTo>
                  <a:lnTo>
                    <a:pt x="510" y="1706"/>
                  </a:lnTo>
                  <a:lnTo>
                    <a:pt x="511" y="1696"/>
                  </a:lnTo>
                  <a:lnTo>
                    <a:pt x="511" y="1692"/>
                  </a:lnTo>
                  <a:lnTo>
                    <a:pt x="512" y="1687"/>
                  </a:lnTo>
                  <a:lnTo>
                    <a:pt x="512" y="1684"/>
                  </a:lnTo>
                  <a:lnTo>
                    <a:pt x="514" y="1682"/>
                  </a:lnTo>
                  <a:lnTo>
                    <a:pt x="525" y="1675"/>
                  </a:lnTo>
                  <a:lnTo>
                    <a:pt x="526" y="1673"/>
                  </a:lnTo>
                  <a:lnTo>
                    <a:pt x="526" y="1671"/>
                  </a:lnTo>
                  <a:lnTo>
                    <a:pt x="525" y="1668"/>
                  </a:lnTo>
                  <a:lnTo>
                    <a:pt x="525" y="1667"/>
                  </a:lnTo>
                  <a:lnTo>
                    <a:pt x="523" y="1665"/>
                  </a:lnTo>
                  <a:lnTo>
                    <a:pt x="520" y="1665"/>
                  </a:lnTo>
                  <a:lnTo>
                    <a:pt x="517" y="1660"/>
                  </a:lnTo>
                  <a:lnTo>
                    <a:pt x="517" y="1658"/>
                  </a:lnTo>
                  <a:lnTo>
                    <a:pt x="518" y="1653"/>
                  </a:lnTo>
                  <a:lnTo>
                    <a:pt x="523" y="1645"/>
                  </a:lnTo>
                  <a:lnTo>
                    <a:pt x="525" y="1640"/>
                  </a:lnTo>
                  <a:lnTo>
                    <a:pt x="530" y="1621"/>
                  </a:lnTo>
                  <a:lnTo>
                    <a:pt x="540" y="1608"/>
                  </a:lnTo>
                  <a:lnTo>
                    <a:pt x="543" y="1595"/>
                  </a:lnTo>
                  <a:lnTo>
                    <a:pt x="550" y="1581"/>
                  </a:lnTo>
                  <a:lnTo>
                    <a:pt x="550" y="1579"/>
                  </a:lnTo>
                  <a:lnTo>
                    <a:pt x="548" y="1574"/>
                  </a:lnTo>
                  <a:lnTo>
                    <a:pt x="541" y="1571"/>
                  </a:lnTo>
                  <a:lnTo>
                    <a:pt x="537" y="1566"/>
                  </a:lnTo>
                  <a:lnTo>
                    <a:pt x="535" y="1560"/>
                  </a:lnTo>
                  <a:lnTo>
                    <a:pt x="525" y="1525"/>
                  </a:lnTo>
                  <a:lnTo>
                    <a:pt x="523" y="1523"/>
                  </a:lnTo>
                  <a:lnTo>
                    <a:pt x="523" y="1519"/>
                  </a:lnTo>
                  <a:lnTo>
                    <a:pt x="521" y="1516"/>
                  </a:lnTo>
                  <a:lnTo>
                    <a:pt x="521" y="1514"/>
                  </a:lnTo>
                  <a:lnTo>
                    <a:pt x="561" y="1503"/>
                  </a:lnTo>
                  <a:lnTo>
                    <a:pt x="588" y="1500"/>
                  </a:lnTo>
                  <a:lnTo>
                    <a:pt x="616" y="1491"/>
                  </a:lnTo>
                  <a:lnTo>
                    <a:pt x="624" y="1490"/>
                  </a:lnTo>
                  <a:lnTo>
                    <a:pt x="629" y="1492"/>
                  </a:lnTo>
                  <a:lnTo>
                    <a:pt x="635" y="1496"/>
                  </a:lnTo>
                  <a:lnTo>
                    <a:pt x="643" y="1505"/>
                  </a:lnTo>
                  <a:lnTo>
                    <a:pt x="654" y="1513"/>
                  </a:lnTo>
                  <a:lnTo>
                    <a:pt x="673" y="1525"/>
                  </a:lnTo>
                  <a:lnTo>
                    <a:pt x="685" y="1527"/>
                  </a:lnTo>
                  <a:lnTo>
                    <a:pt x="681" y="1536"/>
                  </a:lnTo>
                  <a:lnTo>
                    <a:pt x="680" y="1539"/>
                  </a:lnTo>
                  <a:lnTo>
                    <a:pt x="680" y="1541"/>
                  </a:lnTo>
                  <a:close/>
                  <a:moveTo>
                    <a:pt x="1396" y="1492"/>
                  </a:moveTo>
                  <a:lnTo>
                    <a:pt x="1386" y="1500"/>
                  </a:lnTo>
                  <a:lnTo>
                    <a:pt x="1384" y="1497"/>
                  </a:lnTo>
                  <a:lnTo>
                    <a:pt x="1383" y="1494"/>
                  </a:lnTo>
                  <a:lnTo>
                    <a:pt x="1391" y="1483"/>
                  </a:lnTo>
                  <a:lnTo>
                    <a:pt x="1393" y="1480"/>
                  </a:lnTo>
                  <a:lnTo>
                    <a:pt x="1397" y="1484"/>
                  </a:lnTo>
                  <a:lnTo>
                    <a:pt x="1398" y="1487"/>
                  </a:lnTo>
                  <a:lnTo>
                    <a:pt x="1397" y="1489"/>
                  </a:lnTo>
                  <a:lnTo>
                    <a:pt x="1396" y="1492"/>
                  </a:lnTo>
                  <a:close/>
                  <a:moveTo>
                    <a:pt x="1461" y="1495"/>
                  </a:moveTo>
                  <a:lnTo>
                    <a:pt x="1460" y="1495"/>
                  </a:lnTo>
                  <a:lnTo>
                    <a:pt x="1456" y="1495"/>
                  </a:lnTo>
                  <a:lnTo>
                    <a:pt x="1446" y="1490"/>
                  </a:lnTo>
                  <a:lnTo>
                    <a:pt x="1444" y="1487"/>
                  </a:lnTo>
                  <a:lnTo>
                    <a:pt x="1444" y="1485"/>
                  </a:lnTo>
                  <a:lnTo>
                    <a:pt x="1446" y="1484"/>
                  </a:lnTo>
                  <a:lnTo>
                    <a:pt x="1447" y="1482"/>
                  </a:lnTo>
                  <a:lnTo>
                    <a:pt x="1450" y="1479"/>
                  </a:lnTo>
                  <a:lnTo>
                    <a:pt x="1455" y="1479"/>
                  </a:lnTo>
                  <a:lnTo>
                    <a:pt x="1460" y="1485"/>
                  </a:lnTo>
                  <a:lnTo>
                    <a:pt x="1462" y="1491"/>
                  </a:lnTo>
                  <a:lnTo>
                    <a:pt x="1462" y="1493"/>
                  </a:lnTo>
                  <a:lnTo>
                    <a:pt x="1461" y="1495"/>
                  </a:lnTo>
                  <a:close/>
                  <a:moveTo>
                    <a:pt x="1179" y="1430"/>
                  </a:moveTo>
                  <a:lnTo>
                    <a:pt x="1173" y="1431"/>
                  </a:lnTo>
                  <a:lnTo>
                    <a:pt x="1163" y="1427"/>
                  </a:lnTo>
                  <a:lnTo>
                    <a:pt x="1156" y="1420"/>
                  </a:lnTo>
                  <a:lnTo>
                    <a:pt x="1155" y="1416"/>
                  </a:lnTo>
                  <a:lnTo>
                    <a:pt x="1155" y="1415"/>
                  </a:lnTo>
                  <a:lnTo>
                    <a:pt x="1156" y="1413"/>
                  </a:lnTo>
                  <a:lnTo>
                    <a:pt x="1157" y="1409"/>
                  </a:lnTo>
                  <a:lnTo>
                    <a:pt x="1161" y="1395"/>
                  </a:lnTo>
                  <a:lnTo>
                    <a:pt x="1162" y="1391"/>
                  </a:lnTo>
                  <a:lnTo>
                    <a:pt x="1168" y="1383"/>
                  </a:lnTo>
                  <a:lnTo>
                    <a:pt x="1172" y="1381"/>
                  </a:lnTo>
                  <a:lnTo>
                    <a:pt x="1181" y="1381"/>
                  </a:lnTo>
                  <a:lnTo>
                    <a:pt x="1186" y="1386"/>
                  </a:lnTo>
                  <a:lnTo>
                    <a:pt x="1188" y="1388"/>
                  </a:lnTo>
                  <a:lnTo>
                    <a:pt x="1189" y="1392"/>
                  </a:lnTo>
                  <a:lnTo>
                    <a:pt x="1191" y="1399"/>
                  </a:lnTo>
                  <a:lnTo>
                    <a:pt x="1191" y="1404"/>
                  </a:lnTo>
                  <a:lnTo>
                    <a:pt x="1194" y="1409"/>
                  </a:lnTo>
                  <a:lnTo>
                    <a:pt x="1194" y="1411"/>
                  </a:lnTo>
                  <a:lnTo>
                    <a:pt x="1194" y="1415"/>
                  </a:lnTo>
                  <a:lnTo>
                    <a:pt x="1194" y="1417"/>
                  </a:lnTo>
                  <a:lnTo>
                    <a:pt x="1192" y="1421"/>
                  </a:lnTo>
                  <a:lnTo>
                    <a:pt x="1189" y="1425"/>
                  </a:lnTo>
                  <a:lnTo>
                    <a:pt x="1179" y="1430"/>
                  </a:lnTo>
                  <a:close/>
                  <a:moveTo>
                    <a:pt x="1518" y="1431"/>
                  </a:moveTo>
                  <a:lnTo>
                    <a:pt x="1519" y="1441"/>
                  </a:lnTo>
                  <a:lnTo>
                    <a:pt x="1520" y="1444"/>
                  </a:lnTo>
                  <a:lnTo>
                    <a:pt x="1520" y="1452"/>
                  </a:lnTo>
                  <a:lnTo>
                    <a:pt x="1519" y="1463"/>
                  </a:lnTo>
                  <a:lnTo>
                    <a:pt x="1518" y="1465"/>
                  </a:lnTo>
                  <a:lnTo>
                    <a:pt x="1518" y="1465"/>
                  </a:lnTo>
                  <a:lnTo>
                    <a:pt x="1517" y="1468"/>
                  </a:lnTo>
                  <a:lnTo>
                    <a:pt x="1517" y="1473"/>
                  </a:lnTo>
                  <a:lnTo>
                    <a:pt x="1517" y="1475"/>
                  </a:lnTo>
                  <a:lnTo>
                    <a:pt x="1515" y="1476"/>
                  </a:lnTo>
                  <a:lnTo>
                    <a:pt x="1503" y="1478"/>
                  </a:lnTo>
                  <a:lnTo>
                    <a:pt x="1496" y="1478"/>
                  </a:lnTo>
                  <a:lnTo>
                    <a:pt x="1486" y="1479"/>
                  </a:lnTo>
                  <a:lnTo>
                    <a:pt x="1480" y="1479"/>
                  </a:lnTo>
                  <a:lnTo>
                    <a:pt x="1477" y="1476"/>
                  </a:lnTo>
                  <a:lnTo>
                    <a:pt x="1472" y="1472"/>
                  </a:lnTo>
                  <a:lnTo>
                    <a:pt x="1461" y="1460"/>
                  </a:lnTo>
                  <a:lnTo>
                    <a:pt x="1456" y="1460"/>
                  </a:lnTo>
                  <a:lnTo>
                    <a:pt x="1443" y="1456"/>
                  </a:lnTo>
                  <a:lnTo>
                    <a:pt x="1436" y="1443"/>
                  </a:lnTo>
                  <a:lnTo>
                    <a:pt x="1433" y="1441"/>
                  </a:lnTo>
                  <a:lnTo>
                    <a:pt x="1430" y="1444"/>
                  </a:lnTo>
                  <a:lnTo>
                    <a:pt x="1430" y="1444"/>
                  </a:lnTo>
                  <a:lnTo>
                    <a:pt x="1428" y="1441"/>
                  </a:lnTo>
                  <a:lnTo>
                    <a:pt x="1428" y="1437"/>
                  </a:lnTo>
                  <a:lnTo>
                    <a:pt x="1427" y="1435"/>
                  </a:lnTo>
                  <a:lnTo>
                    <a:pt x="1421" y="1436"/>
                  </a:lnTo>
                  <a:lnTo>
                    <a:pt x="1420" y="1435"/>
                  </a:lnTo>
                  <a:lnTo>
                    <a:pt x="1420" y="1431"/>
                  </a:lnTo>
                  <a:lnTo>
                    <a:pt x="1420" y="1427"/>
                  </a:lnTo>
                  <a:lnTo>
                    <a:pt x="1421" y="1422"/>
                  </a:lnTo>
                  <a:lnTo>
                    <a:pt x="1427" y="1409"/>
                  </a:lnTo>
                  <a:lnTo>
                    <a:pt x="1430" y="1408"/>
                  </a:lnTo>
                  <a:lnTo>
                    <a:pt x="1433" y="1405"/>
                  </a:lnTo>
                  <a:lnTo>
                    <a:pt x="1435" y="1397"/>
                  </a:lnTo>
                  <a:lnTo>
                    <a:pt x="1435" y="1390"/>
                  </a:lnTo>
                  <a:lnTo>
                    <a:pt x="1440" y="1379"/>
                  </a:lnTo>
                  <a:lnTo>
                    <a:pt x="1444" y="1376"/>
                  </a:lnTo>
                  <a:lnTo>
                    <a:pt x="1449" y="1368"/>
                  </a:lnTo>
                  <a:lnTo>
                    <a:pt x="1469" y="1357"/>
                  </a:lnTo>
                  <a:lnTo>
                    <a:pt x="1475" y="1355"/>
                  </a:lnTo>
                  <a:lnTo>
                    <a:pt x="1482" y="1357"/>
                  </a:lnTo>
                  <a:lnTo>
                    <a:pt x="1489" y="1360"/>
                  </a:lnTo>
                  <a:lnTo>
                    <a:pt x="1495" y="1366"/>
                  </a:lnTo>
                  <a:lnTo>
                    <a:pt x="1506" y="1382"/>
                  </a:lnTo>
                  <a:lnTo>
                    <a:pt x="1511" y="1391"/>
                  </a:lnTo>
                  <a:lnTo>
                    <a:pt x="1513" y="1400"/>
                  </a:lnTo>
                  <a:lnTo>
                    <a:pt x="1516" y="1406"/>
                  </a:lnTo>
                  <a:lnTo>
                    <a:pt x="1519" y="1417"/>
                  </a:lnTo>
                  <a:lnTo>
                    <a:pt x="1518" y="1422"/>
                  </a:lnTo>
                  <a:lnTo>
                    <a:pt x="1517" y="1428"/>
                  </a:lnTo>
                  <a:lnTo>
                    <a:pt x="1518" y="1431"/>
                  </a:lnTo>
                  <a:close/>
                  <a:moveTo>
                    <a:pt x="1437" y="1370"/>
                  </a:moveTo>
                  <a:lnTo>
                    <a:pt x="1434" y="1375"/>
                  </a:lnTo>
                  <a:lnTo>
                    <a:pt x="1432" y="1375"/>
                  </a:lnTo>
                  <a:lnTo>
                    <a:pt x="1428" y="1371"/>
                  </a:lnTo>
                  <a:lnTo>
                    <a:pt x="1424" y="1373"/>
                  </a:lnTo>
                  <a:lnTo>
                    <a:pt x="1419" y="1381"/>
                  </a:lnTo>
                  <a:lnTo>
                    <a:pt x="1417" y="1386"/>
                  </a:lnTo>
                  <a:lnTo>
                    <a:pt x="1416" y="1387"/>
                  </a:lnTo>
                  <a:lnTo>
                    <a:pt x="1411" y="1389"/>
                  </a:lnTo>
                  <a:lnTo>
                    <a:pt x="1410" y="1387"/>
                  </a:lnTo>
                  <a:lnTo>
                    <a:pt x="1408" y="1383"/>
                  </a:lnTo>
                  <a:lnTo>
                    <a:pt x="1406" y="1376"/>
                  </a:lnTo>
                  <a:lnTo>
                    <a:pt x="1408" y="1370"/>
                  </a:lnTo>
                  <a:lnTo>
                    <a:pt x="1411" y="1368"/>
                  </a:lnTo>
                  <a:lnTo>
                    <a:pt x="1422" y="1361"/>
                  </a:lnTo>
                  <a:lnTo>
                    <a:pt x="1426" y="1358"/>
                  </a:lnTo>
                  <a:lnTo>
                    <a:pt x="1426" y="1355"/>
                  </a:lnTo>
                  <a:lnTo>
                    <a:pt x="1426" y="1353"/>
                  </a:lnTo>
                  <a:lnTo>
                    <a:pt x="1427" y="1352"/>
                  </a:lnTo>
                  <a:lnTo>
                    <a:pt x="1434" y="1358"/>
                  </a:lnTo>
                  <a:lnTo>
                    <a:pt x="1438" y="1361"/>
                  </a:lnTo>
                  <a:lnTo>
                    <a:pt x="1440" y="1365"/>
                  </a:lnTo>
                  <a:lnTo>
                    <a:pt x="1440" y="1367"/>
                  </a:lnTo>
                  <a:lnTo>
                    <a:pt x="1437" y="1370"/>
                  </a:lnTo>
                  <a:close/>
                  <a:moveTo>
                    <a:pt x="637" y="1341"/>
                  </a:moveTo>
                  <a:lnTo>
                    <a:pt x="635" y="1341"/>
                  </a:lnTo>
                  <a:lnTo>
                    <a:pt x="632" y="1339"/>
                  </a:lnTo>
                  <a:lnTo>
                    <a:pt x="632" y="1336"/>
                  </a:lnTo>
                  <a:lnTo>
                    <a:pt x="639" y="1327"/>
                  </a:lnTo>
                  <a:lnTo>
                    <a:pt x="639" y="1325"/>
                  </a:lnTo>
                  <a:lnTo>
                    <a:pt x="639" y="1322"/>
                  </a:lnTo>
                  <a:lnTo>
                    <a:pt x="638" y="1320"/>
                  </a:lnTo>
                  <a:lnTo>
                    <a:pt x="640" y="1317"/>
                  </a:lnTo>
                  <a:lnTo>
                    <a:pt x="642" y="1316"/>
                  </a:lnTo>
                  <a:lnTo>
                    <a:pt x="643" y="1317"/>
                  </a:lnTo>
                  <a:lnTo>
                    <a:pt x="643" y="1319"/>
                  </a:lnTo>
                  <a:lnTo>
                    <a:pt x="643" y="1328"/>
                  </a:lnTo>
                  <a:lnTo>
                    <a:pt x="642" y="1331"/>
                  </a:lnTo>
                  <a:lnTo>
                    <a:pt x="641" y="1335"/>
                  </a:lnTo>
                  <a:lnTo>
                    <a:pt x="640" y="1338"/>
                  </a:lnTo>
                  <a:lnTo>
                    <a:pt x="637" y="1341"/>
                  </a:lnTo>
                  <a:close/>
                  <a:moveTo>
                    <a:pt x="1486" y="1340"/>
                  </a:moveTo>
                  <a:lnTo>
                    <a:pt x="1483" y="1340"/>
                  </a:lnTo>
                  <a:lnTo>
                    <a:pt x="1479" y="1337"/>
                  </a:lnTo>
                  <a:lnTo>
                    <a:pt x="1477" y="1334"/>
                  </a:lnTo>
                  <a:lnTo>
                    <a:pt x="1477" y="1331"/>
                  </a:lnTo>
                  <a:lnTo>
                    <a:pt x="1476" y="1326"/>
                  </a:lnTo>
                  <a:lnTo>
                    <a:pt x="1476" y="1322"/>
                  </a:lnTo>
                  <a:lnTo>
                    <a:pt x="1474" y="1318"/>
                  </a:lnTo>
                  <a:lnTo>
                    <a:pt x="1474" y="1316"/>
                  </a:lnTo>
                  <a:lnTo>
                    <a:pt x="1475" y="1314"/>
                  </a:lnTo>
                  <a:lnTo>
                    <a:pt x="1476" y="1313"/>
                  </a:lnTo>
                  <a:lnTo>
                    <a:pt x="1479" y="1313"/>
                  </a:lnTo>
                  <a:lnTo>
                    <a:pt x="1486" y="1307"/>
                  </a:lnTo>
                  <a:lnTo>
                    <a:pt x="1487" y="1308"/>
                  </a:lnTo>
                  <a:lnTo>
                    <a:pt x="1488" y="1311"/>
                  </a:lnTo>
                  <a:lnTo>
                    <a:pt x="1489" y="1318"/>
                  </a:lnTo>
                  <a:lnTo>
                    <a:pt x="1490" y="1322"/>
                  </a:lnTo>
                  <a:lnTo>
                    <a:pt x="1492" y="1330"/>
                  </a:lnTo>
                  <a:lnTo>
                    <a:pt x="1493" y="1335"/>
                  </a:lnTo>
                  <a:lnTo>
                    <a:pt x="1493" y="1336"/>
                  </a:lnTo>
                  <a:lnTo>
                    <a:pt x="1492" y="1338"/>
                  </a:lnTo>
                  <a:lnTo>
                    <a:pt x="1486" y="1340"/>
                  </a:lnTo>
                  <a:close/>
                  <a:moveTo>
                    <a:pt x="725" y="1362"/>
                  </a:moveTo>
                  <a:lnTo>
                    <a:pt x="716" y="1370"/>
                  </a:lnTo>
                  <a:lnTo>
                    <a:pt x="709" y="1369"/>
                  </a:lnTo>
                  <a:lnTo>
                    <a:pt x="701" y="1363"/>
                  </a:lnTo>
                  <a:lnTo>
                    <a:pt x="694" y="1361"/>
                  </a:lnTo>
                  <a:lnTo>
                    <a:pt x="691" y="1359"/>
                  </a:lnTo>
                  <a:lnTo>
                    <a:pt x="691" y="1357"/>
                  </a:lnTo>
                  <a:lnTo>
                    <a:pt x="693" y="1351"/>
                  </a:lnTo>
                  <a:lnTo>
                    <a:pt x="697" y="1347"/>
                  </a:lnTo>
                  <a:lnTo>
                    <a:pt x="703" y="1337"/>
                  </a:lnTo>
                  <a:lnTo>
                    <a:pt x="715" y="1319"/>
                  </a:lnTo>
                  <a:lnTo>
                    <a:pt x="723" y="1312"/>
                  </a:lnTo>
                  <a:lnTo>
                    <a:pt x="731" y="1308"/>
                  </a:lnTo>
                  <a:lnTo>
                    <a:pt x="739" y="1297"/>
                  </a:lnTo>
                  <a:lnTo>
                    <a:pt x="744" y="1292"/>
                  </a:lnTo>
                  <a:lnTo>
                    <a:pt x="747" y="1292"/>
                  </a:lnTo>
                  <a:lnTo>
                    <a:pt x="751" y="1294"/>
                  </a:lnTo>
                  <a:lnTo>
                    <a:pt x="751" y="1297"/>
                  </a:lnTo>
                  <a:lnTo>
                    <a:pt x="747" y="1312"/>
                  </a:lnTo>
                  <a:lnTo>
                    <a:pt x="745" y="1317"/>
                  </a:lnTo>
                  <a:lnTo>
                    <a:pt x="739" y="1333"/>
                  </a:lnTo>
                  <a:lnTo>
                    <a:pt x="728" y="1358"/>
                  </a:lnTo>
                  <a:lnTo>
                    <a:pt x="725" y="1362"/>
                  </a:lnTo>
                  <a:close/>
                  <a:moveTo>
                    <a:pt x="1981" y="1317"/>
                  </a:moveTo>
                  <a:lnTo>
                    <a:pt x="1981" y="1325"/>
                  </a:lnTo>
                  <a:lnTo>
                    <a:pt x="1978" y="1324"/>
                  </a:lnTo>
                  <a:lnTo>
                    <a:pt x="1971" y="1329"/>
                  </a:lnTo>
                  <a:lnTo>
                    <a:pt x="1965" y="1330"/>
                  </a:lnTo>
                  <a:lnTo>
                    <a:pt x="1962" y="1328"/>
                  </a:lnTo>
                  <a:lnTo>
                    <a:pt x="1960" y="1322"/>
                  </a:lnTo>
                  <a:lnTo>
                    <a:pt x="1965" y="1312"/>
                  </a:lnTo>
                  <a:lnTo>
                    <a:pt x="1970" y="1306"/>
                  </a:lnTo>
                  <a:lnTo>
                    <a:pt x="1977" y="1295"/>
                  </a:lnTo>
                  <a:lnTo>
                    <a:pt x="1982" y="1288"/>
                  </a:lnTo>
                  <a:lnTo>
                    <a:pt x="1985" y="1289"/>
                  </a:lnTo>
                  <a:lnTo>
                    <a:pt x="1988" y="1293"/>
                  </a:lnTo>
                  <a:lnTo>
                    <a:pt x="1984" y="1304"/>
                  </a:lnTo>
                  <a:lnTo>
                    <a:pt x="1981" y="1309"/>
                  </a:lnTo>
                  <a:lnTo>
                    <a:pt x="1981" y="1317"/>
                  </a:lnTo>
                  <a:close/>
                  <a:moveTo>
                    <a:pt x="1239" y="1305"/>
                  </a:moveTo>
                  <a:lnTo>
                    <a:pt x="1246" y="1313"/>
                  </a:lnTo>
                  <a:lnTo>
                    <a:pt x="1247" y="1315"/>
                  </a:lnTo>
                  <a:lnTo>
                    <a:pt x="1246" y="1317"/>
                  </a:lnTo>
                  <a:lnTo>
                    <a:pt x="1237" y="1321"/>
                  </a:lnTo>
                  <a:lnTo>
                    <a:pt x="1233" y="1324"/>
                  </a:lnTo>
                  <a:lnTo>
                    <a:pt x="1231" y="1332"/>
                  </a:lnTo>
                  <a:lnTo>
                    <a:pt x="1229" y="1336"/>
                  </a:lnTo>
                  <a:lnTo>
                    <a:pt x="1217" y="1338"/>
                  </a:lnTo>
                  <a:lnTo>
                    <a:pt x="1205" y="1338"/>
                  </a:lnTo>
                  <a:lnTo>
                    <a:pt x="1207" y="1330"/>
                  </a:lnTo>
                  <a:lnTo>
                    <a:pt x="1214" y="1318"/>
                  </a:lnTo>
                  <a:lnTo>
                    <a:pt x="1209" y="1312"/>
                  </a:lnTo>
                  <a:lnTo>
                    <a:pt x="1191" y="1321"/>
                  </a:lnTo>
                  <a:lnTo>
                    <a:pt x="1184" y="1316"/>
                  </a:lnTo>
                  <a:lnTo>
                    <a:pt x="1189" y="1302"/>
                  </a:lnTo>
                  <a:lnTo>
                    <a:pt x="1184" y="1301"/>
                  </a:lnTo>
                  <a:lnTo>
                    <a:pt x="1175" y="1301"/>
                  </a:lnTo>
                  <a:lnTo>
                    <a:pt x="1170" y="1293"/>
                  </a:lnTo>
                  <a:lnTo>
                    <a:pt x="1172" y="1283"/>
                  </a:lnTo>
                  <a:lnTo>
                    <a:pt x="1183" y="1278"/>
                  </a:lnTo>
                  <a:lnTo>
                    <a:pt x="1197" y="1273"/>
                  </a:lnTo>
                  <a:lnTo>
                    <a:pt x="1212" y="1265"/>
                  </a:lnTo>
                  <a:lnTo>
                    <a:pt x="1224" y="1266"/>
                  </a:lnTo>
                  <a:lnTo>
                    <a:pt x="1229" y="1270"/>
                  </a:lnTo>
                  <a:lnTo>
                    <a:pt x="1230" y="1281"/>
                  </a:lnTo>
                  <a:lnTo>
                    <a:pt x="1232" y="1295"/>
                  </a:lnTo>
                  <a:lnTo>
                    <a:pt x="1233" y="1296"/>
                  </a:lnTo>
                  <a:lnTo>
                    <a:pt x="1239" y="1305"/>
                  </a:lnTo>
                  <a:close/>
                  <a:moveTo>
                    <a:pt x="1183" y="1229"/>
                  </a:moveTo>
                  <a:lnTo>
                    <a:pt x="1184" y="1229"/>
                  </a:lnTo>
                  <a:lnTo>
                    <a:pt x="1189" y="1226"/>
                  </a:lnTo>
                  <a:lnTo>
                    <a:pt x="1192" y="1226"/>
                  </a:lnTo>
                  <a:lnTo>
                    <a:pt x="1196" y="1231"/>
                  </a:lnTo>
                  <a:lnTo>
                    <a:pt x="1197" y="1235"/>
                  </a:lnTo>
                  <a:lnTo>
                    <a:pt x="1209" y="1243"/>
                  </a:lnTo>
                  <a:lnTo>
                    <a:pt x="1213" y="1247"/>
                  </a:lnTo>
                  <a:lnTo>
                    <a:pt x="1214" y="1249"/>
                  </a:lnTo>
                  <a:lnTo>
                    <a:pt x="1213" y="1253"/>
                  </a:lnTo>
                  <a:lnTo>
                    <a:pt x="1209" y="1257"/>
                  </a:lnTo>
                  <a:lnTo>
                    <a:pt x="1205" y="1260"/>
                  </a:lnTo>
                  <a:lnTo>
                    <a:pt x="1200" y="1263"/>
                  </a:lnTo>
                  <a:lnTo>
                    <a:pt x="1175" y="1263"/>
                  </a:lnTo>
                  <a:lnTo>
                    <a:pt x="1172" y="1262"/>
                  </a:lnTo>
                  <a:lnTo>
                    <a:pt x="1170" y="1258"/>
                  </a:lnTo>
                  <a:lnTo>
                    <a:pt x="1167" y="1243"/>
                  </a:lnTo>
                  <a:lnTo>
                    <a:pt x="1165" y="1234"/>
                  </a:lnTo>
                  <a:lnTo>
                    <a:pt x="1164" y="1229"/>
                  </a:lnTo>
                  <a:lnTo>
                    <a:pt x="1164" y="1225"/>
                  </a:lnTo>
                  <a:lnTo>
                    <a:pt x="1167" y="1222"/>
                  </a:lnTo>
                  <a:lnTo>
                    <a:pt x="1176" y="1217"/>
                  </a:lnTo>
                  <a:lnTo>
                    <a:pt x="1181" y="1217"/>
                  </a:lnTo>
                  <a:lnTo>
                    <a:pt x="1183" y="1218"/>
                  </a:lnTo>
                  <a:lnTo>
                    <a:pt x="1185" y="1221"/>
                  </a:lnTo>
                  <a:lnTo>
                    <a:pt x="1184" y="1224"/>
                  </a:lnTo>
                  <a:lnTo>
                    <a:pt x="1183" y="1229"/>
                  </a:lnTo>
                  <a:close/>
                  <a:moveTo>
                    <a:pt x="1385" y="1244"/>
                  </a:moveTo>
                  <a:lnTo>
                    <a:pt x="1385" y="1250"/>
                  </a:lnTo>
                  <a:lnTo>
                    <a:pt x="1385" y="1255"/>
                  </a:lnTo>
                  <a:lnTo>
                    <a:pt x="1383" y="1259"/>
                  </a:lnTo>
                  <a:lnTo>
                    <a:pt x="1383" y="1262"/>
                  </a:lnTo>
                  <a:lnTo>
                    <a:pt x="1385" y="1266"/>
                  </a:lnTo>
                  <a:lnTo>
                    <a:pt x="1389" y="1278"/>
                  </a:lnTo>
                  <a:lnTo>
                    <a:pt x="1390" y="1283"/>
                  </a:lnTo>
                  <a:lnTo>
                    <a:pt x="1390" y="1289"/>
                  </a:lnTo>
                  <a:lnTo>
                    <a:pt x="1390" y="1293"/>
                  </a:lnTo>
                  <a:lnTo>
                    <a:pt x="1387" y="1300"/>
                  </a:lnTo>
                  <a:lnTo>
                    <a:pt x="1386" y="1310"/>
                  </a:lnTo>
                  <a:lnTo>
                    <a:pt x="1386" y="1315"/>
                  </a:lnTo>
                  <a:lnTo>
                    <a:pt x="1387" y="1323"/>
                  </a:lnTo>
                  <a:lnTo>
                    <a:pt x="1387" y="1326"/>
                  </a:lnTo>
                  <a:lnTo>
                    <a:pt x="1385" y="1333"/>
                  </a:lnTo>
                  <a:lnTo>
                    <a:pt x="1378" y="1339"/>
                  </a:lnTo>
                  <a:lnTo>
                    <a:pt x="1380" y="1341"/>
                  </a:lnTo>
                  <a:lnTo>
                    <a:pt x="1393" y="1348"/>
                  </a:lnTo>
                  <a:lnTo>
                    <a:pt x="1393" y="1350"/>
                  </a:lnTo>
                  <a:lnTo>
                    <a:pt x="1393" y="1365"/>
                  </a:lnTo>
                  <a:lnTo>
                    <a:pt x="1396" y="1382"/>
                  </a:lnTo>
                  <a:lnTo>
                    <a:pt x="1396" y="1383"/>
                  </a:lnTo>
                  <a:lnTo>
                    <a:pt x="1392" y="1377"/>
                  </a:lnTo>
                  <a:lnTo>
                    <a:pt x="1386" y="1371"/>
                  </a:lnTo>
                  <a:lnTo>
                    <a:pt x="1379" y="1383"/>
                  </a:lnTo>
                  <a:lnTo>
                    <a:pt x="1380" y="1402"/>
                  </a:lnTo>
                  <a:lnTo>
                    <a:pt x="1385" y="1411"/>
                  </a:lnTo>
                  <a:lnTo>
                    <a:pt x="1386" y="1416"/>
                  </a:lnTo>
                  <a:lnTo>
                    <a:pt x="1386" y="1419"/>
                  </a:lnTo>
                  <a:lnTo>
                    <a:pt x="1381" y="1420"/>
                  </a:lnTo>
                  <a:lnTo>
                    <a:pt x="1380" y="1420"/>
                  </a:lnTo>
                  <a:lnTo>
                    <a:pt x="1376" y="1416"/>
                  </a:lnTo>
                  <a:lnTo>
                    <a:pt x="1374" y="1410"/>
                  </a:lnTo>
                  <a:lnTo>
                    <a:pt x="1373" y="1410"/>
                  </a:lnTo>
                  <a:lnTo>
                    <a:pt x="1372" y="1413"/>
                  </a:lnTo>
                  <a:lnTo>
                    <a:pt x="1372" y="1416"/>
                  </a:lnTo>
                  <a:lnTo>
                    <a:pt x="1375" y="1421"/>
                  </a:lnTo>
                  <a:lnTo>
                    <a:pt x="1376" y="1427"/>
                  </a:lnTo>
                  <a:lnTo>
                    <a:pt x="1375" y="1429"/>
                  </a:lnTo>
                  <a:lnTo>
                    <a:pt x="1371" y="1431"/>
                  </a:lnTo>
                  <a:lnTo>
                    <a:pt x="1365" y="1431"/>
                  </a:lnTo>
                  <a:lnTo>
                    <a:pt x="1357" y="1433"/>
                  </a:lnTo>
                  <a:lnTo>
                    <a:pt x="1353" y="1434"/>
                  </a:lnTo>
                  <a:lnTo>
                    <a:pt x="1348" y="1432"/>
                  </a:lnTo>
                  <a:lnTo>
                    <a:pt x="1343" y="1432"/>
                  </a:lnTo>
                  <a:lnTo>
                    <a:pt x="1338" y="1433"/>
                  </a:lnTo>
                  <a:lnTo>
                    <a:pt x="1335" y="1432"/>
                  </a:lnTo>
                  <a:lnTo>
                    <a:pt x="1333" y="1428"/>
                  </a:lnTo>
                  <a:lnTo>
                    <a:pt x="1329" y="1429"/>
                  </a:lnTo>
                  <a:lnTo>
                    <a:pt x="1323" y="1437"/>
                  </a:lnTo>
                  <a:lnTo>
                    <a:pt x="1313" y="1435"/>
                  </a:lnTo>
                  <a:lnTo>
                    <a:pt x="1304" y="1434"/>
                  </a:lnTo>
                  <a:lnTo>
                    <a:pt x="1302" y="1432"/>
                  </a:lnTo>
                  <a:lnTo>
                    <a:pt x="1300" y="1427"/>
                  </a:lnTo>
                  <a:lnTo>
                    <a:pt x="1296" y="1411"/>
                  </a:lnTo>
                  <a:lnTo>
                    <a:pt x="1296" y="1408"/>
                  </a:lnTo>
                  <a:lnTo>
                    <a:pt x="1306" y="1405"/>
                  </a:lnTo>
                  <a:lnTo>
                    <a:pt x="1306" y="1404"/>
                  </a:lnTo>
                  <a:lnTo>
                    <a:pt x="1300" y="1399"/>
                  </a:lnTo>
                  <a:lnTo>
                    <a:pt x="1291" y="1395"/>
                  </a:lnTo>
                  <a:lnTo>
                    <a:pt x="1288" y="1391"/>
                  </a:lnTo>
                  <a:lnTo>
                    <a:pt x="1288" y="1385"/>
                  </a:lnTo>
                  <a:lnTo>
                    <a:pt x="1288" y="1384"/>
                  </a:lnTo>
                  <a:lnTo>
                    <a:pt x="1302" y="1377"/>
                  </a:lnTo>
                  <a:lnTo>
                    <a:pt x="1312" y="1363"/>
                  </a:lnTo>
                  <a:lnTo>
                    <a:pt x="1318" y="1358"/>
                  </a:lnTo>
                  <a:lnTo>
                    <a:pt x="1319" y="1355"/>
                  </a:lnTo>
                  <a:lnTo>
                    <a:pt x="1324" y="1352"/>
                  </a:lnTo>
                  <a:lnTo>
                    <a:pt x="1336" y="1350"/>
                  </a:lnTo>
                  <a:lnTo>
                    <a:pt x="1337" y="1347"/>
                  </a:lnTo>
                  <a:lnTo>
                    <a:pt x="1313" y="1348"/>
                  </a:lnTo>
                  <a:lnTo>
                    <a:pt x="1282" y="1357"/>
                  </a:lnTo>
                  <a:lnTo>
                    <a:pt x="1272" y="1361"/>
                  </a:lnTo>
                  <a:lnTo>
                    <a:pt x="1265" y="1358"/>
                  </a:lnTo>
                  <a:lnTo>
                    <a:pt x="1230" y="1370"/>
                  </a:lnTo>
                  <a:lnTo>
                    <a:pt x="1229" y="1370"/>
                  </a:lnTo>
                  <a:lnTo>
                    <a:pt x="1225" y="1366"/>
                  </a:lnTo>
                  <a:lnTo>
                    <a:pt x="1222" y="1359"/>
                  </a:lnTo>
                  <a:lnTo>
                    <a:pt x="1224" y="1354"/>
                  </a:lnTo>
                  <a:lnTo>
                    <a:pt x="1234" y="1345"/>
                  </a:lnTo>
                  <a:lnTo>
                    <a:pt x="1239" y="1336"/>
                  </a:lnTo>
                  <a:lnTo>
                    <a:pt x="1238" y="1331"/>
                  </a:lnTo>
                  <a:lnTo>
                    <a:pt x="1243" y="1323"/>
                  </a:lnTo>
                  <a:lnTo>
                    <a:pt x="1249" y="1322"/>
                  </a:lnTo>
                  <a:lnTo>
                    <a:pt x="1260" y="1329"/>
                  </a:lnTo>
                  <a:lnTo>
                    <a:pt x="1266" y="1336"/>
                  </a:lnTo>
                  <a:lnTo>
                    <a:pt x="1271" y="1339"/>
                  </a:lnTo>
                  <a:lnTo>
                    <a:pt x="1275" y="1338"/>
                  </a:lnTo>
                  <a:lnTo>
                    <a:pt x="1280" y="1334"/>
                  </a:lnTo>
                  <a:lnTo>
                    <a:pt x="1279" y="1333"/>
                  </a:lnTo>
                  <a:lnTo>
                    <a:pt x="1271" y="1336"/>
                  </a:lnTo>
                  <a:lnTo>
                    <a:pt x="1270" y="1335"/>
                  </a:lnTo>
                  <a:lnTo>
                    <a:pt x="1266" y="1327"/>
                  </a:lnTo>
                  <a:lnTo>
                    <a:pt x="1264" y="1323"/>
                  </a:lnTo>
                  <a:lnTo>
                    <a:pt x="1263" y="1318"/>
                  </a:lnTo>
                  <a:lnTo>
                    <a:pt x="1263" y="1315"/>
                  </a:lnTo>
                  <a:lnTo>
                    <a:pt x="1265" y="1308"/>
                  </a:lnTo>
                  <a:lnTo>
                    <a:pt x="1256" y="1306"/>
                  </a:lnTo>
                  <a:lnTo>
                    <a:pt x="1253" y="1301"/>
                  </a:lnTo>
                  <a:lnTo>
                    <a:pt x="1251" y="1296"/>
                  </a:lnTo>
                  <a:lnTo>
                    <a:pt x="1252" y="1294"/>
                  </a:lnTo>
                  <a:lnTo>
                    <a:pt x="1254" y="1287"/>
                  </a:lnTo>
                  <a:lnTo>
                    <a:pt x="1262" y="1278"/>
                  </a:lnTo>
                  <a:lnTo>
                    <a:pt x="1261" y="1276"/>
                  </a:lnTo>
                  <a:lnTo>
                    <a:pt x="1250" y="1276"/>
                  </a:lnTo>
                  <a:lnTo>
                    <a:pt x="1248" y="1274"/>
                  </a:lnTo>
                  <a:lnTo>
                    <a:pt x="1243" y="1269"/>
                  </a:lnTo>
                  <a:lnTo>
                    <a:pt x="1244" y="1263"/>
                  </a:lnTo>
                  <a:lnTo>
                    <a:pt x="1248" y="1254"/>
                  </a:lnTo>
                  <a:lnTo>
                    <a:pt x="1252" y="1248"/>
                  </a:lnTo>
                  <a:lnTo>
                    <a:pt x="1254" y="1246"/>
                  </a:lnTo>
                  <a:lnTo>
                    <a:pt x="1257" y="1246"/>
                  </a:lnTo>
                  <a:lnTo>
                    <a:pt x="1266" y="1250"/>
                  </a:lnTo>
                  <a:lnTo>
                    <a:pt x="1268" y="1252"/>
                  </a:lnTo>
                  <a:lnTo>
                    <a:pt x="1274" y="1261"/>
                  </a:lnTo>
                  <a:lnTo>
                    <a:pt x="1276" y="1266"/>
                  </a:lnTo>
                  <a:lnTo>
                    <a:pt x="1276" y="1271"/>
                  </a:lnTo>
                  <a:lnTo>
                    <a:pt x="1277" y="1274"/>
                  </a:lnTo>
                  <a:lnTo>
                    <a:pt x="1282" y="1279"/>
                  </a:lnTo>
                  <a:lnTo>
                    <a:pt x="1304" y="1306"/>
                  </a:lnTo>
                  <a:lnTo>
                    <a:pt x="1307" y="1312"/>
                  </a:lnTo>
                  <a:lnTo>
                    <a:pt x="1311" y="1315"/>
                  </a:lnTo>
                  <a:lnTo>
                    <a:pt x="1315" y="1317"/>
                  </a:lnTo>
                  <a:lnTo>
                    <a:pt x="1318" y="1317"/>
                  </a:lnTo>
                  <a:lnTo>
                    <a:pt x="1321" y="1315"/>
                  </a:lnTo>
                  <a:lnTo>
                    <a:pt x="1321" y="1312"/>
                  </a:lnTo>
                  <a:lnTo>
                    <a:pt x="1312" y="1303"/>
                  </a:lnTo>
                  <a:lnTo>
                    <a:pt x="1309" y="1298"/>
                  </a:lnTo>
                  <a:lnTo>
                    <a:pt x="1307" y="1292"/>
                  </a:lnTo>
                  <a:lnTo>
                    <a:pt x="1308" y="1289"/>
                  </a:lnTo>
                  <a:lnTo>
                    <a:pt x="1311" y="1289"/>
                  </a:lnTo>
                  <a:lnTo>
                    <a:pt x="1318" y="1290"/>
                  </a:lnTo>
                  <a:lnTo>
                    <a:pt x="1326" y="1288"/>
                  </a:lnTo>
                  <a:lnTo>
                    <a:pt x="1317" y="1285"/>
                  </a:lnTo>
                  <a:lnTo>
                    <a:pt x="1311" y="1281"/>
                  </a:lnTo>
                  <a:lnTo>
                    <a:pt x="1305" y="1281"/>
                  </a:lnTo>
                  <a:lnTo>
                    <a:pt x="1298" y="1274"/>
                  </a:lnTo>
                  <a:lnTo>
                    <a:pt x="1298" y="1273"/>
                  </a:lnTo>
                  <a:lnTo>
                    <a:pt x="1300" y="1271"/>
                  </a:lnTo>
                  <a:lnTo>
                    <a:pt x="1310" y="1268"/>
                  </a:lnTo>
                  <a:lnTo>
                    <a:pt x="1312" y="1267"/>
                  </a:lnTo>
                  <a:lnTo>
                    <a:pt x="1312" y="1265"/>
                  </a:lnTo>
                  <a:lnTo>
                    <a:pt x="1309" y="1261"/>
                  </a:lnTo>
                  <a:lnTo>
                    <a:pt x="1306" y="1259"/>
                  </a:lnTo>
                  <a:lnTo>
                    <a:pt x="1290" y="1254"/>
                  </a:lnTo>
                  <a:lnTo>
                    <a:pt x="1285" y="1248"/>
                  </a:lnTo>
                  <a:lnTo>
                    <a:pt x="1283" y="1246"/>
                  </a:lnTo>
                  <a:lnTo>
                    <a:pt x="1282" y="1243"/>
                  </a:lnTo>
                  <a:lnTo>
                    <a:pt x="1285" y="1237"/>
                  </a:lnTo>
                  <a:lnTo>
                    <a:pt x="1293" y="1228"/>
                  </a:lnTo>
                  <a:lnTo>
                    <a:pt x="1299" y="1224"/>
                  </a:lnTo>
                  <a:lnTo>
                    <a:pt x="1309" y="1221"/>
                  </a:lnTo>
                  <a:lnTo>
                    <a:pt x="1317" y="1222"/>
                  </a:lnTo>
                  <a:lnTo>
                    <a:pt x="1322" y="1222"/>
                  </a:lnTo>
                  <a:lnTo>
                    <a:pt x="1333" y="1237"/>
                  </a:lnTo>
                  <a:lnTo>
                    <a:pt x="1337" y="1246"/>
                  </a:lnTo>
                  <a:lnTo>
                    <a:pt x="1346" y="1244"/>
                  </a:lnTo>
                  <a:lnTo>
                    <a:pt x="1344" y="1235"/>
                  </a:lnTo>
                  <a:lnTo>
                    <a:pt x="1342" y="1224"/>
                  </a:lnTo>
                  <a:lnTo>
                    <a:pt x="1345" y="1220"/>
                  </a:lnTo>
                  <a:lnTo>
                    <a:pt x="1352" y="1213"/>
                  </a:lnTo>
                  <a:lnTo>
                    <a:pt x="1358" y="1217"/>
                  </a:lnTo>
                  <a:lnTo>
                    <a:pt x="1365" y="1226"/>
                  </a:lnTo>
                  <a:lnTo>
                    <a:pt x="1367" y="1229"/>
                  </a:lnTo>
                  <a:lnTo>
                    <a:pt x="1376" y="1235"/>
                  </a:lnTo>
                  <a:lnTo>
                    <a:pt x="1381" y="1237"/>
                  </a:lnTo>
                  <a:lnTo>
                    <a:pt x="1384" y="1240"/>
                  </a:lnTo>
                  <a:lnTo>
                    <a:pt x="1385" y="1244"/>
                  </a:lnTo>
                  <a:close/>
                  <a:moveTo>
                    <a:pt x="1272" y="1229"/>
                  </a:moveTo>
                  <a:lnTo>
                    <a:pt x="1263" y="1230"/>
                  </a:lnTo>
                  <a:lnTo>
                    <a:pt x="1260" y="1228"/>
                  </a:lnTo>
                  <a:lnTo>
                    <a:pt x="1260" y="1226"/>
                  </a:lnTo>
                  <a:lnTo>
                    <a:pt x="1263" y="1222"/>
                  </a:lnTo>
                  <a:lnTo>
                    <a:pt x="1274" y="1217"/>
                  </a:lnTo>
                  <a:lnTo>
                    <a:pt x="1281" y="1207"/>
                  </a:lnTo>
                  <a:lnTo>
                    <a:pt x="1283" y="1207"/>
                  </a:lnTo>
                  <a:lnTo>
                    <a:pt x="1291" y="1205"/>
                  </a:lnTo>
                  <a:lnTo>
                    <a:pt x="1296" y="1205"/>
                  </a:lnTo>
                  <a:lnTo>
                    <a:pt x="1302" y="1207"/>
                  </a:lnTo>
                  <a:lnTo>
                    <a:pt x="1287" y="1219"/>
                  </a:lnTo>
                  <a:lnTo>
                    <a:pt x="1272" y="1229"/>
                  </a:lnTo>
                  <a:close/>
                  <a:moveTo>
                    <a:pt x="1046" y="1300"/>
                  </a:moveTo>
                  <a:lnTo>
                    <a:pt x="1050" y="1300"/>
                  </a:lnTo>
                  <a:lnTo>
                    <a:pt x="1055" y="1298"/>
                  </a:lnTo>
                  <a:lnTo>
                    <a:pt x="1060" y="1300"/>
                  </a:lnTo>
                  <a:lnTo>
                    <a:pt x="1062" y="1303"/>
                  </a:lnTo>
                  <a:lnTo>
                    <a:pt x="1064" y="1307"/>
                  </a:lnTo>
                  <a:lnTo>
                    <a:pt x="1064" y="1311"/>
                  </a:lnTo>
                  <a:lnTo>
                    <a:pt x="1064" y="1313"/>
                  </a:lnTo>
                  <a:lnTo>
                    <a:pt x="1063" y="1315"/>
                  </a:lnTo>
                  <a:lnTo>
                    <a:pt x="1056" y="1328"/>
                  </a:lnTo>
                  <a:lnTo>
                    <a:pt x="1055" y="1333"/>
                  </a:lnTo>
                  <a:lnTo>
                    <a:pt x="1057" y="1334"/>
                  </a:lnTo>
                  <a:lnTo>
                    <a:pt x="1058" y="1333"/>
                  </a:lnTo>
                  <a:lnTo>
                    <a:pt x="1065" y="1323"/>
                  </a:lnTo>
                  <a:lnTo>
                    <a:pt x="1070" y="1320"/>
                  </a:lnTo>
                  <a:lnTo>
                    <a:pt x="1074" y="1319"/>
                  </a:lnTo>
                  <a:lnTo>
                    <a:pt x="1081" y="1322"/>
                  </a:lnTo>
                  <a:lnTo>
                    <a:pt x="1083" y="1323"/>
                  </a:lnTo>
                  <a:lnTo>
                    <a:pt x="1085" y="1325"/>
                  </a:lnTo>
                  <a:lnTo>
                    <a:pt x="1085" y="1328"/>
                  </a:lnTo>
                  <a:lnTo>
                    <a:pt x="1088" y="1337"/>
                  </a:lnTo>
                  <a:lnTo>
                    <a:pt x="1090" y="1349"/>
                  </a:lnTo>
                  <a:lnTo>
                    <a:pt x="1090" y="1348"/>
                  </a:lnTo>
                  <a:lnTo>
                    <a:pt x="1090" y="1341"/>
                  </a:lnTo>
                  <a:lnTo>
                    <a:pt x="1091" y="1336"/>
                  </a:lnTo>
                  <a:lnTo>
                    <a:pt x="1097" y="1332"/>
                  </a:lnTo>
                  <a:lnTo>
                    <a:pt x="1097" y="1331"/>
                  </a:lnTo>
                  <a:lnTo>
                    <a:pt x="1094" y="1328"/>
                  </a:lnTo>
                  <a:lnTo>
                    <a:pt x="1093" y="1324"/>
                  </a:lnTo>
                  <a:lnTo>
                    <a:pt x="1092" y="1316"/>
                  </a:lnTo>
                  <a:lnTo>
                    <a:pt x="1092" y="1313"/>
                  </a:lnTo>
                  <a:lnTo>
                    <a:pt x="1093" y="1311"/>
                  </a:lnTo>
                  <a:lnTo>
                    <a:pt x="1098" y="1304"/>
                  </a:lnTo>
                  <a:lnTo>
                    <a:pt x="1103" y="1300"/>
                  </a:lnTo>
                  <a:lnTo>
                    <a:pt x="1106" y="1299"/>
                  </a:lnTo>
                  <a:lnTo>
                    <a:pt x="1122" y="1306"/>
                  </a:lnTo>
                  <a:lnTo>
                    <a:pt x="1128" y="1311"/>
                  </a:lnTo>
                  <a:lnTo>
                    <a:pt x="1131" y="1314"/>
                  </a:lnTo>
                  <a:lnTo>
                    <a:pt x="1132" y="1316"/>
                  </a:lnTo>
                  <a:lnTo>
                    <a:pt x="1133" y="1323"/>
                  </a:lnTo>
                  <a:lnTo>
                    <a:pt x="1135" y="1341"/>
                  </a:lnTo>
                  <a:lnTo>
                    <a:pt x="1135" y="1346"/>
                  </a:lnTo>
                  <a:lnTo>
                    <a:pt x="1134" y="1355"/>
                  </a:lnTo>
                  <a:lnTo>
                    <a:pt x="1129" y="1372"/>
                  </a:lnTo>
                  <a:lnTo>
                    <a:pt x="1129" y="1383"/>
                  </a:lnTo>
                  <a:lnTo>
                    <a:pt x="1123" y="1411"/>
                  </a:lnTo>
                  <a:lnTo>
                    <a:pt x="1120" y="1418"/>
                  </a:lnTo>
                  <a:lnTo>
                    <a:pt x="1116" y="1424"/>
                  </a:lnTo>
                  <a:lnTo>
                    <a:pt x="1100" y="1433"/>
                  </a:lnTo>
                  <a:lnTo>
                    <a:pt x="1088" y="1442"/>
                  </a:lnTo>
                  <a:lnTo>
                    <a:pt x="1085" y="1444"/>
                  </a:lnTo>
                  <a:lnTo>
                    <a:pt x="1082" y="1444"/>
                  </a:lnTo>
                  <a:lnTo>
                    <a:pt x="1072" y="1441"/>
                  </a:lnTo>
                  <a:lnTo>
                    <a:pt x="1061" y="1435"/>
                  </a:lnTo>
                  <a:lnTo>
                    <a:pt x="1054" y="1437"/>
                  </a:lnTo>
                  <a:lnTo>
                    <a:pt x="1048" y="1441"/>
                  </a:lnTo>
                  <a:lnTo>
                    <a:pt x="1044" y="1442"/>
                  </a:lnTo>
                  <a:lnTo>
                    <a:pt x="1040" y="1441"/>
                  </a:lnTo>
                  <a:lnTo>
                    <a:pt x="1036" y="1439"/>
                  </a:lnTo>
                  <a:lnTo>
                    <a:pt x="1031" y="1436"/>
                  </a:lnTo>
                  <a:lnTo>
                    <a:pt x="1034" y="1434"/>
                  </a:lnTo>
                  <a:lnTo>
                    <a:pt x="1035" y="1432"/>
                  </a:lnTo>
                  <a:lnTo>
                    <a:pt x="1034" y="1430"/>
                  </a:lnTo>
                  <a:lnTo>
                    <a:pt x="1029" y="1427"/>
                  </a:lnTo>
                  <a:lnTo>
                    <a:pt x="1023" y="1433"/>
                  </a:lnTo>
                  <a:lnTo>
                    <a:pt x="1007" y="1449"/>
                  </a:lnTo>
                  <a:lnTo>
                    <a:pt x="986" y="1454"/>
                  </a:lnTo>
                  <a:lnTo>
                    <a:pt x="979" y="1457"/>
                  </a:lnTo>
                  <a:lnTo>
                    <a:pt x="974" y="1462"/>
                  </a:lnTo>
                  <a:lnTo>
                    <a:pt x="971" y="1465"/>
                  </a:lnTo>
                  <a:lnTo>
                    <a:pt x="967" y="1473"/>
                  </a:lnTo>
                  <a:lnTo>
                    <a:pt x="961" y="1479"/>
                  </a:lnTo>
                  <a:lnTo>
                    <a:pt x="950" y="1485"/>
                  </a:lnTo>
                  <a:lnTo>
                    <a:pt x="936" y="1495"/>
                  </a:lnTo>
                  <a:lnTo>
                    <a:pt x="910" y="1506"/>
                  </a:lnTo>
                  <a:lnTo>
                    <a:pt x="894" y="1507"/>
                  </a:lnTo>
                  <a:lnTo>
                    <a:pt x="879" y="1504"/>
                  </a:lnTo>
                  <a:lnTo>
                    <a:pt x="874" y="1501"/>
                  </a:lnTo>
                  <a:lnTo>
                    <a:pt x="868" y="1497"/>
                  </a:lnTo>
                  <a:lnTo>
                    <a:pt x="858" y="1487"/>
                  </a:lnTo>
                  <a:lnTo>
                    <a:pt x="855" y="1483"/>
                  </a:lnTo>
                  <a:lnTo>
                    <a:pt x="851" y="1475"/>
                  </a:lnTo>
                  <a:lnTo>
                    <a:pt x="854" y="1470"/>
                  </a:lnTo>
                  <a:lnTo>
                    <a:pt x="859" y="1463"/>
                  </a:lnTo>
                  <a:lnTo>
                    <a:pt x="868" y="1458"/>
                  </a:lnTo>
                  <a:lnTo>
                    <a:pt x="885" y="1450"/>
                  </a:lnTo>
                  <a:lnTo>
                    <a:pt x="901" y="1438"/>
                  </a:lnTo>
                  <a:lnTo>
                    <a:pt x="906" y="1435"/>
                  </a:lnTo>
                  <a:lnTo>
                    <a:pt x="921" y="1433"/>
                  </a:lnTo>
                  <a:lnTo>
                    <a:pt x="929" y="1435"/>
                  </a:lnTo>
                  <a:lnTo>
                    <a:pt x="934" y="1434"/>
                  </a:lnTo>
                  <a:lnTo>
                    <a:pt x="938" y="1432"/>
                  </a:lnTo>
                  <a:lnTo>
                    <a:pt x="943" y="1428"/>
                  </a:lnTo>
                  <a:lnTo>
                    <a:pt x="951" y="1419"/>
                  </a:lnTo>
                  <a:lnTo>
                    <a:pt x="957" y="1410"/>
                  </a:lnTo>
                  <a:lnTo>
                    <a:pt x="958" y="1407"/>
                  </a:lnTo>
                  <a:lnTo>
                    <a:pt x="956" y="1403"/>
                  </a:lnTo>
                  <a:lnTo>
                    <a:pt x="953" y="1402"/>
                  </a:lnTo>
                  <a:lnTo>
                    <a:pt x="944" y="1411"/>
                  </a:lnTo>
                  <a:lnTo>
                    <a:pt x="939" y="1414"/>
                  </a:lnTo>
                  <a:lnTo>
                    <a:pt x="934" y="1414"/>
                  </a:lnTo>
                  <a:lnTo>
                    <a:pt x="927" y="1417"/>
                  </a:lnTo>
                  <a:lnTo>
                    <a:pt x="920" y="1418"/>
                  </a:lnTo>
                  <a:lnTo>
                    <a:pt x="919" y="1418"/>
                  </a:lnTo>
                  <a:lnTo>
                    <a:pt x="912" y="1410"/>
                  </a:lnTo>
                  <a:lnTo>
                    <a:pt x="908" y="1409"/>
                  </a:lnTo>
                  <a:lnTo>
                    <a:pt x="906" y="1409"/>
                  </a:lnTo>
                  <a:lnTo>
                    <a:pt x="905" y="1411"/>
                  </a:lnTo>
                  <a:lnTo>
                    <a:pt x="902" y="1417"/>
                  </a:lnTo>
                  <a:lnTo>
                    <a:pt x="900" y="1420"/>
                  </a:lnTo>
                  <a:lnTo>
                    <a:pt x="897" y="1421"/>
                  </a:lnTo>
                  <a:lnTo>
                    <a:pt x="884" y="1423"/>
                  </a:lnTo>
                  <a:lnTo>
                    <a:pt x="873" y="1426"/>
                  </a:lnTo>
                  <a:lnTo>
                    <a:pt x="870" y="1424"/>
                  </a:lnTo>
                  <a:lnTo>
                    <a:pt x="868" y="1421"/>
                  </a:lnTo>
                  <a:lnTo>
                    <a:pt x="868" y="1419"/>
                  </a:lnTo>
                  <a:lnTo>
                    <a:pt x="868" y="1411"/>
                  </a:lnTo>
                  <a:lnTo>
                    <a:pt x="867" y="1409"/>
                  </a:lnTo>
                  <a:lnTo>
                    <a:pt x="868" y="1402"/>
                  </a:lnTo>
                  <a:lnTo>
                    <a:pt x="870" y="1398"/>
                  </a:lnTo>
                  <a:lnTo>
                    <a:pt x="871" y="1394"/>
                  </a:lnTo>
                  <a:lnTo>
                    <a:pt x="879" y="1385"/>
                  </a:lnTo>
                  <a:lnTo>
                    <a:pt x="881" y="1383"/>
                  </a:lnTo>
                  <a:lnTo>
                    <a:pt x="876" y="1383"/>
                  </a:lnTo>
                  <a:lnTo>
                    <a:pt x="867" y="1388"/>
                  </a:lnTo>
                  <a:lnTo>
                    <a:pt x="866" y="1386"/>
                  </a:lnTo>
                  <a:lnTo>
                    <a:pt x="864" y="1381"/>
                  </a:lnTo>
                  <a:lnTo>
                    <a:pt x="863" y="1380"/>
                  </a:lnTo>
                  <a:lnTo>
                    <a:pt x="862" y="1383"/>
                  </a:lnTo>
                  <a:lnTo>
                    <a:pt x="861" y="1386"/>
                  </a:lnTo>
                  <a:lnTo>
                    <a:pt x="859" y="1399"/>
                  </a:lnTo>
                  <a:lnTo>
                    <a:pt x="858" y="1405"/>
                  </a:lnTo>
                  <a:lnTo>
                    <a:pt x="854" y="1404"/>
                  </a:lnTo>
                  <a:lnTo>
                    <a:pt x="849" y="1400"/>
                  </a:lnTo>
                  <a:lnTo>
                    <a:pt x="848" y="1399"/>
                  </a:lnTo>
                  <a:lnTo>
                    <a:pt x="847" y="1400"/>
                  </a:lnTo>
                  <a:lnTo>
                    <a:pt x="847" y="1403"/>
                  </a:lnTo>
                  <a:lnTo>
                    <a:pt x="852" y="1413"/>
                  </a:lnTo>
                  <a:lnTo>
                    <a:pt x="852" y="1417"/>
                  </a:lnTo>
                  <a:lnTo>
                    <a:pt x="849" y="1424"/>
                  </a:lnTo>
                  <a:lnTo>
                    <a:pt x="836" y="1435"/>
                  </a:lnTo>
                  <a:lnTo>
                    <a:pt x="831" y="1438"/>
                  </a:lnTo>
                  <a:lnTo>
                    <a:pt x="829" y="1437"/>
                  </a:lnTo>
                  <a:lnTo>
                    <a:pt x="827" y="1433"/>
                  </a:lnTo>
                  <a:lnTo>
                    <a:pt x="825" y="1428"/>
                  </a:lnTo>
                  <a:lnTo>
                    <a:pt x="823" y="1422"/>
                  </a:lnTo>
                  <a:lnTo>
                    <a:pt x="821" y="1421"/>
                  </a:lnTo>
                  <a:lnTo>
                    <a:pt x="818" y="1421"/>
                  </a:lnTo>
                  <a:lnTo>
                    <a:pt x="816" y="1422"/>
                  </a:lnTo>
                  <a:lnTo>
                    <a:pt x="814" y="1425"/>
                  </a:lnTo>
                  <a:lnTo>
                    <a:pt x="813" y="1428"/>
                  </a:lnTo>
                  <a:lnTo>
                    <a:pt x="812" y="1433"/>
                  </a:lnTo>
                  <a:lnTo>
                    <a:pt x="810" y="1438"/>
                  </a:lnTo>
                  <a:lnTo>
                    <a:pt x="808" y="1439"/>
                  </a:lnTo>
                  <a:lnTo>
                    <a:pt x="795" y="1430"/>
                  </a:lnTo>
                  <a:lnTo>
                    <a:pt x="784" y="1413"/>
                  </a:lnTo>
                  <a:lnTo>
                    <a:pt x="772" y="1416"/>
                  </a:lnTo>
                  <a:lnTo>
                    <a:pt x="767" y="1415"/>
                  </a:lnTo>
                  <a:lnTo>
                    <a:pt x="751" y="1410"/>
                  </a:lnTo>
                  <a:lnTo>
                    <a:pt x="749" y="1406"/>
                  </a:lnTo>
                  <a:lnTo>
                    <a:pt x="748" y="1401"/>
                  </a:lnTo>
                  <a:lnTo>
                    <a:pt x="748" y="1398"/>
                  </a:lnTo>
                  <a:lnTo>
                    <a:pt x="749" y="1396"/>
                  </a:lnTo>
                  <a:lnTo>
                    <a:pt x="751" y="1390"/>
                  </a:lnTo>
                  <a:lnTo>
                    <a:pt x="755" y="1382"/>
                  </a:lnTo>
                  <a:lnTo>
                    <a:pt x="756" y="1379"/>
                  </a:lnTo>
                  <a:lnTo>
                    <a:pt x="760" y="1377"/>
                  </a:lnTo>
                  <a:lnTo>
                    <a:pt x="762" y="1375"/>
                  </a:lnTo>
                  <a:lnTo>
                    <a:pt x="771" y="1375"/>
                  </a:lnTo>
                  <a:lnTo>
                    <a:pt x="792" y="1374"/>
                  </a:lnTo>
                  <a:lnTo>
                    <a:pt x="797" y="1373"/>
                  </a:lnTo>
                  <a:lnTo>
                    <a:pt x="821" y="1357"/>
                  </a:lnTo>
                  <a:lnTo>
                    <a:pt x="824" y="1354"/>
                  </a:lnTo>
                  <a:lnTo>
                    <a:pt x="827" y="1349"/>
                  </a:lnTo>
                  <a:lnTo>
                    <a:pt x="827" y="1347"/>
                  </a:lnTo>
                  <a:lnTo>
                    <a:pt x="827" y="1346"/>
                  </a:lnTo>
                  <a:lnTo>
                    <a:pt x="799" y="1358"/>
                  </a:lnTo>
                  <a:lnTo>
                    <a:pt x="786" y="1361"/>
                  </a:lnTo>
                  <a:lnTo>
                    <a:pt x="767" y="1359"/>
                  </a:lnTo>
                  <a:lnTo>
                    <a:pt x="763" y="1357"/>
                  </a:lnTo>
                  <a:lnTo>
                    <a:pt x="762" y="1353"/>
                  </a:lnTo>
                  <a:lnTo>
                    <a:pt x="766" y="1344"/>
                  </a:lnTo>
                  <a:lnTo>
                    <a:pt x="768" y="1341"/>
                  </a:lnTo>
                  <a:lnTo>
                    <a:pt x="773" y="1337"/>
                  </a:lnTo>
                  <a:lnTo>
                    <a:pt x="787" y="1332"/>
                  </a:lnTo>
                  <a:lnTo>
                    <a:pt x="805" y="1328"/>
                  </a:lnTo>
                  <a:lnTo>
                    <a:pt x="816" y="1328"/>
                  </a:lnTo>
                  <a:lnTo>
                    <a:pt x="826" y="1325"/>
                  </a:lnTo>
                  <a:lnTo>
                    <a:pt x="832" y="1321"/>
                  </a:lnTo>
                  <a:lnTo>
                    <a:pt x="812" y="1321"/>
                  </a:lnTo>
                  <a:lnTo>
                    <a:pt x="789" y="1323"/>
                  </a:lnTo>
                  <a:lnTo>
                    <a:pt x="785" y="1322"/>
                  </a:lnTo>
                  <a:lnTo>
                    <a:pt x="778" y="1317"/>
                  </a:lnTo>
                  <a:lnTo>
                    <a:pt x="778" y="1312"/>
                  </a:lnTo>
                  <a:lnTo>
                    <a:pt x="781" y="1308"/>
                  </a:lnTo>
                  <a:lnTo>
                    <a:pt x="782" y="1305"/>
                  </a:lnTo>
                  <a:lnTo>
                    <a:pt x="779" y="1297"/>
                  </a:lnTo>
                  <a:lnTo>
                    <a:pt x="780" y="1295"/>
                  </a:lnTo>
                  <a:lnTo>
                    <a:pt x="785" y="1288"/>
                  </a:lnTo>
                  <a:lnTo>
                    <a:pt x="792" y="1281"/>
                  </a:lnTo>
                  <a:lnTo>
                    <a:pt x="797" y="1280"/>
                  </a:lnTo>
                  <a:lnTo>
                    <a:pt x="807" y="1282"/>
                  </a:lnTo>
                  <a:lnTo>
                    <a:pt x="834" y="1285"/>
                  </a:lnTo>
                  <a:lnTo>
                    <a:pt x="838" y="1284"/>
                  </a:lnTo>
                  <a:lnTo>
                    <a:pt x="835" y="1281"/>
                  </a:lnTo>
                  <a:lnTo>
                    <a:pt x="830" y="1279"/>
                  </a:lnTo>
                  <a:lnTo>
                    <a:pt x="810" y="1275"/>
                  </a:lnTo>
                  <a:lnTo>
                    <a:pt x="806" y="1273"/>
                  </a:lnTo>
                  <a:lnTo>
                    <a:pt x="805" y="1271"/>
                  </a:lnTo>
                  <a:lnTo>
                    <a:pt x="805" y="1268"/>
                  </a:lnTo>
                  <a:lnTo>
                    <a:pt x="805" y="1263"/>
                  </a:lnTo>
                  <a:lnTo>
                    <a:pt x="807" y="1258"/>
                  </a:lnTo>
                  <a:lnTo>
                    <a:pt x="813" y="1248"/>
                  </a:lnTo>
                  <a:lnTo>
                    <a:pt x="832" y="1240"/>
                  </a:lnTo>
                  <a:lnTo>
                    <a:pt x="839" y="1239"/>
                  </a:lnTo>
                  <a:lnTo>
                    <a:pt x="846" y="1240"/>
                  </a:lnTo>
                  <a:lnTo>
                    <a:pt x="854" y="1243"/>
                  </a:lnTo>
                  <a:lnTo>
                    <a:pt x="857" y="1246"/>
                  </a:lnTo>
                  <a:lnTo>
                    <a:pt x="859" y="1250"/>
                  </a:lnTo>
                  <a:lnTo>
                    <a:pt x="860" y="1254"/>
                  </a:lnTo>
                  <a:lnTo>
                    <a:pt x="860" y="1260"/>
                  </a:lnTo>
                  <a:lnTo>
                    <a:pt x="860" y="1263"/>
                  </a:lnTo>
                  <a:lnTo>
                    <a:pt x="862" y="1267"/>
                  </a:lnTo>
                  <a:lnTo>
                    <a:pt x="866" y="1276"/>
                  </a:lnTo>
                  <a:lnTo>
                    <a:pt x="869" y="1279"/>
                  </a:lnTo>
                  <a:lnTo>
                    <a:pt x="884" y="1274"/>
                  </a:lnTo>
                  <a:lnTo>
                    <a:pt x="890" y="1273"/>
                  </a:lnTo>
                  <a:lnTo>
                    <a:pt x="896" y="1274"/>
                  </a:lnTo>
                  <a:lnTo>
                    <a:pt x="905" y="1280"/>
                  </a:lnTo>
                  <a:lnTo>
                    <a:pt x="917" y="1298"/>
                  </a:lnTo>
                  <a:lnTo>
                    <a:pt x="932" y="1315"/>
                  </a:lnTo>
                  <a:lnTo>
                    <a:pt x="931" y="1318"/>
                  </a:lnTo>
                  <a:lnTo>
                    <a:pt x="926" y="1325"/>
                  </a:lnTo>
                  <a:lnTo>
                    <a:pt x="925" y="1327"/>
                  </a:lnTo>
                  <a:lnTo>
                    <a:pt x="926" y="1329"/>
                  </a:lnTo>
                  <a:lnTo>
                    <a:pt x="931" y="1330"/>
                  </a:lnTo>
                  <a:lnTo>
                    <a:pt x="937" y="1329"/>
                  </a:lnTo>
                  <a:lnTo>
                    <a:pt x="942" y="1330"/>
                  </a:lnTo>
                  <a:lnTo>
                    <a:pt x="943" y="1332"/>
                  </a:lnTo>
                  <a:lnTo>
                    <a:pt x="945" y="1338"/>
                  </a:lnTo>
                  <a:lnTo>
                    <a:pt x="947" y="1349"/>
                  </a:lnTo>
                  <a:lnTo>
                    <a:pt x="950" y="1358"/>
                  </a:lnTo>
                  <a:lnTo>
                    <a:pt x="954" y="1363"/>
                  </a:lnTo>
                  <a:lnTo>
                    <a:pt x="957" y="1365"/>
                  </a:lnTo>
                  <a:lnTo>
                    <a:pt x="963" y="1366"/>
                  </a:lnTo>
                  <a:lnTo>
                    <a:pt x="968" y="1364"/>
                  </a:lnTo>
                  <a:lnTo>
                    <a:pt x="977" y="1365"/>
                  </a:lnTo>
                  <a:lnTo>
                    <a:pt x="1020" y="1371"/>
                  </a:lnTo>
                  <a:lnTo>
                    <a:pt x="1023" y="1370"/>
                  </a:lnTo>
                  <a:lnTo>
                    <a:pt x="1025" y="1367"/>
                  </a:lnTo>
                  <a:lnTo>
                    <a:pt x="1026" y="1361"/>
                  </a:lnTo>
                  <a:lnTo>
                    <a:pt x="1027" y="1356"/>
                  </a:lnTo>
                  <a:lnTo>
                    <a:pt x="1026" y="1350"/>
                  </a:lnTo>
                  <a:lnTo>
                    <a:pt x="1025" y="1347"/>
                  </a:lnTo>
                  <a:lnTo>
                    <a:pt x="998" y="1325"/>
                  </a:lnTo>
                  <a:lnTo>
                    <a:pt x="996" y="1317"/>
                  </a:lnTo>
                  <a:lnTo>
                    <a:pt x="1009" y="1305"/>
                  </a:lnTo>
                  <a:lnTo>
                    <a:pt x="1009" y="1301"/>
                  </a:lnTo>
                  <a:lnTo>
                    <a:pt x="1010" y="1298"/>
                  </a:lnTo>
                  <a:lnTo>
                    <a:pt x="1009" y="1293"/>
                  </a:lnTo>
                  <a:lnTo>
                    <a:pt x="1008" y="1288"/>
                  </a:lnTo>
                  <a:lnTo>
                    <a:pt x="1000" y="1279"/>
                  </a:lnTo>
                  <a:lnTo>
                    <a:pt x="994" y="1278"/>
                  </a:lnTo>
                  <a:lnTo>
                    <a:pt x="985" y="1268"/>
                  </a:lnTo>
                  <a:lnTo>
                    <a:pt x="983" y="1266"/>
                  </a:lnTo>
                  <a:lnTo>
                    <a:pt x="982" y="1262"/>
                  </a:lnTo>
                  <a:lnTo>
                    <a:pt x="981" y="1257"/>
                  </a:lnTo>
                  <a:lnTo>
                    <a:pt x="981" y="1254"/>
                  </a:lnTo>
                  <a:lnTo>
                    <a:pt x="983" y="1251"/>
                  </a:lnTo>
                  <a:lnTo>
                    <a:pt x="992" y="1242"/>
                  </a:lnTo>
                  <a:lnTo>
                    <a:pt x="996" y="1237"/>
                  </a:lnTo>
                  <a:lnTo>
                    <a:pt x="1007" y="1213"/>
                  </a:lnTo>
                  <a:lnTo>
                    <a:pt x="1013" y="1204"/>
                  </a:lnTo>
                  <a:lnTo>
                    <a:pt x="1016" y="1199"/>
                  </a:lnTo>
                  <a:lnTo>
                    <a:pt x="1020" y="1197"/>
                  </a:lnTo>
                  <a:lnTo>
                    <a:pt x="1029" y="1196"/>
                  </a:lnTo>
                  <a:lnTo>
                    <a:pt x="1038" y="1204"/>
                  </a:lnTo>
                  <a:lnTo>
                    <a:pt x="1040" y="1205"/>
                  </a:lnTo>
                  <a:lnTo>
                    <a:pt x="1040" y="1207"/>
                  </a:lnTo>
                  <a:lnTo>
                    <a:pt x="1040" y="1211"/>
                  </a:lnTo>
                  <a:lnTo>
                    <a:pt x="1039" y="1215"/>
                  </a:lnTo>
                  <a:lnTo>
                    <a:pt x="1036" y="1222"/>
                  </a:lnTo>
                  <a:lnTo>
                    <a:pt x="1035" y="1225"/>
                  </a:lnTo>
                  <a:lnTo>
                    <a:pt x="1035" y="1228"/>
                  </a:lnTo>
                  <a:lnTo>
                    <a:pt x="1037" y="1235"/>
                  </a:lnTo>
                  <a:lnTo>
                    <a:pt x="1038" y="1240"/>
                  </a:lnTo>
                  <a:lnTo>
                    <a:pt x="1038" y="1247"/>
                  </a:lnTo>
                  <a:lnTo>
                    <a:pt x="1039" y="1248"/>
                  </a:lnTo>
                  <a:lnTo>
                    <a:pt x="1044" y="1254"/>
                  </a:lnTo>
                  <a:lnTo>
                    <a:pt x="1049" y="1263"/>
                  </a:lnTo>
                  <a:lnTo>
                    <a:pt x="1051" y="1276"/>
                  </a:lnTo>
                  <a:lnTo>
                    <a:pt x="1049" y="1281"/>
                  </a:lnTo>
                  <a:lnTo>
                    <a:pt x="1046" y="1287"/>
                  </a:lnTo>
                  <a:lnTo>
                    <a:pt x="1043" y="1292"/>
                  </a:lnTo>
                  <a:lnTo>
                    <a:pt x="1042" y="1296"/>
                  </a:lnTo>
                  <a:lnTo>
                    <a:pt x="1043" y="1298"/>
                  </a:lnTo>
                  <a:lnTo>
                    <a:pt x="1046" y="1300"/>
                  </a:lnTo>
                  <a:close/>
                  <a:moveTo>
                    <a:pt x="1639" y="1239"/>
                  </a:moveTo>
                  <a:lnTo>
                    <a:pt x="1638" y="1241"/>
                  </a:lnTo>
                  <a:lnTo>
                    <a:pt x="1633" y="1240"/>
                  </a:lnTo>
                  <a:lnTo>
                    <a:pt x="1632" y="1242"/>
                  </a:lnTo>
                  <a:lnTo>
                    <a:pt x="1629" y="1240"/>
                  </a:lnTo>
                  <a:lnTo>
                    <a:pt x="1626" y="1237"/>
                  </a:lnTo>
                  <a:lnTo>
                    <a:pt x="1621" y="1229"/>
                  </a:lnTo>
                  <a:lnTo>
                    <a:pt x="1617" y="1218"/>
                  </a:lnTo>
                  <a:lnTo>
                    <a:pt x="1613" y="1207"/>
                  </a:lnTo>
                  <a:lnTo>
                    <a:pt x="1612" y="1205"/>
                  </a:lnTo>
                  <a:lnTo>
                    <a:pt x="1614" y="1200"/>
                  </a:lnTo>
                  <a:lnTo>
                    <a:pt x="1617" y="1197"/>
                  </a:lnTo>
                  <a:lnTo>
                    <a:pt x="1627" y="1193"/>
                  </a:lnTo>
                  <a:lnTo>
                    <a:pt x="1632" y="1193"/>
                  </a:lnTo>
                  <a:lnTo>
                    <a:pt x="1638" y="1201"/>
                  </a:lnTo>
                  <a:lnTo>
                    <a:pt x="1639" y="1203"/>
                  </a:lnTo>
                  <a:lnTo>
                    <a:pt x="1641" y="1207"/>
                  </a:lnTo>
                  <a:lnTo>
                    <a:pt x="1641" y="1210"/>
                  </a:lnTo>
                  <a:lnTo>
                    <a:pt x="1640" y="1212"/>
                  </a:lnTo>
                  <a:lnTo>
                    <a:pt x="1638" y="1218"/>
                  </a:lnTo>
                  <a:lnTo>
                    <a:pt x="1636" y="1222"/>
                  </a:lnTo>
                  <a:lnTo>
                    <a:pt x="1636" y="1226"/>
                  </a:lnTo>
                  <a:lnTo>
                    <a:pt x="1637" y="1232"/>
                  </a:lnTo>
                  <a:lnTo>
                    <a:pt x="1638" y="1235"/>
                  </a:lnTo>
                  <a:lnTo>
                    <a:pt x="1639" y="1237"/>
                  </a:lnTo>
                  <a:lnTo>
                    <a:pt x="1639" y="1239"/>
                  </a:lnTo>
                  <a:close/>
                  <a:moveTo>
                    <a:pt x="877" y="1206"/>
                  </a:moveTo>
                  <a:lnTo>
                    <a:pt x="873" y="1211"/>
                  </a:lnTo>
                  <a:lnTo>
                    <a:pt x="840" y="1204"/>
                  </a:lnTo>
                  <a:lnTo>
                    <a:pt x="838" y="1202"/>
                  </a:lnTo>
                  <a:lnTo>
                    <a:pt x="836" y="1199"/>
                  </a:lnTo>
                  <a:lnTo>
                    <a:pt x="842" y="1191"/>
                  </a:lnTo>
                  <a:lnTo>
                    <a:pt x="850" y="1188"/>
                  </a:lnTo>
                  <a:lnTo>
                    <a:pt x="867" y="1185"/>
                  </a:lnTo>
                  <a:lnTo>
                    <a:pt x="873" y="1188"/>
                  </a:lnTo>
                  <a:lnTo>
                    <a:pt x="877" y="1192"/>
                  </a:lnTo>
                  <a:lnTo>
                    <a:pt x="879" y="1195"/>
                  </a:lnTo>
                  <a:lnTo>
                    <a:pt x="880" y="1201"/>
                  </a:lnTo>
                  <a:lnTo>
                    <a:pt x="877" y="1206"/>
                  </a:lnTo>
                  <a:close/>
                  <a:moveTo>
                    <a:pt x="1493" y="1183"/>
                  </a:moveTo>
                  <a:lnTo>
                    <a:pt x="1500" y="1184"/>
                  </a:lnTo>
                  <a:lnTo>
                    <a:pt x="1504" y="1182"/>
                  </a:lnTo>
                  <a:lnTo>
                    <a:pt x="1509" y="1182"/>
                  </a:lnTo>
                  <a:lnTo>
                    <a:pt x="1515" y="1188"/>
                  </a:lnTo>
                  <a:lnTo>
                    <a:pt x="1521" y="1197"/>
                  </a:lnTo>
                  <a:lnTo>
                    <a:pt x="1526" y="1201"/>
                  </a:lnTo>
                  <a:lnTo>
                    <a:pt x="1528" y="1202"/>
                  </a:lnTo>
                  <a:lnTo>
                    <a:pt x="1528" y="1205"/>
                  </a:lnTo>
                  <a:lnTo>
                    <a:pt x="1529" y="1211"/>
                  </a:lnTo>
                  <a:lnTo>
                    <a:pt x="1529" y="1214"/>
                  </a:lnTo>
                  <a:lnTo>
                    <a:pt x="1528" y="1216"/>
                  </a:lnTo>
                  <a:lnTo>
                    <a:pt x="1526" y="1222"/>
                  </a:lnTo>
                  <a:lnTo>
                    <a:pt x="1524" y="1230"/>
                  </a:lnTo>
                  <a:lnTo>
                    <a:pt x="1521" y="1236"/>
                  </a:lnTo>
                  <a:lnTo>
                    <a:pt x="1519" y="1241"/>
                  </a:lnTo>
                  <a:lnTo>
                    <a:pt x="1518" y="1247"/>
                  </a:lnTo>
                  <a:lnTo>
                    <a:pt x="1521" y="1243"/>
                  </a:lnTo>
                  <a:lnTo>
                    <a:pt x="1535" y="1223"/>
                  </a:lnTo>
                  <a:lnTo>
                    <a:pt x="1544" y="1226"/>
                  </a:lnTo>
                  <a:lnTo>
                    <a:pt x="1558" y="1224"/>
                  </a:lnTo>
                  <a:lnTo>
                    <a:pt x="1573" y="1216"/>
                  </a:lnTo>
                  <a:lnTo>
                    <a:pt x="1581" y="1215"/>
                  </a:lnTo>
                  <a:lnTo>
                    <a:pt x="1589" y="1215"/>
                  </a:lnTo>
                  <a:lnTo>
                    <a:pt x="1595" y="1218"/>
                  </a:lnTo>
                  <a:lnTo>
                    <a:pt x="1607" y="1229"/>
                  </a:lnTo>
                  <a:lnTo>
                    <a:pt x="1611" y="1234"/>
                  </a:lnTo>
                  <a:lnTo>
                    <a:pt x="1613" y="1238"/>
                  </a:lnTo>
                  <a:lnTo>
                    <a:pt x="1613" y="1240"/>
                  </a:lnTo>
                  <a:lnTo>
                    <a:pt x="1611" y="1244"/>
                  </a:lnTo>
                  <a:lnTo>
                    <a:pt x="1603" y="1242"/>
                  </a:lnTo>
                  <a:lnTo>
                    <a:pt x="1591" y="1240"/>
                  </a:lnTo>
                  <a:lnTo>
                    <a:pt x="1588" y="1238"/>
                  </a:lnTo>
                  <a:lnTo>
                    <a:pt x="1586" y="1238"/>
                  </a:lnTo>
                  <a:lnTo>
                    <a:pt x="1584" y="1240"/>
                  </a:lnTo>
                  <a:lnTo>
                    <a:pt x="1586" y="1246"/>
                  </a:lnTo>
                  <a:lnTo>
                    <a:pt x="1588" y="1247"/>
                  </a:lnTo>
                  <a:lnTo>
                    <a:pt x="1603" y="1248"/>
                  </a:lnTo>
                  <a:lnTo>
                    <a:pt x="1654" y="1266"/>
                  </a:lnTo>
                  <a:lnTo>
                    <a:pt x="1656" y="1273"/>
                  </a:lnTo>
                  <a:lnTo>
                    <a:pt x="1655" y="1275"/>
                  </a:lnTo>
                  <a:lnTo>
                    <a:pt x="1654" y="1278"/>
                  </a:lnTo>
                  <a:lnTo>
                    <a:pt x="1650" y="1282"/>
                  </a:lnTo>
                  <a:lnTo>
                    <a:pt x="1621" y="1286"/>
                  </a:lnTo>
                  <a:lnTo>
                    <a:pt x="1604" y="1282"/>
                  </a:lnTo>
                  <a:lnTo>
                    <a:pt x="1591" y="1276"/>
                  </a:lnTo>
                  <a:lnTo>
                    <a:pt x="1586" y="1278"/>
                  </a:lnTo>
                  <a:lnTo>
                    <a:pt x="1590" y="1286"/>
                  </a:lnTo>
                  <a:lnTo>
                    <a:pt x="1598" y="1289"/>
                  </a:lnTo>
                  <a:lnTo>
                    <a:pt x="1605" y="1293"/>
                  </a:lnTo>
                  <a:lnTo>
                    <a:pt x="1608" y="1297"/>
                  </a:lnTo>
                  <a:lnTo>
                    <a:pt x="1623" y="1300"/>
                  </a:lnTo>
                  <a:lnTo>
                    <a:pt x="1626" y="1303"/>
                  </a:lnTo>
                  <a:lnTo>
                    <a:pt x="1630" y="1311"/>
                  </a:lnTo>
                  <a:lnTo>
                    <a:pt x="1633" y="1312"/>
                  </a:lnTo>
                  <a:lnTo>
                    <a:pt x="1638" y="1317"/>
                  </a:lnTo>
                  <a:lnTo>
                    <a:pt x="1641" y="1326"/>
                  </a:lnTo>
                  <a:lnTo>
                    <a:pt x="1642" y="1328"/>
                  </a:lnTo>
                  <a:lnTo>
                    <a:pt x="1646" y="1326"/>
                  </a:lnTo>
                  <a:lnTo>
                    <a:pt x="1654" y="1334"/>
                  </a:lnTo>
                  <a:lnTo>
                    <a:pt x="1656" y="1338"/>
                  </a:lnTo>
                  <a:lnTo>
                    <a:pt x="1656" y="1342"/>
                  </a:lnTo>
                  <a:lnTo>
                    <a:pt x="1655" y="1347"/>
                  </a:lnTo>
                  <a:lnTo>
                    <a:pt x="1651" y="1353"/>
                  </a:lnTo>
                  <a:lnTo>
                    <a:pt x="1643" y="1361"/>
                  </a:lnTo>
                  <a:lnTo>
                    <a:pt x="1642" y="1364"/>
                  </a:lnTo>
                  <a:lnTo>
                    <a:pt x="1652" y="1363"/>
                  </a:lnTo>
                  <a:lnTo>
                    <a:pt x="1654" y="1364"/>
                  </a:lnTo>
                  <a:lnTo>
                    <a:pt x="1665" y="1378"/>
                  </a:lnTo>
                  <a:lnTo>
                    <a:pt x="1667" y="1378"/>
                  </a:lnTo>
                  <a:lnTo>
                    <a:pt x="1668" y="1376"/>
                  </a:lnTo>
                  <a:lnTo>
                    <a:pt x="1669" y="1372"/>
                  </a:lnTo>
                  <a:lnTo>
                    <a:pt x="1668" y="1367"/>
                  </a:lnTo>
                  <a:lnTo>
                    <a:pt x="1667" y="1361"/>
                  </a:lnTo>
                  <a:lnTo>
                    <a:pt x="1668" y="1356"/>
                  </a:lnTo>
                  <a:lnTo>
                    <a:pt x="1669" y="1353"/>
                  </a:lnTo>
                  <a:lnTo>
                    <a:pt x="1672" y="1352"/>
                  </a:lnTo>
                  <a:lnTo>
                    <a:pt x="1674" y="1352"/>
                  </a:lnTo>
                  <a:lnTo>
                    <a:pt x="1677" y="1353"/>
                  </a:lnTo>
                  <a:lnTo>
                    <a:pt x="1688" y="1370"/>
                  </a:lnTo>
                  <a:lnTo>
                    <a:pt x="1703" y="1363"/>
                  </a:lnTo>
                  <a:lnTo>
                    <a:pt x="1706" y="1366"/>
                  </a:lnTo>
                  <a:lnTo>
                    <a:pt x="1709" y="1373"/>
                  </a:lnTo>
                  <a:lnTo>
                    <a:pt x="1709" y="1374"/>
                  </a:lnTo>
                  <a:lnTo>
                    <a:pt x="1715" y="1360"/>
                  </a:lnTo>
                  <a:lnTo>
                    <a:pt x="1718" y="1357"/>
                  </a:lnTo>
                  <a:lnTo>
                    <a:pt x="1732" y="1373"/>
                  </a:lnTo>
                  <a:lnTo>
                    <a:pt x="1741" y="1376"/>
                  </a:lnTo>
                  <a:lnTo>
                    <a:pt x="1745" y="1380"/>
                  </a:lnTo>
                  <a:lnTo>
                    <a:pt x="1751" y="1384"/>
                  </a:lnTo>
                  <a:lnTo>
                    <a:pt x="1760" y="1385"/>
                  </a:lnTo>
                  <a:lnTo>
                    <a:pt x="1762" y="1380"/>
                  </a:lnTo>
                  <a:lnTo>
                    <a:pt x="1756" y="1372"/>
                  </a:lnTo>
                  <a:lnTo>
                    <a:pt x="1759" y="1369"/>
                  </a:lnTo>
                  <a:lnTo>
                    <a:pt x="1772" y="1362"/>
                  </a:lnTo>
                  <a:lnTo>
                    <a:pt x="1779" y="1363"/>
                  </a:lnTo>
                  <a:lnTo>
                    <a:pt x="1791" y="1353"/>
                  </a:lnTo>
                  <a:lnTo>
                    <a:pt x="1799" y="1352"/>
                  </a:lnTo>
                  <a:lnTo>
                    <a:pt x="1803" y="1352"/>
                  </a:lnTo>
                  <a:lnTo>
                    <a:pt x="1819" y="1338"/>
                  </a:lnTo>
                  <a:lnTo>
                    <a:pt x="1822" y="1336"/>
                  </a:lnTo>
                  <a:lnTo>
                    <a:pt x="1825" y="1331"/>
                  </a:lnTo>
                  <a:lnTo>
                    <a:pt x="1831" y="1332"/>
                  </a:lnTo>
                  <a:lnTo>
                    <a:pt x="1847" y="1340"/>
                  </a:lnTo>
                  <a:lnTo>
                    <a:pt x="1852" y="1339"/>
                  </a:lnTo>
                  <a:lnTo>
                    <a:pt x="1869" y="1331"/>
                  </a:lnTo>
                  <a:lnTo>
                    <a:pt x="1875" y="1329"/>
                  </a:lnTo>
                  <a:lnTo>
                    <a:pt x="1882" y="1329"/>
                  </a:lnTo>
                  <a:lnTo>
                    <a:pt x="1898" y="1334"/>
                  </a:lnTo>
                  <a:lnTo>
                    <a:pt x="1910" y="1339"/>
                  </a:lnTo>
                  <a:lnTo>
                    <a:pt x="1914" y="1342"/>
                  </a:lnTo>
                  <a:lnTo>
                    <a:pt x="1912" y="1348"/>
                  </a:lnTo>
                  <a:lnTo>
                    <a:pt x="1913" y="1350"/>
                  </a:lnTo>
                  <a:lnTo>
                    <a:pt x="1915" y="1352"/>
                  </a:lnTo>
                  <a:lnTo>
                    <a:pt x="1918" y="1354"/>
                  </a:lnTo>
                  <a:lnTo>
                    <a:pt x="1934" y="1354"/>
                  </a:lnTo>
                  <a:lnTo>
                    <a:pt x="1940" y="1355"/>
                  </a:lnTo>
                  <a:lnTo>
                    <a:pt x="1945" y="1362"/>
                  </a:lnTo>
                  <a:lnTo>
                    <a:pt x="1947" y="1364"/>
                  </a:lnTo>
                  <a:lnTo>
                    <a:pt x="1947" y="1367"/>
                  </a:lnTo>
                  <a:lnTo>
                    <a:pt x="1942" y="1374"/>
                  </a:lnTo>
                  <a:lnTo>
                    <a:pt x="1942" y="1375"/>
                  </a:lnTo>
                  <a:lnTo>
                    <a:pt x="1947" y="1376"/>
                  </a:lnTo>
                  <a:lnTo>
                    <a:pt x="1959" y="1377"/>
                  </a:lnTo>
                  <a:lnTo>
                    <a:pt x="1961" y="1378"/>
                  </a:lnTo>
                  <a:lnTo>
                    <a:pt x="1964" y="1386"/>
                  </a:lnTo>
                  <a:lnTo>
                    <a:pt x="1966" y="1398"/>
                  </a:lnTo>
                  <a:lnTo>
                    <a:pt x="1966" y="1402"/>
                  </a:lnTo>
                  <a:lnTo>
                    <a:pt x="1962" y="1410"/>
                  </a:lnTo>
                  <a:lnTo>
                    <a:pt x="1951" y="1420"/>
                  </a:lnTo>
                  <a:lnTo>
                    <a:pt x="1939" y="1428"/>
                  </a:lnTo>
                  <a:lnTo>
                    <a:pt x="1938" y="1430"/>
                  </a:lnTo>
                  <a:lnTo>
                    <a:pt x="1942" y="1435"/>
                  </a:lnTo>
                  <a:lnTo>
                    <a:pt x="1947" y="1437"/>
                  </a:lnTo>
                  <a:lnTo>
                    <a:pt x="1949" y="1436"/>
                  </a:lnTo>
                  <a:lnTo>
                    <a:pt x="1959" y="1432"/>
                  </a:lnTo>
                  <a:lnTo>
                    <a:pt x="1961" y="1432"/>
                  </a:lnTo>
                  <a:lnTo>
                    <a:pt x="1966" y="1436"/>
                  </a:lnTo>
                  <a:lnTo>
                    <a:pt x="1968" y="1439"/>
                  </a:lnTo>
                  <a:lnTo>
                    <a:pt x="1970" y="1445"/>
                  </a:lnTo>
                  <a:lnTo>
                    <a:pt x="1966" y="1449"/>
                  </a:lnTo>
                  <a:lnTo>
                    <a:pt x="1952" y="1456"/>
                  </a:lnTo>
                  <a:lnTo>
                    <a:pt x="1944" y="1448"/>
                  </a:lnTo>
                  <a:lnTo>
                    <a:pt x="1941" y="1446"/>
                  </a:lnTo>
                  <a:lnTo>
                    <a:pt x="1939" y="1447"/>
                  </a:lnTo>
                  <a:lnTo>
                    <a:pt x="1940" y="1450"/>
                  </a:lnTo>
                  <a:lnTo>
                    <a:pt x="1945" y="1456"/>
                  </a:lnTo>
                  <a:lnTo>
                    <a:pt x="1946" y="1460"/>
                  </a:lnTo>
                  <a:lnTo>
                    <a:pt x="1945" y="1462"/>
                  </a:lnTo>
                  <a:lnTo>
                    <a:pt x="1943" y="1465"/>
                  </a:lnTo>
                  <a:lnTo>
                    <a:pt x="1944" y="1471"/>
                  </a:lnTo>
                  <a:lnTo>
                    <a:pt x="1943" y="1477"/>
                  </a:lnTo>
                  <a:lnTo>
                    <a:pt x="1942" y="1485"/>
                  </a:lnTo>
                  <a:lnTo>
                    <a:pt x="1942" y="1486"/>
                  </a:lnTo>
                  <a:lnTo>
                    <a:pt x="1911" y="1487"/>
                  </a:lnTo>
                  <a:lnTo>
                    <a:pt x="1907" y="1489"/>
                  </a:lnTo>
                  <a:lnTo>
                    <a:pt x="1899" y="1495"/>
                  </a:lnTo>
                  <a:lnTo>
                    <a:pt x="1893" y="1498"/>
                  </a:lnTo>
                  <a:lnTo>
                    <a:pt x="1888" y="1499"/>
                  </a:lnTo>
                  <a:lnTo>
                    <a:pt x="1884" y="1498"/>
                  </a:lnTo>
                  <a:lnTo>
                    <a:pt x="1873" y="1491"/>
                  </a:lnTo>
                  <a:lnTo>
                    <a:pt x="1866" y="1493"/>
                  </a:lnTo>
                  <a:lnTo>
                    <a:pt x="1863" y="1492"/>
                  </a:lnTo>
                  <a:lnTo>
                    <a:pt x="1857" y="1488"/>
                  </a:lnTo>
                  <a:lnTo>
                    <a:pt x="1855" y="1485"/>
                  </a:lnTo>
                  <a:lnTo>
                    <a:pt x="1853" y="1480"/>
                  </a:lnTo>
                  <a:lnTo>
                    <a:pt x="1851" y="1473"/>
                  </a:lnTo>
                  <a:lnTo>
                    <a:pt x="1851" y="1468"/>
                  </a:lnTo>
                  <a:lnTo>
                    <a:pt x="1852" y="1461"/>
                  </a:lnTo>
                  <a:lnTo>
                    <a:pt x="1851" y="1457"/>
                  </a:lnTo>
                  <a:lnTo>
                    <a:pt x="1849" y="1457"/>
                  </a:lnTo>
                  <a:lnTo>
                    <a:pt x="1847" y="1456"/>
                  </a:lnTo>
                  <a:lnTo>
                    <a:pt x="1841" y="1449"/>
                  </a:lnTo>
                  <a:lnTo>
                    <a:pt x="1838" y="1447"/>
                  </a:lnTo>
                  <a:lnTo>
                    <a:pt x="1837" y="1448"/>
                  </a:lnTo>
                  <a:lnTo>
                    <a:pt x="1838" y="1454"/>
                  </a:lnTo>
                  <a:lnTo>
                    <a:pt x="1839" y="1456"/>
                  </a:lnTo>
                  <a:lnTo>
                    <a:pt x="1843" y="1459"/>
                  </a:lnTo>
                  <a:lnTo>
                    <a:pt x="1844" y="1463"/>
                  </a:lnTo>
                  <a:lnTo>
                    <a:pt x="1842" y="1475"/>
                  </a:lnTo>
                  <a:lnTo>
                    <a:pt x="1841" y="1477"/>
                  </a:lnTo>
                  <a:lnTo>
                    <a:pt x="1838" y="1485"/>
                  </a:lnTo>
                  <a:lnTo>
                    <a:pt x="1835" y="1488"/>
                  </a:lnTo>
                  <a:lnTo>
                    <a:pt x="1827" y="1488"/>
                  </a:lnTo>
                  <a:lnTo>
                    <a:pt x="1815" y="1494"/>
                  </a:lnTo>
                  <a:lnTo>
                    <a:pt x="1809" y="1495"/>
                  </a:lnTo>
                  <a:lnTo>
                    <a:pt x="1801" y="1493"/>
                  </a:lnTo>
                  <a:lnTo>
                    <a:pt x="1797" y="1490"/>
                  </a:lnTo>
                  <a:lnTo>
                    <a:pt x="1794" y="1487"/>
                  </a:lnTo>
                  <a:lnTo>
                    <a:pt x="1790" y="1483"/>
                  </a:lnTo>
                  <a:lnTo>
                    <a:pt x="1789" y="1483"/>
                  </a:lnTo>
                  <a:lnTo>
                    <a:pt x="1788" y="1492"/>
                  </a:lnTo>
                  <a:lnTo>
                    <a:pt x="1786" y="1493"/>
                  </a:lnTo>
                  <a:lnTo>
                    <a:pt x="1784" y="1493"/>
                  </a:lnTo>
                  <a:lnTo>
                    <a:pt x="1780" y="1490"/>
                  </a:lnTo>
                  <a:lnTo>
                    <a:pt x="1776" y="1484"/>
                  </a:lnTo>
                  <a:lnTo>
                    <a:pt x="1775" y="1484"/>
                  </a:lnTo>
                  <a:lnTo>
                    <a:pt x="1775" y="1487"/>
                  </a:lnTo>
                  <a:lnTo>
                    <a:pt x="1774" y="1490"/>
                  </a:lnTo>
                  <a:lnTo>
                    <a:pt x="1773" y="1491"/>
                  </a:lnTo>
                  <a:lnTo>
                    <a:pt x="1765" y="1496"/>
                  </a:lnTo>
                  <a:lnTo>
                    <a:pt x="1760" y="1496"/>
                  </a:lnTo>
                  <a:lnTo>
                    <a:pt x="1755" y="1491"/>
                  </a:lnTo>
                  <a:lnTo>
                    <a:pt x="1752" y="1491"/>
                  </a:lnTo>
                  <a:lnTo>
                    <a:pt x="1748" y="1494"/>
                  </a:lnTo>
                  <a:lnTo>
                    <a:pt x="1738" y="1489"/>
                  </a:lnTo>
                  <a:lnTo>
                    <a:pt x="1736" y="1489"/>
                  </a:lnTo>
                  <a:lnTo>
                    <a:pt x="1737" y="1497"/>
                  </a:lnTo>
                  <a:lnTo>
                    <a:pt x="1734" y="1498"/>
                  </a:lnTo>
                  <a:lnTo>
                    <a:pt x="1727" y="1498"/>
                  </a:lnTo>
                  <a:lnTo>
                    <a:pt x="1715" y="1495"/>
                  </a:lnTo>
                  <a:lnTo>
                    <a:pt x="1708" y="1499"/>
                  </a:lnTo>
                  <a:lnTo>
                    <a:pt x="1695" y="1497"/>
                  </a:lnTo>
                  <a:lnTo>
                    <a:pt x="1681" y="1496"/>
                  </a:lnTo>
                  <a:lnTo>
                    <a:pt x="1679" y="1495"/>
                  </a:lnTo>
                  <a:lnTo>
                    <a:pt x="1677" y="1490"/>
                  </a:lnTo>
                  <a:lnTo>
                    <a:pt x="1677" y="1487"/>
                  </a:lnTo>
                  <a:lnTo>
                    <a:pt x="1678" y="1483"/>
                  </a:lnTo>
                  <a:lnTo>
                    <a:pt x="1679" y="1476"/>
                  </a:lnTo>
                  <a:lnTo>
                    <a:pt x="1683" y="1466"/>
                  </a:lnTo>
                  <a:lnTo>
                    <a:pt x="1684" y="1461"/>
                  </a:lnTo>
                  <a:lnTo>
                    <a:pt x="1681" y="1459"/>
                  </a:lnTo>
                  <a:lnTo>
                    <a:pt x="1679" y="1456"/>
                  </a:lnTo>
                  <a:lnTo>
                    <a:pt x="1678" y="1456"/>
                  </a:lnTo>
                  <a:lnTo>
                    <a:pt x="1673" y="1459"/>
                  </a:lnTo>
                  <a:lnTo>
                    <a:pt x="1670" y="1470"/>
                  </a:lnTo>
                  <a:lnTo>
                    <a:pt x="1668" y="1473"/>
                  </a:lnTo>
                  <a:lnTo>
                    <a:pt x="1666" y="1470"/>
                  </a:lnTo>
                  <a:lnTo>
                    <a:pt x="1666" y="1463"/>
                  </a:lnTo>
                  <a:lnTo>
                    <a:pt x="1665" y="1460"/>
                  </a:lnTo>
                  <a:lnTo>
                    <a:pt x="1663" y="1461"/>
                  </a:lnTo>
                  <a:lnTo>
                    <a:pt x="1662" y="1462"/>
                  </a:lnTo>
                  <a:lnTo>
                    <a:pt x="1661" y="1466"/>
                  </a:lnTo>
                  <a:lnTo>
                    <a:pt x="1659" y="1467"/>
                  </a:lnTo>
                  <a:lnTo>
                    <a:pt x="1657" y="1466"/>
                  </a:lnTo>
                  <a:lnTo>
                    <a:pt x="1656" y="1468"/>
                  </a:lnTo>
                  <a:lnTo>
                    <a:pt x="1657" y="1472"/>
                  </a:lnTo>
                  <a:lnTo>
                    <a:pt x="1657" y="1476"/>
                  </a:lnTo>
                  <a:lnTo>
                    <a:pt x="1657" y="1479"/>
                  </a:lnTo>
                  <a:lnTo>
                    <a:pt x="1654" y="1483"/>
                  </a:lnTo>
                  <a:lnTo>
                    <a:pt x="1648" y="1487"/>
                  </a:lnTo>
                  <a:lnTo>
                    <a:pt x="1645" y="1489"/>
                  </a:lnTo>
                  <a:lnTo>
                    <a:pt x="1636" y="1490"/>
                  </a:lnTo>
                  <a:lnTo>
                    <a:pt x="1630" y="1489"/>
                  </a:lnTo>
                  <a:lnTo>
                    <a:pt x="1619" y="1483"/>
                  </a:lnTo>
                  <a:lnTo>
                    <a:pt x="1613" y="1482"/>
                  </a:lnTo>
                  <a:lnTo>
                    <a:pt x="1606" y="1472"/>
                  </a:lnTo>
                  <a:lnTo>
                    <a:pt x="1600" y="1470"/>
                  </a:lnTo>
                  <a:lnTo>
                    <a:pt x="1600" y="1466"/>
                  </a:lnTo>
                  <a:lnTo>
                    <a:pt x="1603" y="1459"/>
                  </a:lnTo>
                  <a:lnTo>
                    <a:pt x="1603" y="1457"/>
                  </a:lnTo>
                  <a:lnTo>
                    <a:pt x="1595" y="1467"/>
                  </a:lnTo>
                  <a:lnTo>
                    <a:pt x="1594" y="1470"/>
                  </a:lnTo>
                  <a:lnTo>
                    <a:pt x="1594" y="1478"/>
                  </a:lnTo>
                  <a:lnTo>
                    <a:pt x="1594" y="1478"/>
                  </a:lnTo>
                  <a:lnTo>
                    <a:pt x="1588" y="1476"/>
                  </a:lnTo>
                  <a:lnTo>
                    <a:pt x="1583" y="1478"/>
                  </a:lnTo>
                  <a:lnTo>
                    <a:pt x="1581" y="1477"/>
                  </a:lnTo>
                  <a:lnTo>
                    <a:pt x="1578" y="1472"/>
                  </a:lnTo>
                  <a:lnTo>
                    <a:pt x="1571" y="1467"/>
                  </a:lnTo>
                  <a:lnTo>
                    <a:pt x="1568" y="1460"/>
                  </a:lnTo>
                  <a:lnTo>
                    <a:pt x="1564" y="1441"/>
                  </a:lnTo>
                  <a:lnTo>
                    <a:pt x="1561" y="1428"/>
                  </a:lnTo>
                  <a:lnTo>
                    <a:pt x="1562" y="1426"/>
                  </a:lnTo>
                  <a:lnTo>
                    <a:pt x="1565" y="1422"/>
                  </a:lnTo>
                  <a:lnTo>
                    <a:pt x="1564" y="1420"/>
                  </a:lnTo>
                  <a:lnTo>
                    <a:pt x="1560" y="1412"/>
                  </a:lnTo>
                  <a:lnTo>
                    <a:pt x="1556" y="1406"/>
                  </a:lnTo>
                  <a:lnTo>
                    <a:pt x="1554" y="1402"/>
                  </a:lnTo>
                  <a:lnTo>
                    <a:pt x="1554" y="1398"/>
                  </a:lnTo>
                  <a:lnTo>
                    <a:pt x="1553" y="1391"/>
                  </a:lnTo>
                  <a:lnTo>
                    <a:pt x="1553" y="1387"/>
                  </a:lnTo>
                  <a:lnTo>
                    <a:pt x="1554" y="1384"/>
                  </a:lnTo>
                  <a:lnTo>
                    <a:pt x="1556" y="1375"/>
                  </a:lnTo>
                  <a:lnTo>
                    <a:pt x="1563" y="1358"/>
                  </a:lnTo>
                  <a:lnTo>
                    <a:pt x="1564" y="1355"/>
                  </a:lnTo>
                  <a:lnTo>
                    <a:pt x="1565" y="1352"/>
                  </a:lnTo>
                  <a:lnTo>
                    <a:pt x="1564" y="1343"/>
                  </a:lnTo>
                  <a:lnTo>
                    <a:pt x="1563" y="1334"/>
                  </a:lnTo>
                  <a:lnTo>
                    <a:pt x="1560" y="1327"/>
                  </a:lnTo>
                  <a:lnTo>
                    <a:pt x="1557" y="1318"/>
                  </a:lnTo>
                  <a:lnTo>
                    <a:pt x="1552" y="1309"/>
                  </a:lnTo>
                  <a:lnTo>
                    <a:pt x="1544" y="1292"/>
                  </a:lnTo>
                  <a:lnTo>
                    <a:pt x="1539" y="1279"/>
                  </a:lnTo>
                  <a:lnTo>
                    <a:pt x="1532" y="1260"/>
                  </a:lnTo>
                  <a:lnTo>
                    <a:pt x="1529" y="1258"/>
                  </a:lnTo>
                  <a:lnTo>
                    <a:pt x="1525" y="1259"/>
                  </a:lnTo>
                  <a:lnTo>
                    <a:pt x="1517" y="1265"/>
                  </a:lnTo>
                  <a:lnTo>
                    <a:pt x="1514" y="1268"/>
                  </a:lnTo>
                  <a:lnTo>
                    <a:pt x="1513" y="1271"/>
                  </a:lnTo>
                  <a:lnTo>
                    <a:pt x="1507" y="1271"/>
                  </a:lnTo>
                  <a:lnTo>
                    <a:pt x="1491" y="1270"/>
                  </a:lnTo>
                  <a:lnTo>
                    <a:pt x="1484" y="1267"/>
                  </a:lnTo>
                  <a:lnTo>
                    <a:pt x="1479" y="1268"/>
                  </a:lnTo>
                  <a:lnTo>
                    <a:pt x="1471" y="1273"/>
                  </a:lnTo>
                  <a:lnTo>
                    <a:pt x="1462" y="1272"/>
                  </a:lnTo>
                  <a:lnTo>
                    <a:pt x="1456" y="1259"/>
                  </a:lnTo>
                  <a:lnTo>
                    <a:pt x="1444" y="1251"/>
                  </a:lnTo>
                  <a:lnTo>
                    <a:pt x="1440" y="1247"/>
                  </a:lnTo>
                  <a:lnTo>
                    <a:pt x="1438" y="1242"/>
                  </a:lnTo>
                  <a:lnTo>
                    <a:pt x="1438" y="1238"/>
                  </a:lnTo>
                  <a:lnTo>
                    <a:pt x="1445" y="1235"/>
                  </a:lnTo>
                  <a:lnTo>
                    <a:pt x="1449" y="1231"/>
                  </a:lnTo>
                  <a:lnTo>
                    <a:pt x="1450" y="1228"/>
                  </a:lnTo>
                  <a:lnTo>
                    <a:pt x="1443" y="1231"/>
                  </a:lnTo>
                  <a:lnTo>
                    <a:pt x="1440" y="1231"/>
                  </a:lnTo>
                  <a:lnTo>
                    <a:pt x="1419" y="1212"/>
                  </a:lnTo>
                  <a:lnTo>
                    <a:pt x="1412" y="1208"/>
                  </a:lnTo>
                  <a:lnTo>
                    <a:pt x="1411" y="1207"/>
                  </a:lnTo>
                  <a:lnTo>
                    <a:pt x="1410" y="1205"/>
                  </a:lnTo>
                  <a:lnTo>
                    <a:pt x="1410" y="1202"/>
                  </a:lnTo>
                  <a:lnTo>
                    <a:pt x="1411" y="1198"/>
                  </a:lnTo>
                  <a:lnTo>
                    <a:pt x="1417" y="1203"/>
                  </a:lnTo>
                  <a:lnTo>
                    <a:pt x="1420" y="1203"/>
                  </a:lnTo>
                  <a:lnTo>
                    <a:pt x="1425" y="1202"/>
                  </a:lnTo>
                  <a:lnTo>
                    <a:pt x="1426" y="1199"/>
                  </a:lnTo>
                  <a:lnTo>
                    <a:pt x="1425" y="1197"/>
                  </a:lnTo>
                  <a:lnTo>
                    <a:pt x="1418" y="1191"/>
                  </a:lnTo>
                  <a:lnTo>
                    <a:pt x="1414" y="1186"/>
                  </a:lnTo>
                  <a:lnTo>
                    <a:pt x="1413" y="1182"/>
                  </a:lnTo>
                  <a:lnTo>
                    <a:pt x="1414" y="1177"/>
                  </a:lnTo>
                  <a:lnTo>
                    <a:pt x="1414" y="1174"/>
                  </a:lnTo>
                  <a:lnTo>
                    <a:pt x="1417" y="1172"/>
                  </a:lnTo>
                  <a:lnTo>
                    <a:pt x="1421" y="1172"/>
                  </a:lnTo>
                  <a:lnTo>
                    <a:pt x="1427" y="1169"/>
                  </a:lnTo>
                  <a:lnTo>
                    <a:pt x="1437" y="1163"/>
                  </a:lnTo>
                  <a:lnTo>
                    <a:pt x="1444" y="1161"/>
                  </a:lnTo>
                  <a:lnTo>
                    <a:pt x="1450" y="1161"/>
                  </a:lnTo>
                  <a:lnTo>
                    <a:pt x="1467" y="1168"/>
                  </a:lnTo>
                  <a:lnTo>
                    <a:pt x="1483" y="1176"/>
                  </a:lnTo>
                  <a:lnTo>
                    <a:pt x="1493" y="1183"/>
                  </a:lnTo>
                  <a:close/>
                  <a:moveTo>
                    <a:pt x="814" y="1118"/>
                  </a:moveTo>
                  <a:lnTo>
                    <a:pt x="816" y="1123"/>
                  </a:lnTo>
                  <a:lnTo>
                    <a:pt x="816" y="1126"/>
                  </a:lnTo>
                  <a:lnTo>
                    <a:pt x="815" y="1128"/>
                  </a:lnTo>
                  <a:lnTo>
                    <a:pt x="811" y="1132"/>
                  </a:lnTo>
                  <a:lnTo>
                    <a:pt x="792" y="1145"/>
                  </a:lnTo>
                  <a:lnTo>
                    <a:pt x="789" y="1150"/>
                  </a:lnTo>
                  <a:lnTo>
                    <a:pt x="790" y="1156"/>
                  </a:lnTo>
                  <a:lnTo>
                    <a:pt x="797" y="1166"/>
                  </a:lnTo>
                  <a:lnTo>
                    <a:pt x="804" y="1174"/>
                  </a:lnTo>
                  <a:lnTo>
                    <a:pt x="805" y="1179"/>
                  </a:lnTo>
                  <a:lnTo>
                    <a:pt x="802" y="1183"/>
                  </a:lnTo>
                  <a:lnTo>
                    <a:pt x="796" y="1181"/>
                  </a:lnTo>
                  <a:lnTo>
                    <a:pt x="794" y="1182"/>
                  </a:lnTo>
                  <a:lnTo>
                    <a:pt x="791" y="1184"/>
                  </a:lnTo>
                  <a:lnTo>
                    <a:pt x="792" y="1188"/>
                  </a:lnTo>
                  <a:lnTo>
                    <a:pt x="799" y="1201"/>
                  </a:lnTo>
                  <a:lnTo>
                    <a:pt x="801" y="1207"/>
                  </a:lnTo>
                  <a:lnTo>
                    <a:pt x="801" y="1211"/>
                  </a:lnTo>
                  <a:lnTo>
                    <a:pt x="800" y="1214"/>
                  </a:lnTo>
                  <a:lnTo>
                    <a:pt x="797" y="1219"/>
                  </a:lnTo>
                  <a:lnTo>
                    <a:pt x="792" y="1224"/>
                  </a:lnTo>
                  <a:lnTo>
                    <a:pt x="784" y="1229"/>
                  </a:lnTo>
                  <a:lnTo>
                    <a:pt x="767" y="1235"/>
                  </a:lnTo>
                  <a:lnTo>
                    <a:pt x="767" y="1240"/>
                  </a:lnTo>
                  <a:lnTo>
                    <a:pt x="767" y="1244"/>
                  </a:lnTo>
                  <a:lnTo>
                    <a:pt x="767" y="1253"/>
                  </a:lnTo>
                  <a:lnTo>
                    <a:pt x="766" y="1257"/>
                  </a:lnTo>
                  <a:lnTo>
                    <a:pt x="764" y="1264"/>
                  </a:lnTo>
                  <a:lnTo>
                    <a:pt x="762" y="1267"/>
                  </a:lnTo>
                  <a:lnTo>
                    <a:pt x="760" y="1270"/>
                  </a:lnTo>
                  <a:lnTo>
                    <a:pt x="756" y="1271"/>
                  </a:lnTo>
                  <a:lnTo>
                    <a:pt x="751" y="1271"/>
                  </a:lnTo>
                  <a:lnTo>
                    <a:pt x="744" y="1265"/>
                  </a:lnTo>
                  <a:lnTo>
                    <a:pt x="740" y="1261"/>
                  </a:lnTo>
                  <a:lnTo>
                    <a:pt x="736" y="1253"/>
                  </a:lnTo>
                  <a:lnTo>
                    <a:pt x="735" y="1247"/>
                  </a:lnTo>
                  <a:lnTo>
                    <a:pt x="736" y="1240"/>
                  </a:lnTo>
                  <a:lnTo>
                    <a:pt x="737" y="1230"/>
                  </a:lnTo>
                  <a:lnTo>
                    <a:pt x="739" y="1219"/>
                  </a:lnTo>
                  <a:lnTo>
                    <a:pt x="742" y="1208"/>
                  </a:lnTo>
                  <a:lnTo>
                    <a:pt x="742" y="1201"/>
                  </a:lnTo>
                  <a:lnTo>
                    <a:pt x="741" y="1198"/>
                  </a:lnTo>
                  <a:lnTo>
                    <a:pt x="739" y="1197"/>
                  </a:lnTo>
                  <a:lnTo>
                    <a:pt x="733" y="1202"/>
                  </a:lnTo>
                  <a:lnTo>
                    <a:pt x="729" y="1203"/>
                  </a:lnTo>
                  <a:lnTo>
                    <a:pt x="726" y="1207"/>
                  </a:lnTo>
                  <a:lnTo>
                    <a:pt x="724" y="1212"/>
                  </a:lnTo>
                  <a:lnTo>
                    <a:pt x="722" y="1218"/>
                  </a:lnTo>
                  <a:lnTo>
                    <a:pt x="721" y="1228"/>
                  </a:lnTo>
                  <a:lnTo>
                    <a:pt x="720" y="1233"/>
                  </a:lnTo>
                  <a:lnTo>
                    <a:pt x="717" y="1237"/>
                  </a:lnTo>
                  <a:lnTo>
                    <a:pt x="712" y="1237"/>
                  </a:lnTo>
                  <a:lnTo>
                    <a:pt x="710" y="1238"/>
                  </a:lnTo>
                  <a:lnTo>
                    <a:pt x="709" y="1242"/>
                  </a:lnTo>
                  <a:lnTo>
                    <a:pt x="710" y="1244"/>
                  </a:lnTo>
                  <a:lnTo>
                    <a:pt x="715" y="1251"/>
                  </a:lnTo>
                  <a:lnTo>
                    <a:pt x="715" y="1258"/>
                  </a:lnTo>
                  <a:lnTo>
                    <a:pt x="715" y="1262"/>
                  </a:lnTo>
                  <a:lnTo>
                    <a:pt x="709" y="1270"/>
                  </a:lnTo>
                  <a:lnTo>
                    <a:pt x="708" y="1273"/>
                  </a:lnTo>
                  <a:lnTo>
                    <a:pt x="705" y="1285"/>
                  </a:lnTo>
                  <a:lnTo>
                    <a:pt x="704" y="1288"/>
                  </a:lnTo>
                  <a:lnTo>
                    <a:pt x="701" y="1290"/>
                  </a:lnTo>
                  <a:lnTo>
                    <a:pt x="698" y="1290"/>
                  </a:lnTo>
                  <a:lnTo>
                    <a:pt x="696" y="1286"/>
                  </a:lnTo>
                  <a:lnTo>
                    <a:pt x="692" y="1278"/>
                  </a:lnTo>
                  <a:lnTo>
                    <a:pt x="689" y="1270"/>
                  </a:lnTo>
                  <a:lnTo>
                    <a:pt x="688" y="1264"/>
                  </a:lnTo>
                  <a:lnTo>
                    <a:pt x="687" y="1262"/>
                  </a:lnTo>
                  <a:lnTo>
                    <a:pt x="685" y="1263"/>
                  </a:lnTo>
                  <a:lnTo>
                    <a:pt x="683" y="1270"/>
                  </a:lnTo>
                  <a:lnTo>
                    <a:pt x="683" y="1274"/>
                  </a:lnTo>
                  <a:lnTo>
                    <a:pt x="683" y="1282"/>
                  </a:lnTo>
                  <a:lnTo>
                    <a:pt x="683" y="1286"/>
                  </a:lnTo>
                  <a:lnTo>
                    <a:pt x="680" y="1292"/>
                  </a:lnTo>
                  <a:lnTo>
                    <a:pt x="681" y="1294"/>
                  </a:lnTo>
                  <a:lnTo>
                    <a:pt x="686" y="1300"/>
                  </a:lnTo>
                  <a:lnTo>
                    <a:pt x="687" y="1303"/>
                  </a:lnTo>
                  <a:lnTo>
                    <a:pt x="687" y="1307"/>
                  </a:lnTo>
                  <a:lnTo>
                    <a:pt x="686" y="1309"/>
                  </a:lnTo>
                  <a:lnTo>
                    <a:pt x="684" y="1309"/>
                  </a:lnTo>
                  <a:lnTo>
                    <a:pt x="682" y="1314"/>
                  </a:lnTo>
                  <a:lnTo>
                    <a:pt x="680" y="1318"/>
                  </a:lnTo>
                  <a:lnTo>
                    <a:pt x="674" y="1326"/>
                  </a:lnTo>
                  <a:lnTo>
                    <a:pt x="667" y="1326"/>
                  </a:lnTo>
                  <a:lnTo>
                    <a:pt x="660" y="1330"/>
                  </a:lnTo>
                  <a:lnTo>
                    <a:pt x="658" y="1330"/>
                  </a:lnTo>
                  <a:lnTo>
                    <a:pt x="657" y="1324"/>
                  </a:lnTo>
                  <a:lnTo>
                    <a:pt x="655" y="1312"/>
                  </a:lnTo>
                  <a:lnTo>
                    <a:pt x="654" y="1306"/>
                  </a:lnTo>
                  <a:lnTo>
                    <a:pt x="651" y="1303"/>
                  </a:lnTo>
                  <a:lnTo>
                    <a:pt x="648" y="1289"/>
                  </a:lnTo>
                  <a:lnTo>
                    <a:pt x="647" y="1285"/>
                  </a:lnTo>
                  <a:lnTo>
                    <a:pt x="646" y="1283"/>
                  </a:lnTo>
                  <a:lnTo>
                    <a:pt x="645" y="1283"/>
                  </a:lnTo>
                  <a:lnTo>
                    <a:pt x="643" y="1285"/>
                  </a:lnTo>
                  <a:lnTo>
                    <a:pt x="639" y="1305"/>
                  </a:lnTo>
                  <a:lnTo>
                    <a:pt x="633" y="1309"/>
                  </a:lnTo>
                  <a:lnTo>
                    <a:pt x="629" y="1310"/>
                  </a:lnTo>
                  <a:lnTo>
                    <a:pt x="626" y="1309"/>
                  </a:lnTo>
                  <a:lnTo>
                    <a:pt x="617" y="1305"/>
                  </a:lnTo>
                  <a:lnTo>
                    <a:pt x="610" y="1303"/>
                  </a:lnTo>
                  <a:lnTo>
                    <a:pt x="606" y="1305"/>
                  </a:lnTo>
                  <a:lnTo>
                    <a:pt x="598" y="1312"/>
                  </a:lnTo>
                  <a:lnTo>
                    <a:pt x="595" y="1314"/>
                  </a:lnTo>
                  <a:lnTo>
                    <a:pt x="591" y="1313"/>
                  </a:lnTo>
                  <a:lnTo>
                    <a:pt x="589" y="1311"/>
                  </a:lnTo>
                  <a:lnTo>
                    <a:pt x="587" y="1306"/>
                  </a:lnTo>
                  <a:lnTo>
                    <a:pt x="587" y="1303"/>
                  </a:lnTo>
                  <a:lnTo>
                    <a:pt x="588" y="1302"/>
                  </a:lnTo>
                  <a:lnTo>
                    <a:pt x="590" y="1296"/>
                  </a:lnTo>
                  <a:lnTo>
                    <a:pt x="590" y="1294"/>
                  </a:lnTo>
                  <a:lnTo>
                    <a:pt x="588" y="1291"/>
                  </a:lnTo>
                  <a:lnTo>
                    <a:pt x="588" y="1289"/>
                  </a:lnTo>
                  <a:lnTo>
                    <a:pt x="589" y="1287"/>
                  </a:lnTo>
                  <a:lnTo>
                    <a:pt x="589" y="1285"/>
                  </a:lnTo>
                  <a:lnTo>
                    <a:pt x="588" y="1285"/>
                  </a:lnTo>
                  <a:lnTo>
                    <a:pt x="586" y="1285"/>
                  </a:lnTo>
                  <a:lnTo>
                    <a:pt x="579" y="1289"/>
                  </a:lnTo>
                  <a:lnTo>
                    <a:pt x="580" y="1285"/>
                  </a:lnTo>
                  <a:lnTo>
                    <a:pt x="583" y="1277"/>
                  </a:lnTo>
                  <a:lnTo>
                    <a:pt x="591" y="1260"/>
                  </a:lnTo>
                  <a:lnTo>
                    <a:pt x="594" y="1255"/>
                  </a:lnTo>
                  <a:lnTo>
                    <a:pt x="596" y="1253"/>
                  </a:lnTo>
                  <a:lnTo>
                    <a:pt x="620" y="1248"/>
                  </a:lnTo>
                  <a:lnTo>
                    <a:pt x="622" y="1246"/>
                  </a:lnTo>
                  <a:lnTo>
                    <a:pt x="633" y="1223"/>
                  </a:lnTo>
                  <a:lnTo>
                    <a:pt x="636" y="1218"/>
                  </a:lnTo>
                  <a:lnTo>
                    <a:pt x="640" y="1213"/>
                  </a:lnTo>
                  <a:lnTo>
                    <a:pt x="656" y="1199"/>
                  </a:lnTo>
                  <a:lnTo>
                    <a:pt x="657" y="1196"/>
                  </a:lnTo>
                  <a:lnTo>
                    <a:pt x="660" y="1186"/>
                  </a:lnTo>
                  <a:lnTo>
                    <a:pt x="662" y="1183"/>
                  </a:lnTo>
                  <a:lnTo>
                    <a:pt x="665" y="1180"/>
                  </a:lnTo>
                  <a:lnTo>
                    <a:pt x="677" y="1159"/>
                  </a:lnTo>
                  <a:lnTo>
                    <a:pt x="688" y="1145"/>
                  </a:lnTo>
                  <a:lnTo>
                    <a:pt x="693" y="1136"/>
                  </a:lnTo>
                  <a:lnTo>
                    <a:pt x="701" y="1127"/>
                  </a:lnTo>
                  <a:lnTo>
                    <a:pt x="709" y="1122"/>
                  </a:lnTo>
                  <a:lnTo>
                    <a:pt x="736" y="1116"/>
                  </a:lnTo>
                  <a:lnTo>
                    <a:pt x="754" y="1125"/>
                  </a:lnTo>
                  <a:lnTo>
                    <a:pt x="759" y="1125"/>
                  </a:lnTo>
                  <a:lnTo>
                    <a:pt x="761" y="1122"/>
                  </a:lnTo>
                  <a:lnTo>
                    <a:pt x="762" y="1118"/>
                  </a:lnTo>
                  <a:lnTo>
                    <a:pt x="766" y="1120"/>
                  </a:lnTo>
                  <a:lnTo>
                    <a:pt x="772" y="1121"/>
                  </a:lnTo>
                  <a:lnTo>
                    <a:pt x="774" y="1120"/>
                  </a:lnTo>
                  <a:lnTo>
                    <a:pt x="777" y="1116"/>
                  </a:lnTo>
                  <a:lnTo>
                    <a:pt x="775" y="1112"/>
                  </a:lnTo>
                  <a:lnTo>
                    <a:pt x="767" y="1107"/>
                  </a:lnTo>
                  <a:lnTo>
                    <a:pt x="766" y="1105"/>
                  </a:lnTo>
                  <a:lnTo>
                    <a:pt x="766" y="1103"/>
                  </a:lnTo>
                  <a:lnTo>
                    <a:pt x="769" y="1097"/>
                  </a:lnTo>
                  <a:lnTo>
                    <a:pt x="773" y="1093"/>
                  </a:lnTo>
                  <a:lnTo>
                    <a:pt x="783" y="1090"/>
                  </a:lnTo>
                  <a:lnTo>
                    <a:pt x="788" y="1092"/>
                  </a:lnTo>
                  <a:lnTo>
                    <a:pt x="792" y="1095"/>
                  </a:lnTo>
                  <a:lnTo>
                    <a:pt x="799" y="1103"/>
                  </a:lnTo>
                  <a:lnTo>
                    <a:pt x="814" y="1118"/>
                  </a:lnTo>
                  <a:close/>
                  <a:moveTo>
                    <a:pt x="1636" y="1132"/>
                  </a:moveTo>
                  <a:lnTo>
                    <a:pt x="1628" y="1140"/>
                  </a:lnTo>
                  <a:lnTo>
                    <a:pt x="1623" y="1140"/>
                  </a:lnTo>
                  <a:lnTo>
                    <a:pt x="1599" y="1123"/>
                  </a:lnTo>
                  <a:lnTo>
                    <a:pt x="1594" y="1114"/>
                  </a:lnTo>
                  <a:lnTo>
                    <a:pt x="1593" y="1109"/>
                  </a:lnTo>
                  <a:lnTo>
                    <a:pt x="1593" y="1100"/>
                  </a:lnTo>
                  <a:lnTo>
                    <a:pt x="1593" y="1089"/>
                  </a:lnTo>
                  <a:lnTo>
                    <a:pt x="1594" y="1082"/>
                  </a:lnTo>
                  <a:lnTo>
                    <a:pt x="1595" y="1079"/>
                  </a:lnTo>
                  <a:lnTo>
                    <a:pt x="1598" y="1076"/>
                  </a:lnTo>
                  <a:lnTo>
                    <a:pt x="1604" y="1075"/>
                  </a:lnTo>
                  <a:lnTo>
                    <a:pt x="1609" y="1076"/>
                  </a:lnTo>
                  <a:lnTo>
                    <a:pt x="1617" y="1079"/>
                  </a:lnTo>
                  <a:lnTo>
                    <a:pt x="1626" y="1084"/>
                  </a:lnTo>
                  <a:lnTo>
                    <a:pt x="1636" y="1099"/>
                  </a:lnTo>
                  <a:lnTo>
                    <a:pt x="1639" y="1106"/>
                  </a:lnTo>
                  <a:lnTo>
                    <a:pt x="1641" y="1116"/>
                  </a:lnTo>
                  <a:lnTo>
                    <a:pt x="1641" y="1122"/>
                  </a:lnTo>
                  <a:lnTo>
                    <a:pt x="1640" y="1125"/>
                  </a:lnTo>
                  <a:lnTo>
                    <a:pt x="1639" y="1128"/>
                  </a:lnTo>
                  <a:lnTo>
                    <a:pt x="1636" y="1132"/>
                  </a:lnTo>
                  <a:close/>
                  <a:moveTo>
                    <a:pt x="1166" y="1150"/>
                  </a:moveTo>
                  <a:lnTo>
                    <a:pt x="1161" y="1152"/>
                  </a:lnTo>
                  <a:lnTo>
                    <a:pt x="1151" y="1147"/>
                  </a:lnTo>
                  <a:lnTo>
                    <a:pt x="1144" y="1144"/>
                  </a:lnTo>
                  <a:lnTo>
                    <a:pt x="1139" y="1134"/>
                  </a:lnTo>
                  <a:lnTo>
                    <a:pt x="1133" y="1119"/>
                  </a:lnTo>
                  <a:lnTo>
                    <a:pt x="1129" y="1103"/>
                  </a:lnTo>
                  <a:lnTo>
                    <a:pt x="1127" y="1094"/>
                  </a:lnTo>
                  <a:lnTo>
                    <a:pt x="1124" y="1089"/>
                  </a:lnTo>
                  <a:lnTo>
                    <a:pt x="1123" y="1079"/>
                  </a:lnTo>
                  <a:lnTo>
                    <a:pt x="1117" y="1064"/>
                  </a:lnTo>
                  <a:lnTo>
                    <a:pt x="1118" y="1062"/>
                  </a:lnTo>
                  <a:lnTo>
                    <a:pt x="1123" y="1060"/>
                  </a:lnTo>
                  <a:lnTo>
                    <a:pt x="1133" y="1062"/>
                  </a:lnTo>
                  <a:lnTo>
                    <a:pt x="1137" y="1068"/>
                  </a:lnTo>
                  <a:lnTo>
                    <a:pt x="1142" y="1076"/>
                  </a:lnTo>
                  <a:lnTo>
                    <a:pt x="1149" y="1090"/>
                  </a:lnTo>
                  <a:lnTo>
                    <a:pt x="1151" y="1096"/>
                  </a:lnTo>
                  <a:lnTo>
                    <a:pt x="1151" y="1105"/>
                  </a:lnTo>
                  <a:lnTo>
                    <a:pt x="1153" y="1109"/>
                  </a:lnTo>
                  <a:lnTo>
                    <a:pt x="1158" y="1111"/>
                  </a:lnTo>
                  <a:lnTo>
                    <a:pt x="1166" y="1122"/>
                  </a:lnTo>
                  <a:lnTo>
                    <a:pt x="1167" y="1126"/>
                  </a:lnTo>
                  <a:lnTo>
                    <a:pt x="1169" y="1134"/>
                  </a:lnTo>
                  <a:lnTo>
                    <a:pt x="1169" y="1139"/>
                  </a:lnTo>
                  <a:lnTo>
                    <a:pt x="1167" y="1147"/>
                  </a:lnTo>
                  <a:lnTo>
                    <a:pt x="1166" y="1150"/>
                  </a:lnTo>
                  <a:close/>
                  <a:moveTo>
                    <a:pt x="1455" y="1054"/>
                  </a:moveTo>
                  <a:lnTo>
                    <a:pt x="1463" y="1060"/>
                  </a:lnTo>
                  <a:lnTo>
                    <a:pt x="1472" y="1057"/>
                  </a:lnTo>
                  <a:lnTo>
                    <a:pt x="1482" y="1056"/>
                  </a:lnTo>
                  <a:lnTo>
                    <a:pt x="1502" y="1059"/>
                  </a:lnTo>
                  <a:lnTo>
                    <a:pt x="1516" y="1057"/>
                  </a:lnTo>
                  <a:lnTo>
                    <a:pt x="1519" y="1058"/>
                  </a:lnTo>
                  <a:lnTo>
                    <a:pt x="1525" y="1062"/>
                  </a:lnTo>
                  <a:lnTo>
                    <a:pt x="1528" y="1066"/>
                  </a:lnTo>
                  <a:lnTo>
                    <a:pt x="1531" y="1074"/>
                  </a:lnTo>
                  <a:lnTo>
                    <a:pt x="1524" y="1078"/>
                  </a:lnTo>
                  <a:lnTo>
                    <a:pt x="1518" y="1101"/>
                  </a:lnTo>
                  <a:lnTo>
                    <a:pt x="1517" y="1103"/>
                  </a:lnTo>
                  <a:lnTo>
                    <a:pt x="1511" y="1103"/>
                  </a:lnTo>
                  <a:lnTo>
                    <a:pt x="1508" y="1105"/>
                  </a:lnTo>
                  <a:lnTo>
                    <a:pt x="1490" y="1101"/>
                  </a:lnTo>
                  <a:lnTo>
                    <a:pt x="1439" y="1100"/>
                  </a:lnTo>
                  <a:lnTo>
                    <a:pt x="1437" y="1097"/>
                  </a:lnTo>
                  <a:lnTo>
                    <a:pt x="1430" y="1084"/>
                  </a:lnTo>
                  <a:lnTo>
                    <a:pt x="1430" y="1078"/>
                  </a:lnTo>
                  <a:lnTo>
                    <a:pt x="1432" y="1072"/>
                  </a:lnTo>
                  <a:lnTo>
                    <a:pt x="1433" y="1068"/>
                  </a:lnTo>
                  <a:lnTo>
                    <a:pt x="1435" y="1066"/>
                  </a:lnTo>
                  <a:lnTo>
                    <a:pt x="1449" y="1055"/>
                  </a:lnTo>
                  <a:lnTo>
                    <a:pt x="1455" y="1054"/>
                  </a:lnTo>
                  <a:close/>
                  <a:moveTo>
                    <a:pt x="1257" y="1068"/>
                  </a:moveTo>
                  <a:lnTo>
                    <a:pt x="1252" y="1070"/>
                  </a:lnTo>
                  <a:lnTo>
                    <a:pt x="1244" y="1069"/>
                  </a:lnTo>
                  <a:lnTo>
                    <a:pt x="1235" y="1064"/>
                  </a:lnTo>
                  <a:lnTo>
                    <a:pt x="1232" y="1057"/>
                  </a:lnTo>
                  <a:lnTo>
                    <a:pt x="1232" y="1047"/>
                  </a:lnTo>
                  <a:lnTo>
                    <a:pt x="1232" y="1042"/>
                  </a:lnTo>
                  <a:lnTo>
                    <a:pt x="1233" y="1041"/>
                  </a:lnTo>
                  <a:lnTo>
                    <a:pt x="1239" y="1039"/>
                  </a:lnTo>
                  <a:lnTo>
                    <a:pt x="1250" y="1038"/>
                  </a:lnTo>
                  <a:lnTo>
                    <a:pt x="1259" y="1039"/>
                  </a:lnTo>
                  <a:lnTo>
                    <a:pt x="1269" y="1044"/>
                  </a:lnTo>
                  <a:lnTo>
                    <a:pt x="1273" y="1048"/>
                  </a:lnTo>
                  <a:lnTo>
                    <a:pt x="1275" y="1051"/>
                  </a:lnTo>
                  <a:lnTo>
                    <a:pt x="1277" y="1056"/>
                  </a:lnTo>
                  <a:lnTo>
                    <a:pt x="1279" y="1059"/>
                  </a:lnTo>
                  <a:lnTo>
                    <a:pt x="1279" y="1063"/>
                  </a:lnTo>
                  <a:lnTo>
                    <a:pt x="1266" y="1064"/>
                  </a:lnTo>
                  <a:lnTo>
                    <a:pt x="1260" y="1065"/>
                  </a:lnTo>
                  <a:lnTo>
                    <a:pt x="1257" y="1068"/>
                  </a:lnTo>
                  <a:close/>
                  <a:moveTo>
                    <a:pt x="869" y="1060"/>
                  </a:moveTo>
                  <a:lnTo>
                    <a:pt x="860" y="1065"/>
                  </a:lnTo>
                  <a:lnTo>
                    <a:pt x="854" y="1065"/>
                  </a:lnTo>
                  <a:lnTo>
                    <a:pt x="844" y="1057"/>
                  </a:lnTo>
                  <a:lnTo>
                    <a:pt x="832" y="1035"/>
                  </a:lnTo>
                  <a:lnTo>
                    <a:pt x="830" y="1027"/>
                  </a:lnTo>
                  <a:lnTo>
                    <a:pt x="835" y="1026"/>
                  </a:lnTo>
                  <a:lnTo>
                    <a:pt x="838" y="1023"/>
                  </a:lnTo>
                  <a:lnTo>
                    <a:pt x="840" y="1020"/>
                  </a:lnTo>
                  <a:lnTo>
                    <a:pt x="844" y="1016"/>
                  </a:lnTo>
                  <a:lnTo>
                    <a:pt x="853" y="1010"/>
                  </a:lnTo>
                  <a:lnTo>
                    <a:pt x="854" y="1013"/>
                  </a:lnTo>
                  <a:lnTo>
                    <a:pt x="854" y="1017"/>
                  </a:lnTo>
                  <a:lnTo>
                    <a:pt x="854" y="1022"/>
                  </a:lnTo>
                  <a:lnTo>
                    <a:pt x="857" y="1023"/>
                  </a:lnTo>
                  <a:lnTo>
                    <a:pt x="860" y="1025"/>
                  </a:lnTo>
                  <a:lnTo>
                    <a:pt x="866" y="1035"/>
                  </a:lnTo>
                  <a:lnTo>
                    <a:pt x="871" y="1037"/>
                  </a:lnTo>
                  <a:lnTo>
                    <a:pt x="873" y="1039"/>
                  </a:lnTo>
                  <a:lnTo>
                    <a:pt x="873" y="1043"/>
                  </a:lnTo>
                  <a:lnTo>
                    <a:pt x="876" y="1048"/>
                  </a:lnTo>
                  <a:lnTo>
                    <a:pt x="876" y="1051"/>
                  </a:lnTo>
                  <a:lnTo>
                    <a:pt x="872" y="1057"/>
                  </a:lnTo>
                  <a:lnTo>
                    <a:pt x="869" y="1060"/>
                  </a:lnTo>
                  <a:close/>
                  <a:moveTo>
                    <a:pt x="977" y="1007"/>
                  </a:moveTo>
                  <a:lnTo>
                    <a:pt x="1002" y="1010"/>
                  </a:lnTo>
                  <a:lnTo>
                    <a:pt x="1003" y="1011"/>
                  </a:lnTo>
                  <a:lnTo>
                    <a:pt x="1003" y="1013"/>
                  </a:lnTo>
                  <a:lnTo>
                    <a:pt x="1002" y="1023"/>
                  </a:lnTo>
                  <a:lnTo>
                    <a:pt x="999" y="1029"/>
                  </a:lnTo>
                  <a:lnTo>
                    <a:pt x="985" y="1037"/>
                  </a:lnTo>
                  <a:lnTo>
                    <a:pt x="967" y="1044"/>
                  </a:lnTo>
                  <a:lnTo>
                    <a:pt x="964" y="1048"/>
                  </a:lnTo>
                  <a:lnTo>
                    <a:pt x="964" y="1050"/>
                  </a:lnTo>
                  <a:lnTo>
                    <a:pt x="966" y="1053"/>
                  </a:lnTo>
                  <a:lnTo>
                    <a:pt x="968" y="1055"/>
                  </a:lnTo>
                  <a:lnTo>
                    <a:pt x="982" y="1055"/>
                  </a:lnTo>
                  <a:lnTo>
                    <a:pt x="985" y="1056"/>
                  </a:lnTo>
                  <a:lnTo>
                    <a:pt x="986" y="1059"/>
                  </a:lnTo>
                  <a:lnTo>
                    <a:pt x="987" y="1062"/>
                  </a:lnTo>
                  <a:lnTo>
                    <a:pt x="988" y="1065"/>
                  </a:lnTo>
                  <a:lnTo>
                    <a:pt x="988" y="1079"/>
                  </a:lnTo>
                  <a:lnTo>
                    <a:pt x="987" y="1087"/>
                  </a:lnTo>
                  <a:lnTo>
                    <a:pt x="985" y="1094"/>
                  </a:lnTo>
                  <a:lnTo>
                    <a:pt x="980" y="1099"/>
                  </a:lnTo>
                  <a:lnTo>
                    <a:pt x="969" y="1106"/>
                  </a:lnTo>
                  <a:lnTo>
                    <a:pt x="962" y="1109"/>
                  </a:lnTo>
                  <a:lnTo>
                    <a:pt x="957" y="1107"/>
                  </a:lnTo>
                  <a:lnTo>
                    <a:pt x="952" y="1108"/>
                  </a:lnTo>
                  <a:lnTo>
                    <a:pt x="929" y="1120"/>
                  </a:lnTo>
                  <a:lnTo>
                    <a:pt x="921" y="1120"/>
                  </a:lnTo>
                  <a:lnTo>
                    <a:pt x="915" y="1118"/>
                  </a:lnTo>
                  <a:lnTo>
                    <a:pt x="907" y="1106"/>
                  </a:lnTo>
                  <a:lnTo>
                    <a:pt x="898" y="1101"/>
                  </a:lnTo>
                  <a:lnTo>
                    <a:pt x="894" y="1096"/>
                  </a:lnTo>
                  <a:lnTo>
                    <a:pt x="890" y="1093"/>
                  </a:lnTo>
                  <a:lnTo>
                    <a:pt x="889" y="1089"/>
                  </a:lnTo>
                  <a:lnTo>
                    <a:pt x="888" y="1086"/>
                  </a:lnTo>
                  <a:lnTo>
                    <a:pt x="889" y="1083"/>
                  </a:lnTo>
                  <a:lnTo>
                    <a:pt x="891" y="1080"/>
                  </a:lnTo>
                  <a:lnTo>
                    <a:pt x="892" y="1078"/>
                  </a:lnTo>
                  <a:lnTo>
                    <a:pt x="890" y="1071"/>
                  </a:lnTo>
                  <a:lnTo>
                    <a:pt x="889" y="1065"/>
                  </a:lnTo>
                  <a:lnTo>
                    <a:pt x="887" y="1056"/>
                  </a:lnTo>
                  <a:lnTo>
                    <a:pt x="886" y="1051"/>
                  </a:lnTo>
                  <a:lnTo>
                    <a:pt x="887" y="1048"/>
                  </a:lnTo>
                  <a:lnTo>
                    <a:pt x="887" y="1044"/>
                  </a:lnTo>
                  <a:lnTo>
                    <a:pt x="888" y="1037"/>
                  </a:lnTo>
                  <a:lnTo>
                    <a:pt x="890" y="1036"/>
                  </a:lnTo>
                  <a:lnTo>
                    <a:pt x="894" y="1035"/>
                  </a:lnTo>
                  <a:lnTo>
                    <a:pt x="902" y="1031"/>
                  </a:lnTo>
                  <a:lnTo>
                    <a:pt x="918" y="1021"/>
                  </a:lnTo>
                  <a:lnTo>
                    <a:pt x="953" y="1008"/>
                  </a:lnTo>
                  <a:lnTo>
                    <a:pt x="963" y="1010"/>
                  </a:lnTo>
                  <a:lnTo>
                    <a:pt x="968" y="1007"/>
                  </a:lnTo>
                  <a:lnTo>
                    <a:pt x="977" y="1007"/>
                  </a:lnTo>
                  <a:close/>
                  <a:moveTo>
                    <a:pt x="1215" y="1000"/>
                  </a:moveTo>
                  <a:lnTo>
                    <a:pt x="1211" y="1003"/>
                  </a:lnTo>
                  <a:lnTo>
                    <a:pt x="1207" y="1001"/>
                  </a:lnTo>
                  <a:lnTo>
                    <a:pt x="1207" y="999"/>
                  </a:lnTo>
                  <a:lnTo>
                    <a:pt x="1207" y="997"/>
                  </a:lnTo>
                  <a:lnTo>
                    <a:pt x="1207" y="994"/>
                  </a:lnTo>
                  <a:lnTo>
                    <a:pt x="1211" y="984"/>
                  </a:lnTo>
                  <a:lnTo>
                    <a:pt x="1216" y="981"/>
                  </a:lnTo>
                  <a:lnTo>
                    <a:pt x="1219" y="980"/>
                  </a:lnTo>
                  <a:lnTo>
                    <a:pt x="1220" y="983"/>
                  </a:lnTo>
                  <a:lnTo>
                    <a:pt x="1222" y="988"/>
                  </a:lnTo>
                  <a:lnTo>
                    <a:pt x="1215" y="1000"/>
                  </a:lnTo>
                  <a:close/>
                  <a:moveTo>
                    <a:pt x="997" y="920"/>
                  </a:moveTo>
                  <a:lnTo>
                    <a:pt x="1003" y="929"/>
                  </a:lnTo>
                  <a:lnTo>
                    <a:pt x="1005" y="929"/>
                  </a:lnTo>
                  <a:lnTo>
                    <a:pt x="1007" y="931"/>
                  </a:lnTo>
                  <a:lnTo>
                    <a:pt x="1008" y="933"/>
                  </a:lnTo>
                  <a:lnTo>
                    <a:pt x="1012" y="945"/>
                  </a:lnTo>
                  <a:lnTo>
                    <a:pt x="1012" y="951"/>
                  </a:lnTo>
                  <a:lnTo>
                    <a:pt x="1013" y="958"/>
                  </a:lnTo>
                  <a:lnTo>
                    <a:pt x="1012" y="965"/>
                  </a:lnTo>
                  <a:lnTo>
                    <a:pt x="1011" y="970"/>
                  </a:lnTo>
                  <a:lnTo>
                    <a:pt x="1008" y="973"/>
                  </a:lnTo>
                  <a:lnTo>
                    <a:pt x="1000" y="975"/>
                  </a:lnTo>
                  <a:lnTo>
                    <a:pt x="991" y="972"/>
                  </a:lnTo>
                  <a:lnTo>
                    <a:pt x="982" y="976"/>
                  </a:lnTo>
                  <a:lnTo>
                    <a:pt x="978" y="977"/>
                  </a:lnTo>
                  <a:lnTo>
                    <a:pt x="967" y="974"/>
                  </a:lnTo>
                  <a:lnTo>
                    <a:pt x="964" y="972"/>
                  </a:lnTo>
                  <a:lnTo>
                    <a:pt x="958" y="965"/>
                  </a:lnTo>
                  <a:lnTo>
                    <a:pt x="954" y="962"/>
                  </a:lnTo>
                  <a:lnTo>
                    <a:pt x="952" y="964"/>
                  </a:lnTo>
                  <a:lnTo>
                    <a:pt x="950" y="970"/>
                  </a:lnTo>
                  <a:lnTo>
                    <a:pt x="945" y="978"/>
                  </a:lnTo>
                  <a:lnTo>
                    <a:pt x="943" y="980"/>
                  </a:lnTo>
                  <a:lnTo>
                    <a:pt x="935" y="979"/>
                  </a:lnTo>
                  <a:lnTo>
                    <a:pt x="923" y="965"/>
                  </a:lnTo>
                  <a:lnTo>
                    <a:pt x="909" y="969"/>
                  </a:lnTo>
                  <a:lnTo>
                    <a:pt x="895" y="977"/>
                  </a:lnTo>
                  <a:lnTo>
                    <a:pt x="890" y="979"/>
                  </a:lnTo>
                  <a:lnTo>
                    <a:pt x="888" y="976"/>
                  </a:lnTo>
                  <a:lnTo>
                    <a:pt x="886" y="970"/>
                  </a:lnTo>
                  <a:lnTo>
                    <a:pt x="887" y="967"/>
                  </a:lnTo>
                  <a:lnTo>
                    <a:pt x="890" y="958"/>
                  </a:lnTo>
                  <a:lnTo>
                    <a:pt x="900" y="949"/>
                  </a:lnTo>
                  <a:lnTo>
                    <a:pt x="907" y="944"/>
                  </a:lnTo>
                  <a:lnTo>
                    <a:pt x="920" y="936"/>
                  </a:lnTo>
                  <a:lnTo>
                    <a:pt x="937" y="932"/>
                  </a:lnTo>
                  <a:lnTo>
                    <a:pt x="943" y="927"/>
                  </a:lnTo>
                  <a:lnTo>
                    <a:pt x="946" y="920"/>
                  </a:lnTo>
                  <a:lnTo>
                    <a:pt x="957" y="910"/>
                  </a:lnTo>
                  <a:lnTo>
                    <a:pt x="963" y="906"/>
                  </a:lnTo>
                  <a:lnTo>
                    <a:pt x="972" y="902"/>
                  </a:lnTo>
                  <a:lnTo>
                    <a:pt x="978" y="902"/>
                  </a:lnTo>
                  <a:lnTo>
                    <a:pt x="987" y="911"/>
                  </a:lnTo>
                  <a:lnTo>
                    <a:pt x="993" y="915"/>
                  </a:lnTo>
                  <a:lnTo>
                    <a:pt x="997" y="920"/>
                  </a:lnTo>
                  <a:close/>
                  <a:moveTo>
                    <a:pt x="1432" y="939"/>
                  </a:moveTo>
                  <a:lnTo>
                    <a:pt x="1440" y="943"/>
                  </a:lnTo>
                  <a:lnTo>
                    <a:pt x="1453" y="941"/>
                  </a:lnTo>
                  <a:lnTo>
                    <a:pt x="1458" y="944"/>
                  </a:lnTo>
                  <a:lnTo>
                    <a:pt x="1470" y="955"/>
                  </a:lnTo>
                  <a:lnTo>
                    <a:pt x="1474" y="961"/>
                  </a:lnTo>
                  <a:lnTo>
                    <a:pt x="1474" y="966"/>
                  </a:lnTo>
                  <a:lnTo>
                    <a:pt x="1474" y="969"/>
                  </a:lnTo>
                  <a:lnTo>
                    <a:pt x="1471" y="974"/>
                  </a:lnTo>
                  <a:lnTo>
                    <a:pt x="1462" y="982"/>
                  </a:lnTo>
                  <a:lnTo>
                    <a:pt x="1460" y="988"/>
                  </a:lnTo>
                  <a:lnTo>
                    <a:pt x="1468" y="995"/>
                  </a:lnTo>
                  <a:lnTo>
                    <a:pt x="1471" y="1001"/>
                  </a:lnTo>
                  <a:lnTo>
                    <a:pt x="1473" y="1006"/>
                  </a:lnTo>
                  <a:lnTo>
                    <a:pt x="1473" y="1011"/>
                  </a:lnTo>
                  <a:lnTo>
                    <a:pt x="1468" y="1024"/>
                  </a:lnTo>
                  <a:lnTo>
                    <a:pt x="1465" y="1027"/>
                  </a:lnTo>
                  <a:lnTo>
                    <a:pt x="1459" y="1027"/>
                  </a:lnTo>
                  <a:lnTo>
                    <a:pt x="1456" y="1028"/>
                  </a:lnTo>
                  <a:lnTo>
                    <a:pt x="1449" y="1034"/>
                  </a:lnTo>
                  <a:lnTo>
                    <a:pt x="1438" y="1040"/>
                  </a:lnTo>
                  <a:lnTo>
                    <a:pt x="1424" y="1042"/>
                  </a:lnTo>
                  <a:lnTo>
                    <a:pt x="1420" y="1045"/>
                  </a:lnTo>
                  <a:lnTo>
                    <a:pt x="1412" y="1051"/>
                  </a:lnTo>
                  <a:lnTo>
                    <a:pt x="1407" y="1052"/>
                  </a:lnTo>
                  <a:lnTo>
                    <a:pt x="1406" y="1049"/>
                  </a:lnTo>
                  <a:lnTo>
                    <a:pt x="1405" y="1044"/>
                  </a:lnTo>
                  <a:lnTo>
                    <a:pt x="1405" y="1041"/>
                  </a:lnTo>
                  <a:lnTo>
                    <a:pt x="1406" y="1037"/>
                  </a:lnTo>
                  <a:lnTo>
                    <a:pt x="1404" y="1032"/>
                  </a:lnTo>
                  <a:lnTo>
                    <a:pt x="1393" y="1025"/>
                  </a:lnTo>
                  <a:lnTo>
                    <a:pt x="1387" y="1014"/>
                  </a:lnTo>
                  <a:lnTo>
                    <a:pt x="1386" y="1012"/>
                  </a:lnTo>
                  <a:lnTo>
                    <a:pt x="1386" y="1008"/>
                  </a:lnTo>
                  <a:lnTo>
                    <a:pt x="1400" y="1007"/>
                  </a:lnTo>
                  <a:lnTo>
                    <a:pt x="1406" y="1004"/>
                  </a:lnTo>
                  <a:lnTo>
                    <a:pt x="1408" y="1001"/>
                  </a:lnTo>
                  <a:lnTo>
                    <a:pt x="1409" y="999"/>
                  </a:lnTo>
                  <a:lnTo>
                    <a:pt x="1406" y="998"/>
                  </a:lnTo>
                  <a:lnTo>
                    <a:pt x="1397" y="991"/>
                  </a:lnTo>
                  <a:lnTo>
                    <a:pt x="1381" y="986"/>
                  </a:lnTo>
                  <a:lnTo>
                    <a:pt x="1380" y="982"/>
                  </a:lnTo>
                  <a:lnTo>
                    <a:pt x="1374" y="972"/>
                  </a:lnTo>
                  <a:lnTo>
                    <a:pt x="1373" y="962"/>
                  </a:lnTo>
                  <a:lnTo>
                    <a:pt x="1372" y="960"/>
                  </a:lnTo>
                  <a:lnTo>
                    <a:pt x="1367" y="955"/>
                  </a:lnTo>
                  <a:lnTo>
                    <a:pt x="1366" y="954"/>
                  </a:lnTo>
                  <a:lnTo>
                    <a:pt x="1365" y="947"/>
                  </a:lnTo>
                  <a:lnTo>
                    <a:pt x="1365" y="944"/>
                  </a:lnTo>
                  <a:lnTo>
                    <a:pt x="1365" y="941"/>
                  </a:lnTo>
                  <a:lnTo>
                    <a:pt x="1373" y="934"/>
                  </a:lnTo>
                  <a:lnTo>
                    <a:pt x="1372" y="930"/>
                  </a:lnTo>
                  <a:lnTo>
                    <a:pt x="1365" y="912"/>
                  </a:lnTo>
                  <a:lnTo>
                    <a:pt x="1364" y="903"/>
                  </a:lnTo>
                  <a:lnTo>
                    <a:pt x="1364" y="899"/>
                  </a:lnTo>
                  <a:lnTo>
                    <a:pt x="1368" y="894"/>
                  </a:lnTo>
                  <a:lnTo>
                    <a:pt x="1374" y="894"/>
                  </a:lnTo>
                  <a:lnTo>
                    <a:pt x="1388" y="896"/>
                  </a:lnTo>
                  <a:lnTo>
                    <a:pt x="1395" y="898"/>
                  </a:lnTo>
                  <a:lnTo>
                    <a:pt x="1402" y="902"/>
                  </a:lnTo>
                  <a:lnTo>
                    <a:pt x="1409" y="908"/>
                  </a:lnTo>
                  <a:lnTo>
                    <a:pt x="1420" y="914"/>
                  </a:lnTo>
                  <a:lnTo>
                    <a:pt x="1424" y="917"/>
                  </a:lnTo>
                  <a:lnTo>
                    <a:pt x="1430" y="928"/>
                  </a:lnTo>
                  <a:lnTo>
                    <a:pt x="1431" y="932"/>
                  </a:lnTo>
                  <a:lnTo>
                    <a:pt x="1431" y="936"/>
                  </a:lnTo>
                  <a:lnTo>
                    <a:pt x="1432" y="939"/>
                  </a:lnTo>
                  <a:close/>
                  <a:moveTo>
                    <a:pt x="1202" y="808"/>
                  </a:moveTo>
                  <a:lnTo>
                    <a:pt x="1209" y="812"/>
                  </a:lnTo>
                  <a:lnTo>
                    <a:pt x="1218" y="823"/>
                  </a:lnTo>
                  <a:lnTo>
                    <a:pt x="1226" y="846"/>
                  </a:lnTo>
                  <a:lnTo>
                    <a:pt x="1227" y="849"/>
                  </a:lnTo>
                  <a:lnTo>
                    <a:pt x="1227" y="852"/>
                  </a:lnTo>
                  <a:lnTo>
                    <a:pt x="1226" y="857"/>
                  </a:lnTo>
                  <a:lnTo>
                    <a:pt x="1225" y="864"/>
                  </a:lnTo>
                  <a:lnTo>
                    <a:pt x="1224" y="867"/>
                  </a:lnTo>
                  <a:lnTo>
                    <a:pt x="1228" y="871"/>
                  </a:lnTo>
                  <a:lnTo>
                    <a:pt x="1229" y="873"/>
                  </a:lnTo>
                  <a:lnTo>
                    <a:pt x="1228" y="878"/>
                  </a:lnTo>
                  <a:lnTo>
                    <a:pt x="1229" y="882"/>
                  </a:lnTo>
                  <a:lnTo>
                    <a:pt x="1231" y="878"/>
                  </a:lnTo>
                  <a:lnTo>
                    <a:pt x="1233" y="873"/>
                  </a:lnTo>
                  <a:lnTo>
                    <a:pt x="1234" y="870"/>
                  </a:lnTo>
                  <a:lnTo>
                    <a:pt x="1235" y="860"/>
                  </a:lnTo>
                  <a:lnTo>
                    <a:pt x="1241" y="856"/>
                  </a:lnTo>
                  <a:lnTo>
                    <a:pt x="1248" y="849"/>
                  </a:lnTo>
                  <a:lnTo>
                    <a:pt x="1251" y="847"/>
                  </a:lnTo>
                  <a:lnTo>
                    <a:pt x="1257" y="849"/>
                  </a:lnTo>
                  <a:lnTo>
                    <a:pt x="1270" y="865"/>
                  </a:lnTo>
                  <a:lnTo>
                    <a:pt x="1274" y="867"/>
                  </a:lnTo>
                  <a:lnTo>
                    <a:pt x="1276" y="868"/>
                  </a:lnTo>
                  <a:lnTo>
                    <a:pt x="1278" y="872"/>
                  </a:lnTo>
                  <a:lnTo>
                    <a:pt x="1278" y="876"/>
                  </a:lnTo>
                  <a:lnTo>
                    <a:pt x="1276" y="886"/>
                  </a:lnTo>
                  <a:lnTo>
                    <a:pt x="1274" y="891"/>
                  </a:lnTo>
                  <a:lnTo>
                    <a:pt x="1275" y="895"/>
                  </a:lnTo>
                  <a:lnTo>
                    <a:pt x="1282" y="898"/>
                  </a:lnTo>
                  <a:lnTo>
                    <a:pt x="1297" y="892"/>
                  </a:lnTo>
                  <a:lnTo>
                    <a:pt x="1311" y="907"/>
                  </a:lnTo>
                  <a:lnTo>
                    <a:pt x="1318" y="925"/>
                  </a:lnTo>
                  <a:lnTo>
                    <a:pt x="1323" y="931"/>
                  </a:lnTo>
                  <a:lnTo>
                    <a:pt x="1324" y="934"/>
                  </a:lnTo>
                  <a:lnTo>
                    <a:pt x="1323" y="937"/>
                  </a:lnTo>
                  <a:lnTo>
                    <a:pt x="1322" y="945"/>
                  </a:lnTo>
                  <a:lnTo>
                    <a:pt x="1317" y="951"/>
                  </a:lnTo>
                  <a:lnTo>
                    <a:pt x="1316" y="954"/>
                  </a:lnTo>
                  <a:lnTo>
                    <a:pt x="1318" y="961"/>
                  </a:lnTo>
                  <a:lnTo>
                    <a:pt x="1318" y="966"/>
                  </a:lnTo>
                  <a:lnTo>
                    <a:pt x="1318" y="972"/>
                  </a:lnTo>
                  <a:lnTo>
                    <a:pt x="1319" y="975"/>
                  </a:lnTo>
                  <a:lnTo>
                    <a:pt x="1325" y="979"/>
                  </a:lnTo>
                  <a:lnTo>
                    <a:pt x="1339" y="1004"/>
                  </a:lnTo>
                  <a:lnTo>
                    <a:pt x="1341" y="1011"/>
                  </a:lnTo>
                  <a:lnTo>
                    <a:pt x="1343" y="1020"/>
                  </a:lnTo>
                  <a:lnTo>
                    <a:pt x="1343" y="1023"/>
                  </a:lnTo>
                  <a:lnTo>
                    <a:pt x="1341" y="1027"/>
                  </a:lnTo>
                  <a:lnTo>
                    <a:pt x="1339" y="1041"/>
                  </a:lnTo>
                  <a:lnTo>
                    <a:pt x="1338" y="1044"/>
                  </a:lnTo>
                  <a:lnTo>
                    <a:pt x="1332" y="1047"/>
                  </a:lnTo>
                  <a:lnTo>
                    <a:pt x="1322" y="1049"/>
                  </a:lnTo>
                  <a:lnTo>
                    <a:pt x="1312" y="1054"/>
                  </a:lnTo>
                  <a:lnTo>
                    <a:pt x="1302" y="1048"/>
                  </a:lnTo>
                  <a:lnTo>
                    <a:pt x="1292" y="1039"/>
                  </a:lnTo>
                  <a:lnTo>
                    <a:pt x="1289" y="1033"/>
                  </a:lnTo>
                  <a:lnTo>
                    <a:pt x="1287" y="1025"/>
                  </a:lnTo>
                  <a:lnTo>
                    <a:pt x="1286" y="1023"/>
                  </a:lnTo>
                  <a:lnTo>
                    <a:pt x="1285" y="1012"/>
                  </a:lnTo>
                  <a:lnTo>
                    <a:pt x="1285" y="1009"/>
                  </a:lnTo>
                  <a:lnTo>
                    <a:pt x="1281" y="1002"/>
                  </a:lnTo>
                  <a:lnTo>
                    <a:pt x="1277" y="992"/>
                  </a:lnTo>
                  <a:lnTo>
                    <a:pt x="1270" y="991"/>
                  </a:lnTo>
                  <a:lnTo>
                    <a:pt x="1252" y="982"/>
                  </a:lnTo>
                  <a:lnTo>
                    <a:pt x="1245" y="979"/>
                  </a:lnTo>
                  <a:lnTo>
                    <a:pt x="1238" y="980"/>
                  </a:lnTo>
                  <a:lnTo>
                    <a:pt x="1228" y="983"/>
                  </a:lnTo>
                  <a:lnTo>
                    <a:pt x="1225" y="983"/>
                  </a:lnTo>
                  <a:lnTo>
                    <a:pt x="1224" y="980"/>
                  </a:lnTo>
                  <a:lnTo>
                    <a:pt x="1222" y="975"/>
                  </a:lnTo>
                  <a:lnTo>
                    <a:pt x="1222" y="971"/>
                  </a:lnTo>
                  <a:lnTo>
                    <a:pt x="1224" y="964"/>
                  </a:lnTo>
                  <a:lnTo>
                    <a:pt x="1194" y="972"/>
                  </a:lnTo>
                  <a:lnTo>
                    <a:pt x="1185" y="982"/>
                  </a:lnTo>
                  <a:lnTo>
                    <a:pt x="1173" y="980"/>
                  </a:lnTo>
                  <a:lnTo>
                    <a:pt x="1167" y="977"/>
                  </a:lnTo>
                  <a:lnTo>
                    <a:pt x="1159" y="967"/>
                  </a:lnTo>
                  <a:lnTo>
                    <a:pt x="1155" y="960"/>
                  </a:lnTo>
                  <a:lnTo>
                    <a:pt x="1151" y="949"/>
                  </a:lnTo>
                  <a:lnTo>
                    <a:pt x="1151" y="940"/>
                  </a:lnTo>
                  <a:lnTo>
                    <a:pt x="1154" y="936"/>
                  </a:lnTo>
                  <a:lnTo>
                    <a:pt x="1157" y="932"/>
                  </a:lnTo>
                  <a:lnTo>
                    <a:pt x="1160" y="931"/>
                  </a:lnTo>
                  <a:lnTo>
                    <a:pt x="1176" y="938"/>
                  </a:lnTo>
                  <a:lnTo>
                    <a:pt x="1191" y="940"/>
                  </a:lnTo>
                  <a:lnTo>
                    <a:pt x="1197" y="938"/>
                  </a:lnTo>
                  <a:lnTo>
                    <a:pt x="1200" y="929"/>
                  </a:lnTo>
                  <a:lnTo>
                    <a:pt x="1196" y="924"/>
                  </a:lnTo>
                  <a:lnTo>
                    <a:pt x="1183" y="922"/>
                  </a:lnTo>
                  <a:lnTo>
                    <a:pt x="1186" y="917"/>
                  </a:lnTo>
                  <a:lnTo>
                    <a:pt x="1197" y="912"/>
                  </a:lnTo>
                  <a:lnTo>
                    <a:pt x="1203" y="906"/>
                  </a:lnTo>
                  <a:lnTo>
                    <a:pt x="1202" y="903"/>
                  </a:lnTo>
                  <a:lnTo>
                    <a:pt x="1198" y="900"/>
                  </a:lnTo>
                  <a:lnTo>
                    <a:pt x="1183" y="901"/>
                  </a:lnTo>
                  <a:lnTo>
                    <a:pt x="1177" y="898"/>
                  </a:lnTo>
                  <a:lnTo>
                    <a:pt x="1177" y="896"/>
                  </a:lnTo>
                  <a:lnTo>
                    <a:pt x="1178" y="893"/>
                  </a:lnTo>
                  <a:lnTo>
                    <a:pt x="1187" y="878"/>
                  </a:lnTo>
                  <a:lnTo>
                    <a:pt x="1187" y="876"/>
                  </a:lnTo>
                  <a:lnTo>
                    <a:pt x="1183" y="871"/>
                  </a:lnTo>
                  <a:lnTo>
                    <a:pt x="1180" y="864"/>
                  </a:lnTo>
                  <a:lnTo>
                    <a:pt x="1178" y="864"/>
                  </a:lnTo>
                  <a:lnTo>
                    <a:pt x="1170" y="869"/>
                  </a:lnTo>
                  <a:lnTo>
                    <a:pt x="1159" y="891"/>
                  </a:lnTo>
                  <a:lnTo>
                    <a:pt x="1157" y="894"/>
                  </a:lnTo>
                  <a:lnTo>
                    <a:pt x="1155" y="893"/>
                  </a:lnTo>
                  <a:lnTo>
                    <a:pt x="1152" y="890"/>
                  </a:lnTo>
                  <a:lnTo>
                    <a:pt x="1152" y="886"/>
                  </a:lnTo>
                  <a:lnTo>
                    <a:pt x="1155" y="880"/>
                  </a:lnTo>
                  <a:lnTo>
                    <a:pt x="1159" y="864"/>
                  </a:lnTo>
                  <a:lnTo>
                    <a:pt x="1159" y="857"/>
                  </a:lnTo>
                  <a:lnTo>
                    <a:pt x="1155" y="853"/>
                  </a:lnTo>
                  <a:lnTo>
                    <a:pt x="1141" y="856"/>
                  </a:lnTo>
                  <a:lnTo>
                    <a:pt x="1134" y="856"/>
                  </a:lnTo>
                  <a:lnTo>
                    <a:pt x="1133" y="852"/>
                  </a:lnTo>
                  <a:lnTo>
                    <a:pt x="1133" y="843"/>
                  </a:lnTo>
                  <a:lnTo>
                    <a:pt x="1133" y="834"/>
                  </a:lnTo>
                  <a:lnTo>
                    <a:pt x="1135" y="821"/>
                  </a:lnTo>
                  <a:lnTo>
                    <a:pt x="1137" y="810"/>
                  </a:lnTo>
                  <a:lnTo>
                    <a:pt x="1139" y="807"/>
                  </a:lnTo>
                  <a:lnTo>
                    <a:pt x="1156" y="809"/>
                  </a:lnTo>
                  <a:lnTo>
                    <a:pt x="1185" y="802"/>
                  </a:lnTo>
                  <a:lnTo>
                    <a:pt x="1192" y="802"/>
                  </a:lnTo>
                  <a:lnTo>
                    <a:pt x="1202" y="808"/>
                  </a:lnTo>
                  <a:close/>
                  <a:moveTo>
                    <a:pt x="1350" y="690"/>
                  </a:moveTo>
                  <a:lnTo>
                    <a:pt x="1350" y="714"/>
                  </a:lnTo>
                  <a:lnTo>
                    <a:pt x="1350" y="725"/>
                  </a:lnTo>
                  <a:lnTo>
                    <a:pt x="1348" y="734"/>
                  </a:lnTo>
                  <a:lnTo>
                    <a:pt x="1346" y="736"/>
                  </a:lnTo>
                  <a:lnTo>
                    <a:pt x="1345" y="736"/>
                  </a:lnTo>
                  <a:lnTo>
                    <a:pt x="1336" y="730"/>
                  </a:lnTo>
                  <a:lnTo>
                    <a:pt x="1333" y="726"/>
                  </a:lnTo>
                  <a:lnTo>
                    <a:pt x="1333" y="722"/>
                  </a:lnTo>
                  <a:lnTo>
                    <a:pt x="1333" y="715"/>
                  </a:lnTo>
                  <a:lnTo>
                    <a:pt x="1326" y="707"/>
                  </a:lnTo>
                  <a:lnTo>
                    <a:pt x="1315" y="708"/>
                  </a:lnTo>
                  <a:lnTo>
                    <a:pt x="1311" y="708"/>
                  </a:lnTo>
                  <a:lnTo>
                    <a:pt x="1309" y="705"/>
                  </a:lnTo>
                  <a:lnTo>
                    <a:pt x="1308" y="702"/>
                  </a:lnTo>
                  <a:lnTo>
                    <a:pt x="1307" y="686"/>
                  </a:lnTo>
                  <a:lnTo>
                    <a:pt x="1307" y="681"/>
                  </a:lnTo>
                  <a:lnTo>
                    <a:pt x="1309" y="671"/>
                  </a:lnTo>
                  <a:lnTo>
                    <a:pt x="1309" y="669"/>
                  </a:lnTo>
                  <a:lnTo>
                    <a:pt x="1317" y="661"/>
                  </a:lnTo>
                  <a:lnTo>
                    <a:pt x="1320" y="660"/>
                  </a:lnTo>
                  <a:lnTo>
                    <a:pt x="1329" y="663"/>
                  </a:lnTo>
                  <a:lnTo>
                    <a:pt x="1338" y="663"/>
                  </a:lnTo>
                  <a:lnTo>
                    <a:pt x="1342" y="666"/>
                  </a:lnTo>
                  <a:lnTo>
                    <a:pt x="1346" y="671"/>
                  </a:lnTo>
                  <a:lnTo>
                    <a:pt x="1348" y="679"/>
                  </a:lnTo>
                  <a:lnTo>
                    <a:pt x="1350" y="690"/>
                  </a:lnTo>
                  <a:close/>
                  <a:moveTo>
                    <a:pt x="1570" y="465"/>
                  </a:moveTo>
                  <a:lnTo>
                    <a:pt x="1575" y="483"/>
                  </a:lnTo>
                  <a:lnTo>
                    <a:pt x="1590" y="523"/>
                  </a:lnTo>
                  <a:lnTo>
                    <a:pt x="1597" y="537"/>
                  </a:lnTo>
                  <a:lnTo>
                    <a:pt x="1609" y="555"/>
                  </a:lnTo>
                  <a:lnTo>
                    <a:pt x="1610" y="561"/>
                  </a:lnTo>
                  <a:lnTo>
                    <a:pt x="1611" y="565"/>
                  </a:lnTo>
                  <a:lnTo>
                    <a:pt x="1610" y="574"/>
                  </a:lnTo>
                  <a:lnTo>
                    <a:pt x="1614" y="577"/>
                  </a:lnTo>
                  <a:lnTo>
                    <a:pt x="1623" y="583"/>
                  </a:lnTo>
                  <a:lnTo>
                    <a:pt x="1635" y="592"/>
                  </a:lnTo>
                  <a:lnTo>
                    <a:pt x="1637" y="592"/>
                  </a:lnTo>
                  <a:lnTo>
                    <a:pt x="1641" y="586"/>
                  </a:lnTo>
                  <a:lnTo>
                    <a:pt x="1646" y="585"/>
                  </a:lnTo>
                  <a:lnTo>
                    <a:pt x="1652" y="586"/>
                  </a:lnTo>
                  <a:lnTo>
                    <a:pt x="1655" y="590"/>
                  </a:lnTo>
                  <a:lnTo>
                    <a:pt x="1657" y="596"/>
                  </a:lnTo>
                  <a:lnTo>
                    <a:pt x="1658" y="600"/>
                  </a:lnTo>
                  <a:lnTo>
                    <a:pt x="1658" y="604"/>
                  </a:lnTo>
                  <a:lnTo>
                    <a:pt x="1656" y="610"/>
                  </a:lnTo>
                  <a:lnTo>
                    <a:pt x="1657" y="612"/>
                  </a:lnTo>
                  <a:lnTo>
                    <a:pt x="1658" y="615"/>
                  </a:lnTo>
                  <a:lnTo>
                    <a:pt x="1658" y="619"/>
                  </a:lnTo>
                  <a:lnTo>
                    <a:pt x="1656" y="632"/>
                  </a:lnTo>
                  <a:lnTo>
                    <a:pt x="1657" y="637"/>
                  </a:lnTo>
                  <a:lnTo>
                    <a:pt x="1662" y="650"/>
                  </a:lnTo>
                  <a:lnTo>
                    <a:pt x="1668" y="656"/>
                  </a:lnTo>
                  <a:lnTo>
                    <a:pt x="1678" y="662"/>
                  </a:lnTo>
                  <a:lnTo>
                    <a:pt x="1684" y="662"/>
                  </a:lnTo>
                  <a:lnTo>
                    <a:pt x="1688" y="666"/>
                  </a:lnTo>
                  <a:lnTo>
                    <a:pt x="1688" y="663"/>
                  </a:lnTo>
                  <a:lnTo>
                    <a:pt x="1686" y="656"/>
                  </a:lnTo>
                  <a:lnTo>
                    <a:pt x="1682" y="645"/>
                  </a:lnTo>
                  <a:lnTo>
                    <a:pt x="1675" y="639"/>
                  </a:lnTo>
                  <a:lnTo>
                    <a:pt x="1674" y="632"/>
                  </a:lnTo>
                  <a:lnTo>
                    <a:pt x="1674" y="621"/>
                  </a:lnTo>
                  <a:lnTo>
                    <a:pt x="1674" y="614"/>
                  </a:lnTo>
                  <a:lnTo>
                    <a:pt x="1678" y="608"/>
                  </a:lnTo>
                  <a:lnTo>
                    <a:pt x="1681" y="606"/>
                  </a:lnTo>
                  <a:lnTo>
                    <a:pt x="1691" y="605"/>
                  </a:lnTo>
                  <a:lnTo>
                    <a:pt x="1696" y="609"/>
                  </a:lnTo>
                  <a:lnTo>
                    <a:pt x="1705" y="616"/>
                  </a:lnTo>
                  <a:lnTo>
                    <a:pt x="1706" y="621"/>
                  </a:lnTo>
                  <a:lnTo>
                    <a:pt x="1707" y="630"/>
                  </a:lnTo>
                  <a:lnTo>
                    <a:pt x="1707" y="648"/>
                  </a:lnTo>
                  <a:lnTo>
                    <a:pt x="1707" y="651"/>
                  </a:lnTo>
                  <a:lnTo>
                    <a:pt x="1699" y="662"/>
                  </a:lnTo>
                  <a:lnTo>
                    <a:pt x="1697" y="668"/>
                  </a:lnTo>
                  <a:lnTo>
                    <a:pt x="1699" y="670"/>
                  </a:lnTo>
                  <a:lnTo>
                    <a:pt x="1706" y="671"/>
                  </a:lnTo>
                  <a:lnTo>
                    <a:pt x="1716" y="678"/>
                  </a:lnTo>
                  <a:lnTo>
                    <a:pt x="1720" y="678"/>
                  </a:lnTo>
                  <a:lnTo>
                    <a:pt x="1725" y="692"/>
                  </a:lnTo>
                  <a:lnTo>
                    <a:pt x="1727" y="706"/>
                  </a:lnTo>
                  <a:lnTo>
                    <a:pt x="1725" y="721"/>
                  </a:lnTo>
                  <a:lnTo>
                    <a:pt x="1722" y="747"/>
                  </a:lnTo>
                  <a:lnTo>
                    <a:pt x="1720" y="754"/>
                  </a:lnTo>
                  <a:lnTo>
                    <a:pt x="1717" y="762"/>
                  </a:lnTo>
                  <a:lnTo>
                    <a:pt x="1719" y="764"/>
                  </a:lnTo>
                  <a:lnTo>
                    <a:pt x="1729" y="760"/>
                  </a:lnTo>
                  <a:lnTo>
                    <a:pt x="1731" y="759"/>
                  </a:lnTo>
                  <a:lnTo>
                    <a:pt x="1738" y="750"/>
                  </a:lnTo>
                  <a:lnTo>
                    <a:pt x="1748" y="752"/>
                  </a:lnTo>
                  <a:lnTo>
                    <a:pt x="1751" y="755"/>
                  </a:lnTo>
                  <a:lnTo>
                    <a:pt x="1753" y="758"/>
                  </a:lnTo>
                  <a:lnTo>
                    <a:pt x="1756" y="767"/>
                  </a:lnTo>
                  <a:lnTo>
                    <a:pt x="1759" y="780"/>
                  </a:lnTo>
                  <a:lnTo>
                    <a:pt x="1760" y="778"/>
                  </a:lnTo>
                  <a:lnTo>
                    <a:pt x="1765" y="763"/>
                  </a:lnTo>
                  <a:lnTo>
                    <a:pt x="1767" y="760"/>
                  </a:lnTo>
                  <a:lnTo>
                    <a:pt x="1769" y="756"/>
                  </a:lnTo>
                  <a:lnTo>
                    <a:pt x="1770" y="756"/>
                  </a:lnTo>
                  <a:lnTo>
                    <a:pt x="1775" y="771"/>
                  </a:lnTo>
                  <a:lnTo>
                    <a:pt x="1785" y="796"/>
                  </a:lnTo>
                  <a:lnTo>
                    <a:pt x="1789" y="806"/>
                  </a:lnTo>
                  <a:lnTo>
                    <a:pt x="1789" y="813"/>
                  </a:lnTo>
                  <a:lnTo>
                    <a:pt x="1785" y="823"/>
                  </a:lnTo>
                  <a:lnTo>
                    <a:pt x="1781" y="827"/>
                  </a:lnTo>
                  <a:lnTo>
                    <a:pt x="1756" y="845"/>
                  </a:lnTo>
                  <a:lnTo>
                    <a:pt x="1744" y="856"/>
                  </a:lnTo>
                  <a:lnTo>
                    <a:pt x="1738" y="864"/>
                  </a:lnTo>
                  <a:lnTo>
                    <a:pt x="1736" y="866"/>
                  </a:lnTo>
                  <a:lnTo>
                    <a:pt x="1729" y="865"/>
                  </a:lnTo>
                  <a:lnTo>
                    <a:pt x="1728" y="866"/>
                  </a:lnTo>
                  <a:lnTo>
                    <a:pt x="1726" y="879"/>
                  </a:lnTo>
                  <a:lnTo>
                    <a:pt x="1724" y="884"/>
                  </a:lnTo>
                  <a:lnTo>
                    <a:pt x="1719" y="893"/>
                  </a:lnTo>
                  <a:lnTo>
                    <a:pt x="1712" y="909"/>
                  </a:lnTo>
                  <a:lnTo>
                    <a:pt x="1707" y="915"/>
                  </a:lnTo>
                  <a:lnTo>
                    <a:pt x="1699" y="911"/>
                  </a:lnTo>
                  <a:lnTo>
                    <a:pt x="1697" y="903"/>
                  </a:lnTo>
                  <a:lnTo>
                    <a:pt x="1696" y="887"/>
                  </a:lnTo>
                  <a:lnTo>
                    <a:pt x="1696" y="880"/>
                  </a:lnTo>
                  <a:lnTo>
                    <a:pt x="1696" y="876"/>
                  </a:lnTo>
                  <a:lnTo>
                    <a:pt x="1697" y="870"/>
                  </a:lnTo>
                  <a:lnTo>
                    <a:pt x="1701" y="856"/>
                  </a:lnTo>
                  <a:lnTo>
                    <a:pt x="1700" y="854"/>
                  </a:lnTo>
                  <a:lnTo>
                    <a:pt x="1699" y="856"/>
                  </a:lnTo>
                  <a:lnTo>
                    <a:pt x="1693" y="863"/>
                  </a:lnTo>
                  <a:lnTo>
                    <a:pt x="1691" y="867"/>
                  </a:lnTo>
                  <a:lnTo>
                    <a:pt x="1690" y="873"/>
                  </a:lnTo>
                  <a:lnTo>
                    <a:pt x="1688" y="884"/>
                  </a:lnTo>
                  <a:lnTo>
                    <a:pt x="1690" y="904"/>
                  </a:lnTo>
                  <a:lnTo>
                    <a:pt x="1688" y="912"/>
                  </a:lnTo>
                  <a:lnTo>
                    <a:pt x="1686" y="916"/>
                  </a:lnTo>
                  <a:lnTo>
                    <a:pt x="1687" y="919"/>
                  </a:lnTo>
                  <a:lnTo>
                    <a:pt x="1693" y="923"/>
                  </a:lnTo>
                  <a:lnTo>
                    <a:pt x="1695" y="925"/>
                  </a:lnTo>
                  <a:lnTo>
                    <a:pt x="1695" y="929"/>
                  </a:lnTo>
                  <a:lnTo>
                    <a:pt x="1696" y="933"/>
                  </a:lnTo>
                  <a:lnTo>
                    <a:pt x="1695" y="938"/>
                  </a:lnTo>
                  <a:lnTo>
                    <a:pt x="1693" y="945"/>
                  </a:lnTo>
                  <a:lnTo>
                    <a:pt x="1690" y="947"/>
                  </a:lnTo>
                  <a:lnTo>
                    <a:pt x="1685" y="944"/>
                  </a:lnTo>
                  <a:lnTo>
                    <a:pt x="1676" y="928"/>
                  </a:lnTo>
                  <a:lnTo>
                    <a:pt x="1672" y="928"/>
                  </a:lnTo>
                  <a:lnTo>
                    <a:pt x="1671" y="930"/>
                  </a:lnTo>
                  <a:lnTo>
                    <a:pt x="1672" y="936"/>
                  </a:lnTo>
                  <a:lnTo>
                    <a:pt x="1675" y="950"/>
                  </a:lnTo>
                  <a:lnTo>
                    <a:pt x="1675" y="961"/>
                  </a:lnTo>
                  <a:lnTo>
                    <a:pt x="1674" y="971"/>
                  </a:lnTo>
                  <a:lnTo>
                    <a:pt x="1671" y="985"/>
                  </a:lnTo>
                  <a:lnTo>
                    <a:pt x="1669" y="992"/>
                  </a:lnTo>
                  <a:lnTo>
                    <a:pt x="1668" y="994"/>
                  </a:lnTo>
                  <a:lnTo>
                    <a:pt x="1664" y="994"/>
                  </a:lnTo>
                  <a:lnTo>
                    <a:pt x="1660" y="990"/>
                  </a:lnTo>
                  <a:lnTo>
                    <a:pt x="1647" y="964"/>
                  </a:lnTo>
                  <a:lnTo>
                    <a:pt x="1642" y="953"/>
                  </a:lnTo>
                  <a:lnTo>
                    <a:pt x="1633" y="932"/>
                  </a:lnTo>
                  <a:lnTo>
                    <a:pt x="1631" y="928"/>
                  </a:lnTo>
                  <a:lnTo>
                    <a:pt x="1630" y="927"/>
                  </a:lnTo>
                  <a:lnTo>
                    <a:pt x="1628" y="936"/>
                  </a:lnTo>
                  <a:lnTo>
                    <a:pt x="1631" y="945"/>
                  </a:lnTo>
                  <a:lnTo>
                    <a:pt x="1638" y="964"/>
                  </a:lnTo>
                  <a:lnTo>
                    <a:pt x="1643" y="979"/>
                  </a:lnTo>
                  <a:lnTo>
                    <a:pt x="1647" y="991"/>
                  </a:lnTo>
                  <a:lnTo>
                    <a:pt x="1647" y="996"/>
                  </a:lnTo>
                  <a:lnTo>
                    <a:pt x="1646" y="997"/>
                  </a:lnTo>
                  <a:lnTo>
                    <a:pt x="1644" y="997"/>
                  </a:lnTo>
                  <a:lnTo>
                    <a:pt x="1642" y="992"/>
                  </a:lnTo>
                  <a:lnTo>
                    <a:pt x="1634" y="985"/>
                  </a:lnTo>
                  <a:lnTo>
                    <a:pt x="1632" y="982"/>
                  </a:lnTo>
                  <a:lnTo>
                    <a:pt x="1630" y="977"/>
                  </a:lnTo>
                  <a:lnTo>
                    <a:pt x="1627" y="974"/>
                  </a:lnTo>
                  <a:lnTo>
                    <a:pt x="1621" y="971"/>
                  </a:lnTo>
                  <a:lnTo>
                    <a:pt x="1616" y="971"/>
                  </a:lnTo>
                  <a:lnTo>
                    <a:pt x="1611" y="972"/>
                  </a:lnTo>
                  <a:lnTo>
                    <a:pt x="1610" y="974"/>
                  </a:lnTo>
                  <a:lnTo>
                    <a:pt x="1616" y="981"/>
                  </a:lnTo>
                  <a:lnTo>
                    <a:pt x="1618" y="984"/>
                  </a:lnTo>
                  <a:lnTo>
                    <a:pt x="1619" y="988"/>
                  </a:lnTo>
                  <a:lnTo>
                    <a:pt x="1621" y="994"/>
                  </a:lnTo>
                  <a:lnTo>
                    <a:pt x="1618" y="997"/>
                  </a:lnTo>
                  <a:lnTo>
                    <a:pt x="1611" y="999"/>
                  </a:lnTo>
                  <a:lnTo>
                    <a:pt x="1602" y="998"/>
                  </a:lnTo>
                  <a:lnTo>
                    <a:pt x="1586" y="993"/>
                  </a:lnTo>
                  <a:lnTo>
                    <a:pt x="1570" y="986"/>
                  </a:lnTo>
                  <a:lnTo>
                    <a:pt x="1556" y="974"/>
                  </a:lnTo>
                  <a:lnTo>
                    <a:pt x="1545" y="961"/>
                  </a:lnTo>
                  <a:lnTo>
                    <a:pt x="1541" y="955"/>
                  </a:lnTo>
                  <a:lnTo>
                    <a:pt x="1540" y="950"/>
                  </a:lnTo>
                  <a:lnTo>
                    <a:pt x="1543" y="946"/>
                  </a:lnTo>
                  <a:lnTo>
                    <a:pt x="1558" y="940"/>
                  </a:lnTo>
                  <a:lnTo>
                    <a:pt x="1571" y="937"/>
                  </a:lnTo>
                  <a:lnTo>
                    <a:pt x="1569" y="934"/>
                  </a:lnTo>
                  <a:lnTo>
                    <a:pt x="1544" y="927"/>
                  </a:lnTo>
                  <a:lnTo>
                    <a:pt x="1536" y="926"/>
                  </a:lnTo>
                  <a:lnTo>
                    <a:pt x="1531" y="928"/>
                  </a:lnTo>
                  <a:lnTo>
                    <a:pt x="1526" y="927"/>
                  </a:lnTo>
                  <a:lnTo>
                    <a:pt x="1522" y="921"/>
                  </a:lnTo>
                  <a:lnTo>
                    <a:pt x="1517" y="910"/>
                  </a:lnTo>
                  <a:lnTo>
                    <a:pt x="1515" y="903"/>
                  </a:lnTo>
                  <a:lnTo>
                    <a:pt x="1515" y="900"/>
                  </a:lnTo>
                  <a:lnTo>
                    <a:pt x="1517" y="899"/>
                  </a:lnTo>
                  <a:lnTo>
                    <a:pt x="1528" y="900"/>
                  </a:lnTo>
                  <a:lnTo>
                    <a:pt x="1529" y="899"/>
                  </a:lnTo>
                  <a:lnTo>
                    <a:pt x="1524" y="894"/>
                  </a:lnTo>
                  <a:lnTo>
                    <a:pt x="1506" y="883"/>
                  </a:lnTo>
                  <a:lnTo>
                    <a:pt x="1500" y="874"/>
                  </a:lnTo>
                  <a:lnTo>
                    <a:pt x="1498" y="870"/>
                  </a:lnTo>
                  <a:lnTo>
                    <a:pt x="1498" y="867"/>
                  </a:lnTo>
                  <a:lnTo>
                    <a:pt x="1498" y="863"/>
                  </a:lnTo>
                  <a:lnTo>
                    <a:pt x="1504" y="856"/>
                  </a:lnTo>
                  <a:lnTo>
                    <a:pt x="1525" y="838"/>
                  </a:lnTo>
                  <a:lnTo>
                    <a:pt x="1532" y="836"/>
                  </a:lnTo>
                  <a:lnTo>
                    <a:pt x="1540" y="835"/>
                  </a:lnTo>
                  <a:lnTo>
                    <a:pt x="1545" y="830"/>
                  </a:lnTo>
                  <a:lnTo>
                    <a:pt x="1550" y="814"/>
                  </a:lnTo>
                  <a:lnTo>
                    <a:pt x="1571" y="808"/>
                  </a:lnTo>
                  <a:lnTo>
                    <a:pt x="1587" y="801"/>
                  </a:lnTo>
                  <a:lnTo>
                    <a:pt x="1589" y="799"/>
                  </a:lnTo>
                  <a:lnTo>
                    <a:pt x="1576" y="800"/>
                  </a:lnTo>
                  <a:lnTo>
                    <a:pt x="1559" y="798"/>
                  </a:lnTo>
                  <a:lnTo>
                    <a:pt x="1552" y="787"/>
                  </a:lnTo>
                  <a:lnTo>
                    <a:pt x="1546" y="785"/>
                  </a:lnTo>
                  <a:lnTo>
                    <a:pt x="1540" y="785"/>
                  </a:lnTo>
                  <a:lnTo>
                    <a:pt x="1534" y="789"/>
                  </a:lnTo>
                  <a:lnTo>
                    <a:pt x="1523" y="799"/>
                  </a:lnTo>
                  <a:lnTo>
                    <a:pt x="1517" y="802"/>
                  </a:lnTo>
                  <a:lnTo>
                    <a:pt x="1505" y="813"/>
                  </a:lnTo>
                  <a:lnTo>
                    <a:pt x="1501" y="812"/>
                  </a:lnTo>
                  <a:lnTo>
                    <a:pt x="1500" y="810"/>
                  </a:lnTo>
                  <a:lnTo>
                    <a:pt x="1500" y="808"/>
                  </a:lnTo>
                  <a:lnTo>
                    <a:pt x="1501" y="801"/>
                  </a:lnTo>
                  <a:lnTo>
                    <a:pt x="1505" y="796"/>
                  </a:lnTo>
                  <a:lnTo>
                    <a:pt x="1504" y="794"/>
                  </a:lnTo>
                  <a:lnTo>
                    <a:pt x="1500" y="793"/>
                  </a:lnTo>
                  <a:lnTo>
                    <a:pt x="1494" y="794"/>
                  </a:lnTo>
                  <a:lnTo>
                    <a:pt x="1490" y="796"/>
                  </a:lnTo>
                  <a:lnTo>
                    <a:pt x="1476" y="805"/>
                  </a:lnTo>
                  <a:lnTo>
                    <a:pt x="1469" y="812"/>
                  </a:lnTo>
                  <a:lnTo>
                    <a:pt x="1468" y="813"/>
                  </a:lnTo>
                  <a:lnTo>
                    <a:pt x="1461" y="802"/>
                  </a:lnTo>
                  <a:lnTo>
                    <a:pt x="1450" y="796"/>
                  </a:lnTo>
                  <a:lnTo>
                    <a:pt x="1448" y="791"/>
                  </a:lnTo>
                  <a:lnTo>
                    <a:pt x="1450" y="771"/>
                  </a:lnTo>
                  <a:lnTo>
                    <a:pt x="1453" y="767"/>
                  </a:lnTo>
                  <a:lnTo>
                    <a:pt x="1461" y="765"/>
                  </a:lnTo>
                  <a:lnTo>
                    <a:pt x="1486" y="747"/>
                  </a:lnTo>
                  <a:lnTo>
                    <a:pt x="1488" y="743"/>
                  </a:lnTo>
                  <a:lnTo>
                    <a:pt x="1490" y="734"/>
                  </a:lnTo>
                  <a:lnTo>
                    <a:pt x="1484" y="736"/>
                  </a:lnTo>
                  <a:lnTo>
                    <a:pt x="1472" y="745"/>
                  </a:lnTo>
                  <a:lnTo>
                    <a:pt x="1461" y="749"/>
                  </a:lnTo>
                  <a:lnTo>
                    <a:pt x="1453" y="749"/>
                  </a:lnTo>
                  <a:lnTo>
                    <a:pt x="1448" y="748"/>
                  </a:lnTo>
                  <a:lnTo>
                    <a:pt x="1443" y="745"/>
                  </a:lnTo>
                  <a:lnTo>
                    <a:pt x="1439" y="740"/>
                  </a:lnTo>
                  <a:lnTo>
                    <a:pt x="1424" y="714"/>
                  </a:lnTo>
                  <a:lnTo>
                    <a:pt x="1420" y="702"/>
                  </a:lnTo>
                  <a:lnTo>
                    <a:pt x="1419" y="691"/>
                  </a:lnTo>
                  <a:lnTo>
                    <a:pt x="1419" y="682"/>
                  </a:lnTo>
                  <a:lnTo>
                    <a:pt x="1414" y="661"/>
                  </a:lnTo>
                  <a:lnTo>
                    <a:pt x="1445" y="674"/>
                  </a:lnTo>
                  <a:lnTo>
                    <a:pt x="1458" y="676"/>
                  </a:lnTo>
                  <a:lnTo>
                    <a:pt x="1482" y="678"/>
                  </a:lnTo>
                  <a:lnTo>
                    <a:pt x="1484" y="676"/>
                  </a:lnTo>
                  <a:lnTo>
                    <a:pt x="1484" y="673"/>
                  </a:lnTo>
                  <a:lnTo>
                    <a:pt x="1483" y="667"/>
                  </a:lnTo>
                  <a:lnTo>
                    <a:pt x="1484" y="663"/>
                  </a:lnTo>
                  <a:lnTo>
                    <a:pt x="1484" y="661"/>
                  </a:lnTo>
                  <a:lnTo>
                    <a:pt x="1493" y="652"/>
                  </a:lnTo>
                  <a:lnTo>
                    <a:pt x="1495" y="650"/>
                  </a:lnTo>
                  <a:lnTo>
                    <a:pt x="1484" y="649"/>
                  </a:lnTo>
                  <a:lnTo>
                    <a:pt x="1465" y="662"/>
                  </a:lnTo>
                  <a:lnTo>
                    <a:pt x="1458" y="662"/>
                  </a:lnTo>
                  <a:lnTo>
                    <a:pt x="1450" y="643"/>
                  </a:lnTo>
                  <a:lnTo>
                    <a:pt x="1442" y="646"/>
                  </a:lnTo>
                  <a:lnTo>
                    <a:pt x="1438" y="645"/>
                  </a:lnTo>
                  <a:lnTo>
                    <a:pt x="1432" y="640"/>
                  </a:lnTo>
                  <a:lnTo>
                    <a:pt x="1429" y="637"/>
                  </a:lnTo>
                  <a:lnTo>
                    <a:pt x="1427" y="632"/>
                  </a:lnTo>
                  <a:lnTo>
                    <a:pt x="1426" y="628"/>
                  </a:lnTo>
                  <a:lnTo>
                    <a:pt x="1427" y="624"/>
                  </a:lnTo>
                  <a:lnTo>
                    <a:pt x="1428" y="620"/>
                  </a:lnTo>
                  <a:lnTo>
                    <a:pt x="1435" y="615"/>
                  </a:lnTo>
                  <a:lnTo>
                    <a:pt x="1438" y="615"/>
                  </a:lnTo>
                  <a:lnTo>
                    <a:pt x="1447" y="618"/>
                  </a:lnTo>
                  <a:lnTo>
                    <a:pt x="1453" y="618"/>
                  </a:lnTo>
                  <a:lnTo>
                    <a:pt x="1451" y="612"/>
                  </a:lnTo>
                  <a:lnTo>
                    <a:pt x="1442" y="598"/>
                  </a:lnTo>
                  <a:lnTo>
                    <a:pt x="1434" y="582"/>
                  </a:lnTo>
                  <a:lnTo>
                    <a:pt x="1435" y="555"/>
                  </a:lnTo>
                  <a:lnTo>
                    <a:pt x="1441" y="548"/>
                  </a:lnTo>
                  <a:lnTo>
                    <a:pt x="1448" y="548"/>
                  </a:lnTo>
                  <a:lnTo>
                    <a:pt x="1455" y="555"/>
                  </a:lnTo>
                  <a:lnTo>
                    <a:pt x="1463" y="556"/>
                  </a:lnTo>
                  <a:lnTo>
                    <a:pt x="1470" y="563"/>
                  </a:lnTo>
                  <a:lnTo>
                    <a:pt x="1474" y="578"/>
                  </a:lnTo>
                  <a:lnTo>
                    <a:pt x="1479" y="578"/>
                  </a:lnTo>
                  <a:lnTo>
                    <a:pt x="1487" y="581"/>
                  </a:lnTo>
                  <a:lnTo>
                    <a:pt x="1505" y="580"/>
                  </a:lnTo>
                  <a:lnTo>
                    <a:pt x="1502" y="576"/>
                  </a:lnTo>
                  <a:lnTo>
                    <a:pt x="1496" y="571"/>
                  </a:lnTo>
                  <a:lnTo>
                    <a:pt x="1484" y="565"/>
                  </a:lnTo>
                  <a:lnTo>
                    <a:pt x="1477" y="542"/>
                  </a:lnTo>
                  <a:lnTo>
                    <a:pt x="1465" y="531"/>
                  </a:lnTo>
                  <a:lnTo>
                    <a:pt x="1454" y="525"/>
                  </a:lnTo>
                  <a:lnTo>
                    <a:pt x="1455" y="520"/>
                  </a:lnTo>
                  <a:lnTo>
                    <a:pt x="1462" y="492"/>
                  </a:lnTo>
                  <a:lnTo>
                    <a:pt x="1471" y="483"/>
                  </a:lnTo>
                  <a:lnTo>
                    <a:pt x="1486" y="486"/>
                  </a:lnTo>
                  <a:lnTo>
                    <a:pt x="1496" y="481"/>
                  </a:lnTo>
                  <a:lnTo>
                    <a:pt x="1508" y="471"/>
                  </a:lnTo>
                  <a:lnTo>
                    <a:pt x="1521" y="475"/>
                  </a:lnTo>
                  <a:lnTo>
                    <a:pt x="1524" y="475"/>
                  </a:lnTo>
                  <a:lnTo>
                    <a:pt x="1526" y="472"/>
                  </a:lnTo>
                  <a:lnTo>
                    <a:pt x="1527" y="466"/>
                  </a:lnTo>
                  <a:lnTo>
                    <a:pt x="1527" y="461"/>
                  </a:lnTo>
                  <a:lnTo>
                    <a:pt x="1526" y="456"/>
                  </a:lnTo>
                  <a:lnTo>
                    <a:pt x="1522" y="450"/>
                  </a:lnTo>
                  <a:lnTo>
                    <a:pt x="1506" y="448"/>
                  </a:lnTo>
                  <a:lnTo>
                    <a:pt x="1500" y="446"/>
                  </a:lnTo>
                  <a:lnTo>
                    <a:pt x="1496" y="443"/>
                  </a:lnTo>
                  <a:lnTo>
                    <a:pt x="1496" y="438"/>
                  </a:lnTo>
                  <a:lnTo>
                    <a:pt x="1495" y="432"/>
                  </a:lnTo>
                  <a:lnTo>
                    <a:pt x="1495" y="427"/>
                  </a:lnTo>
                  <a:lnTo>
                    <a:pt x="1496" y="424"/>
                  </a:lnTo>
                  <a:lnTo>
                    <a:pt x="1497" y="422"/>
                  </a:lnTo>
                  <a:lnTo>
                    <a:pt x="1501" y="420"/>
                  </a:lnTo>
                  <a:lnTo>
                    <a:pt x="1515" y="420"/>
                  </a:lnTo>
                  <a:lnTo>
                    <a:pt x="1524" y="416"/>
                  </a:lnTo>
                  <a:lnTo>
                    <a:pt x="1534" y="420"/>
                  </a:lnTo>
                  <a:lnTo>
                    <a:pt x="1554" y="435"/>
                  </a:lnTo>
                  <a:lnTo>
                    <a:pt x="1560" y="442"/>
                  </a:lnTo>
                  <a:lnTo>
                    <a:pt x="1567" y="455"/>
                  </a:lnTo>
                  <a:lnTo>
                    <a:pt x="1570" y="465"/>
                  </a:lnTo>
                  <a:close/>
                  <a:moveTo>
                    <a:pt x="2287" y="26"/>
                  </a:moveTo>
                  <a:lnTo>
                    <a:pt x="2313" y="31"/>
                  </a:lnTo>
                  <a:lnTo>
                    <a:pt x="2321" y="29"/>
                  </a:lnTo>
                  <a:lnTo>
                    <a:pt x="2331" y="41"/>
                  </a:lnTo>
                  <a:lnTo>
                    <a:pt x="2337" y="42"/>
                  </a:lnTo>
                  <a:lnTo>
                    <a:pt x="2346" y="40"/>
                  </a:lnTo>
                  <a:lnTo>
                    <a:pt x="2353" y="43"/>
                  </a:lnTo>
                  <a:lnTo>
                    <a:pt x="2379" y="45"/>
                  </a:lnTo>
                  <a:lnTo>
                    <a:pt x="2384" y="49"/>
                  </a:lnTo>
                  <a:lnTo>
                    <a:pt x="2384" y="55"/>
                  </a:lnTo>
                  <a:lnTo>
                    <a:pt x="2379" y="67"/>
                  </a:lnTo>
                  <a:lnTo>
                    <a:pt x="2372" y="78"/>
                  </a:lnTo>
                  <a:lnTo>
                    <a:pt x="2323" y="114"/>
                  </a:lnTo>
                  <a:lnTo>
                    <a:pt x="2319" y="119"/>
                  </a:lnTo>
                  <a:lnTo>
                    <a:pt x="2329" y="121"/>
                  </a:lnTo>
                  <a:lnTo>
                    <a:pt x="2343" y="120"/>
                  </a:lnTo>
                  <a:lnTo>
                    <a:pt x="2354" y="116"/>
                  </a:lnTo>
                  <a:lnTo>
                    <a:pt x="2366" y="104"/>
                  </a:lnTo>
                  <a:lnTo>
                    <a:pt x="2370" y="103"/>
                  </a:lnTo>
                  <a:lnTo>
                    <a:pt x="2379" y="97"/>
                  </a:lnTo>
                  <a:lnTo>
                    <a:pt x="2394" y="81"/>
                  </a:lnTo>
                  <a:lnTo>
                    <a:pt x="2407" y="71"/>
                  </a:lnTo>
                  <a:lnTo>
                    <a:pt x="2413" y="75"/>
                  </a:lnTo>
                  <a:lnTo>
                    <a:pt x="2417" y="82"/>
                  </a:lnTo>
                  <a:lnTo>
                    <a:pt x="2420" y="83"/>
                  </a:lnTo>
                  <a:lnTo>
                    <a:pt x="2422" y="78"/>
                  </a:lnTo>
                  <a:lnTo>
                    <a:pt x="2425" y="64"/>
                  </a:lnTo>
                  <a:lnTo>
                    <a:pt x="2426" y="59"/>
                  </a:lnTo>
                  <a:lnTo>
                    <a:pt x="2431" y="56"/>
                  </a:lnTo>
                  <a:lnTo>
                    <a:pt x="2433" y="56"/>
                  </a:lnTo>
                  <a:lnTo>
                    <a:pt x="2438" y="63"/>
                  </a:lnTo>
                  <a:lnTo>
                    <a:pt x="2442" y="78"/>
                  </a:lnTo>
                  <a:lnTo>
                    <a:pt x="2446" y="88"/>
                  </a:lnTo>
                  <a:lnTo>
                    <a:pt x="2448" y="88"/>
                  </a:lnTo>
                  <a:lnTo>
                    <a:pt x="2458" y="76"/>
                  </a:lnTo>
                  <a:lnTo>
                    <a:pt x="2463" y="75"/>
                  </a:lnTo>
                  <a:lnTo>
                    <a:pt x="2474" y="79"/>
                  </a:lnTo>
                  <a:lnTo>
                    <a:pt x="2478" y="84"/>
                  </a:lnTo>
                  <a:lnTo>
                    <a:pt x="2479" y="90"/>
                  </a:lnTo>
                  <a:lnTo>
                    <a:pt x="2476" y="95"/>
                  </a:lnTo>
                  <a:lnTo>
                    <a:pt x="2474" y="100"/>
                  </a:lnTo>
                  <a:lnTo>
                    <a:pt x="2474" y="105"/>
                  </a:lnTo>
                  <a:lnTo>
                    <a:pt x="2475" y="110"/>
                  </a:lnTo>
                  <a:lnTo>
                    <a:pt x="2482" y="119"/>
                  </a:lnTo>
                  <a:lnTo>
                    <a:pt x="2491" y="141"/>
                  </a:lnTo>
                  <a:lnTo>
                    <a:pt x="2491" y="149"/>
                  </a:lnTo>
                  <a:lnTo>
                    <a:pt x="2486" y="166"/>
                  </a:lnTo>
                  <a:lnTo>
                    <a:pt x="2486" y="169"/>
                  </a:lnTo>
                  <a:lnTo>
                    <a:pt x="2511" y="152"/>
                  </a:lnTo>
                  <a:lnTo>
                    <a:pt x="2536" y="160"/>
                  </a:lnTo>
                  <a:lnTo>
                    <a:pt x="2543" y="165"/>
                  </a:lnTo>
                  <a:lnTo>
                    <a:pt x="2545" y="171"/>
                  </a:lnTo>
                  <a:lnTo>
                    <a:pt x="2548" y="181"/>
                  </a:lnTo>
                  <a:lnTo>
                    <a:pt x="2551" y="196"/>
                  </a:lnTo>
                  <a:lnTo>
                    <a:pt x="2550" y="210"/>
                  </a:lnTo>
                  <a:lnTo>
                    <a:pt x="2539" y="233"/>
                  </a:lnTo>
                  <a:lnTo>
                    <a:pt x="2527" y="250"/>
                  </a:lnTo>
                  <a:lnTo>
                    <a:pt x="2520" y="266"/>
                  </a:lnTo>
                  <a:lnTo>
                    <a:pt x="2510" y="275"/>
                  </a:lnTo>
                  <a:lnTo>
                    <a:pt x="2475" y="311"/>
                  </a:lnTo>
                  <a:lnTo>
                    <a:pt x="2458" y="323"/>
                  </a:lnTo>
                  <a:lnTo>
                    <a:pt x="2448" y="334"/>
                  </a:lnTo>
                  <a:lnTo>
                    <a:pt x="2444" y="336"/>
                  </a:lnTo>
                  <a:lnTo>
                    <a:pt x="2423" y="334"/>
                  </a:lnTo>
                  <a:lnTo>
                    <a:pt x="2417" y="340"/>
                  </a:lnTo>
                  <a:lnTo>
                    <a:pt x="2414" y="350"/>
                  </a:lnTo>
                  <a:lnTo>
                    <a:pt x="2408" y="355"/>
                  </a:lnTo>
                  <a:lnTo>
                    <a:pt x="2398" y="359"/>
                  </a:lnTo>
                  <a:lnTo>
                    <a:pt x="2378" y="362"/>
                  </a:lnTo>
                  <a:lnTo>
                    <a:pt x="2374" y="374"/>
                  </a:lnTo>
                  <a:lnTo>
                    <a:pt x="2373" y="382"/>
                  </a:lnTo>
                  <a:lnTo>
                    <a:pt x="2371" y="388"/>
                  </a:lnTo>
                  <a:lnTo>
                    <a:pt x="2369" y="391"/>
                  </a:lnTo>
                  <a:lnTo>
                    <a:pt x="2312" y="432"/>
                  </a:lnTo>
                  <a:lnTo>
                    <a:pt x="2311" y="438"/>
                  </a:lnTo>
                  <a:lnTo>
                    <a:pt x="2317" y="441"/>
                  </a:lnTo>
                  <a:lnTo>
                    <a:pt x="2324" y="438"/>
                  </a:lnTo>
                  <a:lnTo>
                    <a:pt x="2407" y="388"/>
                  </a:lnTo>
                  <a:lnTo>
                    <a:pt x="2422" y="385"/>
                  </a:lnTo>
                  <a:lnTo>
                    <a:pt x="2437" y="389"/>
                  </a:lnTo>
                  <a:lnTo>
                    <a:pt x="2436" y="400"/>
                  </a:lnTo>
                  <a:lnTo>
                    <a:pt x="2415" y="433"/>
                  </a:lnTo>
                  <a:lnTo>
                    <a:pt x="2388" y="462"/>
                  </a:lnTo>
                  <a:lnTo>
                    <a:pt x="2375" y="484"/>
                  </a:lnTo>
                  <a:lnTo>
                    <a:pt x="2341" y="521"/>
                  </a:lnTo>
                  <a:lnTo>
                    <a:pt x="2314" y="557"/>
                  </a:lnTo>
                  <a:lnTo>
                    <a:pt x="2304" y="575"/>
                  </a:lnTo>
                  <a:lnTo>
                    <a:pt x="2289" y="607"/>
                  </a:lnTo>
                  <a:lnTo>
                    <a:pt x="2285" y="615"/>
                  </a:lnTo>
                  <a:lnTo>
                    <a:pt x="2279" y="618"/>
                  </a:lnTo>
                  <a:lnTo>
                    <a:pt x="2272" y="616"/>
                  </a:lnTo>
                  <a:lnTo>
                    <a:pt x="2266" y="611"/>
                  </a:lnTo>
                  <a:lnTo>
                    <a:pt x="2257" y="600"/>
                  </a:lnTo>
                  <a:lnTo>
                    <a:pt x="2250" y="587"/>
                  </a:lnTo>
                  <a:lnTo>
                    <a:pt x="2247" y="584"/>
                  </a:lnTo>
                  <a:lnTo>
                    <a:pt x="2248" y="591"/>
                  </a:lnTo>
                  <a:lnTo>
                    <a:pt x="2263" y="634"/>
                  </a:lnTo>
                  <a:lnTo>
                    <a:pt x="2262" y="643"/>
                  </a:lnTo>
                  <a:lnTo>
                    <a:pt x="2235" y="651"/>
                  </a:lnTo>
                  <a:lnTo>
                    <a:pt x="2223" y="659"/>
                  </a:lnTo>
                  <a:lnTo>
                    <a:pt x="2218" y="661"/>
                  </a:lnTo>
                  <a:lnTo>
                    <a:pt x="2213" y="660"/>
                  </a:lnTo>
                  <a:lnTo>
                    <a:pt x="2209" y="661"/>
                  </a:lnTo>
                  <a:lnTo>
                    <a:pt x="2205" y="663"/>
                  </a:lnTo>
                  <a:lnTo>
                    <a:pt x="2204" y="667"/>
                  </a:lnTo>
                  <a:lnTo>
                    <a:pt x="2208" y="670"/>
                  </a:lnTo>
                  <a:lnTo>
                    <a:pt x="2219" y="673"/>
                  </a:lnTo>
                  <a:lnTo>
                    <a:pt x="2242" y="663"/>
                  </a:lnTo>
                  <a:lnTo>
                    <a:pt x="2246" y="664"/>
                  </a:lnTo>
                  <a:lnTo>
                    <a:pt x="2252" y="669"/>
                  </a:lnTo>
                  <a:lnTo>
                    <a:pt x="2252" y="673"/>
                  </a:lnTo>
                  <a:lnTo>
                    <a:pt x="2246" y="687"/>
                  </a:lnTo>
                  <a:lnTo>
                    <a:pt x="2226" y="703"/>
                  </a:lnTo>
                  <a:lnTo>
                    <a:pt x="2230" y="703"/>
                  </a:lnTo>
                  <a:lnTo>
                    <a:pt x="2235" y="709"/>
                  </a:lnTo>
                  <a:lnTo>
                    <a:pt x="2235" y="714"/>
                  </a:lnTo>
                  <a:lnTo>
                    <a:pt x="2229" y="726"/>
                  </a:lnTo>
                  <a:lnTo>
                    <a:pt x="2226" y="730"/>
                  </a:lnTo>
                  <a:lnTo>
                    <a:pt x="2208" y="741"/>
                  </a:lnTo>
                  <a:lnTo>
                    <a:pt x="2200" y="743"/>
                  </a:lnTo>
                  <a:lnTo>
                    <a:pt x="2192" y="742"/>
                  </a:lnTo>
                  <a:lnTo>
                    <a:pt x="2160" y="718"/>
                  </a:lnTo>
                  <a:lnTo>
                    <a:pt x="2148" y="714"/>
                  </a:lnTo>
                  <a:lnTo>
                    <a:pt x="2138" y="708"/>
                  </a:lnTo>
                  <a:lnTo>
                    <a:pt x="2130" y="709"/>
                  </a:lnTo>
                  <a:lnTo>
                    <a:pt x="2121" y="716"/>
                  </a:lnTo>
                  <a:lnTo>
                    <a:pt x="2125" y="720"/>
                  </a:lnTo>
                  <a:lnTo>
                    <a:pt x="2141" y="726"/>
                  </a:lnTo>
                  <a:lnTo>
                    <a:pt x="2154" y="728"/>
                  </a:lnTo>
                  <a:lnTo>
                    <a:pt x="2159" y="731"/>
                  </a:lnTo>
                  <a:lnTo>
                    <a:pt x="2161" y="735"/>
                  </a:lnTo>
                  <a:lnTo>
                    <a:pt x="2167" y="751"/>
                  </a:lnTo>
                  <a:lnTo>
                    <a:pt x="2168" y="759"/>
                  </a:lnTo>
                  <a:lnTo>
                    <a:pt x="2167" y="767"/>
                  </a:lnTo>
                  <a:lnTo>
                    <a:pt x="2165" y="772"/>
                  </a:lnTo>
                  <a:lnTo>
                    <a:pt x="2163" y="776"/>
                  </a:lnTo>
                  <a:lnTo>
                    <a:pt x="2159" y="777"/>
                  </a:lnTo>
                  <a:lnTo>
                    <a:pt x="2146" y="776"/>
                  </a:lnTo>
                  <a:lnTo>
                    <a:pt x="2142" y="778"/>
                  </a:lnTo>
                  <a:lnTo>
                    <a:pt x="2136" y="782"/>
                  </a:lnTo>
                  <a:lnTo>
                    <a:pt x="2129" y="784"/>
                  </a:lnTo>
                  <a:lnTo>
                    <a:pt x="2117" y="783"/>
                  </a:lnTo>
                  <a:lnTo>
                    <a:pt x="2102" y="790"/>
                  </a:lnTo>
                  <a:lnTo>
                    <a:pt x="2094" y="791"/>
                  </a:lnTo>
                  <a:lnTo>
                    <a:pt x="2085" y="788"/>
                  </a:lnTo>
                  <a:lnTo>
                    <a:pt x="2076" y="781"/>
                  </a:lnTo>
                  <a:lnTo>
                    <a:pt x="2066" y="777"/>
                  </a:lnTo>
                  <a:lnTo>
                    <a:pt x="2050" y="774"/>
                  </a:lnTo>
                  <a:lnTo>
                    <a:pt x="2051" y="778"/>
                  </a:lnTo>
                  <a:lnTo>
                    <a:pt x="2057" y="780"/>
                  </a:lnTo>
                  <a:lnTo>
                    <a:pt x="2069" y="791"/>
                  </a:lnTo>
                  <a:lnTo>
                    <a:pt x="2075" y="807"/>
                  </a:lnTo>
                  <a:lnTo>
                    <a:pt x="2080" y="809"/>
                  </a:lnTo>
                  <a:lnTo>
                    <a:pt x="2091" y="821"/>
                  </a:lnTo>
                  <a:lnTo>
                    <a:pt x="2099" y="823"/>
                  </a:lnTo>
                  <a:lnTo>
                    <a:pt x="2107" y="828"/>
                  </a:lnTo>
                  <a:lnTo>
                    <a:pt x="2119" y="822"/>
                  </a:lnTo>
                  <a:lnTo>
                    <a:pt x="2127" y="823"/>
                  </a:lnTo>
                  <a:lnTo>
                    <a:pt x="2125" y="853"/>
                  </a:lnTo>
                  <a:lnTo>
                    <a:pt x="2122" y="856"/>
                  </a:lnTo>
                  <a:lnTo>
                    <a:pt x="2103" y="856"/>
                  </a:lnTo>
                  <a:lnTo>
                    <a:pt x="2094" y="852"/>
                  </a:lnTo>
                  <a:lnTo>
                    <a:pt x="2090" y="847"/>
                  </a:lnTo>
                  <a:lnTo>
                    <a:pt x="2081" y="842"/>
                  </a:lnTo>
                  <a:lnTo>
                    <a:pt x="2073" y="845"/>
                  </a:lnTo>
                  <a:lnTo>
                    <a:pt x="2066" y="845"/>
                  </a:lnTo>
                  <a:lnTo>
                    <a:pt x="2062" y="848"/>
                  </a:lnTo>
                  <a:lnTo>
                    <a:pt x="2053" y="847"/>
                  </a:lnTo>
                  <a:lnTo>
                    <a:pt x="2034" y="852"/>
                  </a:lnTo>
                  <a:lnTo>
                    <a:pt x="2023" y="852"/>
                  </a:lnTo>
                  <a:lnTo>
                    <a:pt x="2015" y="849"/>
                  </a:lnTo>
                  <a:lnTo>
                    <a:pt x="2006" y="848"/>
                  </a:lnTo>
                  <a:lnTo>
                    <a:pt x="1996" y="849"/>
                  </a:lnTo>
                  <a:lnTo>
                    <a:pt x="1996" y="852"/>
                  </a:lnTo>
                  <a:lnTo>
                    <a:pt x="2001" y="854"/>
                  </a:lnTo>
                  <a:lnTo>
                    <a:pt x="2008" y="859"/>
                  </a:lnTo>
                  <a:lnTo>
                    <a:pt x="2013" y="868"/>
                  </a:lnTo>
                  <a:lnTo>
                    <a:pt x="2018" y="871"/>
                  </a:lnTo>
                  <a:lnTo>
                    <a:pt x="2024" y="870"/>
                  </a:lnTo>
                  <a:lnTo>
                    <a:pt x="2030" y="865"/>
                  </a:lnTo>
                  <a:lnTo>
                    <a:pt x="2052" y="859"/>
                  </a:lnTo>
                  <a:lnTo>
                    <a:pt x="2062" y="858"/>
                  </a:lnTo>
                  <a:lnTo>
                    <a:pt x="2070" y="860"/>
                  </a:lnTo>
                  <a:lnTo>
                    <a:pt x="2076" y="864"/>
                  </a:lnTo>
                  <a:lnTo>
                    <a:pt x="2080" y="869"/>
                  </a:lnTo>
                  <a:lnTo>
                    <a:pt x="2085" y="880"/>
                  </a:lnTo>
                  <a:lnTo>
                    <a:pt x="2098" y="882"/>
                  </a:lnTo>
                  <a:lnTo>
                    <a:pt x="2107" y="886"/>
                  </a:lnTo>
                  <a:lnTo>
                    <a:pt x="2122" y="902"/>
                  </a:lnTo>
                  <a:lnTo>
                    <a:pt x="2127" y="903"/>
                  </a:lnTo>
                  <a:lnTo>
                    <a:pt x="2129" y="908"/>
                  </a:lnTo>
                  <a:lnTo>
                    <a:pt x="2125" y="918"/>
                  </a:lnTo>
                  <a:lnTo>
                    <a:pt x="2125" y="925"/>
                  </a:lnTo>
                  <a:lnTo>
                    <a:pt x="2114" y="937"/>
                  </a:lnTo>
                  <a:lnTo>
                    <a:pt x="2098" y="940"/>
                  </a:lnTo>
                  <a:lnTo>
                    <a:pt x="2079" y="939"/>
                  </a:lnTo>
                  <a:lnTo>
                    <a:pt x="2066" y="940"/>
                  </a:lnTo>
                  <a:lnTo>
                    <a:pt x="2065" y="942"/>
                  </a:lnTo>
                  <a:lnTo>
                    <a:pt x="2074" y="945"/>
                  </a:lnTo>
                  <a:lnTo>
                    <a:pt x="2094" y="960"/>
                  </a:lnTo>
                  <a:lnTo>
                    <a:pt x="2103" y="967"/>
                  </a:lnTo>
                  <a:lnTo>
                    <a:pt x="2104" y="971"/>
                  </a:lnTo>
                  <a:lnTo>
                    <a:pt x="2093" y="988"/>
                  </a:lnTo>
                  <a:lnTo>
                    <a:pt x="2083" y="1021"/>
                  </a:lnTo>
                  <a:lnTo>
                    <a:pt x="2079" y="1023"/>
                  </a:lnTo>
                  <a:lnTo>
                    <a:pt x="2076" y="1024"/>
                  </a:lnTo>
                  <a:lnTo>
                    <a:pt x="2067" y="1024"/>
                  </a:lnTo>
                  <a:lnTo>
                    <a:pt x="2056" y="1032"/>
                  </a:lnTo>
                  <a:lnTo>
                    <a:pt x="2047" y="1034"/>
                  </a:lnTo>
                  <a:lnTo>
                    <a:pt x="2032" y="1030"/>
                  </a:lnTo>
                  <a:lnTo>
                    <a:pt x="2014" y="1030"/>
                  </a:lnTo>
                  <a:lnTo>
                    <a:pt x="2012" y="1036"/>
                  </a:lnTo>
                  <a:lnTo>
                    <a:pt x="2012" y="1046"/>
                  </a:lnTo>
                  <a:lnTo>
                    <a:pt x="2012" y="1061"/>
                  </a:lnTo>
                  <a:lnTo>
                    <a:pt x="2013" y="1081"/>
                  </a:lnTo>
                  <a:lnTo>
                    <a:pt x="2012" y="1095"/>
                  </a:lnTo>
                  <a:lnTo>
                    <a:pt x="2009" y="1104"/>
                  </a:lnTo>
                  <a:lnTo>
                    <a:pt x="2005" y="1111"/>
                  </a:lnTo>
                  <a:lnTo>
                    <a:pt x="1999" y="1117"/>
                  </a:lnTo>
                  <a:lnTo>
                    <a:pt x="1992" y="1121"/>
                  </a:lnTo>
                  <a:lnTo>
                    <a:pt x="1987" y="1122"/>
                  </a:lnTo>
                  <a:lnTo>
                    <a:pt x="1978" y="1122"/>
                  </a:lnTo>
                  <a:lnTo>
                    <a:pt x="1953" y="1127"/>
                  </a:lnTo>
                  <a:lnTo>
                    <a:pt x="1942" y="1127"/>
                  </a:lnTo>
                  <a:lnTo>
                    <a:pt x="1932" y="1125"/>
                  </a:lnTo>
                  <a:lnTo>
                    <a:pt x="1923" y="1118"/>
                  </a:lnTo>
                  <a:lnTo>
                    <a:pt x="1907" y="1100"/>
                  </a:lnTo>
                  <a:lnTo>
                    <a:pt x="1902" y="1096"/>
                  </a:lnTo>
                  <a:lnTo>
                    <a:pt x="1898" y="1094"/>
                  </a:lnTo>
                  <a:lnTo>
                    <a:pt x="1898" y="1098"/>
                  </a:lnTo>
                  <a:lnTo>
                    <a:pt x="1902" y="1108"/>
                  </a:lnTo>
                  <a:lnTo>
                    <a:pt x="1906" y="1115"/>
                  </a:lnTo>
                  <a:lnTo>
                    <a:pt x="1910" y="1117"/>
                  </a:lnTo>
                  <a:lnTo>
                    <a:pt x="1909" y="1120"/>
                  </a:lnTo>
                  <a:lnTo>
                    <a:pt x="1902" y="1125"/>
                  </a:lnTo>
                  <a:lnTo>
                    <a:pt x="1894" y="1128"/>
                  </a:lnTo>
                  <a:lnTo>
                    <a:pt x="1885" y="1128"/>
                  </a:lnTo>
                  <a:lnTo>
                    <a:pt x="1885" y="1129"/>
                  </a:lnTo>
                  <a:lnTo>
                    <a:pt x="1888" y="1134"/>
                  </a:lnTo>
                  <a:lnTo>
                    <a:pt x="1891" y="1139"/>
                  </a:lnTo>
                  <a:lnTo>
                    <a:pt x="1895" y="1141"/>
                  </a:lnTo>
                  <a:lnTo>
                    <a:pt x="1901" y="1139"/>
                  </a:lnTo>
                  <a:lnTo>
                    <a:pt x="1910" y="1133"/>
                  </a:lnTo>
                  <a:lnTo>
                    <a:pt x="1915" y="1131"/>
                  </a:lnTo>
                  <a:lnTo>
                    <a:pt x="1925" y="1133"/>
                  </a:lnTo>
                  <a:lnTo>
                    <a:pt x="1929" y="1135"/>
                  </a:lnTo>
                  <a:lnTo>
                    <a:pt x="1942" y="1149"/>
                  </a:lnTo>
                  <a:lnTo>
                    <a:pt x="1943" y="1149"/>
                  </a:lnTo>
                  <a:lnTo>
                    <a:pt x="1953" y="1142"/>
                  </a:lnTo>
                  <a:lnTo>
                    <a:pt x="1967" y="1142"/>
                  </a:lnTo>
                  <a:lnTo>
                    <a:pt x="1972" y="1147"/>
                  </a:lnTo>
                  <a:lnTo>
                    <a:pt x="1973" y="1158"/>
                  </a:lnTo>
                  <a:lnTo>
                    <a:pt x="1974" y="1166"/>
                  </a:lnTo>
                  <a:lnTo>
                    <a:pt x="1972" y="1173"/>
                  </a:lnTo>
                  <a:lnTo>
                    <a:pt x="1975" y="1179"/>
                  </a:lnTo>
                  <a:lnTo>
                    <a:pt x="1983" y="1185"/>
                  </a:lnTo>
                  <a:lnTo>
                    <a:pt x="1989" y="1186"/>
                  </a:lnTo>
                  <a:lnTo>
                    <a:pt x="1994" y="1183"/>
                  </a:lnTo>
                  <a:lnTo>
                    <a:pt x="2000" y="1175"/>
                  </a:lnTo>
                  <a:lnTo>
                    <a:pt x="2003" y="1173"/>
                  </a:lnTo>
                  <a:lnTo>
                    <a:pt x="2005" y="1173"/>
                  </a:lnTo>
                  <a:lnTo>
                    <a:pt x="2009" y="1179"/>
                  </a:lnTo>
                  <a:lnTo>
                    <a:pt x="2014" y="1191"/>
                  </a:lnTo>
                  <a:lnTo>
                    <a:pt x="2015" y="1205"/>
                  </a:lnTo>
                  <a:lnTo>
                    <a:pt x="2011" y="1220"/>
                  </a:lnTo>
                  <a:lnTo>
                    <a:pt x="2005" y="1230"/>
                  </a:lnTo>
                  <a:lnTo>
                    <a:pt x="1984" y="1246"/>
                  </a:lnTo>
                  <a:lnTo>
                    <a:pt x="1978" y="1253"/>
                  </a:lnTo>
                  <a:lnTo>
                    <a:pt x="1973" y="1260"/>
                  </a:lnTo>
                  <a:lnTo>
                    <a:pt x="1966" y="1266"/>
                  </a:lnTo>
                  <a:lnTo>
                    <a:pt x="1952" y="1274"/>
                  </a:lnTo>
                  <a:lnTo>
                    <a:pt x="1945" y="1275"/>
                  </a:lnTo>
                  <a:lnTo>
                    <a:pt x="1928" y="1284"/>
                  </a:lnTo>
                  <a:lnTo>
                    <a:pt x="1925" y="1284"/>
                  </a:lnTo>
                  <a:lnTo>
                    <a:pt x="1920" y="1282"/>
                  </a:lnTo>
                  <a:lnTo>
                    <a:pt x="1918" y="1279"/>
                  </a:lnTo>
                  <a:lnTo>
                    <a:pt x="1920" y="1271"/>
                  </a:lnTo>
                  <a:lnTo>
                    <a:pt x="1921" y="1264"/>
                  </a:lnTo>
                  <a:lnTo>
                    <a:pt x="1924" y="1258"/>
                  </a:lnTo>
                  <a:lnTo>
                    <a:pt x="1924" y="1253"/>
                  </a:lnTo>
                  <a:lnTo>
                    <a:pt x="1920" y="1244"/>
                  </a:lnTo>
                  <a:lnTo>
                    <a:pt x="1916" y="1240"/>
                  </a:lnTo>
                  <a:lnTo>
                    <a:pt x="1913" y="1238"/>
                  </a:lnTo>
                  <a:lnTo>
                    <a:pt x="1907" y="1239"/>
                  </a:lnTo>
                  <a:lnTo>
                    <a:pt x="1903" y="1242"/>
                  </a:lnTo>
                  <a:lnTo>
                    <a:pt x="1899" y="1242"/>
                  </a:lnTo>
                  <a:lnTo>
                    <a:pt x="1896" y="1241"/>
                  </a:lnTo>
                  <a:lnTo>
                    <a:pt x="1892" y="1237"/>
                  </a:lnTo>
                  <a:lnTo>
                    <a:pt x="1885" y="1222"/>
                  </a:lnTo>
                  <a:lnTo>
                    <a:pt x="1883" y="1220"/>
                  </a:lnTo>
                  <a:lnTo>
                    <a:pt x="1880" y="1221"/>
                  </a:lnTo>
                  <a:lnTo>
                    <a:pt x="1877" y="1218"/>
                  </a:lnTo>
                  <a:lnTo>
                    <a:pt x="1874" y="1214"/>
                  </a:lnTo>
                  <a:lnTo>
                    <a:pt x="1869" y="1209"/>
                  </a:lnTo>
                  <a:lnTo>
                    <a:pt x="1871" y="1213"/>
                  </a:lnTo>
                  <a:lnTo>
                    <a:pt x="1875" y="1221"/>
                  </a:lnTo>
                  <a:lnTo>
                    <a:pt x="1878" y="1230"/>
                  </a:lnTo>
                  <a:lnTo>
                    <a:pt x="1880" y="1238"/>
                  </a:lnTo>
                  <a:lnTo>
                    <a:pt x="1879" y="1244"/>
                  </a:lnTo>
                  <a:lnTo>
                    <a:pt x="1842" y="1248"/>
                  </a:lnTo>
                  <a:lnTo>
                    <a:pt x="1826" y="1246"/>
                  </a:lnTo>
                  <a:lnTo>
                    <a:pt x="1823" y="1241"/>
                  </a:lnTo>
                  <a:lnTo>
                    <a:pt x="1816" y="1216"/>
                  </a:lnTo>
                  <a:lnTo>
                    <a:pt x="1814" y="1259"/>
                  </a:lnTo>
                  <a:lnTo>
                    <a:pt x="1786" y="1266"/>
                  </a:lnTo>
                  <a:lnTo>
                    <a:pt x="1780" y="1265"/>
                  </a:lnTo>
                  <a:lnTo>
                    <a:pt x="1769" y="1260"/>
                  </a:lnTo>
                  <a:lnTo>
                    <a:pt x="1755" y="1249"/>
                  </a:lnTo>
                  <a:lnTo>
                    <a:pt x="1749" y="1241"/>
                  </a:lnTo>
                  <a:lnTo>
                    <a:pt x="1747" y="1233"/>
                  </a:lnTo>
                  <a:lnTo>
                    <a:pt x="1745" y="1229"/>
                  </a:lnTo>
                  <a:lnTo>
                    <a:pt x="1744" y="1228"/>
                  </a:lnTo>
                  <a:lnTo>
                    <a:pt x="1740" y="1238"/>
                  </a:lnTo>
                  <a:lnTo>
                    <a:pt x="1737" y="1257"/>
                  </a:lnTo>
                  <a:lnTo>
                    <a:pt x="1727" y="1252"/>
                  </a:lnTo>
                  <a:lnTo>
                    <a:pt x="1715" y="1247"/>
                  </a:lnTo>
                  <a:lnTo>
                    <a:pt x="1711" y="1228"/>
                  </a:lnTo>
                  <a:lnTo>
                    <a:pt x="1711" y="1255"/>
                  </a:lnTo>
                  <a:lnTo>
                    <a:pt x="1691" y="1252"/>
                  </a:lnTo>
                  <a:lnTo>
                    <a:pt x="1682" y="1253"/>
                  </a:lnTo>
                  <a:lnTo>
                    <a:pt x="1679" y="1229"/>
                  </a:lnTo>
                  <a:lnTo>
                    <a:pt x="1679" y="1202"/>
                  </a:lnTo>
                  <a:lnTo>
                    <a:pt x="1675" y="1219"/>
                  </a:lnTo>
                  <a:lnTo>
                    <a:pt x="1677" y="1233"/>
                  </a:lnTo>
                  <a:lnTo>
                    <a:pt x="1678" y="1250"/>
                  </a:lnTo>
                  <a:lnTo>
                    <a:pt x="1669" y="1246"/>
                  </a:lnTo>
                  <a:lnTo>
                    <a:pt x="1651" y="1243"/>
                  </a:lnTo>
                  <a:lnTo>
                    <a:pt x="1644" y="1241"/>
                  </a:lnTo>
                  <a:lnTo>
                    <a:pt x="1645" y="1218"/>
                  </a:lnTo>
                  <a:lnTo>
                    <a:pt x="1647" y="1194"/>
                  </a:lnTo>
                  <a:lnTo>
                    <a:pt x="1670" y="1171"/>
                  </a:lnTo>
                  <a:lnTo>
                    <a:pt x="1677" y="1160"/>
                  </a:lnTo>
                  <a:lnTo>
                    <a:pt x="1682" y="1155"/>
                  </a:lnTo>
                  <a:lnTo>
                    <a:pt x="1690" y="1152"/>
                  </a:lnTo>
                  <a:lnTo>
                    <a:pt x="1700" y="1150"/>
                  </a:lnTo>
                  <a:lnTo>
                    <a:pt x="1707" y="1152"/>
                  </a:lnTo>
                  <a:lnTo>
                    <a:pt x="1715" y="1151"/>
                  </a:lnTo>
                  <a:lnTo>
                    <a:pt x="1725" y="1147"/>
                  </a:lnTo>
                  <a:lnTo>
                    <a:pt x="1731" y="1145"/>
                  </a:lnTo>
                  <a:lnTo>
                    <a:pt x="1732" y="1144"/>
                  </a:lnTo>
                  <a:lnTo>
                    <a:pt x="1731" y="1141"/>
                  </a:lnTo>
                  <a:lnTo>
                    <a:pt x="1723" y="1126"/>
                  </a:lnTo>
                  <a:lnTo>
                    <a:pt x="1721" y="1122"/>
                  </a:lnTo>
                  <a:lnTo>
                    <a:pt x="1718" y="1121"/>
                  </a:lnTo>
                  <a:lnTo>
                    <a:pt x="1713" y="1120"/>
                  </a:lnTo>
                  <a:lnTo>
                    <a:pt x="1708" y="1113"/>
                  </a:lnTo>
                  <a:lnTo>
                    <a:pt x="1705" y="1107"/>
                  </a:lnTo>
                  <a:lnTo>
                    <a:pt x="1702" y="1099"/>
                  </a:lnTo>
                  <a:lnTo>
                    <a:pt x="1696" y="1083"/>
                  </a:lnTo>
                  <a:lnTo>
                    <a:pt x="1691" y="1065"/>
                  </a:lnTo>
                  <a:lnTo>
                    <a:pt x="1694" y="1055"/>
                  </a:lnTo>
                  <a:lnTo>
                    <a:pt x="1702" y="1048"/>
                  </a:lnTo>
                  <a:lnTo>
                    <a:pt x="1711" y="1042"/>
                  </a:lnTo>
                  <a:lnTo>
                    <a:pt x="1719" y="1039"/>
                  </a:lnTo>
                  <a:lnTo>
                    <a:pt x="1726" y="1039"/>
                  </a:lnTo>
                  <a:lnTo>
                    <a:pt x="1734" y="1043"/>
                  </a:lnTo>
                  <a:lnTo>
                    <a:pt x="1747" y="1051"/>
                  </a:lnTo>
                  <a:lnTo>
                    <a:pt x="1753" y="1061"/>
                  </a:lnTo>
                  <a:lnTo>
                    <a:pt x="1762" y="1081"/>
                  </a:lnTo>
                  <a:lnTo>
                    <a:pt x="1767" y="1096"/>
                  </a:lnTo>
                  <a:lnTo>
                    <a:pt x="1772" y="1103"/>
                  </a:lnTo>
                  <a:lnTo>
                    <a:pt x="1793" y="1116"/>
                  </a:lnTo>
                  <a:lnTo>
                    <a:pt x="1799" y="1118"/>
                  </a:lnTo>
                  <a:lnTo>
                    <a:pt x="1807" y="1117"/>
                  </a:lnTo>
                  <a:lnTo>
                    <a:pt x="1823" y="1114"/>
                  </a:lnTo>
                  <a:lnTo>
                    <a:pt x="1832" y="1111"/>
                  </a:lnTo>
                  <a:lnTo>
                    <a:pt x="1835" y="1106"/>
                  </a:lnTo>
                  <a:lnTo>
                    <a:pt x="1837" y="1100"/>
                  </a:lnTo>
                  <a:lnTo>
                    <a:pt x="1839" y="1096"/>
                  </a:lnTo>
                  <a:lnTo>
                    <a:pt x="1847" y="1085"/>
                  </a:lnTo>
                  <a:lnTo>
                    <a:pt x="1858" y="1063"/>
                  </a:lnTo>
                  <a:lnTo>
                    <a:pt x="1864" y="1045"/>
                  </a:lnTo>
                  <a:lnTo>
                    <a:pt x="1865" y="1040"/>
                  </a:lnTo>
                  <a:lnTo>
                    <a:pt x="1866" y="1032"/>
                  </a:lnTo>
                  <a:lnTo>
                    <a:pt x="1868" y="1024"/>
                  </a:lnTo>
                  <a:lnTo>
                    <a:pt x="1864" y="1028"/>
                  </a:lnTo>
                  <a:lnTo>
                    <a:pt x="1845" y="1072"/>
                  </a:lnTo>
                  <a:lnTo>
                    <a:pt x="1841" y="1079"/>
                  </a:lnTo>
                  <a:lnTo>
                    <a:pt x="1830" y="1093"/>
                  </a:lnTo>
                  <a:lnTo>
                    <a:pt x="1825" y="1095"/>
                  </a:lnTo>
                  <a:lnTo>
                    <a:pt x="1817" y="1094"/>
                  </a:lnTo>
                  <a:lnTo>
                    <a:pt x="1807" y="1089"/>
                  </a:lnTo>
                  <a:lnTo>
                    <a:pt x="1795" y="1098"/>
                  </a:lnTo>
                  <a:lnTo>
                    <a:pt x="1788" y="1095"/>
                  </a:lnTo>
                  <a:lnTo>
                    <a:pt x="1781" y="1089"/>
                  </a:lnTo>
                  <a:lnTo>
                    <a:pt x="1781" y="1058"/>
                  </a:lnTo>
                  <a:lnTo>
                    <a:pt x="1773" y="1034"/>
                  </a:lnTo>
                  <a:lnTo>
                    <a:pt x="1782" y="1021"/>
                  </a:lnTo>
                  <a:lnTo>
                    <a:pt x="1789" y="1013"/>
                  </a:lnTo>
                  <a:lnTo>
                    <a:pt x="1803" y="992"/>
                  </a:lnTo>
                  <a:lnTo>
                    <a:pt x="1806" y="992"/>
                  </a:lnTo>
                  <a:lnTo>
                    <a:pt x="1816" y="995"/>
                  </a:lnTo>
                  <a:lnTo>
                    <a:pt x="1810" y="990"/>
                  </a:lnTo>
                  <a:lnTo>
                    <a:pt x="1805" y="983"/>
                  </a:lnTo>
                  <a:lnTo>
                    <a:pt x="1794" y="985"/>
                  </a:lnTo>
                  <a:lnTo>
                    <a:pt x="1797" y="939"/>
                  </a:lnTo>
                  <a:lnTo>
                    <a:pt x="1790" y="974"/>
                  </a:lnTo>
                  <a:lnTo>
                    <a:pt x="1782" y="991"/>
                  </a:lnTo>
                  <a:lnTo>
                    <a:pt x="1777" y="1001"/>
                  </a:lnTo>
                  <a:lnTo>
                    <a:pt x="1772" y="1005"/>
                  </a:lnTo>
                  <a:lnTo>
                    <a:pt x="1751" y="1010"/>
                  </a:lnTo>
                  <a:lnTo>
                    <a:pt x="1757" y="993"/>
                  </a:lnTo>
                  <a:lnTo>
                    <a:pt x="1761" y="969"/>
                  </a:lnTo>
                  <a:lnTo>
                    <a:pt x="1756" y="978"/>
                  </a:lnTo>
                  <a:lnTo>
                    <a:pt x="1745" y="992"/>
                  </a:lnTo>
                  <a:lnTo>
                    <a:pt x="1737" y="999"/>
                  </a:lnTo>
                  <a:lnTo>
                    <a:pt x="1729" y="1003"/>
                  </a:lnTo>
                  <a:lnTo>
                    <a:pt x="1716" y="1002"/>
                  </a:lnTo>
                  <a:lnTo>
                    <a:pt x="1709" y="995"/>
                  </a:lnTo>
                  <a:lnTo>
                    <a:pt x="1711" y="978"/>
                  </a:lnTo>
                  <a:lnTo>
                    <a:pt x="1711" y="957"/>
                  </a:lnTo>
                  <a:lnTo>
                    <a:pt x="1715" y="947"/>
                  </a:lnTo>
                  <a:lnTo>
                    <a:pt x="1721" y="934"/>
                  </a:lnTo>
                  <a:lnTo>
                    <a:pt x="1728" y="917"/>
                  </a:lnTo>
                  <a:lnTo>
                    <a:pt x="1733" y="899"/>
                  </a:lnTo>
                  <a:lnTo>
                    <a:pt x="1751" y="891"/>
                  </a:lnTo>
                  <a:lnTo>
                    <a:pt x="1769" y="888"/>
                  </a:lnTo>
                  <a:lnTo>
                    <a:pt x="1783" y="878"/>
                  </a:lnTo>
                  <a:lnTo>
                    <a:pt x="1790" y="876"/>
                  </a:lnTo>
                  <a:lnTo>
                    <a:pt x="1797" y="881"/>
                  </a:lnTo>
                  <a:lnTo>
                    <a:pt x="1825" y="888"/>
                  </a:lnTo>
                  <a:lnTo>
                    <a:pt x="1837" y="894"/>
                  </a:lnTo>
                  <a:lnTo>
                    <a:pt x="1842" y="898"/>
                  </a:lnTo>
                  <a:lnTo>
                    <a:pt x="1846" y="900"/>
                  </a:lnTo>
                  <a:lnTo>
                    <a:pt x="1850" y="894"/>
                  </a:lnTo>
                  <a:lnTo>
                    <a:pt x="1855" y="888"/>
                  </a:lnTo>
                  <a:lnTo>
                    <a:pt x="1873" y="888"/>
                  </a:lnTo>
                  <a:lnTo>
                    <a:pt x="1877" y="887"/>
                  </a:lnTo>
                  <a:lnTo>
                    <a:pt x="1882" y="884"/>
                  </a:lnTo>
                  <a:lnTo>
                    <a:pt x="1887" y="879"/>
                  </a:lnTo>
                  <a:lnTo>
                    <a:pt x="1893" y="870"/>
                  </a:lnTo>
                  <a:lnTo>
                    <a:pt x="1895" y="866"/>
                  </a:lnTo>
                  <a:lnTo>
                    <a:pt x="1890" y="866"/>
                  </a:lnTo>
                  <a:lnTo>
                    <a:pt x="1885" y="868"/>
                  </a:lnTo>
                  <a:lnTo>
                    <a:pt x="1879" y="875"/>
                  </a:lnTo>
                  <a:lnTo>
                    <a:pt x="1873" y="878"/>
                  </a:lnTo>
                  <a:lnTo>
                    <a:pt x="1866" y="877"/>
                  </a:lnTo>
                  <a:lnTo>
                    <a:pt x="1853" y="872"/>
                  </a:lnTo>
                  <a:lnTo>
                    <a:pt x="1830" y="871"/>
                  </a:lnTo>
                  <a:lnTo>
                    <a:pt x="1818" y="868"/>
                  </a:lnTo>
                  <a:lnTo>
                    <a:pt x="1812" y="866"/>
                  </a:lnTo>
                  <a:lnTo>
                    <a:pt x="1810" y="862"/>
                  </a:lnTo>
                  <a:lnTo>
                    <a:pt x="1806" y="857"/>
                  </a:lnTo>
                  <a:lnTo>
                    <a:pt x="1805" y="850"/>
                  </a:lnTo>
                  <a:lnTo>
                    <a:pt x="1806" y="845"/>
                  </a:lnTo>
                  <a:lnTo>
                    <a:pt x="1810" y="842"/>
                  </a:lnTo>
                  <a:lnTo>
                    <a:pt x="1814" y="841"/>
                  </a:lnTo>
                  <a:lnTo>
                    <a:pt x="1821" y="845"/>
                  </a:lnTo>
                  <a:lnTo>
                    <a:pt x="1828" y="852"/>
                  </a:lnTo>
                  <a:lnTo>
                    <a:pt x="1836" y="853"/>
                  </a:lnTo>
                  <a:lnTo>
                    <a:pt x="1833" y="847"/>
                  </a:lnTo>
                  <a:lnTo>
                    <a:pt x="1823" y="834"/>
                  </a:lnTo>
                  <a:lnTo>
                    <a:pt x="1816" y="824"/>
                  </a:lnTo>
                  <a:lnTo>
                    <a:pt x="1810" y="811"/>
                  </a:lnTo>
                  <a:lnTo>
                    <a:pt x="1806" y="797"/>
                  </a:lnTo>
                  <a:lnTo>
                    <a:pt x="1796" y="777"/>
                  </a:lnTo>
                  <a:lnTo>
                    <a:pt x="1788" y="756"/>
                  </a:lnTo>
                  <a:lnTo>
                    <a:pt x="1782" y="747"/>
                  </a:lnTo>
                  <a:lnTo>
                    <a:pt x="1776" y="742"/>
                  </a:lnTo>
                  <a:lnTo>
                    <a:pt x="1758" y="737"/>
                  </a:lnTo>
                  <a:lnTo>
                    <a:pt x="1754" y="733"/>
                  </a:lnTo>
                  <a:lnTo>
                    <a:pt x="1745" y="715"/>
                  </a:lnTo>
                  <a:lnTo>
                    <a:pt x="1743" y="683"/>
                  </a:lnTo>
                  <a:lnTo>
                    <a:pt x="1739" y="663"/>
                  </a:lnTo>
                  <a:lnTo>
                    <a:pt x="1743" y="639"/>
                  </a:lnTo>
                  <a:lnTo>
                    <a:pt x="1749" y="627"/>
                  </a:lnTo>
                  <a:lnTo>
                    <a:pt x="1786" y="635"/>
                  </a:lnTo>
                  <a:lnTo>
                    <a:pt x="1801" y="634"/>
                  </a:lnTo>
                  <a:lnTo>
                    <a:pt x="1821" y="637"/>
                  </a:lnTo>
                  <a:lnTo>
                    <a:pt x="1832" y="644"/>
                  </a:lnTo>
                  <a:lnTo>
                    <a:pt x="1844" y="659"/>
                  </a:lnTo>
                  <a:lnTo>
                    <a:pt x="1854" y="676"/>
                  </a:lnTo>
                  <a:lnTo>
                    <a:pt x="1865" y="687"/>
                  </a:lnTo>
                  <a:lnTo>
                    <a:pt x="1874" y="703"/>
                  </a:lnTo>
                  <a:lnTo>
                    <a:pt x="1885" y="726"/>
                  </a:lnTo>
                  <a:lnTo>
                    <a:pt x="1891" y="737"/>
                  </a:lnTo>
                  <a:lnTo>
                    <a:pt x="1896" y="743"/>
                  </a:lnTo>
                  <a:lnTo>
                    <a:pt x="1904" y="749"/>
                  </a:lnTo>
                  <a:lnTo>
                    <a:pt x="1917" y="756"/>
                  </a:lnTo>
                  <a:lnTo>
                    <a:pt x="1929" y="758"/>
                  </a:lnTo>
                  <a:lnTo>
                    <a:pt x="1936" y="758"/>
                  </a:lnTo>
                  <a:lnTo>
                    <a:pt x="1942" y="752"/>
                  </a:lnTo>
                  <a:lnTo>
                    <a:pt x="1947" y="746"/>
                  </a:lnTo>
                  <a:lnTo>
                    <a:pt x="1942" y="744"/>
                  </a:lnTo>
                  <a:lnTo>
                    <a:pt x="1927" y="745"/>
                  </a:lnTo>
                  <a:lnTo>
                    <a:pt x="1918" y="742"/>
                  </a:lnTo>
                  <a:lnTo>
                    <a:pt x="1913" y="734"/>
                  </a:lnTo>
                  <a:lnTo>
                    <a:pt x="1907" y="725"/>
                  </a:lnTo>
                  <a:lnTo>
                    <a:pt x="1898" y="706"/>
                  </a:lnTo>
                  <a:lnTo>
                    <a:pt x="1891" y="694"/>
                  </a:lnTo>
                  <a:lnTo>
                    <a:pt x="1876" y="674"/>
                  </a:lnTo>
                  <a:lnTo>
                    <a:pt x="1864" y="654"/>
                  </a:lnTo>
                  <a:lnTo>
                    <a:pt x="1856" y="634"/>
                  </a:lnTo>
                  <a:lnTo>
                    <a:pt x="1855" y="626"/>
                  </a:lnTo>
                  <a:lnTo>
                    <a:pt x="1862" y="620"/>
                  </a:lnTo>
                  <a:lnTo>
                    <a:pt x="1869" y="616"/>
                  </a:lnTo>
                  <a:lnTo>
                    <a:pt x="1919" y="602"/>
                  </a:lnTo>
                  <a:lnTo>
                    <a:pt x="1949" y="587"/>
                  </a:lnTo>
                  <a:lnTo>
                    <a:pt x="1961" y="567"/>
                  </a:lnTo>
                  <a:lnTo>
                    <a:pt x="1962" y="563"/>
                  </a:lnTo>
                  <a:lnTo>
                    <a:pt x="2002" y="536"/>
                  </a:lnTo>
                  <a:lnTo>
                    <a:pt x="2030" y="526"/>
                  </a:lnTo>
                  <a:lnTo>
                    <a:pt x="2041" y="524"/>
                  </a:lnTo>
                  <a:lnTo>
                    <a:pt x="2051" y="520"/>
                  </a:lnTo>
                  <a:lnTo>
                    <a:pt x="2051" y="517"/>
                  </a:lnTo>
                  <a:lnTo>
                    <a:pt x="2042" y="514"/>
                  </a:lnTo>
                  <a:lnTo>
                    <a:pt x="2034" y="512"/>
                  </a:lnTo>
                  <a:lnTo>
                    <a:pt x="2014" y="512"/>
                  </a:lnTo>
                  <a:lnTo>
                    <a:pt x="1996" y="508"/>
                  </a:lnTo>
                  <a:lnTo>
                    <a:pt x="1992" y="502"/>
                  </a:lnTo>
                  <a:lnTo>
                    <a:pt x="1992" y="492"/>
                  </a:lnTo>
                  <a:lnTo>
                    <a:pt x="1994" y="484"/>
                  </a:lnTo>
                  <a:lnTo>
                    <a:pt x="2000" y="469"/>
                  </a:lnTo>
                  <a:lnTo>
                    <a:pt x="2005" y="458"/>
                  </a:lnTo>
                  <a:lnTo>
                    <a:pt x="2029" y="426"/>
                  </a:lnTo>
                  <a:lnTo>
                    <a:pt x="2046" y="412"/>
                  </a:lnTo>
                  <a:lnTo>
                    <a:pt x="2050" y="403"/>
                  </a:lnTo>
                  <a:lnTo>
                    <a:pt x="2016" y="424"/>
                  </a:lnTo>
                  <a:lnTo>
                    <a:pt x="2003" y="438"/>
                  </a:lnTo>
                  <a:lnTo>
                    <a:pt x="1991" y="461"/>
                  </a:lnTo>
                  <a:lnTo>
                    <a:pt x="1984" y="468"/>
                  </a:lnTo>
                  <a:lnTo>
                    <a:pt x="1980" y="466"/>
                  </a:lnTo>
                  <a:lnTo>
                    <a:pt x="1976" y="468"/>
                  </a:lnTo>
                  <a:lnTo>
                    <a:pt x="1973" y="474"/>
                  </a:lnTo>
                  <a:lnTo>
                    <a:pt x="1970" y="485"/>
                  </a:lnTo>
                  <a:lnTo>
                    <a:pt x="1967" y="500"/>
                  </a:lnTo>
                  <a:lnTo>
                    <a:pt x="1965" y="511"/>
                  </a:lnTo>
                  <a:lnTo>
                    <a:pt x="1963" y="516"/>
                  </a:lnTo>
                  <a:lnTo>
                    <a:pt x="1958" y="525"/>
                  </a:lnTo>
                  <a:lnTo>
                    <a:pt x="1947" y="540"/>
                  </a:lnTo>
                  <a:lnTo>
                    <a:pt x="1918" y="561"/>
                  </a:lnTo>
                  <a:lnTo>
                    <a:pt x="1909" y="567"/>
                  </a:lnTo>
                  <a:lnTo>
                    <a:pt x="1901" y="568"/>
                  </a:lnTo>
                  <a:lnTo>
                    <a:pt x="1875" y="580"/>
                  </a:lnTo>
                  <a:lnTo>
                    <a:pt x="1867" y="580"/>
                  </a:lnTo>
                  <a:lnTo>
                    <a:pt x="1858" y="577"/>
                  </a:lnTo>
                  <a:lnTo>
                    <a:pt x="1862" y="566"/>
                  </a:lnTo>
                  <a:lnTo>
                    <a:pt x="1875" y="547"/>
                  </a:lnTo>
                  <a:lnTo>
                    <a:pt x="1879" y="538"/>
                  </a:lnTo>
                  <a:lnTo>
                    <a:pt x="1871" y="541"/>
                  </a:lnTo>
                  <a:lnTo>
                    <a:pt x="1862" y="546"/>
                  </a:lnTo>
                  <a:lnTo>
                    <a:pt x="1842" y="550"/>
                  </a:lnTo>
                  <a:lnTo>
                    <a:pt x="1834" y="558"/>
                  </a:lnTo>
                  <a:lnTo>
                    <a:pt x="1826" y="572"/>
                  </a:lnTo>
                  <a:lnTo>
                    <a:pt x="1820" y="581"/>
                  </a:lnTo>
                  <a:lnTo>
                    <a:pt x="1816" y="585"/>
                  </a:lnTo>
                  <a:lnTo>
                    <a:pt x="1810" y="587"/>
                  </a:lnTo>
                  <a:lnTo>
                    <a:pt x="1786" y="588"/>
                  </a:lnTo>
                  <a:lnTo>
                    <a:pt x="1781" y="587"/>
                  </a:lnTo>
                  <a:lnTo>
                    <a:pt x="1767" y="576"/>
                  </a:lnTo>
                  <a:lnTo>
                    <a:pt x="1756" y="580"/>
                  </a:lnTo>
                  <a:lnTo>
                    <a:pt x="1751" y="579"/>
                  </a:lnTo>
                  <a:lnTo>
                    <a:pt x="1742" y="572"/>
                  </a:lnTo>
                  <a:lnTo>
                    <a:pt x="1739" y="566"/>
                  </a:lnTo>
                  <a:lnTo>
                    <a:pt x="1739" y="560"/>
                  </a:lnTo>
                  <a:lnTo>
                    <a:pt x="1745" y="547"/>
                  </a:lnTo>
                  <a:lnTo>
                    <a:pt x="1751" y="535"/>
                  </a:lnTo>
                  <a:lnTo>
                    <a:pt x="1770" y="508"/>
                  </a:lnTo>
                  <a:lnTo>
                    <a:pt x="1783" y="495"/>
                  </a:lnTo>
                  <a:lnTo>
                    <a:pt x="1801" y="484"/>
                  </a:lnTo>
                  <a:lnTo>
                    <a:pt x="1843" y="472"/>
                  </a:lnTo>
                  <a:lnTo>
                    <a:pt x="1846" y="462"/>
                  </a:lnTo>
                  <a:lnTo>
                    <a:pt x="1802" y="472"/>
                  </a:lnTo>
                  <a:lnTo>
                    <a:pt x="1765" y="485"/>
                  </a:lnTo>
                  <a:lnTo>
                    <a:pt x="1760" y="490"/>
                  </a:lnTo>
                  <a:lnTo>
                    <a:pt x="1751" y="503"/>
                  </a:lnTo>
                  <a:lnTo>
                    <a:pt x="1724" y="547"/>
                  </a:lnTo>
                  <a:lnTo>
                    <a:pt x="1716" y="559"/>
                  </a:lnTo>
                  <a:lnTo>
                    <a:pt x="1704" y="561"/>
                  </a:lnTo>
                  <a:lnTo>
                    <a:pt x="1695" y="558"/>
                  </a:lnTo>
                  <a:lnTo>
                    <a:pt x="1687" y="552"/>
                  </a:lnTo>
                  <a:lnTo>
                    <a:pt x="1675" y="539"/>
                  </a:lnTo>
                  <a:lnTo>
                    <a:pt x="1665" y="531"/>
                  </a:lnTo>
                  <a:lnTo>
                    <a:pt x="1661" y="527"/>
                  </a:lnTo>
                  <a:lnTo>
                    <a:pt x="1658" y="522"/>
                  </a:lnTo>
                  <a:lnTo>
                    <a:pt x="1656" y="516"/>
                  </a:lnTo>
                  <a:lnTo>
                    <a:pt x="1654" y="510"/>
                  </a:lnTo>
                  <a:lnTo>
                    <a:pt x="1657" y="504"/>
                  </a:lnTo>
                  <a:lnTo>
                    <a:pt x="1682" y="492"/>
                  </a:lnTo>
                  <a:lnTo>
                    <a:pt x="1714" y="495"/>
                  </a:lnTo>
                  <a:lnTo>
                    <a:pt x="1729" y="492"/>
                  </a:lnTo>
                  <a:lnTo>
                    <a:pt x="1743" y="485"/>
                  </a:lnTo>
                  <a:lnTo>
                    <a:pt x="1765" y="467"/>
                  </a:lnTo>
                  <a:lnTo>
                    <a:pt x="1788" y="442"/>
                  </a:lnTo>
                  <a:lnTo>
                    <a:pt x="1793" y="433"/>
                  </a:lnTo>
                  <a:lnTo>
                    <a:pt x="1784" y="431"/>
                  </a:lnTo>
                  <a:lnTo>
                    <a:pt x="1778" y="433"/>
                  </a:lnTo>
                  <a:lnTo>
                    <a:pt x="1762" y="443"/>
                  </a:lnTo>
                  <a:lnTo>
                    <a:pt x="1738" y="467"/>
                  </a:lnTo>
                  <a:lnTo>
                    <a:pt x="1718" y="476"/>
                  </a:lnTo>
                  <a:lnTo>
                    <a:pt x="1666" y="481"/>
                  </a:lnTo>
                  <a:lnTo>
                    <a:pt x="1650" y="487"/>
                  </a:lnTo>
                  <a:lnTo>
                    <a:pt x="1643" y="485"/>
                  </a:lnTo>
                  <a:lnTo>
                    <a:pt x="1638" y="479"/>
                  </a:lnTo>
                  <a:lnTo>
                    <a:pt x="1632" y="467"/>
                  </a:lnTo>
                  <a:lnTo>
                    <a:pt x="1632" y="457"/>
                  </a:lnTo>
                  <a:lnTo>
                    <a:pt x="1645" y="446"/>
                  </a:lnTo>
                  <a:lnTo>
                    <a:pt x="1654" y="443"/>
                  </a:lnTo>
                  <a:lnTo>
                    <a:pt x="1656" y="440"/>
                  </a:lnTo>
                  <a:lnTo>
                    <a:pt x="1643" y="430"/>
                  </a:lnTo>
                  <a:lnTo>
                    <a:pt x="1641" y="424"/>
                  </a:lnTo>
                  <a:lnTo>
                    <a:pt x="1649" y="411"/>
                  </a:lnTo>
                  <a:lnTo>
                    <a:pt x="1666" y="393"/>
                  </a:lnTo>
                  <a:lnTo>
                    <a:pt x="1675" y="387"/>
                  </a:lnTo>
                  <a:lnTo>
                    <a:pt x="1691" y="383"/>
                  </a:lnTo>
                  <a:lnTo>
                    <a:pt x="1707" y="385"/>
                  </a:lnTo>
                  <a:lnTo>
                    <a:pt x="1707" y="382"/>
                  </a:lnTo>
                  <a:lnTo>
                    <a:pt x="1691" y="375"/>
                  </a:lnTo>
                  <a:lnTo>
                    <a:pt x="1679" y="373"/>
                  </a:lnTo>
                  <a:lnTo>
                    <a:pt x="1663" y="379"/>
                  </a:lnTo>
                  <a:lnTo>
                    <a:pt x="1621" y="409"/>
                  </a:lnTo>
                  <a:lnTo>
                    <a:pt x="1617" y="408"/>
                  </a:lnTo>
                  <a:lnTo>
                    <a:pt x="1611" y="403"/>
                  </a:lnTo>
                  <a:lnTo>
                    <a:pt x="1613" y="395"/>
                  </a:lnTo>
                  <a:lnTo>
                    <a:pt x="1636" y="363"/>
                  </a:lnTo>
                  <a:lnTo>
                    <a:pt x="1636" y="358"/>
                  </a:lnTo>
                  <a:lnTo>
                    <a:pt x="1620" y="358"/>
                  </a:lnTo>
                  <a:lnTo>
                    <a:pt x="1616" y="357"/>
                  </a:lnTo>
                  <a:lnTo>
                    <a:pt x="1611" y="353"/>
                  </a:lnTo>
                  <a:lnTo>
                    <a:pt x="1604" y="357"/>
                  </a:lnTo>
                  <a:lnTo>
                    <a:pt x="1595" y="368"/>
                  </a:lnTo>
                  <a:lnTo>
                    <a:pt x="1589" y="372"/>
                  </a:lnTo>
                  <a:lnTo>
                    <a:pt x="1586" y="371"/>
                  </a:lnTo>
                  <a:lnTo>
                    <a:pt x="1577" y="358"/>
                  </a:lnTo>
                  <a:lnTo>
                    <a:pt x="1578" y="347"/>
                  </a:lnTo>
                  <a:lnTo>
                    <a:pt x="1585" y="334"/>
                  </a:lnTo>
                  <a:lnTo>
                    <a:pt x="1592" y="324"/>
                  </a:lnTo>
                  <a:lnTo>
                    <a:pt x="1601" y="315"/>
                  </a:lnTo>
                  <a:lnTo>
                    <a:pt x="1615" y="304"/>
                  </a:lnTo>
                  <a:lnTo>
                    <a:pt x="1626" y="300"/>
                  </a:lnTo>
                  <a:lnTo>
                    <a:pt x="1643" y="300"/>
                  </a:lnTo>
                  <a:lnTo>
                    <a:pt x="1650" y="295"/>
                  </a:lnTo>
                  <a:lnTo>
                    <a:pt x="1658" y="286"/>
                  </a:lnTo>
                  <a:lnTo>
                    <a:pt x="1667" y="272"/>
                  </a:lnTo>
                  <a:lnTo>
                    <a:pt x="1677" y="262"/>
                  </a:lnTo>
                  <a:lnTo>
                    <a:pt x="1693" y="254"/>
                  </a:lnTo>
                  <a:lnTo>
                    <a:pt x="1706" y="256"/>
                  </a:lnTo>
                  <a:lnTo>
                    <a:pt x="1713" y="264"/>
                  </a:lnTo>
                  <a:lnTo>
                    <a:pt x="1720" y="276"/>
                  </a:lnTo>
                  <a:lnTo>
                    <a:pt x="1726" y="285"/>
                  </a:lnTo>
                  <a:lnTo>
                    <a:pt x="1727" y="278"/>
                  </a:lnTo>
                  <a:lnTo>
                    <a:pt x="1732" y="268"/>
                  </a:lnTo>
                  <a:lnTo>
                    <a:pt x="1738" y="264"/>
                  </a:lnTo>
                  <a:lnTo>
                    <a:pt x="1747" y="265"/>
                  </a:lnTo>
                  <a:lnTo>
                    <a:pt x="1754" y="270"/>
                  </a:lnTo>
                  <a:lnTo>
                    <a:pt x="1762" y="281"/>
                  </a:lnTo>
                  <a:lnTo>
                    <a:pt x="1770" y="287"/>
                  </a:lnTo>
                  <a:lnTo>
                    <a:pt x="1773" y="286"/>
                  </a:lnTo>
                  <a:lnTo>
                    <a:pt x="1778" y="280"/>
                  </a:lnTo>
                  <a:lnTo>
                    <a:pt x="1789" y="280"/>
                  </a:lnTo>
                  <a:lnTo>
                    <a:pt x="1789" y="277"/>
                  </a:lnTo>
                  <a:lnTo>
                    <a:pt x="1785" y="270"/>
                  </a:lnTo>
                  <a:lnTo>
                    <a:pt x="1781" y="266"/>
                  </a:lnTo>
                  <a:lnTo>
                    <a:pt x="1740" y="232"/>
                  </a:lnTo>
                  <a:lnTo>
                    <a:pt x="1739" y="225"/>
                  </a:lnTo>
                  <a:lnTo>
                    <a:pt x="1753" y="218"/>
                  </a:lnTo>
                  <a:lnTo>
                    <a:pt x="1761" y="210"/>
                  </a:lnTo>
                  <a:lnTo>
                    <a:pt x="1765" y="208"/>
                  </a:lnTo>
                  <a:lnTo>
                    <a:pt x="1775" y="190"/>
                  </a:lnTo>
                  <a:lnTo>
                    <a:pt x="1782" y="180"/>
                  </a:lnTo>
                  <a:lnTo>
                    <a:pt x="1794" y="169"/>
                  </a:lnTo>
                  <a:lnTo>
                    <a:pt x="1799" y="173"/>
                  </a:lnTo>
                  <a:lnTo>
                    <a:pt x="1805" y="182"/>
                  </a:lnTo>
                  <a:lnTo>
                    <a:pt x="1811" y="188"/>
                  </a:lnTo>
                  <a:lnTo>
                    <a:pt x="1828" y="193"/>
                  </a:lnTo>
                  <a:lnTo>
                    <a:pt x="1836" y="199"/>
                  </a:lnTo>
                  <a:lnTo>
                    <a:pt x="1849" y="232"/>
                  </a:lnTo>
                  <a:lnTo>
                    <a:pt x="1854" y="243"/>
                  </a:lnTo>
                  <a:lnTo>
                    <a:pt x="1862" y="254"/>
                  </a:lnTo>
                  <a:lnTo>
                    <a:pt x="1866" y="258"/>
                  </a:lnTo>
                  <a:lnTo>
                    <a:pt x="1875" y="261"/>
                  </a:lnTo>
                  <a:lnTo>
                    <a:pt x="1876" y="254"/>
                  </a:lnTo>
                  <a:lnTo>
                    <a:pt x="1866" y="239"/>
                  </a:lnTo>
                  <a:lnTo>
                    <a:pt x="1863" y="230"/>
                  </a:lnTo>
                  <a:lnTo>
                    <a:pt x="1864" y="223"/>
                  </a:lnTo>
                  <a:lnTo>
                    <a:pt x="1866" y="218"/>
                  </a:lnTo>
                  <a:lnTo>
                    <a:pt x="1869" y="218"/>
                  </a:lnTo>
                  <a:lnTo>
                    <a:pt x="1878" y="225"/>
                  </a:lnTo>
                  <a:lnTo>
                    <a:pt x="1900" y="248"/>
                  </a:lnTo>
                  <a:lnTo>
                    <a:pt x="1933" y="275"/>
                  </a:lnTo>
                  <a:lnTo>
                    <a:pt x="1946" y="281"/>
                  </a:lnTo>
                  <a:lnTo>
                    <a:pt x="1953" y="290"/>
                  </a:lnTo>
                  <a:lnTo>
                    <a:pt x="1961" y="302"/>
                  </a:lnTo>
                  <a:lnTo>
                    <a:pt x="1967" y="310"/>
                  </a:lnTo>
                  <a:lnTo>
                    <a:pt x="1969" y="309"/>
                  </a:lnTo>
                  <a:lnTo>
                    <a:pt x="1962" y="291"/>
                  </a:lnTo>
                  <a:lnTo>
                    <a:pt x="1947" y="269"/>
                  </a:lnTo>
                  <a:lnTo>
                    <a:pt x="1904" y="231"/>
                  </a:lnTo>
                  <a:lnTo>
                    <a:pt x="1886" y="211"/>
                  </a:lnTo>
                  <a:lnTo>
                    <a:pt x="1879" y="197"/>
                  </a:lnTo>
                  <a:lnTo>
                    <a:pt x="1873" y="183"/>
                  </a:lnTo>
                  <a:lnTo>
                    <a:pt x="1872" y="175"/>
                  </a:lnTo>
                  <a:lnTo>
                    <a:pt x="1878" y="166"/>
                  </a:lnTo>
                  <a:lnTo>
                    <a:pt x="1886" y="158"/>
                  </a:lnTo>
                  <a:lnTo>
                    <a:pt x="1896" y="156"/>
                  </a:lnTo>
                  <a:lnTo>
                    <a:pt x="1897" y="153"/>
                  </a:lnTo>
                  <a:lnTo>
                    <a:pt x="1888" y="142"/>
                  </a:lnTo>
                  <a:lnTo>
                    <a:pt x="1883" y="132"/>
                  </a:lnTo>
                  <a:lnTo>
                    <a:pt x="1883" y="125"/>
                  </a:lnTo>
                  <a:lnTo>
                    <a:pt x="1893" y="121"/>
                  </a:lnTo>
                  <a:lnTo>
                    <a:pt x="1900" y="122"/>
                  </a:lnTo>
                  <a:lnTo>
                    <a:pt x="1912" y="134"/>
                  </a:lnTo>
                  <a:lnTo>
                    <a:pt x="1923" y="139"/>
                  </a:lnTo>
                  <a:lnTo>
                    <a:pt x="1925" y="136"/>
                  </a:lnTo>
                  <a:lnTo>
                    <a:pt x="1914" y="104"/>
                  </a:lnTo>
                  <a:lnTo>
                    <a:pt x="1913" y="97"/>
                  </a:lnTo>
                  <a:lnTo>
                    <a:pt x="1915" y="92"/>
                  </a:lnTo>
                  <a:lnTo>
                    <a:pt x="1918" y="87"/>
                  </a:lnTo>
                  <a:lnTo>
                    <a:pt x="1929" y="90"/>
                  </a:lnTo>
                  <a:lnTo>
                    <a:pt x="1948" y="106"/>
                  </a:lnTo>
                  <a:lnTo>
                    <a:pt x="1981" y="114"/>
                  </a:lnTo>
                  <a:lnTo>
                    <a:pt x="1990" y="112"/>
                  </a:lnTo>
                  <a:lnTo>
                    <a:pt x="1989" y="110"/>
                  </a:lnTo>
                  <a:lnTo>
                    <a:pt x="1976" y="100"/>
                  </a:lnTo>
                  <a:lnTo>
                    <a:pt x="1962" y="86"/>
                  </a:lnTo>
                  <a:lnTo>
                    <a:pt x="1956" y="78"/>
                  </a:lnTo>
                  <a:lnTo>
                    <a:pt x="1951" y="67"/>
                  </a:lnTo>
                  <a:lnTo>
                    <a:pt x="1946" y="58"/>
                  </a:lnTo>
                  <a:lnTo>
                    <a:pt x="1945" y="54"/>
                  </a:lnTo>
                  <a:lnTo>
                    <a:pt x="1954" y="47"/>
                  </a:lnTo>
                  <a:lnTo>
                    <a:pt x="1977" y="48"/>
                  </a:lnTo>
                  <a:lnTo>
                    <a:pt x="1998" y="59"/>
                  </a:lnTo>
                  <a:lnTo>
                    <a:pt x="2016" y="55"/>
                  </a:lnTo>
                  <a:lnTo>
                    <a:pt x="2027" y="58"/>
                  </a:lnTo>
                  <a:lnTo>
                    <a:pt x="2031" y="61"/>
                  </a:lnTo>
                  <a:lnTo>
                    <a:pt x="2040" y="73"/>
                  </a:lnTo>
                  <a:lnTo>
                    <a:pt x="2065" y="115"/>
                  </a:lnTo>
                  <a:lnTo>
                    <a:pt x="2068" y="122"/>
                  </a:lnTo>
                  <a:lnTo>
                    <a:pt x="2071" y="131"/>
                  </a:lnTo>
                  <a:lnTo>
                    <a:pt x="2074" y="145"/>
                  </a:lnTo>
                  <a:lnTo>
                    <a:pt x="2078" y="149"/>
                  </a:lnTo>
                  <a:lnTo>
                    <a:pt x="2087" y="139"/>
                  </a:lnTo>
                  <a:lnTo>
                    <a:pt x="2092" y="130"/>
                  </a:lnTo>
                  <a:lnTo>
                    <a:pt x="2090" y="122"/>
                  </a:lnTo>
                  <a:lnTo>
                    <a:pt x="2075" y="101"/>
                  </a:lnTo>
                  <a:lnTo>
                    <a:pt x="2072" y="93"/>
                  </a:lnTo>
                  <a:lnTo>
                    <a:pt x="2065" y="78"/>
                  </a:lnTo>
                  <a:lnTo>
                    <a:pt x="2049" y="51"/>
                  </a:lnTo>
                  <a:lnTo>
                    <a:pt x="2045" y="39"/>
                  </a:lnTo>
                  <a:lnTo>
                    <a:pt x="2042" y="28"/>
                  </a:lnTo>
                  <a:lnTo>
                    <a:pt x="2087" y="18"/>
                  </a:lnTo>
                  <a:lnTo>
                    <a:pt x="2129" y="27"/>
                  </a:lnTo>
                  <a:lnTo>
                    <a:pt x="2136" y="34"/>
                  </a:lnTo>
                  <a:lnTo>
                    <a:pt x="2140" y="42"/>
                  </a:lnTo>
                  <a:lnTo>
                    <a:pt x="2145" y="56"/>
                  </a:lnTo>
                  <a:lnTo>
                    <a:pt x="2152" y="69"/>
                  </a:lnTo>
                  <a:lnTo>
                    <a:pt x="2166" y="89"/>
                  </a:lnTo>
                  <a:lnTo>
                    <a:pt x="2185" y="102"/>
                  </a:lnTo>
                  <a:lnTo>
                    <a:pt x="2181" y="94"/>
                  </a:lnTo>
                  <a:lnTo>
                    <a:pt x="2167" y="71"/>
                  </a:lnTo>
                  <a:lnTo>
                    <a:pt x="2160" y="56"/>
                  </a:lnTo>
                  <a:lnTo>
                    <a:pt x="2160" y="45"/>
                  </a:lnTo>
                  <a:lnTo>
                    <a:pt x="2161" y="37"/>
                  </a:lnTo>
                  <a:lnTo>
                    <a:pt x="2164" y="31"/>
                  </a:lnTo>
                  <a:lnTo>
                    <a:pt x="2180" y="9"/>
                  </a:lnTo>
                  <a:lnTo>
                    <a:pt x="2204" y="2"/>
                  </a:lnTo>
                  <a:lnTo>
                    <a:pt x="2207" y="4"/>
                  </a:lnTo>
                  <a:lnTo>
                    <a:pt x="2225" y="37"/>
                  </a:lnTo>
                  <a:lnTo>
                    <a:pt x="2234" y="51"/>
                  </a:lnTo>
                  <a:lnTo>
                    <a:pt x="2240" y="56"/>
                  </a:lnTo>
                  <a:lnTo>
                    <a:pt x="2240" y="54"/>
                  </a:lnTo>
                  <a:lnTo>
                    <a:pt x="2232" y="38"/>
                  </a:lnTo>
                  <a:lnTo>
                    <a:pt x="2225" y="30"/>
                  </a:lnTo>
                  <a:lnTo>
                    <a:pt x="2225" y="25"/>
                  </a:lnTo>
                  <a:lnTo>
                    <a:pt x="2236" y="8"/>
                  </a:lnTo>
                  <a:lnTo>
                    <a:pt x="2242" y="5"/>
                  </a:lnTo>
                  <a:lnTo>
                    <a:pt x="2271" y="0"/>
                  </a:lnTo>
                  <a:lnTo>
                    <a:pt x="2274" y="2"/>
                  </a:lnTo>
                  <a:lnTo>
                    <a:pt x="2277" y="6"/>
                  </a:lnTo>
                  <a:lnTo>
                    <a:pt x="2284" y="24"/>
                  </a:lnTo>
                  <a:lnTo>
                    <a:pt x="2287" y="26"/>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69" name="Google Shape;2969;p203"/>
            <p:cNvSpPr/>
            <p:nvPr/>
          </p:nvSpPr>
          <p:spPr>
            <a:xfrm>
              <a:off x="3465477" y="3447464"/>
              <a:ext cx="4188" cy="3694"/>
            </a:xfrm>
            <a:custGeom>
              <a:avLst/>
              <a:gdLst/>
              <a:ahLst/>
              <a:cxnLst/>
              <a:rect l="l" t="t" r="r" b="b"/>
              <a:pathLst>
                <a:path w="3" h="5" extrusionOk="0">
                  <a:moveTo>
                    <a:pt x="2" y="3"/>
                  </a:moveTo>
                  <a:lnTo>
                    <a:pt x="0" y="4"/>
                  </a:lnTo>
                  <a:lnTo>
                    <a:pt x="0" y="3"/>
                  </a:lnTo>
                  <a:lnTo>
                    <a:pt x="1" y="1"/>
                  </a:lnTo>
                  <a:lnTo>
                    <a:pt x="2" y="0"/>
                  </a:lnTo>
                  <a:lnTo>
                    <a:pt x="2" y="0"/>
                  </a:lnTo>
                  <a:lnTo>
                    <a:pt x="2" y="2"/>
                  </a:lnTo>
                  <a:lnTo>
                    <a:pt x="2"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70" name="Google Shape;2970;p203"/>
            <p:cNvSpPr/>
            <p:nvPr/>
          </p:nvSpPr>
          <p:spPr>
            <a:xfrm>
              <a:off x="4147947" y="3369913"/>
              <a:ext cx="12560" cy="3692"/>
            </a:xfrm>
            <a:custGeom>
              <a:avLst/>
              <a:gdLst/>
              <a:ahLst/>
              <a:cxnLst/>
              <a:rect l="l" t="t" r="r" b="b"/>
              <a:pathLst>
                <a:path w="14" h="6" extrusionOk="0">
                  <a:moveTo>
                    <a:pt x="11" y="3"/>
                  </a:moveTo>
                  <a:lnTo>
                    <a:pt x="6" y="5"/>
                  </a:lnTo>
                  <a:lnTo>
                    <a:pt x="3" y="4"/>
                  </a:lnTo>
                  <a:lnTo>
                    <a:pt x="0" y="3"/>
                  </a:lnTo>
                  <a:lnTo>
                    <a:pt x="0" y="2"/>
                  </a:lnTo>
                  <a:lnTo>
                    <a:pt x="6" y="3"/>
                  </a:lnTo>
                  <a:lnTo>
                    <a:pt x="8" y="2"/>
                  </a:lnTo>
                  <a:lnTo>
                    <a:pt x="13" y="0"/>
                  </a:lnTo>
                  <a:lnTo>
                    <a:pt x="11"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71" name="Google Shape;2971;p203"/>
            <p:cNvSpPr/>
            <p:nvPr/>
          </p:nvSpPr>
          <p:spPr>
            <a:xfrm>
              <a:off x="3641328" y="3362527"/>
              <a:ext cx="8374" cy="3692"/>
            </a:xfrm>
            <a:custGeom>
              <a:avLst/>
              <a:gdLst/>
              <a:ahLst/>
              <a:cxnLst/>
              <a:rect l="l" t="t" r="r" b="b"/>
              <a:pathLst>
                <a:path w="7" h="4" extrusionOk="0">
                  <a:moveTo>
                    <a:pt x="5" y="3"/>
                  </a:moveTo>
                  <a:lnTo>
                    <a:pt x="3" y="3"/>
                  </a:lnTo>
                  <a:lnTo>
                    <a:pt x="1" y="3"/>
                  </a:lnTo>
                  <a:lnTo>
                    <a:pt x="0" y="3"/>
                  </a:lnTo>
                  <a:lnTo>
                    <a:pt x="1" y="2"/>
                  </a:lnTo>
                  <a:lnTo>
                    <a:pt x="2" y="2"/>
                  </a:lnTo>
                  <a:lnTo>
                    <a:pt x="6" y="0"/>
                  </a:lnTo>
                  <a:lnTo>
                    <a:pt x="6" y="1"/>
                  </a:lnTo>
                  <a:lnTo>
                    <a:pt x="5"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72" name="Google Shape;2972;p203"/>
            <p:cNvSpPr/>
            <p:nvPr/>
          </p:nvSpPr>
          <p:spPr>
            <a:xfrm>
              <a:off x="3653890" y="3358833"/>
              <a:ext cx="8374" cy="7386"/>
            </a:xfrm>
            <a:custGeom>
              <a:avLst/>
              <a:gdLst/>
              <a:ahLst/>
              <a:cxnLst/>
              <a:rect l="l" t="t" r="r" b="b"/>
              <a:pathLst>
                <a:path w="9" h="7" extrusionOk="0">
                  <a:moveTo>
                    <a:pt x="4" y="4"/>
                  </a:moveTo>
                  <a:lnTo>
                    <a:pt x="2" y="6"/>
                  </a:lnTo>
                  <a:lnTo>
                    <a:pt x="0" y="6"/>
                  </a:lnTo>
                  <a:lnTo>
                    <a:pt x="0" y="5"/>
                  </a:lnTo>
                  <a:lnTo>
                    <a:pt x="0" y="5"/>
                  </a:lnTo>
                  <a:lnTo>
                    <a:pt x="0" y="5"/>
                  </a:lnTo>
                  <a:lnTo>
                    <a:pt x="0" y="4"/>
                  </a:lnTo>
                  <a:lnTo>
                    <a:pt x="0" y="4"/>
                  </a:lnTo>
                  <a:lnTo>
                    <a:pt x="1" y="2"/>
                  </a:lnTo>
                  <a:lnTo>
                    <a:pt x="1" y="1"/>
                  </a:lnTo>
                  <a:lnTo>
                    <a:pt x="5" y="0"/>
                  </a:lnTo>
                  <a:lnTo>
                    <a:pt x="6" y="0"/>
                  </a:lnTo>
                  <a:lnTo>
                    <a:pt x="8" y="0"/>
                  </a:lnTo>
                  <a:lnTo>
                    <a:pt x="8" y="1"/>
                  </a:lnTo>
                  <a:lnTo>
                    <a:pt x="5" y="2"/>
                  </a:lnTo>
                  <a:lnTo>
                    <a:pt x="4"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73" name="Google Shape;2973;p203"/>
            <p:cNvSpPr/>
            <p:nvPr/>
          </p:nvSpPr>
          <p:spPr>
            <a:xfrm>
              <a:off x="3959534" y="3355140"/>
              <a:ext cx="4188" cy="7386"/>
            </a:xfrm>
            <a:custGeom>
              <a:avLst/>
              <a:gdLst/>
              <a:ahLst/>
              <a:cxnLst/>
              <a:rect l="l" t="t" r="r" b="b"/>
              <a:pathLst>
                <a:path w="5" h="7" extrusionOk="0">
                  <a:moveTo>
                    <a:pt x="1" y="4"/>
                  </a:moveTo>
                  <a:lnTo>
                    <a:pt x="0" y="6"/>
                  </a:lnTo>
                  <a:lnTo>
                    <a:pt x="0" y="4"/>
                  </a:lnTo>
                  <a:lnTo>
                    <a:pt x="2" y="0"/>
                  </a:lnTo>
                  <a:lnTo>
                    <a:pt x="4" y="0"/>
                  </a:lnTo>
                  <a:lnTo>
                    <a:pt x="1"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74" name="Google Shape;2974;p203"/>
            <p:cNvSpPr/>
            <p:nvPr/>
          </p:nvSpPr>
          <p:spPr>
            <a:xfrm>
              <a:off x="3942786" y="3340368"/>
              <a:ext cx="4188" cy="7386"/>
            </a:xfrm>
            <a:custGeom>
              <a:avLst/>
              <a:gdLst/>
              <a:ahLst/>
              <a:cxnLst/>
              <a:rect l="l" t="t" r="r" b="b"/>
              <a:pathLst>
                <a:path w="6" h="9" extrusionOk="0">
                  <a:moveTo>
                    <a:pt x="4" y="6"/>
                  </a:moveTo>
                  <a:lnTo>
                    <a:pt x="0" y="8"/>
                  </a:lnTo>
                  <a:lnTo>
                    <a:pt x="1" y="2"/>
                  </a:lnTo>
                  <a:lnTo>
                    <a:pt x="3" y="0"/>
                  </a:lnTo>
                  <a:lnTo>
                    <a:pt x="5" y="1"/>
                  </a:lnTo>
                  <a:lnTo>
                    <a:pt x="4" y="5"/>
                  </a:lnTo>
                  <a:lnTo>
                    <a:pt x="4"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75" name="Google Shape;2975;p203"/>
            <p:cNvSpPr/>
            <p:nvPr/>
          </p:nvSpPr>
          <p:spPr>
            <a:xfrm>
              <a:off x="3540842" y="3336675"/>
              <a:ext cx="4188" cy="3694"/>
            </a:xfrm>
            <a:custGeom>
              <a:avLst/>
              <a:gdLst/>
              <a:ahLst/>
              <a:cxnLst/>
              <a:rect l="l" t="t" r="r" b="b"/>
              <a:pathLst>
                <a:path w="3" h="5" extrusionOk="0">
                  <a:moveTo>
                    <a:pt x="2" y="3"/>
                  </a:moveTo>
                  <a:lnTo>
                    <a:pt x="2" y="4"/>
                  </a:lnTo>
                  <a:lnTo>
                    <a:pt x="0" y="3"/>
                  </a:lnTo>
                  <a:lnTo>
                    <a:pt x="0" y="1"/>
                  </a:lnTo>
                  <a:lnTo>
                    <a:pt x="0" y="1"/>
                  </a:lnTo>
                  <a:lnTo>
                    <a:pt x="0" y="0"/>
                  </a:lnTo>
                  <a:lnTo>
                    <a:pt x="2" y="1"/>
                  </a:lnTo>
                  <a:lnTo>
                    <a:pt x="2" y="1"/>
                  </a:lnTo>
                  <a:lnTo>
                    <a:pt x="2"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76" name="Google Shape;2976;p203"/>
            <p:cNvSpPr/>
            <p:nvPr/>
          </p:nvSpPr>
          <p:spPr>
            <a:xfrm>
              <a:off x="3490599" y="3310825"/>
              <a:ext cx="4188" cy="3692"/>
            </a:xfrm>
            <a:custGeom>
              <a:avLst/>
              <a:gdLst/>
              <a:ahLst/>
              <a:cxnLst/>
              <a:rect l="l" t="t" r="r" b="b"/>
              <a:pathLst>
                <a:path w="5" h="4" extrusionOk="0">
                  <a:moveTo>
                    <a:pt x="1" y="3"/>
                  </a:moveTo>
                  <a:lnTo>
                    <a:pt x="1" y="3"/>
                  </a:lnTo>
                  <a:lnTo>
                    <a:pt x="0" y="3"/>
                  </a:lnTo>
                  <a:lnTo>
                    <a:pt x="0" y="3"/>
                  </a:lnTo>
                  <a:lnTo>
                    <a:pt x="0" y="2"/>
                  </a:lnTo>
                  <a:lnTo>
                    <a:pt x="3" y="0"/>
                  </a:lnTo>
                  <a:lnTo>
                    <a:pt x="4" y="1"/>
                  </a:lnTo>
                  <a:lnTo>
                    <a:pt x="3" y="1"/>
                  </a:lnTo>
                  <a:lnTo>
                    <a:pt x="1"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77" name="Google Shape;2977;p203"/>
            <p:cNvSpPr/>
            <p:nvPr/>
          </p:nvSpPr>
          <p:spPr>
            <a:xfrm>
              <a:off x="4122825" y="3310825"/>
              <a:ext cx="4185" cy="3692"/>
            </a:xfrm>
            <a:custGeom>
              <a:avLst/>
              <a:gdLst/>
              <a:ahLst/>
              <a:cxnLst/>
              <a:rect l="l" t="t" r="r" b="b"/>
              <a:pathLst>
                <a:path w="6" h="5" extrusionOk="0">
                  <a:moveTo>
                    <a:pt x="3" y="3"/>
                  </a:moveTo>
                  <a:lnTo>
                    <a:pt x="2" y="4"/>
                  </a:lnTo>
                  <a:lnTo>
                    <a:pt x="1" y="3"/>
                  </a:lnTo>
                  <a:lnTo>
                    <a:pt x="0" y="1"/>
                  </a:lnTo>
                  <a:lnTo>
                    <a:pt x="0" y="0"/>
                  </a:lnTo>
                  <a:lnTo>
                    <a:pt x="1" y="0"/>
                  </a:lnTo>
                  <a:lnTo>
                    <a:pt x="5" y="0"/>
                  </a:lnTo>
                  <a:lnTo>
                    <a:pt x="3" y="2"/>
                  </a:lnTo>
                  <a:lnTo>
                    <a:pt x="3"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78" name="Google Shape;2978;p203"/>
            <p:cNvSpPr/>
            <p:nvPr/>
          </p:nvSpPr>
          <p:spPr>
            <a:xfrm>
              <a:off x="3733440" y="3307130"/>
              <a:ext cx="8374" cy="7386"/>
            </a:xfrm>
            <a:custGeom>
              <a:avLst/>
              <a:gdLst/>
              <a:ahLst/>
              <a:cxnLst/>
              <a:rect l="l" t="t" r="r" b="b"/>
              <a:pathLst>
                <a:path w="10" h="7" extrusionOk="0">
                  <a:moveTo>
                    <a:pt x="5" y="5"/>
                  </a:moveTo>
                  <a:lnTo>
                    <a:pt x="1" y="6"/>
                  </a:lnTo>
                  <a:lnTo>
                    <a:pt x="0" y="6"/>
                  </a:lnTo>
                  <a:lnTo>
                    <a:pt x="4" y="1"/>
                  </a:lnTo>
                  <a:lnTo>
                    <a:pt x="9" y="0"/>
                  </a:lnTo>
                  <a:lnTo>
                    <a:pt x="5"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79" name="Google Shape;2979;p203"/>
            <p:cNvSpPr/>
            <p:nvPr/>
          </p:nvSpPr>
          <p:spPr>
            <a:xfrm>
              <a:off x="3729255" y="3303439"/>
              <a:ext cx="16748" cy="11078"/>
            </a:xfrm>
            <a:custGeom>
              <a:avLst/>
              <a:gdLst/>
              <a:ahLst/>
              <a:cxnLst/>
              <a:rect l="l" t="t" r="r" b="b"/>
              <a:pathLst>
                <a:path w="17" h="14" extrusionOk="0">
                  <a:moveTo>
                    <a:pt x="13" y="11"/>
                  </a:moveTo>
                  <a:lnTo>
                    <a:pt x="11" y="12"/>
                  </a:lnTo>
                  <a:lnTo>
                    <a:pt x="7" y="11"/>
                  </a:lnTo>
                  <a:lnTo>
                    <a:pt x="2" y="13"/>
                  </a:lnTo>
                  <a:lnTo>
                    <a:pt x="0" y="13"/>
                  </a:lnTo>
                  <a:lnTo>
                    <a:pt x="4" y="9"/>
                  </a:lnTo>
                  <a:lnTo>
                    <a:pt x="10" y="7"/>
                  </a:lnTo>
                  <a:lnTo>
                    <a:pt x="14" y="1"/>
                  </a:lnTo>
                  <a:lnTo>
                    <a:pt x="16" y="0"/>
                  </a:lnTo>
                  <a:lnTo>
                    <a:pt x="14" y="8"/>
                  </a:lnTo>
                  <a:lnTo>
                    <a:pt x="14" y="10"/>
                  </a:lnTo>
                  <a:lnTo>
                    <a:pt x="13" y="1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80" name="Google Shape;2980;p203"/>
            <p:cNvSpPr/>
            <p:nvPr/>
          </p:nvSpPr>
          <p:spPr>
            <a:xfrm>
              <a:off x="3448729" y="3292358"/>
              <a:ext cx="50243" cy="18466"/>
            </a:xfrm>
            <a:custGeom>
              <a:avLst/>
              <a:gdLst/>
              <a:ahLst/>
              <a:cxnLst/>
              <a:rect l="l" t="t" r="r" b="b"/>
              <a:pathLst>
                <a:path w="53" h="22" extrusionOk="0">
                  <a:moveTo>
                    <a:pt x="13" y="1"/>
                  </a:moveTo>
                  <a:lnTo>
                    <a:pt x="13" y="3"/>
                  </a:lnTo>
                  <a:lnTo>
                    <a:pt x="13" y="4"/>
                  </a:lnTo>
                  <a:lnTo>
                    <a:pt x="15" y="5"/>
                  </a:lnTo>
                  <a:lnTo>
                    <a:pt x="15" y="5"/>
                  </a:lnTo>
                  <a:lnTo>
                    <a:pt x="15" y="7"/>
                  </a:lnTo>
                  <a:lnTo>
                    <a:pt x="16" y="7"/>
                  </a:lnTo>
                  <a:lnTo>
                    <a:pt x="17" y="6"/>
                  </a:lnTo>
                  <a:lnTo>
                    <a:pt x="19" y="7"/>
                  </a:lnTo>
                  <a:lnTo>
                    <a:pt x="19" y="7"/>
                  </a:lnTo>
                  <a:lnTo>
                    <a:pt x="19" y="7"/>
                  </a:lnTo>
                  <a:lnTo>
                    <a:pt x="20" y="7"/>
                  </a:lnTo>
                  <a:lnTo>
                    <a:pt x="21" y="7"/>
                  </a:lnTo>
                  <a:lnTo>
                    <a:pt x="22" y="9"/>
                  </a:lnTo>
                  <a:lnTo>
                    <a:pt x="22" y="9"/>
                  </a:lnTo>
                  <a:lnTo>
                    <a:pt x="23" y="8"/>
                  </a:lnTo>
                  <a:lnTo>
                    <a:pt x="23" y="7"/>
                  </a:lnTo>
                  <a:lnTo>
                    <a:pt x="22" y="7"/>
                  </a:lnTo>
                  <a:lnTo>
                    <a:pt x="22" y="6"/>
                  </a:lnTo>
                  <a:lnTo>
                    <a:pt x="21" y="5"/>
                  </a:lnTo>
                  <a:lnTo>
                    <a:pt x="21" y="4"/>
                  </a:lnTo>
                  <a:lnTo>
                    <a:pt x="22" y="3"/>
                  </a:lnTo>
                  <a:lnTo>
                    <a:pt x="24" y="2"/>
                  </a:lnTo>
                  <a:lnTo>
                    <a:pt x="24" y="3"/>
                  </a:lnTo>
                  <a:lnTo>
                    <a:pt x="25" y="3"/>
                  </a:lnTo>
                  <a:lnTo>
                    <a:pt x="26" y="2"/>
                  </a:lnTo>
                  <a:lnTo>
                    <a:pt x="27" y="1"/>
                  </a:lnTo>
                  <a:lnTo>
                    <a:pt x="29" y="1"/>
                  </a:lnTo>
                  <a:lnTo>
                    <a:pt x="30" y="1"/>
                  </a:lnTo>
                  <a:lnTo>
                    <a:pt x="30" y="2"/>
                  </a:lnTo>
                  <a:lnTo>
                    <a:pt x="31" y="3"/>
                  </a:lnTo>
                  <a:lnTo>
                    <a:pt x="32" y="2"/>
                  </a:lnTo>
                  <a:lnTo>
                    <a:pt x="33" y="4"/>
                  </a:lnTo>
                  <a:lnTo>
                    <a:pt x="34" y="6"/>
                  </a:lnTo>
                  <a:lnTo>
                    <a:pt x="35" y="6"/>
                  </a:lnTo>
                  <a:lnTo>
                    <a:pt x="36" y="4"/>
                  </a:lnTo>
                  <a:lnTo>
                    <a:pt x="38" y="2"/>
                  </a:lnTo>
                  <a:lnTo>
                    <a:pt x="40" y="1"/>
                  </a:lnTo>
                  <a:lnTo>
                    <a:pt x="41" y="1"/>
                  </a:lnTo>
                  <a:lnTo>
                    <a:pt x="43" y="2"/>
                  </a:lnTo>
                  <a:lnTo>
                    <a:pt x="43" y="3"/>
                  </a:lnTo>
                  <a:lnTo>
                    <a:pt x="43" y="4"/>
                  </a:lnTo>
                  <a:lnTo>
                    <a:pt x="43" y="5"/>
                  </a:lnTo>
                  <a:lnTo>
                    <a:pt x="44" y="5"/>
                  </a:lnTo>
                  <a:lnTo>
                    <a:pt x="45" y="6"/>
                  </a:lnTo>
                  <a:lnTo>
                    <a:pt x="44" y="8"/>
                  </a:lnTo>
                  <a:lnTo>
                    <a:pt x="44" y="10"/>
                  </a:lnTo>
                  <a:lnTo>
                    <a:pt x="46" y="11"/>
                  </a:lnTo>
                  <a:lnTo>
                    <a:pt x="46" y="12"/>
                  </a:lnTo>
                  <a:lnTo>
                    <a:pt x="47" y="9"/>
                  </a:lnTo>
                  <a:lnTo>
                    <a:pt x="48" y="6"/>
                  </a:lnTo>
                  <a:lnTo>
                    <a:pt x="49" y="5"/>
                  </a:lnTo>
                  <a:lnTo>
                    <a:pt x="50" y="5"/>
                  </a:lnTo>
                  <a:lnTo>
                    <a:pt x="51" y="6"/>
                  </a:lnTo>
                  <a:lnTo>
                    <a:pt x="50" y="7"/>
                  </a:lnTo>
                  <a:lnTo>
                    <a:pt x="49" y="9"/>
                  </a:lnTo>
                  <a:lnTo>
                    <a:pt x="49" y="9"/>
                  </a:lnTo>
                  <a:lnTo>
                    <a:pt x="52" y="9"/>
                  </a:lnTo>
                  <a:lnTo>
                    <a:pt x="52" y="10"/>
                  </a:lnTo>
                  <a:lnTo>
                    <a:pt x="49" y="16"/>
                  </a:lnTo>
                  <a:lnTo>
                    <a:pt x="48" y="19"/>
                  </a:lnTo>
                  <a:lnTo>
                    <a:pt x="45" y="21"/>
                  </a:lnTo>
                  <a:lnTo>
                    <a:pt x="43" y="21"/>
                  </a:lnTo>
                  <a:lnTo>
                    <a:pt x="42" y="20"/>
                  </a:lnTo>
                  <a:lnTo>
                    <a:pt x="41" y="20"/>
                  </a:lnTo>
                  <a:lnTo>
                    <a:pt x="40" y="20"/>
                  </a:lnTo>
                  <a:lnTo>
                    <a:pt x="40" y="20"/>
                  </a:lnTo>
                  <a:lnTo>
                    <a:pt x="42" y="18"/>
                  </a:lnTo>
                  <a:lnTo>
                    <a:pt x="43" y="18"/>
                  </a:lnTo>
                  <a:lnTo>
                    <a:pt x="44" y="18"/>
                  </a:lnTo>
                  <a:lnTo>
                    <a:pt x="48" y="15"/>
                  </a:lnTo>
                  <a:lnTo>
                    <a:pt x="48" y="14"/>
                  </a:lnTo>
                  <a:lnTo>
                    <a:pt x="45" y="14"/>
                  </a:lnTo>
                  <a:lnTo>
                    <a:pt x="39" y="20"/>
                  </a:lnTo>
                  <a:lnTo>
                    <a:pt x="38" y="20"/>
                  </a:lnTo>
                  <a:lnTo>
                    <a:pt x="37" y="20"/>
                  </a:lnTo>
                  <a:lnTo>
                    <a:pt x="37" y="19"/>
                  </a:lnTo>
                  <a:lnTo>
                    <a:pt x="33" y="17"/>
                  </a:lnTo>
                  <a:lnTo>
                    <a:pt x="32" y="16"/>
                  </a:lnTo>
                  <a:lnTo>
                    <a:pt x="29" y="15"/>
                  </a:lnTo>
                  <a:lnTo>
                    <a:pt x="27" y="14"/>
                  </a:lnTo>
                  <a:lnTo>
                    <a:pt x="23" y="13"/>
                  </a:lnTo>
                  <a:lnTo>
                    <a:pt x="19" y="10"/>
                  </a:lnTo>
                  <a:lnTo>
                    <a:pt x="16" y="9"/>
                  </a:lnTo>
                  <a:lnTo>
                    <a:pt x="10" y="9"/>
                  </a:lnTo>
                  <a:lnTo>
                    <a:pt x="9" y="8"/>
                  </a:lnTo>
                  <a:lnTo>
                    <a:pt x="2" y="6"/>
                  </a:lnTo>
                  <a:lnTo>
                    <a:pt x="0" y="5"/>
                  </a:lnTo>
                  <a:lnTo>
                    <a:pt x="1" y="3"/>
                  </a:lnTo>
                  <a:lnTo>
                    <a:pt x="1" y="2"/>
                  </a:lnTo>
                  <a:lnTo>
                    <a:pt x="2" y="2"/>
                  </a:lnTo>
                  <a:lnTo>
                    <a:pt x="3" y="2"/>
                  </a:lnTo>
                  <a:lnTo>
                    <a:pt x="4" y="3"/>
                  </a:lnTo>
                  <a:lnTo>
                    <a:pt x="5" y="3"/>
                  </a:lnTo>
                  <a:lnTo>
                    <a:pt x="5" y="2"/>
                  </a:lnTo>
                  <a:lnTo>
                    <a:pt x="6" y="2"/>
                  </a:lnTo>
                  <a:lnTo>
                    <a:pt x="8" y="2"/>
                  </a:lnTo>
                  <a:lnTo>
                    <a:pt x="9" y="2"/>
                  </a:lnTo>
                  <a:lnTo>
                    <a:pt x="10" y="2"/>
                  </a:lnTo>
                  <a:lnTo>
                    <a:pt x="11" y="1"/>
                  </a:lnTo>
                  <a:lnTo>
                    <a:pt x="13" y="0"/>
                  </a:lnTo>
                  <a:lnTo>
                    <a:pt x="13"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81" name="Google Shape;2981;p203"/>
            <p:cNvSpPr/>
            <p:nvPr/>
          </p:nvSpPr>
          <p:spPr>
            <a:xfrm>
              <a:off x="3440356" y="3292358"/>
              <a:ext cx="8374" cy="7386"/>
            </a:xfrm>
            <a:custGeom>
              <a:avLst/>
              <a:gdLst/>
              <a:ahLst/>
              <a:cxnLst/>
              <a:rect l="l" t="t" r="r" b="b"/>
              <a:pathLst>
                <a:path w="8" h="7" extrusionOk="0">
                  <a:moveTo>
                    <a:pt x="5" y="5"/>
                  </a:moveTo>
                  <a:lnTo>
                    <a:pt x="3" y="6"/>
                  </a:lnTo>
                  <a:lnTo>
                    <a:pt x="1" y="5"/>
                  </a:lnTo>
                  <a:lnTo>
                    <a:pt x="0" y="4"/>
                  </a:lnTo>
                  <a:lnTo>
                    <a:pt x="0" y="3"/>
                  </a:lnTo>
                  <a:lnTo>
                    <a:pt x="2" y="2"/>
                  </a:lnTo>
                  <a:lnTo>
                    <a:pt x="3" y="0"/>
                  </a:lnTo>
                  <a:lnTo>
                    <a:pt x="5" y="0"/>
                  </a:lnTo>
                  <a:lnTo>
                    <a:pt x="6" y="1"/>
                  </a:lnTo>
                  <a:lnTo>
                    <a:pt x="7" y="2"/>
                  </a:lnTo>
                  <a:lnTo>
                    <a:pt x="7" y="2"/>
                  </a:lnTo>
                  <a:lnTo>
                    <a:pt x="5"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82" name="Google Shape;2982;p203"/>
            <p:cNvSpPr/>
            <p:nvPr/>
          </p:nvSpPr>
          <p:spPr>
            <a:xfrm>
              <a:off x="3419423" y="3281280"/>
              <a:ext cx="8374" cy="7386"/>
            </a:xfrm>
            <a:custGeom>
              <a:avLst/>
              <a:gdLst/>
              <a:ahLst/>
              <a:cxnLst/>
              <a:rect l="l" t="t" r="r" b="b"/>
              <a:pathLst>
                <a:path w="11" h="11" extrusionOk="0">
                  <a:moveTo>
                    <a:pt x="9" y="7"/>
                  </a:moveTo>
                  <a:lnTo>
                    <a:pt x="9" y="7"/>
                  </a:lnTo>
                  <a:lnTo>
                    <a:pt x="8" y="7"/>
                  </a:lnTo>
                  <a:lnTo>
                    <a:pt x="8" y="7"/>
                  </a:lnTo>
                  <a:lnTo>
                    <a:pt x="7" y="8"/>
                  </a:lnTo>
                  <a:lnTo>
                    <a:pt x="6" y="10"/>
                  </a:lnTo>
                  <a:lnTo>
                    <a:pt x="6" y="10"/>
                  </a:lnTo>
                  <a:lnTo>
                    <a:pt x="4" y="9"/>
                  </a:lnTo>
                  <a:lnTo>
                    <a:pt x="2" y="6"/>
                  </a:lnTo>
                  <a:lnTo>
                    <a:pt x="1" y="3"/>
                  </a:lnTo>
                  <a:lnTo>
                    <a:pt x="0" y="1"/>
                  </a:lnTo>
                  <a:lnTo>
                    <a:pt x="2" y="0"/>
                  </a:lnTo>
                  <a:lnTo>
                    <a:pt x="4" y="0"/>
                  </a:lnTo>
                  <a:lnTo>
                    <a:pt x="7" y="1"/>
                  </a:lnTo>
                  <a:lnTo>
                    <a:pt x="9" y="2"/>
                  </a:lnTo>
                  <a:lnTo>
                    <a:pt x="10" y="4"/>
                  </a:lnTo>
                  <a:lnTo>
                    <a:pt x="9" y="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83" name="Google Shape;2983;p203"/>
            <p:cNvSpPr/>
            <p:nvPr/>
          </p:nvSpPr>
          <p:spPr>
            <a:xfrm>
              <a:off x="3817179" y="3255428"/>
              <a:ext cx="8374" cy="7386"/>
            </a:xfrm>
            <a:custGeom>
              <a:avLst/>
              <a:gdLst/>
              <a:ahLst/>
              <a:cxnLst/>
              <a:rect l="l" t="t" r="r" b="b"/>
              <a:pathLst>
                <a:path w="10" h="7" extrusionOk="0">
                  <a:moveTo>
                    <a:pt x="2" y="5"/>
                  </a:moveTo>
                  <a:lnTo>
                    <a:pt x="0" y="6"/>
                  </a:lnTo>
                  <a:lnTo>
                    <a:pt x="0" y="4"/>
                  </a:lnTo>
                  <a:lnTo>
                    <a:pt x="4" y="1"/>
                  </a:lnTo>
                  <a:lnTo>
                    <a:pt x="7" y="0"/>
                  </a:lnTo>
                  <a:lnTo>
                    <a:pt x="9" y="0"/>
                  </a:lnTo>
                  <a:lnTo>
                    <a:pt x="6" y="4"/>
                  </a:lnTo>
                  <a:lnTo>
                    <a:pt x="2"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84" name="Google Shape;2984;p203"/>
            <p:cNvSpPr/>
            <p:nvPr/>
          </p:nvSpPr>
          <p:spPr>
            <a:xfrm>
              <a:off x="4106078" y="3255428"/>
              <a:ext cx="50243" cy="55396"/>
            </a:xfrm>
            <a:custGeom>
              <a:avLst/>
              <a:gdLst/>
              <a:ahLst/>
              <a:cxnLst/>
              <a:rect l="l" t="t" r="r" b="b"/>
              <a:pathLst>
                <a:path w="54" h="68" extrusionOk="0">
                  <a:moveTo>
                    <a:pt x="12" y="49"/>
                  </a:moveTo>
                  <a:lnTo>
                    <a:pt x="14" y="50"/>
                  </a:lnTo>
                  <a:lnTo>
                    <a:pt x="18" y="47"/>
                  </a:lnTo>
                  <a:lnTo>
                    <a:pt x="20" y="47"/>
                  </a:lnTo>
                  <a:lnTo>
                    <a:pt x="20" y="49"/>
                  </a:lnTo>
                  <a:lnTo>
                    <a:pt x="17" y="51"/>
                  </a:lnTo>
                  <a:lnTo>
                    <a:pt x="15" y="52"/>
                  </a:lnTo>
                  <a:lnTo>
                    <a:pt x="17" y="54"/>
                  </a:lnTo>
                  <a:lnTo>
                    <a:pt x="17" y="54"/>
                  </a:lnTo>
                  <a:lnTo>
                    <a:pt x="14" y="57"/>
                  </a:lnTo>
                  <a:lnTo>
                    <a:pt x="13" y="58"/>
                  </a:lnTo>
                  <a:lnTo>
                    <a:pt x="14" y="60"/>
                  </a:lnTo>
                  <a:lnTo>
                    <a:pt x="19" y="58"/>
                  </a:lnTo>
                  <a:lnTo>
                    <a:pt x="20" y="58"/>
                  </a:lnTo>
                  <a:lnTo>
                    <a:pt x="22" y="59"/>
                  </a:lnTo>
                  <a:lnTo>
                    <a:pt x="25" y="58"/>
                  </a:lnTo>
                  <a:lnTo>
                    <a:pt x="26" y="57"/>
                  </a:lnTo>
                  <a:lnTo>
                    <a:pt x="33" y="49"/>
                  </a:lnTo>
                  <a:lnTo>
                    <a:pt x="33" y="49"/>
                  </a:lnTo>
                  <a:lnTo>
                    <a:pt x="25" y="50"/>
                  </a:lnTo>
                  <a:lnTo>
                    <a:pt x="25" y="49"/>
                  </a:lnTo>
                  <a:lnTo>
                    <a:pt x="29" y="44"/>
                  </a:lnTo>
                  <a:lnTo>
                    <a:pt x="29" y="41"/>
                  </a:lnTo>
                  <a:lnTo>
                    <a:pt x="32" y="38"/>
                  </a:lnTo>
                  <a:lnTo>
                    <a:pt x="34" y="35"/>
                  </a:lnTo>
                  <a:lnTo>
                    <a:pt x="36" y="34"/>
                  </a:lnTo>
                  <a:lnTo>
                    <a:pt x="39" y="33"/>
                  </a:lnTo>
                  <a:lnTo>
                    <a:pt x="40" y="35"/>
                  </a:lnTo>
                  <a:lnTo>
                    <a:pt x="40" y="38"/>
                  </a:lnTo>
                  <a:lnTo>
                    <a:pt x="45" y="38"/>
                  </a:lnTo>
                  <a:lnTo>
                    <a:pt x="49" y="38"/>
                  </a:lnTo>
                  <a:lnTo>
                    <a:pt x="52" y="40"/>
                  </a:lnTo>
                  <a:lnTo>
                    <a:pt x="53" y="41"/>
                  </a:lnTo>
                  <a:lnTo>
                    <a:pt x="53" y="42"/>
                  </a:lnTo>
                  <a:lnTo>
                    <a:pt x="51" y="44"/>
                  </a:lnTo>
                  <a:lnTo>
                    <a:pt x="50" y="46"/>
                  </a:lnTo>
                  <a:lnTo>
                    <a:pt x="53" y="49"/>
                  </a:lnTo>
                  <a:lnTo>
                    <a:pt x="53" y="50"/>
                  </a:lnTo>
                  <a:lnTo>
                    <a:pt x="47" y="52"/>
                  </a:lnTo>
                  <a:lnTo>
                    <a:pt x="44" y="56"/>
                  </a:lnTo>
                  <a:lnTo>
                    <a:pt x="42" y="58"/>
                  </a:lnTo>
                  <a:lnTo>
                    <a:pt x="36" y="63"/>
                  </a:lnTo>
                  <a:lnTo>
                    <a:pt x="26" y="66"/>
                  </a:lnTo>
                  <a:lnTo>
                    <a:pt x="23" y="66"/>
                  </a:lnTo>
                  <a:lnTo>
                    <a:pt x="20" y="65"/>
                  </a:lnTo>
                  <a:lnTo>
                    <a:pt x="17" y="65"/>
                  </a:lnTo>
                  <a:lnTo>
                    <a:pt x="14" y="66"/>
                  </a:lnTo>
                  <a:lnTo>
                    <a:pt x="10" y="66"/>
                  </a:lnTo>
                  <a:lnTo>
                    <a:pt x="9" y="67"/>
                  </a:lnTo>
                  <a:lnTo>
                    <a:pt x="7" y="67"/>
                  </a:lnTo>
                  <a:lnTo>
                    <a:pt x="6" y="65"/>
                  </a:lnTo>
                  <a:lnTo>
                    <a:pt x="3" y="62"/>
                  </a:lnTo>
                  <a:lnTo>
                    <a:pt x="1" y="60"/>
                  </a:lnTo>
                  <a:lnTo>
                    <a:pt x="0" y="50"/>
                  </a:lnTo>
                  <a:lnTo>
                    <a:pt x="1" y="44"/>
                  </a:lnTo>
                  <a:lnTo>
                    <a:pt x="3" y="39"/>
                  </a:lnTo>
                  <a:lnTo>
                    <a:pt x="6" y="36"/>
                  </a:lnTo>
                  <a:lnTo>
                    <a:pt x="8" y="33"/>
                  </a:lnTo>
                  <a:lnTo>
                    <a:pt x="17" y="17"/>
                  </a:lnTo>
                  <a:lnTo>
                    <a:pt x="19" y="13"/>
                  </a:lnTo>
                  <a:lnTo>
                    <a:pt x="20" y="10"/>
                  </a:lnTo>
                  <a:lnTo>
                    <a:pt x="24" y="7"/>
                  </a:lnTo>
                  <a:lnTo>
                    <a:pt x="28" y="2"/>
                  </a:lnTo>
                  <a:lnTo>
                    <a:pt x="29" y="1"/>
                  </a:lnTo>
                  <a:lnTo>
                    <a:pt x="33" y="0"/>
                  </a:lnTo>
                  <a:lnTo>
                    <a:pt x="35" y="0"/>
                  </a:lnTo>
                  <a:lnTo>
                    <a:pt x="34" y="2"/>
                  </a:lnTo>
                  <a:lnTo>
                    <a:pt x="34" y="4"/>
                  </a:lnTo>
                  <a:lnTo>
                    <a:pt x="38" y="11"/>
                  </a:lnTo>
                  <a:lnTo>
                    <a:pt x="38" y="13"/>
                  </a:lnTo>
                  <a:lnTo>
                    <a:pt x="36" y="19"/>
                  </a:lnTo>
                  <a:lnTo>
                    <a:pt x="33" y="28"/>
                  </a:lnTo>
                  <a:lnTo>
                    <a:pt x="32" y="33"/>
                  </a:lnTo>
                  <a:lnTo>
                    <a:pt x="32" y="35"/>
                  </a:lnTo>
                  <a:lnTo>
                    <a:pt x="31" y="37"/>
                  </a:lnTo>
                  <a:lnTo>
                    <a:pt x="29" y="39"/>
                  </a:lnTo>
                  <a:lnTo>
                    <a:pt x="24" y="43"/>
                  </a:lnTo>
                  <a:lnTo>
                    <a:pt x="22" y="44"/>
                  </a:lnTo>
                  <a:lnTo>
                    <a:pt x="19" y="45"/>
                  </a:lnTo>
                  <a:lnTo>
                    <a:pt x="12" y="49"/>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85" name="Google Shape;2985;p203"/>
            <p:cNvSpPr/>
            <p:nvPr/>
          </p:nvSpPr>
          <p:spPr>
            <a:xfrm>
              <a:off x="4018151" y="3251737"/>
              <a:ext cx="71179" cy="44316"/>
            </a:xfrm>
            <a:custGeom>
              <a:avLst/>
              <a:gdLst/>
              <a:ahLst/>
              <a:cxnLst/>
              <a:rect l="l" t="t" r="r" b="b"/>
              <a:pathLst>
                <a:path w="77" h="52" extrusionOk="0">
                  <a:moveTo>
                    <a:pt x="19" y="28"/>
                  </a:moveTo>
                  <a:lnTo>
                    <a:pt x="20" y="28"/>
                  </a:lnTo>
                  <a:lnTo>
                    <a:pt x="22" y="27"/>
                  </a:lnTo>
                  <a:lnTo>
                    <a:pt x="23" y="23"/>
                  </a:lnTo>
                  <a:lnTo>
                    <a:pt x="28" y="24"/>
                  </a:lnTo>
                  <a:lnTo>
                    <a:pt x="31" y="25"/>
                  </a:lnTo>
                  <a:lnTo>
                    <a:pt x="32" y="25"/>
                  </a:lnTo>
                  <a:lnTo>
                    <a:pt x="33" y="25"/>
                  </a:lnTo>
                  <a:lnTo>
                    <a:pt x="36" y="28"/>
                  </a:lnTo>
                  <a:lnTo>
                    <a:pt x="41" y="29"/>
                  </a:lnTo>
                  <a:lnTo>
                    <a:pt x="46" y="29"/>
                  </a:lnTo>
                  <a:lnTo>
                    <a:pt x="54" y="28"/>
                  </a:lnTo>
                  <a:lnTo>
                    <a:pt x="55" y="28"/>
                  </a:lnTo>
                  <a:lnTo>
                    <a:pt x="64" y="27"/>
                  </a:lnTo>
                  <a:lnTo>
                    <a:pt x="72" y="26"/>
                  </a:lnTo>
                  <a:lnTo>
                    <a:pt x="75" y="28"/>
                  </a:lnTo>
                  <a:lnTo>
                    <a:pt x="76" y="29"/>
                  </a:lnTo>
                  <a:lnTo>
                    <a:pt x="76" y="29"/>
                  </a:lnTo>
                  <a:lnTo>
                    <a:pt x="72" y="32"/>
                  </a:lnTo>
                  <a:lnTo>
                    <a:pt x="67" y="36"/>
                  </a:lnTo>
                  <a:lnTo>
                    <a:pt x="60" y="40"/>
                  </a:lnTo>
                  <a:lnTo>
                    <a:pt x="59" y="42"/>
                  </a:lnTo>
                  <a:lnTo>
                    <a:pt x="59" y="45"/>
                  </a:lnTo>
                  <a:lnTo>
                    <a:pt x="59" y="48"/>
                  </a:lnTo>
                  <a:lnTo>
                    <a:pt x="61" y="48"/>
                  </a:lnTo>
                  <a:lnTo>
                    <a:pt x="62" y="49"/>
                  </a:lnTo>
                  <a:lnTo>
                    <a:pt x="60" y="50"/>
                  </a:lnTo>
                  <a:lnTo>
                    <a:pt x="53" y="51"/>
                  </a:lnTo>
                  <a:lnTo>
                    <a:pt x="52" y="50"/>
                  </a:lnTo>
                  <a:lnTo>
                    <a:pt x="49" y="49"/>
                  </a:lnTo>
                  <a:lnTo>
                    <a:pt x="48" y="46"/>
                  </a:lnTo>
                  <a:lnTo>
                    <a:pt x="45" y="46"/>
                  </a:lnTo>
                  <a:lnTo>
                    <a:pt x="44" y="46"/>
                  </a:lnTo>
                  <a:lnTo>
                    <a:pt x="49" y="43"/>
                  </a:lnTo>
                  <a:lnTo>
                    <a:pt x="47" y="40"/>
                  </a:lnTo>
                  <a:lnTo>
                    <a:pt x="45" y="40"/>
                  </a:lnTo>
                  <a:lnTo>
                    <a:pt x="43" y="38"/>
                  </a:lnTo>
                  <a:lnTo>
                    <a:pt x="44" y="37"/>
                  </a:lnTo>
                  <a:lnTo>
                    <a:pt x="45" y="35"/>
                  </a:lnTo>
                  <a:lnTo>
                    <a:pt x="46" y="34"/>
                  </a:lnTo>
                  <a:lnTo>
                    <a:pt x="43" y="35"/>
                  </a:lnTo>
                  <a:lnTo>
                    <a:pt x="41" y="37"/>
                  </a:lnTo>
                  <a:lnTo>
                    <a:pt x="39" y="38"/>
                  </a:lnTo>
                  <a:lnTo>
                    <a:pt x="36" y="40"/>
                  </a:lnTo>
                  <a:lnTo>
                    <a:pt x="40" y="40"/>
                  </a:lnTo>
                  <a:lnTo>
                    <a:pt x="38" y="42"/>
                  </a:lnTo>
                  <a:lnTo>
                    <a:pt x="36" y="42"/>
                  </a:lnTo>
                  <a:lnTo>
                    <a:pt x="27" y="39"/>
                  </a:lnTo>
                  <a:lnTo>
                    <a:pt x="25" y="38"/>
                  </a:lnTo>
                  <a:lnTo>
                    <a:pt x="22" y="35"/>
                  </a:lnTo>
                  <a:lnTo>
                    <a:pt x="20" y="32"/>
                  </a:lnTo>
                  <a:lnTo>
                    <a:pt x="21" y="32"/>
                  </a:lnTo>
                  <a:lnTo>
                    <a:pt x="21" y="31"/>
                  </a:lnTo>
                  <a:lnTo>
                    <a:pt x="21" y="30"/>
                  </a:lnTo>
                  <a:lnTo>
                    <a:pt x="17" y="30"/>
                  </a:lnTo>
                  <a:lnTo>
                    <a:pt x="12" y="30"/>
                  </a:lnTo>
                  <a:lnTo>
                    <a:pt x="9" y="29"/>
                  </a:lnTo>
                  <a:lnTo>
                    <a:pt x="10" y="23"/>
                  </a:lnTo>
                  <a:lnTo>
                    <a:pt x="9" y="21"/>
                  </a:lnTo>
                  <a:lnTo>
                    <a:pt x="6" y="20"/>
                  </a:lnTo>
                  <a:lnTo>
                    <a:pt x="1" y="19"/>
                  </a:lnTo>
                  <a:lnTo>
                    <a:pt x="0" y="17"/>
                  </a:lnTo>
                  <a:lnTo>
                    <a:pt x="2" y="13"/>
                  </a:lnTo>
                  <a:lnTo>
                    <a:pt x="4" y="10"/>
                  </a:lnTo>
                  <a:lnTo>
                    <a:pt x="6" y="7"/>
                  </a:lnTo>
                  <a:lnTo>
                    <a:pt x="8" y="5"/>
                  </a:lnTo>
                  <a:lnTo>
                    <a:pt x="13" y="0"/>
                  </a:lnTo>
                  <a:lnTo>
                    <a:pt x="13" y="4"/>
                  </a:lnTo>
                  <a:lnTo>
                    <a:pt x="14" y="7"/>
                  </a:lnTo>
                  <a:lnTo>
                    <a:pt x="11" y="13"/>
                  </a:lnTo>
                  <a:lnTo>
                    <a:pt x="16" y="19"/>
                  </a:lnTo>
                  <a:lnTo>
                    <a:pt x="17" y="21"/>
                  </a:lnTo>
                  <a:lnTo>
                    <a:pt x="17" y="23"/>
                  </a:lnTo>
                  <a:lnTo>
                    <a:pt x="17" y="24"/>
                  </a:lnTo>
                  <a:lnTo>
                    <a:pt x="16" y="25"/>
                  </a:lnTo>
                  <a:lnTo>
                    <a:pt x="18" y="26"/>
                  </a:lnTo>
                  <a:lnTo>
                    <a:pt x="19" y="28"/>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86" name="Google Shape;2986;p203"/>
            <p:cNvSpPr/>
            <p:nvPr/>
          </p:nvSpPr>
          <p:spPr>
            <a:xfrm>
              <a:off x="4093516" y="3229579"/>
              <a:ext cx="20936" cy="18464"/>
            </a:xfrm>
            <a:custGeom>
              <a:avLst/>
              <a:gdLst/>
              <a:ahLst/>
              <a:cxnLst/>
              <a:rect l="l" t="t" r="r" b="b"/>
              <a:pathLst>
                <a:path w="20" h="22" extrusionOk="0">
                  <a:moveTo>
                    <a:pt x="3" y="18"/>
                  </a:moveTo>
                  <a:lnTo>
                    <a:pt x="4" y="18"/>
                  </a:lnTo>
                  <a:lnTo>
                    <a:pt x="6" y="18"/>
                  </a:lnTo>
                  <a:lnTo>
                    <a:pt x="8" y="19"/>
                  </a:lnTo>
                  <a:lnTo>
                    <a:pt x="5" y="20"/>
                  </a:lnTo>
                  <a:lnTo>
                    <a:pt x="2" y="21"/>
                  </a:lnTo>
                  <a:lnTo>
                    <a:pt x="0" y="20"/>
                  </a:lnTo>
                  <a:lnTo>
                    <a:pt x="3" y="11"/>
                  </a:lnTo>
                  <a:lnTo>
                    <a:pt x="6" y="8"/>
                  </a:lnTo>
                  <a:lnTo>
                    <a:pt x="12" y="3"/>
                  </a:lnTo>
                  <a:lnTo>
                    <a:pt x="14" y="1"/>
                  </a:lnTo>
                  <a:lnTo>
                    <a:pt x="17" y="0"/>
                  </a:lnTo>
                  <a:lnTo>
                    <a:pt x="19" y="0"/>
                  </a:lnTo>
                  <a:lnTo>
                    <a:pt x="17" y="4"/>
                  </a:lnTo>
                  <a:lnTo>
                    <a:pt x="14" y="4"/>
                  </a:lnTo>
                  <a:lnTo>
                    <a:pt x="10" y="7"/>
                  </a:lnTo>
                  <a:lnTo>
                    <a:pt x="8" y="10"/>
                  </a:lnTo>
                  <a:lnTo>
                    <a:pt x="5" y="12"/>
                  </a:lnTo>
                  <a:lnTo>
                    <a:pt x="4" y="14"/>
                  </a:lnTo>
                  <a:lnTo>
                    <a:pt x="3" y="18"/>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87" name="Google Shape;2987;p203"/>
            <p:cNvSpPr/>
            <p:nvPr/>
          </p:nvSpPr>
          <p:spPr>
            <a:xfrm>
              <a:off x="4323797" y="3229579"/>
              <a:ext cx="8374" cy="11078"/>
            </a:xfrm>
            <a:custGeom>
              <a:avLst/>
              <a:gdLst/>
              <a:ahLst/>
              <a:cxnLst/>
              <a:rect l="l" t="t" r="r" b="b"/>
              <a:pathLst>
                <a:path w="7" h="12" extrusionOk="0">
                  <a:moveTo>
                    <a:pt x="4" y="10"/>
                  </a:moveTo>
                  <a:lnTo>
                    <a:pt x="2" y="11"/>
                  </a:lnTo>
                  <a:lnTo>
                    <a:pt x="0" y="11"/>
                  </a:lnTo>
                  <a:lnTo>
                    <a:pt x="0" y="10"/>
                  </a:lnTo>
                  <a:lnTo>
                    <a:pt x="2" y="7"/>
                  </a:lnTo>
                  <a:lnTo>
                    <a:pt x="4" y="5"/>
                  </a:lnTo>
                  <a:lnTo>
                    <a:pt x="4" y="4"/>
                  </a:lnTo>
                  <a:lnTo>
                    <a:pt x="4" y="4"/>
                  </a:lnTo>
                  <a:lnTo>
                    <a:pt x="5" y="2"/>
                  </a:lnTo>
                  <a:lnTo>
                    <a:pt x="6" y="0"/>
                  </a:lnTo>
                  <a:lnTo>
                    <a:pt x="6" y="4"/>
                  </a:lnTo>
                  <a:lnTo>
                    <a:pt x="4" y="1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88" name="Google Shape;2988;p203"/>
            <p:cNvSpPr/>
            <p:nvPr/>
          </p:nvSpPr>
          <p:spPr>
            <a:xfrm>
              <a:off x="3364991" y="3222192"/>
              <a:ext cx="12562" cy="3692"/>
            </a:xfrm>
            <a:custGeom>
              <a:avLst/>
              <a:gdLst/>
              <a:ahLst/>
              <a:cxnLst/>
              <a:rect l="l" t="t" r="r" b="b"/>
              <a:pathLst>
                <a:path w="13" h="5" extrusionOk="0">
                  <a:moveTo>
                    <a:pt x="9" y="3"/>
                  </a:moveTo>
                  <a:lnTo>
                    <a:pt x="3" y="4"/>
                  </a:lnTo>
                  <a:lnTo>
                    <a:pt x="0" y="3"/>
                  </a:lnTo>
                  <a:lnTo>
                    <a:pt x="0" y="2"/>
                  </a:lnTo>
                  <a:lnTo>
                    <a:pt x="1" y="1"/>
                  </a:lnTo>
                  <a:lnTo>
                    <a:pt x="2" y="1"/>
                  </a:lnTo>
                  <a:lnTo>
                    <a:pt x="4" y="0"/>
                  </a:lnTo>
                  <a:lnTo>
                    <a:pt x="6" y="0"/>
                  </a:lnTo>
                  <a:lnTo>
                    <a:pt x="10" y="1"/>
                  </a:lnTo>
                  <a:lnTo>
                    <a:pt x="12" y="2"/>
                  </a:lnTo>
                  <a:lnTo>
                    <a:pt x="11" y="2"/>
                  </a:lnTo>
                  <a:lnTo>
                    <a:pt x="9"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89" name="Google Shape;2989;p203"/>
            <p:cNvSpPr/>
            <p:nvPr/>
          </p:nvSpPr>
          <p:spPr>
            <a:xfrm>
              <a:off x="4009777" y="3218498"/>
              <a:ext cx="8374" cy="7386"/>
            </a:xfrm>
            <a:custGeom>
              <a:avLst/>
              <a:gdLst/>
              <a:ahLst/>
              <a:cxnLst/>
              <a:rect l="l" t="t" r="r" b="b"/>
              <a:pathLst>
                <a:path w="7" h="7" extrusionOk="0">
                  <a:moveTo>
                    <a:pt x="6" y="0"/>
                  </a:moveTo>
                  <a:lnTo>
                    <a:pt x="5" y="4"/>
                  </a:lnTo>
                  <a:lnTo>
                    <a:pt x="2" y="6"/>
                  </a:lnTo>
                  <a:lnTo>
                    <a:pt x="1" y="6"/>
                  </a:lnTo>
                  <a:lnTo>
                    <a:pt x="0" y="6"/>
                  </a:lnTo>
                  <a:lnTo>
                    <a:pt x="1" y="4"/>
                  </a:lnTo>
                  <a:lnTo>
                    <a:pt x="1" y="1"/>
                  </a:lnTo>
                  <a:lnTo>
                    <a:pt x="3" y="0"/>
                  </a:lnTo>
                  <a:lnTo>
                    <a:pt x="4" y="1"/>
                  </a:lnTo>
                  <a:lnTo>
                    <a:pt x="6"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90" name="Google Shape;2990;p203"/>
            <p:cNvSpPr/>
            <p:nvPr/>
          </p:nvSpPr>
          <p:spPr>
            <a:xfrm>
              <a:off x="4013965" y="3214806"/>
              <a:ext cx="4185" cy="3692"/>
            </a:xfrm>
            <a:custGeom>
              <a:avLst/>
              <a:gdLst/>
              <a:ahLst/>
              <a:cxnLst/>
              <a:rect l="l" t="t" r="r" b="b"/>
              <a:pathLst>
                <a:path w="5" h="6" extrusionOk="0">
                  <a:moveTo>
                    <a:pt x="4" y="3"/>
                  </a:moveTo>
                  <a:lnTo>
                    <a:pt x="0" y="5"/>
                  </a:lnTo>
                  <a:lnTo>
                    <a:pt x="2" y="1"/>
                  </a:lnTo>
                  <a:lnTo>
                    <a:pt x="3" y="0"/>
                  </a:lnTo>
                  <a:lnTo>
                    <a:pt x="3" y="0"/>
                  </a:lnTo>
                  <a:lnTo>
                    <a:pt x="4" y="0"/>
                  </a:lnTo>
                  <a:lnTo>
                    <a:pt x="4"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91" name="Google Shape;2991;p203"/>
            <p:cNvSpPr/>
            <p:nvPr/>
          </p:nvSpPr>
          <p:spPr>
            <a:xfrm>
              <a:off x="3310563" y="3181568"/>
              <a:ext cx="4185" cy="3694"/>
            </a:xfrm>
            <a:custGeom>
              <a:avLst/>
              <a:gdLst/>
              <a:ahLst/>
              <a:cxnLst/>
              <a:rect l="l" t="t" r="r" b="b"/>
              <a:pathLst>
                <a:path w="6" h="5" extrusionOk="0">
                  <a:moveTo>
                    <a:pt x="5" y="4"/>
                  </a:moveTo>
                  <a:lnTo>
                    <a:pt x="3" y="4"/>
                  </a:lnTo>
                  <a:lnTo>
                    <a:pt x="1" y="4"/>
                  </a:lnTo>
                  <a:lnTo>
                    <a:pt x="1" y="4"/>
                  </a:lnTo>
                  <a:lnTo>
                    <a:pt x="1" y="3"/>
                  </a:lnTo>
                  <a:lnTo>
                    <a:pt x="1" y="2"/>
                  </a:lnTo>
                  <a:lnTo>
                    <a:pt x="0" y="1"/>
                  </a:lnTo>
                  <a:lnTo>
                    <a:pt x="1" y="0"/>
                  </a:lnTo>
                  <a:lnTo>
                    <a:pt x="1" y="0"/>
                  </a:lnTo>
                  <a:lnTo>
                    <a:pt x="2" y="0"/>
                  </a:lnTo>
                  <a:lnTo>
                    <a:pt x="4" y="1"/>
                  </a:lnTo>
                  <a:lnTo>
                    <a:pt x="5" y="3"/>
                  </a:lnTo>
                  <a:lnTo>
                    <a:pt x="5"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92" name="Google Shape;2992;p203"/>
            <p:cNvSpPr/>
            <p:nvPr/>
          </p:nvSpPr>
          <p:spPr>
            <a:xfrm>
              <a:off x="3302188" y="3181568"/>
              <a:ext cx="8374" cy="7386"/>
            </a:xfrm>
            <a:custGeom>
              <a:avLst/>
              <a:gdLst/>
              <a:ahLst/>
              <a:cxnLst/>
              <a:rect l="l" t="t" r="r" b="b"/>
              <a:pathLst>
                <a:path w="11" h="8" extrusionOk="0">
                  <a:moveTo>
                    <a:pt x="2" y="7"/>
                  </a:moveTo>
                  <a:lnTo>
                    <a:pt x="1" y="7"/>
                  </a:lnTo>
                  <a:lnTo>
                    <a:pt x="0" y="6"/>
                  </a:lnTo>
                  <a:lnTo>
                    <a:pt x="0" y="3"/>
                  </a:lnTo>
                  <a:lnTo>
                    <a:pt x="1" y="1"/>
                  </a:lnTo>
                  <a:lnTo>
                    <a:pt x="3" y="0"/>
                  </a:lnTo>
                  <a:lnTo>
                    <a:pt x="5" y="0"/>
                  </a:lnTo>
                  <a:lnTo>
                    <a:pt x="9" y="0"/>
                  </a:lnTo>
                  <a:lnTo>
                    <a:pt x="10" y="1"/>
                  </a:lnTo>
                  <a:lnTo>
                    <a:pt x="10" y="3"/>
                  </a:lnTo>
                  <a:lnTo>
                    <a:pt x="10" y="3"/>
                  </a:lnTo>
                  <a:lnTo>
                    <a:pt x="9" y="4"/>
                  </a:lnTo>
                  <a:lnTo>
                    <a:pt x="9" y="5"/>
                  </a:lnTo>
                  <a:lnTo>
                    <a:pt x="7" y="5"/>
                  </a:lnTo>
                  <a:lnTo>
                    <a:pt x="4" y="5"/>
                  </a:lnTo>
                  <a:lnTo>
                    <a:pt x="3" y="6"/>
                  </a:lnTo>
                  <a:lnTo>
                    <a:pt x="2" y="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93" name="Google Shape;2993;p203"/>
            <p:cNvSpPr/>
            <p:nvPr/>
          </p:nvSpPr>
          <p:spPr>
            <a:xfrm>
              <a:off x="2221962" y="3177876"/>
              <a:ext cx="4185" cy="7386"/>
            </a:xfrm>
            <a:custGeom>
              <a:avLst/>
              <a:gdLst/>
              <a:ahLst/>
              <a:cxnLst/>
              <a:rect l="l" t="t" r="r" b="b"/>
              <a:pathLst>
                <a:path w="6" h="10" extrusionOk="0">
                  <a:moveTo>
                    <a:pt x="5" y="8"/>
                  </a:moveTo>
                  <a:lnTo>
                    <a:pt x="3" y="9"/>
                  </a:lnTo>
                  <a:lnTo>
                    <a:pt x="2" y="9"/>
                  </a:lnTo>
                  <a:lnTo>
                    <a:pt x="2" y="8"/>
                  </a:lnTo>
                  <a:lnTo>
                    <a:pt x="0" y="0"/>
                  </a:lnTo>
                  <a:lnTo>
                    <a:pt x="1" y="0"/>
                  </a:lnTo>
                  <a:lnTo>
                    <a:pt x="4" y="3"/>
                  </a:lnTo>
                  <a:lnTo>
                    <a:pt x="3" y="4"/>
                  </a:lnTo>
                  <a:lnTo>
                    <a:pt x="5" y="6"/>
                  </a:lnTo>
                  <a:lnTo>
                    <a:pt x="5" y="8"/>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94" name="Google Shape;2994;p203"/>
            <p:cNvSpPr/>
            <p:nvPr/>
          </p:nvSpPr>
          <p:spPr>
            <a:xfrm>
              <a:off x="2217775" y="3170491"/>
              <a:ext cx="12562" cy="11078"/>
            </a:xfrm>
            <a:custGeom>
              <a:avLst/>
              <a:gdLst/>
              <a:ahLst/>
              <a:cxnLst/>
              <a:rect l="l" t="t" r="r" b="b"/>
              <a:pathLst>
                <a:path w="12" h="12" extrusionOk="0">
                  <a:moveTo>
                    <a:pt x="11" y="10"/>
                  </a:moveTo>
                  <a:lnTo>
                    <a:pt x="10" y="11"/>
                  </a:lnTo>
                  <a:lnTo>
                    <a:pt x="5" y="7"/>
                  </a:lnTo>
                  <a:lnTo>
                    <a:pt x="2" y="3"/>
                  </a:lnTo>
                  <a:lnTo>
                    <a:pt x="0" y="0"/>
                  </a:lnTo>
                  <a:lnTo>
                    <a:pt x="7" y="6"/>
                  </a:lnTo>
                  <a:lnTo>
                    <a:pt x="11" y="9"/>
                  </a:lnTo>
                  <a:lnTo>
                    <a:pt x="11" y="1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95" name="Google Shape;2995;p203"/>
            <p:cNvSpPr/>
            <p:nvPr/>
          </p:nvSpPr>
          <p:spPr>
            <a:xfrm>
              <a:off x="2142410" y="3159410"/>
              <a:ext cx="8374" cy="7386"/>
            </a:xfrm>
            <a:custGeom>
              <a:avLst/>
              <a:gdLst/>
              <a:ahLst/>
              <a:cxnLst/>
              <a:rect l="l" t="t" r="r" b="b"/>
              <a:pathLst>
                <a:path w="7" h="7" extrusionOk="0">
                  <a:moveTo>
                    <a:pt x="5" y="1"/>
                  </a:moveTo>
                  <a:lnTo>
                    <a:pt x="6" y="6"/>
                  </a:lnTo>
                  <a:lnTo>
                    <a:pt x="2" y="4"/>
                  </a:lnTo>
                  <a:lnTo>
                    <a:pt x="1" y="4"/>
                  </a:lnTo>
                  <a:lnTo>
                    <a:pt x="0" y="2"/>
                  </a:lnTo>
                  <a:lnTo>
                    <a:pt x="1" y="0"/>
                  </a:lnTo>
                  <a:lnTo>
                    <a:pt x="4" y="1"/>
                  </a:lnTo>
                  <a:lnTo>
                    <a:pt x="5"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96" name="Google Shape;2996;p203"/>
            <p:cNvSpPr/>
            <p:nvPr/>
          </p:nvSpPr>
          <p:spPr>
            <a:xfrm>
              <a:off x="4307050" y="3148332"/>
              <a:ext cx="12560" cy="7386"/>
            </a:xfrm>
            <a:custGeom>
              <a:avLst/>
              <a:gdLst/>
              <a:ahLst/>
              <a:cxnLst/>
              <a:rect l="l" t="t" r="r" b="b"/>
              <a:pathLst>
                <a:path w="12" h="8" extrusionOk="0">
                  <a:moveTo>
                    <a:pt x="10" y="3"/>
                  </a:moveTo>
                  <a:lnTo>
                    <a:pt x="5" y="5"/>
                  </a:lnTo>
                  <a:lnTo>
                    <a:pt x="4" y="6"/>
                  </a:lnTo>
                  <a:lnTo>
                    <a:pt x="3" y="7"/>
                  </a:lnTo>
                  <a:lnTo>
                    <a:pt x="2" y="6"/>
                  </a:lnTo>
                  <a:lnTo>
                    <a:pt x="0" y="4"/>
                  </a:lnTo>
                  <a:lnTo>
                    <a:pt x="0" y="2"/>
                  </a:lnTo>
                  <a:lnTo>
                    <a:pt x="2" y="2"/>
                  </a:lnTo>
                  <a:lnTo>
                    <a:pt x="3" y="2"/>
                  </a:lnTo>
                  <a:lnTo>
                    <a:pt x="3" y="4"/>
                  </a:lnTo>
                  <a:lnTo>
                    <a:pt x="4" y="4"/>
                  </a:lnTo>
                  <a:lnTo>
                    <a:pt x="5" y="4"/>
                  </a:lnTo>
                  <a:lnTo>
                    <a:pt x="8" y="1"/>
                  </a:lnTo>
                  <a:lnTo>
                    <a:pt x="10" y="0"/>
                  </a:lnTo>
                  <a:lnTo>
                    <a:pt x="11" y="1"/>
                  </a:lnTo>
                  <a:lnTo>
                    <a:pt x="10"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97" name="Google Shape;2997;p203"/>
            <p:cNvSpPr/>
            <p:nvPr/>
          </p:nvSpPr>
          <p:spPr>
            <a:xfrm>
              <a:off x="4327983" y="3144639"/>
              <a:ext cx="8374" cy="7386"/>
            </a:xfrm>
            <a:custGeom>
              <a:avLst/>
              <a:gdLst/>
              <a:ahLst/>
              <a:cxnLst/>
              <a:rect l="l" t="t" r="r" b="b"/>
              <a:pathLst>
                <a:path w="10" h="10" extrusionOk="0">
                  <a:moveTo>
                    <a:pt x="6" y="1"/>
                  </a:moveTo>
                  <a:lnTo>
                    <a:pt x="8" y="4"/>
                  </a:lnTo>
                  <a:lnTo>
                    <a:pt x="9" y="5"/>
                  </a:lnTo>
                  <a:lnTo>
                    <a:pt x="1" y="8"/>
                  </a:lnTo>
                  <a:lnTo>
                    <a:pt x="0" y="9"/>
                  </a:lnTo>
                  <a:lnTo>
                    <a:pt x="0" y="8"/>
                  </a:lnTo>
                  <a:lnTo>
                    <a:pt x="0" y="5"/>
                  </a:lnTo>
                  <a:lnTo>
                    <a:pt x="0" y="3"/>
                  </a:lnTo>
                  <a:lnTo>
                    <a:pt x="0" y="2"/>
                  </a:lnTo>
                  <a:lnTo>
                    <a:pt x="3" y="4"/>
                  </a:lnTo>
                  <a:lnTo>
                    <a:pt x="4" y="0"/>
                  </a:lnTo>
                  <a:lnTo>
                    <a:pt x="6"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98" name="Google Shape;2998;p203"/>
            <p:cNvSpPr/>
            <p:nvPr/>
          </p:nvSpPr>
          <p:spPr>
            <a:xfrm>
              <a:off x="2188467" y="3144639"/>
              <a:ext cx="16748" cy="11080"/>
            </a:xfrm>
            <a:custGeom>
              <a:avLst/>
              <a:gdLst/>
              <a:ahLst/>
              <a:cxnLst/>
              <a:rect l="l" t="t" r="r" b="b"/>
              <a:pathLst>
                <a:path w="17" h="13" extrusionOk="0">
                  <a:moveTo>
                    <a:pt x="16" y="11"/>
                  </a:moveTo>
                  <a:lnTo>
                    <a:pt x="16" y="12"/>
                  </a:lnTo>
                  <a:lnTo>
                    <a:pt x="9" y="9"/>
                  </a:lnTo>
                  <a:lnTo>
                    <a:pt x="6" y="6"/>
                  </a:lnTo>
                  <a:lnTo>
                    <a:pt x="5" y="5"/>
                  </a:lnTo>
                  <a:lnTo>
                    <a:pt x="4" y="4"/>
                  </a:lnTo>
                  <a:lnTo>
                    <a:pt x="0" y="2"/>
                  </a:lnTo>
                  <a:lnTo>
                    <a:pt x="0" y="0"/>
                  </a:lnTo>
                  <a:lnTo>
                    <a:pt x="1" y="0"/>
                  </a:lnTo>
                  <a:lnTo>
                    <a:pt x="3" y="0"/>
                  </a:lnTo>
                  <a:lnTo>
                    <a:pt x="7" y="2"/>
                  </a:lnTo>
                  <a:lnTo>
                    <a:pt x="11" y="5"/>
                  </a:lnTo>
                  <a:lnTo>
                    <a:pt x="16" y="1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2999" name="Google Shape;2999;p203"/>
            <p:cNvSpPr/>
            <p:nvPr/>
          </p:nvSpPr>
          <p:spPr>
            <a:xfrm>
              <a:off x="2121476" y="3140946"/>
              <a:ext cx="12560" cy="11078"/>
            </a:xfrm>
            <a:custGeom>
              <a:avLst/>
              <a:gdLst/>
              <a:ahLst/>
              <a:cxnLst/>
              <a:rect l="l" t="t" r="r" b="b"/>
              <a:pathLst>
                <a:path w="12" h="14" extrusionOk="0">
                  <a:moveTo>
                    <a:pt x="10" y="13"/>
                  </a:moveTo>
                  <a:lnTo>
                    <a:pt x="9" y="13"/>
                  </a:lnTo>
                  <a:lnTo>
                    <a:pt x="7" y="13"/>
                  </a:lnTo>
                  <a:lnTo>
                    <a:pt x="5" y="11"/>
                  </a:lnTo>
                  <a:lnTo>
                    <a:pt x="0" y="7"/>
                  </a:lnTo>
                  <a:lnTo>
                    <a:pt x="0" y="7"/>
                  </a:lnTo>
                  <a:lnTo>
                    <a:pt x="0" y="6"/>
                  </a:lnTo>
                  <a:lnTo>
                    <a:pt x="2" y="5"/>
                  </a:lnTo>
                  <a:lnTo>
                    <a:pt x="2" y="4"/>
                  </a:lnTo>
                  <a:lnTo>
                    <a:pt x="1" y="2"/>
                  </a:lnTo>
                  <a:lnTo>
                    <a:pt x="4" y="0"/>
                  </a:lnTo>
                  <a:lnTo>
                    <a:pt x="7" y="1"/>
                  </a:lnTo>
                  <a:lnTo>
                    <a:pt x="8" y="3"/>
                  </a:lnTo>
                  <a:lnTo>
                    <a:pt x="10" y="6"/>
                  </a:lnTo>
                  <a:lnTo>
                    <a:pt x="11" y="10"/>
                  </a:lnTo>
                  <a:lnTo>
                    <a:pt x="11" y="12"/>
                  </a:lnTo>
                  <a:lnTo>
                    <a:pt x="10" y="1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00" name="Google Shape;3000;p203"/>
            <p:cNvSpPr/>
            <p:nvPr/>
          </p:nvSpPr>
          <p:spPr>
            <a:xfrm>
              <a:off x="2180094" y="3126174"/>
              <a:ext cx="4185" cy="7386"/>
            </a:xfrm>
            <a:custGeom>
              <a:avLst/>
              <a:gdLst/>
              <a:ahLst/>
              <a:cxnLst/>
              <a:rect l="l" t="t" r="r" b="b"/>
              <a:pathLst>
                <a:path w="6" h="10" extrusionOk="0">
                  <a:moveTo>
                    <a:pt x="2" y="9"/>
                  </a:moveTo>
                  <a:lnTo>
                    <a:pt x="2" y="9"/>
                  </a:lnTo>
                  <a:lnTo>
                    <a:pt x="0" y="3"/>
                  </a:lnTo>
                  <a:lnTo>
                    <a:pt x="2" y="2"/>
                  </a:lnTo>
                  <a:lnTo>
                    <a:pt x="2" y="0"/>
                  </a:lnTo>
                  <a:lnTo>
                    <a:pt x="2" y="0"/>
                  </a:lnTo>
                  <a:lnTo>
                    <a:pt x="4" y="2"/>
                  </a:lnTo>
                  <a:lnTo>
                    <a:pt x="4" y="4"/>
                  </a:lnTo>
                  <a:lnTo>
                    <a:pt x="5" y="6"/>
                  </a:lnTo>
                  <a:lnTo>
                    <a:pt x="5" y="7"/>
                  </a:lnTo>
                  <a:lnTo>
                    <a:pt x="2" y="9"/>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01" name="Google Shape;3001;p203"/>
            <p:cNvSpPr/>
            <p:nvPr/>
          </p:nvSpPr>
          <p:spPr>
            <a:xfrm>
              <a:off x="2167531" y="3115094"/>
              <a:ext cx="8374" cy="18466"/>
            </a:xfrm>
            <a:custGeom>
              <a:avLst/>
              <a:gdLst/>
              <a:ahLst/>
              <a:cxnLst/>
              <a:rect l="l" t="t" r="r" b="b"/>
              <a:pathLst>
                <a:path w="10" h="20" extrusionOk="0">
                  <a:moveTo>
                    <a:pt x="6" y="16"/>
                  </a:moveTo>
                  <a:lnTo>
                    <a:pt x="6" y="19"/>
                  </a:lnTo>
                  <a:lnTo>
                    <a:pt x="3" y="15"/>
                  </a:lnTo>
                  <a:lnTo>
                    <a:pt x="0" y="6"/>
                  </a:lnTo>
                  <a:lnTo>
                    <a:pt x="1" y="4"/>
                  </a:lnTo>
                  <a:lnTo>
                    <a:pt x="2" y="1"/>
                  </a:lnTo>
                  <a:lnTo>
                    <a:pt x="3" y="0"/>
                  </a:lnTo>
                  <a:lnTo>
                    <a:pt x="6" y="2"/>
                  </a:lnTo>
                  <a:lnTo>
                    <a:pt x="8" y="4"/>
                  </a:lnTo>
                  <a:lnTo>
                    <a:pt x="8" y="5"/>
                  </a:lnTo>
                  <a:lnTo>
                    <a:pt x="9" y="8"/>
                  </a:lnTo>
                  <a:lnTo>
                    <a:pt x="9" y="10"/>
                  </a:lnTo>
                  <a:lnTo>
                    <a:pt x="8" y="13"/>
                  </a:lnTo>
                  <a:lnTo>
                    <a:pt x="6" y="1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02" name="Google Shape;3002;p203"/>
            <p:cNvSpPr/>
            <p:nvPr/>
          </p:nvSpPr>
          <p:spPr>
            <a:xfrm>
              <a:off x="4286114" y="3100322"/>
              <a:ext cx="4188" cy="3694"/>
            </a:xfrm>
            <a:custGeom>
              <a:avLst/>
              <a:gdLst/>
              <a:ahLst/>
              <a:cxnLst/>
              <a:rect l="l" t="t" r="r" b="b"/>
              <a:pathLst>
                <a:path w="6" h="6" extrusionOk="0">
                  <a:moveTo>
                    <a:pt x="3" y="5"/>
                  </a:moveTo>
                  <a:lnTo>
                    <a:pt x="2" y="5"/>
                  </a:lnTo>
                  <a:lnTo>
                    <a:pt x="0" y="5"/>
                  </a:lnTo>
                  <a:lnTo>
                    <a:pt x="0" y="4"/>
                  </a:lnTo>
                  <a:lnTo>
                    <a:pt x="0" y="3"/>
                  </a:lnTo>
                  <a:lnTo>
                    <a:pt x="0" y="1"/>
                  </a:lnTo>
                  <a:lnTo>
                    <a:pt x="3" y="0"/>
                  </a:lnTo>
                  <a:lnTo>
                    <a:pt x="5" y="0"/>
                  </a:lnTo>
                  <a:lnTo>
                    <a:pt x="5" y="1"/>
                  </a:lnTo>
                  <a:lnTo>
                    <a:pt x="4" y="3"/>
                  </a:lnTo>
                  <a:lnTo>
                    <a:pt x="3"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03" name="Google Shape;3003;p203"/>
            <p:cNvSpPr/>
            <p:nvPr/>
          </p:nvSpPr>
          <p:spPr>
            <a:xfrm>
              <a:off x="2083792" y="3063392"/>
              <a:ext cx="8374" cy="11080"/>
            </a:xfrm>
            <a:custGeom>
              <a:avLst/>
              <a:gdLst/>
              <a:ahLst/>
              <a:cxnLst/>
              <a:rect l="l" t="t" r="r" b="b"/>
              <a:pathLst>
                <a:path w="8" h="14" extrusionOk="0">
                  <a:moveTo>
                    <a:pt x="7" y="12"/>
                  </a:moveTo>
                  <a:lnTo>
                    <a:pt x="6" y="13"/>
                  </a:lnTo>
                  <a:lnTo>
                    <a:pt x="5" y="13"/>
                  </a:lnTo>
                  <a:lnTo>
                    <a:pt x="4" y="12"/>
                  </a:lnTo>
                  <a:lnTo>
                    <a:pt x="2" y="10"/>
                  </a:lnTo>
                  <a:lnTo>
                    <a:pt x="0" y="4"/>
                  </a:lnTo>
                  <a:lnTo>
                    <a:pt x="0" y="3"/>
                  </a:lnTo>
                  <a:lnTo>
                    <a:pt x="1" y="2"/>
                  </a:lnTo>
                  <a:lnTo>
                    <a:pt x="4" y="0"/>
                  </a:lnTo>
                  <a:lnTo>
                    <a:pt x="5" y="0"/>
                  </a:lnTo>
                  <a:lnTo>
                    <a:pt x="5" y="2"/>
                  </a:lnTo>
                  <a:lnTo>
                    <a:pt x="6" y="5"/>
                  </a:lnTo>
                  <a:lnTo>
                    <a:pt x="7" y="6"/>
                  </a:lnTo>
                  <a:lnTo>
                    <a:pt x="7" y="10"/>
                  </a:lnTo>
                  <a:lnTo>
                    <a:pt x="7" y="1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04" name="Google Shape;3004;p203"/>
            <p:cNvSpPr/>
            <p:nvPr/>
          </p:nvSpPr>
          <p:spPr>
            <a:xfrm>
              <a:off x="4294488" y="3048620"/>
              <a:ext cx="4188" cy="7386"/>
            </a:xfrm>
            <a:custGeom>
              <a:avLst/>
              <a:gdLst/>
              <a:ahLst/>
              <a:cxnLst/>
              <a:rect l="l" t="t" r="r" b="b"/>
              <a:pathLst>
                <a:path w="5" h="7" extrusionOk="0">
                  <a:moveTo>
                    <a:pt x="1" y="6"/>
                  </a:moveTo>
                  <a:lnTo>
                    <a:pt x="0" y="6"/>
                  </a:lnTo>
                  <a:lnTo>
                    <a:pt x="0" y="5"/>
                  </a:lnTo>
                  <a:lnTo>
                    <a:pt x="0" y="3"/>
                  </a:lnTo>
                  <a:lnTo>
                    <a:pt x="2" y="1"/>
                  </a:lnTo>
                  <a:lnTo>
                    <a:pt x="4" y="0"/>
                  </a:lnTo>
                  <a:lnTo>
                    <a:pt x="3" y="4"/>
                  </a:lnTo>
                  <a:lnTo>
                    <a:pt x="1"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05" name="Google Shape;3005;p203"/>
            <p:cNvSpPr/>
            <p:nvPr/>
          </p:nvSpPr>
          <p:spPr>
            <a:xfrm>
              <a:off x="3557589" y="3044928"/>
              <a:ext cx="12562" cy="7386"/>
            </a:xfrm>
            <a:custGeom>
              <a:avLst/>
              <a:gdLst/>
              <a:ahLst/>
              <a:cxnLst/>
              <a:rect l="l" t="t" r="r" b="b"/>
              <a:pathLst>
                <a:path w="13" h="9" extrusionOk="0">
                  <a:moveTo>
                    <a:pt x="8" y="8"/>
                  </a:moveTo>
                  <a:lnTo>
                    <a:pt x="7" y="8"/>
                  </a:lnTo>
                  <a:lnTo>
                    <a:pt x="4" y="8"/>
                  </a:lnTo>
                  <a:lnTo>
                    <a:pt x="2" y="6"/>
                  </a:lnTo>
                  <a:lnTo>
                    <a:pt x="0" y="5"/>
                  </a:lnTo>
                  <a:lnTo>
                    <a:pt x="10" y="0"/>
                  </a:lnTo>
                  <a:lnTo>
                    <a:pt x="12" y="0"/>
                  </a:lnTo>
                  <a:lnTo>
                    <a:pt x="12" y="2"/>
                  </a:lnTo>
                  <a:lnTo>
                    <a:pt x="10" y="4"/>
                  </a:lnTo>
                  <a:lnTo>
                    <a:pt x="10" y="5"/>
                  </a:lnTo>
                  <a:lnTo>
                    <a:pt x="9" y="6"/>
                  </a:lnTo>
                  <a:lnTo>
                    <a:pt x="8" y="8"/>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06" name="Google Shape;3006;p203"/>
            <p:cNvSpPr/>
            <p:nvPr/>
          </p:nvSpPr>
          <p:spPr>
            <a:xfrm>
              <a:off x="1995869" y="3041234"/>
              <a:ext cx="4185" cy="7386"/>
            </a:xfrm>
            <a:custGeom>
              <a:avLst/>
              <a:gdLst/>
              <a:ahLst/>
              <a:cxnLst/>
              <a:rect l="l" t="t" r="r" b="b"/>
              <a:pathLst>
                <a:path w="5" h="11" extrusionOk="0">
                  <a:moveTo>
                    <a:pt x="3" y="10"/>
                  </a:moveTo>
                  <a:lnTo>
                    <a:pt x="2" y="10"/>
                  </a:lnTo>
                  <a:lnTo>
                    <a:pt x="1" y="9"/>
                  </a:lnTo>
                  <a:lnTo>
                    <a:pt x="1" y="7"/>
                  </a:lnTo>
                  <a:lnTo>
                    <a:pt x="0" y="3"/>
                  </a:lnTo>
                  <a:lnTo>
                    <a:pt x="1" y="1"/>
                  </a:lnTo>
                  <a:lnTo>
                    <a:pt x="1" y="0"/>
                  </a:lnTo>
                  <a:lnTo>
                    <a:pt x="4" y="3"/>
                  </a:lnTo>
                  <a:lnTo>
                    <a:pt x="3" y="1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07" name="Google Shape;3007;p203"/>
            <p:cNvSpPr/>
            <p:nvPr/>
          </p:nvSpPr>
          <p:spPr>
            <a:xfrm>
              <a:off x="2075419" y="3015385"/>
              <a:ext cx="8374" cy="18464"/>
            </a:xfrm>
            <a:custGeom>
              <a:avLst/>
              <a:gdLst/>
              <a:ahLst/>
              <a:cxnLst/>
              <a:rect l="l" t="t" r="r" b="b"/>
              <a:pathLst>
                <a:path w="7" h="22" extrusionOk="0">
                  <a:moveTo>
                    <a:pt x="2" y="20"/>
                  </a:moveTo>
                  <a:lnTo>
                    <a:pt x="0" y="21"/>
                  </a:lnTo>
                  <a:lnTo>
                    <a:pt x="0" y="18"/>
                  </a:lnTo>
                  <a:lnTo>
                    <a:pt x="0" y="16"/>
                  </a:lnTo>
                  <a:lnTo>
                    <a:pt x="0" y="15"/>
                  </a:lnTo>
                  <a:lnTo>
                    <a:pt x="0" y="12"/>
                  </a:lnTo>
                  <a:lnTo>
                    <a:pt x="0" y="4"/>
                  </a:lnTo>
                  <a:lnTo>
                    <a:pt x="2" y="0"/>
                  </a:lnTo>
                  <a:lnTo>
                    <a:pt x="6" y="0"/>
                  </a:lnTo>
                  <a:lnTo>
                    <a:pt x="6" y="2"/>
                  </a:lnTo>
                  <a:lnTo>
                    <a:pt x="4" y="12"/>
                  </a:lnTo>
                  <a:lnTo>
                    <a:pt x="3" y="17"/>
                  </a:lnTo>
                  <a:lnTo>
                    <a:pt x="3" y="19"/>
                  </a:lnTo>
                  <a:lnTo>
                    <a:pt x="2" y="2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08" name="Google Shape;3008;p203"/>
            <p:cNvSpPr/>
            <p:nvPr/>
          </p:nvSpPr>
          <p:spPr>
            <a:xfrm>
              <a:off x="2050297" y="3011690"/>
              <a:ext cx="12562" cy="18466"/>
            </a:xfrm>
            <a:custGeom>
              <a:avLst/>
              <a:gdLst/>
              <a:ahLst/>
              <a:cxnLst/>
              <a:rect l="l" t="t" r="r" b="b"/>
              <a:pathLst>
                <a:path w="12" h="20" extrusionOk="0">
                  <a:moveTo>
                    <a:pt x="11" y="16"/>
                  </a:moveTo>
                  <a:lnTo>
                    <a:pt x="10" y="19"/>
                  </a:lnTo>
                  <a:lnTo>
                    <a:pt x="5" y="13"/>
                  </a:lnTo>
                  <a:lnTo>
                    <a:pt x="4" y="11"/>
                  </a:lnTo>
                  <a:lnTo>
                    <a:pt x="1" y="5"/>
                  </a:lnTo>
                  <a:lnTo>
                    <a:pt x="0" y="3"/>
                  </a:lnTo>
                  <a:lnTo>
                    <a:pt x="0" y="1"/>
                  </a:lnTo>
                  <a:lnTo>
                    <a:pt x="1" y="0"/>
                  </a:lnTo>
                  <a:lnTo>
                    <a:pt x="2" y="1"/>
                  </a:lnTo>
                  <a:lnTo>
                    <a:pt x="3" y="1"/>
                  </a:lnTo>
                  <a:lnTo>
                    <a:pt x="9" y="8"/>
                  </a:lnTo>
                  <a:lnTo>
                    <a:pt x="11" y="11"/>
                  </a:lnTo>
                  <a:lnTo>
                    <a:pt x="11" y="1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09" name="Google Shape;3009;p203"/>
            <p:cNvSpPr/>
            <p:nvPr/>
          </p:nvSpPr>
          <p:spPr>
            <a:xfrm>
              <a:off x="2041923" y="2996918"/>
              <a:ext cx="8374" cy="7386"/>
            </a:xfrm>
            <a:custGeom>
              <a:avLst/>
              <a:gdLst/>
              <a:ahLst/>
              <a:cxnLst/>
              <a:rect l="l" t="t" r="r" b="b"/>
              <a:pathLst>
                <a:path w="8" h="11" extrusionOk="0">
                  <a:moveTo>
                    <a:pt x="7" y="10"/>
                  </a:moveTo>
                  <a:lnTo>
                    <a:pt x="7" y="10"/>
                  </a:lnTo>
                  <a:lnTo>
                    <a:pt x="5" y="10"/>
                  </a:lnTo>
                  <a:lnTo>
                    <a:pt x="3" y="8"/>
                  </a:lnTo>
                  <a:lnTo>
                    <a:pt x="2" y="4"/>
                  </a:lnTo>
                  <a:lnTo>
                    <a:pt x="1" y="3"/>
                  </a:lnTo>
                  <a:lnTo>
                    <a:pt x="0" y="0"/>
                  </a:lnTo>
                  <a:lnTo>
                    <a:pt x="0" y="0"/>
                  </a:lnTo>
                  <a:lnTo>
                    <a:pt x="2" y="0"/>
                  </a:lnTo>
                  <a:lnTo>
                    <a:pt x="2" y="0"/>
                  </a:lnTo>
                  <a:lnTo>
                    <a:pt x="6" y="7"/>
                  </a:lnTo>
                  <a:lnTo>
                    <a:pt x="7" y="1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10" name="Google Shape;3010;p203"/>
            <p:cNvSpPr/>
            <p:nvPr/>
          </p:nvSpPr>
          <p:spPr>
            <a:xfrm>
              <a:off x="3482225" y="2993226"/>
              <a:ext cx="41869" cy="22158"/>
            </a:xfrm>
            <a:custGeom>
              <a:avLst/>
              <a:gdLst/>
              <a:ahLst/>
              <a:cxnLst/>
              <a:rect l="l" t="t" r="r" b="b"/>
              <a:pathLst>
                <a:path w="44" h="28" extrusionOk="0">
                  <a:moveTo>
                    <a:pt x="42" y="26"/>
                  </a:moveTo>
                  <a:lnTo>
                    <a:pt x="40" y="27"/>
                  </a:lnTo>
                  <a:lnTo>
                    <a:pt x="33" y="26"/>
                  </a:lnTo>
                  <a:lnTo>
                    <a:pt x="30" y="24"/>
                  </a:lnTo>
                  <a:lnTo>
                    <a:pt x="22" y="21"/>
                  </a:lnTo>
                  <a:lnTo>
                    <a:pt x="6" y="15"/>
                  </a:lnTo>
                  <a:lnTo>
                    <a:pt x="1" y="12"/>
                  </a:lnTo>
                  <a:lnTo>
                    <a:pt x="0" y="10"/>
                  </a:lnTo>
                  <a:lnTo>
                    <a:pt x="3" y="5"/>
                  </a:lnTo>
                  <a:lnTo>
                    <a:pt x="5" y="4"/>
                  </a:lnTo>
                  <a:lnTo>
                    <a:pt x="6" y="3"/>
                  </a:lnTo>
                  <a:lnTo>
                    <a:pt x="23" y="0"/>
                  </a:lnTo>
                  <a:lnTo>
                    <a:pt x="29" y="2"/>
                  </a:lnTo>
                  <a:lnTo>
                    <a:pt x="37" y="11"/>
                  </a:lnTo>
                  <a:lnTo>
                    <a:pt x="41" y="17"/>
                  </a:lnTo>
                  <a:lnTo>
                    <a:pt x="42" y="22"/>
                  </a:lnTo>
                  <a:lnTo>
                    <a:pt x="43" y="23"/>
                  </a:lnTo>
                  <a:lnTo>
                    <a:pt x="42" y="2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11" name="Google Shape;3011;p203"/>
            <p:cNvSpPr/>
            <p:nvPr/>
          </p:nvSpPr>
          <p:spPr>
            <a:xfrm>
              <a:off x="2046111" y="2989532"/>
              <a:ext cx="4185" cy="11080"/>
            </a:xfrm>
            <a:custGeom>
              <a:avLst/>
              <a:gdLst/>
              <a:ahLst/>
              <a:cxnLst/>
              <a:rect l="l" t="t" r="r" b="b"/>
              <a:pathLst>
                <a:path w="6" h="12" extrusionOk="0">
                  <a:moveTo>
                    <a:pt x="5" y="11"/>
                  </a:moveTo>
                  <a:lnTo>
                    <a:pt x="5" y="11"/>
                  </a:lnTo>
                  <a:lnTo>
                    <a:pt x="2" y="11"/>
                  </a:lnTo>
                  <a:lnTo>
                    <a:pt x="1" y="11"/>
                  </a:lnTo>
                  <a:lnTo>
                    <a:pt x="1" y="10"/>
                  </a:lnTo>
                  <a:lnTo>
                    <a:pt x="0" y="8"/>
                  </a:lnTo>
                  <a:lnTo>
                    <a:pt x="1" y="7"/>
                  </a:lnTo>
                  <a:lnTo>
                    <a:pt x="2" y="2"/>
                  </a:lnTo>
                  <a:lnTo>
                    <a:pt x="3" y="0"/>
                  </a:lnTo>
                  <a:lnTo>
                    <a:pt x="3" y="0"/>
                  </a:lnTo>
                  <a:lnTo>
                    <a:pt x="4" y="2"/>
                  </a:lnTo>
                  <a:lnTo>
                    <a:pt x="5" y="4"/>
                  </a:lnTo>
                  <a:lnTo>
                    <a:pt x="5" y="1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12" name="Google Shape;3012;p203"/>
            <p:cNvSpPr/>
            <p:nvPr/>
          </p:nvSpPr>
          <p:spPr>
            <a:xfrm>
              <a:off x="3545030" y="2989532"/>
              <a:ext cx="4185" cy="3694"/>
            </a:xfrm>
            <a:custGeom>
              <a:avLst/>
              <a:gdLst/>
              <a:ahLst/>
              <a:cxnLst/>
              <a:rect l="l" t="t" r="r" b="b"/>
              <a:pathLst>
                <a:path w="6" h="6" extrusionOk="0">
                  <a:moveTo>
                    <a:pt x="5" y="4"/>
                  </a:moveTo>
                  <a:lnTo>
                    <a:pt x="5" y="5"/>
                  </a:lnTo>
                  <a:lnTo>
                    <a:pt x="2" y="5"/>
                  </a:lnTo>
                  <a:lnTo>
                    <a:pt x="1" y="4"/>
                  </a:lnTo>
                  <a:lnTo>
                    <a:pt x="0" y="2"/>
                  </a:lnTo>
                  <a:lnTo>
                    <a:pt x="0" y="1"/>
                  </a:lnTo>
                  <a:lnTo>
                    <a:pt x="1" y="0"/>
                  </a:lnTo>
                  <a:lnTo>
                    <a:pt x="3" y="1"/>
                  </a:lnTo>
                  <a:lnTo>
                    <a:pt x="5"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13" name="Google Shape;3013;p203"/>
            <p:cNvSpPr/>
            <p:nvPr/>
          </p:nvSpPr>
          <p:spPr>
            <a:xfrm>
              <a:off x="2012616" y="2978454"/>
              <a:ext cx="25121" cy="22158"/>
            </a:xfrm>
            <a:custGeom>
              <a:avLst/>
              <a:gdLst/>
              <a:ahLst/>
              <a:cxnLst/>
              <a:rect l="l" t="t" r="r" b="b"/>
              <a:pathLst>
                <a:path w="25" h="26" extrusionOk="0">
                  <a:moveTo>
                    <a:pt x="21" y="24"/>
                  </a:moveTo>
                  <a:lnTo>
                    <a:pt x="21" y="25"/>
                  </a:lnTo>
                  <a:lnTo>
                    <a:pt x="19" y="24"/>
                  </a:lnTo>
                  <a:lnTo>
                    <a:pt x="12" y="15"/>
                  </a:lnTo>
                  <a:lnTo>
                    <a:pt x="7" y="12"/>
                  </a:lnTo>
                  <a:lnTo>
                    <a:pt x="4" y="7"/>
                  </a:lnTo>
                  <a:lnTo>
                    <a:pt x="0" y="4"/>
                  </a:lnTo>
                  <a:lnTo>
                    <a:pt x="2" y="0"/>
                  </a:lnTo>
                  <a:lnTo>
                    <a:pt x="4" y="1"/>
                  </a:lnTo>
                  <a:lnTo>
                    <a:pt x="11" y="4"/>
                  </a:lnTo>
                  <a:lnTo>
                    <a:pt x="16" y="8"/>
                  </a:lnTo>
                  <a:lnTo>
                    <a:pt x="18" y="10"/>
                  </a:lnTo>
                  <a:lnTo>
                    <a:pt x="24" y="21"/>
                  </a:lnTo>
                  <a:lnTo>
                    <a:pt x="24" y="22"/>
                  </a:lnTo>
                  <a:lnTo>
                    <a:pt x="21" y="2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14" name="Google Shape;3014;p203"/>
            <p:cNvSpPr/>
            <p:nvPr/>
          </p:nvSpPr>
          <p:spPr>
            <a:xfrm>
              <a:off x="2008428" y="2956296"/>
              <a:ext cx="16748" cy="11078"/>
            </a:xfrm>
            <a:custGeom>
              <a:avLst/>
              <a:gdLst/>
              <a:ahLst/>
              <a:cxnLst/>
              <a:rect l="l" t="t" r="r" b="b"/>
              <a:pathLst>
                <a:path w="16" h="14" extrusionOk="0">
                  <a:moveTo>
                    <a:pt x="15" y="7"/>
                  </a:moveTo>
                  <a:lnTo>
                    <a:pt x="14" y="9"/>
                  </a:lnTo>
                  <a:lnTo>
                    <a:pt x="12" y="12"/>
                  </a:lnTo>
                  <a:lnTo>
                    <a:pt x="10" y="13"/>
                  </a:lnTo>
                  <a:lnTo>
                    <a:pt x="10" y="13"/>
                  </a:lnTo>
                  <a:lnTo>
                    <a:pt x="8" y="13"/>
                  </a:lnTo>
                  <a:lnTo>
                    <a:pt x="6" y="10"/>
                  </a:lnTo>
                  <a:lnTo>
                    <a:pt x="4" y="9"/>
                  </a:lnTo>
                  <a:lnTo>
                    <a:pt x="3" y="8"/>
                  </a:lnTo>
                  <a:lnTo>
                    <a:pt x="2" y="9"/>
                  </a:lnTo>
                  <a:lnTo>
                    <a:pt x="2" y="11"/>
                  </a:lnTo>
                  <a:lnTo>
                    <a:pt x="2" y="13"/>
                  </a:lnTo>
                  <a:lnTo>
                    <a:pt x="2" y="13"/>
                  </a:lnTo>
                  <a:lnTo>
                    <a:pt x="2" y="13"/>
                  </a:lnTo>
                  <a:lnTo>
                    <a:pt x="1" y="12"/>
                  </a:lnTo>
                  <a:lnTo>
                    <a:pt x="1" y="11"/>
                  </a:lnTo>
                  <a:lnTo>
                    <a:pt x="0" y="9"/>
                  </a:lnTo>
                  <a:lnTo>
                    <a:pt x="1" y="8"/>
                  </a:lnTo>
                  <a:lnTo>
                    <a:pt x="2" y="5"/>
                  </a:lnTo>
                  <a:lnTo>
                    <a:pt x="7" y="1"/>
                  </a:lnTo>
                  <a:lnTo>
                    <a:pt x="8" y="0"/>
                  </a:lnTo>
                  <a:lnTo>
                    <a:pt x="10" y="0"/>
                  </a:lnTo>
                  <a:lnTo>
                    <a:pt x="13" y="2"/>
                  </a:lnTo>
                  <a:lnTo>
                    <a:pt x="13" y="3"/>
                  </a:lnTo>
                  <a:lnTo>
                    <a:pt x="15" y="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15" name="Google Shape;3015;p203"/>
            <p:cNvSpPr/>
            <p:nvPr/>
          </p:nvSpPr>
          <p:spPr>
            <a:xfrm>
              <a:off x="2000055" y="2930444"/>
              <a:ext cx="8374" cy="7386"/>
            </a:xfrm>
            <a:custGeom>
              <a:avLst/>
              <a:gdLst/>
              <a:ahLst/>
              <a:cxnLst/>
              <a:rect l="l" t="t" r="r" b="b"/>
              <a:pathLst>
                <a:path w="8" h="10" extrusionOk="0">
                  <a:moveTo>
                    <a:pt x="1" y="8"/>
                  </a:moveTo>
                  <a:lnTo>
                    <a:pt x="1" y="9"/>
                  </a:lnTo>
                  <a:lnTo>
                    <a:pt x="0" y="8"/>
                  </a:lnTo>
                  <a:lnTo>
                    <a:pt x="1" y="5"/>
                  </a:lnTo>
                  <a:lnTo>
                    <a:pt x="1" y="1"/>
                  </a:lnTo>
                  <a:lnTo>
                    <a:pt x="2" y="0"/>
                  </a:lnTo>
                  <a:lnTo>
                    <a:pt x="6" y="1"/>
                  </a:lnTo>
                  <a:lnTo>
                    <a:pt x="7" y="1"/>
                  </a:lnTo>
                  <a:lnTo>
                    <a:pt x="7" y="2"/>
                  </a:lnTo>
                  <a:lnTo>
                    <a:pt x="7" y="4"/>
                  </a:lnTo>
                  <a:lnTo>
                    <a:pt x="5" y="5"/>
                  </a:lnTo>
                  <a:lnTo>
                    <a:pt x="1" y="8"/>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16" name="Google Shape;3016;p203"/>
            <p:cNvSpPr/>
            <p:nvPr/>
          </p:nvSpPr>
          <p:spPr>
            <a:xfrm>
              <a:off x="2008428" y="2911980"/>
              <a:ext cx="12562" cy="14772"/>
            </a:xfrm>
            <a:custGeom>
              <a:avLst/>
              <a:gdLst/>
              <a:ahLst/>
              <a:cxnLst/>
              <a:rect l="l" t="t" r="r" b="b"/>
              <a:pathLst>
                <a:path w="14" h="17" extrusionOk="0">
                  <a:moveTo>
                    <a:pt x="0" y="15"/>
                  </a:moveTo>
                  <a:lnTo>
                    <a:pt x="3" y="11"/>
                  </a:lnTo>
                  <a:lnTo>
                    <a:pt x="9" y="5"/>
                  </a:lnTo>
                  <a:lnTo>
                    <a:pt x="12" y="0"/>
                  </a:lnTo>
                  <a:lnTo>
                    <a:pt x="13" y="5"/>
                  </a:lnTo>
                  <a:lnTo>
                    <a:pt x="8" y="12"/>
                  </a:lnTo>
                  <a:lnTo>
                    <a:pt x="2" y="16"/>
                  </a:lnTo>
                  <a:lnTo>
                    <a:pt x="0" y="1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17" name="Google Shape;3017;p203"/>
            <p:cNvSpPr/>
            <p:nvPr/>
          </p:nvSpPr>
          <p:spPr>
            <a:xfrm>
              <a:off x="4118637" y="2860278"/>
              <a:ext cx="8374" cy="7386"/>
            </a:xfrm>
            <a:custGeom>
              <a:avLst/>
              <a:gdLst/>
              <a:ahLst/>
              <a:cxnLst/>
              <a:rect l="l" t="t" r="r" b="b"/>
              <a:pathLst>
                <a:path w="8" h="9" extrusionOk="0">
                  <a:moveTo>
                    <a:pt x="6" y="7"/>
                  </a:moveTo>
                  <a:lnTo>
                    <a:pt x="7" y="8"/>
                  </a:lnTo>
                  <a:lnTo>
                    <a:pt x="2" y="7"/>
                  </a:lnTo>
                  <a:lnTo>
                    <a:pt x="0" y="6"/>
                  </a:lnTo>
                  <a:lnTo>
                    <a:pt x="0" y="5"/>
                  </a:lnTo>
                  <a:lnTo>
                    <a:pt x="0" y="4"/>
                  </a:lnTo>
                  <a:lnTo>
                    <a:pt x="1" y="2"/>
                  </a:lnTo>
                  <a:lnTo>
                    <a:pt x="3" y="0"/>
                  </a:lnTo>
                  <a:lnTo>
                    <a:pt x="4" y="1"/>
                  </a:lnTo>
                  <a:lnTo>
                    <a:pt x="7" y="3"/>
                  </a:lnTo>
                  <a:lnTo>
                    <a:pt x="7" y="4"/>
                  </a:lnTo>
                  <a:lnTo>
                    <a:pt x="6" y="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18" name="Google Shape;3018;p203"/>
            <p:cNvSpPr/>
            <p:nvPr/>
          </p:nvSpPr>
          <p:spPr>
            <a:xfrm>
              <a:off x="3578525" y="2845506"/>
              <a:ext cx="8374" cy="14772"/>
            </a:xfrm>
            <a:custGeom>
              <a:avLst/>
              <a:gdLst/>
              <a:ahLst/>
              <a:cxnLst/>
              <a:rect l="l" t="t" r="r" b="b"/>
              <a:pathLst>
                <a:path w="10" h="19" extrusionOk="0">
                  <a:moveTo>
                    <a:pt x="3" y="17"/>
                  </a:moveTo>
                  <a:lnTo>
                    <a:pt x="1" y="18"/>
                  </a:lnTo>
                  <a:lnTo>
                    <a:pt x="0" y="18"/>
                  </a:lnTo>
                  <a:lnTo>
                    <a:pt x="1" y="16"/>
                  </a:lnTo>
                  <a:lnTo>
                    <a:pt x="2" y="13"/>
                  </a:lnTo>
                  <a:lnTo>
                    <a:pt x="3" y="9"/>
                  </a:lnTo>
                  <a:lnTo>
                    <a:pt x="3" y="6"/>
                  </a:lnTo>
                  <a:lnTo>
                    <a:pt x="4" y="4"/>
                  </a:lnTo>
                  <a:lnTo>
                    <a:pt x="5" y="2"/>
                  </a:lnTo>
                  <a:lnTo>
                    <a:pt x="6" y="0"/>
                  </a:lnTo>
                  <a:lnTo>
                    <a:pt x="8" y="0"/>
                  </a:lnTo>
                  <a:lnTo>
                    <a:pt x="9" y="8"/>
                  </a:lnTo>
                  <a:lnTo>
                    <a:pt x="8" y="11"/>
                  </a:lnTo>
                  <a:lnTo>
                    <a:pt x="7" y="13"/>
                  </a:lnTo>
                  <a:lnTo>
                    <a:pt x="5" y="16"/>
                  </a:lnTo>
                  <a:lnTo>
                    <a:pt x="3" y="1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19" name="Google Shape;3019;p203"/>
            <p:cNvSpPr/>
            <p:nvPr/>
          </p:nvSpPr>
          <p:spPr>
            <a:xfrm>
              <a:off x="3545030" y="2845506"/>
              <a:ext cx="16748" cy="14772"/>
            </a:xfrm>
            <a:custGeom>
              <a:avLst/>
              <a:gdLst/>
              <a:ahLst/>
              <a:cxnLst/>
              <a:rect l="l" t="t" r="r" b="b"/>
              <a:pathLst>
                <a:path w="17" h="17" extrusionOk="0">
                  <a:moveTo>
                    <a:pt x="3" y="15"/>
                  </a:moveTo>
                  <a:lnTo>
                    <a:pt x="1" y="16"/>
                  </a:lnTo>
                  <a:lnTo>
                    <a:pt x="0" y="14"/>
                  </a:lnTo>
                  <a:lnTo>
                    <a:pt x="1" y="10"/>
                  </a:lnTo>
                  <a:lnTo>
                    <a:pt x="2" y="9"/>
                  </a:lnTo>
                  <a:lnTo>
                    <a:pt x="6" y="7"/>
                  </a:lnTo>
                  <a:lnTo>
                    <a:pt x="7" y="6"/>
                  </a:lnTo>
                  <a:lnTo>
                    <a:pt x="8" y="5"/>
                  </a:lnTo>
                  <a:lnTo>
                    <a:pt x="11" y="5"/>
                  </a:lnTo>
                  <a:lnTo>
                    <a:pt x="13" y="3"/>
                  </a:lnTo>
                  <a:lnTo>
                    <a:pt x="15" y="0"/>
                  </a:lnTo>
                  <a:lnTo>
                    <a:pt x="16" y="0"/>
                  </a:lnTo>
                  <a:lnTo>
                    <a:pt x="14" y="5"/>
                  </a:lnTo>
                  <a:lnTo>
                    <a:pt x="13" y="8"/>
                  </a:lnTo>
                  <a:lnTo>
                    <a:pt x="3" y="1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20" name="Google Shape;3020;p203"/>
            <p:cNvSpPr/>
            <p:nvPr/>
          </p:nvSpPr>
          <p:spPr>
            <a:xfrm>
              <a:off x="3545030" y="2838120"/>
              <a:ext cx="33496" cy="40622"/>
            </a:xfrm>
            <a:custGeom>
              <a:avLst/>
              <a:gdLst/>
              <a:ahLst/>
              <a:cxnLst/>
              <a:rect l="l" t="t" r="r" b="b"/>
              <a:pathLst>
                <a:path w="37" h="47" extrusionOk="0">
                  <a:moveTo>
                    <a:pt x="34" y="19"/>
                  </a:moveTo>
                  <a:lnTo>
                    <a:pt x="32" y="25"/>
                  </a:lnTo>
                  <a:lnTo>
                    <a:pt x="29" y="31"/>
                  </a:lnTo>
                  <a:lnTo>
                    <a:pt x="27" y="41"/>
                  </a:lnTo>
                  <a:lnTo>
                    <a:pt x="25" y="42"/>
                  </a:lnTo>
                  <a:lnTo>
                    <a:pt x="24" y="39"/>
                  </a:lnTo>
                  <a:lnTo>
                    <a:pt x="28" y="27"/>
                  </a:lnTo>
                  <a:lnTo>
                    <a:pt x="28" y="25"/>
                  </a:lnTo>
                  <a:lnTo>
                    <a:pt x="28" y="24"/>
                  </a:lnTo>
                  <a:lnTo>
                    <a:pt x="27" y="22"/>
                  </a:lnTo>
                  <a:lnTo>
                    <a:pt x="25" y="25"/>
                  </a:lnTo>
                  <a:lnTo>
                    <a:pt x="20" y="38"/>
                  </a:lnTo>
                  <a:lnTo>
                    <a:pt x="18" y="41"/>
                  </a:lnTo>
                  <a:lnTo>
                    <a:pt x="17" y="42"/>
                  </a:lnTo>
                  <a:lnTo>
                    <a:pt x="16" y="42"/>
                  </a:lnTo>
                  <a:lnTo>
                    <a:pt x="13" y="42"/>
                  </a:lnTo>
                  <a:lnTo>
                    <a:pt x="8" y="46"/>
                  </a:lnTo>
                  <a:lnTo>
                    <a:pt x="17" y="30"/>
                  </a:lnTo>
                  <a:lnTo>
                    <a:pt x="17" y="28"/>
                  </a:lnTo>
                  <a:lnTo>
                    <a:pt x="15" y="27"/>
                  </a:lnTo>
                  <a:lnTo>
                    <a:pt x="14" y="28"/>
                  </a:lnTo>
                  <a:lnTo>
                    <a:pt x="7" y="38"/>
                  </a:lnTo>
                  <a:lnTo>
                    <a:pt x="4" y="42"/>
                  </a:lnTo>
                  <a:lnTo>
                    <a:pt x="1" y="41"/>
                  </a:lnTo>
                  <a:lnTo>
                    <a:pt x="0" y="40"/>
                  </a:lnTo>
                  <a:lnTo>
                    <a:pt x="1" y="39"/>
                  </a:lnTo>
                  <a:lnTo>
                    <a:pt x="7" y="28"/>
                  </a:lnTo>
                  <a:lnTo>
                    <a:pt x="14" y="20"/>
                  </a:lnTo>
                  <a:lnTo>
                    <a:pt x="16" y="16"/>
                  </a:lnTo>
                  <a:lnTo>
                    <a:pt x="17" y="11"/>
                  </a:lnTo>
                  <a:lnTo>
                    <a:pt x="17" y="8"/>
                  </a:lnTo>
                  <a:lnTo>
                    <a:pt x="17" y="4"/>
                  </a:lnTo>
                  <a:lnTo>
                    <a:pt x="18" y="4"/>
                  </a:lnTo>
                  <a:lnTo>
                    <a:pt x="18" y="4"/>
                  </a:lnTo>
                  <a:lnTo>
                    <a:pt x="18" y="5"/>
                  </a:lnTo>
                  <a:lnTo>
                    <a:pt x="18" y="9"/>
                  </a:lnTo>
                  <a:lnTo>
                    <a:pt x="17" y="17"/>
                  </a:lnTo>
                  <a:lnTo>
                    <a:pt x="16" y="20"/>
                  </a:lnTo>
                  <a:lnTo>
                    <a:pt x="15" y="24"/>
                  </a:lnTo>
                  <a:lnTo>
                    <a:pt x="16" y="24"/>
                  </a:lnTo>
                  <a:lnTo>
                    <a:pt x="18" y="23"/>
                  </a:lnTo>
                  <a:lnTo>
                    <a:pt x="20" y="19"/>
                  </a:lnTo>
                  <a:lnTo>
                    <a:pt x="22" y="13"/>
                  </a:lnTo>
                  <a:lnTo>
                    <a:pt x="23" y="8"/>
                  </a:lnTo>
                  <a:lnTo>
                    <a:pt x="24" y="0"/>
                  </a:lnTo>
                  <a:lnTo>
                    <a:pt x="24" y="0"/>
                  </a:lnTo>
                  <a:lnTo>
                    <a:pt x="25" y="2"/>
                  </a:lnTo>
                  <a:lnTo>
                    <a:pt x="26" y="3"/>
                  </a:lnTo>
                  <a:lnTo>
                    <a:pt x="28" y="4"/>
                  </a:lnTo>
                  <a:lnTo>
                    <a:pt x="28" y="4"/>
                  </a:lnTo>
                  <a:lnTo>
                    <a:pt x="29" y="8"/>
                  </a:lnTo>
                  <a:lnTo>
                    <a:pt x="30" y="9"/>
                  </a:lnTo>
                  <a:lnTo>
                    <a:pt x="33" y="9"/>
                  </a:lnTo>
                  <a:lnTo>
                    <a:pt x="34" y="11"/>
                  </a:lnTo>
                  <a:lnTo>
                    <a:pt x="34" y="13"/>
                  </a:lnTo>
                  <a:lnTo>
                    <a:pt x="34" y="15"/>
                  </a:lnTo>
                  <a:lnTo>
                    <a:pt x="34" y="16"/>
                  </a:lnTo>
                  <a:lnTo>
                    <a:pt x="36" y="16"/>
                  </a:lnTo>
                  <a:lnTo>
                    <a:pt x="34" y="19"/>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21" name="Google Shape;3021;p203"/>
            <p:cNvSpPr/>
            <p:nvPr/>
          </p:nvSpPr>
          <p:spPr>
            <a:xfrm>
              <a:off x="3557589" y="2830734"/>
              <a:ext cx="4188" cy="7386"/>
            </a:xfrm>
            <a:custGeom>
              <a:avLst/>
              <a:gdLst/>
              <a:ahLst/>
              <a:cxnLst/>
              <a:rect l="l" t="t" r="r" b="b"/>
              <a:pathLst>
                <a:path w="4" h="10" extrusionOk="0">
                  <a:moveTo>
                    <a:pt x="2" y="8"/>
                  </a:moveTo>
                  <a:lnTo>
                    <a:pt x="1" y="9"/>
                  </a:lnTo>
                  <a:lnTo>
                    <a:pt x="0" y="9"/>
                  </a:lnTo>
                  <a:lnTo>
                    <a:pt x="1" y="3"/>
                  </a:lnTo>
                  <a:lnTo>
                    <a:pt x="0" y="1"/>
                  </a:lnTo>
                  <a:lnTo>
                    <a:pt x="0" y="1"/>
                  </a:lnTo>
                  <a:lnTo>
                    <a:pt x="0" y="0"/>
                  </a:lnTo>
                  <a:lnTo>
                    <a:pt x="1" y="0"/>
                  </a:lnTo>
                  <a:lnTo>
                    <a:pt x="2" y="1"/>
                  </a:lnTo>
                  <a:lnTo>
                    <a:pt x="3" y="3"/>
                  </a:lnTo>
                  <a:lnTo>
                    <a:pt x="3" y="5"/>
                  </a:lnTo>
                  <a:lnTo>
                    <a:pt x="3" y="6"/>
                  </a:lnTo>
                  <a:lnTo>
                    <a:pt x="3" y="7"/>
                  </a:lnTo>
                  <a:lnTo>
                    <a:pt x="2" y="8"/>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22" name="Google Shape;3022;p203"/>
            <p:cNvSpPr/>
            <p:nvPr/>
          </p:nvSpPr>
          <p:spPr>
            <a:xfrm>
              <a:off x="3549216" y="2827040"/>
              <a:ext cx="4188" cy="7386"/>
            </a:xfrm>
            <a:custGeom>
              <a:avLst/>
              <a:gdLst/>
              <a:ahLst/>
              <a:cxnLst/>
              <a:rect l="l" t="t" r="r" b="b"/>
              <a:pathLst>
                <a:path w="5" h="7" extrusionOk="0">
                  <a:moveTo>
                    <a:pt x="3" y="5"/>
                  </a:moveTo>
                  <a:lnTo>
                    <a:pt x="2" y="6"/>
                  </a:lnTo>
                  <a:lnTo>
                    <a:pt x="1" y="5"/>
                  </a:lnTo>
                  <a:lnTo>
                    <a:pt x="0" y="2"/>
                  </a:lnTo>
                  <a:lnTo>
                    <a:pt x="2" y="0"/>
                  </a:lnTo>
                  <a:lnTo>
                    <a:pt x="3" y="0"/>
                  </a:lnTo>
                  <a:lnTo>
                    <a:pt x="4" y="1"/>
                  </a:lnTo>
                  <a:lnTo>
                    <a:pt x="4" y="2"/>
                  </a:lnTo>
                  <a:lnTo>
                    <a:pt x="3"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23" name="Google Shape;3023;p203"/>
            <p:cNvSpPr/>
            <p:nvPr/>
          </p:nvSpPr>
          <p:spPr>
            <a:xfrm>
              <a:off x="4093516" y="2790110"/>
              <a:ext cx="12562" cy="7386"/>
            </a:xfrm>
            <a:custGeom>
              <a:avLst/>
              <a:gdLst/>
              <a:ahLst/>
              <a:cxnLst/>
              <a:rect l="l" t="t" r="r" b="b"/>
              <a:pathLst>
                <a:path w="13" h="10" extrusionOk="0">
                  <a:moveTo>
                    <a:pt x="8" y="1"/>
                  </a:moveTo>
                  <a:lnTo>
                    <a:pt x="11" y="3"/>
                  </a:lnTo>
                  <a:lnTo>
                    <a:pt x="12" y="9"/>
                  </a:lnTo>
                  <a:lnTo>
                    <a:pt x="6" y="9"/>
                  </a:lnTo>
                  <a:lnTo>
                    <a:pt x="1" y="5"/>
                  </a:lnTo>
                  <a:lnTo>
                    <a:pt x="0" y="2"/>
                  </a:lnTo>
                  <a:lnTo>
                    <a:pt x="0" y="1"/>
                  </a:lnTo>
                  <a:lnTo>
                    <a:pt x="1" y="0"/>
                  </a:lnTo>
                  <a:lnTo>
                    <a:pt x="2" y="1"/>
                  </a:lnTo>
                  <a:lnTo>
                    <a:pt x="3" y="0"/>
                  </a:lnTo>
                  <a:lnTo>
                    <a:pt x="5" y="0"/>
                  </a:lnTo>
                  <a:lnTo>
                    <a:pt x="8"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24" name="Google Shape;3024;p203"/>
            <p:cNvSpPr/>
            <p:nvPr/>
          </p:nvSpPr>
          <p:spPr>
            <a:xfrm>
              <a:off x="3549216" y="2790110"/>
              <a:ext cx="4188" cy="7386"/>
            </a:xfrm>
            <a:custGeom>
              <a:avLst/>
              <a:gdLst/>
              <a:ahLst/>
              <a:cxnLst/>
              <a:rect l="l" t="t" r="r" b="b"/>
              <a:pathLst>
                <a:path w="5" h="11" extrusionOk="0">
                  <a:moveTo>
                    <a:pt x="3" y="5"/>
                  </a:moveTo>
                  <a:lnTo>
                    <a:pt x="3" y="6"/>
                  </a:lnTo>
                  <a:lnTo>
                    <a:pt x="1" y="5"/>
                  </a:lnTo>
                  <a:lnTo>
                    <a:pt x="1" y="10"/>
                  </a:lnTo>
                  <a:lnTo>
                    <a:pt x="1" y="10"/>
                  </a:lnTo>
                  <a:lnTo>
                    <a:pt x="0" y="7"/>
                  </a:lnTo>
                  <a:lnTo>
                    <a:pt x="0" y="5"/>
                  </a:lnTo>
                  <a:lnTo>
                    <a:pt x="0" y="4"/>
                  </a:lnTo>
                  <a:lnTo>
                    <a:pt x="0" y="3"/>
                  </a:lnTo>
                  <a:lnTo>
                    <a:pt x="2" y="0"/>
                  </a:lnTo>
                  <a:lnTo>
                    <a:pt x="3" y="0"/>
                  </a:lnTo>
                  <a:lnTo>
                    <a:pt x="3" y="0"/>
                  </a:lnTo>
                  <a:lnTo>
                    <a:pt x="4" y="3"/>
                  </a:lnTo>
                  <a:lnTo>
                    <a:pt x="3"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25" name="Google Shape;3025;p203"/>
            <p:cNvSpPr/>
            <p:nvPr/>
          </p:nvSpPr>
          <p:spPr>
            <a:xfrm>
              <a:off x="3867422" y="2708864"/>
              <a:ext cx="8374" cy="11080"/>
            </a:xfrm>
            <a:custGeom>
              <a:avLst/>
              <a:gdLst/>
              <a:ahLst/>
              <a:cxnLst/>
              <a:rect l="l" t="t" r="r" b="b"/>
              <a:pathLst>
                <a:path w="8" h="13" extrusionOk="0">
                  <a:moveTo>
                    <a:pt x="6" y="7"/>
                  </a:moveTo>
                  <a:lnTo>
                    <a:pt x="4" y="11"/>
                  </a:lnTo>
                  <a:lnTo>
                    <a:pt x="2" y="11"/>
                  </a:lnTo>
                  <a:lnTo>
                    <a:pt x="1" y="12"/>
                  </a:lnTo>
                  <a:lnTo>
                    <a:pt x="0" y="12"/>
                  </a:lnTo>
                  <a:lnTo>
                    <a:pt x="1" y="8"/>
                  </a:lnTo>
                  <a:lnTo>
                    <a:pt x="1" y="5"/>
                  </a:lnTo>
                  <a:lnTo>
                    <a:pt x="1" y="1"/>
                  </a:lnTo>
                  <a:lnTo>
                    <a:pt x="2" y="0"/>
                  </a:lnTo>
                  <a:lnTo>
                    <a:pt x="5" y="0"/>
                  </a:lnTo>
                  <a:lnTo>
                    <a:pt x="5" y="3"/>
                  </a:lnTo>
                  <a:lnTo>
                    <a:pt x="5" y="5"/>
                  </a:lnTo>
                  <a:lnTo>
                    <a:pt x="7" y="5"/>
                  </a:lnTo>
                  <a:lnTo>
                    <a:pt x="6" y="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26" name="Google Shape;3026;p203"/>
            <p:cNvSpPr/>
            <p:nvPr/>
          </p:nvSpPr>
          <p:spPr>
            <a:xfrm>
              <a:off x="3536656" y="2679320"/>
              <a:ext cx="4185" cy="7386"/>
            </a:xfrm>
            <a:custGeom>
              <a:avLst/>
              <a:gdLst/>
              <a:ahLst/>
              <a:cxnLst/>
              <a:rect l="l" t="t" r="r" b="b"/>
              <a:pathLst>
                <a:path w="6" h="7" extrusionOk="0">
                  <a:moveTo>
                    <a:pt x="2" y="6"/>
                  </a:moveTo>
                  <a:lnTo>
                    <a:pt x="0" y="6"/>
                  </a:lnTo>
                  <a:lnTo>
                    <a:pt x="0" y="6"/>
                  </a:lnTo>
                  <a:lnTo>
                    <a:pt x="1" y="3"/>
                  </a:lnTo>
                  <a:lnTo>
                    <a:pt x="2" y="3"/>
                  </a:lnTo>
                  <a:lnTo>
                    <a:pt x="4" y="0"/>
                  </a:lnTo>
                  <a:lnTo>
                    <a:pt x="5" y="1"/>
                  </a:lnTo>
                  <a:lnTo>
                    <a:pt x="5" y="3"/>
                  </a:lnTo>
                  <a:lnTo>
                    <a:pt x="3" y="5"/>
                  </a:lnTo>
                  <a:lnTo>
                    <a:pt x="2"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27" name="Google Shape;3027;p203"/>
            <p:cNvSpPr/>
            <p:nvPr/>
          </p:nvSpPr>
          <p:spPr>
            <a:xfrm>
              <a:off x="3540842" y="2671934"/>
              <a:ext cx="8374" cy="7386"/>
            </a:xfrm>
            <a:custGeom>
              <a:avLst/>
              <a:gdLst/>
              <a:ahLst/>
              <a:cxnLst/>
              <a:rect l="l" t="t" r="r" b="b"/>
              <a:pathLst>
                <a:path w="10" h="8" extrusionOk="0">
                  <a:moveTo>
                    <a:pt x="3" y="7"/>
                  </a:moveTo>
                  <a:lnTo>
                    <a:pt x="0" y="7"/>
                  </a:lnTo>
                  <a:lnTo>
                    <a:pt x="2" y="4"/>
                  </a:lnTo>
                  <a:lnTo>
                    <a:pt x="3" y="2"/>
                  </a:lnTo>
                  <a:lnTo>
                    <a:pt x="4" y="0"/>
                  </a:lnTo>
                  <a:lnTo>
                    <a:pt x="7" y="0"/>
                  </a:lnTo>
                  <a:lnTo>
                    <a:pt x="9" y="2"/>
                  </a:lnTo>
                  <a:lnTo>
                    <a:pt x="7" y="5"/>
                  </a:lnTo>
                  <a:lnTo>
                    <a:pt x="3" y="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28" name="Google Shape;3028;p203"/>
            <p:cNvSpPr/>
            <p:nvPr/>
          </p:nvSpPr>
          <p:spPr>
            <a:xfrm>
              <a:off x="4005592" y="2638698"/>
              <a:ext cx="12560" cy="11078"/>
            </a:xfrm>
            <a:custGeom>
              <a:avLst/>
              <a:gdLst/>
              <a:ahLst/>
              <a:cxnLst/>
              <a:rect l="l" t="t" r="r" b="b"/>
              <a:pathLst>
                <a:path w="15" h="15" extrusionOk="0">
                  <a:moveTo>
                    <a:pt x="14" y="10"/>
                  </a:moveTo>
                  <a:lnTo>
                    <a:pt x="13" y="14"/>
                  </a:lnTo>
                  <a:lnTo>
                    <a:pt x="9" y="13"/>
                  </a:lnTo>
                  <a:lnTo>
                    <a:pt x="4" y="9"/>
                  </a:lnTo>
                  <a:lnTo>
                    <a:pt x="1" y="7"/>
                  </a:lnTo>
                  <a:lnTo>
                    <a:pt x="1" y="5"/>
                  </a:lnTo>
                  <a:lnTo>
                    <a:pt x="0" y="1"/>
                  </a:lnTo>
                  <a:lnTo>
                    <a:pt x="2" y="0"/>
                  </a:lnTo>
                  <a:lnTo>
                    <a:pt x="6" y="0"/>
                  </a:lnTo>
                  <a:lnTo>
                    <a:pt x="10" y="5"/>
                  </a:lnTo>
                  <a:lnTo>
                    <a:pt x="11" y="6"/>
                  </a:lnTo>
                  <a:lnTo>
                    <a:pt x="14" y="1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29" name="Google Shape;3029;p203"/>
            <p:cNvSpPr/>
            <p:nvPr/>
          </p:nvSpPr>
          <p:spPr>
            <a:xfrm>
              <a:off x="3900917" y="2631312"/>
              <a:ext cx="16748" cy="18464"/>
            </a:xfrm>
            <a:custGeom>
              <a:avLst/>
              <a:gdLst/>
              <a:ahLst/>
              <a:cxnLst/>
              <a:rect l="l" t="t" r="r" b="b"/>
              <a:pathLst>
                <a:path w="18" h="24" extrusionOk="0">
                  <a:moveTo>
                    <a:pt x="4" y="23"/>
                  </a:moveTo>
                  <a:lnTo>
                    <a:pt x="1" y="23"/>
                  </a:lnTo>
                  <a:lnTo>
                    <a:pt x="0" y="22"/>
                  </a:lnTo>
                  <a:lnTo>
                    <a:pt x="0" y="18"/>
                  </a:lnTo>
                  <a:lnTo>
                    <a:pt x="0" y="15"/>
                  </a:lnTo>
                  <a:lnTo>
                    <a:pt x="4" y="9"/>
                  </a:lnTo>
                  <a:lnTo>
                    <a:pt x="7" y="2"/>
                  </a:lnTo>
                  <a:lnTo>
                    <a:pt x="8" y="0"/>
                  </a:lnTo>
                  <a:lnTo>
                    <a:pt x="12" y="2"/>
                  </a:lnTo>
                  <a:lnTo>
                    <a:pt x="14" y="4"/>
                  </a:lnTo>
                  <a:lnTo>
                    <a:pt x="16" y="7"/>
                  </a:lnTo>
                  <a:lnTo>
                    <a:pt x="17" y="10"/>
                  </a:lnTo>
                  <a:lnTo>
                    <a:pt x="16" y="13"/>
                  </a:lnTo>
                  <a:lnTo>
                    <a:pt x="14" y="17"/>
                  </a:lnTo>
                  <a:lnTo>
                    <a:pt x="11" y="19"/>
                  </a:lnTo>
                  <a:lnTo>
                    <a:pt x="4" y="2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30" name="Google Shape;3030;p203"/>
            <p:cNvSpPr/>
            <p:nvPr/>
          </p:nvSpPr>
          <p:spPr>
            <a:xfrm>
              <a:off x="3586899" y="2620232"/>
              <a:ext cx="12560" cy="7386"/>
            </a:xfrm>
            <a:custGeom>
              <a:avLst/>
              <a:gdLst/>
              <a:ahLst/>
              <a:cxnLst/>
              <a:rect l="l" t="t" r="r" b="b"/>
              <a:pathLst>
                <a:path w="15" h="8" extrusionOk="0">
                  <a:moveTo>
                    <a:pt x="4" y="6"/>
                  </a:moveTo>
                  <a:lnTo>
                    <a:pt x="0" y="7"/>
                  </a:lnTo>
                  <a:lnTo>
                    <a:pt x="0" y="6"/>
                  </a:lnTo>
                  <a:lnTo>
                    <a:pt x="2" y="3"/>
                  </a:lnTo>
                  <a:lnTo>
                    <a:pt x="8" y="1"/>
                  </a:lnTo>
                  <a:lnTo>
                    <a:pt x="14" y="0"/>
                  </a:lnTo>
                  <a:lnTo>
                    <a:pt x="13" y="3"/>
                  </a:lnTo>
                  <a:lnTo>
                    <a:pt x="10" y="4"/>
                  </a:lnTo>
                  <a:lnTo>
                    <a:pt x="4"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31" name="Google Shape;3031;p203"/>
            <p:cNvSpPr/>
            <p:nvPr/>
          </p:nvSpPr>
          <p:spPr>
            <a:xfrm>
              <a:off x="3988844" y="2572224"/>
              <a:ext cx="25121" cy="18464"/>
            </a:xfrm>
            <a:custGeom>
              <a:avLst/>
              <a:gdLst/>
              <a:ahLst/>
              <a:cxnLst/>
              <a:rect l="l" t="t" r="r" b="b"/>
              <a:pathLst>
                <a:path w="26" h="23" extrusionOk="0">
                  <a:moveTo>
                    <a:pt x="20" y="21"/>
                  </a:moveTo>
                  <a:lnTo>
                    <a:pt x="19" y="22"/>
                  </a:lnTo>
                  <a:lnTo>
                    <a:pt x="18" y="22"/>
                  </a:lnTo>
                  <a:lnTo>
                    <a:pt x="15" y="18"/>
                  </a:lnTo>
                  <a:lnTo>
                    <a:pt x="12" y="17"/>
                  </a:lnTo>
                  <a:lnTo>
                    <a:pt x="11" y="16"/>
                  </a:lnTo>
                  <a:lnTo>
                    <a:pt x="1" y="8"/>
                  </a:lnTo>
                  <a:lnTo>
                    <a:pt x="1" y="5"/>
                  </a:lnTo>
                  <a:lnTo>
                    <a:pt x="0" y="2"/>
                  </a:lnTo>
                  <a:lnTo>
                    <a:pt x="4" y="1"/>
                  </a:lnTo>
                  <a:lnTo>
                    <a:pt x="10" y="0"/>
                  </a:lnTo>
                  <a:lnTo>
                    <a:pt x="15" y="0"/>
                  </a:lnTo>
                  <a:lnTo>
                    <a:pt x="21" y="2"/>
                  </a:lnTo>
                  <a:lnTo>
                    <a:pt x="22" y="3"/>
                  </a:lnTo>
                  <a:lnTo>
                    <a:pt x="25" y="6"/>
                  </a:lnTo>
                  <a:lnTo>
                    <a:pt x="24" y="9"/>
                  </a:lnTo>
                  <a:lnTo>
                    <a:pt x="24" y="14"/>
                  </a:lnTo>
                  <a:lnTo>
                    <a:pt x="23" y="16"/>
                  </a:lnTo>
                  <a:lnTo>
                    <a:pt x="21" y="18"/>
                  </a:lnTo>
                  <a:lnTo>
                    <a:pt x="20" y="2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32" name="Google Shape;3032;p203"/>
            <p:cNvSpPr/>
            <p:nvPr/>
          </p:nvSpPr>
          <p:spPr>
            <a:xfrm>
              <a:off x="3147271" y="2557452"/>
              <a:ext cx="8374" cy="7386"/>
            </a:xfrm>
            <a:custGeom>
              <a:avLst/>
              <a:gdLst/>
              <a:ahLst/>
              <a:cxnLst/>
              <a:rect l="l" t="t" r="r" b="b"/>
              <a:pathLst>
                <a:path w="7" h="8" extrusionOk="0">
                  <a:moveTo>
                    <a:pt x="5" y="7"/>
                  </a:moveTo>
                  <a:lnTo>
                    <a:pt x="3" y="7"/>
                  </a:lnTo>
                  <a:lnTo>
                    <a:pt x="0" y="3"/>
                  </a:lnTo>
                  <a:lnTo>
                    <a:pt x="0" y="2"/>
                  </a:lnTo>
                  <a:lnTo>
                    <a:pt x="3" y="0"/>
                  </a:lnTo>
                  <a:lnTo>
                    <a:pt x="6" y="3"/>
                  </a:lnTo>
                  <a:lnTo>
                    <a:pt x="6" y="4"/>
                  </a:lnTo>
                  <a:lnTo>
                    <a:pt x="5" y="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33" name="Google Shape;3033;p203"/>
            <p:cNvSpPr/>
            <p:nvPr/>
          </p:nvSpPr>
          <p:spPr>
            <a:xfrm>
              <a:off x="3993029" y="2557452"/>
              <a:ext cx="12562" cy="11078"/>
            </a:xfrm>
            <a:custGeom>
              <a:avLst/>
              <a:gdLst/>
              <a:ahLst/>
              <a:cxnLst/>
              <a:rect l="l" t="t" r="r" b="b"/>
              <a:pathLst>
                <a:path w="13" h="15" extrusionOk="0">
                  <a:moveTo>
                    <a:pt x="6" y="4"/>
                  </a:moveTo>
                  <a:lnTo>
                    <a:pt x="7" y="4"/>
                  </a:lnTo>
                  <a:lnTo>
                    <a:pt x="8" y="4"/>
                  </a:lnTo>
                  <a:lnTo>
                    <a:pt x="8" y="4"/>
                  </a:lnTo>
                  <a:lnTo>
                    <a:pt x="9" y="7"/>
                  </a:lnTo>
                  <a:lnTo>
                    <a:pt x="10" y="8"/>
                  </a:lnTo>
                  <a:lnTo>
                    <a:pt x="12" y="9"/>
                  </a:lnTo>
                  <a:lnTo>
                    <a:pt x="12" y="11"/>
                  </a:lnTo>
                  <a:lnTo>
                    <a:pt x="12" y="12"/>
                  </a:lnTo>
                  <a:lnTo>
                    <a:pt x="10" y="14"/>
                  </a:lnTo>
                  <a:lnTo>
                    <a:pt x="10" y="14"/>
                  </a:lnTo>
                  <a:lnTo>
                    <a:pt x="2" y="9"/>
                  </a:lnTo>
                  <a:lnTo>
                    <a:pt x="0" y="4"/>
                  </a:lnTo>
                  <a:lnTo>
                    <a:pt x="0" y="3"/>
                  </a:lnTo>
                  <a:lnTo>
                    <a:pt x="1" y="0"/>
                  </a:lnTo>
                  <a:lnTo>
                    <a:pt x="2" y="0"/>
                  </a:lnTo>
                  <a:lnTo>
                    <a:pt x="3" y="0"/>
                  </a:lnTo>
                  <a:lnTo>
                    <a:pt x="5" y="1"/>
                  </a:lnTo>
                  <a:lnTo>
                    <a:pt x="6"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34" name="Google Shape;3034;p203"/>
            <p:cNvSpPr/>
            <p:nvPr/>
          </p:nvSpPr>
          <p:spPr>
            <a:xfrm>
              <a:off x="4001404" y="2524214"/>
              <a:ext cx="16748" cy="11080"/>
            </a:xfrm>
            <a:custGeom>
              <a:avLst/>
              <a:gdLst/>
              <a:ahLst/>
              <a:cxnLst/>
              <a:rect l="l" t="t" r="r" b="b"/>
              <a:pathLst>
                <a:path w="19" h="14" extrusionOk="0">
                  <a:moveTo>
                    <a:pt x="5" y="0"/>
                  </a:moveTo>
                  <a:lnTo>
                    <a:pt x="11" y="1"/>
                  </a:lnTo>
                  <a:lnTo>
                    <a:pt x="15" y="1"/>
                  </a:lnTo>
                  <a:lnTo>
                    <a:pt x="16" y="2"/>
                  </a:lnTo>
                  <a:lnTo>
                    <a:pt x="18" y="5"/>
                  </a:lnTo>
                  <a:lnTo>
                    <a:pt x="16" y="10"/>
                  </a:lnTo>
                  <a:lnTo>
                    <a:pt x="14" y="12"/>
                  </a:lnTo>
                  <a:lnTo>
                    <a:pt x="10" y="13"/>
                  </a:lnTo>
                  <a:lnTo>
                    <a:pt x="4" y="11"/>
                  </a:lnTo>
                  <a:lnTo>
                    <a:pt x="2" y="10"/>
                  </a:lnTo>
                  <a:lnTo>
                    <a:pt x="0" y="7"/>
                  </a:lnTo>
                  <a:lnTo>
                    <a:pt x="1" y="5"/>
                  </a:lnTo>
                  <a:lnTo>
                    <a:pt x="4" y="5"/>
                  </a:lnTo>
                  <a:lnTo>
                    <a:pt x="5" y="4"/>
                  </a:lnTo>
                  <a:lnTo>
                    <a:pt x="4" y="2"/>
                  </a:lnTo>
                  <a:lnTo>
                    <a:pt x="4" y="1"/>
                  </a:lnTo>
                  <a:lnTo>
                    <a:pt x="5"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35" name="Google Shape;3035;p203"/>
            <p:cNvSpPr/>
            <p:nvPr/>
          </p:nvSpPr>
          <p:spPr>
            <a:xfrm>
              <a:off x="3708319" y="2513136"/>
              <a:ext cx="20936" cy="7386"/>
            </a:xfrm>
            <a:custGeom>
              <a:avLst/>
              <a:gdLst/>
              <a:ahLst/>
              <a:cxnLst/>
              <a:rect l="l" t="t" r="r" b="b"/>
              <a:pathLst>
                <a:path w="22" h="10" extrusionOk="0">
                  <a:moveTo>
                    <a:pt x="20" y="8"/>
                  </a:moveTo>
                  <a:lnTo>
                    <a:pt x="18" y="9"/>
                  </a:lnTo>
                  <a:lnTo>
                    <a:pt x="12" y="8"/>
                  </a:lnTo>
                  <a:lnTo>
                    <a:pt x="4" y="5"/>
                  </a:lnTo>
                  <a:lnTo>
                    <a:pt x="0" y="1"/>
                  </a:lnTo>
                  <a:lnTo>
                    <a:pt x="0" y="1"/>
                  </a:lnTo>
                  <a:lnTo>
                    <a:pt x="2" y="0"/>
                  </a:lnTo>
                  <a:lnTo>
                    <a:pt x="4" y="1"/>
                  </a:lnTo>
                  <a:lnTo>
                    <a:pt x="8" y="3"/>
                  </a:lnTo>
                  <a:lnTo>
                    <a:pt x="17" y="4"/>
                  </a:lnTo>
                  <a:lnTo>
                    <a:pt x="20" y="5"/>
                  </a:lnTo>
                  <a:lnTo>
                    <a:pt x="21" y="7"/>
                  </a:lnTo>
                  <a:lnTo>
                    <a:pt x="20" y="8"/>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36" name="Google Shape;3036;p203"/>
            <p:cNvSpPr/>
            <p:nvPr/>
          </p:nvSpPr>
          <p:spPr>
            <a:xfrm>
              <a:off x="3812993" y="2505750"/>
              <a:ext cx="29307" cy="18464"/>
            </a:xfrm>
            <a:custGeom>
              <a:avLst/>
              <a:gdLst/>
              <a:ahLst/>
              <a:cxnLst/>
              <a:rect l="l" t="t" r="r" b="b"/>
              <a:pathLst>
                <a:path w="31" h="24" extrusionOk="0">
                  <a:moveTo>
                    <a:pt x="29" y="23"/>
                  </a:moveTo>
                  <a:lnTo>
                    <a:pt x="26" y="23"/>
                  </a:lnTo>
                  <a:lnTo>
                    <a:pt x="22" y="22"/>
                  </a:lnTo>
                  <a:lnTo>
                    <a:pt x="17" y="21"/>
                  </a:lnTo>
                  <a:lnTo>
                    <a:pt x="15" y="19"/>
                  </a:lnTo>
                  <a:lnTo>
                    <a:pt x="13" y="16"/>
                  </a:lnTo>
                  <a:lnTo>
                    <a:pt x="12" y="12"/>
                  </a:lnTo>
                  <a:lnTo>
                    <a:pt x="8" y="6"/>
                  </a:lnTo>
                  <a:lnTo>
                    <a:pt x="3" y="5"/>
                  </a:lnTo>
                  <a:lnTo>
                    <a:pt x="0" y="0"/>
                  </a:lnTo>
                  <a:lnTo>
                    <a:pt x="3" y="0"/>
                  </a:lnTo>
                  <a:lnTo>
                    <a:pt x="6" y="1"/>
                  </a:lnTo>
                  <a:lnTo>
                    <a:pt x="13" y="3"/>
                  </a:lnTo>
                  <a:lnTo>
                    <a:pt x="17" y="5"/>
                  </a:lnTo>
                  <a:lnTo>
                    <a:pt x="25" y="10"/>
                  </a:lnTo>
                  <a:lnTo>
                    <a:pt x="27" y="15"/>
                  </a:lnTo>
                  <a:lnTo>
                    <a:pt x="30" y="18"/>
                  </a:lnTo>
                  <a:lnTo>
                    <a:pt x="30" y="21"/>
                  </a:lnTo>
                  <a:lnTo>
                    <a:pt x="30" y="22"/>
                  </a:lnTo>
                  <a:lnTo>
                    <a:pt x="29" y="2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37" name="Google Shape;3037;p203"/>
            <p:cNvSpPr/>
            <p:nvPr/>
          </p:nvSpPr>
          <p:spPr>
            <a:xfrm>
              <a:off x="3591085" y="2468820"/>
              <a:ext cx="33496" cy="22158"/>
            </a:xfrm>
            <a:custGeom>
              <a:avLst/>
              <a:gdLst/>
              <a:ahLst/>
              <a:cxnLst/>
              <a:rect l="l" t="t" r="r" b="b"/>
              <a:pathLst>
                <a:path w="34" h="27" extrusionOk="0">
                  <a:moveTo>
                    <a:pt x="22" y="1"/>
                  </a:moveTo>
                  <a:lnTo>
                    <a:pt x="24" y="4"/>
                  </a:lnTo>
                  <a:lnTo>
                    <a:pt x="27" y="4"/>
                  </a:lnTo>
                  <a:lnTo>
                    <a:pt x="28" y="7"/>
                  </a:lnTo>
                  <a:lnTo>
                    <a:pt x="32" y="14"/>
                  </a:lnTo>
                  <a:lnTo>
                    <a:pt x="33" y="15"/>
                  </a:lnTo>
                  <a:lnTo>
                    <a:pt x="33" y="18"/>
                  </a:lnTo>
                  <a:lnTo>
                    <a:pt x="30" y="21"/>
                  </a:lnTo>
                  <a:lnTo>
                    <a:pt x="28" y="23"/>
                  </a:lnTo>
                  <a:lnTo>
                    <a:pt x="24" y="25"/>
                  </a:lnTo>
                  <a:lnTo>
                    <a:pt x="19" y="26"/>
                  </a:lnTo>
                  <a:lnTo>
                    <a:pt x="17" y="24"/>
                  </a:lnTo>
                  <a:lnTo>
                    <a:pt x="9" y="18"/>
                  </a:lnTo>
                  <a:lnTo>
                    <a:pt x="3" y="9"/>
                  </a:lnTo>
                  <a:lnTo>
                    <a:pt x="0" y="4"/>
                  </a:lnTo>
                  <a:lnTo>
                    <a:pt x="2" y="2"/>
                  </a:lnTo>
                  <a:lnTo>
                    <a:pt x="4" y="1"/>
                  </a:lnTo>
                  <a:lnTo>
                    <a:pt x="10" y="0"/>
                  </a:lnTo>
                  <a:lnTo>
                    <a:pt x="20" y="1"/>
                  </a:lnTo>
                  <a:lnTo>
                    <a:pt x="22"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38" name="Google Shape;3038;p203"/>
            <p:cNvSpPr/>
            <p:nvPr/>
          </p:nvSpPr>
          <p:spPr>
            <a:xfrm>
              <a:off x="3624580" y="2457740"/>
              <a:ext cx="20936" cy="18466"/>
            </a:xfrm>
            <a:custGeom>
              <a:avLst/>
              <a:gdLst/>
              <a:ahLst/>
              <a:cxnLst/>
              <a:rect l="l" t="t" r="r" b="b"/>
              <a:pathLst>
                <a:path w="24" h="22" extrusionOk="0">
                  <a:moveTo>
                    <a:pt x="22" y="21"/>
                  </a:moveTo>
                  <a:lnTo>
                    <a:pt x="18" y="21"/>
                  </a:lnTo>
                  <a:lnTo>
                    <a:pt x="14" y="20"/>
                  </a:lnTo>
                  <a:lnTo>
                    <a:pt x="9" y="16"/>
                  </a:lnTo>
                  <a:lnTo>
                    <a:pt x="0" y="7"/>
                  </a:lnTo>
                  <a:lnTo>
                    <a:pt x="7" y="0"/>
                  </a:lnTo>
                  <a:lnTo>
                    <a:pt x="19" y="8"/>
                  </a:lnTo>
                  <a:lnTo>
                    <a:pt x="23" y="13"/>
                  </a:lnTo>
                  <a:lnTo>
                    <a:pt x="22" y="2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39" name="Google Shape;3039;p203"/>
            <p:cNvSpPr/>
            <p:nvPr/>
          </p:nvSpPr>
          <p:spPr>
            <a:xfrm>
              <a:off x="3607833" y="2435582"/>
              <a:ext cx="12562" cy="7386"/>
            </a:xfrm>
            <a:custGeom>
              <a:avLst/>
              <a:gdLst/>
              <a:ahLst/>
              <a:cxnLst/>
              <a:rect l="l" t="t" r="r" b="b"/>
              <a:pathLst>
                <a:path w="14" h="8" extrusionOk="0">
                  <a:moveTo>
                    <a:pt x="10" y="3"/>
                  </a:moveTo>
                  <a:lnTo>
                    <a:pt x="8" y="7"/>
                  </a:lnTo>
                  <a:lnTo>
                    <a:pt x="1" y="6"/>
                  </a:lnTo>
                  <a:lnTo>
                    <a:pt x="0" y="5"/>
                  </a:lnTo>
                  <a:lnTo>
                    <a:pt x="0" y="3"/>
                  </a:lnTo>
                  <a:lnTo>
                    <a:pt x="1" y="2"/>
                  </a:lnTo>
                  <a:lnTo>
                    <a:pt x="8" y="0"/>
                  </a:lnTo>
                  <a:lnTo>
                    <a:pt x="11" y="0"/>
                  </a:lnTo>
                  <a:lnTo>
                    <a:pt x="13" y="1"/>
                  </a:lnTo>
                  <a:lnTo>
                    <a:pt x="13" y="1"/>
                  </a:lnTo>
                  <a:lnTo>
                    <a:pt x="10"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40" name="Google Shape;3040;p203"/>
            <p:cNvSpPr/>
            <p:nvPr/>
          </p:nvSpPr>
          <p:spPr>
            <a:xfrm>
              <a:off x="3390113" y="2310020"/>
              <a:ext cx="16748" cy="29544"/>
            </a:xfrm>
            <a:custGeom>
              <a:avLst/>
              <a:gdLst/>
              <a:ahLst/>
              <a:cxnLst/>
              <a:rect l="l" t="t" r="r" b="b"/>
              <a:pathLst>
                <a:path w="19" h="37" extrusionOk="0">
                  <a:moveTo>
                    <a:pt x="16" y="35"/>
                  </a:moveTo>
                  <a:lnTo>
                    <a:pt x="14" y="36"/>
                  </a:lnTo>
                  <a:lnTo>
                    <a:pt x="13" y="35"/>
                  </a:lnTo>
                  <a:lnTo>
                    <a:pt x="11" y="33"/>
                  </a:lnTo>
                  <a:lnTo>
                    <a:pt x="10" y="29"/>
                  </a:lnTo>
                  <a:lnTo>
                    <a:pt x="8" y="26"/>
                  </a:lnTo>
                  <a:lnTo>
                    <a:pt x="3" y="23"/>
                  </a:lnTo>
                  <a:lnTo>
                    <a:pt x="3" y="20"/>
                  </a:lnTo>
                  <a:lnTo>
                    <a:pt x="1" y="16"/>
                  </a:lnTo>
                  <a:lnTo>
                    <a:pt x="1" y="11"/>
                  </a:lnTo>
                  <a:lnTo>
                    <a:pt x="0" y="6"/>
                  </a:lnTo>
                  <a:lnTo>
                    <a:pt x="0" y="4"/>
                  </a:lnTo>
                  <a:lnTo>
                    <a:pt x="1" y="1"/>
                  </a:lnTo>
                  <a:lnTo>
                    <a:pt x="5" y="0"/>
                  </a:lnTo>
                  <a:lnTo>
                    <a:pt x="8" y="1"/>
                  </a:lnTo>
                  <a:lnTo>
                    <a:pt x="8" y="2"/>
                  </a:lnTo>
                  <a:lnTo>
                    <a:pt x="9" y="4"/>
                  </a:lnTo>
                  <a:lnTo>
                    <a:pt x="10" y="7"/>
                  </a:lnTo>
                  <a:lnTo>
                    <a:pt x="14" y="13"/>
                  </a:lnTo>
                  <a:lnTo>
                    <a:pt x="15" y="18"/>
                  </a:lnTo>
                  <a:lnTo>
                    <a:pt x="18" y="29"/>
                  </a:lnTo>
                  <a:lnTo>
                    <a:pt x="18" y="30"/>
                  </a:lnTo>
                  <a:lnTo>
                    <a:pt x="18" y="33"/>
                  </a:lnTo>
                  <a:lnTo>
                    <a:pt x="16" y="3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41" name="Google Shape;3041;p203"/>
            <p:cNvSpPr/>
            <p:nvPr/>
          </p:nvSpPr>
          <p:spPr>
            <a:xfrm>
              <a:off x="3411048" y="2302634"/>
              <a:ext cx="37681" cy="33238"/>
            </a:xfrm>
            <a:custGeom>
              <a:avLst/>
              <a:gdLst/>
              <a:ahLst/>
              <a:cxnLst/>
              <a:rect l="l" t="t" r="r" b="b"/>
              <a:pathLst>
                <a:path w="40" h="40" extrusionOk="0">
                  <a:moveTo>
                    <a:pt x="24" y="27"/>
                  </a:moveTo>
                  <a:lnTo>
                    <a:pt x="27" y="29"/>
                  </a:lnTo>
                  <a:lnTo>
                    <a:pt x="31" y="32"/>
                  </a:lnTo>
                  <a:lnTo>
                    <a:pt x="38" y="32"/>
                  </a:lnTo>
                  <a:lnTo>
                    <a:pt x="39" y="33"/>
                  </a:lnTo>
                  <a:lnTo>
                    <a:pt x="39" y="34"/>
                  </a:lnTo>
                  <a:lnTo>
                    <a:pt x="38" y="36"/>
                  </a:lnTo>
                  <a:lnTo>
                    <a:pt x="36" y="39"/>
                  </a:lnTo>
                  <a:lnTo>
                    <a:pt x="34" y="39"/>
                  </a:lnTo>
                  <a:lnTo>
                    <a:pt x="31" y="38"/>
                  </a:lnTo>
                  <a:lnTo>
                    <a:pt x="30" y="36"/>
                  </a:lnTo>
                  <a:lnTo>
                    <a:pt x="28" y="34"/>
                  </a:lnTo>
                  <a:lnTo>
                    <a:pt x="27" y="34"/>
                  </a:lnTo>
                  <a:lnTo>
                    <a:pt x="27" y="34"/>
                  </a:lnTo>
                  <a:lnTo>
                    <a:pt x="26" y="36"/>
                  </a:lnTo>
                  <a:lnTo>
                    <a:pt x="27" y="37"/>
                  </a:lnTo>
                  <a:lnTo>
                    <a:pt x="26" y="38"/>
                  </a:lnTo>
                  <a:lnTo>
                    <a:pt x="22" y="36"/>
                  </a:lnTo>
                  <a:lnTo>
                    <a:pt x="20" y="36"/>
                  </a:lnTo>
                  <a:lnTo>
                    <a:pt x="21" y="33"/>
                  </a:lnTo>
                  <a:lnTo>
                    <a:pt x="24" y="29"/>
                  </a:lnTo>
                  <a:lnTo>
                    <a:pt x="22" y="28"/>
                  </a:lnTo>
                  <a:lnTo>
                    <a:pt x="20" y="27"/>
                  </a:lnTo>
                  <a:lnTo>
                    <a:pt x="17" y="29"/>
                  </a:lnTo>
                  <a:lnTo>
                    <a:pt x="14" y="30"/>
                  </a:lnTo>
                  <a:lnTo>
                    <a:pt x="11" y="28"/>
                  </a:lnTo>
                  <a:lnTo>
                    <a:pt x="11" y="21"/>
                  </a:lnTo>
                  <a:lnTo>
                    <a:pt x="10" y="17"/>
                  </a:lnTo>
                  <a:lnTo>
                    <a:pt x="8" y="15"/>
                  </a:lnTo>
                  <a:lnTo>
                    <a:pt x="8" y="13"/>
                  </a:lnTo>
                  <a:lnTo>
                    <a:pt x="6" y="11"/>
                  </a:lnTo>
                  <a:lnTo>
                    <a:pt x="3" y="10"/>
                  </a:lnTo>
                  <a:lnTo>
                    <a:pt x="0" y="6"/>
                  </a:lnTo>
                  <a:lnTo>
                    <a:pt x="0" y="4"/>
                  </a:lnTo>
                  <a:lnTo>
                    <a:pt x="0" y="2"/>
                  </a:lnTo>
                  <a:lnTo>
                    <a:pt x="2" y="0"/>
                  </a:lnTo>
                  <a:lnTo>
                    <a:pt x="11" y="5"/>
                  </a:lnTo>
                  <a:lnTo>
                    <a:pt x="16" y="9"/>
                  </a:lnTo>
                  <a:lnTo>
                    <a:pt x="22" y="13"/>
                  </a:lnTo>
                  <a:lnTo>
                    <a:pt x="24" y="17"/>
                  </a:lnTo>
                  <a:lnTo>
                    <a:pt x="25" y="19"/>
                  </a:lnTo>
                  <a:lnTo>
                    <a:pt x="24" y="22"/>
                  </a:lnTo>
                  <a:lnTo>
                    <a:pt x="22" y="24"/>
                  </a:lnTo>
                  <a:lnTo>
                    <a:pt x="24" y="2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42" name="Google Shape;3042;p203"/>
            <p:cNvSpPr/>
            <p:nvPr/>
          </p:nvSpPr>
          <p:spPr>
            <a:xfrm>
              <a:off x="3448729" y="2287862"/>
              <a:ext cx="8374" cy="11080"/>
            </a:xfrm>
            <a:custGeom>
              <a:avLst/>
              <a:gdLst/>
              <a:ahLst/>
              <a:cxnLst/>
              <a:rect l="l" t="t" r="r" b="b"/>
              <a:pathLst>
                <a:path w="11" h="12" extrusionOk="0">
                  <a:moveTo>
                    <a:pt x="4" y="5"/>
                  </a:moveTo>
                  <a:lnTo>
                    <a:pt x="6" y="5"/>
                  </a:lnTo>
                  <a:lnTo>
                    <a:pt x="9" y="5"/>
                  </a:lnTo>
                  <a:lnTo>
                    <a:pt x="10" y="6"/>
                  </a:lnTo>
                  <a:lnTo>
                    <a:pt x="7" y="10"/>
                  </a:lnTo>
                  <a:lnTo>
                    <a:pt x="6" y="11"/>
                  </a:lnTo>
                  <a:lnTo>
                    <a:pt x="3" y="8"/>
                  </a:lnTo>
                  <a:lnTo>
                    <a:pt x="1" y="5"/>
                  </a:lnTo>
                  <a:lnTo>
                    <a:pt x="0" y="3"/>
                  </a:lnTo>
                  <a:lnTo>
                    <a:pt x="0" y="0"/>
                  </a:lnTo>
                  <a:lnTo>
                    <a:pt x="0" y="0"/>
                  </a:lnTo>
                  <a:lnTo>
                    <a:pt x="4"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43" name="Google Shape;3043;p203"/>
            <p:cNvSpPr/>
            <p:nvPr/>
          </p:nvSpPr>
          <p:spPr>
            <a:xfrm>
              <a:off x="2690898" y="2243546"/>
              <a:ext cx="8374" cy="11080"/>
            </a:xfrm>
            <a:custGeom>
              <a:avLst/>
              <a:gdLst/>
              <a:ahLst/>
              <a:cxnLst/>
              <a:rect l="l" t="t" r="r" b="b"/>
              <a:pathLst>
                <a:path w="10" h="13" extrusionOk="0">
                  <a:moveTo>
                    <a:pt x="0" y="0"/>
                  </a:moveTo>
                  <a:lnTo>
                    <a:pt x="4" y="1"/>
                  </a:lnTo>
                  <a:lnTo>
                    <a:pt x="9" y="1"/>
                  </a:lnTo>
                  <a:lnTo>
                    <a:pt x="8" y="7"/>
                  </a:lnTo>
                  <a:lnTo>
                    <a:pt x="7" y="11"/>
                  </a:lnTo>
                  <a:lnTo>
                    <a:pt x="5" y="12"/>
                  </a:lnTo>
                  <a:lnTo>
                    <a:pt x="4" y="10"/>
                  </a:lnTo>
                  <a:lnTo>
                    <a:pt x="2" y="5"/>
                  </a:lnTo>
                  <a:lnTo>
                    <a:pt x="0"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44" name="Google Shape;3044;p203"/>
            <p:cNvSpPr/>
            <p:nvPr/>
          </p:nvSpPr>
          <p:spPr>
            <a:xfrm>
              <a:off x="4064208" y="2232468"/>
              <a:ext cx="16748" cy="11078"/>
            </a:xfrm>
            <a:custGeom>
              <a:avLst/>
              <a:gdLst/>
              <a:ahLst/>
              <a:cxnLst/>
              <a:rect l="l" t="t" r="r" b="b"/>
              <a:pathLst>
                <a:path w="16" h="14" extrusionOk="0">
                  <a:moveTo>
                    <a:pt x="6" y="11"/>
                  </a:moveTo>
                  <a:lnTo>
                    <a:pt x="3" y="13"/>
                  </a:lnTo>
                  <a:lnTo>
                    <a:pt x="0" y="11"/>
                  </a:lnTo>
                  <a:lnTo>
                    <a:pt x="2" y="9"/>
                  </a:lnTo>
                  <a:lnTo>
                    <a:pt x="4" y="6"/>
                  </a:lnTo>
                  <a:lnTo>
                    <a:pt x="7" y="3"/>
                  </a:lnTo>
                  <a:lnTo>
                    <a:pt x="8" y="1"/>
                  </a:lnTo>
                  <a:lnTo>
                    <a:pt x="13" y="0"/>
                  </a:lnTo>
                  <a:lnTo>
                    <a:pt x="15" y="0"/>
                  </a:lnTo>
                  <a:lnTo>
                    <a:pt x="15" y="1"/>
                  </a:lnTo>
                  <a:lnTo>
                    <a:pt x="12" y="4"/>
                  </a:lnTo>
                  <a:lnTo>
                    <a:pt x="6" y="1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45" name="Google Shape;3045;p203"/>
            <p:cNvSpPr/>
            <p:nvPr/>
          </p:nvSpPr>
          <p:spPr>
            <a:xfrm>
              <a:off x="2690898" y="2199229"/>
              <a:ext cx="8374" cy="25852"/>
            </a:xfrm>
            <a:custGeom>
              <a:avLst/>
              <a:gdLst/>
              <a:ahLst/>
              <a:cxnLst/>
              <a:rect l="l" t="t" r="r" b="b"/>
              <a:pathLst>
                <a:path w="9" h="30" extrusionOk="0">
                  <a:moveTo>
                    <a:pt x="8" y="22"/>
                  </a:moveTo>
                  <a:lnTo>
                    <a:pt x="6" y="29"/>
                  </a:lnTo>
                  <a:lnTo>
                    <a:pt x="5" y="29"/>
                  </a:lnTo>
                  <a:lnTo>
                    <a:pt x="4" y="26"/>
                  </a:lnTo>
                  <a:lnTo>
                    <a:pt x="2" y="24"/>
                  </a:lnTo>
                  <a:lnTo>
                    <a:pt x="0" y="20"/>
                  </a:lnTo>
                  <a:lnTo>
                    <a:pt x="0" y="12"/>
                  </a:lnTo>
                  <a:lnTo>
                    <a:pt x="0" y="9"/>
                  </a:lnTo>
                  <a:lnTo>
                    <a:pt x="0" y="4"/>
                  </a:lnTo>
                  <a:lnTo>
                    <a:pt x="3" y="0"/>
                  </a:lnTo>
                  <a:lnTo>
                    <a:pt x="4" y="4"/>
                  </a:lnTo>
                  <a:lnTo>
                    <a:pt x="5" y="10"/>
                  </a:lnTo>
                  <a:lnTo>
                    <a:pt x="4" y="13"/>
                  </a:lnTo>
                  <a:lnTo>
                    <a:pt x="6" y="16"/>
                  </a:lnTo>
                  <a:lnTo>
                    <a:pt x="8" y="17"/>
                  </a:lnTo>
                  <a:lnTo>
                    <a:pt x="8" y="20"/>
                  </a:lnTo>
                  <a:lnTo>
                    <a:pt x="8" y="2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46" name="Google Shape;3046;p203"/>
            <p:cNvSpPr/>
            <p:nvPr/>
          </p:nvSpPr>
          <p:spPr>
            <a:xfrm>
              <a:off x="2661588" y="2177071"/>
              <a:ext cx="8374" cy="7386"/>
            </a:xfrm>
            <a:custGeom>
              <a:avLst/>
              <a:gdLst/>
              <a:ahLst/>
              <a:cxnLst/>
              <a:rect l="l" t="t" r="r" b="b"/>
              <a:pathLst>
                <a:path w="10" h="9" extrusionOk="0">
                  <a:moveTo>
                    <a:pt x="0" y="0"/>
                  </a:moveTo>
                  <a:lnTo>
                    <a:pt x="4" y="1"/>
                  </a:lnTo>
                  <a:lnTo>
                    <a:pt x="6" y="0"/>
                  </a:lnTo>
                  <a:lnTo>
                    <a:pt x="8" y="3"/>
                  </a:lnTo>
                  <a:lnTo>
                    <a:pt x="9" y="7"/>
                  </a:lnTo>
                  <a:lnTo>
                    <a:pt x="9" y="8"/>
                  </a:lnTo>
                  <a:lnTo>
                    <a:pt x="8" y="8"/>
                  </a:lnTo>
                  <a:lnTo>
                    <a:pt x="2" y="5"/>
                  </a:lnTo>
                  <a:lnTo>
                    <a:pt x="0" y="2"/>
                  </a:lnTo>
                  <a:lnTo>
                    <a:pt x="0"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47" name="Google Shape;3047;p203"/>
            <p:cNvSpPr/>
            <p:nvPr/>
          </p:nvSpPr>
          <p:spPr>
            <a:xfrm>
              <a:off x="2649028" y="2165993"/>
              <a:ext cx="8374" cy="7386"/>
            </a:xfrm>
            <a:custGeom>
              <a:avLst/>
              <a:gdLst/>
              <a:ahLst/>
              <a:cxnLst/>
              <a:rect l="l" t="t" r="r" b="b"/>
              <a:pathLst>
                <a:path w="7" h="10" extrusionOk="0">
                  <a:moveTo>
                    <a:pt x="6" y="9"/>
                  </a:moveTo>
                  <a:lnTo>
                    <a:pt x="5" y="9"/>
                  </a:lnTo>
                  <a:lnTo>
                    <a:pt x="0" y="4"/>
                  </a:lnTo>
                  <a:lnTo>
                    <a:pt x="1" y="0"/>
                  </a:lnTo>
                  <a:lnTo>
                    <a:pt x="5" y="4"/>
                  </a:lnTo>
                  <a:lnTo>
                    <a:pt x="6" y="7"/>
                  </a:lnTo>
                  <a:lnTo>
                    <a:pt x="6" y="9"/>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48" name="Google Shape;3048;p203"/>
            <p:cNvSpPr/>
            <p:nvPr/>
          </p:nvSpPr>
          <p:spPr>
            <a:xfrm>
              <a:off x="3335684" y="2151222"/>
              <a:ext cx="20933" cy="40622"/>
            </a:xfrm>
            <a:custGeom>
              <a:avLst/>
              <a:gdLst/>
              <a:ahLst/>
              <a:cxnLst/>
              <a:rect l="l" t="t" r="r" b="b"/>
              <a:pathLst>
                <a:path w="20" h="49" extrusionOk="0">
                  <a:moveTo>
                    <a:pt x="12" y="48"/>
                  </a:moveTo>
                  <a:lnTo>
                    <a:pt x="10" y="48"/>
                  </a:lnTo>
                  <a:lnTo>
                    <a:pt x="8" y="47"/>
                  </a:lnTo>
                  <a:lnTo>
                    <a:pt x="3" y="42"/>
                  </a:lnTo>
                  <a:lnTo>
                    <a:pt x="2" y="40"/>
                  </a:lnTo>
                  <a:lnTo>
                    <a:pt x="1" y="37"/>
                  </a:lnTo>
                  <a:lnTo>
                    <a:pt x="1" y="34"/>
                  </a:lnTo>
                  <a:lnTo>
                    <a:pt x="2" y="31"/>
                  </a:lnTo>
                  <a:lnTo>
                    <a:pt x="4" y="25"/>
                  </a:lnTo>
                  <a:lnTo>
                    <a:pt x="1" y="20"/>
                  </a:lnTo>
                  <a:lnTo>
                    <a:pt x="0" y="18"/>
                  </a:lnTo>
                  <a:lnTo>
                    <a:pt x="0" y="16"/>
                  </a:lnTo>
                  <a:lnTo>
                    <a:pt x="2" y="12"/>
                  </a:lnTo>
                  <a:lnTo>
                    <a:pt x="3" y="10"/>
                  </a:lnTo>
                  <a:lnTo>
                    <a:pt x="4" y="6"/>
                  </a:lnTo>
                  <a:lnTo>
                    <a:pt x="8" y="0"/>
                  </a:lnTo>
                  <a:lnTo>
                    <a:pt x="12" y="1"/>
                  </a:lnTo>
                  <a:lnTo>
                    <a:pt x="16" y="7"/>
                  </a:lnTo>
                  <a:lnTo>
                    <a:pt x="17" y="11"/>
                  </a:lnTo>
                  <a:lnTo>
                    <a:pt x="17" y="14"/>
                  </a:lnTo>
                  <a:lnTo>
                    <a:pt x="17" y="20"/>
                  </a:lnTo>
                  <a:lnTo>
                    <a:pt x="18" y="27"/>
                  </a:lnTo>
                  <a:lnTo>
                    <a:pt x="19" y="33"/>
                  </a:lnTo>
                  <a:lnTo>
                    <a:pt x="18" y="35"/>
                  </a:lnTo>
                  <a:lnTo>
                    <a:pt x="16" y="42"/>
                  </a:lnTo>
                  <a:lnTo>
                    <a:pt x="15" y="45"/>
                  </a:lnTo>
                  <a:lnTo>
                    <a:pt x="13" y="47"/>
                  </a:lnTo>
                  <a:lnTo>
                    <a:pt x="12" y="48"/>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49" name="Google Shape;3049;p203"/>
            <p:cNvSpPr/>
            <p:nvPr/>
          </p:nvSpPr>
          <p:spPr>
            <a:xfrm>
              <a:off x="3570152" y="2147528"/>
              <a:ext cx="12560" cy="14772"/>
            </a:xfrm>
            <a:custGeom>
              <a:avLst/>
              <a:gdLst/>
              <a:ahLst/>
              <a:cxnLst/>
              <a:rect l="l" t="t" r="r" b="b"/>
              <a:pathLst>
                <a:path w="12" h="16" extrusionOk="0">
                  <a:moveTo>
                    <a:pt x="6" y="14"/>
                  </a:moveTo>
                  <a:lnTo>
                    <a:pt x="4" y="15"/>
                  </a:lnTo>
                  <a:lnTo>
                    <a:pt x="0" y="10"/>
                  </a:lnTo>
                  <a:lnTo>
                    <a:pt x="0" y="8"/>
                  </a:lnTo>
                  <a:lnTo>
                    <a:pt x="1" y="2"/>
                  </a:lnTo>
                  <a:lnTo>
                    <a:pt x="7" y="0"/>
                  </a:lnTo>
                  <a:lnTo>
                    <a:pt x="10" y="4"/>
                  </a:lnTo>
                  <a:lnTo>
                    <a:pt x="11" y="7"/>
                  </a:lnTo>
                  <a:lnTo>
                    <a:pt x="6" y="1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50" name="Google Shape;3050;p203"/>
            <p:cNvSpPr/>
            <p:nvPr/>
          </p:nvSpPr>
          <p:spPr>
            <a:xfrm>
              <a:off x="2787196" y="2132756"/>
              <a:ext cx="20936" cy="14772"/>
            </a:xfrm>
            <a:custGeom>
              <a:avLst/>
              <a:gdLst/>
              <a:ahLst/>
              <a:cxnLst/>
              <a:rect l="l" t="t" r="r" b="b"/>
              <a:pathLst>
                <a:path w="20" h="17" extrusionOk="0">
                  <a:moveTo>
                    <a:pt x="16" y="15"/>
                  </a:moveTo>
                  <a:lnTo>
                    <a:pt x="14" y="16"/>
                  </a:lnTo>
                  <a:lnTo>
                    <a:pt x="11" y="14"/>
                  </a:lnTo>
                  <a:lnTo>
                    <a:pt x="6" y="11"/>
                  </a:lnTo>
                  <a:lnTo>
                    <a:pt x="2" y="8"/>
                  </a:lnTo>
                  <a:lnTo>
                    <a:pt x="0" y="5"/>
                  </a:lnTo>
                  <a:lnTo>
                    <a:pt x="0" y="2"/>
                  </a:lnTo>
                  <a:lnTo>
                    <a:pt x="1" y="1"/>
                  </a:lnTo>
                  <a:lnTo>
                    <a:pt x="4" y="0"/>
                  </a:lnTo>
                  <a:lnTo>
                    <a:pt x="11" y="0"/>
                  </a:lnTo>
                  <a:lnTo>
                    <a:pt x="14" y="1"/>
                  </a:lnTo>
                  <a:lnTo>
                    <a:pt x="18" y="7"/>
                  </a:lnTo>
                  <a:lnTo>
                    <a:pt x="19" y="9"/>
                  </a:lnTo>
                  <a:lnTo>
                    <a:pt x="19" y="11"/>
                  </a:lnTo>
                  <a:lnTo>
                    <a:pt x="19" y="13"/>
                  </a:lnTo>
                  <a:lnTo>
                    <a:pt x="16" y="1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51" name="Google Shape;3051;p203"/>
            <p:cNvSpPr/>
            <p:nvPr/>
          </p:nvSpPr>
          <p:spPr>
            <a:xfrm>
              <a:off x="3687385" y="2125369"/>
              <a:ext cx="20933" cy="25852"/>
            </a:xfrm>
            <a:custGeom>
              <a:avLst/>
              <a:gdLst/>
              <a:ahLst/>
              <a:cxnLst/>
              <a:rect l="l" t="t" r="r" b="b"/>
              <a:pathLst>
                <a:path w="20" h="32" extrusionOk="0">
                  <a:moveTo>
                    <a:pt x="16" y="30"/>
                  </a:moveTo>
                  <a:lnTo>
                    <a:pt x="13" y="31"/>
                  </a:lnTo>
                  <a:lnTo>
                    <a:pt x="10" y="26"/>
                  </a:lnTo>
                  <a:lnTo>
                    <a:pt x="3" y="19"/>
                  </a:lnTo>
                  <a:lnTo>
                    <a:pt x="0" y="15"/>
                  </a:lnTo>
                  <a:lnTo>
                    <a:pt x="0" y="13"/>
                  </a:lnTo>
                  <a:lnTo>
                    <a:pt x="0" y="9"/>
                  </a:lnTo>
                  <a:lnTo>
                    <a:pt x="1" y="5"/>
                  </a:lnTo>
                  <a:lnTo>
                    <a:pt x="3" y="0"/>
                  </a:lnTo>
                  <a:lnTo>
                    <a:pt x="6" y="0"/>
                  </a:lnTo>
                  <a:lnTo>
                    <a:pt x="10" y="1"/>
                  </a:lnTo>
                  <a:lnTo>
                    <a:pt x="13" y="4"/>
                  </a:lnTo>
                  <a:lnTo>
                    <a:pt x="16" y="13"/>
                  </a:lnTo>
                  <a:lnTo>
                    <a:pt x="18" y="18"/>
                  </a:lnTo>
                  <a:lnTo>
                    <a:pt x="19" y="21"/>
                  </a:lnTo>
                  <a:lnTo>
                    <a:pt x="18" y="22"/>
                  </a:lnTo>
                  <a:lnTo>
                    <a:pt x="18" y="24"/>
                  </a:lnTo>
                  <a:lnTo>
                    <a:pt x="18" y="24"/>
                  </a:lnTo>
                  <a:lnTo>
                    <a:pt x="18" y="26"/>
                  </a:lnTo>
                  <a:lnTo>
                    <a:pt x="17" y="29"/>
                  </a:lnTo>
                  <a:lnTo>
                    <a:pt x="16" y="3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52" name="Google Shape;3052;p203"/>
            <p:cNvSpPr/>
            <p:nvPr/>
          </p:nvSpPr>
          <p:spPr>
            <a:xfrm>
              <a:off x="2866748" y="2114292"/>
              <a:ext cx="20933" cy="18464"/>
            </a:xfrm>
            <a:custGeom>
              <a:avLst/>
              <a:gdLst/>
              <a:ahLst/>
              <a:cxnLst/>
              <a:rect l="l" t="t" r="r" b="b"/>
              <a:pathLst>
                <a:path w="20" h="23" extrusionOk="0">
                  <a:moveTo>
                    <a:pt x="15" y="22"/>
                  </a:moveTo>
                  <a:lnTo>
                    <a:pt x="13" y="22"/>
                  </a:lnTo>
                  <a:lnTo>
                    <a:pt x="12" y="20"/>
                  </a:lnTo>
                  <a:lnTo>
                    <a:pt x="1" y="15"/>
                  </a:lnTo>
                  <a:lnTo>
                    <a:pt x="0" y="13"/>
                  </a:lnTo>
                  <a:lnTo>
                    <a:pt x="1" y="11"/>
                  </a:lnTo>
                  <a:lnTo>
                    <a:pt x="5" y="8"/>
                  </a:lnTo>
                  <a:lnTo>
                    <a:pt x="7" y="5"/>
                  </a:lnTo>
                  <a:lnTo>
                    <a:pt x="10" y="0"/>
                  </a:lnTo>
                  <a:lnTo>
                    <a:pt x="15" y="3"/>
                  </a:lnTo>
                  <a:lnTo>
                    <a:pt x="18" y="5"/>
                  </a:lnTo>
                  <a:lnTo>
                    <a:pt x="18" y="7"/>
                  </a:lnTo>
                  <a:lnTo>
                    <a:pt x="19" y="9"/>
                  </a:lnTo>
                  <a:lnTo>
                    <a:pt x="18" y="16"/>
                  </a:lnTo>
                  <a:lnTo>
                    <a:pt x="17" y="17"/>
                  </a:lnTo>
                  <a:lnTo>
                    <a:pt x="15" y="2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53" name="Google Shape;3053;p203"/>
            <p:cNvSpPr/>
            <p:nvPr/>
          </p:nvSpPr>
          <p:spPr>
            <a:xfrm>
              <a:off x="2921177" y="2099520"/>
              <a:ext cx="16748" cy="22158"/>
            </a:xfrm>
            <a:custGeom>
              <a:avLst/>
              <a:gdLst/>
              <a:ahLst/>
              <a:cxnLst/>
              <a:rect l="l" t="t" r="r" b="b"/>
              <a:pathLst>
                <a:path w="16" h="28" extrusionOk="0">
                  <a:moveTo>
                    <a:pt x="13" y="20"/>
                  </a:moveTo>
                  <a:lnTo>
                    <a:pt x="12" y="23"/>
                  </a:lnTo>
                  <a:lnTo>
                    <a:pt x="11" y="24"/>
                  </a:lnTo>
                  <a:lnTo>
                    <a:pt x="9" y="27"/>
                  </a:lnTo>
                  <a:lnTo>
                    <a:pt x="7" y="27"/>
                  </a:lnTo>
                  <a:lnTo>
                    <a:pt x="6" y="25"/>
                  </a:lnTo>
                  <a:lnTo>
                    <a:pt x="5" y="22"/>
                  </a:lnTo>
                  <a:lnTo>
                    <a:pt x="4" y="21"/>
                  </a:lnTo>
                  <a:lnTo>
                    <a:pt x="4" y="21"/>
                  </a:lnTo>
                  <a:lnTo>
                    <a:pt x="2" y="24"/>
                  </a:lnTo>
                  <a:lnTo>
                    <a:pt x="1" y="24"/>
                  </a:lnTo>
                  <a:lnTo>
                    <a:pt x="0" y="23"/>
                  </a:lnTo>
                  <a:lnTo>
                    <a:pt x="0" y="19"/>
                  </a:lnTo>
                  <a:lnTo>
                    <a:pt x="0" y="15"/>
                  </a:lnTo>
                  <a:lnTo>
                    <a:pt x="1" y="8"/>
                  </a:lnTo>
                  <a:lnTo>
                    <a:pt x="1" y="6"/>
                  </a:lnTo>
                  <a:lnTo>
                    <a:pt x="0" y="4"/>
                  </a:lnTo>
                  <a:lnTo>
                    <a:pt x="1" y="2"/>
                  </a:lnTo>
                  <a:lnTo>
                    <a:pt x="2" y="1"/>
                  </a:lnTo>
                  <a:lnTo>
                    <a:pt x="4" y="0"/>
                  </a:lnTo>
                  <a:lnTo>
                    <a:pt x="7" y="1"/>
                  </a:lnTo>
                  <a:lnTo>
                    <a:pt x="10" y="3"/>
                  </a:lnTo>
                  <a:lnTo>
                    <a:pt x="11" y="7"/>
                  </a:lnTo>
                  <a:lnTo>
                    <a:pt x="13" y="10"/>
                  </a:lnTo>
                  <a:lnTo>
                    <a:pt x="15" y="12"/>
                  </a:lnTo>
                  <a:lnTo>
                    <a:pt x="13" y="2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54" name="Google Shape;3054;p203"/>
            <p:cNvSpPr/>
            <p:nvPr/>
          </p:nvSpPr>
          <p:spPr>
            <a:xfrm>
              <a:off x="2929551" y="2092133"/>
              <a:ext cx="8374" cy="14772"/>
            </a:xfrm>
            <a:custGeom>
              <a:avLst/>
              <a:gdLst/>
              <a:ahLst/>
              <a:cxnLst/>
              <a:rect l="l" t="t" r="r" b="b"/>
              <a:pathLst>
                <a:path w="9" h="17" extrusionOk="0">
                  <a:moveTo>
                    <a:pt x="8" y="11"/>
                  </a:moveTo>
                  <a:lnTo>
                    <a:pt x="8" y="16"/>
                  </a:lnTo>
                  <a:lnTo>
                    <a:pt x="4" y="14"/>
                  </a:lnTo>
                  <a:lnTo>
                    <a:pt x="2" y="13"/>
                  </a:lnTo>
                  <a:lnTo>
                    <a:pt x="0" y="8"/>
                  </a:lnTo>
                  <a:lnTo>
                    <a:pt x="0" y="7"/>
                  </a:lnTo>
                  <a:lnTo>
                    <a:pt x="1" y="6"/>
                  </a:lnTo>
                  <a:lnTo>
                    <a:pt x="2" y="2"/>
                  </a:lnTo>
                  <a:lnTo>
                    <a:pt x="3" y="0"/>
                  </a:lnTo>
                  <a:lnTo>
                    <a:pt x="6" y="2"/>
                  </a:lnTo>
                  <a:lnTo>
                    <a:pt x="7" y="4"/>
                  </a:lnTo>
                  <a:lnTo>
                    <a:pt x="8" y="8"/>
                  </a:lnTo>
                  <a:lnTo>
                    <a:pt x="8" y="1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55" name="Google Shape;3055;p203"/>
            <p:cNvSpPr/>
            <p:nvPr/>
          </p:nvSpPr>
          <p:spPr>
            <a:xfrm>
              <a:off x="3218450" y="2073668"/>
              <a:ext cx="8374" cy="14772"/>
            </a:xfrm>
            <a:custGeom>
              <a:avLst/>
              <a:gdLst/>
              <a:ahLst/>
              <a:cxnLst/>
              <a:rect l="l" t="t" r="r" b="b"/>
              <a:pathLst>
                <a:path w="10" h="16" extrusionOk="0">
                  <a:moveTo>
                    <a:pt x="9" y="14"/>
                  </a:moveTo>
                  <a:lnTo>
                    <a:pt x="6" y="15"/>
                  </a:lnTo>
                  <a:lnTo>
                    <a:pt x="5" y="11"/>
                  </a:lnTo>
                  <a:lnTo>
                    <a:pt x="4" y="11"/>
                  </a:lnTo>
                  <a:lnTo>
                    <a:pt x="3" y="8"/>
                  </a:lnTo>
                  <a:lnTo>
                    <a:pt x="0" y="8"/>
                  </a:lnTo>
                  <a:lnTo>
                    <a:pt x="0" y="4"/>
                  </a:lnTo>
                  <a:lnTo>
                    <a:pt x="1" y="2"/>
                  </a:lnTo>
                  <a:lnTo>
                    <a:pt x="4" y="0"/>
                  </a:lnTo>
                  <a:lnTo>
                    <a:pt x="5" y="1"/>
                  </a:lnTo>
                  <a:lnTo>
                    <a:pt x="8" y="4"/>
                  </a:lnTo>
                  <a:lnTo>
                    <a:pt x="9" y="8"/>
                  </a:lnTo>
                  <a:lnTo>
                    <a:pt x="9" y="12"/>
                  </a:lnTo>
                  <a:lnTo>
                    <a:pt x="9" y="1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56" name="Google Shape;3056;p203"/>
            <p:cNvSpPr/>
            <p:nvPr/>
          </p:nvSpPr>
          <p:spPr>
            <a:xfrm>
              <a:off x="3565964" y="2073668"/>
              <a:ext cx="37683" cy="40624"/>
            </a:xfrm>
            <a:custGeom>
              <a:avLst/>
              <a:gdLst/>
              <a:ahLst/>
              <a:cxnLst/>
              <a:rect l="l" t="t" r="r" b="b"/>
              <a:pathLst>
                <a:path w="38" h="50" extrusionOk="0">
                  <a:moveTo>
                    <a:pt x="6" y="49"/>
                  </a:moveTo>
                  <a:lnTo>
                    <a:pt x="3" y="49"/>
                  </a:lnTo>
                  <a:lnTo>
                    <a:pt x="1" y="48"/>
                  </a:lnTo>
                  <a:lnTo>
                    <a:pt x="0" y="45"/>
                  </a:lnTo>
                  <a:lnTo>
                    <a:pt x="0" y="42"/>
                  </a:lnTo>
                  <a:lnTo>
                    <a:pt x="0" y="40"/>
                  </a:lnTo>
                  <a:lnTo>
                    <a:pt x="1" y="39"/>
                  </a:lnTo>
                  <a:lnTo>
                    <a:pt x="3" y="36"/>
                  </a:lnTo>
                  <a:lnTo>
                    <a:pt x="5" y="31"/>
                  </a:lnTo>
                  <a:lnTo>
                    <a:pt x="8" y="27"/>
                  </a:lnTo>
                  <a:lnTo>
                    <a:pt x="15" y="24"/>
                  </a:lnTo>
                  <a:lnTo>
                    <a:pt x="16" y="23"/>
                  </a:lnTo>
                  <a:lnTo>
                    <a:pt x="19" y="14"/>
                  </a:lnTo>
                  <a:lnTo>
                    <a:pt x="20" y="12"/>
                  </a:lnTo>
                  <a:lnTo>
                    <a:pt x="24" y="12"/>
                  </a:lnTo>
                  <a:lnTo>
                    <a:pt x="24" y="10"/>
                  </a:lnTo>
                  <a:lnTo>
                    <a:pt x="22" y="8"/>
                  </a:lnTo>
                  <a:lnTo>
                    <a:pt x="22" y="5"/>
                  </a:lnTo>
                  <a:lnTo>
                    <a:pt x="24" y="3"/>
                  </a:lnTo>
                  <a:lnTo>
                    <a:pt x="25" y="2"/>
                  </a:lnTo>
                  <a:lnTo>
                    <a:pt x="30" y="0"/>
                  </a:lnTo>
                  <a:lnTo>
                    <a:pt x="34" y="0"/>
                  </a:lnTo>
                  <a:lnTo>
                    <a:pt x="35" y="1"/>
                  </a:lnTo>
                  <a:lnTo>
                    <a:pt x="36" y="3"/>
                  </a:lnTo>
                  <a:lnTo>
                    <a:pt x="37" y="7"/>
                  </a:lnTo>
                  <a:lnTo>
                    <a:pt x="37" y="7"/>
                  </a:lnTo>
                  <a:lnTo>
                    <a:pt x="35" y="11"/>
                  </a:lnTo>
                  <a:lnTo>
                    <a:pt x="30" y="17"/>
                  </a:lnTo>
                  <a:lnTo>
                    <a:pt x="27" y="22"/>
                  </a:lnTo>
                  <a:lnTo>
                    <a:pt x="26" y="23"/>
                  </a:lnTo>
                  <a:lnTo>
                    <a:pt x="26" y="25"/>
                  </a:lnTo>
                  <a:lnTo>
                    <a:pt x="25" y="28"/>
                  </a:lnTo>
                  <a:lnTo>
                    <a:pt x="22" y="34"/>
                  </a:lnTo>
                  <a:lnTo>
                    <a:pt x="19" y="39"/>
                  </a:lnTo>
                  <a:lnTo>
                    <a:pt x="18" y="42"/>
                  </a:lnTo>
                  <a:lnTo>
                    <a:pt x="11" y="45"/>
                  </a:lnTo>
                  <a:lnTo>
                    <a:pt x="6" y="49"/>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57" name="Google Shape;3057;p203"/>
            <p:cNvSpPr/>
            <p:nvPr/>
          </p:nvSpPr>
          <p:spPr>
            <a:xfrm>
              <a:off x="3226824" y="2069975"/>
              <a:ext cx="8374" cy="14772"/>
            </a:xfrm>
            <a:custGeom>
              <a:avLst/>
              <a:gdLst/>
              <a:ahLst/>
              <a:cxnLst/>
              <a:rect l="l" t="t" r="r" b="b"/>
              <a:pathLst>
                <a:path w="11" h="17" extrusionOk="0">
                  <a:moveTo>
                    <a:pt x="9" y="1"/>
                  </a:moveTo>
                  <a:lnTo>
                    <a:pt x="10" y="7"/>
                  </a:lnTo>
                  <a:lnTo>
                    <a:pt x="7" y="14"/>
                  </a:lnTo>
                  <a:lnTo>
                    <a:pt x="6" y="16"/>
                  </a:lnTo>
                  <a:lnTo>
                    <a:pt x="5" y="16"/>
                  </a:lnTo>
                  <a:lnTo>
                    <a:pt x="4" y="16"/>
                  </a:lnTo>
                  <a:lnTo>
                    <a:pt x="1" y="9"/>
                  </a:lnTo>
                  <a:lnTo>
                    <a:pt x="0" y="6"/>
                  </a:lnTo>
                  <a:lnTo>
                    <a:pt x="1" y="4"/>
                  </a:lnTo>
                  <a:lnTo>
                    <a:pt x="4" y="2"/>
                  </a:lnTo>
                  <a:lnTo>
                    <a:pt x="6" y="1"/>
                  </a:lnTo>
                  <a:lnTo>
                    <a:pt x="8" y="2"/>
                  </a:lnTo>
                  <a:lnTo>
                    <a:pt x="8" y="0"/>
                  </a:lnTo>
                  <a:lnTo>
                    <a:pt x="9"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58" name="Google Shape;3058;p203"/>
            <p:cNvSpPr/>
            <p:nvPr/>
          </p:nvSpPr>
          <p:spPr>
            <a:xfrm>
              <a:off x="3624580" y="2066281"/>
              <a:ext cx="20936" cy="25852"/>
            </a:xfrm>
            <a:custGeom>
              <a:avLst/>
              <a:gdLst/>
              <a:ahLst/>
              <a:cxnLst/>
              <a:rect l="l" t="t" r="r" b="b"/>
              <a:pathLst>
                <a:path w="23" h="29" extrusionOk="0">
                  <a:moveTo>
                    <a:pt x="12" y="27"/>
                  </a:moveTo>
                  <a:lnTo>
                    <a:pt x="7" y="28"/>
                  </a:lnTo>
                  <a:lnTo>
                    <a:pt x="5" y="28"/>
                  </a:lnTo>
                  <a:lnTo>
                    <a:pt x="3" y="25"/>
                  </a:lnTo>
                  <a:lnTo>
                    <a:pt x="1" y="23"/>
                  </a:lnTo>
                  <a:lnTo>
                    <a:pt x="0" y="15"/>
                  </a:lnTo>
                  <a:lnTo>
                    <a:pt x="0" y="12"/>
                  </a:lnTo>
                  <a:lnTo>
                    <a:pt x="0" y="6"/>
                  </a:lnTo>
                  <a:lnTo>
                    <a:pt x="1" y="4"/>
                  </a:lnTo>
                  <a:lnTo>
                    <a:pt x="1" y="3"/>
                  </a:lnTo>
                  <a:lnTo>
                    <a:pt x="6" y="0"/>
                  </a:lnTo>
                  <a:lnTo>
                    <a:pt x="8" y="1"/>
                  </a:lnTo>
                  <a:lnTo>
                    <a:pt x="12" y="3"/>
                  </a:lnTo>
                  <a:lnTo>
                    <a:pt x="20" y="4"/>
                  </a:lnTo>
                  <a:lnTo>
                    <a:pt x="22" y="6"/>
                  </a:lnTo>
                  <a:lnTo>
                    <a:pt x="22" y="7"/>
                  </a:lnTo>
                  <a:lnTo>
                    <a:pt x="22" y="9"/>
                  </a:lnTo>
                  <a:lnTo>
                    <a:pt x="22" y="10"/>
                  </a:lnTo>
                  <a:lnTo>
                    <a:pt x="17" y="16"/>
                  </a:lnTo>
                  <a:lnTo>
                    <a:pt x="16" y="20"/>
                  </a:lnTo>
                  <a:lnTo>
                    <a:pt x="14" y="24"/>
                  </a:lnTo>
                  <a:lnTo>
                    <a:pt x="12" y="2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59" name="Google Shape;3059;p203"/>
            <p:cNvSpPr/>
            <p:nvPr/>
          </p:nvSpPr>
          <p:spPr>
            <a:xfrm>
              <a:off x="2896056" y="2058895"/>
              <a:ext cx="12562" cy="14772"/>
            </a:xfrm>
            <a:custGeom>
              <a:avLst/>
              <a:gdLst/>
              <a:ahLst/>
              <a:cxnLst/>
              <a:rect l="l" t="t" r="r" b="b"/>
              <a:pathLst>
                <a:path w="12" h="18" extrusionOk="0">
                  <a:moveTo>
                    <a:pt x="6" y="16"/>
                  </a:moveTo>
                  <a:lnTo>
                    <a:pt x="3" y="17"/>
                  </a:lnTo>
                  <a:lnTo>
                    <a:pt x="3" y="17"/>
                  </a:lnTo>
                  <a:lnTo>
                    <a:pt x="3" y="15"/>
                  </a:lnTo>
                  <a:lnTo>
                    <a:pt x="3" y="14"/>
                  </a:lnTo>
                  <a:lnTo>
                    <a:pt x="2" y="12"/>
                  </a:lnTo>
                  <a:lnTo>
                    <a:pt x="4" y="10"/>
                  </a:lnTo>
                  <a:lnTo>
                    <a:pt x="4" y="9"/>
                  </a:lnTo>
                  <a:lnTo>
                    <a:pt x="4" y="7"/>
                  </a:lnTo>
                  <a:lnTo>
                    <a:pt x="0" y="5"/>
                  </a:lnTo>
                  <a:lnTo>
                    <a:pt x="0" y="3"/>
                  </a:lnTo>
                  <a:lnTo>
                    <a:pt x="0" y="1"/>
                  </a:lnTo>
                  <a:lnTo>
                    <a:pt x="1" y="0"/>
                  </a:lnTo>
                  <a:lnTo>
                    <a:pt x="3" y="0"/>
                  </a:lnTo>
                  <a:lnTo>
                    <a:pt x="8" y="3"/>
                  </a:lnTo>
                  <a:lnTo>
                    <a:pt x="10" y="7"/>
                  </a:lnTo>
                  <a:lnTo>
                    <a:pt x="11" y="10"/>
                  </a:lnTo>
                  <a:lnTo>
                    <a:pt x="9" y="11"/>
                  </a:lnTo>
                  <a:lnTo>
                    <a:pt x="8" y="12"/>
                  </a:lnTo>
                  <a:lnTo>
                    <a:pt x="7" y="15"/>
                  </a:lnTo>
                  <a:lnTo>
                    <a:pt x="6" y="1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60" name="Google Shape;3060;p203"/>
            <p:cNvSpPr/>
            <p:nvPr/>
          </p:nvSpPr>
          <p:spPr>
            <a:xfrm>
              <a:off x="3059347" y="2055204"/>
              <a:ext cx="20933" cy="22158"/>
            </a:xfrm>
            <a:custGeom>
              <a:avLst/>
              <a:gdLst/>
              <a:ahLst/>
              <a:cxnLst/>
              <a:rect l="l" t="t" r="r" b="b"/>
              <a:pathLst>
                <a:path w="20" h="27" extrusionOk="0">
                  <a:moveTo>
                    <a:pt x="15" y="4"/>
                  </a:moveTo>
                  <a:lnTo>
                    <a:pt x="19" y="10"/>
                  </a:lnTo>
                  <a:lnTo>
                    <a:pt x="19" y="13"/>
                  </a:lnTo>
                  <a:lnTo>
                    <a:pt x="19" y="18"/>
                  </a:lnTo>
                  <a:lnTo>
                    <a:pt x="17" y="22"/>
                  </a:lnTo>
                  <a:lnTo>
                    <a:pt x="16" y="25"/>
                  </a:lnTo>
                  <a:lnTo>
                    <a:pt x="13" y="26"/>
                  </a:lnTo>
                  <a:lnTo>
                    <a:pt x="10" y="26"/>
                  </a:lnTo>
                  <a:lnTo>
                    <a:pt x="9" y="25"/>
                  </a:lnTo>
                  <a:lnTo>
                    <a:pt x="10" y="21"/>
                  </a:lnTo>
                  <a:lnTo>
                    <a:pt x="10" y="20"/>
                  </a:lnTo>
                  <a:lnTo>
                    <a:pt x="11" y="16"/>
                  </a:lnTo>
                  <a:lnTo>
                    <a:pt x="10" y="11"/>
                  </a:lnTo>
                  <a:lnTo>
                    <a:pt x="10" y="8"/>
                  </a:lnTo>
                  <a:lnTo>
                    <a:pt x="7" y="5"/>
                  </a:lnTo>
                  <a:lnTo>
                    <a:pt x="6" y="5"/>
                  </a:lnTo>
                  <a:lnTo>
                    <a:pt x="6" y="7"/>
                  </a:lnTo>
                  <a:lnTo>
                    <a:pt x="6" y="11"/>
                  </a:lnTo>
                  <a:lnTo>
                    <a:pt x="6" y="15"/>
                  </a:lnTo>
                  <a:lnTo>
                    <a:pt x="4" y="22"/>
                  </a:lnTo>
                  <a:lnTo>
                    <a:pt x="4" y="24"/>
                  </a:lnTo>
                  <a:lnTo>
                    <a:pt x="1" y="23"/>
                  </a:lnTo>
                  <a:lnTo>
                    <a:pt x="0" y="20"/>
                  </a:lnTo>
                  <a:lnTo>
                    <a:pt x="0" y="17"/>
                  </a:lnTo>
                  <a:lnTo>
                    <a:pt x="0" y="14"/>
                  </a:lnTo>
                  <a:lnTo>
                    <a:pt x="0" y="10"/>
                  </a:lnTo>
                  <a:lnTo>
                    <a:pt x="2" y="4"/>
                  </a:lnTo>
                  <a:lnTo>
                    <a:pt x="4" y="2"/>
                  </a:lnTo>
                  <a:lnTo>
                    <a:pt x="6" y="0"/>
                  </a:lnTo>
                  <a:lnTo>
                    <a:pt x="9" y="0"/>
                  </a:lnTo>
                  <a:lnTo>
                    <a:pt x="13" y="2"/>
                  </a:lnTo>
                  <a:lnTo>
                    <a:pt x="15"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61" name="Google Shape;3061;p203"/>
            <p:cNvSpPr/>
            <p:nvPr/>
          </p:nvSpPr>
          <p:spPr>
            <a:xfrm>
              <a:off x="1744654" y="2051510"/>
              <a:ext cx="12560" cy="7386"/>
            </a:xfrm>
            <a:custGeom>
              <a:avLst/>
              <a:gdLst/>
              <a:ahLst/>
              <a:cxnLst/>
              <a:rect l="l" t="t" r="r" b="b"/>
              <a:pathLst>
                <a:path w="14" h="11" extrusionOk="0">
                  <a:moveTo>
                    <a:pt x="8" y="7"/>
                  </a:moveTo>
                  <a:lnTo>
                    <a:pt x="5" y="10"/>
                  </a:lnTo>
                  <a:lnTo>
                    <a:pt x="0" y="7"/>
                  </a:lnTo>
                  <a:lnTo>
                    <a:pt x="0" y="5"/>
                  </a:lnTo>
                  <a:lnTo>
                    <a:pt x="5" y="0"/>
                  </a:lnTo>
                  <a:lnTo>
                    <a:pt x="6" y="0"/>
                  </a:lnTo>
                  <a:lnTo>
                    <a:pt x="11" y="3"/>
                  </a:lnTo>
                  <a:lnTo>
                    <a:pt x="13" y="6"/>
                  </a:lnTo>
                  <a:lnTo>
                    <a:pt x="8" y="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62" name="Google Shape;3062;p203"/>
            <p:cNvSpPr/>
            <p:nvPr/>
          </p:nvSpPr>
          <p:spPr>
            <a:xfrm>
              <a:off x="3905105" y="2047817"/>
              <a:ext cx="16748" cy="11078"/>
            </a:xfrm>
            <a:custGeom>
              <a:avLst/>
              <a:gdLst/>
              <a:ahLst/>
              <a:cxnLst/>
              <a:rect l="l" t="t" r="r" b="b"/>
              <a:pathLst>
                <a:path w="16" h="15" extrusionOk="0">
                  <a:moveTo>
                    <a:pt x="10" y="13"/>
                  </a:moveTo>
                  <a:lnTo>
                    <a:pt x="9" y="14"/>
                  </a:lnTo>
                  <a:lnTo>
                    <a:pt x="1" y="9"/>
                  </a:lnTo>
                  <a:lnTo>
                    <a:pt x="0" y="6"/>
                  </a:lnTo>
                  <a:lnTo>
                    <a:pt x="4" y="3"/>
                  </a:lnTo>
                  <a:lnTo>
                    <a:pt x="8" y="1"/>
                  </a:lnTo>
                  <a:lnTo>
                    <a:pt x="10" y="0"/>
                  </a:lnTo>
                  <a:lnTo>
                    <a:pt x="13" y="1"/>
                  </a:lnTo>
                  <a:lnTo>
                    <a:pt x="15" y="5"/>
                  </a:lnTo>
                  <a:lnTo>
                    <a:pt x="12" y="9"/>
                  </a:lnTo>
                  <a:lnTo>
                    <a:pt x="10" y="1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63" name="Google Shape;3063;p203"/>
            <p:cNvSpPr/>
            <p:nvPr/>
          </p:nvSpPr>
          <p:spPr>
            <a:xfrm>
              <a:off x="3582711" y="2044123"/>
              <a:ext cx="29310" cy="22158"/>
            </a:xfrm>
            <a:custGeom>
              <a:avLst/>
              <a:gdLst/>
              <a:ahLst/>
              <a:cxnLst/>
              <a:rect l="l" t="t" r="r" b="b"/>
              <a:pathLst>
                <a:path w="29" h="25" extrusionOk="0">
                  <a:moveTo>
                    <a:pt x="26" y="2"/>
                  </a:moveTo>
                  <a:lnTo>
                    <a:pt x="27" y="7"/>
                  </a:lnTo>
                  <a:lnTo>
                    <a:pt x="28" y="9"/>
                  </a:lnTo>
                  <a:lnTo>
                    <a:pt x="25" y="12"/>
                  </a:lnTo>
                  <a:lnTo>
                    <a:pt x="17" y="18"/>
                  </a:lnTo>
                  <a:lnTo>
                    <a:pt x="12" y="22"/>
                  </a:lnTo>
                  <a:lnTo>
                    <a:pt x="8" y="23"/>
                  </a:lnTo>
                  <a:lnTo>
                    <a:pt x="6" y="22"/>
                  </a:lnTo>
                  <a:lnTo>
                    <a:pt x="1" y="24"/>
                  </a:lnTo>
                  <a:lnTo>
                    <a:pt x="0" y="24"/>
                  </a:lnTo>
                  <a:lnTo>
                    <a:pt x="1" y="20"/>
                  </a:lnTo>
                  <a:lnTo>
                    <a:pt x="8" y="9"/>
                  </a:lnTo>
                  <a:lnTo>
                    <a:pt x="13" y="8"/>
                  </a:lnTo>
                  <a:lnTo>
                    <a:pt x="15" y="6"/>
                  </a:lnTo>
                  <a:lnTo>
                    <a:pt x="17" y="6"/>
                  </a:lnTo>
                  <a:lnTo>
                    <a:pt x="18" y="5"/>
                  </a:lnTo>
                  <a:lnTo>
                    <a:pt x="18" y="2"/>
                  </a:lnTo>
                  <a:lnTo>
                    <a:pt x="20" y="0"/>
                  </a:lnTo>
                  <a:lnTo>
                    <a:pt x="22" y="0"/>
                  </a:lnTo>
                  <a:lnTo>
                    <a:pt x="26"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64" name="Google Shape;3064;p203"/>
            <p:cNvSpPr/>
            <p:nvPr/>
          </p:nvSpPr>
          <p:spPr>
            <a:xfrm>
              <a:off x="3519908" y="2040432"/>
              <a:ext cx="46055" cy="22158"/>
            </a:xfrm>
            <a:custGeom>
              <a:avLst/>
              <a:gdLst/>
              <a:ahLst/>
              <a:cxnLst/>
              <a:rect l="l" t="t" r="r" b="b"/>
              <a:pathLst>
                <a:path w="47" h="28" extrusionOk="0">
                  <a:moveTo>
                    <a:pt x="43" y="1"/>
                  </a:moveTo>
                  <a:lnTo>
                    <a:pt x="45" y="7"/>
                  </a:lnTo>
                  <a:lnTo>
                    <a:pt x="46" y="8"/>
                  </a:lnTo>
                  <a:lnTo>
                    <a:pt x="45" y="11"/>
                  </a:lnTo>
                  <a:lnTo>
                    <a:pt x="40" y="16"/>
                  </a:lnTo>
                  <a:lnTo>
                    <a:pt x="29" y="18"/>
                  </a:lnTo>
                  <a:lnTo>
                    <a:pt x="24" y="15"/>
                  </a:lnTo>
                  <a:lnTo>
                    <a:pt x="26" y="23"/>
                  </a:lnTo>
                  <a:lnTo>
                    <a:pt x="27" y="26"/>
                  </a:lnTo>
                  <a:lnTo>
                    <a:pt x="26" y="27"/>
                  </a:lnTo>
                  <a:lnTo>
                    <a:pt x="24" y="26"/>
                  </a:lnTo>
                  <a:lnTo>
                    <a:pt x="20" y="25"/>
                  </a:lnTo>
                  <a:lnTo>
                    <a:pt x="18" y="22"/>
                  </a:lnTo>
                  <a:lnTo>
                    <a:pt x="18" y="19"/>
                  </a:lnTo>
                  <a:lnTo>
                    <a:pt x="17" y="19"/>
                  </a:lnTo>
                  <a:lnTo>
                    <a:pt x="16" y="20"/>
                  </a:lnTo>
                  <a:lnTo>
                    <a:pt x="15" y="20"/>
                  </a:lnTo>
                  <a:lnTo>
                    <a:pt x="13" y="15"/>
                  </a:lnTo>
                  <a:lnTo>
                    <a:pt x="11" y="14"/>
                  </a:lnTo>
                  <a:lnTo>
                    <a:pt x="1" y="12"/>
                  </a:lnTo>
                  <a:lnTo>
                    <a:pt x="0" y="11"/>
                  </a:lnTo>
                  <a:lnTo>
                    <a:pt x="1" y="9"/>
                  </a:lnTo>
                  <a:lnTo>
                    <a:pt x="2" y="6"/>
                  </a:lnTo>
                  <a:lnTo>
                    <a:pt x="4" y="5"/>
                  </a:lnTo>
                  <a:lnTo>
                    <a:pt x="11" y="6"/>
                  </a:lnTo>
                  <a:lnTo>
                    <a:pt x="11" y="6"/>
                  </a:lnTo>
                  <a:lnTo>
                    <a:pt x="12" y="2"/>
                  </a:lnTo>
                  <a:lnTo>
                    <a:pt x="12" y="1"/>
                  </a:lnTo>
                  <a:lnTo>
                    <a:pt x="16" y="1"/>
                  </a:lnTo>
                  <a:lnTo>
                    <a:pt x="18" y="0"/>
                  </a:lnTo>
                  <a:lnTo>
                    <a:pt x="20" y="2"/>
                  </a:lnTo>
                  <a:lnTo>
                    <a:pt x="22" y="6"/>
                  </a:lnTo>
                  <a:lnTo>
                    <a:pt x="23" y="5"/>
                  </a:lnTo>
                  <a:lnTo>
                    <a:pt x="26" y="6"/>
                  </a:lnTo>
                  <a:lnTo>
                    <a:pt x="29" y="4"/>
                  </a:lnTo>
                  <a:lnTo>
                    <a:pt x="35" y="1"/>
                  </a:lnTo>
                  <a:lnTo>
                    <a:pt x="39" y="0"/>
                  </a:lnTo>
                  <a:lnTo>
                    <a:pt x="43"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65" name="Google Shape;3065;p203"/>
            <p:cNvSpPr/>
            <p:nvPr/>
          </p:nvSpPr>
          <p:spPr>
            <a:xfrm>
              <a:off x="3323121" y="2014580"/>
              <a:ext cx="25121" cy="14772"/>
            </a:xfrm>
            <a:custGeom>
              <a:avLst/>
              <a:gdLst/>
              <a:ahLst/>
              <a:cxnLst/>
              <a:rect l="l" t="t" r="r" b="b"/>
              <a:pathLst>
                <a:path w="26" h="17" extrusionOk="0">
                  <a:moveTo>
                    <a:pt x="12" y="3"/>
                  </a:moveTo>
                  <a:lnTo>
                    <a:pt x="16" y="4"/>
                  </a:lnTo>
                  <a:lnTo>
                    <a:pt x="20" y="3"/>
                  </a:lnTo>
                  <a:lnTo>
                    <a:pt x="22" y="4"/>
                  </a:lnTo>
                  <a:lnTo>
                    <a:pt x="23" y="6"/>
                  </a:lnTo>
                  <a:lnTo>
                    <a:pt x="25" y="10"/>
                  </a:lnTo>
                  <a:lnTo>
                    <a:pt x="25" y="12"/>
                  </a:lnTo>
                  <a:lnTo>
                    <a:pt x="24" y="14"/>
                  </a:lnTo>
                  <a:lnTo>
                    <a:pt x="18" y="16"/>
                  </a:lnTo>
                  <a:lnTo>
                    <a:pt x="14" y="15"/>
                  </a:lnTo>
                  <a:lnTo>
                    <a:pt x="10" y="12"/>
                  </a:lnTo>
                  <a:lnTo>
                    <a:pt x="8" y="14"/>
                  </a:lnTo>
                  <a:lnTo>
                    <a:pt x="4" y="12"/>
                  </a:lnTo>
                  <a:lnTo>
                    <a:pt x="1" y="10"/>
                  </a:lnTo>
                  <a:lnTo>
                    <a:pt x="0" y="6"/>
                  </a:lnTo>
                  <a:lnTo>
                    <a:pt x="0" y="4"/>
                  </a:lnTo>
                  <a:lnTo>
                    <a:pt x="4" y="1"/>
                  </a:lnTo>
                  <a:lnTo>
                    <a:pt x="6" y="0"/>
                  </a:lnTo>
                  <a:lnTo>
                    <a:pt x="12"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66" name="Google Shape;3066;p203"/>
            <p:cNvSpPr/>
            <p:nvPr/>
          </p:nvSpPr>
          <p:spPr>
            <a:xfrm>
              <a:off x="2916992" y="1970263"/>
              <a:ext cx="12560" cy="14772"/>
            </a:xfrm>
            <a:custGeom>
              <a:avLst/>
              <a:gdLst/>
              <a:ahLst/>
              <a:cxnLst/>
              <a:rect l="l" t="t" r="r" b="b"/>
              <a:pathLst>
                <a:path w="14" h="18" extrusionOk="0">
                  <a:moveTo>
                    <a:pt x="12" y="17"/>
                  </a:moveTo>
                  <a:lnTo>
                    <a:pt x="12" y="17"/>
                  </a:lnTo>
                  <a:lnTo>
                    <a:pt x="5" y="14"/>
                  </a:lnTo>
                  <a:lnTo>
                    <a:pt x="2" y="12"/>
                  </a:lnTo>
                  <a:lnTo>
                    <a:pt x="1" y="10"/>
                  </a:lnTo>
                  <a:lnTo>
                    <a:pt x="1" y="7"/>
                  </a:lnTo>
                  <a:lnTo>
                    <a:pt x="0" y="3"/>
                  </a:lnTo>
                  <a:lnTo>
                    <a:pt x="2" y="0"/>
                  </a:lnTo>
                  <a:lnTo>
                    <a:pt x="5" y="0"/>
                  </a:lnTo>
                  <a:lnTo>
                    <a:pt x="8" y="2"/>
                  </a:lnTo>
                  <a:lnTo>
                    <a:pt x="13" y="8"/>
                  </a:lnTo>
                  <a:lnTo>
                    <a:pt x="12" y="9"/>
                  </a:lnTo>
                  <a:lnTo>
                    <a:pt x="12" y="12"/>
                  </a:lnTo>
                  <a:lnTo>
                    <a:pt x="12" y="15"/>
                  </a:lnTo>
                  <a:lnTo>
                    <a:pt x="12" y="1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67" name="Google Shape;3067;p203"/>
            <p:cNvSpPr/>
            <p:nvPr/>
          </p:nvSpPr>
          <p:spPr>
            <a:xfrm>
              <a:off x="3009104" y="1615735"/>
              <a:ext cx="16748" cy="18466"/>
            </a:xfrm>
            <a:custGeom>
              <a:avLst/>
              <a:gdLst/>
              <a:ahLst/>
              <a:cxnLst/>
              <a:rect l="l" t="t" r="r" b="b"/>
              <a:pathLst>
                <a:path w="16" h="21" extrusionOk="0">
                  <a:moveTo>
                    <a:pt x="13" y="12"/>
                  </a:moveTo>
                  <a:lnTo>
                    <a:pt x="3" y="20"/>
                  </a:lnTo>
                  <a:lnTo>
                    <a:pt x="1" y="17"/>
                  </a:lnTo>
                  <a:lnTo>
                    <a:pt x="0" y="14"/>
                  </a:lnTo>
                  <a:lnTo>
                    <a:pt x="8" y="3"/>
                  </a:lnTo>
                  <a:lnTo>
                    <a:pt x="10" y="0"/>
                  </a:lnTo>
                  <a:lnTo>
                    <a:pt x="14" y="4"/>
                  </a:lnTo>
                  <a:lnTo>
                    <a:pt x="15" y="7"/>
                  </a:lnTo>
                  <a:lnTo>
                    <a:pt x="14" y="9"/>
                  </a:lnTo>
                  <a:lnTo>
                    <a:pt x="13" y="1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68" name="Google Shape;3068;p203"/>
            <p:cNvSpPr/>
            <p:nvPr/>
          </p:nvSpPr>
          <p:spPr>
            <a:xfrm>
              <a:off x="3063533" y="1612043"/>
              <a:ext cx="16748" cy="14772"/>
            </a:xfrm>
            <a:custGeom>
              <a:avLst/>
              <a:gdLst/>
              <a:ahLst/>
              <a:cxnLst/>
              <a:rect l="l" t="t" r="r" b="b"/>
              <a:pathLst>
                <a:path w="19" h="17" extrusionOk="0">
                  <a:moveTo>
                    <a:pt x="17" y="16"/>
                  </a:moveTo>
                  <a:lnTo>
                    <a:pt x="16" y="16"/>
                  </a:lnTo>
                  <a:lnTo>
                    <a:pt x="12" y="16"/>
                  </a:lnTo>
                  <a:lnTo>
                    <a:pt x="2" y="11"/>
                  </a:lnTo>
                  <a:lnTo>
                    <a:pt x="0" y="8"/>
                  </a:lnTo>
                  <a:lnTo>
                    <a:pt x="0" y="6"/>
                  </a:lnTo>
                  <a:lnTo>
                    <a:pt x="2" y="5"/>
                  </a:lnTo>
                  <a:lnTo>
                    <a:pt x="3" y="3"/>
                  </a:lnTo>
                  <a:lnTo>
                    <a:pt x="6" y="0"/>
                  </a:lnTo>
                  <a:lnTo>
                    <a:pt x="11" y="0"/>
                  </a:lnTo>
                  <a:lnTo>
                    <a:pt x="16" y="6"/>
                  </a:lnTo>
                  <a:lnTo>
                    <a:pt x="18" y="12"/>
                  </a:lnTo>
                  <a:lnTo>
                    <a:pt x="18" y="14"/>
                  </a:lnTo>
                  <a:lnTo>
                    <a:pt x="17" y="1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69" name="Google Shape;3069;p203"/>
            <p:cNvSpPr/>
            <p:nvPr/>
          </p:nvSpPr>
          <p:spPr>
            <a:xfrm>
              <a:off x="2791384" y="1530797"/>
              <a:ext cx="37681" cy="44316"/>
            </a:xfrm>
            <a:custGeom>
              <a:avLst/>
              <a:gdLst/>
              <a:ahLst/>
              <a:cxnLst/>
              <a:rect l="l" t="t" r="r" b="b"/>
              <a:pathLst>
                <a:path w="40" h="51" extrusionOk="0">
                  <a:moveTo>
                    <a:pt x="24" y="49"/>
                  </a:moveTo>
                  <a:lnTo>
                    <a:pt x="18" y="50"/>
                  </a:lnTo>
                  <a:lnTo>
                    <a:pt x="8" y="46"/>
                  </a:lnTo>
                  <a:lnTo>
                    <a:pt x="1" y="39"/>
                  </a:lnTo>
                  <a:lnTo>
                    <a:pt x="0" y="35"/>
                  </a:lnTo>
                  <a:lnTo>
                    <a:pt x="0" y="34"/>
                  </a:lnTo>
                  <a:lnTo>
                    <a:pt x="1" y="32"/>
                  </a:lnTo>
                  <a:lnTo>
                    <a:pt x="2" y="28"/>
                  </a:lnTo>
                  <a:lnTo>
                    <a:pt x="6" y="14"/>
                  </a:lnTo>
                  <a:lnTo>
                    <a:pt x="7" y="10"/>
                  </a:lnTo>
                  <a:lnTo>
                    <a:pt x="13" y="2"/>
                  </a:lnTo>
                  <a:lnTo>
                    <a:pt x="17" y="0"/>
                  </a:lnTo>
                  <a:lnTo>
                    <a:pt x="26" y="0"/>
                  </a:lnTo>
                  <a:lnTo>
                    <a:pt x="31" y="5"/>
                  </a:lnTo>
                  <a:lnTo>
                    <a:pt x="33" y="7"/>
                  </a:lnTo>
                  <a:lnTo>
                    <a:pt x="34" y="11"/>
                  </a:lnTo>
                  <a:lnTo>
                    <a:pt x="36" y="18"/>
                  </a:lnTo>
                  <a:lnTo>
                    <a:pt x="36" y="23"/>
                  </a:lnTo>
                  <a:lnTo>
                    <a:pt x="39" y="28"/>
                  </a:lnTo>
                  <a:lnTo>
                    <a:pt x="39" y="30"/>
                  </a:lnTo>
                  <a:lnTo>
                    <a:pt x="39" y="34"/>
                  </a:lnTo>
                  <a:lnTo>
                    <a:pt x="39" y="36"/>
                  </a:lnTo>
                  <a:lnTo>
                    <a:pt x="37" y="40"/>
                  </a:lnTo>
                  <a:lnTo>
                    <a:pt x="34" y="44"/>
                  </a:lnTo>
                  <a:lnTo>
                    <a:pt x="24" y="49"/>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70" name="Google Shape;3070;p203"/>
            <p:cNvSpPr/>
            <p:nvPr/>
          </p:nvSpPr>
          <p:spPr>
            <a:xfrm>
              <a:off x="2293139" y="1475401"/>
              <a:ext cx="12562" cy="22158"/>
            </a:xfrm>
            <a:custGeom>
              <a:avLst/>
              <a:gdLst/>
              <a:ahLst/>
              <a:cxnLst/>
              <a:rect l="l" t="t" r="r" b="b"/>
              <a:pathLst>
                <a:path w="12" h="26" extrusionOk="0">
                  <a:moveTo>
                    <a:pt x="5" y="25"/>
                  </a:moveTo>
                  <a:lnTo>
                    <a:pt x="3" y="25"/>
                  </a:lnTo>
                  <a:lnTo>
                    <a:pt x="0" y="23"/>
                  </a:lnTo>
                  <a:lnTo>
                    <a:pt x="0" y="20"/>
                  </a:lnTo>
                  <a:lnTo>
                    <a:pt x="7" y="11"/>
                  </a:lnTo>
                  <a:lnTo>
                    <a:pt x="7" y="9"/>
                  </a:lnTo>
                  <a:lnTo>
                    <a:pt x="7" y="6"/>
                  </a:lnTo>
                  <a:lnTo>
                    <a:pt x="6" y="4"/>
                  </a:lnTo>
                  <a:lnTo>
                    <a:pt x="8" y="1"/>
                  </a:lnTo>
                  <a:lnTo>
                    <a:pt x="10" y="0"/>
                  </a:lnTo>
                  <a:lnTo>
                    <a:pt x="11" y="1"/>
                  </a:lnTo>
                  <a:lnTo>
                    <a:pt x="11" y="3"/>
                  </a:lnTo>
                  <a:lnTo>
                    <a:pt x="11" y="12"/>
                  </a:lnTo>
                  <a:lnTo>
                    <a:pt x="10" y="15"/>
                  </a:lnTo>
                  <a:lnTo>
                    <a:pt x="9" y="19"/>
                  </a:lnTo>
                  <a:lnTo>
                    <a:pt x="8" y="22"/>
                  </a:lnTo>
                  <a:lnTo>
                    <a:pt x="5" y="2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71" name="Google Shape;3071;p203"/>
            <p:cNvSpPr/>
            <p:nvPr/>
          </p:nvSpPr>
          <p:spPr>
            <a:xfrm>
              <a:off x="2841627" y="1194733"/>
              <a:ext cx="16748" cy="18466"/>
            </a:xfrm>
            <a:custGeom>
              <a:avLst/>
              <a:gdLst/>
              <a:ahLst/>
              <a:cxnLst/>
              <a:rect l="l" t="t" r="r" b="b"/>
              <a:pathLst>
                <a:path w="16" h="24" extrusionOk="0">
                  <a:moveTo>
                    <a:pt x="8" y="20"/>
                  </a:moveTo>
                  <a:lnTo>
                    <a:pt x="4" y="23"/>
                  </a:lnTo>
                  <a:lnTo>
                    <a:pt x="0" y="21"/>
                  </a:lnTo>
                  <a:lnTo>
                    <a:pt x="0" y="19"/>
                  </a:lnTo>
                  <a:lnTo>
                    <a:pt x="0" y="17"/>
                  </a:lnTo>
                  <a:lnTo>
                    <a:pt x="0" y="14"/>
                  </a:lnTo>
                  <a:lnTo>
                    <a:pt x="4" y="4"/>
                  </a:lnTo>
                  <a:lnTo>
                    <a:pt x="9" y="1"/>
                  </a:lnTo>
                  <a:lnTo>
                    <a:pt x="12" y="0"/>
                  </a:lnTo>
                  <a:lnTo>
                    <a:pt x="13" y="3"/>
                  </a:lnTo>
                  <a:lnTo>
                    <a:pt x="15" y="8"/>
                  </a:lnTo>
                  <a:lnTo>
                    <a:pt x="8" y="2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72" name="Google Shape;3072;p203"/>
            <p:cNvSpPr/>
            <p:nvPr/>
          </p:nvSpPr>
          <p:spPr>
            <a:xfrm>
              <a:off x="3674824" y="5149940"/>
              <a:ext cx="280525" cy="1333173"/>
            </a:xfrm>
            <a:custGeom>
              <a:avLst/>
              <a:gdLst/>
              <a:ahLst/>
              <a:cxnLst/>
              <a:rect l="l" t="t" r="r" b="b"/>
              <a:pathLst>
                <a:path w="297" h="1591" extrusionOk="0">
                  <a:moveTo>
                    <a:pt x="260" y="1590"/>
                  </a:moveTo>
                  <a:lnTo>
                    <a:pt x="258" y="1590"/>
                  </a:lnTo>
                  <a:lnTo>
                    <a:pt x="256" y="1589"/>
                  </a:lnTo>
                  <a:lnTo>
                    <a:pt x="252" y="1588"/>
                  </a:lnTo>
                  <a:lnTo>
                    <a:pt x="251" y="1588"/>
                  </a:lnTo>
                  <a:lnTo>
                    <a:pt x="251" y="1587"/>
                  </a:lnTo>
                  <a:lnTo>
                    <a:pt x="252" y="1586"/>
                  </a:lnTo>
                  <a:lnTo>
                    <a:pt x="253" y="1586"/>
                  </a:lnTo>
                  <a:lnTo>
                    <a:pt x="261" y="1586"/>
                  </a:lnTo>
                  <a:lnTo>
                    <a:pt x="262" y="1586"/>
                  </a:lnTo>
                  <a:lnTo>
                    <a:pt x="262" y="1587"/>
                  </a:lnTo>
                  <a:lnTo>
                    <a:pt x="261" y="1590"/>
                  </a:lnTo>
                  <a:lnTo>
                    <a:pt x="260" y="1590"/>
                  </a:lnTo>
                  <a:close/>
                  <a:moveTo>
                    <a:pt x="269" y="1584"/>
                  </a:moveTo>
                  <a:lnTo>
                    <a:pt x="268" y="1584"/>
                  </a:lnTo>
                  <a:lnTo>
                    <a:pt x="267" y="1583"/>
                  </a:lnTo>
                  <a:lnTo>
                    <a:pt x="266" y="1582"/>
                  </a:lnTo>
                  <a:lnTo>
                    <a:pt x="260" y="1580"/>
                  </a:lnTo>
                  <a:lnTo>
                    <a:pt x="260" y="1580"/>
                  </a:lnTo>
                  <a:lnTo>
                    <a:pt x="261" y="1579"/>
                  </a:lnTo>
                  <a:lnTo>
                    <a:pt x="262" y="1577"/>
                  </a:lnTo>
                  <a:lnTo>
                    <a:pt x="264" y="1576"/>
                  </a:lnTo>
                  <a:lnTo>
                    <a:pt x="265" y="1573"/>
                  </a:lnTo>
                  <a:lnTo>
                    <a:pt x="266" y="1573"/>
                  </a:lnTo>
                  <a:lnTo>
                    <a:pt x="267" y="1574"/>
                  </a:lnTo>
                  <a:lnTo>
                    <a:pt x="268" y="1579"/>
                  </a:lnTo>
                  <a:lnTo>
                    <a:pt x="270" y="1582"/>
                  </a:lnTo>
                  <a:lnTo>
                    <a:pt x="269" y="1583"/>
                  </a:lnTo>
                  <a:lnTo>
                    <a:pt x="269" y="1584"/>
                  </a:lnTo>
                  <a:close/>
                  <a:moveTo>
                    <a:pt x="295" y="1553"/>
                  </a:moveTo>
                  <a:lnTo>
                    <a:pt x="293" y="1555"/>
                  </a:lnTo>
                  <a:lnTo>
                    <a:pt x="291" y="1555"/>
                  </a:lnTo>
                  <a:lnTo>
                    <a:pt x="290" y="1554"/>
                  </a:lnTo>
                  <a:lnTo>
                    <a:pt x="290" y="1553"/>
                  </a:lnTo>
                  <a:lnTo>
                    <a:pt x="290" y="1552"/>
                  </a:lnTo>
                  <a:lnTo>
                    <a:pt x="291" y="1551"/>
                  </a:lnTo>
                  <a:lnTo>
                    <a:pt x="293" y="1549"/>
                  </a:lnTo>
                  <a:lnTo>
                    <a:pt x="293" y="1549"/>
                  </a:lnTo>
                  <a:lnTo>
                    <a:pt x="296" y="1551"/>
                  </a:lnTo>
                  <a:lnTo>
                    <a:pt x="295" y="1553"/>
                  </a:lnTo>
                  <a:close/>
                  <a:moveTo>
                    <a:pt x="275" y="1549"/>
                  </a:moveTo>
                  <a:lnTo>
                    <a:pt x="275" y="1551"/>
                  </a:lnTo>
                  <a:lnTo>
                    <a:pt x="273" y="1553"/>
                  </a:lnTo>
                  <a:lnTo>
                    <a:pt x="270" y="1556"/>
                  </a:lnTo>
                  <a:lnTo>
                    <a:pt x="268" y="1557"/>
                  </a:lnTo>
                  <a:lnTo>
                    <a:pt x="265" y="1555"/>
                  </a:lnTo>
                  <a:lnTo>
                    <a:pt x="264" y="1553"/>
                  </a:lnTo>
                  <a:lnTo>
                    <a:pt x="264" y="1551"/>
                  </a:lnTo>
                  <a:lnTo>
                    <a:pt x="263" y="1550"/>
                  </a:lnTo>
                  <a:lnTo>
                    <a:pt x="262" y="1550"/>
                  </a:lnTo>
                  <a:lnTo>
                    <a:pt x="261" y="1550"/>
                  </a:lnTo>
                  <a:lnTo>
                    <a:pt x="260" y="1551"/>
                  </a:lnTo>
                  <a:lnTo>
                    <a:pt x="256" y="1553"/>
                  </a:lnTo>
                  <a:lnTo>
                    <a:pt x="255" y="1554"/>
                  </a:lnTo>
                  <a:lnTo>
                    <a:pt x="253" y="1554"/>
                  </a:lnTo>
                  <a:lnTo>
                    <a:pt x="244" y="1552"/>
                  </a:lnTo>
                  <a:lnTo>
                    <a:pt x="243" y="1552"/>
                  </a:lnTo>
                  <a:lnTo>
                    <a:pt x="242" y="1550"/>
                  </a:lnTo>
                  <a:lnTo>
                    <a:pt x="241" y="1544"/>
                  </a:lnTo>
                  <a:lnTo>
                    <a:pt x="236" y="1539"/>
                  </a:lnTo>
                  <a:lnTo>
                    <a:pt x="243" y="1536"/>
                  </a:lnTo>
                  <a:lnTo>
                    <a:pt x="251" y="1536"/>
                  </a:lnTo>
                  <a:lnTo>
                    <a:pt x="264" y="1538"/>
                  </a:lnTo>
                  <a:lnTo>
                    <a:pt x="270" y="1539"/>
                  </a:lnTo>
                  <a:lnTo>
                    <a:pt x="275" y="1544"/>
                  </a:lnTo>
                  <a:lnTo>
                    <a:pt x="275" y="1546"/>
                  </a:lnTo>
                  <a:lnTo>
                    <a:pt x="275" y="1549"/>
                  </a:lnTo>
                  <a:close/>
                  <a:moveTo>
                    <a:pt x="192" y="1535"/>
                  </a:moveTo>
                  <a:lnTo>
                    <a:pt x="217" y="1541"/>
                  </a:lnTo>
                  <a:lnTo>
                    <a:pt x="225" y="1538"/>
                  </a:lnTo>
                  <a:lnTo>
                    <a:pt x="232" y="1538"/>
                  </a:lnTo>
                  <a:lnTo>
                    <a:pt x="233" y="1543"/>
                  </a:lnTo>
                  <a:lnTo>
                    <a:pt x="227" y="1547"/>
                  </a:lnTo>
                  <a:lnTo>
                    <a:pt x="227" y="1549"/>
                  </a:lnTo>
                  <a:lnTo>
                    <a:pt x="227" y="1550"/>
                  </a:lnTo>
                  <a:lnTo>
                    <a:pt x="234" y="1551"/>
                  </a:lnTo>
                  <a:lnTo>
                    <a:pt x="236" y="1552"/>
                  </a:lnTo>
                  <a:lnTo>
                    <a:pt x="237" y="1554"/>
                  </a:lnTo>
                  <a:lnTo>
                    <a:pt x="236" y="1557"/>
                  </a:lnTo>
                  <a:lnTo>
                    <a:pt x="236" y="1558"/>
                  </a:lnTo>
                  <a:lnTo>
                    <a:pt x="236" y="1560"/>
                  </a:lnTo>
                  <a:lnTo>
                    <a:pt x="241" y="1564"/>
                  </a:lnTo>
                  <a:lnTo>
                    <a:pt x="243" y="1567"/>
                  </a:lnTo>
                  <a:lnTo>
                    <a:pt x="244" y="1569"/>
                  </a:lnTo>
                  <a:lnTo>
                    <a:pt x="245" y="1573"/>
                  </a:lnTo>
                  <a:lnTo>
                    <a:pt x="244" y="1576"/>
                  </a:lnTo>
                  <a:lnTo>
                    <a:pt x="244" y="1576"/>
                  </a:lnTo>
                  <a:lnTo>
                    <a:pt x="241" y="1575"/>
                  </a:lnTo>
                  <a:lnTo>
                    <a:pt x="239" y="1574"/>
                  </a:lnTo>
                  <a:lnTo>
                    <a:pt x="237" y="1569"/>
                  </a:lnTo>
                  <a:lnTo>
                    <a:pt x="235" y="1568"/>
                  </a:lnTo>
                  <a:lnTo>
                    <a:pt x="232" y="1568"/>
                  </a:lnTo>
                  <a:lnTo>
                    <a:pt x="227" y="1565"/>
                  </a:lnTo>
                  <a:lnTo>
                    <a:pt x="224" y="1565"/>
                  </a:lnTo>
                  <a:lnTo>
                    <a:pt x="221" y="1564"/>
                  </a:lnTo>
                  <a:lnTo>
                    <a:pt x="219" y="1565"/>
                  </a:lnTo>
                  <a:lnTo>
                    <a:pt x="217" y="1564"/>
                  </a:lnTo>
                  <a:lnTo>
                    <a:pt x="216" y="1561"/>
                  </a:lnTo>
                  <a:lnTo>
                    <a:pt x="216" y="1560"/>
                  </a:lnTo>
                  <a:lnTo>
                    <a:pt x="218" y="1555"/>
                  </a:lnTo>
                  <a:lnTo>
                    <a:pt x="217" y="1553"/>
                  </a:lnTo>
                  <a:lnTo>
                    <a:pt x="217" y="1553"/>
                  </a:lnTo>
                  <a:lnTo>
                    <a:pt x="214" y="1554"/>
                  </a:lnTo>
                  <a:lnTo>
                    <a:pt x="212" y="1553"/>
                  </a:lnTo>
                  <a:lnTo>
                    <a:pt x="210" y="1551"/>
                  </a:lnTo>
                  <a:lnTo>
                    <a:pt x="208" y="1549"/>
                  </a:lnTo>
                  <a:lnTo>
                    <a:pt x="205" y="1549"/>
                  </a:lnTo>
                  <a:lnTo>
                    <a:pt x="203" y="1555"/>
                  </a:lnTo>
                  <a:lnTo>
                    <a:pt x="203" y="1557"/>
                  </a:lnTo>
                  <a:lnTo>
                    <a:pt x="205" y="1561"/>
                  </a:lnTo>
                  <a:lnTo>
                    <a:pt x="208" y="1566"/>
                  </a:lnTo>
                  <a:lnTo>
                    <a:pt x="206" y="1566"/>
                  </a:lnTo>
                  <a:lnTo>
                    <a:pt x="201" y="1564"/>
                  </a:lnTo>
                  <a:lnTo>
                    <a:pt x="200" y="1564"/>
                  </a:lnTo>
                  <a:lnTo>
                    <a:pt x="198" y="1561"/>
                  </a:lnTo>
                  <a:lnTo>
                    <a:pt x="195" y="1559"/>
                  </a:lnTo>
                  <a:lnTo>
                    <a:pt x="194" y="1558"/>
                  </a:lnTo>
                  <a:lnTo>
                    <a:pt x="193" y="1557"/>
                  </a:lnTo>
                  <a:lnTo>
                    <a:pt x="193" y="1553"/>
                  </a:lnTo>
                  <a:lnTo>
                    <a:pt x="193" y="1552"/>
                  </a:lnTo>
                  <a:lnTo>
                    <a:pt x="188" y="1553"/>
                  </a:lnTo>
                  <a:lnTo>
                    <a:pt x="187" y="1552"/>
                  </a:lnTo>
                  <a:lnTo>
                    <a:pt x="186" y="1551"/>
                  </a:lnTo>
                  <a:lnTo>
                    <a:pt x="186" y="1550"/>
                  </a:lnTo>
                  <a:lnTo>
                    <a:pt x="183" y="1548"/>
                  </a:lnTo>
                  <a:lnTo>
                    <a:pt x="183" y="1547"/>
                  </a:lnTo>
                  <a:lnTo>
                    <a:pt x="184" y="1546"/>
                  </a:lnTo>
                  <a:lnTo>
                    <a:pt x="185" y="1543"/>
                  </a:lnTo>
                  <a:lnTo>
                    <a:pt x="186" y="1533"/>
                  </a:lnTo>
                  <a:lnTo>
                    <a:pt x="192" y="1535"/>
                  </a:lnTo>
                  <a:close/>
                  <a:moveTo>
                    <a:pt x="151" y="1533"/>
                  </a:moveTo>
                  <a:lnTo>
                    <a:pt x="152" y="1536"/>
                  </a:lnTo>
                  <a:lnTo>
                    <a:pt x="153" y="1537"/>
                  </a:lnTo>
                  <a:lnTo>
                    <a:pt x="156" y="1538"/>
                  </a:lnTo>
                  <a:lnTo>
                    <a:pt x="158" y="1538"/>
                  </a:lnTo>
                  <a:lnTo>
                    <a:pt x="162" y="1537"/>
                  </a:lnTo>
                  <a:lnTo>
                    <a:pt x="165" y="1536"/>
                  </a:lnTo>
                  <a:lnTo>
                    <a:pt x="169" y="1535"/>
                  </a:lnTo>
                  <a:lnTo>
                    <a:pt x="173" y="1544"/>
                  </a:lnTo>
                  <a:lnTo>
                    <a:pt x="173" y="1546"/>
                  </a:lnTo>
                  <a:lnTo>
                    <a:pt x="169" y="1549"/>
                  </a:lnTo>
                  <a:lnTo>
                    <a:pt x="167" y="1550"/>
                  </a:lnTo>
                  <a:lnTo>
                    <a:pt x="165" y="1549"/>
                  </a:lnTo>
                  <a:lnTo>
                    <a:pt x="165" y="1547"/>
                  </a:lnTo>
                  <a:lnTo>
                    <a:pt x="165" y="1546"/>
                  </a:lnTo>
                  <a:lnTo>
                    <a:pt x="163" y="1544"/>
                  </a:lnTo>
                  <a:lnTo>
                    <a:pt x="162" y="1545"/>
                  </a:lnTo>
                  <a:lnTo>
                    <a:pt x="159" y="1546"/>
                  </a:lnTo>
                  <a:lnTo>
                    <a:pt x="158" y="1546"/>
                  </a:lnTo>
                  <a:lnTo>
                    <a:pt x="156" y="1544"/>
                  </a:lnTo>
                  <a:lnTo>
                    <a:pt x="152" y="1543"/>
                  </a:lnTo>
                  <a:lnTo>
                    <a:pt x="151" y="1542"/>
                  </a:lnTo>
                  <a:lnTo>
                    <a:pt x="151" y="1541"/>
                  </a:lnTo>
                  <a:lnTo>
                    <a:pt x="151" y="1539"/>
                  </a:lnTo>
                  <a:lnTo>
                    <a:pt x="147" y="1536"/>
                  </a:lnTo>
                  <a:lnTo>
                    <a:pt x="143" y="1534"/>
                  </a:lnTo>
                  <a:lnTo>
                    <a:pt x="142" y="1534"/>
                  </a:lnTo>
                  <a:lnTo>
                    <a:pt x="141" y="1534"/>
                  </a:lnTo>
                  <a:lnTo>
                    <a:pt x="140" y="1535"/>
                  </a:lnTo>
                  <a:lnTo>
                    <a:pt x="138" y="1536"/>
                  </a:lnTo>
                  <a:lnTo>
                    <a:pt x="137" y="1536"/>
                  </a:lnTo>
                  <a:lnTo>
                    <a:pt x="137" y="1535"/>
                  </a:lnTo>
                  <a:lnTo>
                    <a:pt x="136" y="1534"/>
                  </a:lnTo>
                  <a:lnTo>
                    <a:pt x="137" y="1531"/>
                  </a:lnTo>
                  <a:lnTo>
                    <a:pt x="138" y="1531"/>
                  </a:lnTo>
                  <a:lnTo>
                    <a:pt x="144" y="1532"/>
                  </a:lnTo>
                  <a:lnTo>
                    <a:pt x="147" y="1533"/>
                  </a:lnTo>
                  <a:lnTo>
                    <a:pt x="151" y="1533"/>
                  </a:lnTo>
                  <a:close/>
                  <a:moveTo>
                    <a:pt x="138" y="1487"/>
                  </a:moveTo>
                  <a:lnTo>
                    <a:pt x="145" y="1491"/>
                  </a:lnTo>
                  <a:lnTo>
                    <a:pt x="149" y="1491"/>
                  </a:lnTo>
                  <a:lnTo>
                    <a:pt x="149" y="1494"/>
                  </a:lnTo>
                  <a:lnTo>
                    <a:pt x="150" y="1499"/>
                  </a:lnTo>
                  <a:lnTo>
                    <a:pt x="149" y="1500"/>
                  </a:lnTo>
                  <a:lnTo>
                    <a:pt x="148" y="1502"/>
                  </a:lnTo>
                  <a:lnTo>
                    <a:pt x="147" y="1505"/>
                  </a:lnTo>
                  <a:lnTo>
                    <a:pt x="146" y="1505"/>
                  </a:lnTo>
                  <a:lnTo>
                    <a:pt x="141" y="1502"/>
                  </a:lnTo>
                  <a:lnTo>
                    <a:pt x="135" y="1498"/>
                  </a:lnTo>
                  <a:lnTo>
                    <a:pt x="132" y="1499"/>
                  </a:lnTo>
                  <a:lnTo>
                    <a:pt x="129" y="1497"/>
                  </a:lnTo>
                  <a:lnTo>
                    <a:pt x="126" y="1497"/>
                  </a:lnTo>
                  <a:lnTo>
                    <a:pt x="124" y="1500"/>
                  </a:lnTo>
                  <a:lnTo>
                    <a:pt x="120" y="1501"/>
                  </a:lnTo>
                  <a:lnTo>
                    <a:pt x="119" y="1496"/>
                  </a:lnTo>
                  <a:lnTo>
                    <a:pt x="115" y="1492"/>
                  </a:lnTo>
                  <a:lnTo>
                    <a:pt x="112" y="1488"/>
                  </a:lnTo>
                  <a:lnTo>
                    <a:pt x="114" y="1482"/>
                  </a:lnTo>
                  <a:lnTo>
                    <a:pt x="116" y="1481"/>
                  </a:lnTo>
                  <a:lnTo>
                    <a:pt x="118" y="1479"/>
                  </a:lnTo>
                  <a:lnTo>
                    <a:pt x="128" y="1481"/>
                  </a:lnTo>
                  <a:lnTo>
                    <a:pt x="132" y="1483"/>
                  </a:lnTo>
                  <a:lnTo>
                    <a:pt x="138" y="1487"/>
                  </a:lnTo>
                  <a:close/>
                  <a:moveTo>
                    <a:pt x="89" y="1457"/>
                  </a:moveTo>
                  <a:lnTo>
                    <a:pt x="90" y="1461"/>
                  </a:lnTo>
                  <a:lnTo>
                    <a:pt x="90" y="1462"/>
                  </a:lnTo>
                  <a:lnTo>
                    <a:pt x="93" y="1462"/>
                  </a:lnTo>
                  <a:lnTo>
                    <a:pt x="96" y="1461"/>
                  </a:lnTo>
                  <a:lnTo>
                    <a:pt x="103" y="1463"/>
                  </a:lnTo>
                  <a:lnTo>
                    <a:pt x="104" y="1464"/>
                  </a:lnTo>
                  <a:lnTo>
                    <a:pt x="106" y="1468"/>
                  </a:lnTo>
                  <a:lnTo>
                    <a:pt x="109" y="1470"/>
                  </a:lnTo>
                  <a:lnTo>
                    <a:pt x="112" y="1475"/>
                  </a:lnTo>
                  <a:lnTo>
                    <a:pt x="109" y="1478"/>
                  </a:lnTo>
                  <a:lnTo>
                    <a:pt x="107" y="1482"/>
                  </a:lnTo>
                  <a:lnTo>
                    <a:pt x="107" y="1484"/>
                  </a:lnTo>
                  <a:lnTo>
                    <a:pt x="106" y="1485"/>
                  </a:lnTo>
                  <a:lnTo>
                    <a:pt x="103" y="1486"/>
                  </a:lnTo>
                  <a:lnTo>
                    <a:pt x="100" y="1489"/>
                  </a:lnTo>
                  <a:lnTo>
                    <a:pt x="97" y="1489"/>
                  </a:lnTo>
                  <a:lnTo>
                    <a:pt x="93" y="1491"/>
                  </a:lnTo>
                  <a:lnTo>
                    <a:pt x="91" y="1492"/>
                  </a:lnTo>
                  <a:lnTo>
                    <a:pt x="90" y="1492"/>
                  </a:lnTo>
                  <a:lnTo>
                    <a:pt x="89" y="1491"/>
                  </a:lnTo>
                  <a:lnTo>
                    <a:pt x="88" y="1490"/>
                  </a:lnTo>
                  <a:lnTo>
                    <a:pt x="88" y="1489"/>
                  </a:lnTo>
                  <a:lnTo>
                    <a:pt x="90" y="1488"/>
                  </a:lnTo>
                  <a:lnTo>
                    <a:pt x="93" y="1483"/>
                  </a:lnTo>
                  <a:lnTo>
                    <a:pt x="94" y="1478"/>
                  </a:lnTo>
                  <a:lnTo>
                    <a:pt x="90" y="1477"/>
                  </a:lnTo>
                  <a:lnTo>
                    <a:pt x="89" y="1478"/>
                  </a:lnTo>
                  <a:lnTo>
                    <a:pt x="86" y="1478"/>
                  </a:lnTo>
                  <a:lnTo>
                    <a:pt x="85" y="1476"/>
                  </a:lnTo>
                  <a:lnTo>
                    <a:pt x="84" y="1478"/>
                  </a:lnTo>
                  <a:lnTo>
                    <a:pt x="84" y="1481"/>
                  </a:lnTo>
                  <a:lnTo>
                    <a:pt x="84" y="1484"/>
                  </a:lnTo>
                  <a:lnTo>
                    <a:pt x="84" y="1485"/>
                  </a:lnTo>
                  <a:lnTo>
                    <a:pt x="82" y="1486"/>
                  </a:lnTo>
                  <a:lnTo>
                    <a:pt x="80" y="1484"/>
                  </a:lnTo>
                  <a:lnTo>
                    <a:pt x="77" y="1482"/>
                  </a:lnTo>
                  <a:lnTo>
                    <a:pt x="76" y="1481"/>
                  </a:lnTo>
                  <a:lnTo>
                    <a:pt x="77" y="1476"/>
                  </a:lnTo>
                  <a:lnTo>
                    <a:pt x="77" y="1474"/>
                  </a:lnTo>
                  <a:lnTo>
                    <a:pt x="76" y="1470"/>
                  </a:lnTo>
                  <a:lnTo>
                    <a:pt x="76" y="1470"/>
                  </a:lnTo>
                  <a:lnTo>
                    <a:pt x="75" y="1470"/>
                  </a:lnTo>
                  <a:lnTo>
                    <a:pt x="71" y="1471"/>
                  </a:lnTo>
                  <a:lnTo>
                    <a:pt x="68" y="1467"/>
                  </a:lnTo>
                  <a:lnTo>
                    <a:pt x="66" y="1462"/>
                  </a:lnTo>
                  <a:lnTo>
                    <a:pt x="59" y="1460"/>
                  </a:lnTo>
                  <a:lnTo>
                    <a:pt x="65" y="1454"/>
                  </a:lnTo>
                  <a:lnTo>
                    <a:pt x="72" y="1453"/>
                  </a:lnTo>
                  <a:lnTo>
                    <a:pt x="74" y="1456"/>
                  </a:lnTo>
                  <a:lnTo>
                    <a:pt x="83" y="1459"/>
                  </a:lnTo>
                  <a:lnTo>
                    <a:pt x="83" y="1455"/>
                  </a:lnTo>
                  <a:lnTo>
                    <a:pt x="83" y="1454"/>
                  </a:lnTo>
                  <a:lnTo>
                    <a:pt x="84" y="1453"/>
                  </a:lnTo>
                  <a:lnTo>
                    <a:pt x="85" y="1453"/>
                  </a:lnTo>
                  <a:lnTo>
                    <a:pt x="85" y="1453"/>
                  </a:lnTo>
                  <a:lnTo>
                    <a:pt x="87" y="1454"/>
                  </a:lnTo>
                  <a:lnTo>
                    <a:pt x="88" y="1455"/>
                  </a:lnTo>
                  <a:lnTo>
                    <a:pt x="89" y="1457"/>
                  </a:lnTo>
                  <a:close/>
                  <a:moveTo>
                    <a:pt x="42" y="1428"/>
                  </a:moveTo>
                  <a:lnTo>
                    <a:pt x="43" y="1428"/>
                  </a:lnTo>
                  <a:lnTo>
                    <a:pt x="44" y="1428"/>
                  </a:lnTo>
                  <a:lnTo>
                    <a:pt x="46" y="1429"/>
                  </a:lnTo>
                  <a:lnTo>
                    <a:pt x="52" y="1429"/>
                  </a:lnTo>
                  <a:lnTo>
                    <a:pt x="58" y="1432"/>
                  </a:lnTo>
                  <a:lnTo>
                    <a:pt x="62" y="1434"/>
                  </a:lnTo>
                  <a:lnTo>
                    <a:pt x="65" y="1435"/>
                  </a:lnTo>
                  <a:lnTo>
                    <a:pt x="69" y="1438"/>
                  </a:lnTo>
                  <a:lnTo>
                    <a:pt x="70" y="1438"/>
                  </a:lnTo>
                  <a:lnTo>
                    <a:pt x="72" y="1439"/>
                  </a:lnTo>
                  <a:lnTo>
                    <a:pt x="76" y="1445"/>
                  </a:lnTo>
                  <a:lnTo>
                    <a:pt x="77" y="1445"/>
                  </a:lnTo>
                  <a:lnTo>
                    <a:pt x="82" y="1449"/>
                  </a:lnTo>
                  <a:lnTo>
                    <a:pt x="82" y="1450"/>
                  </a:lnTo>
                  <a:lnTo>
                    <a:pt x="79" y="1450"/>
                  </a:lnTo>
                  <a:lnTo>
                    <a:pt x="73" y="1448"/>
                  </a:lnTo>
                  <a:lnTo>
                    <a:pt x="70" y="1448"/>
                  </a:lnTo>
                  <a:lnTo>
                    <a:pt x="68" y="1448"/>
                  </a:lnTo>
                  <a:lnTo>
                    <a:pt x="68" y="1447"/>
                  </a:lnTo>
                  <a:lnTo>
                    <a:pt x="67" y="1445"/>
                  </a:lnTo>
                  <a:lnTo>
                    <a:pt x="67" y="1443"/>
                  </a:lnTo>
                  <a:lnTo>
                    <a:pt x="61" y="1438"/>
                  </a:lnTo>
                  <a:lnTo>
                    <a:pt x="58" y="1437"/>
                  </a:lnTo>
                  <a:lnTo>
                    <a:pt x="55" y="1436"/>
                  </a:lnTo>
                  <a:lnTo>
                    <a:pt x="50" y="1436"/>
                  </a:lnTo>
                  <a:lnTo>
                    <a:pt x="47" y="1436"/>
                  </a:lnTo>
                  <a:lnTo>
                    <a:pt x="46" y="1436"/>
                  </a:lnTo>
                  <a:lnTo>
                    <a:pt x="41" y="1431"/>
                  </a:lnTo>
                  <a:lnTo>
                    <a:pt x="36" y="1428"/>
                  </a:lnTo>
                  <a:lnTo>
                    <a:pt x="34" y="1423"/>
                  </a:lnTo>
                  <a:lnTo>
                    <a:pt x="32" y="1419"/>
                  </a:lnTo>
                  <a:lnTo>
                    <a:pt x="32" y="1418"/>
                  </a:lnTo>
                  <a:lnTo>
                    <a:pt x="33" y="1417"/>
                  </a:lnTo>
                  <a:lnTo>
                    <a:pt x="36" y="1420"/>
                  </a:lnTo>
                  <a:lnTo>
                    <a:pt x="39" y="1423"/>
                  </a:lnTo>
                  <a:lnTo>
                    <a:pt x="41" y="1424"/>
                  </a:lnTo>
                  <a:lnTo>
                    <a:pt x="42" y="1428"/>
                  </a:lnTo>
                  <a:close/>
                  <a:moveTo>
                    <a:pt x="226" y="1413"/>
                  </a:moveTo>
                  <a:lnTo>
                    <a:pt x="226" y="1429"/>
                  </a:lnTo>
                  <a:lnTo>
                    <a:pt x="226" y="1444"/>
                  </a:lnTo>
                  <a:lnTo>
                    <a:pt x="226" y="1459"/>
                  </a:lnTo>
                  <a:lnTo>
                    <a:pt x="226" y="1473"/>
                  </a:lnTo>
                  <a:lnTo>
                    <a:pt x="226" y="1488"/>
                  </a:lnTo>
                  <a:lnTo>
                    <a:pt x="226" y="1503"/>
                  </a:lnTo>
                  <a:lnTo>
                    <a:pt x="225" y="1519"/>
                  </a:lnTo>
                  <a:lnTo>
                    <a:pt x="225" y="1532"/>
                  </a:lnTo>
                  <a:lnTo>
                    <a:pt x="221" y="1532"/>
                  </a:lnTo>
                  <a:lnTo>
                    <a:pt x="219" y="1533"/>
                  </a:lnTo>
                  <a:lnTo>
                    <a:pt x="211" y="1535"/>
                  </a:lnTo>
                  <a:lnTo>
                    <a:pt x="199" y="1532"/>
                  </a:lnTo>
                  <a:lnTo>
                    <a:pt x="195" y="1530"/>
                  </a:lnTo>
                  <a:lnTo>
                    <a:pt x="191" y="1524"/>
                  </a:lnTo>
                  <a:lnTo>
                    <a:pt x="189" y="1525"/>
                  </a:lnTo>
                  <a:lnTo>
                    <a:pt x="186" y="1528"/>
                  </a:lnTo>
                  <a:lnTo>
                    <a:pt x="181" y="1530"/>
                  </a:lnTo>
                  <a:lnTo>
                    <a:pt x="178" y="1530"/>
                  </a:lnTo>
                  <a:lnTo>
                    <a:pt x="175" y="1528"/>
                  </a:lnTo>
                  <a:lnTo>
                    <a:pt x="174" y="1527"/>
                  </a:lnTo>
                  <a:lnTo>
                    <a:pt x="173" y="1526"/>
                  </a:lnTo>
                  <a:lnTo>
                    <a:pt x="166" y="1530"/>
                  </a:lnTo>
                  <a:lnTo>
                    <a:pt x="159" y="1526"/>
                  </a:lnTo>
                  <a:lnTo>
                    <a:pt x="153" y="1524"/>
                  </a:lnTo>
                  <a:lnTo>
                    <a:pt x="143" y="1523"/>
                  </a:lnTo>
                  <a:lnTo>
                    <a:pt x="136" y="1519"/>
                  </a:lnTo>
                  <a:lnTo>
                    <a:pt x="124" y="1519"/>
                  </a:lnTo>
                  <a:lnTo>
                    <a:pt x="121" y="1518"/>
                  </a:lnTo>
                  <a:lnTo>
                    <a:pt x="121" y="1514"/>
                  </a:lnTo>
                  <a:lnTo>
                    <a:pt x="121" y="1512"/>
                  </a:lnTo>
                  <a:lnTo>
                    <a:pt x="124" y="1511"/>
                  </a:lnTo>
                  <a:lnTo>
                    <a:pt x="125" y="1509"/>
                  </a:lnTo>
                  <a:lnTo>
                    <a:pt x="128" y="1510"/>
                  </a:lnTo>
                  <a:lnTo>
                    <a:pt x="131" y="1512"/>
                  </a:lnTo>
                  <a:lnTo>
                    <a:pt x="132" y="1512"/>
                  </a:lnTo>
                  <a:lnTo>
                    <a:pt x="134" y="1510"/>
                  </a:lnTo>
                  <a:lnTo>
                    <a:pt x="138" y="1507"/>
                  </a:lnTo>
                  <a:lnTo>
                    <a:pt x="139" y="1506"/>
                  </a:lnTo>
                  <a:lnTo>
                    <a:pt x="145" y="1510"/>
                  </a:lnTo>
                  <a:lnTo>
                    <a:pt x="148" y="1510"/>
                  </a:lnTo>
                  <a:lnTo>
                    <a:pt x="151" y="1508"/>
                  </a:lnTo>
                  <a:lnTo>
                    <a:pt x="152" y="1506"/>
                  </a:lnTo>
                  <a:lnTo>
                    <a:pt x="153" y="1505"/>
                  </a:lnTo>
                  <a:lnTo>
                    <a:pt x="153" y="1504"/>
                  </a:lnTo>
                  <a:lnTo>
                    <a:pt x="157" y="1503"/>
                  </a:lnTo>
                  <a:lnTo>
                    <a:pt x="160" y="1504"/>
                  </a:lnTo>
                  <a:lnTo>
                    <a:pt x="160" y="1508"/>
                  </a:lnTo>
                  <a:lnTo>
                    <a:pt x="160" y="1511"/>
                  </a:lnTo>
                  <a:lnTo>
                    <a:pt x="164" y="1512"/>
                  </a:lnTo>
                  <a:lnTo>
                    <a:pt x="169" y="1512"/>
                  </a:lnTo>
                  <a:lnTo>
                    <a:pt x="172" y="1514"/>
                  </a:lnTo>
                  <a:lnTo>
                    <a:pt x="173" y="1511"/>
                  </a:lnTo>
                  <a:lnTo>
                    <a:pt x="167" y="1505"/>
                  </a:lnTo>
                  <a:lnTo>
                    <a:pt x="165" y="1501"/>
                  </a:lnTo>
                  <a:lnTo>
                    <a:pt x="162" y="1499"/>
                  </a:lnTo>
                  <a:lnTo>
                    <a:pt x="158" y="1498"/>
                  </a:lnTo>
                  <a:lnTo>
                    <a:pt x="154" y="1491"/>
                  </a:lnTo>
                  <a:lnTo>
                    <a:pt x="155" y="1485"/>
                  </a:lnTo>
                  <a:lnTo>
                    <a:pt x="154" y="1479"/>
                  </a:lnTo>
                  <a:lnTo>
                    <a:pt x="162" y="1475"/>
                  </a:lnTo>
                  <a:lnTo>
                    <a:pt x="160" y="1470"/>
                  </a:lnTo>
                  <a:lnTo>
                    <a:pt x="162" y="1467"/>
                  </a:lnTo>
                  <a:lnTo>
                    <a:pt x="165" y="1465"/>
                  </a:lnTo>
                  <a:lnTo>
                    <a:pt x="168" y="1480"/>
                  </a:lnTo>
                  <a:lnTo>
                    <a:pt x="170" y="1484"/>
                  </a:lnTo>
                  <a:lnTo>
                    <a:pt x="167" y="1486"/>
                  </a:lnTo>
                  <a:lnTo>
                    <a:pt x="162" y="1485"/>
                  </a:lnTo>
                  <a:lnTo>
                    <a:pt x="165" y="1492"/>
                  </a:lnTo>
                  <a:lnTo>
                    <a:pt x="170" y="1495"/>
                  </a:lnTo>
                  <a:lnTo>
                    <a:pt x="175" y="1500"/>
                  </a:lnTo>
                  <a:lnTo>
                    <a:pt x="175" y="1504"/>
                  </a:lnTo>
                  <a:lnTo>
                    <a:pt x="177" y="1506"/>
                  </a:lnTo>
                  <a:lnTo>
                    <a:pt x="183" y="1506"/>
                  </a:lnTo>
                  <a:lnTo>
                    <a:pt x="186" y="1505"/>
                  </a:lnTo>
                  <a:lnTo>
                    <a:pt x="188" y="1503"/>
                  </a:lnTo>
                  <a:lnTo>
                    <a:pt x="191" y="1501"/>
                  </a:lnTo>
                  <a:lnTo>
                    <a:pt x="194" y="1505"/>
                  </a:lnTo>
                  <a:lnTo>
                    <a:pt x="201" y="1507"/>
                  </a:lnTo>
                  <a:lnTo>
                    <a:pt x="203" y="1509"/>
                  </a:lnTo>
                  <a:lnTo>
                    <a:pt x="204" y="1512"/>
                  </a:lnTo>
                  <a:lnTo>
                    <a:pt x="204" y="1514"/>
                  </a:lnTo>
                  <a:lnTo>
                    <a:pt x="204" y="1516"/>
                  </a:lnTo>
                  <a:lnTo>
                    <a:pt x="206" y="1516"/>
                  </a:lnTo>
                  <a:lnTo>
                    <a:pt x="209" y="1511"/>
                  </a:lnTo>
                  <a:lnTo>
                    <a:pt x="210" y="1510"/>
                  </a:lnTo>
                  <a:lnTo>
                    <a:pt x="212" y="1510"/>
                  </a:lnTo>
                  <a:lnTo>
                    <a:pt x="212" y="1508"/>
                  </a:lnTo>
                  <a:lnTo>
                    <a:pt x="212" y="1507"/>
                  </a:lnTo>
                  <a:lnTo>
                    <a:pt x="208" y="1505"/>
                  </a:lnTo>
                  <a:lnTo>
                    <a:pt x="183" y="1491"/>
                  </a:lnTo>
                  <a:lnTo>
                    <a:pt x="180" y="1486"/>
                  </a:lnTo>
                  <a:lnTo>
                    <a:pt x="178" y="1479"/>
                  </a:lnTo>
                  <a:lnTo>
                    <a:pt x="178" y="1472"/>
                  </a:lnTo>
                  <a:lnTo>
                    <a:pt x="180" y="1470"/>
                  </a:lnTo>
                  <a:lnTo>
                    <a:pt x="184" y="1467"/>
                  </a:lnTo>
                  <a:lnTo>
                    <a:pt x="193" y="1464"/>
                  </a:lnTo>
                  <a:lnTo>
                    <a:pt x="201" y="1458"/>
                  </a:lnTo>
                  <a:lnTo>
                    <a:pt x="203" y="1457"/>
                  </a:lnTo>
                  <a:lnTo>
                    <a:pt x="203" y="1454"/>
                  </a:lnTo>
                  <a:lnTo>
                    <a:pt x="201" y="1451"/>
                  </a:lnTo>
                  <a:lnTo>
                    <a:pt x="198" y="1449"/>
                  </a:lnTo>
                  <a:lnTo>
                    <a:pt x="194" y="1449"/>
                  </a:lnTo>
                  <a:lnTo>
                    <a:pt x="190" y="1449"/>
                  </a:lnTo>
                  <a:lnTo>
                    <a:pt x="186" y="1450"/>
                  </a:lnTo>
                  <a:lnTo>
                    <a:pt x="180" y="1454"/>
                  </a:lnTo>
                  <a:lnTo>
                    <a:pt x="175" y="1453"/>
                  </a:lnTo>
                  <a:lnTo>
                    <a:pt x="172" y="1451"/>
                  </a:lnTo>
                  <a:lnTo>
                    <a:pt x="169" y="1448"/>
                  </a:lnTo>
                  <a:lnTo>
                    <a:pt x="167" y="1442"/>
                  </a:lnTo>
                  <a:lnTo>
                    <a:pt x="167" y="1439"/>
                  </a:lnTo>
                  <a:lnTo>
                    <a:pt x="168" y="1436"/>
                  </a:lnTo>
                  <a:lnTo>
                    <a:pt x="170" y="1433"/>
                  </a:lnTo>
                  <a:lnTo>
                    <a:pt x="172" y="1431"/>
                  </a:lnTo>
                  <a:lnTo>
                    <a:pt x="174" y="1432"/>
                  </a:lnTo>
                  <a:lnTo>
                    <a:pt x="176" y="1431"/>
                  </a:lnTo>
                  <a:lnTo>
                    <a:pt x="177" y="1430"/>
                  </a:lnTo>
                  <a:lnTo>
                    <a:pt x="178" y="1428"/>
                  </a:lnTo>
                  <a:lnTo>
                    <a:pt x="178" y="1427"/>
                  </a:lnTo>
                  <a:lnTo>
                    <a:pt x="177" y="1426"/>
                  </a:lnTo>
                  <a:lnTo>
                    <a:pt x="174" y="1424"/>
                  </a:lnTo>
                  <a:lnTo>
                    <a:pt x="173" y="1421"/>
                  </a:lnTo>
                  <a:lnTo>
                    <a:pt x="170" y="1418"/>
                  </a:lnTo>
                  <a:lnTo>
                    <a:pt x="172" y="1417"/>
                  </a:lnTo>
                  <a:lnTo>
                    <a:pt x="176" y="1417"/>
                  </a:lnTo>
                  <a:lnTo>
                    <a:pt x="180" y="1419"/>
                  </a:lnTo>
                  <a:lnTo>
                    <a:pt x="183" y="1422"/>
                  </a:lnTo>
                  <a:lnTo>
                    <a:pt x="184" y="1422"/>
                  </a:lnTo>
                  <a:lnTo>
                    <a:pt x="186" y="1421"/>
                  </a:lnTo>
                  <a:lnTo>
                    <a:pt x="190" y="1417"/>
                  </a:lnTo>
                  <a:lnTo>
                    <a:pt x="193" y="1413"/>
                  </a:lnTo>
                  <a:lnTo>
                    <a:pt x="196" y="1407"/>
                  </a:lnTo>
                  <a:lnTo>
                    <a:pt x="199" y="1404"/>
                  </a:lnTo>
                  <a:lnTo>
                    <a:pt x="201" y="1404"/>
                  </a:lnTo>
                  <a:lnTo>
                    <a:pt x="209" y="1414"/>
                  </a:lnTo>
                  <a:lnTo>
                    <a:pt x="211" y="1414"/>
                  </a:lnTo>
                  <a:lnTo>
                    <a:pt x="221" y="1409"/>
                  </a:lnTo>
                  <a:lnTo>
                    <a:pt x="222" y="1409"/>
                  </a:lnTo>
                  <a:lnTo>
                    <a:pt x="225" y="1412"/>
                  </a:lnTo>
                  <a:lnTo>
                    <a:pt x="226" y="1413"/>
                  </a:lnTo>
                  <a:close/>
                  <a:moveTo>
                    <a:pt x="50" y="1376"/>
                  </a:moveTo>
                  <a:lnTo>
                    <a:pt x="49" y="1376"/>
                  </a:lnTo>
                  <a:lnTo>
                    <a:pt x="45" y="1375"/>
                  </a:lnTo>
                  <a:lnTo>
                    <a:pt x="44" y="1374"/>
                  </a:lnTo>
                  <a:lnTo>
                    <a:pt x="41" y="1371"/>
                  </a:lnTo>
                  <a:lnTo>
                    <a:pt x="40" y="1368"/>
                  </a:lnTo>
                  <a:lnTo>
                    <a:pt x="39" y="1365"/>
                  </a:lnTo>
                  <a:lnTo>
                    <a:pt x="40" y="1365"/>
                  </a:lnTo>
                  <a:lnTo>
                    <a:pt x="43" y="1366"/>
                  </a:lnTo>
                  <a:lnTo>
                    <a:pt x="44" y="1367"/>
                  </a:lnTo>
                  <a:lnTo>
                    <a:pt x="46" y="1369"/>
                  </a:lnTo>
                  <a:lnTo>
                    <a:pt x="50" y="1373"/>
                  </a:lnTo>
                  <a:lnTo>
                    <a:pt x="51" y="1373"/>
                  </a:lnTo>
                  <a:lnTo>
                    <a:pt x="51" y="1374"/>
                  </a:lnTo>
                  <a:lnTo>
                    <a:pt x="50" y="1376"/>
                  </a:lnTo>
                  <a:close/>
                  <a:moveTo>
                    <a:pt x="28" y="1360"/>
                  </a:moveTo>
                  <a:lnTo>
                    <a:pt x="29" y="1370"/>
                  </a:lnTo>
                  <a:lnTo>
                    <a:pt x="30" y="1371"/>
                  </a:lnTo>
                  <a:lnTo>
                    <a:pt x="33" y="1372"/>
                  </a:lnTo>
                  <a:lnTo>
                    <a:pt x="37" y="1378"/>
                  </a:lnTo>
                  <a:lnTo>
                    <a:pt x="37" y="1379"/>
                  </a:lnTo>
                  <a:lnTo>
                    <a:pt x="33" y="1387"/>
                  </a:lnTo>
                  <a:lnTo>
                    <a:pt x="32" y="1393"/>
                  </a:lnTo>
                  <a:lnTo>
                    <a:pt x="27" y="1393"/>
                  </a:lnTo>
                  <a:lnTo>
                    <a:pt x="25" y="1387"/>
                  </a:lnTo>
                  <a:lnTo>
                    <a:pt x="22" y="1381"/>
                  </a:lnTo>
                  <a:lnTo>
                    <a:pt x="21" y="1374"/>
                  </a:lnTo>
                  <a:lnTo>
                    <a:pt x="19" y="1368"/>
                  </a:lnTo>
                  <a:lnTo>
                    <a:pt x="22" y="1365"/>
                  </a:lnTo>
                  <a:lnTo>
                    <a:pt x="25" y="1366"/>
                  </a:lnTo>
                  <a:lnTo>
                    <a:pt x="26" y="1361"/>
                  </a:lnTo>
                  <a:lnTo>
                    <a:pt x="28" y="1360"/>
                  </a:lnTo>
                  <a:close/>
                  <a:moveTo>
                    <a:pt x="36" y="1342"/>
                  </a:moveTo>
                  <a:lnTo>
                    <a:pt x="36" y="1346"/>
                  </a:lnTo>
                  <a:lnTo>
                    <a:pt x="35" y="1347"/>
                  </a:lnTo>
                  <a:lnTo>
                    <a:pt x="34" y="1348"/>
                  </a:lnTo>
                  <a:lnTo>
                    <a:pt x="32" y="1347"/>
                  </a:lnTo>
                  <a:lnTo>
                    <a:pt x="31" y="1346"/>
                  </a:lnTo>
                  <a:lnTo>
                    <a:pt x="29" y="1349"/>
                  </a:lnTo>
                  <a:lnTo>
                    <a:pt x="27" y="1350"/>
                  </a:lnTo>
                  <a:lnTo>
                    <a:pt x="24" y="1350"/>
                  </a:lnTo>
                  <a:lnTo>
                    <a:pt x="21" y="1348"/>
                  </a:lnTo>
                  <a:lnTo>
                    <a:pt x="17" y="1355"/>
                  </a:lnTo>
                  <a:lnTo>
                    <a:pt x="16" y="1357"/>
                  </a:lnTo>
                  <a:lnTo>
                    <a:pt x="13" y="1360"/>
                  </a:lnTo>
                  <a:lnTo>
                    <a:pt x="13" y="1356"/>
                  </a:lnTo>
                  <a:lnTo>
                    <a:pt x="15" y="1351"/>
                  </a:lnTo>
                  <a:lnTo>
                    <a:pt x="16" y="1347"/>
                  </a:lnTo>
                  <a:lnTo>
                    <a:pt x="17" y="1342"/>
                  </a:lnTo>
                  <a:lnTo>
                    <a:pt x="21" y="1344"/>
                  </a:lnTo>
                  <a:lnTo>
                    <a:pt x="26" y="1342"/>
                  </a:lnTo>
                  <a:lnTo>
                    <a:pt x="31" y="1338"/>
                  </a:lnTo>
                  <a:lnTo>
                    <a:pt x="34" y="1338"/>
                  </a:lnTo>
                  <a:lnTo>
                    <a:pt x="36" y="1340"/>
                  </a:lnTo>
                  <a:lnTo>
                    <a:pt x="36" y="1342"/>
                  </a:lnTo>
                  <a:close/>
                  <a:moveTo>
                    <a:pt x="13" y="1311"/>
                  </a:moveTo>
                  <a:lnTo>
                    <a:pt x="12" y="1316"/>
                  </a:lnTo>
                  <a:lnTo>
                    <a:pt x="9" y="1316"/>
                  </a:lnTo>
                  <a:lnTo>
                    <a:pt x="8" y="1315"/>
                  </a:lnTo>
                  <a:lnTo>
                    <a:pt x="8" y="1312"/>
                  </a:lnTo>
                  <a:lnTo>
                    <a:pt x="7" y="1310"/>
                  </a:lnTo>
                  <a:lnTo>
                    <a:pt x="8" y="1307"/>
                  </a:lnTo>
                  <a:lnTo>
                    <a:pt x="9" y="1304"/>
                  </a:lnTo>
                  <a:lnTo>
                    <a:pt x="9" y="1302"/>
                  </a:lnTo>
                  <a:lnTo>
                    <a:pt x="13" y="1302"/>
                  </a:lnTo>
                  <a:lnTo>
                    <a:pt x="17" y="1302"/>
                  </a:lnTo>
                  <a:lnTo>
                    <a:pt x="19" y="1303"/>
                  </a:lnTo>
                  <a:lnTo>
                    <a:pt x="17" y="1305"/>
                  </a:lnTo>
                  <a:lnTo>
                    <a:pt x="16" y="1306"/>
                  </a:lnTo>
                  <a:lnTo>
                    <a:pt x="13" y="1308"/>
                  </a:lnTo>
                  <a:lnTo>
                    <a:pt x="13" y="1311"/>
                  </a:lnTo>
                  <a:close/>
                  <a:moveTo>
                    <a:pt x="21" y="1292"/>
                  </a:moveTo>
                  <a:lnTo>
                    <a:pt x="15" y="1297"/>
                  </a:lnTo>
                  <a:lnTo>
                    <a:pt x="13" y="1295"/>
                  </a:lnTo>
                  <a:lnTo>
                    <a:pt x="8" y="1295"/>
                  </a:lnTo>
                  <a:lnTo>
                    <a:pt x="9" y="1291"/>
                  </a:lnTo>
                  <a:lnTo>
                    <a:pt x="10" y="1287"/>
                  </a:lnTo>
                  <a:lnTo>
                    <a:pt x="10" y="1286"/>
                  </a:lnTo>
                  <a:lnTo>
                    <a:pt x="11" y="1283"/>
                  </a:lnTo>
                  <a:lnTo>
                    <a:pt x="12" y="1278"/>
                  </a:lnTo>
                  <a:lnTo>
                    <a:pt x="16" y="1280"/>
                  </a:lnTo>
                  <a:lnTo>
                    <a:pt x="19" y="1280"/>
                  </a:lnTo>
                  <a:lnTo>
                    <a:pt x="22" y="1282"/>
                  </a:lnTo>
                  <a:lnTo>
                    <a:pt x="27" y="1283"/>
                  </a:lnTo>
                  <a:lnTo>
                    <a:pt x="27" y="1287"/>
                  </a:lnTo>
                  <a:lnTo>
                    <a:pt x="23" y="1289"/>
                  </a:lnTo>
                  <a:lnTo>
                    <a:pt x="21" y="1292"/>
                  </a:lnTo>
                  <a:close/>
                  <a:moveTo>
                    <a:pt x="19" y="1221"/>
                  </a:moveTo>
                  <a:lnTo>
                    <a:pt x="19" y="1224"/>
                  </a:lnTo>
                  <a:lnTo>
                    <a:pt x="14" y="1232"/>
                  </a:lnTo>
                  <a:lnTo>
                    <a:pt x="10" y="1236"/>
                  </a:lnTo>
                  <a:lnTo>
                    <a:pt x="6" y="1240"/>
                  </a:lnTo>
                  <a:lnTo>
                    <a:pt x="4" y="1240"/>
                  </a:lnTo>
                  <a:lnTo>
                    <a:pt x="2" y="1238"/>
                  </a:lnTo>
                  <a:lnTo>
                    <a:pt x="4" y="1235"/>
                  </a:lnTo>
                  <a:lnTo>
                    <a:pt x="7" y="1232"/>
                  </a:lnTo>
                  <a:lnTo>
                    <a:pt x="6" y="1229"/>
                  </a:lnTo>
                  <a:lnTo>
                    <a:pt x="5" y="1228"/>
                  </a:lnTo>
                  <a:lnTo>
                    <a:pt x="4" y="1228"/>
                  </a:lnTo>
                  <a:lnTo>
                    <a:pt x="2" y="1226"/>
                  </a:lnTo>
                  <a:lnTo>
                    <a:pt x="3" y="1223"/>
                  </a:lnTo>
                  <a:lnTo>
                    <a:pt x="4" y="1222"/>
                  </a:lnTo>
                  <a:lnTo>
                    <a:pt x="5" y="1221"/>
                  </a:lnTo>
                  <a:lnTo>
                    <a:pt x="6" y="1222"/>
                  </a:lnTo>
                  <a:lnTo>
                    <a:pt x="13" y="1219"/>
                  </a:lnTo>
                  <a:lnTo>
                    <a:pt x="15" y="1218"/>
                  </a:lnTo>
                  <a:lnTo>
                    <a:pt x="19" y="1218"/>
                  </a:lnTo>
                  <a:lnTo>
                    <a:pt x="19" y="1221"/>
                  </a:lnTo>
                  <a:close/>
                  <a:moveTo>
                    <a:pt x="39" y="1235"/>
                  </a:moveTo>
                  <a:lnTo>
                    <a:pt x="39" y="1243"/>
                  </a:lnTo>
                  <a:lnTo>
                    <a:pt x="39" y="1250"/>
                  </a:lnTo>
                  <a:lnTo>
                    <a:pt x="38" y="1259"/>
                  </a:lnTo>
                  <a:lnTo>
                    <a:pt x="38" y="1261"/>
                  </a:lnTo>
                  <a:lnTo>
                    <a:pt x="39" y="1261"/>
                  </a:lnTo>
                  <a:lnTo>
                    <a:pt x="39" y="1263"/>
                  </a:lnTo>
                  <a:lnTo>
                    <a:pt x="39" y="1267"/>
                  </a:lnTo>
                  <a:lnTo>
                    <a:pt x="38" y="1270"/>
                  </a:lnTo>
                  <a:lnTo>
                    <a:pt x="37" y="1274"/>
                  </a:lnTo>
                  <a:lnTo>
                    <a:pt x="36" y="1277"/>
                  </a:lnTo>
                  <a:lnTo>
                    <a:pt x="35" y="1278"/>
                  </a:lnTo>
                  <a:lnTo>
                    <a:pt x="32" y="1278"/>
                  </a:lnTo>
                  <a:lnTo>
                    <a:pt x="30" y="1278"/>
                  </a:lnTo>
                  <a:lnTo>
                    <a:pt x="28" y="1274"/>
                  </a:lnTo>
                  <a:lnTo>
                    <a:pt x="28" y="1272"/>
                  </a:lnTo>
                  <a:lnTo>
                    <a:pt x="28" y="1269"/>
                  </a:lnTo>
                  <a:lnTo>
                    <a:pt x="26" y="1264"/>
                  </a:lnTo>
                  <a:lnTo>
                    <a:pt x="26" y="1263"/>
                  </a:lnTo>
                  <a:lnTo>
                    <a:pt x="27" y="1259"/>
                  </a:lnTo>
                  <a:lnTo>
                    <a:pt x="28" y="1258"/>
                  </a:lnTo>
                  <a:lnTo>
                    <a:pt x="28" y="1254"/>
                  </a:lnTo>
                  <a:lnTo>
                    <a:pt x="29" y="1253"/>
                  </a:lnTo>
                  <a:lnTo>
                    <a:pt x="31" y="1251"/>
                  </a:lnTo>
                  <a:lnTo>
                    <a:pt x="32" y="1250"/>
                  </a:lnTo>
                  <a:lnTo>
                    <a:pt x="31" y="1249"/>
                  </a:lnTo>
                  <a:lnTo>
                    <a:pt x="30" y="1249"/>
                  </a:lnTo>
                  <a:lnTo>
                    <a:pt x="23" y="1254"/>
                  </a:lnTo>
                  <a:lnTo>
                    <a:pt x="23" y="1256"/>
                  </a:lnTo>
                  <a:lnTo>
                    <a:pt x="22" y="1258"/>
                  </a:lnTo>
                  <a:lnTo>
                    <a:pt x="22" y="1265"/>
                  </a:lnTo>
                  <a:lnTo>
                    <a:pt x="21" y="1270"/>
                  </a:lnTo>
                  <a:lnTo>
                    <a:pt x="21" y="1270"/>
                  </a:lnTo>
                  <a:lnTo>
                    <a:pt x="17" y="1270"/>
                  </a:lnTo>
                  <a:lnTo>
                    <a:pt x="13" y="1270"/>
                  </a:lnTo>
                  <a:lnTo>
                    <a:pt x="8" y="1266"/>
                  </a:lnTo>
                  <a:lnTo>
                    <a:pt x="5" y="1267"/>
                  </a:lnTo>
                  <a:lnTo>
                    <a:pt x="4" y="1263"/>
                  </a:lnTo>
                  <a:lnTo>
                    <a:pt x="6" y="1259"/>
                  </a:lnTo>
                  <a:lnTo>
                    <a:pt x="11" y="1259"/>
                  </a:lnTo>
                  <a:lnTo>
                    <a:pt x="13" y="1253"/>
                  </a:lnTo>
                  <a:lnTo>
                    <a:pt x="11" y="1251"/>
                  </a:lnTo>
                  <a:lnTo>
                    <a:pt x="9" y="1248"/>
                  </a:lnTo>
                  <a:lnTo>
                    <a:pt x="8" y="1246"/>
                  </a:lnTo>
                  <a:lnTo>
                    <a:pt x="8" y="1244"/>
                  </a:lnTo>
                  <a:lnTo>
                    <a:pt x="12" y="1242"/>
                  </a:lnTo>
                  <a:lnTo>
                    <a:pt x="14" y="1242"/>
                  </a:lnTo>
                  <a:lnTo>
                    <a:pt x="16" y="1243"/>
                  </a:lnTo>
                  <a:lnTo>
                    <a:pt x="20" y="1242"/>
                  </a:lnTo>
                  <a:lnTo>
                    <a:pt x="19" y="1237"/>
                  </a:lnTo>
                  <a:lnTo>
                    <a:pt x="16" y="1235"/>
                  </a:lnTo>
                  <a:lnTo>
                    <a:pt x="16" y="1232"/>
                  </a:lnTo>
                  <a:lnTo>
                    <a:pt x="21" y="1229"/>
                  </a:lnTo>
                  <a:lnTo>
                    <a:pt x="24" y="1226"/>
                  </a:lnTo>
                  <a:lnTo>
                    <a:pt x="24" y="1223"/>
                  </a:lnTo>
                  <a:lnTo>
                    <a:pt x="23" y="1219"/>
                  </a:lnTo>
                  <a:lnTo>
                    <a:pt x="23" y="1218"/>
                  </a:lnTo>
                  <a:lnTo>
                    <a:pt x="26" y="1215"/>
                  </a:lnTo>
                  <a:lnTo>
                    <a:pt x="29" y="1214"/>
                  </a:lnTo>
                  <a:lnTo>
                    <a:pt x="30" y="1215"/>
                  </a:lnTo>
                  <a:lnTo>
                    <a:pt x="33" y="1217"/>
                  </a:lnTo>
                  <a:lnTo>
                    <a:pt x="36" y="1217"/>
                  </a:lnTo>
                  <a:lnTo>
                    <a:pt x="37" y="1217"/>
                  </a:lnTo>
                  <a:lnTo>
                    <a:pt x="38" y="1219"/>
                  </a:lnTo>
                  <a:lnTo>
                    <a:pt x="39" y="1235"/>
                  </a:lnTo>
                  <a:close/>
                  <a:moveTo>
                    <a:pt x="6" y="1217"/>
                  </a:moveTo>
                  <a:lnTo>
                    <a:pt x="2" y="1217"/>
                  </a:lnTo>
                  <a:lnTo>
                    <a:pt x="2" y="1209"/>
                  </a:lnTo>
                  <a:lnTo>
                    <a:pt x="6" y="1196"/>
                  </a:lnTo>
                  <a:lnTo>
                    <a:pt x="6" y="1191"/>
                  </a:lnTo>
                  <a:lnTo>
                    <a:pt x="5" y="1188"/>
                  </a:lnTo>
                  <a:lnTo>
                    <a:pt x="4" y="1185"/>
                  </a:lnTo>
                  <a:lnTo>
                    <a:pt x="5" y="1184"/>
                  </a:lnTo>
                  <a:lnTo>
                    <a:pt x="10" y="1181"/>
                  </a:lnTo>
                  <a:lnTo>
                    <a:pt x="11" y="1184"/>
                  </a:lnTo>
                  <a:lnTo>
                    <a:pt x="14" y="1191"/>
                  </a:lnTo>
                  <a:lnTo>
                    <a:pt x="17" y="1201"/>
                  </a:lnTo>
                  <a:lnTo>
                    <a:pt x="17" y="1211"/>
                  </a:lnTo>
                  <a:lnTo>
                    <a:pt x="15" y="1213"/>
                  </a:lnTo>
                  <a:lnTo>
                    <a:pt x="8" y="1215"/>
                  </a:lnTo>
                  <a:lnTo>
                    <a:pt x="6" y="1217"/>
                  </a:lnTo>
                  <a:close/>
                  <a:moveTo>
                    <a:pt x="36" y="1209"/>
                  </a:moveTo>
                  <a:lnTo>
                    <a:pt x="36" y="1210"/>
                  </a:lnTo>
                  <a:lnTo>
                    <a:pt x="32" y="1209"/>
                  </a:lnTo>
                  <a:lnTo>
                    <a:pt x="25" y="1211"/>
                  </a:lnTo>
                  <a:lnTo>
                    <a:pt x="22" y="1206"/>
                  </a:lnTo>
                  <a:lnTo>
                    <a:pt x="21" y="1200"/>
                  </a:lnTo>
                  <a:lnTo>
                    <a:pt x="20" y="1198"/>
                  </a:lnTo>
                  <a:lnTo>
                    <a:pt x="18" y="1194"/>
                  </a:lnTo>
                  <a:lnTo>
                    <a:pt x="17" y="1191"/>
                  </a:lnTo>
                  <a:lnTo>
                    <a:pt x="16" y="1187"/>
                  </a:lnTo>
                  <a:lnTo>
                    <a:pt x="15" y="1183"/>
                  </a:lnTo>
                  <a:lnTo>
                    <a:pt x="15" y="1182"/>
                  </a:lnTo>
                  <a:lnTo>
                    <a:pt x="16" y="1179"/>
                  </a:lnTo>
                  <a:lnTo>
                    <a:pt x="23" y="1177"/>
                  </a:lnTo>
                  <a:lnTo>
                    <a:pt x="26" y="1172"/>
                  </a:lnTo>
                  <a:lnTo>
                    <a:pt x="28" y="1173"/>
                  </a:lnTo>
                  <a:lnTo>
                    <a:pt x="27" y="1182"/>
                  </a:lnTo>
                  <a:lnTo>
                    <a:pt x="28" y="1184"/>
                  </a:lnTo>
                  <a:lnTo>
                    <a:pt x="31" y="1187"/>
                  </a:lnTo>
                  <a:lnTo>
                    <a:pt x="32" y="1187"/>
                  </a:lnTo>
                  <a:lnTo>
                    <a:pt x="32" y="1190"/>
                  </a:lnTo>
                  <a:lnTo>
                    <a:pt x="33" y="1195"/>
                  </a:lnTo>
                  <a:lnTo>
                    <a:pt x="34" y="1197"/>
                  </a:lnTo>
                  <a:lnTo>
                    <a:pt x="35" y="1198"/>
                  </a:lnTo>
                  <a:lnTo>
                    <a:pt x="35" y="1200"/>
                  </a:lnTo>
                  <a:lnTo>
                    <a:pt x="34" y="1201"/>
                  </a:lnTo>
                  <a:lnTo>
                    <a:pt x="36" y="1209"/>
                  </a:lnTo>
                  <a:close/>
                  <a:moveTo>
                    <a:pt x="19" y="1172"/>
                  </a:moveTo>
                  <a:lnTo>
                    <a:pt x="16" y="1173"/>
                  </a:lnTo>
                  <a:lnTo>
                    <a:pt x="16" y="1172"/>
                  </a:lnTo>
                  <a:lnTo>
                    <a:pt x="14" y="1170"/>
                  </a:lnTo>
                  <a:lnTo>
                    <a:pt x="16" y="1168"/>
                  </a:lnTo>
                  <a:lnTo>
                    <a:pt x="19" y="1166"/>
                  </a:lnTo>
                  <a:lnTo>
                    <a:pt x="22" y="1166"/>
                  </a:lnTo>
                  <a:lnTo>
                    <a:pt x="25" y="1167"/>
                  </a:lnTo>
                  <a:lnTo>
                    <a:pt x="25" y="1169"/>
                  </a:lnTo>
                  <a:lnTo>
                    <a:pt x="21" y="1171"/>
                  </a:lnTo>
                  <a:lnTo>
                    <a:pt x="20" y="1172"/>
                  </a:lnTo>
                  <a:lnTo>
                    <a:pt x="19" y="1172"/>
                  </a:lnTo>
                  <a:close/>
                  <a:moveTo>
                    <a:pt x="44" y="1073"/>
                  </a:moveTo>
                  <a:lnTo>
                    <a:pt x="43" y="1075"/>
                  </a:lnTo>
                  <a:lnTo>
                    <a:pt x="39" y="1076"/>
                  </a:lnTo>
                  <a:lnTo>
                    <a:pt x="36" y="1074"/>
                  </a:lnTo>
                  <a:lnTo>
                    <a:pt x="33" y="1075"/>
                  </a:lnTo>
                  <a:lnTo>
                    <a:pt x="32" y="1072"/>
                  </a:lnTo>
                  <a:lnTo>
                    <a:pt x="34" y="1069"/>
                  </a:lnTo>
                  <a:lnTo>
                    <a:pt x="36" y="1065"/>
                  </a:lnTo>
                  <a:lnTo>
                    <a:pt x="38" y="1061"/>
                  </a:lnTo>
                  <a:lnTo>
                    <a:pt x="38" y="1055"/>
                  </a:lnTo>
                  <a:lnTo>
                    <a:pt x="40" y="1053"/>
                  </a:lnTo>
                  <a:lnTo>
                    <a:pt x="41" y="1051"/>
                  </a:lnTo>
                  <a:lnTo>
                    <a:pt x="44" y="1049"/>
                  </a:lnTo>
                  <a:lnTo>
                    <a:pt x="45" y="1054"/>
                  </a:lnTo>
                  <a:lnTo>
                    <a:pt x="44" y="1062"/>
                  </a:lnTo>
                  <a:lnTo>
                    <a:pt x="47" y="1067"/>
                  </a:lnTo>
                  <a:lnTo>
                    <a:pt x="47" y="1069"/>
                  </a:lnTo>
                  <a:lnTo>
                    <a:pt x="47" y="1071"/>
                  </a:lnTo>
                  <a:lnTo>
                    <a:pt x="44" y="1073"/>
                  </a:lnTo>
                  <a:close/>
                  <a:moveTo>
                    <a:pt x="21" y="1037"/>
                  </a:moveTo>
                  <a:lnTo>
                    <a:pt x="20" y="1037"/>
                  </a:lnTo>
                  <a:lnTo>
                    <a:pt x="19" y="1037"/>
                  </a:lnTo>
                  <a:lnTo>
                    <a:pt x="19" y="1035"/>
                  </a:lnTo>
                  <a:lnTo>
                    <a:pt x="18" y="1033"/>
                  </a:lnTo>
                  <a:lnTo>
                    <a:pt x="19" y="1033"/>
                  </a:lnTo>
                  <a:lnTo>
                    <a:pt x="20" y="1033"/>
                  </a:lnTo>
                  <a:lnTo>
                    <a:pt x="21" y="1034"/>
                  </a:lnTo>
                  <a:lnTo>
                    <a:pt x="21" y="1035"/>
                  </a:lnTo>
                  <a:lnTo>
                    <a:pt x="21" y="1037"/>
                  </a:lnTo>
                  <a:close/>
                  <a:moveTo>
                    <a:pt x="67" y="1034"/>
                  </a:moveTo>
                  <a:lnTo>
                    <a:pt x="65" y="1034"/>
                  </a:lnTo>
                  <a:lnTo>
                    <a:pt x="64" y="1034"/>
                  </a:lnTo>
                  <a:lnTo>
                    <a:pt x="63" y="1033"/>
                  </a:lnTo>
                  <a:lnTo>
                    <a:pt x="63" y="1030"/>
                  </a:lnTo>
                  <a:lnTo>
                    <a:pt x="61" y="1027"/>
                  </a:lnTo>
                  <a:lnTo>
                    <a:pt x="60" y="1026"/>
                  </a:lnTo>
                  <a:lnTo>
                    <a:pt x="60" y="1024"/>
                  </a:lnTo>
                  <a:lnTo>
                    <a:pt x="62" y="1022"/>
                  </a:lnTo>
                  <a:lnTo>
                    <a:pt x="63" y="1021"/>
                  </a:lnTo>
                  <a:lnTo>
                    <a:pt x="65" y="1021"/>
                  </a:lnTo>
                  <a:lnTo>
                    <a:pt x="66" y="1024"/>
                  </a:lnTo>
                  <a:lnTo>
                    <a:pt x="67" y="1027"/>
                  </a:lnTo>
                  <a:lnTo>
                    <a:pt x="67" y="1031"/>
                  </a:lnTo>
                  <a:lnTo>
                    <a:pt x="67" y="1034"/>
                  </a:lnTo>
                  <a:close/>
                  <a:moveTo>
                    <a:pt x="86" y="1032"/>
                  </a:moveTo>
                  <a:lnTo>
                    <a:pt x="79" y="1035"/>
                  </a:lnTo>
                  <a:lnTo>
                    <a:pt x="75" y="1034"/>
                  </a:lnTo>
                  <a:lnTo>
                    <a:pt x="74" y="1031"/>
                  </a:lnTo>
                  <a:lnTo>
                    <a:pt x="73" y="1029"/>
                  </a:lnTo>
                  <a:lnTo>
                    <a:pt x="72" y="1025"/>
                  </a:lnTo>
                  <a:lnTo>
                    <a:pt x="73" y="1023"/>
                  </a:lnTo>
                  <a:lnTo>
                    <a:pt x="76" y="1020"/>
                  </a:lnTo>
                  <a:lnTo>
                    <a:pt x="78" y="1018"/>
                  </a:lnTo>
                  <a:lnTo>
                    <a:pt x="78" y="1017"/>
                  </a:lnTo>
                  <a:lnTo>
                    <a:pt x="78" y="1014"/>
                  </a:lnTo>
                  <a:lnTo>
                    <a:pt x="78" y="1012"/>
                  </a:lnTo>
                  <a:lnTo>
                    <a:pt x="80" y="1012"/>
                  </a:lnTo>
                  <a:lnTo>
                    <a:pt x="85" y="1014"/>
                  </a:lnTo>
                  <a:lnTo>
                    <a:pt x="91" y="1017"/>
                  </a:lnTo>
                  <a:lnTo>
                    <a:pt x="93" y="1020"/>
                  </a:lnTo>
                  <a:lnTo>
                    <a:pt x="94" y="1022"/>
                  </a:lnTo>
                  <a:lnTo>
                    <a:pt x="91" y="1025"/>
                  </a:lnTo>
                  <a:lnTo>
                    <a:pt x="90" y="1028"/>
                  </a:lnTo>
                  <a:lnTo>
                    <a:pt x="86" y="1032"/>
                  </a:lnTo>
                  <a:close/>
                  <a:moveTo>
                    <a:pt x="63" y="1014"/>
                  </a:moveTo>
                  <a:lnTo>
                    <a:pt x="62" y="1016"/>
                  </a:lnTo>
                  <a:lnTo>
                    <a:pt x="58" y="1017"/>
                  </a:lnTo>
                  <a:lnTo>
                    <a:pt x="55" y="1019"/>
                  </a:lnTo>
                  <a:lnTo>
                    <a:pt x="55" y="1021"/>
                  </a:lnTo>
                  <a:lnTo>
                    <a:pt x="54" y="1023"/>
                  </a:lnTo>
                  <a:lnTo>
                    <a:pt x="57" y="1026"/>
                  </a:lnTo>
                  <a:lnTo>
                    <a:pt x="58" y="1029"/>
                  </a:lnTo>
                  <a:lnTo>
                    <a:pt x="60" y="1034"/>
                  </a:lnTo>
                  <a:lnTo>
                    <a:pt x="61" y="1039"/>
                  </a:lnTo>
                  <a:lnTo>
                    <a:pt x="61" y="1040"/>
                  </a:lnTo>
                  <a:lnTo>
                    <a:pt x="61" y="1043"/>
                  </a:lnTo>
                  <a:lnTo>
                    <a:pt x="63" y="1046"/>
                  </a:lnTo>
                  <a:lnTo>
                    <a:pt x="63" y="1048"/>
                  </a:lnTo>
                  <a:lnTo>
                    <a:pt x="63" y="1050"/>
                  </a:lnTo>
                  <a:lnTo>
                    <a:pt x="62" y="1053"/>
                  </a:lnTo>
                  <a:lnTo>
                    <a:pt x="62" y="1054"/>
                  </a:lnTo>
                  <a:lnTo>
                    <a:pt x="60" y="1055"/>
                  </a:lnTo>
                  <a:lnTo>
                    <a:pt x="60" y="1056"/>
                  </a:lnTo>
                  <a:lnTo>
                    <a:pt x="59" y="1057"/>
                  </a:lnTo>
                  <a:lnTo>
                    <a:pt x="54" y="1057"/>
                  </a:lnTo>
                  <a:lnTo>
                    <a:pt x="51" y="1056"/>
                  </a:lnTo>
                  <a:lnTo>
                    <a:pt x="52" y="1050"/>
                  </a:lnTo>
                  <a:lnTo>
                    <a:pt x="48" y="1048"/>
                  </a:lnTo>
                  <a:lnTo>
                    <a:pt x="46" y="1044"/>
                  </a:lnTo>
                  <a:lnTo>
                    <a:pt x="43" y="1037"/>
                  </a:lnTo>
                  <a:lnTo>
                    <a:pt x="41" y="1035"/>
                  </a:lnTo>
                  <a:lnTo>
                    <a:pt x="38" y="1030"/>
                  </a:lnTo>
                  <a:lnTo>
                    <a:pt x="34" y="1026"/>
                  </a:lnTo>
                  <a:lnTo>
                    <a:pt x="39" y="1023"/>
                  </a:lnTo>
                  <a:lnTo>
                    <a:pt x="38" y="1018"/>
                  </a:lnTo>
                  <a:lnTo>
                    <a:pt x="41" y="1016"/>
                  </a:lnTo>
                  <a:lnTo>
                    <a:pt x="45" y="1014"/>
                  </a:lnTo>
                  <a:lnTo>
                    <a:pt x="47" y="1016"/>
                  </a:lnTo>
                  <a:lnTo>
                    <a:pt x="50" y="1015"/>
                  </a:lnTo>
                  <a:lnTo>
                    <a:pt x="51" y="1014"/>
                  </a:lnTo>
                  <a:lnTo>
                    <a:pt x="51" y="1009"/>
                  </a:lnTo>
                  <a:lnTo>
                    <a:pt x="52" y="1005"/>
                  </a:lnTo>
                  <a:lnTo>
                    <a:pt x="55" y="1003"/>
                  </a:lnTo>
                  <a:lnTo>
                    <a:pt x="58" y="1003"/>
                  </a:lnTo>
                  <a:lnTo>
                    <a:pt x="58" y="1005"/>
                  </a:lnTo>
                  <a:lnTo>
                    <a:pt x="60" y="1007"/>
                  </a:lnTo>
                  <a:lnTo>
                    <a:pt x="64" y="1009"/>
                  </a:lnTo>
                  <a:lnTo>
                    <a:pt x="64" y="1011"/>
                  </a:lnTo>
                  <a:lnTo>
                    <a:pt x="63" y="1014"/>
                  </a:lnTo>
                  <a:close/>
                  <a:moveTo>
                    <a:pt x="60" y="989"/>
                  </a:moveTo>
                  <a:lnTo>
                    <a:pt x="61" y="992"/>
                  </a:lnTo>
                  <a:lnTo>
                    <a:pt x="60" y="992"/>
                  </a:lnTo>
                  <a:lnTo>
                    <a:pt x="57" y="992"/>
                  </a:lnTo>
                  <a:lnTo>
                    <a:pt x="57" y="993"/>
                  </a:lnTo>
                  <a:lnTo>
                    <a:pt x="56" y="993"/>
                  </a:lnTo>
                  <a:lnTo>
                    <a:pt x="51" y="992"/>
                  </a:lnTo>
                  <a:lnTo>
                    <a:pt x="50" y="991"/>
                  </a:lnTo>
                  <a:lnTo>
                    <a:pt x="50" y="989"/>
                  </a:lnTo>
                  <a:lnTo>
                    <a:pt x="55" y="988"/>
                  </a:lnTo>
                  <a:lnTo>
                    <a:pt x="59" y="987"/>
                  </a:lnTo>
                  <a:lnTo>
                    <a:pt x="60" y="987"/>
                  </a:lnTo>
                  <a:lnTo>
                    <a:pt x="60" y="989"/>
                  </a:lnTo>
                  <a:close/>
                  <a:moveTo>
                    <a:pt x="33" y="979"/>
                  </a:moveTo>
                  <a:lnTo>
                    <a:pt x="28" y="981"/>
                  </a:lnTo>
                  <a:lnTo>
                    <a:pt x="27" y="979"/>
                  </a:lnTo>
                  <a:lnTo>
                    <a:pt x="27" y="978"/>
                  </a:lnTo>
                  <a:lnTo>
                    <a:pt x="28" y="977"/>
                  </a:lnTo>
                  <a:lnTo>
                    <a:pt x="30" y="976"/>
                  </a:lnTo>
                  <a:lnTo>
                    <a:pt x="32" y="977"/>
                  </a:lnTo>
                  <a:lnTo>
                    <a:pt x="33" y="978"/>
                  </a:lnTo>
                  <a:lnTo>
                    <a:pt x="33" y="979"/>
                  </a:lnTo>
                  <a:close/>
                  <a:moveTo>
                    <a:pt x="62" y="968"/>
                  </a:moveTo>
                  <a:lnTo>
                    <a:pt x="59" y="969"/>
                  </a:lnTo>
                  <a:lnTo>
                    <a:pt x="57" y="969"/>
                  </a:lnTo>
                  <a:lnTo>
                    <a:pt x="55" y="968"/>
                  </a:lnTo>
                  <a:lnTo>
                    <a:pt x="51" y="968"/>
                  </a:lnTo>
                  <a:lnTo>
                    <a:pt x="47" y="967"/>
                  </a:lnTo>
                  <a:lnTo>
                    <a:pt x="43" y="965"/>
                  </a:lnTo>
                  <a:lnTo>
                    <a:pt x="42" y="963"/>
                  </a:lnTo>
                  <a:lnTo>
                    <a:pt x="43" y="961"/>
                  </a:lnTo>
                  <a:lnTo>
                    <a:pt x="45" y="957"/>
                  </a:lnTo>
                  <a:lnTo>
                    <a:pt x="47" y="948"/>
                  </a:lnTo>
                  <a:lnTo>
                    <a:pt x="49" y="935"/>
                  </a:lnTo>
                  <a:lnTo>
                    <a:pt x="48" y="930"/>
                  </a:lnTo>
                  <a:lnTo>
                    <a:pt x="48" y="929"/>
                  </a:lnTo>
                  <a:lnTo>
                    <a:pt x="49" y="926"/>
                  </a:lnTo>
                  <a:lnTo>
                    <a:pt x="49" y="924"/>
                  </a:lnTo>
                  <a:lnTo>
                    <a:pt x="49" y="921"/>
                  </a:lnTo>
                  <a:lnTo>
                    <a:pt x="49" y="919"/>
                  </a:lnTo>
                  <a:lnTo>
                    <a:pt x="52" y="914"/>
                  </a:lnTo>
                  <a:lnTo>
                    <a:pt x="52" y="912"/>
                  </a:lnTo>
                  <a:lnTo>
                    <a:pt x="52" y="909"/>
                  </a:lnTo>
                  <a:lnTo>
                    <a:pt x="54" y="905"/>
                  </a:lnTo>
                  <a:lnTo>
                    <a:pt x="54" y="903"/>
                  </a:lnTo>
                  <a:lnTo>
                    <a:pt x="52" y="902"/>
                  </a:lnTo>
                  <a:lnTo>
                    <a:pt x="53" y="901"/>
                  </a:lnTo>
                  <a:lnTo>
                    <a:pt x="63" y="905"/>
                  </a:lnTo>
                  <a:lnTo>
                    <a:pt x="69" y="905"/>
                  </a:lnTo>
                  <a:lnTo>
                    <a:pt x="69" y="909"/>
                  </a:lnTo>
                  <a:lnTo>
                    <a:pt x="71" y="912"/>
                  </a:lnTo>
                  <a:lnTo>
                    <a:pt x="72" y="917"/>
                  </a:lnTo>
                  <a:lnTo>
                    <a:pt x="73" y="918"/>
                  </a:lnTo>
                  <a:lnTo>
                    <a:pt x="73" y="922"/>
                  </a:lnTo>
                  <a:lnTo>
                    <a:pt x="69" y="923"/>
                  </a:lnTo>
                  <a:lnTo>
                    <a:pt x="69" y="927"/>
                  </a:lnTo>
                  <a:lnTo>
                    <a:pt x="71" y="930"/>
                  </a:lnTo>
                  <a:lnTo>
                    <a:pt x="69" y="931"/>
                  </a:lnTo>
                  <a:lnTo>
                    <a:pt x="66" y="931"/>
                  </a:lnTo>
                  <a:lnTo>
                    <a:pt x="65" y="932"/>
                  </a:lnTo>
                  <a:lnTo>
                    <a:pt x="63" y="933"/>
                  </a:lnTo>
                  <a:lnTo>
                    <a:pt x="61" y="935"/>
                  </a:lnTo>
                  <a:lnTo>
                    <a:pt x="62" y="936"/>
                  </a:lnTo>
                  <a:lnTo>
                    <a:pt x="65" y="940"/>
                  </a:lnTo>
                  <a:lnTo>
                    <a:pt x="68" y="943"/>
                  </a:lnTo>
                  <a:lnTo>
                    <a:pt x="70" y="946"/>
                  </a:lnTo>
                  <a:lnTo>
                    <a:pt x="73" y="950"/>
                  </a:lnTo>
                  <a:lnTo>
                    <a:pt x="71" y="952"/>
                  </a:lnTo>
                  <a:lnTo>
                    <a:pt x="69" y="956"/>
                  </a:lnTo>
                  <a:lnTo>
                    <a:pt x="66" y="959"/>
                  </a:lnTo>
                  <a:lnTo>
                    <a:pt x="62" y="960"/>
                  </a:lnTo>
                  <a:lnTo>
                    <a:pt x="63" y="966"/>
                  </a:lnTo>
                  <a:lnTo>
                    <a:pt x="62" y="968"/>
                  </a:lnTo>
                  <a:close/>
                  <a:moveTo>
                    <a:pt x="272" y="181"/>
                  </a:moveTo>
                  <a:lnTo>
                    <a:pt x="278" y="187"/>
                  </a:lnTo>
                  <a:lnTo>
                    <a:pt x="275" y="195"/>
                  </a:lnTo>
                  <a:lnTo>
                    <a:pt x="271" y="209"/>
                  </a:lnTo>
                  <a:lnTo>
                    <a:pt x="268" y="219"/>
                  </a:lnTo>
                  <a:lnTo>
                    <a:pt x="268" y="220"/>
                  </a:lnTo>
                  <a:lnTo>
                    <a:pt x="267" y="223"/>
                  </a:lnTo>
                  <a:lnTo>
                    <a:pt x="260" y="225"/>
                  </a:lnTo>
                  <a:lnTo>
                    <a:pt x="250" y="230"/>
                  </a:lnTo>
                  <a:lnTo>
                    <a:pt x="245" y="232"/>
                  </a:lnTo>
                  <a:lnTo>
                    <a:pt x="238" y="235"/>
                  </a:lnTo>
                  <a:lnTo>
                    <a:pt x="236" y="237"/>
                  </a:lnTo>
                  <a:lnTo>
                    <a:pt x="235" y="239"/>
                  </a:lnTo>
                  <a:lnTo>
                    <a:pt x="233" y="241"/>
                  </a:lnTo>
                  <a:lnTo>
                    <a:pt x="232" y="242"/>
                  </a:lnTo>
                  <a:lnTo>
                    <a:pt x="230" y="244"/>
                  </a:lnTo>
                  <a:lnTo>
                    <a:pt x="228" y="247"/>
                  </a:lnTo>
                  <a:lnTo>
                    <a:pt x="228" y="250"/>
                  </a:lnTo>
                  <a:lnTo>
                    <a:pt x="229" y="253"/>
                  </a:lnTo>
                  <a:lnTo>
                    <a:pt x="232" y="253"/>
                  </a:lnTo>
                  <a:lnTo>
                    <a:pt x="232" y="257"/>
                  </a:lnTo>
                  <a:lnTo>
                    <a:pt x="233" y="258"/>
                  </a:lnTo>
                  <a:lnTo>
                    <a:pt x="234" y="259"/>
                  </a:lnTo>
                  <a:lnTo>
                    <a:pt x="233" y="261"/>
                  </a:lnTo>
                  <a:lnTo>
                    <a:pt x="232" y="261"/>
                  </a:lnTo>
                  <a:lnTo>
                    <a:pt x="230" y="262"/>
                  </a:lnTo>
                  <a:lnTo>
                    <a:pt x="229" y="264"/>
                  </a:lnTo>
                  <a:lnTo>
                    <a:pt x="227" y="271"/>
                  </a:lnTo>
                  <a:lnTo>
                    <a:pt x="227" y="274"/>
                  </a:lnTo>
                  <a:lnTo>
                    <a:pt x="229" y="279"/>
                  </a:lnTo>
                  <a:lnTo>
                    <a:pt x="230" y="282"/>
                  </a:lnTo>
                  <a:lnTo>
                    <a:pt x="233" y="294"/>
                  </a:lnTo>
                  <a:lnTo>
                    <a:pt x="233" y="297"/>
                  </a:lnTo>
                  <a:lnTo>
                    <a:pt x="229" y="301"/>
                  </a:lnTo>
                  <a:lnTo>
                    <a:pt x="228" y="304"/>
                  </a:lnTo>
                  <a:lnTo>
                    <a:pt x="227" y="306"/>
                  </a:lnTo>
                  <a:lnTo>
                    <a:pt x="227" y="309"/>
                  </a:lnTo>
                  <a:lnTo>
                    <a:pt x="228" y="310"/>
                  </a:lnTo>
                  <a:lnTo>
                    <a:pt x="231" y="315"/>
                  </a:lnTo>
                  <a:lnTo>
                    <a:pt x="234" y="320"/>
                  </a:lnTo>
                  <a:lnTo>
                    <a:pt x="236" y="322"/>
                  </a:lnTo>
                  <a:lnTo>
                    <a:pt x="236" y="326"/>
                  </a:lnTo>
                  <a:lnTo>
                    <a:pt x="235" y="328"/>
                  </a:lnTo>
                  <a:lnTo>
                    <a:pt x="233" y="328"/>
                  </a:lnTo>
                  <a:lnTo>
                    <a:pt x="229" y="330"/>
                  </a:lnTo>
                  <a:lnTo>
                    <a:pt x="227" y="332"/>
                  </a:lnTo>
                  <a:lnTo>
                    <a:pt x="225" y="332"/>
                  </a:lnTo>
                  <a:lnTo>
                    <a:pt x="224" y="331"/>
                  </a:lnTo>
                  <a:lnTo>
                    <a:pt x="222" y="331"/>
                  </a:lnTo>
                  <a:lnTo>
                    <a:pt x="219" y="332"/>
                  </a:lnTo>
                  <a:lnTo>
                    <a:pt x="218" y="336"/>
                  </a:lnTo>
                  <a:lnTo>
                    <a:pt x="216" y="341"/>
                  </a:lnTo>
                  <a:lnTo>
                    <a:pt x="214" y="343"/>
                  </a:lnTo>
                  <a:lnTo>
                    <a:pt x="213" y="348"/>
                  </a:lnTo>
                  <a:lnTo>
                    <a:pt x="211" y="354"/>
                  </a:lnTo>
                  <a:lnTo>
                    <a:pt x="210" y="357"/>
                  </a:lnTo>
                  <a:lnTo>
                    <a:pt x="209" y="360"/>
                  </a:lnTo>
                  <a:lnTo>
                    <a:pt x="206" y="362"/>
                  </a:lnTo>
                  <a:lnTo>
                    <a:pt x="204" y="365"/>
                  </a:lnTo>
                  <a:lnTo>
                    <a:pt x="201" y="369"/>
                  </a:lnTo>
                  <a:lnTo>
                    <a:pt x="200" y="369"/>
                  </a:lnTo>
                  <a:lnTo>
                    <a:pt x="199" y="370"/>
                  </a:lnTo>
                  <a:lnTo>
                    <a:pt x="197" y="373"/>
                  </a:lnTo>
                  <a:lnTo>
                    <a:pt x="193" y="378"/>
                  </a:lnTo>
                  <a:lnTo>
                    <a:pt x="193" y="383"/>
                  </a:lnTo>
                  <a:lnTo>
                    <a:pt x="191" y="386"/>
                  </a:lnTo>
                  <a:lnTo>
                    <a:pt x="191" y="391"/>
                  </a:lnTo>
                  <a:lnTo>
                    <a:pt x="188" y="401"/>
                  </a:lnTo>
                  <a:lnTo>
                    <a:pt x="188" y="403"/>
                  </a:lnTo>
                  <a:lnTo>
                    <a:pt x="186" y="404"/>
                  </a:lnTo>
                  <a:lnTo>
                    <a:pt x="183" y="408"/>
                  </a:lnTo>
                  <a:lnTo>
                    <a:pt x="181" y="411"/>
                  </a:lnTo>
                  <a:lnTo>
                    <a:pt x="183" y="419"/>
                  </a:lnTo>
                  <a:lnTo>
                    <a:pt x="184" y="427"/>
                  </a:lnTo>
                  <a:lnTo>
                    <a:pt x="184" y="431"/>
                  </a:lnTo>
                  <a:lnTo>
                    <a:pt x="184" y="436"/>
                  </a:lnTo>
                  <a:lnTo>
                    <a:pt x="184" y="439"/>
                  </a:lnTo>
                  <a:lnTo>
                    <a:pt x="184" y="439"/>
                  </a:lnTo>
                  <a:lnTo>
                    <a:pt x="187" y="440"/>
                  </a:lnTo>
                  <a:lnTo>
                    <a:pt x="188" y="442"/>
                  </a:lnTo>
                  <a:lnTo>
                    <a:pt x="186" y="443"/>
                  </a:lnTo>
                  <a:lnTo>
                    <a:pt x="185" y="446"/>
                  </a:lnTo>
                  <a:lnTo>
                    <a:pt x="184" y="449"/>
                  </a:lnTo>
                  <a:lnTo>
                    <a:pt x="179" y="450"/>
                  </a:lnTo>
                  <a:lnTo>
                    <a:pt x="177" y="449"/>
                  </a:lnTo>
                  <a:lnTo>
                    <a:pt x="177" y="450"/>
                  </a:lnTo>
                  <a:lnTo>
                    <a:pt x="177" y="452"/>
                  </a:lnTo>
                  <a:lnTo>
                    <a:pt x="176" y="454"/>
                  </a:lnTo>
                  <a:lnTo>
                    <a:pt x="173" y="461"/>
                  </a:lnTo>
                  <a:lnTo>
                    <a:pt x="172" y="466"/>
                  </a:lnTo>
                  <a:lnTo>
                    <a:pt x="171" y="469"/>
                  </a:lnTo>
                  <a:lnTo>
                    <a:pt x="172" y="471"/>
                  </a:lnTo>
                  <a:lnTo>
                    <a:pt x="172" y="472"/>
                  </a:lnTo>
                  <a:lnTo>
                    <a:pt x="172" y="473"/>
                  </a:lnTo>
                  <a:lnTo>
                    <a:pt x="171" y="475"/>
                  </a:lnTo>
                  <a:lnTo>
                    <a:pt x="170" y="477"/>
                  </a:lnTo>
                  <a:lnTo>
                    <a:pt x="169" y="477"/>
                  </a:lnTo>
                  <a:lnTo>
                    <a:pt x="167" y="477"/>
                  </a:lnTo>
                  <a:lnTo>
                    <a:pt x="165" y="478"/>
                  </a:lnTo>
                  <a:lnTo>
                    <a:pt x="165" y="481"/>
                  </a:lnTo>
                  <a:lnTo>
                    <a:pt x="164" y="484"/>
                  </a:lnTo>
                  <a:lnTo>
                    <a:pt x="164" y="489"/>
                  </a:lnTo>
                  <a:lnTo>
                    <a:pt x="164" y="494"/>
                  </a:lnTo>
                  <a:lnTo>
                    <a:pt x="165" y="497"/>
                  </a:lnTo>
                  <a:lnTo>
                    <a:pt x="168" y="504"/>
                  </a:lnTo>
                  <a:lnTo>
                    <a:pt x="170" y="505"/>
                  </a:lnTo>
                  <a:lnTo>
                    <a:pt x="172" y="505"/>
                  </a:lnTo>
                  <a:lnTo>
                    <a:pt x="173" y="506"/>
                  </a:lnTo>
                  <a:lnTo>
                    <a:pt x="174" y="508"/>
                  </a:lnTo>
                  <a:lnTo>
                    <a:pt x="173" y="511"/>
                  </a:lnTo>
                  <a:lnTo>
                    <a:pt x="171" y="511"/>
                  </a:lnTo>
                  <a:lnTo>
                    <a:pt x="170" y="513"/>
                  </a:lnTo>
                  <a:lnTo>
                    <a:pt x="171" y="516"/>
                  </a:lnTo>
                  <a:lnTo>
                    <a:pt x="172" y="520"/>
                  </a:lnTo>
                  <a:lnTo>
                    <a:pt x="174" y="522"/>
                  </a:lnTo>
                  <a:lnTo>
                    <a:pt x="175" y="526"/>
                  </a:lnTo>
                  <a:lnTo>
                    <a:pt x="177" y="528"/>
                  </a:lnTo>
                  <a:lnTo>
                    <a:pt x="177" y="534"/>
                  </a:lnTo>
                  <a:lnTo>
                    <a:pt x="178" y="540"/>
                  </a:lnTo>
                  <a:lnTo>
                    <a:pt x="181" y="543"/>
                  </a:lnTo>
                  <a:lnTo>
                    <a:pt x="181" y="543"/>
                  </a:lnTo>
                  <a:lnTo>
                    <a:pt x="181" y="546"/>
                  </a:lnTo>
                  <a:lnTo>
                    <a:pt x="180" y="549"/>
                  </a:lnTo>
                  <a:lnTo>
                    <a:pt x="179" y="552"/>
                  </a:lnTo>
                  <a:lnTo>
                    <a:pt x="180" y="556"/>
                  </a:lnTo>
                  <a:lnTo>
                    <a:pt x="181" y="558"/>
                  </a:lnTo>
                  <a:lnTo>
                    <a:pt x="183" y="558"/>
                  </a:lnTo>
                  <a:lnTo>
                    <a:pt x="186" y="557"/>
                  </a:lnTo>
                  <a:lnTo>
                    <a:pt x="188" y="558"/>
                  </a:lnTo>
                  <a:lnTo>
                    <a:pt x="188" y="561"/>
                  </a:lnTo>
                  <a:lnTo>
                    <a:pt x="189" y="563"/>
                  </a:lnTo>
                  <a:lnTo>
                    <a:pt x="188" y="566"/>
                  </a:lnTo>
                  <a:lnTo>
                    <a:pt x="186" y="571"/>
                  </a:lnTo>
                  <a:lnTo>
                    <a:pt x="186" y="576"/>
                  </a:lnTo>
                  <a:lnTo>
                    <a:pt x="186" y="583"/>
                  </a:lnTo>
                  <a:lnTo>
                    <a:pt x="187" y="589"/>
                  </a:lnTo>
                  <a:lnTo>
                    <a:pt x="187" y="593"/>
                  </a:lnTo>
                  <a:lnTo>
                    <a:pt x="187" y="595"/>
                  </a:lnTo>
                  <a:lnTo>
                    <a:pt x="186" y="596"/>
                  </a:lnTo>
                  <a:lnTo>
                    <a:pt x="184" y="597"/>
                  </a:lnTo>
                  <a:lnTo>
                    <a:pt x="182" y="597"/>
                  </a:lnTo>
                  <a:lnTo>
                    <a:pt x="181" y="598"/>
                  </a:lnTo>
                  <a:lnTo>
                    <a:pt x="180" y="599"/>
                  </a:lnTo>
                  <a:lnTo>
                    <a:pt x="179" y="603"/>
                  </a:lnTo>
                  <a:lnTo>
                    <a:pt x="178" y="605"/>
                  </a:lnTo>
                  <a:lnTo>
                    <a:pt x="175" y="608"/>
                  </a:lnTo>
                  <a:lnTo>
                    <a:pt x="174" y="612"/>
                  </a:lnTo>
                  <a:lnTo>
                    <a:pt x="173" y="614"/>
                  </a:lnTo>
                  <a:lnTo>
                    <a:pt x="173" y="616"/>
                  </a:lnTo>
                  <a:lnTo>
                    <a:pt x="172" y="619"/>
                  </a:lnTo>
                  <a:lnTo>
                    <a:pt x="172" y="621"/>
                  </a:lnTo>
                  <a:lnTo>
                    <a:pt x="170" y="630"/>
                  </a:lnTo>
                  <a:lnTo>
                    <a:pt x="167" y="632"/>
                  </a:lnTo>
                  <a:lnTo>
                    <a:pt x="165" y="633"/>
                  </a:lnTo>
                  <a:lnTo>
                    <a:pt x="164" y="634"/>
                  </a:lnTo>
                  <a:lnTo>
                    <a:pt x="165" y="636"/>
                  </a:lnTo>
                  <a:lnTo>
                    <a:pt x="167" y="637"/>
                  </a:lnTo>
                  <a:lnTo>
                    <a:pt x="168" y="639"/>
                  </a:lnTo>
                  <a:lnTo>
                    <a:pt x="168" y="642"/>
                  </a:lnTo>
                  <a:lnTo>
                    <a:pt x="169" y="645"/>
                  </a:lnTo>
                  <a:lnTo>
                    <a:pt x="169" y="648"/>
                  </a:lnTo>
                  <a:lnTo>
                    <a:pt x="170" y="655"/>
                  </a:lnTo>
                  <a:lnTo>
                    <a:pt x="169" y="659"/>
                  </a:lnTo>
                  <a:lnTo>
                    <a:pt x="169" y="662"/>
                  </a:lnTo>
                  <a:lnTo>
                    <a:pt x="169" y="666"/>
                  </a:lnTo>
                  <a:lnTo>
                    <a:pt x="168" y="669"/>
                  </a:lnTo>
                  <a:lnTo>
                    <a:pt x="164" y="669"/>
                  </a:lnTo>
                  <a:lnTo>
                    <a:pt x="162" y="672"/>
                  </a:lnTo>
                  <a:lnTo>
                    <a:pt x="159" y="675"/>
                  </a:lnTo>
                  <a:lnTo>
                    <a:pt x="159" y="677"/>
                  </a:lnTo>
                  <a:lnTo>
                    <a:pt x="158" y="679"/>
                  </a:lnTo>
                  <a:lnTo>
                    <a:pt x="157" y="679"/>
                  </a:lnTo>
                  <a:lnTo>
                    <a:pt x="155" y="679"/>
                  </a:lnTo>
                  <a:lnTo>
                    <a:pt x="153" y="680"/>
                  </a:lnTo>
                  <a:lnTo>
                    <a:pt x="151" y="683"/>
                  </a:lnTo>
                  <a:lnTo>
                    <a:pt x="148" y="684"/>
                  </a:lnTo>
                  <a:lnTo>
                    <a:pt x="148" y="686"/>
                  </a:lnTo>
                  <a:lnTo>
                    <a:pt x="148" y="689"/>
                  </a:lnTo>
                  <a:lnTo>
                    <a:pt x="147" y="690"/>
                  </a:lnTo>
                  <a:lnTo>
                    <a:pt x="145" y="694"/>
                  </a:lnTo>
                  <a:lnTo>
                    <a:pt x="144" y="697"/>
                  </a:lnTo>
                  <a:lnTo>
                    <a:pt x="145" y="700"/>
                  </a:lnTo>
                  <a:lnTo>
                    <a:pt x="147" y="705"/>
                  </a:lnTo>
                  <a:lnTo>
                    <a:pt x="147" y="708"/>
                  </a:lnTo>
                  <a:lnTo>
                    <a:pt x="145" y="712"/>
                  </a:lnTo>
                  <a:lnTo>
                    <a:pt x="144" y="715"/>
                  </a:lnTo>
                  <a:lnTo>
                    <a:pt x="145" y="719"/>
                  </a:lnTo>
                  <a:lnTo>
                    <a:pt x="146" y="721"/>
                  </a:lnTo>
                  <a:lnTo>
                    <a:pt x="145" y="725"/>
                  </a:lnTo>
                  <a:lnTo>
                    <a:pt x="144" y="729"/>
                  </a:lnTo>
                  <a:lnTo>
                    <a:pt x="145" y="734"/>
                  </a:lnTo>
                  <a:lnTo>
                    <a:pt x="147" y="740"/>
                  </a:lnTo>
                  <a:lnTo>
                    <a:pt x="149" y="745"/>
                  </a:lnTo>
                  <a:lnTo>
                    <a:pt x="149" y="751"/>
                  </a:lnTo>
                  <a:lnTo>
                    <a:pt x="150" y="756"/>
                  </a:lnTo>
                  <a:lnTo>
                    <a:pt x="151" y="762"/>
                  </a:lnTo>
                  <a:lnTo>
                    <a:pt x="153" y="763"/>
                  </a:lnTo>
                  <a:lnTo>
                    <a:pt x="155" y="765"/>
                  </a:lnTo>
                  <a:lnTo>
                    <a:pt x="155" y="768"/>
                  </a:lnTo>
                  <a:lnTo>
                    <a:pt x="154" y="771"/>
                  </a:lnTo>
                  <a:lnTo>
                    <a:pt x="152" y="773"/>
                  </a:lnTo>
                  <a:lnTo>
                    <a:pt x="148" y="774"/>
                  </a:lnTo>
                  <a:lnTo>
                    <a:pt x="144" y="776"/>
                  </a:lnTo>
                  <a:lnTo>
                    <a:pt x="141" y="777"/>
                  </a:lnTo>
                  <a:lnTo>
                    <a:pt x="139" y="779"/>
                  </a:lnTo>
                  <a:lnTo>
                    <a:pt x="137" y="781"/>
                  </a:lnTo>
                  <a:lnTo>
                    <a:pt x="137" y="784"/>
                  </a:lnTo>
                  <a:lnTo>
                    <a:pt x="137" y="793"/>
                  </a:lnTo>
                  <a:lnTo>
                    <a:pt x="137" y="796"/>
                  </a:lnTo>
                  <a:lnTo>
                    <a:pt x="136" y="801"/>
                  </a:lnTo>
                  <a:lnTo>
                    <a:pt x="134" y="804"/>
                  </a:lnTo>
                  <a:lnTo>
                    <a:pt x="134" y="805"/>
                  </a:lnTo>
                  <a:lnTo>
                    <a:pt x="133" y="807"/>
                  </a:lnTo>
                  <a:lnTo>
                    <a:pt x="133" y="809"/>
                  </a:lnTo>
                  <a:lnTo>
                    <a:pt x="131" y="809"/>
                  </a:lnTo>
                  <a:lnTo>
                    <a:pt x="130" y="809"/>
                  </a:lnTo>
                  <a:lnTo>
                    <a:pt x="128" y="809"/>
                  </a:lnTo>
                  <a:lnTo>
                    <a:pt x="127" y="810"/>
                  </a:lnTo>
                  <a:lnTo>
                    <a:pt x="128" y="813"/>
                  </a:lnTo>
                  <a:lnTo>
                    <a:pt x="129" y="818"/>
                  </a:lnTo>
                  <a:lnTo>
                    <a:pt x="130" y="820"/>
                  </a:lnTo>
                  <a:lnTo>
                    <a:pt x="130" y="822"/>
                  </a:lnTo>
                  <a:lnTo>
                    <a:pt x="130" y="826"/>
                  </a:lnTo>
                  <a:lnTo>
                    <a:pt x="128" y="829"/>
                  </a:lnTo>
                  <a:lnTo>
                    <a:pt x="126" y="829"/>
                  </a:lnTo>
                  <a:lnTo>
                    <a:pt x="125" y="831"/>
                  </a:lnTo>
                  <a:lnTo>
                    <a:pt x="124" y="833"/>
                  </a:lnTo>
                  <a:lnTo>
                    <a:pt x="125" y="836"/>
                  </a:lnTo>
                  <a:lnTo>
                    <a:pt x="127" y="838"/>
                  </a:lnTo>
                  <a:lnTo>
                    <a:pt x="128" y="839"/>
                  </a:lnTo>
                  <a:lnTo>
                    <a:pt x="128" y="841"/>
                  </a:lnTo>
                  <a:lnTo>
                    <a:pt x="126" y="842"/>
                  </a:lnTo>
                  <a:lnTo>
                    <a:pt x="125" y="844"/>
                  </a:lnTo>
                  <a:lnTo>
                    <a:pt x="123" y="847"/>
                  </a:lnTo>
                  <a:lnTo>
                    <a:pt x="122" y="851"/>
                  </a:lnTo>
                  <a:lnTo>
                    <a:pt x="120" y="854"/>
                  </a:lnTo>
                  <a:lnTo>
                    <a:pt x="120" y="858"/>
                  </a:lnTo>
                  <a:lnTo>
                    <a:pt x="122" y="862"/>
                  </a:lnTo>
                  <a:lnTo>
                    <a:pt x="122" y="867"/>
                  </a:lnTo>
                  <a:lnTo>
                    <a:pt x="122" y="880"/>
                  </a:lnTo>
                  <a:lnTo>
                    <a:pt x="121" y="884"/>
                  </a:lnTo>
                  <a:lnTo>
                    <a:pt x="123" y="891"/>
                  </a:lnTo>
                  <a:lnTo>
                    <a:pt x="121" y="893"/>
                  </a:lnTo>
                  <a:lnTo>
                    <a:pt x="121" y="895"/>
                  </a:lnTo>
                  <a:lnTo>
                    <a:pt x="123" y="900"/>
                  </a:lnTo>
                  <a:lnTo>
                    <a:pt x="126" y="908"/>
                  </a:lnTo>
                  <a:lnTo>
                    <a:pt x="126" y="912"/>
                  </a:lnTo>
                  <a:lnTo>
                    <a:pt x="126" y="914"/>
                  </a:lnTo>
                  <a:lnTo>
                    <a:pt x="123" y="916"/>
                  </a:lnTo>
                  <a:lnTo>
                    <a:pt x="120" y="917"/>
                  </a:lnTo>
                  <a:lnTo>
                    <a:pt x="118" y="916"/>
                  </a:lnTo>
                  <a:lnTo>
                    <a:pt x="117" y="916"/>
                  </a:lnTo>
                  <a:lnTo>
                    <a:pt x="117" y="919"/>
                  </a:lnTo>
                  <a:lnTo>
                    <a:pt x="115" y="920"/>
                  </a:lnTo>
                  <a:lnTo>
                    <a:pt x="114" y="922"/>
                  </a:lnTo>
                  <a:lnTo>
                    <a:pt x="116" y="925"/>
                  </a:lnTo>
                  <a:lnTo>
                    <a:pt x="117" y="930"/>
                  </a:lnTo>
                  <a:lnTo>
                    <a:pt x="115" y="932"/>
                  </a:lnTo>
                  <a:lnTo>
                    <a:pt x="114" y="935"/>
                  </a:lnTo>
                  <a:lnTo>
                    <a:pt x="114" y="938"/>
                  </a:lnTo>
                  <a:lnTo>
                    <a:pt x="115" y="943"/>
                  </a:lnTo>
                  <a:lnTo>
                    <a:pt x="114" y="952"/>
                  </a:lnTo>
                  <a:lnTo>
                    <a:pt x="115" y="955"/>
                  </a:lnTo>
                  <a:lnTo>
                    <a:pt x="117" y="957"/>
                  </a:lnTo>
                  <a:lnTo>
                    <a:pt x="121" y="959"/>
                  </a:lnTo>
                  <a:lnTo>
                    <a:pt x="125" y="960"/>
                  </a:lnTo>
                  <a:lnTo>
                    <a:pt x="126" y="964"/>
                  </a:lnTo>
                  <a:lnTo>
                    <a:pt x="126" y="966"/>
                  </a:lnTo>
                  <a:lnTo>
                    <a:pt x="124" y="967"/>
                  </a:lnTo>
                  <a:lnTo>
                    <a:pt x="121" y="968"/>
                  </a:lnTo>
                  <a:lnTo>
                    <a:pt x="121" y="972"/>
                  </a:lnTo>
                  <a:lnTo>
                    <a:pt x="124" y="976"/>
                  </a:lnTo>
                  <a:lnTo>
                    <a:pt x="126" y="979"/>
                  </a:lnTo>
                  <a:lnTo>
                    <a:pt x="127" y="981"/>
                  </a:lnTo>
                  <a:lnTo>
                    <a:pt x="127" y="983"/>
                  </a:lnTo>
                  <a:lnTo>
                    <a:pt x="125" y="986"/>
                  </a:lnTo>
                  <a:lnTo>
                    <a:pt x="128" y="990"/>
                  </a:lnTo>
                  <a:lnTo>
                    <a:pt x="129" y="994"/>
                  </a:lnTo>
                  <a:lnTo>
                    <a:pt x="128" y="996"/>
                  </a:lnTo>
                  <a:lnTo>
                    <a:pt x="126" y="999"/>
                  </a:lnTo>
                  <a:lnTo>
                    <a:pt x="125" y="1001"/>
                  </a:lnTo>
                  <a:lnTo>
                    <a:pt x="125" y="1004"/>
                  </a:lnTo>
                  <a:lnTo>
                    <a:pt x="124" y="1007"/>
                  </a:lnTo>
                  <a:lnTo>
                    <a:pt x="124" y="1012"/>
                  </a:lnTo>
                  <a:lnTo>
                    <a:pt x="124" y="1013"/>
                  </a:lnTo>
                  <a:lnTo>
                    <a:pt x="140" y="1016"/>
                  </a:lnTo>
                  <a:lnTo>
                    <a:pt x="143" y="1017"/>
                  </a:lnTo>
                  <a:lnTo>
                    <a:pt x="145" y="1019"/>
                  </a:lnTo>
                  <a:lnTo>
                    <a:pt x="145" y="1022"/>
                  </a:lnTo>
                  <a:lnTo>
                    <a:pt x="143" y="1025"/>
                  </a:lnTo>
                  <a:lnTo>
                    <a:pt x="142" y="1031"/>
                  </a:lnTo>
                  <a:lnTo>
                    <a:pt x="138" y="1032"/>
                  </a:lnTo>
                  <a:lnTo>
                    <a:pt x="136" y="1030"/>
                  </a:lnTo>
                  <a:lnTo>
                    <a:pt x="132" y="1031"/>
                  </a:lnTo>
                  <a:lnTo>
                    <a:pt x="130" y="1031"/>
                  </a:lnTo>
                  <a:lnTo>
                    <a:pt x="125" y="1031"/>
                  </a:lnTo>
                  <a:lnTo>
                    <a:pt x="120" y="1032"/>
                  </a:lnTo>
                  <a:lnTo>
                    <a:pt x="117" y="1031"/>
                  </a:lnTo>
                  <a:lnTo>
                    <a:pt x="116" y="1033"/>
                  </a:lnTo>
                  <a:lnTo>
                    <a:pt x="117" y="1037"/>
                  </a:lnTo>
                  <a:lnTo>
                    <a:pt x="125" y="1039"/>
                  </a:lnTo>
                  <a:lnTo>
                    <a:pt x="131" y="1040"/>
                  </a:lnTo>
                  <a:lnTo>
                    <a:pt x="133" y="1045"/>
                  </a:lnTo>
                  <a:lnTo>
                    <a:pt x="136" y="1049"/>
                  </a:lnTo>
                  <a:lnTo>
                    <a:pt x="139" y="1052"/>
                  </a:lnTo>
                  <a:lnTo>
                    <a:pt x="139" y="1056"/>
                  </a:lnTo>
                  <a:lnTo>
                    <a:pt x="135" y="1061"/>
                  </a:lnTo>
                  <a:lnTo>
                    <a:pt x="134" y="1065"/>
                  </a:lnTo>
                  <a:lnTo>
                    <a:pt x="128" y="1065"/>
                  </a:lnTo>
                  <a:lnTo>
                    <a:pt x="126" y="1068"/>
                  </a:lnTo>
                  <a:lnTo>
                    <a:pt x="126" y="1074"/>
                  </a:lnTo>
                  <a:lnTo>
                    <a:pt x="126" y="1080"/>
                  </a:lnTo>
                  <a:lnTo>
                    <a:pt x="129" y="1081"/>
                  </a:lnTo>
                  <a:lnTo>
                    <a:pt x="130" y="1085"/>
                  </a:lnTo>
                  <a:lnTo>
                    <a:pt x="128" y="1089"/>
                  </a:lnTo>
                  <a:lnTo>
                    <a:pt x="125" y="1092"/>
                  </a:lnTo>
                  <a:lnTo>
                    <a:pt x="122" y="1094"/>
                  </a:lnTo>
                  <a:lnTo>
                    <a:pt x="124" y="1097"/>
                  </a:lnTo>
                  <a:lnTo>
                    <a:pt x="126" y="1100"/>
                  </a:lnTo>
                  <a:lnTo>
                    <a:pt x="126" y="1102"/>
                  </a:lnTo>
                  <a:lnTo>
                    <a:pt x="127" y="1107"/>
                  </a:lnTo>
                  <a:lnTo>
                    <a:pt x="128" y="1114"/>
                  </a:lnTo>
                  <a:lnTo>
                    <a:pt x="128" y="1117"/>
                  </a:lnTo>
                  <a:lnTo>
                    <a:pt x="127" y="1119"/>
                  </a:lnTo>
                  <a:lnTo>
                    <a:pt x="123" y="1124"/>
                  </a:lnTo>
                  <a:lnTo>
                    <a:pt x="120" y="1125"/>
                  </a:lnTo>
                  <a:lnTo>
                    <a:pt x="120" y="1130"/>
                  </a:lnTo>
                  <a:lnTo>
                    <a:pt x="120" y="1134"/>
                  </a:lnTo>
                  <a:lnTo>
                    <a:pt x="120" y="1137"/>
                  </a:lnTo>
                  <a:lnTo>
                    <a:pt x="121" y="1140"/>
                  </a:lnTo>
                  <a:lnTo>
                    <a:pt x="121" y="1143"/>
                  </a:lnTo>
                  <a:lnTo>
                    <a:pt x="119" y="1143"/>
                  </a:lnTo>
                  <a:lnTo>
                    <a:pt x="117" y="1144"/>
                  </a:lnTo>
                  <a:lnTo>
                    <a:pt x="115" y="1149"/>
                  </a:lnTo>
                  <a:lnTo>
                    <a:pt x="109" y="1154"/>
                  </a:lnTo>
                  <a:lnTo>
                    <a:pt x="107" y="1157"/>
                  </a:lnTo>
                  <a:lnTo>
                    <a:pt x="107" y="1160"/>
                  </a:lnTo>
                  <a:lnTo>
                    <a:pt x="105" y="1165"/>
                  </a:lnTo>
                  <a:lnTo>
                    <a:pt x="103" y="1170"/>
                  </a:lnTo>
                  <a:lnTo>
                    <a:pt x="102" y="1174"/>
                  </a:lnTo>
                  <a:lnTo>
                    <a:pt x="102" y="1179"/>
                  </a:lnTo>
                  <a:lnTo>
                    <a:pt x="106" y="1181"/>
                  </a:lnTo>
                  <a:lnTo>
                    <a:pt x="108" y="1186"/>
                  </a:lnTo>
                  <a:lnTo>
                    <a:pt x="109" y="1191"/>
                  </a:lnTo>
                  <a:lnTo>
                    <a:pt x="107" y="1198"/>
                  </a:lnTo>
                  <a:lnTo>
                    <a:pt x="102" y="1201"/>
                  </a:lnTo>
                  <a:lnTo>
                    <a:pt x="99" y="1203"/>
                  </a:lnTo>
                  <a:lnTo>
                    <a:pt x="99" y="1206"/>
                  </a:lnTo>
                  <a:lnTo>
                    <a:pt x="99" y="1212"/>
                  </a:lnTo>
                  <a:lnTo>
                    <a:pt x="99" y="1215"/>
                  </a:lnTo>
                  <a:lnTo>
                    <a:pt x="99" y="1218"/>
                  </a:lnTo>
                  <a:lnTo>
                    <a:pt x="97" y="1221"/>
                  </a:lnTo>
                  <a:lnTo>
                    <a:pt x="95" y="1223"/>
                  </a:lnTo>
                  <a:lnTo>
                    <a:pt x="91" y="1226"/>
                  </a:lnTo>
                  <a:lnTo>
                    <a:pt x="87" y="1228"/>
                  </a:lnTo>
                  <a:lnTo>
                    <a:pt x="85" y="1229"/>
                  </a:lnTo>
                  <a:lnTo>
                    <a:pt x="84" y="1233"/>
                  </a:lnTo>
                  <a:lnTo>
                    <a:pt x="82" y="1238"/>
                  </a:lnTo>
                  <a:lnTo>
                    <a:pt x="82" y="1243"/>
                  </a:lnTo>
                  <a:lnTo>
                    <a:pt x="72" y="1244"/>
                  </a:lnTo>
                  <a:lnTo>
                    <a:pt x="71" y="1248"/>
                  </a:lnTo>
                  <a:lnTo>
                    <a:pt x="69" y="1251"/>
                  </a:lnTo>
                  <a:lnTo>
                    <a:pt x="68" y="1257"/>
                  </a:lnTo>
                  <a:lnTo>
                    <a:pt x="70" y="1263"/>
                  </a:lnTo>
                  <a:lnTo>
                    <a:pt x="71" y="1267"/>
                  </a:lnTo>
                  <a:lnTo>
                    <a:pt x="69" y="1274"/>
                  </a:lnTo>
                  <a:lnTo>
                    <a:pt x="70" y="1279"/>
                  </a:lnTo>
                  <a:lnTo>
                    <a:pt x="70" y="1284"/>
                  </a:lnTo>
                  <a:lnTo>
                    <a:pt x="74" y="1289"/>
                  </a:lnTo>
                  <a:lnTo>
                    <a:pt x="76" y="1295"/>
                  </a:lnTo>
                  <a:lnTo>
                    <a:pt x="78" y="1301"/>
                  </a:lnTo>
                  <a:lnTo>
                    <a:pt x="78" y="1305"/>
                  </a:lnTo>
                  <a:lnTo>
                    <a:pt x="79" y="1308"/>
                  </a:lnTo>
                  <a:lnTo>
                    <a:pt x="81" y="1311"/>
                  </a:lnTo>
                  <a:lnTo>
                    <a:pt x="82" y="1315"/>
                  </a:lnTo>
                  <a:lnTo>
                    <a:pt x="84" y="1316"/>
                  </a:lnTo>
                  <a:lnTo>
                    <a:pt x="88" y="1313"/>
                  </a:lnTo>
                  <a:lnTo>
                    <a:pt x="91" y="1310"/>
                  </a:lnTo>
                  <a:lnTo>
                    <a:pt x="93" y="1310"/>
                  </a:lnTo>
                  <a:lnTo>
                    <a:pt x="98" y="1310"/>
                  </a:lnTo>
                  <a:lnTo>
                    <a:pt x="102" y="1308"/>
                  </a:lnTo>
                  <a:lnTo>
                    <a:pt x="104" y="1308"/>
                  </a:lnTo>
                  <a:lnTo>
                    <a:pt x="106" y="1310"/>
                  </a:lnTo>
                  <a:lnTo>
                    <a:pt x="107" y="1312"/>
                  </a:lnTo>
                  <a:lnTo>
                    <a:pt x="109" y="1317"/>
                  </a:lnTo>
                  <a:lnTo>
                    <a:pt x="109" y="1323"/>
                  </a:lnTo>
                  <a:lnTo>
                    <a:pt x="109" y="1330"/>
                  </a:lnTo>
                  <a:lnTo>
                    <a:pt x="107" y="1331"/>
                  </a:lnTo>
                  <a:lnTo>
                    <a:pt x="106" y="1333"/>
                  </a:lnTo>
                  <a:lnTo>
                    <a:pt x="107" y="1337"/>
                  </a:lnTo>
                  <a:lnTo>
                    <a:pt x="109" y="1339"/>
                  </a:lnTo>
                  <a:lnTo>
                    <a:pt x="109" y="1343"/>
                  </a:lnTo>
                  <a:lnTo>
                    <a:pt x="107" y="1352"/>
                  </a:lnTo>
                  <a:lnTo>
                    <a:pt x="106" y="1355"/>
                  </a:lnTo>
                  <a:lnTo>
                    <a:pt x="107" y="1360"/>
                  </a:lnTo>
                  <a:lnTo>
                    <a:pt x="110" y="1363"/>
                  </a:lnTo>
                  <a:lnTo>
                    <a:pt x="114" y="1366"/>
                  </a:lnTo>
                  <a:lnTo>
                    <a:pt x="117" y="1369"/>
                  </a:lnTo>
                  <a:lnTo>
                    <a:pt x="120" y="1373"/>
                  </a:lnTo>
                  <a:lnTo>
                    <a:pt x="119" y="1378"/>
                  </a:lnTo>
                  <a:lnTo>
                    <a:pt x="121" y="1379"/>
                  </a:lnTo>
                  <a:lnTo>
                    <a:pt x="128" y="1379"/>
                  </a:lnTo>
                  <a:lnTo>
                    <a:pt x="137" y="1379"/>
                  </a:lnTo>
                  <a:lnTo>
                    <a:pt x="152" y="1379"/>
                  </a:lnTo>
                  <a:lnTo>
                    <a:pt x="167" y="1379"/>
                  </a:lnTo>
                  <a:lnTo>
                    <a:pt x="184" y="1379"/>
                  </a:lnTo>
                  <a:lnTo>
                    <a:pt x="192" y="1383"/>
                  </a:lnTo>
                  <a:lnTo>
                    <a:pt x="199" y="1386"/>
                  </a:lnTo>
                  <a:lnTo>
                    <a:pt x="208" y="1386"/>
                  </a:lnTo>
                  <a:lnTo>
                    <a:pt x="217" y="1390"/>
                  </a:lnTo>
                  <a:lnTo>
                    <a:pt x="224" y="1392"/>
                  </a:lnTo>
                  <a:lnTo>
                    <a:pt x="227" y="1393"/>
                  </a:lnTo>
                  <a:lnTo>
                    <a:pt x="232" y="1394"/>
                  </a:lnTo>
                  <a:lnTo>
                    <a:pt x="232" y="1397"/>
                  </a:lnTo>
                  <a:lnTo>
                    <a:pt x="214" y="1393"/>
                  </a:lnTo>
                  <a:lnTo>
                    <a:pt x="210" y="1390"/>
                  </a:lnTo>
                  <a:lnTo>
                    <a:pt x="206" y="1390"/>
                  </a:lnTo>
                  <a:lnTo>
                    <a:pt x="200" y="1393"/>
                  </a:lnTo>
                  <a:lnTo>
                    <a:pt x="196" y="1401"/>
                  </a:lnTo>
                  <a:lnTo>
                    <a:pt x="194" y="1403"/>
                  </a:lnTo>
                  <a:lnTo>
                    <a:pt x="190" y="1406"/>
                  </a:lnTo>
                  <a:lnTo>
                    <a:pt x="185" y="1406"/>
                  </a:lnTo>
                  <a:lnTo>
                    <a:pt x="170" y="1413"/>
                  </a:lnTo>
                  <a:lnTo>
                    <a:pt x="164" y="1414"/>
                  </a:lnTo>
                  <a:lnTo>
                    <a:pt x="160" y="1417"/>
                  </a:lnTo>
                  <a:lnTo>
                    <a:pt x="157" y="1419"/>
                  </a:lnTo>
                  <a:lnTo>
                    <a:pt x="156" y="1426"/>
                  </a:lnTo>
                  <a:lnTo>
                    <a:pt x="156" y="1429"/>
                  </a:lnTo>
                  <a:lnTo>
                    <a:pt x="152" y="1443"/>
                  </a:lnTo>
                  <a:lnTo>
                    <a:pt x="151" y="1451"/>
                  </a:lnTo>
                  <a:lnTo>
                    <a:pt x="151" y="1455"/>
                  </a:lnTo>
                  <a:lnTo>
                    <a:pt x="152" y="1462"/>
                  </a:lnTo>
                  <a:lnTo>
                    <a:pt x="150" y="1473"/>
                  </a:lnTo>
                  <a:lnTo>
                    <a:pt x="148" y="1476"/>
                  </a:lnTo>
                  <a:lnTo>
                    <a:pt x="141" y="1479"/>
                  </a:lnTo>
                  <a:lnTo>
                    <a:pt x="136" y="1476"/>
                  </a:lnTo>
                  <a:lnTo>
                    <a:pt x="128" y="1475"/>
                  </a:lnTo>
                  <a:lnTo>
                    <a:pt x="123" y="1470"/>
                  </a:lnTo>
                  <a:lnTo>
                    <a:pt x="115" y="1467"/>
                  </a:lnTo>
                  <a:lnTo>
                    <a:pt x="113" y="1465"/>
                  </a:lnTo>
                  <a:lnTo>
                    <a:pt x="106" y="1456"/>
                  </a:lnTo>
                  <a:lnTo>
                    <a:pt x="106" y="1454"/>
                  </a:lnTo>
                  <a:lnTo>
                    <a:pt x="105" y="1450"/>
                  </a:lnTo>
                  <a:lnTo>
                    <a:pt x="109" y="1445"/>
                  </a:lnTo>
                  <a:lnTo>
                    <a:pt x="110" y="1445"/>
                  </a:lnTo>
                  <a:lnTo>
                    <a:pt x="116" y="1445"/>
                  </a:lnTo>
                  <a:lnTo>
                    <a:pt x="120" y="1444"/>
                  </a:lnTo>
                  <a:lnTo>
                    <a:pt x="123" y="1447"/>
                  </a:lnTo>
                  <a:lnTo>
                    <a:pt x="124" y="1453"/>
                  </a:lnTo>
                  <a:lnTo>
                    <a:pt x="123" y="1456"/>
                  </a:lnTo>
                  <a:lnTo>
                    <a:pt x="121" y="1458"/>
                  </a:lnTo>
                  <a:lnTo>
                    <a:pt x="122" y="1459"/>
                  </a:lnTo>
                  <a:lnTo>
                    <a:pt x="125" y="1458"/>
                  </a:lnTo>
                  <a:lnTo>
                    <a:pt x="126" y="1444"/>
                  </a:lnTo>
                  <a:lnTo>
                    <a:pt x="137" y="1437"/>
                  </a:lnTo>
                  <a:lnTo>
                    <a:pt x="141" y="1433"/>
                  </a:lnTo>
                  <a:lnTo>
                    <a:pt x="145" y="1428"/>
                  </a:lnTo>
                  <a:lnTo>
                    <a:pt x="145" y="1426"/>
                  </a:lnTo>
                  <a:lnTo>
                    <a:pt x="145" y="1423"/>
                  </a:lnTo>
                  <a:lnTo>
                    <a:pt x="143" y="1421"/>
                  </a:lnTo>
                  <a:lnTo>
                    <a:pt x="138" y="1419"/>
                  </a:lnTo>
                  <a:lnTo>
                    <a:pt x="121" y="1432"/>
                  </a:lnTo>
                  <a:lnTo>
                    <a:pt x="114" y="1435"/>
                  </a:lnTo>
                  <a:lnTo>
                    <a:pt x="109" y="1438"/>
                  </a:lnTo>
                  <a:lnTo>
                    <a:pt x="104" y="1445"/>
                  </a:lnTo>
                  <a:lnTo>
                    <a:pt x="102" y="1447"/>
                  </a:lnTo>
                  <a:lnTo>
                    <a:pt x="101" y="1451"/>
                  </a:lnTo>
                  <a:lnTo>
                    <a:pt x="101" y="1456"/>
                  </a:lnTo>
                  <a:lnTo>
                    <a:pt x="95" y="1454"/>
                  </a:lnTo>
                  <a:lnTo>
                    <a:pt x="86" y="1447"/>
                  </a:lnTo>
                  <a:lnTo>
                    <a:pt x="85" y="1445"/>
                  </a:lnTo>
                  <a:lnTo>
                    <a:pt x="86" y="1441"/>
                  </a:lnTo>
                  <a:lnTo>
                    <a:pt x="89" y="1438"/>
                  </a:lnTo>
                  <a:lnTo>
                    <a:pt x="89" y="1428"/>
                  </a:lnTo>
                  <a:lnTo>
                    <a:pt x="90" y="1425"/>
                  </a:lnTo>
                  <a:lnTo>
                    <a:pt x="91" y="1422"/>
                  </a:lnTo>
                  <a:lnTo>
                    <a:pt x="95" y="1419"/>
                  </a:lnTo>
                  <a:lnTo>
                    <a:pt x="97" y="1418"/>
                  </a:lnTo>
                  <a:lnTo>
                    <a:pt x="98" y="1420"/>
                  </a:lnTo>
                  <a:lnTo>
                    <a:pt x="98" y="1422"/>
                  </a:lnTo>
                  <a:lnTo>
                    <a:pt x="104" y="1421"/>
                  </a:lnTo>
                  <a:lnTo>
                    <a:pt x="115" y="1413"/>
                  </a:lnTo>
                  <a:lnTo>
                    <a:pt x="119" y="1413"/>
                  </a:lnTo>
                  <a:lnTo>
                    <a:pt x="125" y="1415"/>
                  </a:lnTo>
                  <a:lnTo>
                    <a:pt x="131" y="1413"/>
                  </a:lnTo>
                  <a:lnTo>
                    <a:pt x="132" y="1413"/>
                  </a:lnTo>
                  <a:lnTo>
                    <a:pt x="134" y="1410"/>
                  </a:lnTo>
                  <a:lnTo>
                    <a:pt x="129" y="1408"/>
                  </a:lnTo>
                  <a:lnTo>
                    <a:pt x="125" y="1407"/>
                  </a:lnTo>
                  <a:lnTo>
                    <a:pt x="111" y="1406"/>
                  </a:lnTo>
                  <a:lnTo>
                    <a:pt x="108" y="1407"/>
                  </a:lnTo>
                  <a:lnTo>
                    <a:pt x="104" y="1412"/>
                  </a:lnTo>
                  <a:lnTo>
                    <a:pt x="103" y="1410"/>
                  </a:lnTo>
                  <a:lnTo>
                    <a:pt x="102" y="1408"/>
                  </a:lnTo>
                  <a:lnTo>
                    <a:pt x="97" y="1407"/>
                  </a:lnTo>
                  <a:lnTo>
                    <a:pt x="96" y="1407"/>
                  </a:lnTo>
                  <a:lnTo>
                    <a:pt x="93" y="1409"/>
                  </a:lnTo>
                  <a:lnTo>
                    <a:pt x="94" y="1412"/>
                  </a:lnTo>
                  <a:lnTo>
                    <a:pt x="93" y="1416"/>
                  </a:lnTo>
                  <a:lnTo>
                    <a:pt x="89" y="1420"/>
                  </a:lnTo>
                  <a:lnTo>
                    <a:pt x="86" y="1426"/>
                  </a:lnTo>
                  <a:lnTo>
                    <a:pt x="86" y="1430"/>
                  </a:lnTo>
                  <a:lnTo>
                    <a:pt x="85" y="1432"/>
                  </a:lnTo>
                  <a:lnTo>
                    <a:pt x="85" y="1434"/>
                  </a:lnTo>
                  <a:lnTo>
                    <a:pt x="82" y="1436"/>
                  </a:lnTo>
                  <a:lnTo>
                    <a:pt x="76" y="1434"/>
                  </a:lnTo>
                  <a:lnTo>
                    <a:pt x="72" y="1429"/>
                  </a:lnTo>
                  <a:lnTo>
                    <a:pt x="70" y="1426"/>
                  </a:lnTo>
                  <a:lnTo>
                    <a:pt x="66" y="1423"/>
                  </a:lnTo>
                  <a:lnTo>
                    <a:pt x="76" y="1418"/>
                  </a:lnTo>
                  <a:lnTo>
                    <a:pt x="79" y="1416"/>
                  </a:lnTo>
                  <a:lnTo>
                    <a:pt x="82" y="1410"/>
                  </a:lnTo>
                  <a:lnTo>
                    <a:pt x="84" y="1407"/>
                  </a:lnTo>
                  <a:lnTo>
                    <a:pt x="82" y="1404"/>
                  </a:lnTo>
                  <a:lnTo>
                    <a:pt x="80" y="1404"/>
                  </a:lnTo>
                  <a:lnTo>
                    <a:pt x="80" y="1408"/>
                  </a:lnTo>
                  <a:lnTo>
                    <a:pt x="79" y="1412"/>
                  </a:lnTo>
                  <a:lnTo>
                    <a:pt x="74" y="1410"/>
                  </a:lnTo>
                  <a:lnTo>
                    <a:pt x="68" y="1415"/>
                  </a:lnTo>
                  <a:lnTo>
                    <a:pt x="63" y="1413"/>
                  </a:lnTo>
                  <a:lnTo>
                    <a:pt x="57" y="1415"/>
                  </a:lnTo>
                  <a:lnTo>
                    <a:pt x="54" y="1412"/>
                  </a:lnTo>
                  <a:lnTo>
                    <a:pt x="53" y="1409"/>
                  </a:lnTo>
                  <a:lnTo>
                    <a:pt x="54" y="1406"/>
                  </a:lnTo>
                  <a:lnTo>
                    <a:pt x="53" y="1400"/>
                  </a:lnTo>
                  <a:lnTo>
                    <a:pt x="51" y="1399"/>
                  </a:lnTo>
                  <a:lnTo>
                    <a:pt x="49" y="1399"/>
                  </a:lnTo>
                  <a:lnTo>
                    <a:pt x="49" y="1396"/>
                  </a:lnTo>
                  <a:lnTo>
                    <a:pt x="47" y="1390"/>
                  </a:lnTo>
                  <a:lnTo>
                    <a:pt x="46" y="1388"/>
                  </a:lnTo>
                  <a:lnTo>
                    <a:pt x="45" y="1385"/>
                  </a:lnTo>
                  <a:lnTo>
                    <a:pt x="46" y="1384"/>
                  </a:lnTo>
                  <a:lnTo>
                    <a:pt x="48" y="1385"/>
                  </a:lnTo>
                  <a:lnTo>
                    <a:pt x="50" y="1387"/>
                  </a:lnTo>
                  <a:lnTo>
                    <a:pt x="53" y="1387"/>
                  </a:lnTo>
                  <a:lnTo>
                    <a:pt x="60" y="1391"/>
                  </a:lnTo>
                  <a:lnTo>
                    <a:pt x="62" y="1390"/>
                  </a:lnTo>
                  <a:lnTo>
                    <a:pt x="64" y="1389"/>
                  </a:lnTo>
                  <a:lnTo>
                    <a:pt x="65" y="1386"/>
                  </a:lnTo>
                  <a:lnTo>
                    <a:pt x="65" y="1383"/>
                  </a:lnTo>
                  <a:lnTo>
                    <a:pt x="66" y="1383"/>
                  </a:lnTo>
                  <a:lnTo>
                    <a:pt x="69" y="1387"/>
                  </a:lnTo>
                  <a:lnTo>
                    <a:pt x="72" y="1386"/>
                  </a:lnTo>
                  <a:lnTo>
                    <a:pt x="76" y="1388"/>
                  </a:lnTo>
                  <a:lnTo>
                    <a:pt x="78" y="1387"/>
                  </a:lnTo>
                  <a:lnTo>
                    <a:pt x="82" y="1386"/>
                  </a:lnTo>
                  <a:lnTo>
                    <a:pt x="89" y="1382"/>
                  </a:lnTo>
                  <a:lnTo>
                    <a:pt x="91" y="1377"/>
                  </a:lnTo>
                  <a:lnTo>
                    <a:pt x="93" y="1376"/>
                  </a:lnTo>
                  <a:lnTo>
                    <a:pt x="95" y="1377"/>
                  </a:lnTo>
                  <a:lnTo>
                    <a:pt x="96" y="1378"/>
                  </a:lnTo>
                  <a:lnTo>
                    <a:pt x="96" y="1381"/>
                  </a:lnTo>
                  <a:lnTo>
                    <a:pt x="97" y="1384"/>
                  </a:lnTo>
                  <a:lnTo>
                    <a:pt x="99" y="1386"/>
                  </a:lnTo>
                  <a:lnTo>
                    <a:pt x="100" y="1390"/>
                  </a:lnTo>
                  <a:lnTo>
                    <a:pt x="99" y="1392"/>
                  </a:lnTo>
                  <a:lnTo>
                    <a:pt x="96" y="1396"/>
                  </a:lnTo>
                  <a:lnTo>
                    <a:pt x="96" y="1397"/>
                  </a:lnTo>
                  <a:lnTo>
                    <a:pt x="96" y="1399"/>
                  </a:lnTo>
                  <a:lnTo>
                    <a:pt x="98" y="1398"/>
                  </a:lnTo>
                  <a:lnTo>
                    <a:pt x="100" y="1396"/>
                  </a:lnTo>
                  <a:lnTo>
                    <a:pt x="101" y="1394"/>
                  </a:lnTo>
                  <a:lnTo>
                    <a:pt x="102" y="1392"/>
                  </a:lnTo>
                  <a:lnTo>
                    <a:pt x="102" y="1390"/>
                  </a:lnTo>
                  <a:lnTo>
                    <a:pt x="101" y="1388"/>
                  </a:lnTo>
                  <a:lnTo>
                    <a:pt x="99" y="1381"/>
                  </a:lnTo>
                  <a:lnTo>
                    <a:pt x="98" y="1379"/>
                  </a:lnTo>
                  <a:lnTo>
                    <a:pt x="98" y="1376"/>
                  </a:lnTo>
                  <a:lnTo>
                    <a:pt x="102" y="1373"/>
                  </a:lnTo>
                  <a:lnTo>
                    <a:pt x="102" y="1371"/>
                  </a:lnTo>
                  <a:lnTo>
                    <a:pt x="102" y="1367"/>
                  </a:lnTo>
                  <a:lnTo>
                    <a:pt x="101" y="1364"/>
                  </a:lnTo>
                  <a:lnTo>
                    <a:pt x="94" y="1357"/>
                  </a:lnTo>
                  <a:lnTo>
                    <a:pt x="82" y="1350"/>
                  </a:lnTo>
                  <a:lnTo>
                    <a:pt x="81" y="1351"/>
                  </a:lnTo>
                  <a:lnTo>
                    <a:pt x="80" y="1352"/>
                  </a:lnTo>
                  <a:lnTo>
                    <a:pt x="81" y="1353"/>
                  </a:lnTo>
                  <a:lnTo>
                    <a:pt x="83" y="1354"/>
                  </a:lnTo>
                  <a:lnTo>
                    <a:pt x="93" y="1359"/>
                  </a:lnTo>
                  <a:lnTo>
                    <a:pt x="96" y="1362"/>
                  </a:lnTo>
                  <a:lnTo>
                    <a:pt x="97" y="1363"/>
                  </a:lnTo>
                  <a:lnTo>
                    <a:pt x="99" y="1365"/>
                  </a:lnTo>
                  <a:lnTo>
                    <a:pt x="99" y="1369"/>
                  </a:lnTo>
                  <a:lnTo>
                    <a:pt x="89" y="1372"/>
                  </a:lnTo>
                  <a:lnTo>
                    <a:pt x="80" y="1379"/>
                  </a:lnTo>
                  <a:lnTo>
                    <a:pt x="74" y="1382"/>
                  </a:lnTo>
                  <a:lnTo>
                    <a:pt x="70" y="1381"/>
                  </a:lnTo>
                  <a:lnTo>
                    <a:pt x="68" y="1377"/>
                  </a:lnTo>
                  <a:lnTo>
                    <a:pt x="66" y="1371"/>
                  </a:lnTo>
                  <a:lnTo>
                    <a:pt x="62" y="1368"/>
                  </a:lnTo>
                  <a:lnTo>
                    <a:pt x="60" y="1369"/>
                  </a:lnTo>
                  <a:lnTo>
                    <a:pt x="59" y="1368"/>
                  </a:lnTo>
                  <a:lnTo>
                    <a:pt x="58" y="1366"/>
                  </a:lnTo>
                  <a:lnTo>
                    <a:pt x="55" y="1368"/>
                  </a:lnTo>
                  <a:lnTo>
                    <a:pt x="50" y="1364"/>
                  </a:lnTo>
                  <a:lnTo>
                    <a:pt x="48" y="1363"/>
                  </a:lnTo>
                  <a:lnTo>
                    <a:pt x="52" y="1357"/>
                  </a:lnTo>
                  <a:lnTo>
                    <a:pt x="57" y="1359"/>
                  </a:lnTo>
                  <a:lnTo>
                    <a:pt x="58" y="1344"/>
                  </a:lnTo>
                  <a:lnTo>
                    <a:pt x="56" y="1341"/>
                  </a:lnTo>
                  <a:lnTo>
                    <a:pt x="51" y="1338"/>
                  </a:lnTo>
                  <a:lnTo>
                    <a:pt x="47" y="1338"/>
                  </a:lnTo>
                  <a:lnTo>
                    <a:pt x="44" y="1338"/>
                  </a:lnTo>
                  <a:lnTo>
                    <a:pt x="41" y="1336"/>
                  </a:lnTo>
                  <a:lnTo>
                    <a:pt x="38" y="1335"/>
                  </a:lnTo>
                  <a:lnTo>
                    <a:pt x="36" y="1334"/>
                  </a:lnTo>
                  <a:lnTo>
                    <a:pt x="32" y="1332"/>
                  </a:lnTo>
                  <a:lnTo>
                    <a:pt x="28" y="1331"/>
                  </a:lnTo>
                  <a:lnTo>
                    <a:pt x="23" y="1322"/>
                  </a:lnTo>
                  <a:lnTo>
                    <a:pt x="21" y="1317"/>
                  </a:lnTo>
                  <a:lnTo>
                    <a:pt x="19" y="1311"/>
                  </a:lnTo>
                  <a:lnTo>
                    <a:pt x="28" y="1311"/>
                  </a:lnTo>
                  <a:lnTo>
                    <a:pt x="32" y="1311"/>
                  </a:lnTo>
                  <a:lnTo>
                    <a:pt x="33" y="1308"/>
                  </a:lnTo>
                  <a:lnTo>
                    <a:pt x="32" y="1304"/>
                  </a:lnTo>
                  <a:lnTo>
                    <a:pt x="30" y="1301"/>
                  </a:lnTo>
                  <a:lnTo>
                    <a:pt x="32" y="1298"/>
                  </a:lnTo>
                  <a:lnTo>
                    <a:pt x="34" y="1295"/>
                  </a:lnTo>
                  <a:lnTo>
                    <a:pt x="36" y="1297"/>
                  </a:lnTo>
                  <a:lnTo>
                    <a:pt x="43" y="1302"/>
                  </a:lnTo>
                  <a:lnTo>
                    <a:pt x="44" y="1305"/>
                  </a:lnTo>
                  <a:lnTo>
                    <a:pt x="48" y="1316"/>
                  </a:lnTo>
                  <a:lnTo>
                    <a:pt x="49" y="1317"/>
                  </a:lnTo>
                  <a:lnTo>
                    <a:pt x="50" y="1319"/>
                  </a:lnTo>
                  <a:lnTo>
                    <a:pt x="59" y="1325"/>
                  </a:lnTo>
                  <a:lnTo>
                    <a:pt x="60" y="1325"/>
                  </a:lnTo>
                  <a:lnTo>
                    <a:pt x="60" y="1319"/>
                  </a:lnTo>
                  <a:lnTo>
                    <a:pt x="63" y="1313"/>
                  </a:lnTo>
                  <a:lnTo>
                    <a:pt x="65" y="1310"/>
                  </a:lnTo>
                  <a:lnTo>
                    <a:pt x="67" y="1310"/>
                  </a:lnTo>
                  <a:lnTo>
                    <a:pt x="67" y="1309"/>
                  </a:lnTo>
                  <a:lnTo>
                    <a:pt x="64" y="1306"/>
                  </a:lnTo>
                  <a:lnTo>
                    <a:pt x="65" y="1302"/>
                  </a:lnTo>
                  <a:lnTo>
                    <a:pt x="65" y="1302"/>
                  </a:lnTo>
                  <a:lnTo>
                    <a:pt x="62" y="1305"/>
                  </a:lnTo>
                  <a:lnTo>
                    <a:pt x="58" y="1317"/>
                  </a:lnTo>
                  <a:lnTo>
                    <a:pt x="55" y="1319"/>
                  </a:lnTo>
                  <a:lnTo>
                    <a:pt x="51" y="1313"/>
                  </a:lnTo>
                  <a:lnTo>
                    <a:pt x="49" y="1310"/>
                  </a:lnTo>
                  <a:lnTo>
                    <a:pt x="48" y="1308"/>
                  </a:lnTo>
                  <a:lnTo>
                    <a:pt x="49" y="1302"/>
                  </a:lnTo>
                  <a:lnTo>
                    <a:pt x="56" y="1303"/>
                  </a:lnTo>
                  <a:lnTo>
                    <a:pt x="54" y="1301"/>
                  </a:lnTo>
                  <a:lnTo>
                    <a:pt x="44" y="1297"/>
                  </a:lnTo>
                  <a:lnTo>
                    <a:pt x="43" y="1295"/>
                  </a:lnTo>
                  <a:lnTo>
                    <a:pt x="41" y="1295"/>
                  </a:lnTo>
                  <a:lnTo>
                    <a:pt x="38" y="1291"/>
                  </a:lnTo>
                  <a:lnTo>
                    <a:pt x="34" y="1287"/>
                  </a:lnTo>
                  <a:lnTo>
                    <a:pt x="41" y="1281"/>
                  </a:lnTo>
                  <a:lnTo>
                    <a:pt x="44" y="1276"/>
                  </a:lnTo>
                  <a:lnTo>
                    <a:pt x="54" y="1279"/>
                  </a:lnTo>
                  <a:lnTo>
                    <a:pt x="56" y="1277"/>
                  </a:lnTo>
                  <a:lnTo>
                    <a:pt x="54" y="1274"/>
                  </a:lnTo>
                  <a:lnTo>
                    <a:pt x="52" y="1275"/>
                  </a:lnTo>
                  <a:lnTo>
                    <a:pt x="49" y="1273"/>
                  </a:lnTo>
                  <a:lnTo>
                    <a:pt x="44" y="1267"/>
                  </a:lnTo>
                  <a:lnTo>
                    <a:pt x="44" y="1264"/>
                  </a:lnTo>
                  <a:lnTo>
                    <a:pt x="45" y="1258"/>
                  </a:lnTo>
                  <a:lnTo>
                    <a:pt x="47" y="1257"/>
                  </a:lnTo>
                  <a:lnTo>
                    <a:pt x="51" y="1256"/>
                  </a:lnTo>
                  <a:lnTo>
                    <a:pt x="56" y="1258"/>
                  </a:lnTo>
                  <a:lnTo>
                    <a:pt x="58" y="1259"/>
                  </a:lnTo>
                  <a:lnTo>
                    <a:pt x="60" y="1258"/>
                  </a:lnTo>
                  <a:lnTo>
                    <a:pt x="58" y="1254"/>
                  </a:lnTo>
                  <a:lnTo>
                    <a:pt x="55" y="1253"/>
                  </a:lnTo>
                  <a:lnTo>
                    <a:pt x="51" y="1250"/>
                  </a:lnTo>
                  <a:lnTo>
                    <a:pt x="52" y="1246"/>
                  </a:lnTo>
                  <a:lnTo>
                    <a:pt x="53" y="1243"/>
                  </a:lnTo>
                  <a:lnTo>
                    <a:pt x="54" y="1240"/>
                  </a:lnTo>
                  <a:lnTo>
                    <a:pt x="54" y="1236"/>
                  </a:lnTo>
                  <a:lnTo>
                    <a:pt x="54" y="1233"/>
                  </a:lnTo>
                  <a:lnTo>
                    <a:pt x="55" y="1231"/>
                  </a:lnTo>
                  <a:lnTo>
                    <a:pt x="57" y="1231"/>
                  </a:lnTo>
                  <a:lnTo>
                    <a:pt x="57" y="1229"/>
                  </a:lnTo>
                  <a:lnTo>
                    <a:pt x="54" y="1230"/>
                  </a:lnTo>
                  <a:lnTo>
                    <a:pt x="52" y="1234"/>
                  </a:lnTo>
                  <a:lnTo>
                    <a:pt x="52" y="1237"/>
                  </a:lnTo>
                  <a:lnTo>
                    <a:pt x="50" y="1240"/>
                  </a:lnTo>
                  <a:lnTo>
                    <a:pt x="49" y="1244"/>
                  </a:lnTo>
                  <a:lnTo>
                    <a:pt x="49" y="1248"/>
                  </a:lnTo>
                  <a:lnTo>
                    <a:pt x="47" y="1253"/>
                  </a:lnTo>
                  <a:lnTo>
                    <a:pt x="45" y="1251"/>
                  </a:lnTo>
                  <a:lnTo>
                    <a:pt x="43" y="1249"/>
                  </a:lnTo>
                  <a:lnTo>
                    <a:pt x="43" y="1248"/>
                  </a:lnTo>
                  <a:lnTo>
                    <a:pt x="43" y="1245"/>
                  </a:lnTo>
                  <a:lnTo>
                    <a:pt x="42" y="1231"/>
                  </a:lnTo>
                  <a:lnTo>
                    <a:pt x="42" y="1218"/>
                  </a:lnTo>
                  <a:lnTo>
                    <a:pt x="43" y="1209"/>
                  </a:lnTo>
                  <a:lnTo>
                    <a:pt x="47" y="1205"/>
                  </a:lnTo>
                  <a:lnTo>
                    <a:pt x="49" y="1204"/>
                  </a:lnTo>
                  <a:lnTo>
                    <a:pt x="51" y="1204"/>
                  </a:lnTo>
                  <a:lnTo>
                    <a:pt x="52" y="1204"/>
                  </a:lnTo>
                  <a:lnTo>
                    <a:pt x="54" y="1203"/>
                  </a:lnTo>
                  <a:lnTo>
                    <a:pt x="49" y="1201"/>
                  </a:lnTo>
                  <a:lnTo>
                    <a:pt x="46" y="1202"/>
                  </a:lnTo>
                  <a:lnTo>
                    <a:pt x="43" y="1204"/>
                  </a:lnTo>
                  <a:lnTo>
                    <a:pt x="39" y="1202"/>
                  </a:lnTo>
                  <a:lnTo>
                    <a:pt x="38" y="1198"/>
                  </a:lnTo>
                  <a:lnTo>
                    <a:pt x="36" y="1193"/>
                  </a:lnTo>
                  <a:lnTo>
                    <a:pt x="35" y="1188"/>
                  </a:lnTo>
                  <a:lnTo>
                    <a:pt x="36" y="1180"/>
                  </a:lnTo>
                  <a:lnTo>
                    <a:pt x="41" y="1181"/>
                  </a:lnTo>
                  <a:lnTo>
                    <a:pt x="46" y="1182"/>
                  </a:lnTo>
                  <a:lnTo>
                    <a:pt x="59" y="1182"/>
                  </a:lnTo>
                  <a:lnTo>
                    <a:pt x="69" y="1190"/>
                  </a:lnTo>
                  <a:lnTo>
                    <a:pt x="74" y="1189"/>
                  </a:lnTo>
                  <a:lnTo>
                    <a:pt x="74" y="1187"/>
                  </a:lnTo>
                  <a:lnTo>
                    <a:pt x="70" y="1185"/>
                  </a:lnTo>
                  <a:lnTo>
                    <a:pt x="68" y="1181"/>
                  </a:lnTo>
                  <a:lnTo>
                    <a:pt x="67" y="1180"/>
                  </a:lnTo>
                  <a:lnTo>
                    <a:pt x="67" y="1177"/>
                  </a:lnTo>
                  <a:lnTo>
                    <a:pt x="66" y="1174"/>
                  </a:lnTo>
                  <a:lnTo>
                    <a:pt x="63" y="1164"/>
                  </a:lnTo>
                  <a:lnTo>
                    <a:pt x="62" y="1164"/>
                  </a:lnTo>
                  <a:lnTo>
                    <a:pt x="62" y="1168"/>
                  </a:lnTo>
                  <a:lnTo>
                    <a:pt x="59" y="1174"/>
                  </a:lnTo>
                  <a:lnTo>
                    <a:pt x="56" y="1177"/>
                  </a:lnTo>
                  <a:lnTo>
                    <a:pt x="52" y="1178"/>
                  </a:lnTo>
                  <a:lnTo>
                    <a:pt x="47" y="1179"/>
                  </a:lnTo>
                  <a:lnTo>
                    <a:pt x="43" y="1177"/>
                  </a:lnTo>
                  <a:lnTo>
                    <a:pt x="42" y="1175"/>
                  </a:lnTo>
                  <a:lnTo>
                    <a:pt x="43" y="1172"/>
                  </a:lnTo>
                  <a:lnTo>
                    <a:pt x="41" y="1171"/>
                  </a:lnTo>
                  <a:lnTo>
                    <a:pt x="36" y="1170"/>
                  </a:lnTo>
                  <a:lnTo>
                    <a:pt x="35" y="1169"/>
                  </a:lnTo>
                  <a:lnTo>
                    <a:pt x="33" y="1166"/>
                  </a:lnTo>
                  <a:lnTo>
                    <a:pt x="36" y="1162"/>
                  </a:lnTo>
                  <a:lnTo>
                    <a:pt x="37" y="1160"/>
                  </a:lnTo>
                  <a:lnTo>
                    <a:pt x="39" y="1160"/>
                  </a:lnTo>
                  <a:lnTo>
                    <a:pt x="41" y="1161"/>
                  </a:lnTo>
                  <a:lnTo>
                    <a:pt x="44" y="1165"/>
                  </a:lnTo>
                  <a:lnTo>
                    <a:pt x="47" y="1165"/>
                  </a:lnTo>
                  <a:lnTo>
                    <a:pt x="49" y="1163"/>
                  </a:lnTo>
                  <a:lnTo>
                    <a:pt x="50" y="1161"/>
                  </a:lnTo>
                  <a:lnTo>
                    <a:pt x="48" y="1160"/>
                  </a:lnTo>
                  <a:lnTo>
                    <a:pt x="47" y="1160"/>
                  </a:lnTo>
                  <a:lnTo>
                    <a:pt x="44" y="1158"/>
                  </a:lnTo>
                  <a:lnTo>
                    <a:pt x="39" y="1154"/>
                  </a:lnTo>
                  <a:lnTo>
                    <a:pt x="41" y="1149"/>
                  </a:lnTo>
                  <a:lnTo>
                    <a:pt x="47" y="1143"/>
                  </a:lnTo>
                  <a:lnTo>
                    <a:pt x="49" y="1142"/>
                  </a:lnTo>
                  <a:lnTo>
                    <a:pt x="47" y="1137"/>
                  </a:lnTo>
                  <a:lnTo>
                    <a:pt x="49" y="1132"/>
                  </a:lnTo>
                  <a:lnTo>
                    <a:pt x="47" y="1128"/>
                  </a:lnTo>
                  <a:lnTo>
                    <a:pt x="44" y="1123"/>
                  </a:lnTo>
                  <a:lnTo>
                    <a:pt x="40" y="1122"/>
                  </a:lnTo>
                  <a:lnTo>
                    <a:pt x="39" y="1124"/>
                  </a:lnTo>
                  <a:lnTo>
                    <a:pt x="39" y="1125"/>
                  </a:lnTo>
                  <a:lnTo>
                    <a:pt x="39" y="1127"/>
                  </a:lnTo>
                  <a:lnTo>
                    <a:pt x="39" y="1128"/>
                  </a:lnTo>
                  <a:lnTo>
                    <a:pt x="38" y="1128"/>
                  </a:lnTo>
                  <a:lnTo>
                    <a:pt x="32" y="1127"/>
                  </a:lnTo>
                  <a:lnTo>
                    <a:pt x="28" y="1124"/>
                  </a:lnTo>
                  <a:lnTo>
                    <a:pt x="22" y="1121"/>
                  </a:lnTo>
                  <a:lnTo>
                    <a:pt x="21" y="1119"/>
                  </a:lnTo>
                  <a:lnTo>
                    <a:pt x="21" y="1116"/>
                  </a:lnTo>
                  <a:lnTo>
                    <a:pt x="23" y="1110"/>
                  </a:lnTo>
                  <a:lnTo>
                    <a:pt x="22" y="1110"/>
                  </a:lnTo>
                  <a:lnTo>
                    <a:pt x="17" y="1114"/>
                  </a:lnTo>
                  <a:lnTo>
                    <a:pt x="11" y="1117"/>
                  </a:lnTo>
                  <a:lnTo>
                    <a:pt x="7" y="1118"/>
                  </a:lnTo>
                  <a:lnTo>
                    <a:pt x="5" y="1119"/>
                  </a:lnTo>
                  <a:lnTo>
                    <a:pt x="5" y="1121"/>
                  </a:lnTo>
                  <a:lnTo>
                    <a:pt x="5" y="1121"/>
                  </a:lnTo>
                  <a:lnTo>
                    <a:pt x="8" y="1122"/>
                  </a:lnTo>
                  <a:lnTo>
                    <a:pt x="10" y="1127"/>
                  </a:lnTo>
                  <a:lnTo>
                    <a:pt x="10" y="1128"/>
                  </a:lnTo>
                  <a:lnTo>
                    <a:pt x="9" y="1130"/>
                  </a:lnTo>
                  <a:lnTo>
                    <a:pt x="6" y="1130"/>
                  </a:lnTo>
                  <a:lnTo>
                    <a:pt x="2" y="1127"/>
                  </a:lnTo>
                  <a:lnTo>
                    <a:pt x="0" y="1122"/>
                  </a:lnTo>
                  <a:lnTo>
                    <a:pt x="0" y="1119"/>
                  </a:lnTo>
                  <a:lnTo>
                    <a:pt x="2" y="1115"/>
                  </a:lnTo>
                  <a:lnTo>
                    <a:pt x="8" y="1109"/>
                  </a:lnTo>
                  <a:lnTo>
                    <a:pt x="10" y="1107"/>
                  </a:lnTo>
                  <a:lnTo>
                    <a:pt x="15" y="1104"/>
                  </a:lnTo>
                  <a:lnTo>
                    <a:pt x="20" y="1098"/>
                  </a:lnTo>
                  <a:lnTo>
                    <a:pt x="25" y="1094"/>
                  </a:lnTo>
                  <a:lnTo>
                    <a:pt x="22" y="1091"/>
                  </a:lnTo>
                  <a:lnTo>
                    <a:pt x="20" y="1087"/>
                  </a:lnTo>
                  <a:lnTo>
                    <a:pt x="21" y="1081"/>
                  </a:lnTo>
                  <a:lnTo>
                    <a:pt x="30" y="1079"/>
                  </a:lnTo>
                  <a:lnTo>
                    <a:pt x="34" y="1080"/>
                  </a:lnTo>
                  <a:lnTo>
                    <a:pt x="39" y="1080"/>
                  </a:lnTo>
                  <a:lnTo>
                    <a:pt x="43" y="1078"/>
                  </a:lnTo>
                  <a:lnTo>
                    <a:pt x="45" y="1078"/>
                  </a:lnTo>
                  <a:lnTo>
                    <a:pt x="49" y="1076"/>
                  </a:lnTo>
                  <a:lnTo>
                    <a:pt x="51" y="1074"/>
                  </a:lnTo>
                  <a:lnTo>
                    <a:pt x="52" y="1072"/>
                  </a:lnTo>
                  <a:lnTo>
                    <a:pt x="52" y="1071"/>
                  </a:lnTo>
                  <a:lnTo>
                    <a:pt x="51" y="1069"/>
                  </a:lnTo>
                  <a:lnTo>
                    <a:pt x="51" y="1064"/>
                  </a:lnTo>
                  <a:lnTo>
                    <a:pt x="51" y="1062"/>
                  </a:lnTo>
                  <a:lnTo>
                    <a:pt x="53" y="1061"/>
                  </a:lnTo>
                  <a:lnTo>
                    <a:pt x="56" y="1060"/>
                  </a:lnTo>
                  <a:lnTo>
                    <a:pt x="57" y="1060"/>
                  </a:lnTo>
                  <a:lnTo>
                    <a:pt x="60" y="1062"/>
                  </a:lnTo>
                  <a:lnTo>
                    <a:pt x="59" y="1064"/>
                  </a:lnTo>
                  <a:lnTo>
                    <a:pt x="58" y="1067"/>
                  </a:lnTo>
                  <a:lnTo>
                    <a:pt x="55" y="1080"/>
                  </a:lnTo>
                  <a:lnTo>
                    <a:pt x="54" y="1082"/>
                  </a:lnTo>
                  <a:lnTo>
                    <a:pt x="52" y="1085"/>
                  </a:lnTo>
                  <a:lnTo>
                    <a:pt x="54" y="1089"/>
                  </a:lnTo>
                  <a:lnTo>
                    <a:pt x="52" y="1093"/>
                  </a:lnTo>
                  <a:lnTo>
                    <a:pt x="43" y="1097"/>
                  </a:lnTo>
                  <a:lnTo>
                    <a:pt x="42" y="1097"/>
                  </a:lnTo>
                  <a:lnTo>
                    <a:pt x="43" y="1098"/>
                  </a:lnTo>
                  <a:lnTo>
                    <a:pt x="47" y="1098"/>
                  </a:lnTo>
                  <a:lnTo>
                    <a:pt x="52" y="1097"/>
                  </a:lnTo>
                  <a:lnTo>
                    <a:pt x="55" y="1094"/>
                  </a:lnTo>
                  <a:lnTo>
                    <a:pt x="57" y="1089"/>
                  </a:lnTo>
                  <a:lnTo>
                    <a:pt x="58" y="1080"/>
                  </a:lnTo>
                  <a:lnTo>
                    <a:pt x="60" y="1078"/>
                  </a:lnTo>
                  <a:lnTo>
                    <a:pt x="63" y="1078"/>
                  </a:lnTo>
                  <a:lnTo>
                    <a:pt x="64" y="1081"/>
                  </a:lnTo>
                  <a:lnTo>
                    <a:pt x="64" y="1086"/>
                  </a:lnTo>
                  <a:lnTo>
                    <a:pt x="64" y="1090"/>
                  </a:lnTo>
                  <a:lnTo>
                    <a:pt x="60" y="1104"/>
                  </a:lnTo>
                  <a:lnTo>
                    <a:pt x="57" y="1110"/>
                  </a:lnTo>
                  <a:lnTo>
                    <a:pt x="56" y="1111"/>
                  </a:lnTo>
                  <a:lnTo>
                    <a:pt x="56" y="1113"/>
                  </a:lnTo>
                  <a:lnTo>
                    <a:pt x="59" y="1113"/>
                  </a:lnTo>
                  <a:lnTo>
                    <a:pt x="62" y="1110"/>
                  </a:lnTo>
                  <a:lnTo>
                    <a:pt x="63" y="1106"/>
                  </a:lnTo>
                  <a:lnTo>
                    <a:pt x="65" y="1100"/>
                  </a:lnTo>
                  <a:lnTo>
                    <a:pt x="65" y="1097"/>
                  </a:lnTo>
                  <a:lnTo>
                    <a:pt x="66" y="1094"/>
                  </a:lnTo>
                  <a:lnTo>
                    <a:pt x="67" y="1086"/>
                  </a:lnTo>
                  <a:lnTo>
                    <a:pt x="68" y="1082"/>
                  </a:lnTo>
                  <a:lnTo>
                    <a:pt x="68" y="1076"/>
                  </a:lnTo>
                  <a:lnTo>
                    <a:pt x="65" y="1075"/>
                  </a:lnTo>
                  <a:lnTo>
                    <a:pt x="62" y="1074"/>
                  </a:lnTo>
                  <a:lnTo>
                    <a:pt x="62" y="1070"/>
                  </a:lnTo>
                  <a:lnTo>
                    <a:pt x="63" y="1063"/>
                  </a:lnTo>
                  <a:lnTo>
                    <a:pt x="69" y="1063"/>
                  </a:lnTo>
                  <a:lnTo>
                    <a:pt x="74" y="1059"/>
                  </a:lnTo>
                  <a:lnTo>
                    <a:pt x="78" y="1057"/>
                  </a:lnTo>
                  <a:lnTo>
                    <a:pt x="80" y="1058"/>
                  </a:lnTo>
                  <a:lnTo>
                    <a:pt x="87" y="1062"/>
                  </a:lnTo>
                  <a:lnTo>
                    <a:pt x="89" y="1062"/>
                  </a:lnTo>
                  <a:lnTo>
                    <a:pt x="89" y="1061"/>
                  </a:lnTo>
                  <a:lnTo>
                    <a:pt x="87" y="1059"/>
                  </a:lnTo>
                  <a:lnTo>
                    <a:pt x="84" y="1058"/>
                  </a:lnTo>
                  <a:lnTo>
                    <a:pt x="79" y="1053"/>
                  </a:lnTo>
                  <a:lnTo>
                    <a:pt x="72" y="1052"/>
                  </a:lnTo>
                  <a:lnTo>
                    <a:pt x="73" y="1046"/>
                  </a:lnTo>
                  <a:lnTo>
                    <a:pt x="75" y="1040"/>
                  </a:lnTo>
                  <a:lnTo>
                    <a:pt x="78" y="1040"/>
                  </a:lnTo>
                  <a:lnTo>
                    <a:pt x="84" y="1038"/>
                  </a:lnTo>
                  <a:lnTo>
                    <a:pt x="95" y="1029"/>
                  </a:lnTo>
                  <a:lnTo>
                    <a:pt x="96" y="1023"/>
                  </a:lnTo>
                  <a:lnTo>
                    <a:pt x="97" y="1016"/>
                  </a:lnTo>
                  <a:lnTo>
                    <a:pt x="92" y="1014"/>
                  </a:lnTo>
                  <a:lnTo>
                    <a:pt x="86" y="1010"/>
                  </a:lnTo>
                  <a:lnTo>
                    <a:pt x="82" y="1007"/>
                  </a:lnTo>
                  <a:lnTo>
                    <a:pt x="78" y="1004"/>
                  </a:lnTo>
                  <a:lnTo>
                    <a:pt x="79" y="999"/>
                  </a:lnTo>
                  <a:lnTo>
                    <a:pt x="79" y="992"/>
                  </a:lnTo>
                  <a:lnTo>
                    <a:pt x="84" y="991"/>
                  </a:lnTo>
                  <a:lnTo>
                    <a:pt x="86" y="981"/>
                  </a:lnTo>
                  <a:lnTo>
                    <a:pt x="83" y="972"/>
                  </a:lnTo>
                  <a:lnTo>
                    <a:pt x="84" y="967"/>
                  </a:lnTo>
                  <a:lnTo>
                    <a:pt x="89" y="962"/>
                  </a:lnTo>
                  <a:lnTo>
                    <a:pt x="89" y="959"/>
                  </a:lnTo>
                  <a:lnTo>
                    <a:pt x="90" y="955"/>
                  </a:lnTo>
                  <a:lnTo>
                    <a:pt x="94" y="955"/>
                  </a:lnTo>
                  <a:lnTo>
                    <a:pt x="94" y="952"/>
                  </a:lnTo>
                  <a:lnTo>
                    <a:pt x="94" y="949"/>
                  </a:lnTo>
                  <a:lnTo>
                    <a:pt x="91" y="944"/>
                  </a:lnTo>
                  <a:lnTo>
                    <a:pt x="91" y="938"/>
                  </a:lnTo>
                  <a:lnTo>
                    <a:pt x="93" y="931"/>
                  </a:lnTo>
                  <a:lnTo>
                    <a:pt x="97" y="931"/>
                  </a:lnTo>
                  <a:lnTo>
                    <a:pt x="98" y="931"/>
                  </a:lnTo>
                  <a:lnTo>
                    <a:pt x="95" y="927"/>
                  </a:lnTo>
                  <a:lnTo>
                    <a:pt x="93" y="922"/>
                  </a:lnTo>
                  <a:lnTo>
                    <a:pt x="93" y="920"/>
                  </a:lnTo>
                  <a:lnTo>
                    <a:pt x="96" y="919"/>
                  </a:lnTo>
                  <a:lnTo>
                    <a:pt x="98" y="918"/>
                  </a:lnTo>
                  <a:lnTo>
                    <a:pt x="101" y="920"/>
                  </a:lnTo>
                  <a:lnTo>
                    <a:pt x="104" y="929"/>
                  </a:lnTo>
                  <a:lnTo>
                    <a:pt x="105" y="926"/>
                  </a:lnTo>
                  <a:lnTo>
                    <a:pt x="104" y="919"/>
                  </a:lnTo>
                  <a:lnTo>
                    <a:pt x="102" y="909"/>
                  </a:lnTo>
                  <a:lnTo>
                    <a:pt x="98" y="910"/>
                  </a:lnTo>
                  <a:lnTo>
                    <a:pt x="95" y="909"/>
                  </a:lnTo>
                  <a:lnTo>
                    <a:pt x="93" y="908"/>
                  </a:lnTo>
                  <a:lnTo>
                    <a:pt x="92" y="906"/>
                  </a:lnTo>
                  <a:lnTo>
                    <a:pt x="93" y="903"/>
                  </a:lnTo>
                  <a:lnTo>
                    <a:pt x="95" y="901"/>
                  </a:lnTo>
                  <a:lnTo>
                    <a:pt x="97" y="898"/>
                  </a:lnTo>
                  <a:lnTo>
                    <a:pt x="102" y="898"/>
                  </a:lnTo>
                  <a:lnTo>
                    <a:pt x="107" y="895"/>
                  </a:lnTo>
                  <a:lnTo>
                    <a:pt x="108" y="888"/>
                  </a:lnTo>
                  <a:lnTo>
                    <a:pt x="107" y="889"/>
                  </a:lnTo>
                  <a:lnTo>
                    <a:pt x="104" y="894"/>
                  </a:lnTo>
                  <a:lnTo>
                    <a:pt x="101" y="896"/>
                  </a:lnTo>
                  <a:lnTo>
                    <a:pt x="99" y="896"/>
                  </a:lnTo>
                  <a:lnTo>
                    <a:pt x="97" y="895"/>
                  </a:lnTo>
                  <a:lnTo>
                    <a:pt x="93" y="890"/>
                  </a:lnTo>
                  <a:lnTo>
                    <a:pt x="90" y="889"/>
                  </a:lnTo>
                  <a:lnTo>
                    <a:pt x="88" y="889"/>
                  </a:lnTo>
                  <a:lnTo>
                    <a:pt x="86" y="890"/>
                  </a:lnTo>
                  <a:lnTo>
                    <a:pt x="80" y="898"/>
                  </a:lnTo>
                  <a:lnTo>
                    <a:pt x="79" y="901"/>
                  </a:lnTo>
                  <a:lnTo>
                    <a:pt x="69" y="901"/>
                  </a:lnTo>
                  <a:lnTo>
                    <a:pt x="67" y="900"/>
                  </a:lnTo>
                  <a:lnTo>
                    <a:pt x="63" y="898"/>
                  </a:lnTo>
                  <a:lnTo>
                    <a:pt x="63" y="897"/>
                  </a:lnTo>
                  <a:lnTo>
                    <a:pt x="65" y="894"/>
                  </a:lnTo>
                  <a:lnTo>
                    <a:pt x="67" y="893"/>
                  </a:lnTo>
                  <a:lnTo>
                    <a:pt x="67" y="892"/>
                  </a:lnTo>
                  <a:lnTo>
                    <a:pt x="63" y="891"/>
                  </a:lnTo>
                  <a:lnTo>
                    <a:pt x="60" y="889"/>
                  </a:lnTo>
                  <a:lnTo>
                    <a:pt x="59" y="886"/>
                  </a:lnTo>
                  <a:lnTo>
                    <a:pt x="58" y="881"/>
                  </a:lnTo>
                  <a:lnTo>
                    <a:pt x="55" y="872"/>
                  </a:lnTo>
                  <a:lnTo>
                    <a:pt x="55" y="866"/>
                  </a:lnTo>
                  <a:lnTo>
                    <a:pt x="57" y="862"/>
                  </a:lnTo>
                  <a:lnTo>
                    <a:pt x="62" y="845"/>
                  </a:lnTo>
                  <a:lnTo>
                    <a:pt x="63" y="836"/>
                  </a:lnTo>
                  <a:lnTo>
                    <a:pt x="65" y="829"/>
                  </a:lnTo>
                  <a:lnTo>
                    <a:pt x="65" y="824"/>
                  </a:lnTo>
                  <a:lnTo>
                    <a:pt x="71" y="819"/>
                  </a:lnTo>
                  <a:lnTo>
                    <a:pt x="73" y="817"/>
                  </a:lnTo>
                  <a:lnTo>
                    <a:pt x="79" y="801"/>
                  </a:lnTo>
                  <a:lnTo>
                    <a:pt x="79" y="793"/>
                  </a:lnTo>
                  <a:lnTo>
                    <a:pt x="71" y="768"/>
                  </a:lnTo>
                  <a:lnTo>
                    <a:pt x="69" y="764"/>
                  </a:lnTo>
                  <a:lnTo>
                    <a:pt x="69" y="758"/>
                  </a:lnTo>
                  <a:lnTo>
                    <a:pt x="71" y="749"/>
                  </a:lnTo>
                  <a:lnTo>
                    <a:pt x="71" y="745"/>
                  </a:lnTo>
                  <a:lnTo>
                    <a:pt x="70" y="740"/>
                  </a:lnTo>
                  <a:lnTo>
                    <a:pt x="65" y="731"/>
                  </a:lnTo>
                  <a:lnTo>
                    <a:pt x="65" y="727"/>
                  </a:lnTo>
                  <a:lnTo>
                    <a:pt x="67" y="723"/>
                  </a:lnTo>
                  <a:lnTo>
                    <a:pt x="65" y="717"/>
                  </a:lnTo>
                  <a:lnTo>
                    <a:pt x="66" y="713"/>
                  </a:lnTo>
                  <a:lnTo>
                    <a:pt x="67" y="711"/>
                  </a:lnTo>
                  <a:lnTo>
                    <a:pt x="74" y="712"/>
                  </a:lnTo>
                  <a:lnTo>
                    <a:pt x="78" y="711"/>
                  </a:lnTo>
                  <a:lnTo>
                    <a:pt x="79" y="710"/>
                  </a:lnTo>
                  <a:lnTo>
                    <a:pt x="81" y="705"/>
                  </a:lnTo>
                  <a:lnTo>
                    <a:pt x="82" y="698"/>
                  </a:lnTo>
                  <a:lnTo>
                    <a:pt x="82" y="695"/>
                  </a:lnTo>
                  <a:lnTo>
                    <a:pt x="82" y="690"/>
                  </a:lnTo>
                  <a:lnTo>
                    <a:pt x="86" y="689"/>
                  </a:lnTo>
                  <a:lnTo>
                    <a:pt x="87" y="684"/>
                  </a:lnTo>
                  <a:lnTo>
                    <a:pt x="90" y="679"/>
                  </a:lnTo>
                  <a:lnTo>
                    <a:pt x="93" y="662"/>
                  </a:lnTo>
                  <a:lnTo>
                    <a:pt x="96" y="659"/>
                  </a:lnTo>
                  <a:lnTo>
                    <a:pt x="99" y="654"/>
                  </a:lnTo>
                  <a:lnTo>
                    <a:pt x="98" y="647"/>
                  </a:lnTo>
                  <a:lnTo>
                    <a:pt x="100" y="644"/>
                  </a:lnTo>
                  <a:lnTo>
                    <a:pt x="102" y="642"/>
                  </a:lnTo>
                  <a:lnTo>
                    <a:pt x="104" y="637"/>
                  </a:lnTo>
                  <a:lnTo>
                    <a:pt x="106" y="634"/>
                  </a:lnTo>
                  <a:lnTo>
                    <a:pt x="111" y="628"/>
                  </a:lnTo>
                  <a:lnTo>
                    <a:pt x="112" y="621"/>
                  </a:lnTo>
                  <a:lnTo>
                    <a:pt x="117" y="609"/>
                  </a:lnTo>
                  <a:lnTo>
                    <a:pt x="117" y="602"/>
                  </a:lnTo>
                  <a:lnTo>
                    <a:pt x="118" y="597"/>
                  </a:lnTo>
                  <a:lnTo>
                    <a:pt x="118" y="592"/>
                  </a:lnTo>
                  <a:lnTo>
                    <a:pt x="121" y="586"/>
                  </a:lnTo>
                  <a:lnTo>
                    <a:pt x="123" y="582"/>
                  </a:lnTo>
                  <a:lnTo>
                    <a:pt x="124" y="579"/>
                  </a:lnTo>
                  <a:lnTo>
                    <a:pt x="129" y="573"/>
                  </a:lnTo>
                  <a:lnTo>
                    <a:pt x="130" y="567"/>
                  </a:lnTo>
                  <a:lnTo>
                    <a:pt x="128" y="564"/>
                  </a:lnTo>
                  <a:lnTo>
                    <a:pt x="128" y="558"/>
                  </a:lnTo>
                  <a:lnTo>
                    <a:pt x="126" y="551"/>
                  </a:lnTo>
                  <a:lnTo>
                    <a:pt x="130" y="548"/>
                  </a:lnTo>
                  <a:lnTo>
                    <a:pt x="131" y="546"/>
                  </a:lnTo>
                  <a:lnTo>
                    <a:pt x="136" y="535"/>
                  </a:lnTo>
                  <a:lnTo>
                    <a:pt x="136" y="530"/>
                  </a:lnTo>
                  <a:lnTo>
                    <a:pt x="137" y="524"/>
                  </a:lnTo>
                  <a:lnTo>
                    <a:pt x="134" y="517"/>
                  </a:lnTo>
                  <a:lnTo>
                    <a:pt x="134" y="503"/>
                  </a:lnTo>
                  <a:lnTo>
                    <a:pt x="132" y="491"/>
                  </a:lnTo>
                  <a:lnTo>
                    <a:pt x="129" y="479"/>
                  </a:lnTo>
                  <a:lnTo>
                    <a:pt x="130" y="472"/>
                  </a:lnTo>
                  <a:lnTo>
                    <a:pt x="128" y="464"/>
                  </a:lnTo>
                  <a:lnTo>
                    <a:pt x="128" y="459"/>
                  </a:lnTo>
                  <a:lnTo>
                    <a:pt x="129" y="448"/>
                  </a:lnTo>
                  <a:lnTo>
                    <a:pt x="137" y="441"/>
                  </a:lnTo>
                  <a:lnTo>
                    <a:pt x="139" y="433"/>
                  </a:lnTo>
                  <a:lnTo>
                    <a:pt x="141" y="423"/>
                  </a:lnTo>
                  <a:lnTo>
                    <a:pt x="140" y="415"/>
                  </a:lnTo>
                  <a:lnTo>
                    <a:pt x="139" y="412"/>
                  </a:lnTo>
                  <a:lnTo>
                    <a:pt x="135" y="406"/>
                  </a:lnTo>
                  <a:lnTo>
                    <a:pt x="134" y="396"/>
                  </a:lnTo>
                  <a:lnTo>
                    <a:pt x="134" y="394"/>
                  </a:lnTo>
                  <a:lnTo>
                    <a:pt x="138" y="391"/>
                  </a:lnTo>
                  <a:lnTo>
                    <a:pt x="141" y="387"/>
                  </a:lnTo>
                  <a:lnTo>
                    <a:pt x="142" y="381"/>
                  </a:lnTo>
                  <a:lnTo>
                    <a:pt x="144" y="376"/>
                  </a:lnTo>
                  <a:lnTo>
                    <a:pt x="145" y="365"/>
                  </a:lnTo>
                  <a:lnTo>
                    <a:pt x="148" y="356"/>
                  </a:lnTo>
                  <a:lnTo>
                    <a:pt x="148" y="353"/>
                  </a:lnTo>
                  <a:lnTo>
                    <a:pt x="152" y="349"/>
                  </a:lnTo>
                  <a:lnTo>
                    <a:pt x="153" y="348"/>
                  </a:lnTo>
                  <a:lnTo>
                    <a:pt x="153" y="345"/>
                  </a:lnTo>
                  <a:lnTo>
                    <a:pt x="153" y="338"/>
                  </a:lnTo>
                  <a:lnTo>
                    <a:pt x="153" y="333"/>
                  </a:lnTo>
                  <a:lnTo>
                    <a:pt x="156" y="326"/>
                  </a:lnTo>
                  <a:lnTo>
                    <a:pt x="156" y="321"/>
                  </a:lnTo>
                  <a:lnTo>
                    <a:pt x="159" y="313"/>
                  </a:lnTo>
                  <a:lnTo>
                    <a:pt x="160" y="306"/>
                  </a:lnTo>
                  <a:lnTo>
                    <a:pt x="162" y="303"/>
                  </a:lnTo>
                  <a:lnTo>
                    <a:pt x="161" y="299"/>
                  </a:lnTo>
                  <a:lnTo>
                    <a:pt x="162" y="291"/>
                  </a:lnTo>
                  <a:lnTo>
                    <a:pt x="160" y="286"/>
                  </a:lnTo>
                  <a:lnTo>
                    <a:pt x="159" y="284"/>
                  </a:lnTo>
                  <a:lnTo>
                    <a:pt x="162" y="275"/>
                  </a:lnTo>
                  <a:lnTo>
                    <a:pt x="164" y="274"/>
                  </a:lnTo>
                  <a:lnTo>
                    <a:pt x="167" y="269"/>
                  </a:lnTo>
                  <a:lnTo>
                    <a:pt x="168" y="265"/>
                  </a:lnTo>
                  <a:lnTo>
                    <a:pt x="168" y="263"/>
                  </a:lnTo>
                  <a:lnTo>
                    <a:pt x="164" y="248"/>
                  </a:lnTo>
                  <a:lnTo>
                    <a:pt x="164" y="244"/>
                  </a:lnTo>
                  <a:lnTo>
                    <a:pt x="165" y="233"/>
                  </a:lnTo>
                  <a:lnTo>
                    <a:pt x="166" y="226"/>
                  </a:lnTo>
                  <a:lnTo>
                    <a:pt x="165" y="220"/>
                  </a:lnTo>
                  <a:lnTo>
                    <a:pt x="166" y="217"/>
                  </a:lnTo>
                  <a:lnTo>
                    <a:pt x="167" y="213"/>
                  </a:lnTo>
                  <a:lnTo>
                    <a:pt x="169" y="209"/>
                  </a:lnTo>
                  <a:lnTo>
                    <a:pt x="170" y="206"/>
                  </a:lnTo>
                  <a:lnTo>
                    <a:pt x="169" y="205"/>
                  </a:lnTo>
                  <a:lnTo>
                    <a:pt x="166" y="203"/>
                  </a:lnTo>
                  <a:lnTo>
                    <a:pt x="164" y="200"/>
                  </a:lnTo>
                  <a:lnTo>
                    <a:pt x="163" y="195"/>
                  </a:lnTo>
                  <a:lnTo>
                    <a:pt x="164" y="193"/>
                  </a:lnTo>
                  <a:lnTo>
                    <a:pt x="164" y="189"/>
                  </a:lnTo>
                  <a:lnTo>
                    <a:pt x="168" y="188"/>
                  </a:lnTo>
                  <a:lnTo>
                    <a:pt x="170" y="185"/>
                  </a:lnTo>
                  <a:lnTo>
                    <a:pt x="172" y="181"/>
                  </a:lnTo>
                  <a:lnTo>
                    <a:pt x="174" y="171"/>
                  </a:lnTo>
                  <a:lnTo>
                    <a:pt x="175" y="159"/>
                  </a:lnTo>
                  <a:lnTo>
                    <a:pt x="177" y="151"/>
                  </a:lnTo>
                  <a:lnTo>
                    <a:pt x="177" y="148"/>
                  </a:lnTo>
                  <a:lnTo>
                    <a:pt x="178" y="140"/>
                  </a:lnTo>
                  <a:lnTo>
                    <a:pt x="180" y="135"/>
                  </a:lnTo>
                  <a:lnTo>
                    <a:pt x="180" y="131"/>
                  </a:lnTo>
                  <a:lnTo>
                    <a:pt x="180" y="127"/>
                  </a:lnTo>
                  <a:lnTo>
                    <a:pt x="176" y="108"/>
                  </a:lnTo>
                  <a:lnTo>
                    <a:pt x="176" y="102"/>
                  </a:lnTo>
                  <a:lnTo>
                    <a:pt x="178" y="92"/>
                  </a:lnTo>
                  <a:lnTo>
                    <a:pt x="178" y="78"/>
                  </a:lnTo>
                  <a:lnTo>
                    <a:pt x="177" y="74"/>
                  </a:lnTo>
                  <a:lnTo>
                    <a:pt x="176" y="71"/>
                  </a:lnTo>
                  <a:lnTo>
                    <a:pt x="175" y="67"/>
                  </a:lnTo>
                  <a:lnTo>
                    <a:pt x="173" y="59"/>
                  </a:lnTo>
                  <a:lnTo>
                    <a:pt x="172" y="45"/>
                  </a:lnTo>
                  <a:lnTo>
                    <a:pt x="172" y="37"/>
                  </a:lnTo>
                  <a:lnTo>
                    <a:pt x="170" y="30"/>
                  </a:lnTo>
                  <a:lnTo>
                    <a:pt x="169" y="28"/>
                  </a:lnTo>
                  <a:lnTo>
                    <a:pt x="170" y="28"/>
                  </a:lnTo>
                  <a:lnTo>
                    <a:pt x="173" y="28"/>
                  </a:lnTo>
                  <a:lnTo>
                    <a:pt x="177" y="28"/>
                  </a:lnTo>
                  <a:lnTo>
                    <a:pt x="180" y="27"/>
                  </a:lnTo>
                  <a:lnTo>
                    <a:pt x="184" y="24"/>
                  </a:lnTo>
                  <a:lnTo>
                    <a:pt x="188" y="20"/>
                  </a:lnTo>
                  <a:lnTo>
                    <a:pt x="189" y="17"/>
                  </a:lnTo>
                  <a:lnTo>
                    <a:pt x="189" y="14"/>
                  </a:lnTo>
                  <a:lnTo>
                    <a:pt x="188" y="10"/>
                  </a:lnTo>
                  <a:lnTo>
                    <a:pt x="187" y="7"/>
                  </a:lnTo>
                  <a:lnTo>
                    <a:pt x="188" y="6"/>
                  </a:lnTo>
                  <a:lnTo>
                    <a:pt x="193" y="5"/>
                  </a:lnTo>
                  <a:lnTo>
                    <a:pt x="195" y="3"/>
                  </a:lnTo>
                  <a:lnTo>
                    <a:pt x="198" y="0"/>
                  </a:lnTo>
                  <a:lnTo>
                    <a:pt x="199" y="5"/>
                  </a:lnTo>
                  <a:lnTo>
                    <a:pt x="203" y="9"/>
                  </a:lnTo>
                  <a:lnTo>
                    <a:pt x="204" y="15"/>
                  </a:lnTo>
                  <a:lnTo>
                    <a:pt x="205" y="16"/>
                  </a:lnTo>
                  <a:lnTo>
                    <a:pt x="211" y="18"/>
                  </a:lnTo>
                  <a:lnTo>
                    <a:pt x="211" y="19"/>
                  </a:lnTo>
                  <a:lnTo>
                    <a:pt x="210" y="20"/>
                  </a:lnTo>
                  <a:lnTo>
                    <a:pt x="210" y="22"/>
                  </a:lnTo>
                  <a:lnTo>
                    <a:pt x="210" y="23"/>
                  </a:lnTo>
                  <a:lnTo>
                    <a:pt x="211" y="27"/>
                  </a:lnTo>
                  <a:lnTo>
                    <a:pt x="211" y="29"/>
                  </a:lnTo>
                  <a:lnTo>
                    <a:pt x="212" y="31"/>
                  </a:lnTo>
                  <a:lnTo>
                    <a:pt x="213" y="35"/>
                  </a:lnTo>
                  <a:lnTo>
                    <a:pt x="213" y="39"/>
                  </a:lnTo>
                  <a:lnTo>
                    <a:pt x="215" y="44"/>
                  </a:lnTo>
                  <a:lnTo>
                    <a:pt x="215" y="47"/>
                  </a:lnTo>
                  <a:lnTo>
                    <a:pt x="215" y="49"/>
                  </a:lnTo>
                  <a:lnTo>
                    <a:pt x="216" y="51"/>
                  </a:lnTo>
                  <a:lnTo>
                    <a:pt x="219" y="53"/>
                  </a:lnTo>
                  <a:lnTo>
                    <a:pt x="222" y="56"/>
                  </a:lnTo>
                  <a:lnTo>
                    <a:pt x="224" y="58"/>
                  </a:lnTo>
                  <a:lnTo>
                    <a:pt x="226" y="60"/>
                  </a:lnTo>
                  <a:lnTo>
                    <a:pt x="228" y="62"/>
                  </a:lnTo>
                  <a:lnTo>
                    <a:pt x="230" y="63"/>
                  </a:lnTo>
                  <a:lnTo>
                    <a:pt x="231" y="64"/>
                  </a:lnTo>
                  <a:lnTo>
                    <a:pt x="232" y="65"/>
                  </a:lnTo>
                  <a:lnTo>
                    <a:pt x="230" y="66"/>
                  </a:lnTo>
                  <a:lnTo>
                    <a:pt x="228" y="69"/>
                  </a:lnTo>
                  <a:lnTo>
                    <a:pt x="224" y="75"/>
                  </a:lnTo>
                  <a:lnTo>
                    <a:pt x="224" y="75"/>
                  </a:lnTo>
                  <a:lnTo>
                    <a:pt x="228" y="79"/>
                  </a:lnTo>
                  <a:lnTo>
                    <a:pt x="228" y="81"/>
                  </a:lnTo>
                  <a:lnTo>
                    <a:pt x="228" y="83"/>
                  </a:lnTo>
                  <a:lnTo>
                    <a:pt x="227" y="86"/>
                  </a:lnTo>
                  <a:lnTo>
                    <a:pt x="223" y="86"/>
                  </a:lnTo>
                  <a:lnTo>
                    <a:pt x="222" y="87"/>
                  </a:lnTo>
                  <a:lnTo>
                    <a:pt x="222" y="88"/>
                  </a:lnTo>
                  <a:lnTo>
                    <a:pt x="223" y="89"/>
                  </a:lnTo>
                  <a:lnTo>
                    <a:pt x="222" y="92"/>
                  </a:lnTo>
                  <a:lnTo>
                    <a:pt x="224" y="94"/>
                  </a:lnTo>
                  <a:lnTo>
                    <a:pt x="224" y="96"/>
                  </a:lnTo>
                  <a:lnTo>
                    <a:pt x="222" y="97"/>
                  </a:lnTo>
                  <a:lnTo>
                    <a:pt x="222" y="98"/>
                  </a:lnTo>
                  <a:lnTo>
                    <a:pt x="222" y="100"/>
                  </a:lnTo>
                  <a:lnTo>
                    <a:pt x="224" y="101"/>
                  </a:lnTo>
                  <a:lnTo>
                    <a:pt x="230" y="105"/>
                  </a:lnTo>
                  <a:lnTo>
                    <a:pt x="231" y="105"/>
                  </a:lnTo>
                  <a:lnTo>
                    <a:pt x="230" y="106"/>
                  </a:lnTo>
                  <a:lnTo>
                    <a:pt x="228" y="108"/>
                  </a:lnTo>
                  <a:lnTo>
                    <a:pt x="228" y="110"/>
                  </a:lnTo>
                  <a:lnTo>
                    <a:pt x="228" y="113"/>
                  </a:lnTo>
                  <a:lnTo>
                    <a:pt x="228" y="115"/>
                  </a:lnTo>
                  <a:lnTo>
                    <a:pt x="229" y="115"/>
                  </a:lnTo>
                  <a:lnTo>
                    <a:pt x="232" y="116"/>
                  </a:lnTo>
                  <a:lnTo>
                    <a:pt x="236" y="122"/>
                  </a:lnTo>
                  <a:lnTo>
                    <a:pt x="240" y="128"/>
                  </a:lnTo>
                  <a:lnTo>
                    <a:pt x="240" y="133"/>
                  </a:lnTo>
                  <a:lnTo>
                    <a:pt x="240" y="139"/>
                  </a:lnTo>
                  <a:lnTo>
                    <a:pt x="243" y="144"/>
                  </a:lnTo>
                  <a:lnTo>
                    <a:pt x="243" y="148"/>
                  </a:lnTo>
                  <a:lnTo>
                    <a:pt x="244" y="152"/>
                  </a:lnTo>
                  <a:lnTo>
                    <a:pt x="246" y="154"/>
                  </a:lnTo>
                  <a:lnTo>
                    <a:pt x="247" y="159"/>
                  </a:lnTo>
                  <a:lnTo>
                    <a:pt x="248" y="162"/>
                  </a:lnTo>
                  <a:lnTo>
                    <a:pt x="247" y="163"/>
                  </a:lnTo>
                  <a:lnTo>
                    <a:pt x="250" y="169"/>
                  </a:lnTo>
                  <a:lnTo>
                    <a:pt x="250" y="174"/>
                  </a:lnTo>
                  <a:lnTo>
                    <a:pt x="250" y="178"/>
                  </a:lnTo>
                  <a:lnTo>
                    <a:pt x="250" y="179"/>
                  </a:lnTo>
                  <a:lnTo>
                    <a:pt x="250" y="181"/>
                  </a:lnTo>
                  <a:lnTo>
                    <a:pt x="252" y="182"/>
                  </a:lnTo>
                  <a:lnTo>
                    <a:pt x="253" y="183"/>
                  </a:lnTo>
                  <a:lnTo>
                    <a:pt x="256" y="183"/>
                  </a:lnTo>
                  <a:lnTo>
                    <a:pt x="260" y="183"/>
                  </a:lnTo>
                  <a:lnTo>
                    <a:pt x="266" y="182"/>
                  </a:lnTo>
                  <a:lnTo>
                    <a:pt x="272" y="181"/>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73" name="Google Shape;3073;p203"/>
            <p:cNvSpPr/>
            <p:nvPr/>
          </p:nvSpPr>
          <p:spPr>
            <a:xfrm>
              <a:off x="3913479" y="6479421"/>
              <a:ext cx="12560" cy="3692"/>
            </a:xfrm>
            <a:custGeom>
              <a:avLst/>
              <a:gdLst/>
              <a:ahLst/>
              <a:cxnLst/>
              <a:rect l="l" t="t" r="r" b="b"/>
              <a:pathLst>
                <a:path w="12" h="5" extrusionOk="0">
                  <a:moveTo>
                    <a:pt x="9" y="4"/>
                  </a:moveTo>
                  <a:lnTo>
                    <a:pt x="7" y="4"/>
                  </a:lnTo>
                  <a:lnTo>
                    <a:pt x="5" y="3"/>
                  </a:lnTo>
                  <a:lnTo>
                    <a:pt x="1" y="2"/>
                  </a:lnTo>
                  <a:lnTo>
                    <a:pt x="0" y="2"/>
                  </a:lnTo>
                  <a:lnTo>
                    <a:pt x="0" y="1"/>
                  </a:lnTo>
                  <a:lnTo>
                    <a:pt x="1" y="0"/>
                  </a:lnTo>
                  <a:lnTo>
                    <a:pt x="2" y="0"/>
                  </a:lnTo>
                  <a:lnTo>
                    <a:pt x="10" y="0"/>
                  </a:lnTo>
                  <a:lnTo>
                    <a:pt x="11" y="0"/>
                  </a:lnTo>
                  <a:lnTo>
                    <a:pt x="11" y="1"/>
                  </a:lnTo>
                  <a:lnTo>
                    <a:pt x="10" y="4"/>
                  </a:lnTo>
                  <a:lnTo>
                    <a:pt x="9"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74" name="Google Shape;3074;p203"/>
            <p:cNvSpPr/>
            <p:nvPr/>
          </p:nvSpPr>
          <p:spPr>
            <a:xfrm>
              <a:off x="3921853" y="6468341"/>
              <a:ext cx="8374" cy="11080"/>
            </a:xfrm>
            <a:custGeom>
              <a:avLst/>
              <a:gdLst/>
              <a:ahLst/>
              <a:cxnLst/>
              <a:rect l="l" t="t" r="r" b="b"/>
              <a:pathLst>
                <a:path w="11" h="12" extrusionOk="0">
                  <a:moveTo>
                    <a:pt x="9" y="11"/>
                  </a:moveTo>
                  <a:lnTo>
                    <a:pt x="8" y="11"/>
                  </a:lnTo>
                  <a:lnTo>
                    <a:pt x="7" y="10"/>
                  </a:lnTo>
                  <a:lnTo>
                    <a:pt x="6" y="9"/>
                  </a:lnTo>
                  <a:lnTo>
                    <a:pt x="0" y="7"/>
                  </a:lnTo>
                  <a:lnTo>
                    <a:pt x="0" y="7"/>
                  </a:lnTo>
                  <a:lnTo>
                    <a:pt x="1" y="6"/>
                  </a:lnTo>
                  <a:lnTo>
                    <a:pt x="2" y="4"/>
                  </a:lnTo>
                  <a:lnTo>
                    <a:pt x="4" y="3"/>
                  </a:lnTo>
                  <a:lnTo>
                    <a:pt x="5" y="0"/>
                  </a:lnTo>
                  <a:lnTo>
                    <a:pt x="6" y="0"/>
                  </a:lnTo>
                  <a:lnTo>
                    <a:pt x="7" y="1"/>
                  </a:lnTo>
                  <a:lnTo>
                    <a:pt x="8" y="6"/>
                  </a:lnTo>
                  <a:lnTo>
                    <a:pt x="10" y="9"/>
                  </a:lnTo>
                  <a:lnTo>
                    <a:pt x="9" y="10"/>
                  </a:lnTo>
                  <a:lnTo>
                    <a:pt x="9" y="1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75" name="Google Shape;3075;p203"/>
            <p:cNvSpPr/>
            <p:nvPr/>
          </p:nvSpPr>
          <p:spPr>
            <a:xfrm>
              <a:off x="3951160" y="6446182"/>
              <a:ext cx="8374" cy="7386"/>
            </a:xfrm>
            <a:custGeom>
              <a:avLst/>
              <a:gdLst/>
              <a:ahLst/>
              <a:cxnLst/>
              <a:rect l="l" t="t" r="r" b="b"/>
              <a:pathLst>
                <a:path w="7" h="7" extrusionOk="0">
                  <a:moveTo>
                    <a:pt x="5" y="4"/>
                  </a:moveTo>
                  <a:lnTo>
                    <a:pt x="3" y="6"/>
                  </a:lnTo>
                  <a:lnTo>
                    <a:pt x="1" y="6"/>
                  </a:lnTo>
                  <a:lnTo>
                    <a:pt x="0" y="5"/>
                  </a:lnTo>
                  <a:lnTo>
                    <a:pt x="0" y="4"/>
                  </a:lnTo>
                  <a:lnTo>
                    <a:pt x="0" y="3"/>
                  </a:lnTo>
                  <a:lnTo>
                    <a:pt x="1" y="2"/>
                  </a:lnTo>
                  <a:lnTo>
                    <a:pt x="3" y="0"/>
                  </a:lnTo>
                  <a:lnTo>
                    <a:pt x="3" y="0"/>
                  </a:lnTo>
                  <a:lnTo>
                    <a:pt x="6" y="2"/>
                  </a:lnTo>
                  <a:lnTo>
                    <a:pt x="5"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76" name="Google Shape;3076;p203"/>
            <p:cNvSpPr/>
            <p:nvPr/>
          </p:nvSpPr>
          <p:spPr>
            <a:xfrm>
              <a:off x="3804619" y="6431411"/>
              <a:ext cx="37681" cy="18466"/>
            </a:xfrm>
            <a:custGeom>
              <a:avLst/>
              <a:gdLst/>
              <a:ahLst/>
              <a:cxnLst/>
              <a:rect l="l" t="t" r="r" b="b"/>
              <a:pathLst>
                <a:path w="38" h="20" extrusionOk="0">
                  <a:moveTo>
                    <a:pt x="15" y="2"/>
                  </a:moveTo>
                  <a:lnTo>
                    <a:pt x="16" y="5"/>
                  </a:lnTo>
                  <a:lnTo>
                    <a:pt x="17" y="6"/>
                  </a:lnTo>
                  <a:lnTo>
                    <a:pt x="20" y="7"/>
                  </a:lnTo>
                  <a:lnTo>
                    <a:pt x="22" y="7"/>
                  </a:lnTo>
                  <a:lnTo>
                    <a:pt x="26" y="6"/>
                  </a:lnTo>
                  <a:lnTo>
                    <a:pt x="29" y="5"/>
                  </a:lnTo>
                  <a:lnTo>
                    <a:pt x="33" y="4"/>
                  </a:lnTo>
                  <a:lnTo>
                    <a:pt x="37" y="13"/>
                  </a:lnTo>
                  <a:lnTo>
                    <a:pt x="37" y="15"/>
                  </a:lnTo>
                  <a:lnTo>
                    <a:pt x="33" y="18"/>
                  </a:lnTo>
                  <a:lnTo>
                    <a:pt x="31" y="19"/>
                  </a:lnTo>
                  <a:lnTo>
                    <a:pt x="29" y="18"/>
                  </a:lnTo>
                  <a:lnTo>
                    <a:pt x="29" y="16"/>
                  </a:lnTo>
                  <a:lnTo>
                    <a:pt x="29" y="15"/>
                  </a:lnTo>
                  <a:lnTo>
                    <a:pt x="27" y="13"/>
                  </a:lnTo>
                  <a:lnTo>
                    <a:pt x="26" y="14"/>
                  </a:lnTo>
                  <a:lnTo>
                    <a:pt x="23" y="15"/>
                  </a:lnTo>
                  <a:lnTo>
                    <a:pt x="22" y="15"/>
                  </a:lnTo>
                  <a:lnTo>
                    <a:pt x="20" y="13"/>
                  </a:lnTo>
                  <a:lnTo>
                    <a:pt x="16" y="12"/>
                  </a:lnTo>
                  <a:lnTo>
                    <a:pt x="15" y="11"/>
                  </a:lnTo>
                  <a:lnTo>
                    <a:pt x="15" y="10"/>
                  </a:lnTo>
                  <a:lnTo>
                    <a:pt x="15" y="8"/>
                  </a:lnTo>
                  <a:lnTo>
                    <a:pt x="11" y="5"/>
                  </a:lnTo>
                  <a:lnTo>
                    <a:pt x="7" y="3"/>
                  </a:lnTo>
                  <a:lnTo>
                    <a:pt x="6" y="3"/>
                  </a:lnTo>
                  <a:lnTo>
                    <a:pt x="5" y="3"/>
                  </a:lnTo>
                  <a:lnTo>
                    <a:pt x="4" y="4"/>
                  </a:lnTo>
                  <a:lnTo>
                    <a:pt x="2" y="5"/>
                  </a:lnTo>
                  <a:lnTo>
                    <a:pt x="1" y="5"/>
                  </a:lnTo>
                  <a:lnTo>
                    <a:pt x="1" y="4"/>
                  </a:lnTo>
                  <a:lnTo>
                    <a:pt x="0" y="3"/>
                  </a:lnTo>
                  <a:lnTo>
                    <a:pt x="1" y="0"/>
                  </a:lnTo>
                  <a:lnTo>
                    <a:pt x="2" y="0"/>
                  </a:lnTo>
                  <a:lnTo>
                    <a:pt x="8" y="1"/>
                  </a:lnTo>
                  <a:lnTo>
                    <a:pt x="11" y="2"/>
                  </a:lnTo>
                  <a:lnTo>
                    <a:pt x="15"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77" name="Google Shape;3077;p203"/>
            <p:cNvSpPr/>
            <p:nvPr/>
          </p:nvSpPr>
          <p:spPr>
            <a:xfrm>
              <a:off x="3708319" y="6335393"/>
              <a:ext cx="50243" cy="29544"/>
            </a:xfrm>
            <a:custGeom>
              <a:avLst/>
              <a:gdLst/>
              <a:ahLst/>
              <a:cxnLst/>
              <a:rect l="l" t="t" r="r" b="b"/>
              <a:pathLst>
                <a:path w="51" h="34" extrusionOk="0">
                  <a:moveTo>
                    <a:pt x="10" y="11"/>
                  </a:moveTo>
                  <a:lnTo>
                    <a:pt x="11" y="11"/>
                  </a:lnTo>
                  <a:lnTo>
                    <a:pt x="12" y="11"/>
                  </a:lnTo>
                  <a:lnTo>
                    <a:pt x="14" y="12"/>
                  </a:lnTo>
                  <a:lnTo>
                    <a:pt x="20" y="12"/>
                  </a:lnTo>
                  <a:lnTo>
                    <a:pt x="26" y="15"/>
                  </a:lnTo>
                  <a:lnTo>
                    <a:pt x="30" y="17"/>
                  </a:lnTo>
                  <a:lnTo>
                    <a:pt x="33" y="18"/>
                  </a:lnTo>
                  <a:lnTo>
                    <a:pt x="37" y="21"/>
                  </a:lnTo>
                  <a:lnTo>
                    <a:pt x="38" y="21"/>
                  </a:lnTo>
                  <a:lnTo>
                    <a:pt x="40" y="22"/>
                  </a:lnTo>
                  <a:lnTo>
                    <a:pt x="44" y="28"/>
                  </a:lnTo>
                  <a:lnTo>
                    <a:pt x="45" y="28"/>
                  </a:lnTo>
                  <a:lnTo>
                    <a:pt x="50" y="32"/>
                  </a:lnTo>
                  <a:lnTo>
                    <a:pt x="50" y="33"/>
                  </a:lnTo>
                  <a:lnTo>
                    <a:pt x="47" y="33"/>
                  </a:lnTo>
                  <a:lnTo>
                    <a:pt x="41" y="31"/>
                  </a:lnTo>
                  <a:lnTo>
                    <a:pt x="38" y="31"/>
                  </a:lnTo>
                  <a:lnTo>
                    <a:pt x="36" y="31"/>
                  </a:lnTo>
                  <a:lnTo>
                    <a:pt x="36" y="30"/>
                  </a:lnTo>
                  <a:lnTo>
                    <a:pt x="35" y="28"/>
                  </a:lnTo>
                  <a:lnTo>
                    <a:pt x="35" y="26"/>
                  </a:lnTo>
                  <a:lnTo>
                    <a:pt x="29" y="21"/>
                  </a:lnTo>
                  <a:lnTo>
                    <a:pt x="26" y="20"/>
                  </a:lnTo>
                  <a:lnTo>
                    <a:pt x="23" y="19"/>
                  </a:lnTo>
                  <a:lnTo>
                    <a:pt x="18" y="19"/>
                  </a:lnTo>
                  <a:lnTo>
                    <a:pt x="15" y="19"/>
                  </a:lnTo>
                  <a:lnTo>
                    <a:pt x="14" y="19"/>
                  </a:lnTo>
                  <a:lnTo>
                    <a:pt x="9" y="14"/>
                  </a:lnTo>
                  <a:lnTo>
                    <a:pt x="4" y="11"/>
                  </a:lnTo>
                  <a:lnTo>
                    <a:pt x="2" y="6"/>
                  </a:lnTo>
                  <a:lnTo>
                    <a:pt x="0" y="2"/>
                  </a:lnTo>
                  <a:lnTo>
                    <a:pt x="0" y="1"/>
                  </a:lnTo>
                  <a:lnTo>
                    <a:pt x="1" y="0"/>
                  </a:lnTo>
                  <a:lnTo>
                    <a:pt x="4" y="3"/>
                  </a:lnTo>
                  <a:lnTo>
                    <a:pt x="7" y="6"/>
                  </a:lnTo>
                  <a:lnTo>
                    <a:pt x="9" y="7"/>
                  </a:lnTo>
                  <a:lnTo>
                    <a:pt x="10" y="1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78" name="Google Shape;3078;p203"/>
            <p:cNvSpPr/>
            <p:nvPr/>
          </p:nvSpPr>
          <p:spPr>
            <a:xfrm>
              <a:off x="3712507" y="6291076"/>
              <a:ext cx="12560" cy="11080"/>
            </a:xfrm>
            <a:custGeom>
              <a:avLst/>
              <a:gdLst/>
              <a:ahLst/>
              <a:cxnLst/>
              <a:rect l="l" t="t" r="r" b="b"/>
              <a:pathLst>
                <a:path w="13" h="12" extrusionOk="0">
                  <a:moveTo>
                    <a:pt x="11" y="11"/>
                  </a:moveTo>
                  <a:lnTo>
                    <a:pt x="10" y="11"/>
                  </a:lnTo>
                  <a:lnTo>
                    <a:pt x="6" y="10"/>
                  </a:lnTo>
                  <a:lnTo>
                    <a:pt x="5" y="9"/>
                  </a:lnTo>
                  <a:lnTo>
                    <a:pt x="2" y="6"/>
                  </a:lnTo>
                  <a:lnTo>
                    <a:pt x="1" y="3"/>
                  </a:lnTo>
                  <a:lnTo>
                    <a:pt x="0" y="0"/>
                  </a:lnTo>
                  <a:lnTo>
                    <a:pt x="1" y="0"/>
                  </a:lnTo>
                  <a:lnTo>
                    <a:pt x="4" y="1"/>
                  </a:lnTo>
                  <a:lnTo>
                    <a:pt x="5" y="2"/>
                  </a:lnTo>
                  <a:lnTo>
                    <a:pt x="7" y="4"/>
                  </a:lnTo>
                  <a:lnTo>
                    <a:pt x="11" y="8"/>
                  </a:lnTo>
                  <a:lnTo>
                    <a:pt x="12" y="8"/>
                  </a:lnTo>
                  <a:lnTo>
                    <a:pt x="12" y="9"/>
                  </a:lnTo>
                  <a:lnTo>
                    <a:pt x="11" y="1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79" name="Google Shape;3079;p203"/>
            <p:cNvSpPr/>
            <p:nvPr/>
          </p:nvSpPr>
          <p:spPr>
            <a:xfrm>
              <a:off x="3687385" y="6268918"/>
              <a:ext cx="20933" cy="18466"/>
            </a:xfrm>
            <a:custGeom>
              <a:avLst/>
              <a:gdLst/>
              <a:ahLst/>
              <a:cxnLst/>
              <a:rect l="l" t="t" r="r" b="b"/>
              <a:pathLst>
                <a:path w="24" h="23" extrusionOk="0">
                  <a:moveTo>
                    <a:pt x="23" y="4"/>
                  </a:moveTo>
                  <a:lnTo>
                    <a:pt x="23" y="8"/>
                  </a:lnTo>
                  <a:lnTo>
                    <a:pt x="22" y="9"/>
                  </a:lnTo>
                  <a:lnTo>
                    <a:pt x="21" y="10"/>
                  </a:lnTo>
                  <a:lnTo>
                    <a:pt x="19" y="9"/>
                  </a:lnTo>
                  <a:lnTo>
                    <a:pt x="18" y="8"/>
                  </a:lnTo>
                  <a:lnTo>
                    <a:pt x="16" y="11"/>
                  </a:lnTo>
                  <a:lnTo>
                    <a:pt x="14" y="12"/>
                  </a:lnTo>
                  <a:lnTo>
                    <a:pt x="11" y="12"/>
                  </a:lnTo>
                  <a:lnTo>
                    <a:pt x="8" y="10"/>
                  </a:lnTo>
                  <a:lnTo>
                    <a:pt x="4" y="17"/>
                  </a:lnTo>
                  <a:lnTo>
                    <a:pt x="3" y="19"/>
                  </a:lnTo>
                  <a:lnTo>
                    <a:pt x="0" y="22"/>
                  </a:lnTo>
                  <a:lnTo>
                    <a:pt x="0" y="18"/>
                  </a:lnTo>
                  <a:lnTo>
                    <a:pt x="2" y="13"/>
                  </a:lnTo>
                  <a:lnTo>
                    <a:pt x="3" y="9"/>
                  </a:lnTo>
                  <a:lnTo>
                    <a:pt x="4" y="4"/>
                  </a:lnTo>
                  <a:lnTo>
                    <a:pt x="8" y="6"/>
                  </a:lnTo>
                  <a:lnTo>
                    <a:pt x="13" y="4"/>
                  </a:lnTo>
                  <a:lnTo>
                    <a:pt x="18" y="0"/>
                  </a:lnTo>
                  <a:lnTo>
                    <a:pt x="21" y="0"/>
                  </a:lnTo>
                  <a:lnTo>
                    <a:pt x="23" y="2"/>
                  </a:lnTo>
                  <a:lnTo>
                    <a:pt x="23"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80" name="Google Shape;3080;p203"/>
            <p:cNvSpPr/>
            <p:nvPr/>
          </p:nvSpPr>
          <p:spPr>
            <a:xfrm>
              <a:off x="3683197" y="6239375"/>
              <a:ext cx="12562" cy="11080"/>
            </a:xfrm>
            <a:custGeom>
              <a:avLst/>
              <a:gdLst/>
              <a:ahLst/>
              <a:cxnLst/>
              <a:rect l="l" t="t" r="r" b="b"/>
              <a:pathLst>
                <a:path w="13" h="15" extrusionOk="0">
                  <a:moveTo>
                    <a:pt x="6" y="9"/>
                  </a:moveTo>
                  <a:lnTo>
                    <a:pt x="5" y="14"/>
                  </a:lnTo>
                  <a:lnTo>
                    <a:pt x="2" y="14"/>
                  </a:lnTo>
                  <a:lnTo>
                    <a:pt x="1" y="13"/>
                  </a:lnTo>
                  <a:lnTo>
                    <a:pt x="1" y="10"/>
                  </a:lnTo>
                  <a:lnTo>
                    <a:pt x="0" y="8"/>
                  </a:lnTo>
                  <a:lnTo>
                    <a:pt x="1" y="5"/>
                  </a:lnTo>
                  <a:lnTo>
                    <a:pt x="2" y="2"/>
                  </a:lnTo>
                  <a:lnTo>
                    <a:pt x="2" y="0"/>
                  </a:lnTo>
                  <a:lnTo>
                    <a:pt x="6" y="0"/>
                  </a:lnTo>
                  <a:lnTo>
                    <a:pt x="10" y="0"/>
                  </a:lnTo>
                  <a:lnTo>
                    <a:pt x="12" y="1"/>
                  </a:lnTo>
                  <a:lnTo>
                    <a:pt x="10" y="3"/>
                  </a:lnTo>
                  <a:lnTo>
                    <a:pt x="9" y="4"/>
                  </a:lnTo>
                  <a:lnTo>
                    <a:pt x="6" y="6"/>
                  </a:lnTo>
                  <a:lnTo>
                    <a:pt x="6" y="9"/>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81" name="Google Shape;3081;p203"/>
            <p:cNvSpPr/>
            <p:nvPr/>
          </p:nvSpPr>
          <p:spPr>
            <a:xfrm>
              <a:off x="3679012" y="6169209"/>
              <a:ext cx="16748" cy="18464"/>
            </a:xfrm>
            <a:custGeom>
              <a:avLst/>
              <a:gdLst/>
              <a:ahLst/>
              <a:cxnLst/>
              <a:rect l="l" t="t" r="r" b="b"/>
              <a:pathLst>
                <a:path w="18" h="23" extrusionOk="0">
                  <a:moveTo>
                    <a:pt x="17" y="3"/>
                  </a:moveTo>
                  <a:lnTo>
                    <a:pt x="17" y="6"/>
                  </a:lnTo>
                  <a:lnTo>
                    <a:pt x="12" y="14"/>
                  </a:lnTo>
                  <a:lnTo>
                    <a:pt x="8" y="18"/>
                  </a:lnTo>
                  <a:lnTo>
                    <a:pt x="4" y="22"/>
                  </a:lnTo>
                  <a:lnTo>
                    <a:pt x="2" y="22"/>
                  </a:lnTo>
                  <a:lnTo>
                    <a:pt x="0" y="20"/>
                  </a:lnTo>
                  <a:lnTo>
                    <a:pt x="2" y="17"/>
                  </a:lnTo>
                  <a:lnTo>
                    <a:pt x="5" y="14"/>
                  </a:lnTo>
                  <a:lnTo>
                    <a:pt x="4" y="11"/>
                  </a:lnTo>
                  <a:lnTo>
                    <a:pt x="3" y="10"/>
                  </a:lnTo>
                  <a:lnTo>
                    <a:pt x="2" y="10"/>
                  </a:lnTo>
                  <a:lnTo>
                    <a:pt x="0" y="8"/>
                  </a:lnTo>
                  <a:lnTo>
                    <a:pt x="1" y="5"/>
                  </a:lnTo>
                  <a:lnTo>
                    <a:pt x="2" y="4"/>
                  </a:lnTo>
                  <a:lnTo>
                    <a:pt x="3" y="3"/>
                  </a:lnTo>
                  <a:lnTo>
                    <a:pt x="4" y="4"/>
                  </a:lnTo>
                  <a:lnTo>
                    <a:pt x="11" y="1"/>
                  </a:lnTo>
                  <a:lnTo>
                    <a:pt x="13" y="0"/>
                  </a:lnTo>
                  <a:lnTo>
                    <a:pt x="17" y="0"/>
                  </a:lnTo>
                  <a:lnTo>
                    <a:pt x="17"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82" name="Google Shape;3082;p203"/>
            <p:cNvSpPr/>
            <p:nvPr/>
          </p:nvSpPr>
          <p:spPr>
            <a:xfrm>
              <a:off x="3691571" y="6124892"/>
              <a:ext cx="12562" cy="7386"/>
            </a:xfrm>
            <a:custGeom>
              <a:avLst/>
              <a:gdLst/>
              <a:ahLst/>
              <a:cxnLst/>
              <a:rect l="l" t="t" r="r" b="b"/>
              <a:pathLst>
                <a:path w="12" h="8" extrusionOk="0">
                  <a:moveTo>
                    <a:pt x="5" y="6"/>
                  </a:moveTo>
                  <a:lnTo>
                    <a:pt x="2" y="7"/>
                  </a:lnTo>
                  <a:lnTo>
                    <a:pt x="2" y="6"/>
                  </a:lnTo>
                  <a:lnTo>
                    <a:pt x="0" y="4"/>
                  </a:lnTo>
                  <a:lnTo>
                    <a:pt x="2" y="2"/>
                  </a:lnTo>
                  <a:lnTo>
                    <a:pt x="5" y="0"/>
                  </a:lnTo>
                  <a:lnTo>
                    <a:pt x="8" y="0"/>
                  </a:lnTo>
                  <a:lnTo>
                    <a:pt x="11" y="1"/>
                  </a:lnTo>
                  <a:lnTo>
                    <a:pt x="11" y="3"/>
                  </a:lnTo>
                  <a:lnTo>
                    <a:pt x="7" y="5"/>
                  </a:lnTo>
                  <a:lnTo>
                    <a:pt x="6" y="6"/>
                  </a:lnTo>
                  <a:lnTo>
                    <a:pt x="5"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83" name="Google Shape;3083;p203"/>
            <p:cNvSpPr/>
            <p:nvPr/>
          </p:nvSpPr>
          <p:spPr>
            <a:xfrm>
              <a:off x="3708319" y="6028874"/>
              <a:ext cx="16748" cy="22158"/>
            </a:xfrm>
            <a:custGeom>
              <a:avLst/>
              <a:gdLst/>
              <a:ahLst/>
              <a:cxnLst/>
              <a:rect l="l" t="t" r="r" b="b"/>
              <a:pathLst>
                <a:path w="16" h="28" extrusionOk="0">
                  <a:moveTo>
                    <a:pt x="12" y="24"/>
                  </a:moveTo>
                  <a:lnTo>
                    <a:pt x="11" y="26"/>
                  </a:lnTo>
                  <a:lnTo>
                    <a:pt x="7" y="27"/>
                  </a:lnTo>
                  <a:lnTo>
                    <a:pt x="4" y="25"/>
                  </a:lnTo>
                  <a:lnTo>
                    <a:pt x="1" y="26"/>
                  </a:lnTo>
                  <a:lnTo>
                    <a:pt x="0" y="23"/>
                  </a:lnTo>
                  <a:lnTo>
                    <a:pt x="2" y="20"/>
                  </a:lnTo>
                  <a:lnTo>
                    <a:pt x="4" y="16"/>
                  </a:lnTo>
                  <a:lnTo>
                    <a:pt x="6" y="12"/>
                  </a:lnTo>
                  <a:lnTo>
                    <a:pt x="6" y="6"/>
                  </a:lnTo>
                  <a:lnTo>
                    <a:pt x="8" y="4"/>
                  </a:lnTo>
                  <a:lnTo>
                    <a:pt x="9" y="2"/>
                  </a:lnTo>
                  <a:lnTo>
                    <a:pt x="12" y="0"/>
                  </a:lnTo>
                  <a:lnTo>
                    <a:pt x="13" y="5"/>
                  </a:lnTo>
                  <a:lnTo>
                    <a:pt x="12" y="13"/>
                  </a:lnTo>
                  <a:lnTo>
                    <a:pt x="15" y="18"/>
                  </a:lnTo>
                  <a:lnTo>
                    <a:pt x="15" y="20"/>
                  </a:lnTo>
                  <a:lnTo>
                    <a:pt x="15" y="22"/>
                  </a:lnTo>
                  <a:lnTo>
                    <a:pt x="12" y="2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84" name="Google Shape;3084;p203"/>
            <p:cNvSpPr/>
            <p:nvPr/>
          </p:nvSpPr>
          <p:spPr>
            <a:xfrm>
              <a:off x="3691571" y="6014103"/>
              <a:ext cx="4188" cy="3692"/>
            </a:xfrm>
            <a:custGeom>
              <a:avLst/>
              <a:gdLst/>
              <a:ahLst/>
              <a:cxnLst/>
              <a:rect l="l" t="t" r="r" b="b"/>
              <a:pathLst>
                <a:path w="4" h="5" extrusionOk="0">
                  <a:moveTo>
                    <a:pt x="3" y="4"/>
                  </a:moveTo>
                  <a:lnTo>
                    <a:pt x="2" y="4"/>
                  </a:lnTo>
                  <a:lnTo>
                    <a:pt x="1" y="4"/>
                  </a:lnTo>
                  <a:lnTo>
                    <a:pt x="1" y="2"/>
                  </a:lnTo>
                  <a:lnTo>
                    <a:pt x="0" y="0"/>
                  </a:lnTo>
                  <a:lnTo>
                    <a:pt x="1" y="0"/>
                  </a:lnTo>
                  <a:lnTo>
                    <a:pt x="2" y="0"/>
                  </a:lnTo>
                  <a:lnTo>
                    <a:pt x="3" y="1"/>
                  </a:lnTo>
                  <a:lnTo>
                    <a:pt x="3" y="2"/>
                  </a:lnTo>
                  <a:lnTo>
                    <a:pt x="3"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85" name="Google Shape;3085;p203"/>
            <p:cNvSpPr/>
            <p:nvPr/>
          </p:nvSpPr>
          <p:spPr>
            <a:xfrm>
              <a:off x="3733440" y="6003022"/>
              <a:ext cx="8374" cy="11080"/>
            </a:xfrm>
            <a:custGeom>
              <a:avLst/>
              <a:gdLst/>
              <a:ahLst/>
              <a:cxnLst/>
              <a:rect l="l" t="t" r="r" b="b"/>
              <a:pathLst>
                <a:path w="8" h="14" extrusionOk="0">
                  <a:moveTo>
                    <a:pt x="7" y="13"/>
                  </a:moveTo>
                  <a:lnTo>
                    <a:pt x="5" y="13"/>
                  </a:lnTo>
                  <a:lnTo>
                    <a:pt x="4" y="13"/>
                  </a:lnTo>
                  <a:lnTo>
                    <a:pt x="3" y="12"/>
                  </a:lnTo>
                  <a:lnTo>
                    <a:pt x="3" y="9"/>
                  </a:lnTo>
                  <a:lnTo>
                    <a:pt x="1" y="6"/>
                  </a:lnTo>
                  <a:lnTo>
                    <a:pt x="0" y="5"/>
                  </a:lnTo>
                  <a:lnTo>
                    <a:pt x="0" y="3"/>
                  </a:lnTo>
                  <a:lnTo>
                    <a:pt x="2" y="1"/>
                  </a:lnTo>
                  <a:lnTo>
                    <a:pt x="3" y="0"/>
                  </a:lnTo>
                  <a:lnTo>
                    <a:pt x="5" y="0"/>
                  </a:lnTo>
                  <a:lnTo>
                    <a:pt x="6" y="3"/>
                  </a:lnTo>
                  <a:lnTo>
                    <a:pt x="7" y="6"/>
                  </a:lnTo>
                  <a:lnTo>
                    <a:pt x="7" y="10"/>
                  </a:lnTo>
                  <a:lnTo>
                    <a:pt x="7" y="1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86" name="Google Shape;3086;p203"/>
            <p:cNvSpPr/>
            <p:nvPr/>
          </p:nvSpPr>
          <p:spPr>
            <a:xfrm>
              <a:off x="3725066" y="5977173"/>
              <a:ext cx="12562" cy="7386"/>
            </a:xfrm>
            <a:custGeom>
              <a:avLst/>
              <a:gdLst/>
              <a:ahLst/>
              <a:cxnLst/>
              <a:rect l="l" t="t" r="r" b="b"/>
              <a:pathLst>
                <a:path w="12" h="7" extrusionOk="0">
                  <a:moveTo>
                    <a:pt x="10" y="2"/>
                  </a:moveTo>
                  <a:lnTo>
                    <a:pt x="11" y="5"/>
                  </a:lnTo>
                  <a:lnTo>
                    <a:pt x="10" y="5"/>
                  </a:lnTo>
                  <a:lnTo>
                    <a:pt x="7" y="5"/>
                  </a:lnTo>
                  <a:lnTo>
                    <a:pt x="7" y="6"/>
                  </a:lnTo>
                  <a:lnTo>
                    <a:pt x="6" y="6"/>
                  </a:lnTo>
                  <a:lnTo>
                    <a:pt x="1" y="5"/>
                  </a:lnTo>
                  <a:lnTo>
                    <a:pt x="0" y="4"/>
                  </a:lnTo>
                  <a:lnTo>
                    <a:pt x="0" y="2"/>
                  </a:lnTo>
                  <a:lnTo>
                    <a:pt x="5" y="1"/>
                  </a:lnTo>
                  <a:lnTo>
                    <a:pt x="9" y="0"/>
                  </a:lnTo>
                  <a:lnTo>
                    <a:pt x="10" y="0"/>
                  </a:lnTo>
                  <a:lnTo>
                    <a:pt x="10"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87" name="Google Shape;3087;p203"/>
            <p:cNvSpPr/>
            <p:nvPr/>
          </p:nvSpPr>
          <p:spPr>
            <a:xfrm>
              <a:off x="3704133" y="5966092"/>
              <a:ext cx="8374" cy="3694"/>
            </a:xfrm>
            <a:custGeom>
              <a:avLst/>
              <a:gdLst/>
              <a:ahLst/>
              <a:cxnLst/>
              <a:rect l="l" t="t" r="r" b="b"/>
              <a:pathLst>
                <a:path w="7" h="6" extrusionOk="0">
                  <a:moveTo>
                    <a:pt x="6" y="3"/>
                  </a:moveTo>
                  <a:lnTo>
                    <a:pt x="1" y="5"/>
                  </a:lnTo>
                  <a:lnTo>
                    <a:pt x="0" y="3"/>
                  </a:lnTo>
                  <a:lnTo>
                    <a:pt x="0" y="2"/>
                  </a:lnTo>
                  <a:lnTo>
                    <a:pt x="1" y="1"/>
                  </a:lnTo>
                  <a:lnTo>
                    <a:pt x="3" y="0"/>
                  </a:lnTo>
                  <a:lnTo>
                    <a:pt x="5" y="1"/>
                  </a:lnTo>
                  <a:lnTo>
                    <a:pt x="6" y="2"/>
                  </a:lnTo>
                  <a:lnTo>
                    <a:pt x="6"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88" name="Google Shape;3088;p203"/>
            <p:cNvSpPr/>
            <p:nvPr/>
          </p:nvSpPr>
          <p:spPr>
            <a:xfrm>
              <a:off x="3574337" y="4344865"/>
              <a:ext cx="368449" cy="446852"/>
            </a:xfrm>
            <a:custGeom>
              <a:avLst/>
              <a:gdLst/>
              <a:ahLst/>
              <a:cxnLst/>
              <a:rect l="l" t="t" r="r" b="b"/>
              <a:pathLst>
                <a:path w="389" h="533" extrusionOk="0">
                  <a:moveTo>
                    <a:pt x="29" y="317"/>
                  </a:moveTo>
                  <a:lnTo>
                    <a:pt x="28" y="318"/>
                  </a:lnTo>
                  <a:lnTo>
                    <a:pt x="26" y="316"/>
                  </a:lnTo>
                  <a:lnTo>
                    <a:pt x="26" y="314"/>
                  </a:lnTo>
                  <a:lnTo>
                    <a:pt x="27" y="313"/>
                  </a:lnTo>
                  <a:lnTo>
                    <a:pt x="28" y="314"/>
                  </a:lnTo>
                  <a:lnTo>
                    <a:pt x="29" y="314"/>
                  </a:lnTo>
                  <a:lnTo>
                    <a:pt x="29" y="317"/>
                  </a:lnTo>
                  <a:close/>
                  <a:moveTo>
                    <a:pt x="246" y="18"/>
                  </a:moveTo>
                  <a:lnTo>
                    <a:pt x="245" y="19"/>
                  </a:lnTo>
                  <a:lnTo>
                    <a:pt x="243" y="19"/>
                  </a:lnTo>
                  <a:lnTo>
                    <a:pt x="239" y="21"/>
                  </a:lnTo>
                  <a:lnTo>
                    <a:pt x="234" y="22"/>
                  </a:lnTo>
                  <a:lnTo>
                    <a:pt x="226" y="24"/>
                  </a:lnTo>
                  <a:lnTo>
                    <a:pt x="224" y="26"/>
                  </a:lnTo>
                  <a:lnTo>
                    <a:pt x="216" y="39"/>
                  </a:lnTo>
                  <a:lnTo>
                    <a:pt x="210" y="42"/>
                  </a:lnTo>
                  <a:lnTo>
                    <a:pt x="208" y="44"/>
                  </a:lnTo>
                  <a:lnTo>
                    <a:pt x="206" y="47"/>
                  </a:lnTo>
                  <a:lnTo>
                    <a:pt x="202" y="51"/>
                  </a:lnTo>
                  <a:lnTo>
                    <a:pt x="201" y="55"/>
                  </a:lnTo>
                  <a:lnTo>
                    <a:pt x="196" y="63"/>
                  </a:lnTo>
                  <a:lnTo>
                    <a:pt x="195" y="72"/>
                  </a:lnTo>
                  <a:lnTo>
                    <a:pt x="193" y="77"/>
                  </a:lnTo>
                  <a:lnTo>
                    <a:pt x="192" y="85"/>
                  </a:lnTo>
                  <a:lnTo>
                    <a:pt x="190" y="89"/>
                  </a:lnTo>
                  <a:lnTo>
                    <a:pt x="188" y="93"/>
                  </a:lnTo>
                  <a:lnTo>
                    <a:pt x="185" y="96"/>
                  </a:lnTo>
                  <a:lnTo>
                    <a:pt x="183" y="100"/>
                  </a:lnTo>
                  <a:lnTo>
                    <a:pt x="181" y="103"/>
                  </a:lnTo>
                  <a:lnTo>
                    <a:pt x="180" y="104"/>
                  </a:lnTo>
                  <a:lnTo>
                    <a:pt x="182" y="105"/>
                  </a:lnTo>
                  <a:lnTo>
                    <a:pt x="186" y="104"/>
                  </a:lnTo>
                  <a:lnTo>
                    <a:pt x="188" y="104"/>
                  </a:lnTo>
                  <a:lnTo>
                    <a:pt x="191" y="102"/>
                  </a:lnTo>
                  <a:lnTo>
                    <a:pt x="192" y="103"/>
                  </a:lnTo>
                  <a:lnTo>
                    <a:pt x="194" y="106"/>
                  </a:lnTo>
                  <a:lnTo>
                    <a:pt x="196" y="107"/>
                  </a:lnTo>
                  <a:lnTo>
                    <a:pt x="197" y="106"/>
                  </a:lnTo>
                  <a:lnTo>
                    <a:pt x="199" y="107"/>
                  </a:lnTo>
                  <a:lnTo>
                    <a:pt x="201" y="115"/>
                  </a:lnTo>
                  <a:lnTo>
                    <a:pt x="203" y="123"/>
                  </a:lnTo>
                  <a:lnTo>
                    <a:pt x="207" y="127"/>
                  </a:lnTo>
                  <a:lnTo>
                    <a:pt x="211" y="130"/>
                  </a:lnTo>
                  <a:lnTo>
                    <a:pt x="212" y="134"/>
                  </a:lnTo>
                  <a:lnTo>
                    <a:pt x="213" y="138"/>
                  </a:lnTo>
                  <a:lnTo>
                    <a:pt x="213" y="140"/>
                  </a:lnTo>
                  <a:lnTo>
                    <a:pt x="212" y="141"/>
                  </a:lnTo>
                  <a:lnTo>
                    <a:pt x="210" y="144"/>
                  </a:lnTo>
                  <a:lnTo>
                    <a:pt x="210" y="149"/>
                  </a:lnTo>
                  <a:lnTo>
                    <a:pt x="209" y="150"/>
                  </a:lnTo>
                  <a:lnTo>
                    <a:pt x="209" y="155"/>
                  </a:lnTo>
                  <a:lnTo>
                    <a:pt x="209" y="158"/>
                  </a:lnTo>
                  <a:lnTo>
                    <a:pt x="210" y="160"/>
                  </a:lnTo>
                  <a:lnTo>
                    <a:pt x="212" y="161"/>
                  </a:lnTo>
                  <a:lnTo>
                    <a:pt x="215" y="162"/>
                  </a:lnTo>
                  <a:lnTo>
                    <a:pt x="218" y="163"/>
                  </a:lnTo>
                  <a:lnTo>
                    <a:pt x="220" y="167"/>
                  </a:lnTo>
                  <a:lnTo>
                    <a:pt x="221" y="171"/>
                  </a:lnTo>
                  <a:lnTo>
                    <a:pt x="224" y="173"/>
                  </a:lnTo>
                  <a:lnTo>
                    <a:pt x="228" y="175"/>
                  </a:lnTo>
                  <a:lnTo>
                    <a:pt x="231" y="174"/>
                  </a:lnTo>
                  <a:lnTo>
                    <a:pt x="237" y="173"/>
                  </a:lnTo>
                  <a:lnTo>
                    <a:pt x="242" y="174"/>
                  </a:lnTo>
                  <a:lnTo>
                    <a:pt x="249" y="175"/>
                  </a:lnTo>
                  <a:lnTo>
                    <a:pt x="252" y="175"/>
                  </a:lnTo>
                  <a:lnTo>
                    <a:pt x="255" y="174"/>
                  </a:lnTo>
                  <a:lnTo>
                    <a:pt x="262" y="172"/>
                  </a:lnTo>
                  <a:lnTo>
                    <a:pt x="265" y="171"/>
                  </a:lnTo>
                  <a:lnTo>
                    <a:pt x="267" y="172"/>
                  </a:lnTo>
                  <a:lnTo>
                    <a:pt x="271" y="173"/>
                  </a:lnTo>
                  <a:lnTo>
                    <a:pt x="273" y="174"/>
                  </a:lnTo>
                  <a:lnTo>
                    <a:pt x="276" y="176"/>
                  </a:lnTo>
                  <a:lnTo>
                    <a:pt x="280" y="176"/>
                  </a:lnTo>
                  <a:lnTo>
                    <a:pt x="283" y="176"/>
                  </a:lnTo>
                  <a:lnTo>
                    <a:pt x="284" y="176"/>
                  </a:lnTo>
                  <a:lnTo>
                    <a:pt x="285" y="176"/>
                  </a:lnTo>
                  <a:lnTo>
                    <a:pt x="291" y="184"/>
                  </a:lnTo>
                  <a:lnTo>
                    <a:pt x="297" y="191"/>
                  </a:lnTo>
                  <a:lnTo>
                    <a:pt x="301" y="197"/>
                  </a:lnTo>
                  <a:lnTo>
                    <a:pt x="306" y="202"/>
                  </a:lnTo>
                  <a:lnTo>
                    <a:pt x="306" y="203"/>
                  </a:lnTo>
                  <a:lnTo>
                    <a:pt x="309" y="202"/>
                  </a:lnTo>
                  <a:lnTo>
                    <a:pt x="311" y="202"/>
                  </a:lnTo>
                  <a:lnTo>
                    <a:pt x="312" y="203"/>
                  </a:lnTo>
                  <a:lnTo>
                    <a:pt x="314" y="203"/>
                  </a:lnTo>
                  <a:lnTo>
                    <a:pt x="317" y="201"/>
                  </a:lnTo>
                  <a:lnTo>
                    <a:pt x="322" y="200"/>
                  </a:lnTo>
                  <a:lnTo>
                    <a:pt x="329" y="201"/>
                  </a:lnTo>
                  <a:lnTo>
                    <a:pt x="337" y="201"/>
                  </a:lnTo>
                  <a:lnTo>
                    <a:pt x="348" y="200"/>
                  </a:lnTo>
                  <a:lnTo>
                    <a:pt x="354" y="199"/>
                  </a:lnTo>
                  <a:lnTo>
                    <a:pt x="357" y="197"/>
                  </a:lnTo>
                  <a:lnTo>
                    <a:pt x="361" y="198"/>
                  </a:lnTo>
                  <a:lnTo>
                    <a:pt x="366" y="199"/>
                  </a:lnTo>
                  <a:lnTo>
                    <a:pt x="369" y="201"/>
                  </a:lnTo>
                  <a:lnTo>
                    <a:pt x="369" y="203"/>
                  </a:lnTo>
                  <a:lnTo>
                    <a:pt x="370" y="206"/>
                  </a:lnTo>
                  <a:lnTo>
                    <a:pt x="369" y="209"/>
                  </a:lnTo>
                  <a:lnTo>
                    <a:pt x="366" y="212"/>
                  </a:lnTo>
                  <a:lnTo>
                    <a:pt x="364" y="216"/>
                  </a:lnTo>
                  <a:lnTo>
                    <a:pt x="364" y="220"/>
                  </a:lnTo>
                  <a:lnTo>
                    <a:pt x="362" y="224"/>
                  </a:lnTo>
                  <a:lnTo>
                    <a:pt x="359" y="226"/>
                  </a:lnTo>
                  <a:lnTo>
                    <a:pt x="358" y="230"/>
                  </a:lnTo>
                  <a:lnTo>
                    <a:pt x="358" y="234"/>
                  </a:lnTo>
                  <a:lnTo>
                    <a:pt x="358" y="241"/>
                  </a:lnTo>
                  <a:lnTo>
                    <a:pt x="357" y="249"/>
                  </a:lnTo>
                  <a:lnTo>
                    <a:pt x="357" y="254"/>
                  </a:lnTo>
                  <a:lnTo>
                    <a:pt x="358" y="256"/>
                  </a:lnTo>
                  <a:lnTo>
                    <a:pt x="359" y="258"/>
                  </a:lnTo>
                  <a:lnTo>
                    <a:pt x="359" y="261"/>
                  </a:lnTo>
                  <a:lnTo>
                    <a:pt x="359" y="264"/>
                  </a:lnTo>
                  <a:lnTo>
                    <a:pt x="361" y="267"/>
                  </a:lnTo>
                  <a:lnTo>
                    <a:pt x="363" y="275"/>
                  </a:lnTo>
                  <a:lnTo>
                    <a:pt x="365" y="278"/>
                  </a:lnTo>
                  <a:lnTo>
                    <a:pt x="367" y="279"/>
                  </a:lnTo>
                  <a:lnTo>
                    <a:pt x="368" y="280"/>
                  </a:lnTo>
                  <a:lnTo>
                    <a:pt x="373" y="288"/>
                  </a:lnTo>
                  <a:lnTo>
                    <a:pt x="374" y="289"/>
                  </a:lnTo>
                  <a:lnTo>
                    <a:pt x="374" y="290"/>
                  </a:lnTo>
                  <a:lnTo>
                    <a:pt x="374" y="291"/>
                  </a:lnTo>
                  <a:lnTo>
                    <a:pt x="373" y="292"/>
                  </a:lnTo>
                  <a:lnTo>
                    <a:pt x="368" y="296"/>
                  </a:lnTo>
                  <a:lnTo>
                    <a:pt x="358" y="305"/>
                  </a:lnTo>
                  <a:lnTo>
                    <a:pt x="357" y="307"/>
                  </a:lnTo>
                  <a:lnTo>
                    <a:pt x="357" y="308"/>
                  </a:lnTo>
                  <a:lnTo>
                    <a:pt x="359" y="307"/>
                  </a:lnTo>
                  <a:lnTo>
                    <a:pt x="363" y="308"/>
                  </a:lnTo>
                  <a:lnTo>
                    <a:pt x="364" y="308"/>
                  </a:lnTo>
                  <a:lnTo>
                    <a:pt x="365" y="310"/>
                  </a:lnTo>
                  <a:lnTo>
                    <a:pt x="366" y="312"/>
                  </a:lnTo>
                  <a:lnTo>
                    <a:pt x="367" y="313"/>
                  </a:lnTo>
                  <a:lnTo>
                    <a:pt x="369" y="313"/>
                  </a:lnTo>
                  <a:lnTo>
                    <a:pt x="372" y="316"/>
                  </a:lnTo>
                  <a:lnTo>
                    <a:pt x="374" y="319"/>
                  </a:lnTo>
                  <a:lnTo>
                    <a:pt x="376" y="320"/>
                  </a:lnTo>
                  <a:lnTo>
                    <a:pt x="377" y="321"/>
                  </a:lnTo>
                  <a:lnTo>
                    <a:pt x="378" y="323"/>
                  </a:lnTo>
                  <a:lnTo>
                    <a:pt x="377" y="325"/>
                  </a:lnTo>
                  <a:lnTo>
                    <a:pt x="379" y="329"/>
                  </a:lnTo>
                  <a:lnTo>
                    <a:pt x="380" y="330"/>
                  </a:lnTo>
                  <a:lnTo>
                    <a:pt x="380" y="332"/>
                  </a:lnTo>
                  <a:lnTo>
                    <a:pt x="380" y="334"/>
                  </a:lnTo>
                  <a:lnTo>
                    <a:pt x="381" y="336"/>
                  </a:lnTo>
                  <a:lnTo>
                    <a:pt x="383" y="340"/>
                  </a:lnTo>
                  <a:lnTo>
                    <a:pt x="385" y="344"/>
                  </a:lnTo>
                  <a:lnTo>
                    <a:pt x="385" y="346"/>
                  </a:lnTo>
                  <a:lnTo>
                    <a:pt x="386" y="347"/>
                  </a:lnTo>
                  <a:lnTo>
                    <a:pt x="386" y="351"/>
                  </a:lnTo>
                  <a:lnTo>
                    <a:pt x="388" y="354"/>
                  </a:lnTo>
                  <a:lnTo>
                    <a:pt x="388" y="357"/>
                  </a:lnTo>
                  <a:lnTo>
                    <a:pt x="388" y="359"/>
                  </a:lnTo>
                  <a:lnTo>
                    <a:pt x="382" y="360"/>
                  </a:lnTo>
                  <a:lnTo>
                    <a:pt x="381" y="360"/>
                  </a:lnTo>
                  <a:lnTo>
                    <a:pt x="381" y="359"/>
                  </a:lnTo>
                  <a:lnTo>
                    <a:pt x="381" y="353"/>
                  </a:lnTo>
                  <a:lnTo>
                    <a:pt x="381" y="346"/>
                  </a:lnTo>
                  <a:lnTo>
                    <a:pt x="380" y="343"/>
                  </a:lnTo>
                  <a:lnTo>
                    <a:pt x="378" y="339"/>
                  </a:lnTo>
                  <a:lnTo>
                    <a:pt x="374" y="333"/>
                  </a:lnTo>
                  <a:lnTo>
                    <a:pt x="373" y="331"/>
                  </a:lnTo>
                  <a:lnTo>
                    <a:pt x="371" y="330"/>
                  </a:lnTo>
                  <a:lnTo>
                    <a:pt x="369" y="330"/>
                  </a:lnTo>
                  <a:lnTo>
                    <a:pt x="368" y="330"/>
                  </a:lnTo>
                  <a:lnTo>
                    <a:pt x="366" y="332"/>
                  </a:lnTo>
                  <a:lnTo>
                    <a:pt x="365" y="333"/>
                  </a:lnTo>
                  <a:lnTo>
                    <a:pt x="362" y="336"/>
                  </a:lnTo>
                  <a:lnTo>
                    <a:pt x="358" y="341"/>
                  </a:lnTo>
                  <a:lnTo>
                    <a:pt x="357" y="341"/>
                  </a:lnTo>
                  <a:lnTo>
                    <a:pt x="354" y="342"/>
                  </a:lnTo>
                  <a:lnTo>
                    <a:pt x="353" y="342"/>
                  </a:lnTo>
                  <a:lnTo>
                    <a:pt x="351" y="341"/>
                  </a:lnTo>
                  <a:lnTo>
                    <a:pt x="350" y="338"/>
                  </a:lnTo>
                  <a:lnTo>
                    <a:pt x="348" y="335"/>
                  </a:lnTo>
                  <a:lnTo>
                    <a:pt x="346" y="334"/>
                  </a:lnTo>
                  <a:lnTo>
                    <a:pt x="346" y="335"/>
                  </a:lnTo>
                  <a:lnTo>
                    <a:pt x="345" y="337"/>
                  </a:lnTo>
                  <a:lnTo>
                    <a:pt x="344" y="339"/>
                  </a:lnTo>
                  <a:lnTo>
                    <a:pt x="346" y="341"/>
                  </a:lnTo>
                  <a:lnTo>
                    <a:pt x="347" y="343"/>
                  </a:lnTo>
                  <a:lnTo>
                    <a:pt x="345" y="343"/>
                  </a:lnTo>
                  <a:lnTo>
                    <a:pt x="338" y="343"/>
                  </a:lnTo>
                  <a:lnTo>
                    <a:pt x="331" y="343"/>
                  </a:lnTo>
                  <a:lnTo>
                    <a:pt x="323" y="343"/>
                  </a:lnTo>
                  <a:lnTo>
                    <a:pt x="316" y="343"/>
                  </a:lnTo>
                  <a:lnTo>
                    <a:pt x="310" y="343"/>
                  </a:lnTo>
                  <a:lnTo>
                    <a:pt x="307" y="343"/>
                  </a:lnTo>
                  <a:lnTo>
                    <a:pt x="305" y="341"/>
                  </a:lnTo>
                  <a:lnTo>
                    <a:pt x="303" y="341"/>
                  </a:lnTo>
                  <a:lnTo>
                    <a:pt x="301" y="341"/>
                  </a:lnTo>
                  <a:lnTo>
                    <a:pt x="300" y="342"/>
                  </a:lnTo>
                  <a:lnTo>
                    <a:pt x="297" y="343"/>
                  </a:lnTo>
                  <a:lnTo>
                    <a:pt x="295" y="343"/>
                  </a:lnTo>
                  <a:lnTo>
                    <a:pt x="293" y="343"/>
                  </a:lnTo>
                  <a:lnTo>
                    <a:pt x="293" y="348"/>
                  </a:lnTo>
                  <a:lnTo>
                    <a:pt x="293" y="356"/>
                  </a:lnTo>
                  <a:lnTo>
                    <a:pt x="293" y="364"/>
                  </a:lnTo>
                  <a:lnTo>
                    <a:pt x="295" y="364"/>
                  </a:lnTo>
                  <a:lnTo>
                    <a:pt x="297" y="364"/>
                  </a:lnTo>
                  <a:lnTo>
                    <a:pt x="297" y="364"/>
                  </a:lnTo>
                  <a:lnTo>
                    <a:pt x="300" y="364"/>
                  </a:lnTo>
                  <a:lnTo>
                    <a:pt x="302" y="364"/>
                  </a:lnTo>
                  <a:lnTo>
                    <a:pt x="304" y="364"/>
                  </a:lnTo>
                  <a:lnTo>
                    <a:pt x="305" y="364"/>
                  </a:lnTo>
                  <a:lnTo>
                    <a:pt x="306" y="365"/>
                  </a:lnTo>
                  <a:lnTo>
                    <a:pt x="307" y="364"/>
                  </a:lnTo>
                  <a:lnTo>
                    <a:pt x="309" y="364"/>
                  </a:lnTo>
                  <a:lnTo>
                    <a:pt x="311" y="364"/>
                  </a:lnTo>
                  <a:lnTo>
                    <a:pt x="312" y="365"/>
                  </a:lnTo>
                  <a:lnTo>
                    <a:pt x="313" y="367"/>
                  </a:lnTo>
                  <a:lnTo>
                    <a:pt x="314" y="369"/>
                  </a:lnTo>
                  <a:lnTo>
                    <a:pt x="315" y="370"/>
                  </a:lnTo>
                  <a:lnTo>
                    <a:pt x="315" y="372"/>
                  </a:lnTo>
                  <a:lnTo>
                    <a:pt x="315" y="374"/>
                  </a:lnTo>
                  <a:lnTo>
                    <a:pt x="315" y="375"/>
                  </a:lnTo>
                  <a:lnTo>
                    <a:pt x="315" y="376"/>
                  </a:lnTo>
                  <a:lnTo>
                    <a:pt x="316" y="376"/>
                  </a:lnTo>
                  <a:lnTo>
                    <a:pt x="316" y="377"/>
                  </a:lnTo>
                  <a:lnTo>
                    <a:pt x="315" y="377"/>
                  </a:lnTo>
                  <a:lnTo>
                    <a:pt x="314" y="377"/>
                  </a:lnTo>
                  <a:lnTo>
                    <a:pt x="312" y="377"/>
                  </a:lnTo>
                  <a:lnTo>
                    <a:pt x="311" y="377"/>
                  </a:lnTo>
                  <a:lnTo>
                    <a:pt x="311" y="377"/>
                  </a:lnTo>
                  <a:lnTo>
                    <a:pt x="310" y="377"/>
                  </a:lnTo>
                  <a:lnTo>
                    <a:pt x="309" y="377"/>
                  </a:lnTo>
                  <a:lnTo>
                    <a:pt x="307" y="376"/>
                  </a:lnTo>
                  <a:lnTo>
                    <a:pt x="307" y="375"/>
                  </a:lnTo>
                  <a:lnTo>
                    <a:pt x="305" y="375"/>
                  </a:lnTo>
                  <a:lnTo>
                    <a:pt x="303" y="375"/>
                  </a:lnTo>
                  <a:lnTo>
                    <a:pt x="302" y="375"/>
                  </a:lnTo>
                  <a:lnTo>
                    <a:pt x="301" y="376"/>
                  </a:lnTo>
                  <a:lnTo>
                    <a:pt x="300" y="376"/>
                  </a:lnTo>
                  <a:lnTo>
                    <a:pt x="299" y="376"/>
                  </a:lnTo>
                  <a:lnTo>
                    <a:pt x="297" y="377"/>
                  </a:lnTo>
                  <a:lnTo>
                    <a:pt x="296" y="377"/>
                  </a:lnTo>
                  <a:lnTo>
                    <a:pt x="295" y="378"/>
                  </a:lnTo>
                  <a:lnTo>
                    <a:pt x="293" y="379"/>
                  </a:lnTo>
                  <a:lnTo>
                    <a:pt x="290" y="379"/>
                  </a:lnTo>
                  <a:lnTo>
                    <a:pt x="289" y="379"/>
                  </a:lnTo>
                  <a:lnTo>
                    <a:pt x="287" y="379"/>
                  </a:lnTo>
                  <a:lnTo>
                    <a:pt x="287" y="383"/>
                  </a:lnTo>
                  <a:lnTo>
                    <a:pt x="286" y="392"/>
                  </a:lnTo>
                  <a:lnTo>
                    <a:pt x="286" y="397"/>
                  </a:lnTo>
                  <a:lnTo>
                    <a:pt x="286" y="402"/>
                  </a:lnTo>
                  <a:lnTo>
                    <a:pt x="287" y="404"/>
                  </a:lnTo>
                  <a:lnTo>
                    <a:pt x="291" y="408"/>
                  </a:lnTo>
                  <a:lnTo>
                    <a:pt x="294" y="409"/>
                  </a:lnTo>
                  <a:lnTo>
                    <a:pt x="297" y="412"/>
                  </a:lnTo>
                  <a:lnTo>
                    <a:pt x="299" y="413"/>
                  </a:lnTo>
                  <a:lnTo>
                    <a:pt x="300" y="414"/>
                  </a:lnTo>
                  <a:lnTo>
                    <a:pt x="301" y="415"/>
                  </a:lnTo>
                  <a:lnTo>
                    <a:pt x="301" y="417"/>
                  </a:lnTo>
                  <a:lnTo>
                    <a:pt x="301" y="418"/>
                  </a:lnTo>
                  <a:lnTo>
                    <a:pt x="301" y="419"/>
                  </a:lnTo>
                  <a:lnTo>
                    <a:pt x="300" y="420"/>
                  </a:lnTo>
                  <a:lnTo>
                    <a:pt x="301" y="422"/>
                  </a:lnTo>
                  <a:lnTo>
                    <a:pt x="301" y="423"/>
                  </a:lnTo>
                  <a:lnTo>
                    <a:pt x="302" y="424"/>
                  </a:lnTo>
                  <a:lnTo>
                    <a:pt x="303" y="425"/>
                  </a:lnTo>
                  <a:lnTo>
                    <a:pt x="303" y="427"/>
                  </a:lnTo>
                  <a:lnTo>
                    <a:pt x="304" y="428"/>
                  </a:lnTo>
                  <a:lnTo>
                    <a:pt x="305" y="428"/>
                  </a:lnTo>
                  <a:lnTo>
                    <a:pt x="306" y="429"/>
                  </a:lnTo>
                  <a:lnTo>
                    <a:pt x="306" y="430"/>
                  </a:lnTo>
                  <a:lnTo>
                    <a:pt x="306" y="431"/>
                  </a:lnTo>
                  <a:lnTo>
                    <a:pt x="306" y="432"/>
                  </a:lnTo>
                  <a:lnTo>
                    <a:pt x="307" y="434"/>
                  </a:lnTo>
                  <a:lnTo>
                    <a:pt x="307" y="436"/>
                  </a:lnTo>
                  <a:lnTo>
                    <a:pt x="307" y="437"/>
                  </a:lnTo>
                  <a:lnTo>
                    <a:pt x="306" y="442"/>
                  </a:lnTo>
                  <a:lnTo>
                    <a:pt x="305" y="449"/>
                  </a:lnTo>
                  <a:lnTo>
                    <a:pt x="304" y="454"/>
                  </a:lnTo>
                  <a:lnTo>
                    <a:pt x="303" y="462"/>
                  </a:lnTo>
                  <a:lnTo>
                    <a:pt x="301" y="471"/>
                  </a:lnTo>
                  <a:lnTo>
                    <a:pt x="299" y="482"/>
                  </a:lnTo>
                  <a:lnTo>
                    <a:pt x="297" y="493"/>
                  </a:lnTo>
                  <a:lnTo>
                    <a:pt x="295" y="504"/>
                  </a:lnTo>
                  <a:lnTo>
                    <a:pt x="293" y="514"/>
                  </a:lnTo>
                  <a:lnTo>
                    <a:pt x="291" y="524"/>
                  </a:lnTo>
                  <a:lnTo>
                    <a:pt x="290" y="531"/>
                  </a:lnTo>
                  <a:lnTo>
                    <a:pt x="289" y="532"/>
                  </a:lnTo>
                  <a:lnTo>
                    <a:pt x="288" y="530"/>
                  </a:lnTo>
                  <a:lnTo>
                    <a:pt x="286" y="527"/>
                  </a:lnTo>
                  <a:lnTo>
                    <a:pt x="283" y="526"/>
                  </a:lnTo>
                  <a:lnTo>
                    <a:pt x="282" y="524"/>
                  </a:lnTo>
                  <a:lnTo>
                    <a:pt x="281" y="521"/>
                  </a:lnTo>
                  <a:lnTo>
                    <a:pt x="279" y="519"/>
                  </a:lnTo>
                  <a:lnTo>
                    <a:pt x="278" y="519"/>
                  </a:lnTo>
                  <a:lnTo>
                    <a:pt x="276" y="519"/>
                  </a:lnTo>
                  <a:lnTo>
                    <a:pt x="275" y="520"/>
                  </a:lnTo>
                  <a:lnTo>
                    <a:pt x="273" y="521"/>
                  </a:lnTo>
                  <a:lnTo>
                    <a:pt x="271" y="521"/>
                  </a:lnTo>
                  <a:lnTo>
                    <a:pt x="266" y="518"/>
                  </a:lnTo>
                  <a:lnTo>
                    <a:pt x="265" y="518"/>
                  </a:lnTo>
                  <a:lnTo>
                    <a:pt x="268" y="512"/>
                  </a:lnTo>
                  <a:lnTo>
                    <a:pt x="275" y="502"/>
                  </a:lnTo>
                  <a:lnTo>
                    <a:pt x="279" y="496"/>
                  </a:lnTo>
                  <a:lnTo>
                    <a:pt x="284" y="488"/>
                  </a:lnTo>
                  <a:lnTo>
                    <a:pt x="286" y="485"/>
                  </a:lnTo>
                  <a:lnTo>
                    <a:pt x="286" y="485"/>
                  </a:lnTo>
                  <a:lnTo>
                    <a:pt x="286" y="483"/>
                  </a:lnTo>
                  <a:lnTo>
                    <a:pt x="286" y="482"/>
                  </a:lnTo>
                  <a:lnTo>
                    <a:pt x="283" y="481"/>
                  </a:lnTo>
                  <a:lnTo>
                    <a:pt x="281" y="480"/>
                  </a:lnTo>
                  <a:lnTo>
                    <a:pt x="279" y="478"/>
                  </a:lnTo>
                  <a:lnTo>
                    <a:pt x="277" y="478"/>
                  </a:lnTo>
                  <a:lnTo>
                    <a:pt x="275" y="477"/>
                  </a:lnTo>
                  <a:lnTo>
                    <a:pt x="272" y="475"/>
                  </a:lnTo>
                  <a:lnTo>
                    <a:pt x="270" y="474"/>
                  </a:lnTo>
                  <a:lnTo>
                    <a:pt x="268" y="474"/>
                  </a:lnTo>
                  <a:lnTo>
                    <a:pt x="266" y="472"/>
                  </a:lnTo>
                  <a:lnTo>
                    <a:pt x="259" y="468"/>
                  </a:lnTo>
                  <a:lnTo>
                    <a:pt x="257" y="467"/>
                  </a:lnTo>
                  <a:lnTo>
                    <a:pt x="255" y="468"/>
                  </a:lnTo>
                  <a:lnTo>
                    <a:pt x="253" y="469"/>
                  </a:lnTo>
                  <a:lnTo>
                    <a:pt x="250" y="471"/>
                  </a:lnTo>
                  <a:lnTo>
                    <a:pt x="247" y="472"/>
                  </a:lnTo>
                  <a:lnTo>
                    <a:pt x="243" y="472"/>
                  </a:lnTo>
                  <a:lnTo>
                    <a:pt x="242" y="470"/>
                  </a:lnTo>
                  <a:lnTo>
                    <a:pt x="240" y="470"/>
                  </a:lnTo>
                  <a:lnTo>
                    <a:pt x="238" y="468"/>
                  </a:lnTo>
                  <a:lnTo>
                    <a:pt x="235" y="467"/>
                  </a:lnTo>
                  <a:lnTo>
                    <a:pt x="232" y="466"/>
                  </a:lnTo>
                  <a:lnTo>
                    <a:pt x="231" y="466"/>
                  </a:lnTo>
                  <a:lnTo>
                    <a:pt x="229" y="468"/>
                  </a:lnTo>
                  <a:lnTo>
                    <a:pt x="226" y="470"/>
                  </a:lnTo>
                  <a:lnTo>
                    <a:pt x="225" y="472"/>
                  </a:lnTo>
                  <a:lnTo>
                    <a:pt x="223" y="471"/>
                  </a:lnTo>
                  <a:lnTo>
                    <a:pt x="220" y="473"/>
                  </a:lnTo>
                  <a:lnTo>
                    <a:pt x="218" y="474"/>
                  </a:lnTo>
                  <a:lnTo>
                    <a:pt x="215" y="474"/>
                  </a:lnTo>
                  <a:lnTo>
                    <a:pt x="212" y="475"/>
                  </a:lnTo>
                  <a:lnTo>
                    <a:pt x="208" y="474"/>
                  </a:lnTo>
                  <a:lnTo>
                    <a:pt x="205" y="473"/>
                  </a:lnTo>
                  <a:lnTo>
                    <a:pt x="204" y="472"/>
                  </a:lnTo>
                  <a:lnTo>
                    <a:pt x="203" y="472"/>
                  </a:lnTo>
                  <a:lnTo>
                    <a:pt x="202" y="474"/>
                  </a:lnTo>
                  <a:lnTo>
                    <a:pt x="199" y="474"/>
                  </a:lnTo>
                  <a:lnTo>
                    <a:pt x="196" y="474"/>
                  </a:lnTo>
                  <a:lnTo>
                    <a:pt x="195" y="474"/>
                  </a:lnTo>
                  <a:lnTo>
                    <a:pt x="192" y="472"/>
                  </a:lnTo>
                  <a:lnTo>
                    <a:pt x="190" y="471"/>
                  </a:lnTo>
                  <a:lnTo>
                    <a:pt x="188" y="470"/>
                  </a:lnTo>
                  <a:lnTo>
                    <a:pt x="187" y="467"/>
                  </a:lnTo>
                  <a:lnTo>
                    <a:pt x="187" y="466"/>
                  </a:lnTo>
                  <a:lnTo>
                    <a:pt x="188" y="464"/>
                  </a:lnTo>
                  <a:lnTo>
                    <a:pt x="188" y="461"/>
                  </a:lnTo>
                  <a:lnTo>
                    <a:pt x="186" y="457"/>
                  </a:lnTo>
                  <a:lnTo>
                    <a:pt x="186" y="456"/>
                  </a:lnTo>
                  <a:lnTo>
                    <a:pt x="185" y="455"/>
                  </a:lnTo>
                  <a:lnTo>
                    <a:pt x="184" y="454"/>
                  </a:lnTo>
                  <a:lnTo>
                    <a:pt x="181" y="454"/>
                  </a:lnTo>
                  <a:lnTo>
                    <a:pt x="179" y="453"/>
                  </a:lnTo>
                  <a:lnTo>
                    <a:pt x="177" y="451"/>
                  </a:lnTo>
                  <a:lnTo>
                    <a:pt x="175" y="450"/>
                  </a:lnTo>
                  <a:lnTo>
                    <a:pt x="177" y="446"/>
                  </a:lnTo>
                  <a:lnTo>
                    <a:pt x="175" y="444"/>
                  </a:lnTo>
                  <a:lnTo>
                    <a:pt x="174" y="442"/>
                  </a:lnTo>
                  <a:lnTo>
                    <a:pt x="173" y="439"/>
                  </a:lnTo>
                  <a:lnTo>
                    <a:pt x="171" y="438"/>
                  </a:lnTo>
                  <a:lnTo>
                    <a:pt x="169" y="436"/>
                  </a:lnTo>
                  <a:lnTo>
                    <a:pt x="166" y="436"/>
                  </a:lnTo>
                  <a:lnTo>
                    <a:pt x="165" y="436"/>
                  </a:lnTo>
                  <a:lnTo>
                    <a:pt x="163" y="433"/>
                  </a:lnTo>
                  <a:lnTo>
                    <a:pt x="161" y="433"/>
                  </a:lnTo>
                  <a:lnTo>
                    <a:pt x="159" y="430"/>
                  </a:lnTo>
                  <a:lnTo>
                    <a:pt x="155" y="429"/>
                  </a:lnTo>
                  <a:lnTo>
                    <a:pt x="153" y="428"/>
                  </a:lnTo>
                  <a:lnTo>
                    <a:pt x="152" y="427"/>
                  </a:lnTo>
                  <a:lnTo>
                    <a:pt x="150" y="425"/>
                  </a:lnTo>
                  <a:lnTo>
                    <a:pt x="150" y="423"/>
                  </a:lnTo>
                  <a:lnTo>
                    <a:pt x="149" y="422"/>
                  </a:lnTo>
                  <a:lnTo>
                    <a:pt x="149" y="420"/>
                  </a:lnTo>
                  <a:lnTo>
                    <a:pt x="147" y="416"/>
                  </a:lnTo>
                  <a:lnTo>
                    <a:pt x="145" y="414"/>
                  </a:lnTo>
                  <a:lnTo>
                    <a:pt x="144" y="412"/>
                  </a:lnTo>
                  <a:lnTo>
                    <a:pt x="142" y="411"/>
                  </a:lnTo>
                  <a:lnTo>
                    <a:pt x="140" y="409"/>
                  </a:lnTo>
                  <a:lnTo>
                    <a:pt x="138" y="408"/>
                  </a:lnTo>
                  <a:lnTo>
                    <a:pt x="136" y="407"/>
                  </a:lnTo>
                  <a:lnTo>
                    <a:pt x="136" y="405"/>
                  </a:lnTo>
                  <a:lnTo>
                    <a:pt x="134" y="404"/>
                  </a:lnTo>
                  <a:lnTo>
                    <a:pt x="134" y="404"/>
                  </a:lnTo>
                  <a:lnTo>
                    <a:pt x="132" y="404"/>
                  </a:lnTo>
                  <a:lnTo>
                    <a:pt x="130" y="403"/>
                  </a:lnTo>
                  <a:lnTo>
                    <a:pt x="128" y="403"/>
                  </a:lnTo>
                  <a:lnTo>
                    <a:pt x="127" y="401"/>
                  </a:lnTo>
                  <a:lnTo>
                    <a:pt x="124" y="399"/>
                  </a:lnTo>
                  <a:lnTo>
                    <a:pt x="122" y="399"/>
                  </a:lnTo>
                  <a:lnTo>
                    <a:pt x="121" y="399"/>
                  </a:lnTo>
                  <a:lnTo>
                    <a:pt x="119" y="401"/>
                  </a:lnTo>
                  <a:lnTo>
                    <a:pt x="114" y="399"/>
                  </a:lnTo>
                  <a:lnTo>
                    <a:pt x="109" y="395"/>
                  </a:lnTo>
                  <a:lnTo>
                    <a:pt x="103" y="394"/>
                  </a:lnTo>
                  <a:lnTo>
                    <a:pt x="100" y="393"/>
                  </a:lnTo>
                  <a:lnTo>
                    <a:pt x="97" y="390"/>
                  </a:lnTo>
                  <a:lnTo>
                    <a:pt x="95" y="387"/>
                  </a:lnTo>
                  <a:lnTo>
                    <a:pt x="94" y="387"/>
                  </a:lnTo>
                  <a:lnTo>
                    <a:pt x="88" y="384"/>
                  </a:lnTo>
                  <a:lnTo>
                    <a:pt x="87" y="383"/>
                  </a:lnTo>
                  <a:lnTo>
                    <a:pt x="84" y="385"/>
                  </a:lnTo>
                  <a:lnTo>
                    <a:pt x="83" y="386"/>
                  </a:lnTo>
                  <a:lnTo>
                    <a:pt x="83" y="388"/>
                  </a:lnTo>
                  <a:lnTo>
                    <a:pt x="82" y="389"/>
                  </a:lnTo>
                  <a:lnTo>
                    <a:pt x="81" y="390"/>
                  </a:lnTo>
                  <a:lnTo>
                    <a:pt x="77" y="390"/>
                  </a:lnTo>
                  <a:lnTo>
                    <a:pt x="75" y="389"/>
                  </a:lnTo>
                  <a:lnTo>
                    <a:pt x="73" y="389"/>
                  </a:lnTo>
                  <a:lnTo>
                    <a:pt x="73" y="390"/>
                  </a:lnTo>
                  <a:lnTo>
                    <a:pt x="72" y="390"/>
                  </a:lnTo>
                  <a:lnTo>
                    <a:pt x="70" y="390"/>
                  </a:lnTo>
                  <a:lnTo>
                    <a:pt x="67" y="389"/>
                  </a:lnTo>
                  <a:lnTo>
                    <a:pt x="64" y="388"/>
                  </a:lnTo>
                  <a:lnTo>
                    <a:pt x="61" y="386"/>
                  </a:lnTo>
                  <a:lnTo>
                    <a:pt x="59" y="387"/>
                  </a:lnTo>
                  <a:lnTo>
                    <a:pt x="55" y="386"/>
                  </a:lnTo>
                  <a:lnTo>
                    <a:pt x="52" y="385"/>
                  </a:lnTo>
                  <a:lnTo>
                    <a:pt x="51" y="384"/>
                  </a:lnTo>
                  <a:lnTo>
                    <a:pt x="49" y="377"/>
                  </a:lnTo>
                  <a:lnTo>
                    <a:pt x="49" y="377"/>
                  </a:lnTo>
                  <a:lnTo>
                    <a:pt x="48" y="376"/>
                  </a:lnTo>
                  <a:lnTo>
                    <a:pt x="45" y="376"/>
                  </a:lnTo>
                  <a:lnTo>
                    <a:pt x="44" y="375"/>
                  </a:lnTo>
                  <a:lnTo>
                    <a:pt x="43" y="373"/>
                  </a:lnTo>
                  <a:lnTo>
                    <a:pt x="42" y="371"/>
                  </a:lnTo>
                  <a:lnTo>
                    <a:pt x="38" y="371"/>
                  </a:lnTo>
                  <a:lnTo>
                    <a:pt x="31" y="369"/>
                  </a:lnTo>
                  <a:lnTo>
                    <a:pt x="27" y="366"/>
                  </a:lnTo>
                  <a:lnTo>
                    <a:pt x="23" y="364"/>
                  </a:lnTo>
                  <a:lnTo>
                    <a:pt x="17" y="359"/>
                  </a:lnTo>
                  <a:lnTo>
                    <a:pt x="14" y="358"/>
                  </a:lnTo>
                  <a:lnTo>
                    <a:pt x="11" y="357"/>
                  </a:lnTo>
                  <a:lnTo>
                    <a:pt x="9" y="354"/>
                  </a:lnTo>
                  <a:lnTo>
                    <a:pt x="6" y="352"/>
                  </a:lnTo>
                  <a:lnTo>
                    <a:pt x="5" y="351"/>
                  </a:lnTo>
                  <a:lnTo>
                    <a:pt x="4" y="349"/>
                  </a:lnTo>
                  <a:lnTo>
                    <a:pt x="0" y="346"/>
                  </a:lnTo>
                  <a:lnTo>
                    <a:pt x="2" y="342"/>
                  </a:lnTo>
                  <a:lnTo>
                    <a:pt x="7" y="339"/>
                  </a:lnTo>
                  <a:lnTo>
                    <a:pt x="14" y="341"/>
                  </a:lnTo>
                  <a:lnTo>
                    <a:pt x="14" y="336"/>
                  </a:lnTo>
                  <a:lnTo>
                    <a:pt x="12" y="332"/>
                  </a:lnTo>
                  <a:lnTo>
                    <a:pt x="13" y="324"/>
                  </a:lnTo>
                  <a:lnTo>
                    <a:pt x="13" y="323"/>
                  </a:lnTo>
                  <a:lnTo>
                    <a:pt x="15" y="321"/>
                  </a:lnTo>
                  <a:lnTo>
                    <a:pt x="18" y="319"/>
                  </a:lnTo>
                  <a:lnTo>
                    <a:pt x="19" y="319"/>
                  </a:lnTo>
                  <a:lnTo>
                    <a:pt x="21" y="319"/>
                  </a:lnTo>
                  <a:lnTo>
                    <a:pt x="23" y="318"/>
                  </a:lnTo>
                  <a:lnTo>
                    <a:pt x="29" y="318"/>
                  </a:lnTo>
                  <a:lnTo>
                    <a:pt x="30" y="318"/>
                  </a:lnTo>
                  <a:lnTo>
                    <a:pt x="32" y="317"/>
                  </a:lnTo>
                  <a:lnTo>
                    <a:pt x="33" y="316"/>
                  </a:lnTo>
                  <a:lnTo>
                    <a:pt x="35" y="314"/>
                  </a:lnTo>
                  <a:lnTo>
                    <a:pt x="35" y="312"/>
                  </a:lnTo>
                  <a:lnTo>
                    <a:pt x="37" y="311"/>
                  </a:lnTo>
                  <a:lnTo>
                    <a:pt x="38" y="312"/>
                  </a:lnTo>
                  <a:lnTo>
                    <a:pt x="38" y="310"/>
                  </a:lnTo>
                  <a:lnTo>
                    <a:pt x="40" y="309"/>
                  </a:lnTo>
                  <a:lnTo>
                    <a:pt x="43" y="306"/>
                  </a:lnTo>
                  <a:lnTo>
                    <a:pt x="43" y="305"/>
                  </a:lnTo>
                  <a:lnTo>
                    <a:pt x="42" y="302"/>
                  </a:lnTo>
                  <a:lnTo>
                    <a:pt x="42" y="301"/>
                  </a:lnTo>
                  <a:lnTo>
                    <a:pt x="45" y="301"/>
                  </a:lnTo>
                  <a:lnTo>
                    <a:pt x="47" y="300"/>
                  </a:lnTo>
                  <a:lnTo>
                    <a:pt x="48" y="297"/>
                  </a:lnTo>
                  <a:lnTo>
                    <a:pt x="49" y="295"/>
                  </a:lnTo>
                  <a:lnTo>
                    <a:pt x="51" y="291"/>
                  </a:lnTo>
                  <a:lnTo>
                    <a:pt x="53" y="291"/>
                  </a:lnTo>
                  <a:lnTo>
                    <a:pt x="54" y="287"/>
                  </a:lnTo>
                  <a:lnTo>
                    <a:pt x="57" y="283"/>
                  </a:lnTo>
                  <a:lnTo>
                    <a:pt x="62" y="273"/>
                  </a:lnTo>
                  <a:lnTo>
                    <a:pt x="60" y="273"/>
                  </a:lnTo>
                  <a:lnTo>
                    <a:pt x="59" y="275"/>
                  </a:lnTo>
                  <a:lnTo>
                    <a:pt x="58" y="275"/>
                  </a:lnTo>
                  <a:lnTo>
                    <a:pt x="56" y="273"/>
                  </a:lnTo>
                  <a:lnTo>
                    <a:pt x="57" y="269"/>
                  </a:lnTo>
                  <a:lnTo>
                    <a:pt x="56" y="269"/>
                  </a:lnTo>
                  <a:lnTo>
                    <a:pt x="53" y="272"/>
                  </a:lnTo>
                  <a:lnTo>
                    <a:pt x="51" y="269"/>
                  </a:lnTo>
                  <a:lnTo>
                    <a:pt x="51" y="266"/>
                  </a:lnTo>
                  <a:lnTo>
                    <a:pt x="51" y="264"/>
                  </a:lnTo>
                  <a:lnTo>
                    <a:pt x="51" y="262"/>
                  </a:lnTo>
                  <a:lnTo>
                    <a:pt x="48" y="264"/>
                  </a:lnTo>
                  <a:lnTo>
                    <a:pt x="48" y="262"/>
                  </a:lnTo>
                  <a:lnTo>
                    <a:pt x="50" y="261"/>
                  </a:lnTo>
                  <a:lnTo>
                    <a:pt x="51" y="260"/>
                  </a:lnTo>
                  <a:lnTo>
                    <a:pt x="53" y="258"/>
                  </a:lnTo>
                  <a:lnTo>
                    <a:pt x="54" y="255"/>
                  </a:lnTo>
                  <a:lnTo>
                    <a:pt x="54" y="251"/>
                  </a:lnTo>
                  <a:lnTo>
                    <a:pt x="56" y="247"/>
                  </a:lnTo>
                  <a:lnTo>
                    <a:pt x="55" y="245"/>
                  </a:lnTo>
                  <a:lnTo>
                    <a:pt x="54" y="244"/>
                  </a:lnTo>
                  <a:lnTo>
                    <a:pt x="53" y="236"/>
                  </a:lnTo>
                  <a:lnTo>
                    <a:pt x="53" y="231"/>
                  </a:lnTo>
                  <a:lnTo>
                    <a:pt x="53" y="228"/>
                  </a:lnTo>
                  <a:lnTo>
                    <a:pt x="52" y="225"/>
                  </a:lnTo>
                  <a:lnTo>
                    <a:pt x="48" y="221"/>
                  </a:lnTo>
                  <a:lnTo>
                    <a:pt x="54" y="217"/>
                  </a:lnTo>
                  <a:lnTo>
                    <a:pt x="57" y="214"/>
                  </a:lnTo>
                  <a:lnTo>
                    <a:pt x="54" y="207"/>
                  </a:lnTo>
                  <a:lnTo>
                    <a:pt x="49" y="201"/>
                  </a:lnTo>
                  <a:lnTo>
                    <a:pt x="49" y="198"/>
                  </a:lnTo>
                  <a:lnTo>
                    <a:pt x="51" y="198"/>
                  </a:lnTo>
                  <a:lnTo>
                    <a:pt x="52" y="198"/>
                  </a:lnTo>
                  <a:lnTo>
                    <a:pt x="53" y="191"/>
                  </a:lnTo>
                  <a:lnTo>
                    <a:pt x="53" y="188"/>
                  </a:lnTo>
                  <a:lnTo>
                    <a:pt x="51" y="184"/>
                  </a:lnTo>
                  <a:lnTo>
                    <a:pt x="48" y="184"/>
                  </a:lnTo>
                  <a:lnTo>
                    <a:pt x="45" y="180"/>
                  </a:lnTo>
                  <a:lnTo>
                    <a:pt x="44" y="179"/>
                  </a:lnTo>
                  <a:lnTo>
                    <a:pt x="43" y="176"/>
                  </a:lnTo>
                  <a:lnTo>
                    <a:pt x="38" y="170"/>
                  </a:lnTo>
                  <a:lnTo>
                    <a:pt x="35" y="167"/>
                  </a:lnTo>
                  <a:lnTo>
                    <a:pt x="38" y="160"/>
                  </a:lnTo>
                  <a:lnTo>
                    <a:pt x="40" y="159"/>
                  </a:lnTo>
                  <a:lnTo>
                    <a:pt x="41" y="157"/>
                  </a:lnTo>
                  <a:lnTo>
                    <a:pt x="40" y="153"/>
                  </a:lnTo>
                  <a:lnTo>
                    <a:pt x="40" y="152"/>
                  </a:lnTo>
                  <a:lnTo>
                    <a:pt x="40" y="152"/>
                  </a:lnTo>
                  <a:lnTo>
                    <a:pt x="41" y="152"/>
                  </a:lnTo>
                  <a:lnTo>
                    <a:pt x="42" y="152"/>
                  </a:lnTo>
                  <a:lnTo>
                    <a:pt x="43" y="154"/>
                  </a:lnTo>
                  <a:lnTo>
                    <a:pt x="45" y="157"/>
                  </a:lnTo>
                  <a:lnTo>
                    <a:pt x="46" y="157"/>
                  </a:lnTo>
                  <a:lnTo>
                    <a:pt x="47" y="157"/>
                  </a:lnTo>
                  <a:lnTo>
                    <a:pt x="53" y="152"/>
                  </a:lnTo>
                  <a:lnTo>
                    <a:pt x="53" y="151"/>
                  </a:lnTo>
                  <a:lnTo>
                    <a:pt x="53" y="147"/>
                  </a:lnTo>
                  <a:lnTo>
                    <a:pt x="56" y="146"/>
                  </a:lnTo>
                  <a:lnTo>
                    <a:pt x="58" y="145"/>
                  </a:lnTo>
                  <a:lnTo>
                    <a:pt x="58" y="143"/>
                  </a:lnTo>
                  <a:lnTo>
                    <a:pt x="58" y="141"/>
                  </a:lnTo>
                  <a:lnTo>
                    <a:pt x="56" y="136"/>
                  </a:lnTo>
                  <a:lnTo>
                    <a:pt x="53" y="134"/>
                  </a:lnTo>
                  <a:lnTo>
                    <a:pt x="52" y="131"/>
                  </a:lnTo>
                  <a:lnTo>
                    <a:pt x="51" y="129"/>
                  </a:lnTo>
                  <a:lnTo>
                    <a:pt x="49" y="127"/>
                  </a:lnTo>
                  <a:lnTo>
                    <a:pt x="50" y="124"/>
                  </a:lnTo>
                  <a:lnTo>
                    <a:pt x="52" y="122"/>
                  </a:lnTo>
                  <a:lnTo>
                    <a:pt x="53" y="121"/>
                  </a:lnTo>
                  <a:lnTo>
                    <a:pt x="54" y="122"/>
                  </a:lnTo>
                  <a:lnTo>
                    <a:pt x="56" y="127"/>
                  </a:lnTo>
                  <a:lnTo>
                    <a:pt x="60" y="130"/>
                  </a:lnTo>
                  <a:lnTo>
                    <a:pt x="65" y="135"/>
                  </a:lnTo>
                  <a:lnTo>
                    <a:pt x="67" y="138"/>
                  </a:lnTo>
                  <a:lnTo>
                    <a:pt x="68" y="139"/>
                  </a:lnTo>
                  <a:lnTo>
                    <a:pt x="69" y="140"/>
                  </a:lnTo>
                  <a:lnTo>
                    <a:pt x="69" y="141"/>
                  </a:lnTo>
                  <a:lnTo>
                    <a:pt x="67" y="141"/>
                  </a:lnTo>
                  <a:lnTo>
                    <a:pt x="67" y="143"/>
                  </a:lnTo>
                  <a:lnTo>
                    <a:pt x="68" y="145"/>
                  </a:lnTo>
                  <a:lnTo>
                    <a:pt x="69" y="145"/>
                  </a:lnTo>
                  <a:lnTo>
                    <a:pt x="71" y="145"/>
                  </a:lnTo>
                  <a:lnTo>
                    <a:pt x="73" y="143"/>
                  </a:lnTo>
                  <a:lnTo>
                    <a:pt x="71" y="133"/>
                  </a:lnTo>
                  <a:lnTo>
                    <a:pt x="70" y="127"/>
                  </a:lnTo>
                  <a:lnTo>
                    <a:pt x="69" y="126"/>
                  </a:lnTo>
                  <a:lnTo>
                    <a:pt x="67" y="124"/>
                  </a:lnTo>
                  <a:lnTo>
                    <a:pt x="68" y="123"/>
                  </a:lnTo>
                  <a:lnTo>
                    <a:pt x="71" y="122"/>
                  </a:lnTo>
                  <a:lnTo>
                    <a:pt x="75" y="120"/>
                  </a:lnTo>
                  <a:lnTo>
                    <a:pt x="87" y="111"/>
                  </a:lnTo>
                  <a:lnTo>
                    <a:pt x="92" y="102"/>
                  </a:lnTo>
                  <a:lnTo>
                    <a:pt x="95" y="99"/>
                  </a:lnTo>
                  <a:lnTo>
                    <a:pt x="100" y="97"/>
                  </a:lnTo>
                  <a:lnTo>
                    <a:pt x="105" y="97"/>
                  </a:lnTo>
                  <a:lnTo>
                    <a:pt x="108" y="96"/>
                  </a:lnTo>
                  <a:lnTo>
                    <a:pt x="110" y="93"/>
                  </a:lnTo>
                  <a:lnTo>
                    <a:pt x="108" y="89"/>
                  </a:lnTo>
                  <a:lnTo>
                    <a:pt x="107" y="87"/>
                  </a:lnTo>
                  <a:lnTo>
                    <a:pt x="108" y="83"/>
                  </a:lnTo>
                  <a:lnTo>
                    <a:pt x="110" y="78"/>
                  </a:lnTo>
                  <a:lnTo>
                    <a:pt x="110" y="74"/>
                  </a:lnTo>
                  <a:lnTo>
                    <a:pt x="111" y="72"/>
                  </a:lnTo>
                  <a:lnTo>
                    <a:pt x="111" y="71"/>
                  </a:lnTo>
                  <a:lnTo>
                    <a:pt x="108" y="73"/>
                  </a:lnTo>
                  <a:lnTo>
                    <a:pt x="106" y="74"/>
                  </a:lnTo>
                  <a:lnTo>
                    <a:pt x="107" y="72"/>
                  </a:lnTo>
                  <a:lnTo>
                    <a:pt x="111" y="67"/>
                  </a:lnTo>
                  <a:lnTo>
                    <a:pt x="112" y="61"/>
                  </a:lnTo>
                  <a:lnTo>
                    <a:pt x="114" y="58"/>
                  </a:lnTo>
                  <a:lnTo>
                    <a:pt x="119" y="55"/>
                  </a:lnTo>
                  <a:lnTo>
                    <a:pt x="121" y="53"/>
                  </a:lnTo>
                  <a:lnTo>
                    <a:pt x="125" y="50"/>
                  </a:lnTo>
                  <a:lnTo>
                    <a:pt x="131" y="44"/>
                  </a:lnTo>
                  <a:lnTo>
                    <a:pt x="133" y="42"/>
                  </a:lnTo>
                  <a:lnTo>
                    <a:pt x="146" y="46"/>
                  </a:lnTo>
                  <a:lnTo>
                    <a:pt x="150" y="46"/>
                  </a:lnTo>
                  <a:lnTo>
                    <a:pt x="149" y="47"/>
                  </a:lnTo>
                  <a:lnTo>
                    <a:pt x="147" y="47"/>
                  </a:lnTo>
                  <a:lnTo>
                    <a:pt x="145" y="48"/>
                  </a:lnTo>
                  <a:lnTo>
                    <a:pt x="144" y="50"/>
                  </a:lnTo>
                  <a:lnTo>
                    <a:pt x="145" y="53"/>
                  </a:lnTo>
                  <a:lnTo>
                    <a:pt x="147" y="53"/>
                  </a:lnTo>
                  <a:lnTo>
                    <a:pt x="149" y="52"/>
                  </a:lnTo>
                  <a:lnTo>
                    <a:pt x="151" y="47"/>
                  </a:lnTo>
                  <a:lnTo>
                    <a:pt x="153" y="42"/>
                  </a:lnTo>
                  <a:lnTo>
                    <a:pt x="154" y="37"/>
                  </a:lnTo>
                  <a:lnTo>
                    <a:pt x="156" y="36"/>
                  </a:lnTo>
                  <a:lnTo>
                    <a:pt x="158" y="35"/>
                  </a:lnTo>
                  <a:lnTo>
                    <a:pt x="163" y="36"/>
                  </a:lnTo>
                  <a:lnTo>
                    <a:pt x="167" y="37"/>
                  </a:lnTo>
                  <a:lnTo>
                    <a:pt x="171" y="37"/>
                  </a:lnTo>
                  <a:lnTo>
                    <a:pt x="182" y="36"/>
                  </a:lnTo>
                  <a:lnTo>
                    <a:pt x="201" y="23"/>
                  </a:lnTo>
                  <a:lnTo>
                    <a:pt x="210" y="20"/>
                  </a:lnTo>
                  <a:lnTo>
                    <a:pt x="216" y="17"/>
                  </a:lnTo>
                  <a:lnTo>
                    <a:pt x="219" y="12"/>
                  </a:lnTo>
                  <a:lnTo>
                    <a:pt x="220" y="8"/>
                  </a:lnTo>
                  <a:lnTo>
                    <a:pt x="223" y="6"/>
                  </a:lnTo>
                  <a:lnTo>
                    <a:pt x="226" y="6"/>
                  </a:lnTo>
                  <a:lnTo>
                    <a:pt x="227" y="4"/>
                  </a:lnTo>
                  <a:lnTo>
                    <a:pt x="227" y="3"/>
                  </a:lnTo>
                  <a:lnTo>
                    <a:pt x="234" y="0"/>
                  </a:lnTo>
                  <a:lnTo>
                    <a:pt x="237" y="0"/>
                  </a:lnTo>
                  <a:lnTo>
                    <a:pt x="240" y="0"/>
                  </a:lnTo>
                  <a:lnTo>
                    <a:pt x="248" y="3"/>
                  </a:lnTo>
                  <a:lnTo>
                    <a:pt x="251" y="8"/>
                  </a:lnTo>
                  <a:lnTo>
                    <a:pt x="252" y="12"/>
                  </a:lnTo>
                  <a:lnTo>
                    <a:pt x="247" y="16"/>
                  </a:lnTo>
                  <a:lnTo>
                    <a:pt x="246" y="18"/>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89" name="Google Shape;3089;p203"/>
            <p:cNvSpPr/>
            <p:nvPr/>
          </p:nvSpPr>
          <p:spPr>
            <a:xfrm>
              <a:off x="3599459" y="4607067"/>
              <a:ext cx="4188" cy="3694"/>
            </a:xfrm>
            <a:custGeom>
              <a:avLst/>
              <a:gdLst/>
              <a:ahLst/>
              <a:cxnLst/>
              <a:rect l="l" t="t" r="r" b="b"/>
              <a:pathLst>
                <a:path w="4" h="6" extrusionOk="0">
                  <a:moveTo>
                    <a:pt x="3" y="4"/>
                  </a:moveTo>
                  <a:lnTo>
                    <a:pt x="2" y="5"/>
                  </a:lnTo>
                  <a:lnTo>
                    <a:pt x="0" y="3"/>
                  </a:lnTo>
                  <a:lnTo>
                    <a:pt x="0" y="1"/>
                  </a:lnTo>
                  <a:lnTo>
                    <a:pt x="1" y="0"/>
                  </a:lnTo>
                  <a:lnTo>
                    <a:pt x="2" y="1"/>
                  </a:lnTo>
                  <a:lnTo>
                    <a:pt x="3" y="1"/>
                  </a:lnTo>
                  <a:lnTo>
                    <a:pt x="3"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90" name="Google Shape;3090;p203"/>
            <p:cNvSpPr/>
            <p:nvPr/>
          </p:nvSpPr>
          <p:spPr>
            <a:xfrm>
              <a:off x="3364991" y="4378101"/>
              <a:ext cx="100486" cy="84940"/>
            </a:xfrm>
            <a:custGeom>
              <a:avLst/>
              <a:gdLst/>
              <a:ahLst/>
              <a:cxnLst/>
              <a:rect l="l" t="t" r="r" b="b"/>
              <a:pathLst>
                <a:path w="108" h="101" extrusionOk="0">
                  <a:moveTo>
                    <a:pt x="72" y="8"/>
                  </a:moveTo>
                  <a:lnTo>
                    <a:pt x="73" y="10"/>
                  </a:lnTo>
                  <a:lnTo>
                    <a:pt x="74" y="12"/>
                  </a:lnTo>
                  <a:lnTo>
                    <a:pt x="74" y="15"/>
                  </a:lnTo>
                  <a:lnTo>
                    <a:pt x="78" y="23"/>
                  </a:lnTo>
                  <a:lnTo>
                    <a:pt x="82" y="28"/>
                  </a:lnTo>
                  <a:lnTo>
                    <a:pt x="89" y="37"/>
                  </a:lnTo>
                  <a:lnTo>
                    <a:pt x="91" y="38"/>
                  </a:lnTo>
                  <a:lnTo>
                    <a:pt x="97" y="46"/>
                  </a:lnTo>
                  <a:lnTo>
                    <a:pt x="99" y="47"/>
                  </a:lnTo>
                  <a:lnTo>
                    <a:pt x="100" y="49"/>
                  </a:lnTo>
                  <a:lnTo>
                    <a:pt x="105" y="51"/>
                  </a:lnTo>
                  <a:lnTo>
                    <a:pt x="107" y="52"/>
                  </a:lnTo>
                  <a:lnTo>
                    <a:pt x="106" y="53"/>
                  </a:lnTo>
                  <a:lnTo>
                    <a:pt x="106" y="53"/>
                  </a:lnTo>
                  <a:lnTo>
                    <a:pt x="105" y="54"/>
                  </a:lnTo>
                  <a:lnTo>
                    <a:pt x="104" y="54"/>
                  </a:lnTo>
                  <a:lnTo>
                    <a:pt x="101" y="53"/>
                  </a:lnTo>
                  <a:lnTo>
                    <a:pt x="99" y="51"/>
                  </a:lnTo>
                  <a:lnTo>
                    <a:pt x="98" y="52"/>
                  </a:lnTo>
                  <a:lnTo>
                    <a:pt x="97" y="54"/>
                  </a:lnTo>
                  <a:lnTo>
                    <a:pt x="96" y="55"/>
                  </a:lnTo>
                  <a:lnTo>
                    <a:pt x="95" y="55"/>
                  </a:lnTo>
                  <a:lnTo>
                    <a:pt x="95" y="56"/>
                  </a:lnTo>
                  <a:lnTo>
                    <a:pt x="95" y="62"/>
                  </a:lnTo>
                  <a:lnTo>
                    <a:pt x="95" y="68"/>
                  </a:lnTo>
                  <a:lnTo>
                    <a:pt x="96" y="68"/>
                  </a:lnTo>
                  <a:lnTo>
                    <a:pt x="100" y="71"/>
                  </a:lnTo>
                  <a:lnTo>
                    <a:pt x="101" y="72"/>
                  </a:lnTo>
                  <a:lnTo>
                    <a:pt x="101" y="73"/>
                  </a:lnTo>
                  <a:lnTo>
                    <a:pt x="101" y="74"/>
                  </a:lnTo>
                  <a:lnTo>
                    <a:pt x="99" y="75"/>
                  </a:lnTo>
                  <a:lnTo>
                    <a:pt x="96" y="76"/>
                  </a:lnTo>
                  <a:lnTo>
                    <a:pt x="95" y="79"/>
                  </a:lnTo>
                  <a:lnTo>
                    <a:pt x="97" y="82"/>
                  </a:lnTo>
                  <a:lnTo>
                    <a:pt x="98" y="84"/>
                  </a:lnTo>
                  <a:lnTo>
                    <a:pt x="98" y="87"/>
                  </a:lnTo>
                  <a:lnTo>
                    <a:pt x="97" y="88"/>
                  </a:lnTo>
                  <a:lnTo>
                    <a:pt x="93" y="90"/>
                  </a:lnTo>
                  <a:lnTo>
                    <a:pt x="91" y="92"/>
                  </a:lnTo>
                  <a:lnTo>
                    <a:pt x="91" y="92"/>
                  </a:lnTo>
                  <a:lnTo>
                    <a:pt x="94" y="94"/>
                  </a:lnTo>
                  <a:lnTo>
                    <a:pt x="95" y="96"/>
                  </a:lnTo>
                  <a:lnTo>
                    <a:pt x="96" y="99"/>
                  </a:lnTo>
                  <a:lnTo>
                    <a:pt x="96" y="100"/>
                  </a:lnTo>
                  <a:lnTo>
                    <a:pt x="94" y="96"/>
                  </a:lnTo>
                  <a:lnTo>
                    <a:pt x="91" y="94"/>
                  </a:lnTo>
                  <a:lnTo>
                    <a:pt x="89" y="91"/>
                  </a:lnTo>
                  <a:lnTo>
                    <a:pt x="89" y="86"/>
                  </a:lnTo>
                  <a:lnTo>
                    <a:pt x="87" y="84"/>
                  </a:lnTo>
                  <a:lnTo>
                    <a:pt x="84" y="81"/>
                  </a:lnTo>
                  <a:lnTo>
                    <a:pt x="80" y="79"/>
                  </a:lnTo>
                  <a:lnTo>
                    <a:pt x="77" y="80"/>
                  </a:lnTo>
                  <a:lnTo>
                    <a:pt x="79" y="83"/>
                  </a:lnTo>
                  <a:lnTo>
                    <a:pt x="83" y="86"/>
                  </a:lnTo>
                  <a:lnTo>
                    <a:pt x="84" y="87"/>
                  </a:lnTo>
                  <a:lnTo>
                    <a:pt x="83" y="89"/>
                  </a:lnTo>
                  <a:lnTo>
                    <a:pt x="80" y="89"/>
                  </a:lnTo>
                  <a:lnTo>
                    <a:pt x="78" y="89"/>
                  </a:lnTo>
                  <a:lnTo>
                    <a:pt x="75" y="88"/>
                  </a:lnTo>
                  <a:lnTo>
                    <a:pt x="73" y="87"/>
                  </a:lnTo>
                  <a:lnTo>
                    <a:pt x="69" y="83"/>
                  </a:lnTo>
                  <a:lnTo>
                    <a:pt x="72" y="79"/>
                  </a:lnTo>
                  <a:lnTo>
                    <a:pt x="73" y="77"/>
                  </a:lnTo>
                  <a:lnTo>
                    <a:pt x="73" y="71"/>
                  </a:lnTo>
                  <a:lnTo>
                    <a:pt x="72" y="69"/>
                  </a:lnTo>
                  <a:lnTo>
                    <a:pt x="69" y="65"/>
                  </a:lnTo>
                  <a:lnTo>
                    <a:pt x="64" y="62"/>
                  </a:lnTo>
                  <a:lnTo>
                    <a:pt x="57" y="58"/>
                  </a:lnTo>
                  <a:lnTo>
                    <a:pt x="54" y="55"/>
                  </a:lnTo>
                  <a:lnTo>
                    <a:pt x="45" y="54"/>
                  </a:lnTo>
                  <a:lnTo>
                    <a:pt x="42" y="52"/>
                  </a:lnTo>
                  <a:lnTo>
                    <a:pt x="39" y="49"/>
                  </a:lnTo>
                  <a:lnTo>
                    <a:pt x="39" y="48"/>
                  </a:lnTo>
                  <a:lnTo>
                    <a:pt x="40" y="45"/>
                  </a:lnTo>
                  <a:lnTo>
                    <a:pt x="38" y="42"/>
                  </a:lnTo>
                  <a:lnTo>
                    <a:pt x="28" y="34"/>
                  </a:lnTo>
                  <a:lnTo>
                    <a:pt x="22" y="32"/>
                  </a:lnTo>
                  <a:lnTo>
                    <a:pt x="21" y="31"/>
                  </a:lnTo>
                  <a:lnTo>
                    <a:pt x="20" y="30"/>
                  </a:lnTo>
                  <a:lnTo>
                    <a:pt x="21" y="35"/>
                  </a:lnTo>
                  <a:lnTo>
                    <a:pt x="24" y="38"/>
                  </a:lnTo>
                  <a:lnTo>
                    <a:pt x="30" y="40"/>
                  </a:lnTo>
                  <a:lnTo>
                    <a:pt x="32" y="42"/>
                  </a:lnTo>
                  <a:lnTo>
                    <a:pt x="32" y="44"/>
                  </a:lnTo>
                  <a:lnTo>
                    <a:pt x="28" y="48"/>
                  </a:lnTo>
                  <a:lnTo>
                    <a:pt x="27" y="49"/>
                  </a:lnTo>
                  <a:lnTo>
                    <a:pt x="26" y="51"/>
                  </a:lnTo>
                  <a:lnTo>
                    <a:pt x="25" y="52"/>
                  </a:lnTo>
                  <a:lnTo>
                    <a:pt x="24" y="51"/>
                  </a:lnTo>
                  <a:lnTo>
                    <a:pt x="19" y="44"/>
                  </a:lnTo>
                  <a:lnTo>
                    <a:pt x="8" y="42"/>
                  </a:lnTo>
                  <a:lnTo>
                    <a:pt x="7" y="40"/>
                  </a:lnTo>
                  <a:lnTo>
                    <a:pt x="3" y="34"/>
                  </a:lnTo>
                  <a:lnTo>
                    <a:pt x="2" y="29"/>
                  </a:lnTo>
                  <a:lnTo>
                    <a:pt x="2" y="26"/>
                  </a:lnTo>
                  <a:lnTo>
                    <a:pt x="6" y="20"/>
                  </a:lnTo>
                  <a:lnTo>
                    <a:pt x="7" y="18"/>
                  </a:lnTo>
                  <a:lnTo>
                    <a:pt x="7" y="16"/>
                  </a:lnTo>
                  <a:lnTo>
                    <a:pt x="7" y="14"/>
                  </a:lnTo>
                  <a:lnTo>
                    <a:pt x="6" y="13"/>
                  </a:lnTo>
                  <a:lnTo>
                    <a:pt x="2" y="11"/>
                  </a:lnTo>
                  <a:lnTo>
                    <a:pt x="0" y="9"/>
                  </a:lnTo>
                  <a:lnTo>
                    <a:pt x="0" y="8"/>
                  </a:lnTo>
                  <a:lnTo>
                    <a:pt x="5" y="7"/>
                  </a:lnTo>
                  <a:lnTo>
                    <a:pt x="5" y="4"/>
                  </a:lnTo>
                  <a:lnTo>
                    <a:pt x="5" y="4"/>
                  </a:lnTo>
                  <a:lnTo>
                    <a:pt x="5" y="4"/>
                  </a:lnTo>
                  <a:lnTo>
                    <a:pt x="6" y="3"/>
                  </a:lnTo>
                  <a:lnTo>
                    <a:pt x="7" y="3"/>
                  </a:lnTo>
                  <a:lnTo>
                    <a:pt x="8" y="1"/>
                  </a:lnTo>
                  <a:lnTo>
                    <a:pt x="9" y="0"/>
                  </a:lnTo>
                  <a:lnTo>
                    <a:pt x="10" y="0"/>
                  </a:lnTo>
                  <a:lnTo>
                    <a:pt x="11" y="1"/>
                  </a:lnTo>
                  <a:lnTo>
                    <a:pt x="17" y="2"/>
                  </a:lnTo>
                  <a:lnTo>
                    <a:pt x="23" y="5"/>
                  </a:lnTo>
                  <a:lnTo>
                    <a:pt x="32" y="8"/>
                  </a:lnTo>
                  <a:lnTo>
                    <a:pt x="35" y="5"/>
                  </a:lnTo>
                  <a:lnTo>
                    <a:pt x="38" y="4"/>
                  </a:lnTo>
                  <a:lnTo>
                    <a:pt x="40" y="4"/>
                  </a:lnTo>
                  <a:lnTo>
                    <a:pt x="45" y="6"/>
                  </a:lnTo>
                  <a:lnTo>
                    <a:pt x="48" y="7"/>
                  </a:lnTo>
                  <a:lnTo>
                    <a:pt x="49" y="7"/>
                  </a:lnTo>
                  <a:lnTo>
                    <a:pt x="52" y="9"/>
                  </a:lnTo>
                  <a:lnTo>
                    <a:pt x="54" y="11"/>
                  </a:lnTo>
                  <a:lnTo>
                    <a:pt x="54" y="12"/>
                  </a:lnTo>
                  <a:lnTo>
                    <a:pt x="55" y="13"/>
                  </a:lnTo>
                  <a:lnTo>
                    <a:pt x="57" y="13"/>
                  </a:lnTo>
                  <a:lnTo>
                    <a:pt x="63" y="15"/>
                  </a:lnTo>
                  <a:lnTo>
                    <a:pt x="66" y="14"/>
                  </a:lnTo>
                  <a:lnTo>
                    <a:pt x="70" y="13"/>
                  </a:lnTo>
                  <a:lnTo>
                    <a:pt x="71" y="11"/>
                  </a:lnTo>
                  <a:lnTo>
                    <a:pt x="72" y="8"/>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91" name="Google Shape;3091;p203"/>
            <p:cNvSpPr/>
            <p:nvPr/>
          </p:nvSpPr>
          <p:spPr>
            <a:xfrm>
              <a:off x="3398486" y="4042039"/>
              <a:ext cx="326580" cy="96018"/>
            </a:xfrm>
            <a:custGeom>
              <a:avLst/>
              <a:gdLst/>
              <a:ahLst/>
              <a:cxnLst/>
              <a:rect l="l" t="t" r="r" b="b"/>
              <a:pathLst>
                <a:path w="345" h="116" extrusionOk="0">
                  <a:moveTo>
                    <a:pt x="75" y="57"/>
                  </a:moveTo>
                  <a:lnTo>
                    <a:pt x="72" y="58"/>
                  </a:lnTo>
                  <a:lnTo>
                    <a:pt x="65" y="61"/>
                  </a:lnTo>
                  <a:lnTo>
                    <a:pt x="62" y="61"/>
                  </a:lnTo>
                  <a:lnTo>
                    <a:pt x="58" y="60"/>
                  </a:lnTo>
                  <a:lnTo>
                    <a:pt x="56" y="58"/>
                  </a:lnTo>
                  <a:lnTo>
                    <a:pt x="55" y="55"/>
                  </a:lnTo>
                  <a:lnTo>
                    <a:pt x="55" y="55"/>
                  </a:lnTo>
                  <a:lnTo>
                    <a:pt x="57" y="56"/>
                  </a:lnTo>
                  <a:lnTo>
                    <a:pt x="59" y="57"/>
                  </a:lnTo>
                  <a:lnTo>
                    <a:pt x="60" y="57"/>
                  </a:lnTo>
                  <a:lnTo>
                    <a:pt x="61" y="55"/>
                  </a:lnTo>
                  <a:lnTo>
                    <a:pt x="58" y="49"/>
                  </a:lnTo>
                  <a:lnTo>
                    <a:pt x="58" y="47"/>
                  </a:lnTo>
                  <a:lnTo>
                    <a:pt x="61" y="44"/>
                  </a:lnTo>
                  <a:lnTo>
                    <a:pt x="69" y="45"/>
                  </a:lnTo>
                  <a:lnTo>
                    <a:pt x="70" y="46"/>
                  </a:lnTo>
                  <a:lnTo>
                    <a:pt x="70" y="48"/>
                  </a:lnTo>
                  <a:lnTo>
                    <a:pt x="72" y="50"/>
                  </a:lnTo>
                  <a:lnTo>
                    <a:pt x="74" y="55"/>
                  </a:lnTo>
                  <a:lnTo>
                    <a:pt x="75" y="57"/>
                  </a:lnTo>
                  <a:close/>
                  <a:moveTo>
                    <a:pt x="231" y="43"/>
                  </a:moveTo>
                  <a:lnTo>
                    <a:pt x="230" y="44"/>
                  </a:lnTo>
                  <a:lnTo>
                    <a:pt x="228" y="42"/>
                  </a:lnTo>
                  <a:lnTo>
                    <a:pt x="227" y="42"/>
                  </a:lnTo>
                  <a:lnTo>
                    <a:pt x="226" y="42"/>
                  </a:lnTo>
                  <a:lnTo>
                    <a:pt x="223" y="40"/>
                  </a:lnTo>
                  <a:lnTo>
                    <a:pt x="223" y="39"/>
                  </a:lnTo>
                  <a:lnTo>
                    <a:pt x="225" y="38"/>
                  </a:lnTo>
                  <a:lnTo>
                    <a:pt x="228" y="39"/>
                  </a:lnTo>
                  <a:lnTo>
                    <a:pt x="232" y="40"/>
                  </a:lnTo>
                  <a:lnTo>
                    <a:pt x="232" y="42"/>
                  </a:lnTo>
                  <a:lnTo>
                    <a:pt x="231" y="43"/>
                  </a:lnTo>
                  <a:close/>
                  <a:moveTo>
                    <a:pt x="224" y="37"/>
                  </a:moveTo>
                  <a:lnTo>
                    <a:pt x="223" y="38"/>
                  </a:lnTo>
                  <a:lnTo>
                    <a:pt x="220" y="36"/>
                  </a:lnTo>
                  <a:lnTo>
                    <a:pt x="219" y="35"/>
                  </a:lnTo>
                  <a:lnTo>
                    <a:pt x="220" y="33"/>
                  </a:lnTo>
                  <a:lnTo>
                    <a:pt x="220" y="31"/>
                  </a:lnTo>
                  <a:lnTo>
                    <a:pt x="221" y="31"/>
                  </a:lnTo>
                  <a:lnTo>
                    <a:pt x="222" y="33"/>
                  </a:lnTo>
                  <a:lnTo>
                    <a:pt x="224" y="35"/>
                  </a:lnTo>
                  <a:lnTo>
                    <a:pt x="224" y="35"/>
                  </a:lnTo>
                  <a:lnTo>
                    <a:pt x="225" y="36"/>
                  </a:lnTo>
                  <a:lnTo>
                    <a:pt x="224" y="37"/>
                  </a:lnTo>
                  <a:close/>
                  <a:moveTo>
                    <a:pt x="220" y="32"/>
                  </a:moveTo>
                  <a:lnTo>
                    <a:pt x="219" y="32"/>
                  </a:lnTo>
                  <a:lnTo>
                    <a:pt x="217" y="31"/>
                  </a:lnTo>
                  <a:lnTo>
                    <a:pt x="215" y="30"/>
                  </a:lnTo>
                  <a:lnTo>
                    <a:pt x="213" y="29"/>
                  </a:lnTo>
                  <a:lnTo>
                    <a:pt x="212" y="28"/>
                  </a:lnTo>
                  <a:lnTo>
                    <a:pt x="212" y="27"/>
                  </a:lnTo>
                  <a:lnTo>
                    <a:pt x="214" y="27"/>
                  </a:lnTo>
                  <a:lnTo>
                    <a:pt x="216" y="27"/>
                  </a:lnTo>
                  <a:lnTo>
                    <a:pt x="217" y="29"/>
                  </a:lnTo>
                  <a:lnTo>
                    <a:pt x="218" y="31"/>
                  </a:lnTo>
                  <a:lnTo>
                    <a:pt x="220" y="32"/>
                  </a:lnTo>
                  <a:close/>
                  <a:moveTo>
                    <a:pt x="200" y="23"/>
                  </a:moveTo>
                  <a:lnTo>
                    <a:pt x="205" y="24"/>
                  </a:lnTo>
                  <a:lnTo>
                    <a:pt x="206" y="23"/>
                  </a:lnTo>
                  <a:lnTo>
                    <a:pt x="207" y="23"/>
                  </a:lnTo>
                  <a:lnTo>
                    <a:pt x="209" y="23"/>
                  </a:lnTo>
                  <a:lnTo>
                    <a:pt x="211" y="26"/>
                  </a:lnTo>
                  <a:lnTo>
                    <a:pt x="209" y="27"/>
                  </a:lnTo>
                  <a:lnTo>
                    <a:pt x="208" y="27"/>
                  </a:lnTo>
                  <a:lnTo>
                    <a:pt x="207" y="26"/>
                  </a:lnTo>
                  <a:lnTo>
                    <a:pt x="202" y="25"/>
                  </a:lnTo>
                  <a:lnTo>
                    <a:pt x="200" y="25"/>
                  </a:lnTo>
                  <a:lnTo>
                    <a:pt x="199" y="24"/>
                  </a:lnTo>
                  <a:lnTo>
                    <a:pt x="198" y="24"/>
                  </a:lnTo>
                  <a:lnTo>
                    <a:pt x="200" y="23"/>
                  </a:lnTo>
                  <a:close/>
                  <a:moveTo>
                    <a:pt x="178" y="19"/>
                  </a:moveTo>
                  <a:lnTo>
                    <a:pt x="178" y="20"/>
                  </a:lnTo>
                  <a:lnTo>
                    <a:pt x="172" y="18"/>
                  </a:lnTo>
                  <a:lnTo>
                    <a:pt x="170" y="14"/>
                  </a:lnTo>
                  <a:lnTo>
                    <a:pt x="168" y="14"/>
                  </a:lnTo>
                  <a:lnTo>
                    <a:pt x="170" y="14"/>
                  </a:lnTo>
                  <a:lnTo>
                    <a:pt x="176" y="18"/>
                  </a:lnTo>
                  <a:lnTo>
                    <a:pt x="178" y="19"/>
                  </a:lnTo>
                  <a:close/>
                  <a:moveTo>
                    <a:pt x="98" y="2"/>
                  </a:moveTo>
                  <a:lnTo>
                    <a:pt x="106" y="3"/>
                  </a:lnTo>
                  <a:lnTo>
                    <a:pt x="113" y="3"/>
                  </a:lnTo>
                  <a:lnTo>
                    <a:pt x="116" y="2"/>
                  </a:lnTo>
                  <a:lnTo>
                    <a:pt x="116" y="3"/>
                  </a:lnTo>
                  <a:lnTo>
                    <a:pt x="119" y="5"/>
                  </a:lnTo>
                  <a:lnTo>
                    <a:pt x="120" y="5"/>
                  </a:lnTo>
                  <a:lnTo>
                    <a:pt x="124" y="4"/>
                  </a:lnTo>
                  <a:lnTo>
                    <a:pt x="136" y="3"/>
                  </a:lnTo>
                  <a:lnTo>
                    <a:pt x="137" y="5"/>
                  </a:lnTo>
                  <a:lnTo>
                    <a:pt x="139" y="7"/>
                  </a:lnTo>
                  <a:lnTo>
                    <a:pt x="142" y="8"/>
                  </a:lnTo>
                  <a:lnTo>
                    <a:pt x="144" y="9"/>
                  </a:lnTo>
                  <a:lnTo>
                    <a:pt x="148" y="9"/>
                  </a:lnTo>
                  <a:lnTo>
                    <a:pt x="151" y="9"/>
                  </a:lnTo>
                  <a:lnTo>
                    <a:pt x="154" y="9"/>
                  </a:lnTo>
                  <a:lnTo>
                    <a:pt x="158" y="11"/>
                  </a:lnTo>
                  <a:lnTo>
                    <a:pt x="159" y="12"/>
                  </a:lnTo>
                  <a:lnTo>
                    <a:pt x="162" y="11"/>
                  </a:lnTo>
                  <a:lnTo>
                    <a:pt x="161" y="13"/>
                  </a:lnTo>
                  <a:lnTo>
                    <a:pt x="167" y="16"/>
                  </a:lnTo>
                  <a:lnTo>
                    <a:pt x="171" y="22"/>
                  </a:lnTo>
                  <a:lnTo>
                    <a:pt x="174" y="24"/>
                  </a:lnTo>
                  <a:lnTo>
                    <a:pt x="177" y="26"/>
                  </a:lnTo>
                  <a:lnTo>
                    <a:pt x="179" y="28"/>
                  </a:lnTo>
                  <a:lnTo>
                    <a:pt x="183" y="29"/>
                  </a:lnTo>
                  <a:lnTo>
                    <a:pt x="192" y="28"/>
                  </a:lnTo>
                  <a:lnTo>
                    <a:pt x="194" y="29"/>
                  </a:lnTo>
                  <a:lnTo>
                    <a:pt x="196" y="29"/>
                  </a:lnTo>
                  <a:lnTo>
                    <a:pt x="198" y="29"/>
                  </a:lnTo>
                  <a:lnTo>
                    <a:pt x="198" y="29"/>
                  </a:lnTo>
                  <a:lnTo>
                    <a:pt x="216" y="38"/>
                  </a:lnTo>
                  <a:lnTo>
                    <a:pt x="222" y="42"/>
                  </a:lnTo>
                  <a:lnTo>
                    <a:pt x="225" y="45"/>
                  </a:lnTo>
                  <a:lnTo>
                    <a:pt x="232" y="49"/>
                  </a:lnTo>
                  <a:lnTo>
                    <a:pt x="235" y="49"/>
                  </a:lnTo>
                  <a:lnTo>
                    <a:pt x="236" y="49"/>
                  </a:lnTo>
                  <a:lnTo>
                    <a:pt x="236" y="48"/>
                  </a:lnTo>
                  <a:lnTo>
                    <a:pt x="234" y="46"/>
                  </a:lnTo>
                  <a:lnTo>
                    <a:pt x="234" y="46"/>
                  </a:lnTo>
                  <a:lnTo>
                    <a:pt x="236" y="46"/>
                  </a:lnTo>
                  <a:lnTo>
                    <a:pt x="241" y="50"/>
                  </a:lnTo>
                  <a:lnTo>
                    <a:pt x="243" y="52"/>
                  </a:lnTo>
                  <a:lnTo>
                    <a:pt x="246" y="53"/>
                  </a:lnTo>
                  <a:lnTo>
                    <a:pt x="248" y="54"/>
                  </a:lnTo>
                  <a:lnTo>
                    <a:pt x="247" y="55"/>
                  </a:lnTo>
                  <a:lnTo>
                    <a:pt x="245" y="55"/>
                  </a:lnTo>
                  <a:lnTo>
                    <a:pt x="241" y="55"/>
                  </a:lnTo>
                  <a:lnTo>
                    <a:pt x="244" y="57"/>
                  </a:lnTo>
                  <a:lnTo>
                    <a:pt x="244" y="59"/>
                  </a:lnTo>
                  <a:lnTo>
                    <a:pt x="246" y="60"/>
                  </a:lnTo>
                  <a:lnTo>
                    <a:pt x="248" y="57"/>
                  </a:lnTo>
                  <a:lnTo>
                    <a:pt x="249" y="56"/>
                  </a:lnTo>
                  <a:lnTo>
                    <a:pt x="255" y="60"/>
                  </a:lnTo>
                  <a:lnTo>
                    <a:pt x="258" y="62"/>
                  </a:lnTo>
                  <a:lnTo>
                    <a:pt x="257" y="63"/>
                  </a:lnTo>
                  <a:lnTo>
                    <a:pt x="257" y="65"/>
                  </a:lnTo>
                  <a:lnTo>
                    <a:pt x="260" y="63"/>
                  </a:lnTo>
                  <a:lnTo>
                    <a:pt x="261" y="63"/>
                  </a:lnTo>
                  <a:lnTo>
                    <a:pt x="263" y="64"/>
                  </a:lnTo>
                  <a:lnTo>
                    <a:pt x="264" y="66"/>
                  </a:lnTo>
                  <a:lnTo>
                    <a:pt x="267" y="66"/>
                  </a:lnTo>
                  <a:lnTo>
                    <a:pt x="270" y="66"/>
                  </a:lnTo>
                  <a:lnTo>
                    <a:pt x="276" y="68"/>
                  </a:lnTo>
                  <a:lnTo>
                    <a:pt x="282" y="71"/>
                  </a:lnTo>
                  <a:lnTo>
                    <a:pt x="288" y="72"/>
                  </a:lnTo>
                  <a:lnTo>
                    <a:pt x="293" y="72"/>
                  </a:lnTo>
                  <a:lnTo>
                    <a:pt x="296" y="74"/>
                  </a:lnTo>
                  <a:lnTo>
                    <a:pt x="298" y="76"/>
                  </a:lnTo>
                  <a:lnTo>
                    <a:pt x="296" y="77"/>
                  </a:lnTo>
                  <a:lnTo>
                    <a:pt x="295" y="79"/>
                  </a:lnTo>
                  <a:lnTo>
                    <a:pt x="298" y="81"/>
                  </a:lnTo>
                  <a:lnTo>
                    <a:pt x="293" y="82"/>
                  </a:lnTo>
                  <a:lnTo>
                    <a:pt x="292" y="83"/>
                  </a:lnTo>
                  <a:lnTo>
                    <a:pt x="293" y="85"/>
                  </a:lnTo>
                  <a:lnTo>
                    <a:pt x="293" y="85"/>
                  </a:lnTo>
                  <a:lnTo>
                    <a:pt x="296" y="85"/>
                  </a:lnTo>
                  <a:lnTo>
                    <a:pt x="300" y="85"/>
                  </a:lnTo>
                  <a:lnTo>
                    <a:pt x="305" y="86"/>
                  </a:lnTo>
                  <a:lnTo>
                    <a:pt x="310" y="85"/>
                  </a:lnTo>
                  <a:lnTo>
                    <a:pt x="317" y="87"/>
                  </a:lnTo>
                  <a:lnTo>
                    <a:pt x="320" y="88"/>
                  </a:lnTo>
                  <a:lnTo>
                    <a:pt x="325" y="90"/>
                  </a:lnTo>
                  <a:lnTo>
                    <a:pt x="327" y="92"/>
                  </a:lnTo>
                  <a:lnTo>
                    <a:pt x="332" y="97"/>
                  </a:lnTo>
                  <a:lnTo>
                    <a:pt x="336" y="99"/>
                  </a:lnTo>
                  <a:lnTo>
                    <a:pt x="340" y="99"/>
                  </a:lnTo>
                  <a:lnTo>
                    <a:pt x="341" y="99"/>
                  </a:lnTo>
                  <a:lnTo>
                    <a:pt x="342" y="99"/>
                  </a:lnTo>
                  <a:lnTo>
                    <a:pt x="343" y="100"/>
                  </a:lnTo>
                  <a:lnTo>
                    <a:pt x="344" y="102"/>
                  </a:lnTo>
                  <a:lnTo>
                    <a:pt x="343" y="104"/>
                  </a:lnTo>
                  <a:lnTo>
                    <a:pt x="341" y="105"/>
                  </a:lnTo>
                  <a:lnTo>
                    <a:pt x="340" y="107"/>
                  </a:lnTo>
                  <a:lnTo>
                    <a:pt x="335" y="107"/>
                  </a:lnTo>
                  <a:lnTo>
                    <a:pt x="328" y="108"/>
                  </a:lnTo>
                  <a:lnTo>
                    <a:pt x="321" y="110"/>
                  </a:lnTo>
                  <a:lnTo>
                    <a:pt x="317" y="111"/>
                  </a:lnTo>
                  <a:lnTo>
                    <a:pt x="316" y="112"/>
                  </a:lnTo>
                  <a:lnTo>
                    <a:pt x="313" y="113"/>
                  </a:lnTo>
                  <a:lnTo>
                    <a:pt x="312" y="112"/>
                  </a:lnTo>
                  <a:lnTo>
                    <a:pt x="313" y="111"/>
                  </a:lnTo>
                  <a:lnTo>
                    <a:pt x="311" y="109"/>
                  </a:lnTo>
                  <a:lnTo>
                    <a:pt x="311" y="111"/>
                  </a:lnTo>
                  <a:lnTo>
                    <a:pt x="309" y="112"/>
                  </a:lnTo>
                  <a:lnTo>
                    <a:pt x="307" y="114"/>
                  </a:lnTo>
                  <a:lnTo>
                    <a:pt x="299" y="114"/>
                  </a:lnTo>
                  <a:lnTo>
                    <a:pt x="296" y="112"/>
                  </a:lnTo>
                  <a:lnTo>
                    <a:pt x="292" y="111"/>
                  </a:lnTo>
                  <a:lnTo>
                    <a:pt x="279" y="110"/>
                  </a:lnTo>
                  <a:lnTo>
                    <a:pt x="276" y="110"/>
                  </a:lnTo>
                  <a:lnTo>
                    <a:pt x="268" y="111"/>
                  </a:lnTo>
                  <a:lnTo>
                    <a:pt x="259" y="112"/>
                  </a:lnTo>
                  <a:lnTo>
                    <a:pt x="256" y="112"/>
                  </a:lnTo>
                  <a:lnTo>
                    <a:pt x="252" y="114"/>
                  </a:lnTo>
                  <a:lnTo>
                    <a:pt x="246" y="114"/>
                  </a:lnTo>
                  <a:lnTo>
                    <a:pt x="237" y="115"/>
                  </a:lnTo>
                  <a:lnTo>
                    <a:pt x="230" y="115"/>
                  </a:lnTo>
                  <a:lnTo>
                    <a:pt x="235" y="107"/>
                  </a:lnTo>
                  <a:lnTo>
                    <a:pt x="246" y="99"/>
                  </a:lnTo>
                  <a:lnTo>
                    <a:pt x="248" y="98"/>
                  </a:lnTo>
                  <a:lnTo>
                    <a:pt x="249" y="96"/>
                  </a:lnTo>
                  <a:lnTo>
                    <a:pt x="249" y="94"/>
                  </a:lnTo>
                  <a:lnTo>
                    <a:pt x="249" y="93"/>
                  </a:lnTo>
                  <a:lnTo>
                    <a:pt x="246" y="91"/>
                  </a:lnTo>
                  <a:lnTo>
                    <a:pt x="246" y="89"/>
                  </a:lnTo>
                  <a:lnTo>
                    <a:pt x="245" y="88"/>
                  </a:lnTo>
                  <a:lnTo>
                    <a:pt x="241" y="87"/>
                  </a:lnTo>
                  <a:lnTo>
                    <a:pt x="237" y="87"/>
                  </a:lnTo>
                  <a:lnTo>
                    <a:pt x="233" y="87"/>
                  </a:lnTo>
                  <a:lnTo>
                    <a:pt x="225" y="85"/>
                  </a:lnTo>
                  <a:lnTo>
                    <a:pt x="220" y="85"/>
                  </a:lnTo>
                  <a:lnTo>
                    <a:pt x="217" y="84"/>
                  </a:lnTo>
                  <a:lnTo>
                    <a:pt x="211" y="78"/>
                  </a:lnTo>
                  <a:lnTo>
                    <a:pt x="207" y="77"/>
                  </a:lnTo>
                  <a:lnTo>
                    <a:pt x="206" y="76"/>
                  </a:lnTo>
                  <a:lnTo>
                    <a:pt x="205" y="74"/>
                  </a:lnTo>
                  <a:lnTo>
                    <a:pt x="203" y="66"/>
                  </a:lnTo>
                  <a:lnTo>
                    <a:pt x="202" y="62"/>
                  </a:lnTo>
                  <a:lnTo>
                    <a:pt x="200" y="58"/>
                  </a:lnTo>
                  <a:lnTo>
                    <a:pt x="197" y="55"/>
                  </a:lnTo>
                  <a:lnTo>
                    <a:pt x="194" y="55"/>
                  </a:lnTo>
                  <a:lnTo>
                    <a:pt x="183" y="57"/>
                  </a:lnTo>
                  <a:lnTo>
                    <a:pt x="179" y="57"/>
                  </a:lnTo>
                  <a:lnTo>
                    <a:pt x="177" y="56"/>
                  </a:lnTo>
                  <a:lnTo>
                    <a:pt x="159" y="51"/>
                  </a:lnTo>
                  <a:lnTo>
                    <a:pt x="152" y="47"/>
                  </a:lnTo>
                  <a:lnTo>
                    <a:pt x="149" y="46"/>
                  </a:lnTo>
                  <a:lnTo>
                    <a:pt x="146" y="44"/>
                  </a:lnTo>
                  <a:lnTo>
                    <a:pt x="144" y="41"/>
                  </a:lnTo>
                  <a:lnTo>
                    <a:pt x="141" y="38"/>
                  </a:lnTo>
                  <a:lnTo>
                    <a:pt x="141" y="39"/>
                  </a:lnTo>
                  <a:lnTo>
                    <a:pt x="140" y="40"/>
                  </a:lnTo>
                  <a:lnTo>
                    <a:pt x="126" y="40"/>
                  </a:lnTo>
                  <a:lnTo>
                    <a:pt x="123" y="39"/>
                  </a:lnTo>
                  <a:lnTo>
                    <a:pt x="122" y="38"/>
                  </a:lnTo>
                  <a:lnTo>
                    <a:pt x="121" y="37"/>
                  </a:lnTo>
                  <a:lnTo>
                    <a:pt x="120" y="35"/>
                  </a:lnTo>
                  <a:lnTo>
                    <a:pt x="119" y="33"/>
                  </a:lnTo>
                  <a:lnTo>
                    <a:pt x="118" y="35"/>
                  </a:lnTo>
                  <a:lnTo>
                    <a:pt x="118" y="37"/>
                  </a:lnTo>
                  <a:lnTo>
                    <a:pt x="115" y="38"/>
                  </a:lnTo>
                  <a:lnTo>
                    <a:pt x="113" y="38"/>
                  </a:lnTo>
                  <a:lnTo>
                    <a:pt x="110" y="35"/>
                  </a:lnTo>
                  <a:lnTo>
                    <a:pt x="98" y="35"/>
                  </a:lnTo>
                  <a:lnTo>
                    <a:pt x="97" y="35"/>
                  </a:lnTo>
                  <a:lnTo>
                    <a:pt x="93" y="31"/>
                  </a:lnTo>
                  <a:lnTo>
                    <a:pt x="90" y="29"/>
                  </a:lnTo>
                  <a:lnTo>
                    <a:pt x="93" y="27"/>
                  </a:lnTo>
                  <a:lnTo>
                    <a:pt x="101" y="25"/>
                  </a:lnTo>
                  <a:lnTo>
                    <a:pt x="102" y="25"/>
                  </a:lnTo>
                  <a:lnTo>
                    <a:pt x="102" y="24"/>
                  </a:lnTo>
                  <a:lnTo>
                    <a:pt x="102" y="21"/>
                  </a:lnTo>
                  <a:lnTo>
                    <a:pt x="101" y="20"/>
                  </a:lnTo>
                  <a:lnTo>
                    <a:pt x="99" y="19"/>
                  </a:lnTo>
                  <a:lnTo>
                    <a:pt x="97" y="19"/>
                  </a:lnTo>
                  <a:lnTo>
                    <a:pt x="96" y="18"/>
                  </a:lnTo>
                  <a:lnTo>
                    <a:pt x="69" y="18"/>
                  </a:lnTo>
                  <a:lnTo>
                    <a:pt x="68" y="19"/>
                  </a:lnTo>
                  <a:lnTo>
                    <a:pt x="65" y="21"/>
                  </a:lnTo>
                  <a:lnTo>
                    <a:pt x="60" y="24"/>
                  </a:lnTo>
                  <a:lnTo>
                    <a:pt x="57" y="27"/>
                  </a:lnTo>
                  <a:lnTo>
                    <a:pt x="56" y="29"/>
                  </a:lnTo>
                  <a:lnTo>
                    <a:pt x="55" y="30"/>
                  </a:lnTo>
                  <a:lnTo>
                    <a:pt x="51" y="31"/>
                  </a:lnTo>
                  <a:lnTo>
                    <a:pt x="48" y="34"/>
                  </a:lnTo>
                  <a:lnTo>
                    <a:pt x="45" y="35"/>
                  </a:lnTo>
                  <a:lnTo>
                    <a:pt x="43" y="35"/>
                  </a:lnTo>
                  <a:lnTo>
                    <a:pt x="41" y="35"/>
                  </a:lnTo>
                  <a:lnTo>
                    <a:pt x="40" y="35"/>
                  </a:lnTo>
                  <a:lnTo>
                    <a:pt x="39" y="35"/>
                  </a:lnTo>
                  <a:lnTo>
                    <a:pt x="31" y="36"/>
                  </a:lnTo>
                  <a:lnTo>
                    <a:pt x="31" y="36"/>
                  </a:lnTo>
                  <a:lnTo>
                    <a:pt x="29" y="38"/>
                  </a:lnTo>
                  <a:lnTo>
                    <a:pt x="28" y="42"/>
                  </a:lnTo>
                  <a:lnTo>
                    <a:pt x="28" y="44"/>
                  </a:lnTo>
                  <a:lnTo>
                    <a:pt x="24" y="44"/>
                  </a:lnTo>
                  <a:lnTo>
                    <a:pt x="21" y="45"/>
                  </a:lnTo>
                  <a:lnTo>
                    <a:pt x="14" y="49"/>
                  </a:lnTo>
                  <a:lnTo>
                    <a:pt x="12" y="49"/>
                  </a:lnTo>
                  <a:lnTo>
                    <a:pt x="13" y="47"/>
                  </a:lnTo>
                  <a:lnTo>
                    <a:pt x="12" y="44"/>
                  </a:lnTo>
                  <a:lnTo>
                    <a:pt x="11" y="44"/>
                  </a:lnTo>
                  <a:lnTo>
                    <a:pt x="9" y="44"/>
                  </a:lnTo>
                  <a:lnTo>
                    <a:pt x="7" y="45"/>
                  </a:lnTo>
                  <a:lnTo>
                    <a:pt x="3" y="47"/>
                  </a:lnTo>
                  <a:lnTo>
                    <a:pt x="1" y="47"/>
                  </a:lnTo>
                  <a:lnTo>
                    <a:pt x="0" y="47"/>
                  </a:lnTo>
                  <a:lnTo>
                    <a:pt x="0" y="45"/>
                  </a:lnTo>
                  <a:lnTo>
                    <a:pt x="11" y="41"/>
                  </a:lnTo>
                  <a:lnTo>
                    <a:pt x="12" y="40"/>
                  </a:lnTo>
                  <a:lnTo>
                    <a:pt x="15" y="41"/>
                  </a:lnTo>
                  <a:lnTo>
                    <a:pt x="17" y="41"/>
                  </a:lnTo>
                  <a:lnTo>
                    <a:pt x="18" y="39"/>
                  </a:lnTo>
                  <a:lnTo>
                    <a:pt x="16" y="33"/>
                  </a:lnTo>
                  <a:lnTo>
                    <a:pt x="17" y="29"/>
                  </a:lnTo>
                  <a:lnTo>
                    <a:pt x="20" y="25"/>
                  </a:lnTo>
                  <a:lnTo>
                    <a:pt x="25" y="20"/>
                  </a:lnTo>
                  <a:lnTo>
                    <a:pt x="27" y="19"/>
                  </a:lnTo>
                  <a:lnTo>
                    <a:pt x="52" y="8"/>
                  </a:lnTo>
                  <a:lnTo>
                    <a:pt x="55" y="8"/>
                  </a:lnTo>
                  <a:lnTo>
                    <a:pt x="71" y="6"/>
                  </a:lnTo>
                  <a:lnTo>
                    <a:pt x="74" y="5"/>
                  </a:lnTo>
                  <a:lnTo>
                    <a:pt x="81" y="2"/>
                  </a:lnTo>
                  <a:lnTo>
                    <a:pt x="90" y="0"/>
                  </a:lnTo>
                  <a:lnTo>
                    <a:pt x="98" y="2"/>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92" name="Google Shape;3092;p203"/>
            <p:cNvSpPr/>
            <p:nvPr/>
          </p:nvSpPr>
          <p:spPr>
            <a:xfrm>
              <a:off x="3448729" y="4078969"/>
              <a:ext cx="20936" cy="14772"/>
            </a:xfrm>
            <a:custGeom>
              <a:avLst/>
              <a:gdLst/>
              <a:ahLst/>
              <a:cxnLst/>
              <a:rect l="l" t="t" r="r" b="b"/>
              <a:pathLst>
                <a:path w="21" h="18" extrusionOk="0">
                  <a:moveTo>
                    <a:pt x="20" y="13"/>
                  </a:moveTo>
                  <a:lnTo>
                    <a:pt x="17" y="14"/>
                  </a:lnTo>
                  <a:lnTo>
                    <a:pt x="10" y="17"/>
                  </a:lnTo>
                  <a:lnTo>
                    <a:pt x="7" y="17"/>
                  </a:lnTo>
                  <a:lnTo>
                    <a:pt x="3" y="16"/>
                  </a:lnTo>
                  <a:lnTo>
                    <a:pt x="1" y="14"/>
                  </a:lnTo>
                  <a:lnTo>
                    <a:pt x="0" y="11"/>
                  </a:lnTo>
                  <a:lnTo>
                    <a:pt x="0" y="11"/>
                  </a:lnTo>
                  <a:lnTo>
                    <a:pt x="2" y="12"/>
                  </a:lnTo>
                  <a:lnTo>
                    <a:pt x="4" y="13"/>
                  </a:lnTo>
                  <a:lnTo>
                    <a:pt x="5" y="13"/>
                  </a:lnTo>
                  <a:lnTo>
                    <a:pt x="6" y="11"/>
                  </a:lnTo>
                  <a:lnTo>
                    <a:pt x="3" y="5"/>
                  </a:lnTo>
                  <a:lnTo>
                    <a:pt x="3" y="3"/>
                  </a:lnTo>
                  <a:lnTo>
                    <a:pt x="6" y="0"/>
                  </a:lnTo>
                  <a:lnTo>
                    <a:pt x="14" y="1"/>
                  </a:lnTo>
                  <a:lnTo>
                    <a:pt x="15" y="2"/>
                  </a:lnTo>
                  <a:lnTo>
                    <a:pt x="15" y="4"/>
                  </a:lnTo>
                  <a:lnTo>
                    <a:pt x="17" y="6"/>
                  </a:lnTo>
                  <a:lnTo>
                    <a:pt x="19" y="11"/>
                  </a:lnTo>
                  <a:lnTo>
                    <a:pt x="20" y="1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93" name="Google Shape;3093;p203"/>
            <p:cNvSpPr/>
            <p:nvPr/>
          </p:nvSpPr>
          <p:spPr>
            <a:xfrm>
              <a:off x="3607833" y="4071583"/>
              <a:ext cx="8374" cy="7386"/>
            </a:xfrm>
            <a:custGeom>
              <a:avLst/>
              <a:gdLst/>
              <a:ahLst/>
              <a:cxnLst/>
              <a:rect l="l" t="t" r="r" b="b"/>
              <a:pathLst>
                <a:path w="10" h="7" extrusionOk="0">
                  <a:moveTo>
                    <a:pt x="8" y="5"/>
                  </a:moveTo>
                  <a:lnTo>
                    <a:pt x="7" y="6"/>
                  </a:lnTo>
                  <a:lnTo>
                    <a:pt x="5" y="4"/>
                  </a:lnTo>
                  <a:lnTo>
                    <a:pt x="4" y="4"/>
                  </a:lnTo>
                  <a:lnTo>
                    <a:pt x="3" y="4"/>
                  </a:lnTo>
                  <a:lnTo>
                    <a:pt x="0" y="2"/>
                  </a:lnTo>
                  <a:lnTo>
                    <a:pt x="0" y="1"/>
                  </a:lnTo>
                  <a:lnTo>
                    <a:pt x="2" y="0"/>
                  </a:lnTo>
                  <a:lnTo>
                    <a:pt x="5" y="1"/>
                  </a:lnTo>
                  <a:lnTo>
                    <a:pt x="9" y="2"/>
                  </a:lnTo>
                  <a:lnTo>
                    <a:pt x="9" y="4"/>
                  </a:lnTo>
                  <a:lnTo>
                    <a:pt x="8"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94" name="Google Shape;3094;p203"/>
            <p:cNvSpPr/>
            <p:nvPr/>
          </p:nvSpPr>
          <p:spPr>
            <a:xfrm>
              <a:off x="3603647" y="4067889"/>
              <a:ext cx="8374" cy="7386"/>
            </a:xfrm>
            <a:custGeom>
              <a:avLst/>
              <a:gdLst/>
              <a:ahLst/>
              <a:cxnLst/>
              <a:rect l="l" t="t" r="r" b="b"/>
              <a:pathLst>
                <a:path w="7" h="8" extrusionOk="0">
                  <a:moveTo>
                    <a:pt x="5" y="6"/>
                  </a:moveTo>
                  <a:lnTo>
                    <a:pt x="4" y="7"/>
                  </a:lnTo>
                  <a:lnTo>
                    <a:pt x="1" y="5"/>
                  </a:lnTo>
                  <a:lnTo>
                    <a:pt x="0" y="4"/>
                  </a:lnTo>
                  <a:lnTo>
                    <a:pt x="1" y="2"/>
                  </a:lnTo>
                  <a:lnTo>
                    <a:pt x="1" y="0"/>
                  </a:lnTo>
                  <a:lnTo>
                    <a:pt x="2" y="0"/>
                  </a:lnTo>
                  <a:lnTo>
                    <a:pt x="3" y="2"/>
                  </a:lnTo>
                  <a:lnTo>
                    <a:pt x="5" y="4"/>
                  </a:lnTo>
                  <a:lnTo>
                    <a:pt x="5" y="4"/>
                  </a:lnTo>
                  <a:lnTo>
                    <a:pt x="6" y="5"/>
                  </a:lnTo>
                  <a:lnTo>
                    <a:pt x="5"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95" name="Google Shape;3095;p203"/>
            <p:cNvSpPr/>
            <p:nvPr/>
          </p:nvSpPr>
          <p:spPr>
            <a:xfrm>
              <a:off x="3599459" y="4064197"/>
              <a:ext cx="8374" cy="3692"/>
            </a:xfrm>
            <a:custGeom>
              <a:avLst/>
              <a:gdLst/>
              <a:ahLst/>
              <a:cxnLst/>
              <a:rect l="l" t="t" r="r" b="b"/>
              <a:pathLst>
                <a:path w="9" h="6" extrusionOk="0">
                  <a:moveTo>
                    <a:pt x="8" y="5"/>
                  </a:moveTo>
                  <a:lnTo>
                    <a:pt x="7" y="5"/>
                  </a:lnTo>
                  <a:lnTo>
                    <a:pt x="5" y="4"/>
                  </a:lnTo>
                  <a:lnTo>
                    <a:pt x="3" y="3"/>
                  </a:lnTo>
                  <a:lnTo>
                    <a:pt x="1" y="2"/>
                  </a:lnTo>
                  <a:lnTo>
                    <a:pt x="0" y="1"/>
                  </a:lnTo>
                  <a:lnTo>
                    <a:pt x="0" y="0"/>
                  </a:lnTo>
                  <a:lnTo>
                    <a:pt x="2" y="0"/>
                  </a:lnTo>
                  <a:lnTo>
                    <a:pt x="4" y="0"/>
                  </a:lnTo>
                  <a:lnTo>
                    <a:pt x="5" y="2"/>
                  </a:lnTo>
                  <a:lnTo>
                    <a:pt x="6" y="4"/>
                  </a:lnTo>
                  <a:lnTo>
                    <a:pt x="8"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96" name="Google Shape;3096;p203"/>
            <p:cNvSpPr/>
            <p:nvPr/>
          </p:nvSpPr>
          <p:spPr>
            <a:xfrm>
              <a:off x="3586899" y="4060503"/>
              <a:ext cx="12560" cy="3694"/>
            </a:xfrm>
            <a:custGeom>
              <a:avLst/>
              <a:gdLst/>
              <a:ahLst/>
              <a:cxnLst/>
              <a:rect l="l" t="t" r="r" b="b"/>
              <a:pathLst>
                <a:path w="14" h="5" extrusionOk="0">
                  <a:moveTo>
                    <a:pt x="2" y="0"/>
                  </a:moveTo>
                  <a:lnTo>
                    <a:pt x="7" y="1"/>
                  </a:lnTo>
                  <a:lnTo>
                    <a:pt x="8" y="0"/>
                  </a:lnTo>
                  <a:lnTo>
                    <a:pt x="9" y="0"/>
                  </a:lnTo>
                  <a:lnTo>
                    <a:pt x="11" y="0"/>
                  </a:lnTo>
                  <a:lnTo>
                    <a:pt x="13" y="3"/>
                  </a:lnTo>
                  <a:lnTo>
                    <a:pt x="11" y="4"/>
                  </a:lnTo>
                  <a:lnTo>
                    <a:pt x="10" y="4"/>
                  </a:lnTo>
                  <a:lnTo>
                    <a:pt x="9" y="3"/>
                  </a:lnTo>
                  <a:lnTo>
                    <a:pt x="4" y="2"/>
                  </a:lnTo>
                  <a:lnTo>
                    <a:pt x="2" y="2"/>
                  </a:lnTo>
                  <a:lnTo>
                    <a:pt x="1" y="1"/>
                  </a:lnTo>
                  <a:lnTo>
                    <a:pt x="0" y="1"/>
                  </a:lnTo>
                  <a:lnTo>
                    <a:pt x="2"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97" name="Google Shape;3097;p203"/>
            <p:cNvSpPr/>
            <p:nvPr/>
          </p:nvSpPr>
          <p:spPr>
            <a:xfrm>
              <a:off x="3557589" y="4053117"/>
              <a:ext cx="8374" cy="7386"/>
            </a:xfrm>
            <a:custGeom>
              <a:avLst/>
              <a:gdLst/>
              <a:ahLst/>
              <a:cxnLst/>
              <a:rect l="l" t="t" r="r" b="b"/>
              <a:pathLst>
                <a:path w="11" h="7" extrusionOk="0">
                  <a:moveTo>
                    <a:pt x="10" y="5"/>
                  </a:moveTo>
                  <a:lnTo>
                    <a:pt x="10" y="6"/>
                  </a:lnTo>
                  <a:lnTo>
                    <a:pt x="4" y="4"/>
                  </a:lnTo>
                  <a:lnTo>
                    <a:pt x="2" y="0"/>
                  </a:lnTo>
                  <a:lnTo>
                    <a:pt x="0" y="0"/>
                  </a:lnTo>
                  <a:lnTo>
                    <a:pt x="2" y="0"/>
                  </a:lnTo>
                  <a:lnTo>
                    <a:pt x="8" y="4"/>
                  </a:lnTo>
                  <a:lnTo>
                    <a:pt x="10"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98" name="Google Shape;3098;p203"/>
            <p:cNvSpPr/>
            <p:nvPr/>
          </p:nvSpPr>
          <p:spPr>
            <a:xfrm>
              <a:off x="3398486" y="4042039"/>
              <a:ext cx="326580" cy="96018"/>
            </a:xfrm>
            <a:custGeom>
              <a:avLst/>
              <a:gdLst/>
              <a:ahLst/>
              <a:cxnLst/>
              <a:rect l="l" t="t" r="r" b="b"/>
              <a:pathLst>
                <a:path w="345" h="116" extrusionOk="0">
                  <a:moveTo>
                    <a:pt x="98" y="2"/>
                  </a:moveTo>
                  <a:lnTo>
                    <a:pt x="106" y="3"/>
                  </a:lnTo>
                  <a:lnTo>
                    <a:pt x="113" y="3"/>
                  </a:lnTo>
                  <a:lnTo>
                    <a:pt x="116" y="2"/>
                  </a:lnTo>
                  <a:lnTo>
                    <a:pt x="116" y="3"/>
                  </a:lnTo>
                  <a:lnTo>
                    <a:pt x="119" y="5"/>
                  </a:lnTo>
                  <a:lnTo>
                    <a:pt x="120" y="5"/>
                  </a:lnTo>
                  <a:lnTo>
                    <a:pt x="124" y="4"/>
                  </a:lnTo>
                  <a:lnTo>
                    <a:pt x="136" y="3"/>
                  </a:lnTo>
                  <a:lnTo>
                    <a:pt x="137" y="5"/>
                  </a:lnTo>
                  <a:lnTo>
                    <a:pt x="139" y="7"/>
                  </a:lnTo>
                  <a:lnTo>
                    <a:pt x="142" y="8"/>
                  </a:lnTo>
                  <a:lnTo>
                    <a:pt x="144" y="9"/>
                  </a:lnTo>
                  <a:lnTo>
                    <a:pt x="148" y="9"/>
                  </a:lnTo>
                  <a:lnTo>
                    <a:pt x="151" y="9"/>
                  </a:lnTo>
                  <a:lnTo>
                    <a:pt x="154" y="9"/>
                  </a:lnTo>
                  <a:lnTo>
                    <a:pt x="158" y="11"/>
                  </a:lnTo>
                  <a:lnTo>
                    <a:pt x="159" y="12"/>
                  </a:lnTo>
                  <a:lnTo>
                    <a:pt x="162" y="11"/>
                  </a:lnTo>
                  <a:lnTo>
                    <a:pt x="161" y="13"/>
                  </a:lnTo>
                  <a:lnTo>
                    <a:pt x="167" y="16"/>
                  </a:lnTo>
                  <a:lnTo>
                    <a:pt x="171" y="22"/>
                  </a:lnTo>
                  <a:lnTo>
                    <a:pt x="174" y="24"/>
                  </a:lnTo>
                  <a:lnTo>
                    <a:pt x="177" y="26"/>
                  </a:lnTo>
                  <a:lnTo>
                    <a:pt x="179" y="28"/>
                  </a:lnTo>
                  <a:lnTo>
                    <a:pt x="183" y="29"/>
                  </a:lnTo>
                  <a:lnTo>
                    <a:pt x="192" y="28"/>
                  </a:lnTo>
                  <a:lnTo>
                    <a:pt x="194" y="29"/>
                  </a:lnTo>
                  <a:lnTo>
                    <a:pt x="196" y="29"/>
                  </a:lnTo>
                  <a:lnTo>
                    <a:pt x="198" y="29"/>
                  </a:lnTo>
                  <a:lnTo>
                    <a:pt x="198" y="29"/>
                  </a:lnTo>
                  <a:lnTo>
                    <a:pt x="216" y="38"/>
                  </a:lnTo>
                  <a:lnTo>
                    <a:pt x="222" y="42"/>
                  </a:lnTo>
                  <a:lnTo>
                    <a:pt x="225" y="45"/>
                  </a:lnTo>
                  <a:lnTo>
                    <a:pt x="232" y="49"/>
                  </a:lnTo>
                  <a:lnTo>
                    <a:pt x="235" y="49"/>
                  </a:lnTo>
                  <a:lnTo>
                    <a:pt x="236" y="49"/>
                  </a:lnTo>
                  <a:lnTo>
                    <a:pt x="236" y="48"/>
                  </a:lnTo>
                  <a:lnTo>
                    <a:pt x="234" y="46"/>
                  </a:lnTo>
                  <a:lnTo>
                    <a:pt x="234" y="46"/>
                  </a:lnTo>
                  <a:lnTo>
                    <a:pt x="236" y="46"/>
                  </a:lnTo>
                  <a:lnTo>
                    <a:pt x="241" y="50"/>
                  </a:lnTo>
                  <a:lnTo>
                    <a:pt x="243" y="52"/>
                  </a:lnTo>
                  <a:lnTo>
                    <a:pt x="246" y="53"/>
                  </a:lnTo>
                  <a:lnTo>
                    <a:pt x="248" y="54"/>
                  </a:lnTo>
                  <a:lnTo>
                    <a:pt x="247" y="55"/>
                  </a:lnTo>
                  <a:lnTo>
                    <a:pt x="245" y="55"/>
                  </a:lnTo>
                  <a:lnTo>
                    <a:pt x="241" y="55"/>
                  </a:lnTo>
                  <a:lnTo>
                    <a:pt x="244" y="57"/>
                  </a:lnTo>
                  <a:lnTo>
                    <a:pt x="244" y="59"/>
                  </a:lnTo>
                  <a:lnTo>
                    <a:pt x="246" y="60"/>
                  </a:lnTo>
                  <a:lnTo>
                    <a:pt x="248" y="57"/>
                  </a:lnTo>
                  <a:lnTo>
                    <a:pt x="249" y="56"/>
                  </a:lnTo>
                  <a:lnTo>
                    <a:pt x="255" y="60"/>
                  </a:lnTo>
                  <a:lnTo>
                    <a:pt x="258" y="62"/>
                  </a:lnTo>
                  <a:lnTo>
                    <a:pt x="257" y="63"/>
                  </a:lnTo>
                  <a:lnTo>
                    <a:pt x="257" y="65"/>
                  </a:lnTo>
                  <a:lnTo>
                    <a:pt x="260" y="63"/>
                  </a:lnTo>
                  <a:lnTo>
                    <a:pt x="261" y="63"/>
                  </a:lnTo>
                  <a:lnTo>
                    <a:pt x="263" y="64"/>
                  </a:lnTo>
                  <a:lnTo>
                    <a:pt x="264" y="66"/>
                  </a:lnTo>
                  <a:lnTo>
                    <a:pt x="267" y="66"/>
                  </a:lnTo>
                  <a:lnTo>
                    <a:pt x="270" y="66"/>
                  </a:lnTo>
                  <a:lnTo>
                    <a:pt x="276" y="68"/>
                  </a:lnTo>
                  <a:lnTo>
                    <a:pt x="282" y="71"/>
                  </a:lnTo>
                  <a:lnTo>
                    <a:pt x="288" y="72"/>
                  </a:lnTo>
                  <a:lnTo>
                    <a:pt x="293" y="72"/>
                  </a:lnTo>
                  <a:lnTo>
                    <a:pt x="296" y="74"/>
                  </a:lnTo>
                  <a:lnTo>
                    <a:pt x="298" y="76"/>
                  </a:lnTo>
                  <a:lnTo>
                    <a:pt x="296" y="77"/>
                  </a:lnTo>
                  <a:lnTo>
                    <a:pt x="295" y="79"/>
                  </a:lnTo>
                  <a:lnTo>
                    <a:pt x="298" y="81"/>
                  </a:lnTo>
                  <a:lnTo>
                    <a:pt x="293" y="82"/>
                  </a:lnTo>
                  <a:lnTo>
                    <a:pt x="292" y="83"/>
                  </a:lnTo>
                  <a:lnTo>
                    <a:pt x="293" y="85"/>
                  </a:lnTo>
                  <a:lnTo>
                    <a:pt x="293" y="85"/>
                  </a:lnTo>
                  <a:lnTo>
                    <a:pt x="296" y="85"/>
                  </a:lnTo>
                  <a:lnTo>
                    <a:pt x="300" y="85"/>
                  </a:lnTo>
                  <a:lnTo>
                    <a:pt x="305" y="86"/>
                  </a:lnTo>
                  <a:lnTo>
                    <a:pt x="310" y="85"/>
                  </a:lnTo>
                  <a:lnTo>
                    <a:pt x="317" y="87"/>
                  </a:lnTo>
                  <a:lnTo>
                    <a:pt x="320" y="88"/>
                  </a:lnTo>
                  <a:lnTo>
                    <a:pt x="325" y="90"/>
                  </a:lnTo>
                  <a:lnTo>
                    <a:pt x="327" y="92"/>
                  </a:lnTo>
                  <a:lnTo>
                    <a:pt x="332" y="97"/>
                  </a:lnTo>
                  <a:lnTo>
                    <a:pt x="336" y="99"/>
                  </a:lnTo>
                  <a:lnTo>
                    <a:pt x="340" y="99"/>
                  </a:lnTo>
                  <a:lnTo>
                    <a:pt x="341" y="99"/>
                  </a:lnTo>
                  <a:lnTo>
                    <a:pt x="342" y="99"/>
                  </a:lnTo>
                  <a:lnTo>
                    <a:pt x="343" y="100"/>
                  </a:lnTo>
                  <a:lnTo>
                    <a:pt x="344" y="102"/>
                  </a:lnTo>
                  <a:lnTo>
                    <a:pt x="343" y="104"/>
                  </a:lnTo>
                  <a:lnTo>
                    <a:pt x="341" y="105"/>
                  </a:lnTo>
                  <a:lnTo>
                    <a:pt x="340" y="107"/>
                  </a:lnTo>
                  <a:lnTo>
                    <a:pt x="335" y="107"/>
                  </a:lnTo>
                  <a:lnTo>
                    <a:pt x="328" y="108"/>
                  </a:lnTo>
                  <a:lnTo>
                    <a:pt x="321" y="110"/>
                  </a:lnTo>
                  <a:lnTo>
                    <a:pt x="317" y="111"/>
                  </a:lnTo>
                  <a:lnTo>
                    <a:pt x="316" y="112"/>
                  </a:lnTo>
                  <a:lnTo>
                    <a:pt x="313" y="113"/>
                  </a:lnTo>
                  <a:lnTo>
                    <a:pt x="312" y="112"/>
                  </a:lnTo>
                  <a:lnTo>
                    <a:pt x="313" y="111"/>
                  </a:lnTo>
                  <a:lnTo>
                    <a:pt x="311" y="109"/>
                  </a:lnTo>
                  <a:lnTo>
                    <a:pt x="311" y="111"/>
                  </a:lnTo>
                  <a:lnTo>
                    <a:pt x="309" y="112"/>
                  </a:lnTo>
                  <a:lnTo>
                    <a:pt x="307" y="114"/>
                  </a:lnTo>
                  <a:lnTo>
                    <a:pt x="299" y="114"/>
                  </a:lnTo>
                  <a:lnTo>
                    <a:pt x="296" y="112"/>
                  </a:lnTo>
                  <a:lnTo>
                    <a:pt x="292" y="111"/>
                  </a:lnTo>
                  <a:lnTo>
                    <a:pt x="279" y="110"/>
                  </a:lnTo>
                  <a:lnTo>
                    <a:pt x="276" y="110"/>
                  </a:lnTo>
                  <a:lnTo>
                    <a:pt x="268" y="111"/>
                  </a:lnTo>
                  <a:lnTo>
                    <a:pt x="259" y="112"/>
                  </a:lnTo>
                  <a:lnTo>
                    <a:pt x="256" y="112"/>
                  </a:lnTo>
                  <a:lnTo>
                    <a:pt x="252" y="114"/>
                  </a:lnTo>
                  <a:lnTo>
                    <a:pt x="246" y="114"/>
                  </a:lnTo>
                  <a:lnTo>
                    <a:pt x="237" y="115"/>
                  </a:lnTo>
                  <a:lnTo>
                    <a:pt x="230" y="115"/>
                  </a:lnTo>
                  <a:lnTo>
                    <a:pt x="235" y="107"/>
                  </a:lnTo>
                  <a:lnTo>
                    <a:pt x="246" y="99"/>
                  </a:lnTo>
                  <a:lnTo>
                    <a:pt x="248" y="98"/>
                  </a:lnTo>
                  <a:lnTo>
                    <a:pt x="249" y="96"/>
                  </a:lnTo>
                  <a:lnTo>
                    <a:pt x="249" y="94"/>
                  </a:lnTo>
                  <a:lnTo>
                    <a:pt x="249" y="93"/>
                  </a:lnTo>
                  <a:lnTo>
                    <a:pt x="246" y="91"/>
                  </a:lnTo>
                  <a:lnTo>
                    <a:pt x="246" y="89"/>
                  </a:lnTo>
                  <a:lnTo>
                    <a:pt x="245" y="88"/>
                  </a:lnTo>
                  <a:lnTo>
                    <a:pt x="241" y="87"/>
                  </a:lnTo>
                  <a:lnTo>
                    <a:pt x="237" y="87"/>
                  </a:lnTo>
                  <a:lnTo>
                    <a:pt x="233" y="87"/>
                  </a:lnTo>
                  <a:lnTo>
                    <a:pt x="225" y="85"/>
                  </a:lnTo>
                  <a:lnTo>
                    <a:pt x="220" y="85"/>
                  </a:lnTo>
                  <a:lnTo>
                    <a:pt x="217" y="84"/>
                  </a:lnTo>
                  <a:lnTo>
                    <a:pt x="211" y="78"/>
                  </a:lnTo>
                  <a:lnTo>
                    <a:pt x="207" y="77"/>
                  </a:lnTo>
                  <a:lnTo>
                    <a:pt x="206" y="76"/>
                  </a:lnTo>
                  <a:lnTo>
                    <a:pt x="205" y="74"/>
                  </a:lnTo>
                  <a:lnTo>
                    <a:pt x="203" y="66"/>
                  </a:lnTo>
                  <a:lnTo>
                    <a:pt x="202" y="62"/>
                  </a:lnTo>
                  <a:lnTo>
                    <a:pt x="200" y="58"/>
                  </a:lnTo>
                  <a:lnTo>
                    <a:pt x="197" y="55"/>
                  </a:lnTo>
                  <a:lnTo>
                    <a:pt x="194" y="55"/>
                  </a:lnTo>
                  <a:lnTo>
                    <a:pt x="183" y="57"/>
                  </a:lnTo>
                  <a:lnTo>
                    <a:pt x="179" y="57"/>
                  </a:lnTo>
                  <a:lnTo>
                    <a:pt x="177" y="56"/>
                  </a:lnTo>
                  <a:lnTo>
                    <a:pt x="159" y="51"/>
                  </a:lnTo>
                  <a:lnTo>
                    <a:pt x="152" y="47"/>
                  </a:lnTo>
                  <a:lnTo>
                    <a:pt x="149" y="46"/>
                  </a:lnTo>
                  <a:lnTo>
                    <a:pt x="146" y="44"/>
                  </a:lnTo>
                  <a:lnTo>
                    <a:pt x="144" y="41"/>
                  </a:lnTo>
                  <a:lnTo>
                    <a:pt x="141" y="38"/>
                  </a:lnTo>
                  <a:lnTo>
                    <a:pt x="141" y="39"/>
                  </a:lnTo>
                  <a:lnTo>
                    <a:pt x="140" y="40"/>
                  </a:lnTo>
                  <a:lnTo>
                    <a:pt x="126" y="40"/>
                  </a:lnTo>
                  <a:lnTo>
                    <a:pt x="123" y="39"/>
                  </a:lnTo>
                  <a:lnTo>
                    <a:pt x="122" y="38"/>
                  </a:lnTo>
                  <a:lnTo>
                    <a:pt x="121" y="37"/>
                  </a:lnTo>
                  <a:lnTo>
                    <a:pt x="120" y="35"/>
                  </a:lnTo>
                  <a:lnTo>
                    <a:pt x="119" y="33"/>
                  </a:lnTo>
                  <a:lnTo>
                    <a:pt x="118" y="35"/>
                  </a:lnTo>
                  <a:lnTo>
                    <a:pt x="118" y="37"/>
                  </a:lnTo>
                  <a:lnTo>
                    <a:pt x="115" y="38"/>
                  </a:lnTo>
                  <a:lnTo>
                    <a:pt x="113" y="38"/>
                  </a:lnTo>
                  <a:lnTo>
                    <a:pt x="110" y="35"/>
                  </a:lnTo>
                  <a:lnTo>
                    <a:pt x="98" y="35"/>
                  </a:lnTo>
                  <a:lnTo>
                    <a:pt x="97" y="35"/>
                  </a:lnTo>
                  <a:lnTo>
                    <a:pt x="93" y="31"/>
                  </a:lnTo>
                  <a:lnTo>
                    <a:pt x="90" y="29"/>
                  </a:lnTo>
                  <a:lnTo>
                    <a:pt x="93" y="27"/>
                  </a:lnTo>
                  <a:lnTo>
                    <a:pt x="101" y="25"/>
                  </a:lnTo>
                  <a:lnTo>
                    <a:pt x="102" y="25"/>
                  </a:lnTo>
                  <a:lnTo>
                    <a:pt x="102" y="24"/>
                  </a:lnTo>
                  <a:lnTo>
                    <a:pt x="102" y="21"/>
                  </a:lnTo>
                  <a:lnTo>
                    <a:pt x="101" y="20"/>
                  </a:lnTo>
                  <a:lnTo>
                    <a:pt x="99" y="19"/>
                  </a:lnTo>
                  <a:lnTo>
                    <a:pt x="97" y="19"/>
                  </a:lnTo>
                  <a:lnTo>
                    <a:pt x="96" y="18"/>
                  </a:lnTo>
                  <a:lnTo>
                    <a:pt x="69" y="18"/>
                  </a:lnTo>
                  <a:lnTo>
                    <a:pt x="68" y="19"/>
                  </a:lnTo>
                  <a:lnTo>
                    <a:pt x="65" y="21"/>
                  </a:lnTo>
                  <a:lnTo>
                    <a:pt x="60" y="24"/>
                  </a:lnTo>
                  <a:lnTo>
                    <a:pt x="57" y="27"/>
                  </a:lnTo>
                  <a:lnTo>
                    <a:pt x="56" y="29"/>
                  </a:lnTo>
                  <a:lnTo>
                    <a:pt x="55" y="30"/>
                  </a:lnTo>
                  <a:lnTo>
                    <a:pt x="51" y="31"/>
                  </a:lnTo>
                  <a:lnTo>
                    <a:pt x="48" y="34"/>
                  </a:lnTo>
                  <a:lnTo>
                    <a:pt x="45" y="35"/>
                  </a:lnTo>
                  <a:lnTo>
                    <a:pt x="43" y="35"/>
                  </a:lnTo>
                  <a:lnTo>
                    <a:pt x="41" y="35"/>
                  </a:lnTo>
                  <a:lnTo>
                    <a:pt x="40" y="35"/>
                  </a:lnTo>
                  <a:lnTo>
                    <a:pt x="39" y="35"/>
                  </a:lnTo>
                  <a:lnTo>
                    <a:pt x="31" y="36"/>
                  </a:lnTo>
                  <a:lnTo>
                    <a:pt x="31" y="36"/>
                  </a:lnTo>
                  <a:lnTo>
                    <a:pt x="29" y="38"/>
                  </a:lnTo>
                  <a:lnTo>
                    <a:pt x="28" y="42"/>
                  </a:lnTo>
                  <a:lnTo>
                    <a:pt x="28" y="44"/>
                  </a:lnTo>
                  <a:lnTo>
                    <a:pt x="24" y="44"/>
                  </a:lnTo>
                  <a:lnTo>
                    <a:pt x="21" y="45"/>
                  </a:lnTo>
                  <a:lnTo>
                    <a:pt x="14" y="49"/>
                  </a:lnTo>
                  <a:lnTo>
                    <a:pt x="12" y="49"/>
                  </a:lnTo>
                  <a:lnTo>
                    <a:pt x="13" y="47"/>
                  </a:lnTo>
                  <a:lnTo>
                    <a:pt x="12" y="44"/>
                  </a:lnTo>
                  <a:lnTo>
                    <a:pt x="11" y="44"/>
                  </a:lnTo>
                  <a:lnTo>
                    <a:pt x="9" y="44"/>
                  </a:lnTo>
                  <a:lnTo>
                    <a:pt x="7" y="45"/>
                  </a:lnTo>
                  <a:lnTo>
                    <a:pt x="3" y="47"/>
                  </a:lnTo>
                  <a:lnTo>
                    <a:pt x="1" y="47"/>
                  </a:lnTo>
                  <a:lnTo>
                    <a:pt x="0" y="47"/>
                  </a:lnTo>
                  <a:lnTo>
                    <a:pt x="0" y="45"/>
                  </a:lnTo>
                  <a:lnTo>
                    <a:pt x="11" y="41"/>
                  </a:lnTo>
                  <a:lnTo>
                    <a:pt x="12" y="40"/>
                  </a:lnTo>
                  <a:lnTo>
                    <a:pt x="15" y="41"/>
                  </a:lnTo>
                  <a:lnTo>
                    <a:pt x="17" y="41"/>
                  </a:lnTo>
                  <a:lnTo>
                    <a:pt x="18" y="39"/>
                  </a:lnTo>
                  <a:lnTo>
                    <a:pt x="16" y="33"/>
                  </a:lnTo>
                  <a:lnTo>
                    <a:pt x="17" y="29"/>
                  </a:lnTo>
                  <a:lnTo>
                    <a:pt x="20" y="25"/>
                  </a:lnTo>
                  <a:lnTo>
                    <a:pt x="25" y="20"/>
                  </a:lnTo>
                  <a:lnTo>
                    <a:pt x="27" y="19"/>
                  </a:lnTo>
                  <a:lnTo>
                    <a:pt x="52" y="8"/>
                  </a:lnTo>
                  <a:lnTo>
                    <a:pt x="55" y="8"/>
                  </a:lnTo>
                  <a:lnTo>
                    <a:pt x="71" y="6"/>
                  </a:lnTo>
                  <a:lnTo>
                    <a:pt x="74" y="5"/>
                  </a:lnTo>
                  <a:lnTo>
                    <a:pt x="81" y="2"/>
                  </a:lnTo>
                  <a:lnTo>
                    <a:pt x="90" y="0"/>
                  </a:lnTo>
                  <a:lnTo>
                    <a:pt x="98"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099" name="Google Shape;3099;p203"/>
            <p:cNvSpPr/>
            <p:nvPr/>
          </p:nvSpPr>
          <p:spPr>
            <a:xfrm>
              <a:off x="3875796" y="4344865"/>
              <a:ext cx="12562" cy="11078"/>
            </a:xfrm>
            <a:custGeom>
              <a:avLst/>
              <a:gdLst/>
              <a:ahLst/>
              <a:cxnLst/>
              <a:rect l="l" t="t" r="r" b="b"/>
              <a:pathLst>
                <a:path w="14" h="12" extrusionOk="0">
                  <a:moveTo>
                    <a:pt x="13" y="11"/>
                  </a:moveTo>
                  <a:lnTo>
                    <a:pt x="12" y="11"/>
                  </a:lnTo>
                  <a:lnTo>
                    <a:pt x="5" y="8"/>
                  </a:lnTo>
                  <a:lnTo>
                    <a:pt x="1" y="3"/>
                  </a:lnTo>
                  <a:lnTo>
                    <a:pt x="0" y="0"/>
                  </a:lnTo>
                  <a:lnTo>
                    <a:pt x="2" y="0"/>
                  </a:lnTo>
                  <a:lnTo>
                    <a:pt x="3" y="2"/>
                  </a:lnTo>
                  <a:lnTo>
                    <a:pt x="5" y="5"/>
                  </a:lnTo>
                  <a:lnTo>
                    <a:pt x="11" y="7"/>
                  </a:lnTo>
                  <a:lnTo>
                    <a:pt x="13" y="11"/>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00" name="Google Shape;3100;p203"/>
            <p:cNvSpPr/>
            <p:nvPr/>
          </p:nvSpPr>
          <p:spPr>
            <a:xfrm>
              <a:off x="3875796" y="4344865"/>
              <a:ext cx="12562" cy="11078"/>
            </a:xfrm>
            <a:custGeom>
              <a:avLst/>
              <a:gdLst/>
              <a:ahLst/>
              <a:cxnLst/>
              <a:rect l="l" t="t" r="r" b="b"/>
              <a:pathLst>
                <a:path w="14" h="12" extrusionOk="0">
                  <a:moveTo>
                    <a:pt x="13" y="11"/>
                  </a:moveTo>
                  <a:lnTo>
                    <a:pt x="12" y="11"/>
                  </a:lnTo>
                  <a:lnTo>
                    <a:pt x="5" y="8"/>
                  </a:lnTo>
                  <a:lnTo>
                    <a:pt x="1" y="3"/>
                  </a:lnTo>
                  <a:lnTo>
                    <a:pt x="0" y="0"/>
                  </a:lnTo>
                  <a:lnTo>
                    <a:pt x="2" y="0"/>
                  </a:lnTo>
                  <a:lnTo>
                    <a:pt x="3" y="2"/>
                  </a:lnTo>
                  <a:lnTo>
                    <a:pt x="5" y="5"/>
                  </a:lnTo>
                  <a:lnTo>
                    <a:pt x="11" y="7"/>
                  </a:lnTo>
                  <a:lnTo>
                    <a:pt x="13" y="1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01" name="Google Shape;3101;p203"/>
            <p:cNvSpPr/>
            <p:nvPr/>
          </p:nvSpPr>
          <p:spPr>
            <a:xfrm>
              <a:off x="4110264" y="4256233"/>
              <a:ext cx="8374" cy="11078"/>
            </a:xfrm>
            <a:custGeom>
              <a:avLst/>
              <a:gdLst/>
              <a:ahLst/>
              <a:cxnLst/>
              <a:rect l="l" t="t" r="r" b="b"/>
              <a:pathLst>
                <a:path w="8" h="15" extrusionOk="0">
                  <a:moveTo>
                    <a:pt x="6" y="13"/>
                  </a:moveTo>
                  <a:lnTo>
                    <a:pt x="3" y="14"/>
                  </a:lnTo>
                  <a:lnTo>
                    <a:pt x="2" y="8"/>
                  </a:lnTo>
                  <a:lnTo>
                    <a:pt x="0" y="4"/>
                  </a:lnTo>
                  <a:lnTo>
                    <a:pt x="0" y="2"/>
                  </a:lnTo>
                  <a:lnTo>
                    <a:pt x="0" y="0"/>
                  </a:lnTo>
                  <a:lnTo>
                    <a:pt x="5" y="2"/>
                  </a:lnTo>
                  <a:lnTo>
                    <a:pt x="6" y="4"/>
                  </a:lnTo>
                  <a:lnTo>
                    <a:pt x="7" y="9"/>
                  </a:lnTo>
                  <a:lnTo>
                    <a:pt x="6" y="13"/>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02" name="Google Shape;3102;p203"/>
            <p:cNvSpPr/>
            <p:nvPr/>
          </p:nvSpPr>
          <p:spPr>
            <a:xfrm>
              <a:off x="4110264" y="4256233"/>
              <a:ext cx="8374" cy="11078"/>
            </a:xfrm>
            <a:custGeom>
              <a:avLst/>
              <a:gdLst/>
              <a:ahLst/>
              <a:cxnLst/>
              <a:rect l="l" t="t" r="r" b="b"/>
              <a:pathLst>
                <a:path w="8" h="15" extrusionOk="0">
                  <a:moveTo>
                    <a:pt x="6" y="13"/>
                  </a:moveTo>
                  <a:lnTo>
                    <a:pt x="3" y="14"/>
                  </a:lnTo>
                  <a:lnTo>
                    <a:pt x="2" y="8"/>
                  </a:lnTo>
                  <a:lnTo>
                    <a:pt x="0" y="4"/>
                  </a:lnTo>
                  <a:lnTo>
                    <a:pt x="0" y="2"/>
                  </a:lnTo>
                  <a:lnTo>
                    <a:pt x="0" y="0"/>
                  </a:lnTo>
                  <a:lnTo>
                    <a:pt x="5" y="2"/>
                  </a:lnTo>
                  <a:lnTo>
                    <a:pt x="6" y="4"/>
                  </a:lnTo>
                  <a:lnTo>
                    <a:pt x="7" y="9"/>
                  </a:lnTo>
                  <a:lnTo>
                    <a:pt x="6" y="1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03" name="Google Shape;3103;p203"/>
            <p:cNvSpPr/>
            <p:nvPr/>
          </p:nvSpPr>
          <p:spPr>
            <a:xfrm>
              <a:off x="3787872" y="4134363"/>
              <a:ext cx="113045" cy="62782"/>
            </a:xfrm>
            <a:custGeom>
              <a:avLst/>
              <a:gdLst/>
              <a:ahLst/>
              <a:cxnLst/>
              <a:rect l="l" t="t" r="r" b="b"/>
              <a:pathLst>
                <a:path w="118" h="77" extrusionOk="0">
                  <a:moveTo>
                    <a:pt x="8" y="63"/>
                  </a:moveTo>
                  <a:lnTo>
                    <a:pt x="8" y="57"/>
                  </a:lnTo>
                  <a:lnTo>
                    <a:pt x="9" y="55"/>
                  </a:lnTo>
                  <a:lnTo>
                    <a:pt x="8" y="53"/>
                  </a:lnTo>
                  <a:lnTo>
                    <a:pt x="5" y="50"/>
                  </a:lnTo>
                  <a:lnTo>
                    <a:pt x="2" y="47"/>
                  </a:lnTo>
                  <a:lnTo>
                    <a:pt x="0" y="44"/>
                  </a:lnTo>
                  <a:lnTo>
                    <a:pt x="1" y="43"/>
                  </a:lnTo>
                  <a:lnTo>
                    <a:pt x="5" y="43"/>
                  </a:lnTo>
                  <a:lnTo>
                    <a:pt x="6" y="42"/>
                  </a:lnTo>
                  <a:lnTo>
                    <a:pt x="8" y="40"/>
                  </a:lnTo>
                  <a:lnTo>
                    <a:pt x="9" y="37"/>
                  </a:lnTo>
                  <a:lnTo>
                    <a:pt x="9" y="35"/>
                  </a:lnTo>
                  <a:lnTo>
                    <a:pt x="7" y="33"/>
                  </a:lnTo>
                  <a:lnTo>
                    <a:pt x="7" y="31"/>
                  </a:lnTo>
                  <a:lnTo>
                    <a:pt x="8" y="29"/>
                  </a:lnTo>
                  <a:lnTo>
                    <a:pt x="12" y="26"/>
                  </a:lnTo>
                  <a:lnTo>
                    <a:pt x="12" y="25"/>
                  </a:lnTo>
                  <a:lnTo>
                    <a:pt x="12" y="24"/>
                  </a:lnTo>
                  <a:lnTo>
                    <a:pt x="8" y="21"/>
                  </a:lnTo>
                  <a:lnTo>
                    <a:pt x="8" y="20"/>
                  </a:lnTo>
                  <a:lnTo>
                    <a:pt x="10" y="16"/>
                  </a:lnTo>
                  <a:lnTo>
                    <a:pt x="10" y="14"/>
                  </a:lnTo>
                  <a:lnTo>
                    <a:pt x="8" y="7"/>
                  </a:lnTo>
                  <a:lnTo>
                    <a:pt x="7" y="6"/>
                  </a:lnTo>
                  <a:lnTo>
                    <a:pt x="9" y="6"/>
                  </a:lnTo>
                  <a:lnTo>
                    <a:pt x="10" y="4"/>
                  </a:lnTo>
                  <a:lnTo>
                    <a:pt x="11" y="2"/>
                  </a:lnTo>
                  <a:lnTo>
                    <a:pt x="13" y="1"/>
                  </a:lnTo>
                  <a:lnTo>
                    <a:pt x="14" y="1"/>
                  </a:lnTo>
                  <a:lnTo>
                    <a:pt x="18" y="1"/>
                  </a:lnTo>
                  <a:lnTo>
                    <a:pt x="23" y="2"/>
                  </a:lnTo>
                  <a:lnTo>
                    <a:pt x="25" y="2"/>
                  </a:lnTo>
                  <a:lnTo>
                    <a:pt x="30" y="1"/>
                  </a:lnTo>
                  <a:lnTo>
                    <a:pt x="34" y="0"/>
                  </a:lnTo>
                  <a:lnTo>
                    <a:pt x="38" y="1"/>
                  </a:lnTo>
                  <a:lnTo>
                    <a:pt x="39" y="2"/>
                  </a:lnTo>
                  <a:lnTo>
                    <a:pt x="42" y="4"/>
                  </a:lnTo>
                  <a:lnTo>
                    <a:pt x="44" y="4"/>
                  </a:lnTo>
                  <a:lnTo>
                    <a:pt x="49" y="4"/>
                  </a:lnTo>
                  <a:lnTo>
                    <a:pt x="51" y="5"/>
                  </a:lnTo>
                  <a:lnTo>
                    <a:pt x="54" y="8"/>
                  </a:lnTo>
                  <a:lnTo>
                    <a:pt x="58" y="9"/>
                  </a:lnTo>
                  <a:lnTo>
                    <a:pt x="60" y="9"/>
                  </a:lnTo>
                  <a:lnTo>
                    <a:pt x="64" y="8"/>
                  </a:lnTo>
                  <a:lnTo>
                    <a:pt x="66" y="8"/>
                  </a:lnTo>
                  <a:lnTo>
                    <a:pt x="68" y="11"/>
                  </a:lnTo>
                  <a:lnTo>
                    <a:pt x="68" y="15"/>
                  </a:lnTo>
                  <a:lnTo>
                    <a:pt x="70" y="18"/>
                  </a:lnTo>
                  <a:lnTo>
                    <a:pt x="73" y="21"/>
                  </a:lnTo>
                  <a:lnTo>
                    <a:pt x="86" y="20"/>
                  </a:lnTo>
                  <a:lnTo>
                    <a:pt x="89" y="21"/>
                  </a:lnTo>
                  <a:lnTo>
                    <a:pt x="88" y="23"/>
                  </a:lnTo>
                  <a:lnTo>
                    <a:pt x="86" y="24"/>
                  </a:lnTo>
                  <a:lnTo>
                    <a:pt x="80" y="23"/>
                  </a:lnTo>
                  <a:lnTo>
                    <a:pt x="77" y="24"/>
                  </a:lnTo>
                  <a:lnTo>
                    <a:pt x="76" y="25"/>
                  </a:lnTo>
                  <a:lnTo>
                    <a:pt x="76" y="27"/>
                  </a:lnTo>
                  <a:lnTo>
                    <a:pt x="80" y="27"/>
                  </a:lnTo>
                  <a:lnTo>
                    <a:pt x="83" y="27"/>
                  </a:lnTo>
                  <a:lnTo>
                    <a:pt x="87" y="29"/>
                  </a:lnTo>
                  <a:lnTo>
                    <a:pt x="91" y="29"/>
                  </a:lnTo>
                  <a:lnTo>
                    <a:pt x="95" y="30"/>
                  </a:lnTo>
                  <a:lnTo>
                    <a:pt x="99" y="31"/>
                  </a:lnTo>
                  <a:lnTo>
                    <a:pt x="106" y="33"/>
                  </a:lnTo>
                  <a:lnTo>
                    <a:pt x="114" y="40"/>
                  </a:lnTo>
                  <a:lnTo>
                    <a:pt x="116" y="42"/>
                  </a:lnTo>
                  <a:lnTo>
                    <a:pt x="117" y="43"/>
                  </a:lnTo>
                  <a:lnTo>
                    <a:pt x="117" y="46"/>
                  </a:lnTo>
                  <a:lnTo>
                    <a:pt x="114" y="50"/>
                  </a:lnTo>
                  <a:lnTo>
                    <a:pt x="112" y="51"/>
                  </a:lnTo>
                  <a:lnTo>
                    <a:pt x="110" y="52"/>
                  </a:lnTo>
                  <a:lnTo>
                    <a:pt x="109" y="54"/>
                  </a:lnTo>
                  <a:lnTo>
                    <a:pt x="107" y="57"/>
                  </a:lnTo>
                  <a:lnTo>
                    <a:pt x="106" y="57"/>
                  </a:lnTo>
                  <a:lnTo>
                    <a:pt x="105" y="57"/>
                  </a:lnTo>
                  <a:lnTo>
                    <a:pt x="103" y="55"/>
                  </a:lnTo>
                  <a:lnTo>
                    <a:pt x="102" y="53"/>
                  </a:lnTo>
                  <a:lnTo>
                    <a:pt x="98" y="51"/>
                  </a:lnTo>
                  <a:lnTo>
                    <a:pt x="94" y="51"/>
                  </a:lnTo>
                  <a:lnTo>
                    <a:pt x="87" y="49"/>
                  </a:lnTo>
                  <a:lnTo>
                    <a:pt x="83" y="50"/>
                  </a:lnTo>
                  <a:lnTo>
                    <a:pt x="80" y="50"/>
                  </a:lnTo>
                  <a:lnTo>
                    <a:pt x="76" y="49"/>
                  </a:lnTo>
                  <a:lnTo>
                    <a:pt x="71" y="49"/>
                  </a:lnTo>
                  <a:lnTo>
                    <a:pt x="68" y="50"/>
                  </a:lnTo>
                  <a:lnTo>
                    <a:pt x="63" y="51"/>
                  </a:lnTo>
                  <a:lnTo>
                    <a:pt x="62" y="53"/>
                  </a:lnTo>
                  <a:lnTo>
                    <a:pt x="60" y="55"/>
                  </a:lnTo>
                  <a:lnTo>
                    <a:pt x="59" y="55"/>
                  </a:lnTo>
                  <a:lnTo>
                    <a:pt x="49" y="57"/>
                  </a:lnTo>
                  <a:lnTo>
                    <a:pt x="46" y="55"/>
                  </a:lnTo>
                  <a:lnTo>
                    <a:pt x="44" y="53"/>
                  </a:lnTo>
                  <a:lnTo>
                    <a:pt x="40" y="53"/>
                  </a:lnTo>
                  <a:lnTo>
                    <a:pt x="35" y="54"/>
                  </a:lnTo>
                  <a:lnTo>
                    <a:pt x="31" y="55"/>
                  </a:lnTo>
                  <a:lnTo>
                    <a:pt x="30" y="55"/>
                  </a:lnTo>
                  <a:lnTo>
                    <a:pt x="30" y="57"/>
                  </a:lnTo>
                  <a:lnTo>
                    <a:pt x="30" y="60"/>
                  </a:lnTo>
                  <a:lnTo>
                    <a:pt x="29" y="62"/>
                  </a:lnTo>
                  <a:lnTo>
                    <a:pt x="24" y="69"/>
                  </a:lnTo>
                  <a:lnTo>
                    <a:pt x="20" y="74"/>
                  </a:lnTo>
                  <a:lnTo>
                    <a:pt x="19" y="76"/>
                  </a:lnTo>
                  <a:lnTo>
                    <a:pt x="18" y="76"/>
                  </a:lnTo>
                  <a:lnTo>
                    <a:pt x="16" y="73"/>
                  </a:lnTo>
                  <a:lnTo>
                    <a:pt x="14" y="72"/>
                  </a:lnTo>
                  <a:lnTo>
                    <a:pt x="12" y="71"/>
                  </a:lnTo>
                  <a:lnTo>
                    <a:pt x="12" y="70"/>
                  </a:lnTo>
                  <a:lnTo>
                    <a:pt x="12" y="68"/>
                  </a:lnTo>
                  <a:lnTo>
                    <a:pt x="11" y="65"/>
                  </a:lnTo>
                  <a:lnTo>
                    <a:pt x="10" y="64"/>
                  </a:lnTo>
                  <a:lnTo>
                    <a:pt x="8" y="63"/>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04" name="Google Shape;3104;p203"/>
            <p:cNvSpPr/>
            <p:nvPr/>
          </p:nvSpPr>
          <p:spPr>
            <a:xfrm>
              <a:off x="3193328" y="4636611"/>
              <a:ext cx="498242" cy="173572"/>
            </a:xfrm>
            <a:custGeom>
              <a:avLst/>
              <a:gdLst/>
              <a:ahLst/>
              <a:cxnLst/>
              <a:rect l="l" t="t" r="r" b="b"/>
              <a:pathLst>
                <a:path w="526" h="206" extrusionOk="0">
                  <a:moveTo>
                    <a:pt x="369" y="141"/>
                  </a:moveTo>
                  <a:lnTo>
                    <a:pt x="368" y="142"/>
                  </a:lnTo>
                  <a:lnTo>
                    <a:pt x="365" y="142"/>
                  </a:lnTo>
                  <a:lnTo>
                    <a:pt x="364" y="141"/>
                  </a:lnTo>
                  <a:lnTo>
                    <a:pt x="364" y="140"/>
                  </a:lnTo>
                  <a:lnTo>
                    <a:pt x="365" y="136"/>
                  </a:lnTo>
                  <a:lnTo>
                    <a:pt x="365" y="134"/>
                  </a:lnTo>
                  <a:lnTo>
                    <a:pt x="368" y="132"/>
                  </a:lnTo>
                  <a:lnTo>
                    <a:pt x="370" y="131"/>
                  </a:lnTo>
                  <a:lnTo>
                    <a:pt x="373" y="131"/>
                  </a:lnTo>
                  <a:lnTo>
                    <a:pt x="375" y="133"/>
                  </a:lnTo>
                  <a:lnTo>
                    <a:pt x="372" y="136"/>
                  </a:lnTo>
                  <a:lnTo>
                    <a:pt x="370" y="137"/>
                  </a:lnTo>
                  <a:lnTo>
                    <a:pt x="370" y="137"/>
                  </a:lnTo>
                  <a:lnTo>
                    <a:pt x="369" y="141"/>
                  </a:lnTo>
                  <a:close/>
                  <a:moveTo>
                    <a:pt x="39" y="89"/>
                  </a:moveTo>
                  <a:lnTo>
                    <a:pt x="38" y="89"/>
                  </a:lnTo>
                  <a:lnTo>
                    <a:pt x="37" y="88"/>
                  </a:lnTo>
                  <a:lnTo>
                    <a:pt x="38" y="85"/>
                  </a:lnTo>
                  <a:lnTo>
                    <a:pt x="39" y="86"/>
                  </a:lnTo>
                  <a:lnTo>
                    <a:pt x="40" y="87"/>
                  </a:lnTo>
                  <a:lnTo>
                    <a:pt x="41" y="88"/>
                  </a:lnTo>
                  <a:lnTo>
                    <a:pt x="39" y="89"/>
                  </a:lnTo>
                  <a:close/>
                  <a:moveTo>
                    <a:pt x="71" y="76"/>
                  </a:moveTo>
                  <a:lnTo>
                    <a:pt x="68" y="77"/>
                  </a:lnTo>
                  <a:lnTo>
                    <a:pt x="66" y="76"/>
                  </a:lnTo>
                  <a:lnTo>
                    <a:pt x="66" y="76"/>
                  </a:lnTo>
                  <a:lnTo>
                    <a:pt x="65" y="75"/>
                  </a:lnTo>
                  <a:lnTo>
                    <a:pt x="68" y="73"/>
                  </a:lnTo>
                  <a:lnTo>
                    <a:pt x="69" y="72"/>
                  </a:lnTo>
                  <a:lnTo>
                    <a:pt x="71" y="69"/>
                  </a:lnTo>
                  <a:lnTo>
                    <a:pt x="74" y="68"/>
                  </a:lnTo>
                  <a:lnTo>
                    <a:pt x="76" y="68"/>
                  </a:lnTo>
                  <a:lnTo>
                    <a:pt x="76" y="69"/>
                  </a:lnTo>
                  <a:lnTo>
                    <a:pt x="76" y="69"/>
                  </a:lnTo>
                  <a:lnTo>
                    <a:pt x="76" y="71"/>
                  </a:lnTo>
                  <a:lnTo>
                    <a:pt x="73" y="72"/>
                  </a:lnTo>
                  <a:lnTo>
                    <a:pt x="71" y="76"/>
                  </a:lnTo>
                  <a:close/>
                  <a:moveTo>
                    <a:pt x="42" y="71"/>
                  </a:moveTo>
                  <a:lnTo>
                    <a:pt x="41" y="71"/>
                  </a:lnTo>
                  <a:lnTo>
                    <a:pt x="35" y="68"/>
                  </a:lnTo>
                  <a:lnTo>
                    <a:pt x="36" y="65"/>
                  </a:lnTo>
                  <a:lnTo>
                    <a:pt x="38" y="63"/>
                  </a:lnTo>
                  <a:lnTo>
                    <a:pt x="44" y="62"/>
                  </a:lnTo>
                  <a:lnTo>
                    <a:pt x="47" y="64"/>
                  </a:lnTo>
                  <a:lnTo>
                    <a:pt x="47" y="67"/>
                  </a:lnTo>
                  <a:lnTo>
                    <a:pt x="44" y="70"/>
                  </a:lnTo>
                  <a:lnTo>
                    <a:pt x="43" y="71"/>
                  </a:lnTo>
                  <a:lnTo>
                    <a:pt x="42" y="71"/>
                  </a:lnTo>
                  <a:close/>
                  <a:moveTo>
                    <a:pt x="7" y="61"/>
                  </a:moveTo>
                  <a:lnTo>
                    <a:pt x="4" y="61"/>
                  </a:lnTo>
                  <a:lnTo>
                    <a:pt x="2" y="61"/>
                  </a:lnTo>
                  <a:lnTo>
                    <a:pt x="0" y="59"/>
                  </a:lnTo>
                  <a:lnTo>
                    <a:pt x="0" y="57"/>
                  </a:lnTo>
                  <a:lnTo>
                    <a:pt x="0" y="55"/>
                  </a:lnTo>
                  <a:lnTo>
                    <a:pt x="6" y="55"/>
                  </a:lnTo>
                  <a:lnTo>
                    <a:pt x="8" y="57"/>
                  </a:lnTo>
                  <a:lnTo>
                    <a:pt x="8" y="60"/>
                  </a:lnTo>
                  <a:lnTo>
                    <a:pt x="7" y="61"/>
                  </a:lnTo>
                  <a:close/>
                  <a:moveTo>
                    <a:pt x="34" y="57"/>
                  </a:moveTo>
                  <a:lnTo>
                    <a:pt x="33" y="58"/>
                  </a:lnTo>
                  <a:lnTo>
                    <a:pt x="27" y="57"/>
                  </a:lnTo>
                  <a:lnTo>
                    <a:pt x="25" y="55"/>
                  </a:lnTo>
                  <a:lnTo>
                    <a:pt x="27" y="53"/>
                  </a:lnTo>
                  <a:lnTo>
                    <a:pt x="28" y="52"/>
                  </a:lnTo>
                  <a:lnTo>
                    <a:pt x="32" y="52"/>
                  </a:lnTo>
                  <a:lnTo>
                    <a:pt x="35" y="55"/>
                  </a:lnTo>
                  <a:lnTo>
                    <a:pt x="34" y="57"/>
                  </a:lnTo>
                  <a:close/>
                  <a:moveTo>
                    <a:pt x="12" y="46"/>
                  </a:moveTo>
                  <a:lnTo>
                    <a:pt x="14" y="48"/>
                  </a:lnTo>
                  <a:lnTo>
                    <a:pt x="15" y="53"/>
                  </a:lnTo>
                  <a:lnTo>
                    <a:pt x="22" y="60"/>
                  </a:lnTo>
                  <a:lnTo>
                    <a:pt x="22" y="63"/>
                  </a:lnTo>
                  <a:lnTo>
                    <a:pt x="22" y="64"/>
                  </a:lnTo>
                  <a:lnTo>
                    <a:pt x="22" y="66"/>
                  </a:lnTo>
                  <a:lnTo>
                    <a:pt x="25" y="67"/>
                  </a:lnTo>
                  <a:lnTo>
                    <a:pt x="27" y="71"/>
                  </a:lnTo>
                  <a:lnTo>
                    <a:pt x="24" y="76"/>
                  </a:lnTo>
                  <a:lnTo>
                    <a:pt x="17" y="79"/>
                  </a:lnTo>
                  <a:lnTo>
                    <a:pt x="9" y="78"/>
                  </a:lnTo>
                  <a:lnTo>
                    <a:pt x="8" y="78"/>
                  </a:lnTo>
                  <a:lnTo>
                    <a:pt x="5" y="76"/>
                  </a:lnTo>
                  <a:lnTo>
                    <a:pt x="5" y="74"/>
                  </a:lnTo>
                  <a:lnTo>
                    <a:pt x="6" y="72"/>
                  </a:lnTo>
                  <a:lnTo>
                    <a:pt x="10" y="69"/>
                  </a:lnTo>
                  <a:lnTo>
                    <a:pt x="16" y="66"/>
                  </a:lnTo>
                  <a:lnTo>
                    <a:pt x="17" y="64"/>
                  </a:lnTo>
                  <a:lnTo>
                    <a:pt x="14" y="62"/>
                  </a:lnTo>
                  <a:lnTo>
                    <a:pt x="13" y="58"/>
                  </a:lnTo>
                  <a:lnTo>
                    <a:pt x="9" y="56"/>
                  </a:lnTo>
                  <a:lnTo>
                    <a:pt x="7" y="47"/>
                  </a:lnTo>
                  <a:lnTo>
                    <a:pt x="6" y="47"/>
                  </a:lnTo>
                  <a:lnTo>
                    <a:pt x="3" y="48"/>
                  </a:lnTo>
                  <a:lnTo>
                    <a:pt x="2" y="47"/>
                  </a:lnTo>
                  <a:lnTo>
                    <a:pt x="2" y="47"/>
                  </a:lnTo>
                  <a:lnTo>
                    <a:pt x="5" y="44"/>
                  </a:lnTo>
                  <a:lnTo>
                    <a:pt x="5" y="43"/>
                  </a:lnTo>
                  <a:lnTo>
                    <a:pt x="9" y="42"/>
                  </a:lnTo>
                  <a:lnTo>
                    <a:pt x="11" y="43"/>
                  </a:lnTo>
                  <a:lnTo>
                    <a:pt x="12" y="46"/>
                  </a:lnTo>
                  <a:close/>
                  <a:moveTo>
                    <a:pt x="408" y="7"/>
                  </a:moveTo>
                  <a:lnTo>
                    <a:pt x="406" y="7"/>
                  </a:lnTo>
                  <a:lnTo>
                    <a:pt x="405" y="5"/>
                  </a:lnTo>
                  <a:lnTo>
                    <a:pt x="407" y="4"/>
                  </a:lnTo>
                  <a:lnTo>
                    <a:pt x="408" y="3"/>
                  </a:lnTo>
                  <a:lnTo>
                    <a:pt x="408" y="7"/>
                  </a:lnTo>
                  <a:close/>
                  <a:moveTo>
                    <a:pt x="523" y="50"/>
                  </a:moveTo>
                  <a:lnTo>
                    <a:pt x="521" y="51"/>
                  </a:lnTo>
                  <a:lnTo>
                    <a:pt x="520" y="51"/>
                  </a:lnTo>
                  <a:lnTo>
                    <a:pt x="517" y="52"/>
                  </a:lnTo>
                  <a:lnTo>
                    <a:pt x="514" y="50"/>
                  </a:lnTo>
                  <a:lnTo>
                    <a:pt x="512" y="50"/>
                  </a:lnTo>
                  <a:lnTo>
                    <a:pt x="512" y="52"/>
                  </a:lnTo>
                  <a:lnTo>
                    <a:pt x="515" y="53"/>
                  </a:lnTo>
                  <a:lnTo>
                    <a:pt x="516" y="55"/>
                  </a:lnTo>
                  <a:lnTo>
                    <a:pt x="518" y="57"/>
                  </a:lnTo>
                  <a:lnTo>
                    <a:pt x="519" y="60"/>
                  </a:lnTo>
                  <a:lnTo>
                    <a:pt x="522" y="63"/>
                  </a:lnTo>
                  <a:lnTo>
                    <a:pt x="524" y="64"/>
                  </a:lnTo>
                  <a:lnTo>
                    <a:pt x="524" y="65"/>
                  </a:lnTo>
                  <a:lnTo>
                    <a:pt x="523" y="67"/>
                  </a:lnTo>
                  <a:lnTo>
                    <a:pt x="523" y="69"/>
                  </a:lnTo>
                  <a:lnTo>
                    <a:pt x="525" y="77"/>
                  </a:lnTo>
                  <a:lnTo>
                    <a:pt x="524" y="77"/>
                  </a:lnTo>
                  <a:lnTo>
                    <a:pt x="523" y="77"/>
                  </a:lnTo>
                  <a:lnTo>
                    <a:pt x="521" y="77"/>
                  </a:lnTo>
                  <a:lnTo>
                    <a:pt x="520" y="76"/>
                  </a:lnTo>
                  <a:lnTo>
                    <a:pt x="520" y="76"/>
                  </a:lnTo>
                  <a:lnTo>
                    <a:pt x="519" y="77"/>
                  </a:lnTo>
                  <a:lnTo>
                    <a:pt x="518" y="80"/>
                  </a:lnTo>
                  <a:lnTo>
                    <a:pt x="516" y="88"/>
                  </a:lnTo>
                  <a:lnTo>
                    <a:pt x="514" y="95"/>
                  </a:lnTo>
                  <a:lnTo>
                    <a:pt x="512" y="98"/>
                  </a:lnTo>
                  <a:lnTo>
                    <a:pt x="509" y="101"/>
                  </a:lnTo>
                  <a:lnTo>
                    <a:pt x="504" y="106"/>
                  </a:lnTo>
                  <a:lnTo>
                    <a:pt x="497" y="114"/>
                  </a:lnTo>
                  <a:lnTo>
                    <a:pt x="493" y="118"/>
                  </a:lnTo>
                  <a:lnTo>
                    <a:pt x="489" y="121"/>
                  </a:lnTo>
                  <a:lnTo>
                    <a:pt x="485" y="124"/>
                  </a:lnTo>
                  <a:lnTo>
                    <a:pt x="479" y="128"/>
                  </a:lnTo>
                  <a:lnTo>
                    <a:pt x="473" y="130"/>
                  </a:lnTo>
                  <a:lnTo>
                    <a:pt x="463" y="134"/>
                  </a:lnTo>
                  <a:lnTo>
                    <a:pt x="457" y="136"/>
                  </a:lnTo>
                  <a:lnTo>
                    <a:pt x="452" y="137"/>
                  </a:lnTo>
                  <a:lnTo>
                    <a:pt x="447" y="139"/>
                  </a:lnTo>
                  <a:lnTo>
                    <a:pt x="441" y="141"/>
                  </a:lnTo>
                  <a:lnTo>
                    <a:pt x="438" y="143"/>
                  </a:lnTo>
                  <a:lnTo>
                    <a:pt x="434" y="148"/>
                  </a:lnTo>
                  <a:lnTo>
                    <a:pt x="432" y="151"/>
                  </a:lnTo>
                  <a:lnTo>
                    <a:pt x="431" y="153"/>
                  </a:lnTo>
                  <a:lnTo>
                    <a:pt x="430" y="154"/>
                  </a:lnTo>
                  <a:lnTo>
                    <a:pt x="430" y="154"/>
                  </a:lnTo>
                  <a:lnTo>
                    <a:pt x="432" y="156"/>
                  </a:lnTo>
                  <a:lnTo>
                    <a:pt x="432" y="157"/>
                  </a:lnTo>
                  <a:lnTo>
                    <a:pt x="430" y="157"/>
                  </a:lnTo>
                  <a:lnTo>
                    <a:pt x="429" y="157"/>
                  </a:lnTo>
                  <a:lnTo>
                    <a:pt x="429" y="157"/>
                  </a:lnTo>
                  <a:lnTo>
                    <a:pt x="428" y="156"/>
                  </a:lnTo>
                  <a:lnTo>
                    <a:pt x="427" y="154"/>
                  </a:lnTo>
                  <a:lnTo>
                    <a:pt x="426" y="154"/>
                  </a:lnTo>
                  <a:lnTo>
                    <a:pt x="425" y="154"/>
                  </a:lnTo>
                  <a:lnTo>
                    <a:pt x="425" y="156"/>
                  </a:lnTo>
                  <a:lnTo>
                    <a:pt x="423" y="161"/>
                  </a:lnTo>
                  <a:lnTo>
                    <a:pt x="423" y="163"/>
                  </a:lnTo>
                  <a:lnTo>
                    <a:pt x="423" y="164"/>
                  </a:lnTo>
                  <a:lnTo>
                    <a:pt x="423" y="167"/>
                  </a:lnTo>
                  <a:lnTo>
                    <a:pt x="422" y="168"/>
                  </a:lnTo>
                  <a:lnTo>
                    <a:pt x="421" y="170"/>
                  </a:lnTo>
                  <a:lnTo>
                    <a:pt x="421" y="172"/>
                  </a:lnTo>
                  <a:lnTo>
                    <a:pt x="418" y="173"/>
                  </a:lnTo>
                  <a:lnTo>
                    <a:pt x="418" y="175"/>
                  </a:lnTo>
                  <a:lnTo>
                    <a:pt x="417" y="179"/>
                  </a:lnTo>
                  <a:lnTo>
                    <a:pt x="416" y="181"/>
                  </a:lnTo>
                  <a:lnTo>
                    <a:pt x="415" y="184"/>
                  </a:lnTo>
                  <a:lnTo>
                    <a:pt x="414" y="186"/>
                  </a:lnTo>
                  <a:lnTo>
                    <a:pt x="416" y="187"/>
                  </a:lnTo>
                  <a:lnTo>
                    <a:pt x="416" y="188"/>
                  </a:lnTo>
                  <a:lnTo>
                    <a:pt x="415" y="190"/>
                  </a:lnTo>
                  <a:lnTo>
                    <a:pt x="414" y="192"/>
                  </a:lnTo>
                  <a:lnTo>
                    <a:pt x="412" y="192"/>
                  </a:lnTo>
                  <a:lnTo>
                    <a:pt x="409" y="195"/>
                  </a:lnTo>
                  <a:lnTo>
                    <a:pt x="408" y="197"/>
                  </a:lnTo>
                  <a:lnTo>
                    <a:pt x="407" y="198"/>
                  </a:lnTo>
                  <a:lnTo>
                    <a:pt x="407" y="200"/>
                  </a:lnTo>
                  <a:lnTo>
                    <a:pt x="407" y="201"/>
                  </a:lnTo>
                  <a:lnTo>
                    <a:pt x="405" y="202"/>
                  </a:lnTo>
                  <a:lnTo>
                    <a:pt x="405" y="203"/>
                  </a:lnTo>
                  <a:lnTo>
                    <a:pt x="403" y="204"/>
                  </a:lnTo>
                  <a:lnTo>
                    <a:pt x="402" y="205"/>
                  </a:lnTo>
                  <a:lnTo>
                    <a:pt x="399" y="204"/>
                  </a:lnTo>
                  <a:lnTo>
                    <a:pt x="396" y="204"/>
                  </a:lnTo>
                  <a:lnTo>
                    <a:pt x="394" y="203"/>
                  </a:lnTo>
                  <a:lnTo>
                    <a:pt x="392" y="200"/>
                  </a:lnTo>
                  <a:lnTo>
                    <a:pt x="390" y="198"/>
                  </a:lnTo>
                  <a:lnTo>
                    <a:pt x="389" y="195"/>
                  </a:lnTo>
                  <a:lnTo>
                    <a:pt x="388" y="191"/>
                  </a:lnTo>
                  <a:lnTo>
                    <a:pt x="386" y="190"/>
                  </a:lnTo>
                  <a:lnTo>
                    <a:pt x="384" y="188"/>
                  </a:lnTo>
                  <a:lnTo>
                    <a:pt x="382" y="189"/>
                  </a:lnTo>
                  <a:lnTo>
                    <a:pt x="379" y="189"/>
                  </a:lnTo>
                  <a:lnTo>
                    <a:pt x="378" y="188"/>
                  </a:lnTo>
                  <a:lnTo>
                    <a:pt x="374" y="186"/>
                  </a:lnTo>
                  <a:lnTo>
                    <a:pt x="370" y="184"/>
                  </a:lnTo>
                  <a:lnTo>
                    <a:pt x="368" y="183"/>
                  </a:lnTo>
                  <a:lnTo>
                    <a:pt x="366" y="184"/>
                  </a:lnTo>
                  <a:lnTo>
                    <a:pt x="365" y="185"/>
                  </a:lnTo>
                  <a:lnTo>
                    <a:pt x="363" y="187"/>
                  </a:lnTo>
                  <a:lnTo>
                    <a:pt x="360" y="189"/>
                  </a:lnTo>
                  <a:lnTo>
                    <a:pt x="359" y="189"/>
                  </a:lnTo>
                  <a:lnTo>
                    <a:pt x="358" y="187"/>
                  </a:lnTo>
                  <a:lnTo>
                    <a:pt x="357" y="186"/>
                  </a:lnTo>
                  <a:lnTo>
                    <a:pt x="358" y="184"/>
                  </a:lnTo>
                  <a:lnTo>
                    <a:pt x="361" y="180"/>
                  </a:lnTo>
                  <a:lnTo>
                    <a:pt x="358" y="180"/>
                  </a:lnTo>
                  <a:lnTo>
                    <a:pt x="357" y="179"/>
                  </a:lnTo>
                  <a:lnTo>
                    <a:pt x="357" y="178"/>
                  </a:lnTo>
                  <a:lnTo>
                    <a:pt x="356" y="176"/>
                  </a:lnTo>
                  <a:lnTo>
                    <a:pt x="357" y="174"/>
                  </a:lnTo>
                  <a:lnTo>
                    <a:pt x="359" y="173"/>
                  </a:lnTo>
                  <a:lnTo>
                    <a:pt x="361" y="174"/>
                  </a:lnTo>
                  <a:lnTo>
                    <a:pt x="363" y="174"/>
                  </a:lnTo>
                  <a:lnTo>
                    <a:pt x="364" y="172"/>
                  </a:lnTo>
                  <a:lnTo>
                    <a:pt x="365" y="171"/>
                  </a:lnTo>
                  <a:lnTo>
                    <a:pt x="366" y="171"/>
                  </a:lnTo>
                  <a:lnTo>
                    <a:pt x="367" y="170"/>
                  </a:lnTo>
                  <a:lnTo>
                    <a:pt x="365" y="167"/>
                  </a:lnTo>
                  <a:lnTo>
                    <a:pt x="365" y="165"/>
                  </a:lnTo>
                  <a:lnTo>
                    <a:pt x="365" y="164"/>
                  </a:lnTo>
                  <a:lnTo>
                    <a:pt x="365" y="162"/>
                  </a:lnTo>
                  <a:lnTo>
                    <a:pt x="365" y="161"/>
                  </a:lnTo>
                  <a:lnTo>
                    <a:pt x="365" y="160"/>
                  </a:lnTo>
                  <a:lnTo>
                    <a:pt x="365" y="158"/>
                  </a:lnTo>
                  <a:lnTo>
                    <a:pt x="364" y="157"/>
                  </a:lnTo>
                  <a:lnTo>
                    <a:pt x="364" y="156"/>
                  </a:lnTo>
                  <a:lnTo>
                    <a:pt x="364" y="156"/>
                  </a:lnTo>
                  <a:lnTo>
                    <a:pt x="363" y="155"/>
                  </a:lnTo>
                  <a:lnTo>
                    <a:pt x="362" y="154"/>
                  </a:lnTo>
                  <a:lnTo>
                    <a:pt x="363" y="154"/>
                  </a:lnTo>
                  <a:lnTo>
                    <a:pt x="367" y="152"/>
                  </a:lnTo>
                  <a:lnTo>
                    <a:pt x="369" y="151"/>
                  </a:lnTo>
                  <a:lnTo>
                    <a:pt x="371" y="149"/>
                  </a:lnTo>
                  <a:lnTo>
                    <a:pt x="373" y="147"/>
                  </a:lnTo>
                  <a:lnTo>
                    <a:pt x="375" y="145"/>
                  </a:lnTo>
                  <a:lnTo>
                    <a:pt x="378" y="135"/>
                  </a:lnTo>
                  <a:lnTo>
                    <a:pt x="381" y="129"/>
                  </a:lnTo>
                  <a:lnTo>
                    <a:pt x="381" y="126"/>
                  </a:lnTo>
                  <a:lnTo>
                    <a:pt x="378" y="121"/>
                  </a:lnTo>
                  <a:lnTo>
                    <a:pt x="378" y="115"/>
                  </a:lnTo>
                  <a:lnTo>
                    <a:pt x="378" y="113"/>
                  </a:lnTo>
                  <a:lnTo>
                    <a:pt x="378" y="112"/>
                  </a:lnTo>
                  <a:lnTo>
                    <a:pt x="376" y="115"/>
                  </a:lnTo>
                  <a:lnTo>
                    <a:pt x="376" y="123"/>
                  </a:lnTo>
                  <a:lnTo>
                    <a:pt x="375" y="127"/>
                  </a:lnTo>
                  <a:lnTo>
                    <a:pt x="373" y="128"/>
                  </a:lnTo>
                  <a:lnTo>
                    <a:pt x="371" y="127"/>
                  </a:lnTo>
                  <a:lnTo>
                    <a:pt x="372" y="121"/>
                  </a:lnTo>
                  <a:lnTo>
                    <a:pt x="371" y="123"/>
                  </a:lnTo>
                  <a:lnTo>
                    <a:pt x="369" y="127"/>
                  </a:lnTo>
                  <a:lnTo>
                    <a:pt x="365" y="130"/>
                  </a:lnTo>
                  <a:lnTo>
                    <a:pt x="364" y="131"/>
                  </a:lnTo>
                  <a:lnTo>
                    <a:pt x="364" y="132"/>
                  </a:lnTo>
                  <a:lnTo>
                    <a:pt x="360" y="131"/>
                  </a:lnTo>
                  <a:lnTo>
                    <a:pt x="358" y="130"/>
                  </a:lnTo>
                  <a:lnTo>
                    <a:pt x="351" y="123"/>
                  </a:lnTo>
                  <a:lnTo>
                    <a:pt x="346" y="121"/>
                  </a:lnTo>
                  <a:lnTo>
                    <a:pt x="343" y="118"/>
                  </a:lnTo>
                  <a:lnTo>
                    <a:pt x="342" y="118"/>
                  </a:lnTo>
                  <a:lnTo>
                    <a:pt x="342" y="116"/>
                  </a:lnTo>
                  <a:lnTo>
                    <a:pt x="345" y="115"/>
                  </a:lnTo>
                  <a:lnTo>
                    <a:pt x="348" y="112"/>
                  </a:lnTo>
                  <a:lnTo>
                    <a:pt x="348" y="108"/>
                  </a:lnTo>
                  <a:lnTo>
                    <a:pt x="348" y="104"/>
                  </a:lnTo>
                  <a:lnTo>
                    <a:pt x="346" y="98"/>
                  </a:lnTo>
                  <a:lnTo>
                    <a:pt x="347" y="90"/>
                  </a:lnTo>
                  <a:lnTo>
                    <a:pt x="347" y="87"/>
                  </a:lnTo>
                  <a:lnTo>
                    <a:pt x="343" y="81"/>
                  </a:lnTo>
                  <a:lnTo>
                    <a:pt x="346" y="77"/>
                  </a:lnTo>
                  <a:lnTo>
                    <a:pt x="353" y="75"/>
                  </a:lnTo>
                  <a:lnTo>
                    <a:pt x="355" y="74"/>
                  </a:lnTo>
                  <a:lnTo>
                    <a:pt x="356" y="68"/>
                  </a:lnTo>
                  <a:lnTo>
                    <a:pt x="358" y="65"/>
                  </a:lnTo>
                  <a:lnTo>
                    <a:pt x="361" y="66"/>
                  </a:lnTo>
                  <a:lnTo>
                    <a:pt x="364" y="66"/>
                  </a:lnTo>
                  <a:lnTo>
                    <a:pt x="360" y="65"/>
                  </a:lnTo>
                  <a:lnTo>
                    <a:pt x="358" y="60"/>
                  </a:lnTo>
                  <a:lnTo>
                    <a:pt x="357" y="58"/>
                  </a:lnTo>
                  <a:lnTo>
                    <a:pt x="362" y="52"/>
                  </a:lnTo>
                  <a:lnTo>
                    <a:pt x="365" y="50"/>
                  </a:lnTo>
                  <a:lnTo>
                    <a:pt x="369" y="47"/>
                  </a:lnTo>
                  <a:lnTo>
                    <a:pt x="371" y="41"/>
                  </a:lnTo>
                  <a:lnTo>
                    <a:pt x="371" y="33"/>
                  </a:lnTo>
                  <a:lnTo>
                    <a:pt x="370" y="28"/>
                  </a:lnTo>
                  <a:lnTo>
                    <a:pt x="370" y="22"/>
                  </a:lnTo>
                  <a:lnTo>
                    <a:pt x="371" y="20"/>
                  </a:lnTo>
                  <a:lnTo>
                    <a:pt x="376" y="19"/>
                  </a:lnTo>
                  <a:lnTo>
                    <a:pt x="379" y="17"/>
                  </a:lnTo>
                  <a:lnTo>
                    <a:pt x="381" y="15"/>
                  </a:lnTo>
                  <a:lnTo>
                    <a:pt x="385" y="15"/>
                  </a:lnTo>
                  <a:lnTo>
                    <a:pt x="389" y="13"/>
                  </a:lnTo>
                  <a:lnTo>
                    <a:pt x="397" y="11"/>
                  </a:lnTo>
                  <a:lnTo>
                    <a:pt x="408" y="8"/>
                  </a:lnTo>
                  <a:lnTo>
                    <a:pt x="410" y="5"/>
                  </a:lnTo>
                  <a:lnTo>
                    <a:pt x="409" y="0"/>
                  </a:lnTo>
                  <a:lnTo>
                    <a:pt x="410" y="1"/>
                  </a:lnTo>
                  <a:lnTo>
                    <a:pt x="412" y="3"/>
                  </a:lnTo>
                  <a:lnTo>
                    <a:pt x="414" y="6"/>
                  </a:lnTo>
                  <a:lnTo>
                    <a:pt x="417" y="7"/>
                  </a:lnTo>
                  <a:lnTo>
                    <a:pt x="420" y="8"/>
                  </a:lnTo>
                  <a:lnTo>
                    <a:pt x="427" y="13"/>
                  </a:lnTo>
                  <a:lnTo>
                    <a:pt x="431" y="15"/>
                  </a:lnTo>
                  <a:lnTo>
                    <a:pt x="435" y="18"/>
                  </a:lnTo>
                  <a:lnTo>
                    <a:pt x="442" y="20"/>
                  </a:lnTo>
                  <a:lnTo>
                    <a:pt x="446" y="20"/>
                  </a:lnTo>
                  <a:lnTo>
                    <a:pt x="447" y="22"/>
                  </a:lnTo>
                  <a:lnTo>
                    <a:pt x="447" y="24"/>
                  </a:lnTo>
                  <a:lnTo>
                    <a:pt x="449" y="25"/>
                  </a:lnTo>
                  <a:lnTo>
                    <a:pt x="452" y="25"/>
                  </a:lnTo>
                  <a:lnTo>
                    <a:pt x="453" y="26"/>
                  </a:lnTo>
                  <a:lnTo>
                    <a:pt x="453" y="26"/>
                  </a:lnTo>
                  <a:lnTo>
                    <a:pt x="455" y="33"/>
                  </a:lnTo>
                  <a:lnTo>
                    <a:pt x="456" y="34"/>
                  </a:lnTo>
                  <a:lnTo>
                    <a:pt x="459" y="35"/>
                  </a:lnTo>
                  <a:lnTo>
                    <a:pt x="463" y="35"/>
                  </a:lnTo>
                  <a:lnTo>
                    <a:pt x="464" y="35"/>
                  </a:lnTo>
                  <a:lnTo>
                    <a:pt x="468" y="37"/>
                  </a:lnTo>
                  <a:lnTo>
                    <a:pt x="471" y="38"/>
                  </a:lnTo>
                  <a:lnTo>
                    <a:pt x="474" y="39"/>
                  </a:lnTo>
                  <a:lnTo>
                    <a:pt x="475" y="39"/>
                  </a:lnTo>
                  <a:lnTo>
                    <a:pt x="477" y="39"/>
                  </a:lnTo>
                  <a:lnTo>
                    <a:pt x="477" y="37"/>
                  </a:lnTo>
                  <a:lnTo>
                    <a:pt x="479" y="38"/>
                  </a:lnTo>
                  <a:lnTo>
                    <a:pt x="481" y="39"/>
                  </a:lnTo>
                  <a:lnTo>
                    <a:pt x="485" y="39"/>
                  </a:lnTo>
                  <a:lnTo>
                    <a:pt x="486" y="38"/>
                  </a:lnTo>
                  <a:lnTo>
                    <a:pt x="487" y="37"/>
                  </a:lnTo>
                  <a:lnTo>
                    <a:pt x="487" y="35"/>
                  </a:lnTo>
                  <a:lnTo>
                    <a:pt x="488" y="34"/>
                  </a:lnTo>
                  <a:lnTo>
                    <a:pt x="490" y="32"/>
                  </a:lnTo>
                  <a:lnTo>
                    <a:pt x="491" y="33"/>
                  </a:lnTo>
                  <a:lnTo>
                    <a:pt x="498" y="36"/>
                  </a:lnTo>
                  <a:lnTo>
                    <a:pt x="499" y="36"/>
                  </a:lnTo>
                  <a:lnTo>
                    <a:pt x="501" y="39"/>
                  </a:lnTo>
                  <a:lnTo>
                    <a:pt x="504" y="42"/>
                  </a:lnTo>
                  <a:lnTo>
                    <a:pt x="507" y="43"/>
                  </a:lnTo>
                  <a:lnTo>
                    <a:pt x="513" y="44"/>
                  </a:lnTo>
                  <a:lnTo>
                    <a:pt x="518" y="48"/>
                  </a:lnTo>
                  <a:lnTo>
                    <a:pt x="523" y="50"/>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05" name="Google Shape;3105;p203"/>
            <p:cNvSpPr/>
            <p:nvPr/>
          </p:nvSpPr>
          <p:spPr>
            <a:xfrm>
              <a:off x="3536656" y="4747401"/>
              <a:ext cx="12560" cy="11080"/>
            </a:xfrm>
            <a:custGeom>
              <a:avLst/>
              <a:gdLst/>
              <a:ahLst/>
              <a:cxnLst/>
              <a:rect l="l" t="t" r="r" b="b"/>
              <a:pathLst>
                <a:path w="12" h="12" extrusionOk="0">
                  <a:moveTo>
                    <a:pt x="5" y="10"/>
                  </a:moveTo>
                  <a:lnTo>
                    <a:pt x="4" y="11"/>
                  </a:lnTo>
                  <a:lnTo>
                    <a:pt x="1" y="11"/>
                  </a:lnTo>
                  <a:lnTo>
                    <a:pt x="0" y="10"/>
                  </a:lnTo>
                  <a:lnTo>
                    <a:pt x="0" y="9"/>
                  </a:lnTo>
                  <a:lnTo>
                    <a:pt x="1" y="5"/>
                  </a:lnTo>
                  <a:lnTo>
                    <a:pt x="1" y="3"/>
                  </a:lnTo>
                  <a:lnTo>
                    <a:pt x="4" y="1"/>
                  </a:lnTo>
                  <a:lnTo>
                    <a:pt x="6" y="0"/>
                  </a:lnTo>
                  <a:lnTo>
                    <a:pt x="9" y="0"/>
                  </a:lnTo>
                  <a:lnTo>
                    <a:pt x="11" y="2"/>
                  </a:lnTo>
                  <a:lnTo>
                    <a:pt x="8" y="5"/>
                  </a:lnTo>
                  <a:lnTo>
                    <a:pt x="6" y="6"/>
                  </a:lnTo>
                  <a:lnTo>
                    <a:pt x="6" y="6"/>
                  </a:lnTo>
                  <a:lnTo>
                    <a:pt x="5" y="1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06" name="Google Shape;3106;p203"/>
            <p:cNvSpPr/>
            <p:nvPr/>
          </p:nvSpPr>
          <p:spPr>
            <a:xfrm>
              <a:off x="3226824" y="4710471"/>
              <a:ext cx="4185" cy="3694"/>
            </a:xfrm>
            <a:custGeom>
              <a:avLst/>
              <a:gdLst/>
              <a:ahLst/>
              <a:cxnLst/>
              <a:rect l="l" t="t" r="r" b="b"/>
              <a:pathLst>
                <a:path w="5" h="5" extrusionOk="0">
                  <a:moveTo>
                    <a:pt x="2" y="4"/>
                  </a:moveTo>
                  <a:lnTo>
                    <a:pt x="1" y="4"/>
                  </a:lnTo>
                  <a:lnTo>
                    <a:pt x="0" y="3"/>
                  </a:lnTo>
                  <a:lnTo>
                    <a:pt x="1" y="0"/>
                  </a:lnTo>
                  <a:lnTo>
                    <a:pt x="2" y="1"/>
                  </a:lnTo>
                  <a:lnTo>
                    <a:pt x="3" y="2"/>
                  </a:lnTo>
                  <a:lnTo>
                    <a:pt x="4" y="3"/>
                  </a:lnTo>
                  <a:lnTo>
                    <a:pt x="2"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07" name="Google Shape;3107;p203"/>
            <p:cNvSpPr/>
            <p:nvPr/>
          </p:nvSpPr>
          <p:spPr>
            <a:xfrm>
              <a:off x="3251946" y="4695699"/>
              <a:ext cx="12560" cy="7386"/>
            </a:xfrm>
            <a:custGeom>
              <a:avLst/>
              <a:gdLst/>
              <a:ahLst/>
              <a:cxnLst/>
              <a:rect l="l" t="t" r="r" b="b"/>
              <a:pathLst>
                <a:path w="12" h="10" extrusionOk="0">
                  <a:moveTo>
                    <a:pt x="6" y="8"/>
                  </a:moveTo>
                  <a:lnTo>
                    <a:pt x="3" y="9"/>
                  </a:lnTo>
                  <a:lnTo>
                    <a:pt x="1" y="8"/>
                  </a:lnTo>
                  <a:lnTo>
                    <a:pt x="1" y="8"/>
                  </a:lnTo>
                  <a:lnTo>
                    <a:pt x="0" y="7"/>
                  </a:lnTo>
                  <a:lnTo>
                    <a:pt x="3" y="5"/>
                  </a:lnTo>
                  <a:lnTo>
                    <a:pt x="4" y="4"/>
                  </a:lnTo>
                  <a:lnTo>
                    <a:pt x="6" y="1"/>
                  </a:lnTo>
                  <a:lnTo>
                    <a:pt x="9" y="0"/>
                  </a:lnTo>
                  <a:lnTo>
                    <a:pt x="11" y="0"/>
                  </a:lnTo>
                  <a:lnTo>
                    <a:pt x="11" y="1"/>
                  </a:lnTo>
                  <a:lnTo>
                    <a:pt x="11" y="1"/>
                  </a:lnTo>
                  <a:lnTo>
                    <a:pt x="11" y="3"/>
                  </a:lnTo>
                  <a:lnTo>
                    <a:pt x="8" y="4"/>
                  </a:lnTo>
                  <a:lnTo>
                    <a:pt x="6" y="8"/>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08" name="Google Shape;3108;p203"/>
            <p:cNvSpPr/>
            <p:nvPr/>
          </p:nvSpPr>
          <p:spPr>
            <a:xfrm>
              <a:off x="3226824" y="4688313"/>
              <a:ext cx="12560" cy="7386"/>
            </a:xfrm>
            <a:custGeom>
              <a:avLst/>
              <a:gdLst/>
              <a:ahLst/>
              <a:cxnLst/>
              <a:rect l="l" t="t" r="r" b="b"/>
              <a:pathLst>
                <a:path w="13" h="10" extrusionOk="0">
                  <a:moveTo>
                    <a:pt x="7" y="9"/>
                  </a:moveTo>
                  <a:lnTo>
                    <a:pt x="6" y="9"/>
                  </a:lnTo>
                  <a:lnTo>
                    <a:pt x="0" y="6"/>
                  </a:lnTo>
                  <a:lnTo>
                    <a:pt x="1" y="3"/>
                  </a:lnTo>
                  <a:lnTo>
                    <a:pt x="3" y="1"/>
                  </a:lnTo>
                  <a:lnTo>
                    <a:pt x="9" y="0"/>
                  </a:lnTo>
                  <a:lnTo>
                    <a:pt x="12" y="2"/>
                  </a:lnTo>
                  <a:lnTo>
                    <a:pt x="12" y="5"/>
                  </a:lnTo>
                  <a:lnTo>
                    <a:pt x="9" y="8"/>
                  </a:lnTo>
                  <a:lnTo>
                    <a:pt x="8" y="9"/>
                  </a:lnTo>
                  <a:lnTo>
                    <a:pt x="7" y="9"/>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09" name="Google Shape;3109;p203"/>
            <p:cNvSpPr/>
            <p:nvPr/>
          </p:nvSpPr>
          <p:spPr>
            <a:xfrm>
              <a:off x="3193328" y="4684621"/>
              <a:ext cx="8374" cy="7386"/>
            </a:xfrm>
            <a:custGeom>
              <a:avLst/>
              <a:gdLst/>
              <a:ahLst/>
              <a:cxnLst/>
              <a:rect l="l" t="t" r="r" b="b"/>
              <a:pathLst>
                <a:path w="9" h="7" extrusionOk="0">
                  <a:moveTo>
                    <a:pt x="7" y="6"/>
                  </a:moveTo>
                  <a:lnTo>
                    <a:pt x="4" y="6"/>
                  </a:lnTo>
                  <a:lnTo>
                    <a:pt x="2" y="6"/>
                  </a:lnTo>
                  <a:lnTo>
                    <a:pt x="0" y="4"/>
                  </a:lnTo>
                  <a:lnTo>
                    <a:pt x="0" y="2"/>
                  </a:lnTo>
                  <a:lnTo>
                    <a:pt x="0" y="0"/>
                  </a:lnTo>
                  <a:lnTo>
                    <a:pt x="6" y="0"/>
                  </a:lnTo>
                  <a:lnTo>
                    <a:pt x="8" y="2"/>
                  </a:lnTo>
                  <a:lnTo>
                    <a:pt x="8" y="5"/>
                  </a:lnTo>
                  <a:lnTo>
                    <a:pt x="7"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10" name="Google Shape;3110;p203"/>
            <p:cNvSpPr/>
            <p:nvPr/>
          </p:nvSpPr>
          <p:spPr>
            <a:xfrm>
              <a:off x="3214261" y="4680928"/>
              <a:ext cx="8374" cy="7386"/>
            </a:xfrm>
            <a:custGeom>
              <a:avLst/>
              <a:gdLst/>
              <a:ahLst/>
              <a:cxnLst/>
              <a:rect l="l" t="t" r="r" b="b"/>
              <a:pathLst>
                <a:path w="11" h="7" extrusionOk="0">
                  <a:moveTo>
                    <a:pt x="9" y="5"/>
                  </a:moveTo>
                  <a:lnTo>
                    <a:pt x="8" y="6"/>
                  </a:lnTo>
                  <a:lnTo>
                    <a:pt x="2" y="5"/>
                  </a:lnTo>
                  <a:lnTo>
                    <a:pt x="0" y="3"/>
                  </a:lnTo>
                  <a:lnTo>
                    <a:pt x="2" y="1"/>
                  </a:lnTo>
                  <a:lnTo>
                    <a:pt x="3" y="0"/>
                  </a:lnTo>
                  <a:lnTo>
                    <a:pt x="7" y="0"/>
                  </a:lnTo>
                  <a:lnTo>
                    <a:pt x="10" y="3"/>
                  </a:lnTo>
                  <a:lnTo>
                    <a:pt x="9"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11" name="Google Shape;3111;p203"/>
            <p:cNvSpPr/>
            <p:nvPr/>
          </p:nvSpPr>
          <p:spPr>
            <a:xfrm>
              <a:off x="3193328" y="4673541"/>
              <a:ext cx="25121" cy="33238"/>
            </a:xfrm>
            <a:custGeom>
              <a:avLst/>
              <a:gdLst/>
              <a:ahLst/>
              <a:cxnLst/>
              <a:rect l="l" t="t" r="r" b="b"/>
              <a:pathLst>
                <a:path w="26" h="38" extrusionOk="0">
                  <a:moveTo>
                    <a:pt x="10" y="4"/>
                  </a:moveTo>
                  <a:lnTo>
                    <a:pt x="12" y="6"/>
                  </a:lnTo>
                  <a:lnTo>
                    <a:pt x="13" y="11"/>
                  </a:lnTo>
                  <a:lnTo>
                    <a:pt x="20" y="18"/>
                  </a:lnTo>
                  <a:lnTo>
                    <a:pt x="20" y="21"/>
                  </a:lnTo>
                  <a:lnTo>
                    <a:pt x="20" y="22"/>
                  </a:lnTo>
                  <a:lnTo>
                    <a:pt x="20" y="24"/>
                  </a:lnTo>
                  <a:lnTo>
                    <a:pt x="23" y="25"/>
                  </a:lnTo>
                  <a:lnTo>
                    <a:pt x="25" y="29"/>
                  </a:lnTo>
                  <a:lnTo>
                    <a:pt x="22" y="34"/>
                  </a:lnTo>
                  <a:lnTo>
                    <a:pt x="15" y="37"/>
                  </a:lnTo>
                  <a:lnTo>
                    <a:pt x="7" y="36"/>
                  </a:lnTo>
                  <a:lnTo>
                    <a:pt x="6" y="36"/>
                  </a:lnTo>
                  <a:lnTo>
                    <a:pt x="3" y="34"/>
                  </a:lnTo>
                  <a:lnTo>
                    <a:pt x="3" y="32"/>
                  </a:lnTo>
                  <a:lnTo>
                    <a:pt x="4" y="30"/>
                  </a:lnTo>
                  <a:lnTo>
                    <a:pt x="8" y="27"/>
                  </a:lnTo>
                  <a:lnTo>
                    <a:pt x="14" y="24"/>
                  </a:lnTo>
                  <a:lnTo>
                    <a:pt x="15" y="22"/>
                  </a:lnTo>
                  <a:lnTo>
                    <a:pt x="12" y="20"/>
                  </a:lnTo>
                  <a:lnTo>
                    <a:pt x="11" y="16"/>
                  </a:lnTo>
                  <a:lnTo>
                    <a:pt x="7" y="14"/>
                  </a:lnTo>
                  <a:lnTo>
                    <a:pt x="5" y="5"/>
                  </a:lnTo>
                  <a:lnTo>
                    <a:pt x="4" y="5"/>
                  </a:lnTo>
                  <a:lnTo>
                    <a:pt x="1" y="6"/>
                  </a:lnTo>
                  <a:lnTo>
                    <a:pt x="0" y="5"/>
                  </a:lnTo>
                  <a:lnTo>
                    <a:pt x="0" y="5"/>
                  </a:lnTo>
                  <a:lnTo>
                    <a:pt x="3" y="2"/>
                  </a:lnTo>
                  <a:lnTo>
                    <a:pt x="3" y="1"/>
                  </a:lnTo>
                  <a:lnTo>
                    <a:pt x="7" y="0"/>
                  </a:lnTo>
                  <a:lnTo>
                    <a:pt x="9" y="1"/>
                  </a:lnTo>
                  <a:lnTo>
                    <a:pt x="10"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12" name="Google Shape;3112;p203"/>
            <p:cNvSpPr/>
            <p:nvPr/>
          </p:nvSpPr>
          <p:spPr>
            <a:xfrm>
              <a:off x="3578525" y="4640305"/>
              <a:ext cx="4185" cy="3692"/>
            </a:xfrm>
            <a:custGeom>
              <a:avLst/>
              <a:gdLst/>
              <a:ahLst/>
              <a:cxnLst/>
              <a:rect l="l" t="t" r="r" b="b"/>
              <a:pathLst>
                <a:path w="4" h="5" extrusionOk="0">
                  <a:moveTo>
                    <a:pt x="3" y="4"/>
                  </a:moveTo>
                  <a:lnTo>
                    <a:pt x="1" y="4"/>
                  </a:lnTo>
                  <a:lnTo>
                    <a:pt x="0" y="2"/>
                  </a:lnTo>
                  <a:lnTo>
                    <a:pt x="2" y="1"/>
                  </a:lnTo>
                  <a:lnTo>
                    <a:pt x="3" y="0"/>
                  </a:lnTo>
                  <a:lnTo>
                    <a:pt x="3"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13" name="Google Shape;3113;p203"/>
            <p:cNvSpPr/>
            <p:nvPr/>
          </p:nvSpPr>
          <p:spPr>
            <a:xfrm>
              <a:off x="4097704" y="4348557"/>
              <a:ext cx="8374" cy="7386"/>
            </a:xfrm>
            <a:custGeom>
              <a:avLst/>
              <a:gdLst/>
              <a:ahLst/>
              <a:cxnLst/>
              <a:rect l="l" t="t" r="r" b="b"/>
              <a:pathLst>
                <a:path w="7" h="8" extrusionOk="0">
                  <a:moveTo>
                    <a:pt x="2" y="7"/>
                  </a:moveTo>
                  <a:lnTo>
                    <a:pt x="0" y="7"/>
                  </a:lnTo>
                  <a:lnTo>
                    <a:pt x="1" y="6"/>
                  </a:lnTo>
                  <a:lnTo>
                    <a:pt x="1" y="4"/>
                  </a:lnTo>
                  <a:lnTo>
                    <a:pt x="2" y="2"/>
                  </a:lnTo>
                  <a:lnTo>
                    <a:pt x="4" y="0"/>
                  </a:lnTo>
                  <a:lnTo>
                    <a:pt x="6" y="0"/>
                  </a:lnTo>
                  <a:lnTo>
                    <a:pt x="5" y="6"/>
                  </a:lnTo>
                  <a:lnTo>
                    <a:pt x="2" y="7"/>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14" name="Google Shape;3114;p203"/>
            <p:cNvSpPr/>
            <p:nvPr/>
          </p:nvSpPr>
          <p:spPr>
            <a:xfrm>
              <a:off x="4097704" y="4348557"/>
              <a:ext cx="8374" cy="7386"/>
            </a:xfrm>
            <a:custGeom>
              <a:avLst/>
              <a:gdLst/>
              <a:ahLst/>
              <a:cxnLst/>
              <a:rect l="l" t="t" r="r" b="b"/>
              <a:pathLst>
                <a:path w="7" h="8" extrusionOk="0">
                  <a:moveTo>
                    <a:pt x="2" y="7"/>
                  </a:moveTo>
                  <a:lnTo>
                    <a:pt x="0" y="7"/>
                  </a:lnTo>
                  <a:lnTo>
                    <a:pt x="1" y="6"/>
                  </a:lnTo>
                  <a:lnTo>
                    <a:pt x="1" y="4"/>
                  </a:lnTo>
                  <a:lnTo>
                    <a:pt x="2" y="2"/>
                  </a:lnTo>
                  <a:lnTo>
                    <a:pt x="4" y="0"/>
                  </a:lnTo>
                  <a:lnTo>
                    <a:pt x="6" y="0"/>
                  </a:lnTo>
                  <a:lnTo>
                    <a:pt x="5" y="6"/>
                  </a:lnTo>
                  <a:lnTo>
                    <a:pt x="2" y="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15" name="Google Shape;3115;p203"/>
            <p:cNvSpPr/>
            <p:nvPr/>
          </p:nvSpPr>
          <p:spPr>
            <a:xfrm>
              <a:off x="4315424" y="4522129"/>
              <a:ext cx="92112" cy="99710"/>
            </a:xfrm>
            <a:custGeom>
              <a:avLst/>
              <a:gdLst/>
              <a:ahLst/>
              <a:cxnLst/>
              <a:rect l="l" t="t" r="r" b="b"/>
              <a:pathLst>
                <a:path w="96" h="117" extrusionOk="0">
                  <a:moveTo>
                    <a:pt x="95" y="55"/>
                  </a:moveTo>
                  <a:lnTo>
                    <a:pt x="94" y="55"/>
                  </a:lnTo>
                  <a:lnTo>
                    <a:pt x="91" y="57"/>
                  </a:lnTo>
                  <a:lnTo>
                    <a:pt x="90" y="58"/>
                  </a:lnTo>
                  <a:lnTo>
                    <a:pt x="89" y="61"/>
                  </a:lnTo>
                  <a:lnTo>
                    <a:pt x="88" y="62"/>
                  </a:lnTo>
                  <a:lnTo>
                    <a:pt x="86" y="63"/>
                  </a:lnTo>
                  <a:lnTo>
                    <a:pt x="85" y="65"/>
                  </a:lnTo>
                  <a:lnTo>
                    <a:pt x="84" y="66"/>
                  </a:lnTo>
                  <a:lnTo>
                    <a:pt x="84" y="68"/>
                  </a:lnTo>
                  <a:lnTo>
                    <a:pt x="80" y="74"/>
                  </a:lnTo>
                  <a:lnTo>
                    <a:pt x="78" y="77"/>
                  </a:lnTo>
                  <a:lnTo>
                    <a:pt x="77" y="80"/>
                  </a:lnTo>
                  <a:lnTo>
                    <a:pt x="75" y="80"/>
                  </a:lnTo>
                  <a:lnTo>
                    <a:pt x="73" y="82"/>
                  </a:lnTo>
                  <a:lnTo>
                    <a:pt x="72" y="85"/>
                  </a:lnTo>
                  <a:lnTo>
                    <a:pt x="72" y="87"/>
                  </a:lnTo>
                  <a:lnTo>
                    <a:pt x="71" y="89"/>
                  </a:lnTo>
                  <a:lnTo>
                    <a:pt x="71" y="91"/>
                  </a:lnTo>
                  <a:lnTo>
                    <a:pt x="70" y="93"/>
                  </a:lnTo>
                  <a:lnTo>
                    <a:pt x="66" y="99"/>
                  </a:lnTo>
                  <a:lnTo>
                    <a:pt x="66" y="102"/>
                  </a:lnTo>
                  <a:lnTo>
                    <a:pt x="65" y="103"/>
                  </a:lnTo>
                  <a:lnTo>
                    <a:pt x="63" y="107"/>
                  </a:lnTo>
                  <a:lnTo>
                    <a:pt x="61" y="109"/>
                  </a:lnTo>
                  <a:lnTo>
                    <a:pt x="59" y="110"/>
                  </a:lnTo>
                  <a:lnTo>
                    <a:pt x="56" y="111"/>
                  </a:lnTo>
                  <a:lnTo>
                    <a:pt x="55" y="113"/>
                  </a:lnTo>
                  <a:lnTo>
                    <a:pt x="53" y="114"/>
                  </a:lnTo>
                  <a:lnTo>
                    <a:pt x="52" y="114"/>
                  </a:lnTo>
                  <a:lnTo>
                    <a:pt x="49" y="113"/>
                  </a:lnTo>
                  <a:lnTo>
                    <a:pt x="46" y="113"/>
                  </a:lnTo>
                  <a:lnTo>
                    <a:pt x="44" y="113"/>
                  </a:lnTo>
                  <a:lnTo>
                    <a:pt x="44" y="113"/>
                  </a:lnTo>
                  <a:lnTo>
                    <a:pt x="42" y="110"/>
                  </a:lnTo>
                  <a:lnTo>
                    <a:pt x="41" y="109"/>
                  </a:lnTo>
                  <a:lnTo>
                    <a:pt x="40" y="110"/>
                  </a:lnTo>
                  <a:lnTo>
                    <a:pt x="38" y="111"/>
                  </a:lnTo>
                  <a:lnTo>
                    <a:pt x="36" y="112"/>
                  </a:lnTo>
                  <a:lnTo>
                    <a:pt x="34" y="111"/>
                  </a:lnTo>
                  <a:lnTo>
                    <a:pt x="30" y="111"/>
                  </a:lnTo>
                  <a:lnTo>
                    <a:pt x="29" y="110"/>
                  </a:lnTo>
                  <a:lnTo>
                    <a:pt x="28" y="109"/>
                  </a:lnTo>
                  <a:lnTo>
                    <a:pt x="27" y="109"/>
                  </a:lnTo>
                  <a:lnTo>
                    <a:pt x="26" y="109"/>
                  </a:lnTo>
                  <a:lnTo>
                    <a:pt x="25" y="110"/>
                  </a:lnTo>
                  <a:lnTo>
                    <a:pt x="24" y="111"/>
                  </a:lnTo>
                  <a:lnTo>
                    <a:pt x="22" y="113"/>
                  </a:lnTo>
                  <a:lnTo>
                    <a:pt x="17" y="115"/>
                  </a:lnTo>
                  <a:lnTo>
                    <a:pt x="15" y="116"/>
                  </a:lnTo>
                  <a:lnTo>
                    <a:pt x="14" y="116"/>
                  </a:lnTo>
                  <a:lnTo>
                    <a:pt x="13" y="115"/>
                  </a:lnTo>
                  <a:lnTo>
                    <a:pt x="11" y="115"/>
                  </a:lnTo>
                  <a:lnTo>
                    <a:pt x="6" y="113"/>
                  </a:lnTo>
                  <a:lnTo>
                    <a:pt x="3" y="112"/>
                  </a:lnTo>
                  <a:lnTo>
                    <a:pt x="2" y="111"/>
                  </a:lnTo>
                  <a:lnTo>
                    <a:pt x="1" y="110"/>
                  </a:lnTo>
                  <a:lnTo>
                    <a:pt x="0" y="110"/>
                  </a:lnTo>
                  <a:lnTo>
                    <a:pt x="0" y="109"/>
                  </a:lnTo>
                  <a:lnTo>
                    <a:pt x="2" y="109"/>
                  </a:lnTo>
                  <a:lnTo>
                    <a:pt x="3" y="109"/>
                  </a:lnTo>
                  <a:lnTo>
                    <a:pt x="5" y="107"/>
                  </a:lnTo>
                  <a:lnTo>
                    <a:pt x="7" y="105"/>
                  </a:lnTo>
                  <a:lnTo>
                    <a:pt x="12" y="98"/>
                  </a:lnTo>
                  <a:lnTo>
                    <a:pt x="14" y="94"/>
                  </a:lnTo>
                  <a:lnTo>
                    <a:pt x="14" y="92"/>
                  </a:lnTo>
                  <a:lnTo>
                    <a:pt x="14" y="88"/>
                  </a:lnTo>
                  <a:lnTo>
                    <a:pt x="13" y="84"/>
                  </a:lnTo>
                  <a:lnTo>
                    <a:pt x="14" y="82"/>
                  </a:lnTo>
                  <a:lnTo>
                    <a:pt x="18" y="77"/>
                  </a:lnTo>
                  <a:lnTo>
                    <a:pt x="19" y="74"/>
                  </a:lnTo>
                  <a:lnTo>
                    <a:pt x="20" y="71"/>
                  </a:lnTo>
                  <a:lnTo>
                    <a:pt x="20" y="69"/>
                  </a:lnTo>
                  <a:lnTo>
                    <a:pt x="20" y="68"/>
                  </a:lnTo>
                  <a:lnTo>
                    <a:pt x="19" y="68"/>
                  </a:lnTo>
                  <a:lnTo>
                    <a:pt x="18" y="66"/>
                  </a:lnTo>
                  <a:lnTo>
                    <a:pt x="16" y="64"/>
                  </a:lnTo>
                  <a:lnTo>
                    <a:pt x="14" y="61"/>
                  </a:lnTo>
                  <a:lnTo>
                    <a:pt x="12" y="59"/>
                  </a:lnTo>
                  <a:lnTo>
                    <a:pt x="9" y="55"/>
                  </a:lnTo>
                  <a:lnTo>
                    <a:pt x="9" y="52"/>
                  </a:lnTo>
                  <a:lnTo>
                    <a:pt x="8" y="51"/>
                  </a:lnTo>
                  <a:lnTo>
                    <a:pt x="7" y="50"/>
                  </a:lnTo>
                  <a:lnTo>
                    <a:pt x="7" y="48"/>
                  </a:lnTo>
                  <a:lnTo>
                    <a:pt x="7" y="46"/>
                  </a:lnTo>
                  <a:lnTo>
                    <a:pt x="6" y="42"/>
                  </a:lnTo>
                  <a:lnTo>
                    <a:pt x="5" y="41"/>
                  </a:lnTo>
                  <a:lnTo>
                    <a:pt x="7" y="37"/>
                  </a:lnTo>
                  <a:lnTo>
                    <a:pt x="6" y="35"/>
                  </a:lnTo>
                  <a:lnTo>
                    <a:pt x="5" y="33"/>
                  </a:lnTo>
                  <a:lnTo>
                    <a:pt x="5" y="30"/>
                  </a:lnTo>
                  <a:lnTo>
                    <a:pt x="5" y="27"/>
                  </a:lnTo>
                  <a:lnTo>
                    <a:pt x="6" y="26"/>
                  </a:lnTo>
                  <a:lnTo>
                    <a:pt x="5" y="24"/>
                  </a:lnTo>
                  <a:lnTo>
                    <a:pt x="9" y="19"/>
                  </a:lnTo>
                  <a:lnTo>
                    <a:pt x="12" y="16"/>
                  </a:lnTo>
                  <a:lnTo>
                    <a:pt x="15" y="13"/>
                  </a:lnTo>
                  <a:lnTo>
                    <a:pt x="17" y="11"/>
                  </a:lnTo>
                  <a:lnTo>
                    <a:pt x="20" y="3"/>
                  </a:lnTo>
                  <a:lnTo>
                    <a:pt x="22" y="0"/>
                  </a:lnTo>
                  <a:lnTo>
                    <a:pt x="25" y="0"/>
                  </a:lnTo>
                  <a:lnTo>
                    <a:pt x="37" y="6"/>
                  </a:lnTo>
                  <a:lnTo>
                    <a:pt x="43" y="7"/>
                  </a:lnTo>
                  <a:lnTo>
                    <a:pt x="55" y="11"/>
                  </a:lnTo>
                  <a:lnTo>
                    <a:pt x="60" y="16"/>
                  </a:lnTo>
                  <a:lnTo>
                    <a:pt x="70" y="24"/>
                  </a:lnTo>
                  <a:lnTo>
                    <a:pt x="74" y="27"/>
                  </a:lnTo>
                  <a:lnTo>
                    <a:pt x="74" y="28"/>
                  </a:lnTo>
                  <a:lnTo>
                    <a:pt x="74" y="32"/>
                  </a:lnTo>
                  <a:lnTo>
                    <a:pt x="77" y="29"/>
                  </a:lnTo>
                  <a:lnTo>
                    <a:pt x="82" y="33"/>
                  </a:lnTo>
                  <a:lnTo>
                    <a:pt x="83" y="36"/>
                  </a:lnTo>
                  <a:lnTo>
                    <a:pt x="85" y="40"/>
                  </a:lnTo>
                  <a:lnTo>
                    <a:pt x="85" y="42"/>
                  </a:lnTo>
                  <a:lnTo>
                    <a:pt x="83" y="44"/>
                  </a:lnTo>
                  <a:lnTo>
                    <a:pt x="83" y="45"/>
                  </a:lnTo>
                  <a:lnTo>
                    <a:pt x="85" y="44"/>
                  </a:lnTo>
                  <a:lnTo>
                    <a:pt x="86" y="42"/>
                  </a:lnTo>
                  <a:lnTo>
                    <a:pt x="87" y="40"/>
                  </a:lnTo>
                  <a:lnTo>
                    <a:pt x="88" y="36"/>
                  </a:lnTo>
                  <a:lnTo>
                    <a:pt x="89" y="36"/>
                  </a:lnTo>
                  <a:lnTo>
                    <a:pt x="91" y="38"/>
                  </a:lnTo>
                  <a:lnTo>
                    <a:pt x="93" y="47"/>
                  </a:lnTo>
                  <a:lnTo>
                    <a:pt x="94" y="49"/>
                  </a:lnTo>
                  <a:lnTo>
                    <a:pt x="95" y="52"/>
                  </a:lnTo>
                  <a:lnTo>
                    <a:pt x="94" y="53"/>
                  </a:lnTo>
                  <a:lnTo>
                    <a:pt x="95" y="55"/>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16" name="Google Shape;3116;p203"/>
            <p:cNvSpPr/>
            <p:nvPr/>
          </p:nvSpPr>
          <p:spPr>
            <a:xfrm>
              <a:off x="4097704" y="4230381"/>
              <a:ext cx="20933" cy="18466"/>
            </a:xfrm>
            <a:custGeom>
              <a:avLst/>
              <a:gdLst/>
              <a:ahLst/>
              <a:cxnLst/>
              <a:rect l="l" t="t" r="r" b="b"/>
              <a:pathLst>
                <a:path w="21" h="22" extrusionOk="0">
                  <a:moveTo>
                    <a:pt x="19" y="20"/>
                  </a:moveTo>
                  <a:lnTo>
                    <a:pt x="17" y="21"/>
                  </a:lnTo>
                  <a:lnTo>
                    <a:pt x="16" y="20"/>
                  </a:lnTo>
                  <a:lnTo>
                    <a:pt x="16" y="18"/>
                  </a:lnTo>
                  <a:lnTo>
                    <a:pt x="18" y="17"/>
                  </a:lnTo>
                  <a:lnTo>
                    <a:pt x="18" y="16"/>
                  </a:lnTo>
                  <a:lnTo>
                    <a:pt x="19" y="18"/>
                  </a:lnTo>
                  <a:lnTo>
                    <a:pt x="19" y="19"/>
                  </a:lnTo>
                  <a:lnTo>
                    <a:pt x="19" y="20"/>
                  </a:lnTo>
                  <a:close/>
                  <a:moveTo>
                    <a:pt x="7" y="16"/>
                  </a:moveTo>
                  <a:lnTo>
                    <a:pt x="5" y="18"/>
                  </a:lnTo>
                  <a:lnTo>
                    <a:pt x="3" y="17"/>
                  </a:lnTo>
                  <a:lnTo>
                    <a:pt x="2" y="14"/>
                  </a:lnTo>
                  <a:lnTo>
                    <a:pt x="0" y="6"/>
                  </a:lnTo>
                  <a:lnTo>
                    <a:pt x="2" y="5"/>
                  </a:lnTo>
                  <a:lnTo>
                    <a:pt x="2" y="4"/>
                  </a:lnTo>
                  <a:lnTo>
                    <a:pt x="5" y="6"/>
                  </a:lnTo>
                  <a:lnTo>
                    <a:pt x="7" y="7"/>
                  </a:lnTo>
                  <a:lnTo>
                    <a:pt x="8" y="8"/>
                  </a:lnTo>
                  <a:lnTo>
                    <a:pt x="8" y="9"/>
                  </a:lnTo>
                  <a:lnTo>
                    <a:pt x="8" y="15"/>
                  </a:lnTo>
                  <a:lnTo>
                    <a:pt x="7" y="16"/>
                  </a:lnTo>
                  <a:close/>
                  <a:moveTo>
                    <a:pt x="16" y="9"/>
                  </a:moveTo>
                  <a:lnTo>
                    <a:pt x="12" y="9"/>
                  </a:lnTo>
                  <a:lnTo>
                    <a:pt x="9" y="9"/>
                  </a:lnTo>
                  <a:lnTo>
                    <a:pt x="9" y="6"/>
                  </a:lnTo>
                  <a:lnTo>
                    <a:pt x="10" y="4"/>
                  </a:lnTo>
                  <a:lnTo>
                    <a:pt x="9" y="2"/>
                  </a:lnTo>
                  <a:lnTo>
                    <a:pt x="9" y="1"/>
                  </a:lnTo>
                  <a:lnTo>
                    <a:pt x="11" y="0"/>
                  </a:lnTo>
                  <a:lnTo>
                    <a:pt x="13" y="1"/>
                  </a:lnTo>
                  <a:lnTo>
                    <a:pt x="13" y="3"/>
                  </a:lnTo>
                  <a:lnTo>
                    <a:pt x="14" y="4"/>
                  </a:lnTo>
                  <a:lnTo>
                    <a:pt x="20" y="8"/>
                  </a:lnTo>
                  <a:lnTo>
                    <a:pt x="16" y="9"/>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17" name="Google Shape;3117;p203"/>
            <p:cNvSpPr/>
            <p:nvPr/>
          </p:nvSpPr>
          <p:spPr>
            <a:xfrm>
              <a:off x="4114452" y="4245153"/>
              <a:ext cx="4185" cy="3694"/>
            </a:xfrm>
            <a:custGeom>
              <a:avLst/>
              <a:gdLst/>
              <a:ahLst/>
              <a:cxnLst/>
              <a:rect l="l" t="t" r="r" b="b"/>
              <a:pathLst>
                <a:path w="4" h="6" extrusionOk="0">
                  <a:moveTo>
                    <a:pt x="3" y="4"/>
                  </a:moveTo>
                  <a:lnTo>
                    <a:pt x="1" y="5"/>
                  </a:lnTo>
                  <a:lnTo>
                    <a:pt x="0" y="4"/>
                  </a:lnTo>
                  <a:lnTo>
                    <a:pt x="0" y="2"/>
                  </a:lnTo>
                  <a:lnTo>
                    <a:pt x="2" y="1"/>
                  </a:lnTo>
                  <a:lnTo>
                    <a:pt x="2" y="0"/>
                  </a:lnTo>
                  <a:lnTo>
                    <a:pt x="3" y="2"/>
                  </a:lnTo>
                  <a:lnTo>
                    <a:pt x="3" y="3"/>
                  </a:lnTo>
                  <a:lnTo>
                    <a:pt x="3"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18" name="Google Shape;3118;p203"/>
            <p:cNvSpPr/>
            <p:nvPr/>
          </p:nvSpPr>
          <p:spPr>
            <a:xfrm>
              <a:off x="4097704" y="4234075"/>
              <a:ext cx="8374" cy="11078"/>
            </a:xfrm>
            <a:custGeom>
              <a:avLst/>
              <a:gdLst/>
              <a:ahLst/>
              <a:cxnLst/>
              <a:rect l="l" t="t" r="r" b="b"/>
              <a:pathLst>
                <a:path w="9" h="15" extrusionOk="0">
                  <a:moveTo>
                    <a:pt x="7" y="12"/>
                  </a:moveTo>
                  <a:lnTo>
                    <a:pt x="5" y="14"/>
                  </a:lnTo>
                  <a:lnTo>
                    <a:pt x="3" y="13"/>
                  </a:lnTo>
                  <a:lnTo>
                    <a:pt x="2" y="10"/>
                  </a:lnTo>
                  <a:lnTo>
                    <a:pt x="0" y="2"/>
                  </a:lnTo>
                  <a:lnTo>
                    <a:pt x="2" y="1"/>
                  </a:lnTo>
                  <a:lnTo>
                    <a:pt x="2" y="0"/>
                  </a:lnTo>
                  <a:lnTo>
                    <a:pt x="5" y="2"/>
                  </a:lnTo>
                  <a:lnTo>
                    <a:pt x="7" y="3"/>
                  </a:lnTo>
                  <a:lnTo>
                    <a:pt x="8" y="4"/>
                  </a:lnTo>
                  <a:lnTo>
                    <a:pt x="8" y="5"/>
                  </a:lnTo>
                  <a:lnTo>
                    <a:pt x="8" y="11"/>
                  </a:lnTo>
                  <a:lnTo>
                    <a:pt x="7" y="1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19" name="Google Shape;3119;p203"/>
            <p:cNvSpPr/>
            <p:nvPr/>
          </p:nvSpPr>
          <p:spPr>
            <a:xfrm>
              <a:off x="4106078" y="4230381"/>
              <a:ext cx="12560" cy="7386"/>
            </a:xfrm>
            <a:custGeom>
              <a:avLst/>
              <a:gdLst/>
              <a:ahLst/>
              <a:cxnLst/>
              <a:rect l="l" t="t" r="r" b="b"/>
              <a:pathLst>
                <a:path w="12" h="10" extrusionOk="0">
                  <a:moveTo>
                    <a:pt x="7" y="9"/>
                  </a:moveTo>
                  <a:lnTo>
                    <a:pt x="3" y="9"/>
                  </a:lnTo>
                  <a:lnTo>
                    <a:pt x="0" y="9"/>
                  </a:lnTo>
                  <a:lnTo>
                    <a:pt x="0" y="6"/>
                  </a:lnTo>
                  <a:lnTo>
                    <a:pt x="1" y="4"/>
                  </a:lnTo>
                  <a:lnTo>
                    <a:pt x="0" y="2"/>
                  </a:lnTo>
                  <a:lnTo>
                    <a:pt x="0" y="1"/>
                  </a:lnTo>
                  <a:lnTo>
                    <a:pt x="2" y="0"/>
                  </a:lnTo>
                  <a:lnTo>
                    <a:pt x="4" y="1"/>
                  </a:lnTo>
                  <a:lnTo>
                    <a:pt x="4" y="3"/>
                  </a:lnTo>
                  <a:lnTo>
                    <a:pt x="5" y="4"/>
                  </a:lnTo>
                  <a:lnTo>
                    <a:pt x="11" y="8"/>
                  </a:lnTo>
                  <a:lnTo>
                    <a:pt x="7" y="9"/>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20" name="Google Shape;3120;p203"/>
            <p:cNvSpPr/>
            <p:nvPr/>
          </p:nvSpPr>
          <p:spPr>
            <a:xfrm>
              <a:off x="3172393" y="4193451"/>
              <a:ext cx="121422" cy="114484"/>
            </a:xfrm>
            <a:custGeom>
              <a:avLst/>
              <a:gdLst/>
              <a:ahLst/>
              <a:cxnLst/>
              <a:rect l="l" t="t" r="r" b="b"/>
              <a:pathLst>
                <a:path w="129" h="136" extrusionOk="0">
                  <a:moveTo>
                    <a:pt x="99" y="0"/>
                  </a:moveTo>
                  <a:lnTo>
                    <a:pt x="98" y="8"/>
                  </a:lnTo>
                  <a:lnTo>
                    <a:pt x="98" y="17"/>
                  </a:lnTo>
                  <a:lnTo>
                    <a:pt x="98" y="25"/>
                  </a:lnTo>
                  <a:lnTo>
                    <a:pt x="98" y="34"/>
                  </a:lnTo>
                  <a:lnTo>
                    <a:pt x="97" y="43"/>
                  </a:lnTo>
                  <a:lnTo>
                    <a:pt x="96" y="56"/>
                  </a:lnTo>
                  <a:lnTo>
                    <a:pt x="96" y="64"/>
                  </a:lnTo>
                  <a:lnTo>
                    <a:pt x="96" y="65"/>
                  </a:lnTo>
                  <a:lnTo>
                    <a:pt x="100" y="64"/>
                  </a:lnTo>
                  <a:lnTo>
                    <a:pt x="106" y="64"/>
                  </a:lnTo>
                  <a:lnTo>
                    <a:pt x="107" y="64"/>
                  </a:lnTo>
                  <a:lnTo>
                    <a:pt x="109" y="65"/>
                  </a:lnTo>
                  <a:lnTo>
                    <a:pt x="110" y="65"/>
                  </a:lnTo>
                  <a:lnTo>
                    <a:pt x="113" y="67"/>
                  </a:lnTo>
                  <a:lnTo>
                    <a:pt x="116" y="68"/>
                  </a:lnTo>
                  <a:lnTo>
                    <a:pt x="119" y="66"/>
                  </a:lnTo>
                  <a:lnTo>
                    <a:pt x="117" y="64"/>
                  </a:lnTo>
                  <a:lnTo>
                    <a:pt x="116" y="63"/>
                  </a:lnTo>
                  <a:lnTo>
                    <a:pt x="116" y="62"/>
                  </a:lnTo>
                  <a:lnTo>
                    <a:pt x="128" y="69"/>
                  </a:lnTo>
                  <a:lnTo>
                    <a:pt x="127" y="71"/>
                  </a:lnTo>
                  <a:lnTo>
                    <a:pt x="124" y="73"/>
                  </a:lnTo>
                  <a:lnTo>
                    <a:pt x="119" y="78"/>
                  </a:lnTo>
                  <a:lnTo>
                    <a:pt x="114" y="82"/>
                  </a:lnTo>
                  <a:lnTo>
                    <a:pt x="109" y="85"/>
                  </a:lnTo>
                  <a:lnTo>
                    <a:pt x="105" y="88"/>
                  </a:lnTo>
                  <a:lnTo>
                    <a:pt x="104" y="89"/>
                  </a:lnTo>
                  <a:lnTo>
                    <a:pt x="99" y="91"/>
                  </a:lnTo>
                  <a:lnTo>
                    <a:pt x="98" y="92"/>
                  </a:lnTo>
                  <a:lnTo>
                    <a:pt x="97" y="97"/>
                  </a:lnTo>
                  <a:lnTo>
                    <a:pt x="96" y="98"/>
                  </a:lnTo>
                  <a:lnTo>
                    <a:pt x="98" y="100"/>
                  </a:lnTo>
                  <a:lnTo>
                    <a:pt x="99" y="104"/>
                  </a:lnTo>
                  <a:lnTo>
                    <a:pt x="98" y="107"/>
                  </a:lnTo>
                  <a:lnTo>
                    <a:pt x="95" y="109"/>
                  </a:lnTo>
                  <a:lnTo>
                    <a:pt x="93" y="111"/>
                  </a:lnTo>
                  <a:lnTo>
                    <a:pt x="92" y="113"/>
                  </a:lnTo>
                  <a:lnTo>
                    <a:pt x="91" y="112"/>
                  </a:lnTo>
                  <a:lnTo>
                    <a:pt x="90" y="112"/>
                  </a:lnTo>
                  <a:lnTo>
                    <a:pt x="88" y="113"/>
                  </a:lnTo>
                  <a:lnTo>
                    <a:pt x="87" y="113"/>
                  </a:lnTo>
                  <a:lnTo>
                    <a:pt x="85" y="113"/>
                  </a:lnTo>
                  <a:lnTo>
                    <a:pt x="85" y="115"/>
                  </a:lnTo>
                  <a:lnTo>
                    <a:pt x="86" y="117"/>
                  </a:lnTo>
                  <a:lnTo>
                    <a:pt x="86" y="118"/>
                  </a:lnTo>
                  <a:lnTo>
                    <a:pt x="85" y="119"/>
                  </a:lnTo>
                  <a:lnTo>
                    <a:pt x="82" y="120"/>
                  </a:lnTo>
                  <a:lnTo>
                    <a:pt x="81" y="122"/>
                  </a:lnTo>
                  <a:lnTo>
                    <a:pt x="80" y="124"/>
                  </a:lnTo>
                  <a:lnTo>
                    <a:pt x="79" y="124"/>
                  </a:lnTo>
                  <a:lnTo>
                    <a:pt x="77" y="124"/>
                  </a:lnTo>
                  <a:lnTo>
                    <a:pt x="75" y="125"/>
                  </a:lnTo>
                  <a:lnTo>
                    <a:pt x="74" y="126"/>
                  </a:lnTo>
                  <a:lnTo>
                    <a:pt x="70" y="129"/>
                  </a:lnTo>
                  <a:lnTo>
                    <a:pt x="68" y="132"/>
                  </a:lnTo>
                  <a:lnTo>
                    <a:pt x="68" y="134"/>
                  </a:lnTo>
                  <a:lnTo>
                    <a:pt x="69" y="135"/>
                  </a:lnTo>
                  <a:lnTo>
                    <a:pt x="57" y="129"/>
                  </a:lnTo>
                  <a:lnTo>
                    <a:pt x="52" y="129"/>
                  </a:lnTo>
                  <a:lnTo>
                    <a:pt x="35" y="129"/>
                  </a:lnTo>
                  <a:lnTo>
                    <a:pt x="28" y="127"/>
                  </a:lnTo>
                  <a:lnTo>
                    <a:pt x="19" y="123"/>
                  </a:lnTo>
                  <a:lnTo>
                    <a:pt x="14" y="119"/>
                  </a:lnTo>
                  <a:lnTo>
                    <a:pt x="0" y="108"/>
                  </a:lnTo>
                  <a:lnTo>
                    <a:pt x="1" y="107"/>
                  </a:lnTo>
                  <a:lnTo>
                    <a:pt x="1" y="105"/>
                  </a:lnTo>
                  <a:lnTo>
                    <a:pt x="3" y="104"/>
                  </a:lnTo>
                  <a:lnTo>
                    <a:pt x="2" y="101"/>
                  </a:lnTo>
                  <a:lnTo>
                    <a:pt x="1" y="99"/>
                  </a:lnTo>
                  <a:lnTo>
                    <a:pt x="3" y="97"/>
                  </a:lnTo>
                  <a:lnTo>
                    <a:pt x="3" y="94"/>
                  </a:lnTo>
                  <a:lnTo>
                    <a:pt x="4" y="93"/>
                  </a:lnTo>
                  <a:lnTo>
                    <a:pt x="5" y="93"/>
                  </a:lnTo>
                  <a:lnTo>
                    <a:pt x="5" y="91"/>
                  </a:lnTo>
                  <a:lnTo>
                    <a:pt x="1" y="86"/>
                  </a:lnTo>
                  <a:lnTo>
                    <a:pt x="1" y="85"/>
                  </a:lnTo>
                  <a:lnTo>
                    <a:pt x="1" y="83"/>
                  </a:lnTo>
                  <a:lnTo>
                    <a:pt x="5" y="77"/>
                  </a:lnTo>
                  <a:lnTo>
                    <a:pt x="9" y="71"/>
                  </a:lnTo>
                  <a:lnTo>
                    <a:pt x="14" y="63"/>
                  </a:lnTo>
                  <a:lnTo>
                    <a:pt x="16" y="58"/>
                  </a:lnTo>
                  <a:lnTo>
                    <a:pt x="26" y="58"/>
                  </a:lnTo>
                  <a:lnTo>
                    <a:pt x="32" y="58"/>
                  </a:lnTo>
                  <a:lnTo>
                    <a:pt x="41" y="58"/>
                  </a:lnTo>
                  <a:lnTo>
                    <a:pt x="49" y="58"/>
                  </a:lnTo>
                  <a:lnTo>
                    <a:pt x="55" y="58"/>
                  </a:lnTo>
                  <a:lnTo>
                    <a:pt x="57" y="58"/>
                  </a:lnTo>
                  <a:lnTo>
                    <a:pt x="57" y="55"/>
                  </a:lnTo>
                  <a:lnTo>
                    <a:pt x="57" y="52"/>
                  </a:lnTo>
                  <a:lnTo>
                    <a:pt x="58" y="49"/>
                  </a:lnTo>
                  <a:lnTo>
                    <a:pt x="58" y="47"/>
                  </a:lnTo>
                  <a:lnTo>
                    <a:pt x="57" y="46"/>
                  </a:lnTo>
                  <a:lnTo>
                    <a:pt x="53" y="45"/>
                  </a:lnTo>
                  <a:lnTo>
                    <a:pt x="52" y="44"/>
                  </a:lnTo>
                  <a:lnTo>
                    <a:pt x="52" y="42"/>
                  </a:lnTo>
                  <a:lnTo>
                    <a:pt x="51" y="39"/>
                  </a:lnTo>
                  <a:lnTo>
                    <a:pt x="49" y="37"/>
                  </a:lnTo>
                  <a:lnTo>
                    <a:pt x="46" y="35"/>
                  </a:lnTo>
                  <a:lnTo>
                    <a:pt x="41" y="31"/>
                  </a:lnTo>
                  <a:lnTo>
                    <a:pt x="36" y="28"/>
                  </a:lnTo>
                  <a:lnTo>
                    <a:pt x="33" y="24"/>
                  </a:lnTo>
                  <a:lnTo>
                    <a:pt x="30" y="20"/>
                  </a:lnTo>
                  <a:lnTo>
                    <a:pt x="27" y="19"/>
                  </a:lnTo>
                  <a:lnTo>
                    <a:pt x="27" y="19"/>
                  </a:lnTo>
                  <a:lnTo>
                    <a:pt x="33" y="19"/>
                  </a:lnTo>
                  <a:lnTo>
                    <a:pt x="40" y="19"/>
                  </a:lnTo>
                  <a:lnTo>
                    <a:pt x="40" y="13"/>
                  </a:lnTo>
                  <a:lnTo>
                    <a:pt x="40" y="7"/>
                  </a:lnTo>
                  <a:lnTo>
                    <a:pt x="40" y="0"/>
                  </a:lnTo>
                  <a:lnTo>
                    <a:pt x="52" y="0"/>
                  </a:lnTo>
                  <a:lnTo>
                    <a:pt x="66" y="0"/>
                  </a:lnTo>
                  <a:lnTo>
                    <a:pt x="80" y="0"/>
                  </a:lnTo>
                  <a:lnTo>
                    <a:pt x="92" y="0"/>
                  </a:lnTo>
                  <a:lnTo>
                    <a:pt x="99" y="0"/>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21" name="Google Shape;3121;p203"/>
            <p:cNvSpPr/>
            <p:nvPr/>
          </p:nvSpPr>
          <p:spPr>
            <a:xfrm>
              <a:off x="4110264" y="4448269"/>
              <a:ext cx="150729" cy="195728"/>
            </a:xfrm>
            <a:custGeom>
              <a:avLst/>
              <a:gdLst/>
              <a:ahLst/>
              <a:cxnLst/>
              <a:rect l="l" t="t" r="r" b="b"/>
              <a:pathLst>
                <a:path w="157" h="235" extrusionOk="0">
                  <a:moveTo>
                    <a:pt x="134" y="96"/>
                  </a:moveTo>
                  <a:lnTo>
                    <a:pt x="132" y="98"/>
                  </a:lnTo>
                  <a:lnTo>
                    <a:pt x="132" y="99"/>
                  </a:lnTo>
                  <a:lnTo>
                    <a:pt x="131" y="101"/>
                  </a:lnTo>
                  <a:lnTo>
                    <a:pt x="130" y="103"/>
                  </a:lnTo>
                  <a:lnTo>
                    <a:pt x="131" y="106"/>
                  </a:lnTo>
                  <a:lnTo>
                    <a:pt x="132" y="106"/>
                  </a:lnTo>
                  <a:lnTo>
                    <a:pt x="133" y="106"/>
                  </a:lnTo>
                  <a:lnTo>
                    <a:pt x="133" y="106"/>
                  </a:lnTo>
                  <a:lnTo>
                    <a:pt x="133" y="107"/>
                  </a:lnTo>
                  <a:lnTo>
                    <a:pt x="132" y="108"/>
                  </a:lnTo>
                  <a:lnTo>
                    <a:pt x="131" y="108"/>
                  </a:lnTo>
                  <a:lnTo>
                    <a:pt x="130" y="110"/>
                  </a:lnTo>
                  <a:lnTo>
                    <a:pt x="130" y="112"/>
                  </a:lnTo>
                  <a:lnTo>
                    <a:pt x="130" y="113"/>
                  </a:lnTo>
                  <a:lnTo>
                    <a:pt x="127" y="113"/>
                  </a:lnTo>
                  <a:lnTo>
                    <a:pt x="121" y="113"/>
                  </a:lnTo>
                  <a:lnTo>
                    <a:pt x="119" y="114"/>
                  </a:lnTo>
                  <a:lnTo>
                    <a:pt x="117" y="114"/>
                  </a:lnTo>
                  <a:lnTo>
                    <a:pt x="116" y="115"/>
                  </a:lnTo>
                  <a:lnTo>
                    <a:pt x="114" y="116"/>
                  </a:lnTo>
                  <a:lnTo>
                    <a:pt x="113" y="116"/>
                  </a:lnTo>
                  <a:lnTo>
                    <a:pt x="112" y="117"/>
                  </a:lnTo>
                  <a:lnTo>
                    <a:pt x="110" y="119"/>
                  </a:lnTo>
                  <a:lnTo>
                    <a:pt x="111" y="120"/>
                  </a:lnTo>
                  <a:lnTo>
                    <a:pt x="112" y="122"/>
                  </a:lnTo>
                  <a:lnTo>
                    <a:pt x="113" y="124"/>
                  </a:lnTo>
                  <a:lnTo>
                    <a:pt x="112" y="127"/>
                  </a:lnTo>
                  <a:lnTo>
                    <a:pt x="111" y="129"/>
                  </a:lnTo>
                  <a:lnTo>
                    <a:pt x="110" y="131"/>
                  </a:lnTo>
                  <a:lnTo>
                    <a:pt x="109" y="134"/>
                  </a:lnTo>
                  <a:lnTo>
                    <a:pt x="108" y="137"/>
                  </a:lnTo>
                  <a:lnTo>
                    <a:pt x="106" y="140"/>
                  </a:lnTo>
                  <a:lnTo>
                    <a:pt x="106" y="142"/>
                  </a:lnTo>
                  <a:lnTo>
                    <a:pt x="107" y="146"/>
                  </a:lnTo>
                  <a:lnTo>
                    <a:pt x="111" y="150"/>
                  </a:lnTo>
                  <a:lnTo>
                    <a:pt x="112" y="152"/>
                  </a:lnTo>
                  <a:lnTo>
                    <a:pt x="114" y="156"/>
                  </a:lnTo>
                  <a:lnTo>
                    <a:pt x="117" y="158"/>
                  </a:lnTo>
                  <a:lnTo>
                    <a:pt x="119" y="161"/>
                  </a:lnTo>
                  <a:lnTo>
                    <a:pt x="119" y="164"/>
                  </a:lnTo>
                  <a:lnTo>
                    <a:pt x="119" y="164"/>
                  </a:lnTo>
                  <a:lnTo>
                    <a:pt x="121" y="165"/>
                  </a:lnTo>
                  <a:lnTo>
                    <a:pt x="122" y="166"/>
                  </a:lnTo>
                  <a:lnTo>
                    <a:pt x="124" y="166"/>
                  </a:lnTo>
                  <a:lnTo>
                    <a:pt x="126" y="166"/>
                  </a:lnTo>
                  <a:lnTo>
                    <a:pt x="126" y="165"/>
                  </a:lnTo>
                  <a:lnTo>
                    <a:pt x="130" y="165"/>
                  </a:lnTo>
                  <a:lnTo>
                    <a:pt x="131" y="166"/>
                  </a:lnTo>
                  <a:lnTo>
                    <a:pt x="131" y="170"/>
                  </a:lnTo>
                  <a:lnTo>
                    <a:pt x="131" y="172"/>
                  </a:lnTo>
                  <a:lnTo>
                    <a:pt x="132" y="172"/>
                  </a:lnTo>
                  <a:lnTo>
                    <a:pt x="132" y="174"/>
                  </a:lnTo>
                  <a:lnTo>
                    <a:pt x="132" y="175"/>
                  </a:lnTo>
                  <a:lnTo>
                    <a:pt x="132" y="177"/>
                  </a:lnTo>
                  <a:lnTo>
                    <a:pt x="133" y="178"/>
                  </a:lnTo>
                  <a:lnTo>
                    <a:pt x="133" y="181"/>
                  </a:lnTo>
                  <a:lnTo>
                    <a:pt x="134" y="182"/>
                  </a:lnTo>
                  <a:lnTo>
                    <a:pt x="135" y="182"/>
                  </a:lnTo>
                  <a:lnTo>
                    <a:pt x="136" y="184"/>
                  </a:lnTo>
                  <a:lnTo>
                    <a:pt x="137" y="185"/>
                  </a:lnTo>
                  <a:lnTo>
                    <a:pt x="137" y="185"/>
                  </a:lnTo>
                  <a:lnTo>
                    <a:pt x="138" y="188"/>
                  </a:lnTo>
                  <a:lnTo>
                    <a:pt x="139" y="188"/>
                  </a:lnTo>
                  <a:lnTo>
                    <a:pt x="139" y="189"/>
                  </a:lnTo>
                  <a:lnTo>
                    <a:pt x="139" y="189"/>
                  </a:lnTo>
                  <a:lnTo>
                    <a:pt x="140" y="192"/>
                  </a:lnTo>
                  <a:lnTo>
                    <a:pt x="140" y="193"/>
                  </a:lnTo>
                  <a:lnTo>
                    <a:pt x="142" y="194"/>
                  </a:lnTo>
                  <a:lnTo>
                    <a:pt x="142" y="196"/>
                  </a:lnTo>
                  <a:lnTo>
                    <a:pt x="144" y="199"/>
                  </a:lnTo>
                  <a:lnTo>
                    <a:pt x="145" y="200"/>
                  </a:lnTo>
                  <a:lnTo>
                    <a:pt x="146" y="202"/>
                  </a:lnTo>
                  <a:lnTo>
                    <a:pt x="148" y="205"/>
                  </a:lnTo>
                  <a:lnTo>
                    <a:pt x="150" y="208"/>
                  </a:lnTo>
                  <a:lnTo>
                    <a:pt x="152" y="209"/>
                  </a:lnTo>
                  <a:lnTo>
                    <a:pt x="154" y="209"/>
                  </a:lnTo>
                  <a:lnTo>
                    <a:pt x="155" y="210"/>
                  </a:lnTo>
                  <a:lnTo>
                    <a:pt x="156" y="211"/>
                  </a:lnTo>
                  <a:lnTo>
                    <a:pt x="155" y="211"/>
                  </a:lnTo>
                  <a:lnTo>
                    <a:pt x="154" y="212"/>
                  </a:lnTo>
                  <a:lnTo>
                    <a:pt x="152" y="211"/>
                  </a:lnTo>
                  <a:lnTo>
                    <a:pt x="150" y="211"/>
                  </a:lnTo>
                  <a:lnTo>
                    <a:pt x="147" y="212"/>
                  </a:lnTo>
                  <a:lnTo>
                    <a:pt x="145" y="213"/>
                  </a:lnTo>
                  <a:lnTo>
                    <a:pt x="141" y="211"/>
                  </a:lnTo>
                  <a:lnTo>
                    <a:pt x="140" y="211"/>
                  </a:lnTo>
                  <a:lnTo>
                    <a:pt x="139" y="211"/>
                  </a:lnTo>
                  <a:lnTo>
                    <a:pt x="137" y="209"/>
                  </a:lnTo>
                  <a:lnTo>
                    <a:pt x="136" y="209"/>
                  </a:lnTo>
                  <a:lnTo>
                    <a:pt x="134" y="210"/>
                  </a:lnTo>
                  <a:lnTo>
                    <a:pt x="131" y="210"/>
                  </a:lnTo>
                  <a:lnTo>
                    <a:pt x="130" y="210"/>
                  </a:lnTo>
                  <a:lnTo>
                    <a:pt x="128" y="211"/>
                  </a:lnTo>
                  <a:lnTo>
                    <a:pt x="127" y="211"/>
                  </a:lnTo>
                  <a:lnTo>
                    <a:pt x="124" y="216"/>
                  </a:lnTo>
                  <a:lnTo>
                    <a:pt x="123" y="218"/>
                  </a:lnTo>
                  <a:lnTo>
                    <a:pt x="121" y="218"/>
                  </a:lnTo>
                  <a:lnTo>
                    <a:pt x="118" y="218"/>
                  </a:lnTo>
                  <a:lnTo>
                    <a:pt x="115" y="218"/>
                  </a:lnTo>
                  <a:lnTo>
                    <a:pt x="112" y="220"/>
                  </a:lnTo>
                  <a:lnTo>
                    <a:pt x="110" y="220"/>
                  </a:lnTo>
                  <a:lnTo>
                    <a:pt x="109" y="220"/>
                  </a:lnTo>
                  <a:lnTo>
                    <a:pt x="108" y="222"/>
                  </a:lnTo>
                  <a:lnTo>
                    <a:pt x="108" y="224"/>
                  </a:lnTo>
                  <a:lnTo>
                    <a:pt x="107" y="224"/>
                  </a:lnTo>
                  <a:lnTo>
                    <a:pt x="105" y="224"/>
                  </a:lnTo>
                  <a:lnTo>
                    <a:pt x="103" y="224"/>
                  </a:lnTo>
                  <a:lnTo>
                    <a:pt x="103" y="223"/>
                  </a:lnTo>
                  <a:lnTo>
                    <a:pt x="101" y="222"/>
                  </a:lnTo>
                  <a:lnTo>
                    <a:pt x="99" y="222"/>
                  </a:lnTo>
                  <a:lnTo>
                    <a:pt x="98" y="222"/>
                  </a:lnTo>
                  <a:lnTo>
                    <a:pt x="97" y="222"/>
                  </a:lnTo>
                  <a:lnTo>
                    <a:pt x="97" y="223"/>
                  </a:lnTo>
                  <a:lnTo>
                    <a:pt x="96" y="224"/>
                  </a:lnTo>
                  <a:lnTo>
                    <a:pt x="95" y="226"/>
                  </a:lnTo>
                  <a:lnTo>
                    <a:pt x="93" y="226"/>
                  </a:lnTo>
                  <a:lnTo>
                    <a:pt x="92" y="227"/>
                  </a:lnTo>
                  <a:lnTo>
                    <a:pt x="92" y="230"/>
                  </a:lnTo>
                  <a:lnTo>
                    <a:pt x="92" y="230"/>
                  </a:lnTo>
                  <a:lnTo>
                    <a:pt x="92" y="232"/>
                  </a:lnTo>
                  <a:lnTo>
                    <a:pt x="88" y="232"/>
                  </a:lnTo>
                  <a:lnTo>
                    <a:pt x="86" y="232"/>
                  </a:lnTo>
                  <a:lnTo>
                    <a:pt x="85" y="233"/>
                  </a:lnTo>
                  <a:lnTo>
                    <a:pt x="83" y="234"/>
                  </a:lnTo>
                  <a:lnTo>
                    <a:pt x="82" y="234"/>
                  </a:lnTo>
                  <a:lnTo>
                    <a:pt x="81" y="234"/>
                  </a:lnTo>
                  <a:lnTo>
                    <a:pt x="79" y="233"/>
                  </a:lnTo>
                  <a:lnTo>
                    <a:pt x="77" y="231"/>
                  </a:lnTo>
                  <a:lnTo>
                    <a:pt x="73" y="230"/>
                  </a:lnTo>
                  <a:lnTo>
                    <a:pt x="68" y="229"/>
                  </a:lnTo>
                  <a:lnTo>
                    <a:pt x="66" y="226"/>
                  </a:lnTo>
                  <a:lnTo>
                    <a:pt x="65" y="224"/>
                  </a:lnTo>
                  <a:lnTo>
                    <a:pt x="64" y="224"/>
                  </a:lnTo>
                  <a:lnTo>
                    <a:pt x="60" y="221"/>
                  </a:lnTo>
                  <a:lnTo>
                    <a:pt x="59" y="218"/>
                  </a:lnTo>
                  <a:lnTo>
                    <a:pt x="57" y="218"/>
                  </a:lnTo>
                  <a:lnTo>
                    <a:pt x="55" y="217"/>
                  </a:lnTo>
                  <a:lnTo>
                    <a:pt x="55" y="215"/>
                  </a:lnTo>
                  <a:lnTo>
                    <a:pt x="55" y="214"/>
                  </a:lnTo>
                  <a:lnTo>
                    <a:pt x="54" y="213"/>
                  </a:lnTo>
                  <a:lnTo>
                    <a:pt x="52" y="213"/>
                  </a:lnTo>
                  <a:lnTo>
                    <a:pt x="52" y="212"/>
                  </a:lnTo>
                  <a:lnTo>
                    <a:pt x="52" y="210"/>
                  </a:lnTo>
                  <a:lnTo>
                    <a:pt x="52" y="205"/>
                  </a:lnTo>
                  <a:lnTo>
                    <a:pt x="52" y="200"/>
                  </a:lnTo>
                  <a:lnTo>
                    <a:pt x="49" y="199"/>
                  </a:lnTo>
                  <a:lnTo>
                    <a:pt x="47" y="198"/>
                  </a:lnTo>
                  <a:lnTo>
                    <a:pt x="45" y="190"/>
                  </a:lnTo>
                  <a:lnTo>
                    <a:pt x="45" y="187"/>
                  </a:lnTo>
                  <a:lnTo>
                    <a:pt x="44" y="185"/>
                  </a:lnTo>
                  <a:lnTo>
                    <a:pt x="45" y="177"/>
                  </a:lnTo>
                  <a:lnTo>
                    <a:pt x="46" y="174"/>
                  </a:lnTo>
                  <a:lnTo>
                    <a:pt x="48" y="168"/>
                  </a:lnTo>
                  <a:lnTo>
                    <a:pt x="49" y="166"/>
                  </a:lnTo>
                  <a:lnTo>
                    <a:pt x="49" y="164"/>
                  </a:lnTo>
                  <a:lnTo>
                    <a:pt x="49" y="163"/>
                  </a:lnTo>
                  <a:lnTo>
                    <a:pt x="49" y="158"/>
                  </a:lnTo>
                  <a:lnTo>
                    <a:pt x="52" y="156"/>
                  </a:lnTo>
                  <a:lnTo>
                    <a:pt x="54" y="155"/>
                  </a:lnTo>
                  <a:lnTo>
                    <a:pt x="55" y="153"/>
                  </a:lnTo>
                  <a:lnTo>
                    <a:pt x="57" y="151"/>
                  </a:lnTo>
                  <a:lnTo>
                    <a:pt x="57" y="149"/>
                  </a:lnTo>
                  <a:lnTo>
                    <a:pt x="58" y="147"/>
                  </a:lnTo>
                  <a:lnTo>
                    <a:pt x="58" y="147"/>
                  </a:lnTo>
                  <a:lnTo>
                    <a:pt x="57" y="146"/>
                  </a:lnTo>
                  <a:lnTo>
                    <a:pt x="56" y="145"/>
                  </a:lnTo>
                  <a:lnTo>
                    <a:pt x="54" y="140"/>
                  </a:lnTo>
                  <a:lnTo>
                    <a:pt x="53" y="139"/>
                  </a:lnTo>
                  <a:lnTo>
                    <a:pt x="52" y="138"/>
                  </a:lnTo>
                  <a:lnTo>
                    <a:pt x="53" y="136"/>
                  </a:lnTo>
                  <a:lnTo>
                    <a:pt x="54" y="134"/>
                  </a:lnTo>
                  <a:lnTo>
                    <a:pt x="54" y="133"/>
                  </a:lnTo>
                  <a:lnTo>
                    <a:pt x="52" y="132"/>
                  </a:lnTo>
                  <a:lnTo>
                    <a:pt x="49" y="130"/>
                  </a:lnTo>
                  <a:lnTo>
                    <a:pt x="47" y="130"/>
                  </a:lnTo>
                  <a:lnTo>
                    <a:pt x="45" y="130"/>
                  </a:lnTo>
                  <a:lnTo>
                    <a:pt x="43" y="129"/>
                  </a:lnTo>
                  <a:lnTo>
                    <a:pt x="40" y="129"/>
                  </a:lnTo>
                  <a:lnTo>
                    <a:pt x="39" y="129"/>
                  </a:lnTo>
                  <a:lnTo>
                    <a:pt x="40" y="127"/>
                  </a:lnTo>
                  <a:lnTo>
                    <a:pt x="40" y="126"/>
                  </a:lnTo>
                  <a:lnTo>
                    <a:pt x="42" y="124"/>
                  </a:lnTo>
                  <a:lnTo>
                    <a:pt x="43" y="122"/>
                  </a:lnTo>
                  <a:lnTo>
                    <a:pt x="43" y="119"/>
                  </a:lnTo>
                  <a:lnTo>
                    <a:pt x="43" y="116"/>
                  </a:lnTo>
                  <a:lnTo>
                    <a:pt x="44" y="114"/>
                  </a:lnTo>
                  <a:lnTo>
                    <a:pt x="45" y="111"/>
                  </a:lnTo>
                  <a:lnTo>
                    <a:pt x="41" y="109"/>
                  </a:lnTo>
                  <a:lnTo>
                    <a:pt x="41" y="107"/>
                  </a:lnTo>
                  <a:lnTo>
                    <a:pt x="40" y="106"/>
                  </a:lnTo>
                  <a:lnTo>
                    <a:pt x="38" y="106"/>
                  </a:lnTo>
                  <a:lnTo>
                    <a:pt x="36" y="105"/>
                  </a:lnTo>
                  <a:lnTo>
                    <a:pt x="34" y="107"/>
                  </a:lnTo>
                  <a:lnTo>
                    <a:pt x="31" y="107"/>
                  </a:lnTo>
                  <a:lnTo>
                    <a:pt x="29" y="108"/>
                  </a:lnTo>
                  <a:lnTo>
                    <a:pt x="25" y="108"/>
                  </a:lnTo>
                  <a:lnTo>
                    <a:pt x="23" y="106"/>
                  </a:lnTo>
                  <a:lnTo>
                    <a:pt x="20" y="107"/>
                  </a:lnTo>
                  <a:lnTo>
                    <a:pt x="13" y="100"/>
                  </a:lnTo>
                  <a:lnTo>
                    <a:pt x="6" y="92"/>
                  </a:lnTo>
                  <a:lnTo>
                    <a:pt x="0" y="84"/>
                  </a:lnTo>
                  <a:lnTo>
                    <a:pt x="0" y="84"/>
                  </a:lnTo>
                  <a:lnTo>
                    <a:pt x="2" y="80"/>
                  </a:lnTo>
                  <a:lnTo>
                    <a:pt x="5" y="78"/>
                  </a:lnTo>
                  <a:lnTo>
                    <a:pt x="7" y="76"/>
                  </a:lnTo>
                  <a:lnTo>
                    <a:pt x="8" y="74"/>
                  </a:lnTo>
                  <a:lnTo>
                    <a:pt x="7" y="69"/>
                  </a:lnTo>
                  <a:lnTo>
                    <a:pt x="7" y="67"/>
                  </a:lnTo>
                  <a:lnTo>
                    <a:pt x="6" y="66"/>
                  </a:lnTo>
                  <a:lnTo>
                    <a:pt x="5" y="63"/>
                  </a:lnTo>
                  <a:lnTo>
                    <a:pt x="6" y="61"/>
                  </a:lnTo>
                  <a:lnTo>
                    <a:pt x="7" y="59"/>
                  </a:lnTo>
                  <a:lnTo>
                    <a:pt x="8" y="59"/>
                  </a:lnTo>
                  <a:lnTo>
                    <a:pt x="12" y="58"/>
                  </a:lnTo>
                  <a:lnTo>
                    <a:pt x="14" y="58"/>
                  </a:lnTo>
                  <a:lnTo>
                    <a:pt x="15" y="57"/>
                  </a:lnTo>
                  <a:lnTo>
                    <a:pt x="16" y="56"/>
                  </a:lnTo>
                  <a:lnTo>
                    <a:pt x="18" y="56"/>
                  </a:lnTo>
                  <a:lnTo>
                    <a:pt x="21" y="57"/>
                  </a:lnTo>
                  <a:lnTo>
                    <a:pt x="22" y="56"/>
                  </a:lnTo>
                  <a:lnTo>
                    <a:pt x="25" y="54"/>
                  </a:lnTo>
                  <a:lnTo>
                    <a:pt x="32" y="51"/>
                  </a:lnTo>
                  <a:lnTo>
                    <a:pt x="33" y="49"/>
                  </a:lnTo>
                  <a:lnTo>
                    <a:pt x="34" y="46"/>
                  </a:lnTo>
                  <a:lnTo>
                    <a:pt x="34" y="45"/>
                  </a:lnTo>
                  <a:lnTo>
                    <a:pt x="33" y="45"/>
                  </a:lnTo>
                  <a:lnTo>
                    <a:pt x="32" y="45"/>
                  </a:lnTo>
                  <a:lnTo>
                    <a:pt x="29" y="44"/>
                  </a:lnTo>
                  <a:lnTo>
                    <a:pt x="27" y="45"/>
                  </a:lnTo>
                  <a:lnTo>
                    <a:pt x="25" y="45"/>
                  </a:lnTo>
                  <a:lnTo>
                    <a:pt x="24" y="43"/>
                  </a:lnTo>
                  <a:lnTo>
                    <a:pt x="24" y="42"/>
                  </a:lnTo>
                  <a:lnTo>
                    <a:pt x="25" y="39"/>
                  </a:lnTo>
                  <a:lnTo>
                    <a:pt x="24" y="38"/>
                  </a:lnTo>
                  <a:lnTo>
                    <a:pt x="21" y="33"/>
                  </a:lnTo>
                  <a:lnTo>
                    <a:pt x="21" y="32"/>
                  </a:lnTo>
                  <a:lnTo>
                    <a:pt x="23" y="31"/>
                  </a:lnTo>
                  <a:lnTo>
                    <a:pt x="24" y="29"/>
                  </a:lnTo>
                  <a:lnTo>
                    <a:pt x="26" y="25"/>
                  </a:lnTo>
                  <a:lnTo>
                    <a:pt x="27" y="24"/>
                  </a:lnTo>
                  <a:lnTo>
                    <a:pt x="32" y="23"/>
                  </a:lnTo>
                  <a:lnTo>
                    <a:pt x="33" y="22"/>
                  </a:lnTo>
                  <a:lnTo>
                    <a:pt x="35" y="20"/>
                  </a:lnTo>
                  <a:lnTo>
                    <a:pt x="38" y="18"/>
                  </a:lnTo>
                  <a:lnTo>
                    <a:pt x="43" y="16"/>
                  </a:lnTo>
                  <a:lnTo>
                    <a:pt x="45" y="12"/>
                  </a:lnTo>
                  <a:lnTo>
                    <a:pt x="45" y="11"/>
                  </a:lnTo>
                  <a:lnTo>
                    <a:pt x="49" y="10"/>
                  </a:lnTo>
                  <a:lnTo>
                    <a:pt x="49" y="9"/>
                  </a:lnTo>
                  <a:lnTo>
                    <a:pt x="49" y="8"/>
                  </a:lnTo>
                  <a:lnTo>
                    <a:pt x="43" y="0"/>
                  </a:lnTo>
                  <a:lnTo>
                    <a:pt x="45" y="1"/>
                  </a:lnTo>
                  <a:lnTo>
                    <a:pt x="49" y="5"/>
                  </a:lnTo>
                  <a:lnTo>
                    <a:pt x="52" y="7"/>
                  </a:lnTo>
                  <a:lnTo>
                    <a:pt x="52" y="7"/>
                  </a:lnTo>
                  <a:lnTo>
                    <a:pt x="52" y="5"/>
                  </a:lnTo>
                  <a:lnTo>
                    <a:pt x="55" y="6"/>
                  </a:lnTo>
                  <a:lnTo>
                    <a:pt x="61" y="9"/>
                  </a:lnTo>
                  <a:lnTo>
                    <a:pt x="69" y="15"/>
                  </a:lnTo>
                  <a:lnTo>
                    <a:pt x="82" y="26"/>
                  </a:lnTo>
                  <a:lnTo>
                    <a:pt x="85" y="30"/>
                  </a:lnTo>
                  <a:lnTo>
                    <a:pt x="88" y="32"/>
                  </a:lnTo>
                  <a:lnTo>
                    <a:pt x="92" y="37"/>
                  </a:lnTo>
                  <a:lnTo>
                    <a:pt x="93" y="39"/>
                  </a:lnTo>
                  <a:lnTo>
                    <a:pt x="93" y="48"/>
                  </a:lnTo>
                  <a:lnTo>
                    <a:pt x="89" y="54"/>
                  </a:lnTo>
                  <a:lnTo>
                    <a:pt x="88" y="59"/>
                  </a:lnTo>
                  <a:lnTo>
                    <a:pt x="88" y="66"/>
                  </a:lnTo>
                  <a:lnTo>
                    <a:pt x="87" y="69"/>
                  </a:lnTo>
                  <a:lnTo>
                    <a:pt x="89" y="67"/>
                  </a:lnTo>
                  <a:lnTo>
                    <a:pt x="90" y="62"/>
                  </a:lnTo>
                  <a:lnTo>
                    <a:pt x="92" y="58"/>
                  </a:lnTo>
                  <a:lnTo>
                    <a:pt x="95" y="54"/>
                  </a:lnTo>
                  <a:lnTo>
                    <a:pt x="98" y="53"/>
                  </a:lnTo>
                  <a:lnTo>
                    <a:pt x="103" y="55"/>
                  </a:lnTo>
                  <a:lnTo>
                    <a:pt x="106" y="56"/>
                  </a:lnTo>
                  <a:lnTo>
                    <a:pt x="109" y="56"/>
                  </a:lnTo>
                  <a:lnTo>
                    <a:pt x="115" y="62"/>
                  </a:lnTo>
                  <a:lnTo>
                    <a:pt x="120" y="67"/>
                  </a:lnTo>
                  <a:lnTo>
                    <a:pt x="123" y="71"/>
                  </a:lnTo>
                  <a:lnTo>
                    <a:pt x="129" y="73"/>
                  </a:lnTo>
                  <a:lnTo>
                    <a:pt x="132" y="76"/>
                  </a:lnTo>
                  <a:lnTo>
                    <a:pt x="134" y="78"/>
                  </a:lnTo>
                  <a:lnTo>
                    <a:pt x="134" y="85"/>
                  </a:lnTo>
                  <a:lnTo>
                    <a:pt x="133" y="95"/>
                  </a:lnTo>
                  <a:lnTo>
                    <a:pt x="134" y="96"/>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22" name="Google Shape;3122;p203"/>
            <p:cNvSpPr/>
            <p:nvPr/>
          </p:nvSpPr>
          <p:spPr>
            <a:xfrm>
              <a:off x="3260319" y="4230381"/>
              <a:ext cx="188410" cy="99712"/>
            </a:xfrm>
            <a:custGeom>
              <a:avLst/>
              <a:gdLst/>
              <a:ahLst/>
              <a:cxnLst/>
              <a:rect l="l" t="t" r="r" b="b"/>
              <a:pathLst>
                <a:path w="199" h="117" extrusionOk="0">
                  <a:moveTo>
                    <a:pt x="198" y="50"/>
                  </a:moveTo>
                  <a:lnTo>
                    <a:pt x="190" y="49"/>
                  </a:lnTo>
                  <a:lnTo>
                    <a:pt x="187" y="50"/>
                  </a:lnTo>
                  <a:lnTo>
                    <a:pt x="185" y="52"/>
                  </a:lnTo>
                  <a:lnTo>
                    <a:pt x="184" y="54"/>
                  </a:lnTo>
                  <a:lnTo>
                    <a:pt x="182" y="54"/>
                  </a:lnTo>
                  <a:lnTo>
                    <a:pt x="179" y="54"/>
                  </a:lnTo>
                  <a:lnTo>
                    <a:pt x="176" y="56"/>
                  </a:lnTo>
                  <a:lnTo>
                    <a:pt x="172" y="57"/>
                  </a:lnTo>
                  <a:lnTo>
                    <a:pt x="170" y="56"/>
                  </a:lnTo>
                  <a:lnTo>
                    <a:pt x="169" y="57"/>
                  </a:lnTo>
                  <a:lnTo>
                    <a:pt x="168" y="58"/>
                  </a:lnTo>
                  <a:lnTo>
                    <a:pt x="168" y="58"/>
                  </a:lnTo>
                  <a:lnTo>
                    <a:pt x="167" y="58"/>
                  </a:lnTo>
                  <a:lnTo>
                    <a:pt x="165" y="58"/>
                  </a:lnTo>
                  <a:lnTo>
                    <a:pt x="164" y="58"/>
                  </a:lnTo>
                  <a:lnTo>
                    <a:pt x="163" y="58"/>
                  </a:lnTo>
                  <a:lnTo>
                    <a:pt x="163" y="60"/>
                  </a:lnTo>
                  <a:lnTo>
                    <a:pt x="162" y="60"/>
                  </a:lnTo>
                  <a:lnTo>
                    <a:pt x="161" y="59"/>
                  </a:lnTo>
                  <a:lnTo>
                    <a:pt x="159" y="60"/>
                  </a:lnTo>
                  <a:lnTo>
                    <a:pt x="157" y="61"/>
                  </a:lnTo>
                  <a:lnTo>
                    <a:pt x="154" y="61"/>
                  </a:lnTo>
                  <a:lnTo>
                    <a:pt x="151" y="61"/>
                  </a:lnTo>
                  <a:lnTo>
                    <a:pt x="148" y="59"/>
                  </a:lnTo>
                  <a:lnTo>
                    <a:pt x="146" y="56"/>
                  </a:lnTo>
                  <a:lnTo>
                    <a:pt x="144" y="56"/>
                  </a:lnTo>
                  <a:lnTo>
                    <a:pt x="140" y="58"/>
                  </a:lnTo>
                  <a:lnTo>
                    <a:pt x="138" y="60"/>
                  </a:lnTo>
                  <a:lnTo>
                    <a:pt x="138" y="61"/>
                  </a:lnTo>
                  <a:lnTo>
                    <a:pt x="138" y="62"/>
                  </a:lnTo>
                  <a:lnTo>
                    <a:pt x="138" y="63"/>
                  </a:lnTo>
                  <a:lnTo>
                    <a:pt x="136" y="63"/>
                  </a:lnTo>
                  <a:lnTo>
                    <a:pt x="135" y="65"/>
                  </a:lnTo>
                  <a:lnTo>
                    <a:pt x="133" y="68"/>
                  </a:lnTo>
                  <a:lnTo>
                    <a:pt x="133" y="69"/>
                  </a:lnTo>
                  <a:lnTo>
                    <a:pt x="134" y="71"/>
                  </a:lnTo>
                  <a:lnTo>
                    <a:pt x="133" y="72"/>
                  </a:lnTo>
                  <a:lnTo>
                    <a:pt x="130" y="72"/>
                  </a:lnTo>
                  <a:lnTo>
                    <a:pt x="128" y="75"/>
                  </a:lnTo>
                  <a:lnTo>
                    <a:pt x="124" y="79"/>
                  </a:lnTo>
                  <a:lnTo>
                    <a:pt x="121" y="82"/>
                  </a:lnTo>
                  <a:lnTo>
                    <a:pt x="118" y="83"/>
                  </a:lnTo>
                  <a:lnTo>
                    <a:pt x="116" y="85"/>
                  </a:lnTo>
                  <a:lnTo>
                    <a:pt x="116" y="86"/>
                  </a:lnTo>
                  <a:lnTo>
                    <a:pt x="116" y="87"/>
                  </a:lnTo>
                  <a:lnTo>
                    <a:pt x="116" y="87"/>
                  </a:lnTo>
                  <a:lnTo>
                    <a:pt x="114" y="87"/>
                  </a:lnTo>
                  <a:lnTo>
                    <a:pt x="108" y="84"/>
                  </a:lnTo>
                  <a:lnTo>
                    <a:pt x="107" y="80"/>
                  </a:lnTo>
                  <a:lnTo>
                    <a:pt x="105" y="81"/>
                  </a:lnTo>
                  <a:lnTo>
                    <a:pt x="103" y="82"/>
                  </a:lnTo>
                  <a:lnTo>
                    <a:pt x="100" y="85"/>
                  </a:lnTo>
                  <a:lnTo>
                    <a:pt x="97" y="90"/>
                  </a:lnTo>
                  <a:lnTo>
                    <a:pt x="96" y="90"/>
                  </a:lnTo>
                  <a:lnTo>
                    <a:pt x="88" y="90"/>
                  </a:lnTo>
                  <a:lnTo>
                    <a:pt x="85" y="90"/>
                  </a:lnTo>
                  <a:lnTo>
                    <a:pt x="83" y="91"/>
                  </a:lnTo>
                  <a:lnTo>
                    <a:pt x="83" y="92"/>
                  </a:lnTo>
                  <a:lnTo>
                    <a:pt x="83" y="95"/>
                  </a:lnTo>
                  <a:lnTo>
                    <a:pt x="85" y="102"/>
                  </a:lnTo>
                  <a:lnTo>
                    <a:pt x="85" y="105"/>
                  </a:lnTo>
                  <a:lnTo>
                    <a:pt x="85" y="106"/>
                  </a:lnTo>
                  <a:lnTo>
                    <a:pt x="82" y="106"/>
                  </a:lnTo>
                  <a:lnTo>
                    <a:pt x="80" y="106"/>
                  </a:lnTo>
                  <a:lnTo>
                    <a:pt x="78" y="108"/>
                  </a:lnTo>
                  <a:lnTo>
                    <a:pt x="78" y="109"/>
                  </a:lnTo>
                  <a:lnTo>
                    <a:pt x="78" y="111"/>
                  </a:lnTo>
                  <a:lnTo>
                    <a:pt x="77" y="113"/>
                  </a:lnTo>
                  <a:lnTo>
                    <a:pt x="75" y="114"/>
                  </a:lnTo>
                  <a:lnTo>
                    <a:pt x="74" y="115"/>
                  </a:lnTo>
                  <a:lnTo>
                    <a:pt x="65" y="116"/>
                  </a:lnTo>
                  <a:lnTo>
                    <a:pt x="65" y="112"/>
                  </a:lnTo>
                  <a:lnTo>
                    <a:pt x="62" y="111"/>
                  </a:lnTo>
                  <a:lnTo>
                    <a:pt x="61" y="108"/>
                  </a:lnTo>
                  <a:lnTo>
                    <a:pt x="60" y="106"/>
                  </a:lnTo>
                  <a:lnTo>
                    <a:pt x="60" y="105"/>
                  </a:lnTo>
                  <a:lnTo>
                    <a:pt x="60" y="103"/>
                  </a:lnTo>
                  <a:lnTo>
                    <a:pt x="56" y="102"/>
                  </a:lnTo>
                  <a:lnTo>
                    <a:pt x="53" y="103"/>
                  </a:lnTo>
                  <a:lnTo>
                    <a:pt x="51" y="102"/>
                  </a:lnTo>
                  <a:lnTo>
                    <a:pt x="50" y="102"/>
                  </a:lnTo>
                  <a:lnTo>
                    <a:pt x="52" y="100"/>
                  </a:lnTo>
                  <a:lnTo>
                    <a:pt x="52" y="99"/>
                  </a:lnTo>
                  <a:lnTo>
                    <a:pt x="51" y="99"/>
                  </a:lnTo>
                  <a:lnTo>
                    <a:pt x="51" y="98"/>
                  </a:lnTo>
                  <a:lnTo>
                    <a:pt x="51" y="96"/>
                  </a:lnTo>
                  <a:lnTo>
                    <a:pt x="51" y="94"/>
                  </a:lnTo>
                  <a:lnTo>
                    <a:pt x="53" y="88"/>
                  </a:lnTo>
                  <a:lnTo>
                    <a:pt x="52" y="88"/>
                  </a:lnTo>
                  <a:lnTo>
                    <a:pt x="50" y="86"/>
                  </a:lnTo>
                  <a:lnTo>
                    <a:pt x="47" y="86"/>
                  </a:lnTo>
                  <a:lnTo>
                    <a:pt x="44" y="86"/>
                  </a:lnTo>
                  <a:lnTo>
                    <a:pt x="42" y="85"/>
                  </a:lnTo>
                  <a:lnTo>
                    <a:pt x="41" y="84"/>
                  </a:lnTo>
                  <a:lnTo>
                    <a:pt x="39" y="83"/>
                  </a:lnTo>
                  <a:lnTo>
                    <a:pt x="35" y="84"/>
                  </a:lnTo>
                  <a:lnTo>
                    <a:pt x="31" y="86"/>
                  </a:lnTo>
                  <a:lnTo>
                    <a:pt x="29" y="87"/>
                  </a:lnTo>
                  <a:lnTo>
                    <a:pt x="28" y="87"/>
                  </a:lnTo>
                  <a:lnTo>
                    <a:pt x="28" y="85"/>
                  </a:lnTo>
                  <a:lnTo>
                    <a:pt x="28" y="84"/>
                  </a:lnTo>
                  <a:lnTo>
                    <a:pt x="28" y="83"/>
                  </a:lnTo>
                  <a:lnTo>
                    <a:pt x="25" y="82"/>
                  </a:lnTo>
                  <a:lnTo>
                    <a:pt x="23" y="82"/>
                  </a:lnTo>
                  <a:lnTo>
                    <a:pt x="21" y="81"/>
                  </a:lnTo>
                  <a:lnTo>
                    <a:pt x="20" y="80"/>
                  </a:lnTo>
                  <a:lnTo>
                    <a:pt x="17" y="78"/>
                  </a:lnTo>
                  <a:lnTo>
                    <a:pt x="16" y="77"/>
                  </a:lnTo>
                  <a:lnTo>
                    <a:pt x="12" y="74"/>
                  </a:lnTo>
                  <a:lnTo>
                    <a:pt x="11" y="72"/>
                  </a:lnTo>
                  <a:lnTo>
                    <a:pt x="10" y="71"/>
                  </a:lnTo>
                  <a:lnTo>
                    <a:pt x="8" y="70"/>
                  </a:lnTo>
                  <a:lnTo>
                    <a:pt x="6" y="71"/>
                  </a:lnTo>
                  <a:lnTo>
                    <a:pt x="1" y="69"/>
                  </a:lnTo>
                  <a:lnTo>
                    <a:pt x="0" y="69"/>
                  </a:lnTo>
                  <a:lnTo>
                    <a:pt x="1" y="67"/>
                  </a:lnTo>
                  <a:lnTo>
                    <a:pt x="3" y="65"/>
                  </a:lnTo>
                  <a:lnTo>
                    <a:pt x="6" y="63"/>
                  </a:lnTo>
                  <a:lnTo>
                    <a:pt x="7" y="60"/>
                  </a:lnTo>
                  <a:lnTo>
                    <a:pt x="6" y="56"/>
                  </a:lnTo>
                  <a:lnTo>
                    <a:pt x="4" y="54"/>
                  </a:lnTo>
                  <a:lnTo>
                    <a:pt x="5" y="53"/>
                  </a:lnTo>
                  <a:lnTo>
                    <a:pt x="6" y="48"/>
                  </a:lnTo>
                  <a:lnTo>
                    <a:pt x="7" y="47"/>
                  </a:lnTo>
                  <a:lnTo>
                    <a:pt x="12" y="45"/>
                  </a:lnTo>
                  <a:lnTo>
                    <a:pt x="13" y="44"/>
                  </a:lnTo>
                  <a:lnTo>
                    <a:pt x="17" y="41"/>
                  </a:lnTo>
                  <a:lnTo>
                    <a:pt x="22" y="38"/>
                  </a:lnTo>
                  <a:lnTo>
                    <a:pt x="27" y="33"/>
                  </a:lnTo>
                  <a:lnTo>
                    <a:pt x="32" y="29"/>
                  </a:lnTo>
                  <a:lnTo>
                    <a:pt x="35" y="27"/>
                  </a:lnTo>
                  <a:lnTo>
                    <a:pt x="36" y="25"/>
                  </a:lnTo>
                  <a:lnTo>
                    <a:pt x="40" y="27"/>
                  </a:lnTo>
                  <a:lnTo>
                    <a:pt x="42" y="24"/>
                  </a:lnTo>
                  <a:lnTo>
                    <a:pt x="44" y="23"/>
                  </a:lnTo>
                  <a:lnTo>
                    <a:pt x="46" y="21"/>
                  </a:lnTo>
                  <a:lnTo>
                    <a:pt x="48" y="21"/>
                  </a:lnTo>
                  <a:lnTo>
                    <a:pt x="53" y="19"/>
                  </a:lnTo>
                  <a:lnTo>
                    <a:pt x="56" y="19"/>
                  </a:lnTo>
                  <a:lnTo>
                    <a:pt x="58" y="22"/>
                  </a:lnTo>
                  <a:lnTo>
                    <a:pt x="60" y="23"/>
                  </a:lnTo>
                  <a:lnTo>
                    <a:pt x="64" y="22"/>
                  </a:lnTo>
                  <a:lnTo>
                    <a:pt x="67" y="22"/>
                  </a:lnTo>
                  <a:lnTo>
                    <a:pt x="79" y="24"/>
                  </a:lnTo>
                  <a:lnTo>
                    <a:pt x="83" y="23"/>
                  </a:lnTo>
                  <a:lnTo>
                    <a:pt x="92" y="23"/>
                  </a:lnTo>
                  <a:lnTo>
                    <a:pt x="96" y="23"/>
                  </a:lnTo>
                  <a:lnTo>
                    <a:pt x="102" y="21"/>
                  </a:lnTo>
                  <a:lnTo>
                    <a:pt x="105" y="20"/>
                  </a:lnTo>
                  <a:lnTo>
                    <a:pt x="109" y="18"/>
                  </a:lnTo>
                  <a:lnTo>
                    <a:pt x="109" y="16"/>
                  </a:lnTo>
                  <a:lnTo>
                    <a:pt x="108" y="16"/>
                  </a:lnTo>
                  <a:lnTo>
                    <a:pt x="114" y="16"/>
                  </a:lnTo>
                  <a:lnTo>
                    <a:pt x="124" y="20"/>
                  </a:lnTo>
                  <a:lnTo>
                    <a:pt x="135" y="19"/>
                  </a:lnTo>
                  <a:lnTo>
                    <a:pt x="138" y="17"/>
                  </a:lnTo>
                  <a:lnTo>
                    <a:pt x="141" y="17"/>
                  </a:lnTo>
                  <a:lnTo>
                    <a:pt x="151" y="21"/>
                  </a:lnTo>
                  <a:lnTo>
                    <a:pt x="154" y="23"/>
                  </a:lnTo>
                  <a:lnTo>
                    <a:pt x="156" y="23"/>
                  </a:lnTo>
                  <a:lnTo>
                    <a:pt x="158" y="23"/>
                  </a:lnTo>
                  <a:lnTo>
                    <a:pt x="158" y="22"/>
                  </a:lnTo>
                  <a:lnTo>
                    <a:pt x="156" y="22"/>
                  </a:lnTo>
                  <a:lnTo>
                    <a:pt x="155" y="21"/>
                  </a:lnTo>
                  <a:lnTo>
                    <a:pt x="163" y="22"/>
                  </a:lnTo>
                  <a:lnTo>
                    <a:pt x="179" y="35"/>
                  </a:lnTo>
                  <a:lnTo>
                    <a:pt x="179" y="36"/>
                  </a:lnTo>
                  <a:lnTo>
                    <a:pt x="172" y="32"/>
                  </a:lnTo>
                  <a:lnTo>
                    <a:pt x="169" y="33"/>
                  </a:lnTo>
                  <a:lnTo>
                    <a:pt x="168" y="33"/>
                  </a:lnTo>
                  <a:lnTo>
                    <a:pt x="168" y="35"/>
                  </a:lnTo>
                  <a:lnTo>
                    <a:pt x="169" y="36"/>
                  </a:lnTo>
                  <a:lnTo>
                    <a:pt x="170" y="36"/>
                  </a:lnTo>
                  <a:lnTo>
                    <a:pt x="171" y="36"/>
                  </a:lnTo>
                  <a:lnTo>
                    <a:pt x="174" y="36"/>
                  </a:lnTo>
                  <a:lnTo>
                    <a:pt x="176" y="38"/>
                  </a:lnTo>
                  <a:lnTo>
                    <a:pt x="178" y="40"/>
                  </a:lnTo>
                  <a:lnTo>
                    <a:pt x="179" y="43"/>
                  </a:lnTo>
                  <a:lnTo>
                    <a:pt x="181" y="43"/>
                  </a:lnTo>
                  <a:lnTo>
                    <a:pt x="182" y="41"/>
                  </a:lnTo>
                  <a:lnTo>
                    <a:pt x="185" y="41"/>
                  </a:lnTo>
                  <a:lnTo>
                    <a:pt x="187" y="43"/>
                  </a:lnTo>
                  <a:lnTo>
                    <a:pt x="188" y="42"/>
                  </a:lnTo>
                  <a:lnTo>
                    <a:pt x="186" y="40"/>
                  </a:lnTo>
                  <a:lnTo>
                    <a:pt x="182" y="38"/>
                  </a:lnTo>
                  <a:lnTo>
                    <a:pt x="183" y="38"/>
                  </a:lnTo>
                  <a:lnTo>
                    <a:pt x="192" y="41"/>
                  </a:lnTo>
                  <a:lnTo>
                    <a:pt x="195" y="47"/>
                  </a:lnTo>
                  <a:lnTo>
                    <a:pt x="196" y="48"/>
                  </a:lnTo>
                  <a:lnTo>
                    <a:pt x="198" y="50"/>
                  </a:lnTo>
                  <a:close/>
                  <a:moveTo>
                    <a:pt x="94" y="4"/>
                  </a:moveTo>
                  <a:lnTo>
                    <a:pt x="89" y="6"/>
                  </a:lnTo>
                  <a:lnTo>
                    <a:pt x="87" y="6"/>
                  </a:lnTo>
                  <a:lnTo>
                    <a:pt x="90" y="4"/>
                  </a:lnTo>
                  <a:lnTo>
                    <a:pt x="94" y="3"/>
                  </a:lnTo>
                  <a:lnTo>
                    <a:pt x="97" y="2"/>
                  </a:lnTo>
                  <a:lnTo>
                    <a:pt x="100" y="2"/>
                  </a:lnTo>
                  <a:lnTo>
                    <a:pt x="94" y="4"/>
                  </a:lnTo>
                  <a:close/>
                  <a:moveTo>
                    <a:pt x="112" y="2"/>
                  </a:moveTo>
                  <a:lnTo>
                    <a:pt x="109" y="3"/>
                  </a:lnTo>
                  <a:lnTo>
                    <a:pt x="109" y="2"/>
                  </a:lnTo>
                  <a:lnTo>
                    <a:pt x="110" y="0"/>
                  </a:lnTo>
                  <a:lnTo>
                    <a:pt x="111" y="0"/>
                  </a:lnTo>
                  <a:lnTo>
                    <a:pt x="113" y="0"/>
                  </a:lnTo>
                  <a:lnTo>
                    <a:pt x="113" y="0"/>
                  </a:lnTo>
                  <a:lnTo>
                    <a:pt x="112" y="2"/>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23" name="Google Shape;3123;p203"/>
            <p:cNvSpPr/>
            <p:nvPr/>
          </p:nvSpPr>
          <p:spPr>
            <a:xfrm>
              <a:off x="3344058" y="4234075"/>
              <a:ext cx="12560" cy="3692"/>
            </a:xfrm>
            <a:custGeom>
              <a:avLst/>
              <a:gdLst/>
              <a:ahLst/>
              <a:cxnLst/>
              <a:rect l="l" t="t" r="r" b="b"/>
              <a:pathLst>
                <a:path w="14" h="5" extrusionOk="0">
                  <a:moveTo>
                    <a:pt x="7" y="2"/>
                  </a:moveTo>
                  <a:lnTo>
                    <a:pt x="2" y="4"/>
                  </a:lnTo>
                  <a:lnTo>
                    <a:pt x="0" y="4"/>
                  </a:lnTo>
                  <a:lnTo>
                    <a:pt x="3" y="2"/>
                  </a:lnTo>
                  <a:lnTo>
                    <a:pt x="7" y="1"/>
                  </a:lnTo>
                  <a:lnTo>
                    <a:pt x="10" y="0"/>
                  </a:lnTo>
                  <a:lnTo>
                    <a:pt x="13" y="0"/>
                  </a:lnTo>
                  <a:lnTo>
                    <a:pt x="7"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24" name="Google Shape;3124;p203"/>
            <p:cNvSpPr/>
            <p:nvPr/>
          </p:nvSpPr>
          <p:spPr>
            <a:xfrm>
              <a:off x="3364991" y="4230381"/>
              <a:ext cx="4188" cy="3694"/>
            </a:xfrm>
            <a:custGeom>
              <a:avLst/>
              <a:gdLst/>
              <a:ahLst/>
              <a:cxnLst/>
              <a:rect l="l" t="t" r="r" b="b"/>
              <a:pathLst>
                <a:path w="5" h="4" extrusionOk="0">
                  <a:moveTo>
                    <a:pt x="3" y="2"/>
                  </a:moveTo>
                  <a:lnTo>
                    <a:pt x="0" y="3"/>
                  </a:lnTo>
                  <a:lnTo>
                    <a:pt x="0" y="2"/>
                  </a:lnTo>
                  <a:lnTo>
                    <a:pt x="1" y="0"/>
                  </a:lnTo>
                  <a:lnTo>
                    <a:pt x="2" y="0"/>
                  </a:lnTo>
                  <a:lnTo>
                    <a:pt x="4" y="0"/>
                  </a:lnTo>
                  <a:lnTo>
                    <a:pt x="4" y="0"/>
                  </a:lnTo>
                  <a:lnTo>
                    <a:pt x="3"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25" name="Google Shape;3125;p203"/>
            <p:cNvSpPr/>
            <p:nvPr/>
          </p:nvSpPr>
          <p:spPr>
            <a:xfrm>
              <a:off x="3712507" y="4130671"/>
              <a:ext cx="87924" cy="59088"/>
            </a:xfrm>
            <a:custGeom>
              <a:avLst/>
              <a:gdLst/>
              <a:ahLst/>
              <a:cxnLst/>
              <a:rect l="l" t="t" r="r" b="b"/>
              <a:pathLst>
                <a:path w="92" h="70" extrusionOk="0">
                  <a:moveTo>
                    <a:pt x="54" y="44"/>
                  </a:moveTo>
                  <a:lnTo>
                    <a:pt x="53" y="46"/>
                  </a:lnTo>
                  <a:lnTo>
                    <a:pt x="45" y="44"/>
                  </a:lnTo>
                  <a:lnTo>
                    <a:pt x="39" y="40"/>
                  </a:lnTo>
                  <a:lnTo>
                    <a:pt x="39" y="38"/>
                  </a:lnTo>
                  <a:lnTo>
                    <a:pt x="42" y="38"/>
                  </a:lnTo>
                  <a:lnTo>
                    <a:pt x="45" y="39"/>
                  </a:lnTo>
                  <a:lnTo>
                    <a:pt x="50" y="41"/>
                  </a:lnTo>
                  <a:lnTo>
                    <a:pt x="54" y="44"/>
                  </a:lnTo>
                  <a:close/>
                  <a:moveTo>
                    <a:pt x="86" y="12"/>
                  </a:moveTo>
                  <a:lnTo>
                    <a:pt x="87" y="13"/>
                  </a:lnTo>
                  <a:lnTo>
                    <a:pt x="89" y="20"/>
                  </a:lnTo>
                  <a:lnTo>
                    <a:pt x="89" y="22"/>
                  </a:lnTo>
                  <a:lnTo>
                    <a:pt x="87" y="26"/>
                  </a:lnTo>
                  <a:lnTo>
                    <a:pt x="87" y="27"/>
                  </a:lnTo>
                  <a:lnTo>
                    <a:pt x="91" y="30"/>
                  </a:lnTo>
                  <a:lnTo>
                    <a:pt x="91" y="31"/>
                  </a:lnTo>
                  <a:lnTo>
                    <a:pt x="91" y="32"/>
                  </a:lnTo>
                  <a:lnTo>
                    <a:pt x="87" y="35"/>
                  </a:lnTo>
                  <a:lnTo>
                    <a:pt x="86" y="37"/>
                  </a:lnTo>
                  <a:lnTo>
                    <a:pt x="86" y="39"/>
                  </a:lnTo>
                  <a:lnTo>
                    <a:pt x="88" y="41"/>
                  </a:lnTo>
                  <a:lnTo>
                    <a:pt x="88" y="43"/>
                  </a:lnTo>
                  <a:lnTo>
                    <a:pt x="87" y="46"/>
                  </a:lnTo>
                  <a:lnTo>
                    <a:pt x="85" y="48"/>
                  </a:lnTo>
                  <a:lnTo>
                    <a:pt x="84" y="49"/>
                  </a:lnTo>
                  <a:lnTo>
                    <a:pt x="80" y="49"/>
                  </a:lnTo>
                  <a:lnTo>
                    <a:pt x="79" y="50"/>
                  </a:lnTo>
                  <a:lnTo>
                    <a:pt x="81" y="53"/>
                  </a:lnTo>
                  <a:lnTo>
                    <a:pt x="84" y="56"/>
                  </a:lnTo>
                  <a:lnTo>
                    <a:pt x="87" y="59"/>
                  </a:lnTo>
                  <a:lnTo>
                    <a:pt x="88" y="61"/>
                  </a:lnTo>
                  <a:lnTo>
                    <a:pt x="87" y="63"/>
                  </a:lnTo>
                  <a:lnTo>
                    <a:pt x="87" y="69"/>
                  </a:lnTo>
                  <a:lnTo>
                    <a:pt x="84" y="66"/>
                  </a:lnTo>
                  <a:lnTo>
                    <a:pt x="81" y="64"/>
                  </a:lnTo>
                  <a:lnTo>
                    <a:pt x="79" y="63"/>
                  </a:lnTo>
                  <a:lnTo>
                    <a:pt x="78" y="62"/>
                  </a:lnTo>
                  <a:lnTo>
                    <a:pt x="63" y="63"/>
                  </a:lnTo>
                  <a:lnTo>
                    <a:pt x="62" y="63"/>
                  </a:lnTo>
                  <a:lnTo>
                    <a:pt x="60" y="64"/>
                  </a:lnTo>
                  <a:lnTo>
                    <a:pt x="59" y="64"/>
                  </a:lnTo>
                  <a:lnTo>
                    <a:pt x="55" y="65"/>
                  </a:lnTo>
                  <a:lnTo>
                    <a:pt x="51" y="65"/>
                  </a:lnTo>
                  <a:lnTo>
                    <a:pt x="42" y="63"/>
                  </a:lnTo>
                  <a:lnTo>
                    <a:pt x="39" y="62"/>
                  </a:lnTo>
                  <a:lnTo>
                    <a:pt x="35" y="61"/>
                  </a:lnTo>
                  <a:lnTo>
                    <a:pt x="31" y="61"/>
                  </a:lnTo>
                  <a:lnTo>
                    <a:pt x="27" y="62"/>
                  </a:lnTo>
                  <a:lnTo>
                    <a:pt x="24" y="63"/>
                  </a:lnTo>
                  <a:lnTo>
                    <a:pt x="21" y="66"/>
                  </a:lnTo>
                  <a:lnTo>
                    <a:pt x="21" y="68"/>
                  </a:lnTo>
                  <a:lnTo>
                    <a:pt x="19" y="69"/>
                  </a:lnTo>
                  <a:lnTo>
                    <a:pt x="16" y="65"/>
                  </a:lnTo>
                  <a:lnTo>
                    <a:pt x="13" y="63"/>
                  </a:lnTo>
                  <a:lnTo>
                    <a:pt x="9" y="61"/>
                  </a:lnTo>
                  <a:lnTo>
                    <a:pt x="2" y="59"/>
                  </a:lnTo>
                  <a:lnTo>
                    <a:pt x="0" y="57"/>
                  </a:lnTo>
                  <a:lnTo>
                    <a:pt x="0" y="55"/>
                  </a:lnTo>
                  <a:lnTo>
                    <a:pt x="3" y="49"/>
                  </a:lnTo>
                  <a:lnTo>
                    <a:pt x="6" y="48"/>
                  </a:lnTo>
                  <a:lnTo>
                    <a:pt x="8" y="48"/>
                  </a:lnTo>
                  <a:lnTo>
                    <a:pt x="12" y="49"/>
                  </a:lnTo>
                  <a:lnTo>
                    <a:pt x="16" y="50"/>
                  </a:lnTo>
                  <a:lnTo>
                    <a:pt x="19" y="50"/>
                  </a:lnTo>
                  <a:lnTo>
                    <a:pt x="26" y="51"/>
                  </a:lnTo>
                  <a:lnTo>
                    <a:pt x="29" y="52"/>
                  </a:lnTo>
                  <a:lnTo>
                    <a:pt x="50" y="55"/>
                  </a:lnTo>
                  <a:lnTo>
                    <a:pt x="54" y="55"/>
                  </a:lnTo>
                  <a:lnTo>
                    <a:pt x="56" y="55"/>
                  </a:lnTo>
                  <a:lnTo>
                    <a:pt x="57" y="54"/>
                  </a:lnTo>
                  <a:lnTo>
                    <a:pt x="58" y="53"/>
                  </a:lnTo>
                  <a:lnTo>
                    <a:pt x="60" y="52"/>
                  </a:lnTo>
                  <a:lnTo>
                    <a:pt x="66" y="51"/>
                  </a:lnTo>
                  <a:lnTo>
                    <a:pt x="67" y="50"/>
                  </a:lnTo>
                  <a:lnTo>
                    <a:pt x="68" y="49"/>
                  </a:lnTo>
                  <a:lnTo>
                    <a:pt x="68" y="48"/>
                  </a:lnTo>
                  <a:lnTo>
                    <a:pt x="65" y="45"/>
                  </a:lnTo>
                  <a:lnTo>
                    <a:pt x="58" y="40"/>
                  </a:lnTo>
                  <a:lnTo>
                    <a:pt x="53" y="34"/>
                  </a:lnTo>
                  <a:lnTo>
                    <a:pt x="56" y="32"/>
                  </a:lnTo>
                  <a:lnTo>
                    <a:pt x="55" y="28"/>
                  </a:lnTo>
                  <a:lnTo>
                    <a:pt x="56" y="25"/>
                  </a:lnTo>
                  <a:lnTo>
                    <a:pt x="57" y="22"/>
                  </a:lnTo>
                  <a:lnTo>
                    <a:pt x="52" y="19"/>
                  </a:lnTo>
                  <a:lnTo>
                    <a:pt x="46" y="16"/>
                  </a:lnTo>
                  <a:lnTo>
                    <a:pt x="37" y="15"/>
                  </a:lnTo>
                  <a:lnTo>
                    <a:pt x="35" y="14"/>
                  </a:lnTo>
                  <a:lnTo>
                    <a:pt x="34" y="12"/>
                  </a:lnTo>
                  <a:lnTo>
                    <a:pt x="35" y="10"/>
                  </a:lnTo>
                  <a:lnTo>
                    <a:pt x="37" y="8"/>
                  </a:lnTo>
                  <a:lnTo>
                    <a:pt x="40" y="7"/>
                  </a:lnTo>
                  <a:lnTo>
                    <a:pt x="43" y="6"/>
                  </a:lnTo>
                  <a:lnTo>
                    <a:pt x="51" y="5"/>
                  </a:lnTo>
                  <a:lnTo>
                    <a:pt x="59" y="6"/>
                  </a:lnTo>
                  <a:lnTo>
                    <a:pt x="65" y="9"/>
                  </a:lnTo>
                  <a:lnTo>
                    <a:pt x="72" y="11"/>
                  </a:lnTo>
                  <a:lnTo>
                    <a:pt x="81" y="12"/>
                  </a:lnTo>
                  <a:lnTo>
                    <a:pt x="85" y="13"/>
                  </a:lnTo>
                  <a:lnTo>
                    <a:pt x="86" y="12"/>
                  </a:lnTo>
                  <a:close/>
                  <a:moveTo>
                    <a:pt x="58" y="2"/>
                  </a:moveTo>
                  <a:lnTo>
                    <a:pt x="59" y="2"/>
                  </a:lnTo>
                  <a:lnTo>
                    <a:pt x="58" y="3"/>
                  </a:lnTo>
                  <a:lnTo>
                    <a:pt x="56" y="3"/>
                  </a:lnTo>
                  <a:lnTo>
                    <a:pt x="52" y="2"/>
                  </a:lnTo>
                  <a:lnTo>
                    <a:pt x="51" y="2"/>
                  </a:lnTo>
                  <a:lnTo>
                    <a:pt x="51" y="2"/>
                  </a:lnTo>
                  <a:lnTo>
                    <a:pt x="49" y="0"/>
                  </a:lnTo>
                  <a:lnTo>
                    <a:pt x="50" y="0"/>
                  </a:lnTo>
                  <a:lnTo>
                    <a:pt x="52" y="0"/>
                  </a:lnTo>
                  <a:lnTo>
                    <a:pt x="54" y="0"/>
                  </a:lnTo>
                  <a:lnTo>
                    <a:pt x="58" y="2"/>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26" name="Google Shape;3126;p203"/>
            <p:cNvSpPr/>
            <p:nvPr/>
          </p:nvSpPr>
          <p:spPr>
            <a:xfrm>
              <a:off x="3750188" y="4163907"/>
              <a:ext cx="16748" cy="7386"/>
            </a:xfrm>
            <a:custGeom>
              <a:avLst/>
              <a:gdLst/>
              <a:ahLst/>
              <a:cxnLst/>
              <a:rect l="l" t="t" r="r" b="b"/>
              <a:pathLst>
                <a:path w="16" h="9" extrusionOk="0">
                  <a:moveTo>
                    <a:pt x="15" y="6"/>
                  </a:moveTo>
                  <a:lnTo>
                    <a:pt x="14" y="8"/>
                  </a:lnTo>
                  <a:lnTo>
                    <a:pt x="6" y="6"/>
                  </a:lnTo>
                  <a:lnTo>
                    <a:pt x="0" y="2"/>
                  </a:lnTo>
                  <a:lnTo>
                    <a:pt x="0" y="0"/>
                  </a:lnTo>
                  <a:lnTo>
                    <a:pt x="3" y="0"/>
                  </a:lnTo>
                  <a:lnTo>
                    <a:pt x="6" y="1"/>
                  </a:lnTo>
                  <a:lnTo>
                    <a:pt x="11" y="3"/>
                  </a:lnTo>
                  <a:lnTo>
                    <a:pt x="15"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27" name="Google Shape;3127;p203"/>
            <p:cNvSpPr/>
            <p:nvPr/>
          </p:nvSpPr>
          <p:spPr>
            <a:xfrm>
              <a:off x="3758562" y="4130671"/>
              <a:ext cx="8374" cy="3692"/>
            </a:xfrm>
            <a:custGeom>
              <a:avLst/>
              <a:gdLst/>
              <a:ahLst/>
              <a:cxnLst/>
              <a:rect l="l" t="t" r="r" b="b"/>
              <a:pathLst>
                <a:path w="11" h="4" extrusionOk="0">
                  <a:moveTo>
                    <a:pt x="9" y="2"/>
                  </a:moveTo>
                  <a:lnTo>
                    <a:pt x="10" y="2"/>
                  </a:lnTo>
                  <a:lnTo>
                    <a:pt x="9" y="3"/>
                  </a:lnTo>
                  <a:lnTo>
                    <a:pt x="7" y="3"/>
                  </a:lnTo>
                  <a:lnTo>
                    <a:pt x="3" y="2"/>
                  </a:lnTo>
                  <a:lnTo>
                    <a:pt x="2" y="2"/>
                  </a:lnTo>
                  <a:lnTo>
                    <a:pt x="2" y="2"/>
                  </a:lnTo>
                  <a:lnTo>
                    <a:pt x="0" y="0"/>
                  </a:lnTo>
                  <a:lnTo>
                    <a:pt x="1" y="0"/>
                  </a:lnTo>
                  <a:lnTo>
                    <a:pt x="3" y="0"/>
                  </a:lnTo>
                  <a:lnTo>
                    <a:pt x="5" y="0"/>
                  </a:lnTo>
                  <a:lnTo>
                    <a:pt x="9"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28" name="Google Shape;3128;p203"/>
            <p:cNvSpPr/>
            <p:nvPr/>
          </p:nvSpPr>
          <p:spPr>
            <a:xfrm>
              <a:off x="3595273" y="4174987"/>
              <a:ext cx="66991" cy="22158"/>
            </a:xfrm>
            <a:custGeom>
              <a:avLst/>
              <a:gdLst/>
              <a:ahLst/>
              <a:cxnLst/>
              <a:rect l="l" t="t" r="r" b="b"/>
              <a:pathLst>
                <a:path w="70" h="28" extrusionOk="0">
                  <a:moveTo>
                    <a:pt x="35" y="3"/>
                  </a:moveTo>
                  <a:lnTo>
                    <a:pt x="39" y="4"/>
                  </a:lnTo>
                  <a:lnTo>
                    <a:pt x="43" y="5"/>
                  </a:lnTo>
                  <a:lnTo>
                    <a:pt x="45" y="5"/>
                  </a:lnTo>
                  <a:lnTo>
                    <a:pt x="46" y="5"/>
                  </a:lnTo>
                  <a:lnTo>
                    <a:pt x="50" y="8"/>
                  </a:lnTo>
                  <a:lnTo>
                    <a:pt x="53" y="9"/>
                  </a:lnTo>
                  <a:lnTo>
                    <a:pt x="64" y="13"/>
                  </a:lnTo>
                  <a:lnTo>
                    <a:pt x="68" y="19"/>
                  </a:lnTo>
                  <a:lnTo>
                    <a:pt x="69" y="21"/>
                  </a:lnTo>
                  <a:lnTo>
                    <a:pt x="66" y="22"/>
                  </a:lnTo>
                  <a:lnTo>
                    <a:pt x="62" y="22"/>
                  </a:lnTo>
                  <a:lnTo>
                    <a:pt x="59" y="22"/>
                  </a:lnTo>
                  <a:lnTo>
                    <a:pt x="55" y="21"/>
                  </a:lnTo>
                  <a:lnTo>
                    <a:pt x="54" y="21"/>
                  </a:lnTo>
                  <a:lnTo>
                    <a:pt x="50" y="20"/>
                  </a:lnTo>
                  <a:lnTo>
                    <a:pt x="52" y="19"/>
                  </a:lnTo>
                  <a:lnTo>
                    <a:pt x="50" y="19"/>
                  </a:lnTo>
                  <a:lnTo>
                    <a:pt x="48" y="19"/>
                  </a:lnTo>
                  <a:lnTo>
                    <a:pt x="47" y="21"/>
                  </a:lnTo>
                  <a:lnTo>
                    <a:pt x="45" y="23"/>
                  </a:lnTo>
                  <a:lnTo>
                    <a:pt x="43" y="23"/>
                  </a:lnTo>
                  <a:lnTo>
                    <a:pt x="41" y="21"/>
                  </a:lnTo>
                  <a:lnTo>
                    <a:pt x="39" y="22"/>
                  </a:lnTo>
                  <a:lnTo>
                    <a:pt x="38" y="23"/>
                  </a:lnTo>
                  <a:lnTo>
                    <a:pt x="37" y="27"/>
                  </a:lnTo>
                  <a:lnTo>
                    <a:pt x="35" y="25"/>
                  </a:lnTo>
                  <a:lnTo>
                    <a:pt x="32" y="24"/>
                  </a:lnTo>
                  <a:lnTo>
                    <a:pt x="28" y="23"/>
                  </a:lnTo>
                  <a:lnTo>
                    <a:pt x="22" y="22"/>
                  </a:lnTo>
                  <a:lnTo>
                    <a:pt x="19" y="22"/>
                  </a:lnTo>
                  <a:lnTo>
                    <a:pt x="16" y="19"/>
                  </a:lnTo>
                  <a:lnTo>
                    <a:pt x="15" y="17"/>
                  </a:lnTo>
                  <a:lnTo>
                    <a:pt x="13" y="16"/>
                  </a:lnTo>
                  <a:lnTo>
                    <a:pt x="10" y="12"/>
                  </a:lnTo>
                  <a:lnTo>
                    <a:pt x="9" y="11"/>
                  </a:lnTo>
                  <a:lnTo>
                    <a:pt x="2" y="11"/>
                  </a:lnTo>
                  <a:lnTo>
                    <a:pt x="0" y="8"/>
                  </a:lnTo>
                  <a:lnTo>
                    <a:pt x="1" y="7"/>
                  </a:lnTo>
                  <a:lnTo>
                    <a:pt x="3" y="4"/>
                  </a:lnTo>
                  <a:lnTo>
                    <a:pt x="5" y="3"/>
                  </a:lnTo>
                  <a:lnTo>
                    <a:pt x="8" y="3"/>
                  </a:lnTo>
                  <a:lnTo>
                    <a:pt x="12" y="2"/>
                  </a:lnTo>
                  <a:lnTo>
                    <a:pt x="14" y="1"/>
                  </a:lnTo>
                  <a:lnTo>
                    <a:pt x="16" y="0"/>
                  </a:lnTo>
                  <a:lnTo>
                    <a:pt x="29" y="2"/>
                  </a:lnTo>
                  <a:lnTo>
                    <a:pt x="32" y="2"/>
                  </a:lnTo>
                  <a:lnTo>
                    <a:pt x="35" y="3"/>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29" name="Google Shape;3129;p203"/>
            <p:cNvSpPr/>
            <p:nvPr/>
          </p:nvSpPr>
          <p:spPr>
            <a:xfrm>
              <a:off x="4068394" y="4208223"/>
              <a:ext cx="8374" cy="7386"/>
            </a:xfrm>
            <a:custGeom>
              <a:avLst/>
              <a:gdLst/>
              <a:ahLst/>
              <a:cxnLst/>
              <a:rect l="l" t="t" r="r" b="b"/>
              <a:pathLst>
                <a:path w="11" h="11" extrusionOk="0">
                  <a:moveTo>
                    <a:pt x="10" y="10"/>
                  </a:moveTo>
                  <a:lnTo>
                    <a:pt x="8" y="10"/>
                  </a:lnTo>
                  <a:lnTo>
                    <a:pt x="7" y="9"/>
                  </a:lnTo>
                  <a:lnTo>
                    <a:pt x="8" y="7"/>
                  </a:lnTo>
                  <a:lnTo>
                    <a:pt x="9" y="6"/>
                  </a:lnTo>
                  <a:lnTo>
                    <a:pt x="10" y="8"/>
                  </a:lnTo>
                  <a:lnTo>
                    <a:pt x="10" y="10"/>
                  </a:lnTo>
                  <a:close/>
                  <a:moveTo>
                    <a:pt x="7" y="5"/>
                  </a:moveTo>
                  <a:lnTo>
                    <a:pt x="6" y="6"/>
                  </a:lnTo>
                  <a:lnTo>
                    <a:pt x="5" y="4"/>
                  </a:lnTo>
                  <a:lnTo>
                    <a:pt x="2" y="3"/>
                  </a:lnTo>
                  <a:lnTo>
                    <a:pt x="0" y="2"/>
                  </a:lnTo>
                  <a:lnTo>
                    <a:pt x="0" y="1"/>
                  </a:lnTo>
                  <a:lnTo>
                    <a:pt x="0" y="1"/>
                  </a:lnTo>
                  <a:lnTo>
                    <a:pt x="0" y="0"/>
                  </a:lnTo>
                  <a:lnTo>
                    <a:pt x="2" y="0"/>
                  </a:lnTo>
                  <a:lnTo>
                    <a:pt x="4" y="1"/>
                  </a:lnTo>
                  <a:lnTo>
                    <a:pt x="5" y="4"/>
                  </a:lnTo>
                  <a:lnTo>
                    <a:pt x="6" y="5"/>
                  </a:lnTo>
                  <a:lnTo>
                    <a:pt x="7" y="5"/>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30" name="Google Shape;3130;p203"/>
            <p:cNvSpPr/>
            <p:nvPr/>
          </p:nvSpPr>
          <p:spPr>
            <a:xfrm>
              <a:off x="4072583" y="4211917"/>
              <a:ext cx="4185" cy="3692"/>
            </a:xfrm>
            <a:custGeom>
              <a:avLst/>
              <a:gdLst/>
              <a:ahLst/>
              <a:cxnLst/>
              <a:rect l="l" t="t" r="r" b="b"/>
              <a:pathLst>
                <a:path w="4" h="5" extrusionOk="0">
                  <a:moveTo>
                    <a:pt x="3" y="4"/>
                  </a:moveTo>
                  <a:lnTo>
                    <a:pt x="1" y="4"/>
                  </a:lnTo>
                  <a:lnTo>
                    <a:pt x="0" y="3"/>
                  </a:lnTo>
                  <a:lnTo>
                    <a:pt x="1" y="1"/>
                  </a:lnTo>
                  <a:lnTo>
                    <a:pt x="2" y="0"/>
                  </a:lnTo>
                  <a:lnTo>
                    <a:pt x="3" y="2"/>
                  </a:lnTo>
                  <a:lnTo>
                    <a:pt x="3"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31" name="Google Shape;3131;p203"/>
            <p:cNvSpPr/>
            <p:nvPr/>
          </p:nvSpPr>
          <p:spPr>
            <a:xfrm>
              <a:off x="4068394" y="4208223"/>
              <a:ext cx="8374" cy="7386"/>
            </a:xfrm>
            <a:custGeom>
              <a:avLst/>
              <a:gdLst/>
              <a:ahLst/>
              <a:cxnLst/>
              <a:rect l="l" t="t" r="r" b="b"/>
              <a:pathLst>
                <a:path w="8" h="7" extrusionOk="0">
                  <a:moveTo>
                    <a:pt x="7" y="5"/>
                  </a:moveTo>
                  <a:lnTo>
                    <a:pt x="6" y="6"/>
                  </a:lnTo>
                  <a:lnTo>
                    <a:pt x="5" y="4"/>
                  </a:lnTo>
                  <a:lnTo>
                    <a:pt x="2" y="3"/>
                  </a:lnTo>
                  <a:lnTo>
                    <a:pt x="0" y="2"/>
                  </a:lnTo>
                  <a:lnTo>
                    <a:pt x="0" y="1"/>
                  </a:lnTo>
                  <a:lnTo>
                    <a:pt x="0" y="1"/>
                  </a:lnTo>
                  <a:lnTo>
                    <a:pt x="0" y="0"/>
                  </a:lnTo>
                  <a:lnTo>
                    <a:pt x="2" y="0"/>
                  </a:lnTo>
                  <a:lnTo>
                    <a:pt x="4" y="1"/>
                  </a:lnTo>
                  <a:lnTo>
                    <a:pt x="5" y="4"/>
                  </a:lnTo>
                  <a:lnTo>
                    <a:pt x="6" y="5"/>
                  </a:lnTo>
                  <a:lnTo>
                    <a:pt x="7"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32" name="Google Shape;3132;p203"/>
            <p:cNvSpPr/>
            <p:nvPr/>
          </p:nvSpPr>
          <p:spPr>
            <a:xfrm>
              <a:off x="3503161" y="4141749"/>
              <a:ext cx="50243" cy="14772"/>
            </a:xfrm>
            <a:custGeom>
              <a:avLst/>
              <a:gdLst/>
              <a:ahLst/>
              <a:cxnLst/>
              <a:rect l="l" t="t" r="r" b="b"/>
              <a:pathLst>
                <a:path w="55" h="17" extrusionOk="0">
                  <a:moveTo>
                    <a:pt x="2" y="14"/>
                  </a:moveTo>
                  <a:lnTo>
                    <a:pt x="3" y="15"/>
                  </a:lnTo>
                  <a:lnTo>
                    <a:pt x="4" y="14"/>
                  </a:lnTo>
                  <a:lnTo>
                    <a:pt x="4" y="13"/>
                  </a:lnTo>
                  <a:lnTo>
                    <a:pt x="9" y="14"/>
                  </a:lnTo>
                  <a:lnTo>
                    <a:pt x="10" y="15"/>
                  </a:lnTo>
                  <a:lnTo>
                    <a:pt x="7" y="15"/>
                  </a:lnTo>
                  <a:lnTo>
                    <a:pt x="5" y="16"/>
                  </a:lnTo>
                  <a:lnTo>
                    <a:pt x="4" y="16"/>
                  </a:lnTo>
                  <a:lnTo>
                    <a:pt x="0" y="16"/>
                  </a:lnTo>
                  <a:lnTo>
                    <a:pt x="0" y="13"/>
                  </a:lnTo>
                  <a:lnTo>
                    <a:pt x="1" y="13"/>
                  </a:lnTo>
                  <a:lnTo>
                    <a:pt x="2" y="14"/>
                  </a:lnTo>
                  <a:close/>
                  <a:moveTo>
                    <a:pt x="46" y="2"/>
                  </a:moveTo>
                  <a:lnTo>
                    <a:pt x="46" y="2"/>
                  </a:lnTo>
                  <a:lnTo>
                    <a:pt x="44" y="2"/>
                  </a:lnTo>
                  <a:lnTo>
                    <a:pt x="43" y="3"/>
                  </a:lnTo>
                  <a:lnTo>
                    <a:pt x="42" y="3"/>
                  </a:lnTo>
                  <a:lnTo>
                    <a:pt x="42" y="2"/>
                  </a:lnTo>
                  <a:lnTo>
                    <a:pt x="42" y="2"/>
                  </a:lnTo>
                  <a:lnTo>
                    <a:pt x="43" y="2"/>
                  </a:lnTo>
                  <a:lnTo>
                    <a:pt x="43" y="2"/>
                  </a:lnTo>
                  <a:lnTo>
                    <a:pt x="45" y="2"/>
                  </a:lnTo>
                  <a:lnTo>
                    <a:pt x="46" y="1"/>
                  </a:lnTo>
                  <a:lnTo>
                    <a:pt x="46" y="2"/>
                  </a:lnTo>
                  <a:close/>
                  <a:moveTo>
                    <a:pt x="51" y="2"/>
                  </a:moveTo>
                  <a:lnTo>
                    <a:pt x="49" y="2"/>
                  </a:lnTo>
                  <a:lnTo>
                    <a:pt x="48" y="2"/>
                  </a:lnTo>
                  <a:lnTo>
                    <a:pt x="51" y="0"/>
                  </a:lnTo>
                  <a:lnTo>
                    <a:pt x="52" y="0"/>
                  </a:lnTo>
                  <a:lnTo>
                    <a:pt x="52" y="0"/>
                  </a:lnTo>
                  <a:lnTo>
                    <a:pt x="53" y="0"/>
                  </a:lnTo>
                  <a:lnTo>
                    <a:pt x="54" y="0"/>
                  </a:lnTo>
                  <a:lnTo>
                    <a:pt x="54" y="0"/>
                  </a:lnTo>
                  <a:lnTo>
                    <a:pt x="51" y="2"/>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33" name="Google Shape;3133;p203"/>
            <p:cNvSpPr/>
            <p:nvPr/>
          </p:nvSpPr>
          <p:spPr>
            <a:xfrm>
              <a:off x="3503161" y="4152829"/>
              <a:ext cx="8374" cy="3692"/>
            </a:xfrm>
            <a:custGeom>
              <a:avLst/>
              <a:gdLst/>
              <a:ahLst/>
              <a:cxnLst/>
              <a:rect l="l" t="t" r="r" b="b"/>
              <a:pathLst>
                <a:path w="11" h="4" extrusionOk="0">
                  <a:moveTo>
                    <a:pt x="2" y="1"/>
                  </a:moveTo>
                  <a:lnTo>
                    <a:pt x="3" y="2"/>
                  </a:lnTo>
                  <a:lnTo>
                    <a:pt x="4" y="1"/>
                  </a:lnTo>
                  <a:lnTo>
                    <a:pt x="4" y="0"/>
                  </a:lnTo>
                  <a:lnTo>
                    <a:pt x="9" y="1"/>
                  </a:lnTo>
                  <a:lnTo>
                    <a:pt x="10" y="2"/>
                  </a:lnTo>
                  <a:lnTo>
                    <a:pt x="7" y="2"/>
                  </a:lnTo>
                  <a:lnTo>
                    <a:pt x="5" y="3"/>
                  </a:lnTo>
                  <a:lnTo>
                    <a:pt x="4" y="3"/>
                  </a:lnTo>
                  <a:lnTo>
                    <a:pt x="0" y="3"/>
                  </a:lnTo>
                  <a:lnTo>
                    <a:pt x="0" y="0"/>
                  </a:lnTo>
                  <a:lnTo>
                    <a:pt x="1" y="0"/>
                  </a:lnTo>
                  <a:lnTo>
                    <a:pt x="2"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34" name="Google Shape;3134;p203"/>
            <p:cNvSpPr/>
            <p:nvPr/>
          </p:nvSpPr>
          <p:spPr>
            <a:xfrm>
              <a:off x="3540842" y="4141749"/>
              <a:ext cx="4188" cy="3694"/>
            </a:xfrm>
            <a:custGeom>
              <a:avLst/>
              <a:gdLst/>
              <a:ahLst/>
              <a:cxnLst/>
              <a:rect l="l" t="t" r="r" b="b"/>
              <a:pathLst>
                <a:path w="5" h="3" extrusionOk="0">
                  <a:moveTo>
                    <a:pt x="4" y="1"/>
                  </a:moveTo>
                  <a:lnTo>
                    <a:pt x="4" y="1"/>
                  </a:lnTo>
                  <a:lnTo>
                    <a:pt x="2" y="1"/>
                  </a:lnTo>
                  <a:lnTo>
                    <a:pt x="1" y="2"/>
                  </a:lnTo>
                  <a:lnTo>
                    <a:pt x="0" y="2"/>
                  </a:lnTo>
                  <a:lnTo>
                    <a:pt x="0" y="1"/>
                  </a:lnTo>
                  <a:lnTo>
                    <a:pt x="0" y="1"/>
                  </a:lnTo>
                  <a:lnTo>
                    <a:pt x="1" y="1"/>
                  </a:lnTo>
                  <a:lnTo>
                    <a:pt x="1" y="1"/>
                  </a:lnTo>
                  <a:lnTo>
                    <a:pt x="3" y="1"/>
                  </a:lnTo>
                  <a:lnTo>
                    <a:pt x="4" y="0"/>
                  </a:lnTo>
                  <a:lnTo>
                    <a:pt x="4"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35" name="Google Shape;3135;p203"/>
            <p:cNvSpPr/>
            <p:nvPr/>
          </p:nvSpPr>
          <p:spPr>
            <a:xfrm>
              <a:off x="3549216" y="4141749"/>
              <a:ext cx="8374" cy="3694"/>
            </a:xfrm>
            <a:custGeom>
              <a:avLst/>
              <a:gdLst/>
              <a:ahLst/>
              <a:cxnLst/>
              <a:rect l="l" t="t" r="r" b="b"/>
              <a:pathLst>
                <a:path w="7" h="3" extrusionOk="0">
                  <a:moveTo>
                    <a:pt x="3" y="2"/>
                  </a:moveTo>
                  <a:lnTo>
                    <a:pt x="1" y="2"/>
                  </a:lnTo>
                  <a:lnTo>
                    <a:pt x="0" y="2"/>
                  </a:lnTo>
                  <a:lnTo>
                    <a:pt x="3" y="0"/>
                  </a:lnTo>
                  <a:lnTo>
                    <a:pt x="4" y="0"/>
                  </a:lnTo>
                  <a:lnTo>
                    <a:pt x="4" y="0"/>
                  </a:lnTo>
                  <a:lnTo>
                    <a:pt x="5" y="0"/>
                  </a:lnTo>
                  <a:lnTo>
                    <a:pt x="6" y="0"/>
                  </a:lnTo>
                  <a:lnTo>
                    <a:pt x="6" y="0"/>
                  </a:lnTo>
                  <a:lnTo>
                    <a:pt x="3"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36" name="Google Shape;3136;p203"/>
            <p:cNvSpPr/>
            <p:nvPr/>
          </p:nvSpPr>
          <p:spPr>
            <a:xfrm>
              <a:off x="4122825" y="4296855"/>
              <a:ext cx="8374" cy="11080"/>
            </a:xfrm>
            <a:custGeom>
              <a:avLst/>
              <a:gdLst/>
              <a:ahLst/>
              <a:cxnLst/>
              <a:rect l="l" t="t" r="r" b="b"/>
              <a:pathLst>
                <a:path w="7" h="13" extrusionOk="0">
                  <a:moveTo>
                    <a:pt x="5" y="9"/>
                  </a:moveTo>
                  <a:lnTo>
                    <a:pt x="4" y="12"/>
                  </a:lnTo>
                  <a:lnTo>
                    <a:pt x="0" y="11"/>
                  </a:lnTo>
                  <a:lnTo>
                    <a:pt x="0" y="7"/>
                  </a:lnTo>
                  <a:lnTo>
                    <a:pt x="0" y="6"/>
                  </a:lnTo>
                  <a:lnTo>
                    <a:pt x="2" y="3"/>
                  </a:lnTo>
                  <a:lnTo>
                    <a:pt x="4" y="1"/>
                  </a:lnTo>
                  <a:lnTo>
                    <a:pt x="5" y="0"/>
                  </a:lnTo>
                  <a:lnTo>
                    <a:pt x="6" y="3"/>
                  </a:lnTo>
                  <a:lnTo>
                    <a:pt x="5" y="9"/>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37" name="Google Shape;3137;p203"/>
            <p:cNvSpPr/>
            <p:nvPr/>
          </p:nvSpPr>
          <p:spPr>
            <a:xfrm>
              <a:off x="4122825" y="4296855"/>
              <a:ext cx="8374" cy="11080"/>
            </a:xfrm>
            <a:custGeom>
              <a:avLst/>
              <a:gdLst/>
              <a:ahLst/>
              <a:cxnLst/>
              <a:rect l="l" t="t" r="r" b="b"/>
              <a:pathLst>
                <a:path w="7" h="13" extrusionOk="0">
                  <a:moveTo>
                    <a:pt x="5" y="9"/>
                  </a:moveTo>
                  <a:lnTo>
                    <a:pt x="4" y="12"/>
                  </a:lnTo>
                  <a:lnTo>
                    <a:pt x="0" y="11"/>
                  </a:lnTo>
                  <a:lnTo>
                    <a:pt x="0" y="7"/>
                  </a:lnTo>
                  <a:lnTo>
                    <a:pt x="0" y="6"/>
                  </a:lnTo>
                  <a:lnTo>
                    <a:pt x="2" y="3"/>
                  </a:lnTo>
                  <a:lnTo>
                    <a:pt x="4" y="1"/>
                  </a:lnTo>
                  <a:lnTo>
                    <a:pt x="5" y="0"/>
                  </a:lnTo>
                  <a:lnTo>
                    <a:pt x="6" y="3"/>
                  </a:lnTo>
                  <a:lnTo>
                    <a:pt x="5" y="9"/>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38" name="Google Shape;3138;p203"/>
            <p:cNvSpPr/>
            <p:nvPr/>
          </p:nvSpPr>
          <p:spPr>
            <a:xfrm>
              <a:off x="4060020" y="4186065"/>
              <a:ext cx="4188" cy="3694"/>
            </a:xfrm>
            <a:custGeom>
              <a:avLst/>
              <a:gdLst/>
              <a:ahLst/>
              <a:cxnLst/>
              <a:rect l="l" t="t" r="r" b="b"/>
              <a:pathLst>
                <a:path w="5" h="3" extrusionOk="0">
                  <a:moveTo>
                    <a:pt x="4" y="2"/>
                  </a:moveTo>
                  <a:lnTo>
                    <a:pt x="0" y="2"/>
                  </a:lnTo>
                  <a:lnTo>
                    <a:pt x="0" y="1"/>
                  </a:lnTo>
                  <a:lnTo>
                    <a:pt x="2" y="0"/>
                  </a:lnTo>
                  <a:lnTo>
                    <a:pt x="3" y="0"/>
                  </a:lnTo>
                  <a:lnTo>
                    <a:pt x="4" y="0"/>
                  </a:lnTo>
                  <a:lnTo>
                    <a:pt x="4" y="2"/>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39" name="Google Shape;3139;p203"/>
            <p:cNvSpPr/>
            <p:nvPr/>
          </p:nvSpPr>
          <p:spPr>
            <a:xfrm>
              <a:off x="4060020" y="4186065"/>
              <a:ext cx="4188" cy="3694"/>
            </a:xfrm>
            <a:custGeom>
              <a:avLst/>
              <a:gdLst/>
              <a:ahLst/>
              <a:cxnLst/>
              <a:rect l="l" t="t" r="r" b="b"/>
              <a:pathLst>
                <a:path w="5" h="3" extrusionOk="0">
                  <a:moveTo>
                    <a:pt x="4" y="2"/>
                  </a:moveTo>
                  <a:lnTo>
                    <a:pt x="0" y="2"/>
                  </a:lnTo>
                  <a:lnTo>
                    <a:pt x="0" y="1"/>
                  </a:lnTo>
                  <a:lnTo>
                    <a:pt x="2" y="0"/>
                  </a:lnTo>
                  <a:lnTo>
                    <a:pt x="3" y="0"/>
                  </a:lnTo>
                  <a:lnTo>
                    <a:pt x="4" y="0"/>
                  </a:lnTo>
                  <a:lnTo>
                    <a:pt x="4"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40" name="Google Shape;3140;p203"/>
            <p:cNvSpPr/>
            <p:nvPr/>
          </p:nvSpPr>
          <p:spPr>
            <a:xfrm>
              <a:off x="4114452" y="4278391"/>
              <a:ext cx="12560" cy="11078"/>
            </a:xfrm>
            <a:custGeom>
              <a:avLst/>
              <a:gdLst/>
              <a:ahLst/>
              <a:cxnLst/>
              <a:rect l="l" t="t" r="r" b="b"/>
              <a:pathLst>
                <a:path w="14" h="15" extrusionOk="0">
                  <a:moveTo>
                    <a:pt x="13" y="12"/>
                  </a:moveTo>
                  <a:lnTo>
                    <a:pt x="12" y="14"/>
                  </a:lnTo>
                  <a:lnTo>
                    <a:pt x="11" y="14"/>
                  </a:lnTo>
                  <a:lnTo>
                    <a:pt x="10" y="13"/>
                  </a:lnTo>
                  <a:lnTo>
                    <a:pt x="5" y="13"/>
                  </a:lnTo>
                  <a:lnTo>
                    <a:pt x="4" y="12"/>
                  </a:lnTo>
                  <a:lnTo>
                    <a:pt x="4" y="11"/>
                  </a:lnTo>
                  <a:lnTo>
                    <a:pt x="6" y="9"/>
                  </a:lnTo>
                  <a:lnTo>
                    <a:pt x="4" y="8"/>
                  </a:lnTo>
                  <a:lnTo>
                    <a:pt x="3" y="7"/>
                  </a:lnTo>
                  <a:lnTo>
                    <a:pt x="0" y="2"/>
                  </a:lnTo>
                  <a:lnTo>
                    <a:pt x="0" y="1"/>
                  </a:lnTo>
                  <a:lnTo>
                    <a:pt x="1" y="0"/>
                  </a:lnTo>
                  <a:lnTo>
                    <a:pt x="3" y="0"/>
                  </a:lnTo>
                  <a:lnTo>
                    <a:pt x="6" y="1"/>
                  </a:lnTo>
                  <a:lnTo>
                    <a:pt x="8" y="4"/>
                  </a:lnTo>
                  <a:lnTo>
                    <a:pt x="10" y="4"/>
                  </a:lnTo>
                  <a:lnTo>
                    <a:pt x="10" y="4"/>
                  </a:lnTo>
                  <a:lnTo>
                    <a:pt x="9" y="6"/>
                  </a:lnTo>
                  <a:lnTo>
                    <a:pt x="11" y="7"/>
                  </a:lnTo>
                  <a:lnTo>
                    <a:pt x="11" y="8"/>
                  </a:lnTo>
                  <a:lnTo>
                    <a:pt x="13" y="12"/>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41" name="Google Shape;3141;p203"/>
            <p:cNvSpPr/>
            <p:nvPr/>
          </p:nvSpPr>
          <p:spPr>
            <a:xfrm>
              <a:off x="4114452" y="4278391"/>
              <a:ext cx="12560" cy="11078"/>
            </a:xfrm>
            <a:custGeom>
              <a:avLst/>
              <a:gdLst/>
              <a:ahLst/>
              <a:cxnLst/>
              <a:rect l="l" t="t" r="r" b="b"/>
              <a:pathLst>
                <a:path w="14" h="15" extrusionOk="0">
                  <a:moveTo>
                    <a:pt x="13" y="12"/>
                  </a:moveTo>
                  <a:lnTo>
                    <a:pt x="12" y="14"/>
                  </a:lnTo>
                  <a:lnTo>
                    <a:pt x="11" y="14"/>
                  </a:lnTo>
                  <a:lnTo>
                    <a:pt x="10" y="13"/>
                  </a:lnTo>
                  <a:lnTo>
                    <a:pt x="5" y="13"/>
                  </a:lnTo>
                  <a:lnTo>
                    <a:pt x="4" y="12"/>
                  </a:lnTo>
                  <a:lnTo>
                    <a:pt x="4" y="11"/>
                  </a:lnTo>
                  <a:lnTo>
                    <a:pt x="6" y="9"/>
                  </a:lnTo>
                  <a:lnTo>
                    <a:pt x="4" y="8"/>
                  </a:lnTo>
                  <a:lnTo>
                    <a:pt x="3" y="7"/>
                  </a:lnTo>
                  <a:lnTo>
                    <a:pt x="0" y="2"/>
                  </a:lnTo>
                  <a:lnTo>
                    <a:pt x="0" y="1"/>
                  </a:lnTo>
                  <a:lnTo>
                    <a:pt x="1" y="0"/>
                  </a:lnTo>
                  <a:lnTo>
                    <a:pt x="3" y="0"/>
                  </a:lnTo>
                  <a:lnTo>
                    <a:pt x="6" y="1"/>
                  </a:lnTo>
                  <a:lnTo>
                    <a:pt x="8" y="4"/>
                  </a:lnTo>
                  <a:lnTo>
                    <a:pt x="10" y="4"/>
                  </a:lnTo>
                  <a:lnTo>
                    <a:pt x="10" y="4"/>
                  </a:lnTo>
                  <a:lnTo>
                    <a:pt x="9" y="6"/>
                  </a:lnTo>
                  <a:lnTo>
                    <a:pt x="11" y="7"/>
                  </a:lnTo>
                  <a:lnTo>
                    <a:pt x="11" y="8"/>
                  </a:lnTo>
                  <a:lnTo>
                    <a:pt x="13" y="1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42" name="Google Shape;3142;p203"/>
            <p:cNvSpPr/>
            <p:nvPr/>
          </p:nvSpPr>
          <p:spPr>
            <a:xfrm>
              <a:off x="4085142" y="4222995"/>
              <a:ext cx="4188" cy="3694"/>
            </a:xfrm>
            <a:custGeom>
              <a:avLst/>
              <a:gdLst/>
              <a:ahLst/>
              <a:cxnLst/>
              <a:rect l="l" t="t" r="r" b="b"/>
              <a:pathLst>
                <a:path w="3" h="5" extrusionOk="0">
                  <a:moveTo>
                    <a:pt x="2" y="2"/>
                  </a:moveTo>
                  <a:lnTo>
                    <a:pt x="2" y="4"/>
                  </a:lnTo>
                  <a:lnTo>
                    <a:pt x="0" y="3"/>
                  </a:lnTo>
                  <a:lnTo>
                    <a:pt x="0" y="2"/>
                  </a:lnTo>
                  <a:lnTo>
                    <a:pt x="1" y="0"/>
                  </a:lnTo>
                  <a:lnTo>
                    <a:pt x="1" y="0"/>
                  </a:lnTo>
                  <a:lnTo>
                    <a:pt x="2" y="2"/>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43" name="Google Shape;3143;p203"/>
            <p:cNvSpPr/>
            <p:nvPr/>
          </p:nvSpPr>
          <p:spPr>
            <a:xfrm>
              <a:off x="4085142" y="4222995"/>
              <a:ext cx="4188" cy="3694"/>
            </a:xfrm>
            <a:custGeom>
              <a:avLst/>
              <a:gdLst/>
              <a:ahLst/>
              <a:cxnLst/>
              <a:rect l="l" t="t" r="r" b="b"/>
              <a:pathLst>
                <a:path w="3" h="5" extrusionOk="0">
                  <a:moveTo>
                    <a:pt x="2" y="2"/>
                  </a:moveTo>
                  <a:lnTo>
                    <a:pt x="2" y="4"/>
                  </a:lnTo>
                  <a:lnTo>
                    <a:pt x="0" y="3"/>
                  </a:lnTo>
                  <a:lnTo>
                    <a:pt x="0" y="2"/>
                  </a:lnTo>
                  <a:lnTo>
                    <a:pt x="1" y="0"/>
                  </a:lnTo>
                  <a:lnTo>
                    <a:pt x="1" y="0"/>
                  </a:lnTo>
                  <a:lnTo>
                    <a:pt x="2"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44" name="Google Shape;3144;p203"/>
            <p:cNvSpPr/>
            <p:nvPr/>
          </p:nvSpPr>
          <p:spPr>
            <a:xfrm>
              <a:off x="2381066" y="3753985"/>
              <a:ext cx="962992" cy="531793"/>
            </a:xfrm>
            <a:custGeom>
              <a:avLst/>
              <a:gdLst/>
              <a:ahLst/>
              <a:cxnLst/>
              <a:rect l="l" t="t" r="r" b="b"/>
              <a:pathLst>
                <a:path w="1014" h="635" extrusionOk="0">
                  <a:moveTo>
                    <a:pt x="854" y="498"/>
                  </a:moveTo>
                  <a:lnTo>
                    <a:pt x="850" y="498"/>
                  </a:lnTo>
                  <a:lnTo>
                    <a:pt x="850" y="498"/>
                  </a:lnTo>
                  <a:lnTo>
                    <a:pt x="857" y="494"/>
                  </a:lnTo>
                  <a:lnTo>
                    <a:pt x="858" y="494"/>
                  </a:lnTo>
                  <a:lnTo>
                    <a:pt x="858" y="494"/>
                  </a:lnTo>
                  <a:lnTo>
                    <a:pt x="855" y="496"/>
                  </a:lnTo>
                  <a:lnTo>
                    <a:pt x="854" y="498"/>
                  </a:lnTo>
                  <a:close/>
                  <a:moveTo>
                    <a:pt x="239" y="495"/>
                  </a:moveTo>
                  <a:lnTo>
                    <a:pt x="237" y="496"/>
                  </a:lnTo>
                  <a:lnTo>
                    <a:pt x="234" y="494"/>
                  </a:lnTo>
                  <a:lnTo>
                    <a:pt x="235" y="492"/>
                  </a:lnTo>
                  <a:lnTo>
                    <a:pt x="236" y="491"/>
                  </a:lnTo>
                  <a:lnTo>
                    <a:pt x="238" y="493"/>
                  </a:lnTo>
                  <a:lnTo>
                    <a:pt x="239" y="495"/>
                  </a:lnTo>
                  <a:close/>
                  <a:moveTo>
                    <a:pt x="1006" y="442"/>
                  </a:moveTo>
                  <a:lnTo>
                    <a:pt x="1004" y="444"/>
                  </a:lnTo>
                  <a:lnTo>
                    <a:pt x="1003" y="440"/>
                  </a:lnTo>
                  <a:lnTo>
                    <a:pt x="1004" y="436"/>
                  </a:lnTo>
                  <a:lnTo>
                    <a:pt x="1006" y="434"/>
                  </a:lnTo>
                  <a:lnTo>
                    <a:pt x="1009" y="434"/>
                  </a:lnTo>
                  <a:lnTo>
                    <a:pt x="1011" y="433"/>
                  </a:lnTo>
                  <a:lnTo>
                    <a:pt x="1011" y="434"/>
                  </a:lnTo>
                  <a:lnTo>
                    <a:pt x="1010" y="437"/>
                  </a:lnTo>
                  <a:lnTo>
                    <a:pt x="1006" y="442"/>
                  </a:lnTo>
                  <a:close/>
                  <a:moveTo>
                    <a:pt x="1013" y="411"/>
                  </a:moveTo>
                  <a:lnTo>
                    <a:pt x="1013" y="413"/>
                  </a:lnTo>
                  <a:lnTo>
                    <a:pt x="1013" y="412"/>
                  </a:lnTo>
                  <a:lnTo>
                    <a:pt x="1012" y="411"/>
                  </a:lnTo>
                  <a:lnTo>
                    <a:pt x="1012" y="409"/>
                  </a:lnTo>
                  <a:lnTo>
                    <a:pt x="1012" y="409"/>
                  </a:lnTo>
                  <a:lnTo>
                    <a:pt x="1013" y="410"/>
                  </a:lnTo>
                  <a:lnTo>
                    <a:pt x="1013" y="411"/>
                  </a:lnTo>
                  <a:close/>
                  <a:moveTo>
                    <a:pt x="380" y="398"/>
                  </a:moveTo>
                  <a:lnTo>
                    <a:pt x="379" y="401"/>
                  </a:lnTo>
                  <a:lnTo>
                    <a:pt x="376" y="400"/>
                  </a:lnTo>
                  <a:lnTo>
                    <a:pt x="376" y="398"/>
                  </a:lnTo>
                  <a:lnTo>
                    <a:pt x="376" y="395"/>
                  </a:lnTo>
                  <a:lnTo>
                    <a:pt x="377" y="395"/>
                  </a:lnTo>
                  <a:lnTo>
                    <a:pt x="379" y="396"/>
                  </a:lnTo>
                  <a:lnTo>
                    <a:pt x="380" y="397"/>
                  </a:lnTo>
                  <a:lnTo>
                    <a:pt x="380" y="398"/>
                  </a:lnTo>
                  <a:close/>
                  <a:moveTo>
                    <a:pt x="274" y="310"/>
                  </a:moveTo>
                  <a:lnTo>
                    <a:pt x="274" y="310"/>
                  </a:lnTo>
                  <a:lnTo>
                    <a:pt x="272" y="309"/>
                  </a:lnTo>
                  <a:lnTo>
                    <a:pt x="271" y="304"/>
                  </a:lnTo>
                  <a:lnTo>
                    <a:pt x="272" y="304"/>
                  </a:lnTo>
                  <a:lnTo>
                    <a:pt x="275" y="309"/>
                  </a:lnTo>
                  <a:lnTo>
                    <a:pt x="275" y="310"/>
                  </a:lnTo>
                  <a:lnTo>
                    <a:pt x="274" y="310"/>
                  </a:lnTo>
                  <a:close/>
                  <a:moveTo>
                    <a:pt x="214" y="302"/>
                  </a:moveTo>
                  <a:lnTo>
                    <a:pt x="214" y="304"/>
                  </a:lnTo>
                  <a:lnTo>
                    <a:pt x="204" y="297"/>
                  </a:lnTo>
                  <a:lnTo>
                    <a:pt x="206" y="296"/>
                  </a:lnTo>
                  <a:lnTo>
                    <a:pt x="209" y="297"/>
                  </a:lnTo>
                  <a:lnTo>
                    <a:pt x="214" y="302"/>
                  </a:lnTo>
                  <a:close/>
                  <a:moveTo>
                    <a:pt x="250" y="280"/>
                  </a:moveTo>
                  <a:lnTo>
                    <a:pt x="251" y="285"/>
                  </a:lnTo>
                  <a:lnTo>
                    <a:pt x="249" y="284"/>
                  </a:lnTo>
                  <a:lnTo>
                    <a:pt x="247" y="282"/>
                  </a:lnTo>
                  <a:lnTo>
                    <a:pt x="245" y="279"/>
                  </a:lnTo>
                  <a:lnTo>
                    <a:pt x="246" y="278"/>
                  </a:lnTo>
                  <a:lnTo>
                    <a:pt x="246" y="277"/>
                  </a:lnTo>
                  <a:lnTo>
                    <a:pt x="249" y="279"/>
                  </a:lnTo>
                  <a:lnTo>
                    <a:pt x="250" y="280"/>
                  </a:lnTo>
                  <a:close/>
                  <a:moveTo>
                    <a:pt x="203" y="296"/>
                  </a:moveTo>
                  <a:lnTo>
                    <a:pt x="202" y="297"/>
                  </a:lnTo>
                  <a:lnTo>
                    <a:pt x="199" y="293"/>
                  </a:lnTo>
                  <a:lnTo>
                    <a:pt x="198" y="290"/>
                  </a:lnTo>
                  <a:lnTo>
                    <a:pt x="197" y="289"/>
                  </a:lnTo>
                  <a:lnTo>
                    <a:pt x="195" y="288"/>
                  </a:lnTo>
                  <a:lnTo>
                    <a:pt x="197" y="282"/>
                  </a:lnTo>
                  <a:lnTo>
                    <a:pt x="199" y="270"/>
                  </a:lnTo>
                  <a:lnTo>
                    <a:pt x="200" y="273"/>
                  </a:lnTo>
                  <a:lnTo>
                    <a:pt x="198" y="285"/>
                  </a:lnTo>
                  <a:lnTo>
                    <a:pt x="198" y="287"/>
                  </a:lnTo>
                  <a:lnTo>
                    <a:pt x="199" y="288"/>
                  </a:lnTo>
                  <a:lnTo>
                    <a:pt x="200" y="290"/>
                  </a:lnTo>
                  <a:lnTo>
                    <a:pt x="200" y="293"/>
                  </a:lnTo>
                  <a:lnTo>
                    <a:pt x="202" y="295"/>
                  </a:lnTo>
                  <a:lnTo>
                    <a:pt x="203" y="296"/>
                  </a:lnTo>
                  <a:close/>
                  <a:moveTo>
                    <a:pt x="233" y="245"/>
                  </a:moveTo>
                  <a:lnTo>
                    <a:pt x="233" y="246"/>
                  </a:lnTo>
                  <a:lnTo>
                    <a:pt x="233" y="246"/>
                  </a:lnTo>
                  <a:lnTo>
                    <a:pt x="232" y="246"/>
                  </a:lnTo>
                  <a:lnTo>
                    <a:pt x="230" y="251"/>
                  </a:lnTo>
                  <a:lnTo>
                    <a:pt x="229" y="251"/>
                  </a:lnTo>
                  <a:lnTo>
                    <a:pt x="230" y="244"/>
                  </a:lnTo>
                  <a:lnTo>
                    <a:pt x="232" y="243"/>
                  </a:lnTo>
                  <a:lnTo>
                    <a:pt x="233" y="242"/>
                  </a:lnTo>
                  <a:lnTo>
                    <a:pt x="233" y="245"/>
                  </a:lnTo>
                  <a:close/>
                  <a:moveTo>
                    <a:pt x="103" y="172"/>
                  </a:moveTo>
                  <a:lnTo>
                    <a:pt x="102" y="173"/>
                  </a:lnTo>
                  <a:lnTo>
                    <a:pt x="97" y="170"/>
                  </a:lnTo>
                  <a:lnTo>
                    <a:pt x="100" y="166"/>
                  </a:lnTo>
                  <a:lnTo>
                    <a:pt x="100" y="162"/>
                  </a:lnTo>
                  <a:lnTo>
                    <a:pt x="101" y="160"/>
                  </a:lnTo>
                  <a:lnTo>
                    <a:pt x="102" y="162"/>
                  </a:lnTo>
                  <a:lnTo>
                    <a:pt x="104" y="168"/>
                  </a:lnTo>
                  <a:lnTo>
                    <a:pt x="103" y="172"/>
                  </a:lnTo>
                  <a:close/>
                  <a:moveTo>
                    <a:pt x="4" y="140"/>
                  </a:moveTo>
                  <a:lnTo>
                    <a:pt x="3" y="142"/>
                  </a:lnTo>
                  <a:lnTo>
                    <a:pt x="0" y="133"/>
                  </a:lnTo>
                  <a:lnTo>
                    <a:pt x="0" y="132"/>
                  </a:lnTo>
                  <a:lnTo>
                    <a:pt x="1" y="131"/>
                  </a:lnTo>
                  <a:lnTo>
                    <a:pt x="2" y="131"/>
                  </a:lnTo>
                  <a:lnTo>
                    <a:pt x="2" y="133"/>
                  </a:lnTo>
                  <a:lnTo>
                    <a:pt x="4" y="135"/>
                  </a:lnTo>
                  <a:lnTo>
                    <a:pt x="4" y="136"/>
                  </a:lnTo>
                  <a:lnTo>
                    <a:pt x="4" y="140"/>
                  </a:lnTo>
                  <a:close/>
                  <a:moveTo>
                    <a:pt x="198" y="138"/>
                  </a:moveTo>
                  <a:lnTo>
                    <a:pt x="195" y="146"/>
                  </a:lnTo>
                  <a:lnTo>
                    <a:pt x="193" y="146"/>
                  </a:lnTo>
                  <a:lnTo>
                    <a:pt x="188" y="143"/>
                  </a:lnTo>
                  <a:lnTo>
                    <a:pt x="187" y="142"/>
                  </a:lnTo>
                  <a:lnTo>
                    <a:pt x="189" y="132"/>
                  </a:lnTo>
                  <a:lnTo>
                    <a:pt x="191" y="131"/>
                  </a:lnTo>
                  <a:lnTo>
                    <a:pt x="195" y="129"/>
                  </a:lnTo>
                  <a:lnTo>
                    <a:pt x="196" y="131"/>
                  </a:lnTo>
                  <a:lnTo>
                    <a:pt x="197" y="133"/>
                  </a:lnTo>
                  <a:lnTo>
                    <a:pt x="198" y="138"/>
                  </a:lnTo>
                  <a:close/>
                  <a:moveTo>
                    <a:pt x="167" y="136"/>
                  </a:moveTo>
                  <a:lnTo>
                    <a:pt x="167" y="137"/>
                  </a:lnTo>
                  <a:lnTo>
                    <a:pt x="164" y="134"/>
                  </a:lnTo>
                  <a:lnTo>
                    <a:pt x="156" y="127"/>
                  </a:lnTo>
                  <a:lnTo>
                    <a:pt x="154" y="123"/>
                  </a:lnTo>
                  <a:lnTo>
                    <a:pt x="153" y="121"/>
                  </a:lnTo>
                  <a:lnTo>
                    <a:pt x="154" y="117"/>
                  </a:lnTo>
                  <a:lnTo>
                    <a:pt x="156" y="118"/>
                  </a:lnTo>
                  <a:lnTo>
                    <a:pt x="159" y="120"/>
                  </a:lnTo>
                  <a:lnTo>
                    <a:pt x="161" y="123"/>
                  </a:lnTo>
                  <a:lnTo>
                    <a:pt x="161" y="126"/>
                  </a:lnTo>
                  <a:lnTo>
                    <a:pt x="166" y="127"/>
                  </a:lnTo>
                  <a:lnTo>
                    <a:pt x="167" y="133"/>
                  </a:lnTo>
                  <a:lnTo>
                    <a:pt x="167" y="136"/>
                  </a:lnTo>
                  <a:close/>
                  <a:moveTo>
                    <a:pt x="118" y="38"/>
                  </a:moveTo>
                  <a:lnTo>
                    <a:pt x="117" y="38"/>
                  </a:lnTo>
                  <a:lnTo>
                    <a:pt x="115" y="36"/>
                  </a:lnTo>
                  <a:lnTo>
                    <a:pt x="115" y="35"/>
                  </a:lnTo>
                  <a:lnTo>
                    <a:pt x="116" y="34"/>
                  </a:lnTo>
                  <a:lnTo>
                    <a:pt x="118" y="36"/>
                  </a:lnTo>
                  <a:lnTo>
                    <a:pt x="118" y="38"/>
                  </a:lnTo>
                  <a:close/>
                  <a:moveTo>
                    <a:pt x="679" y="247"/>
                  </a:moveTo>
                  <a:lnTo>
                    <a:pt x="679" y="254"/>
                  </a:lnTo>
                  <a:lnTo>
                    <a:pt x="677" y="260"/>
                  </a:lnTo>
                  <a:lnTo>
                    <a:pt x="670" y="272"/>
                  </a:lnTo>
                  <a:lnTo>
                    <a:pt x="668" y="280"/>
                  </a:lnTo>
                  <a:lnTo>
                    <a:pt x="663" y="302"/>
                  </a:lnTo>
                  <a:lnTo>
                    <a:pt x="661" y="316"/>
                  </a:lnTo>
                  <a:lnTo>
                    <a:pt x="661" y="323"/>
                  </a:lnTo>
                  <a:lnTo>
                    <a:pt x="660" y="324"/>
                  </a:lnTo>
                  <a:lnTo>
                    <a:pt x="661" y="325"/>
                  </a:lnTo>
                  <a:lnTo>
                    <a:pt x="660" y="340"/>
                  </a:lnTo>
                  <a:lnTo>
                    <a:pt x="660" y="352"/>
                  </a:lnTo>
                  <a:lnTo>
                    <a:pt x="660" y="354"/>
                  </a:lnTo>
                  <a:lnTo>
                    <a:pt x="658" y="358"/>
                  </a:lnTo>
                  <a:lnTo>
                    <a:pt x="657" y="363"/>
                  </a:lnTo>
                  <a:lnTo>
                    <a:pt x="657" y="365"/>
                  </a:lnTo>
                  <a:lnTo>
                    <a:pt x="657" y="367"/>
                  </a:lnTo>
                  <a:lnTo>
                    <a:pt x="659" y="375"/>
                  </a:lnTo>
                  <a:lnTo>
                    <a:pt x="660" y="381"/>
                  </a:lnTo>
                  <a:lnTo>
                    <a:pt x="665" y="391"/>
                  </a:lnTo>
                  <a:lnTo>
                    <a:pt x="668" y="395"/>
                  </a:lnTo>
                  <a:lnTo>
                    <a:pt x="673" y="398"/>
                  </a:lnTo>
                  <a:lnTo>
                    <a:pt x="674" y="400"/>
                  </a:lnTo>
                  <a:lnTo>
                    <a:pt x="673" y="404"/>
                  </a:lnTo>
                  <a:lnTo>
                    <a:pt x="671" y="406"/>
                  </a:lnTo>
                  <a:lnTo>
                    <a:pt x="670" y="409"/>
                  </a:lnTo>
                  <a:lnTo>
                    <a:pt x="670" y="407"/>
                  </a:lnTo>
                  <a:lnTo>
                    <a:pt x="670" y="403"/>
                  </a:lnTo>
                  <a:lnTo>
                    <a:pt x="672" y="401"/>
                  </a:lnTo>
                  <a:lnTo>
                    <a:pt x="672" y="400"/>
                  </a:lnTo>
                  <a:lnTo>
                    <a:pt x="669" y="398"/>
                  </a:lnTo>
                  <a:lnTo>
                    <a:pt x="665" y="393"/>
                  </a:lnTo>
                  <a:lnTo>
                    <a:pt x="660" y="384"/>
                  </a:lnTo>
                  <a:lnTo>
                    <a:pt x="663" y="398"/>
                  </a:lnTo>
                  <a:lnTo>
                    <a:pt x="664" y="401"/>
                  </a:lnTo>
                  <a:lnTo>
                    <a:pt x="666" y="401"/>
                  </a:lnTo>
                  <a:lnTo>
                    <a:pt x="668" y="403"/>
                  </a:lnTo>
                  <a:lnTo>
                    <a:pt x="668" y="404"/>
                  </a:lnTo>
                  <a:lnTo>
                    <a:pt x="668" y="405"/>
                  </a:lnTo>
                  <a:lnTo>
                    <a:pt x="673" y="415"/>
                  </a:lnTo>
                  <a:lnTo>
                    <a:pt x="678" y="426"/>
                  </a:lnTo>
                  <a:lnTo>
                    <a:pt x="678" y="428"/>
                  </a:lnTo>
                  <a:lnTo>
                    <a:pt x="680" y="432"/>
                  </a:lnTo>
                  <a:lnTo>
                    <a:pt x="693" y="446"/>
                  </a:lnTo>
                  <a:lnTo>
                    <a:pt x="701" y="457"/>
                  </a:lnTo>
                  <a:lnTo>
                    <a:pt x="704" y="467"/>
                  </a:lnTo>
                  <a:lnTo>
                    <a:pt x="705" y="471"/>
                  </a:lnTo>
                  <a:lnTo>
                    <a:pt x="707" y="475"/>
                  </a:lnTo>
                  <a:lnTo>
                    <a:pt x="712" y="480"/>
                  </a:lnTo>
                  <a:lnTo>
                    <a:pt x="714" y="483"/>
                  </a:lnTo>
                  <a:lnTo>
                    <a:pt x="716" y="485"/>
                  </a:lnTo>
                  <a:lnTo>
                    <a:pt x="719" y="490"/>
                  </a:lnTo>
                  <a:lnTo>
                    <a:pt x="723" y="493"/>
                  </a:lnTo>
                  <a:lnTo>
                    <a:pt x="722" y="493"/>
                  </a:lnTo>
                  <a:lnTo>
                    <a:pt x="718" y="491"/>
                  </a:lnTo>
                  <a:lnTo>
                    <a:pt x="718" y="493"/>
                  </a:lnTo>
                  <a:lnTo>
                    <a:pt x="721" y="495"/>
                  </a:lnTo>
                  <a:lnTo>
                    <a:pt x="727" y="497"/>
                  </a:lnTo>
                  <a:lnTo>
                    <a:pt x="729" y="497"/>
                  </a:lnTo>
                  <a:lnTo>
                    <a:pt x="727" y="496"/>
                  </a:lnTo>
                  <a:lnTo>
                    <a:pt x="725" y="494"/>
                  </a:lnTo>
                  <a:lnTo>
                    <a:pt x="726" y="494"/>
                  </a:lnTo>
                  <a:lnTo>
                    <a:pt x="730" y="496"/>
                  </a:lnTo>
                  <a:lnTo>
                    <a:pt x="742" y="496"/>
                  </a:lnTo>
                  <a:lnTo>
                    <a:pt x="747" y="501"/>
                  </a:lnTo>
                  <a:lnTo>
                    <a:pt x="754" y="503"/>
                  </a:lnTo>
                  <a:lnTo>
                    <a:pt x="758" y="509"/>
                  </a:lnTo>
                  <a:lnTo>
                    <a:pt x="762" y="514"/>
                  </a:lnTo>
                  <a:lnTo>
                    <a:pt x="765" y="515"/>
                  </a:lnTo>
                  <a:lnTo>
                    <a:pt x="767" y="515"/>
                  </a:lnTo>
                  <a:lnTo>
                    <a:pt x="774" y="513"/>
                  </a:lnTo>
                  <a:lnTo>
                    <a:pt x="784" y="510"/>
                  </a:lnTo>
                  <a:lnTo>
                    <a:pt x="788" y="508"/>
                  </a:lnTo>
                  <a:lnTo>
                    <a:pt x="794" y="505"/>
                  </a:lnTo>
                  <a:lnTo>
                    <a:pt x="805" y="505"/>
                  </a:lnTo>
                  <a:lnTo>
                    <a:pt x="808" y="506"/>
                  </a:lnTo>
                  <a:lnTo>
                    <a:pt x="816" y="504"/>
                  </a:lnTo>
                  <a:lnTo>
                    <a:pt x="819" y="502"/>
                  </a:lnTo>
                  <a:lnTo>
                    <a:pt x="820" y="500"/>
                  </a:lnTo>
                  <a:lnTo>
                    <a:pt x="821" y="499"/>
                  </a:lnTo>
                  <a:lnTo>
                    <a:pt x="829" y="498"/>
                  </a:lnTo>
                  <a:lnTo>
                    <a:pt x="830" y="498"/>
                  </a:lnTo>
                  <a:lnTo>
                    <a:pt x="837" y="497"/>
                  </a:lnTo>
                  <a:lnTo>
                    <a:pt x="841" y="496"/>
                  </a:lnTo>
                  <a:lnTo>
                    <a:pt x="844" y="496"/>
                  </a:lnTo>
                  <a:lnTo>
                    <a:pt x="847" y="499"/>
                  </a:lnTo>
                  <a:lnTo>
                    <a:pt x="847" y="500"/>
                  </a:lnTo>
                  <a:lnTo>
                    <a:pt x="846" y="501"/>
                  </a:lnTo>
                  <a:lnTo>
                    <a:pt x="847" y="502"/>
                  </a:lnTo>
                  <a:lnTo>
                    <a:pt x="850" y="504"/>
                  </a:lnTo>
                  <a:lnTo>
                    <a:pt x="857" y="505"/>
                  </a:lnTo>
                  <a:lnTo>
                    <a:pt x="858" y="505"/>
                  </a:lnTo>
                  <a:lnTo>
                    <a:pt x="861" y="502"/>
                  </a:lnTo>
                  <a:lnTo>
                    <a:pt x="867" y="499"/>
                  </a:lnTo>
                  <a:lnTo>
                    <a:pt x="867" y="496"/>
                  </a:lnTo>
                  <a:lnTo>
                    <a:pt x="866" y="494"/>
                  </a:lnTo>
                  <a:lnTo>
                    <a:pt x="864" y="494"/>
                  </a:lnTo>
                  <a:lnTo>
                    <a:pt x="864" y="493"/>
                  </a:lnTo>
                  <a:lnTo>
                    <a:pt x="865" y="491"/>
                  </a:lnTo>
                  <a:lnTo>
                    <a:pt x="864" y="489"/>
                  </a:lnTo>
                  <a:lnTo>
                    <a:pt x="861" y="492"/>
                  </a:lnTo>
                  <a:lnTo>
                    <a:pt x="861" y="492"/>
                  </a:lnTo>
                  <a:lnTo>
                    <a:pt x="861" y="491"/>
                  </a:lnTo>
                  <a:lnTo>
                    <a:pt x="862" y="490"/>
                  </a:lnTo>
                  <a:lnTo>
                    <a:pt x="871" y="485"/>
                  </a:lnTo>
                  <a:lnTo>
                    <a:pt x="874" y="483"/>
                  </a:lnTo>
                  <a:lnTo>
                    <a:pt x="877" y="482"/>
                  </a:lnTo>
                  <a:lnTo>
                    <a:pt x="884" y="475"/>
                  </a:lnTo>
                  <a:lnTo>
                    <a:pt x="885" y="462"/>
                  </a:lnTo>
                  <a:lnTo>
                    <a:pt x="887" y="460"/>
                  </a:lnTo>
                  <a:lnTo>
                    <a:pt x="892" y="456"/>
                  </a:lnTo>
                  <a:lnTo>
                    <a:pt x="892" y="455"/>
                  </a:lnTo>
                  <a:lnTo>
                    <a:pt x="892" y="452"/>
                  </a:lnTo>
                  <a:lnTo>
                    <a:pt x="892" y="445"/>
                  </a:lnTo>
                  <a:lnTo>
                    <a:pt x="893" y="440"/>
                  </a:lnTo>
                  <a:lnTo>
                    <a:pt x="892" y="434"/>
                  </a:lnTo>
                  <a:lnTo>
                    <a:pt x="893" y="428"/>
                  </a:lnTo>
                  <a:lnTo>
                    <a:pt x="894" y="427"/>
                  </a:lnTo>
                  <a:lnTo>
                    <a:pt x="896" y="419"/>
                  </a:lnTo>
                  <a:lnTo>
                    <a:pt x="902" y="415"/>
                  </a:lnTo>
                  <a:lnTo>
                    <a:pt x="911" y="410"/>
                  </a:lnTo>
                  <a:lnTo>
                    <a:pt x="913" y="409"/>
                  </a:lnTo>
                  <a:lnTo>
                    <a:pt x="943" y="405"/>
                  </a:lnTo>
                  <a:lnTo>
                    <a:pt x="948" y="403"/>
                  </a:lnTo>
                  <a:lnTo>
                    <a:pt x="953" y="400"/>
                  </a:lnTo>
                  <a:lnTo>
                    <a:pt x="957" y="400"/>
                  </a:lnTo>
                  <a:lnTo>
                    <a:pt x="963" y="400"/>
                  </a:lnTo>
                  <a:lnTo>
                    <a:pt x="966" y="399"/>
                  </a:lnTo>
                  <a:lnTo>
                    <a:pt x="966" y="398"/>
                  </a:lnTo>
                  <a:lnTo>
                    <a:pt x="966" y="398"/>
                  </a:lnTo>
                  <a:lnTo>
                    <a:pt x="967" y="398"/>
                  </a:lnTo>
                  <a:lnTo>
                    <a:pt x="972" y="398"/>
                  </a:lnTo>
                  <a:lnTo>
                    <a:pt x="979" y="400"/>
                  </a:lnTo>
                  <a:lnTo>
                    <a:pt x="982" y="401"/>
                  </a:lnTo>
                  <a:lnTo>
                    <a:pt x="988" y="403"/>
                  </a:lnTo>
                  <a:lnTo>
                    <a:pt x="995" y="403"/>
                  </a:lnTo>
                  <a:lnTo>
                    <a:pt x="997" y="403"/>
                  </a:lnTo>
                  <a:lnTo>
                    <a:pt x="998" y="403"/>
                  </a:lnTo>
                  <a:lnTo>
                    <a:pt x="998" y="401"/>
                  </a:lnTo>
                  <a:lnTo>
                    <a:pt x="998" y="400"/>
                  </a:lnTo>
                  <a:lnTo>
                    <a:pt x="997" y="400"/>
                  </a:lnTo>
                  <a:lnTo>
                    <a:pt x="995" y="401"/>
                  </a:lnTo>
                  <a:lnTo>
                    <a:pt x="994" y="401"/>
                  </a:lnTo>
                  <a:lnTo>
                    <a:pt x="991" y="400"/>
                  </a:lnTo>
                  <a:lnTo>
                    <a:pt x="992" y="399"/>
                  </a:lnTo>
                  <a:lnTo>
                    <a:pt x="995" y="399"/>
                  </a:lnTo>
                  <a:lnTo>
                    <a:pt x="997" y="399"/>
                  </a:lnTo>
                  <a:lnTo>
                    <a:pt x="1000" y="398"/>
                  </a:lnTo>
                  <a:lnTo>
                    <a:pt x="1003" y="398"/>
                  </a:lnTo>
                  <a:lnTo>
                    <a:pt x="1006" y="403"/>
                  </a:lnTo>
                  <a:lnTo>
                    <a:pt x="1009" y="405"/>
                  </a:lnTo>
                  <a:lnTo>
                    <a:pt x="1009" y="411"/>
                  </a:lnTo>
                  <a:lnTo>
                    <a:pt x="1010" y="412"/>
                  </a:lnTo>
                  <a:lnTo>
                    <a:pt x="1011" y="414"/>
                  </a:lnTo>
                  <a:lnTo>
                    <a:pt x="1009" y="419"/>
                  </a:lnTo>
                  <a:lnTo>
                    <a:pt x="1008" y="423"/>
                  </a:lnTo>
                  <a:lnTo>
                    <a:pt x="1006" y="426"/>
                  </a:lnTo>
                  <a:lnTo>
                    <a:pt x="1002" y="431"/>
                  </a:lnTo>
                  <a:lnTo>
                    <a:pt x="997" y="436"/>
                  </a:lnTo>
                  <a:lnTo>
                    <a:pt x="990" y="445"/>
                  </a:lnTo>
                  <a:lnTo>
                    <a:pt x="989" y="449"/>
                  </a:lnTo>
                  <a:lnTo>
                    <a:pt x="989" y="453"/>
                  </a:lnTo>
                  <a:lnTo>
                    <a:pt x="990" y="457"/>
                  </a:lnTo>
                  <a:lnTo>
                    <a:pt x="989" y="458"/>
                  </a:lnTo>
                  <a:lnTo>
                    <a:pt x="989" y="459"/>
                  </a:lnTo>
                  <a:lnTo>
                    <a:pt x="987" y="458"/>
                  </a:lnTo>
                  <a:lnTo>
                    <a:pt x="985" y="460"/>
                  </a:lnTo>
                  <a:lnTo>
                    <a:pt x="982" y="465"/>
                  </a:lnTo>
                  <a:lnTo>
                    <a:pt x="981" y="466"/>
                  </a:lnTo>
                  <a:lnTo>
                    <a:pt x="983" y="468"/>
                  </a:lnTo>
                  <a:lnTo>
                    <a:pt x="985" y="467"/>
                  </a:lnTo>
                  <a:lnTo>
                    <a:pt x="987" y="467"/>
                  </a:lnTo>
                  <a:lnTo>
                    <a:pt x="989" y="467"/>
                  </a:lnTo>
                  <a:lnTo>
                    <a:pt x="990" y="467"/>
                  </a:lnTo>
                  <a:lnTo>
                    <a:pt x="990" y="469"/>
                  </a:lnTo>
                  <a:lnTo>
                    <a:pt x="988" y="472"/>
                  </a:lnTo>
                  <a:lnTo>
                    <a:pt x="987" y="472"/>
                  </a:lnTo>
                  <a:lnTo>
                    <a:pt x="986" y="472"/>
                  </a:lnTo>
                  <a:lnTo>
                    <a:pt x="984" y="474"/>
                  </a:lnTo>
                  <a:lnTo>
                    <a:pt x="983" y="475"/>
                  </a:lnTo>
                  <a:lnTo>
                    <a:pt x="983" y="478"/>
                  </a:lnTo>
                  <a:lnTo>
                    <a:pt x="984" y="478"/>
                  </a:lnTo>
                  <a:lnTo>
                    <a:pt x="986" y="476"/>
                  </a:lnTo>
                  <a:lnTo>
                    <a:pt x="987" y="476"/>
                  </a:lnTo>
                  <a:lnTo>
                    <a:pt x="987" y="477"/>
                  </a:lnTo>
                  <a:lnTo>
                    <a:pt x="984" y="485"/>
                  </a:lnTo>
                  <a:lnTo>
                    <a:pt x="983" y="493"/>
                  </a:lnTo>
                  <a:lnTo>
                    <a:pt x="980" y="498"/>
                  </a:lnTo>
                  <a:lnTo>
                    <a:pt x="979" y="505"/>
                  </a:lnTo>
                  <a:lnTo>
                    <a:pt x="978" y="508"/>
                  </a:lnTo>
                  <a:lnTo>
                    <a:pt x="976" y="511"/>
                  </a:lnTo>
                  <a:lnTo>
                    <a:pt x="975" y="511"/>
                  </a:lnTo>
                  <a:lnTo>
                    <a:pt x="973" y="505"/>
                  </a:lnTo>
                  <a:lnTo>
                    <a:pt x="970" y="504"/>
                  </a:lnTo>
                  <a:lnTo>
                    <a:pt x="970" y="502"/>
                  </a:lnTo>
                  <a:lnTo>
                    <a:pt x="972" y="496"/>
                  </a:lnTo>
                  <a:lnTo>
                    <a:pt x="971" y="492"/>
                  </a:lnTo>
                  <a:lnTo>
                    <a:pt x="969" y="492"/>
                  </a:lnTo>
                  <a:lnTo>
                    <a:pt x="968" y="494"/>
                  </a:lnTo>
                  <a:lnTo>
                    <a:pt x="965" y="496"/>
                  </a:lnTo>
                  <a:lnTo>
                    <a:pt x="965" y="499"/>
                  </a:lnTo>
                  <a:lnTo>
                    <a:pt x="963" y="503"/>
                  </a:lnTo>
                  <a:lnTo>
                    <a:pt x="962" y="504"/>
                  </a:lnTo>
                  <a:lnTo>
                    <a:pt x="960" y="504"/>
                  </a:lnTo>
                  <a:lnTo>
                    <a:pt x="957" y="504"/>
                  </a:lnTo>
                  <a:lnTo>
                    <a:pt x="955" y="505"/>
                  </a:lnTo>
                  <a:lnTo>
                    <a:pt x="953" y="510"/>
                  </a:lnTo>
                  <a:lnTo>
                    <a:pt x="948" y="518"/>
                  </a:lnTo>
                  <a:lnTo>
                    <a:pt x="946" y="521"/>
                  </a:lnTo>
                  <a:lnTo>
                    <a:pt x="944" y="523"/>
                  </a:lnTo>
                  <a:lnTo>
                    <a:pt x="943" y="523"/>
                  </a:lnTo>
                  <a:lnTo>
                    <a:pt x="942" y="522"/>
                  </a:lnTo>
                  <a:lnTo>
                    <a:pt x="938" y="520"/>
                  </a:lnTo>
                  <a:lnTo>
                    <a:pt x="935" y="521"/>
                  </a:lnTo>
                  <a:lnTo>
                    <a:pt x="934" y="523"/>
                  </a:lnTo>
                  <a:lnTo>
                    <a:pt x="934" y="526"/>
                  </a:lnTo>
                  <a:lnTo>
                    <a:pt x="927" y="526"/>
                  </a:lnTo>
                  <a:lnTo>
                    <a:pt x="916" y="526"/>
                  </a:lnTo>
                  <a:lnTo>
                    <a:pt x="902" y="526"/>
                  </a:lnTo>
                  <a:lnTo>
                    <a:pt x="888" y="526"/>
                  </a:lnTo>
                  <a:lnTo>
                    <a:pt x="876" y="526"/>
                  </a:lnTo>
                  <a:lnTo>
                    <a:pt x="876" y="533"/>
                  </a:lnTo>
                  <a:lnTo>
                    <a:pt x="876" y="539"/>
                  </a:lnTo>
                  <a:lnTo>
                    <a:pt x="876" y="545"/>
                  </a:lnTo>
                  <a:lnTo>
                    <a:pt x="869" y="545"/>
                  </a:lnTo>
                  <a:lnTo>
                    <a:pt x="863" y="545"/>
                  </a:lnTo>
                  <a:lnTo>
                    <a:pt x="863" y="546"/>
                  </a:lnTo>
                  <a:lnTo>
                    <a:pt x="866" y="547"/>
                  </a:lnTo>
                  <a:lnTo>
                    <a:pt x="869" y="550"/>
                  </a:lnTo>
                  <a:lnTo>
                    <a:pt x="872" y="554"/>
                  </a:lnTo>
                  <a:lnTo>
                    <a:pt x="877" y="558"/>
                  </a:lnTo>
                  <a:lnTo>
                    <a:pt x="882" y="561"/>
                  </a:lnTo>
                  <a:lnTo>
                    <a:pt x="885" y="563"/>
                  </a:lnTo>
                  <a:lnTo>
                    <a:pt x="887" y="565"/>
                  </a:lnTo>
                  <a:lnTo>
                    <a:pt x="888" y="568"/>
                  </a:lnTo>
                  <a:lnTo>
                    <a:pt x="888" y="570"/>
                  </a:lnTo>
                  <a:lnTo>
                    <a:pt x="889" y="571"/>
                  </a:lnTo>
                  <a:lnTo>
                    <a:pt x="893" y="572"/>
                  </a:lnTo>
                  <a:lnTo>
                    <a:pt x="894" y="573"/>
                  </a:lnTo>
                  <a:lnTo>
                    <a:pt x="894" y="575"/>
                  </a:lnTo>
                  <a:lnTo>
                    <a:pt x="893" y="578"/>
                  </a:lnTo>
                  <a:lnTo>
                    <a:pt x="893" y="581"/>
                  </a:lnTo>
                  <a:lnTo>
                    <a:pt x="893" y="584"/>
                  </a:lnTo>
                  <a:lnTo>
                    <a:pt x="891" y="584"/>
                  </a:lnTo>
                  <a:lnTo>
                    <a:pt x="885" y="584"/>
                  </a:lnTo>
                  <a:lnTo>
                    <a:pt x="876" y="584"/>
                  </a:lnTo>
                  <a:lnTo>
                    <a:pt x="868" y="584"/>
                  </a:lnTo>
                  <a:lnTo>
                    <a:pt x="862" y="584"/>
                  </a:lnTo>
                  <a:lnTo>
                    <a:pt x="852" y="584"/>
                  </a:lnTo>
                  <a:lnTo>
                    <a:pt x="850" y="589"/>
                  </a:lnTo>
                  <a:lnTo>
                    <a:pt x="845" y="597"/>
                  </a:lnTo>
                  <a:lnTo>
                    <a:pt x="841" y="603"/>
                  </a:lnTo>
                  <a:lnTo>
                    <a:pt x="837" y="609"/>
                  </a:lnTo>
                  <a:lnTo>
                    <a:pt x="837" y="611"/>
                  </a:lnTo>
                  <a:lnTo>
                    <a:pt x="837" y="612"/>
                  </a:lnTo>
                  <a:lnTo>
                    <a:pt x="841" y="617"/>
                  </a:lnTo>
                  <a:lnTo>
                    <a:pt x="841" y="619"/>
                  </a:lnTo>
                  <a:lnTo>
                    <a:pt x="840" y="619"/>
                  </a:lnTo>
                  <a:lnTo>
                    <a:pt x="839" y="620"/>
                  </a:lnTo>
                  <a:lnTo>
                    <a:pt x="839" y="623"/>
                  </a:lnTo>
                  <a:lnTo>
                    <a:pt x="837" y="625"/>
                  </a:lnTo>
                  <a:lnTo>
                    <a:pt x="838" y="627"/>
                  </a:lnTo>
                  <a:lnTo>
                    <a:pt x="839" y="630"/>
                  </a:lnTo>
                  <a:lnTo>
                    <a:pt x="837" y="631"/>
                  </a:lnTo>
                  <a:lnTo>
                    <a:pt x="837" y="634"/>
                  </a:lnTo>
                  <a:lnTo>
                    <a:pt x="836" y="634"/>
                  </a:lnTo>
                  <a:lnTo>
                    <a:pt x="835" y="634"/>
                  </a:lnTo>
                  <a:lnTo>
                    <a:pt x="827" y="625"/>
                  </a:lnTo>
                  <a:lnTo>
                    <a:pt x="818" y="615"/>
                  </a:lnTo>
                  <a:lnTo>
                    <a:pt x="814" y="612"/>
                  </a:lnTo>
                  <a:lnTo>
                    <a:pt x="811" y="609"/>
                  </a:lnTo>
                  <a:lnTo>
                    <a:pt x="806" y="604"/>
                  </a:lnTo>
                  <a:lnTo>
                    <a:pt x="795" y="595"/>
                  </a:lnTo>
                  <a:lnTo>
                    <a:pt x="788" y="591"/>
                  </a:lnTo>
                  <a:lnTo>
                    <a:pt x="783" y="585"/>
                  </a:lnTo>
                  <a:lnTo>
                    <a:pt x="777" y="582"/>
                  </a:lnTo>
                  <a:lnTo>
                    <a:pt x="772" y="580"/>
                  </a:lnTo>
                  <a:lnTo>
                    <a:pt x="770" y="579"/>
                  </a:lnTo>
                  <a:lnTo>
                    <a:pt x="768" y="577"/>
                  </a:lnTo>
                  <a:lnTo>
                    <a:pt x="767" y="577"/>
                  </a:lnTo>
                  <a:lnTo>
                    <a:pt x="766" y="579"/>
                  </a:lnTo>
                  <a:lnTo>
                    <a:pt x="768" y="580"/>
                  </a:lnTo>
                  <a:lnTo>
                    <a:pt x="770" y="581"/>
                  </a:lnTo>
                  <a:lnTo>
                    <a:pt x="772" y="581"/>
                  </a:lnTo>
                  <a:lnTo>
                    <a:pt x="773" y="582"/>
                  </a:lnTo>
                  <a:lnTo>
                    <a:pt x="779" y="584"/>
                  </a:lnTo>
                  <a:lnTo>
                    <a:pt x="779" y="586"/>
                  </a:lnTo>
                  <a:lnTo>
                    <a:pt x="765" y="581"/>
                  </a:lnTo>
                  <a:lnTo>
                    <a:pt x="759" y="580"/>
                  </a:lnTo>
                  <a:lnTo>
                    <a:pt x="758" y="579"/>
                  </a:lnTo>
                  <a:lnTo>
                    <a:pt x="761" y="576"/>
                  </a:lnTo>
                  <a:lnTo>
                    <a:pt x="760" y="575"/>
                  </a:lnTo>
                  <a:lnTo>
                    <a:pt x="759" y="575"/>
                  </a:lnTo>
                  <a:lnTo>
                    <a:pt x="756" y="577"/>
                  </a:lnTo>
                  <a:lnTo>
                    <a:pt x="754" y="577"/>
                  </a:lnTo>
                  <a:lnTo>
                    <a:pt x="754" y="576"/>
                  </a:lnTo>
                  <a:lnTo>
                    <a:pt x="754" y="574"/>
                  </a:lnTo>
                  <a:lnTo>
                    <a:pt x="753" y="573"/>
                  </a:lnTo>
                  <a:lnTo>
                    <a:pt x="751" y="573"/>
                  </a:lnTo>
                  <a:lnTo>
                    <a:pt x="750" y="574"/>
                  </a:lnTo>
                  <a:lnTo>
                    <a:pt x="747" y="576"/>
                  </a:lnTo>
                  <a:lnTo>
                    <a:pt x="747" y="578"/>
                  </a:lnTo>
                  <a:lnTo>
                    <a:pt x="753" y="578"/>
                  </a:lnTo>
                  <a:lnTo>
                    <a:pt x="754" y="579"/>
                  </a:lnTo>
                  <a:lnTo>
                    <a:pt x="754" y="579"/>
                  </a:lnTo>
                  <a:lnTo>
                    <a:pt x="750" y="579"/>
                  </a:lnTo>
                  <a:lnTo>
                    <a:pt x="743" y="581"/>
                  </a:lnTo>
                  <a:lnTo>
                    <a:pt x="733" y="587"/>
                  </a:lnTo>
                  <a:lnTo>
                    <a:pt x="723" y="591"/>
                  </a:lnTo>
                  <a:lnTo>
                    <a:pt x="709" y="597"/>
                  </a:lnTo>
                  <a:lnTo>
                    <a:pt x="703" y="597"/>
                  </a:lnTo>
                  <a:lnTo>
                    <a:pt x="699" y="598"/>
                  </a:lnTo>
                  <a:lnTo>
                    <a:pt x="690" y="595"/>
                  </a:lnTo>
                  <a:lnTo>
                    <a:pt x="678" y="589"/>
                  </a:lnTo>
                  <a:lnTo>
                    <a:pt x="660" y="587"/>
                  </a:lnTo>
                  <a:lnTo>
                    <a:pt x="647" y="579"/>
                  </a:lnTo>
                  <a:lnTo>
                    <a:pt x="635" y="576"/>
                  </a:lnTo>
                  <a:lnTo>
                    <a:pt x="628" y="569"/>
                  </a:lnTo>
                  <a:lnTo>
                    <a:pt x="623" y="568"/>
                  </a:lnTo>
                  <a:lnTo>
                    <a:pt x="620" y="567"/>
                  </a:lnTo>
                  <a:lnTo>
                    <a:pt x="609" y="565"/>
                  </a:lnTo>
                  <a:lnTo>
                    <a:pt x="598" y="563"/>
                  </a:lnTo>
                  <a:lnTo>
                    <a:pt x="588" y="556"/>
                  </a:lnTo>
                  <a:lnTo>
                    <a:pt x="580" y="554"/>
                  </a:lnTo>
                  <a:lnTo>
                    <a:pt x="574" y="551"/>
                  </a:lnTo>
                  <a:lnTo>
                    <a:pt x="561" y="547"/>
                  </a:lnTo>
                  <a:lnTo>
                    <a:pt x="556" y="544"/>
                  </a:lnTo>
                  <a:lnTo>
                    <a:pt x="551" y="540"/>
                  </a:lnTo>
                  <a:lnTo>
                    <a:pt x="543" y="536"/>
                  </a:lnTo>
                  <a:lnTo>
                    <a:pt x="540" y="533"/>
                  </a:lnTo>
                  <a:lnTo>
                    <a:pt x="537" y="532"/>
                  </a:lnTo>
                  <a:lnTo>
                    <a:pt x="532" y="526"/>
                  </a:lnTo>
                  <a:lnTo>
                    <a:pt x="529" y="523"/>
                  </a:lnTo>
                  <a:lnTo>
                    <a:pt x="527" y="521"/>
                  </a:lnTo>
                  <a:lnTo>
                    <a:pt x="525" y="521"/>
                  </a:lnTo>
                  <a:lnTo>
                    <a:pt x="517" y="521"/>
                  </a:lnTo>
                  <a:lnTo>
                    <a:pt x="507" y="519"/>
                  </a:lnTo>
                  <a:lnTo>
                    <a:pt x="502" y="518"/>
                  </a:lnTo>
                  <a:lnTo>
                    <a:pt x="491" y="514"/>
                  </a:lnTo>
                  <a:lnTo>
                    <a:pt x="478" y="509"/>
                  </a:lnTo>
                  <a:lnTo>
                    <a:pt x="474" y="504"/>
                  </a:lnTo>
                  <a:lnTo>
                    <a:pt x="469" y="499"/>
                  </a:lnTo>
                  <a:lnTo>
                    <a:pt x="463" y="493"/>
                  </a:lnTo>
                  <a:lnTo>
                    <a:pt x="458" y="489"/>
                  </a:lnTo>
                  <a:lnTo>
                    <a:pt x="451" y="486"/>
                  </a:lnTo>
                  <a:lnTo>
                    <a:pt x="447" y="483"/>
                  </a:lnTo>
                  <a:lnTo>
                    <a:pt x="441" y="482"/>
                  </a:lnTo>
                  <a:lnTo>
                    <a:pt x="430" y="476"/>
                  </a:lnTo>
                  <a:lnTo>
                    <a:pt x="427" y="472"/>
                  </a:lnTo>
                  <a:lnTo>
                    <a:pt x="425" y="467"/>
                  </a:lnTo>
                  <a:lnTo>
                    <a:pt x="419" y="463"/>
                  </a:lnTo>
                  <a:lnTo>
                    <a:pt x="412" y="453"/>
                  </a:lnTo>
                  <a:lnTo>
                    <a:pt x="411" y="450"/>
                  </a:lnTo>
                  <a:lnTo>
                    <a:pt x="410" y="445"/>
                  </a:lnTo>
                  <a:lnTo>
                    <a:pt x="408" y="442"/>
                  </a:lnTo>
                  <a:lnTo>
                    <a:pt x="406" y="440"/>
                  </a:lnTo>
                  <a:lnTo>
                    <a:pt x="408" y="438"/>
                  </a:lnTo>
                  <a:lnTo>
                    <a:pt x="411" y="436"/>
                  </a:lnTo>
                  <a:lnTo>
                    <a:pt x="416" y="436"/>
                  </a:lnTo>
                  <a:lnTo>
                    <a:pt x="420" y="433"/>
                  </a:lnTo>
                  <a:lnTo>
                    <a:pt x="421" y="431"/>
                  </a:lnTo>
                  <a:lnTo>
                    <a:pt x="420" y="430"/>
                  </a:lnTo>
                  <a:lnTo>
                    <a:pt x="417" y="427"/>
                  </a:lnTo>
                  <a:lnTo>
                    <a:pt x="414" y="426"/>
                  </a:lnTo>
                  <a:lnTo>
                    <a:pt x="412" y="426"/>
                  </a:lnTo>
                  <a:lnTo>
                    <a:pt x="412" y="425"/>
                  </a:lnTo>
                  <a:lnTo>
                    <a:pt x="414" y="424"/>
                  </a:lnTo>
                  <a:lnTo>
                    <a:pt x="416" y="422"/>
                  </a:lnTo>
                  <a:lnTo>
                    <a:pt x="419" y="418"/>
                  </a:lnTo>
                  <a:lnTo>
                    <a:pt x="421" y="415"/>
                  </a:lnTo>
                  <a:lnTo>
                    <a:pt x="421" y="411"/>
                  </a:lnTo>
                  <a:lnTo>
                    <a:pt x="421" y="406"/>
                  </a:lnTo>
                  <a:lnTo>
                    <a:pt x="422" y="402"/>
                  </a:lnTo>
                  <a:lnTo>
                    <a:pt x="414" y="398"/>
                  </a:lnTo>
                  <a:lnTo>
                    <a:pt x="414" y="396"/>
                  </a:lnTo>
                  <a:lnTo>
                    <a:pt x="411" y="391"/>
                  </a:lnTo>
                  <a:lnTo>
                    <a:pt x="408" y="385"/>
                  </a:lnTo>
                  <a:lnTo>
                    <a:pt x="408" y="373"/>
                  </a:lnTo>
                  <a:lnTo>
                    <a:pt x="403" y="363"/>
                  </a:lnTo>
                  <a:lnTo>
                    <a:pt x="398" y="358"/>
                  </a:lnTo>
                  <a:lnTo>
                    <a:pt x="395" y="356"/>
                  </a:lnTo>
                  <a:lnTo>
                    <a:pt x="389" y="348"/>
                  </a:lnTo>
                  <a:lnTo>
                    <a:pt x="383" y="343"/>
                  </a:lnTo>
                  <a:lnTo>
                    <a:pt x="378" y="335"/>
                  </a:lnTo>
                  <a:lnTo>
                    <a:pt x="373" y="329"/>
                  </a:lnTo>
                  <a:lnTo>
                    <a:pt x="366" y="320"/>
                  </a:lnTo>
                  <a:lnTo>
                    <a:pt x="361" y="315"/>
                  </a:lnTo>
                  <a:lnTo>
                    <a:pt x="340" y="299"/>
                  </a:lnTo>
                  <a:lnTo>
                    <a:pt x="341" y="299"/>
                  </a:lnTo>
                  <a:lnTo>
                    <a:pt x="347" y="303"/>
                  </a:lnTo>
                  <a:lnTo>
                    <a:pt x="348" y="303"/>
                  </a:lnTo>
                  <a:lnTo>
                    <a:pt x="348" y="300"/>
                  </a:lnTo>
                  <a:lnTo>
                    <a:pt x="348" y="299"/>
                  </a:lnTo>
                  <a:lnTo>
                    <a:pt x="347" y="298"/>
                  </a:lnTo>
                  <a:lnTo>
                    <a:pt x="345" y="299"/>
                  </a:lnTo>
                  <a:lnTo>
                    <a:pt x="343" y="298"/>
                  </a:lnTo>
                  <a:lnTo>
                    <a:pt x="342" y="298"/>
                  </a:lnTo>
                  <a:lnTo>
                    <a:pt x="338" y="297"/>
                  </a:lnTo>
                  <a:lnTo>
                    <a:pt x="334" y="294"/>
                  </a:lnTo>
                  <a:lnTo>
                    <a:pt x="332" y="291"/>
                  </a:lnTo>
                  <a:lnTo>
                    <a:pt x="332" y="288"/>
                  </a:lnTo>
                  <a:lnTo>
                    <a:pt x="326" y="282"/>
                  </a:lnTo>
                  <a:lnTo>
                    <a:pt x="323" y="278"/>
                  </a:lnTo>
                  <a:lnTo>
                    <a:pt x="324" y="278"/>
                  </a:lnTo>
                  <a:lnTo>
                    <a:pt x="326" y="280"/>
                  </a:lnTo>
                  <a:lnTo>
                    <a:pt x="328" y="280"/>
                  </a:lnTo>
                  <a:lnTo>
                    <a:pt x="329" y="280"/>
                  </a:lnTo>
                  <a:lnTo>
                    <a:pt x="331" y="279"/>
                  </a:lnTo>
                  <a:lnTo>
                    <a:pt x="331" y="279"/>
                  </a:lnTo>
                  <a:lnTo>
                    <a:pt x="329" y="277"/>
                  </a:lnTo>
                  <a:lnTo>
                    <a:pt x="320" y="274"/>
                  </a:lnTo>
                  <a:lnTo>
                    <a:pt x="317" y="271"/>
                  </a:lnTo>
                  <a:lnTo>
                    <a:pt x="310" y="267"/>
                  </a:lnTo>
                  <a:lnTo>
                    <a:pt x="308" y="266"/>
                  </a:lnTo>
                  <a:lnTo>
                    <a:pt x="307" y="261"/>
                  </a:lnTo>
                  <a:lnTo>
                    <a:pt x="305" y="261"/>
                  </a:lnTo>
                  <a:lnTo>
                    <a:pt x="304" y="263"/>
                  </a:lnTo>
                  <a:lnTo>
                    <a:pt x="299" y="264"/>
                  </a:lnTo>
                  <a:lnTo>
                    <a:pt x="298" y="263"/>
                  </a:lnTo>
                  <a:lnTo>
                    <a:pt x="298" y="261"/>
                  </a:lnTo>
                  <a:lnTo>
                    <a:pt x="301" y="260"/>
                  </a:lnTo>
                  <a:lnTo>
                    <a:pt x="304" y="256"/>
                  </a:lnTo>
                  <a:lnTo>
                    <a:pt x="304" y="255"/>
                  </a:lnTo>
                  <a:lnTo>
                    <a:pt x="302" y="257"/>
                  </a:lnTo>
                  <a:lnTo>
                    <a:pt x="300" y="258"/>
                  </a:lnTo>
                  <a:lnTo>
                    <a:pt x="297" y="259"/>
                  </a:lnTo>
                  <a:lnTo>
                    <a:pt x="294" y="259"/>
                  </a:lnTo>
                  <a:lnTo>
                    <a:pt x="292" y="259"/>
                  </a:lnTo>
                  <a:lnTo>
                    <a:pt x="290" y="258"/>
                  </a:lnTo>
                  <a:lnTo>
                    <a:pt x="288" y="255"/>
                  </a:lnTo>
                  <a:lnTo>
                    <a:pt x="286" y="244"/>
                  </a:lnTo>
                  <a:lnTo>
                    <a:pt x="289" y="241"/>
                  </a:lnTo>
                  <a:lnTo>
                    <a:pt x="291" y="237"/>
                  </a:lnTo>
                  <a:lnTo>
                    <a:pt x="294" y="235"/>
                  </a:lnTo>
                  <a:lnTo>
                    <a:pt x="295" y="236"/>
                  </a:lnTo>
                  <a:lnTo>
                    <a:pt x="296" y="236"/>
                  </a:lnTo>
                  <a:lnTo>
                    <a:pt x="296" y="235"/>
                  </a:lnTo>
                  <a:lnTo>
                    <a:pt x="293" y="233"/>
                  </a:lnTo>
                  <a:lnTo>
                    <a:pt x="293" y="231"/>
                  </a:lnTo>
                  <a:lnTo>
                    <a:pt x="293" y="230"/>
                  </a:lnTo>
                  <a:lnTo>
                    <a:pt x="291" y="227"/>
                  </a:lnTo>
                  <a:lnTo>
                    <a:pt x="285" y="220"/>
                  </a:lnTo>
                  <a:lnTo>
                    <a:pt x="279" y="220"/>
                  </a:lnTo>
                  <a:lnTo>
                    <a:pt x="276" y="220"/>
                  </a:lnTo>
                  <a:lnTo>
                    <a:pt x="274" y="218"/>
                  </a:lnTo>
                  <a:lnTo>
                    <a:pt x="272" y="214"/>
                  </a:lnTo>
                  <a:lnTo>
                    <a:pt x="271" y="211"/>
                  </a:lnTo>
                  <a:lnTo>
                    <a:pt x="271" y="209"/>
                  </a:lnTo>
                  <a:lnTo>
                    <a:pt x="270" y="207"/>
                  </a:lnTo>
                  <a:lnTo>
                    <a:pt x="259" y="204"/>
                  </a:lnTo>
                  <a:lnTo>
                    <a:pt x="256" y="201"/>
                  </a:lnTo>
                  <a:lnTo>
                    <a:pt x="253" y="199"/>
                  </a:lnTo>
                  <a:lnTo>
                    <a:pt x="252" y="196"/>
                  </a:lnTo>
                  <a:lnTo>
                    <a:pt x="250" y="194"/>
                  </a:lnTo>
                  <a:lnTo>
                    <a:pt x="249" y="190"/>
                  </a:lnTo>
                  <a:lnTo>
                    <a:pt x="249" y="186"/>
                  </a:lnTo>
                  <a:lnTo>
                    <a:pt x="250" y="181"/>
                  </a:lnTo>
                  <a:lnTo>
                    <a:pt x="251" y="179"/>
                  </a:lnTo>
                  <a:lnTo>
                    <a:pt x="244" y="177"/>
                  </a:lnTo>
                  <a:lnTo>
                    <a:pt x="241" y="177"/>
                  </a:lnTo>
                  <a:lnTo>
                    <a:pt x="239" y="178"/>
                  </a:lnTo>
                  <a:lnTo>
                    <a:pt x="237" y="177"/>
                  </a:lnTo>
                  <a:lnTo>
                    <a:pt x="232" y="175"/>
                  </a:lnTo>
                  <a:lnTo>
                    <a:pt x="227" y="170"/>
                  </a:lnTo>
                  <a:lnTo>
                    <a:pt x="221" y="160"/>
                  </a:lnTo>
                  <a:lnTo>
                    <a:pt x="214" y="157"/>
                  </a:lnTo>
                  <a:lnTo>
                    <a:pt x="213" y="154"/>
                  </a:lnTo>
                  <a:lnTo>
                    <a:pt x="210" y="151"/>
                  </a:lnTo>
                  <a:lnTo>
                    <a:pt x="207" y="147"/>
                  </a:lnTo>
                  <a:lnTo>
                    <a:pt x="207" y="145"/>
                  </a:lnTo>
                  <a:lnTo>
                    <a:pt x="206" y="144"/>
                  </a:lnTo>
                  <a:lnTo>
                    <a:pt x="203" y="142"/>
                  </a:lnTo>
                  <a:lnTo>
                    <a:pt x="199" y="137"/>
                  </a:lnTo>
                  <a:lnTo>
                    <a:pt x="198" y="133"/>
                  </a:lnTo>
                  <a:lnTo>
                    <a:pt x="197" y="128"/>
                  </a:lnTo>
                  <a:lnTo>
                    <a:pt x="195" y="126"/>
                  </a:lnTo>
                  <a:lnTo>
                    <a:pt x="192" y="125"/>
                  </a:lnTo>
                  <a:lnTo>
                    <a:pt x="192" y="123"/>
                  </a:lnTo>
                  <a:lnTo>
                    <a:pt x="192" y="121"/>
                  </a:lnTo>
                  <a:lnTo>
                    <a:pt x="191" y="118"/>
                  </a:lnTo>
                  <a:lnTo>
                    <a:pt x="186" y="112"/>
                  </a:lnTo>
                  <a:lnTo>
                    <a:pt x="183" y="106"/>
                  </a:lnTo>
                  <a:lnTo>
                    <a:pt x="182" y="104"/>
                  </a:lnTo>
                  <a:lnTo>
                    <a:pt x="181" y="102"/>
                  </a:lnTo>
                  <a:lnTo>
                    <a:pt x="180" y="97"/>
                  </a:lnTo>
                  <a:lnTo>
                    <a:pt x="178" y="90"/>
                  </a:lnTo>
                  <a:lnTo>
                    <a:pt x="174" y="82"/>
                  </a:lnTo>
                  <a:lnTo>
                    <a:pt x="170" y="77"/>
                  </a:lnTo>
                  <a:lnTo>
                    <a:pt x="169" y="72"/>
                  </a:lnTo>
                  <a:lnTo>
                    <a:pt x="170" y="67"/>
                  </a:lnTo>
                  <a:lnTo>
                    <a:pt x="169" y="63"/>
                  </a:lnTo>
                  <a:lnTo>
                    <a:pt x="169" y="63"/>
                  </a:lnTo>
                  <a:lnTo>
                    <a:pt x="169" y="62"/>
                  </a:lnTo>
                  <a:lnTo>
                    <a:pt x="170" y="62"/>
                  </a:lnTo>
                  <a:lnTo>
                    <a:pt x="171" y="61"/>
                  </a:lnTo>
                  <a:lnTo>
                    <a:pt x="171" y="58"/>
                  </a:lnTo>
                  <a:lnTo>
                    <a:pt x="170" y="57"/>
                  </a:lnTo>
                  <a:lnTo>
                    <a:pt x="167" y="55"/>
                  </a:lnTo>
                  <a:lnTo>
                    <a:pt x="165" y="55"/>
                  </a:lnTo>
                  <a:lnTo>
                    <a:pt x="157" y="53"/>
                  </a:lnTo>
                  <a:lnTo>
                    <a:pt x="153" y="52"/>
                  </a:lnTo>
                  <a:lnTo>
                    <a:pt x="152" y="47"/>
                  </a:lnTo>
                  <a:lnTo>
                    <a:pt x="150" y="45"/>
                  </a:lnTo>
                  <a:lnTo>
                    <a:pt x="148" y="44"/>
                  </a:lnTo>
                  <a:lnTo>
                    <a:pt x="142" y="41"/>
                  </a:lnTo>
                  <a:lnTo>
                    <a:pt x="141" y="42"/>
                  </a:lnTo>
                  <a:lnTo>
                    <a:pt x="140" y="45"/>
                  </a:lnTo>
                  <a:lnTo>
                    <a:pt x="138" y="46"/>
                  </a:lnTo>
                  <a:lnTo>
                    <a:pt x="135" y="46"/>
                  </a:lnTo>
                  <a:lnTo>
                    <a:pt x="132" y="44"/>
                  </a:lnTo>
                  <a:lnTo>
                    <a:pt x="123" y="37"/>
                  </a:lnTo>
                  <a:lnTo>
                    <a:pt x="121" y="36"/>
                  </a:lnTo>
                  <a:lnTo>
                    <a:pt x="118" y="35"/>
                  </a:lnTo>
                  <a:lnTo>
                    <a:pt x="117" y="34"/>
                  </a:lnTo>
                  <a:lnTo>
                    <a:pt x="111" y="31"/>
                  </a:lnTo>
                  <a:lnTo>
                    <a:pt x="112" y="33"/>
                  </a:lnTo>
                  <a:lnTo>
                    <a:pt x="113" y="34"/>
                  </a:lnTo>
                  <a:lnTo>
                    <a:pt x="115" y="40"/>
                  </a:lnTo>
                  <a:lnTo>
                    <a:pt x="113" y="44"/>
                  </a:lnTo>
                  <a:lnTo>
                    <a:pt x="112" y="58"/>
                  </a:lnTo>
                  <a:lnTo>
                    <a:pt x="113" y="62"/>
                  </a:lnTo>
                  <a:lnTo>
                    <a:pt x="116" y="66"/>
                  </a:lnTo>
                  <a:lnTo>
                    <a:pt x="118" y="73"/>
                  </a:lnTo>
                  <a:lnTo>
                    <a:pt x="118" y="79"/>
                  </a:lnTo>
                  <a:lnTo>
                    <a:pt x="120" y="83"/>
                  </a:lnTo>
                  <a:lnTo>
                    <a:pt x="119" y="93"/>
                  </a:lnTo>
                  <a:lnTo>
                    <a:pt x="120" y="96"/>
                  </a:lnTo>
                  <a:lnTo>
                    <a:pt x="123" y="101"/>
                  </a:lnTo>
                  <a:lnTo>
                    <a:pt x="128" y="105"/>
                  </a:lnTo>
                  <a:lnTo>
                    <a:pt x="128" y="107"/>
                  </a:lnTo>
                  <a:lnTo>
                    <a:pt x="135" y="111"/>
                  </a:lnTo>
                  <a:lnTo>
                    <a:pt x="139" y="116"/>
                  </a:lnTo>
                  <a:lnTo>
                    <a:pt x="146" y="122"/>
                  </a:lnTo>
                  <a:lnTo>
                    <a:pt x="148" y="125"/>
                  </a:lnTo>
                  <a:lnTo>
                    <a:pt x="155" y="134"/>
                  </a:lnTo>
                  <a:lnTo>
                    <a:pt x="155" y="137"/>
                  </a:lnTo>
                  <a:lnTo>
                    <a:pt x="156" y="140"/>
                  </a:lnTo>
                  <a:lnTo>
                    <a:pt x="160" y="140"/>
                  </a:lnTo>
                  <a:lnTo>
                    <a:pt x="162" y="142"/>
                  </a:lnTo>
                  <a:lnTo>
                    <a:pt x="162" y="143"/>
                  </a:lnTo>
                  <a:lnTo>
                    <a:pt x="162" y="144"/>
                  </a:lnTo>
                  <a:lnTo>
                    <a:pt x="164" y="144"/>
                  </a:lnTo>
                  <a:lnTo>
                    <a:pt x="165" y="145"/>
                  </a:lnTo>
                  <a:lnTo>
                    <a:pt x="169" y="156"/>
                  </a:lnTo>
                  <a:lnTo>
                    <a:pt x="171" y="157"/>
                  </a:lnTo>
                  <a:lnTo>
                    <a:pt x="174" y="157"/>
                  </a:lnTo>
                  <a:lnTo>
                    <a:pt x="176" y="159"/>
                  </a:lnTo>
                  <a:lnTo>
                    <a:pt x="176" y="161"/>
                  </a:lnTo>
                  <a:lnTo>
                    <a:pt x="176" y="164"/>
                  </a:lnTo>
                  <a:lnTo>
                    <a:pt x="179" y="167"/>
                  </a:lnTo>
                  <a:lnTo>
                    <a:pt x="178" y="171"/>
                  </a:lnTo>
                  <a:lnTo>
                    <a:pt x="180" y="174"/>
                  </a:lnTo>
                  <a:lnTo>
                    <a:pt x="180" y="178"/>
                  </a:lnTo>
                  <a:lnTo>
                    <a:pt x="181" y="180"/>
                  </a:lnTo>
                  <a:lnTo>
                    <a:pt x="187" y="186"/>
                  </a:lnTo>
                  <a:lnTo>
                    <a:pt x="194" y="191"/>
                  </a:lnTo>
                  <a:lnTo>
                    <a:pt x="195" y="197"/>
                  </a:lnTo>
                  <a:lnTo>
                    <a:pt x="198" y="203"/>
                  </a:lnTo>
                  <a:lnTo>
                    <a:pt x="201" y="205"/>
                  </a:lnTo>
                  <a:lnTo>
                    <a:pt x="204" y="207"/>
                  </a:lnTo>
                  <a:lnTo>
                    <a:pt x="204" y="209"/>
                  </a:lnTo>
                  <a:lnTo>
                    <a:pt x="204" y="211"/>
                  </a:lnTo>
                  <a:lnTo>
                    <a:pt x="208" y="216"/>
                  </a:lnTo>
                  <a:lnTo>
                    <a:pt x="209" y="221"/>
                  </a:lnTo>
                  <a:lnTo>
                    <a:pt x="212" y="225"/>
                  </a:lnTo>
                  <a:lnTo>
                    <a:pt x="213" y="225"/>
                  </a:lnTo>
                  <a:lnTo>
                    <a:pt x="214" y="225"/>
                  </a:lnTo>
                  <a:lnTo>
                    <a:pt x="211" y="221"/>
                  </a:lnTo>
                  <a:lnTo>
                    <a:pt x="210" y="219"/>
                  </a:lnTo>
                  <a:lnTo>
                    <a:pt x="210" y="215"/>
                  </a:lnTo>
                  <a:lnTo>
                    <a:pt x="211" y="214"/>
                  </a:lnTo>
                  <a:lnTo>
                    <a:pt x="218" y="220"/>
                  </a:lnTo>
                  <a:lnTo>
                    <a:pt x="219" y="225"/>
                  </a:lnTo>
                  <a:lnTo>
                    <a:pt x="221" y="227"/>
                  </a:lnTo>
                  <a:lnTo>
                    <a:pt x="221" y="231"/>
                  </a:lnTo>
                  <a:lnTo>
                    <a:pt x="223" y="233"/>
                  </a:lnTo>
                  <a:lnTo>
                    <a:pt x="223" y="236"/>
                  </a:lnTo>
                  <a:lnTo>
                    <a:pt x="226" y="241"/>
                  </a:lnTo>
                  <a:lnTo>
                    <a:pt x="226" y="248"/>
                  </a:lnTo>
                  <a:lnTo>
                    <a:pt x="227" y="253"/>
                  </a:lnTo>
                  <a:lnTo>
                    <a:pt x="232" y="261"/>
                  </a:lnTo>
                  <a:lnTo>
                    <a:pt x="235" y="262"/>
                  </a:lnTo>
                  <a:lnTo>
                    <a:pt x="236" y="266"/>
                  </a:lnTo>
                  <a:lnTo>
                    <a:pt x="239" y="275"/>
                  </a:lnTo>
                  <a:lnTo>
                    <a:pt x="244" y="281"/>
                  </a:lnTo>
                  <a:lnTo>
                    <a:pt x="246" y="285"/>
                  </a:lnTo>
                  <a:lnTo>
                    <a:pt x="247" y="288"/>
                  </a:lnTo>
                  <a:lnTo>
                    <a:pt x="245" y="292"/>
                  </a:lnTo>
                  <a:lnTo>
                    <a:pt x="245" y="295"/>
                  </a:lnTo>
                  <a:lnTo>
                    <a:pt x="247" y="304"/>
                  </a:lnTo>
                  <a:lnTo>
                    <a:pt x="250" y="308"/>
                  </a:lnTo>
                  <a:lnTo>
                    <a:pt x="255" y="309"/>
                  </a:lnTo>
                  <a:lnTo>
                    <a:pt x="255" y="310"/>
                  </a:lnTo>
                  <a:lnTo>
                    <a:pt x="255" y="311"/>
                  </a:lnTo>
                  <a:lnTo>
                    <a:pt x="257" y="312"/>
                  </a:lnTo>
                  <a:lnTo>
                    <a:pt x="258" y="311"/>
                  </a:lnTo>
                  <a:lnTo>
                    <a:pt x="258" y="309"/>
                  </a:lnTo>
                  <a:lnTo>
                    <a:pt x="258" y="307"/>
                  </a:lnTo>
                  <a:lnTo>
                    <a:pt x="258" y="305"/>
                  </a:lnTo>
                  <a:lnTo>
                    <a:pt x="258" y="304"/>
                  </a:lnTo>
                  <a:lnTo>
                    <a:pt x="260" y="304"/>
                  </a:lnTo>
                  <a:lnTo>
                    <a:pt x="268" y="310"/>
                  </a:lnTo>
                  <a:lnTo>
                    <a:pt x="269" y="311"/>
                  </a:lnTo>
                  <a:lnTo>
                    <a:pt x="272" y="315"/>
                  </a:lnTo>
                  <a:lnTo>
                    <a:pt x="274" y="318"/>
                  </a:lnTo>
                  <a:lnTo>
                    <a:pt x="276" y="320"/>
                  </a:lnTo>
                  <a:lnTo>
                    <a:pt x="277" y="322"/>
                  </a:lnTo>
                  <a:lnTo>
                    <a:pt x="279" y="327"/>
                  </a:lnTo>
                  <a:lnTo>
                    <a:pt x="284" y="329"/>
                  </a:lnTo>
                  <a:lnTo>
                    <a:pt x="286" y="334"/>
                  </a:lnTo>
                  <a:lnTo>
                    <a:pt x="287" y="336"/>
                  </a:lnTo>
                  <a:lnTo>
                    <a:pt x="285" y="343"/>
                  </a:lnTo>
                  <a:lnTo>
                    <a:pt x="284" y="345"/>
                  </a:lnTo>
                  <a:lnTo>
                    <a:pt x="280" y="348"/>
                  </a:lnTo>
                  <a:lnTo>
                    <a:pt x="277" y="351"/>
                  </a:lnTo>
                  <a:lnTo>
                    <a:pt x="274" y="353"/>
                  </a:lnTo>
                  <a:lnTo>
                    <a:pt x="271" y="354"/>
                  </a:lnTo>
                  <a:lnTo>
                    <a:pt x="268" y="354"/>
                  </a:lnTo>
                  <a:lnTo>
                    <a:pt x="266" y="350"/>
                  </a:lnTo>
                  <a:lnTo>
                    <a:pt x="263" y="338"/>
                  </a:lnTo>
                  <a:lnTo>
                    <a:pt x="260" y="336"/>
                  </a:lnTo>
                  <a:lnTo>
                    <a:pt x="259" y="332"/>
                  </a:lnTo>
                  <a:lnTo>
                    <a:pt x="257" y="329"/>
                  </a:lnTo>
                  <a:lnTo>
                    <a:pt x="248" y="325"/>
                  </a:lnTo>
                  <a:lnTo>
                    <a:pt x="244" y="320"/>
                  </a:lnTo>
                  <a:lnTo>
                    <a:pt x="239" y="316"/>
                  </a:lnTo>
                  <a:lnTo>
                    <a:pt x="235" y="312"/>
                  </a:lnTo>
                  <a:lnTo>
                    <a:pt x="223" y="304"/>
                  </a:lnTo>
                  <a:lnTo>
                    <a:pt x="217" y="300"/>
                  </a:lnTo>
                  <a:lnTo>
                    <a:pt x="214" y="296"/>
                  </a:lnTo>
                  <a:lnTo>
                    <a:pt x="212" y="296"/>
                  </a:lnTo>
                  <a:lnTo>
                    <a:pt x="211" y="297"/>
                  </a:lnTo>
                  <a:lnTo>
                    <a:pt x="210" y="296"/>
                  </a:lnTo>
                  <a:lnTo>
                    <a:pt x="210" y="294"/>
                  </a:lnTo>
                  <a:lnTo>
                    <a:pt x="209" y="292"/>
                  </a:lnTo>
                  <a:lnTo>
                    <a:pt x="202" y="287"/>
                  </a:lnTo>
                  <a:lnTo>
                    <a:pt x="200" y="283"/>
                  </a:lnTo>
                  <a:lnTo>
                    <a:pt x="200" y="279"/>
                  </a:lnTo>
                  <a:lnTo>
                    <a:pt x="202" y="269"/>
                  </a:lnTo>
                  <a:lnTo>
                    <a:pt x="203" y="263"/>
                  </a:lnTo>
                  <a:lnTo>
                    <a:pt x="202" y="261"/>
                  </a:lnTo>
                  <a:lnTo>
                    <a:pt x="202" y="260"/>
                  </a:lnTo>
                  <a:lnTo>
                    <a:pt x="200" y="258"/>
                  </a:lnTo>
                  <a:lnTo>
                    <a:pt x="200" y="253"/>
                  </a:lnTo>
                  <a:lnTo>
                    <a:pt x="198" y="248"/>
                  </a:lnTo>
                  <a:lnTo>
                    <a:pt x="192" y="238"/>
                  </a:lnTo>
                  <a:lnTo>
                    <a:pt x="187" y="236"/>
                  </a:lnTo>
                  <a:lnTo>
                    <a:pt x="183" y="234"/>
                  </a:lnTo>
                  <a:lnTo>
                    <a:pt x="171" y="225"/>
                  </a:lnTo>
                  <a:lnTo>
                    <a:pt x="169" y="220"/>
                  </a:lnTo>
                  <a:lnTo>
                    <a:pt x="168" y="217"/>
                  </a:lnTo>
                  <a:lnTo>
                    <a:pt x="167" y="212"/>
                  </a:lnTo>
                  <a:lnTo>
                    <a:pt x="165" y="215"/>
                  </a:lnTo>
                  <a:lnTo>
                    <a:pt x="164" y="217"/>
                  </a:lnTo>
                  <a:lnTo>
                    <a:pt x="159" y="217"/>
                  </a:lnTo>
                  <a:lnTo>
                    <a:pt x="153" y="220"/>
                  </a:lnTo>
                  <a:lnTo>
                    <a:pt x="150" y="217"/>
                  </a:lnTo>
                  <a:lnTo>
                    <a:pt x="148" y="214"/>
                  </a:lnTo>
                  <a:lnTo>
                    <a:pt x="145" y="211"/>
                  </a:lnTo>
                  <a:lnTo>
                    <a:pt x="142" y="211"/>
                  </a:lnTo>
                  <a:lnTo>
                    <a:pt x="140" y="210"/>
                  </a:lnTo>
                  <a:lnTo>
                    <a:pt x="137" y="206"/>
                  </a:lnTo>
                  <a:lnTo>
                    <a:pt x="134" y="205"/>
                  </a:lnTo>
                  <a:lnTo>
                    <a:pt x="129" y="204"/>
                  </a:lnTo>
                  <a:lnTo>
                    <a:pt x="126" y="202"/>
                  </a:lnTo>
                  <a:lnTo>
                    <a:pt x="125" y="200"/>
                  </a:lnTo>
                  <a:lnTo>
                    <a:pt x="124" y="196"/>
                  </a:lnTo>
                  <a:lnTo>
                    <a:pt x="123" y="194"/>
                  </a:lnTo>
                  <a:lnTo>
                    <a:pt x="117" y="190"/>
                  </a:lnTo>
                  <a:lnTo>
                    <a:pt x="113" y="186"/>
                  </a:lnTo>
                  <a:lnTo>
                    <a:pt x="109" y="184"/>
                  </a:lnTo>
                  <a:lnTo>
                    <a:pt x="107" y="181"/>
                  </a:lnTo>
                  <a:lnTo>
                    <a:pt x="107" y="179"/>
                  </a:lnTo>
                  <a:lnTo>
                    <a:pt x="114" y="180"/>
                  </a:lnTo>
                  <a:lnTo>
                    <a:pt x="122" y="182"/>
                  </a:lnTo>
                  <a:lnTo>
                    <a:pt x="126" y="181"/>
                  </a:lnTo>
                  <a:lnTo>
                    <a:pt x="128" y="179"/>
                  </a:lnTo>
                  <a:lnTo>
                    <a:pt x="131" y="179"/>
                  </a:lnTo>
                  <a:lnTo>
                    <a:pt x="131" y="180"/>
                  </a:lnTo>
                  <a:lnTo>
                    <a:pt x="131" y="182"/>
                  </a:lnTo>
                  <a:lnTo>
                    <a:pt x="133" y="184"/>
                  </a:lnTo>
                  <a:lnTo>
                    <a:pt x="136" y="186"/>
                  </a:lnTo>
                  <a:lnTo>
                    <a:pt x="138" y="186"/>
                  </a:lnTo>
                  <a:lnTo>
                    <a:pt x="136" y="184"/>
                  </a:lnTo>
                  <a:lnTo>
                    <a:pt x="135" y="180"/>
                  </a:lnTo>
                  <a:lnTo>
                    <a:pt x="135" y="179"/>
                  </a:lnTo>
                  <a:lnTo>
                    <a:pt x="135" y="177"/>
                  </a:lnTo>
                  <a:lnTo>
                    <a:pt x="132" y="177"/>
                  </a:lnTo>
                  <a:lnTo>
                    <a:pt x="132" y="177"/>
                  </a:lnTo>
                  <a:lnTo>
                    <a:pt x="134" y="173"/>
                  </a:lnTo>
                  <a:lnTo>
                    <a:pt x="137" y="166"/>
                  </a:lnTo>
                  <a:lnTo>
                    <a:pt x="139" y="159"/>
                  </a:lnTo>
                  <a:lnTo>
                    <a:pt x="135" y="152"/>
                  </a:lnTo>
                  <a:lnTo>
                    <a:pt x="131" y="148"/>
                  </a:lnTo>
                  <a:lnTo>
                    <a:pt x="119" y="134"/>
                  </a:lnTo>
                  <a:lnTo>
                    <a:pt x="112" y="127"/>
                  </a:lnTo>
                  <a:lnTo>
                    <a:pt x="111" y="125"/>
                  </a:lnTo>
                  <a:lnTo>
                    <a:pt x="109" y="124"/>
                  </a:lnTo>
                  <a:lnTo>
                    <a:pt x="103" y="122"/>
                  </a:lnTo>
                  <a:lnTo>
                    <a:pt x="98" y="118"/>
                  </a:lnTo>
                  <a:lnTo>
                    <a:pt x="90" y="113"/>
                  </a:lnTo>
                  <a:lnTo>
                    <a:pt x="87" y="110"/>
                  </a:lnTo>
                  <a:lnTo>
                    <a:pt x="84" y="104"/>
                  </a:lnTo>
                  <a:lnTo>
                    <a:pt x="82" y="102"/>
                  </a:lnTo>
                  <a:lnTo>
                    <a:pt x="83" y="98"/>
                  </a:lnTo>
                  <a:lnTo>
                    <a:pt x="82" y="90"/>
                  </a:lnTo>
                  <a:lnTo>
                    <a:pt x="81" y="88"/>
                  </a:lnTo>
                  <a:lnTo>
                    <a:pt x="77" y="86"/>
                  </a:lnTo>
                  <a:lnTo>
                    <a:pt x="76" y="80"/>
                  </a:lnTo>
                  <a:lnTo>
                    <a:pt x="76" y="75"/>
                  </a:lnTo>
                  <a:lnTo>
                    <a:pt x="74" y="72"/>
                  </a:lnTo>
                  <a:lnTo>
                    <a:pt x="67" y="65"/>
                  </a:lnTo>
                  <a:lnTo>
                    <a:pt x="66" y="63"/>
                  </a:lnTo>
                  <a:lnTo>
                    <a:pt x="66" y="60"/>
                  </a:lnTo>
                  <a:lnTo>
                    <a:pt x="66" y="57"/>
                  </a:lnTo>
                  <a:lnTo>
                    <a:pt x="61" y="51"/>
                  </a:lnTo>
                  <a:lnTo>
                    <a:pt x="56" y="46"/>
                  </a:lnTo>
                  <a:lnTo>
                    <a:pt x="55" y="43"/>
                  </a:lnTo>
                  <a:lnTo>
                    <a:pt x="55" y="38"/>
                  </a:lnTo>
                  <a:lnTo>
                    <a:pt x="54" y="37"/>
                  </a:lnTo>
                  <a:lnTo>
                    <a:pt x="54" y="36"/>
                  </a:lnTo>
                  <a:lnTo>
                    <a:pt x="55" y="37"/>
                  </a:lnTo>
                  <a:lnTo>
                    <a:pt x="56" y="36"/>
                  </a:lnTo>
                  <a:lnTo>
                    <a:pt x="56" y="33"/>
                  </a:lnTo>
                  <a:lnTo>
                    <a:pt x="49" y="27"/>
                  </a:lnTo>
                  <a:lnTo>
                    <a:pt x="48" y="20"/>
                  </a:lnTo>
                  <a:lnTo>
                    <a:pt x="43" y="16"/>
                  </a:lnTo>
                  <a:lnTo>
                    <a:pt x="43" y="14"/>
                  </a:lnTo>
                  <a:lnTo>
                    <a:pt x="40" y="7"/>
                  </a:lnTo>
                  <a:lnTo>
                    <a:pt x="49" y="6"/>
                  </a:lnTo>
                  <a:lnTo>
                    <a:pt x="59" y="5"/>
                  </a:lnTo>
                  <a:lnTo>
                    <a:pt x="67" y="5"/>
                  </a:lnTo>
                  <a:lnTo>
                    <a:pt x="77" y="4"/>
                  </a:lnTo>
                  <a:lnTo>
                    <a:pt x="86" y="3"/>
                  </a:lnTo>
                  <a:lnTo>
                    <a:pt x="95" y="2"/>
                  </a:lnTo>
                  <a:lnTo>
                    <a:pt x="104" y="1"/>
                  </a:lnTo>
                  <a:lnTo>
                    <a:pt x="113" y="0"/>
                  </a:lnTo>
                  <a:lnTo>
                    <a:pt x="117" y="0"/>
                  </a:lnTo>
                  <a:lnTo>
                    <a:pt x="115" y="6"/>
                  </a:lnTo>
                  <a:lnTo>
                    <a:pt x="113" y="8"/>
                  </a:lnTo>
                  <a:lnTo>
                    <a:pt x="129" y="14"/>
                  </a:lnTo>
                  <a:lnTo>
                    <a:pt x="144" y="19"/>
                  </a:lnTo>
                  <a:lnTo>
                    <a:pt x="159" y="25"/>
                  </a:lnTo>
                  <a:lnTo>
                    <a:pt x="174" y="30"/>
                  </a:lnTo>
                  <a:lnTo>
                    <a:pt x="189" y="36"/>
                  </a:lnTo>
                  <a:lnTo>
                    <a:pt x="205" y="41"/>
                  </a:lnTo>
                  <a:lnTo>
                    <a:pt x="220" y="47"/>
                  </a:lnTo>
                  <a:lnTo>
                    <a:pt x="235" y="52"/>
                  </a:lnTo>
                  <a:lnTo>
                    <a:pt x="246" y="52"/>
                  </a:lnTo>
                  <a:lnTo>
                    <a:pt x="258" y="52"/>
                  </a:lnTo>
                  <a:lnTo>
                    <a:pt x="269" y="52"/>
                  </a:lnTo>
                  <a:lnTo>
                    <a:pt x="280" y="52"/>
                  </a:lnTo>
                  <a:lnTo>
                    <a:pt x="291" y="52"/>
                  </a:lnTo>
                  <a:lnTo>
                    <a:pt x="302" y="52"/>
                  </a:lnTo>
                  <a:lnTo>
                    <a:pt x="314" y="52"/>
                  </a:lnTo>
                  <a:lnTo>
                    <a:pt x="325" y="52"/>
                  </a:lnTo>
                  <a:lnTo>
                    <a:pt x="325" y="48"/>
                  </a:lnTo>
                  <a:lnTo>
                    <a:pt x="325" y="44"/>
                  </a:lnTo>
                  <a:lnTo>
                    <a:pt x="325" y="39"/>
                  </a:lnTo>
                  <a:lnTo>
                    <a:pt x="326" y="35"/>
                  </a:lnTo>
                  <a:lnTo>
                    <a:pt x="332" y="35"/>
                  </a:lnTo>
                  <a:lnTo>
                    <a:pt x="340" y="35"/>
                  </a:lnTo>
                  <a:lnTo>
                    <a:pt x="347" y="35"/>
                  </a:lnTo>
                  <a:lnTo>
                    <a:pt x="354" y="36"/>
                  </a:lnTo>
                  <a:lnTo>
                    <a:pt x="360" y="36"/>
                  </a:lnTo>
                  <a:lnTo>
                    <a:pt x="368" y="36"/>
                  </a:lnTo>
                  <a:lnTo>
                    <a:pt x="375" y="36"/>
                  </a:lnTo>
                  <a:lnTo>
                    <a:pt x="381" y="36"/>
                  </a:lnTo>
                  <a:lnTo>
                    <a:pt x="382" y="36"/>
                  </a:lnTo>
                  <a:lnTo>
                    <a:pt x="382" y="36"/>
                  </a:lnTo>
                  <a:lnTo>
                    <a:pt x="385" y="39"/>
                  </a:lnTo>
                  <a:lnTo>
                    <a:pt x="388" y="44"/>
                  </a:lnTo>
                  <a:lnTo>
                    <a:pt x="391" y="47"/>
                  </a:lnTo>
                  <a:lnTo>
                    <a:pt x="395" y="50"/>
                  </a:lnTo>
                  <a:lnTo>
                    <a:pt x="402" y="55"/>
                  </a:lnTo>
                  <a:lnTo>
                    <a:pt x="412" y="65"/>
                  </a:lnTo>
                  <a:lnTo>
                    <a:pt x="419" y="71"/>
                  </a:lnTo>
                  <a:lnTo>
                    <a:pt x="425" y="75"/>
                  </a:lnTo>
                  <a:lnTo>
                    <a:pt x="429" y="77"/>
                  </a:lnTo>
                  <a:lnTo>
                    <a:pt x="431" y="80"/>
                  </a:lnTo>
                  <a:lnTo>
                    <a:pt x="433" y="85"/>
                  </a:lnTo>
                  <a:lnTo>
                    <a:pt x="438" y="96"/>
                  </a:lnTo>
                  <a:lnTo>
                    <a:pt x="438" y="102"/>
                  </a:lnTo>
                  <a:lnTo>
                    <a:pt x="440" y="107"/>
                  </a:lnTo>
                  <a:lnTo>
                    <a:pt x="444" y="113"/>
                  </a:lnTo>
                  <a:lnTo>
                    <a:pt x="447" y="117"/>
                  </a:lnTo>
                  <a:lnTo>
                    <a:pt x="450" y="118"/>
                  </a:lnTo>
                  <a:lnTo>
                    <a:pt x="453" y="120"/>
                  </a:lnTo>
                  <a:lnTo>
                    <a:pt x="457" y="124"/>
                  </a:lnTo>
                  <a:lnTo>
                    <a:pt x="460" y="126"/>
                  </a:lnTo>
                  <a:lnTo>
                    <a:pt x="464" y="127"/>
                  </a:lnTo>
                  <a:lnTo>
                    <a:pt x="471" y="131"/>
                  </a:lnTo>
                  <a:lnTo>
                    <a:pt x="479" y="136"/>
                  </a:lnTo>
                  <a:lnTo>
                    <a:pt x="484" y="138"/>
                  </a:lnTo>
                  <a:lnTo>
                    <a:pt x="486" y="138"/>
                  </a:lnTo>
                  <a:lnTo>
                    <a:pt x="489" y="136"/>
                  </a:lnTo>
                  <a:lnTo>
                    <a:pt x="491" y="133"/>
                  </a:lnTo>
                  <a:lnTo>
                    <a:pt x="493" y="131"/>
                  </a:lnTo>
                  <a:lnTo>
                    <a:pt x="496" y="130"/>
                  </a:lnTo>
                  <a:lnTo>
                    <a:pt x="496" y="129"/>
                  </a:lnTo>
                  <a:lnTo>
                    <a:pt x="496" y="126"/>
                  </a:lnTo>
                  <a:lnTo>
                    <a:pt x="497" y="121"/>
                  </a:lnTo>
                  <a:lnTo>
                    <a:pt x="501" y="114"/>
                  </a:lnTo>
                  <a:lnTo>
                    <a:pt x="504" y="110"/>
                  </a:lnTo>
                  <a:lnTo>
                    <a:pt x="509" y="110"/>
                  </a:lnTo>
                  <a:lnTo>
                    <a:pt x="512" y="109"/>
                  </a:lnTo>
                  <a:lnTo>
                    <a:pt x="513" y="106"/>
                  </a:lnTo>
                  <a:lnTo>
                    <a:pt x="515" y="106"/>
                  </a:lnTo>
                  <a:lnTo>
                    <a:pt x="519" y="108"/>
                  </a:lnTo>
                  <a:lnTo>
                    <a:pt x="525" y="109"/>
                  </a:lnTo>
                  <a:lnTo>
                    <a:pt x="532" y="109"/>
                  </a:lnTo>
                  <a:lnTo>
                    <a:pt x="537" y="109"/>
                  </a:lnTo>
                  <a:lnTo>
                    <a:pt x="538" y="109"/>
                  </a:lnTo>
                  <a:lnTo>
                    <a:pt x="538" y="109"/>
                  </a:lnTo>
                  <a:lnTo>
                    <a:pt x="538" y="109"/>
                  </a:lnTo>
                  <a:lnTo>
                    <a:pt x="540" y="110"/>
                  </a:lnTo>
                  <a:lnTo>
                    <a:pt x="542" y="110"/>
                  </a:lnTo>
                  <a:lnTo>
                    <a:pt x="544" y="111"/>
                  </a:lnTo>
                  <a:lnTo>
                    <a:pt x="547" y="115"/>
                  </a:lnTo>
                  <a:lnTo>
                    <a:pt x="554" y="121"/>
                  </a:lnTo>
                  <a:lnTo>
                    <a:pt x="554" y="121"/>
                  </a:lnTo>
                  <a:lnTo>
                    <a:pt x="556" y="123"/>
                  </a:lnTo>
                  <a:lnTo>
                    <a:pt x="558" y="126"/>
                  </a:lnTo>
                  <a:lnTo>
                    <a:pt x="564" y="131"/>
                  </a:lnTo>
                  <a:lnTo>
                    <a:pt x="567" y="136"/>
                  </a:lnTo>
                  <a:lnTo>
                    <a:pt x="568" y="139"/>
                  </a:lnTo>
                  <a:lnTo>
                    <a:pt x="570" y="144"/>
                  </a:lnTo>
                  <a:lnTo>
                    <a:pt x="575" y="152"/>
                  </a:lnTo>
                  <a:lnTo>
                    <a:pt x="577" y="156"/>
                  </a:lnTo>
                  <a:lnTo>
                    <a:pt x="577" y="156"/>
                  </a:lnTo>
                  <a:lnTo>
                    <a:pt x="577" y="159"/>
                  </a:lnTo>
                  <a:lnTo>
                    <a:pt x="578" y="162"/>
                  </a:lnTo>
                  <a:lnTo>
                    <a:pt x="581" y="165"/>
                  </a:lnTo>
                  <a:lnTo>
                    <a:pt x="584" y="168"/>
                  </a:lnTo>
                  <a:lnTo>
                    <a:pt x="588" y="172"/>
                  </a:lnTo>
                  <a:lnTo>
                    <a:pt x="592" y="179"/>
                  </a:lnTo>
                  <a:lnTo>
                    <a:pt x="596" y="184"/>
                  </a:lnTo>
                  <a:lnTo>
                    <a:pt x="601" y="187"/>
                  </a:lnTo>
                  <a:lnTo>
                    <a:pt x="604" y="190"/>
                  </a:lnTo>
                  <a:lnTo>
                    <a:pt x="605" y="193"/>
                  </a:lnTo>
                  <a:lnTo>
                    <a:pt x="605" y="195"/>
                  </a:lnTo>
                  <a:lnTo>
                    <a:pt x="603" y="198"/>
                  </a:lnTo>
                  <a:lnTo>
                    <a:pt x="604" y="200"/>
                  </a:lnTo>
                  <a:lnTo>
                    <a:pt x="605" y="201"/>
                  </a:lnTo>
                  <a:lnTo>
                    <a:pt x="606" y="204"/>
                  </a:lnTo>
                  <a:lnTo>
                    <a:pt x="605" y="207"/>
                  </a:lnTo>
                  <a:lnTo>
                    <a:pt x="605" y="207"/>
                  </a:lnTo>
                  <a:lnTo>
                    <a:pt x="606" y="209"/>
                  </a:lnTo>
                  <a:lnTo>
                    <a:pt x="610" y="214"/>
                  </a:lnTo>
                  <a:lnTo>
                    <a:pt x="612" y="219"/>
                  </a:lnTo>
                  <a:lnTo>
                    <a:pt x="614" y="225"/>
                  </a:lnTo>
                  <a:lnTo>
                    <a:pt x="614" y="225"/>
                  </a:lnTo>
                  <a:lnTo>
                    <a:pt x="616" y="230"/>
                  </a:lnTo>
                  <a:lnTo>
                    <a:pt x="619" y="231"/>
                  </a:lnTo>
                  <a:lnTo>
                    <a:pt x="624" y="232"/>
                  </a:lnTo>
                  <a:lnTo>
                    <a:pt x="627" y="233"/>
                  </a:lnTo>
                  <a:lnTo>
                    <a:pt x="630" y="236"/>
                  </a:lnTo>
                  <a:lnTo>
                    <a:pt x="633" y="237"/>
                  </a:lnTo>
                  <a:lnTo>
                    <a:pt x="636" y="238"/>
                  </a:lnTo>
                  <a:lnTo>
                    <a:pt x="640" y="239"/>
                  </a:lnTo>
                  <a:lnTo>
                    <a:pt x="643" y="241"/>
                  </a:lnTo>
                  <a:lnTo>
                    <a:pt x="649" y="243"/>
                  </a:lnTo>
                  <a:lnTo>
                    <a:pt x="658" y="244"/>
                  </a:lnTo>
                  <a:lnTo>
                    <a:pt x="665" y="246"/>
                  </a:lnTo>
                  <a:lnTo>
                    <a:pt x="670" y="249"/>
                  </a:lnTo>
                  <a:lnTo>
                    <a:pt x="672" y="250"/>
                  </a:lnTo>
                  <a:lnTo>
                    <a:pt x="673" y="250"/>
                  </a:lnTo>
                  <a:lnTo>
                    <a:pt x="673" y="249"/>
                  </a:lnTo>
                  <a:lnTo>
                    <a:pt x="673" y="248"/>
                  </a:lnTo>
                  <a:lnTo>
                    <a:pt x="675" y="247"/>
                  </a:lnTo>
                  <a:lnTo>
                    <a:pt x="679" y="247"/>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45" name="Google Shape;3145;p203"/>
            <p:cNvSpPr/>
            <p:nvPr/>
          </p:nvSpPr>
          <p:spPr>
            <a:xfrm>
              <a:off x="3189140" y="4167601"/>
              <a:ext cx="8374" cy="3692"/>
            </a:xfrm>
            <a:custGeom>
              <a:avLst/>
              <a:gdLst/>
              <a:ahLst/>
              <a:cxnLst/>
              <a:rect l="l" t="t" r="r" b="b"/>
              <a:pathLst>
                <a:path w="9" h="5" extrusionOk="0">
                  <a:moveTo>
                    <a:pt x="4" y="4"/>
                  </a:moveTo>
                  <a:lnTo>
                    <a:pt x="0" y="4"/>
                  </a:lnTo>
                  <a:lnTo>
                    <a:pt x="0" y="4"/>
                  </a:lnTo>
                  <a:lnTo>
                    <a:pt x="7" y="0"/>
                  </a:lnTo>
                  <a:lnTo>
                    <a:pt x="8" y="0"/>
                  </a:lnTo>
                  <a:lnTo>
                    <a:pt x="8" y="0"/>
                  </a:lnTo>
                  <a:lnTo>
                    <a:pt x="5" y="2"/>
                  </a:lnTo>
                  <a:lnTo>
                    <a:pt x="4"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46" name="Google Shape;3146;p203"/>
            <p:cNvSpPr/>
            <p:nvPr/>
          </p:nvSpPr>
          <p:spPr>
            <a:xfrm>
              <a:off x="2602971" y="4163907"/>
              <a:ext cx="4188" cy="3694"/>
            </a:xfrm>
            <a:custGeom>
              <a:avLst/>
              <a:gdLst/>
              <a:ahLst/>
              <a:cxnLst/>
              <a:rect l="l" t="t" r="r" b="b"/>
              <a:pathLst>
                <a:path w="6" h="6" extrusionOk="0">
                  <a:moveTo>
                    <a:pt x="5" y="4"/>
                  </a:moveTo>
                  <a:lnTo>
                    <a:pt x="3" y="5"/>
                  </a:lnTo>
                  <a:lnTo>
                    <a:pt x="0" y="3"/>
                  </a:lnTo>
                  <a:lnTo>
                    <a:pt x="1" y="1"/>
                  </a:lnTo>
                  <a:lnTo>
                    <a:pt x="2" y="0"/>
                  </a:lnTo>
                  <a:lnTo>
                    <a:pt x="4" y="2"/>
                  </a:lnTo>
                  <a:lnTo>
                    <a:pt x="5"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47" name="Google Shape;3147;p203"/>
            <p:cNvSpPr/>
            <p:nvPr/>
          </p:nvSpPr>
          <p:spPr>
            <a:xfrm>
              <a:off x="3331496" y="4115899"/>
              <a:ext cx="8374" cy="11078"/>
            </a:xfrm>
            <a:custGeom>
              <a:avLst/>
              <a:gdLst/>
              <a:ahLst/>
              <a:cxnLst/>
              <a:rect l="l" t="t" r="r" b="b"/>
              <a:pathLst>
                <a:path w="9" h="12" extrusionOk="0">
                  <a:moveTo>
                    <a:pt x="3" y="9"/>
                  </a:moveTo>
                  <a:lnTo>
                    <a:pt x="1" y="11"/>
                  </a:lnTo>
                  <a:lnTo>
                    <a:pt x="0" y="7"/>
                  </a:lnTo>
                  <a:lnTo>
                    <a:pt x="1" y="3"/>
                  </a:lnTo>
                  <a:lnTo>
                    <a:pt x="3" y="1"/>
                  </a:lnTo>
                  <a:lnTo>
                    <a:pt x="6" y="1"/>
                  </a:lnTo>
                  <a:lnTo>
                    <a:pt x="8" y="0"/>
                  </a:lnTo>
                  <a:lnTo>
                    <a:pt x="8" y="1"/>
                  </a:lnTo>
                  <a:lnTo>
                    <a:pt x="7" y="4"/>
                  </a:lnTo>
                  <a:lnTo>
                    <a:pt x="3" y="9"/>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48" name="Google Shape;3148;p203"/>
            <p:cNvSpPr/>
            <p:nvPr/>
          </p:nvSpPr>
          <p:spPr>
            <a:xfrm>
              <a:off x="3339869" y="4097433"/>
              <a:ext cx="4188" cy="3694"/>
            </a:xfrm>
            <a:custGeom>
              <a:avLst/>
              <a:gdLst/>
              <a:ahLst/>
              <a:cxnLst/>
              <a:rect l="l" t="t" r="r" b="b"/>
              <a:pathLst>
                <a:path w="2" h="5" extrusionOk="0">
                  <a:moveTo>
                    <a:pt x="1" y="2"/>
                  </a:moveTo>
                  <a:lnTo>
                    <a:pt x="1" y="4"/>
                  </a:lnTo>
                  <a:lnTo>
                    <a:pt x="1" y="3"/>
                  </a:lnTo>
                  <a:lnTo>
                    <a:pt x="0" y="2"/>
                  </a:lnTo>
                  <a:lnTo>
                    <a:pt x="0" y="0"/>
                  </a:lnTo>
                  <a:lnTo>
                    <a:pt x="0" y="0"/>
                  </a:lnTo>
                  <a:lnTo>
                    <a:pt x="1" y="1"/>
                  </a:lnTo>
                  <a:lnTo>
                    <a:pt x="1"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49" name="Google Shape;3149;p203"/>
            <p:cNvSpPr/>
            <p:nvPr/>
          </p:nvSpPr>
          <p:spPr>
            <a:xfrm>
              <a:off x="2736952" y="4086355"/>
              <a:ext cx="4188" cy="7386"/>
            </a:xfrm>
            <a:custGeom>
              <a:avLst/>
              <a:gdLst/>
              <a:ahLst/>
              <a:cxnLst/>
              <a:rect l="l" t="t" r="r" b="b"/>
              <a:pathLst>
                <a:path w="5" h="7" extrusionOk="0">
                  <a:moveTo>
                    <a:pt x="4" y="3"/>
                  </a:moveTo>
                  <a:lnTo>
                    <a:pt x="3" y="6"/>
                  </a:lnTo>
                  <a:lnTo>
                    <a:pt x="0" y="5"/>
                  </a:lnTo>
                  <a:lnTo>
                    <a:pt x="0" y="3"/>
                  </a:lnTo>
                  <a:lnTo>
                    <a:pt x="0" y="0"/>
                  </a:lnTo>
                  <a:lnTo>
                    <a:pt x="1" y="0"/>
                  </a:lnTo>
                  <a:lnTo>
                    <a:pt x="3" y="1"/>
                  </a:lnTo>
                  <a:lnTo>
                    <a:pt x="4" y="2"/>
                  </a:lnTo>
                  <a:lnTo>
                    <a:pt x="4"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50" name="Google Shape;3150;p203"/>
            <p:cNvSpPr/>
            <p:nvPr/>
          </p:nvSpPr>
          <p:spPr>
            <a:xfrm>
              <a:off x="2636467" y="4008801"/>
              <a:ext cx="4188" cy="7386"/>
            </a:xfrm>
            <a:custGeom>
              <a:avLst/>
              <a:gdLst/>
              <a:ahLst/>
              <a:cxnLst/>
              <a:rect l="l" t="t" r="r" b="b"/>
              <a:pathLst>
                <a:path w="5" h="7" extrusionOk="0">
                  <a:moveTo>
                    <a:pt x="3" y="6"/>
                  </a:moveTo>
                  <a:lnTo>
                    <a:pt x="3" y="6"/>
                  </a:lnTo>
                  <a:lnTo>
                    <a:pt x="1" y="5"/>
                  </a:lnTo>
                  <a:lnTo>
                    <a:pt x="0" y="0"/>
                  </a:lnTo>
                  <a:lnTo>
                    <a:pt x="1" y="0"/>
                  </a:lnTo>
                  <a:lnTo>
                    <a:pt x="4" y="5"/>
                  </a:lnTo>
                  <a:lnTo>
                    <a:pt x="4" y="6"/>
                  </a:lnTo>
                  <a:lnTo>
                    <a:pt x="3"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51" name="Google Shape;3151;p203"/>
            <p:cNvSpPr/>
            <p:nvPr/>
          </p:nvSpPr>
          <p:spPr>
            <a:xfrm>
              <a:off x="2573664" y="4001415"/>
              <a:ext cx="8374" cy="7386"/>
            </a:xfrm>
            <a:custGeom>
              <a:avLst/>
              <a:gdLst/>
              <a:ahLst/>
              <a:cxnLst/>
              <a:rect l="l" t="t" r="r" b="b"/>
              <a:pathLst>
                <a:path w="11" h="9" extrusionOk="0">
                  <a:moveTo>
                    <a:pt x="10" y="6"/>
                  </a:moveTo>
                  <a:lnTo>
                    <a:pt x="10" y="8"/>
                  </a:lnTo>
                  <a:lnTo>
                    <a:pt x="0" y="1"/>
                  </a:lnTo>
                  <a:lnTo>
                    <a:pt x="2" y="0"/>
                  </a:lnTo>
                  <a:lnTo>
                    <a:pt x="5" y="1"/>
                  </a:lnTo>
                  <a:lnTo>
                    <a:pt x="10"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52" name="Google Shape;3152;p203"/>
            <p:cNvSpPr/>
            <p:nvPr/>
          </p:nvSpPr>
          <p:spPr>
            <a:xfrm>
              <a:off x="2611345" y="3986643"/>
              <a:ext cx="8374" cy="7386"/>
            </a:xfrm>
            <a:custGeom>
              <a:avLst/>
              <a:gdLst/>
              <a:ahLst/>
              <a:cxnLst/>
              <a:rect l="l" t="t" r="r" b="b"/>
              <a:pathLst>
                <a:path w="7" h="9" extrusionOk="0">
                  <a:moveTo>
                    <a:pt x="5" y="3"/>
                  </a:moveTo>
                  <a:lnTo>
                    <a:pt x="6" y="8"/>
                  </a:lnTo>
                  <a:lnTo>
                    <a:pt x="4" y="7"/>
                  </a:lnTo>
                  <a:lnTo>
                    <a:pt x="2" y="5"/>
                  </a:lnTo>
                  <a:lnTo>
                    <a:pt x="0" y="2"/>
                  </a:lnTo>
                  <a:lnTo>
                    <a:pt x="1" y="1"/>
                  </a:lnTo>
                  <a:lnTo>
                    <a:pt x="1" y="0"/>
                  </a:lnTo>
                  <a:lnTo>
                    <a:pt x="4" y="2"/>
                  </a:lnTo>
                  <a:lnTo>
                    <a:pt x="5"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53" name="Google Shape;3153;p203"/>
            <p:cNvSpPr/>
            <p:nvPr/>
          </p:nvSpPr>
          <p:spPr>
            <a:xfrm>
              <a:off x="2565290" y="3979257"/>
              <a:ext cx="8374" cy="22158"/>
            </a:xfrm>
            <a:custGeom>
              <a:avLst/>
              <a:gdLst/>
              <a:ahLst/>
              <a:cxnLst/>
              <a:rect l="l" t="t" r="r" b="b"/>
              <a:pathLst>
                <a:path w="9" h="28" extrusionOk="0">
                  <a:moveTo>
                    <a:pt x="8" y="26"/>
                  </a:moveTo>
                  <a:lnTo>
                    <a:pt x="7" y="27"/>
                  </a:lnTo>
                  <a:lnTo>
                    <a:pt x="4" y="23"/>
                  </a:lnTo>
                  <a:lnTo>
                    <a:pt x="3" y="20"/>
                  </a:lnTo>
                  <a:lnTo>
                    <a:pt x="2" y="19"/>
                  </a:lnTo>
                  <a:lnTo>
                    <a:pt x="0" y="18"/>
                  </a:lnTo>
                  <a:lnTo>
                    <a:pt x="2" y="12"/>
                  </a:lnTo>
                  <a:lnTo>
                    <a:pt x="4" y="0"/>
                  </a:lnTo>
                  <a:lnTo>
                    <a:pt x="5" y="3"/>
                  </a:lnTo>
                  <a:lnTo>
                    <a:pt x="3" y="15"/>
                  </a:lnTo>
                  <a:lnTo>
                    <a:pt x="3" y="17"/>
                  </a:lnTo>
                  <a:lnTo>
                    <a:pt x="4" y="18"/>
                  </a:lnTo>
                  <a:lnTo>
                    <a:pt x="5" y="20"/>
                  </a:lnTo>
                  <a:lnTo>
                    <a:pt x="5" y="23"/>
                  </a:lnTo>
                  <a:lnTo>
                    <a:pt x="7" y="25"/>
                  </a:lnTo>
                  <a:lnTo>
                    <a:pt x="8" y="2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54" name="Google Shape;3154;p203"/>
            <p:cNvSpPr/>
            <p:nvPr/>
          </p:nvSpPr>
          <p:spPr>
            <a:xfrm>
              <a:off x="2598786" y="3957099"/>
              <a:ext cx="4185" cy="7386"/>
            </a:xfrm>
            <a:custGeom>
              <a:avLst/>
              <a:gdLst/>
              <a:ahLst/>
              <a:cxnLst/>
              <a:rect l="l" t="t" r="r" b="b"/>
              <a:pathLst>
                <a:path w="5" h="10" extrusionOk="0">
                  <a:moveTo>
                    <a:pt x="4" y="3"/>
                  </a:moveTo>
                  <a:lnTo>
                    <a:pt x="4" y="4"/>
                  </a:lnTo>
                  <a:lnTo>
                    <a:pt x="4" y="4"/>
                  </a:lnTo>
                  <a:lnTo>
                    <a:pt x="3" y="4"/>
                  </a:lnTo>
                  <a:lnTo>
                    <a:pt x="1" y="9"/>
                  </a:lnTo>
                  <a:lnTo>
                    <a:pt x="0" y="9"/>
                  </a:lnTo>
                  <a:lnTo>
                    <a:pt x="1" y="2"/>
                  </a:lnTo>
                  <a:lnTo>
                    <a:pt x="3" y="1"/>
                  </a:lnTo>
                  <a:lnTo>
                    <a:pt x="4" y="0"/>
                  </a:lnTo>
                  <a:lnTo>
                    <a:pt x="4"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55" name="Google Shape;3155;p203"/>
            <p:cNvSpPr/>
            <p:nvPr/>
          </p:nvSpPr>
          <p:spPr>
            <a:xfrm>
              <a:off x="2473178" y="3886933"/>
              <a:ext cx="8374" cy="11078"/>
            </a:xfrm>
            <a:custGeom>
              <a:avLst/>
              <a:gdLst/>
              <a:ahLst/>
              <a:cxnLst/>
              <a:rect l="l" t="t" r="r" b="b"/>
              <a:pathLst>
                <a:path w="8" h="14" extrusionOk="0">
                  <a:moveTo>
                    <a:pt x="6" y="12"/>
                  </a:moveTo>
                  <a:lnTo>
                    <a:pt x="5" y="13"/>
                  </a:lnTo>
                  <a:lnTo>
                    <a:pt x="0" y="10"/>
                  </a:lnTo>
                  <a:lnTo>
                    <a:pt x="3" y="6"/>
                  </a:lnTo>
                  <a:lnTo>
                    <a:pt x="3" y="2"/>
                  </a:lnTo>
                  <a:lnTo>
                    <a:pt x="4" y="0"/>
                  </a:lnTo>
                  <a:lnTo>
                    <a:pt x="5" y="2"/>
                  </a:lnTo>
                  <a:lnTo>
                    <a:pt x="7" y="8"/>
                  </a:lnTo>
                  <a:lnTo>
                    <a:pt x="6" y="1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56" name="Google Shape;3156;p203"/>
            <p:cNvSpPr/>
            <p:nvPr/>
          </p:nvSpPr>
          <p:spPr>
            <a:xfrm>
              <a:off x="2381066" y="3864775"/>
              <a:ext cx="4185" cy="11078"/>
            </a:xfrm>
            <a:custGeom>
              <a:avLst/>
              <a:gdLst/>
              <a:ahLst/>
              <a:cxnLst/>
              <a:rect l="l" t="t" r="r" b="b"/>
              <a:pathLst>
                <a:path w="5" h="12" extrusionOk="0">
                  <a:moveTo>
                    <a:pt x="4" y="9"/>
                  </a:moveTo>
                  <a:lnTo>
                    <a:pt x="3" y="11"/>
                  </a:lnTo>
                  <a:lnTo>
                    <a:pt x="0" y="2"/>
                  </a:lnTo>
                  <a:lnTo>
                    <a:pt x="0" y="1"/>
                  </a:lnTo>
                  <a:lnTo>
                    <a:pt x="1" y="0"/>
                  </a:lnTo>
                  <a:lnTo>
                    <a:pt x="2" y="0"/>
                  </a:lnTo>
                  <a:lnTo>
                    <a:pt x="2" y="2"/>
                  </a:lnTo>
                  <a:lnTo>
                    <a:pt x="4" y="4"/>
                  </a:lnTo>
                  <a:lnTo>
                    <a:pt x="4" y="5"/>
                  </a:lnTo>
                  <a:lnTo>
                    <a:pt x="4" y="9"/>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57" name="Google Shape;3157;p203"/>
            <p:cNvSpPr/>
            <p:nvPr/>
          </p:nvSpPr>
          <p:spPr>
            <a:xfrm>
              <a:off x="2556916" y="3861081"/>
              <a:ext cx="12560" cy="14772"/>
            </a:xfrm>
            <a:custGeom>
              <a:avLst/>
              <a:gdLst/>
              <a:ahLst/>
              <a:cxnLst/>
              <a:rect l="l" t="t" r="r" b="b"/>
              <a:pathLst>
                <a:path w="12" h="18" extrusionOk="0">
                  <a:moveTo>
                    <a:pt x="11" y="9"/>
                  </a:moveTo>
                  <a:lnTo>
                    <a:pt x="8" y="17"/>
                  </a:lnTo>
                  <a:lnTo>
                    <a:pt x="6" y="17"/>
                  </a:lnTo>
                  <a:lnTo>
                    <a:pt x="1" y="14"/>
                  </a:lnTo>
                  <a:lnTo>
                    <a:pt x="0" y="13"/>
                  </a:lnTo>
                  <a:lnTo>
                    <a:pt x="2" y="3"/>
                  </a:lnTo>
                  <a:lnTo>
                    <a:pt x="4" y="2"/>
                  </a:lnTo>
                  <a:lnTo>
                    <a:pt x="8" y="0"/>
                  </a:lnTo>
                  <a:lnTo>
                    <a:pt x="9" y="2"/>
                  </a:lnTo>
                  <a:lnTo>
                    <a:pt x="10" y="4"/>
                  </a:lnTo>
                  <a:lnTo>
                    <a:pt x="11" y="9"/>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58" name="Google Shape;3158;p203"/>
            <p:cNvSpPr/>
            <p:nvPr/>
          </p:nvSpPr>
          <p:spPr>
            <a:xfrm>
              <a:off x="2527607" y="3853694"/>
              <a:ext cx="12562" cy="18466"/>
            </a:xfrm>
            <a:custGeom>
              <a:avLst/>
              <a:gdLst/>
              <a:ahLst/>
              <a:cxnLst/>
              <a:rect l="l" t="t" r="r" b="b"/>
              <a:pathLst>
                <a:path w="15" h="21" extrusionOk="0">
                  <a:moveTo>
                    <a:pt x="14" y="19"/>
                  </a:moveTo>
                  <a:lnTo>
                    <a:pt x="14" y="20"/>
                  </a:lnTo>
                  <a:lnTo>
                    <a:pt x="11" y="17"/>
                  </a:lnTo>
                  <a:lnTo>
                    <a:pt x="3" y="10"/>
                  </a:lnTo>
                  <a:lnTo>
                    <a:pt x="1" y="6"/>
                  </a:lnTo>
                  <a:lnTo>
                    <a:pt x="0" y="4"/>
                  </a:lnTo>
                  <a:lnTo>
                    <a:pt x="1" y="0"/>
                  </a:lnTo>
                  <a:lnTo>
                    <a:pt x="3" y="1"/>
                  </a:lnTo>
                  <a:lnTo>
                    <a:pt x="6" y="3"/>
                  </a:lnTo>
                  <a:lnTo>
                    <a:pt x="8" y="6"/>
                  </a:lnTo>
                  <a:lnTo>
                    <a:pt x="8" y="9"/>
                  </a:lnTo>
                  <a:lnTo>
                    <a:pt x="13" y="10"/>
                  </a:lnTo>
                  <a:lnTo>
                    <a:pt x="14" y="16"/>
                  </a:lnTo>
                  <a:lnTo>
                    <a:pt x="14" y="19"/>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59" name="Google Shape;3159;p203"/>
            <p:cNvSpPr/>
            <p:nvPr/>
          </p:nvSpPr>
          <p:spPr>
            <a:xfrm>
              <a:off x="2489926" y="3783529"/>
              <a:ext cx="4185" cy="3692"/>
            </a:xfrm>
            <a:custGeom>
              <a:avLst/>
              <a:gdLst/>
              <a:ahLst/>
              <a:cxnLst/>
              <a:rect l="l" t="t" r="r" b="b"/>
              <a:pathLst>
                <a:path w="4" h="5" extrusionOk="0">
                  <a:moveTo>
                    <a:pt x="3" y="4"/>
                  </a:moveTo>
                  <a:lnTo>
                    <a:pt x="2" y="4"/>
                  </a:lnTo>
                  <a:lnTo>
                    <a:pt x="0" y="2"/>
                  </a:lnTo>
                  <a:lnTo>
                    <a:pt x="0" y="1"/>
                  </a:lnTo>
                  <a:lnTo>
                    <a:pt x="1" y="0"/>
                  </a:lnTo>
                  <a:lnTo>
                    <a:pt x="3" y="2"/>
                  </a:lnTo>
                  <a:lnTo>
                    <a:pt x="3"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60" name="Google Shape;3160;p203"/>
            <p:cNvSpPr/>
            <p:nvPr/>
          </p:nvSpPr>
          <p:spPr>
            <a:xfrm>
              <a:off x="3314748" y="4271005"/>
              <a:ext cx="138170" cy="118176"/>
            </a:xfrm>
            <a:custGeom>
              <a:avLst/>
              <a:gdLst/>
              <a:ahLst/>
              <a:cxnLst/>
              <a:rect l="l" t="t" r="r" b="b"/>
              <a:pathLst>
                <a:path w="144" h="141" extrusionOk="0">
                  <a:moveTo>
                    <a:pt x="143" y="1"/>
                  </a:moveTo>
                  <a:lnTo>
                    <a:pt x="143" y="2"/>
                  </a:lnTo>
                  <a:lnTo>
                    <a:pt x="141" y="2"/>
                  </a:lnTo>
                  <a:lnTo>
                    <a:pt x="140" y="7"/>
                  </a:lnTo>
                  <a:lnTo>
                    <a:pt x="139" y="7"/>
                  </a:lnTo>
                  <a:lnTo>
                    <a:pt x="139" y="4"/>
                  </a:lnTo>
                  <a:lnTo>
                    <a:pt x="138" y="4"/>
                  </a:lnTo>
                  <a:lnTo>
                    <a:pt x="136" y="5"/>
                  </a:lnTo>
                  <a:lnTo>
                    <a:pt x="135" y="6"/>
                  </a:lnTo>
                  <a:lnTo>
                    <a:pt x="136" y="8"/>
                  </a:lnTo>
                  <a:lnTo>
                    <a:pt x="138" y="8"/>
                  </a:lnTo>
                  <a:lnTo>
                    <a:pt x="139" y="9"/>
                  </a:lnTo>
                  <a:lnTo>
                    <a:pt x="143" y="22"/>
                  </a:lnTo>
                  <a:lnTo>
                    <a:pt x="142" y="25"/>
                  </a:lnTo>
                  <a:lnTo>
                    <a:pt x="140" y="28"/>
                  </a:lnTo>
                  <a:lnTo>
                    <a:pt x="138" y="31"/>
                  </a:lnTo>
                  <a:lnTo>
                    <a:pt x="135" y="33"/>
                  </a:lnTo>
                  <a:lnTo>
                    <a:pt x="133" y="42"/>
                  </a:lnTo>
                  <a:lnTo>
                    <a:pt x="130" y="55"/>
                  </a:lnTo>
                  <a:lnTo>
                    <a:pt x="132" y="68"/>
                  </a:lnTo>
                  <a:lnTo>
                    <a:pt x="131" y="79"/>
                  </a:lnTo>
                  <a:lnTo>
                    <a:pt x="132" y="82"/>
                  </a:lnTo>
                  <a:lnTo>
                    <a:pt x="132" y="85"/>
                  </a:lnTo>
                  <a:lnTo>
                    <a:pt x="130" y="86"/>
                  </a:lnTo>
                  <a:lnTo>
                    <a:pt x="130" y="86"/>
                  </a:lnTo>
                  <a:lnTo>
                    <a:pt x="129" y="83"/>
                  </a:lnTo>
                  <a:lnTo>
                    <a:pt x="129" y="82"/>
                  </a:lnTo>
                  <a:lnTo>
                    <a:pt x="130" y="80"/>
                  </a:lnTo>
                  <a:lnTo>
                    <a:pt x="130" y="77"/>
                  </a:lnTo>
                  <a:lnTo>
                    <a:pt x="130" y="75"/>
                  </a:lnTo>
                  <a:lnTo>
                    <a:pt x="129" y="78"/>
                  </a:lnTo>
                  <a:lnTo>
                    <a:pt x="127" y="80"/>
                  </a:lnTo>
                  <a:lnTo>
                    <a:pt x="126" y="80"/>
                  </a:lnTo>
                  <a:lnTo>
                    <a:pt x="124" y="82"/>
                  </a:lnTo>
                  <a:lnTo>
                    <a:pt x="126" y="85"/>
                  </a:lnTo>
                  <a:lnTo>
                    <a:pt x="127" y="88"/>
                  </a:lnTo>
                  <a:lnTo>
                    <a:pt x="128" y="89"/>
                  </a:lnTo>
                  <a:lnTo>
                    <a:pt x="127" y="91"/>
                  </a:lnTo>
                  <a:lnTo>
                    <a:pt x="127" y="98"/>
                  </a:lnTo>
                  <a:lnTo>
                    <a:pt x="126" y="98"/>
                  </a:lnTo>
                  <a:lnTo>
                    <a:pt x="126" y="97"/>
                  </a:lnTo>
                  <a:lnTo>
                    <a:pt x="124" y="97"/>
                  </a:lnTo>
                  <a:lnTo>
                    <a:pt x="124" y="99"/>
                  </a:lnTo>
                  <a:lnTo>
                    <a:pt x="124" y="100"/>
                  </a:lnTo>
                  <a:lnTo>
                    <a:pt x="122" y="102"/>
                  </a:lnTo>
                  <a:lnTo>
                    <a:pt x="122" y="103"/>
                  </a:lnTo>
                  <a:lnTo>
                    <a:pt x="123" y="104"/>
                  </a:lnTo>
                  <a:lnTo>
                    <a:pt x="124" y="104"/>
                  </a:lnTo>
                  <a:lnTo>
                    <a:pt x="126" y="104"/>
                  </a:lnTo>
                  <a:lnTo>
                    <a:pt x="127" y="107"/>
                  </a:lnTo>
                  <a:lnTo>
                    <a:pt x="128" y="110"/>
                  </a:lnTo>
                  <a:lnTo>
                    <a:pt x="125" y="113"/>
                  </a:lnTo>
                  <a:lnTo>
                    <a:pt x="124" y="115"/>
                  </a:lnTo>
                  <a:lnTo>
                    <a:pt x="122" y="117"/>
                  </a:lnTo>
                  <a:lnTo>
                    <a:pt x="121" y="120"/>
                  </a:lnTo>
                  <a:lnTo>
                    <a:pt x="121" y="121"/>
                  </a:lnTo>
                  <a:lnTo>
                    <a:pt x="122" y="127"/>
                  </a:lnTo>
                  <a:lnTo>
                    <a:pt x="124" y="130"/>
                  </a:lnTo>
                  <a:lnTo>
                    <a:pt x="126" y="133"/>
                  </a:lnTo>
                  <a:lnTo>
                    <a:pt x="128" y="133"/>
                  </a:lnTo>
                  <a:lnTo>
                    <a:pt x="127" y="136"/>
                  </a:lnTo>
                  <a:lnTo>
                    <a:pt x="126" y="138"/>
                  </a:lnTo>
                  <a:lnTo>
                    <a:pt x="122" y="139"/>
                  </a:lnTo>
                  <a:lnTo>
                    <a:pt x="119" y="140"/>
                  </a:lnTo>
                  <a:lnTo>
                    <a:pt x="113" y="138"/>
                  </a:lnTo>
                  <a:lnTo>
                    <a:pt x="111" y="138"/>
                  </a:lnTo>
                  <a:lnTo>
                    <a:pt x="110" y="137"/>
                  </a:lnTo>
                  <a:lnTo>
                    <a:pt x="110" y="136"/>
                  </a:lnTo>
                  <a:lnTo>
                    <a:pt x="108" y="134"/>
                  </a:lnTo>
                  <a:lnTo>
                    <a:pt x="105" y="132"/>
                  </a:lnTo>
                  <a:lnTo>
                    <a:pt x="104" y="132"/>
                  </a:lnTo>
                  <a:lnTo>
                    <a:pt x="101" y="131"/>
                  </a:lnTo>
                  <a:lnTo>
                    <a:pt x="96" y="129"/>
                  </a:lnTo>
                  <a:lnTo>
                    <a:pt x="94" y="129"/>
                  </a:lnTo>
                  <a:lnTo>
                    <a:pt x="91" y="130"/>
                  </a:lnTo>
                  <a:lnTo>
                    <a:pt x="88" y="133"/>
                  </a:lnTo>
                  <a:lnTo>
                    <a:pt x="79" y="130"/>
                  </a:lnTo>
                  <a:lnTo>
                    <a:pt x="73" y="127"/>
                  </a:lnTo>
                  <a:lnTo>
                    <a:pt x="67" y="126"/>
                  </a:lnTo>
                  <a:lnTo>
                    <a:pt x="66" y="125"/>
                  </a:lnTo>
                  <a:lnTo>
                    <a:pt x="65" y="125"/>
                  </a:lnTo>
                  <a:lnTo>
                    <a:pt x="64" y="126"/>
                  </a:lnTo>
                  <a:lnTo>
                    <a:pt x="63" y="128"/>
                  </a:lnTo>
                  <a:lnTo>
                    <a:pt x="62" y="128"/>
                  </a:lnTo>
                  <a:lnTo>
                    <a:pt x="61" y="129"/>
                  </a:lnTo>
                  <a:lnTo>
                    <a:pt x="61" y="129"/>
                  </a:lnTo>
                  <a:lnTo>
                    <a:pt x="61" y="128"/>
                  </a:lnTo>
                  <a:lnTo>
                    <a:pt x="58" y="124"/>
                  </a:lnTo>
                  <a:lnTo>
                    <a:pt x="54" y="120"/>
                  </a:lnTo>
                  <a:lnTo>
                    <a:pt x="37" y="107"/>
                  </a:lnTo>
                  <a:lnTo>
                    <a:pt x="32" y="99"/>
                  </a:lnTo>
                  <a:lnTo>
                    <a:pt x="28" y="93"/>
                  </a:lnTo>
                  <a:lnTo>
                    <a:pt x="25" y="91"/>
                  </a:lnTo>
                  <a:lnTo>
                    <a:pt x="17" y="85"/>
                  </a:lnTo>
                  <a:lnTo>
                    <a:pt x="15" y="82"/>
                  </a:lnTo>
                  <a:lnTo>
                    <a:pt x="6" y="74"/>
                  </a:lnTo>
                  <a:lnTo>
                    <a:pt x="0" y="69"/>
                  </a:lnTo>
                  <a:lnTo>
                    <a:pt x="0" y="67"/>
                  </a:lnTo>
                  <a:lnTo>
                    <a:pt x="2" y="64"/>
                  </a:lnTo>
                  <a:lnTo>
                    <a:pt x="3" y="64"/>
                  </a:lnTo>
                  <a:lnTo>
                    <a:pt x="5" y="66"/>
                  </a:lnTo>
                  <a:lnTo>
                    <a:pt x="7" y="69"/>
                  </a:lnTo>
                  <a:lnTo>
                    <a:pt x="8" y="69"/>
                  </a:lnTo>
                  <a:lnTo>
                    <a:pt x="10" y="67"/>
                  </a:lnTo>
                  <a:lnTo>
                    <a:pt x="10" y="67"/>
                  </a:lnTo>
                  <a:lnTo>
                    <a:pt x="19" y="66"/>
                  </a:lnTo>
                  <a:lnTo>
                    <a:pt x="20" y="65"/>
                  </a:lnTo>
                  <a:lnTo>
                    <a:pt x="22" y="64"/>
                  </a:lnTo>
                  <a:lnTo>
                    <a:pt x="23" y="62"/>
                  </a:lnTo>
                  <a:lnTo>
                    <a:pt x="23" y="60"/>
                  </a:lnTo>
                  <a:lnTo>
                    <a:pt x="23" y="59"/>
                  </a:lnTo>
                  <a:lnTo>
                    <a:pt x="25" y="57"/>
                  </a:lnTo>
                  <a:lnTo>
                    <a:pt x="27" y="57"/>
                  </a:lnTo>
                  <a:lnTo>
                    <a:pt x="30" y="57"/>
                  </a:lnTo>
                  <a:lnTo>
                    <a:pt x="30" y="56"/>
                  </a:lnTo>
                  <a:lnTo>
                    <a:pt x="30" y="53"/>
                  </a:lnTo>
                  <a:lnTo>
                    <a:pt x="28" y="46"/>
                  </a:lnTo>
                  <a:lnTo>
                    <a:pt x="28" y="43"/>
                  </a:lnTo>
                  <a:lnTo>
                    <a:pt x="28" y="42"/>
                  </a:lnTo>
                  <a:lnTo>
                    <a:pt x="30" y="41"/>
                  </a:lnTo>
                  <a:lnTo>
                    <a:pt x="33" y="41"/>
                  </a:lnTo>
                  <a:lnTo>
                    <a:pt x="41" y="41"/>
                  </a:lnTo>
                  <a:lnTo>
                    <a:pt x="42" y="41"/>
                  </a:lnTo>
                  <a:lnTo>
                    <a:pt x="45" y="36"/>
                  </a:lnTo>
                  <a:lnTo>
                    <a:pt x="48" y="33"/>
                  </a:lnTo>
                  <a:lnTo>
                    <a:pt x="50" y="32"/>
                  </a:lnTo>
                  <a:lnTo>
                    <a:pt x="52" y="31"/>
                  </a:lnTo>
                  <a:lnTo>
                    <a:pt x="53" y="35"/>
                  </a:lnTo>
                  <a:lnTo>
                    <a:pt x="59" y="38"/>
                  </a:lnTo>
                  <a:lnTo>
                    <a:pt x="61" y="38"/>
                  </a:lnTo>
                  <a:lnTo>
                    <a:pt x="61" y="38"/>
                  </a:lnTo>
                  <a:lnTo>
                    <a:pt x="61" y="37"/>
                  </a:lnTo>
                  <a:lnTo>
                    <a:pt x="61" y="36"/>
                  </a:lnTo>
                  <a:lnTo>
                    <a:pt x="63" y="34"/>
                  </a:lnTo>
                  <a:lnTo>
                    <a:pt x="66" y="33"/>
                  </a:lnTo>
                  <a:lnTo>
                    <a:pt x="69" y="30"/>
                  </a:lnTo>
                  <a:lnTo>
                    <a:pt x="73" y="26"/>
                  </a:lnTo>
                  <a:lnTo>
                    <a:pt x="75" y="23"/>
                  </a:lnTo>
                  <a:lnTo>
                    <a:pt x="78" y="23"/>
                  </a:lnTo>
                  <a:lnTo>
                    <a:pt x="79" y="22"/>
                  </a:lnTo>
                  <a:lnTo>
                    <a:pt x="78" y="20"/>
                  </a:lnTo>
                  <a:lnTo>
                    <a:pt x="78" y="19"/>
                  </a:lnTo>
                  <a:lnTo>
                    <a:pt x="80" y="16"/>
                  </a:lnTo>
                  <a:lnTo>
                    <a:pt x="81" y="15"/>
                  </a:lnTo>
                  <a:lnTo>
                    <a:pt x="83" y="14"/>
                  </a:lnTo>
                  <a:lnTo>
                    <a:pt x="83" y="14"/>
                  </a:lnTo>
                  <a:lnTo>
                    <a:pt x="83" y="12"/>
                  </a:lnTo>
                  <a:lnTo>
                    <a:pt x="83" y="11"/>
                  </a:lnTo>
                  <a:lnTo>
                    <a:pt x="85" y="9"/>
                  </a:lnTo>
                  <a:lnTo>
                    <a:pt x="89" y="7"/>
                  </a:lnTo>
                  <a:lnTo>
                    <a:pt x="91" y="7"/>
                  </a:lnTo>
                  <a:lnTo>
                    <a:pt x="93" y="10"/>
                  </a:lnTo>
                  <a:lnTo>
                    <a:pt x="96" y="12"/>
                  </a:lnTo>
                  <a:lnTo>
                    <a:pt x="99" y="12"/>
                  </a:lnTo>
                  <a:lnTo>
                    <a:pt x="102" y="12"/>
                  </a:lnTo>
                  <a:lnTo>
                    <a:pt x="104" y="11"/>
                  </a:lnTo>
                  <a:lnTo>
                    <a:pt x="106" y="10"/>
                  </a:lnTo>
                  <a:lnTo>
                    <a:pt x="107" y="11"/>
                  </a:lnTo>
                  <a:lnTo>
                    <a:pt x="108" y="11"/>
                  </a:lnTo>
                  <a:lnTo>
                    <a:pt x="108" y="9"/>
                  </a:lnTo>
                  <a:lnTo>
                    <a:pt x="109" y="9"/>
                  </a:lnTo>
                  <a:lnTo>
                    <a:pt x="110" y="9"/>
                  </a:lnTo>
                  <a:lnTo>
                    <a:pt x="112" y="9"/>
                  </a:lnTo>
                  <a:lnTo>
                    <a:pt x="113" y="9"/>
                  </a:lnTo>
                  <a:lnTo>
                    <a:pt x="113" y="9"/>
                  </a:lnTo>
                  <a:lnTo>
                    <a:pt x="114" y="8"/>
                  </a:lnTo>
                  <a:lnTo>
                    <a:pt x="115" y="7"/>
                  </a:lnTo>
                  <a:lnTo>
                    <a:pt x="117" y="8"/>
                  </a:lnTo>
                  <a:lnTo>
                    <a:pt x="121" y="7"/>
                  </a:lnTo>
                  <a:lnTo>
                    <a:pt x="124" y="5"/>
                  </a:lnTo>
                  <a:lnTo>
                    <a:pt x="127" y="5"/>
                  </a:lnTo>
                  <a:lnTo>
                    <a:pt x="129" y="5"/>
                  </a:lnTo>
                  <a:lnTo>
                    <a:pt x="130" y="3"/>
                  </a:lnTo>
                  <a:lnTo>
                    <a:pt x="132" y="1"/>
                  </a:lnTo>
                  <a:lnTo>
                    <a:pt x="135" y="0"/>
                  </a:lnTo>
                  <a:lnTo>
                    <a:pt x="143" y="1"/>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61" name="Google Shape;3161;p203"/>
            <p:cNvSpPr/>
            <p:nvPr/>
          </p:nvSpPr>
          <p:spPr>
            <a:xfrm>
              <a:off x="3452918" y="4418726"/>
              <a:ext cx="180037" cy="66474"/>
            </a:xfrm>
            <a:custGeom>
              <a:avLst/>
              <a:gdLst/>
              <a:ahLst/>
              <a:cxnLst/>
              <a:rect l="l" t="t" r="r" b="b"/>
              <a:pathLst>
                <a:path w="188" h="78" extrusionOk="0">
                  <a:moveTo>
                    <a:pt x="46" y="73"/>
                  </a:moveTo>
                  <a:lnTo>
                    <a:pt x="45" y="73"/>
                  </a:lnTo>
                  <a:lnTo>
                    <a:pt x="41" y="72"/>
                  </a:lnTo>
                  <a:lnTo>
                    <a:pt x="38" y="69"/>
                  </a:lnTo>
                  <a:lnTo>
                    <a:pt x="38" y="68"/>
                  </a:lnTo>
                  <a:lnTo>
                    <a:pt x="38" y="67"/>
                  </a:lnTo>
                  <a:lnTo>
                    <a:pt x="40" y="65"/>
                  </a:lnTo>
                  <a:lnTo>
                    <a:pt x="42" y="64"/>
                  </a:lnTo>
                  <a:lnTo>
                    <a:pt x="42" y="64"/>
                  </a:lnTo>
                  <a:lnTo>
                    <a:pt x="44" y="67"/>
                  </a:lnTo>
                  <a:lnTo>
                    <a:pt x="43" y="68"/>
                  </a:lnTo>
                  <a:lnTo>
                    <a:pt x="43" y="70"/>
                  </a:lnTo>
                  <a:lnTo>
                    <a:pt x="46" y="71"/>
                  </a:lnTo>
                  <a:lnTo>
                    <a:pt x="46" y="73"/>
                  </a:lnTo>
                  <a:close/>
                  <a:moveTo>
                    <a:pt x="127" y="43"/>
                  </a:moveTo>
                  <a:lnTo>
                    <a:pt x="126" y="45"/>
                  </a:lnTo>
                  <a:lnTo>
                    <a:pt x="125" y="44"/>
                  </a:lnTo>
                  <a:lnTo>
                    <a:pt x="126" y="42"/>
                  </a:lnTo>
                  <a:lnTo>
                    <a:pt x="126" y="42"/>
                  </a:lnTo>
                  <a:lnTo>
                    <a:pt x="127" y="43"/>
                  </a:lnTo>
                  <a:close/>
                  <a:moveTo>
                    <a:pt x="133" y="43"/>
                  </a:moveTo>
                  <a:lnTo>
                    <a:pt x="132" y="44"/>
                  </a:lnTo>
                  <a:lnTo>
                    <a:pt x="131" y="41"/>
                  </a:lnTo>
                  <a:lnTo>
                    <a:pt x="131" y="40"/>
                  </a:lnTo>
                  <a:lnTo>
                    <a:pt x="131" y="38"/>
                  </a:lnTo>
                  <a:lnTo>
                    <a:pt x="132" y="37"/>
                  </a:lnTo>
                  <a:lnTo>
                    <a:pt x="133" y="37"/>
                  </a:lnTo>
                  <a:lnTo>
                    <a:pt x="134" y="37"/>
                  </a:lnTo>
                  <a:lnTo>
                    <a:pt x="135" y="41"/>
                  </a:lnTo>
                  <a:lnTo>
                    <a:pt x="135" y="42"/>
                  </a:lnTo>
                  <a:lnTo>
                    <a:pt x="133" y="43"/>
                  </a:lnTo>
                  <a:close/>
                  <a:moveTo>
                    <a:pt x="26" y="7"/>
                  </a:moveTo>
                  <a:lnTo>
                    <a:pt x="26" y="9"/>
                  </a:lnTo>
                  <a:lnTo>
                    <a:pt x="23" y="6"/>
                  </a:lnTo>
                  <a:lnTo>
                    <a:pt x="25" y="6"/>
                  </a:lnTo>
                  <a:lnTo>
                    <a:pt x="25" y="6"/>
                  </a:lnTo>
                  <a:lnTo>
                    <a:pt x="26" y="7"/>
                  </a:lnTo>
                  <a:close/>
                  <a:moveTo>
                    <a:pt x="182" y="30"/>
                  </a:moveTo>
                  <a:lnTo>
                    <a:pt x="181" y="31"/>
                  </a:lnTo>
                  <a:lnTo>
                    <a:pt x="179" y="33"/>
                  </a:lnTo>
                  <a:lnTo>
                    <a:pt x="178" y="36"/>
                  </a:lnTo>
                  <a:lnTo>
                    <a:pt x="180" y="38"/>
                  </a:lnTo>
                  <a:lnTo>
                    <a:pt x="181" y="40"/>
                  </a:lnTo>
                  <a:lnTo>
                    <a:pt x="182" y="43"/>
                  </a:lnTo>
                  <a:lnTo>
                    <a:pt x="185" y="45"/>
                  </a:lnTo>
                  <a:lnTo>
                    <a:pt x="187" y="50"/>
                  </a:lnTo>
                  <a:lnTo>
                    <a:pt x="187" y="52"/>
                  </a:lnTo>
                  <a:lnTo>
                    <a:pt x="187" y="54"/>
                  </a:lnTo>
                  <a:lnTo>
                    <a:pt x="185" y="55"/>
                  </a:lnTo>
                  <a:lnTo>
                    <a:pt x="182" y="56"/>
                  </a:lnTo>
                  <a:lnTo>
                    <a:pt x="182" y="60"/>
                  </a:lnTo>
                  <a:lnTo>
                    <a:pt x="182" y="61"/>
                  </a:lnTo>
                  <a:lnTo>
                    <a:pt x="176" y="66"/>
                  </a:lnTo>
                  <a:lnTo>
                    <a:pt x="175" y="66"/>
                  </a:lnTo>
                  <a:lnTo>
                    <a:pt x="174" y="66"/>
                  </a:lnTo>
                  <a:lnTo>
                    <a:pt x="172" y="63"/>
                  </a:lnTo>
                  <a:lnTo>
                    <a:pt x="171" y="61"/>
                  </a:lnTo>
                  <a:lnTo>
                    <a:pt x="170" y="61"/>
                  </a:lnTo>
                  <a:lnTo>
                    <a:pt x="169" y="61"/>
                  </a:lnTo>
                  <a:lnTo>
                    <a:pt x="169" y="61"/>
                  </a:lnTo>
                  <a:lnTo>
                    <a:pt x="169" y="62"/>
                  </a:lnTo>
                  <a:lnTo>
                    <a:pt x="170" y="66"/>
                  </a:lnTo>
                  <a:lnTo>
                    <a:pt x="169" y="68"/>
                  </a:lnTo>
                  <a:lnTo>
                    <a:pt x="167" y="69"/>
                  </a:lnTo>
                  <a:lnTo>
                    <a:pt x="164" y="76"/>
                  </a:lnTo>
                  <a:lnTo>
                    <a:pt x="164" y="76"/>
                  </a:lnTo>
                  <a:lnTo>
                    <a:pt x="156" y="66"/>
                  </a:lnTo>
                  <a:lnTo>
                    <a:pt x="149" y="55"/>
                  </a:lnTo>
                  <a:lnTo>
                    <a:pt x="148" y="50"/>
                  </a:lnTo>
                  <a:lnTo>
                    <a:pt x="150" y="49"/>
                  </a:lnTo>
                  <a:lnTo>
                    <a:pt x="152" y="49"/>
                  </a:lnTo>
                  <a:lnTo>
                    <a:pt x="152" y="49"/>
                  </a:lnTo>
                  <a:lnTo>
                    <a:pt x="153" y="48"/>
                  </a:lnTo>
                  <a:lnTo>
                    <a:pt x="152" y="44"/>
                  </a:lnTo>
                  <a:lnTo>
                    <a:pt x="156" y="41"/>
                  </a:lnTo>
                  <a:lnTo>
                    <a:pt x="157" y="39"/>
                  </a:lnTo>
                  <a:lnTo>
                    <a:pt x="158" y="39"/>
                  </a:lnTo>
                  <a:lnTo>
                    <a:pt x="160" y="43"/>
                  </a:lnTo>
                  <a:lnTo>
                    <a:pt x="163" y="44"/>
                  </a:lnTo>
                  <a:lnTo>
                    <a:pt x="167" y="47"/>
                  </a:lnTo>
                  <a:lnTo>
                    <a:pt x="169" y="48"/>
                  </a:lnTo>
                  <a:lnTo>
                    <a:pt x="166" y="44"/>
                  </a:lnTo>
                  <a:lnTo>
                    <a:pt x="161" y="41"/>
                  </a:lnTo>
                  <a:lnTo>
                    <a:pt x="159" y="39"/>
                  </a:lnTo>
                  <a:lnTo>
                    <a:pt x="158" y="36"/>
                  </a:lnTo>
                  <a:lnTo>
                    <a:pt x="157" y="37"/>
                  </a:lnTo>
                  <a:lnTo>
                    <a:pt x="155" y="38"/>
                  </a:lnTo>
                  <a:lnTo>
                    <a:pt x="154" y="39"/>
                  </a:lnTo>
                  <a:lnTo>
                    <a:pt x="153" y="38"/>
                  </a:lnTo>
                  <a:lnTo>
                    <a:pt x="153" y="37"/>
                  </a:lnTo>
                  <a:lnTo>
                    <a:pt x="150" y="37"/>
                  </a:lnTo>
                  <a:lnTo>
                    <a:pt x="150" y="36"/>
                  </a:lnTo>
                  <a:lnTo>
                    <a:pt x="148" y="35"/>
                  </a:lnTo>
                  <a:lnTo>
                    <a:pt x="149" y="38"/>
                  </a:lnTo>
                  <a:lnTo>
                    <a:pt x="150" y="39"/>
                  </a:lnTo>
                  <a:lnTo>
                    <a:pt x="149" y="40"/>
                  </a:lnTo>
                  <a:lnTo>
                    <a:pt x="148" y="40"/>
                  </a:lnTo>
                  <a:lnTo>
                    <a:pt x="147" y="39"/>
                  </a:lnTo>
                  <a:lnTo>
                    <a:pt x="147" y="37"/>
                  </a:lnTo>
                  <a:lnTo>
                    <a:pt x="145" y="32"/>
                  </a:lnTo>
                  <a:lnTo>
                    <a:pt x="142" y="28"/>
                  </a:lnTo>
                  <a:lnTo>
                    <a:pt x="140" y="28"/>
                  </a:lnTo>
                  <a:lnTo>
                    <a:pt x="139" y="27"/>
                  </a:lnTo>
                  <a:lnTo>
                    <a:pt x="137" y="25"/>
                  </a:lnTo>
                  <a:lnTo>
                    <a:pt x="135" y="25"/>
                  </a:lnTo>
                  <a:lnTo>
                    <a:pt x="131" y="22"/>
                  </a:lnTo>
                  <a:lnTo>
                    <a:pt x="126" y="19"/>
                  </a:lnTo>
                  <a:lnTo>
                    <a:pt x="122" y="19"/>
                  </a:lnTo>
                  <a:lnTo>
                    <a:pt x="115" y="19"/>
                  </a:lnTo>
                  <a:lnTo>
                    <a:pt x="113" y="20"/>
                  </a:lnTo>
                  <a:lnTo>
                    <a:pt x="112" y="22"/>
                  </a:lnTo>
                  <a:lnTo>
                    <a:pt x="111" y="22"/>
                  </a:lnTo>
                  <a:lnTo>
                    <a:pt x="108" y="24"/>
                  </a:lnTo>
                  <a:lnTo>
                    <a:pt x="106" y="27"/>
                  </a:lnTo>
                  <a:lnTo>
                    <a:pt x="105" y="28"/>
                  </a:lnTo>
                  <a:lnTo>
                    <a:pt x="103" y="31"/>
                  </a:lnTo>
                  <a:lnTo>
                    <a:pt x="106" y="33"/>
                  </a:lnTo>
                  <a:lnTo>
                    <a:pt x="94" y="40"/>
                  </a:lnTo>
                  <a:lnTo>
                    <a:pt x="91" y="41"/>
                  </a:lnTo>
                  <a:lnTo>
                    <a:pt x="85" y="43"/>
                  </a:lnTo>
                  <a:lnTo>
                    <a:pt x="84" y="43"/>
                  </a:lnTo>
                  <a:lnTo>
                    <a:pt x="83" y="45"/>
                  </a:lnTo>
                  <a:lnTo>
                    <a:pt x="83" y="47"/>
                  </a:lnTo>
                  <a:lnTo>
                    <a:pt x="83" y="49"/>
                  </a:lnTo>
                  <a:lnTo>
                    <a:pt x="84" y="50"/>
                  </a:lnTo>
                  <a:lnTo>
                    <a:pt x="85" y="52"/>
                  </a:lnTo>
                  <a:lnTo>
                    <a:pt x="89" y="56"/>
                  </a:lnTo>
                  <a:lnTo>
                    <a:pt x="95" y="62"/>
                  </a:lnTo>
                  <a:lnTo>
                    <a:pt x="96" y="65"/>
                  </a:lnTo>
                  <a:lnTo>
                    <a:pt x="97" y="67"/>
                  </a:lnTo>
                  <a:lnTo>
                    <a:pt x="95" y="69"/>
                  </a:lnTo>
                  <a:lnTo>
                    <a:pt x="94" y="70"/>
                  </a:lnTo>
                  <a:lnTo>
                    <a:pt x="89" y="70"/>
                  </a:lnTo>
                  <a:lnTo>
                    <a:pt x="86" y="71"/>
                  </a:lnTo>
                  <a:lnTo>
                    <a:pt x="85" y="73"/>
                  </a:lnTo>
                  <a:lnTo>
                    <a:pt x="84" y="75"/>
                  </a:lnTo>
                  <a:lnTo>
                    <a:pt x="76" y="76"/>
                  </a:lnTo>
                  <a:lnTo>
                    <a:pt x="70" y="77"/>
                  </a:lnTo>
                  <a:lnTo>
                    <a:pt x="68" y="75"/>
                  </a:lnTo>
                  <a:lnTo>
                    <a:pt x="68" y="69"/>
                  </a:lnTo>
                  <a:lnTo>
                    <a:pt x="64" y="61"/>
                  </a:lnTo>
                  <a:lnTo>
                    <a:pt x="63" y="55"/>
                  </a:lnTo>
                  <a:lnTo>
                    <a:pt x="62" y="55"/>
                  </a:lnTo>
                  <a:lnTo>
                    <a:pt x="61" y="56"/>
                  </a:lnTo>
                  <a:lnTo>
                    <a:pt x="60" y="58"/>
                  </a:lnTo>
                  <a:lnTo>
                    <a:pt x="59" y="62"/>
                  </a:lnTo>
                  <a:lnTo>
                    <a:pt x="59" y="64"/>
                  </a:lnTo>
                  <a:lnTo>
                    <a:pt x="57" y="63"/>
                  </a:lnTo>
                  <a:lnTo>
                    <a:pt x="54" y="62"/>
                  </a:lnTo>
                  <a:lnTo>
                    <a:pt x="49" y="60"/>
                  </a:lnTo>
                  <a:lnTo>
                    <a:pt x="44" y="51"/>
                  </a:lnTo>
                  <a:lnTo>
                    <a:pt x="43" y="49"/>
                  </a:lnTo>
                  <a:lnTo>
                    <a:pt x="42" y="48"/>
                  </a:lnTo>
                  <a:lnTo>
                    <a:pt x="38" y="46"/>
                  </a:lnTo>
                  <a:lnTo>
                    <a:pt x="34" y="45"/>
                  </a:lnTo>
                  <a:lnTo>
                    <a:pt x="31" y="44"/>
                  </a:lnTo>
                  <a:lnTo>
                    <a:pt x="29" y="45"/>
                  </a:lnTo>
                  <a:lnTo>
                    <a:pt x="26" y="44"/>
                  </a:lnTo>
                  <a:lnTo>
                    <a:pt x="26" y="41"/>
                  </a:lnTo>
                  <a:lnTo>
                    <a:pt x="22" y="43"/>
                  </a:lnTo>
                  <a:lnTo>
                    <a:pt x="16" y="43"/>
                  </a:lnTo>
                  <a:lnTo>
                    <a:pt x="12" y="41"/>
                  </a:lnTo>
                  <a:lnTo>
                    <a:pt x="9" y="42"/>
                  </a:lnTo>
                  <a:lnTo>
                    <a:pt x="6" y="44"/>
                  </a:lnTo>
                  <a:lnTo>
                    <a:pt x="6" y="49"/>
                  </a:lnTo>
                  <a:lnTo>
                    <a:pt x="5" y="49"/>
                  </a:lnTo>
                  <a:lnTo>
                    <a:pt x="5" y="48"/>
                  </a:lnTo>
                  <a:lnTo>
                    <a:pt x="4" y="45"/>
                  </a:lnTo>
                  <a:lnTo>
                    <a:pt x="3" y="43"/>
                  </a:lnTo>
                  <a:lnTo>
                    <a:pt x="1" y="41"/>
                  </a:lnTo>
                  <a:lnTo>
                    <a:pt x="0" y="41"/>
                  </a:lnTo>
                  <a:lnTo>
                    <a:pt x="2" y="40"/>
                  </a:lnTo>
                  <a:lnTo>
                    <a:pt x="6" y="37"/>
                  </a:lnTo>
                  <a:lnTo>
                    <a:pt x="7" y="36"/>
                  </a:lnTo>
                  <a:lnTo>
                    <a:pt x="7" y="33"/>
                  </a:lnTo>
                  <a:lnTo>
                    <a:pt x="6" y="32"/>
                  </a:lnTo>
                  <a:lnTo>
                    <a:pt x="4" y="28"/>
                  </a:lnTo>
                  <a:lnTo>
                    <a:pt x="5" y="26"/>
                  </a:lnTo>
                  <a:lnTo>
                    <a:pt x="8" y="24"/>
                  </a:lnTo>
                  <a:lnTo>
                    <a:pt x="10" y="23"/>
                  </a:lnTo>
                  <a:lnTo>
                    <a:pt x="10" y="22"/>
                  </a:lnTo>
                  <a:lnTo>
                    <a:pt x="10" y="21"/>
                  </a:lnTo>
                  <a:lnTo>
                    <a:pt x="9" y="20"/>
                  </a:lnTo>
                  <a:lnTo>
                    <a:pt x="5" y="17"/>
                  </a:lnTo>
                  <a:lnTo>
                    <a:pt x="4" y="17"/>
                  </a:lnTo>
                  <a:lnTo>
                    <a:pt x="4" y="11"/>
                  </a:lnTo>
                  <a:lnTo>
                    <a:pt x="4" y="5"/>
                  </a:lnTo>
                  <a:lnTo>
                    <a:pt x="4" y="4"/>
                  </a:lnTo>
                  <a:lnTo>
                    <a:pt x="5" y="4"/>
                  </a:lnTo>
                  <a:lnTo>
                    <a:pt x="6" y="3"/>
                  </a:lnTo>
                  <a:lnTo>
                    <a:pt x="7" y="1"/>
                  </a:lnTo>
                  <a:lnTo>
                    <a:pt x="8" y="0"/>
                  </a:lnTo>
                  <a:lnTo>
                    <a:pt x="10" y="2"/>
                  </a:lnTo>
                  <a:lnTo>
                    <a:pt x="13" y="3"/>
                  </a:lnTo>
                  <a:lnTo>
                    <a:pt x="14" y="3"/>
                  </a:lnTo>
                  <a:lnTo>
                    <a:pt x="15" y="2"/>
                  </a:lnTo>
                  <a:lnTo>
                    <a:pt x="15" y="2"/>
                  </a:lnTo>
                  <a:lnTo>
                    <a:pt x="16" y="1"/>
                  </a:lnTo>
                  <a:lnTo>
                    <a:pt x="18" y="3"/>
                  </a:lnTo>
                  <a:lnTo>
                    <a:pt x="22" y="6"/>
                  </a:lnTo>
                  <a:lnTo>
                    <a:pt x="22" y="7"/>
                  </a:lnTo>
                  <a:lnTo>
                    <a:pt x="21" y="9"/>
                  </a:lnTo>
                  <a:lnTo>
                    <a:pt x="22" y="13"/>
                  </a:lnTo>
                  <a:lnTo>
                    <a:pt x="25" y="13"/>
                  </a:lnTo>
                  <a:lnTo>
                    <a:pt x="27" y="13"/>
                  </a:lnTo>
                  <a:lnTo>
                    <a:pt x="27" y="13"/>
                  </a:lnTo>
                  <a:lnTo>
                    <a:pt x="27" y="14"/>
                  </a:lnTo>
                  <a:lnTo>
                    <a:pt x="26" y="15"/>
                  </a:lnTo>
                  <a:lnTo>
                    <a:pt x="26" y="19"/>
                  </a:lnTo>
                  <a:lnTo>
                    <a:pt x="29" y="20"/>
                  </a:lnTo>
                  <a:lnTo>
                    <a:pt x="31" y="22"/>
                  </a:lnTo>
                  <a:lnTo>
                    <a:pt x="37" y="21"/>
                  </a:lnTo>
                  <a:lnTo>
                    <a:pt x="39" y="21"/>
                  </a:lnTo>
                  <a:lnTo>
                    <a:pt x="41" y="21"/>
                  </a:lnTo>
                  <a:lnTo>
                    <a:pt x="39" y="18"/>
                  </a:lnTo>
                  <a:lnTo>
                    <a:pt x="37" y="16"/>
                  </a:lnTo>
                  <a:lnTo>
                    <a:pt x="37" y="15"/>
                  </a:lnTo>
                  <a:lnTo>
                    <a:pt x="38" y="16"/>
                  </a:lnTo>
                  <a:lnTo>
                    <a:pt x="40" y="17"/>
                  </a:lnTo>
                  <a:lnTo>
                    <a:pt x="43" y="19"/>
                  </a:lnTo>
                  <a:lnTo>
                    <a:pt x="48" y="25"/>
                  </a:lnTo>
                  <a:lnTo>
                    <a:pt x="54" y="27"/>
                  </a:lnTo>
                  <a:lnTo>
                    <a:pt x="59" y="27"/>
                  </a:lnTo>
                  <a:lnTo>
                    <a:pt x="63" y="25"/>
                  </a:lnTo>
                  <a:lnTo>
                    <a:pt x="71" y="23"/>
                  </a:lnTo>
                  <a:lnTo>
                    <a:pt x="76" y="19"/>
                  </a:lnTo>
                  <a:lnTo>
                    <a:pt x="80" y="17"/>
                  </a:lnTo>
                  <a:lnTo>
                    <a:pt x="94" y="13"/>
                  </a:lnTo>
                  <a:lnTo>
                    <a:pt x="98" y="8"/>
                  </a:lnTo>
                  <a:lnTo>
                    <a:pt x="100" y="8"/>
                  </a:lnTo>
                  <a:lnTo>
                    <a:pt x="102" y="7"/>
                  </a:lnTo>
                  <a:lnTo>
                    <a:pt x="106" y="4"/>
                  </a:lnTo>
                  <a:lnTo>
                    <a:pt x="109" y="2"/>
                  </a:lnTo>
                  <a:lnTo>
                    <a:pt x="111" y="0"/>
                  </a:lnTo>
                  <a:lnTo>
                    <a:pt x="118" y="1"/>
                  </a:lnTo>
                  <a:lnTo>
                    <a:pt x="123" y="2"/>
                  </a:lnTo>
                  <a:lnTo>
                    <a:pt x="126" y="2"/>
                  </a:lnTo>
                  <a:lnTo>
                    <a:pt x="129" y="3"/>
                  </a:lnTo>
                  <a:lnTo>
                    <a:pt x="130" y="5"/>
                  </a:lnTo>
                  <a:lnTo>
                    <a:pt x="131" y="6"/>
                  </a:lnTo>
                  <a:lnTo>
                    <a:pt x="139" y="5"/>
                  </a:lnTo>
                  <a:lnTo>
                    <a:pt x="146" y="6"/>
                  </a:lnTo>
                  <a:lnTo>
                    <a:pt x="159" y="12"/>
                  </a:lnTo>
                  <a:lnTo>
                    <a:pt x="167" y="17"/>
                  </a:lnTo>
                  <a:lnTo>
                    <a:pt x="171" y="23"/>
                  </a:lnTo>
                  <a:lnTo>
                    <a:pt x="182" y="30"/>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62" name="Google Shape;3162;p203"/>
            <p:cNvSpPr/>
            <p:nvPr/>
          </p:nvSpPr>
          <p:spPr>
            <a:xfrm>
              <a:off x="3490599" y="4474119"/>
              <a:ext cx="8374" cy="7386"/>
            </a:xfrm>
            <a:custGeom>
              <a:avLst/>
              <a:gdLst/>
              <a:ahLst/>
              <a:cxnLst/>
              <a:rect l="l" t="t" r="r" b="b"/>
              <a:pathLst>
                <a:path w="9" h="10" extrusionOk="0">
                  <a:moveTo>
                    <a:pt x="8" y="9"/>
                  </a:moveTo>
                  <a:lnTo>
                    <a:pt x="7" y="9"/>
                  </a:lnTo>
                  <a:lnTo>
                    <a:pt x="3" y="8"/>
                  </a:lnTo>
                  <a:lnTo>
                    <a:pt x="0" y="5"/>
                  </a:lnTo>
                  <a:lnTo>
                    <a:pt x="0" y="4"/>
                  </a:lnTo>
                  <a:lnTo>
                    <a:pt x="0" y="3"/>
                  </a:lnTo>
                  <a:lnTo>
                    <a:pt x="2" y="1"/>
                  </a:lnTo>
                  <a:lnTo>
                    <a:pt x="4" y="0"/>
                  </a:lnTo>
                  <a:lnTo>
                    <a:pt x="4" y="0"/>
                  </a:lnTo>
                  <a:lnTo>
                    <a:pt x="6" y="3"/>
                  </a:lnTo>
                  <a:lnTo>
                    <a:pt x="5" y="4"/>
                  </a:lnTo>
                  <a:lnTo>
                    <a:pt x="5" y="6"/>
                  </a:lnTo>
                  <a:lnTo>
                    <a:pt x="8" y="7"/>
                  </a:lnTo>
                  <a:lnTo>
                    <a:pt x="8" y="9"/>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63" name="Google Shape;3163;p203"/>
            <p:cNvSpPr/>
            <p:nvPr/>
          </p:nvSpPr>
          <p:spPr>
            <a:xfrm>
              <a:off x="3570152" y="4455656"/>
              <a:ext cx="4185" cy="3692"/>
            </a:xfrm>
            <a:custGeom>
              <a:avLst/>
              <a:gdLst/>
              <a:ahLst/>
              <a:cxnLst/>
              <a:rect l="l" t="t" r="r" b="b"/>
              <a:pathLst>
                <a:path w="3" h="4" extrusionOk="0">
                  <a:moveTo>
                    <a:pt x="2" y="1"/>
                  </a:moveTo>
                  <a:lnTo>
                    <a:pt x="1" y="3"/>
                  </a:lnTo>
                  <a:lnTo>
                    <a:pt x="0" y="2"/>
                  </a:lnTo>
                  <a:lnTo>
                    <a:pt x="1" y="0"/>
                  </a:lnTo>
                  <a:lnTo>
                    <a:pt x="1" y="0"/>
                  </a:lnTo>
                  <a:lnTo>
                    <a:pt x="2"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64" name="Google Shape;3164;p203"/>
            <p:cNvSpPr/>
            <p:nvPr/>
          </p:nvSpPr>
          <p:spPr>
            <a:xfrm>
              <a:off x="3578525" y="4451961"/>
              <a:ext cx="4185" cy="7386"/>
            </a:xfrm>
            <a:custGeom>
              <a:avLst/>
              <a:gdLst/>
              <a:ahLst/>
              <a:cxnLst/>
              <a:rect l="l" t="t" r="r" b="b"/>
              <a:pathLst>
                <a:path w="5" h="8" extrusionOk="0">
                  <a:moveTo>
                    <a:pt x="2" y="6"/>
                  </a:moveTo>
                  <a:lnTo>
                    <a:pt x="1" y="7"/>
                  </a:lnTo>
                  <a:lnTo>
                    <a:pt x="0" y="4"/>
                  </a:lnTo>
                  <a:lnTo>
                    <a:pt x="0" y="3"/>
                  </a:lnTo>
                  <a:lnTo>
                    <a:pt x="0" y="1"/>
                  </a:lnTo>
                  <a:lnTo>
                    <a:pt x="1" y="0"/>
                  </a:lnTo>
                  <a:lnTo>
                    <a:pt x="2" y="0"/>
                  </a:lnTo>
                  <a:lnTo>
                    <a:pt x="3" y="0"/>
                  </a:lnTo>
                  <a:lnTo>
                    <a:pt x="4" y="4"/>
                  </a:lnTo>
                  <a:lnTo>
                    <a:pt x="4" y="5"/>
                  </a:lnTo>
                  <a:lnTo>
                    <a:pt x="2"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65" name="Google Shape;3165;p203"/>
            <p:cNvSpPr/>
            <p:nvPr/>
          </p:nvSpPr>
          <p:spPr>
            <a:xfrm>
              <a:off x="3473851" y="4426111"/>
              <a:ext cx="4188" cy="3692"/>
            </a:xfrm>
            <a:custGeom>
              <a:avLst/>
              <a:gdLst/>
              <a:ahLst/>
              <a:cxnLst/>
              <a:rect l="l" t="t" r="r" b="b"/>
              <a:pathLst>
                <a:path w="4" h="4" extrusionOk="0">
                  <a:moveTo>
                    <a:pt x="3" y="1"/>
                  </a:moveTo>
                  <a:lnTo>
                    <a:pt x="3" y="3"/>
                  </a:lnTo>
                  <a:lnTo>
                    <a:pt x="0" y="0"/>
                  </a:lnTo>
                  <a:lnTo>
                    <a:pt x="2" y="0"/>
                  </a:lnTo>
                  <a:lnTo>
                    <a:pt x="2" y="0"/>
                  </a:lnTo>
                  <a:lnTo>
                    <a:pt x="3"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66" name="Google Shape;3166;p203"/>
            <p:cNvSpPr/>
            <p:nvPr/>
          </p:nvSpPr>
          <p:spPr>
            <a:xfrm>
              <a:off x="3507346" y="4677235"/>
              <a:ext cx="385197" cy="494863"/>
            </a:xfrm>
            <a:custGeom>
              <a:avLst/>
              <a:gdLst/>
              <a:ahLst/>
              <a:cxnLst/>
              <a:rect l="l" t="t" r="r" b="b"/>
              <a:pathLst>
                <a:path w="405" h="592" extrusionOk="0">
                  <a:moveTo>
                    <a:pt x="363" y="133"/>
                  </a:moveTo>
                  <a:lnTo>
                    <a:pt x="363" y="135"/>
                  </a:lnTo>
                  <a:lnTo>
                    <a:pt x="362" y="136"/>
                  </a:lnTo>
                  <a:lnTo>
                    <a:pt x="361" y="136"/>
                  </a:lnTo>
                  <a:lnTo>
                    <a:pt x="358" y="134"/>
                  </a:lnTo>
                  <a:lnTo>
                    <a:pt x="357" y="135"/>
                  </a:lnTo>
                  <a:lnTo>
                    <a:pt x="355" y="135"/>
                  </a:lnTo>
                  <a:lnTo>
                    <a:pt x="352" y="133"/>
                  </a:lnTo>
                  <a:lnTo>
                    <a:pt x="351" y="132"/>
                  </a:lnTo>
                  <a:lnTo>
                    <a:pt x="349" y="130"/>
                  </a:lnTo>
                  <a:lnTo>
                    <a:pt x="345" y="131"/>
                  </a:lnTo>
                  <a:lnTo>
                    <a:pt x="342" y="131"/>
                  </a:lnTo>
                  <a:lnTo>
                    <a:pt x="339" y="131"/>
                  </a:lnTo>
                  <a:lnTo>
                    <a:pt x="337" y="131"/>
                  </a:lnTo>
                  <a:lnTo>
                    <a:pt x="334" y="133"/>
                  </a:lnTo>
                  <a:lnTo>
                    <a:pt x="333" y="135"/>
                  </a:lnTo>
                  <a:lnTo>
                    <a:pt x="331" y="137"/>
                  </a:lnTo>
                  <a:lnTo>
                    <a:pt x="326" y="138"/>
                  </a:lnTo>
                  <a:lnTo>
                    <a:pt x="323" y="138"/>
                  </a:lnTo>
                  <a:lnTo>
                    <a:pt x="321" y="139"/>
                  </a:lnTo>
                  <a:lnTo>
                    <a:pt x="316" y="139"/>
                  </a:lnTo>
                  <a:lnTo>
                    <a:pt x="314" y="141"/>
                  </a:lnTo>
                  <a:lnTo>
                    <a:pt x="309" y="141"/>
                  </a:lnTo>
                  <a:lnTo>
                    <a:pt x="303" y="142"/>
                  </a:lnTo>
                  <a:lnTo>
                    <a:pt x="300" y="143"/>
                  </a:lnTo>
                  <a:lnTo>
                    <a:pt x="299" y="144"/>
                  </a:lnTo>
                  <a:lnTo>
                    <a:pt x="296" y="146"/>
                  </a:lnTo>
                  <a:lnTo>
                    <a:pt x="290" y="150"/>
                  </a:lnTo>
                  <a:lnTo>
                    <a:pt x="287" y="150"/>
                  </a:lnTo>
                  <a:lnTo>
                    <a:pt x="283" y="154"/>
                  </a:lnTo>
                  <a:lnTo>
                    <a:pt x="279" y="158"/>
                  </a:lnTo>
                  <a:lnTo>
                    <a:pt x="276" y="160"/>
                  </a:lnTo>
                  <a:lnTo>
                    <a:pt x="271" y="161"/>
                  </a:lnTo>
                  <a:lnTo>
                    <a:pt x="270" y="161"/>
                  </a:lnTo>
                  <a:lnTo>
                    <a:pt x="269" y="162"/>
                  </a:lnTo>
                  <a:lnTo>
                    <a:pt x="270" y="164"/>
                  </a:lnTo>
                  <a:lnTo>
                    <a:pt x="269" y="167"/>
                  </a:lnTo>
                  <a:lnTo>
                    <a:pt x="268" y="173"/>
                  </a:lnTo>
                  <a:lnTo>
                    <a:pt x="267" y="176"/>
                  </a:lnTo>
                  <a:lnTo>
                    <a:pt x="267" y="178"/>
                  </a:lnTo>
                  <a:lnTo>
                    <a:pt x="264" y="183"/>
                  </a:lnTo>
                  <a:lnTo>
                    <a:pt x="261" y="187"/>
                  </a:lnTo>
                  <a:lnTo>
                    <a:pt x="260" y="190"/>
                  </a:lnTo>
                  <a:lnTo>
                    <a:pt x="259" y="193"/>
                  </a:lnTo>
                  <a:lnTo>
                    <a:pt x="260" y="194"/>
                  </a:lnTo>
                  <a:lnTo>
                    <a:pt x="261" y="197"/>
                  </a:lnTo>
                  <a:lnTo>
                    <a:pt x="262" y="201"/>
                  </a:lnTo>
                  <a:lnTo>
                    <a:pt x="262" y="202"/>
                  </a:lnTo>
                  <a:lnTo>
                    <a:pt x="262" y="204"/>
                  </a:lnTo>
                  <a:lnTo>
                    <a:pt x="260" y="206"/>
                  </a:lnTo>
                  <a:lnTo>
                    <a:pt x="259" y="207"/>
                  </a:lnTo>
                  <a:lnTo>
                    <a:pt x="256" y="208"/>
                  </a:lnTo>
                  <a:lnTo>
                    <a:pt x="250" y="211"/>
                  </a:lnTo>
                  <a:lnTo>
                    <a:pt x="244" y="216"/>
                  </a:lnTo>
                  <a:lnTo>
                    <a:pt x="242" y="218"/>
                  </a:lnTo>
                  <a:lnTo>
                    <a:pt x="242" y="221"/>
                  </a:lnTo>
                  <a:lnTo>
                    <a:pt x="241" y="224"/>
                  </a:lnTo>
                  <a:lnTo>
                    <a:pt x="241" y="225"/>
                  </a:lnTo>
                  <a:lnTo>
                    <a:pt x="242" y="227"/>
                  </a:lnTo>
                  <a:lnTo>
                    <a:pt x="243" y="230"/>
                  </a:lnTo>
                  <a:lnTo>
                    <a:pt x="243" y="231"/>
                  </a:lnTo>
                  <a:lnTo>
                    <a:pt x="242" y="232"/>
                  </a:lnTo>
                  <a:lnTo>
                    <a:pt x="241" y="232"/>
                  </a:lnTo>
                  <a:lnTo>
                    <a:pt x="239" y="232"/>
                  </a:lnTo>
                  <a:lnTo>
                    <a:pt x="238" y="234"/>
                  </a:lnTo>
                  <a:lnTo>
                    <a:pt x="237" y="233"/>
                  </a:lnTo>
                  <a:lnTo>
                    <a:pt x="235" y="234"/>
                  </a:lnTo>
                  <a:lnTo>
                    <a:pt x="235" y="235"/>
                  </a:lnTo>
                  <a:lnTo>
                    <a:pt x="236" y="236"/>
                  </a:lnTo>
                  <a:lnTo>
                    <a:pt x="235" y="238"/>
                  </a:lnTo>
                  <a:lnTo>
                    <a:pt x="235" y="238"/>
                  </a:lnTo>
                  <a:lnTo>
                    <a:pt x="234" y="239"/>
                  </a:lnTo>
                  <a:lnTo>
                    <a:pt x="235" y="240"/>
                  </a:lnTo>
                  <a:lnTo>
                    <a:pt x="236" y="241"/>
                  </a:lnTo>
                  <a:lnTo>
                    <a:pt x="238" y="242"/>
                  </a:lnTo>
                  <a:lnTo>
                    <a:pt x="240" y="245"/>
                  </a:lnTo>
                  <a:lnTo>
                    <a:pt x="242" y="246"/>
                  </a:lnTo>
                  <a:lnTo>
                    <a:pt x="243" y="246"/>
                  </a:lnTo>
                  <a:lnTo>
                    <a:pt x="243" y="248"/>
                  </a:lnTo>
                  <a:lnTo>
                    <a:pt x="243" y="249"/>
                  </a:lnTo>
                  <a:lnTo>
                    <a:pt x="242" y="250"/>
                  </a:lnTo>
                  <a:lnTo>
                    <a:pt x="242" y="251"/>
                  </a:lnTo>
                  <a:lnTo>
                    <a:pt x="243" y="253"/>
                  </a:lnTo>
                  <a:lnTo>
                    <a:pt x="245" y="254"/>
                  </a:lnTo>
                  <a:lnTo>
                    <a:pt x="246" y="256"/>
                  </a:lnTo>
                  <a:lnTo>
                    <a:pt x="247" y="258"/>
                  </a:lnTo>
                  <a:lnTo>
                    <a:pt x="247" y="260"/>
                  </a:lnTo>
                  <a:lnTo>
                    <a:pt x="248" y="262"/>
                  </a:lnTo>
                  <a:lnTo>
                    <a:pt x="249" y="263"/>
                  </a:lnTo>
                  <a:lnTo>
                    <a:pt x="249" y="265"/>
                  </a:lnTo>
                  <a:lnTo>
                    <a:pt x="251" y="266"/>
                  </a:lnTo>
                  <a:lnTo>
                    <a:pt x="253" y="267"/>
                  </a:lnTo>
                  <a:lnTo>
                    <a:pt x="254" y="269"/>
                  </a:lnTo>
                  <a:lnTo>
                    <a:pt x="255" y="269"/>
                  </a:lnTo>
                  <a:lnTo>
                    <a:pt x="255" y="270"/>
                  </a:lnTo>
                  <a:lnTo>
                    <a:pt x="255" y="271"/>
                  </a:lnTo>
                  <a:lnTo>
                    <a:pt x="257" y="275"/>
                  </a:lnTo>
                  <a:lnTo>
                    <a:pt x="260" y="276"/>
                  </a:lnTo>
                  <a:lnTo>
                    <a:pt x="262" y="280"/>
                  </a:lnTo>
                  <a:lnTo>
                    <a:pt x="264" y="282"/>
                  </a:lnTo>
                  <a:lnTo>
                    <a:pt x="267" y="286"/>
                  </a:lnTo>
                  <a:lnTo>
                    <a:pt x="267" y="289"/>
                  </a:lnTo>
                  <a:lnTo>
                    <a:pt x="264" y="294"/>
                  </a:lnTo>
                  <a:lnTo>
                    <a:pt x="260" y="299"/>
                  </a:lnTo>
                  <a:lnTo>
                    <a:pt x="266" y="298"/>
                  </a:lnTo>
                  <a:lnTo>
                    <a:pt x="272" y="299"/>
                  </a:lnTo>
                  <a:lnTo>
                    <a:pt x="279" y="300"/>
                  </a:lnTo>
                  <a:lnTo>
                    <a:pt x="284" y="301"/>
                  </a:lnTo>
                  <a:lnTo>
                    <a:pt x="286" y="302"/>
                  </a:lnTo>
                  <a:lnTo>
                    <a:pt x="288" y="303"/>
                  </a:lnTo>
                  <a:lnTo>
                    <a:pt x="289" y="306"/>
                  </a:lnTo>
                  <a:lnTo>
                    <a:pt x="290" y="308"/>
                  </a:lnTo>
                  <a:lnTo>
                    <a:pt x="290" y="311"/>
                  </a:lnTo>
                  <a:lnTo>
                    <a:pt x="293" y="312"/>
                  </a:lnTo>
                  <a:lnTo>
                    <a:pt x="292" y="315"/>
                  </a:lnTo>
                  <a:lnTo>
                    <a:pt x="292" y="318"/>
                  </a:lnTo>
                  <a:lnTo>
                    <a:pt x="294" y="318"/>
                  </a:lnTo>
                  <a:lnTo>
                    <a:pt x="302" y="318"/>
                  </a:lnTo>
                  <a:lnTo>
                    <a:pt x="311" y="318"/>
                  </a:lnTo>
                  <a:lnTo>
                    <a:pt x="319" y="317"/>
                  </a:lnTo>
                  <a:lnTo>
                    <a:pt x="323" y="317"/>
                  </a:lnTo>
                  <a:lnTo>
                    <a:pt x="327" y="313"/>
                  </a:lnTo>
                  <a:lnTo>
                    <a:pt x="329" y="312"/>
                  </a:lnTo>
                  <a:lnTo>
                    <a:pt x="331" y="310"/>
                  </a:lnTo>
                  <a:lnTo>
                    <a:pt x="334" y="307"/>
                  </a:lnTo>
                  <a:lnTo>
                    <a:pt x="336" y="306"/>
                  </a:lnTo>
                  <a:lnTo>
                    <a:pt x="338" y="304"/>
                  </a:lnTo>
                  <a:lnTo>
                    <a:pt x="340" y="302"/>
                  </a:lnTo>
                  <a:lnTo>
                    <a:pt x="342" y="301"/>
                  </a:lnTo>
                  <a:lnTo>
                    <a:pt x="343" y="300"/>
                  </a:lnTo>
                  <a:lnTo>
                    <a:pt x="345" y="299"/>
                  </a:lnTo>
                  <a:lnTo>
                    <a:pt x="344" y="301"/>
                  </a:lnTo>
                  <a:lnTo>
                    <a:pt x="343" y="303"/>
                  </a:lnTo>
                  <a:lnTo>
                    <a:pt x="343" y="306"/>
                  </a:lnTo>
                  <a:lnTo>
                    <a:pt x="344" y="308"/>
                  </a:lnTo>
                  <a:lnTo>
                    <a:pt x="343" y="310"/>
                  </a:lnTo>
                  <a:lnTo>
                    <a:pt x="342" y="312"/>
                  </a:lnTo>
                  <a:lnTo>
                    <a:pt x="342" y="317"/>
                  </a:lnTo>
                  <a:lnTo>
                    <a:pt x="342" y="323"/>
                  </a:lnTo>
                  <a:lnTo>
                    <a:pt x="342" y="329"/>
                  </a:lnTo>
                  <a:lnTo>
                    <a:pt x="342" y="337"/>
                  </a:lnTo>
                  <a:lnTo>
                    <a:pt x="342" y="345"/>
                  </a:lnTo>
                  <a:lnTo>
                    <a:pt x="342" y="350"/>
                  </a:lnTo>
                  <a:lnTo>
                    <a:pt x="343" y="349"/>
                  </a:lnTo>
                  <a:lnTo>
                    <a:pt x="345" y="349"/>
                  </a:lnTo>
                  <a:lnTo>
                    <a:pt x="348" y="351"/>
                  </a:lnTo>
                  <a:lnTo>
                    <a:pt x="350" y="352"/>
                  </a:lnTo>
                  <a:lnTo>
                    <a:pt x="352" y="352"/>
                  </a:lnTo>
                  <a:lnTo>
                    <a:pt x="353" y="352"/>
                  </a:lnTo>
                  <a:lnTo>
                    <a:pt x="355" y="351"/>
                  </a:lnTo>
                  <a:lnTo>
                    <a:pt x="360" y="350"/>
                  </a:lnTo>
                  <a:lnTo>
                    <a:pt x="363" y="348"/>
                  </a:lnTo>
                  <a:lnTo>
                    <a:pt x="368" y="348"/>
                  </a:lnTo>
                  <a:lnTo>
                    <a:pt x="373" y="349"/>
                  </a:lnTo>
                  <a:lnTo>
                    <a:pt x="375" y="349"/>
                  </a:lnTo>
                  <a:lnTo>
                    <a:pt x="380" y="355"/>
                  </a:lnTo>
                  <a:lnTo>
                    <a:pt x="383" y="361"/>
                  </a:lnTo>
                  <a:lnTo>
                    <a:pt x="386" y="366"/>
                  </a:lnTo>
                  <a:lnTo>
                    <a:pt x="389" y="371"/>
                  </a:lnTo>
                  <a:lnTo>
                    <a:pt x="392" y="379"/>
                  </a:lnTo>
                  <a:lnTo>
                    <a:pt x="396" y="385"/>
                  </a:lnTo>
                  <a:lnTo>
                    <a:pt x="400" y="391"/>
                  </a:lnTo>
                  <a:lnTo>
                    <a:pt x="404" y="399"/>
                  </a:lnTo>
                  <a:lnTo>
                    <a:pt x="403" y="401"/>
                  </a:lnTo>
                  <a:lnTo>
                    <a:pt x="402" y="402"/>
                  </a:lnTo>
                  <a:lnTo>
                    <a:pt x="402" y="405"/>
                  </a:lnTo>
                  <a:lnTo>
                    <a:pt x="401" y="406"/>
                  </a:lnTo>
                  <a:lnTo>
                    <a:pt x="399" y="407"/>
                  </a:lnTo>
                  <a:lnTo>
                    <a:pt x="396" y="409"/>
                  </a:lnTo>
                  <a:lnTo>
                    <a:pt x="395" y="411"/>
                  </a:lnTo>
                  <a:lnTo>
                    <a:pt x="395" y="414"/>
                  </a:lnTo>
                  <a:lnTo>
                    <a:pt x="395" y="427"/>
                  </a:lnTo>
                  <a:lnTo>
                    <a:pt x="395" y="431"/>
                  </a:lnTo>
                  <a:lnTo>
                    <a:pt x="394" y="434"/>
                  </a:lnTo>
                  <a:lnTo>
                    <a:pt x="392" y="436"/>
                  </a:lnTo>
                  <a:lnTo>
                    <a:pt x="392" y="437"/>
                  </a:lnTo>
                  <a:lnTo>
                    <a:pt x="393" y="440"/>
                  </a:lnTo>
                  <a:lnTo>
                    <a:pt x="395" y="447"/>
                  </a:lnTo>
                  <a:lnTo>
                    <a:pt x="396" y="448"/>
                  </a:lnTo>
                  <a:lnTo>
                    <a:pt x="397" y="451"/>
                  </a:lnTo>
                  <a:lnTo>
                    <a:pt x="398" y="453"/>
                  </a:lnTo>
                  <a:lnTo>
                    <a:pt x="398" y="454"/>
                  </a:lnTo>
                  <a:lnTo>
                    <a:pt x="395" y="455"/>
                  </a:lnTo>
                  <a:lnTo>
                    <a:pt x="394" y="456"/>
                  </a:lnTo>
                  <a:lnTo>
                    <a:pt x="394" y="460"/>
                  </a:lnTo>
                  <a:lnTo>
                    <a:pt x="392" y="462"/>
                  </a:lnTo>
                  <a:lnTo>
                    <a:pt x="390" y="463"/>
                  </a:lnTo>
                  <a:lnTo>
                    <a:pt x="389" y="465"/>
                  </a:lnTo>
                  <a:lnTo>
                    <a:pt x="388" y="466"/>
                  </a:lnTo>
                  <a:lnTo>
                    <a:pt x="386" y="467"/>
                  </a:lnTo>
                  <a:lnTo>
                    <a:pt x="386" y="470"/>
                  </a:lnTo>
                  <a:lnTo>
                    <a:pt x="385" y="472"/>
                  </a:lnTo>
                  <a:lnTo>
                    <a:pt x="383" y="474"/>
                  </a:lnTo>
                  <a:lnTo>
                    <a:pt x="382" y="477"/>
                  </a:lnTo>
                  <a:lnTo>
                    <a:pt x="382" y="479"/>
                  </a:lnTo>
                  <a:lnTo>
                    <a:pt x="384" y="482"/>
                  </a:lnTo>
                  <a:lnTo>
                    <a:pt x="388" y="487"/>
                  </a:lnTo>
                  <a:lnTo>
                    <a:pt x="389" y="489"/>
                  </a:lnTo>
                  <a:lnTo>
                    <a:pt x="386" y="492"/>
                  </a:lnTo>
                  <a:lnTo>
                    <a:pt x="385" y="493"/>
                  </a:lnTo>
                  <a:lnTo>
                    <a:pt x="381" y="500"/>
                  </a:lnTo>
                  <a:lnTo>
                    <a:pt x="381" y="501"/>
                  </a:lnTo>
                  <a:lnTo>
                    <a:pt x="381" y="505"/>
                  </a:lnTo>
                  <a:lnTo>
                    <a:pt x="387" y="518"/>
                  </a:lnTo>
                  <a:lnTo>
                    <a:pt x="388" y="520"/>
                  </a:lnTo>
                  <a:lnTo>
                    <a:pt x="390" y="521"/>
                  </a:lnTo>
                  <a:lnTo>
                    <a:pt x="392" y="520"/>
                  </a:lnTo>
                  <a:lnTo>
                    <a:pt x="397" y="522"/>
                  </a:lnTo>
                  <a:lnTo>
                    <a:pt x="399" y="524"/>
                  </a:lnTo>
                  <a:lnTo>
                    <a:pt x="399" y="525"/>
                  </a:lnTo>
                  <a:lnTo>
                    <a:pt x="399" y="525"/>
                  </a:lnTo>
                  <a:lnTo>
                    <a:pt x="396" y="527"/>
                  </a:lnTo>
                  <a:lnTo>
                    <a:pt x="394" y="528"/>
                  </a:lnTo>
                  <a:lnTo>
                    <a:pt x="393" y="529"/>
                  </a:lnTo>
                  <a:lnTo>
                    <a:pt x="393" y="531"/>
                  </a:lnTo>
                  <a:lnTo>
                    <a:pt x="394" y="534"/>
                  </a:lnTo>
                  <a:lnTo>
                    <a:pt x="392" y="536"/>
                  </a:lnTo>
                  <a:lnTo>
                    <a:pt x="390" y="537"/>
                  </a:lnTo>
                  <a:lnTo>
                    <a:pt x="388" y="539"/>
                  </a:lnTo>
                  <a:lnTo>
                    <a:pt x="386" y="542"/>
                  </a:lnTo>
                  <a:lnTo>
                    <a:pt x="382" y="547"/>
                  </a:lnTo>
                  <a:lnTo>
                    <a:pt x="381" y="548"/>
                  </a:lnTo>
                  <a:lnTo>
                    <a:pt x="380" y="550"/>
                  </a:lnTo>
                  <a:lnTo>
                    <a:pt x="378" y="550"/>
                  </a:lnTo>
                  <a:lnTo>
                    <a:pt x="374" y="553"/>
                  </a:lnTo>
                  <a:lnTo>
                    <a:pt x="374" y="555"/>
                  </a:lnTo>
                  <a:lnTo>
                    <a:pt x="374" y="556"/>
                  </a:lnTo>
                  <a:lnTo>
                    <a:pt x="376" y="558"/>
                  </a:lnTo>
                  <a:lnTo>
                    <a:pt x="377" y="559"/>
                  </a:lnTo>
                  <a:lnTo>
                    <a:pt x="378" y="562"/>
                  </a:lnTo>
                  <a:lnTo>
                    <a:pt x="378" y="563"/>
                  </a:lnTo>
                  <a:lnTo>
                    <a:pt x="378" y="563"/>
                  </a:lnTo>
                  <a:lnTo>
                    <a:pt x="375" y="566"/>
                  </a:lnTo>
                  <a:lnTo>
                    <a:pt x="373" y="568"/>
                  </a:lnTo>
                  <a:lnTo>
                    <a:pt x="369" y="569"/>
                  </a:lnTo>
                  <a:lnTo>
                    <a:pt x="367" y="570"/>
                  </a:lnTo>
                  <a:lnTo>
                    <a:pt x="368" y="573"/>
                  </a:lnTo>
                  <a:lnTo>
                    <a:pt x="369" y="577"/>
                  </a:lnTo>
                  <a:lnTo>
                    <a:pt x="369" y="580"/>
                  </a:lnTo>
                  <a:lnTo>
                    <a:pt x="368" y="583"/>
                  </a:lnTo>
                  <a:lnTo>
                    <a:pt x="364" y="587"/>
                  </a:lnTo>
                  <a:lnTo>
                    <a:pt x="360" y="590"/>
                  </a:lnTo>
                  <a:lnTo>
                    <a:pt x="357" y="591"/>
                  </a:lnTo>
                  <a:lnTo>
                    <a:pt x="353" y="591"/>
                  </a:lnTo>
                  <a:lnTo>
                    <a:pt x="350" y="591"/>
                  </a:lnTo>
                  <a:lnTo>
                    <a:pt x="349" y="591"/>
                  </a:lnTo>
                  <a:lnTo>
                    <a:pt x="347" y="590"/>
                  </a:lnTo>
                  <a:lnTo>
                    <a:pt x="336" y="581"/>
                  </a:lnTo>
                  <a:lnTo>
                    <a:pt x="332" y="578"/>
                  </a:lnTo>
                  <a:lnTo>
                    <a:pt x="328" y="576"/>
                  </a:lnTo>
                  <a:lnTo>
                    <a:pt x="320" y="569"/>
                  </a:lnTo>
                  <a:lnTo>
                    <a:pt x="318" y="568"/>
                  </a:lnTo>
                  <a:lnTo>
                    <a:pt x="317" y="561"/>
                  </a:lnTo>
                  <a:lnTo>
                    <a:pt x="316" y="559"/>
                  </a:lnTo>
                  <a:lnTo>
                    <a:pt x="313" y="556"/>
                  </a:lnTo>
                  <a:lnTo>
                    <a:pt x="306" y="553"/>
                  </a:lnTo>
                  <a:lnTo>
                    <a:pt x="303" y="552"/>
                  </a:lnTo>
                  <a:lnTo>
                    <a:pt x="300" y="549"/>
                  </a:lnTo>
                  <a:lnTo>
                    <a:pt x="295" y="547"/>
                  </a:lnTo>
                  <a:lnTo>
                    <a:pt x="290" y="542"/>
                  </a:lnTo>
                  <a:lnTo>
                    <a:pt x="287" y="539"/>
                  </a:lnTo>
                  <a:lnTo>
                    <a:pt x="283" y="537"/>
                  </a:lnTo>
                  <a:lnTo>
                    <a:pt x="273" y="534"/>
                  </a:lnTo>
                  <a:lnTo>
                    <a:pt x="268" y="531"/>
                  </a:lnTo>
                  <a:lnTo>
                    <a:pt x="258" y="527"/>
                  </a:lnTo>
                  <a:lnTo>
                    <a:pt x="254" y="523"/>
                  </a:lnTo>
                  <a:lnTo>
                    <a:pt x="243" y="520"/>
                  </a:lnTo>
                  <a:lnTo>
                    <a:pt x="240" y="518"/>
                  </a:lnTo>
                  <a:lnTo>
                    <a:pt x="230" y="511"/>
                  </a:lnTo>
                  <a:lnTo>
                    <a:pt x="223" y="508"/>
                  </a:lnTo>
                  <a:lnTo>
                    <a:pt x="216" y="503"/>
                  </a:lnTo>
                  <a:lnTo>
                    <a:pt x="199" y="494"/>
                  </a:lnTo>
                  <a:lnTo>
                    <a:pt x="196" y="491"/>
                  </a:lnTo>
                  <a:lnTo>
                    <a:pt x="194" y="486"/>
                  </a:lnTo>
                  <a:lnTo>
                    <a:pt x="190" y="484"/>
                  </a:lnTo>
                  <a:lnTo>
                    <a:pt x="185" y="477"/>
                  </a:lnTo>
                  <a:lnTo>
                    <a:pt x="179" y="473"/>
                  </a:lnTo>
                  <a:lnTo>
                    <a:pt x="172" y="468"/>
                  </a:lnTo>
                  <a:lnTo>
                    <a:pt x="170" y="464"/>
                  </a:lnTo>
                  <a:lnTo>
                    <a:pt x="166" y="458"/>
                  </a:lnTo>
                  <a:lnTo>
                    <a:pt x="165" y="455"/>
                  </a:lnTo>
                  <a:lnTo>
                    <a:pt x="161" y="452"/>
                  </a:lnTo>
                  <a:lnTo>
                    <a:pt x="161" y="446"/>
                  </a:lnTo>
                  <a:lnTo>
                    <a:pt x="158" y="443"/>
                  </a:lnTo>
                  <a:lnTo>
                    <a:pt x="160" y="442"/>
                  </a:lnTo>
                  <a:lnTo>
                    <a:pt x="162" y="442"/>
                  </a:lnTo>
                  <a:lnTo>
                    <a:pt x="164" y="432"/>
                  </a:lnTo>
                  <a:lnTo>
                    <a:pt x="163" y="427"/>
                  </a:lnTo>
                  <a:lnTo>
                    <a:pt x="156" y="419"/>
                  </a:lnTo>
                  <a:lnTo>
                    <a:pt x="154" y="414"/>
                  </a:lnTo>
                  <a:lnTo>
                    <a:pt x="153" y="409"/>
                  </a:lnTo>
                  <a:lnTo>
                    <a:pt x="150" y="406"/>
                  </a:lnTo>
                  <a:lnTo>
                    <a:pt x="146" y="400"/>
                  </a:lnTo>
                  <a:lnTo>
                    <a:pt x="144" y="394"/>
                  </a:lnTo>
                  <a:lnTo>
                    <a:pt x="139" y="390"/>
                  </a:lnTo>
                  <a:lnTo>
                    <a:pt x="137" y="388"/>
                  </a:lnTo>
                  <a:lnTo>
                    <a:pt x="136" y="386"/>
                  </a:lnTo>
                  <a:lnTo>
                    <a:pt x="133" y="385"/>
                  </a:lnTo>
                  <a:lnTo>
                    <a:pt x="133" y="380"/>
                  </a:lnTo>
                  <a:lnTo>
                    <a:pt x="132" y="372"/>
                  </a:lnTo>
                  <a:lnTo>
                    <a:pt x="128" y="367"/>
                  </a:lnTo>
                  <a:lnTo>
                    <a:pt x="118" y="360"/>
                  </a:lnTo>
                  <a:lnTo>
                    <a:pt x="118" y="356"/>
                  </a:lnTo>
                  <a:lnTo>
                    <a:pt x="117" y="351"/>
                  </a:lnTo>
                  <a:lnTo>
                    <a:pt x="115" y="345"/>
                  </a:lnTo>
                  <a:lnTo>
                    <a:pt x="103" y="326"/>
                  </a:lnTo>
                  <a:lnTo>
                    <a:pt x="100" y="320"/>
                  </a:lnTo>
                  <a:lnTo>
                    <a:pt x="98" y="312"/>
                  </a:lnTo>
                  <a:lnTo>
                    <a:pt x="95" y="306"/>
                  </a:lnTo>
                  <a:lnTo>
                    <a:pt x="92" y="297"/>
                  </a:lnTo>
                  <a:lnTo>
                    <a:pt x="88" y="290"/>
                  </a:lnTo>
                  <a:lnTo>
                    <a:pt x="85" y="284"/>
                  </a:lnTo>
                  <a:lnTo>
                    <a:pt x="82" y="277"/>
                  </a:lnTo>
                  <a:lnTo>
                    <a:pt x="82" y="273"/>
                  </a:lnTo>
                  <a:lnTo>
                    <a:pt x="77" y="267"/>
                  </a:lnTo>
                  <a:lnTo>
                    <a:pt x="74" y="260"/>
                  </a:lnTo>
                  <a:lnTo>
                    <a:pt x="69" y="255"/>
                  </a:lnTo>
                  <a:lnTo>
                    <a:pt x="65" y="251"/>
                  </a:lnTo>
                  <a:lnTo>
                    <a:pt x="62" y="248"/>
                  </a:lnTo>
                  <a:lnTo>
                    <a:pt x="56" y="235"/>
                  </a:lnTo>
                  <a:lnTo>
                    <a:pt x="55" y="231"/>
                  </a:lnTo>
                  <a:lnTo>
                    <a:pt x="50" y="224"/>
                  </a:lnTo>
                  <a:lnTo>
                    <a:pt x="46" y="218"/>
                  </a:lnTo>
                  <a:lnTo>
                    <a:pt x="43" y="214"/>
                  </a:lnTo>
                  <a:lnTo>
                    <a:pt x="39" y="210"/>
                  </a:lnTo>
                  <a:lnTo>
                    <a:pt x="17" y="199"/>
                  </a:lnTo>
                  <a:lnTo>
                    <a:pt x="8" y="194"/>
                  </a:lnTo>
                  <a:lnTo>
                    <a:pt x="6" y="191"/>
                  </a:lnTo>
                  <a:lnTo>
                    <a:pt x="5" y="188"/>
                  </a:lnTo>
                  <a:lnTo>
                    <a:pt x="6" y="185"/>
                  </a:lnTo>
                  <a:lnTo>
                    <a:pt x="7" y="183"/>
                  </a:lnTo>
                  <a:lnTo>
                    <a:pt x="11" y="185"/>
                  </a:lnTo>
                  <a:lnTo>
                    <a:pt x="13" y="184"/>
                  </a:lnTo>
                  <a:lnTo>
                    <a:pt x="14" y="182"/>
                  </a:lnTo>
                  <a:lnTo>
                    <a:pt x="14" y="178"/>
                  </a:lnTo>
                  <a:lnTo>
                    <a:pt x="12" y="172"/>
                  </a:lnTo>
                  <a:lnTo>
                    <a:pt x="6" y="162"/>
                  </a:lnTo>
                  <a:lnTo>
                    <a:pt x="6" y="161"/>
                  </a:lnTo>
                  <a:lnTo>
                    <a:pt x="7" y="158"/>
                  </a:lnTo>
                  <a:lnTo>
                    <a:pt x="4" y="154"/>
                  </a:lnTo>
                  <a:lnTo>
                    <a:pt x="1" y="150"/>
                  </a:lnTo>
                  <a:lnTo>
                    <a:pt x="0" y="147"/>
                  </a:lnTo>
                  <a:lnTo>
                    <a:pt x="1" y="136"/>
                  </a:lnTo>
                  <a:lnTo>
                    <a:pt x="3" y="133"/>
                  </a:lnTo>
                  <a:lnTo>
                    <a:pt x="14" y="122"/>
                  </a:lnTo>
                  <a:lnTo>
                    <a:pt x="17" y="117"/>
                  </a:lnTo>
                  <a:lnTo>
                    <a:pt x="21" y="114"/>
                  </a:lnTo>
                  <a:lnTo>
                    <a:pt x="26" y="109"/>
                  </a:lnTo>
                  <a:lnTo>
                    <a:pt x="32" y="106"/>
                  </a:lnTo>
                  <a:lnTo>
                    <a:pt x="33" y="107"/>
                  </a:lnTo>
                  <a:lnTo>
                    <a:pt x="34" y="108"/>
                  </a:lnTo>
                  <a:lnTo>
                    <a:pt x="34" y="108"/>
                  </a:lnTo>
                  <a:lnTo>
                    <a:pt x="34" y="109"/>
                  </a:lnTo>
                  <a:lnTo>
                    <a:pt x="35" y="110"/>
                  </a:lnTo>
                  <a:lnTo>
                    <a:pt x="35" y="112"/>
                  </a:lnTo>
                  <a:lnTo>
                    <a:pt x="35" y="113"/>
                  </a:lnTo>
                  <a:lnTo>
                    <a:pt x="35" y="115"/>
                  </a:lnTo>
                  <a:lnTo>
                    <a:pt x="35" y="116"/>
                  </a:lnTo>
                  <a:lnTo>
                    <a:pt x="35" y="117"/>
                  </a:lnTo>
                  <a:lnTo>
                    <a:pt x="35" y="119"/>
                  </a:lnTo>
                  <a:lnTo>
                    <a:pt x="37" y="122"/>
                  </a:lnTo>
                  <a:lnTo>
                    <a:pt x="36" y="123"/>
                  </a:lnTo>
                  <a:lnTo>
                    <a:pt x="35" y="123"/>
                  </a:lnTo>
                  <a:lnTo>
                    <a:pt x="34" y="124"/>
                  </a:lnTo>
                  <a:lnTo>
                    <a:pt x="33" y="126"/>
                  </a:lnTo>
                  <a:lnTo>
                    <a:pt x="31" y="126"/>
                  </a:lnTo>
                  <a:lnTo>
                    <a:pt x="29" y="125"/>
                  </a:lnTo>
                  <a:lnTo>
                    <a:pt x="27" y="126"/>
                  </a:lnTo>
                  <a:lnTo>
                    <a:pt x="26" y="128"/>
                  </a:lnTo>
                  <a:lnTo>
                    <a:pt x="27" y="130"/>
                  </a:lnTo>
                  <a:lnTo>
                    <a:pt x="27" y="131"/>
                  </a:lnTo>
                  <a:lnTo>
                    <a:pt x="28" y="132"/>
                  </a:lnTo>
                  <a:lnTo>
                    <a:pt x="31" y="132"/>
                  </a:lnTo>
                  <a:lnTo>
                    <a:pt x="28" y="136"/>
                  </a:lnTo>
                  <a:lnTo>
                    <a:pt x="27" y="138"/>
                  </a:lnTo>
                  <a:lnTo>
                    <a:pt x="28" y="139"/>
                  </a:lnTo>
                  <a:lnTo>
                    <a:pt x="29" y="141"/>
                  </a:lnTo>
                  <a:lnTo>
                    <a:pt x="30" y="141"/>
                  </a:lnTo>
                  <a:lnTo>
                    <a:pt x="33" y="139"/>
                  </a:lnTo>
                  <a:lnTo>
                    <a:pt x="35" y="137"/>
                  </a:lnTo>
                  <a:lnTo>
                    <a:pt x="36" y="136"/>
                  </a:lnTo>
                  <a:lnTo>
                    <a:pt x="38" y="135"/>
                  </a:lnTo>
                  <a:lnTo>
                    <a:pt x="40" y="136"/>
                  </a:lnTo>
                  <a:lnTo>
                    <a:pt x="44" y="138"/>
                  </a:lnTo>
                  <a:lnTo>
                    <a:pt x="48" y="140"/>
                  </a:lnTo>
                  <a:lnTo>
                    <a:pt x="49" y="141"/>
                  </a:lnTo>
                  <a:lnTo>
                    <a:pt x="52" y="141"/>
                  </a:lnTo>
                  <a:lnTo>
                    <a:pt x="54" y="140"/>
                  </a:lnTo>
                  <a:lnTo>
                    <a:pt x="56" y="142"/>
                  </a:lnTo>
                  <a:lnTo>
                    <a:pt x="58" y="143"/>
                  </a:lnTo>
                  <a:lnTo>
                    <a:pt x="59" y="147"/>
                  </a:lnTo>
                  <a:lnTo>
                    <a:pt x="60" y="150"/>
                  </a:lnTo>
                  <a:lnTo>
                    <a:pt x="62" y="152"/>
                  </a:lnTo>
                  <a:lnTo>
                    <a:pt x="64" y="155"/>
                  </a:lnTo>
                  <a:lnTo>
                    <a:pt x="66" y="156"/>
                  </a:lnTo>
                  <a:lnTo>
                    <a:pt x="69" y="156"/>
                  </a:lnTo>
                  <a:lnTo>
                    <a:pt x="72" y="157"/>
                  </a:lnTo>
                  <a:lnTo>
                    <a:pt x="73" y="156"/>
                  </a:lnTo>
                  <a:lnTo>
                    <a:pt x="75" y="155"/>
                  </a:lnTo>
                  <a:lnTo>
                    <a:pt x="75" y="154"/>
                  </a:lnTo>
                  <a:lnTo>
                    <a:pt x="77" y="153"/>
                  </a:lnTo>
                  <a:lnTo>
                    <a:pt x="77" y="152"/>
                  </a:lnTo>
                  <a:lnTo>
                    <a:pt x="77" y="150"/>
                  </a:lnTo>
                  <a:lnTo>
                    <a:pt x="78" y="149"/>
                  </a:lnTo>
                  <a:lnTo>
                    <a:pt x="79" y="147"/>
                  </a:lnTo>
                  <a:lnTo>
                    <a:pt x="82" y="144"/>
                  </a:lnTo>
                  <a:lnTo>
                    <a:pt x="84" y="144"/>
                  </a:lnTo>
                  <a:lnTo>
                    <a:pt x="85" y="142"/>
                  </a:lnTo>
                  <a:lnTo>
                    <a:pt x="86" y="140"/>
                  </a:lnTo>
                  <a:lnTo>
                    <a:pt x="86" y="139"/>
                  </a:lnTo>
                  <a:lnTo>
                    <a:pt x="84" y="138"/>
                  </a:lnTo>
                  <a:lnTo>
                    <a:pt x="85" y="136"/>
                  </a:lnTo>
                  <a:lnTo>
                    <a:pt x="86" y="133"/>
                  </a:lnTo>
                  <a:lnTo>
                    <a:pt x="87" y="131"/>
                  </a:lnTo>
                  <a:lnTo>
                    <a:pt x="88" y="127"/>
                  </a:lnTo>
                  <a:lnTo>
                    <a:pt x="88" y="125"/>
                  </a:lnTo>
                  <a:lnTo>
                    <a:pt x="91" y="124"/>
                  </a:lnTo>
                  <a:lnTo>
                    <a:pt x="91" y="122"/>
                  </a:lnTo>
                  <a:lnTo>
                    <a:pt x="92" y="120"/>
                  </a:lnTo>
                  <a:lnTo>
                    <a:pt x="93" y="119"/>
                  </a:lnTo>
                  <a:lnTo>
                    <a:pt x="93" y="116"/>
                  </a:lnTo>
                  <a:lnTo>
                    <a:pt x="93" y="115"/>
                  </a:lnTo>
                  <a:lnTo>
                    <a:pt x="93" y="113"/>
                  </a:lnTo>
                  <a:lnTo>
                    <a:pt x="95" y="108"/>
                  </a:lnTo>
                  <a:lnTo>
                    <a:pt x="95" y="106"/>
                  </a:lnTo>
                  <a:lnTo>
                    <a:pt x="96" y="106"/>
                  </a:lnTo>
                  <a:lnTo>
                    <a:pt x="97" y="106"/>
                  </a:lnTo>
                  <a:lnTo>
                    <a:pt x="98" y="108"/>
                  </a:lnTo>
                  <a:lnTo>
                    <a:pt x="99" y="109"/>
                  </a:lnTo>
                  <a:lnTo>
                    <a:pt x="99" y="109"/>
                  </a:lnTo>
                  <a:lnTo>
                    <a:pt x="100" y="109"/>
                  </a:lnTo>
                  <a:lnTo>
                    <a:pt x="102" y="109"/>
                  </a:lnTo>
                  <a:lnTo>
                    <a:pt x="102" y="108"/>
                  </a:lnTo>
                  <a:lnTo>
                    <a:pt x="100" y="106"/>
                  </a:lnTo>
                  <a:lnTo>
                    <a:pt x="100" y="106"/>
                  </a:lnTo>
                  <a:lnTo>
                    <a:pt x="101" y="105"/>
                  </a:lnTo>
                  <a:lnTo>
                    <a:pt x="102" y="103"/>
                  </a:lnTo>
                  <a:lnTo>
                    <a:pt x="104" y="100"/>
                  </a:lnTo>
                  <a:lnTo>
                    <a:pt x="108" y="95"/>
                  </a:lnTo>
                  <a:lnTo>
                    <a:pt x="111" y="93"/>
                  </a:lnTo>
                  <a:lnTo>
                    <a:pt x="117" y="91"/>
                  </a:lnTo>
                  <a:lnTo>
                    <a:pt x="122" y="89"/>
                  </a:lnTo>
                  <a:lnTo>
                    <a:pt x="127" y="88"/>
                  </a:lnTo>
                  <a:lnTo>
                    <a:pt x="133" y="86"/>
                  </a:lnTo>
                  <a:lnTo>
                    <a:pt x="143" y="82"/>
                  </a:lnTo>
                  <a:lnTo>
                    <a:pt x="149" y="80"/>
                  </a:lnTo>
                  <a:lnTo>
                    <a:pt x="155" y="76"/>
                  </a:lnTo>
                  <a:lnTo>
                    <a:pt x="159" y="73"/>
                  </a:lnTo>
                  <a:lnTo>
                    <a:pt x="163" y="70"/>
                  </a:lnTo>
                  <a:lnTo>
                    <a:pt x="167" y="66"/>
                  </a:lnTo>
                  <a:lnTo>
                    <a:pt x="174" y="58"/>
                  </a:lnTo>
                  <a:lnTo>
                    <a:pt x="179" y="53"/>
                  </a:lnTo>
                  <a:lnTo>
                    <a:pt x="182" y="50"/>
                  </a:lnTo>
                  <a:lnTo>
                    <a:pt x="184" y="47"/>
                  </a:lnTo>
                  <a:lnTo>
                    <a:pt x="186" y="40"/>
                  </a:lnTo>
                  <a:lnTo>
                    <a:pt x="188" y="32"/>
                  </a:lnTo>
                  <a:lnTo>
                    <a:pt x="189" y="29"/>
                  </a:lnTo>
                  <a:lnTo>
                    <a:pt x="190" y="28"/>
                  </a:lnTo>
                  <a:lnTo>
                    <a:pt x="190" y="28"/>
                  </a:lnTo>
                  <a:lnTo>
                    <a:pt x="191" y="29"/>
                  </a:lnTo>
                  <a:lnTo>
                    <a:pt x="193" y="29"/>
                  </a:lnTo>
                  <a:lnTo>
                    <a:pt x="194" y="29"/>
                  </a:lnTo>
                  <a:lnTo>
                    <a:pt x="195" y="29"/>
                  </a:lnTo>
                  <a:lnTo>
                    <a:pt x="193" y="21"/>
                  </a:lnTo>
                  <a:lnTo>
                    <a:pt x="193" y="19"/>
                  </a:lnTo>
                  <a:lnTo>
                    <a:pt x="194" y="17"/>
                  </a:lnTo>
                  <a:lnTo>
                    <a:pt x="194" y="16"/>
                  </a:lnTo>
                  <a:lnTo>
                    <a:pt x="192" y="15"/>
                  </a:lnTo>
                  <a:lnTo>
                    <a:pt x="189" y="12"/>
                  </a:lnTo>
                  <a:lnTo>
                    <a:pt x="188" y="9"/>
                  </a:lnTo>
                  <a:lnTo>
                    <a:pt x="186" y="7"/>
                  </a:lnTo>
                  <a:lnTo>
                    <a:pt x="185" y="5"/>
                  </a:lnTo>
                  <a:lnTo>
                    <a:pt x="182" y="4"/>
                  </a:lnTo>
                  <a:lnTo>
                    <a:pt x="182" y="2"/>
                  </a:lnTo>
                  <a:lnTo>
                    <a:pt x="184" y="2"/>
                  </a:lnTo>
                  <a:lnTo>
                    <a:pt x="187" y="4"/>
                  </a:lnTo>
                  <a:lnTo>
                    <a:pt x="190" y="3"/>
                  </a:lnTo>
                  <a:lnTo>
                    <a:pt x="191" y="3"/>
                  </a:lnTo>
                  <a:lnTo>
                    <a:pt x="193" y="2"/>
                  </a:lnTo>
                  <a:lnTo>
                    <a:pt x="195" y="0"/>
                  </a:lnTo>
                  <a:lnTo>
                    <a:pt x="196" y="0"/>
                  </a:lnTo>
                  <a:lnTo>
                    <a:pt x="198" y="0"/>
                  </a:lnTo>
                  <a:lnTo>
                    <a:pt x="201" y="2"/>
                  </a:lnTo>
                  <a:lnTo>
                    <a:pt x="202" y="4"/>
                  </a:lnTo>
                  <a:lnTo>
                    <a:pt x="204" y="4"/>
                  </a:lnTo>
                  <a:lnTo>
                    <a:pt x="206" y="5"/>
                  </a:lnTo>
                  <a:lnTo>
                    <a:pt x="207" y="5"/>
                  </a:lnTo>
                  <a:lnTo>
                    <a:pt x="208" y="5"/>
                  </a:lnTo>
                  <a:lnTo>
                    <a:pt x="209" y="6"/>
                  </a:lnTo>
                  <a:lnTo>
                    <a:pt x="210" y="8"/>
                  </a:lnTo>
                  <a:lnTo>
                    <a:pt x="212" y="9"/>
                  </a:lnTo>
                  <a:lnTo>
                    <a:pt x="214" y="10"/>
                  </a:lnTo>
                  <a:lnTo>
                    <a:pt x="216" y="12"/>
                  </a:lnTo>
                  <a:lnTo>
                    <a:pt x="218" y="13"/>
                  </a:lnTo>
                  <a:lnTo>
                    <a:pt x="219" y="15"/>
                  </a:lnTo>
                  <a:lnTo>
                    <a:pt x="221" y="17"/>
                  </a:lnTo>
                  <a:lnTo>
                    <a:pt x="223" y="21"/>
                  </a:lnTo>
                  <a:lnTo>
                    <a:pt x="223" y="23"/>
                  </a:lnTo>
                  <a:lnTo>
                    <a:pt x="224" y="24"/>
                  </a:lnTo>
                  <a:lnTo>
                    <a:pt x="224" y="26"/>
                  </a:lnTo>
                  <a:lnTo>
                    <a:pt x="225" y="28"/>
                  </a:lnTo>
                  <a:lnTo>
                    <a:pt x="226" y="29"/>
                  </a:lnTo>
                  <a:lnTo>
                    <a:pt x="229" y="30"/>
                  </a:lnTo>
                  <a:lnTo>
                    <a:pt x="232" y="31"/>
                  </a:lnTo>
                  <a:lnTo>
                    <a:pt x="235" y="34"/>
                  </a:lnTo>
                  <a:lnTo>
                    <a:pt x="237" y="34"/>
                  </a:lnTo>
                  <a:lnTo>
                    <a:pt x="238" y="37"/>
                  </a:lnTo>
                  <a:lnTo>
                    <a:pt x="240" y="37"/>
                  </a:lnTo>
                  <a:lnTo>
                    <a:pt x="243" y="37"/>
                  </a:lnTo>
                  <a:lnTo>
                    <a:pt x="245" y="38"/>
                  </a:lnTo>
                  <a:lnTo>
                    <a:pt x="247" y="40"/>
                  </a:lnTo>
                  <a:lnTo>
                    <a:pt x="248" y="43"/>
                  </a:lnTo>
                  <a:lnTo>
                    <a:pt x="249" y="45"/>
                  </a:lnTo>
                  <a:lnTo>
                    <a:pt x="251" y="47"/>
                  </a:lnTo>
                  <a:lnTo>
                    <a:pt x="249" y="51"/>
                  </a:lnTo>
                  <a:lnTo>
                    <a:pt x="251" y="52"/>
                  </a:lnTo>
                  <a:lnTo>
                    <a:pt x="253" y="54"/>
                  </a:lnTo>
                  <a:lnTo>
                    <a:pt x="255" y="55"/>
                  </a:lnTo>
                  <a:lnTo>
                    <a:pt x="258" y="55"/>
                  </a:lnTo>
                  <a:lnTo>
                    <a:pt x="259" y="55"/>
                  </a:lnTo>
                  <a:lnTo>
                    <a:pt x="260" y="57"/>
                  </a:lnTo>
                  <a:lnTo>
                    <a:pt x="260" y="58"/>
                  </a:lnTo>
                  <a:lnTo>
                    <a:pt x="262" y="62"/>
                  </a:lnTo>
                  <a:lnTo>
                    <a:pt x="262" y="65"/>
                  </a:lnTo>
                  <a:lnTo>
                    <a:pt x="261" y="67"/>
                  </a:lnTo>
                  <a:lnTo>
                    <a:pt x="261" y="68"/>
                  </a:lnTo>
                  <a:lnTo>
                    <a:pt x="262" y="71"/>
                  </a:lnTo>
                  <a:lnTo>
                    <a:pt x="264" y="72"/>
                  </a:lnTo>
                  <a:lnTo>
                    <a:pt x="266" y="73"/>
                  </a:lnTo>
                  <a:lnTo>
                    <a:pt x="269" y="75"/>
                  </a:lnTo>
                  <a:lnTo>
                    <a:pt x="270" y="75"/>
                  </a:lnTo>
                  <a:lnTo>
                    <a:pt x="272" y="75"/>
                  </a:lnTo>
                  <a:lnTo>
                    <a:pt x="276" y="75"/>
                  </a:lnTo>
                  <a:lnTo>
                    <a:pt x="277" y="73"/>
                  </a:lnTo>
                  <a:lnTo>
                    <a:pt x="278" y="73"/>
                  </a:lnTo>
                  <a:lnTo>
                    <a:pt x="279" y="73"/>
                  </a:lnTo>
                  <a:lnTo>
                    <a:pt x="282" y="75"/>
                  </a:lnTo>
                  <a:lnTo>
                    <a:pt x="286" y="76"/>
                  </a:lnTo>
                  <a:lnTo>
                    <a:pt x="289" y="75"/>
                  </a:lnTo>
                  <a:lnTo>
                    <a:pt x="291" y="75"/>
                  </a:lnTo>
                  <a:lnTo>
                    <a:pt x="294" y="74"/>
                  </a:lnTo>
                  <a:lnTo>
                    <a:pt x="297" y="72"/>
                  </a:lnTo>
                  <a:lnTo>
                    <a:pt x="299" y="72"/>
                  </a:lnTo>
                  <a:lnTo>
                    <a:pt x="300" y="71"/>
                  </a:lnTo>
                  <a:lnTo>
                    <a:pt x="303" y="69"/>
                  </a:lnTo>
                  <a:lnTo>
                    <a:pt x="305" y="67"/>
                  </a:lnTo>
                  <a:lnTo>
                    <a:pt x="306" y="67"/>
                  </a:lnTo>
                  <a:lnTo>
                    <a:pt x="309" y="68"/>
                  </a:lnTo>
                  <a:lnTo>
                    <a:pt x="312" y="69"/>
                  </a:lnTo>
                  <a:lnTo>
                    <a:pt x="314" y="71"/>
                  </a:lnTo>
                  <a:lnTo>
                    <a:pt x="316" y="71"/>
                  </a:lnTo>
                  <a:lnTo>
                    <a:pt x="317" y="73"/>
                  </a:lnTo>
                  <a:lnTo>
                    <a:pt x="321" y="73"/>
                  </a:lnTo>
                  <a:lnTo>
                    <a:pt x="324" y="72"/>
                  </a:lnTo>
                  <a:lnTo>
                    <a:pt x="327" y="70"/>
                  </a:lnTo>
                  <a:lnTo>
                    <a:pt x="329" y="69"/>
                  </a:lnTo>
                  <a:lnTo>
                    <a:pt x="331" y="68"/>
                  </a:lnTo>
                  <a:lnTo>
                    <a:pt x="333" y="69"/>
                  </a:lnTo>
                  <a:lnTo>
                    <a:pt x="340" y="73"/>
                  </a:lnTo>
                  <a:lnTo>
                    <a:pt x="342" y="75"/>
                  </a:lnTo>
                  <a:lnTo>
                    <a:pt x="344" y="75"/>
                  </a:lnTo>
                  <a:lnTo>
                    <a:pt x="345" y="76"/>
                  </a:lnTo>
                  <a:lnTo>
                    <a:pt x="349" y="78"/>
                  </a:lnTo>
                  <a:lnTo>
                    <a:pt x="350" y="79"/>
                  </a:lnTo>
                  <a:lnTo>
                    <a:pt x="353" y="79"/>
                  </a:lnTo>
                  <a:lnTo>
                    <a:pt x="355" y="81"/>
                  </a:lnTo>
                  <a:lnTo>
                    <a:pt x="357" y="82"/>
                  </a:lnTo>
                  <a:lnTo>
                    <a:pt x="359" y="83"/>
                  </a:lnTo>
                  <a:lnTo>
                    <a:pt x="360" y="84"/>
                  </a:lnTo>
                  <a:lnTo>
                    <a:pt x="360" y="86"/>
                  </a:lnTo>
                  <a:lnTo>
                    <a:pt x="360" y="86"/>
                  </a:lnTo>
                  <a:lnTo>
                    <a:pt x="358" y="89"/>
                  </a:lnTo>
                  <a:lnTo>
                    <a:pt x="353" y="97"/>
                  </a:lnTo>
                  <a:lnTo>
                    <a:pt x="349" y="103"/>
                  </a:lnTo>
                  <a:lnTo>
                    <a:pt x="342" y="113"/>
                  </a:lnTo>
                  <a:lnTo>
                    <a:pt x="339" y="119"/>
                  </a:lnTo>
                  <a:lnTo>
                    <a:pt x="340" y="119"/>
                  </a:lnTo>
                  <a:lnTo>
                    <a:pt x="345" y="122"/>
                  </a:lnTo>
                  <a:lnTo>
                    <a:pt x="347" y="122"/>
                  </a:lnTo>
                  <a:lnTo>
                    <a:pt x="349" y="121"/>
                  </a:lnTo>
                  <a:lnTo>
                    <a:pt x="350" y="120"/>
                  </a:lnTo>
                  <a:lnTo>
                    <a:pt x="352" y="120"/>
                  </a:lnTo>
                  <a:lnTo>
                    <a:pt x="353" y="120"/>
                  </a:lnTo>
                  <a:lnTo>
                    <a:pt x="355" y="122"/>
                  </a:lnTo>
                  <a:lnTo>
                    <a:pt x="356" y="125"/>
                  </a:lnTo>
                  <a:lnTo>
                    <a:pt x="357" y="127"/>
                  </a:lnTo>
                  <a:lnTo>
                    <a:pt x="359" y="128"/>
                  </a:lnTo>
                  <a:lnTo>
                    <a:pt x="362" y="131"/>
                  </a:lnTo>
                  <a:lnTo>
                    <a:pt x="363" y="133"/>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67" name="Google Shape;3167;p203"/>
            <p:cNvSpPr/>
            <p:nvPr/>
          </p:nvSpPr>
          <p:spPr>
            <a:xfrm>
              <a:off x="3913479" y="4174987"/>
              <a:ext cx="79550" cy="18464"/>
            </a:xfrm>
            <a:custGeom>
              <a:avLst/>
              <a:gdLst/>
              <a:ahLst/>
              <a:cxnLst/>
              <a:rect l="l" t="t" r="r" b="b"/>
              <a:pathLst>
                <a:path w="85" h="21" extrusionOk="0">
                  <a:moveTo>
                    <a:pt x="3" y="16"/>
                  </a:moveTo>
                  <a:lnTo>
                    <a:pt x="2" y="16"/>
                  </a:lnTo>
                  <a:lnTo>
                    <a:pt x="2" y="16"/>
                  </a:lnTo>
                  <a:lnTo>
                    <a:pt x="1" y="16"/>
                  </a:lnTo>
                  <a:lnTo>
                    <a:pt x="1" y="16"/>
                  </a:lnTo>
                  <a:lnTo>
                    <a:pt x="1" y="15"/>
                  </a:lnTo>
                  <a:lnTo>
                    <a:pt x="0" y="14"/>
                  </a:lnTo>
                  <a:lnTo>
                    <a:pt x="1" y="14"/>
                  </a:lnTo>
                  <a:lnTo>
                    <a:pt x="1" y="14"/>
                  </a:lnTo>
                  <a:lnTo>
                    <a:pt x="3" y="14"/>
                  </a:lnTo>
                  <a:lnTo>
                    <a:pt x="3" y="14"/>
                  </a:lnTo>
                  <a:lnTo>
                    <a:pt x="3" y="14"/>
                  </a:lnTo>
                  <a:lnTo>
                    <a:pt x="3" y="14"/>
                  </a:lnTo>
                  <a:lnTo>
                    <a:pt x="3" y="15"/>
                  </a:lnTo>
                  <a:lnTo>
                    <a:pt x="3" y="16"/>
                  </a:lnTo>
                  <a:close/>
                  <a:moveTo>
                    <a:pt x="81" y="14"/>
                  </a:moveTo>
                  <a:lnTo>
                    <a:pt x="78" y="14"/>
                  </a:lnTo>
                  <a:lnTo>
                    <a:pt x="77" y="14"/>
                  </a:lnTo>
                  <a:lnTo>
                    <a:pt x="76" y="13"/>
                  </a:lnTo>
                  <a:lnTo>
                    <a:pt x="79" y="13"/>
                  </a:lnTo>
                  <a:lnTo>
                    <a:pt x="83" y="13"/>
                  </a:lnTo>
                  <a:lnTo>
                    <a:pt x="84" y="13"/>
                  </a:lnTo>
                  <a:lnTo>
                    <a:pt x="84" y="14"/>
                  </a:lnTo>
                  <a:lnTo>
                    <a:pt x="81" y="14"/>
                  </a:lnTo>
                  <a:close/>
                  <a:moveTo>
                    <a:pt x="58" y="3"/>
                  </a:moveTo>
                  <a:lnTo>
                    <a:pt x="59" y="4"/>
                  </a:lnTo>
                  <a:lnTo>
                    <a:pt x="60" y="3"/>
                  </a:lnTo>
                  <a:lnTo>
                    <a:pt x="59" y="2"/>
                  </a:lnTo>
                  <a:lnTo>
                    <a:pt x="60" y="2"/>
                  </a:lnTo>
                  <a:lnTo>
                    <a:pt x="66" y="3"/>
                  </a:lnTo>
                  <a:lnTo>
                    <a:pt x="70" y="5"/>
                  </a:lnTo>
                  <a:lnTo>
                    <a:pt x="74" y="5"/>
                  </a:lnTo>
                  <a:lnTo>
                    <a:pt x="74" y="10"/>
                  </a:lnTo>
                  <a:lnTo>
                    <a:pt x="71" y="12"/>
                  </a:lnTo>
                  <a:lnTo>
                    <a:pt x="69" y="14"/>
                  </a:lnTo>
                  <a:lnTo>
                    <a:pt x="67" y="16"/>
                  </a:lnTo>
                  <a:lnTo>
                    <a:pt x="63" y="19"/>
                  </a:lnTo>
                  <a:lnTo>
                    <a:pt x="57" y="20"/>
                  </a:lnTo>
                  <a:lnTo>
                    <a:pt x="55" y="20"/>
                  </a:lnTo>
                  <a:lnTo>
                    <a:pt x="53" y="20"/>
                  </a:lnTo>
                  <a:lnTo>
                    <a:pt x="51" y="19"/>
                  </a:lnTo>
                  <a:lnTo>
                    <a:pt x="49" y="20"/>
                  </a:lnTo>
                  <a:lnTo>
                    <a:pt x="46" y="19"/>
                  </a:lnTo>
                  <a:lnTo>
                    <a:pt x="43" y="19"/>
                  </a:lnTo>
                  <a:lnTo>
                    <a:pt x="37" y="19"/>
                  </a:lnTo>
                  <a:lnTo>
                    <a:pt x="36" y="19"/>
                  </a:lnTo>
                  <a:lnTo>
                    <a:pt x="33" y="20"/>
                  </a:lnTo>
                  <a:lnTo>
                    <a:pt x="31" y="19"/>
                  </a:lnTo>
                  <a:lnTo>
                    <a:pt x="30" y="19"/>
                  </a:lnTo>
                  <a:lnTo>
                    <a:pt x="26" y="19"/>
                  </a:lnTo>
                  <a:lnTo>
                    <a:pt x="24" y="18"/>
                  </a:lnTo>
                  <a:lnTo>
                    <a:pt x="25" y="13"/>
                  </a:lnTo>
                  <a:lnTo>
                    <a:pt x="25" y="11"/>
                  </a:lnTo>
                  <a:lnTo>
                    <a:pt x="24" y="8"/>
                  </a:lnTo>
                  <a:lnTo>
                    <a:pt x="23" y="7"/>
                  </a:lnTo>
                  <a:lnTo>
                    <a:pt x="21" y="6"/>
                  </a:lnTo>
                  <a:lnTo>
                    <a:pt x="23" y="5"/>
                  </a:lnTo>
                  <a:lnTo>
                    <a:pt x="25" y="3"/>
                  </a:lnTo>
                  <a:lnTo>
                    <a:pt x="25" y="2"/>
                  </a:lnTo>
                  <a:lnTo>
                    <a:pt x="26" y="1"/>
                  </a:lnTo>
                  <a:lnTo>
                    <a:pt x="28" y="0"/>
                  </a:lnTo>
                  <a:lnTo>
                    <a:pt x="36" y="2"/>
                  </a:lnTo>
                  <a:lnTo>
                    <a:pt x="56" y="2"/>
                  </a:lnTo>
                  <a:lnTo>
                    <a:pt x="57" y="2"/>
                  </a:lnTo>
                  <a:lnTo>
                    <a:pt x="58" y="3"/>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68" name="Google Shape;3168;p203"/>
            <p:cNvSpPr/>
            <p:nvPr/>
          </p:nvSpPr>
          <p:spPr>
            <a:xfrm>
              <a:off x="3913479" y="4186065"/>
              <a:ext cx="4185" cy="3694"/>
            </a:xfrm>
            <a:custGeom>
              <a:avLst/>
              <a:gdLst/>
              <a:ahLst/>
              <a:cxnLst/>
              <a:rect l="l" t="t" r="r" b="b"/>
              <a:pathLst>
                <a:path w="4" h="3" extrusionOk="0">
                  <a:moveTo>
                    <a:pt x="3" y="2"/>
                  </a:moveTo>
                  <a:lnTo>
                    <a:pt x="2" y="2"/>
                  </a:lnTo>
                  <a:lnTo>
                    <a:pt x="2" y="2"/>
                  </a:lnTo>
                  <a:lnTo>
                    <a:pt x="1" y="2"/>
                  </a:lnTo>
                  <a:lnTo>
                    <a:pt x="1" y="2"/>
                  </a:lnTo>
                  <a:lnTo>
                    <a:pt x="1" y="1"/>
                  </a:lnTo>
                  <a:lnTo>
                    <a:pt x="0" y="0"/>
                  </a:lnTo>
                  <a:lnTo>
                    <a:pt x="1" y="0"/>
                  </a:lnTo>
                  <a:lnTo>
                    <a:pt x="1" y="0"/>
                  </a:lnTo>
                  <a:lnTo>
                    <a:pt x="3" y="0"/>
                  </a:lnTo>
                  <a:lnTo>
                    <a:pt x="3" y="0"/>
                  </a:lnTo>
                  <a:lnTo>
                    <a:pt x="3" y="0"/>
                  </a:lnTo>
                  <a:lnTo>
                    <a:pt x="3" y="0"/>
                  </a:lnTo>
                  <a:lnTo>
                    <a:pt x="3" y="1"/>
                  </a:lnTo>
                  <a:lnTo>
                    <a:pt x="3"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69" name="Google Shape;3169;p203"/>
            <p:cNvSpPr/>
            <p:nvPr/>
          </p:nvSpPr>
          <p:spPr>
            <a:xfrm>
              <a:off x="3984656" y="4186065"/>
              <a:ext cx="8374" cy="3694"/>
            </a:xfrm>
            <a:custGeom>
              <a:avLst/>
              <a:gdLst/>
              <a:ahLst/>
              <a:cxnLst/>
              <a:rect l="l" t="t" r="r" b="b"/>
              <a:pathLst>
                <a:path w="9" h="2" extrusionOk="0">
                  <a:moveTo>
                    <a:pt x="5" y="1"/>
                  </a:moveTo>
                  <a:lnTo>
                    <a:pt x="2" y="1"/>
                  </a:lnTo>
                  <a:lnTo>
                    <a:pt x="1" y="1"/>
                  </a:lnTo>
                  <a:lnTo>
                    <a:pt x="0" y="0"/>
                  </a:lnTo>
                  <a:lnTo>
                    <a:pt x="3" y="0"/>
                  </a:lnTo>
                  <a:lnTo>
                    <a:pt x="7" y="0"/>
                  </a:lnTo>
                  <a:lnTo>
                    <a:pt x="8" y="0"/>
                  </a:lnTo>
                  <a:lnTo>
                    <a:pt x="8" y="1"/>
                  </a:lnTo>
                  <a:lnTo>
                    <a:pt x="5"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70" name="Google Shape;3170;p203"/>
            <p:cNvSpPr/>
            <p:nvPr/>
          </p:nvSpPr>
          <p:spPr>
            <a:xfrm>
              <a:off x="4072583" y="5197947"/>
              <a:ext cx="255401" cy="240046"/>
            </a:xfrm>
            <a:custGeom>
              <a:avLst/>
              <a:gdLst/>
              <a:ahLst/>
              <a:cxnLst/>
              <a:rect l="l" t="t" r="r" b="b"/>
              <a:pathLst>
                <a:path w="270" h="288" extrusionOk="0">
                  <a:moveTo>
                    <a:pt x="144" y="30"/>
                  </a:moveTo>
                  <a:lnTo>
                    <a:pt x="145" y="32"/>
                  </a:lnTo>
                  <a:lnTo>
                    <a:pt x="145" y="34"/>
                  </a:lnTo>
                  <a:lnTo>
                    <a:pt x="146" y="36"/>
                  </a:lnTo>
                  <a:lnTo>
                    <a:pt x="147" y="37"/>
                  </a:lnTo>
                  <a:lnTo>
                    <a:pt x="149" y="38"/>
                  </a:lnTo>
                  <a:lnTo>
                    <a:pt x="149" y="40"/>
                  </a:lnTo>
                  <a:lnTo>
                    <a:pt x="149" y="42"/>
                  </a:lnTo>
                  <a:lnTo>
                    <a:pt x="149" y="44"/>
                  </a:lnTo>
                  <a:lnTo>
                    <a:pt x="150" y="47"/>
                  </a:lnTo>
                  <a:lnTo>
                    <a:pt x="150" y="47"/>
                  </a:lnTo>
                  <a:lnTo>
                    <a:pt x="151" y="48"/>
                  </a:lnTo>
                  <a:lnTo>
                    <a:pt x="153" y="50"/>
                  </a:lnTo>
                  <a:lnTo>
                    <a:pt x="152" y="50"/>
                  </a:lnTo>
                  <a:lnTo>
                    <a:pt x="152" y="51"/>
                  </a:lnTo>
                  <a:lnTo>
                    <a:pt x="153" y="53"/>
                  </a:lnTo>
                  <a:lnTo>
                    <a:pt x="152" y="54"/>
                  </a:lnTo>
                  <a:lnTo>
                    <a:pt x="152" y="55"/>
                  </a:lnTo>
                  <a:lnTo>
                    <a:pt x="153" y="55"/>
                  </a:lnTo>
                  <a:lnTo>
                    <a:pt x="155" y="58"/>
                  </a:lnTo>
                  <a:lnTo>
                    <a:pt x="155" y="62"/>
                  </a:lnTo>
                  <a:lnTo>
                    <a:pt x="153" y="65"/>
                  </a:lnTo>
                  <a:lnTo>
                    <a:pt x="153" y="67"/>
                  </a:lnTo>
                  <a:lnTo>
                    <a:pt x="152" y="69"/>
                  </a:lnTo>
                  <a:lnTo>
                    <a:pt x="153" y="71"/>
                  </a:lnTo>
                  <a:lnTo>
                    <a:pt x="152" y="72"/>
                  </a:lnTo>
                  <a:lnTo>
                    <a:pt x="151" y="75"/>
                  </a:lnTo>
                  <a:lnTo>
                    <a:pt x="151" y="77"/>
                  </a:lnTo>
                  <a:lnTo>
                    <a:pt x="151" y="78"/>
                  </a:lnTo>
                  <a:lnTo>
                    <a:pt x="151" y="80"/>
                  </a:lnTo>
                  <a:lnTo>
                    <a:pt x="151" y="82"/>
                  </a:lnTo>
                  <a:lnTo>
                    <a:pt x="151" y="84"/>
                  </a:lnTo>
                  <a:lnTo>
                    <a:pt x="151" y="85"/>
                  </a:lnTo>
                  <a:lnTo>
                    <a:pt x="150" y="87"/>
                  </a:lnTo>
                  <a:lnTo>
                    <a:pt x="151" y="89"/>
                  </a:lnTo>
                  <a:lnTo>
                    <a:pt x="150" y="91"/>
                  </a:lnTo>
                  <a:lnTo>
                    <a:pt x="150" y="92"/>
                  </a:lnTo>
                  <a:lnTo>
                    <a:pt x="150" y="94"/>
                  </a:lnTo>
                  <a:lnTo>
                    <a:pt x="150" y="96"/>
                  </a:lnTo>
                  <a:lnTo>
                    <a:pt x="153" y="97"/>
                  </a:lnTo>
                  <a:lnTo>
                    <a:pt x="155" y="97"/>
                  </a:lnTo>
                  <a:lnTo>
                    <a:pt x="156" y="96"/>
                  </a:lnTo>
                  <a:lnTo>
                    <a:pt x="158" y="95"/>
                  </a:lnTo>
                  <a:lnTo>
                    <a:pt x="161" y="97"/>
                  </a:lnTo>
                  <a:lnTo>
                    <a:pt x="162" y="99"/>
                  </a:lnTo>
                  <a:lnTo>
                    <a:pt x="166" y="99"/>
                  </a:lnTo>
                  <a:lnTo>
                    <a:pt x="169" y="99"/>
                  </a:lnTo>
                  <a:lnTo>
                    <a:pt x="171" y="100"/>
                  </a:lnTo>
                  <a:lnTo>
                    <a:pt x="173" y="99"/>
                  </a:lnTo>
                  <a:lnTo>
                    <a:pt x="177" y="100"/>
                  </a:lnTo>
                  <a:lnTo>
                    <a:pt x="180" y="100"/>
                  </a:lnTo>
                  <a:lnTo>
                    <a:pt x="183" y="102"/>
                  </a:lnTo>
                  <a:lnTo>
                    <a:pt x="186" y="102"/>
                  </a:lnTo>
                  <a:lnTo>
                    <a:pt x="188" y="101"/>
                  </a:lnTo>
                  <a:lnTo>
                    <a:pt x="191" y="100"/>
                  </a:lnTo>
                  <a:lnTo>
                    <a:pt x="192" y="100"/>
                  </a:lnTo>
                  <a:lnTo>
                    <a:pt x="194" y="99"/>
                  </a:lnTo>
                  <a:lnTo>
                    <a:pt x="196" y="97"/>
                  </a:lnTo>
                  <a:lnTo>
                    <a:pt x="196" y="95"/>
                  </a:lnTo>
                  <a:lnTo>
                    <a:pt x="199" y="95"/>
                  </a:lnTo>
                  <a:lnTo>
                    <a:pt x="201" y="95"/>
                  </a:lnTo>
                  <a:lnTo>
                    <a:pt x="202" y="99"/>
                  </a:lnTo>
                  <a:lnTo>
                    <a:pt x="204" y="100"/>
                  </a:lnTo>
                  <a:lnTo>
                    <a:pt x="205" y="102"/>
                  </a:lnTo>
                  <a:lnTo>
                    <a:pt x="207" y="102"/>
                  </a:lnTo>
                  <a:lnTo>
                    <a:pt x="211" y="102"/>
                  </a:lnTo>
                  <a:lnTo>
                    <a:pt x="213" y="102"/>
                  </a:lnTo>
                  <a:lnTo>
                    <a:pt x="216" y="103"/>
                  </a:lnTo>
                  <a:lnTo>
                    <a:pt x="218" y="103"/>
                  </a:lnTo>
                  <a:lnTo>
                    <a:pt x="219" y="105"/>
                  </a:lnTo>
                  <a:lnTo>
                    <a:pt x="220" y="107"/>
                  </a:lnTo>
                  <a:lnTo>
                    <a:pt x="221" y="110"/>
                  </a:lnTo>
                  <a:lnTo>
                    <a:pt x="223" y="113"/>
                  </a:lnTo>
                  <a:lnTo>
                    <a:pt x="224" y="114"/>
                  </a:lnTo>
                  <a:lnTo>
                    <a:pt x="225" y="115"/>
                  </a:lnTo>
                  <a:lnTo>
                    <a:pt x="225" y="118"/>
                  </a:lnTo>
                  <a:lnTo>
                    <a:pt x="224" y="120"/>
                  </a:lnTo>
                  <a:lnTo>
                    <a:pt x="224" y="123"/>
                  </a:lnTo>
                  <a:lnTo>
                    <a:pt x="225" y="125"/>
                  </a:lnTo>
                  <a:lnTo>
                    <a:pt x="225" y="127"/>
                  </a:lnTo>
                  <a:lnTo>
                    <a:pt x="225" y="130"/>
                  </a:lnTo>
                  <a:lnTo>
                    <a:pt x="227" y="132"/>
                  </a:lnTo>
                  <a:lnTo>
                    <a:pt x="227" y="135"/>
                  </a:lnTo>
                  <a:lnTo>
                    <a:pt x="227" y="138"/>
                  </a:lnTo>
                  <a:lnTo>
                    <a:pt x="228" y="139"/>
                  </a:lnTo>
                  <a:lnTo>
                    <a:pt x="229" y="141"/>
                  </a:lnTo>
                  <a:lnTo>
                    <a:pt x="228" y="142"/>
                  </a:lnTo>
                  <a:lnTo>
                    <a:pt x="227" y="145"/>
                  </a:lnTo>
                  <a:lnTo>
                    <a:pt x="228" y="147"/>
                  </a:lnTo>
                  <a:lnTo>
                    <a:pt x="229" y="148"/>
                  </a:lnTo>
                  <a:lnTo>
                    <a:pt x="230" y="151"/>
                  </a:lnTo>
                  <a:lnTo>
                    <a:pt x="231" y="154"/>
                  </a:lnTo>
                  <a:lnTo>
                    <a:pt x="231" y="157"/>
                  </a:lnTo>
                  <a:lnTo>
                    <a:pt x="232" y="160"/>
                  </a:lnTo>
                  <a:lnTo>
                    <a:pt x="233" y="161"/>
                  </a:lnTo>
                  <a:lnTo>
                    <a:pt x="236" y="162"/>
                  </a:lnTo>
                  <a:lnTo>
                    <a:pt x="239" y="162"/>
                  </a:lnTo>
                  <a:lnTo>
                    <a:pt x="242" y="162"/>
                  </a:lnTo>
                  <a:lnTo>
                    <a:pt x="246" y="160"/>
                  </a:lnTo>
                  <a:lnTo>
                    <a:pt x="248" y="160"/>
                  </a:lnTo>
                  <a:lnTo>
                    <a:pt x="251" y="157"/>
                  </a:lnTo>
                  <a:lnTo>
                    <a:pt x="254" y="156"/>
                  </a:lnTo>
                  <a:lnTo>
                    <a:pt x="255" y="155"/>
                  </a:lnTo>
                  <a:lnTo>
                    <a:pt x="257" y="155"/>
                  </a:lnTo>
                  <a:lnTo>
                    <a:pt x="260" y="156"/>
                  </a:lnTo>
                  <a:lnTo>
                    <a:pt x="263" y="158"/>
                  </a:lnTo>
                  <a:lnTo>
                    <a:pt x="265" y="160"/>
                  </a:lnTo>
                  <a:lnTo>
                    <a:pt x="269" y="163"/>
                  </a:lnTo>
                  <a:lnTo>
                    <a:pt x="268" y="163"/>
                  </a:lnTo>
                  <a:lnTo>
                    <a:pt x="266" y="166"/>
                  </a:lnTo>
                  <a:lnTo>
                    <a:pt x="266" y="168"/>
                  </a:lnTo>
                  <a:lnTo>
                    <a:pt x="268" y="172"/>
                  </a:lnTo>
                  <a:lnTo>
                    <a:pt x="267" y="180"/>
                  </a:lnTo>
                  <a:lnTo>
                    <a:pt x="264" y="192"/>
                  </a:lnTo>
                  <a:lnTo>
                    <a:pt x="262" y="199"/>
                  </a:lnTo>
                  <a:lnTo>
                    <a:pt x="263" y="201"/>
                  </a:lnTo>
                  <a:lnTo>
                    <a:pt x="262" y="204"/>
                  </a:lnTo>
                  <a:lnTo>
                    <a:pt x="257" y="212"/>
                  </a:lnTo>
                  <a:lnTo>
                    <a:pt x="257" y="217"/>
                  </a:lnTo>
                  <a:lnTo>
                    <a:pt x="257" y="232"/>
                  </a:lnTo>
                  <a:lnTo>
                    <a:pt x="255" y="242"/>
                  </a:lnTo>
                  <a:lnTo>
                    <a:pt x="253" y="250"/>
                  </a:lnTo>
                  <a:lnTo>
                    <a:pt x="251" y="255"/>
                  </a:lnTo>
                  <a:lnTo>
                    <a:pt x="248" y="255"/>
                  </a:lnTo>
                  <a:lnTo>
                    <a:pt x="247" y="256"/>
                  </a:lnTo>
                  <a:lnTo>
                    <a:pt x="246" y="258"/>
                  </a:lnTo>
                  <a:lnTo>
                    <a:pt x="244" y="260"/>
                  </a:lnTo>
                  <a:lnTo>
                    <a:pt x="242" y="261"/>
                  </a:lnTo>
                  <a:lnTo>
                    <a:pt x="241" y="263"/>
                  </a:lnTo>
                  <a:lnTo>
                    <a:pt x="241" y="265"/>
                  </a:lnTo>
                  <a:lnTo>
                    <a:pt x="238" y="266"/>
                  </a:lnTo>
                  <a:lnTo>
                    <a:pt x="234" y="266"/>
                  </a:lnTo>
                  <a:lnTo>
                    <a:pt x="231" y="267"/>
                  </a:lnTo>
                  <a:lnTo>
                    <a:pt x="230" y="270"/>
                  </a:lnTo>
                  <a:lnTo>
                    <a:pt x="229" y="271"/>
                  </a:lnTo>
                  <a:lnTo>
                    <a:pt x="227" y="272"/>
                  </a:lnTo>
                  <a:lnTo>
                    <a:pt x="225" y="275"/>
                  </a:lnTo>
                  <a:lnTo>
                    <a:pt x="226" y="277"/>
                  </a:lnTo>
                  <a:lnTo>
                    <a:pt x="225" y="280"/>
                  </a:lnTo>
                  <a:lnTo>
                    <a:pt x="222" y="282"/>
                  </a:lnTo>
                  <a:lnTo>
                    <a:pt x="219" y="282"/>
                  </a:lnTo>
                  <a:lnTo>
                    <a:pt x="218" y="280"/>
                  </a:lnTo>
                  <a:lnTo>
                    <a:pt x="214" y="279"/>
                  </a:lnTo>
                  <a:lnTo>
                    <a:pt x="211" y="278"/>
                  </a:lnTo>
                  <a:lnTo>
                    <a:pt x="208" y="278"/>
                  </a:lnTo>
                  <a:lnTo>
                    <a:pt x="205" y="280"/>
                  </a:lnTo>
                  <a:lnTo>
                    <a:pt x="203" y="283"/>
                  </a:lnTo>
                  <a:lnTo>
                    <a:pt x="201" y="286"/>
                  </a:lnTo>
                  <a:lnTo>
                    <a:pt x="199" y="287"/>
                  </a:lnTo>
                  <a:lnTo>
                    <a:pt x="197" y="284"/>
                  </a:lnTo>
                  <a:lnTo>
                    <a:pt x="194" y="284"/>
                  </a:lnTo>
                  <a:lnTo>
                    <a:pt x="190" y="284"/>
                  </a:lnTo>
                  <a:lnTo>
                    <a:pt x="187" y="284"/>
                  </a:lnTo>
                  <a:lnTo>
                    <a:pt x="185" y="283"/>
                  </a:lnTo>
                  <a:lnTo>
                    <a:pt x="181" y="283"/>
                  </a:lnTo>
                  <a:lnTo>
                    <a:pt x="177" y="284"/>
                  </a:lnTo>
                  <a:lnTo>
                    <a:pt x="169" y="283"/>
                  </a:lnTo>
                  <a:lnTo>
                    <a:pt x="155" y="278"/>
                  </a:lnTo>
                  <a:lnTo>
                    <a:pt x="144" y="277"/>
                  </a:lnTo>
                  <a:lnTo>
                    <a:pt x="129" y="278"/>
                  </a:lnTo>
                  <a:lnTo>
                    <a:pt x="128" y="274"/>
                  </a:lnTo>
                  <a:lnTo>
                    <a:pt x="129" y="272"/>
                  </a:lnTo>
                  <a:lnTo>
                    <a:pt x="131" y="270"/>
                  </a:lnTo>
                  <a:lnTo>
                    <a:pt x="133" y="268"/>
                  </a:lnTo>
                  <a:lnTo>
                    <a:pt x="133" y="266"/>
                  </a:lnTo>
                  <a:lnTo>
                    <a:pt x="135" y="264"/>
                  </a:lnTo>
                  <a:lnTo>
                    <a:pt x="138" y="263"/>
                  </a:lnTo>
                  <a:lnTo>
                    <a:pt x="139" y="262"/>
                  </a:lnTo>
                  <a:lnTo>
                    <a:pt x="138" y="261"/>
                  </a:lnTo>
                  <a:lnTo>
                    <a:pt x="139" y="260"/>
                  </a:lnTo>
                  <a:lnTo>
                    <a:pt x="140" y="259"/>
                  </a:lnTo>
                  <a:lnTo>
                    <a:pt x="141" y="257"/>
                  </a:lnTo>
                  <a:lnTo>
                    <a:pt x="141" y="256"/>
                  </a:lnTo>
                  <a:lnTo>
                    <a:pt x="142" y="255"/>
                  </a:lnTo>
                  <a:lnTo>
                    <a:pt x="143" y="254"/>
                  </a:lnTo>
                  <a:lnTo>
                    <a:pt x="143" y="253"/>
                  </a:lnTo>
                  <a:lnTo>
                    <a:pt x="142" y="249"/>
                  </a:lnTo>
                  <a:lnTo>
                    <a:pt x="142" y="245"/>
                  </a:lnTo>
                  <a:lnTo>
                    <a:pt x="143" y="242"/>
                  </a:lnTo>
                  <a:lnTo>
                    <a:pt x="144" y="241"/>
                  </a:lnTo>
                  <a:lnTo>
                    <a:pt x="145" y="240"/>
                  </a:lnTo>
                  <a:lnTo>
                    <a:pt x="145" y="239"/>
                  </a:lnTo>
                  <a:lnTo>
                    <a:pt x="145" y="238"/>
                  </a:lnTo>
                  <a:lnTo>
                    <a:pt x="147" y="236"/>
                  </a:lnTo>
                  <a:lnTo>
                    <a:pt x="151" y="233"/>
                  </a:lnTo>
                  <a:lnTo>
                    <a:pt x="153" y="232"/>
                  </a:lnTo>
                  <a:lnTo>
                    <a:pt x="153" y="230"/>
                  </a:lnTo>
                  <a:lnTo>
                    <a:pt x="153" y="228"/>
                  </a:lnTo>
                  <a:lnTo>
                    <a:pt x="156" y="224"/>
                  </a:lnTo>
                  <a:lnTo>
                    <a:pt x="157" y="222"/>
                  </a:lnTo>
                  <a:lnTo>
                    <a:pt x="157" y="221"/>
                  </a:lnTo>
                  <a:lnTo>
                    <a:pt x="158" y="220"/>
                  </a:lnTo>
                  <a:lnTo>
                    <a:pt x="161" y="217"/>
                  </a:lnTo>
                  <a:lnTo>
                    <a:pt x="162" y="215"/>
                  </a:lnTo>
                  <a:lnTo>
                    <a:pt x="163" y="213"/>
                  </a:lnTo>
                  <a:lnTo>
                    <a:pt x="162" y="210"/>
                  </a:lnTo>
                  <a:lnTo>
                    <a:pt x="160" y="208"/>
                  </a:lnTo>
                  <a:lnTo>
                    <a:pt x="155" y="201"/>
                  </a:lnTo>
                  <a:lnTo>
                    <a:pt x="150" y="198"/>
                  </a:lnTo>
                  <a:lnTo>
                    <a:pt x="145" y="195"/>
                  </a:lnTo>
                  <a:lnTo>
                    <a:pt x="141" y="194"/>
                  </a:lnTo>
                  <a:lnTo>
                    <a:pt x="139" y="196"/>
                  </a:lnTo>
                  <a:lnTo>
                    <a:pt x="138" y="194"/>
                  </a:lnTo>
                  <a:lnTo>
                    <a:pt x="136" y="193"/>
                  </a:lnTo>
                  <a:lnTo>
                    <a:pt x="133" y="191"/>
                  </a:lnTo>
                  <a:lnTo>
                    <a:pt x="126" y="189"/>
                  </a:lnTo>
                  <a:lnTo>
                    <a:pt x="111" y="181"/>
                  </a:lnTo>
                  <a:lnTo>
                    <a:pt x="105" y="177"/>
                  </a:lnTo>
                  <a:lnTo>
                    <a:pt x="103" y="175"/>
                  </a:lnTo>
                  <a:lnTo>
                    <a:pt x="98" y="171"/>
                  </a:lnTo>
                  <a:lnTo>
                    <a:pt x="88" y="165"/>
                  </a:lnTo>
                  <a:lnTo>
                    <a:pt x="81" y="162"/>
                  </a:lnTo>
                  <a:lnTo>
                    <a:pt x="77" y="162"/>
                  </a:lnTo>
                  <a:lnTo>
                    <a:pt x="69" y="160"/>
                  </a:lnTo>
                  <a:lnTo>
                    <a:pt x="58" y="157"/>
                  </a:lnTo>
                  <a:lnTo>
                    <a:pt x="52" y="153"/>
                  </a:lnTo>
                  <a:lnTo>
                    <a:pt x="51" y="149"/>
                  </a:lnTo>
                  <a:lnTo>
                    <a:pt x="46" y="146"/>
                  </a:lnTo>
                  <a:lnTo>
                    <a:pt x="40" y="142"/>
                  </a:lnTo>
                  <a:lnTo>
                    <a:pt x="37" y="140"/>
                  </a:lnTo>
                  <a:lnTo>
                    <a:pt x="36" y="139"/>
                  </a:lnTo>
                  <a:lnTo>
                    <a:pt x="35" y="138"/>
                  </a:lnTo>
                  <a:lnTo>
                    <a:pt x="31" y="136"/>
                  </a:lnTo>
                  <a:lnTo>
                    <a:pt x="27" y="133"/>
                  </a:lnTo>
                  <a:lnTo>
                    <a:pt x="23" y="129"/>
                  </a:lnTo>
                  <a:lnTo>
                    <a:pt x="19" y="123"/>
                  </a:lnTo>
                  <a:lnTo>
                    <a:pt x="14" y="113"/>
                  </a:lnTo>
                  <a:lnTo>
                    <a:pt x="9" y="107"/>
                  </a:lnTo>
                  <a:lnTo>
                    <a:pt x="3" y="104"/>
                  </a:lnTo>
                  <a:lnTo>
                    <a:pt x="1" y="102"/>
                  </a:lnTo>
                  <a:lnTo>
                    <a:pt x="1" y="101"/>
                  </a:lnTo>
                  <a:lnTo>
                    <a:pt x="0" y="100"/>
                  </a:lnTo>
                  <a:lnTo>
                    <a:pt x="1" y="99"/>
                  </a:lnTo>
                  <a:lnTo>
                    <a:pt x="3" y="92"/>
                  </a:lnTo>
                  <a:lnTo>
                    <a:pt x="6" y="82"/>
                  </a:lnTo>
                  <a:lnTo>
                    <a:pt x="9" y="72"/>
                  </a:lnTo>
                  <a:lnTo>
                    <a:pt x="12" y="61"/>
                  </a:lnTo>
                  <a:lnTo>
                    <a:pt x="12" y="52"/>
                  </a:lnTo>
                  <a:lnTo>
                    <a:pt x="12" y="43"/>
                  </a:lnTo>
                  <a:lnTo>
                    <a:pt x="17" y="36"/>
                  </a:lnTo>
                  <a:lnTo>
                    <a:pt x="21" y="31"/>
                  </a:lnTo>
                  <a:lnTo>
                    <a:pt x="24" y="26"/>
                  </a:lnTo>
                  <a:lnTo>
                    <a:pt x="27" y="18"/>
                  </a:lnTo>
                  <a:lnTo>
                    <a:pt x="29" y="12"/>
                  </a:lnTo>
                  <a:lnTo>
                    <a:pt x="36" y="11"/>
                  </a:lnTo>
                  <a:lnTo>
                    <a:pt x="50" y="8"/>
                  </a:lnTo>
                  <a:lnTo>
                    <a:pt x="57" y="7"/>
                  </a:lnTo>
                  <a:lnTo>
                    <a:pt x="71" y="4"/>
                  </a:lnTo>
                  <a:lnTo>
                    <a:pt x="85" y="1"/>
                  </a:lnTo>
                  <a:lnTo>
                    <a:pt x="99" y="0"/>
                  </a:lnTo>
                  <a:lnTo>
                    <a:pt x="114" y="0"/>
                  </a:lnTo>
                  <a:lnTo>
                    <a:pt x="125" y="7"/>
                  </a:lnTo>
                  <a:lnTo>
                    <a:pt x="134" y="12"/>
                  </a:lnTo>
                  <a:lnTo>
                    <a:pt x="143" y="18"/>
                  </a:lnTo>
                  <a:lnTo>
                    <a:pt x="144" y="19"/>
                  </a:lnTo>
                  <a:lnTo>
                    <a:pt x="145" y="24"/>
                  </a:lnTo>
                  <a:lnTo>
                    <a:pt x="144" y="30"/>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71" name="Google Shape;3171;p203"/>
            <p:cNvSpPr/>
            <p:nvPr/>
          </p:nvSpPr>
          <p:spPr>
            <a:xfrm>
              <a:off x="4210749" y="4518435"/>
              <a:ext cx="125608" cy="110790"/>
            </a:xfrm>
            <a:custGeom>
              <a:avLst/>
              <a:gdLst/>
              <a:ahLst/>
              <a:cxnLst/>
              <a:rect l="l" t="t" r="r" b="b"/>
              <a:pathLst>
                <a:path w="131" h="133" extrusionOk="0">
                  <a:moveTo>
                    <a:pt x="125" y="20"/>
                  </a:moveTo>
                  <a:lnTo>
                    <a:pt x="122" y="23"/>
                  </a:lnTo>
                  <a:lnTo>
                    <a:pt x="119" y="26"/>
                  </a:lnTo>
                  <a:lnTo>
                    <a:pt x="115" y="31"/>
                  </a:lnTo>
                  <a:lnTo>
                    <a:pt x="116" y="33"/>
                  </a:lnTo>
                  <a:lnTo>
                    <a:pt x="115" y="34"/>
                  </a:lnTo>
                  <a:lnTo>
                    <a:pt x="115" y="37"/>
                  </a:lnTo>
                  <a:lnTo>
                    <a:pt x="115" y="40"/>
                  </a:lnTo>
                  <a:lnTo>
                    <a:pt x="116" y="42"/>
                  </a:lnTo>
                  <a:lnTo>
                    <a:pt x="117" y="44"/>
                  </a:lnTo>
                  <a:lnTo>
                    <a:pt x="115" y="48"/>
                  </a:lnTo>
                  <a:lnTo>
                    <a:pt x="116" y="49"/>
                  </a:lnTo>
                  <a:lnTo>
                    <a:pt x="117" y="53"/>
                  </a:lnTo>
                  <a:lnTo>
                    <a:pt x="117" y="55"/>
                  </a:lnTo>
                  <a:lnTo>
                    <a:pt x="117" y="57"/>
                  </a:lnTo>
                  <a:lnTo>
                    <a:pt x="118" y="58"/>
                  </a:lnTo>
                  <a:lnTo>
                    <a:pt x="119" y="59"/>
                  </a:lnTo>
                  <a:lnTo>
                    <a:pt x="119" y="62"/>
                  </a:lnTo>
                  <a:lnTo>
                    <a:pt x="122" y="66"/>
                  </a:lnTo>
                  <a:lnTo>
                    <a:pt x="124" y="68"/>
                  </a:lnTo>
                  <a:lnTo>
                    <a:pt x="126" y="71"/>
                  </a:lnTo>
                  <a:lnTo>
                    <a:pt x="128" y="73"/>
                  </a:lnTo>
                  <a:lnTo>
                    <a:pt x="129" y="75"/>
                  </a:lnTo>
                  <a:lnTo>
                    <a:pt x="130" y="75"/>
                  </a:lnTo>
                  <a:lnTo>
                    <a:pt x="130" y="76"/>
                  </a:lnTo>
                  <a:lnTo>
                    <a:pt x="130" y="78"/>
                  </a:lnTo>
                  <a:lnTo>
                    <a:pt x="129" y="81"/>
                  </a:lnTo>
                  <a:lnTo>
                    <a:pt x="128" y="84"/>
                  </a:lnTo>
                  <a:lnTo>
                    <a:pt x="124" y="89"/>
                  </a:lnTo>
                  <a:lnTo>
                    <a:pt x="123" y="91"/>
                  </a:lnTo>
                  <a:lnTo>
                    <a:pt x="124" y="95"/>
                  </a:lnTo>
                  <a:lnTo>
                    <a:pt x="124" y="99"/>
                  </a:lnTo>
                  <a:lnTo>
                    <a:pt x="124" y="101"/>
                  </a:lnTo>
                  <a:lnTo>
                    <a:pt x="122" y="105"/>
                  </a:lnTo>
                  <a:lnTo>
                    <a:pt x="117" y="112"/>
                  </a:lnTo>
                  <a:lnTo>
                    <a:pt x="115" y="114"/>
                  </a:lnTo>
                  <a:lnTo>
                    <a:pt x="113" y="116"/>
                  </a:lnTo>
                  <a:lnTo>
                    <a:pt x="112" y="116"/>
                  </a:lnTo>
                  <a:lnTo>
                    <a:pt x="110" y="116"/>
                  </a:lnTo>
                  <a:lnTo>
                    <a:pt x="110" y="117"/>
                  </a:lnTo>
                  <a:lnTo>
                    <a:pt x="108" y="117"/>
                  </a:lnTo>
                  <a:lnTo>
                    <a:pt x="107" y="116"/>
                  </a:lnTo>
                  <a:lnTo>
                    <a:pt x="107" y="114"/>
                  </a:lnTo>
                  <a:lnTo>
                    <a:pt x="107" y="113"/>
                  </a:lnTo>
                  <a:lnTo>
                    <a:pt x="106" y="112"/>
                  </a:lnTo>
                  <a:lnTo>
                    <a:pt x="102" y="113"/>
                  </a:lnTo>
                  <a:lnTo>
                    <a:pt x="102" y="112"/>
                  </a:lnTo>
                  <a:lnTo>
                    <a:pt x="101" y="111"/>
                  </a:lnTo>
                  <a:lnTo>
                    <a:pt x="99" y="109"/>
                  </a:lnTo>
                  <a:lnTo>
                    <a:pt x="99" y="108"/>
                  </a:lnTo>
                  <a:lnTo>
                    <a:pt x="97" y="108"/>
                  </a:lnTo>
                  <a:lnTo>
                    <a:pt x="96" y="109"/>
                  </a:lnTo>
                  <a:lnTo>
                    <a:pt x="94" y="110"/>
                  </a:lnTo>
                  <a:lnTo>
                    <a:pt x="93" y="109"/>
                  </a:lnTo>
                  <a:lnTo>
                    <a:pt x="92" y="109"/>
                  </a:lnTo>
                  <a:lnTo>
                    <a:pt x="89" y="111"/>
                  </a:lnTo>
                  <a:lnTo>
                    <a:pt x="87" y="111"/>
                  </a:lnTo>
                  <a:lnTo>
                    <a:pt x="86" y="113"/>
                  </a:lnTo>
                  <a:lnTo>
                    <a:pt x="77" y="114"/>
                  </a:lnTo>
                  <a:lnTo>
                    <a:pt x="74" y="114"/>
                  </a:lnTo>
                  <a:lnTo>
                    <a:pt x="69" y="111"/>
                  </a:lnTo>
                  <a:lnTo>
                    <a:pt x="68" y="111"/>
                  </a:lnTo>
                  <a:lnTo>
                    <a:pt x="67" y="111"/>
                  </a:lnTo>
                  <a:lnTo>
                    <a:pt x="67" y="111"/>
                  </a:lnTo>
                  <a:lnTo>
                    <a:pt x="66" y="111"/>
                  </a:lnTo>
                  <a:lnTo>
                    <a:pt x="65" y="114"/>
                  </a:lnTo>
                  <a:lnTo>
                    <a:pt x="65" y="116"/>
                  </a:lnTo>
                  <a:lnTo>
                    <a:pt x="63" y="116"/>
                  </a:lnTo>
                  <a:lnTo>
                    <a:pt x="62" y="117"/>
                  </a:lnTo>
                  <a:lnTo>
                    <a:pt x="61" y="118"/>
                  </a:lnTo>
                  <a:lnTo>
                    <a:pt x="64" y="119"/>
                  </a:lnTo>
                  <a:lnTo>
                    <a:pt x="65" y="122"/>
                  </a:lnTo>
                  <a:lnTo>
                    <a:pt x="67" y="124"/>
                  </a:lnTo>
                  <a:lnTo>
                    <a:pt x="69" y="126"/>
                  </a:lnTo>
                  <a:lnTo>
                    <a:pt x="68" y="128"/>
                  </a:lnTo>
                  <a:lnTo>
                    <a:pt x="68" y="131"/>
                  </a:lnTo>
                  <a:lnTo>
                    <a:pt x="67" y="131"/>
                  </a:lnTo>
                  <a:lnTo>
                    <a:pt x="65" y="132"/>
                  </a:lnTo>
                  <a:lnTo>
                    <a:pt x="59" y="131"/>
                  </a:lnTo>
                  <a:lnTo>
                    <a:pt x="54" y="129"/>
                  </a:lnTo>
                  <a:lnTo>
                    <a:pt x="52" y="129"/>
                  </a:lnTo>
                  <a:lnTo>
                    <a:pt x="50" y="129"/>
                  </a:lnTo>
                  <a:lnTo>
                    <a:pt x="49" y="128"/>
                  </a:lnTo>
                  <a:lnTo>
                    <a:pt x="48" y="127"/>
                  </a:lnTo>
                  <a:lnTo>
                    <a:pt x="46" y="127"/>
                  </a:lnTo>
                  <a:lnTo>
                    <a:pt x="44" y="126"/>
                  </a:lnTo>
                  <a:lnTo>
                    <a:pt x="42" y="123"/>
                  </a:lnTo>
                  <a:lnTo>
                    <a:pt x="40" y="120"/>
                  </a:lnTo>
                  <a:lnTo>
                    <a:pt x="39" y="118"/>
                  </a:lnTo>
                  <a:lnTo>
                    <a:pt x="38" y="117"/>
                  </a:lnTo>
                  <a:lnTo>
                    <a:pt x="36" y="114"/>
                  </a:lnTo>
                  <a:lnTo>
                    <a:pt x="36" y="112"/>
                  </a:lnTo>
                  <a:lnTo>
                    <a:pt x="34" y="111"/>
                  </a:lnTo>
                  <a:lnTo>
                    <a:pt x="34" y="110"/>
                  </a:lnTo>
                  <a:lnTo>
                    <a:pt x="33" y="107"/>
                  </a:lnTo>
                  <a:lnTo>
                    <a:pt x="33" y="107"/>
                  </a:lnTo>
                  <a:lnTo>
                    <a:pt x="33" y="106"/>
                  </a:lnTo>
                  <a:lnTo>
                    <a:pt x="32" y="106"/>
                  </a:lnTo>
                  <a:lnTo>
                    <a:pt x="31" y="103"/>
                  </a:lnTo>
                  <a:lnTo>
                    <a:pt x="31" y="103"/>
                  </a:lnTo>
                  <a:lnTo>
                    <a:pt x="30" y="102"/>
                  </a:lnTo>
                  <a:lnTo>
                    <a:pt x="29" y="100"/>
                  </a:lnTo>
                  <a:lnTo>
                    <a:pt x="28" y="100"/>
                  </a:lnTo>
                  <a:lnTo>
                    <a:pt x="27" y="99"/>
                  </a:lnTo>
                  <a:lnTo>
                    <a:pt x="27" y="96"/>
                  </a:lnTo>
                  <a:lnTo>
                    <a:pt x="26" y="95"/>
                  </a:lnTo>
                  <a:lnTo>
                    <a:pt x="26" y="93"/>
                  </a:lnTo>
                  <a:lnTo>
                    <a:pt x="26" y="92"/>
                  </a:lnTo>
                  <a:lnTo>
                    <a:pt x="26" y="90"/>
                  </a:lnTo>
                  <a:lnTo>
                    <a:pt x="25" y="90"/>
                  </a:lnTo>
                  <a:lnTo>
                    <a:pt x="25" y="88"/>
                  </a:lnTo>
                  <a:lnTo>
                    <a:pt x="25" y="84"/>
                  </a:lnTo>
                  <a:lnTo>
                    <a:pt x="24" y="83"/>
                  </a:lnTo>
                  <a:lnTo>
                    <a:pt x="20" y="83"/>
                  </a:lnTo>
                  <a:lnTo>
                    <a:pt x="20" y="84"/>
                  </a:lnTo>
                  <a:lnTo>
                    <a:pt x="18" y="84"/>
                  </a:lnTo>
                  <a:lnTo>
                    <a:pt x="16" y="84"/>
                  </a:lnTo>
                  <a:lnTo>
                    <a:pt x="15" y="83"/>
                  </a:lnTo>
                  <a:lnTo>
                    <a:pt x="13" y="82"/>
                  </a:lnTo>
                  <a:lnTo>
                    <a:pt x="13" y="82"/>
                  </a:lnTo>
                  <a:lnTo>
                    <a:pt x="13" y="79"/>
                  </a:lnTo>
                  <a:lnTo>
                    <a:pt x="11" y="76"/>
                  </a:lnTo>
                  <a:lnTo>
                    <a:pt x="8" y="74"/>
                  </a:lnTo>
                  <a:lnTo>
                    <a:pt x="6" y="70"/>
                  </a:lnTo>
                  <a:lnTo>
                    <a:pt x="5" y="68"/>
                  </a:lnTo>
                  <a:lnTo>
                    <a:pt x="1" y="64"/>
                  </a:lnTo>
                  <a:lnTo>
                    <a:pt x="0" y="60"/>
                  </a:lnTo>
                  <a:lnTo>
                    <a:pt x="0" y="58"/>
                  </a:lnTo>
                  <a:lnTo>
                    <a:pt x="2" y="55"/>
                  </a:lnTo>
                  <a:lnTo>
                    <a:pt x="3" y="52"/>
                  </a:lnTo>
                  <a:lnTo>
                    <a:pt x="4" y="49"/>
                  </a:lnTo>
                  <a:lnTo>
                    <a:pt x="5" y="47"/>
                  </a:lnTo>
                  <a:lnTo>
                    <a:pt x="6" y="45"/>
                  </a:lnTo>
                  <a:lnTo>
                    <a:pt x="7" y="42"/>
                  </a:lnTo>
                  <a:lnTo>
                    <a:pt x="6" y="40"/>
                  </a:lnTo>
                  <a:lnTo>
                    <a:pt x="5" y="38"/>
                  </a:lnTo>
                  <a:lnTo>
                    <a:pt x="4" y="37"/>
                  </a:lnTo>
                  <a:lnTo>
                    <a:pt x="6" y="35"/>
                  </a:lnTo>
                  <a:lnTo>
                    <a:pt x="7" y="34"/>
                  </a:lnTo>
                  <a:lnTo>
                    <a:pt x="8" y="34"/>
                  </a:lnTo>
                  <a:lnTo>
                    <a:pt x="10" y="33"/>
                  </a:lnTo>
                  <a:lnTo>
                    <a:pt x="11" y="32"/>
                  </a:lnTo>
                  <a:lnTo>
                    <a:pt x="13" y="32"/>
                  </a:lnTo>
                  <a:lnTo>
                    <a:pt x="15" y="31"/>
                  </a:lnTo>
                  <a:lnTo>
                    <a:pt x="21" y="31"/>
                  </a:lnTo>
                  <a:lnTo>
                    <a:pt x="24" y="31"/>
                  </a:lnTo>
                  <a:lnTo>
                    <a:pt x="24" y="30"/>
                  </a:lnTo>
                  <a:lnTo>
                    <a:pt x="24" y="28"/>
                  </a:lnTo>
                  <a:lnTo>
                    <a:pt x="25" y="26"/>
                  </a:lnTo>
                  <a:lnTo>
                    <a:pt x="26" y="26"/>
                  </a:lnTo>
                  <a:lnTo>
                    <a:pt x="27" y="25"/>
                  </a:lnTo>
                  <a:lnTo>
                    <a:pt x="27" y="24"/>
                  </a:lnTo>
                  <a:lnTo>
                    <a:pt x="27" y="24"/>
                  </a:lnTo>
                  <a:lnTo>
                    <a:pt x="26" y="24"/>
                  </a:lnTo>
                  <a:lnTo>
                    <a:pt x="25" y="24"/>
                  </a:lnTo>
                  <a:lnTo>
                    <a:pt x="24" y="21"/>
                  </a:lnTo>
                  <a:lnTo>
                    <a:pt x="25" y="19"/>
                  </a:lnTo>
                  <a:lnTo>
                    <a:pt x="26" y="17"/>
                  </a:lnTo>
                  <a:lnTo>
                    <a:pt x="26" y="16"/>
                  </a:lnTo>
                  <a:lnTo>
                    <a:pt x="28" y="14"/>
                  </a:lnTo>
                  <a:lnTo>
                    <a:pt x="28" y="14"/>
                  </a:lnTo>
                  <a:lnTo>
                    <a:pt x="30" y="11"/>
                  </a:lnTo>
                  <a:lnTo>
                    <a:pt x="30" y="8"/>
                  </a:lnTo>
                  <a:lnTo>
                    <a:pt x="31" y="5"/>
                  </a:lnTo>
                  <a:lnTo>
                    <a:pt x="32" y="2"/>
                  </a:lnTo>
                  <a:lnTo>
                    <a:pt x="35" y="0"/>
                  </a:lnTo>
                  <a:lnTo>
                    <a:pt x="51" y="2"/>
                  </a:lnTo>
                  <a:lnTo>
                    <a:pt x="58" y="3"/>
                  </a:lnTo>
                  <a:lnTo>
                    <a:pt x="68" y="6"/>
                  </a:lnTo>
                  <a:lnTo>
                    <a:pt x="69" y="9"/>
                  </a:lnTo>
                  <a:lnTo>
                    <a:pt x="69" y="6"/>
                  </a:lnTo>
                  <a:lnTo>
                    <a:pt x="69" y="3"/>
                  </a:lnTo>
                  <a:lnTo>
                    <a:pt x="71" y="1"/>
                  </a:lnTo>
                  <a:lnTo>
                    <a:pt x="77" y="0"/>
                  </a:lnTo>
                  <a:lnTo>
                    <a:pt x="86" y="1"/>
                  </a:lnTo>
                  <a:lnTo>
                    <a:pt x="93" y="0"/>
                  </a:lnTo>
                  <a:lnTo>
                    <a:pt x="103" y="0"/>
                  </a:lnTo>
                  <a:lnTo>
                    <a:pt x="118" y="2"/>
                  </a:lnTo>
                  <a:lnTo>
                    <a:pt x="125" y="4"/>
                  </a:lnTo>
                  <a:lnTo>
                    <a:pt x="128" y="5"/>
                  </a:lnTo>
                  <a:lnTo>
                    <a:pt x="129" y="8"/>
                  </a:lnTo>
                  <a:lnTo>
                    <a:pt x="129" y="12"/>
                  </a:lnTo>
                  <a:lnTo>
                    <a:pt x="128" y="15"/>
                  </a:lnTo>
                  <a:lnTo>
                    <a:pt x="125" y="20"/>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72" name="Google Shape;3172;p203"/>
            <p:cNvSpPr/>
            <p:nvPr/>
          </p:nvSpPr>
          <p:spPr>
            <a:xfrm>
              <a:off x="3239384" y="4289469"/>
              <a:ext cx="75364" cy="36930"/>
            </a:xfrm>
            <a:custGeom>
              <a:avLst/>
              <a:gdLst/>
              <a:ahLst/>
              <a:cxnLst/>
              <a:rect l="l" t="t" r="r" b="b"/>
              <a:pathLst>
                <a:path w="78" h="43" extrusionOk="0">
                  <a:moveTo>
                    <a:pt x="24" y="1"/>
                  </a:moveTo>
                  <a:lnTo>
                    <a:pt x="25" y="1"/>
                  </a:lnTo>
                  <a:lnTo>
                    <a:pt x="30" y="3"/>
                  </a:lnTo>
                  <a:lnTo>
                    <a:pt x="32" y="2"/>
                  </a:lnTo>
                  <a:lnTo>
                    <a:pt x="34" y="3"/>
                  </a:lnTo>
                  <a:lnTo>
                    <a:pt x="35" y="4"/>
                  </a:lnTo>
                  <a:lnTo>
                    <a:pt x="36" y="6"/>
                  </a:lnTo>
                  <a:lnTo>
                    <a:pt x="40" y="9"/>
                  </a:lnTo>
                  <a:lnTo>
                    <a:pt x="41" y="10"/>
                  </a:lnTo>
                  <a:lnTo>
                    <a:pt x="44" y="12"/>
                  </a:lnTo>
                  <a:lnTo>
                    <a:pt x="45" y="13"/>
                  </a:lnTo>
                  <a:lnTo>
                    <a:pt x="47" y="14"/>
                  </a:lnTo>
                  <a:lnTo>
                    <a:pt x="49" y="14"/>
                  </a:lnTo>
                  <a:lnTo>
                    <a:pt x="52" y="15"/>
                  </a:lnTo>
                  <a:lnTo>
                    <a:pt x="52" y="16"/>
                  </a:lnTo>
                  <a:lnTo>
                    <a:pt x="52" y="17"/>
                  </a:lnTo>
                  <a:lnTo>
                    <a:pt x="52" y="19"/>
                  </a:lnTo>
                  <a:lnTo>
                    <a:pt x="53" y="19"/>
                  </a:lnTo>
                  <a:lnTo>
                    <a:pt x="55" y="18"/>
                  </a:lnTo>
                  <a:lnTo>
                    <a:pt x="59" y="16"/>
                  </a:lnTo>
                  <a:lnTo>
                    <a:pt x="63" y="15"/>
                  </a:lnTo>
                  <a:lnTo>
                    <a:pt x="65" y="16"/>
                  </a:lnTo>
                  <a:lnTo>
                    <a:pt x="66" y="17"/>
                  </a:lnTo>
                  <a:lnTo>
                    <a:pt x="68" y="18"/>
                  </a:lnTo>
                  <a:lnTo>
                    <a:pt x="71" y="18"/>
                  </a:lnTo>
                  <a:lnTo>
                    <a:pt x="74" y="18"/>
                  </a:lnTo>
                  <a:lnTo>
                    <a:pt x="76" y="20"/>
                  </a:lnTo>
                  <a:lnTo>
                    <a:pt x="77" y="20"/>
                  </a:lnTo>
                  <a:lnTo>
                    <a:pt x="75" y="26"/>
                  </a:lnTo>
                  <a:lnTo>
                    <a:pt x="75" y="28"/>
                  </a:lnTo>
                  <a:lnTo>
                    <a:pt x="75" y="30"/>
                  </a:lnTo>
                  <a:lnTo>
                    <a:pt x="75" y="31"/>
                  </a:lnTo>
                  <a:lnTo>
                    <a:pt x="76" y="31"/>
                  </a:lnTo>
                  <a:lnTo>
                    <a:pt x="76" y="32"/>
                  </a:lnTo>
                  <a:lnTo>
                    <a:pt x="74" y="34"/>
                  </a:lnTo>
                  <a:lnTo>
                    <a:pt x="73" y="34"/>
                  </a:lnTo>
                  <a:lnTo>
                    <a:pt x="74" y="38"/>
                  </a:lnTo>
                  <a:lnTo>
                    <a:pt x="72" y="40"/>
                  </a:lnTo>
                  <a:lnTo>
                    <a:pt x="70" y="41"/>
                  </a:lnTo>
                  <a:lnTo>
                    <a:pt x="67" y="42"/>
                  </a:lnTo>
                  <a:lnTo>
                    <a:pt x="62" y="42"/>
                  </a:lnTo>
                  <a:lnTo>
                    <a:pt x="54" y="40"/>
                  </a:lnTo>
                  <a:lnTo>
                    <a:pt x="48" y="38"/>
                  </a:lnTo>
                  <a:lnTo>
                    <a:pt x="46" y="38"/>
                  </a:lnTo>
                  <a:lnTo>
                    <a:pt x="47" y="39"/>
                  </a:lnTo>
                  <a:lnTo>
                    <a:pt x="49" y="39"/>
                  </a:lnTo>
                  <a:lnTo>
                    <a:pt x="52" y="40"/>
                  </a:lnTo>
                  <a:lnTo>
                    <a:pt x="52" y="41"/>
                  </a:lnTo>
                  <a:lnTo>
                    <a:pt x="40" y="38"/>
                  </a:lnTo>
                  <a:lnTo>
                    <a:pt x="27" y="31"/>
                  </a:lnTo>
                  <a:lnTo>
                    <a:pt x="19" y="30"/>
                  </a:lnTo>
                  <a:lnTo>
                    <a:pt x="10" y="29"/>
                  </a:lnTo>
                  <a:lnTo>
                    <a:pt x="5" y="25"/>
                  </a:lnTo>
                  <a:lnTo>
                    <a:pt x="1" y="23"/>
                  </a:lnTo>
                  <a:lnTo>
                    <a:pt x="0" y="22"/>
                  </a:lnTo>
                  <a:lnTo>
                    <a:pt x="0" y="20"/>
                  </a:lnTo>
                  <a:lnTo>
                    <a:pt x="2" y="17"/>
                  </a:lnTo>
                  <a:lnTo>
                    <a:pt x="6" y="14"/>
                  </a:lnTo>
                  <a:lnTo>
                    <a:pt x="7" y="13"/>
                  </a:lnTo>
                  <a:lnTo>
                    <a:pt x="9" y="12"/>
                  </a:lnTo>
                  <a:lnTo>
                    <a:pt x="11" y="12"/>
                  </a:lnTo>
                  <a:lnTo>
                    <a:pt x="12" y="12"/>
                  </a:lnTo>
                  <a:lnTo>
                    <a:pt x="13" y="10"/>
                  </a:lnTo>
                  <a:lnTo>
                    <a:pt x="14" y="8"/>
                  </a:lnTo>
                  <a:lnTo>
                    <a:pt x="17" y="7"/>
                  </a:lnTo>
                  <a:lnTo>
                    <a:pt x="18" y="6"/>
                  </a:lnTo>
                  <a:lnTo>
                    <a:pt x="18" y="5"/>
                  </a:lnTo>
                  <a:lnTo>
                    <a:pt x="17" y="3"/>
                  </a:lnTo>
                  <a:lnTo>
                    <a:pt x="17" y="1"/>
                  </a:lnTo>
                  <a:lnTo>
                    <a:pt x="19" y="1"/>
                  </a:lnTo>
                  <a:lnTo>
                    <a:pt x="20" y="1"/>
                  </a:lnTo>
                  <a:lnTo>
                    <a:pt x="22" y="0"/>
                  </a:lnTo>
                  <a:lnTo>
                    <a:pt x="23" y="0"/>
                  </a:lnTo>
                  <a:lnTo>
                    <a:pt x="24" y="1"/>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73" name="Google Shape;3173;p203"/>
            <p:cNvSpPr/>
            <p:nvPr/>
          </p:nvSpPr>
          <p:spPr>
            <a:xfrm>
              <a:off x="4060020" y="4189759"/>
              <a:ext cx="4188" cy="3692"/>
            </a:xfrm>
            <a:custGeom>
              <a:avLst/>
              <a:gdLst/>
              <a:ahLst/>
              <a:cxnLst/>
              <a:rect l="l" t="t" r="r" b="b"/>
              <a:pathLst>
                <a:path w="5" h="2" extrusionOk="0">
                  <a:moveTo>
                    <a:pt x="0" y="0"/>
                  </a:moveTo>
                  <a:lnTo>
                    <a:pt x="4" y="0"/>
                  </a:lnTo>
                  <a:lnTo>
                    <a:pt x="4" y="0"/>
                  </a:lnTo>
                  <a:lnTo>
                    <a:pt x="3" y="1"/>
                  </a:lnTo>
                  <a:lnTo>
                    <a:pt x="1" y="1"/>
                  </a:lnTo>
                  <a:lnTo>
                    <a:pt x="0" y="0"/>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74" name="Google Shape;3174;p203"/>
            <p:cNvSpPr/>
            <p:nvPr/>
          </p:nvSpPr>
          <p:spPr>
            <a:xfrm>
              <a:off x="4060020" y="4189759"/>
              <a:ext cx="4188" cy="3692"/>
            </a:xfrm>
            <a:custGeom>
              <a:avLst/>
              <a:gdLst/>
              <a:ahLst/>
              <a:cxnLst/>
              <a:rect l="l" t="t" r="r" b="b"/>
              <a:pathLst>
                <a:path w="5" h="2" extrusionOk="0">
                  <a:moveTo>
                    <a:pt x="0" y="0"/>
                  </a:moveTo>
                  <a:lnTo>
                    <a:pt x="4" y="0"/>
                  </a:lnTo>
                  <a:lnTo>
                    <a:pt x="4" y="0"/>
                  </a:lnTo>
                  <a:lnTo>
                    <a:pt x="3" y="1"/>
                  </a:lnTo>
                  <a:lnTo>
                    <a:pt x="1" y="1"/>
                  </a:lnTo>
                  <a:lnTo>
                    <a:pt x="0"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75" name="Google Shape;3175;p203"/>
            <p:cNvSpPr/>
            <p:nvPr/>
          </p:nvSpPr>
          <p:spPr>
            <a:xfrm>
              <a:off x="3779498" y="4078969"/>
              <a:ext cx="20933" cy="7386"/>
            </a:xfrm>
            <a:custGeom>
              <a:avLst/>
              <a:gdLst/>
              <a:ahLst/>
              <a:cxnLst/>
              <a:rect l="l" t="t" r="r" b="b"/>
              <a:pathLst>
                <a:path w="24" h="8" extrusionOk="0">
                  <a:moveTo>
                    <a:pt x="0" y="4"/>
                  </a:moveTo>
                  <a:lnTo>
                    <a:pt x="4" y="6"/>
                  </a:lnTo>
                  <a:lnTo>
                    <a:pt x="7" y="6"/>
                  </a:lnTo>
                  <a:lnTo>
                    <a:pt x="7" y="6"/>
                  </a:lnTo>
                  <a:lnTo>
                    <a:pt x="5" y="6"/>
                  </a:lnTo>
                  <a:lnTo>
                    <a:pt x="5" y="6"/>
                  </a:lnTo>
                  <a:lnTo>
                    <a:pt x="2" y="7"/>
                  </a:lnTo>
                  <a:lnTo>
                    <a:pt x="0" y="7"/>
                  </a:lnTo>
                  <a:lnTo>
                    <a:pt x="0" y="6"/>
                  </a:lnTo>
                  <a:lnTo>
                    <a:pt x="0" y="4"/>
                  </a:lnTo>
                  <a:close/>
                  <a:moveTo>
                    <a:pt x="23" y="7"/>
                  </a:moveTo>
                  <a:lnTo>
                    <a:pt x="22" y="7"/>
                  </a:lnTo>
                  <a:lnTo>
                    <a:pt x="20" y="6"/>
                  </a:lnTo>
                  <a:lnTo>
                    <a:pt x="17" y="6"/>
                  </a:lnTo>
                  <a:lnTo>
                    <a:pt x="16" y="4"/>
                  </a:lnTo>
                  <a:lnTo>
                    <a:pt x="18" y="4"/>
                  </a:lnTo>
                  <a:lnTo>
                    <a:pt x="22" y="4"/>
                  </a:lnTo>
                  <a:lnTo>
                    <a:pt x="23" y="6"/>
                  </a:lnTo>
                  <a:lnTo>
                    <a:pt x="23" y="7"/>
                  </a:lnTo>
                  <a:close/>
                  <a:moveTo>
                    <a:pt x="15" y="4"/>
                  </a:moveTo>
                  <a:lnTo>
                    <a:pt x="14" y="4"/>
                  </a:lnTo>
                  <a:lnTo>
                    <a:pt x="13" y="3"/>
                  </a:lnTo>
                  <a:lnTo>
                    <a:pt x="13" y="3"/>
                  </a:lnTo>
                  <a:lnTo>
                    <a:pt x="12" y="3"/>
                  </a:lnTo>
                  <a:lnTo>
                    <a:pt x="11" y="1"/>
                  </a:lnTo>
                  <a:lnTo>
                    <a:pt x="11" y="0"/>
                  </a:lnTo>
                  <a:lnTo>
                    <a:pt x="13" y="0"/>
                  </a:lnTo>
                  <a:lnTo>
                    <a:pt x="14" y="3"/>
                  </a:lnTo>
                  <a:lnTo>
                    <a:pt x="15" y="4"/>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76" name="Google Shape;3176;p203"/>
            <p:cNvSpPr/>
            <p:nvPr/>
          </p:nvSpPr>
          <p:spPr>
            <a:xfrm>
              <a:off x="3779498" y="4082661"/>
              <a:ext cx="8374" cy="3694"/>
            </a:xfrm>
            <a:custGeom>
              <a:avLst/>
              <a:gdLst/>
              <a:ahLst/>
              <a:cxnLst/>
              <a:rect l="l" t="t" r="r" b="b"/>
              <a:pathLst>
                <a:path w="8" h="4" extrusionOk="0">
                  <a:moveTo>
                    <a:pt x="0" y="0"/>
                  </a:moveTo>
                  <a:lnTo>
                    <a:pt x="4" y="2"/>
                  </a:lnTo>
                  <a:lnTo>
                    <a:pt x="7" y="2"/>
                  </a:lnTo>
                  <a:lnTo>
                    <a:pt x="7" y="2"/>
                  </a:lnTo>
                  <a:lnTo>
                    <a:pt x="5" y="2"/>
                  </a:lnTo>
                  <a:lnTo>
                    <a:pt x="5" y="2"/>
                  </a:lnTo>
                  <a:lnTo>
                    <a:pt x="2" y="3"/>
                  </a:lnTo>
                  <a:lnTo>
                    <a:pt x="0" y="3"/>
                  </a:lnTo>
                  <a:lnTo>
                    <a:pt x="0" y="2"/>
                  </a:lnTo>
                  <a:lnTo>
                    <a:pt x="0"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77" name="Google Shape;3177;p203"/>
            <p:cNvSpPr/>
            <p:nvPr/>
          </p:nvSpPr>
          <p:spPr>
            <a:xfrm>
              <a:off x="3792057" y="4082661"/>
              <a:ext cx="8374" cy="3694"/>
            </a:xfrm>
            <a:custGeom>
              <a:avLst/>
              <a:gdLst/>
              <a:ahLst/>
              <a:cxnLst/>
              <a:rect l="l" t="t" r="r" b="b"/>
              <a:pathLst>
                <a:path w="8" h="4" extrusionOk="0">
                  <a:moveTo>
                    <a:pt x="7" y="3"/>
                  </a:moveTo>
                  <a:lnTo>
                    <a:pt x="6" y="3"/>
                  </a:lnTo>
                  <a:lnTo>
                    <a:pt x="4" y="2"/>
                  </a:lnTo>
                  <a:lnTo>
                    <a:pt x="1" y="2"/>
                  </a:lnTo>
                  <a:lnTo>
                    <a:pt x="0" y="0"/>
                  </a:lnTo>
                  <a:lnTo>
                    <a:pt x="2" y="0"/>
                  </a:lnTo>
                  <a:lnTo>
                    <a:pt x="6" y="0"/>
                  </a:lnTo>
                  <a:lnTo>
                    <a:pt x="7" y="2"/>
                  </a:lnTo>
                  <a:lnTo>
                    <a:pt x="7"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78" name="Google Shape;3178;p203"/>
            <p:cNvSpPr/>
            <p:nvPr/>
          </p:nvSpPr>
          <p:spPr>
            <a:xfrm>
              <a:off x="3787872" y="4078969"/>
              <a:ext cx="4185" cy="3692"/>
            </a:xfrm>
            <a:custGeom>
              <a:avLst/>
              <a:gdLst/>
              <a:ahLst/>
              <a:cxnLst/>
              <a:rect l="l" t="t" r="r" b="b"/>
              <a:pathLst>
                <a:path w="5" h="5" extrusionOk="0">
                  <a:moveTo>
                    <a:pt x="4" y="4"/>
                  </a:moveTo>
                  <a:lnTo>
                    <a:pt x="3" y="4"/>
                  </a:lnTo>
                  <a:lnTo>
                    <a:pt x="2" y="3"/>
                  </a:lnTo>
                  <a:lnTo>
                    <a:pt x="2" y="3"/>
                  </a:lnTo>
                  <a:lnTo>
                    <a:pt x="1" y="3"/>
                  </a:lnTo>
                  <a:lnTo>
                    <a:pt x="0" y="1"/>
                  </a:lnTo>
                  <a:lnTo>
                    <a:pt x="0" y="0"/>
                  </a:lnTo>
                  <a:lnTo>
                    <a:pt x="2" y="0"/>
                  </a:lnTo>
                  <a:lnTo>
                    <a:pt x="3" y="3"/>
                  </a:lnTo>
                  <a:lnTo>
                    <a:pt x="4"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79" name="Google Shape;3179;p203"/>
            <p:cNvSpPr/>
            <p:nvPr/>
          </p:nvSpPr>
          <p:spPr>
            <a:xfrm>
              <a:off x="4093516" y="4374409"/>
              <a:ext cx="41869" cy="33236"/>
            </a:xfrm>
            <a:custGeom>
              <a:avLst/>
              <a:gdLst/>
              <a:ahLst/>
              <a:cxnLst/>
              <a:rect l="l" t="t" r="r" b="b"/>
              <a:pathLst>
                <a:path w="45" h="41" extrusionOk="0">
                  <a:moveTo>
                    <a:pt x="28" y="38"/>
                  </a:moveTo>
                  <a:lnTo>
                    <a:pt x="23" y="40"/>
                  </a:lnTo>
                  <a:lnTo>
                    <a:pt x="10" y="40"/>
                  </a:lnTo>
                  <a:lnTo>
                    <a:pt x="5" y="40"/>
                  </a:lnTo>
                  <a:lnTo>
                    <a:pt x="0" y="40"/>
                  </a:lnTo>
                  <a:lnTo>
                    <a:pt x="8" y="36"/>
                  </a:lnTo>
                  <a:lnTo>
                    <a:pt x="9" y="35"/>
                  </a:lnTo>
                  <a:lnTo>
                    <a:pt x="12" y="34"/>
                  </a:lnTo>
                  <a:lnTo>
                    <a:pt x="13" y="33"/>
                  </a:lnTo>
                  <a:lnTo>
                    <a:pt x="14" y="25"/>
                  </a:lnTo>
                  <a:lnTo>
                    <a:pt x="14" y="23"/>
                  </a:lnTo>
                  <a:lnTo>
                    <a:pt x="13" y="22"/>
                  </a:lnTo>
                  <a:lnTo>
                    <a:pt x="12" y="20"/>
                  </a:lnTo>
                  <a:lnTo>
                    <a:pt x="9" y="20"/>
                  </a:lnTo>
                  <a:lnTo>
                    <a:pt x="8" y="19"/>
                  </a:lnTo>
                  <a:lnTo>
                    <a:pt x="10" y="18"/>
                  </a:lnTo>
                  <a:lnTo>
                    <a:pt x="14" y="17"/>
                  </a:lnTo>
                  <a:lnTo>
                    <a:pt x="17" y="17"/>
                  </a:lnTo>
                  <a:lnTo>
                    <a:pt x="23" y="16"/>
                  </a:lnTo>
                  <a:lnTo>
                    <a:pt x="27" y="16"/>
                  </a:lnTo>
                  <a:lnTo>
                    <a:pt x="32" y="15"/>
                  </a:lnTo>
                  <a:lnTo>
                    <a:pt x="29" y="19"/>
                  </a:lnTo>
                  <a:lnTo>
                    <a:pt x="28" y="20"/>
                  </a:lnTo>
                  <a:lnTo>
                    <a:pt x="28" y="24"/>
                  </a:lnTo>
                  <a:lnTo>
                    <a:pt x="28" y="27"/>
                  </a:lnTo>
                  <a:lnTo>
                    <a:pt x="28" y="30"/>
                  </a:lnTo>
                  <a:lnTo>
                    <a:pt x="30" y="32"/>
                  </a:lnTo>
                  <a:lnTo>
                    <a:pt x="29" y="34"/>
                  </a:lnTo>
                  <a:lnTo>
                    <a:pt x="29" y="37"/>
                  </a:lnTo>
                  <a:lnTo>
                    <a:pt x="28" y="38"/>
                  </a:lnTo>
                  <a:close/>
                  <a:moveTo>
                    <a:pt x="37" y="4"/>
                  </a:moveTo>
                  <a:lnTo>
                    <a:pt x="35" y="5"/>
                  </a:lnTo>
                  <a:lnTo>
                    <a:pt x="35" y="3"/>
                  </a:lnTo>
                  <a:lnTo>
                    <a:pt x="38" y="1"/>
                  </a:lnTo>
                  <a:lnTo>
                    <a:pt x="43" y="0"/>
                  </a:lnTo>
                  <a:lnTo>
                    <a:pt x="44" y="0"/>
                  </a:lnTo>
                  <a:lnTo>
                    <a:pt x="44" y="1"/>
                  </a:lnTo>
                  <a:lnTo>
                    <a:pt x="37" y="4"/>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80" name="Google Shape;3180;p203"/>
            <p:cNvSpPr/>
            <p:nvPr/>
          </p:nvSpPr>
          <p:spPr>
            <a:xfrm>
              <a:off x="4127011" y="4374409"/>
              <a:ext cx="8374" cy="3692"/>
            </a:xfrm>
            <a:custGeom>
              <a:avLst/>
              <a:gdLst/>
              <a:ahLst/>
              <a:cxnLst/>
              <a:rect l="l" t="t" r="r" b="b"/>
              <a:pathLst>
                <a:path w="10" h="6" extrusionOk="0">
                  <a:moveTo>
                    <a:pt x="2" y="4"/>
                  </a:moveTo>
                  <a:lnTo>
                    <a:pt x="0" y="5"/>
                  </a:lnTo>
                  <a:lnTo>
                    <a:pt x="0" y="3"/>
                  </a:lnTo>
                  <a:lnTo>
                    <a:pt x="3" y="1"/>
                  </a:lnTo>
                  <a:lnTo>
                    <a:pt x="8" y="0"/>
                  </a:lnTo>
                  <a:lnTo>
                    <a:pt x="9" y="0"/>
                  </a:lnTo>
                  <a:lnTo>
                    <a:pt x="9" y="1"/>
                  </a:lnTo>
                  <a:lnTo>
                    <a:pt x="2"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81" name="Google Shape;3181;p203"/>
            <p:cNvSpPr/>
            <p:nvPr/>
          </p:nvSpPr>
          <p:spPr>
            <a:xfrm>
              <a:off x="840278" y="1911175"/>
              <a:ext cx="3102508" cy="2252731"/>
            </a:xfrm>
            <a:custGeom>
              <a:avLst/>
              <a:gdLst/>
              <a:ahLst/>
              <a:cxnLst/>
              <a:rect l="l" t="t" r="r" b="b"/>
              <a:pathLst>
                <a:path w="3266" h="2690" extrusionOk="0">
                  <a:moveTo>
                    <a:pt x="432" y="2687"/>
                  </a:moveTo>
                  <a:lnTo>
                    <a:pt x="431" y="2689"/>
                  </a:lnTo>
                  <a:lnTo>
                    <a:pt x="429" y="2689"/>
                  </a:lnTo>
                  <a:lnTo>
                    <a:pt x="422" y="2685"/>
                  </a:lnTo>
                  <a:lnTo>
                    <a:pt x="421" y="2683"/>
                  </a:lnTo>
                  <a:lnTo>
                    <a:pt x="422" y="2675"/>
                  </a:lnTo>
                  <a:lnTo>
                    <a:pt x="420" y="2668"/>
                  </a:lnTo>
                  <a:lnTo>
                    <a:pt x="417" y="2662"/>
                  </a:lnTo>
                  <a:lnTo>
                    <a:pt x="419" y="2659"/>
                  </a:lnTo>
                  <a:lnTo>
                    <a:pt x="421" y="2658"/>
                  </a:lnTo>
                  <a:lnTo>
                    <a:pt x="424" y="2653"/>
                  </a:lnTo>
                  <a:lnTo>
                    <a:pt x="422" y="2648"/>
                  </a:lnTo>
                  <a:lnTo>
                    <a:pt x="423" y="2645"/>
                  </a:lnTo>
                  <a:lnTo>
                    <a:pt x="424" y="2645"/>
                  </a:lnTo>
                  <a:lnTo>
                    <a:pt x="431" y="2648"/>
                  </a:lnTo>
                  <a:lnTo>
                    <a:pt x="444" y="2654"/>
                  </a:lnTo>
                  <a:lnTo>
                    <a:pt x="448" y="2658"/>
                  </a:lnTo>
                  <a:lnTo>
                    <a:pt x="448" y="2662"/>
                  </a:lnTo>
                  <a:lnTo>
                    <a:pt x="451" y="2663"/>
                  </a:lnTo>
                  <a:lnTo>
                    <a:pt x="452" y="2666"/>
                  </a:lnTo>
                  <a:lnTo>
                    <a:pt x="456" y="2668"/>
                  </a:lnTo>
                  <a:lnTo>
                    <a:pt x="457" y="2670"/>
                  </a:lnTo>
                  <a:lnTo>
                    <a:pt x="455" y="2672"/>
                  </a:lnTo>
                  <a:lnTo>
                    <a:pt x="449" y="2677"/>
                  </a:lnTo>
                  <a:lnTo>
                    <a:pt x="440" y="2679"/>
                  </a:lnTo>
                  <a:lnTo>
                    <a:pt x="433" y="2684"/>
                  </a:lnTo>
                  <a:lnTo>
                    <a:pt x="432" y="2687"/>
                  </a:lnTo>
                  <a:close/>
                  <a:moveTo>
                    <a:pt x="391" y="2627"/>
                  </a:moveTo>
                  <a:lnTo>
                    <a:pt x="390" y="2629"/>
                  </a:lnTo>
                  <a:lnTo>
                    <a:pt x="387" y="2628"/>
                  </a:lnTo>
                  <a:lnTo>
                    <a:pt x="387" y="2626"/>
                  </a:lnTo>
                  <a:lnTo>
                    <a:pt x="385" y="2623"/>
                  </a:lnTo>
                  <a:lnTo>
                    <a:pt x="389" y="2622"/>
                  </a:lnTo>
                  <a:lnTo>
                    <a:pt x="390" y="2623"/>
                  </a:lnTo>
                  <a:lnTo>
                    <a:pt x="391" y="2624"/>
                  </a:lnTo>
                  <a:lnTo>
                    <a:pt x="393" y="2626"/>
                  </a:lnTo>
                  <a:lnTo>
                    <a:pt x="391" y="2627"/>
                  </a:lnTo>
                  <a:close/>
                  <a:moveTo>
                    <a:pt x="403" y="2622"/>
                  </a:moveTo>
                  <a:lnTo>
                    <a:pt x="404" y="2623"/>
                  </a:lnTo>
                  <a:lnTo>
                    <a:pt x="407" y="2622"/>
                  </a:lnTo>
                  <a:lnTo>
                    <a:pt x="410" y="2621"/>
                  </a:lnTo>
                  <a:lnTo>
                    <a:pt x="413" y="2624"/>
                  </a:lnTo>
                  <a:lnTo>
                    <a:pt x="415" y="2625"/>
                  </a:lnTo>
                  <a:lnTo>
                    <a:pt x="418" y="2627"/>
                  </a:lnTo>
                  <a:lnTo>
                    <a:pt x="419" y="2628"/>
                  </a:lnTo>
                  <a:lnTo>
                    <a:pt x="418" y="2629"/>
                  </a:lnTo>
                  <a:lnTo>
                    <a:pt x="415" y="2632"/>
                  </a:lnTo>
                  <a:lnTo>
                    <a:pt x="411" y="2632"/>
                  </a:lnTo>
                  <a:lnTo>
                    <a:pt x="408" y="2634"/>
                  </a:lnTo>
                  <a:lnTo>
                    <a:pt x="406" y="2633"/>
                  </a:lnTo>
                  <a:lnTo>
                    <a:pt x="404" y="2633"/>
                  </a:lnTo>
                  <a:lnTo>
                    <a:pt x="404" y="2630"/>
                  </a:lnTo>
                  <a:lnTo>
                    <a:pt x="403" y="2626"/>
                  </a:lnTo>
                  <a:lnTo>
                    <a:pt x="401" y="2627"/>
                  </a:lnTo>
                  <a:lnTo>
                    <a:pt x="399" y="2626"/>
                  </a:lnTo>
                  <a:lnTo>
                    <a:pt x="396" y="2623"/>
                  </a:lnTo>
                  <a:lnTo>
                    <a:pt x="396" y="2621"/>
                  </a:lnTo>
                  <a:lnTo>
                    <a:pt x="397" y="2619"/>
                  </a:lnTo>
                  <a:lnTo>
                    <a:pt x="400" y="2618"/>
                  </a:lnTo>
                  <a:lnTo>
                    <a:pt x="401" y="2620"/>
                  </a:lnTo>
                  <a:lnTo>
                    <a:pt x="403" y="2622"/>
                  </a:lnTo>
                  <a:close/>
                  <a:moveTo>
                    <a:pt x="380" y="2612"/>
                  </a:moveTo>
                  <a:lnTo>
                    <a:pt x="387" y="2614"/>
                  </a:lnTo>
                  <a:lnTo>
                    <a:pt x="388" y="2613"/>
                  </a:lnTo>
                  <a:lnTo>
                    <a:pt x="389" y="2614"/>
                  </a:lnTo>
                  <a:lnTo>
                    <a:pt x="395" y="2614"/>
                  </a:lnTo>
                  <a:lnTo>
                    <a:pt x="396" y="2615"/>
                  </a:lnTo>
                  <a:lnTo>
                    <a:pt x="395" y="2616"/>
                  </a:lnTo>
                  <a:lnTo>
                    <a:pt x="391" y="2618"/>
                  </a:lnTo>
                  <a:lnTo>
                    <a:pt x="386" y="2616"/>
                  </a:lnTo>
                  <a:lnTo>
                    <a:pt x="377" y="2616"/>
                  </a:lnTo>
                  <a:lnTo>
                    <a:pt x="377" y="2615"/>
                  </a:lnTo>
                  <a:lnTo>
                    <a:pt x="378" y="2614"/>
                  </a:lnTo>
                  <a:lnTo>
                    <a:pt x="379" y="2612"/>
                  </a:lnTo>
                  <a:lnTo>
                    <a:pt x="380" y="2612"/>
                  </a:lnTo>
                  <a:close/>
                  <a:moveTo>
                    <a:pt x="361" y="2604"/>
                  </a:moveTo>
                  <a:lnTo>
                    <a:pt x="362" y="2604"/>
                  </a:lnTo>
                  <a:lnTo>
                    <a:pt x="363" y="2604"/>
                  </a:lnTo>
                  <a:lnTo>
                    <a:pt x="364" y="2607"/>
                  </a:lnTo>
                  <a:lnTo>
                    <a:pt x="366" y="2609"/>
                  </a:lnTo>
                  <a:lnTo>
                    <a:pt x="366" y="2609"/>
                  </a:lnTo>
                  <a:lnTo>
                    <a:pt x="365" y="2610"/>
                  </a:lnTo>
                  <a:lnTo>
                    <a:pt x="361" y="2610"/>
                  </a:lnTo>
                  <a:lnTo>
                    <a:pt x="359" y="2610"/>
                  </a:lnTo>
                  <a:lnTo>
                    <a:pt x="358" y="2608"/>
                  </a:lnTo>
                  <a:lnTo>
                    <a:pt x="356" y="2609"/>
                  </a:lnTo>
                  <a:lnTo>
                    <a:pt x="355" y="2607"/>
                  </a:lnTo>
                  <a:lnTo>
                    <a:pt x="355" y="2607"/>
                  </a:lnTo>
                  <a:lnTo>
                    <a:pt x="354" y="2607"/>
                  </a:lnTo>
                  <a:lnTo>
                    <a:pt x="355" y="2609"/>
                  </a:lnTo>
                  <a:lnTo>
                    <a:pt x="352" y="2609"/>
                  </a:lnTo>
                  <a:lnTo>
                    <a:pt x="351" y="2609"/>
                  </a:lnTo>
                  <a:lnTo>
                    <a:pt x="350" y="2607"/>
                  </a:lnTo>
                  <a:lnTo>
                    <a:pt x="347" y="2603"/>
                  </a:lnTo>
                  <a:lnTo>
                    <a:pt x="347" y="2602"/>
                  </a:lnTo>
                  <a:lnTo>
                    <a:pt x="345" y="2600"/>
                  </a:lnTo>
                  <a:lnTo>
                    <a:pt x="350" y="2599"/>
                  </a:lnTo>
                  <a:lnTo>
                    <a:pt x="354" y="2596"/>
                  </a:lnTo>
                  <a:lnTo>
                    <a:pt x="355" y="2596"/>
                  </a:lnTo>
                  <a:lnTo>
                    <a:pt x="359" y="2601"/>
                  </a:lnTo>
                  <a:lnTo>
                    <a:pt x="359" y="2602"/>
                  </a:lnTo>
                  <a:lnTo>
                    <a:pt x="360" y="2604"/>
                  </a:lnTo>
                  <a:lnTo>
                    <a:pt x="361" y="2604"/>
                  </a:lnTo>
                  <a:close/>
                  <a:moveTo>
                    <a:pt x="285" y="2591"/>
                  </a:moveTo>
                  <a:lnTo>
                    <a:pt x="284" y="2593"/>
                  </a:lnTo>
                  <a:lnTo>
                    <a:pt x="283" y="2593"/>
                  </a:lnTo>
                  <a:lnTo>
                    <a:pt x="282" y="2591"/>
                  </a:lnTo>
                  <a:lnTo>
                    <a:pt x="283" y="2589"/>
                  </a:lnTo>
                  <a:lnTo>
                    <a:pt x="285" y="2588"/>
                  </a:lnTo>
                  <a:lnTo>
                    <a:pt x="287" y="2585"/>
                  </a:lnTo>
                  <a:lnTo>
                    <a:pt x="289" y="2585"/>
                  </a:lnTo>
                  <a:lnTo>
                    <a:pt x="288" y="2587"/>
                  </a:lnTo>
                  <a:lnTo>
                    <a:pt x="288" y="2589"/>
                  </a:lnTo>
                  <a:lnTo>
                    <a:pt x="286" y="2590"/>
                  </a:lnTo>
                  <a:lnTo>
                    <a:pt x="285" y="2591"/>
                  </a:lnTo>
                  <a:close/>
                  <a:moveTo>
                    <a:pt x="311" y="2588"/>
                  </a:moveTo>
                  <a:lnTo>
                    <a:pt x="308" y="2590"/>
                  </a:lnTo>
                  <a:lnTo>
                    <a:pt x="306" y="2589"/>
                  </a:lnTo>
                  <a:lnTo>
                    <a:pt x="303" y="2589"/>
                  </a:lnTo>
                  <a:lnTo>
                    <a:pt x="302" y="2587"/>
                  </a:lnTo>
                  <a:lnTo>
                    <a:pt x="298" y="2586"/>
                  </a:lnTo>
                  <a:lnTo>
                    <a:pt x="297" y="2584"/>
                  </a:lnTo>
                  <a:lnTo>
                    <a:pt x="299" y="2581"/>
                  </a:lnTo>
                  <a:lnTo>
                    <a:pt x="304" y="2578"/>
                  </a:lnTo>
                  <a:lnTo>
                    <a:pt x="311" y="2578"/>
                  </a:lnTo>
                  <a:lnTo>
                    <a:pt x="313" y="2580"/>
                  </a:lnTo>
                  <a:lnTo>
                    <a:pt x="313" y="2582"/>
                  </a:lnTo>
                  <a:lnTo>
                    <a:pt x="312" y="2584"/>
                  </a:lnTo>
                  <a:lnTo>
                    <a:pt x="311" y="2586"/>
                  </a:lnTo>
                  <a:lnTo>
                    <a:pt x="311" y="2588"/>
                  </a:lnTo>
                  <a:close/>
                  <a:moveTo>
                    <a:pt x="2791" y="2498"/>
                  </a:moveTo>
                  <a:lnTo>
                    <a:pt x="2791" y="2498"/>
                  </a:lnTo>
                  <a:lnTo>
                    <a:pt x="2791" y="2497"/>
                  </a:lnTo>
                  <a:lnTo>
                    <a:pt x="2792" y="2497"/>
                  </a:lnTo>
                  <a:lnTo>
                    <a:pt x="2793" y="2497"/>
                  </a:lnTo>
                  <a:lnTo>
                    <a:pt x="2793" y="2497"/>
                  </a:lnTo>
                  <a:lnTo>
                    <a:pt x="2791" y="2498"/>
                  </a:lnTo>
                  <a:close/>
                  <a:moveTo>
                    <a:pt x="2799" y="2495"/>
                  </a:moveTo>
                  <a:lnTo>
                    <a:pt x="2796" y="2496"/>
                  </a:lnTo>
                  <a:lnTo>
                    <a:pt x="2798" y="2495"/>
                  </a:lnTo>
                  <a:lnTo>
                    <a:pt x="2799" y="2492"/>
                  </a:lnTo>
                  <a:lnTo>
                    <a:pt x="2800" y="2494"/>
                  </a:lnTo>
                  <a:lnTo>
                    <a:pt x="2799" y="2495"/>
                  </a:lnTo>
                  <a:close/>
                  <a:moveTo>
                    <a:pt x="2806" y="2494"/>
                  </a:moveTo>
                  <a:lnTo>
                    <a:pt x="2805" y="2495"/>
                  </a:lnTo>
                  <a:lnTo>
                    <a:pt x="2805" y="2494"/>
                  </a:lnTo>
                  <a:lnTo>
                    <a:pt x="2805" y="2494"/>
                  </a:lnTo>
                  <a:lnTo>
                    <a:pt x="2803" y="2491"/>
                  </a:lnTo>
                  <a:lnTo>
                    <a:pt x="2803" y="2491"/>
                  </a:lnTo>
                  <a:lnTo>
                    <a:pt x="2806" y="2492"/>
                  </a:lnTo>
                  <a:lnTo>
                    <a:pt x="2807" y="2493"/>
                  </a:lnTo>
                  <a:lnTo>
                    <a:pt x="2806" y="2494"/>
                  </a:lnTo>
                  <a:close/>
                  <a:moveTo>
                    <a:pt x="2815" y="2492"/>
                  </a:moveTo>
                  <a:lnTo>
                    <a:pt x="2814" y="2492"/>
                  </a:lnTo>
                  <a:lnTo>
                    <a:pt x="2812" y="2492"/>
                  </a:lnTo>
                  <a:lnTo>
                    <a:pt x="2814" y="2491"/>
                  </a:lnTo>
                  <a:lnTo>
                    <a:pt x="2819" y="2490"/>
                  </a:lnTo>
                  <a:lnTo>
                    <a:pt x="2817" y="2491"/>
                  </a:lnTo>
                  <a:lnTo>
                    <a:pt x="2815" y="2492"/>
                  </a:lnTo>
                  <a:close/>
                  <a:moveTo>
                    <a:pt x="2822" y="2489"/>
                  </a:moveTo>
                  <a:lnTo>
                    <a:pt x="2821" y="2489"/>
                  </a:lnTo>
                  <a:lnTo>
                    <a:pt x="2822" y="2488"/>
                  </a:lnTo>
                  <a:lnTo>
                    <a:pt x="2823" y="2487"/>
                  </a:lnTo>
                  <a:lnTo>
                    <a:pt x="2824" y="2488"/>
                  </a:lnTo>
                  <a:lnTo>
                    <a:pt x="2823" y="2488"/>
                  </a:lnTo>
                  <a:lnTo>
                    <a:pt x="2822" y="2489"/>
                  </a:lnTo>
                  <a:close/>
                  <a:moveTo>
                    <a:pt x="2828" y="2485"/>
                  </a:moveTo>
                  <a:lnTo>
                    <a:pt x="2827" y="2485"/>
                  </a:lnTo>
                  <a:lnTo>
                    <a:pt x="2829" y="2484"/>
                  </a:lnTo>
                  <a:lnTo>
                    <a:pt x="2829" y="2484"/>
                  </a:lnTo>
                  <a:lnTo>
                    <a:pt x="2828" y="2485"/>
                  </a:lnTo>
                  <a:close/>
                  <a:moveTo>
                    <a:pt x="2836" y="2476"/>
                  </a:moveTo>
                  <a:lnTo>
                    <a:pt x="2830" y="2483"/>
                  </a:lnTo>
                  <a:lnTo>
                    <a:pt x="2830" y="2481"/>
                  </a:lnTo>
                  <a:lnTo>
                    <a:pt x="2833" y="2478"/>
                  </a:lnTo>
                  <a:lnTo>
                    <a:pt x="2834" y="2476"/>
                  </a:lnTo>
                  <a:lnTo>
                    <a:pt x="2835" y="2475"/>
                  </a:lnTo>
                  <a:lnTo>
                    <a:pt x="2837" y="2473"/>
                  </a:lnTo>
                  <a:lnTo>
                    <a:pt x="2837" y="2471"/>
                  </a:lnTo>
                  <a:lnTo>
                    <a:pt x="2840" y="2470"/>
                  </a:lnTo>
                  <a:lnTo>
                    <a:pt x="2840" y="2469"/>
                  </a:lnTo>
                  <a:lnTo>
                    <a:pt x="2836" y="2476"/>
                  </a:lnTo>
                  <a:close/>
                  <a:moveTo>
                    <a:pt x="2783" y="2431"/>
                  </a:moveTo>
                  <a:lnTo>
                    <a:pt x="2782" y="2431"/>
                  </a:lnTo>
                  <a:lnTo>
                    <a:pt x="2780" y="2431"/>
                  </a:lnTo>
                  <a:lnTo>
                    <a:pt x="2778" y="2429"/>
                  </a:lnTo>
                  <a:lnTo>
                    <a:pt x="2778" y="2427"/>
                  </a:lnTo>
                  <a:lnTo>
                    <a:pt x="2780" y="2429"/>
                  </a:lnTo>
                  <a:lnTo>
                    <a:pt x="2781" y="2430"/>
                  </a:lnTo>
                  <a:lnTo>
                    <a:pt x="2783" y="2431"/>
                  </a:lnTo>
                  <a:close/>
                  <a:moveTo>
                    <a:pt x="2782" y="2427"/>
                  </a:moveTo>
                  <a:lnTo>
                    <a:pt x="2782" y="2429"/>
                  </a:lnTo>
                  <a:lnTo>
                    <a:pt x="2780" y="2425"/>
                  </a:lnTo>
                  <a:lnTo>
                    <a:pt x="2779" y="2421"/>
                  </a:lnTo>
                  <a:lnTo>
                    <a:pt x="2781" y="2423"/>
                  </a:lnTo>
                  <a:lnTo>
                    <a:pt x="2782" y="2427"/>
                  </a:lnTo>
                  <a:close/>
                  <a:moveTo>
                    <a:pt x="2300" y="2441"/>
                  </a:moveTo>
                  <a:lnTo>
                    <a:pt x="2299" y="2442"/>
                  </a:lnTo>
                  <a:lnTo>
                    <a:pt x="2296" y="2435"/>
                  </a:lnTo>
                  <a:lnTo>
                    <a:pt x="2292" y="2417"/>
                  </a:lnTo>
                  <a:lnTo>
                    <a:pt x="2291" y="2407"/>
                  </a:lnTo>
                  <a:lnTo>
                    <a:pt x="2293" y="2404"/>
                  </a:lnTo>
                  <a:lnTo>
                    <a:pt x="2294" y="2418"/>
                  </a:lnTo>
                  <a:lnTo>
                    <a:pt x="2298" y="2436"/>
                  </a:lnTo>
                  <a:lnTo>
                    <a:pt x="2300" y="2441"/>
                  </a:lnTo>
                  <a:close/>
                  <a:moveTo>
                    <a:pt x="2294" y="2400"/>
                  </a:moveTo>
                  <a:lnTo>
                    <a:pt x="2293" y="2402"/>
                  </a:lnTo>
                  <a:lnTo>
                    <a:pt x="2293" y="2400"/>
                  </a:lnTo>
                  <a:lnTo>
                    <a:pt x="2295" y="2392"/>
                  </a:lnTo>
                  <a:lnTo>
                    <a:pt x="2301" y="2383"/>
                  </a:lnTo>
                  <a:lnTo>
                    <a:pt x="2303" y="2382"/>
                  </a:lnTo>
                  <a:lnTo>
                    <a:pt x="2297" y="2391"/>
                  </a:lnTo>
                  <a:lnTo>
                    <a:pt x="2294" y="2400"/>
                  </a:lnTo>
                  <a:close/>
                  <a:moveTo>
                    <a:pt x="2843" y="2401"/>
                  </a:moveTo>
                  <a:lnTo>
                    <a:pt x="2843" y="2404"/>
                  </a:lnTo>
                  <a:lnTo>
                    <a:pt x="2840" y="2397"/>
                  </a:lnTo>
                  <a:lnTo>
                    <a:pt x="2836" y="2388"/>
                  </a:lnTo>
                  <a:lnTo>
                    <a:pt x="2835" y="2380"/>
                  </a:lnTo>
                  <a:lnTo>
                    <a:pt x="2836" y="2382"/>
                  </a:lnTo>
                  <a:lnTo>
                    <a:pt x="2837" y="2387"/>
                  </a:lnTo>
                  <a:lnTo>
                    <a:pt x="2843" y="2401"/>
                  </a:lnTo>
                  <a:close/>
                  <a:moveTo>
                    <a:pt x="2304" y="2379"/>
                  </a:moveTo>
                  <a:lnTo>
                    <a:pt x="2304" y="2379"/>
                  </a:lnTo>
                  <a:lnTo>
                    <a:pt x="2305" y="2376"/>
                  </a:lnTo>
                  <a:lnTo>
                    <a:pt x="2306" y="2374"/>
                  </a:lnTo>
                  <a:lnTo>
                    <a:pt x="2308" y="2371"/>
                  </a:lnTo>
                  <a:lnTo>
                    <a:pt x="2309" y="2370"/>
                  </a:lnTo>
                  <a:lnTo>
                    <a:pt x="2310" y="2372"/>
                  </a:lnTo>
                  <a:lnTo>
                    <a:pt x="2308" y="2374"/>
                  </a:lnTo>
                  <a:lnTo>
                    <a:pt x="2304" y="2379"/>
                  </a:lnTo>
                  <a:close/>
                  <a:moveTo>
                    <a:pt x="2312" y="2369"/>
                  </a:moveTo>
                  <a:lnTo>
                    <a:pt x="2311" y="2369"/>
                  </a:lnTo>
                  <a:lnTo>
                    <a:pt x="2313" y="2368"/>
                  </a:lnTo>
                  <a:lnTo>
                    <a:pt x="2315" y="2367"/>
                  </a:lnTo>
                  <a:lnTo>
                    <a:pt x="2320" y="2363"/>
                  </a:lnTo>
                  <a:lnTo>
                    <a:pt x="2322" y="2363"/>
                  </a:lnTo>
                  <a:lnTo>
                    <a:pt x="2324" y="2361"/>
                  </a:lnTo>
                  <a:lnTo>
                    <a:pt x="2324" y="2361"/>
                  </a:lnTo>
                  <a:lnTo>
                    <a:pt x="2324" y="2363"/>
                  </a:lnTo>
                  <a:lnTo>
                    <a:pt x="2320" y="2365"/>
                  </a:lnTo>
                  <a:lnTo>
                    <a:pt x="2312" y="2369"/>
                  </a:lnTo>
                  <a:close/>
                  <a:moveTo>
                    <a:pt x="2367" y="2333"/>
                  </a:moveTo>
                  <a:lnTo>
                    <a:pt x="2366" y="2334"/>
                  </a:lnTo>
                  <a:lnTo>
                    <a:pt x="2373" y="2328"/>
                  </a:lnTo>
                  <a:lnTo>
                    <a:pt x="2374" y="2327"/>
                  </a:lnTo>
                  <a:lnTo>
                    <a:pt x="2377" y="2327"/>
                  </a:lnTo>
                  <a:lnTo>
                    <a:pt x="2373" y="2330"/>
                  </a:lnTo>
                  <a:lnTo>
                    <a:pt x="2367" y="2333"/>
                  </a:lnTo>
                  <a:close/>
                  <a:moveTo>
                    <a:pt x="2471" y="2321"/>
                  </a:moveTo>
                  <a:lnTo>
                    <a:pt x="2470" y="2321"/>
                  </a:lnTo>
                  <a:lnTo>
                    <a:pt x="2465" y="2318"/>
                  </a:lnTo>
                  <a:lnTo>
                    <a:pt x="2465" y="2317"/>
                  </a:lnTo>
                  <a:lnTo>
                    <a:pt x="2467" y="2316"/>
                  </a:lnTo>
                  <a:lnTo>
                    <a:pt x="2469" y="2316"/>
                  </a:lnTo>
                  <a:lnTo>
                    <a:pt x="2471" y="2317"/>
                  </a:lnTo>
                  <a:lnTo>
                    <a:pt x="2472" y="2317"/>
                  </a:lnTo>
                  <a:lnTo>
                    <a:pt x="2473" y="2318"/>
                  </a:lnTo>
                  <a:lnTo>
                    <a:pt x="2473" y="2319"/>
                  </a:lnTo>
                  <a:lnTo>
                    <a:pt x="2471" y="2321"/>
                  </a:lnTo>
                  <a:close/>
                  <a:moveTo>
                    <a:pt x="2692" y="2316"/>
                  </a:moveTo>
                  <a:lnTo>
                    <a:pt x="2688" y="2317"/>
                  </a:lnTo>
                  <a:lnTo>
                    <a:pt x="2685" y="2316"/>
                  </a:lnTo>
                  <a:lnTo>
                    <a:pt x="2687" y="2316"/>
                  </a:lnTo>
                  <a:lnTo>
                    <a:pt x="2688" y="2316"/>
                  </a:lnTo>
                  <a:lnTo>
                    <a:pt x="2693" y="2314"/>
                  </a:lnTo>
                  <a:lnTo>
                    <a:pt x="2695" y="2313"/>
                  </a:lnTo>
                  <a:lnTo>
                    <a:pt x="2697" y="2312"/>
                  </a:lnTo>
                  <a:lnTo>
                    <a:pt x="2692" y="2316"/>
                  </a:lnTo>
                  <a:close/>
                  <a:moveTo>
                    <a:pt x="2564" y="2313"/>
                  </a:moveTo>
                  <a:lnTo>
                    <a:pt x="2563" y="2315"/>
                  </a:lnTo>
                  <a:lnTo>
                    <a:pt x="2563" y="2314"/>
                  </a:lnTo>
                  <a:lnTo>
                    <a:pt x="2564" y="2312"/>
                  </a:lnTo>
                  <a:lnTo>
                    <a:pt x="2565" y="2311"/>
                  </a:lnTo>
                  <a:lnTo>
                    <a:pt x="2564" y="2313"/>
                  </a:lnTo>
                  <a:close/>
                  <a:moveTo>
                    <a:pt x="2566" y="2310"/>
                  </a:moveTo>
                  <a:lnTo>
                    <a:pt x="2566" y="2311"/>
                  </a:lnTo>
                  <a:lnTo>
                    <a:pt x="2566" y="2305"/>
                  </a:lnTo>
                  <a:lnTo>
                    <a:pt x="2565" y="2300"/>
                  </a:lnTo>
                  <a:lnTo>
                    <a:pt x="2566" y="2302"/>
                  </a:lnTo>
                  <a:lnTo>
                    <a:pt x="2567" y="2305"/>
                  </a:lnTo>
                  <a:lnTo>
                    <a:pt x="2566" y="2310"/>
                  </a:lnTo>
                  <a:close/>
                  <a:moveTo>
                    <a:pt x="2553" y="2299"/>
                  </a:moveTo>
                  <a:lnTo>
                    <a:pt x="2554" y="2301"/>
                  </a:lnTo>
                  <a:lnTo>
                    <a:pt x="2552" y="2300"/>
                  </a:lnTo>
                  <a:lnTo>
                    <a:pt x="2550" y="2300"/>
                  </a:lnTo>
                  <a:lnTo>
                    <a:pt x="2551" y="2299"/>
                  </a:lnTo>
                  <a:lnTo>
                    <a:pt x="2552" y="2298"/>
                  </a:lnTo>
                  <a:lnTo>
                    <a:pt x="2552" y="2298"/>
                  </a:lnTo>
                  <a:lnTo>
                    <a:pt x="2555" y="2296"/>
                  </a:lnTo>
                  <a:lnTo>
                    <a:pt x="2554" y="2298"/>
                  </a:lnTo>
                  <a:lnTo>
                    <a:pt x="2553" y="2299"/>
                  </a:lnTo>
                  <a:close/>
                  <a:moveTo>
                    <a:pt x="2575" y="2294"/>
                  </a:moveTo>
                  <a:lnTo>
                    <a:pt x="2574" y="2295"/>
                  </a:lnTo>
                  <a:lnTo>
                    <a:pt x="2572" y="2294"/>
                  </a:lnTo>
                  <a:lnTo>
                    <a:pt x="2570" y="2293"/>
                  </a:lnTo>
                  <a:lnTo>
                    <a:pt x="2570" y="2292"/>
                  </a:lnTo>
                  <a:lnTo>
                    <a:pt x="2574" y="2294"/>
                  </a:lnTo>
                  <a:lnTo>
                    <a:pt x="2575" y="2294"/>
                  </a:lnTo>
                  <a:close/>
                  <a:moveTo>
                    <a:pt x="2591" y="2293"/>
                  </a:moveTo>
                  <a:lnTo>
                    <a:pt x="2588" y="2294"/>
                  </a:lnTo>
                  <a:lnTo>
                    <a:pt x="2583" y="2294"/>
                  </a:lnTo>
                  <a:lnTo>
                    <a:pt x="2583" y="2294"/>
                  </a:lnTo>
                  <a:lnTo>
                    <a:pt x="2584" y="2293"/>
                  </a:lnTo>
                  <a:lnTo>
                    <a:pt x="2589" y="2292"/>
                  </a:lnTo>
                  <a:lnTo>
                    <a:pt x="2591" y="2293"/>
                  </a:lnTo>
                  <a:close/>
                  <a:moveTo>
                    <a:pt x="2803" y="2267"/>
                  </a:moveTo>
                  <a:lnTo>
                    <a:pt x="2802" y="2275"/>
                  </a:lnTo>
                  <a:lnTo>
                    <a:pt x="2801" y="2272"/>
                  </a:lnTo>
                  <a:lnTo>
                    <a:pt x="2801" y="2269"/>
                  </a:lnTo>
                  <a:lnTo>
                    <a:pt x="2802" y="2267"/>
                  </a:lnTo>
                  <a:lnTo>
                    <a:pt x="2803" y="2267"/>
                  </a:lnTo>
                  <a:close/>
                  <a:moveTo>
                    <a:pt x="1623" y="2197"/>
                  </a:moveTo>
                  <a:lnTo>
                    <a:pt x="1620" y="2197"/>
                  </a:lnTo>
                  <a:lnTo>
                    <a:pt x="1618" y="2196"/>
                  </a:lnTo>
                  <a:lnTo>
                    <a:pt x="1617" y="2193"/>
                  </a:lnTo>
                  <a:lnTo>
                    <a:pt x="1615" y="2190"/>
                  </a:lnTo>
                  <a:lnTo>
                    <a:pt x="1616" y="2189"/>
                  </a:lnTo>
                  <a:lnTo>
                    <a:pt x="1617" y="2192"/>
                  </a:lnTo>
                  <a:lnTo>
                    <a:pt x="1621" y="2196"/>
                  </a:lnTo>
                  <a:lnTo>
                    <a:pt x="1623" y="2197"/>
                  </a:lnTo>
                  <a:close/>
                  <a:moveTo>
                    <a:pt x="1588" y="2182"/>
                  </a:moveTo>
                  <a:lnTo>
                    <a:pt x="1586" y="2182"/>
                  </a:lnTo>
                  <a:lnTo>
                    <a:pt x="1584" y="2182"/>
                  </a:lnTo>
                  <a:lnTo>
                    <a:pt x="1583" y="2180"/>
                  </a:lnTo>
                  <a:lnTo>
                    <a:pt x="1585" y="2180"/>
                  </a:lnTo>
                  <a:lnTo>
                    <a:pt x="1586" y="2180"/>
                  </a:lnTo>
                  <a:lnTo>
                    <a:pt x="1587" y="2182"/>
                  </a:lnTo>
                  <a:lnTo>
                    <a:pt x="1588" y="2182"/>
                  </a:lnTo>
                  <a:close/>
                  <a:moveTo>
                    <a:pt x="1623" y="2176"/>
                  </a:moveTo>
                  <a:lnTo>
                    <a:pt x="1624" y="2179"/>
                  </a:lnTo>
                  <a:lnTo>
                    <a:pt x="1621" y="2178"/>
                  </a:lnTo>
                  <a:lnTo>
                    <a:pt x="1619" y="2178"/>
                  </a:lnTo>
                  <a:lnTo>
                    <a:pt x="1618" y="2177"/>
                  </a:lnTo>
                  <a:lnTo>
                    <a:pt x="1618" y="2174"/>
                  </a:lnTo>
                  <a:lnTo>
                    <a:pt x="1617" y="2174"/>
                  </a:lnTo>
                  <a:lnTo>
                    <a:pt x="1616" y="2174"/>
                  </a:lnTo>
                  <a:lnTo>
                    <a:pt x="1615" y="2174"/>
                  </a:lnTo>
                  <a:lnTo>
                    <a:pt x="1615" y="2172"/>
                  </a:lnTo>
                  <a:lnTo>
                    <a:pt x="1616" y="2172"/>
                  </a:lnTo>
                  <a:lnTo>
                    <a:pt x="1621" y="2174"/>
                  </a:lnTo>
                  <a:lnTo>
                    <a:pt x="1623" y="2176"/>
                  </a:lnTo>
                  <a:close/>
                  <a:moveTo>
                    <a:pt x="1568" y="2155"/>
                  </a:moveTo>
                  <a:lnTo>
                    <a:pt x="1566" y="2156"/>
                  </a:lnTo>
                  <a:lnTo>
                    <a:pt x="1565" y="2155"/>
                  </a:lnTo>
                  <a:lnTo>
                    <a:pt x="1561" y="2152"/>
                  </a:lnTo>
                  <a:lnTo>
                    <a:pt x="1567" y="2151"/>
                  </a:lnTo>
                  <a:lnTo>
                    <a:pt x="1570" y="2153"/>
                  </a:lnTo>
                  <a:lnTo>
                    <a:pt x="1570" y="2153"/>
                  </a:lnTo>
                  <a:lnTo>
                    <a:pt x="1568" y="2155"/>
                  </a:lnTo>
                  <a:close/>
                  <a:moveTo>
                    <a:pt x="1560" y="2151"/>
                  </a:moveTo>
                  <a:lnTo>
                    <a:pt x="1558" y="2151"/>
                  </a:lnTo>
                  <a:lnTo>
                    <a:pt x="1555" y="2151"/>
                  </a:lnTo>
                  <a:lnTo>
                    <a:pt x="1556" y="2150"/>
                  </a:lnTo>
                  <a:lnTo>
                    <a:pt x="1558" y="2149"/>
                  </a:lnTo>
                  <a:lnTo>
                    <a:pt x="1558" y="2150"/>
                  </a:lnTo>
                  <a:lnTo>
                    <a:pt x="1560" y="2151"/>
                  </a:lnTo>
                  <a:close/>
                  <a:moveTo>
                    <a:pt x="1573" y="2149"/>
                  </a:moveTo>
                  <a:lnTo>
                    <a:pt x="1580" y="2151"/>
                  </a:lnTo>
                  <a:lnTo>
                    <a:pt x="1583" y="2150"/>
                  </a:lnTo>
                  <a:lnTo>
                    <a:pt x="1584" y="2151"/>
                  </a:lnTo>
                  <a:lnTo>
                    <a:pt x="1583" y="2152"/>
                  </a:lnTo>
                  <a:lnTo>
                    <a:pt x="1575" y="2154"/>
                  </a:lnTo>
                  <a:lnTo>
                    <a:pt x="1573" y="2152"/>
                  </a:lnTo>
                  <a:lnTo>
                    <a:pt x="1573" y="2151"/>
                  </a:lnTo>
                  <a:lnTo>
                    <a:pt x="1572" y="2149"/>
                  </a:lnTo>
                  <a:lnTo>
                    <a:pt x="1573" y="2149"/>
                  </a:lnTo>
                  <a:close/>
                  <a:moveTo>
                    <a:pt x="2959" y="2127"/>
                  </a:moveTo>
                  <a:lnTo>
                    <a:pt x="2958" y="2127"/>
                  </a:lnTo>
                  <a:lnTo>
                    <a:pt x="2957" y="2127"/>
                  </a:lnTo>
                  <a:lnTo>
                    <a:pt x="2955" y="2125"/>
                  </a:lnTo>
                  <a:lnTo>
                    <a:pt x="2955" y="2125"/>
                  </a:lnTo>
                  <a:lnTo>
                    <a:pt x="2956" y="2125"/>
                  </a:lnTo>
                  <a:lnTo>
                    <a:pt x="2959" y="2127"/>
                  </a:lnTo>
                  <a:close/>
                  <a:moveTo>
                    <a:pt x="2960" y="2127"/>
                  </a:moveTo>
                  <a:lnTo>
                    <a:pt x="2960" y="2128"/>
                  </a:lnTo>
                  <a:lnTo>
                    <a:pt x="2962" y="2123"/>
                  </a:lnTo>
                  <a:lnTo>
                    <a:pt x="2968" y="2117"/>
                  </a:lnTo>
                  <a:lnTo>
                    <a:pt x="2970" y="2116"/>
                  </a:lnTo>
                  <a:lnTo>
                    <a:pt x="2965" y="2121"/>
                  </a:lnTo>
                  <a:lnTo>
                    <a:pt x="2960" y="2127"/>
                  </a:lnTo>
                  <a:close/>
                  <a:moveTo>
                    <a:pt x="2983" y="2106"/>
                  </a:moveTo>
                  <a:lnTo>
                    <a:pt x="2978" y="2109"/>
                  </a:lnTo>
                  <a:lnTo>
                    <a:pt x="2977" y="2109"/>
                  </a:lnTo>
                  <a:lnTo>
                    <a:pt x="2981" y="2107"/>
                  </a:lnTo>
                  <a:lnTo>
                    <a:pt x="2983" y="2106"/>
                  </a:lnTo>
                  <a:close/>
                  <a:moveTo>
                    <a:pt x="2991" y="2104"/>
                  </a:moveTo>
                  <a:lnTo>
                    <a:pt x="2987" y="2105"/>
                  </a:lnTo>
                  <a:lnTo>
                    <a:pt x="2986" y="2105"/>
                  </a:lnTo>
                  <a:lnTo>
                    <a:pt x="2991" y="2103"/>
                  </a:lnTo>
                  <a:lnTo>
                    <a:pt x="2993" y="2095"/>
                  </a:lnTo>
                  <a:lnTo>
                    <a:pt x="2993" y="2091"/>
                  </a:lnTo>
                  <a:lnTo>
                    <a:pt x="2992" y="2085"/>
                  </a:lnTo>
                  <a:lnTo>
                    <a:pt x="2992" y="2083"/>
                  </a:lnTo>
                  <a:lnTo>
                    <a:pt x="2993" y="2086"/>
                  </a:lnTo>
                  <a:lnTo>
                    <a:pt x="2994" y="2092"/>
                  </a:lnTo>
                  <a:lnTo>
                    <a:pt x="2994" y="2096"/>
                  </a:lnTo>
                  <a:lnTo>
                    <a:pt x="2992" y="2103"/>
                  </a:lnTo>
                  <a:lnTo>
                    <a:pt x="2991" y="2104"/>
                  </a:lnTo>
                  <a:close/>
                  <a:moveTo>
                    <a:pt x="2988" y="2080"/>
                  </a:moveTo>
                  <a:lnTo>
                    <a:pt x="2988" y="2081"/>
                  </a:lnTo>
                  <a:lnTo>
                    <a:pt x="2986" y="2076"/>
                  </a:lnTo>
                  <a:lnTo>
                    <a:pt x="2988" y="2078"/>
                  </a:lnTo>
                  <a:lnTo>
                    <a:pt x="2988" y="2079"/>
                  </a:lnTo>
                  <a:lnTo>
                    <a:pt x="2988" y="2080"/>
                  </a:lnTo>
                  <a:close/>
                  <a:moveTo>
                    <a:pt x="2998" y="1999"/>
                  </a:moveTo>
                  <a:lnTo>
                    <a:pt x="2996" y="2000"/>
                  </a:lnTo>
                  <a:lnTo>
                    <a:pt x="3001" y="1992"/>
                  </a:lnTo>
                  <a:lnTo>
                    <a:pt x="3004" y="1985"/>
                  </a:lnTo>
                  <a:lnTo>
                    <a:pt x="3005" y="1982"/>
                  </a:lnTo>
                  <a:lnTo>
                    <a:pt x="3004" y="1987"/>
                  </a:lnTo>
                  <a:lnTo>
                    <a:pt x="3002" y="1992"/>
                  </a:lnTo>
                  <a:lnTo>
                    <a:pt x="2998" y="1999"/>
                  </a:lnTo>
                  <a:close/>
                  <a:moveTo>
                    <a:pt x="3036" y="1926"/>
                  </a:moveTo>
                  <a:lnTo>
                    <a:pt x="3032" y="1932"/>
                  </a:lnTo>
                  <a:lnTo>
                    <a:pt x="3032" y="1931"/>
                  </a:lnTo>
                  <a:lnTo>
                    <a:pt x="3037" y="1923"/>
                  </a:lnTo>
                  <a:lnTo>
                    <a:pt x="3036" y="1926"/>
                  </a:lnTo>
                  <a:close/>
                  <a:moveTo>
                    <a:pt x="3034" y="1891"/>
                  </a:moveTo>
                  <a:lnTo>
                    <a:pt x="3033" y="1891"/>
                  </a:lnTo>
                  <a:lnTo>
                    <a:pt x="3034" y="1887"/>
                  </a:lnTo>
                  <a:lnTo>
                    <a:pt x="3037" y="1885"/>
                  </a:lnTo>
                  <a:lnTo>
                    <a:pt x="3038" y="1886"/>
                  </a:lnTo>
                  <a:lnTo>
                    <a:pt x="3038" y="1887"/>
                  </a:lnTo>
                  <a:lnTo>
                    <a:pt x="3038" y="1888"/>
                  </a:lnTo>
                  <a:lnTo>
                    <a:pt x="3036" y="1890"/>
                  </a:lnTo>
                  <a:lnTo>
                    <a:pt x="3034" y="1891"/>
                  </a:lnTo>
                  <a:close/>
                  <a:moveTo>
                    <a:pt x="3088" y="1872"/>
                  </a:moveTo>
                  <a:lnTo>
                    <a:pt x="3086" y="1874"/>
                  </a:lnTo>
                  <a:lnTo>
                    <a:pt x="3088" y="1875"/>
                  </a:lnTo>
                  <a:lnTo>
                    <a:pt x="3090" y="1873"/>
                  </a:lnTo>
                  <a:lnTo>
                    <a:pt x="3091" y="1872"/>
                  </a:lnTo>
                  <a:lnTo>
                    <a:pt x="3095" y="1870"/>
                  </a:lnTo>
                  <a:lnTo>
                    <a:pt x="3098" y="1868"/>
                  </a:lnTo>
                  <a:lnTo>
                    <a:pt x="3100" y="1868"/>
                  </a:lnTo>
                  <a:lnTo>
                    <a:pt x="3101" y="1870"/>
                  </a:lnTo>
                  <a:lnTo>
                    <a:pt x="3104" y="1869"/>
                  </a:lnTo>
                  <a:lnTo>
                    <a:pt x="3107" y="1868"/>
                  </a:lnTo>
                  <a:lnTo>
                    <a:pt x="3093" y="1875"/>
                  </a:lnTo>
                  <a:lnTo>
                    <a:pt x="3090" y="1876"/>
                  </a:lnTo>
                  <a:lnTo>
                    <a:pt x="3087" y="1878"/>
                  </a:lnTo>
                  <a:lnTo>
                    <a:pt x="3083" y="1880"/>
                  </a:lnTo>
                  <a:lnTo>
                    <a:pt x="3080" y="1880"/>
                  </a:lnTo>
                  <a:lnTo>
                    <a:pt x="3066" y="1885"/>
                  </a:lnTo>
                  <a:lnTo>
                    <a:pt x="3065" y="1886"/>
                  </a:lnTo>
                  <a:lnTo>
                    <a:pt x="3064" y="1885"/>
                  </a:lnTo>
                  <a:lnTo>
                    <a:pt x="3053" y="1888"/>
                  </a:lnTo>
                  <a:lnTo>
                    <a:pt x="3048" y="1888"/>
                  </a:lnTo>
                  <a:lnTo>
                    <a:pt x="3044" y="1889"/>
                  </a:lnTo>
                  <a:lnTo>
                    <a:pt x="3047" y="1887"/>
                  </a:lnTo>
                  <a:lnTo>
                    <a:pt x="3047" y="1886"/>
                  </a:lnTo>
                  <a:lnTo>
                    <a:pt x="3046" y="1885"/>
                  </a:lnTo>
                  <a:lnTo>
                    <a:pt x="3044" y="1886"/>
                  </a:lnTo>
                  <a:lnTo>
                    <a:pt x="3043" y="1888"/>
                  </a:lnTo>
                  <a:lnTo>
                    <a:pt x="3040" y="1888"/>
                  </a:lnTo>
                  <a:lnTo>
                    <a:pt x="3040" y="1886"/>
                  </a:lnTo>
                  <a:lnTo>
                    <a:pt x="3040" y="1884"/>
                  </a:lnTo>
                  <a:lnTo>
                    <a:pt x="3041" y="1883"/>
                  </a:lnTo>
                  <a:lnTo>
                    <a:pt x="3044" y="1880"/>
                  </a:lnTo>
                  <a:lnTo>
                    <a:pt x="3048" y="1878"/>
                  </a:lnTo>
                  <a:lnTo>
                    <a:pt x="3050" y="1877"/>
                  </a:lnTo>
                  <a:lnTo>
                    <a:pt x="3052" y="1878"/>
                  </a:lnTo>
                  <a:lnTo>
                    <a:pt x="3052" y="1876"/>
                  </a:lnTo>
                  <a:lnTo>
                    <a:pt x="3053" y="1875"/>
                  </a:lnTo>
                  <a:lnTo>
                    <a:pt x="3054" y="1874"/>
                  </a:lnTo>
                  <a:lnTo>
                    <a:pt x="3057" y="1874"/>
                  </a:lnTo>
                  <a:lnTo>
                    <a:pt x="3059" y="1874"/>
                  </a:lnTo>
                  <a:lnTo>
                    <a:pt x="3059" y="1873"/>
                  </a:lnTo>
                  <a:lnTo>
                    <a:pt x="3060" y="1873"/>
                  </a:lnTo>
                  <a:lnTo>
                    <a:pt x="3064" y="1874"/>
                  </a:lnTo>
                  <a:lnTo>
                    <a:pt x="3066" y="1873"/>
                  </a:lnTo>
                  <a:lnTo>
                    <a:pt x="3069" y="1873"/>
                  </a:lnTo>
                  <a:lnTo>
                    <a:pt x="3071" y="1872"/>
                  </a:lnTo>
                  <a:lnTo>
                    <a:pt x="3078" y="1872"/>
                  </a:lnTo>
                  <a:lnTo>
                    <a:pt x="3084" y="1871"/>
                  </a:lnTo>
                  <a:lnTo>
                    <a:pt x="3087" y="1870"/>
                  </a:lnTo>
                  <a:lnTo>
                    <a:pt x="3092" y="1866"/>
                  </a:lnTo>
                  <a:lnTo>
                    <a:pt x="3096" y="1864"/>
                  </a:lnTo>
                  <a:lnTo>
                    <a:pt x="3091" y="1869"/>
                  </a:lnTo>
                  <a:lnTo>
                    <a:pt x="3088" y="1872"/>
                  </a:lnTo>
                  <a:close/>
                  <a:moveTo>
                    <a:pt x="3169" y="1860"/>
                  </a:moveTo>
                  <a:lnTo>
                    <a:pt x="3167" y="1860"/>
                  </a:lnTo>
                  <a:lnTo>
                    <a:pt x="3161" y="1859"/>
                  </a:lnTo>
                  <a:lnTo>
                    <a:pt x="3166" y="1857"/>
                  </a:lnTo>
                  <a:lnTo>
                    <a:pt x="3166" y="1857"/>
                  </a:lnTo>
                  <a:lnTo>
                    <a:pt x="3167" y="1855"/>
                  </a:lnTo>
                  <a:lnTo>
                    <a:pt x="3167" y="1854"/>
                  </a:lnTo>
                  <a:lnTo>
                    <a:pt x="3169" y="1858"/>
                  </a:lnTo>
                  <a:lnTo>
                    <a:pt x="3169" y="1860"/>
                  </a:lnTo>
                  <a:close/>
                  <a:moveTo>
                    <a:pt x="3152" y="1855"/>
                  </a:moveTo>
                  <a:lnTo>
                    <a:pt x="3143" y="1857"/>
                  </a:lnTo>
                  <a:lnTo>
                    <a:pt x="3142" y="1856"/>
                  </a:lnTo>
                  <a:lnTo>
                    <a:pt x="3144" y="1855"/>
                  </a:lnTo>
                  <a:lnTo>
                    <a:pt x="3146" y="1852"/>
                  </a:lnTo>
                  <a:lnTo>
                    <a:pt x="3148" y="1851"/>
                  </a:lnTo>
                  <a:lnTo>
                    <a:pt x="3151" y="1853"/>
                  </a:lnTo>
                  <a:lnTo>
                    <a:pt x="3152" y="1855"/>
                  </a:lnTo>
                  <a:close/>
                  <a:moveTo>
                    <a:pt x="3124" y="1850"/>
                  </a:moveTo>
                  <a:lnTo>
                    <a:pt x="3124" y="1851"/>
                  </a:lnTo>
                  <a:lnTo>
                    <a:pt x="3123" y="1849"/>
                  </a:lnTo>
                  <a:lnTo>
                    <a:pt x="3124" y="1847"/>
                  </a:lnTo>
                  <a:lnTo>
                    <a:pt x="3124" y="1847"/>
                  </a:lnTo>
                  <a:lnTo>
                    <a:pt x="3125" y="1848"/>
                  </a:lnTo>
                  <a:lnTo>
                    <a:pt x="3124" y="1850"/>
                  </a:lnTo>
                  <a:close/>
                  <a:moveTo>
                    <a:pt x="3129" y="1850"/>
                  </a:moveTo>
                  <a:lnTo>
                    <a:pt x="3127" y="1851"/>
                  </a:lnTo>
                  <a:lnTo>
                    <a:pt x="3125" y="1851"/>
                  </a:lnTo>
                  <a:lnTo>
                    <a:pt x="3127" y="1850"/>
                  </a:lnTo>
                  <a:lnTo>
                    <a:pt x="3127" y="1847"/>
                  </a:lnTo>
                  <a:lnTo>
                    <a:pt x="3128" y="1845"/>
                  </a:lnTo>
                  <a:lnTo>
                    <a:pt x="3128" y="1844"/>
                  </a:lnTo>
                  <a:lnTo>
                    <a:pt x="3129" y="1843"/>
                  </a:lnTo>
                  <a:lnTo>
                    <a:pt x="3129" y="1850"/>
                  </a:lnTo>
                  <a:close/>
                  <a:moveTo>
                    <a:pt x="2883" y="1784"/>
                  </a:moveTo>
                  <a:lnTo>
                    <a:pt x="2882" y="1786"/>
                  </a:lnTo>
                  <a:lnTo>
                    <a:pt x="2881" y="1786"/>
                  </a:lnTo>
                  <a:lnTo>
                    <a:pt x="2880" y="1785"/>
                  </a:lnTo>
                  <a:lnTo>
                    <a:pt x="2880" y="1784"/>
                  </a:lnTo>
                  <a:lnTo>
                    <a:pt x="2880" y="1783"/>
                  </a:lnTo>
                  <a:lnTo>
                    <a:pt x="2881" y="1782"/>
                  </a:lnTo>
                  <a:lnTo>
                    <a:pt x="2883" y="1783"/>
                  </a:lnTo>
                  <a:lnTo>
                    <a:pt x="2883" y="1783"/>
                  </a:lnTo>
                  <a:lnTo>
                    <a:pt x="2883" y="1784"/>
                  </a:lnTo>
                  <a:close/>
                  <a:moveTo>
                    <a:pt x="2968" y="1741"/>
                  </a:moveTo>
                  <a:lnTo>
                    <a:pt x="2967" y="1742"/>
                  </a:lnTo>
                  <a:lnTo>
                    <a:pt x="2967" y="1741"/>
                  </a:lnTo>
                  <a:lnTo>
                    <a:pt x="2968" y="1740"/>
                  </a:lnTo>
                  <a:lnTo>
                    <a:pt x="2969" y="1740"/>
                  </a:lnTo>
                  <a:lnTo>
                    <a:pt x="2969" y="1740"/>
                  </a:lnTo>
                  <a:lnTo>
                    <a:pt x="2968" y="1741"/>
                  </a:lnTo>
                  <a:close/>
                  <a:moveTo>
                    <a:pt x="3212" y="1732"/>
                  </a:moveTo>
                  <a:lnTo>
                    <a:pt x="3211" y="1734"/>
                  </a:lnTo>
                  <a:lnTo>
                    <a:pt x="3210" y="1733"/>
                  </a:lnTo>
                  <a:lnTo>
                    <a:pt x="3210" y="1731"/>
                  </a:lnTo>
                  <a:lnTo>
                    <a:pt x="3210" y="1730"/>
                  </a:lnTo>
                  <a:lnTo>
                    <a:pt x="3211" y="1730"/>
                  </a:lnTo>
                  <a:lnTo>
                    <a:pt x="3211" y="1730"/>
                  </a:lnTo>
                  <a:lnTo>
                    <a:pt x="3212" y="1732"/>
                  </a:lnTo>
                  <a:close/>
                  <a:moveTo>
                    <a:pt x="2973" y="1729"/>
                  </a:moveTo>
                  <a:lnTo>
                    <a:pt x="2972" y="1729"/>
                  </a:lnTo>
                  <a:lnTo>
                    <a:pt x="2972" y="1729"/>
                  </a:lnTo>
                  <a:lnTo>
                    <a:pt x="2972" y="1728"/>
                  </a:lnTo>
                  <a:lnTo>
                    <a:pt x="2973" y="1727"/>
                  </a:lnTo>
                  <a:lnTo>
                    <a:pt x="2974" y="1727"/>
                  </a:lnTo>
                  <a:lnTo>
                    <a:pt x="2974" y="1728"/>
                  </a:lnTo>
                  <a:lnTo>
                    <a:pt x="2973" y="1729"/>
                  </a:lnTo>
                  <a:close/>
                  <a:moveTo>
                    <a:pt x="3226" y="1726"/>
                  </a:moveTo>
                  <a:lnTo>
                    <a:pt x="3224" y="1727"/>
                  </a:lnTo>
                  <a:lnTo>
                    <a:pt x="3222" y="1727"/>
                  </a:lnTo>
                  <a:lnTo>
                    <a:pt x="3222" y="1729"/>
                  </a:lnTo>
                  <a:lnTo>
                    <a:pt x="3222" y="1730"/>
                  </a:lnTo>
                  <a:lnTo>
                    <a:pt x="3220" y="1729"/>
                  </a:lnTo>
                  <a:lnTo>
                    <a:pt x="3219" y="1728"/>
                  </a:lnTo>
                  <a:lnTo>
                    <a:pt x="3219" y="1725"/>
                  </a:lnTo>
                  <a:lnTo>
                    <a:pt x="3221" y="1722"/>
                  </a:lnTo>
                  <a:lnTo>
                    <a:pt x="3222" y="1721"/>
                  </a:lnTo>
                  <a:lnTo>
                    <a:pt x="3225" y="1722"/>
                  </a:lnTo>
                  <a:lnTo>
                    <a:pt x="3226" y="1725"/>
                  </a:lnTo>
                  <a:lnTo>
                    <a:pt x="3226" y="1726"/>
                  </a:lnTo>
                  <a:close/>
                  <a:moveTo>
                    <a:pt x="2657" y="1692"/>
                  </a:moveTo>
                  <a:lnTo>
                    <a:pt x="2657" y="1693"/>
                  </a:lnTo>
                  <a:lnTo>
                    <a:pt x="2656" y="1693"/>
                  </a:lnTo>
                  <a:lnTo>
                    <a:pt x="2656" y="1692"/>
                  </a:lnTo>
                  <a:lnTo>
                    <a:pt x="2655" y="1690"/>
                  </a:lnTo>
                  <a:lnTo>
                    <a:pt x="2655" y="1689"/>
                  </a:lnTo>
                  <a:lnTo>
                    <a:pt x="2657" y="1689"/>
                  </a:lnTo>
                  <a:lnTo>
                    <a:pt x="2657" y="1690"/>
                  </a:lnTo>
                  <a:lnTo>
                    <a:pt x="2657" y="1692"/>
                  </a:lnTo>
                  <a:close/>
                  <a:moveTo>
                    <a:pt x="2625" y="1686"/>
                  </a:moveTo>
                  <a:lnTo>
                    <a:pt x="2624" y="1686"/>
                  </a:lnTo>
                  <a:lnTo>
                    <a:pt x="2623" y="1686"/>
                  </a:lnTo>
                  <a:lnTo>
                    <a:pt x="2623" y="1686"/>
                  </a:lnTo>
                  <a:lnTo>
                    <a:pt x="2623" y="1689"/>
                  </a:lnTo>
                  <a:lnTo>
                    <a:pt x="2623" y="1689"/>
                  </a:lnTo>
                  <a:lnTo>
                    <a:pt x="2622" y="1689"/>
                  </a:lnTo>
                  <a:lnTo>
                    <a:pt x="2622" y="1690"/>
                  </a:lnTo>
                  <a:lnTo>
                    <a:pt x="2623" y="1690"/>
                  </a:lnTo>
                  <a:lnTo>
                    <a:pt x="2623" y="1692"/>
                  </a:lnTo>
                  <a:lnTo>
                    <a:pt x="2623" y="1693"/>
                  </a:lnTo>
                  <a:lnTo>
                    <a:pt x="2622" y="1694"/>
                  </a:lnTo>
                  <a:lnTo>
                    <a:pt x="2621" y="1694"/>
                  </a:lnTo>
                  <a:lnTo>
                    <a:pt x="2620" y="1695"/>
                  </a:lnTo>
                  <a:lnTo>
                    <a:pt x="2619" y="1697"/>
                  </a:lnTo>
                  <a:lnTo>
                    <a:pt x="2619" y="1699"/>
                  </a:lnTo>
                  <a:lnTo>
                    <a:pt x="2619" y="1699"/>
                  </a:lnTo>
                  <a:lnTo>
                    <a:pt x="2619" y="1700"/>
                  </a:lnTo>
                  <a:lnTo>
                    <a:pt x="2616" y="1704"/>
                  </a:lnTo>
                  <a:lnTo>
                    <a:pt x="2615" y="1704"/>
                  </a:lnTo>
                  <a:lnTo>
                    <a:pt x="2613" y="1703"/>
                  </a:lnTo>
                  <a:lnTo>
                    <a:pt x="2613" y="1703"/>
                  </a:lnTo>
                  <a:lnTo>
                    <a:pt x="2612" y="1701"/>
                  </a:lnTo>
                  <a:lnTo>
                    <a:pt x="2612" y="1700"/>
                  </a:lnTo>
                  <a:lnTo>
                    <a:pt x="2612" y="1699"/>
                  </a:lnTo>
                  <a:lnTo>
                    <a:pt x="2615" y="1695"/>
                  </a:lnTo>
                  <a:lnTo>
                    <a:pt x="2616" y="1693"/>
                  </a:lnTo>
                  <a:lnTo>
                    <a:pt x="2616" y="1690"/>
                  </a:lnTo>
                  <a:lnTo>
                    <a:pt x="2618" y="1689"/>
                  </a:lnTo>
                  <a:lnTo>
                    <a:pt x="2619" y="1688"/>
                  </a:lnTo>
                  <a:lnTo>
                    <a:pt x="2621" y="1686"/>
                  </a:lnTo>
                  <a:lnTo>
                    <a:pt x="2622" y="1684"/>
                  </a:lnTo>
                  <a:lnTo>
                    <a:pt x="2623" y="1683"/>
                  </a:lnTo>
                  <a:lnTo>
                    <a:pt x="2624" y="1683"/>
                  </a:lnTo>
                  <a:lnTo>
                    <a:pt x="2625" y="1684"/>
                  </a:lnTo>
                  <a:lnTo>
                    <a:pt x="2625" y="1686"/>
                  </a:lnTo>
                  <a:close/>
                  <a:moveTo>
                    <a:pt x="2629" y="1681"/>
                  </a:moveTo>
                  <a:lnTo>
                    <a:pt x="2628" y="1681"/>
                  </a:lnTo>
                  <a:lnTo>
                    <a:pt x="2626" y="1681"/>
                  </a:lnTo>
                  <a:lnTo>
                    <a:pt x="2625" y="1680"/>
                  </a:lnTo>
                  <a:lnTo>
                    <a:pt x="2627" y="1677"/>
                  </a:lnTo>
                  <a:lnTo>
                    <a:pt x="2627" y="1678"/>
                  </a:lnTo>
                  <a:lnTo>
                    <a:pt x="2629" y="1678"/>
                  </a:lnTo>
                  <a:lnTo>
                    <a:pt x="2629" y="1678"/>
                  </a:lnTo>
                  <a:lnTo>
                    <a:pt x="2629" y="1678"/>
                  </a:lnTo>
                  <a:lnTo>
                    <a:pt x="2629" y="1681"/>
                  </a:lnTo>
                  <a:close/>
                  <a:moveTo>
                    <a:pt x="2671" y="1669"/>
                  </a:moveTo>
                  <a:lnTo>
                    <a:pt x="2670" y="1669"/>
                  </a:lnTo>
                  <a:lnTo>
                    <a:pt x="2669" y="1669"/>
                  </a:lnTo>
                  <a:lnTo>
                    <a:pt x="2669" y="1667"/>
                  </a:lnTo>
                  <a:lnTo>
                    <a:pt x="2670" y="1663"/>
                  </a:lnTo>
                  <a:lnTo>
                    <a:pt x="2671" y="1661"/>
                  </a:lnTo>
                  <a:lnTo>
                    <a:pt x="2673" y="1662"/>
                  </a:lnTo>
                  <a:lnTo>
                    <a:pt x="2673" y="1662"/>
                  </a:lnTo>
                  <a:lnTo>
                    <a:pt x="2673" y="1666"/>
                  </a:lnTo>
                  <a:lnTo>
                    <a:pt x="2673" y="1668"/>
                  </a:lnTo>
                  <a:lnTo>
                    <a:pt x="2671" y="1669"/>
                  </a:lnTo>
                  <a:close/>
                  <a:moveTo>
                    <a:pt x="2703" y="1660"/>
                  </a:moveTo>
                  <a:lnTo>
                    <a:pt x="2707" y="1660"/>
                  </a:lnTo>
                  <a:lnTo>
                    <a:pt x="2708" y="1660"/>
                  </a:lnTo>
                  <a:lnTo>
                    <a:pt x="2709" y="1661"/>
                  </a:lnTo>
                  <a:lnTo>
                    <a:pt x="2709" y="1662"/>
                  </a:lnTo>
                  <a:lnTo>
                    <a:pt x="2708" y="1662"/>
                  </a:lnTo>
                  <a:lnTo>
                    <a:pt x="2708" y="1663"/>
                  </a:lnTo>
                  <a:lnTo>
                    <a:pt x="2706" y="1663"/>
                  </a:lnTo>
                  <a:lnTo>
                    <a:pt x="2705" y="1662"/>
                  </a:lnTo>
                  <a:lnTo>
                    <a:pt x="2703" y="1660"/>
                  </a:lnTo>
                  <a:close/>
                  <a:moveTo>
                    <a:pt x="2736" y="1650"/>
                  </a:moveTo>
                  <a:lnTo>
                    <a:pt x="2737" y="1651"/>
                  </a:lnTo>
                  <a:lnTo>
                    <a:pt x="2736" y="1653"/>
                  </a:lnTo>
                  <a:lnTo>
                    <a:pt x="2734" y="1654"/>
                  </a:lnTo>
                  <a:lnTo>
                    <a:pt x="2730" y="1653"/>
                  </a:lnTo>
                  <a:lnTo>
                    <a:pt x="2726" y="1653"/>
                  </a:lnTo>
                  <a:lnTo>
                    <a:pt x="2725" y="1652"/>
                  </a:lnTo>
                  <a:lnTo>
                    <a:pt x="2725" y="1651"/>
                  </a:lnTo>
                  <a:lnTo>
                    <a:pt x="2725" y="1650"/>
                  </a:lnTo>
                  <a:lnTo>
                    <a:pt x="2725" y="1650"/>
                  </a:lnTo>
                  <a:lnTo>
                    <a:pt x="2726" y="1651"/>
                  </a:lnTo>
                  <a:lnTo>
                    <a:pt x="2728" y="1650"/>
                  </a:lnTo>
                  <a:lnTo>
                    <a:pt x="2730" y="1649"/>
                  </a:lnTo>
                  <a:lnTo>
                    <a:pt x="2731" y="1648"/>
                  </a:lnTo>
                  <a:lnTo>
                    <a:pt x="2731" y="1648"/>
                  </a:lnTo>
                  <a:lnTo>
                    <a:pt x="2730" y="1647"/>
                  </a:lnTo>
                  <a:lnTo>
                    <a:pt x="2731" y="1646"/>
                  </a:lnTo>
                  <a:lnTo>
                    <a:pt x="2733" y="1647"/>
                  </a:lnTo>
                  <a:lnTo>
                    <a:pt x="2734" y="1647"/>
                  </a:lnTo>
                  <a:lnTo>
                    <a:pt x="2736" y="1650"/>
                  </a:lnTo>
                  <a:close/>
                  <a:moveTo>
                    <a:pt x="2717" y="1640"/>
                  </a:moveTo>
                  <a:lnTo>
                    <a:pt x="2716" y="1640"/>
                  </a:lnTo>
                  <a:lnTo>
                    <a:pt x="2715" y="1638"/>
                  </a:lnTo>
                  <a:lnTo>
                    <a:pt x="2714" y="1637"/>
                  </a:lnTo>
                  <a:lnTo>
                    <a:pt x="2715" y="1636"/>
                  </a:lnTo>
                  <a:lnTo>
                    <a:pt x="2715" y="1636"/>
                  </a:lnTo>
                  <a:lnTo>
                    <a:pt x="2716" y="1637"/>
                  </a:lnTo>
                  <a:lnTo>
                    <a:pt x="2717" y="1638"/>
                  </a:lnTo>
                  <a:lnTo>
                    <a:pt x="2717" y="1639"/>
                  </a:lnTo>
                  <a:lnTo>
                    <a:pt x="2717" y="1640"/>
                  </a:lnTo>
                  <a:close/>
                  <a:moveTo>
                    <a:pt x="2717" y="1634"/>
                  </a:moveTo>
                  <a:lnTo>
                    <a:pt x="2717" y="1636"/>
                  </a:lnTo>
                  <a:lnTo>
                    <a:pt x="2715" y="1635"/>
                  </a:lnTo>
                  <a:lnTo>
                    <a:pt x="2715" y="1634"/>
                  </a:lnTo>
                  <a:lnTo>
                    <a:pt x="2714" y="1633"/>
                  </a:lnTo>
                  <a:lnTo>
                    <a:pt x="2713" y="1631"/>
                  </a:lnTo>
                  <a:lnTo>
                    <a:pt x="2712" y="1628"/>
                  </a:lnTo>
                  <a:lnTo>
                    <a:pt x="2714" y="1626"/>
                  </a:lnTo>
                  <a:lnTo>
                    <a:pt x="2715" y="1626"/>
                  </a:lnTo>
                  <a:lnTo>
                    <a:pt x="2716" y="1626"/>
                  </a:lnTo>
                  <a:lnTo>
                    <a:pt x="2716" y="1627"/>
                  </a:lnTo>
                  <a:lnTo>
                    <a:pt x="2715" y="1630"/>
                  </a:lnTo>
                  <a:lnTo>
                    <a:pt x="2715" y="1632"/>
                  </a:lnTo>
                  <a:lnTo>
                    <a:pt x="2717" y="1634"/>
                  </a:lnTo>
                  <a:close/>
                  <a:moveTo>
                    <a:pt x="2506" y="1615"/>
                  </a:moveTo>
                  <a:lnTo>
                    <a:pt x="2504" y="1615"/>
                  </a:lnTo>
                  <a:lnTo>
                    <a:pt x="2503" y="1615"/>
                  </a:lnTo>
                  <a:lnTo>
                    <a:pt x="2504" y="1614"/>
                  </a:lnTo>
                  <a:lnTo>
                    <a:pt x="2504" y="1614"/>
                  </a:lnTo>
                  <a:lnTo>
                    <a:pt x="2509" y="1610"/>
                  </a:lnTo>
                  <a:lnTo>
                    <a:pt x="2510" y="1611"/>
                  </a:lnTo>
                  <a:lnTo>
                    <a:pt x="2510" y="1612"/>
                  </a:lnTo>
                  <a:lnTo>
                    <a:pt x="2508" y="1613"/>
                  </a:lnTo>
                  <a:lnTo>
                    <a:pt x="2507" y="1614"/>
                  </a:lnTo>
                  <a:lnTo>
                    <a:pt x="2507" y="1614"/>
                  </a:lnTo>
                  <a:lnTo>
                    <a:pt x="2506" y="1615"/>
                  </a:lnTo>
                  <a:close/>
                  <a:moveTo>
                    <a:pt x="2511" y="1609"/>
                  </a:moveTo>
                  <a:lnTo>
                    <a:pt x="2510" y="1609"/>
                  </a:lnTo>
                  <a:lnTo>
                    <a:pt x="2508" y="1608"/>
                  </a:lnTo>
                  <a:lnTo>
                    <a:pt x="2508" y="1608"/>
                  </a:lnTo>
                  <a:lnTo>
                    <a:pt x="2510" y="1607"/>
                  </a:lnTo>
                  <a:lnTo>
                    <a:pt x="2511" y="1606"/>
                  </a:lnTo>
                  <a:lnTo>
                    <a:pt x="2512" y="1607"/>
                  </a:lnTo>
                  <a:lnTo>
                    <a:pt x="2511" y="1609"/>
                  </a:lnTo>
                  <a:close/>
                  <a:moveTo>
                    <a:pt x="2506" y="1608"/>
                  </a:moveTo>
                  <a:lnTo>
                    <a:pt x="2506" y="1609"/>
                  </a:lnTo>
                  <a:lnTo>
                    <a:pt x="2504" y="1608"/>
                  </a:lnTo>
                  <a:lnTo>
                    <a:pt x="2504" y="1607"/>
                  </a:lnTo>
                  <a:lnTo>
                    <a:pt x="2504" y="1606"/>
                  </a:lnTo>
                  <a:lnTo>
                    <a:pt x="2505" y="1606"/>
                  </a:lnTo>
                  <a:lnTo>
                    <a:pt x="2506" y="1608"/>
                  </a:lnTo>
                  <a:close/>
                  <a:moveTo>
                    <a:pt x="2515" y="1604"/>
                  </a:moveTo>
                  <a:lnTo>
                    <a:pt x="2514" y="1604"/>
                  </a:lnTo>
                  <a:lnTo>
                    <a:pt x="2514" y="1604"/>
                  </a:lnTo>
                  <a:lnTo>
                    <a:pt x="2514" y="1603"/>
                  </a:lnTo>
                  <a:lnTo>
                    <a:pt x="2514" y="1601"/>
                  </a:lnTo>
                  <a:lnTo>
                    <a:pt x="2515" y="1601"/>
                  </a:lnTo>
                  <a:lnTo>
                    <a:pt x="2515" y="1602"/>
                  </a:lnTo>
                  <a:lnTo>
                    <a:pt x="2515" y="1603"/>
                  </a:lnTo>
                  <a:lnTo>
                    <a:pt x="2515" y="1604"/>
                  </a:lnTo>
                  <a:close/>
                  <a:moveTo>
                    <a:pt x="1478" y="1595"/>
                  </a:moveTo>
                  <a:lnTo>
                    <a:pt x="1478" y="1596"/>
                  </a:lnTo>
                  <a:lnTo>
                    <a:pt x="1478" y="1596"/>
                  </a:lnTo>
                  <a:lnTo>
                    <a:pt x="1476" y="1594"/>
                  </a:lnTo>
                  <a:lnTo>
                    <a:pt x="1476" y="1593"/>
                  </a:lnTo>
                  <a:lnTo>
                    <a:pt x="1477" y="1592"/>
                  </a:lnTo>
                  <a:lnTo>
                    <a:pt x="1478" y="1595"/>
                  </a:lnTo>
                  <a:close/>
                  <a:moveTo>
                    <a:pt x="2586" y="1595"/>
                  </a:moveTo>
                  <a:lnTo>
                    <a:pt x="2585" y="1597"/>
                  </a:lnTo>
                  <a:lnTo>
                    <a:pt x="2585" y="1597"/>
                  </a:lnTo>
                  <a:lnTo>
                    <a:pt x="2582" y="1601"/>
                  </a:lnTo>
                  <a:lnTo>
                    <a:pt x="2580" y="1604"/>
                  </a:lnTo>
                  <a:lnTo>
                    <a:pt x="2578" y="1604"/>
                  </a:lnTo>
                  <a:lnTo>
                    <a:pt x="2578" y="1603"/>
                  </a:lnTo>
                  <a:lnTo>
                    <a:pt x="2578" y="1601"/>
                  </a:lnTo>
                  <a:lnTo>
                    <a:pt x="2578" y="1600"/>
                  </a:lnTo>
                  <a:lnTo>
                    <a:pt x="2580" y="1598"/>
                  </a:lnTo>
                  <a:lnTo>
                    <a:pt x="2580" y="1597"/>
                  </a:lnTo>
                  <a:lnTo>
                    <a:pt x="2580" y="1596"/>
                  </a:lnTo>
                  <a:lnTo>
                    <a:pt x="2578" y="1598"/>
                  </a:lnTo>
                  <a:lnTo>
                    <a:pt x="2579" y="1598"/>
                  </a:lnTo>
                  <a:lnTo>
                    <a:pt x="2579" y="1598"/>
                  </a:lnTo>
                  <a:lnTo>
                    <a:pt x="2579" y="1599"/>
                  </a:lnTo>
                  <a:lnTo>
                    <a:pt x="2574" y="1598"/>
                  </a:lnTo>
                  <a:lnTo>
                    <a:pt x="2573" y="1597"/>
                  </a:lnTo>
                  <a:lnTo>
                    <a:pt x="2573" y="1595"/>
                  </a:lnTo>
                  <a:lnTo>
                    <a:pt x="2575" y="1592"/>
                  </a:lnTo>
                  <a:lnTo>
                    <a:pt x="2580" y="1587"/>
                  </a:lnTo>
                  <a:lnTo>
                    <a:pt x="2583" y="1585"/>
                  </a:lnTo>
                  <a:lnTo>
                    <a:pt x="2589" y="1582"/>
                  </a:lnTo>
                  <a:lnTo>
                    <a:pt x="2593" y="1582"/>
                  </a:lnTo>
                  <a:lnTo>
                    <a:pt x="2597" y="1582"/>
                  </a:lnTo>
                  <a:lnTo>
                    <a:pt x="2599" y="1583"/>
                  </a:lnTo>
                  <a:lnTo>
                    <a:pt x="2601" y="1584"/>
                  </a:lnTo>
                  <a:lnTo>
                    <a:pt x="2599" y="1585"/>
                  </a:lnTo>
                  <a:lnTo>
                    <a:pt x="2592" y="1586"/>
                  </a:lnTo>
                  <a:lnTo>
                    <a:pt x="2592" y="1587"/>
                  </a:lnTo>
                  <a:lnTo>
                    <a:pt x="2593" y="1587"/>
                  </a:lnTo>
                  <a:lnTo>
                    <a:pt x="2594" y="1588"/>
                  </a:lnTo>
                  <a:lnTo>
                    <a:pt x="2593" y="1590"/>
                  </a:lnTo>
                  <a:lnTo>
                    <a:pt x="2586" y="1595"/>
                  </a:lnTo>
                  <a:close/>
                  <a:moveTo>
                    <a:pt x="1493" y="1586"/>
                  </a:moveTo>
                  <a:lnTo>
                    <a:pt x="1493" y="1587"/>
                  </a:lnTo>
                  <a:lnTo>
                    <a:pt x="1492" y="1588"/>
                  </a:lnTo>
                  <a:lnTo>
                    <a:pt x="1491" y="1588"/>
                  </a:lnTo>
                  <a:lnTo>
                    <a:pt x="1491" y="1587"/>
                  </a:lnTo>
                  <a:lnTo>
                    <a:pt x="1491" y="1587"/>
                  </a:lnTo>
                  <a:lnTo>
                    <a:pt x="1489" y="1588"/>
                  </a:lnTo>
                  <a:lnTo>
                    <a:pt x="1489" y="1585"/>
                  </a:lnTo>
                  <a:lnTo>
                    <a:pt x="1490" y="1582"/>
                  </a:lnTo>
                  <a:lnTo>
                    <a:pt x="1491" y="1582"/>
                  </a:lnTo>
                  <a:lnTo>
                    <a:pt x="1492" y="1584"/>
                  </a:lnTo>
                  <a:lnTo>
                    <a:pt x="1493" y="1586"/>
                  </a:lnTo>
                  <a:close/>
                  <a:moveTo>
                    <a:pt x="1490" y="1577"/>
                  </a:moveTo>
                  <a:lnTo>
                    <a:pt x="1489" y="1578"/>
                  </a:lnTo>
                  <a:lnTo>
                    <a:pt x="1488" y="1577"/>
                  </a:lnTo>
                  <a:lnTo>
                    <a:pt x="1487" y="1576"/>
                  </a:lnTo>
                  <a:lnTo>
                    <a:pt x="1487" y="1573"/>
                  </a:lnTo>
                  <a:lnTo>
                    <a:pt x="1487" y="1572"/>
                  </a:lnTo>
                  <a:lnTo>
                    <a:pt x="1488" y="1571"/>
                  </a:lnTo>
                  <a:lnTo>
                    <a:pt x="1489" y="1572"/>
                  </a:lnTo>
                  <a:lnTo>
                    <a:pt x="1489" y="1573"/>
                  </a:lnTo>
                  <a:lnTo>
                    <a:pt x="1490" y="1577"/>
                  </a:lnTo>
                  <a:close/>
                  <a:moveTo>
                    <a:pt x="2562" y="1561"/>
                  </a:moveTo>
                  <a:lnTo>
                    <a:pt x="2562" y="1562"/>
                  </a:lnTo>
                  <a:lnTo>
                    <a:pt x="2563" y="1562"/>
                  </a:lnTo>
                  <a:lnTo>
                    <a:pt x="2563" y="1562"/>
                  </a:lnTo>
                  <a:lnTo>
                    <a:pt x="2562" y="1563"/>
                  </a:lnTo>
                  <a:lnTo>
                    <a:pt x="2558" y="1565"/>
                  </a:lnTo>
                  <a:lnTo>
                    <a:pt x="2556" y="1565"/>
                  </a:lnTo>
                  <a:lnTo>
                    <a:pt x="2555" y="1565"/>
                  </a:lnTo>
                  <a:lnTo>
                    <a:pt x="2555" y="1563"/>
                  </a:lnTo>
                  <a:lnTo>
                    <a:pt x="2555" y="1562"/>
                  </a:lnTo>
                  <a:lnTo>
                    <a:pt x="2555" y="1562"/>
                  </a:lnTo>
                  <a:lnTo>
                    <a:pt x="2555" y="1562"/>
                  </a:lnTo>
                  <a:lnTo>
                    <a:pt x="2555" y="1561"/>
                  </a:lnTo>
                  <a:lnTo>
                    <a:pt x="2556" y="1560"/>
                  </a:lnTo>
                  <a:lnTo>
                    <a:pt x="2569" y="1552"/>
                  </a:lnTo>
                  <a:lnTo>
                    <a:pt x="2574" y="1550"/>
                  </a:lnTo>
                  <a:lnTo>
                    <a:pt x="2577" y="1549"/>
                  </a:lnTo>
                  <a:lnTo>
                    <a:pt x="2577" y="1549"/>
                  </a:lnTo>
                  <a:lnTo>
                    <a:pt x="2574" y="1552"/>
                  </a:lnTo>
                  <a:lnTo>
                    <a:pt x="2573" y="1554"/>
                  </a:lnTo>
                  <a:lnTo>
                    <a:pt x="2573" y="1554"/>
                  </a:lnTo>
                  <a:lnTo>
                    <a:pt x="2573" y="1556"/>
                  </a:lnTo>
                  <a:lnTo>
                    <a:pt x="2564" y="1560"/>
                  </a:lnTo>
                  <a:lnTo>
                    <a:pt x="2562" y="1561"/>
                  </a:lnTo>
                  <a:close/>
                  <a:moveTo>
                    <a:pt x="1487" y="1550"/>
                  </a:moveTo>
                  <a:lnTo>
                    <a:pt x="1489" y="1556"/>
                  </a:lnTo>
                  <a:lnTo>
                    <a:pt x="1489" y="1554"/>
                  </a:lnTo>
                  <a:lnTo>
                    <a:pt x="1494" y="1558"/>
                  </a:lnTo>
                  <a:lnTo>
                    <a:pt x="1494" y="1560"/>
                  </a:lnTo>
                  <a:lnTo>
                    <a:pt x="1493" y="1561"/>
                  </a:lnTo>
                  <a:lnTo>
                    <a:pt x="1492" y="1562"/>
                  </a:lnTo>
                  <a:lnTo>
                    <a:pt x="1492" y="1561"/>
                  </a:lnTo>
                  <a:lnTo>
                    <a:pt x="1491" y="1559"/>
                  </a:lnTo>
                  <a:lnTo>
                    <a:pt x="1490" y="1558"/>
                  </a:lnTo>
                  <a:lnTo>
                    <a:pt x="1488" y="1558"/>
                  </a:lnTo>
                  <a:lnTo>
                    <a:pt x="1487" y="1556"/>
                  </a:lnTo>
                  <a:lnTo>
                    <a:pt x="1486" y="1555"/>
                  </a:lnTo>
                  <a:lnTo>
                    <a:pt x="1486" y="1551"/>
                  </a:lnTo>
                  <a:lnTo>
                    <a:pt x="1486" y="1551"/>
                  </a:lnTo>
                  <a:lnTo>
                    <a:pt x="1484" y="1550"/>
                  </a:lnTo>
                  <a:lnTo>
                    <a:pt x="1484" y="1549"/>
                  </a:lnTo>
                  <a:lnTo>
                    <a:pt x="1482" y="1547"/>
                  </a:lnTo>
                  <a:lnTo>
                    <a:pt x="1482" y="1546"/>
                  </a:lnTo>
                  <a:lnTo>
                    <a:pt x="1482" y="1544"/>
                  </a:lnTo>
                  <a:lnTo>
                    <a:pt x="1484" y="1541"/>
                  </a:lnTo>
                  <a:lnTo>
                    <a:pt x="1486" y="1539"/>
                  </a:lnTo>
                  <a:lnTo>
                    <a:pt x="1486" y="1540"/>
                  </a:lnTo>
                  <a:lnTo>
                    <a:pt x="1487" y="1540"/>
                  </a:lnTo>
                  <a:lnTo>
                    <a:pt x="1489" y="1542"/>
                  </a:lnTo>
                  <a:lnTo>
                    <a:pt x="1488" y="1543"/>
                  </a:lnTo>
                  <a:lnTo>
                    <a:pt x="1483" y="1546"/>
                  </a:lnTo>
                  <a:lnTo>
                    <a:pt x="1483" y="1546"/>
                  </a:lnTo>
                  <a:lnTo>
                    <a:pt x="1486" y="1547"/>
                  </a:lnTo>
                  <a:lnTo>
                    <a:pt x="1486" y="1548"/>
                  </a:lnTo>
                  <a:lnTo>
                    <a:pt x="1487" y="1550"/>
                  </a:lnTo>
                  <a:close/>
                  <a:moveTo>
                    <a:pt x="1480" y="1537"/>
                  </a:moveTo>
                  <a:lnTo>
                    <a:pt x="1479" y="1537"/>
                  </a:lnTo>
                  <a:lnTo>
                    <a:pt x="1477" y="1536"/>
                  </a:lnTo>
                  <a:lnTo>
                    <a:pt x="1476" y="1536"/>
                  </a:lnTo>
                  <a:lnTo>
                    <a:pt x="1476" y="1534"/>
                  </a:lnTo>
                  <a:lnTo>
                    <a:pt x="1476" y="1532"/>
                  </a:lnTo>
                  <a:lnTo>
                    <a:pt x="1477" y="1531"/>
                  </a:lnTo>
                  <a:lnTo>
                    <a:pt x="1478" y="1531"/>
                  </a:lnTo>
                  <a:lnTo>
                    <a:pt x="1478" y="1534"/>
                  </a:lnTo>
                  <a:lnTo>
                    <a:pt x="1480" y="1536"/>
                  </a:lnTo>
                  <a:lnTo>
                    <a:pt x="1480" y="1537"/>
                  </a:lnTo>
                  <a:close/>
                  <a:moveTo>
                    <a:pt x="1473" y="1534"/>
                  </a:moveTo>
                  <a:lnTo>
                    <a:pt x="1474" y="1535"/>
                  </a:lnTo>
                  <a:lnTo>
                    <a:pt x="1470" y="1534"/>
                  </a:lnTo>
                  <a:lnTo>
                    <a:pt x="1469" y="1534"/>
                  </a:lnTo>
                  <a:lnTo>
                    <a:pt x="1469" y="1532"/>
                  </a:lnTo>
                  <a:lnTo>
                    <a:pt x="1469" y="1529"/>
                  </a:lnTo>
                  <a:lnTo>
                    <a:pt x="1469" y="1529"/>
                  </a:lnTo>
                  <a:lnTo>
                    <a:pt x="1470" y="1528"/>
                  </a:lnTo>
                  <a:lnTo>
                    <a:pt x="1473" y="1532"/>
                  </a:lnTo>
                  <a:lnTo>
                    <a:pt x="1473" y="1534"/>
                  </a:lnTo>
                  <a:close/>
                  <a:moveTo>
                    <a:pt x="1481" y="1526"/>
                  </a:moveTo>
                  <a:lnTo>
                    <a:pt x="1481" y="1526"/>
                  </a:lnTo>
                  <a:lnTo>
                    <a:pt x="1480" y="1527"/>
                  </a:lnTo>
                  <a:lnTo>
                    <a:pt x="1479" y="1527"/>
                  </a:lnTo>
                  <a:lnTo>
                    <a:pt x="1477" y="1526"/>
                  </a:lnTo>
                  <a:lnTo>
                    <a:pt x="1476" y="1526"/>
                  </a:lnTo>
                  <a:lnTo>
                    <a:pt x="1477" y="1528"/>
                  </a:lnTo>
                  <a:lnTo>
                    <a:pt x="1477" y="1529"/>
                  </a:lnTo>
                  <a:lnTo>
                    <a:pt x="1474" y="1527"/>
                  </a:lnTo>
                  <a:lnTo>
                    <a:pt x="1473" y="1526"/>
                  </a:lnTo>
                  <a:lnTo>
                    <a:pt x="1475" y="1525"/>
                  </a:lnTo>
                  <a:lnTo>
                    <a:pt x="1476" y="1524"/>
                  </a:lnTo>
                  <a:lnTo>
                    <a:pt x="1477" y="1524"/>
                  </a:lnTo>
                  <a:lnTo>
                    <a:pt x="1481" y="1526"/>
                  </a:lnTo>
                  <a:close/>
                  <a:moveTo>
                    <a:pt x="2421" y="1528"/>
                  </a:moveTo>
                  <a:lnTo>
                    <a:pt x="2424" y="1527"/>
                  </a:lnTo>
                  <a:lnTo>
                    <a:pt x="2428" y="1527"/>
                  </a:lnTo>
                  <a:lnTo>
                    <a:pt x="2431" y="1528"/>
                  </a:lnTo>
                  <a:lnTo>
                    <a:pt x="2433" y="1528"/>
                  </a:lnTo>
                  <a:lnTo>
                    <a:pt x="2438" y="1530"/>
                  </a:lnTo>
                  <a:lnTo>
                    <a:pt x="2441" y="1532"/>
                  </a:lnTo>
                  <a:lnTo>
                    <a:pt x="2446" y="1535"/>
                  </a:lnTo>
                  <a:lnTo>
                    <a:pt x="2449" y="1536"/>
                  </a:lnTo>
                  <a:lnTo>
                    <a:pt x="2450" y="1540"/>
                  </a:lnTo>
                  <a:lnTo>
                    <a:pt x="2452" y="1545"/>
                  </a:lnTo>
                  <a:lnTo>
                    <a:pt x="2454" y="1545"/>
                  </a:lnTo>
                  <a:lnTo>
                    <a:pt x="2456" y="1542"/>
                  </a:lnTo>
                  <a:lnTo>
                    <a:pt x="2459" y="1541"/>
                  </a:lnTo>
                  <a:lnTo>
                    <a:pt x="2465" y="1543"/>
                  </a:lnTo>
                  <a:lnTo>
                    <a:pt x="2469" y="1548"/>
                  </a:lnTo>
                  <a:lnTo>
                    <a:pt x="2476" y="1552"/>
                  </a:lnTo>
                  <a:lnTo>
                    <a:pt x="2480" y="1555"/>
                  </a:lnTo>
                  <a:lnTo>
                    <a:pt x="2484" y="1555"/>
                  </a:lnTo>
                  <a:lnTo>
                    <a:pt x="2490" y="1552"/>
                  </a:lnTo>
                  <a:lnTo>
                    <a:pt x="2495" y="1548"/>
                  </a:lnTo>
                  <a:lnTo>
                    <a:pt x="2500" y="1547"/>
                  </a:lnTo>
                  <a:lnTo>
                    <a:pt x="2502" y="1548"/>
                  </a:lnTo>
                  <a:lnTo>
                    <a:pt x="2503" y="1551"/>
                  </a:lnTo>
                  <a:lnTo>
                    <a:pt x="2505" y="1552"/>
                  </a:lnTo>
                  <a:lnTo>
                    <a:pt x="2509" y="1552"/>
                  </a:lnTo>
                  <a:lnTo>
                    <a:pt x="2519" y="1553"/>
                  </a:lnTo>
                  <a:lnTo>
                    <a:pt x="2526" y="1552"/>
                  </a:lnTo>
                  <a:lnTo>
                    <a:pt x="2528" y="1554"/>
                  </a:lnTo>
                  <a:lnTo>
                    <a:pt x="2529" y="1557"/>
                  </a:lnTo>
                  <a:lnTo>
                    <a:pt x="2532" y="1558"/>
                  </a:lnTo>
                  <a:lnTo>
                    <a:pt x="2536" y="1557"/>
                  </a:lnTo>
                  <a:lnTo>
                    <a:pt x="2542" y="1557"/>
                  </a:lnTo>
                  <a:lnTo>
                    <a:pt x="2541" y="1558"/>
                  </a:lnTo>
                  <a:lnTo>
                    <a:pt x="2541" y="1558"/>
                  </a:lnTo>
                  <a:lnTo>
                    <a:pt x="2539" y="1558"/>
                  </a:lnTo>
                  <a:lnTo>
                    <a:pt x="2537" y="1560"/>
                  </a:lnTo>
                  <a:lnTo>
                    <a:pt x="2534" y="1562"/>
                  </a:lnTo>
                  <a:lnTo>
                    <a:pt x="2529" y="1565"/>
                  </a:lnTo>
                  <a:lnTo>
                    <a:pt x="2522" y="1568"/>
                  </a:lnTo>
                  <a:lnTo>
                    <a:pt x="2510" y="1573"/>
                  </a:lnTo>
                  <a:lnTo>
                    <a:pt x="2502" y="1578"/>
                  </a:lnTo>
                  <a:lnTo>
                    <a:pt x="2498" y="1580"/>
                  </a:lnTo>
                  <a:lnTo>
                    <a:pt x="2484" y="1595"/>
                  </a:lnTo>
                  <a:lnTo>
                    <a:pt x="2476" y="1603"/>
                  </a:lnTo>
                  <a:lnTo>
                    <a:pt x="2463" y="1613"/>
                  </a:lnTo>
                  <a:lnTo>
                    <a:pt x="2462" y="1615"/>
                  </a:lnTo>
                  <a:lnTo>
                    <a:pt x="2462" y="1616"/>
                  </a:lnTo>
                  <a:lnTo>
                    <a:pt x="2462" y="1617"/>
                  </a:lnTo>
                  <a:lnTo>
                    <a:pt x="2465" y="1619"/>
                  </a:lnTo>
                  <a:lnTo>
                    <a:pt x="2467" y="1619"/>
                  </a:lnTo>
                  <a:lnTo>
                    <a:pt x="2470" y="1619"/>
                  </a:lnTo>
                  <a:lnTo>
                    <a:pt x="2481" y="1615"/>
                  </a:lnTo>
                  <a:lnTo>
                    <a:pt x="2485" y="1614"/>
                  </a:lnTo>
                  <a:lnTo>
                    <a:pt x="2490" y="1610"/>
                  </a:lnTo>
                  <a:lnTo>
                    <a:pt x="2490" y="1610"/>
                  </a:lnTo>
                  <a:lnTo>
                    <a:pt x="2492" y="1610"/>
                  </a:lnTo>
                  <a:lnTo>
                    <a:pt x="2493" y="1611"/>
                  </a:lnTo>
                  <a:lnTo>
                    <a:pt x="2498" y="1607"/>
                  </a:lnTo>
                  <a:lnTo>
                    <a:pt x="2500" y="1606"/>
                  </a:lnTo>
                  <a:lnTo>
                    <a:pt x="2502" y="1606"/>
                  </a:lnTo>
                  <a:lnTo>
                    <a:pt x="2504" y="1608"/>
                  </a:lnTo>
                  <a:lnTo>
                    <a:pt x="2504" y="1609"/>
                  </a:lnTo>
                  <a:lnTo>
                    <a:pt x="2504" y="1611"/>
                  </a:lnTo>
                  <a:lnTo>
                    <a:pt x="2502" y="1614"/>
                  </a:lnTo>
                  <a:lnTo>
                    <a:pt x="2501" y="1616"/>
                  </a:lnTo>
                  <a:lnTo>
                    <a:pt x="2501" y="1618"/>
                  </a:lnTo>
                  <a:lnTo>
                    <a:pt x="2500" y="1620"/>
                  </a:lnTo>
                  <a:lnTo>
                    <a:pt x="2498" y="1622"/>
                  </a:lnTo>
                  <a:lnTo>
                    <a:pt x="2500" y="1623"/>
                  </a:lnTo>
                  <a:lnTo>
                    <a:pt x="2504" y="1621"/>
                  </a:lnTo>
                  <a:lnTo>
                    <a:pt x="2505" y="1620"/>
                  </a:lnTo>
                  <a:lnTo>
                    <a:pt x="2505" y="1620"/>
                  </a:lnTo>
                  <a:lnTo>
                    <a:pt x="2504" y="1620"/>
                  </a:lnTo>
                  <a:lnTo>
                    <a:pt x="2505" y="1619"/>
                  </a:lnTo>
                  <a:lnTo>
                    <a:pt x="2509" y="1622"/>
                  </a:lnTo>
                  <a:lnTo>
                    <a:pt x="2512" y="1623"/>
                  </a:lnTo>
                  <a:lnTo>
                    <a:pt x="2514" y="1624"/>
                  </a:lnTo>
                  <a:lnTo>
                    <a:pt x="2518" y="1623"/>
                  </a:lnTo>
                  <a:lnTo>
                    <a:pt x="2524" y="1621"/>
                  </a:lnTo>
                  <a:lnTo>
                    <a:pt x="2529" y="1618"/>
                  </a:lnTo>
                  <a:lnTo>
                    <a:pt x="2533" y="1614"/>
                  </a:lnTo>
                  <a:lnTo>
                    <a:pt x="2539" y="1612"/>
                  </a:lnTo>
                  <a:lnTo>
                    <a:pt x="2545" y="1611"/>
                  </a:lnTo>
                  <a:lnTo>
                    <a:pt x="2550" y="1610"/>
                  </a:lnTo>
                  <a:lnTo>
                    <a:pt x="2552" y="1609"/>
                  </a:lnTo>
                  <a:lnTo>
                    <a:pt x="2556" y="1605"/>
                  </a:lnTo>
                  <a:lnTo>
                    <a:pt x="2558" y="1604"/>
                  </a:lnTo>
                  <a:lnTo>
                    <a:pt x="2561" y="1604"/>
                  </a:lnTo>
                  <a:lnTo>
                    <a:pt x="2563" y="1603"/>
                  </a:lnTo>
                  <a:lnTo>
                    <a:pt x="2564" y="1600"/>
                  </a:lnTo>
                  <a:lnTo>
                    <a:pt x="2566" y="1598"/>
                  </a:lnTo>
                  <a:lnTo>
                    <a:pt x="2570" y="1595"/>
                  </a:lnTo>
                  <a:lnTo>
                    <a:pt x="2572" y="1594"/>
                  </a:lnTo>
                  <a:lnTo>
                    <a:pt x="2572" y="1595"/>
                  </a:lnTo>
                  <a:lnTo>
                    <a:pt x="2573" y="1595"/>
                  </a:lnTo>
                  <a:lnTo>
                    <a:pt x="2572" y="1597"/>
                  </a:lnTo>
                  <a:lnTo>
                    <a:pt x="2573" y="1598"/>
                  </a:lnTo>
                  <a:lnTo>
                    <a:pt x="2576" y="1599"/>
                  </a:lnTo>
                  <a:lnTo>
                    <a:pt x="2576" y="1600"/>
                  </a:lnTo>
                  <a:lnTo>
                    <a:pt x="2576" y="1602"/>
                  </a:lnTo>
                  <a:lnTo>
                    <a:pt x="2577" y="1603"/>
                  </a:lnTo>
                  <a:lnTo>
                    <a:pt x="2578" y="1604"/>
                  </a:lnTo>
                  <a:lnTo>
                    <a:pt x="2578" y="1606"/>
                  </a:lnTo>
                  <a:lnTo>
                    <a:pt x="2578" y="1610"/>
                  </a:lnTo>
                  <a:lnTo>
                    <a:pt x="2577" y="1612"/>
                  </a:lnTo>
                  <a:lnTo>
                    <a:pt x="2578" y="1614"/>
                  </a:lnTo>
                  <a:lnTo>
                    <a:pt x="2578" y="1614"/>
                  </a:lnTo>
                  <a:lnTo>
                    <a:pt x="2579" y="1614"/>
                  </a:lnTo>
                  <a:lnTo>
                    <a:pt x="2580" y="1612"/>
                  </a:lnTo>
                  <a:lnTo>
                    <a:pt x="2580" y="1611"/>
                  </a:lnTo>
                  <a:lnTo>
                    <a:pt x="2580" y="1610"/>
                  </a:lnTo>
                  <a:lnTo>
                    <a:pt x="2586" y="1607"/>
                  </a:lnTo>
                  <a:lnTo>
                    <a:pt x="2587" y="1607"/>
                  </a:lnTo>
                  <a:lnTo>
                    <a:pt x="2589" y="1608"/>
                  </a:lnTo>
                  <a:lnTo>
                    <a:pt x="2597" y="1609"/>
                  </a:lnTo>
                  <a:lnTo>
                    <a:pt x="2600" y="1610"/>
                  </a:lnTo>
                  <a:lnTo>
                    <a:pt x="2603" y="1612"/>
                  </a:lnTo>
                  <a:lnTo>
                    <a:pt x="2604" y="1613"/>
                  </a:lnTo>
                  <a:lnTo>
                    <a:pt x="2608" y="1620"/>
                  </a:lnTo>
                  <a:lnTo>
                    <a:pt x="2610" y="1622"/>
                  </a:lnTo>
                  <a:lnTo>
                    <a:pt x="2611" y="1623"/>
                  </a:lnTo>
                  <a:lnTo>
                    <a:pt x="2612" y="1624"/>
                  </a:lnTo>
                  <a:lnTo>
                    <a:pt x="2613" y="1626"/>
                  </a:lnTo>
                  <a:lnTo>
                    <a:pt x="2613" y="1627"/>
                  </a:lnTo>
                  <a:lnTo>
                    <a:pt x="2619" y="1627"/>
                  </a:lnTo>
                  <a:lnTo>
                    <a:pt x="2622" y="1627"/>
                  </a:lnTo>
                  <a:lnTo>
                    <a:pt x="2624" y="1626"/>
                  </a:lnTo>
                  <a:lnTo>
                    <a:pt x="2625" y="1626"/>
                  </a:lnTo>
                  <a:lnTo>
                    <a:pt x="2627" y="1629"/>
                  </a:lnTo>
                  <a:lnTo>
                    <a:pt x="2629" y="1630"/>
                  </a:lnTo>
                  <a:lnTo>
                    <a:pt x="2632" y="1628"/>
                  </a:lnTo>
                  <a:lnTo>
                    <a:pt x="2634" y="1628"/>
                  </a:lnTo>
                  <a:lnTo>
                    <a:pt x="2635" y="1630"/>
                  </a:lnTo>
                  <a:lnTo>
                    <a:pt x="2636" y="1630"/>
                  </a:lnTo>
                  <a:lnTo>
                    <a:pt x="2636" y="1630"/>
                  </a:lnTo>
                  <a:lnTo>
                    <a:pt x="2640" y="1627"/>
                  </a:lnTo>
                  <a:lnTo>
                    <a:pt x="2644" y="1624"/>
                  </a:lnTo>
                  <a:lnTo>
                    <a:pt x="2649" y="1621"/>
                  </a:lnTo>
                  <a:lnTo>
                    <a:pt x="2652" y="1619"/>
                  </a:lnTo>
                  <a:lnTo>
                    <a:pt x="2653" y="1620"/>
                  </a:lnTo>
                  <a:lnTo>
                    <a:pt x="2658" y="1619"/>
                  </a:lnTo>
                  <a:lnTo>
                    <a:pt x="2663" y="1619"/>
                  </a:lnTo>
                  <a:lnTo>
                    <a:pt x="2669" y="1619"/>
                  </a:lnTo>
                  <a:lnTo>
                    <a:pt x="2674" y="1619"/>
                  </a:lnTo>
                  <a:lnTo>
                    <a:pt x="2680" y="1616"/>
                  </a:lnTo>
                  <a:lnTo>
                    <a:pt x="2684" y="1615"/>
                  </a:lnTo>
                  <a:lnTo>
                    <a:pt x="2688" y="1615"/>
                  </a:lnTo>
                  <a:lnTo>
                    <a:pt x="2690" y="1615"/>
                  </a:lnTo>
                  <a:lnTo>
                    <a:pt x="2688" y="1617"/>
                  </a:lnTo>
                  <a:lnTo>
                    <a:pt x="2688" y="1619"/>
                  </a:lnTo>
                  <a:lnTo>
                    <a:pt x="2688" y="1623"/>
                  </a:lnTo>
                  <a:lnTo>
                    <a:pt x="2688" y="1625"/>
                  </a:lnTo>
                  <a:lnTo>
                    <a:pt x="2687" y="1626"/>
                  </a:lnTo>
                  <a:lnTo>
                    <a:pt x="2687" y="1627"/>
                  </a:lnTo>
                  <a:lnTo>
                    <a:pt x="2687" y="1627"/>
                  </a:lnTo>
                  <a:lnTo>
                    <a:pt x="2692" y="1628"/>
                  </a:lnTo>
                  <a:lnTo>
                    <a:pt x="2693" y="1630"/>
                  </a:lnTo>
                  <a:lnTo>
                    <a:pt x="2696" y="1630"/>
                  </a:lnTo>
                  <a:lnTo>
                    <a:pt x="2698" y="1628"/>
                  </a:lnTo>
                  <a:lnTo>
                    <a:pt x="2700" y="1629"/>
                  </a:lnTo>
                  <a:lnTo>
                    <a:pt x="2702" y="1631"/>
                  </a:lnTo>
                  <a:lnTo>
                    <a:pt x="2704" y="1631"/>
                  </a:lnTo>
                  <a:lnTo>
                    <a:pt x="2706" y="1630"/>
                  </a:lnTo>
                  <a:lnTo>
                    <a:pt x="2707" y="1628"/>
                  </a:lnTo>
                  <a:lnTo>
                    <a:pt x="2708" y="1627"/>
                  </a:lnTo>
                  <a:lnTo>
                    <a:pt x="2709" y="1627"/>
                  </a:lnTo>
                  <a:lnTo>
                    <a:pt x="2710" y="1628"/>
                  </a:lnTo>
                  <a:lnTo>
                    <a:pt x="2710" y="1630"/>
                  </a:lnTo>
                  <a:lnTo>
                    <a:pt x="2712" y="1632"/>
                  </a:lnTo>
                  <a:lnTo>
                    <a:pt x="2714" y="1634"/>
                  </a:lnTo>
                  <a:lnTo>
                    <a:pt x="2714" y="1637"/>
                  </a:lnTo>
                  <a:lnTo>
                    <a:pt x="2714" y="1638"/>
                  </a:lnTo>
                  <a:lnTo>
                    <a:pt x="2714" y="1640"/>
                  </a:lnTo>
                  <a:lnTo>
                    <a:pt x="2713" y="1641"/>
                  </a:lnTo>
                  <a:lnTo>
                    <a:pt x="2713" y="1642"/>
                  </a:lnTo>
                  <a:lnTo>
                    <a:pt x="2714" y="1642"/>
                  </a:lnTo>
                  <a:lnTo>
                    <a:pt x="2717" y="1643"/>
                  </a:lnTo>
                  <a:lnTo>
                    <a:pt x="2719" y="1644"/>
                  </a:lnTo>
                  <a:lnTo>
                    <a:pt x="2720" y="1645"/>
                  </a:lnTo>
                  <a:lnTo>
                    <a:pt x="2719" y="1646"/>
                  </a:lnTo>
                  <a:lnTo>
                    <a:pt x="2719" y="1647"/>
                  </a:lnTo>
                  <a:lnTo>
                    <a:pt x="2720" y="1648"/>
                  </a:lnTo>
                  <a:lnTo>
                    <a:pt x="2723" y="1650"/>
                  </a:lnTo>
                  <a:lnTo>
                    <a:pt x="2724" y="1651"/>
                  </a:lnTo>
                  <a:lnTo>
                    <a:pt x="2724" y="1652"/>
                  </a:lnTo>
                  <a:lnTo>
                    <a:pt x="2723" y="1653"/>
                  </a:lnTo>
                  <a:lnTo>
                    <a:pt x="2721" y="1653"/>
                  </a:lnTo>
                  <a:lnTo>
                    <a:pt x="2710" y="1651"/>
                  </a:lnTo>
                  <a:lnTo>
                    <a:pt x="2706" y="1651"/>
                  </a:lnTo>
                  <a:lnTo>
                    <a:pt x="2706" y="1651"/>
                  </a:lnTo>
                  <a:lnTo>
                    <a:pt x="2706" y="1651"/>
                  </a:lnTo>
                  <a:lnTo>
                    <a:pt x="2705" y="1651"/>
                  </a:lnTo>
                  <a:lnTo>
                    <a:pt x="2704" y="1651"/>
                  </a:lnTo>
                  <a:lnTo>
                    <a:pt x="2703" y="1651"/>
                  </a:lnTo>
                  <a:lnTo>
                    <a:pt x="2703" y="1650"/>
                  </a:lnTo>
                  <a:lnTo>
                    <a:pt x="2702" y="1649"/>
                  </a:lnTo>
                  <a:lnTo>
                    <a:pt x="2700" y="1648"/>
                  </a:lnTo>
                  <a:lnTo>
                    <a:pt x="2699" y="1650"/>
                  </a:lnTo>
                  <a:lnTo>
                    <a:pt x="2698" y="1653"/>
                  </a:lnTo>
                  <a:lnTo>
                    <a:pt x="2698" y="1654"/>
                  </a:lnTo>
                  <a:lnTo>
                    <a:pt x="2698" y="1656"/>
                  </a:lnTo>
                  <a:lnTo>
                    <a:pt x="2698" y="1656"/>
                  </a:lnTo>
                  <a:lnTo>
                    <a:pt x="2698" y="1657"/>
                  </a:lnTo>
                  <a:lnTo>
                    <a:pt x="2697" y="1658"/>
                  </a:lnTo>
                  <a:lnTo>
                    <a:pt x="2697" y="1658"/>
                  </a:lnTo>
                  <a:lnTo>
                    <a:pt x="2695" y="1657"/>
                  </a:lnTo>
                  <a:lnTo>
                    <a:pt x="2690" y="1651"/>
                  </a:lnTo>
                  <a:lnTo>
                    <a:pt x="2686" y="1649"/>
                  </a:lnTo>
                  <a:lnTo>
                    <a:pt x="2681" y="1647"/>
                  </a:lnTo>
                  <a:lnTo>
                    <a:pt x="2676" y="1646"/>
                  </a:lnTo>
                  <a:lnTo>
                    <a:pt x="2673" y="1646"/>
                  </a:lnTo>
                  <a:lnTo>
                    <a:pt x="2671" y="1647"/>
                  </a:lnTo>
                  <a:lnTo>
                    <a:pt x="2669" y="1650"/>
                  </a:lnTo>
                  <a:lnTo>
                    <a:pt x="2666" y="1651"/>
                  </a:lnTo>
                  <a:lnTo>
                    <a:pt x="2662" y="1652"/>
                  </a:lnTo>
                  <a:lnTo>
                    <a:pt x="2660" y="1653"/>
                  </a:lnTo>
                  <a:lnTo>
                    <a:pt x="2659" y="1654"/>
                  </a:lnTo>
                  <a:lnTo>
                    <a:pt x="2658" y="1654"/>
                  </a:lnTo>
                  <a:lnTo>
                    <a:pt x="2656" y="1653"/>
                  </a:lnTo>
                  <a:lnTo>
                    <a:pt x="2653" y="1653"/>
                  </a:lnTo>
                  <a:lnTo>
                    <a:pt x="2650" y="1653"/>
                  </a:lnTo>
                  <a:lnTo>
                    <a:pt x="2648" y="1654"/>
                  </a:lnTo>
                  <a:lnTo>
                    <a:pt x="2646" y="1657"/>
                  </a:lnTo>
                  <a:lnTo>
                    <a:pt x="2646" y="1659"/>
                  </a:lnTo>
                  <a:lnTo>
                    <a:pt x="2644" y="1660"/>
                  </a:lnTo>
                  <a:lnTo>
                    <a:pt x="2640" y="1662"/>
                  </a:lnTo>
                  <a:lnTo>
                    <a:pt x="2640" y="1663"/>
                  </a:lnTo>
                  <a:lnTo>
                    <a:pt x="2638" y="1666"/>
                  </a:lnTo>
                  <a:lnTo>
                    <a:pt x="2636" y="1667"/>
                  </a:lnTo>
                  <a:lnTo>
                    <a:pt x="2636" y="1669"/>
                  </a:lnTo>
                  <a:lnTo>
                    <a:pt x="2636" y="1668"/>
                  </a:lnTo>
                  <a:lnTo>
                    <a:pt x="2635" y="1667"/>
                  </a:lnTo>
                  <a:lnTo>
                    <a:pt x="2635" y="1665"/>
                  </a:lnTo>
                  <a:lnTo>
                    <a:pt x="2636" y="1662"/>
                  </a:lnTo>
                  <a:lnTo>
                    <a:pt x="2637" y="1661"/>
                  </a:lnTo>
                  <a:lnTo>
                    <a:pt x="2638" y="1661"/>
                  </a:lnTo>
                  <a:lnTo>
                    <a:pt x="2639" y="1660"/>
                  </a:lnTo>
                  <a:lnTo>
                    <a:pt x="2639" y="1658"/>
                  </a:lnTo>
                  <a:lnTo>
                    <a:pt x="2639" y="1656"/>
                  </a:lnTo>
                  <a:lnTo>
                    <a:pt x="2636" y="1657"/>
                  </a:lnTo>
                  <a:lnTo>
                    <a:pt x="2635" y="1658"/>
                  </a:lnTo>
                  <a:lnTo>
                    <a:pt x="2634" y="1658"/>
                  </a:lnTo>
                  <a:lnTo>
                    <a:pt x="2633" y="1658"/>
                  </a:lnTo>
                  <a:lnTo>
                    <a:pt x="2631" y="1659"/>
                  </a:lnTo>
                  <a:lnTo>
                    <a:pt x="2630" y="1662"/>
                  </a:lnTo>
                  <a:lnTo>
                    <a:pt x="2629" y="1664"/>
                  </a:lnTo>
                  <a:lnTo>
                    <a:pt x="2627" y="1665"/>
                  </a:lnTo>
                  <a:lnTo>
                    <a:pt x="2625" y="1664"/>
                  </a:lnTo>
                  <a:lnTo>
                    <a:pt x="2625" y="1661"/>
                  </a:lnTo>
                  <a:lnTo>
                    <a:pt x="2625" y="1658"/>
                  </a:lnTo>
                  <a:lnTo>
                    <a:pt x="2625" y="1655"/>
                  </a:lnTo>
                  <a:lnTo>
                    <a:pt x="2625" y="1655"/>
                  </a:lnTo>
                  <a:lnTo>
                    <a:pt x="2624" y="1656"/>
                  </a:lnTo>
                  <a:lnTo>
                    <a:pt x="2624" y="1658"/>
                  </a:lnTo>
                  <a:lnTo>
                    <a:pt x="2622" y="1664"/>
                  </a:lnTo>
                  <a:lnTo>
                    <a:pt x="2621" y="1665"/>
                  </a:lnTo>
                  <a:lnTo>
                    <a:pt x="2620" y="1666"/>
                  </a:lnTo>
                  <a:lnTo>
                    <a:pt x="2618" y="1669"/>
                  </a:lnTo>
                  <a:lnTo>
                    <a:pt x="2615" y="1675"/>
                  </a:lnTo>
                  <a:lnTo>
                    <a:pt x="2612" y="1680"/>
                  </a:lnTo>
                  <a:lnTo>
                    <a:pt x="2608" y="1685"/>
                  </a:lnTo>
                  <a:lnTo>
                    <a:pt x="2607" y="1688"/>
                  </a:lnTo>
                  <a:lnTo>
                    <a:pt x="2606" y="1689"/>
                  </a:lnTo>
                  <a:lnTo>
                    <a:pt x="2605" y="1689"/>
                  </a:lnTo>
                  <a:lnTo>
                    <a:pt x="2605" y="1693"/>
                  </a:lnTo>
                  <a:lnTo>
                    <a:pt x="2605" y="1695"/>
                  </a:lnTo>
                  <a:lnTo>
                    <a:pt x="2603" y="1697"/>
                  </a:lnTo>
                  <a:lnTo>
                    <a:pt x="2598" y="1699"/>
                  </a:lnTo>
                  <a:lnTo>
                    <a:pt x="2597" y="1700"/>
                  </a:lnTo>
                  <a:lnTo>
                    <a:pt x="2597" y="1702"/>
                  </a:lnTo>
                  <a:lnTo>
                    <a:pt x="2594" y="1707"/>
                  </a:lnTo>
                  <a:lnTo>
                    <a:pt x="2593" y="1710"/>
                  </a:lnTo>
                  <a:lnTo>
                    <a:pt x="2592" y="1714"/>
                  </a:lnTo>
                  <a:lnTo>
                    <a:pt x="2592" y="1716"/>
                  </a:lnTo>
                  <a:lnTo>
                    <a:pt x="2594" y="1717"/>
                  </a:lnTo>
                  <a:lnTo>
                    <a:pt x="2595" y="1716"/>
                  </a:lnTo>
                  <a:lnTo>
                    <a:pt x="2596" y="1715"/>
                  </a:lnTo>
                  <a:lnTo>
                    <a:pt x="2597" y="1713"/>
                  </a:lnTo>
                  <a:lnTo>
                    <a:pt x="2600" y="1712"/>
                  </a:lnTo>
                  <a:lnTo>
                    <a:pt x="2601" y="1710"/>
                  </a:lnTo>
                  <a:lnTo>
                    <a:pt x="2603" y="1706"/>
                  </a:lnTo>
                  <a:lnTo>
                    <a:pt x="2605" y="1703"/>
                  </a:lnTo>
                  <a:lnTo>
                    <a:pt x="2607" y="1703"/>
                  </a:lnTo>
                  <a:lnTo>
                    <a:pt x="2607" y="1703"/>
                  </a:lnTo>
                  <a:lnTo>
                    <a:pt x="2610" y="1702"/>
                  </a:lnTo>
                  <a:lnTo>
                    <a:pt x="2611" y="1703"/>
                  </a:lnTo>
                  <a:lnTo>
                    <a:pt x="2613" y="1704"/>
                  </a:lnTo>
                  <a:lnTo>
                    <a:pt x="2614" y="1705"/>
                  </a:lnTo>
                  <a:lnTo>
                    <a:pt x="2614" y="1707"/>
                  </a:lnTo>
                  <a:lnTo>
                    <a:pt x="2613" y="1709"/>
                  </a:lnTo>
                  <a:lnTo>
                    <a:pt x="2612" y="1711"/>
                  </a:lnTo>
                  <a:lnTo>
                    <a:pt x="2611" y="1714"/>
                  </a:lnTo>
                  <a:lnTo>
                    <a:pt x="2609" y="1719"/>
                  </a:lnTo>
                  <a:lnTo>
                    <a:pt x="2608" y="1724"/>
                  </a:lnTo>
                  <a:lnTo>
                    <a:pt x="2608" y="1728"/>
                  </a:lnTo>
                  <a:lnTo>
                    <a:pt x="2608" y="1731"/>
                  </a:lnTo>
                  <a:lnTo>
                    <a:pt x="2608" y="1734"/>
                  </a:lnTo>
                  <a:lnTo>
                    <a:pt x="2605" y="1736"/>
                  </a:lnTo>
                  <a:lnTo>
                    <a:pt x="2604" y="1738"/>
                  </a:lnTo>
                  <a:lnTo>
                    <a:pt x="2602" y="1742"/>
                  </a:lnTo>
                  <a:lnTo>
                    <a:pt x="2602" y="1745"/>
                  </a:lnTo>
                  <a:lnTo>
                    <a:pt x="2602" y="1747"/>
                  </a:lnTo>
                  <a:lnTo>
                    <a:pt x="2602" y="1750"/>
                  </a:lnTo>
                  <a:lnTo>
                    <a:pt x="2602" y="1752"/>
                  </a:lnTo>
                  <a:lnTo>
                    <a:pt x="2602" y="1754"/>
                  </a:lnTo>
                  <a:lnTo>
                    <a:pt x="2600" y="1759"/>
                  </a:lnTo>
                  <a:lnTo>
                    <a:pt x="2599" y="1762"/>
                  </a:lnTo>
                  <a:lnTo>
                    <a:pt x="2599" y="1763"/>
                  </a:lnTo>
                  <a:lnTo>
                    <a:pt x="2599" y="1766"/>
                  </a:lnTo>
                  <a:lnTo>
                    <a:pt x="2597" y="1770"/>
                  </a:lnTo>
                  <a:lnTo>
                    <a:pt x="2596" y="1773"/>
                  </a:lnTo>
                  <a:lnTo>
                    <a:pt x="2596" y="1774"/>
                  </a:lnTo>
                  <a:lnTo>
                    <a:pt x="2596" y="1778"/>
                  </a:lnTo>
                  <a:lnTo>
                    <a:pt x="2596" y="1779"/>
                  </a:lnTo>
                  <a:lnTo>
                    <a:pt x="2596" y="1780"/>
                  </a:lnTo>
                  <a:lnTo>
                    <a:pt x="2597" y="1781"/>
                  </a:lnTo>
                  <a:lnTo>
                    <a:pt x="2597" y="1782"/>
                  </a:lnTo>
                  <a:lnTo>
                    <a:pt x="2596" y="1784"/>
                  </a:lnTo>
                  <a:lnTo>
                    <a:pt x="2596" y="1785"/>
                  </a:lnTo>
                  <a:lnTo>
                    <a:pt x="2597" y="1786"/>
                  </a:lnTo>
                  <a:lnTo>
                    <a:pt x="2598" y="1787"/>
                  </a:lnTo>
                  <a:lnTo>
                    <a:pt x="2598" y="1790"/>
                  </a:lnTo>
                  <a:lnTo>
                    <a:pt x="2599" y="1792"/>
                  </a:lnTo>
                  <a:lnTo>
                    <a:pt x="2600" y="1793"/>
                  </a:lnTo>
                  <a:lnTo>
                    <a:pt x="2600" y="1796"/>
                  </a:lnTo>
                  <a:lnTo>
                    <a:pt x="2599" y="1799"/>
                  </a:lnTo>
                  <a:lnTo>
                    <a:pt x="2599" y="1805"/>
                  </a:lnTo>
                  <a:lnTo>
                    <a:pt x="2599" y="1814"/>
                  </a:lnTo>
                  <a:lnTo>
                    <a:pt x="2599" y="1819"/>
                  </a:lnTo>
                  <a:lnTo>
                    <a:pt x="2600" y="1821"/>
                  </a:lnTo>
                  <a:lnTo>
                    <a:pt x="2601" y="1823"/>
                  </a:lnTo>
                  <a:lnTo>
                    <a:pt x="2602" y="1825"/>
                  </a:lnTo>
                  <a:lnTo>
                    <a:pt x="2604" y="1828"/>
                  </a:lnTo>
                  <a:lnTo>
                    <a:pt x="2605" y="1834"/>
                  </a:lnTo>
                  <a:lnTo>
                    <a:pt x="2607" y="1839"/>
                  </a:lnTo>
                  <a:lnTo>
                    <a:pt x="2608" y="1840"/>
                  </a:lnTo>
                  <a:lnTo>
                    <a:pt x="2610" y="1842"/>
                  </a:lnTo>
                  <a:lnTo>
                    <a:pt x="2610" y="1842"/>
                  </a:lnTo>
                  <a:lnTo>
                    <a:pt x="2611" y="1842"/>
                  </a:lnTo>
                  <a:lnTo>
                    <a:pt x="2611" y="1843"/>
                  </a:lnTo>
                  <a:lnTo>
                    <a:pt x="2613" y="1844"/>
                  </a:lnTo>
                  <a:lnTo>
                    <a:pt x="2617" y="1844"/>
                  </a:lnTo>
                  <a:lnTo>
                    <a:pt x="2619" y="1844"/>
                  </a:lnTo>
                  <a:lnTo>
                    <a:pt x="2623" y="1842"/>
                  </a:lnTo>
                  <a:lnTo>
                    <a:pt x="2631" y="1837"/>
                  </a:lnTo>
                  <a:lnTo>
                    <a:pt x="2635" y="1834"/>
                  </a:lnTo>
                  <a:lnTo>
                    <a:pt x="2636" y="1832"/>
                  </a:lnTo>
                  <a:lnTo>
                    <a:pt x="2638" y="1829"/>
                  </a:lnTo>
                  <a:lnTo>
                    <a:pt x="2640" y="1825"/>
                  </a:lnTo>
                  <a:lnTo>
                    <a:pt x="2644" y="1819"/>
                  </a:lnTo>
                  <a:lnTo>
                    <a:pt x="2646" y="1815"/>
                  </a:lnTo>
                  <a:lnTo>
                    <a:pt x="2647" y="1810"/>
                  </a:lnTo>
                  <a:lnTo>
                    <a:pt x="2648" y="1805"/>
                  </a:lnTo>
                  <a:lnTo>
                    <a:pt x="2649" y="1800"/>
                  </a:lnTo>
                  <a:lnTo>
                    <a:pt x="2650" y="1795"/>
                  </a:lnTo>
                  <a:lnTo>
                    <a:pt x="2649" y="1790"/>
                  </a:lnTo>
                  <a:lnTo>
                    <a:pt x="2649" y="1784"/>
                  </a:lnTo>
                  <a:lnTo>
                    <a:pt x="2647" y="1778"/>
                  </a:lnTo>
                  <a:lnTo>
                    <a:pt x="2646" y="1776"/>
                  </a:lnTo>
                  <a:lnTo>
                    <a:pt x="2646" y="1774"/>
                  </a:lnTo>
                  <a:lnTo>
                    <a:pt x="2643" y="1767"/>
                  </a:lnTo>
                  <a:lnTo>
                    <a:pt x="2640" y="1757"/>
                  </a:lnTo>
                  <a:lnTo>
                    <a:pt x="2640" y="1757"/>
                  </a:lnTo>
                  <a:lnTo>
                    <a:pt x="2643" y="1751"/>
                  </a:lnTo>
                  <a:lnTo>
                    <a:pt x="2643" y="1749"/>
                  </a:lnTo>
                  <a:lnTo>
                    <a:pt x="2643" y="1745"/>
                  </a:lnTo>
                  <a:lnTo>
                    <a:pt x="2641" y="1742"/>
                  </a:lnTo>
                  <a:lnTo>
                    <a:pt x="2640" y="1739"/>
                  </a:lnTo>
                  <a:lnTo>
                    <a:pt x="2640" y="1738"/>
                  </a:lnTo>
                  <a:lnTo>
                    <a:pt x="2643" y="1734"/>
                  </a:lnTo>
                  <a:lnTo>
                    <a:pt x="2646" y="1730"/>
                  </a:lnTo>
                  <a:lnTo>
                    <a:pt x="2647" y="1727"/>
                  </a:lnTo>
                  <a:lnTo>
                    <a:pt x="2649" y="1722"/>
                  </a:lnTo>
                  <a:lnTo>
                    <a:pt x="2649" y="1717"/>
                  </a:lnTo>
                  <a:lnTo>
                    <a:pt x="2649" y="1713"/>
                  </a:lnTo>
                  <a:lnTo>
                    <a:pt x="2648" y="1711"/>
                  </a:lnTo>
                  <a:lnTo>
                    <a:pt x="2649" y="1710"/>
                  </a:lnTo>
                  <a:lnTo>
                    <a:pt x="2649" y="1709"/>
                  </a:lnTo>
                  <a:lnTo>
                    <a:pt x="2652" y="1708"/>
                  </a:lnTo>
                  <a:lnTo>
                    <a:pt x="2654" y="1706"/>
                  </a:lnTo>
                  <a:lnTo>
                    <a:pt x="2654" y="1702"/>
                  </a:lnTo>
                  <a:lnTo>
                    <a:pt x="2655" y="1700"/>
                  </a:lnTo>
                  <a:lnTo>
                    <a:pt x="2656" y="1700"/>
                  </a:lnTo>
                  <a:lnTo>
                    <a:pt x="2657" y="1700"/>
                  </a:lnTo>
                  <a:lnTo>
                    <a:pt x="2658" y="1698"/>
                  </a:lnTo>
                  <a:lnTo>
                    <a:pt x="2660" y="1697"/>
                  </a:lnTo>
                  <a:lnTo>
                    <a:pt x="2661" y="1699"/>
                  </a:lnTo>
                  <a:lnTo>
                    <a:pt x="2663" y="1696"/>
                  </a:lnTo>
                  <a:lnTo>
                    <a:pt x="2667" y="1690"/>
                  </a:lnTo>
                  <a:lnTo>
                    <a:pt x="2669" y="1688"/>
                  </a:lnTo>
                  <a:lnTo>
                    <a:pt x="2671" y="1687"/>
                  </a:lnTo>
                  <a:lnTo>
                    <a:pt x="2671" y="1688"/>
                  </a:lnTo>
                  <a:lnTo>
                    <a:pt x="2670" y="1689"/>
                  </a:lnTo>
                  <a:lnTo>
                    <a:pt x="2670" y="1691"/>
                  </a:lnTo>
                  <a:lnTo>
                    <a:pt x="2670" y="1693"/>
                  </a:lnTo>
                  <a:lnTo>
                    <a:pt x="2670" y="1695"/>
                  </a:lnTo>
                  <a:lnTo>
                    <a:pt x="2669" y="1697"/>
                  </a:lnTo>
                  <a:lnTo>
                    <a:pt x="2670" y="1698"/>
                  </a:lnTo>
                  <a:lnTo>
                    <a:pt x="2668" y="1702"/>
                  </a:lnTo>
                  <a:lnTo>
                    <a:pt x="2668" y="1704"/>
                  </a:lnTo>
                  <a:lnTo>
                    <a:pt x="2669" y="1705"/>
                  </a:lnTo>
                  <a:lnTo>
                    <a:pt x="2670" y="1705"/>
                  </a:lnTo>
                  <a:lnTo>
                    <a:pt x="2671" y="1702"/>
                  </a:lnTo>
                  <a:lnTo>
                    <a:pt x="2671" y="1701"/>
                  </a:lnTo>
                  <a:lnTo>
                    <a:pt x="2671" y="1701"/>
                  </a:lnTo>
                  <a:lnTo>
                    <a:pt x="2671" y="1700"/>
                  </a:lnTo>
                  <a:lnTo>
                    <a:pt x="2671" y="1698"/>
                  </a:lnTo>
                  <a:lnTo>
                    <a:pt x="2673" y="1697"/>
                  </a:lnTo>
                  <a:lnTo>
                    <a:pt x="2673" y="1697"/>
                  </a:lnTo>
                  <a:lnTo>
                    <a:pt x="2673" y="1698"/>
                  </a:lnTo>
                  <a:lnTo>
                    <a:pt x="2673" y="1700"/>
                  </a:lnTo>
                  <a:lnTo>
                    <a:pt x="2671" y="1705"/>
                  </a:lnTo>
                  <a:lnTo>
                    <a:pt x="2671" y="1707"/>
                  </a:lnTo>
                  <a:lnTo>
                    <a:pt x="2671" y="1707"/>
                  </a:lnTo>
                  <a:lnTo>
                    <a:pt x="2673" y="1703"/>
                  </a:lnTo>
                  <a:lnTo>
                    <a:pt x="2675" y="1699"/>
                  </a:lnTo>
                  <a:lnTo>
                    <a:pt x="2676" y="1695"/>
                  </a:lnTo>
                  <a:lnTo>
                    <a:pt x="2676" y="1693"/>
                  </a:lnTo>
                  <a:lnTo>
                    <a:pt x="2676" y="1688"/>
                  </a:lnTo>
                  <a:lnTo>
                    <a:pt x="2676" y="1686"/>
                  </a:lnTo>
                  <a:lnTo>
                    <a:pt x="2677" y="1684"/>
                  </a:lnTo>
                  <a:lnTo>
                    <a:pt x="2679" y="1682"/>
                  </a:lnTo>
                  <a:lnTo>
                    <a:pt x="2682" y="1680"/>
                  </a:lnTo>
                  <a:lnTo>
                    <a:pt x="2685" y="1680"/>
                  </a:lnTo>
                  <a:lnTo>
                    <a:pt x="2688" y="1680"/>
                  </a:lnTo>
                  <a:lnTo>
                    <a:pt x="2690" y="1679"/>
                  </a:lnTo>
                  <a:lnTo>
                    <a:pt x="2691" y="1678"/>
                  </a:lnTo>
                  <a:lnTo>
                    <a:pt x="2691" y="1677"/>
                  </a:lnTo>
                  <a:lnTo>
                    <a:pt x="2688" y="1677"/>
                  </a:lnTo>
                  <a:lnTo>
                    <a:pt x="2687" y="1675"/>
                  </a:lnTo>
                  <a:lnTo>
                    <a:pt x="2686" y="1673"/>
                  </a:lnTo>
                  <a:lnTo>
                    <a:pt x="2686" y="1672"/>
                  </a:lnTo>
                  <a:lnTo>
                    <a:pt x="2686" y="1669"/>
                  </a:lnTo>
                  <a:lnTo>
                    <a:pt x="2687" y="1667"/>
                  </a:lnTo>
                  <a:lnTo>
                    <a:pt x="2690" y="1664"/>
                  </a:lnTo>
                  <a:lnTo>
                    <a:pt x="2691" y="1663"/>
                  </a:lnTo>
                  <a:lnTo>
                    <a:pt x="2689" y="1662"/>
                  </a:lnTo>
                  <a:lnTo>
                    <a:pt x="2691" y="1661"/>
                  </a:lnTo>
                  <a:lnTo>
                    <a:pt x="2693" y="1662"/>
                  </a:lnTo>
                  <a:lnTo>
                    <a:pt x="2695" y="1661"/>
                  </a:lnTo>
                  <a:lnTo>
                    <a:pt x="2696" y="1661"/>
                  </a:lnTo>
                  <a:lnTo>
                    <a:pt x="2697" y="1661"/>
                  </a:lnTo>
                  <a:lnTo>
                    <a:pt x="2698" y="1661"/>
                  </a:lnTo>
                  <a:lnTo>
                    <a:pt x="2703" y="1664"/>
                  </a:lnTo>
                  <a:lnTo>
                    <a:pt x="2707" y="1666"/>
                  </a:lnTo>
                  <a:lnTo>
                    <a:pt x="2710" y="1666"/>
                  </a:lnTo>
                  <a:lnTo>
                    <a:pt x="2713" y="1667"/>
                  </a:lnTo>
                  <a:lnTo>
                    <a:pt x="2715" y="1669"/>
                  </a:lnTo>
                  <a:lnTo>
                    <a:pt x="2716" y="1671"/>
                  </a:lnTo>
                  <a:lnTo>
                    <a:pt x="2717" y="1672"/>
                  </a:lnTo>
                  <a:lnTo>
                    <a:pt x="2719" y="1673"/>
                  </a:lnTo>
                  <a:lnTo>
                    <a:pt x="2721" y="1673"/>
                  </a:lnTo>
                  <a:lnTo>
                    <a:pt x="2723" y="1675"/>
                  </a:lnTo>
                  <a:lnTo>
                    <a:pt x="2725" y="1676"/>
                  </a:lnTo>
                  <a:lnTo>
                    <a:pt x="2734" y="1680"/>
                  </a:lnTo>
                  <a:lnTo>
                    <a:pt x="2737" y="1682"/>
                  </a:lnTo>
                  <a:lnTo>
                    <a:pt x="2739" y="1683"/>
                  </a:lnTo>
                  <a:lnTo>
                    <a:pt x="2740" y="1684"/>
                  </a:lnTo>
                  <a:lnTo>
                    <a:pt x="2740" y="1685"/>
                  </a:lnTo>
                  <a:lnTo>
                    <a:pt x="2740" y="1686"/>
                  </a:lnTo>
                  <a:lnTo>
                    <a:pt x="2742" y="1689"/>
                  </a:lnTo>
                  <a:lnTo>
                    <a:pt x="2742" y="1689"/>
                  </a:lnTo>
                  <a:lnTo>
                    <a:pt x="2742" y="1690"/>
                  </a:lnTo>
                  <a:lnTo>
                    <a:pt x="2742" y="1693"/>
                  </a:lnTo>
                  <a:lnTo>
                    <a:pt x="2743" y="1694"/>
                  </a:lnTo>
                  <a:lnTo>
                    <a:pt x="2744" y="1694"/>
                  </a:lnTo>
                  <a:lnTo>
                    <a:pt x="2743" y="1695"/>
                  </a:lnTo>
                  <a:lnTo>
                    <a:pt x="2740" y="1694"/>
                  </a:lnTo>
                  <a:lnTo>
                    <a:pt x="2739" y="1694"/>
                  </a:lnTo>
                  <a:lnTo>
                    <a:pt x="2738" y="1695"/>
                  </a:lnTo>
                  <a:lnTo>
                    <a:pt x="2738" y="1697"/>
                  </a:lnTo>
                  <a:lnTo>
                    <a:pt x="2739" y="1699"/>
                  </a:lnTo>
                  <a:lnTo>
                    <a:pt x="2742" y="1702"/>
                  </a:lnTo>
                  <a:lnTo>
                    <a:pt x="2743" y="1707"/>
                  </a:lnTo>
                  <a:lnTo>
                    <a:pt x="2743" y="1711"/>
                  </a:lnTo>
                  <a:lnTo>
                    <a:pt x="2743" y="1713"/>
                  </a:lnTo>
                  <a:lnTo>
                    <a:pt x="2742" y="1716"/>
                  </a:lnTo>
                  <a:lnTo>
                    <a:pt x="2742" y="1723"/>
                  </a:lnTo>
                  <a:lnTo>
                    <a:pt x="2742" y="1725"/>
                  </a:lnTo>
                  <a:lnTo>
                    <a:pt x="2741" y="1727"/>
                  </a:lnTo>
                  <a:lnTo>
                    <a:pt x="2738" y="1730"/>
                  </a:lnTo>
                  <a:lnTo>
                    <a:pt x="2738" y="1729"/>
                  </a:lnTo>
                  <a:lnTo>
                    <a:pt x="2737" y="1729"/>
                  </a:lnTo>
                  <a:lnTo>
                    <a:pt x="2736" y="1729"/>
                  </a:lnTo>
                  <a:lnTo>
                    <a:pt x="2735" y="1732"/>
                  </a:lnTo>
                  <a:lnTo>
                    <a:pt x="2734" y="1736"/>
                  </a:lnTo>
                  <a:lnTo>
                    <a:pt x="2733" y="1739"/>
                  </a:lnTo>
                  <a:lnTo>
                    <a:pt x="2731" y="1739"/>
                  </a:lnTo>
                  <a:lnTo>
                    <a:pt x="2731" y="1740"/>
                  </a:lnTo>
                  <a:lnTo>
                    <a:pt x="2731" y="1741"/>
                  </a:lnTo>
                  <a:lnTo>
                    <a:pt x="2729" y="1741"/>
                  </a:lnTo>
                  <a:lnTo>
                    <a:pt x="2726" y="1741"/>
                  </a:lnTo>
                  <a:lnTo>
                    <a:pt x="2725" y="1743"/>
                  </a:lnTo>
                  <a:lnTo>
                    <a:pt x="2723" y="1747"/>
                  </a:lnTo>
                  <a:lnTo>
                    <a:pt x="2723" y="1749"/>
                  </a:lnTo>
                  <a:lnTo>
                    <a:pt x="2723" y="1751"/>
                  </a:lnTo>
                  <a:lnTo>
                    <a:pt x="2723" y="1753"/>
                  </a:lnTo>
                  <a:lnTo>
                    <a:pt x="2723" y="1755"/>
                  </a:lnTo>
                  <a:lnTo>
                    <a:pt x="2725" y="1756"/>
                  </a:lnTo>
                  <a:lnTo>
                    <a:pt x="2729" y="1758"/>
                  </a:lnTo>
                  <a:lnTo>
                    <a:pt x="2731" y="1758"/>
                  </a:lnTo>
                  <a:lnTo>
                    <a:pt x="2733" y="1757"/>
                  </a:lnTo>
                  <a:lnTo>
                    <a:pt x="2734" y="1755"/>
                  </a:lnTo>
                  <a:lnTo>
                    <a:pt x="2736" y="1754"/>
                  </a:lnTo>
                  <a:lnTo>
                    <a:pt x="2737" y="1753"/>
                  </a:lnTo>
                  <a:lnTo>
                    <a:pt x="2738" y="1752"/>
                  </a:lnTo>
                  <a:lnTo>
                    <a:pt x="2741" y="1747"/>
                  </a:lnTo>
                  <a:lnTo>
                    <a:pt x="2741" y="1746"/>
                  </a:lnTo>
                  <a:lnTo>
                    <a:pt x="2740" y="1745"/>
                  </a:lnTo>
                  <a:lnTo>
                    <a:pt x="2740" y="1745"/>
                  </a:lnTo>
                  <a:lnTo>
                    <a:pt x="2742" y="1745"/>
                  </a:lnTo>
                  <a:lnTo>
                    <a:pt x="2743" y="1744"/>
                  </a:lnTo>
                  <a:lnTo>
                    <a:pt x="2744" y="1742"/>
                  </a:lnTo>
                  <a:lnTo>
                    <a:pt x="2746" y="1741"/>
                  </a:lnTo>
                  <a:lnTo>
                    <a:pt x="2750" y="1740"/>
                  </a:lnTo>
                  <a:lnTo>
                    <a:pt x="2753" y="1738"/>
                  </a:lnTo>
                  <a:lnTo>
                    <a:pt x="2755" y="1738"/>
                  </a:lnTo>
                  <a:lnTo>
                    <a:pt x="2756" y="1739"/>
                  </a:lnTo>
                  <a:lnTo>
                    <a:pt x="2760" y="1741"/>
                  </a:lnTo>
                  <a:lnTo>
                    <a:pt x="2762" y="1744"/>
                  </a:lnTo>
                  <a:lnTo>
                    <a:pt x="2763" y="1747"/>
                  </a:lnTo>
                  <a:lnTo>
                    <a:pt x="2766" y="1757"/>
                  </a:lnTo>
                  <a:lnTo>
                    <a:pt x="2768" y="1773"/>
                  </a:lnTo>
                  <a:lnTo>
                    <a:pt x="2770" y="1782"/>
                  </a:lnTo>
                  <a:lnTo>
                    <a:pt x="2771" y="1784"/>
                  </a:lnTo>
                  <a:lnTo>
                    <a:pt x="2771" y="1784"/>
                  </a:lnTo>
                  <a:lnTo>
                    <a:pt x="2769" y="1797"/>
                  </a:lnTo>
                  <a:lnTo>
                    <a:pt x="2767" y="1801"/>
                  </a:lnTo>
                  <a:lnTo>
                    <a:pt x="2764" y="1804"/>
                  </a:lnTo>
                  <a:lnTo>
                    <a:pt x="2761" y="1807"/>
                  </a:lnTo>
                  <a:lnTo>
                    <a:pt x="2757" y="1812"/>
                  </a:lnTo>
                  <a:lnTo>
                    <a:pt x="2753" y="1814"/>
                  </a:lnTo>
                  <a:lnTo>
                    <a:pt x="2750" y="1815"/>
                  </a:lnTo>
                  <a:lnTo>
                    <a:pt x="2750" y="1817"/>
                  </a:lnTo>
                  <a:lnTo>
                    <a:pt x="2749" y="1816"/>
                  </a:lnTo>
                  <a:lnTo>
                    <a:pt x="2748" y="1818"/>
                  </a:lnTo>
                  <a:lnTo>
                    <a:pt x="2747" y="1822"/>
                  </a:lnTo>
                  <a:lnTo>
                    <a:pt x="2747" y="1825"/>
                  </a:lnTo>
                  <a:lnTo>
                    <a:pt x="2747" y="1826"/>
                  </a:lnTo>
                  <a:lnTo>
                    <a:pt x="2746" y="1828"/>
                  </a:lnTo>
                  <a:lnTo>
                    <a:pt x="2744" y="1829"/>
                  </a:lnTo>
                  <a:lnTo>
                    <a:pt x="2744" y="1829"/>
                  </a:lnTo>
                  <a:lnTo>
                    <a:pt x="2744" y="1831"/>
                  </a:lnTo>
                  <a:lnTo>
                    <a:pt x="2744" y="1831"/>
                  </a:lnTo>
                  <a:lnTo>
                    <a:pt x="2743" y="1831"/>
                  </a:lnTo>
                  <a:lnTo>
                    <a:pt x="2742" y="1832"/>
                  </a:lnTo>
                  <a:lnTo>
                    <a:pt x="2741" y="1834"/>
                  </a:lnTo>
                  <a:lnTo>
                    <a:pt x="2739" y="1839"/>
                  </a:lnTo>
                  <a:lnTo>
                    <a:pt x="2738" y="1839"/>
                  </a:lnTo>
                  <a:lnTo>
                    <a:pt x="2739" y="1840"/>
                  </a:lnTo>
                  <a:lnTo>
                    <a:pt x="2741" y="1840"/>
                  </a:lnTo>
                  <a:lnTo>
                    <a:pt x="2744" y="1842"/>
                  </a:lnTo>
                  <a:lnTo>
                    <a:pt x="2745" y="1843"/>
                  </a:lnTo>
                  <a:lnTo>
                    <a:pt x="2750" y="1845"/>
                  </a:lnTo>
                  <a:lnTo>
                    <a:pt x="2752" y="1847"/>
                  </a:lnTo>
                  <a:lnTo>
                    <a:pt x="2754" y="1848"/>
                  </a:lnTo>
                  <a:lnTo>
                    <a:pt x="2756" y="1849"/>
                  </a:lnTo>
                  <a:lnTo>
                    <a:pt x="2756" y="1848"/>
                  </a:lnTo>
                  <a:lnTo>
                    <a:pt x="2757" y="1847"/>
                  </a:lnTo>
                  <a:lnTo>
                    <a:pt x="2758" y="1847"/>
                  </a:lnTo>
                  <a:lnTo>
                    <a:pt x="2759" y="1847"/>
                  </a:lnTo>
                  <a:lnTo>
                    <a:pt x="2762" y="1849"/>
                  </a:lnTo>
                  <a:lnTo>
                    <a:pt x="2762" y="1849"/>
                  </a:lnTo>
                  <a:lnTo>
                    <a:pt x="2753" y="1851"/>
                  </a:lnTo>
                  <a:lnTo>
                    <a:pt x="2751" y="1851"/>
                  </a:lnTo>
                  <a:lnTo>
                    <a:pt x="2754" y="1853"/>
                  </a:lnTo>
                  <a:lnTo>
                    <a:pt x="2756" y="1852"/>
                  </a:lnTo>
                  <a:lnTo>
                    <a:pt x="2758" y="1851"/>
                  </a:lnTo>
                  <a:lnTo>
                    <a:pt x="2761" y="1851"/>
                  </a:lnTo>
                  <a:lnTo>
                    <a:pt x="2763" y="1852"/>
                  </a:lnTo>
                  <a:lnTo>
                    <a:pt x="2764" y="1851"/>
                  </a:lnTo>
                  <a:lnTo>
                    <a:pt x="2764" y="1851"/>
                  </a:lnTo>
                  <a:lnTo>
                    <a:pt x="2768" y="1854"/>
                  </a:lnTo>
                  <a:lnTo>
                    <a:pt x="2769" y="1854"/>
                  </a:lnTo>
                  <a:lnTo>
                    <a:pt x="2771" y="1854"/>
                  </a:lnTo>
                  <a:lnTo>
                    <a:pt x="2772" y="1853"/>
                  </a:lnTo>
                  <a:lnTo>
                    <a:pt x="2775" y="1851"/>
                  </a:lnTo>
                  <a:lnTo>
                    <a:pt x="2781" y="1850"/>
                  </a:lnTo>
                  <a:lnTo>
                    <a:pt x="2786" y="1850"/>
                  </a:lnTo>
                  <a:lnTo>
                    <a:pt x="2791" y="1850"/>
                  </a:lnTo>
                  <a:lnTo>
                    <a:pt x="2794" y="1850"/>
                  </a:lnTo>
                  <a:lnTo>
                    <a:pt x="2796" y="1848"/>
                  </a:lnTo>
                  <a:lnTo>
                    <a:pt x="2802" y="1842"/>
                  </a:lnTo>
                  <a:lnTo>
                    <a:pt x="2809" y="1838"/>
                  </a:lnTo>
                  <a:lnTo>
                    <a:pt x="2821" y="1833"/>
                  </a:lnTo>
                  <a:lnTo>
                    <a:pt x="2838" y="1827"/>
                  </a:lnTo>
                  <a:lnTo>
                    <a:pt x="2840" y="1825"/>
                  </a:lnTo>
                  <a:lnTo>
                    <a:pt x="2843" y="1824"/>
                  </a:lnTo>
                  <a:lnTo>
                    <a:pt x="2845" y="1823"/>
                  </a:lnTo>
                  <a:lnTo>
                    <a:pt x="2846" y="1822"/>
                  </a:lnTo>
                  <a:lnTo>
                    <a:pt x="2858" y="1815"/>
                  </a:lnTo>
                  <a:lnTo>
                    <a:pt x="2864" y="1812"/>
                  </a:lnTo>
                  <a:lnTo>
                    <a:pt x="2867" y="1809"/>
                  </a:lnTo>
                  <a:lnTo>
                    <a:pt x="2870" y="1806"/>
                  </a:lnTo>
                  <a:lnTo>
                    <a:pt x="2874" y="1804"/>
                  </a:lnTo>
                  <a:lnTo>
                    <a:pt x="2876" y="1802"/>
                  </a:lnTo>
                  <a:lnTo>
                    <a:pt x="2879" y="1799"/>
                  </a:lnTo>
                  <a:lnTo>
                    <a:pt x="2881" y="1797"/>
                  </a:lnTo>
                  <a:lnTo>
                    <a:pt x="2883" y="1795"/>
                  </a:lnTo>
                  <a:lnTo>
                    <a:pt x="2884" y="1794"/>
                  </a:lnTo>
                  <a:lnTo>
                    <a:pt x="2885" y="1792"/>
                  </a:lnTo>
                  <a:lnTo>
                    <a:pt x="2884" y="1790"/>
                  </a:lnTo>
                  <a:lnTo>
                    <a:pt x="2883" y="1787"/>
                  </a:lnTo>
                  <a:lnTo>
                    <a:pt x="2883" y="1786"/>
                  </a:lnTo>
                  <a:lnTo>
                    <a:pt x="2884" y="1784"/>
                  </a:lnTo>
                  <a:lnTo>
                    <a:pt x="2884" y="1783"/>
                  </a:lnTo>
                  <a:lnTo>
                    <a:pt x="2884" y="1782"/>
                  </a:lnTo>
                  <a:lnTo>
                    <a:pt x="2878" y="1781"/>
                  </a:lnTo>
                  <a:lnTo>
                    <a:pt x="2879" y="1773"/>
                  </a:lnTo>
                  <a:lnTo>
                    <a:pt x="2879" y="1773"/>
                  </a:lnTo>
                  <a:lnTo>
                    <a:pt x="2879" y="1773"/>
                  </a:lnTo>
                  <a:lnTo>
                    <a:pt x="2890" y="1770"/>
                  </a:lnTo>
                  <a:lnTo>
                    <a:pt x="2898" y="1768"/>
                  </a:lnTo>
                  <a:lnTo>
                    <a:pt x="2907" y="1768"/>
                  </a:lnTo>
                  <a:lnTo>
                    <a:pt x="2918" y="1770"/>
                  </a:lnTo>
                  <a:lnTo>
                    <a:pt x="2922" y="1771"/>
                  </a:lnTo>
                  <a:lnTo>
                    <a:pt x="2925" y="1773"/>
                  </a:lnTo>
                  <a:lnTo>
                    <a:pt x="2928" y="1774"/>
                  </a:lnTo>
                  <a:lnTo>
                    <a:pt x="2931" y="1773"/>
                  </a:lnTo>
                  <a:lnTo>
                    <a:pt x="2936" y="1773"/>
                  </a:lnTo>
                  <a:lnTo>
                    <a:pt x="2942" y="1773"/>
                  </a:lnTo>
                  <a:lnTo>
                    <a:pt x="2945" y="1773"/>
                  </a:lnTo>
                  <a:lnTo>
                    <a:pt x="2945" y="1774"/>
                  </a:lnTo>
                  <a:lnTo>
                    <a:pt x="2946" y="1774"/>
                  </a:lnTo>
                  <a:lnTo>
                    <a:pt x="2947" y="1773"/>
                  </a:lnTo>
                  <a:lnTo>
                    <a:pt x="2948" y="1771"/>
                  </a:lnTo>
                  <a:lnTo>
                    <a:pt x="2953" y="1770"/>
                  </a:lnTo>
                  <a:lnTo>
                    <a:pt x="2953" y="1770"/>
                  </a:lnTo>
                  <a:lnTo>
                    <a:pt x="2955" y="1770"/>
                  </a:lnTo>
                  <a:lnTo>
                    <a:pt x="2956" y="1768"/>
                  </a:lnTo>
                  <a:lnTo>
                    <a:pt x="2957" y="1765"/>
                  </a:lnTo>
                  <a:lnTo>
                    <a:pt x="2961" y="1763"/>
                  </a:lnTo>
                  <a:lnTo>
                    <a:pt x="2964" y="1762"/>
                  </a:lnTo>
                  <a:lnTo>
                    <a:pt x="2967" y="1762"/>
                  </a:lnTo>
                  <a:lnTo>
                    <a:pt x="2969" y="1761"/>
                  </a:lnTo>
                  <a:lnTo>
                    <a:pt x="2970" y="1760"/>
                  </a:lnTo>
                  <a:lnTo>
                    <a:pt x="2970" y="1759"/>
                  </a:lnTo>
                  <a:lnTo>
                    <a:pt x="2970" y="1758"/>
                  </a:lnTo>
                  <a:lnTo>
                    <a:pt x="2970" y="1757"/>
                  </a:lnTo>
                  <a:lnTo>
                    <a:pt x="2970" y="1757"/>
                  </a:lnTo>
                  <a:lnTo>
                    <a:pt x="2970" y="1757"/>
                  </a:lnTo>
                  <a:lnTo>
                    <a:pt x="2970" y="1756"/>
                  </a:lnTo>
                  <a:lnTo>
                    <a:pt x="2969" y="1752"/>
                  </a:lnTo>
                  <a:lnTo>
                    <a:pt x="2969" y="1750"/>
                  </a:lnTo>
                  <a:lnTo>
                    <a:pt x="2968" y="1749"/>
                  </a:lnTo>
                  <a:lnTo>
                    <a:pt x="2967" y="1748"/>
                  </a:lnTo>
                  <a:lnTo>
                    <a:pt x="2967" y="1747"/>
                  </a:lnTo>
                  <a:lnTo>
                    <a:pt x="2969" y="1746"/>
                  </a:lnTo>
                  <a:lnTo>
                    <a:pt x="2969" y="1747"/>
                  </a:lnTo>
                  <a:lnTo>
                    <a:pt x="2969" y="1747"/>
                  </a:lnTo>
                  <a:lnTo>
                    <a:pt x="2970" y="1747"/>
                  </a:lnTo>
                  <a:lnTo>
                    <a:pt x="2972" y="1745"/>
                  </a:lnTo>
                  <a:lnTo>
                    <a:pt x="2972" y="1744"/>
                  </a:lnTo>
                  <a:lnTo>
                    <a:pt x="2973" y="1742"/>
                  </a:lnTo>
                  <a:lnTo>
                    <a:pt x="2974" y="1741"/>
                  </a:lnTo>
                  <a:lnTo>
                    <a:pt x="2973" y="1741"/>
                  </a:lnTo>
                  <a:lnTo>
                    <a:pt x="2971" y="1741"/>
                  </a:lnTo>
                  <a:lnTo>
                    <a:pt x="2970" y="1741"/>
                  </a:lnTo>
                  <a:lnTo>
                    <a:pt x="2972" y="1740"/>
                  </a:lnTo>
                  <a:lnTo>
                    <a:pt x="2971" y="1738"/>
                  </a:lnTo>
                  <a:lnTo>
                    <a:pt x="2971" y="1738"/>
                  </a:lnTo>
                  <a:lnTo>
                    <a:pt x="2970" y="1738"/>
                  </a:lnTo>
                  <a:lnTo>
                    <a:pt x="2967" y="1740"/>
                  </a:lnTo>
                  <a:lnTo>
                    <a:pt x="2967" y="1740"/>
                  </a:lnTo>
                  <a:lnTo>
                    <a:pt x="2967" y="1738"/>
                  </a:lnTo>
                  <a:lnTo>
                    <a:pt x="2965" y="1736"/>
                  </a:lnTo>
                  <a:lnTo>
                    <a:pt x="2969" y="1734"/>
                  </a:lnTo>
                  <a:lnTo>
                    <a:pt x="2982" y="1724"/>
                  </a:lnTo>
                  <a:lnTo>
                    <a:pt x="2983" y="1723"/>
                  </a:lnTo>
                  <a:lnTo>
                    <a:pt x="2984" y="1721"/>
                  </a:lnTo>
                  <a:lnTo>
                    <a:pt x="2983" y="1720"/>
                  </a:lnTo>
                  <a:lnTo>
                    <a:pt x="2983" y="1719"/>
                  </a:lnTo>
                  <a:lnTo>
                    <a:pt x="2983" y="1719"/>
                  </a:lnTo>
                  <a:lnTo>
                    <a:pt x="2996" y="1707"/>
                  </a:lnTo>
                  <a:lnTo>
                    <a:pt x="3003" y="1701"/>
                  </a:lnTo>
                  <a:lnTo>
                    <a:pt x="3008" y="1698"/>
                  </a:lnTo>
                  <a:lnTo>
                    <a:pt x="3013" y="1697"/>
                  </a:lnTo>
                  <a:lnTo>
                    <a:pt x="3016" y="1697"/>
                  </a:lnTo>
                  <a:lnTo>
                    <a:pt x="3018" y="1697"/>
                  </a:lnTo>
                  <a:lnTo>
                    <a:pt x="3019" y="1697"/>
                  </a:lnTo>
                  <a:lnTo>
                    <a:pt x="3027" y="1697"/>
                  </a:lnTo>
                  <a:lnTo>
                    <a:pt x="3040" y="1696"/>
                  </a:lnTo>
                  <a:lnTo>
                    <a:pt x="3053" y="1696"/>
                  </a:lnTo>
                  <a:lnTo>
                    <a:pt x="3066" y="1696"/>
                  </a:lnTo>
                  <a:lnTo>
                    <a:pt x="3080" y="1696"/>
                  </a:lnTo>
                  <a:lnTo>
                    <a:pt x="3093" y="1696"/>
                  </a:lnTo>
                  <a:lnTo>
                    <a:pt x="3106" y="1696"/>
                  </a:lnTo>
                  <a:lnTo>
                    <a:pt x="3120" y="1696"/>
                  </a:lnTo>
                  <a:lnTo>
                    <a:pt x="3123" y="1688"/>
                  </a:lnTo>
                  <a:lnTo>
                    <a:pt x="3126" y="1683"/>
                  </a:lnTo>
                  <a:lnTo>
                    <a:pt x="3130" y="1685"/>
                  </a:lnTo>
                  <a:lnTo>
                    <a:pt x="3132" y="1684"/>
                  </a:lnTo>
                  <a:lnTo>
                    <a:pt x="3134" y="1683"/>
                  </a:lnTo>
                  <a:lnTo>
                    <a:pt x="3136" y="1682"/>
                  </a:lnTo>
                  <a:lnTo>
                    <a:pt x="3137" y="1682"/>
                  </a:lnTo>
                  <a:lnTo>
                    <a:pt x="3139" y="1683"/>
                  </a:lnTo>
                  <a:lnTo>
                    <a:pt x="3140" y="1684"/>
                  </a:lnTo>
                  <a:lnTo>
                    <a:pt x="3140" y="1684"/>
                  </a:lnTo>
                  <a:lnTo>
                    <a:pt x="3142" y="1683"/>
                  </a:lnTo>
                  <a:lnTo>
                    <a:pt x="3142" y="1680"/>
                  </a:lnTo>
                  <a:lnTo>
                    <a:pt x="3143" y="1678"/>
                  </a:lnTo>
                  <a:lnTo>
                    <a:pt x="3144" y="1678"/>
                  </a:lnTo>
                  <a:lnTo>
                    <a:pt x="3145" y="1678"/>
                  </a:lnTo>
                  <a:lnTo>
                    <a:pt x="3146" y="1677"/>
                  </a:lnTo>
                  <a:lnTo>
                    <a:pt x="3146" y="1676"/>
                  </a:lnTo>
                  <a:lnTo>
                    <a:pt x="3146" y="1674"/>
                  </a:lnTo>
                  <a:lnTo>
                    <a:pt x="3146" y="1672"/>
                  </a:lnTo>
                  <a:lnTo>
                    <a:pt x="3149" y="1667"/>
                  </a:lnTo>
                  <a:lnTo>
                    <a:pt x="3153" y="1664"/>
                  </a:lnTo>
                  <a:lnTo>
                    <a:pt x="3155" y="1663"/>
                  </a:lnTo>
                  <a:lnTo>
                    <a:pt x="3155" y="1660"/>
                  </a:lnTo>
                  <a:lnTo>
                    <a:pt x="3158" y="1657"/>
                  </a:lnTo>
                  <a:lnTo>
                    <a:pt x="3159" y="1656"/>
                  </a:lnTo>
                  <a:lnTo>
                    <a:pt x="3159" y="1654"/>
                  </a:lnTo>
                  <a:lnTo>
                    <a:pt x="3158" y="1652"/>
                  </a:lnTo>
                  <a:lnTo>
                    <a:pt x="3159" y="1648"/>
                  </a:lnTo>
                  <a:lnTo>
                    <a:pt x="3159" y="1644"/>
                  </a:lnTo>
                  <a:lnTo>
                    <a:pt x="3160" y="1640"/>
                  </a:lnTo>
                  <a:lnTo>
                    <a:pt x="3163" y="1636"/>
                  </a:lnTo>
                  <a:lnTo>
                    <a:pt x="3166" y="1631"/>
                  </a:lnTo>
                  <a:lnTo>
                    <a:pt x="3167" y="1625"/>
                  </a:lnTo>
                  <a:lnTo>
                    <a:pt x="3168" y="1619"/>
                  </a:lnTo>
                  <a:lnTo>
                    <a:pt x="3172" y="1612"/>
                  </a:lnTo>
                  <a:lnTo>
                    <a:pt x="3177" y="1605"/>
                  </a:lnTo>
                  <a:lnTo>
                    <a:pt x="3180" y="1601"/>
                  </a:lnTo>
                  <a:lnTo>
                    <a:pt x="3185" y="1593"/>
                  </a:lnTo>
                  <a:lnTo>
                    <a:pt x="3189" y="1588"/>
                  </a:lnTo>
                  <a:lnTo>
                    <a:pt x="3191" y="1586"/>
                  </a:lnTo>
                  <a:lnTo>
                    <a:pt x="3192" y="1583"/>
                  </a:lnTo>
                  <a:lnTo>
                    <a:pt x="3196" y="1584"/>
                  </a:lnTo>
                  <a:lnTo>
                    <a:pt x="3198" y="1585"/>
                  </a:lnTo>
                  <a:lnTo>
                    <a:pt x="3198" y="1589"/>
                  </a:lnTo>
                  <a:lnTo>
                    <a:pt x="3198" y="1592"/>
                  </a:lnTo>
                  <a:lnTo>
                    <a:pt x="3200" y="1594"/>
                  </a:lnTo>
                  <a:lnTo>
                    <a:pt x="3202" y="1595"/>
                  </a:lnTo>
                  <a:lnTo>
                    <a:pt x="3204" y="1595"/>
                  </a:lnTo>
                  <a:lnTo>
                    <a:pt x="3206" y="1595"/>
                  </a:lnTo>
                  <a:lnTo>
                    <a:pt x="3211" y="1593"/>
                  </a:lnTo>
                  <a:lnTo>
                    <a:pt x="3217" y="1592"/>
                  </a:lnTo>
                  <a:lnTo>
                    <a:pt x="3220" y="1590"/>
                  </a:lnTo>
                  <a:lnTo>
                    <a:pt x="3221" y="1588"/>
                  </a:lnTo>
                  <a:lnTo>
                    <a:pt x="3222" y="1588"/>
                  </a:lnTo>
                  <a:lnTo>
                    <a:pt x="3225" y="1588"/>
                  </a:lnTo>
                  <a:lnTo>
                    <a:pt x="3229" y="1592"/>
                  </a:lnTo>
                  <a:lnTo>
                    <a:pt x="3234" y="1597"/>
                  </a:lnTo>
                  <a:lnTo>
                    <a:pt x="3238" y="1601"/>
                  </a:lnTo>
                  <a:lnTo>
                    <a:pt x="3238" y="1608"/>
                  </a:lnTo>
                  <a:lnTo>
                    <a:pt x="3238" y="1615"/>
                  </a:lnTo>
                  <a:lnTo>
                    <a:pt x="3239" y="1623"/>
                  </a:lnTo>
                  <a:lnTo>
                    <a:pt x="3239" y="1628"/>
                  </a:lnTo>
                  <a:lnTo>
                    <a:pt x="3239" y="1636"/>
                  </a:lnTo>
                  <a:lnTo>
                    <a:pt x="3239" y="1642"/>
                  </a:lnTo>
                  <a:lnTo>
                    <a:pt x="3239" y="1649"/>
                  </a:lnTo>
                  <a:lnTo>
                    <a:pt x="3239" y="1653"/>
                  </a:lnTo>
                  <a:lnTo>
                    <a:pt x="3239" y="1655"/>
                  </a:lnTo>
                  <a:lnTo>
                    <a:pt x="3239" y="1656"/>
                  </a:lnTo>
                  <a:lnTo>
                    <a:pt x="3239" y="1657"/>
                  </a:lnTo>
                  <a:lnTo>
                    <a:pt x="3239" y="1658"/>
                  </a:lnTo>
                  <a:lnTo>
                    <a:pt x="3239" y="1658"/>
                  </a:lnTo>
                  <a:lnTo>
                    <a:pt x="3239" y="1660"/>
                  </a:lnTo>
                  <a:lnTo>
                    <a:pt x="3239" y="1661"/>
                  </a:lnTo>
                  <a:lnTo>
                    <a:pt x="3238" y="1662"/>
                  </a:lnTo>
                  <a:lnTo>
                    <a:pt x="3238" y="1664"/>
                  </a:lnTo>
                  <a:lnTo>
                    <a:pt x="3239" y="1665"/>
                  </a:lnTo>
                  <a:lnTo>
                    <a:pt x="3240" y="1666"/>
                  </a:lnTo>
                  <a:lnTo>
                    <a:pt x="3241" y="1666"/>
                  </a:lnTo>
                  <a:lnTo>
                    <a:pt x="3242" y="1666"/>
                  </a:lnTo>
                  <a:lnTo>
                    <a:pt x="3243" y="1667"/>
                  </a:lnTo>
                  <a:lnTo>
                    <a:pt x="3245" y="1669"/>
                  </a:lnTo>
                  <a:lnTo>
                    <a:pt x="3248" y="1669"/>
                  </a:lnTo>
                  <a:lnTo>
                    <a:pt x="3249" y="1669"/>
                  </a:lnTo>
                  <a:lnTo>
                    <a:pt x="3250" y="1669"/>
                  </a:lnTo>
                  <a:lnTo>
                    <a:pt x="3251" y="1671"/>
                  </a:lnTo>
                  <a:lnTo>
                    <a:pt x="3250" y="1673"/>
                  </a:lnTo>
                  <a:lnTo>
                    <a:pt x="3250" y="1673"/>
                  </a:lnTo>
                  <a:lnTo>
                    <a:pt x="3249" y="1674"/>
                  </a:lnTo>
                  <a:lnTo>
                    <a:pt x="3248" y="1675"/>
                  </a:lnTo>
                  <a:lnTo>
                    <a:pt x="3249" y="1677"/>
                  </a:lnTo>
                  <a:lnTo>
                    <a:pt x="3250" y="1678"/>
                  </a:lnTo>
                  <a:lnTo>
                    <a:pt x="3250" y="1680"/>
                  </a:lnTo>
                  <a:lnTo>
                    <a:pt x="3250" y="1682"/>
                  </a:lnTo>
                  <a:lnTo>
                    <a:pt x="3249" y="1683"/>
                  </a:lnTo>
                  <a:lnTo>
                    <a:pt x="3249" y="1684"/>
                  </a:lnTo>
                  <a:lnTo>
                    <a:pt x="3250" y="1686"/>
                  </a:lnTo>
                  <a:lnTo>
                    <a:pt x="3251" y="1687"/>
                  </a:lnTo>
                  <a:lnTo>
                    <a:pt x="3252" y="1689"/>
                  </a:lnTo>
                  <a:lnTo>
                    <a:pt x="3254" y="1690"/>
                  </a:lnTo>
                  <a:lnTo>
                    <a:pt x="3255" y="1689"/>
                  </a:lnTo>
                  <a:lnTo>
                    <a:pt x="3255" y="1688"/>
                  </a:lnTo>
                  <a:lnTo>
                    <a:pt x="3256" y="1688"/>
                  </a:lnTo>
                  <a:lnTo>
                    <a:pt x="3257" y="1688"/>
                  </a:lnTo>
                  <a:lnTo>
                    <a:pt x="3259" y="1688"/>
                  </a:lnTo>
                  <a:lnTo>
                    <a:pt x="3260" y="1689"/>
                  </a:lnTo>
                  <a:lnTo>
                    <a:pt x="3260" y="1690"/>
                  </a:lnTo>
                  <a:lnTo>
                    <a:pt x="3261" y="1693"/>
                  </a:lnTo>
                  <a:lnTo>
                    <a:pt x="3261" y="1697"/>
                  </a:lnTo>
                  <a:lnTo>
                    <a:pt x="3260" y="1699"/>
                  </a:lnTo>
                  <a:lnTo>
                    <a:pt x="3261" y="1702"/>
                  </a:lnTo>
                  <a:lnTo>
                    <a:pt x="3264" y="1703"/>
                  </a:lnTo>
                  <a:lnTo>
                    <a:pt x="3265" y="1703"/>
                  </a:lnTo>
                  <a:lnTo>
                    <a:pt x="3265" y="1705"/>
                  </a:lnTo>
                  <a:lnTo>
                    <a:pt x="3258" y="1711"/>
                  </a:lnTo>
                  <a:lnTo>
                    <a:pt x="3252" y="1710"/>
                  </a:lnTo>
                  <a:lnTo>
                    <a:pt x="3249" y="1712"/>
                  </a:lnTo>
                  <a:lnTo>
                    <a:pt x="3246" y="1713"/>
                  </a:lnTo>
                  <a:lnTo>
                    <a:pt x="3245" y="1716"/>
                  </a:lnTo>
                  <a:lnTo>
                    <a:pt x="3243" y="1716"/>
                  </a:lnTo>
                  <a:lnTo>
                    <a:pt x="3241" y="1716"/>
                  </a:lnTo>
                  <a:lnTo>
                    <a:pt x="3239" y="1715"/>
                  </a:lnTo>
                  <a:lnTo>
                    <a:pt x="3237" y="1716"/>
                  </a:lnTo>
                  <a:lnTo>
                    <a:pt x="3235" y="1721"/>
                  </a:lnTo>
                  <a:lnTo>
                    <a:pt x="3233" y="1721"/>
                  </a:lnTo>
                  <a:lnTo>
                    <a:pt x="3233" y="1723"/>
                  </a:lnTo>
                  <a:lnTo>
                    <a:pt x="3232" y="1724"/>
                  </a:lnTo>
                  <a:lnTo>
                    <a:pt x="3230" y="1724"/>
                  </a:lnTo>
                  <a:lnTo>
                    <a:pt x="3229" y="1722"/>
                  </a:lnTo>
                  <a:lnTo>
                    <a:pt x="3229" y="1719"/>
                  </a:lnTo>
                  <a:lnTo>
                    <a:pt x="3227" y="1719"/>
                  </a:lnTo>
                  <a:lnTo>
                    <a:pt x="3226" y="1718"/>
                  </a:lnTo>
                  <a:lnTo>
                    <a:pt x="3224" y="1719"/>
                  </a:lnTo>
                  <a:lnTo>
                    <a:pt x="3223" y="1719"/>
                  </a:lnTo>
                  <a:lnTo>
                    <a:pt x="3222" y="1721"/>
                  </a:lnTo>
                  <a:lnTo>
                    <a:pt x="3220" y="1722"/>
                  </a:lnTo>
                  <a:lnTo>
                    <a:pt x="3219" y="1721"/>
                  </a:lnTo>
                  <a:lnTo>
                    <a:pt x="3218" y="1719"/>
                  </a:lnTo>
                  <a:lnTo>
                    <a:pt x="3217" y="1722"/>
                  </a:lnTo>
                  <a:lnTo>
                    <a:pt x="3216" y="1724"/>
                  </a:lnTo>
                  <a:lnTo>
                    <a:pt x="3216" y="1728"/>
                  </a:lnTo>
                  <a:lnTo>
                    <a:pt x="3215" y="1730"/>
                  </a:lnTo>
                  <a:lnTo>
                    <a:pt x="3214" y="1729"/>
                  </a:lnTo>
                  <a:lnTo>
                    <a:pt x="3213" y="1727"/>
                  </a:lnTo>
                  <a:lnTo>
                    <a:pt x="3209" y="1726"/>
                  </a:lnTo>
                  <a:lnTo>
                    <a:pt x="3206" y="1726"/>
                  </a:lnTo>
                  <a:lnTo>
                    <a:pt x="3207" y="1724"/>
                  </a:lnTo>
                  <a:lnTo>
                    <a:pt x="3210" y="1722"/>
                  </a:lnTo>
                  <a:lnTo>
                    <a:pt x="3208" y="1721"/>
                  </a:lnTo>
                  <a:lnTo>
                    <a:pt x="3207" y="1722"/>
                  </a:lnTo>
                  <a:lnTo>
                    <a:pt x="3207" y="1721"/>
                  </a:lnTo>
                  <a:lnTo>
                    <a:pt x="3208" y="1719"/>
                  </a:lnTo>
                  <a:lnTo>
                    <a:pt x="3208" y="1716"/>
                  </a:lnTo>
                  <a:lnTo>
                    <a:pt x="3207" y="1717"/>
                  </a:lnTo>
                  <a:lnTo>
                    <a:pt x="3205" y="1720"/>
                  </a:lnTo>
                  <a:lnTo>
                    <a:pt x="3202" y="1722"/>
                  </a:lnTo>
                  <a:lnTo>
                    <a:pt x="3202" y="1726"/>
                  </a:lnTo>
                  <a:lnTo>
                    <a:pt x="3198" y="1734"/>
                  </a:lnTo>
                  <a:lnTo>
                    <a:pt x="3198" y="1737"/>
                  </a:lnTo>
                  <a:lnTo>
                    <a:pt x="3196" y="1740"/>
                  </a:lnTo>
                  <a:lnTo>
                    <a:pt x="3193" y="1742"/>
                  </a:lnTo>
                  <a:lnTo>
                    <a:pt x="3190" y="1741"/>
                  </a:lnTo>
                  <a:lnTo>
                    <a:pt x="3186" y="1743"/>
                  </a:lnTo>
                  <a:lnTo>
                    <a:pt x="3185" y="1746"/>
                  </a:lnTo>
                  <a:lnTo>
                    <a:pt x="3183" y="1746"/>
                  </a:lnTo>
                  <a:lnTo>
                    <a:pt x="3183" y="1743"/>
                  </a:lnTo>
                  <a:lnTo>
                    <a:pt x="3183" y="1742"/>
                  </a:lnTo>
                  <a:lnTo>
                    <a:pt x="3181" y="1746"/>
                  </a:lnTo>
                  <a:lnTo>
                    <a:pt x="3180" y="1747"/>
                  </a:lnTo>
                  <a:lnTo>
                    <a:pt x="3180" y="1744"/>
                  </a:lnTo>
                  <a:lnTo>
                    <a:pt x="3180" y="1741"/>
                  </a:lnTo>
                  <a:lnTo>
                    <a:pt x="3178" y="1743"/>
                  </a:lnTo>
                  <a:lnTo>
                    <a:pt x="3177" y="1748"/>
                  </a:lnTo>
                  <a:lnTo>
                    <a:pt x="3176" y="1747"/>
                  </a:lnTo>
                  <a:lnTo>
                    <a:pt x="3175" y="1746"/>
                  </a:lnTo>
                  <a:lnTo>
                    <a:pt x="3175" y="1745"/>
                  </a:lnTo>
                  <a:lnTo>
                    <a:pt x="3175" y="1747"/>
                  </a:lnTo>
                  <a:lnTo>
                    <a:pt x="3175" y="1750"/>
                  </a:lnTo>
                  <a:lnTo>
                    <a:pt x="3174" y="1751"/>
                  </a:lnTo>
                  <a:lnTo>
                    <a:pt x="3174" y="1751"/>
                  </a:lnTo>
                  <a:lnTo>
                    <a:pt x="3172" y="1749"/>
                  </a:lnTo>
                  <a:lnTo>
                    <a:pt x="3170" y="1751"/>
                  </a:lnTo>
                  <a:lnTo>
                    <a:pt x="3169" y="1751"/>
                  </a:lnTo>
                  <a:lnTo>
                    <a:pt x="3169" y="1749"/>
                  </a:lnTo>
                  <a:lnTo>
                    <a:pt x="3169" y="1747"/>
                  </a:lnTo>
                  <a:lnTo>
                    <a:pt x="3166" y="1749"/>
                  </a:lnTo>
                  <a:lnTo>
                    <a:pt x="3163" y="1752"/>
                  </a:lnTo>
                  <a:lnTo>
                    <a:pt x="3159" y="1756"/>
                  </a:lnTo>
                  <a:lnTo>
                    <a:pt x="3161" y="1757"/>
                  </a:lnTo>
                  <a:lnTo>
                    <a:pt x="3162" y="1758"/>
                  </a:lnTo>
                  <a:lnTo>
                    <a:pt x="3157" y="1764"/>
                  </a:lnTo>
                  <a:lnTo>
                    <a:pt x="3151" y="1770"/>
                  </a:lnTo>
                  <a:lnTo>
                    <a:pt x="3148" y="1779"/>
                  </a:lnTo>
                  <a:lnTo>
                    <a:pt x="3146" y="1781"/>
                  </a:lnTo>
                  <a:lnTo>
                    <a:pt x="3145" y="1782"/>
                  </a:lnTo>
                  <a:lnTo>
                    <a:pt x="3144" y="1788"/>
                  </a:lnTo>
                  <a:lnTo>
                    <a:pt x="3142" y="1793"/>
                  </a:lnTo>
                  <a:lnTo>
                    <a:pt x="3143" y="1795"/>
                  </a:lnTo>
                  <a:lnTo>
                    <a:pt x="3144" y="1798"/>
                  </a:lnTo>
                  <a:lnTo>
                    <a:pt x="3145" y="1799"/>
                  </a:lnTo>
                  <a:lnTo>
                    <a:pt x="3146" y="1800"/>
                  </a:lnTo>
                  <a:lnTo>
                    <a:pt x="3147" y="1799"/>
                  </a:lnTo>
                  <a:lnTo>
                    <a:pt x="3148" y="1799"/>
                  </a:lnTo>
                  <a:lnTo>
                    <a:pt x="3149" y="1801"/>
                  </a:lnTo>
                  <a:lnTo>
                    <a:pt x="3148" y="1802"/>
                  </a:lnTo>
                  <a:lnTo>
                    <a:pt x="3147" y="1802"/>
                  </a:lnTo>
                  <a:lnTo>
                    <a:pt x="3144" y="1804"/>
                  </a:lnTo>
                  <a:lnTo>
                    <a:pt x="3142" y="1805"/>
                  </a:lnTo>
                  <a:lnTo>
                    <a:pt x="3140" y="1807"/>
                  </a:lnTo>
                  <a:lnTo>
                    <a:pt x="3139" y="1810"/>
                  </a:lnTo>
                  <a:lnTo>
                    <a:pt x="3135" y="1814"/>
                  </a:lnTo>
                  <a:lnTo>
                    <a:pt x="3136" y="1815"/>
                  </a:lnTo>
                  <a:lnTo>
                    <a:pt x="3142" y="1817"/>
                  </a:lnTo>
                  <a:lnTo>
                    <a:pt x="3145" y="1818"/>
                  </a:lnTo>
                  <a:lnTo>
                    <a:pt x="3148" y="1827"/>
                  </a:lnTo>
                  <a:lnTo>
                    <a:pt x="3148" y="1828"/>
                  </a:lnTo>
                  <a:lnTo>
                    <a:pt x="3147" y="1829"/>
                  </a:lnTo>
                  <a:lnTo>
                    <a:pt x="3151" y="1831"/>
                  </a:lnTo>
                  <a:lnTo>
                    <a:pt x="3151" y="1837"/>
                  </a:lnTo>
                  <a:lnTo>
                    <a:pt x="3155" y="1839"/>
                  </a:lnTo>
                  <a:lnTo>
                    <a:pt x="3159" y="1840"/>
                  </a:lnTo>
                  <a:lnTo>
                    <a:pt x="3164" y="1839"/>
                  </a:lnTo>
                  <a:lnTo>
                    <a:pt x="3168" y="1836"/>
                  </a:lnTo>
                  <a:lnTo>
                    <a:pt x="3168" y="1834"/>
                  </a:lnTo>
                  <a:lnTo>
                    <a:pt x="3166" y="1829"/>
                  </a:lnTo>
                  <a:lnTo>
                    <a:pt x="3165" y="1827"/>
                  </a:lnTo>
                  <a:lnTo>
                    <a:pt x="3163" y="1826"/>
                  </a:lnTo>
                  <a:lnTo>
                    <a:pt x="3162" y="1827"/>
                  </a:lnTo>
                  <a:lnTo>
                    <a:pt x="3161" y="1825"/>
                  </a:lnTo>
                  <a:lnTo>
                    <a:pt x="3161" y="1825"/>
                  </a:lnTo>
                  <a:lnTo>
                    <a:pt x="3162" y="1824"/>
                  </a:lnTo>
                  <a:lnTo>
                    <a:pt x="3163" y="1825"/>
                  </a:lnTo>
                  <a:lnTo>
                    <a:pt x="3165" y="1825"/>
                  </a:lnTo>
                  <a:lnTo>
                    <a:pt x="3169" y="1830"/>
                  </a:lnTo>
                  <a:lnTo>
                    <a:pt x="3170" y="1837"/>
                  </a:lnTo>
                  <a:lnTo>
                    <a:pt x="3170" y="1841"/>
                  </a:lnTo>
                  <a:lnTo>
                    <a:pt x="3170" y="1842"/>
                  </a:lnTo>
                  <a:lnTo>
                    <a:pt x="3169" y="1842"/>
                  </a:lnTo>
                  <a:lnTo>
                    <a:pt x="3166" y="1842"/>
                  </a:lnTo>
                  <a:lnTo>
                    <a:pt x="3155" y="1845"/>
                  </a:lnTo>
                  <a:lnTo>
                    <a:pt x="3153" y="1847"/>
                  </a:lnTo>
                  <a:lnTo>
                    <a:pt x="3147" y="1849"/>
                  </a:lnTo>
                  <a:lnTo>
                    <a:pt x="3146" y="1847"/>
                  </a:lnTo>
                  <a:lnTo>
                    <a:pt x="3147" y="1845"/>
                  </a:lnTo>
                  <a:lnTo>
                    <a:pt x="3147" y="1841"/>
                  </a:lnTo>
                  <a:lnTo>
                    <a:pt x="3146" y="1840"/>
                  </a:lnTo>
                  <a:lnTo>
                    <a:pt x="3137" y="1848"/>
                  </a:lnTo>
                  <a:lnTo>
                    <a:pt x="3134" y="1849"/>
                  </a:lnTo>
                  <a:lnTo>
                    <a:pt x="3131" y="1850"/>
                  </a:lnTo>
                  <a:lnTo>
                    <a:pt x="3130" y="1849"/>
                  </a:lnTo>
                  <a:lnTo>
                    <a:pt x="3129" y="1844"/>
                  </a:lnTo>
                  <a:lnTo>
                    <a:pt x="3131" y="1839"/>
                  </a:lnTo>
                  <a:lnTo>
                    <a:pt x="3131" y="1839"/>
                  </a:lnTo>
                  <a:lnTo>
                    <a:pt x="3128" y="1842"/>
                  </a:lnTo>
                  <a:lnTo>
                    <a:pt x="3127" y="1840"/>
                  </a:lnTo>
                  <a:lnTo>
                    <a:pt x="3126" y="1839"/>
                  </a:lnTo>
                  <a:lnTo>
                    <a:pt x="3124" y="1837"/>
                  </a:lnTo>
                  <a:lnTo>
                    <a:pt x="3124" y="1837"/>
                  </a:lnTo>
                  <a:lnTo>
                    <a:pt x="3124" y="1841"/>
                  </a:lnTo>
                  <a:lnTo>
                    <a:pt x="3123" y="1844"/>
                  </a:lnTo>
                  <a:lnTo>
                    <a:pt x="3122" y="1852"/>
                  </a:lnTo>
                  <a:lnTo>
                    <a:pt x="3120" y="1855"/>
                  </a:lnTo>
                  <a:lnTo>
                    <a:pt x="3112" y="1857"/>
                  </a:lnTo>
                  <a:lnTo>
                    <a:pt x="3107" y="1856"/>
                  </a:lnTo>
                  <a:lnTo>
                    <a:pt x="3102" y="1857"/>
                  </a:lnTo>
                  <a:lnTo>
                    <a:pt x="3096" y="1859"/>
                  </a:lnTo>
                  <a:lnTo>
                    <a:pt x="3092" y="1857"/>
                  </a:lnTo>
                  <a:lnTo>
                    <a:pt x="3089" y="1860"/>
                  </a:lnTo>
                  <a:lnTo>
                    <a:pt x="3077" y="1860"/>
                  </a:lnTo>
                  <a:lnTo>
                    <a:pt x="3075" y="1859"/>
                  </a:lnTo>
                  <a:lnTo>
                    <a:pt x="3071" y="1862"/>
                  </a:lnTo>
                  <a:lnTo>
                    <a:pt x="3066" y="1864"/>
                  </a:lnTo>
                  <a:lnTo>
                    <a:pt x="3054" y="1870"/>
                  </a:lnTo>
                  <a:lnTo>
                    <a:pt x="3051" y="1872"/>
                  </a:lnTo>
                  <a:lnTo>
                    <a:pt x="3048" y="1876"/>
                  </a:lnTo>
                  <a:lnTo>
                    <a:pt x="3045" y="1878"/>
                  </a:lnTo>
                  <a:lnTo>
                    <a:pt x="3043" y="1879"/>
                  </a:lnTo>
                  <a:lnTo>
                    <a:pt x="3042" y="1880"/>
                  </a:lnTo>
                  <a:lnTo>
                    <a:pt x="3041" y="1881"/>
                  </a:lnTo>
                  <a:lnTo>
                    <a:pt x="3042" y="1878"/>
                  </a:lnTo>
                  <a:lnTo>
                    <a:pt x="3043" y="1875"/>
                  </a:lnTo>
                  <a:lnTo>
                    <a:pt x="3044" y="1868"/>
                  </a:lnTo>
                  <a:lnTo>
                    <a:pt x="3044" y="1864"/>
                  </a:lnTo>
                  <a:lnTo>
                    <a:pt x="3043" y="1862"/>
                  </a:lnTo>
                  <a:lnTo>
                    <a:pt x="3041" y="1861"/>
                  </a:lnTo>
                  <a:lnTo>
                    <a:pt x="3043" y="1866"/>
                  </a:lnTo>
                  <a:lnTo>
                    <a:pt x="3043" y="1871"/>
                  </a:lnTo>
                  <a:lnTo>
                    <a:pt x="3043" y="1875"/>
                  </a:lnTo>
                  <a:lnTo>
                    <a:pt x="3040" y="1881"/>
                  </a:lnTo>
                  <a:lnTo>
                    <a:pt x="3038" y="1883"/>
                  </a:lnTo>
                  <a:lnTo>
                    <a:pt x="3037" y="1884"/>
                  </a:lnTo>
                  <a:lnTo>
                    <a:pt x="3035" y="1885"/>
                  </a:lnTo>
                  <a:lnTo>
                    <a:pt x="3034" y="1886"/>
                  </a:lnTo>
                  <a:lnTo>
                    <a:pt x="3033" y="1888"/>
                  </a:lnTo>
                  <a:lnTo>
                    <a:pt x="3032" y="1891"/>
                  </a:lnTo>
                  <a:lnTo>
                    <a:pt x="3033" y="1894"/>
                  </a:lnTo>
                  <a:lnTo>
                    <a:pt x="3039" y="1895"/>
                  </a:lnTo>
                  <a:lnTo>
                    <a:pt x="3040" y="1894"/>
                  </a:lnTo>
                  <a:lnTo>
                    <a:pt x="3041" y="1896"/>
                  </a:lnTo>
                  <a:lnTo>
                    <a:pt x="3041" y="1899"/>
                  </a:lnTo>
                  <a:lnTo>
                    <a:pt x="3041" y="1902"/>
                  </a:lnTo>
                  <a:lnTo>
                    <a:pt x="3040" y="1906"/>
                  </a:lnTo>
                  <a:lnTo>
                    <a:pt x="3040" y="1910"/>
                  </a:lnTo>
                  <a:lnTo>
                    <a:pt x="3039" y="1916"/>
                  </a:lnTo>
                  <a:lnTo>
                    <a:pt x="3038" y="1922"/>
                  </a:lnTo>
                  <a:lnTo>
                    <a:pt x="3038" y="1920"/>
                  </a:lnTo>
                  <a:lnTo>
                    <a:pt x="3038" y="1913"/>
                  </a:lnTo>
                  <a:lnTo>
                    <a:pt x="3037" y="1914"/>
                  </a:lnTo>
                  <a:lnTo>
                    <a:pt x="3037" y="1916"/>
                  </a:lnTo>
                  <a:lnTo>
                    <a:pt x="3035" y="1924"/>
                  </a:lnTo>
                  <a:lnTo>
                    <a:pt x="3032" y="1929"/>
                  </a:lnTo>
                  <a:lnTo>
                    <a:pt x="3030" y="1932"/>
                  </a:lnTo>
                  <a:lnTo>
                    <a:pt x="3027" y="1931"/>
                  </a:lnTo>
                  <a:lnTo>
                    <a:pt x="3028" y="1934"/>
                  </a:lnTo>
                  <a:lnTo>
                    <a:pt x="3027" y="1935"/>
                  </a:lnTo>
                  <a:lnTo>
                    <a:pt x="3027" y="1938"/>
                  </a:lnTo>
                  <a:lnTo>
                    <a:pt x="3025" y="1940"/>
                  </a:lnTo>
                  <a:lnTo>
                    <a:pt x="3024" y="1940"/>
                  </a:lnTo>
                  <a:lnTo>
                    <a:pt x="3022" y="1941"/>
                  </a:lnTo>
                  <a:lnTo>
                    <a:pt x="3021" y="1942"/>
                  </a:lnTo>
                  <a:lnTo>
                    <a:pt x="3021" y="1944"/>
                  </a:lnTo>
                  <a:lnTo>
                    <a:pt x="3019" y="1946"/>
                  </a:lnTo>
                  <a:lnTo>
                    <a:pt x="3015" y="1954"/>
                  </a:lnTo>
                  <a:lnTo>
                    <a:pt x="3011" y="1957"/>
                  </a:lnTo>
                  <a:lnTo>
                    <a:pt x="3009" y="1956"/>
                  </a:lnTo>
                  <a:lnTo>
                    <a:pt x="3011" y="1952"/>
                  </a:lnTo>
                  <a:lnTo>
                    <a:pt x="3012" y="1948"/>
                  </a:lnTo>
                  <a:lnTo>
                    <a:pt x="3009" y="1946"/>
                  </a:lnTo>
                  <a:lnTo>
                    <a:pt x="3007" y="1946"/>
                  </a:lnTo>
                  <a:lnTo>
                    <a:pt x="3004" y="1946"/>
                  </a:lnTo>
                  <a:lnTo>
                    <a:pt x="3001" y="1943"/>
                  </a:lnTo>
                  <a:lnTo>
                    <a:pt x="2997" y="1940"/>
                  </a:lnTo>
                  <a:lnTo>
                    <a:pt x="2992" y="1934"/>
                  </a:lnTo>
                  <a:lnTo>
                    <a:pt x="2992" y="1932"/>
                  </a:lnTo>
                  <a:lnTo>
                    <a:pt x="2992" y="1929"/>
                  </a:lnTo>
                  <a:lnTo>
                    <a:pt x="2993" y="1925"/>
                  </a:lnTo>
                  <a:lnTo>
                    <a:pt x="2995" y="1922"/>
                  </a:lnTo>
                  <a:lnTo>
                    <a:pt x="2997" y="1920"/>
                  </a:lnTo>
                  <a:lnTo>
                    <a:pt x="3003" y="1918"/>
                  </a:lnTo>
                  <a:lnTo>
                    <a:pt x="3005" y="1916"/>
                  </a:lnTo>
                  <a:lnTo>
                    <a:pt x="3006" y="1914"/>
                  </a:lnTo>
                  <a:lnTo>
                    <a:pt x="3003" y="1918"/>
                  </a:lnTo>
                  <a:lnTo>
                    <a:pt x="2998" y="1919"/>
                  </a:lnTo>
                  <a:lnTo>
                    <a:pt x="2996" y="1920"/>
                  </a:lnTo>
                  <a:lnTo>
                    <a:pt x="2994" y="1922"/>
                  </a:lnTo>
                  <a:lnTo>
                    <a:pt x="2992" y="1925"/>
                  </a:lnTo>
                  <a:lnTo>
                    <a:pt x="2990" y="1928"/>
                  </a:lnTo>
                  <a:lnTo>
                    <a:pt x="2990" y="1930"/>
                  </a:lnTo>
                  <a:lnTo>
                    <a:pt x="2990" y="1931"/>
                  </a:lnTo>
                  <a:lnTo>
                    <a:pt x="2990" y="1935"/>
                  </a:lnTo>
                  <a:lnTo>
                    <a:pt x="2992" y="1938"/>
                  </a:lnTo>
                  <a:lnTo>
                    <a:pt x="2995" y="1943"/>
                  </a:lnTo>
                  <a:lnTo>
                    <a:pt x="2996" y="1951"/>
                  </a:lnTo>
                  <a:lnTo>
                    <a:pt x="2999" y="1955"/>
                  </a:lnTo>
                  <a:lnTo>
                    <a:pt x="3002" y="1961"/>
                  </a:lnTo>
                  <a:lnTo>
                    <a:pt x="3005" y="1964"/>
                  </a:lnTo>
                  <a:lnTo>
                    <a:pt x="3006" y="1966"/>
                  </a:lnTo>
                  <a:lnTo>
                    <a:pt x="3004" y="1970"/>
                  </a:lnTo>
                  <a:lnTo>
                    <a:pt x="3002" y="1971"/>
                  </a:lnTo>
                  <a:lnTo>
                    <a:pt x="3005" y="1971"/>
                  </a:lnTo>
                  <a:lnTo>
                    <a:pt x="3006" y="1971"/>
                  </a:lnTo>
                  <a:lnTo>
                    <a:pt x="3007" y="1974"/>
                  </a:lnTo>
                  <a:lnTo>
                    <a:pt x="3007" y="1977"/>
                  </a:lnTo>
                  <a:lnTo>
                    <a:pt x="3007" y="1979"/>
                  </a:lnTo>
                  <a:lnTo>
                    <a:pt x="3006" y="1980"/>
                  </a:lnTo>
                  <a:lnTo>
                    <a:pt x="3006" y="1978"/>
                  </a:lnTo>
                  <a:lnTo>
                    <a:pt x="3005" y="1977"/>
                  </a:lnTo>
                  <a:lnTo>
                    <a:pt x="3005" y="1979"/>
                  </a:lnTo>
                  <a:lnTo>
                    <a:pt x="3004" y="1979"/>
                  </a:lnTo>
                  <a:lnTo>
                    <a:pt x="3004" y="1983"/>
                  </a:lnTo>
                  <a:lnTo>
                    <a:pt x="3003" y="1985"/>
                  </a:lnTo>
                  <a:lnTo>
                    <a:pt x="3001" y="1985"/>
                  </a:lnTo>
                  <a:lnTo>
                    <a:pt x="2999" y="1990"/>
                  </a:lnTo>
                  <a:lnTo>
                    <a:pt x="2997" y="1992"/>
                  </a:lnTo>
                  <a:lnTo>
                    <a:pt x="2990" y="2010"/>
                  </a:lnTo>
                  <a:lnTo>
                    <a:pt x="2990" y="2013"/>
                  </a:lnTo>
                  <a:lnTo>
                    <a:pt x="2988" y="2013"/>
                  </a:lnTo>
                  <a:lnTo>
                    <a:pt x="2986" y="2014"/>
                  </a:lnTo>
                  <a:lnTo>
                    <a:pt x="2984" y="2016"/>
                  </a:lnTo>
                  <a:lnTo>
                    <a:pt x="2982" y="2018"/>
                  </a:lnTo>
                  <a:lnTo>
                    <a:pt x="2981" y="2023"/>
                  </a:lnTo>
                  <a:lnTo>
                    <a:pt x="2978" y="2029"/>
                  </a:lnTo>
                  <a:lnTo>
                    <a:pt x="2977" y="2027"/>
                  </a:lnTo>
                  <a:lnTo>
                    <a:pt x="2977" y="2024"/>
                  </a:lnTo>
                  <a:lnTo>
                    <a:pt x="2977" y="2019"/>
                  </a:lnTo>
                  <a:lnTo>
                    <a:pt x="2980" y="2011"/>
                  </a:lnTo>
                  <a:lnTo>
                    <a:pt x="2983" y="2005"/>
                  </a:lnTo>
                  <a:lnTo>
                    <a:pt x="2985" y="2002"/>
                  </a:lnTo>
                  <a:lnTo>
                    <a:pt x="2987" y="1997"/>
                  </a:lnTo>
                  <a:lnTo>
                    <a:pt x="2985" y="1996"/>
                  </a:lnTo>
                  <a:lnTo>
                    <a:pt x="2981" y="1996"/>
                  </a:lnTo>
                  <a:lnTo>
                    <a:pt x="2982" y="1993"/>
                  </a:lnTo>
                  <a:lnTo>
                    <a:pt x="2983" y="1992"/>
                  </a:lnTo>
                  <a:lnTo>
                    <a:pt x="2981" y="1989"/>
                  </a:lnTo>
                  <a:lnTo>
                    <a:pt x="2980" y="1989"/>
                  </a:lnTo>
                  <a:lnTo>
                    <a:pt x="2978" y="1988"/>
                  </a:lnTo>
                  <a:lnTo>
                    <a:pt x="2980" y="1986"/>
                  </a:lnTo>
                  <a:lnTo>
                    <a:pt x="2981" y="1984"/>
                  </a:lnTo>
                  <a:lnTo>
                    <a:pt x="2980" y="1982"/>
                  </a:lnTo>
                  <a:lnTo>
                    <a:pt x="2981" y="1981"/>
                  </a:lnTo>
                  <a:lnTo>
                    <a:pt x="2980" y="1981"/>
                  </a:lnTo>
                  <a:lnTo>
                    <a:pt x="2978" y="1982"/>
                  </a:lnTo>
                  <a:lnTo>
                    <a:pt x="2977" y="1983"/>
                  </a:lnTo>
                  <a:lnTo>
                    <a:pt x="2977" y="1982"/>
                  </a:lnTo>
                  <a:lnTo>
                    <a:pt x="2976" y="1982"/>
                  </a:lnTo>
                  <a:lnTo>
                    <a:pt x="2976" y="1983"/>
                  </a:lnTo>
                  <a:lnTo>
                    <a:pt x="2975" y="1983"/>
                  </a:lnTo>
                  <a:lnTo>
                    <a:pt x="2973" y="1982"/>
                  </a:lnTo>
                  <a:lnTo>
                    <a:pt x="2970" y="1981"/>
                  </a:lnTo>
                  <a:lnTo>
                    <a:pt x="2968" y="1977"/>
                  </a:lnTo>
                  <a:lnTo>
                    <a:pt x="2967" y="1975"/>
                  </a:lnTo>
                  <a:lnTo>
                    <a:pt x="2968" y="1971"/>
                  </a:lnTo>
                  <a:lnTo>
                    <a:pt x="2970" y="1970"/>
                  </a:lnTo>
                  <a:lnTo>
                    <a:pt x="2973" y="1971"/>
                  </a:lnTo>
                  <a:lnTo>
                    <a:pt x="2977" y="1971"/>
                  </a:lnTo>
                  <a:lnTo>
                    <a:pt x="2976" y="1970"/>
                  </a:lnTo>
                  <a:lnTo>
                    <a:pt x="2975" y="1970"/>
                  </a:lnTo>
                  <a:lnTo>
                    <a:pt x="2971" y="1966"/>
                  </a:lnTo>
                  <a:lnTo>
                    <a:pt x="2970" y="1964"/>
                  </a:lnTo>
                  <a:lnTo>
                    <a:pt x="2967" y="1964"/>
                  </a:lnTo>
                  <a:lnTo>
                    <a:pt x="2967" y="1966"/>
                  </a:lnTo>
                  <a:lnTo>
                    <a:pt x="2966" y="1966"/>
                  </a:lnTo>
                  <a:lnTo>
                    <a:pt x="2967" y="1961"/>
                  </a:lnTo>
                  <a:lnTo>
                    <a:pt x="2969" y="1961"/>
                  </a:lnTo>
                  <a:lnTo>
                    <a:pt x="2971" y="1960"/>
                  </a:lnTo>
                  <a:lnTo>
                    <a:pt x="2970" y="1958"/>
                  </a:lnTo>
                  <a:lnTo>
                    <a:pt x="2969" y="1957"/>
                  </a:lnTo>
                  <a:lnTo>
                    <a:pt x="2966" y="1958"/>
                  </a:lnTo>
                  <a:lnTo>
                    <a:pt x="2966" y="1956"/>
                  </a:lnTo>
                  <a:lnTo>
                    <a:pt x="2966" y="1954"/>
                  </a:lnTo>
                  <a:lnTo>
                    <a:pt x="2969" y="1954"/>
                  </a:lnTo>
                  <a:lnTo>
                    <a:pt x="2970" y="1955"/>
                  </a:lnTo>
                  <a:lnTo>
                    <a:pt x="2972" y="1951"/>
                  </a:lnTo>
                  <a:lnTo>
                    <a:pt x="2972" y="1949"/>
                  </a:lnTo>
                  <a:lnTo>
                    <a:pt x="2969" y="1952"/>
                  </a:lnTo>
                  <a:lnTo>
                    <a:pt x="2969" y="1946"/>
                  </a:lnTo>
                  <a:lnTo>
                    <a:pt x="2972" y="1941"/>
                  </a:lnTo>
                  <a:lnTo>
                    <a:pt x="2974" y="1939"/>
                  </a:lnTo>
                  <a:lnTo>
                    <a:pt x="2977" y="1939"/>
                  </a:lnTo>
                  <a:lnTo>
                    <a:pt x="2980" y="1939"/>
                  </a:lnTo>
                  <a:lnTo>
                    <a:pt x="2978" y="1938"/>
                  </a:lnTo>
                  <a:lnTo>
                    <a:pt x="2976" y="1937"/>
                  </a:lnTo>
                  <a:lnTo>
                    <a:pt x="2978" y="1935"/>
                  </a:lnTo>
                  <a:lnTo>
                    <a:pt x="2979" y="1935"/>
                  </a:lnTo>
                  <a:lnTo>
                    <a:pt x="2980" y="1933"/>
                  </a:lnTo>
                  <a:lnTo>
                    <a:pt x="2977" y="1933"/>
                  </a:lnTo>
                  <a:lnTo>
                    <a:pt x="2978" y="1930"/>
                  </a:lnTo>
                  <a:lnTo>
                    <a:pt x="2976" y="1931"/>
                  </a:lnTo>
                  <a:lnTo>
                    <a:pt x="2974" y="1931"/>
                  </a:lnTo>
                  <a:lnTo>
                    <a:pt x="2973" y="1933"/>
                  </a:lnTo>
                  <a:lnTo>
                    <a:pt x="2973" y="1935"/>
                  </a:lnTo>
                  <a:lnTo>
                    <a:pt x="2973" y="1936"/>
                  </a:lnTo>
                  <a:lnTo>
                    <a:pt x="2972" y="1938"/>
                  </a:lnTo>
                  <a:lnTo>
                    <a:pt x="2969" y="1938"/>
                  </a:lnTo>
                  <a:lnTo>
                    <a:pt x="2969" y="1937"/>
                  </a:lnTo>
                  <a:lnTo>
                    <a:pt x="2969" y="1936"/>
                  </a:lnTo>
                  <a:lnTo>
                    <a:pt x="2968" y="1940"/>
                  </a:lnTo>
                  <a:lnTo>
                    <a:pt x="2967" y="1941"/>
                  </a:lnTo>
                  <a:lnTo>
                    <a:pt x="2966" y="1938"/>
                  </a:lnTo>
                  <a:lnTo>
                    <a:pt x="2966" y="1938"/>
                  </a:lnTo>
                  <a:lnTo>
                    <a:pt x="2966" y="1940"/>
                  </a:lnTo>
                  <a:lnTo>
                    <a:pt x="2965" y="1941"/>
                  </a:lnTo>
                  <a:lnTo>
                    <a:pt x="2963" y="1942"/>
                  </a:lnTo>
                  <a:lnTo>
                    <a:pt x="2964" y="1944"/>
                  </a:lnTo>
                  <a:lnTo>
                    <a:pt x="2963" y="1945"/>
                  </a:lnTo>
                  <a:lnTo>
                    <a:pt x="2958" y="1943"/>
                  </a:lnTo>
                  <a:lnTo>
                    <a:pt x="2958" y="1944"/>
                  </a:lnTo>
                  <a:lnTo>
                    <a:pt x="2961" y="1947"/>
                  </a:lnTo>
                  <a:lnTo>
                    <a:pt x="2962" y="1949"/>
                  </a:lnTo>
                  <a:lnTo>
                    <a:pt x="2963" y="1951"/>
                  </a:lnTo>
                  <a:lnTo>
                    <a:pt x="2961" y="1953"/>
                  </a:lnTo>
                  <a:lnTo>
                    <a:pt x="2959" y="1952"/>
                  </a:lnTo>
                  <a:lnTo>
                    <a:pt x="2958" y="1952"/>
                  </a:lnTo>
                  <a:lnTo>
                    <a:pt x="2960" y="1954"/>
                  </a:lnTo>
                  <a:lnTo>
                    <a:pt x="2961" y="1957"/>
                  </a:lnTo>
                  <a:lnTo>
                    <a:pt x="2960" y="1959"/>
                  </a:lnTo>
                  <a:lnTo>
                    <a:pt x="2960" y="1961"/>
                  </a:lnTo>
                  <a:lnTo>
                    <a:pt x="2960" y="1963"/>
                  </a:lnTo>
                  <a:lnTo>
                    <a:pt x="2960" y="1965"/>
                  </a:lnTo>
                  <a:lnTo>
                    <a:pt x="2960" y="1973"/>
                  </a:lnTo>
                  <a:lnTo>
                    <a:pt x="2962" y="1976"/>
                  </a:lnTo>
                  <a:lnTo>
                    <a:pt x="2963" y="1978"/>
                  </a:lnTo>
                  <a:lnTo>
                    <a:pt x="2964" y="1980"/>
                  </a:lnTo>
                  <a:lnTo>
                    <a:pt x="2962" y="1981"/>
                  </a:lnTo>
                  <a:lnTo>
                    <a:pt x="2960" y="1979"/>
                  </a:lnTo>
                  <a:lnTo>
                    <a:pt x="2958" y="1977"/>
                  </a:lnTo>
                  <a:lnTo>
                    <a:pt x="2956" y="1973"/>
                  </a:lnTo>
                  <a:lnTo>
                    <a:pt x="2955" y="1971"/>
                  </a:lnTo>
                  <a:lnTo>
                    <a:pt x="2955" y="1970"/>
                  </a:lnTo>
                  <a:lnTo>
                    <a:pt x="2955" y="1973"/>
                  </a:lnTo>
                  <a:lnTo>
                    <a:pt x="2956" y="1976"/>
                  </a:lnTo>
                  <a:lnTo>
                    <a:pt x="2963" y="1984"/>
                  </a:lnTo>
                  <a:lnTo>
                    <a:pt x="2965" y="1987"/>
                  </a:lnTo>
                  <a:lnTo>
                    <a:pt x="2966" y="1989"/>
                  </a:lnTo>
                  <a:lnTo>
                    <a:pt x="2966" y="1992"/>
                  </a:lnTo>
                  <a:lnTo>
                    <a:pt x="2964" y="1990"/>
                  </a:lnTo>
                  <a:lnTo>
                    <a:pt x="2962" y="1988"/>
                  </a:lnTo>
                  <a:lnTo>
                    <a:pt x="2957" y="1985"/>
                  </a:lnTo>
                  <a:lnTo>
                    <a:pt x="2951" y="1984"/>
                  </a:lnTo>
                  <a:lnTo>
                    <a:pt x="2949" y="1979"/>
                  </a:lnTo>
                  <a:lnTo>
                    <a:pt x="2949" y="1981"/>
                  </a:lnTo>
                  <a:lnTo>
                    <a:pt x="2948" y="1983"/>
                  </a:lnTo>
                  <a:lnTo>
                    <a:pt x="2946" y="1981"/>
                  </a:lnTo>
                  <a:lnTo>
                    <a:pt x="2945" y="1979"/>
                  </a:lnTo>
                  <a:lnTo>
                    <a:pt x="2944" y="1977"/>
                  </a:lnTo>
                  <a:lnTo>
                    <a:pt x="2942" y="1977"/>
                  </a:lnTo>
                  <a:lnTo>
                    <a:pt x="2939" y="1979"/>
                  </a:lnTo>
                  <a:lnTo>
                    <a:pt x="2937" y="1979"/>
                  </a:lnTo>
                  <a:lnTo>
                    <a:pt x="2937" y="1975"/>
                  </a:lnTo>
                  <a:lnTo>
                    <a:pt x="2938" y="1973"/>
                  </a:lnTo>
                  <a:lnTo>
                    <a:pt x="2940" y="1968"/>
                  </a:lnTo>
                  <a:lnTo>
                    <a:pt x="2943" y="1966"/>
                  </a:lnTo>
                  <a:lnTo>
                    <a:pt x="2944" y="1964"/>
                  </a:lnTo>
                  <a:lnTo>
                    <a:pt x="2944" y="1959"/>
                  </a:lnTo>
                  <a:lnTo>
                    <a:pt x="2943" y="1964"/>
                  </a:lnTo>
                  <a:lnTo>
                    <a:pt x="2942" y="1966"/>
                  </a:lnTo>
                  <a:lnTo>
                    <a:pt x="2939" y="1968"/>
                  </a:lnTo>
                  <a:lnTo>
                    <a:pt x="2936" y="1971"/>
                  </a:lnTo>
                  <a:lnTo>
                    <a:pt x="2936" y="1973"/>
                  </a:lnTo>
                  <a:lnTo>
                    <a:pt x="2934" y="1979"/>
                  </a:lnTo>
                  <a:lnTo>
                    <a:pt x="2936" y="1981"/>
                  </a:lnTo>
                  <a:lnTo>
                    <a:pt x="2937" y="1981"/>
                  </a:lnTo>
                  <a:lnTo>
                    <a:pt x="2941" y="1980"/>
                  </a:lnTo>
                  <a:lnTo>
                    <a:pt x="2943" y="1981"/>
                  </a:lnTo>
                  <a:lnTo>
                    <a:pt x="2947" y="1987"/>
                  </a:lnTo>
                  <a:lnTo>
                    <a:pt x="2956" y="1990"/>
                  </a:lnTo>
                  <a:lnTo>
                    <a:pt x="2959" y="1991"/>
                  </a:lnTo>
                  <a:lnTo>
                    <a:pt x="2961" y="1994"/>
                  </a:lnTo>
                  <a:lnTo>
                    <a:pt x="2965" y="1996"/>
                  </a:lnTo>
                  <a:lnTo>
                    <a:pt x="2968" y="1999"/>
                  </a:lnTo>
                  <a:lnTo>
                    <a:pt x="2968" y="2001"/>
                  </a:lnTo>
                  <a:lnTo>
                    <a:pt x="2967" y="2003"/>
                  </a:lnTo>
                  <a:lnTo>
                    <a:pt x="2967" y="2006"/>
                  </a:lnTo>
                  <a:lnTo>
                    <a:pt x="2966" y="2008"/>
                  </a:lnTo>
                  <a:lnTo>
                    <a:pt x="2962" y="2008"/>
                  </a:lnTo>
                  <a:lnTo>
                    <a:pt x="2961" y="2008"/>
                  </a:lnTo>
                  <a:lnTo>
                    <a:pt x="2951" y="1998"/>
                  </a:lnTo>
                  <a:lnTo>
                    <a:pt x="2950" y="1996"/>
                  </a:lnTo>
                  <a:lnTo>
                    <a:pt x="2946" y="1991"/>
                  </a:lnTo>
                  <a:lnTo>
                    <a:pt x="2942" y="1988"/>
                  </a:lnTo>
                  <a:lnTo>
                    <a:pt x="2940" y="1988"/>
                  </a:lnTo>
                  <a:lnTo>
                    <a:pt x="2947" y="1993"/>
                  </a:lnTo>
                  <a:lnTo>
                    <a:pt x="2949" y="1998"/>
                  </a:lnTo>
                  <a:lnTo>
                    <a:pt x="2953" y="2003"/>
                  </a:lnTo>
                  <a:lnTo>
                    <a:pt x="2956" y="2005"/>
                  </a:lnTo>
                  <a:lnTo>
                    <a:pt x="2959" y="2008"/>
                  </a:lnTo>
                  <a:lnTo>
                    <a:pt x="2961" y="2010"/>
                  </a:lnTo>
                  <a:lnTo>
                    <a:pt x="2967" y="2012"/>
                  </a:lnTo>
                  <a:lnTo>
                    <a:pt x="2964" y="2013"/>
                  </a:lnTo>
                  <a:lnTo>
                    <a:pt x="2968" y="2015"/>
                  </a:lnTo>
                  <a:lnTo>
                    <a:pt x="2968" y="2018"/>
                  </a:lnTo>
                  <a:lnTo>
                    <a:pt x="2968" y="2021"/>
                  </a:lnTo>
                  <a:lnTo>
                    <a:pt x="2964" y="2020"/>
                  </a:lnTo>
                  <a:lnTo>
                    <a:pt x="2963" y="2022"/>
                  </a:lnTo>
                  <a:lnTo>
                    <a:pt x="2964" y="2023"/>
                  </a:lnTo>
                  <a:lnTo>
                    <a:pt x="2962" y="2024"/>
                  </a:lnTo>
                  <a:lnTo>
                    <a:pt x="2959" y="2023"/>
                  </a:lnTo>
                  <a:lnTo>
                    <a:pt x="2952" y="2015"/>
                  </a:lnTo>
                  <a:lnTo>
                    <a:pt x="2952" y="2016"/>
                  </a:lnTo>
                  <a:lnTo>
                    <a:pt x="2953" y="2017"/>
                  </a:lnTo>
                  <a:lnTo>
                    <a:pt x="2957" y="2022"/>
                  </a:lnTo>
                  <a:lnTo>
                    <a:pt x="2961" y="2025"/>
                  </a:lnTo>
                  <a:lnTo>
                    <a:pt x="2964" y="2027"/>
                  </a:lnTo>
                  <a:lnTo>
                    <a:pt x="2966" y="2029"/>
                  </a:lnTo>
                  <a:lnTo>
                    <a:pt x="2967" y="2031"/>
                  </a:lnTo>
                  <a:lnTo>
                    <a:pt x="2967" y="2033"/>
                  </a:lnTo>
                  <a:lnTo>
                    <a:pt x="2966" y="2034"/>
                  </a:lnTo>
                  <a:lnTo>
                    <a:pt x="2964" y="2035"/>
                  </a:lnTo>
                  <a:lnTo>
                    <a:pt x="2961" y="2034"/>
                  </a:lnTo>
                  <a:lnTo>
                    <a:pt x="2960" y="2032"/>
                  </a:lnTo>
                  <a:lnTo>
                    <a:pt x="2957" y="2029"/>
                  </a:lnTo>
                  <a:lnTo>
                    <a:pt x="2956" y="2027"/>
                  </a:lnTo>
                  <a:lnTo>
                    <a:pt x="2954" y="2027"/>
                  </a:lnTo>
                  <a:lnTo>
                    <a:pt x="2944" y="2022"/>
                  </a:lnTo>
                  <a:lnTo>
                    <a:pt x="2936" y="2022"/>
                  </a:lnTo>
                  <a:lnTo>
                    <a:pt x="2937" y="2023"/>
                  </a:lnTo>
                  <a:lnTo>
                    <a:pt x="2938" y="2023"/>
                  </a:lnTo>
                  <a:lnTo>
                    <a:pt x="2944" y="2024"/>
                  </a:lnTo>
                  <a:lnTo>
                    <a:pt x="2947" y="2026"/>
                  </a:lnTo>
                  <a:lnTo>
                    <a:pt x="2952" y="2028"/>
                  </a:lnTo>
                  <a:lnTo>
                    <a:pt x="2955" y="2028"/>
                  </a:lnTo>
                  <a:lnTo>
                    <a:pt x="2956" y="2033"/>
                  </a:lnTo>
                  <a:lnTo>
                    <a:pt x="2960" y="2037"/>
                  </a:lnTo>
                  <a:lnTo>
                    <a:pt x="2961" y="2039"/>
                  </a:lnTo>
                  <a:lnTo>
                    <a:pt x="2964" y="2039"/>
                  </a:lnTo>
                  <a:lnTo>
                    <a:pt x="2969" y="2037"/>
                  </a:lnTo>
                  <a:lnTo>
                    <a:pt x="2972" y="2038"/>
                  </a:lnTo>
                  <a:lnTo>
                    <a:pt x="2977" y="2039"/>
                  </a:lnTo>
                  <a:lnTo>
                    <a:pt x="2977" y="2040"/>
                  </a:lnTo>
                  <a:lnTo>
                    <a:pt x="2978" y="2044"/>
                  </a:lnTo>
                  <a:lnTo>
                    <a:pt x="2980" y="2048"/>
                  </a:lnTo>
                  <a:lnTo>
                    <a:pt x="2984" y="2066"/>
                  </a:lnTo>
                  <a:lnTo>
                    <a:pt x="2991" y="2080"/>
                  </a:lnTo>
                  <a:lnTo>
                    <a:pt x="2991" y="2082"/>
                  </a:lnTo>
                  <a:lnTo>
                    <a:pt x="2990" y="2080"/>
                  </a:lnTo>
                  <a:lnTo>
                    <a:pt x="2985" y="2070"/>
                  </a:lnTo>
                  <a:lnTo>
                    <a:pt x="2983" y="2064"/>
                  </a:lnTo>
                  <a:lnTo>
                    <a:pt x="2980" y="2052"/>
                  </a:lnTo>
                  <a:lnTo>
                    <a:pt x="2979" y="2050"/>
                  </a:lnTo>
                  <a:lnTo>
                    <a:pt x="2978" y="2048"/>
                  </a:lnTo>
                  <a:lnTo>
                    <a:pt x="2977" y="2050"/>
                  </a:lnTo>
                  <a:lnTo>
                    <a:pt x="2977" y="2051"/>
                  </a:lnTo>
                  <a:lnTo>
                    <a:pt x="2978" y="2052"/>
                  </a:lnTo>
                  <a:lnTo>
                    <a:pt x="2977" y="2056"/>
                  </a:lnTo>
                  <a:lnTo>
                    <a:pt x="2977" y="2057"/>
                  </a:lnTo>
                  <a:lnTo>
                    <a:pt x="2978" y="2059"/>
                  </a:lnTo>
                  <a:lnTo>
                    <a:pt x="2981" y="2064"/>
                  </a:lnTo>
                  <a:lnTo>
                    <a:pt x="2982" y="2070"/>
                  </a:lnTo>
                  <a:lnTo>
                    <a:pt x="2980" y="2068"/>
                  </a:lnTo>
                  <a:lnTo>
                    <a:pt x="2978" y="2066"/>
                  </a:lnTo>
                  <a:lnTo>
                    <a:pt x="2975" y="2066"/>
                  </a:lnTo>
                  <a:lnTo>
                    <a:pt x="2972" y="2064"/>
                  </a:lnTo>
                  <a:lnTo>
                    <a:pt x="2972" y="2066"/>
                  </a:lnTo>
                  <a:lnTo>
                    <a:pt x="2972" y="2069"/>
                  </a:lnTo>
                  <a:lnTo>
                    <a:pt x="2969" y="2068"/>
                  </a:lnTo>
                  <a:lnTo>
                    <a:pt x="2967" y="2067"/>
                  </a:lnTo>
                  <a:lnTo>
                    <a:pt x="2969" y="2070"/>
                  </a:lnTo>
                  <a:lnTo>
                    <a:pt x="2966" y="2069"/>
                  </a:lnTo>
                  <a:lnTo>
                    <a:pt x="2964" y="2069"/>
                  </a:lnTo>
                  <a:lnTo>
                    <a:pt x="2962" y="2072"/>
                  </a:lnTo>
                  <a:lnTo>
                    <a:pt x="2961" y="2074"/>
                  </a:lnTo>
                  <a:lnTo>
                    <a:pt x="2958" y="2074"/>
                  </a:lnTo>
                  <a:lnTo>
                    <a:pt x="2955" y="2072"/>
                  </a:lnTo>
                  <a:lnTo>
                    <a:pt x="2953" y="2069"/>
                  </a:lnTo>
                  <a:lnTo>
                    <a:pt x="2953" y="2066"/>
                  </a:lnTo>
                  <a:lnTo>
                    <a:pt x="2953" y="2069"/>
                  </a:lnTo>
                  <a:lnTo>
                    <a:pt x="2953" y="2074"/>
                  </a:lnTo>
                  <a:lnTo>
                    <a:pt x="2953" y="2076"/>
                  </a:lnTo>
                  <a:lnTo>
                    <a:pt x="2957" y="2077"/>
                  </a:lnTo>
                  <a:lnTo>
                    <a:pt x="2960" y="2076"/>
                  </a:lnTo>
                  <a:lnTo>
                    <a:pt x="2965" y="2076"/>
                  </a:lnTo>
                  <a:lnTo>
                    <a:pt x="2968" y="2076"/>
                  </a:lnTo>
                  <a:lnTo>
                    <a:pt x="2970" y="2075"/>
                  </a:lnTo>
                  <a:lnTo>
                    <a:pt x="2974" y="2076"/>
                  </a:lnTo>
                  <a:lnTo>
                    <a:pt x="2974" y="2080"/>
                  </a:lnTo>
                  <a:lnTo>
                    <a:pt x="2974" y="2083"/>
                  </a:lnTo>
                  <a:lnTo>
                    <a:pt x="2973" y="2087"/>
                  </a:lnTo>
                  <a:lnTo>
                    <a:pt x="2975" y="2087"/>
                  </a:lnTo>
                  <a:lnTo>
                    <a:pt x="2977" y="2086"/>
                  </a:lnTo>
                  <a:lnTo>
                    <a:pt x="2977" y="2079"/>
                  </a:lnTo>
                  <a:lnTo>
                    <a:pt x="2981" y="2076"/>
                  </a:lnTo>
                  <a:lnTo>
                    <a:pt x="2982" y="2076"/>
                  </a:lnTo>
                  <a:lnTo>
                    <a:pt x="2984" y="2078"/>
                  </a:lnTo>
                  <a:lnTo>
                    <a:pt x="2984" y="2081"/>
                  </a:lnTo>
                  <a:lnTo>
                    <a:pt x="2985" y="2084"/>
                  </a:lnTo>
                  <a:lnTo>
                    <a:pt x="2983" y="2089"/>
                  </a:lnTo>
                  <a:lnTo>
                    <a:pt x="2977" y="2094"/>
                  </a:lnTo>
                  <a:lnTo>
                    <a:pt x="2973" y="2099"/>
                  </a:lnTo>
                  <a:lnTo>
                    <a:pt x="2971" y="2100"/>
                  </a:lnTo>
                  <a:lnTo>
                    <a:pt x="2967" y="2099"/>
                  </a:lnTo>
                  <a:lnTo>
                    <a:pt x="2964" y="2098"/>
                  </a:lnTo>
                  <a:lnTo>
                    <a:pt x="2962" y="2098"/>
                  </a:lnTo>
                  <a:lnTo>
                    <a:pt x="2961" y="2098"/>
                  </a:lnTo>
                  <a:lnTo>
                    <a:pt x="2960" y="2097"/>
                  </a:lnTo>
                  <a:lnTo>
                    <a:pt x="2960" y="2094"/>
                  </a:lnTo>
                  <a:lnTo>
                    <a:pt x="2957" y="2093"/>
                  </a:lnTo>
                  <a:lnTo>
                    <a:pt x="2957" y="2093"/>
                  </a:lnTo>
                  <a:lnTo>
                    <a:pt x="2956" y="2096"/>
                  </a:lnTo>
                  <a:lnTo>
                    <a:pt x="2953" y="2097"/>
                  </a:lnTo>
                  <a:lnTo>
                    <a:pt x="2948" y="2096"/>
                  </a:lnTo>
                  <a:lnTo>
                    <a:pt x="2943" y="2093"/>
                  </a:lnTo>
                  <a:lnTo>
                    <a:pt x="2945" y="2096"/>
                  </a:lnTo>
                  <a:lnTo>
                    <a:pt x="2957" y="2101"/>
                  </a:lnTo>
                  <a:lnTo>
                    <a:pt x="2959" y="2102"/>
                  </a:lnTo>
                  <a:lnTo>
                    <a:pt x="2960" y="2103"/>
                  </a:lnTo>
                  <a:lnTo>
                    <a:pt x="2958" y="2105"/>
                  </a:lnTo>
                  <a:lnTo>
                    <a:pt x="2957" y="2108"/>
                  </a:lnTo>
                  <a:lnTo>
                    <a:pt x="2957" y="2109"/>
                  </a:lnTo>
                  <a:lnTo>
                    <a:pt x="2956" y="2111"/>
                  </a:lnTo>
                  <a:lnTo>
                    <a:pt x="2951" y="2114"/>
                  </a:lnTo>
                  <a:lnTo>
                    <a:pt x="2949" y="2113"/>
                  </a:lnTo>
                  <a:lnTo>
                    <a:pt x="2942" y="2108"/>
                  </a:lnTo>
                  <a:lnTo>
                    <a:pt x="2945" y="2113"/>
                  </a:lnTo>
                  <a:lnTo>
                    <a:pt x="2948" y="2115"/>
                  </a:lnTo>
                  <a:lnTo>
                    <a:pt x="2953" y="2116"/>
                  </a:lnTo>
                  <a:lnTo>
                    <a:pt x="2962" y="2114"/>
                  </a:lnTo>
                  <a:lnTo>
                    <a:pt x="2965" y="2116"/>
                  </a:lnTo>
                  <a:lnTo>
                    <a:pt x="2962" y="2120"/>
                  </a:lnTo>
                  <a:lnTo>
                    <a:pt x="2960" y="2122"/>
                  </a:lnTo>
                  <a:lnTo>
                    <a:pt x="2956" y="2122"/>
                  </a:lnTo>
                  <a:lnTo>
                    <a:pt x="2954" y="2123"/>
                  </a:lnTo>
                  <a:lnTo>
                    <a:pt x="2953" y="2125"/>
                  </a:lnTo>
                  <a:lnTo>
                    <a:pt x="2951" y="2125"/>
                  </a:lnTo>
                  <a:lnTo>
                    <a:pt x="2948" y="2125"/>
                  </a:lnTo>
                  <a:lnTo>
                    <a:pt x="2943" y="2125"/>
                  </a:lnTo>
                  <a:lnTo>
                    <a:pt x="2940" y="2125"/>
                  </a:lnTo>
                  <a:lnTo>
                    <a:pt x="2936" y="2128"/>
                  </a:lnTo>
                  <a:lnTo>
                    <a:pt x="2935" y="2129"/>
                  </a:lnTo>
                  <a:lnTo>
                    <a:pt x="2933" y="2128"/>
                  </a:lnTo>
                  <a:lnTo>
                    <a:pt x="2932" y="2125"/>
                  </a:lnTo>
                  <a:lnTo>
                    <a:pt x="2931" y="2124"/>
                  </a:lnTo>
                  <a:lnTo>
                    <a:pt x="2931" y="2130"/>
                  </a:lnTo>
                  <a:lnTo>
                    <a:pt x="2931" y="2131"/>
                  </a:lnTo>
                  <a:lnTo>
                    <a:pt x="2933" y="2132"/>
                  </a:lnTo>
                  <a:lnTo>
                    <a:pt x="2928" y="2135"/>
                  </a:lnTo>
                  <a:lnTo>
                    <a:pt x="2923" y="2138"/>
                  </a:lnTo>
                  <a:lnTo>
                    <a:pt x="2922" y="2139"/>
                  </a:lnTo>
                  <a:lnTo>
                    <a:pt x="2920" y="2141"/>
                  </a:lnTo>
                  <a:lnTo>
                    <a:pt x="2917" y="2147"/>
                  </a:lnTo>
                  <a:lnTo>
                    <a:pt x="2916" y="2150"/>
                  </a:lnTo>
                  <a:lnTo>
                    <a:pt x="2915" y="2155"/>
                  </a:lnTo>
                  <a:lnTo>
                    <a:pt x="2915" y="2153"/>
                  </a:lnTo>
                  <a:lnTo>
                    <a:pt x="2915" y="2149"/>
                  </a:lnTo>
                  <a:lnTo>
                    <a:pt x="2914" y="2146"/>
                  </a:lnTo>
                  <a:lnTo>
                    <a:pt x="2914" y="2152"/>
                  </a:lnTo>
                  <a:lnTo>
                    <a:pt x="2912" y="2155"/>
                  </a:lnTo>
                  <a:lnTo>
                    <a:pt x="2899" y="2155"/>
                  </a:lnTo>
                  <a:lnTo>
                    <a:pt x="2894" y="2157"/>
                  </a:lnTo>
                  <a:lnTo>
                    <a:pt x="2886" y="2163"/>
                  </a:lnTo>
                  <a:lnTo>
                    <a:pt x="2883" y="2165"/>
                  </a:lnTo>
                  <a:lnTo>
                    <a:pt x="2876" y="2175"/>
                  </a:lnTo>
                  <a:lnTo>
                    <a:pt x="2875" y="2181"/>
                  </a:lnTo>
                  <a:lnTo>
                    <a:pt x="2873" y="2179"/>
                  </a:lnTo>
                  <a:lnTo>
                    <a:pt x="2873" y="2177"/>
                  </a:lnTo>
                  <a:lnTo>
                    <a:pt x="2873" y="2175"/>
                  </a:lnTo>
                  <a:lnTo>
                    <a:pt x="2871" y="2178"/>
                  </a:lnTo>
                  <a:lnTo>
                    <a:pt x="2873" y="2184"/>
                  </a:lnTo>
                  <a:lnTo>
                    <a:pt x="2871" y="2185"/>
                  </a:lnTo>
                  <a:lnTo>
                    <a:pt x="2867" y="2188"/>
                  </a:lnTo>
                  <a:lnTo>
                    <a:pt x="2865" y="2189"/>
                  </a:lnTo>
                  <a:lnTo>
                    <a:pt x="2862" y="2190"/>
                  </a:lnTo>
                  <a:lnTo>
                    <a:pt x="2861" y="2194"/>
                  </a:lnTo>
                  <a:lnTo>
                    <a:pt x="2857" y="2197"/>
                  </a:lnTo>
                  <a:lnTo>
                    <a:pt x="2855" y="2198"/>
                  </a:lnTo>
                  <a:lnTo>
                    <a:pt x="2851" y="2198"/>
                  </a:lnTo>
                  <a:lnTo>
                    <a:pt x="2852" y="2201"/>
                  </a:lnTo>
                  <a:lnTo>
                    <a:pt x="2851" y="2203"/>
                  </a:lnTo>
                  <a:lnTo>
                    <a:pt x="2847" y="2205"/>
                  </a:lnTo>
                  <a:lnTo>
                    <a:pt x="2845" y="2206"/>
                  </a:lnTo>
                  <a:lnTo>
                    <a:pt x="2843" y="2206"/>
                  </a:lnTo>
                  <a:lnTo>
                    <a:pt x="2841" y="2206"/>
                  </a:lnTo>
                  <a:lnTo>
                    <a:pt x="2840" y="2208"/>
                  </a:lnTo>
                  <a:lnTo>
                    <a:pt x="2837" y="2209"/>
                  </a:lnTo>
                  <a:lnTo>
                    <a:pt x="2834" y="2209"/>
                  </a:lnTo>
                  <a:lnTo>
                    <a:pt x="2830" y="2208"/>
                  </a:lnTo>
                  <a:lnTo>
                    <a:pt x="2828" y="2209"/>
                  </a:lnTo>
                  <a:lnTo>
                    <a:pt x="2832" y="2211"/>
                  </a:lnTo>
                  <a:lnTo>
                    <a:pt x="2834" y="2212"/>
                  </a:lnTo>
                  <a:lnTo>
                    <a:pt x="2833" y="2215"/>
                  </a:lnTo>
                  <a:lnTo>
                    <a:pt x="2832" y="2216"/>
                  </a:lnTo>
                  <a:lnTo>
                    <a:pt x="2830" y="2217"/>
                  </a:lnTo>
                  <a:lnTo>
                    <a:pt x="2829" y="2217"/>
                  </a:lnTo>
                  <a:lnTo>
                    <a:pt x="2829" y="2216"/>
                  </a:lnTo>
                  <a:lnTo>
                    <a:pt x="2828" y="2213"/>
                  </a:lnTo>
                  <a:lnTo>
                    <a:pt x="2827" y="2213"/>
                  </a:lnTo>
                  <a:lnTo>
                    <a:pt x="2827" y="2215"/>
                  </a:lnTo>
                  <a:lnTo>
                    <a:pt x="2826" y="2215"/>
                  </a:lnTo>
                  <a:lnTo>
                    <a:pt x="2823" y="2211"/>
                  </a:lnTo>
                  <a:lnTo>
                    <a:pt x="2823" y="2214"/>
                  </a:lnTo>
                  <a:lnTo>
                    <a:pt x="2824" y="2217"/>
                  </a:lnTo>
                  <a:lnTo>
                    <a:pt x="2825" y="2218"/>
                  </a:lnTo>
                  <a:lnTo>
                    <a:pt x="2826" y="2219"/>
                  </a:lnTo>
                  <a:lnTo>
                    <a:pt x="2826" y="2220"/>
                  </a:lnTo>
                  <a:lnTo>
                    <a:pt x="2824" y="2223"/>
                  </a:lnTo>
                  <a:lnTo>
                    <a:pt x="2823" y="2223"/>
                  </a:lnTo>
                  <a:lnTo>
                    <a:pt x="2821" y="2224"/>
                  </a:lnTo>
                  <a:lnTo>
                    <a:pt x="2820" y="2226"/>
                  </a:lnTo>
                  <a:lnTo>
                    <a:pt x="2821" y="2227"/>
                  </a:lnTo>
                  <a:lnTo>
                    <a:pt x="2819" y="2230"/>
                  </a:lnTo>
                  <a:lnTo>
                    <a:pt x="2815" y="2232"/>
                  </a:lnTo>
                  <a:lnTo>
                    <a:pt x="2814" y="2232"/>
                  </a:lnTo>
                  <a:lnTo>
                    <a:pt x="2813" y="2233"/>
                  </a:lnTo>
                  <a:lnTo>
                    <a:pt x="2813" y="2234"/>
                  </a:lnTo>
                  <a:lnTo>
                    <a:pt x="2814" y="2235"/>
                  </a:lnTo>
                  <a:lnTo>
                    <a:pt x="2814" y="2236"/>
                  </a:lnTo>
                  <a:lnTo>
                    <a:pt x="2813" y="2237"/>
                  </a:lnTo>
                  <a:lnTo>
                    <a:pt x="2812" y="2238"/>
                  </a:lnTo>
                  <a:lnTo>
                    <a:pt x="2810" y="2239"/>
                  </a:lnTo>
                  <a:lnTo>
                    <a:pt x="2811" y="2240"/>
                  </a:lnTo>
                  <a:lnTo>
                    <a:pt x="2812" y="2242"/>
                  </a:lnTo>
                  <a:lnTo>
                    <a:pt x="2811" y="2243"/>
                  </a:lnTo>
                  <a:lnTo>
                    <a:pt x="2809" y="2244"/>
                  </a:lnTo>
                  <a:lnTo>
                    <a:pt x="2808" y="2245"/>
                  </a:lnTo>
                  <a:lnTo>
                    <a:pt x="2810" y="2246"/>
                  </a:lnTo>
                  <a:lnTo>
                    <a:pt x="2810" y="2245"/>
                  </a:lnTo>
                  <a:lnTo>
                    <a:pt x="2811" y="2246"/>
                  </a:lnTo>
                  <a:lnTo>
                    <a:pt x="2810" y="2248"/>
                  </a:lnTo>
                  <a:lnTo>
                    <a:pt x="2808" y="2249"/>
                  </a:lnTo>
                  <a:lnTo>
                    <a:pt x="2807" y="2251"/>
                  </a:lnTo>
                  <a:lnTo>
                    <a:pt x="2804" y="2252"/>
                  </a:lnTo>
                  <a:lnTo>
                    <a:pt x="2805" y="2253"/>
                  </a:lnTo>
                  <a:lnTo>
                    <a:pt x="2806" y="2254"/>
                  </a:lnTo>
                  <a:lnTo>
                    <a:pt x="2807" y="2256"/>
                  </a:lnTo>
                  <a:lnTo>
                    <a:pt x="2805" y="2259"/>
                  </a:lnTo>
                  <a:lnTo>
                    <a:pt x="2803" y="2259"/>
                  </a:lnTo>
                  <a:lnTo>
                    <a:pt x="2802" y="2258"/>
                  </a:lnTo>
                  <a:lnTo>
                    <a:pt x="2802" y="2261"/>
                  </a:lnTo>
                  <a:lnTo>
                    <a:pt x="2802" y="2263"/>
                  </a:lnTo>
                  <a:lnTo>
                    <a:pt x="2802" y="2265"/>
                  </a:lnTo>
                  <a:lnTo>
                    <a:pt x="2800" y="2269"/>
                  </a:lnTo>
                  <a:lnTo>
                    <a:pt x="2800" y="2270"/>
                  </a:lnTo>
                  <a:lnTo>
                    <a:pt x="2800" y="2273"/>
                  </a:lnTo>
                  <a:lnTo>
                    <a:pt x="2800" y="2275"/>
                  </a:lnTo>
                  <a:lnTo>
                    <a:pt x="2802" y="2279"/>
                  </a:lnTo>
                  <a:lnTo>
                    <a:pt x="2804" y="2292"/>
                  </a:lnTo>
                  <a:lnTo>
                    <a:pt x="2806" y="2297"/>
                  </a:lnTo>
                  <a:lnTo>
                    <a:pt x="2808" y="2310"/>
                  </a:lnTo>
                  <a:lnTo>
                    <a:pt x="2813" y="2322"/>
                  </a:lnTo>
                  <a:lnTo>
                    <a:pt x="2820" y="2337"/>
                  </a:lnTo>
                  <a:lnTo>
                    <a:pt x="2830" y="2355"/>
                  </a:lnTo>
                  <a:lnTo>
                    <a:pt x="2832" y="2357"/>
                  </a:lnTo>
                  <a:lnTo>
                    <a:pt x="2830" y="2360"/>
                  </a:lnTo>
                  <a:lnTo>
                    <a:pt x="2830" y="2362"/>
                  </a:lnTo>
                  <a:lnTo>
                    <a:pt x="2830" y="2365"/>
                  </a:lnTo>
                  <a:lnTo>
                    <a:pt x="2830" y="2369"/>
                  </a:lnTo>
                  <a:lnTo>
                    <a:pt x="2832" y="2373"/>
                  </a:lnTo>
                  <a:lnTo>
                    <a:pt x="2834" y="2379"/>
                  </a:lnTo>
                  <a:lnTo>
                    <a:pt x="2832" y="2378"/>
                  </a:lnTo>
                  <a:lnTo>
                    <a:pt x="2829" y="2369"/>
                  </a:lnTo>
                  <a:lnTo>
                    <a:pt x="2829" y="2363"/>
                  </a:lnTo>
                  <a:lnTo>
                    <a:pt x="2829" y="2356"/>
                  </a:lnTo>
                  <a:lnTo>
                    <a:pt x="2829" y="2357"/>
                  </a:lnTo>
                  <a:lnTo>
                    <a:pt x="2827" y="2359"/>
                  </a:lnTo>
                  <a:lnTo>
                    <a:pt x="2827" y="2361"/>
                  </a:lnTo>
                  <a:lnTo>
                    <a:pt x="2826" y="2363"/>
                  </a:lnTo>
                  <a:lnTo>
                    <a:pt x="2825" y="2358"/>
                  </a:lnTo>
                  <a:lnTo>
                    <a:pt x="2825" y="2357"/>
                  </a:lnTo>
                  <a:lnTo>
                    <a:pt x="2827" y="2354"/>
                  </a:lnTo>
                  <a:lnTo>
                    <a:pt x="2826" y="2354"/>
                  </a:lnTo>
                  <a:lnTo>
                    <a:pt x="2824" y="2352"/>
                  </a:lnTo>
                  <a:lnTo>
                    <a:pt x="2824" y="2350"/>
                  </a:lnTo>
                  <a:lnTo>
                    <a:pt x="2824" y="2349"/>
                  </a:lnTo>
                  <a:lnTo>
                    <a:pt x="2823" y="2347"/>
                  </a:lnTo>
                  <a:lnTo>
                    <a:pt x="2822" y="2347"/>
                  </a:lnTo>
                  <a:lnTo>
                    <a:pt x="2823" y="2352"/>
                  </a:lnTo>
                  <a:lnTo>
                    <a:pt x="2823" y="2355"/>
                  </a:lnTo>
                  <a:lnTo>
                    <a:pt x="2824" y="2361"/>
                  </a:lnTo>
                  <a:lnTo>
                    <a:pt x="2827" y="2365"/>
                  </a:lnTo>
                  <a:lnTo>
                    <a:pt x="2828" y="2369"/>
                  </a:lnTo>
                  <a:lnTo>
                    <a:pt x="2841" y="2404"/>
                  </a:lnTo>
                  <a:lnTo>
                    <a:pt x="2845" y="2408"/>
                  </a:lnTo>
                  <a:lnTo>
                    <a:pt x="2846" y="2411"/>
                  </a:lnTo>
                  <a:lnTo>
                    <a:pt x="2847" y="2418"/>
                  </a:lnTo>
                  <a:lnTo>
                    <a:pt x="2847" y="2426"/>
                  </a:lnTo>
                  <a:lnTo>
                    <a:pt x="2845" y="2442"/>
                  </a:lnTo>
                  <a:lnTo>
                    <a:pt x="2845" y="2453"/>
                  </a:lnTo>
                  <a:lnTo>
                    <a:pt x="2844" y="2452"/>
                  </a:lnTo>
                  <a:lnTo>
                    <a:pt x="2844" y="2451"/>
                  </a:lnTo>
                  <a:lnTo>
                    <a:pt x="2843" y="2451"/>
                  </a:lnTo>
                  <a:lnTo>
                    <a:pt x="2841" y="2456"/>
                  </a:lnTo>
                  <a:lnTo>
                    <a:pt x="2839" y="2460"/>
                  </a:lnTo>
                  <a:lnTo>
                    <a:pt x="2838" y="2467"/>
                  </a:lnTo>
                  <a:lnTo>
                    <a:pt x="2836" y="2470"/>
                  </a:lnTo>
                  <a:lnTo>
                    <a:pt x="2833" y="2473"/>
                  </a:lnTo>
                  <a:lnTo>
                    <a:pt x="2830" y="2473"/>
                  </a:lnTo>
                  <a:lnTo>
                    <a:pt x="2825" y="2476"/>
                  </a:lnTo>
                  <a:lnTo>
                    <a:pt x="2821" y="2475"/>
                  </a:lnTo>
                  <a:lnTo>
                    <a:pt x="2816" y="2477"/>
                  </a:lnTo>
                  <a:lnTo>
                    <a:pt x="2813" y="2477"/>
                  </a:lnTo>
                  <a:lnTo>
                    <a:pt x="2812" y="2473"/>
                  </a:lnTo>
                  <a:lnTo>
                    <a:pt x="2812" y="2472"/>
                  </a:lnTo>
                  <a:lnTo>
                    <a:pt x="2812" y="2471"/>
                  </a:lnTo>
                  <a:lnTo>
                    <a:pt x="2813" y="2470"/>
                  </a:lnTo>
                  <a:lnTo>
                    <a:pt x="2818" y="2474"/>
                  </a:lnTo>
                  <a:lnTo>
                    <a:pt x="2818" y="2472"/>
                  </a:lnTo>
                  <a:lnTo>
                    <a:pt x="2817" y="2471"/>
                  </a:lnTo>
                  <a:lnTo>
                    <a:pt x="2814" y="2470"/>
                  </a:lnTo>
                  <a:lnTo>
                    <a:pt x="2813" y="2469"/>
                  </a:lnTo>
                  <a:lnTo>
                    <a:pt x="2809" y="2461"/>
                  </a:lnTo>
                  <a:lnTo>
                    <a:pt x="2805" y="2456"/>
                  </a:lnTo>
                  <a:lnTo>
                    <a:pt x="2805" y="2453"/>
                  </a:lnTo>
                  <a:lnTo>
                    <a:pt x="2799" y="2450"/>
                  </a:lnTo>
                  <a:lnTo>
                    <a:pt x="2794" y="2447"/>
                  </a:lnTo>
                  <a:lnTo>
                    <a:pt x="2791" y="2441"/>
                  </a:lnTo>
                  <a:lnTo>
                    <a:pt x="2789" y="2431"/>
                  </a:lnTo>
                  <a:lnTo>
                    <a:pt x="2787" y="2430"/>
                  </a:lnTo>
                  <a:lnTo>
                    <a:pt x="2786" y="2429"/>
                  </a:lnTo>
                  <a:lnTo>
                    <a:pt x="2788" y="2425"/>
                  </a:lnTo>
                  <a:lnTo>
                    <a:pt x="2790" y="2422"/>
                  </a:lnTo>
                  <a:lnTo>
                    <a:pt x="2788" y="2423"/>
                  </a:lnTo>
                  <a:lnTo>
                    <a:pt x="2787" y="2424"/>
                  </a:lnTo>
                  <a:lnTo>
                    <a:pt x="2786" y="2427"/>
                  </a:lnTo>
                  <a:lnTo>
                    <a:pt x="2784" y="2428"/>
                  </a:lnTo>
                  <a:lnTo>
                    <a:pt x="2783" y="2427"/>
                  </a:lnTo>
                  <a:lnTo>
                    <a:pt x="2782" y="2421"/>
                  </a:lnTo>
                  <a:lnTo>
                    <a:pt x="2783" y="2415"/>
                  </a:lnTo>
                  <a:lnTo>
                    <a:pt x="2784" y="2412"/>
                  </a:lnTo>
                  <a:lnTo>
                    <a:pt x="2782" y="2412"/>
                  </a:lnTo>
                  <a:lnTo>
                    <a:pt x="2779" y="2413"/>
                  </a:lnTo>
                  <a:lnTo>
                    <a:pt x="2779" y="2415"/>
                  </a:lnTo>
                  <a:lnTo>
                    <a:pt x="2779" y="2417"/>
                  </a:lnTo>
                  <a:lnTo>
                    <a:pt x="2777" y="2417"/>
                  </a:lnTo>
                  <a:lnTo>
                    <a:pt x="2775" y="2415"/>
                  </a:lnTo>
                  <a:lnTo>
                    <a:pt x="2773" y="2413"/>
                  </a:lnTo>
                  <a:lnTo>
                    <a:pt x="2771" y="2408"/>
                  </a:lnTo>
                  <a:lnTo>
                    <a:pt x="2765" y="2396"/>
                  </a:lnTo>
                  <a:lnTo>
                    <a:pt x="2764" y="2395"/>
                  </a:lnTo>
                  <a:lnTo>
                    <a:pt x="2762" y="2393"/>
                  </a:lnTo>
                  <a:lnTo>
                    <a:pt x="2762" y="2393"/>
                  </a:lnTo>
                  <a:lnTo>
                    <a:pt x="2764" y="2392"/>
                  </a:lnTo>
                  <a:lnTo>
                    <a:pt x="2768" y="2387"/>
                  </a:lnTo>
                  <a:lnTo>
                    <a:pt x="2771" y="2384"/>
                  </a:lnTo>
                  <a:lnTo>
                    <a:pt x="2772" y="2381"/>
                  </a:lnTo>
                  <a:lnTo>
                    <a:pt x="2772" y="2380"/>
                  </a:lnTo>
                  <a:lnTo>
                    <a:pt x="2771" y="2379"/>
                  </a:lnTo>
                  <a:lnTo>
                    <a:pt x="2769" y="2380"/>
                  </a:lnTo>
                  <a:lnTo>
                    <a:pt x="2768" y="2379"/>
                  </a:lnTo>
                  <a:lnTo>
                    <a:pt x="2766" y="2377"/>
                  </a:lnTo>
                  <a:lnTo>
                    <a:pt x="2764" y="2376"/>
                  </a:lnTo>
                  <a:lnTo>
                    <a:pt x="2763" y="2376"/>
                  </a:lnTo>
                  <a:lnTo>
                    <a:pt x="2764" y="2379"/>
                  </a:lnTo>
                  <a:lnTo>
                    <a:pt x="2766" y="2380"/>
                  </a:lnTo>
                  <a:lnTo>
                    <a:pt x="2765" y="2383"/>
                  </a:lnTo>
                  <a:lnTo>
                    <a:pt x="2764" y="2384"/>
                  </a:lnTo>
                  <a:lnTo>
                    <a:pt x="2763" y="2385"/>
                  </a:lnTo>
                  <a:lnTo>
                    <a:pt x="2762" y="2385"/>
                  </a:lnTo>
                  <a:lnTo>
                    <a:pt x="2761" y="2385"/>
                  </a:lnTo>
                  <a:lnTo>
                    <a:pt x="2760" y="2385"/>
                  </a:lnTo>
                  <a:lnTo>
                    <a:pt x="2759" y="2383"/>
                  </a:lnTo>
                  <a:lnTo>
                    <a:pt x="2758" y="2380"/>
                  </a:lnTo>
                  <a:lnTo>
                    <a:pt x="2761" y="2366"/>
                  </a:lnTo>
                  <a:lnTo>
                    <a:pt x="2763" y="2357"/>
                  </a:lnTo>
                  <a:lnTo>
                    <a:pt x="2764" y="2347"/>
                  </a:lnTo>
                  <a:lnTo>
                    <a:pt x="2764" y="2345"/>
                  </a:lnTo>
                  <a:lnTo>
                    <a:pt x="2764" y="2343"/>
                  </a:lnTo>
                  <a:lnTo>
                    <a:pt x="2760" y="2337"/>
                  </a:lnTo>
                  <a:lnTo>
                    <a:pt x="2744" y="2322"/>
                  </a:lnTo>
                  <a:lnTo>
                    <a:pt x="2730" y="2305"/>
                  </a:lnTo>
                  <a:lnTo>
                    <a:pt x="2719" y="2298"/>
                  </a:lnTo>
                  <a:lnTo>
                    <a:pt x="2710" y="2300"/>
                  </a:lnTo>
                  <a:lnTo>
                    <a:pt x="2709" y="2301"/>
                  </a:lnTo>
                  <a:lnTo>
                    <a:pt x="2709" y="2303"/>
                  </a:lnTo>
                  <a:lnTo>
                    <a:pt x="2709" y="2305"/>
                  </a:lnTo>
                  <a:lnTo>
                    <a:pt x="2708" y="2306"/>
                  </a:lnTo>
                  <a:lnTo>
                    <a:pt x="2706" y="2306"/>
                  </a:lnTo>
                  <a:lnTo>
                    <a:pt x="2703" y="2306"/>
                  </a:lnTo>
                  <a:lnTo>
                    <a:pt x="2695" y="2311"/>
                  </a:lnTo>
                  <a:lnTo>
                    <a:pt x="2692" y="2310"/>
                  </a:lnTo>
                  <a:lnTo>
                    <a:pt x="2690" y="2311"/>
                  </a:lnTo>
                  <a:lnTo>
                    <a:pt x="2688" y="2313"/>
                  </a:lnTo>
                  <a:lnTo>
                    <a:pt x="2682" y="2313"/>
                  </a:lnTo>
                  <a:lnTo>
                    <a:pt x="2679" y="2314"/>
                  </a:lnTo>
                  <a:lnTo>
                    <a:pt x="2677" y="2313"/>
                  </a:lnTo>
                  <a:lnTo>
                    <a:pt x="2676" y="2311"/>
                  </a:lnTo>
                  <a:lnTo>
                    <a:pt x="2676" y="2308"/>
                  </a:lnTo>
                  <a:lnTo>
                    <a:pt x="2676" y="2310"/>
                  </a:lnTo>
                  <a:lnTo>
                    <a:pt x="2678" y="2312"/>
                  </a:lnTo>
                  <a:lnTo>
                    <a:pt x="2679" y="2311"/>
                  </a:lnTo>
                  <a:lnTo>
                    <a:pt x="2679" y="2310"/>
                  </a:lnTo>
                  <a:lnTo>
                    <a:pt x="2678" y="2307"/>
                  </a:lnTo>
                  <a:lnTo>
                    <a:pt x="2673" y="2303"/>
                  </a:lnTo>
                  <a:lnTo>
                    <a:pt x="2667" y="2298"/>
                  </a:lnTo>
                  <a:lnTo>
                    <a:pt x="2669" y="2298"/>
                  </a:lnTo>
                  <a:lnTo>
                    <a:pt x="2669" y="2297"/>
                  </a:lnTo>
                  <a:lnTo>
                    <a:pt x="2668" y="2295"/>
                  </a:lnTo>
                  <a:lnTo>
                    <a:pt x="2668" y="2294"/>
                  </a:lnTo>
                  <a:lnTo>
                    <a:pt x="2670" y="2292"/>
                  </a:lnTo>
                  <a:lnTo>
                    <a:pt x="2667" y="2292"/>
                  </a:lnTo>
                  <a:lnTo>
                    <a:pt x="2665" y="2293"/>
                  </a:lnTo>
                  <a:lnTo>
                    <a:pt x="2665" y="2295"/>
                  </a:lnTo>
                  <a:lnTo>
                    <a:pt x="2665" y="2296"/>
                  </a:lnTo>
                  <a:lnTo>
                    <a:pt x="2663" y="2296"/>
                  </a:lnTo>
                  <a:lnTo>
                    <a:pt x="2661" y="2294"/>
                  </a:lnTo>
                  <a:lnTo>
                    <a:pt x="2651" y="2290"/>
                  </a:lnTo>
                  <a:lnTo>
                    <a:pt x="2642" y="2287"/>
                  </a:lnTo>
                  <a:lnTo>
                    <a:pt x="2649" y="2286"/>
                  </a:lnTo>
                  <a:lnTo>
                    <a:pt x="2652" y="2287"/>
                  </a:lnTo>
                  <a:lnTo>
                    <a:pt x="2652" y="2286"/>
                  </a:lnTo>
                  <a:lnTo>
                    <a:pt x="2651" y="2285"/>
                  </a:lnTo>
                  <a:lnTo>
                    <a:pt x="2648" y="2284"/>
                  </a:lnTo>
                  <a:lnTo>
                    <a:pt x="2645" y="2285"/>
                  </a:lnTo>
                  <a:lnTo>
                    <a:pt x="2643" y="2284"/>
                  </a:lnTo>
                  <a:lnTo>
                    <a:pt x="2640" y="2285"/>
                  </a:lnTo>
                  <a:lnTo>
                    <a:pt x="2637" y="2287"/>
                  </a:lnTo>
                  <a:lnTo>
                    <a:pt x="2635" y="2287"/>
                  </a:lnTo>
                  <a:lnTo>
                    <a:pt x="2625" y="2289"/>
                  </a:lnTo>
                  <a:lnTo>
                    <a:pt x="2618" y="2290"/>
                  </a:lnTo>
                  <a:lnTo>
                    <a:pt x="2619" y="2289"/>
                  </a:lnTo>
                  <a:lnTo>
                    <a:pt x="2621" y="2287"/>
                  </a:lnTo>
                  <a:lnTo>
                    <a:pt x="2625" y="2286"/>
                  </a:lnTo>
                  <a:lnTo>
                    <a:pt x="2625" y="2284"/>
                  </a:lnTo>
                  <a:lnTo>
                    <a:pt x="2625" y="2281"/>
                  </a:lnTo>
                  <a:lnTo>
                    <a:pt x="2624" y="2282"/>
                  </a:lnTo>
                  <a:lnTo>
                    <a:pt x="2623" y="2284"/>
                  </a:lnTo>
                  <a:lnTo>
                    <a:pt x="2621" y="2282"/>
                  </a:lnTo>
                  <a:lnTo>
                    <a:pt x="2619" y="2282"/>
                  </a:lnTo>
                  <a:lnTo>
                    <a:pt x="2619" y="2286"/>
                  </a:lnTo>
                  <a:lnTo>
                    <a:pt x="2617" y="2287"/>
                  </a:lnTo>
                  <a:lnTo>
                    <a:pt x="2616" y="2290"/>
                  </a:lnTo>
                  <a:lnTo>
                    <a:pt x="2610" y="2291"/>
                  </a:lnTo>
                  <a:lnTo>
                    <a:pt x="2608" y="2291"/>
                  </a:lnTo>
                  <a:lnTo>
                    <a:pt x="2610" y="2289"/>
                  </a:lnTo>
                  <a:lnTo>
                    <a:pt x="2610" y="2287"/>
                  </a:lnTo>
                  <a:lnTo>
                    <a:pt x="2608" y="2289"/>
                  </a:lnTo>
                  <a:lnTo>
                    <a:pt x="2605" y="2292"/>
                  </a:lnTo>
                  <a:lnTo>
                    <a:pt x="2593" y="2294"/>
                  </a:lnTo>
                  <a:lnTo>
                    <a:pt x="2593" y="2293"/>
                  </a:lnTo>
                  <a:lnTo>
                    <a:pt x="2595" y="2293"/>
                  </a:lnTo>
                  <a:lnTo>
                    <a:pt x="2599" y="2292"/>
                  </a:lnTo>
                  <a:lnTo>
                    <a:pt x="2599" y="2289"/>
                  </a:lnTo>
                  <a:lnTo>
                    <a:pt x="2597" y="2287"/>
                  </a:lnTo>
                  <a:lnTo>
                    <a:pt x="2596" y="2287"/>
                  </a:lnTo>
                  <a:lnTo>
                    <a:pt x="2595" y="2286"/>
                  </a:lnTo>
                  <a:lnTo>
                    <a:pt x="2595" y="2281"/>
                  </a:lnTo>
                  <a:lnTo>
                    <a:pt x="2594" y="2279"/>
                  </a:lnTo>
                  <a:lnTo>
                    <a:pt x="2593" y="2276"/>
                  </a:lnTo>
                  <a:lnTo>
                    <a:pt x="2592" y="2277"/>
                  </a:lnTo>
                  <a:lnTo>
                    <a:pt x="2590" y="2281"/>
                  </a:lnTo>
                  <a:lnTo>
                    <a:pt x="2589" y="2287"/>
                  </a:lnTo>
                  <a:lnTo>
                    <a:pt x="2588" y="2289"/>
                  </a:lnTo>
                  <a:lnTo>
                    <a:pt x="2584" y="2289"/>
                  </a:lnTo>
                  <a:lnTo>
                    <a:pt x="2582" y="2289"/>
                  </a:lnTo>
                  <a:lnTo>
                    <a:pt x="2571" y="2289"/>
                  </a:lnTo>
                  <a:lnTo>
                    <a:pt x="2567" y="2287"/>
                  </a:lnTo>
                  <a:lnTo>
                    <a:pt x="2565" y="2287"/>
                  </a:lnTo>
                  <a:lnTo>
                    <a:pt x="2564" y="2287"/>
                  </a:lnTo>
                  <a:lnTo>
                    <a:pt x="2559" y="2289"/>
                  </a:lnTo>
                  <a:lnTo>
                    <a:pt x="2553" y="2290"/>
                  </a:lnTo>
                  <a:lnTo>
                    <a:pt x="2552" y="2289"/>
                  </a:lnTo>
                  <a:lnTo>
                    <a:pt x="2550" y="2289"/>
                  </a:lnTo>
                  <a:lnTo>
                    <a:pt x="2547" y="2294"/>
                  </a:lnTo>
                  <a:lnTo>
                    <a:pt x="2542" y="2296"/>
                  </a:lnTo>
                  <a:lnTo>
                    <a:pt x="2530" y="2292"/>
                  </a:lnTo>
                  <a:lnTo>
                    <a:pt x="2527" y="2289"/>
                  </a:lnTo>
                  <a:lnTo>
                    <a:pt x="2525" y="2289"/>
                  </a:lnTo>
                  <a:lnTo>
                    <a:pt x="2521" y="2288"/>
                  </a:lnTo>
                  <a:lnTo>
                    <a:pt x="2518" y="2292"/>
                  </a:lnTo>
                  <a:lnTo>
                    <a:pt x="2515" y="2297"/>
                  </a:lnTo>
                  <a:lnTo>
                    <a:pt x="2520" y="2300"/>
                  </a:lnTo>
                  <a:lnTo>
                    <a:pt x="2524" y="2301"/>
                  </a:lnTo>
                  <a:lnTo>
                    <a:pt x="2529" y="2300"/>
                  </a:lnTo>
                  <a:lnTo>
                    <a:pt x="2532" y="2298"/>
                  </a:lnTo>
                  <a:lnTo>
                    <a:pt x="2535" y="2298"/>
                  </a:lnTo>
                  <a:lnTo>
                    <a:pt x="2536" y="2297"/>
                  </a:lnTo>
                  <a:lnTo>
                    <a:pt x="2537" y="2296"/>
                  </a:lnTo>
                  <a:lnTo>
                    <a:pt x="2539" y="2297"/>
                  </a:lnTo>
                  <a:lnTo>
                    <a:pt x="2539" y="2298"/>
                  </a:lnTo>
                  <a:lnTo>
                    <a:pt x="2538" y="2299"/>
                  </a:lnTo>
                  <a:lnTo>
                    <a:pt x="2536" y="2300"/>
                  </a:lnTo>
                  <a:lnTo>
                    <a:pt x="2534" y="2302"/>
                  </a:lnTo>
                  <a:lnTo>
                    <a:pt x="2537" y="2305"/>
                  </a:lnTo>
                  <a:lnTo>
                    <a:pt x="2541" y="2306"/>
                  </a:lnTo>
                  <a:lnTo>
                    <a:pt x="2542" y="2305"/>
                  </a:lnTo>
                  <a:lnTo>
                    <a:pt x="2543" y="2302"/>
                  </a:lnTo>
                  <a:lnTo>
                    <a:pt x="2545" y="2300"/>
                  </a:lnTo>
                  <a:lnTo>
                    <a:pt x="2548" y="2300"/>
                  </a:lnTo>
                  <a:lnTo>
                    <a:pt x="2547" y="2302"/>
                  </a:lnTo>
                  <a:lnTo>
                    <a:pt x="2548" y="2303"/>
                  </a:lnTo>
                  <a:lnTo>
                    <a:pt x="2549" y="2305"/>
                  </a:lnTo>
                  <a:lnTo>
                    <a:pt x="2549" y="2308"/>
                  </a:lnTo>
                  <a:lnTo>
                    <a:pt x="2550" y="2309"/>
                  </a:lnTo>
                  <a:lnTo>
                    <a:pt x="2546" y="2310"/>
                  </a:lnTo>
                  <a:lnTo>
                    <a:pt x="2544" y="2311"/>
                  </a:lnTo>
                  <a:lnTo>
                    <a:pt x="2542" y="2313"/>
                  </a:lnTo>
                  <a:lnTo>
                    <a:pt x="2543" y="2313"/>
                  </a:lnTo>
                  <a:lnTo>
                    <a:pt x="2541" y="2315"/>
                  </a:lnTo>
                  <a:lnTo>
                    <a:pt x="2539" y="2314"/>
                  </a:lnTo>
                  <a:lnTo>
                    <a:pt x="2539" y="2315"/>
                  </a:lnTo>
                  <a:lnTo>
                    <a:pt x="2539" y="2315"/>
                  </a:lnTo>
                  <a:lnTo>
                    <a:pt x="2537" y="2316"/>
                  </a:lnTo>
                  <a:lnTo>
                    <a:pt x="2539" y="2319"/>
                  </a:lnTo>
                  <a:lnTo>
                    <a:pt x="2542" y="2321"/>
                  </a:lnTo>
                  <a:lnTo>
                    <a:pt x="2544" y="2324"/>
                  </a:lnTo>
                  <a:lnTo>
                    <a:pt x="2553" y="2327"/>
                  </a:lnTo>
                  <a:lnTo>
                    <a:pt x="2555" y="2327"/>
                  </a:lnTo>
                  <a:lnTo>
                    <a:pt x="2557" y="2330"/>
                  </a:lnTo>
                  <a:lnTo>
                    <a:pt x="2559" y="2331"/>
                  </a:lnTo>
                  <a:lnTo>
                    <a:pt x="2560" y="2332"/>
                  </a:lnTo>
                  <a:lnTo>
                    <a:pt x="2560" y="2333"/>
                  </a:lnTo>
                  <a:lnTo>
                    <a:pt x="2557" y="2335"/>
                  </a:lnTo>
                  <a:lnTo>
                    <a:pt x="2556" y="2337"/>
                  </a:lnTo>
                  <a:lnTo>
                    <a:pt x="2556" y="2338"/>
                  </a:lnTo>
                  <a:lnTo>
                    <a:pt x="2555" y="2337"/>
                  </a:lnTo>
                  <a:lnTo>
                    <a:pt x="2553" y="2336"/>
                  </a:lnTo>
                  <a:lnTo>
                    <a:pt x="2550" y="2339"/>
                  </a:lnTo>
                  <a:lnTo>
                    <a:pt x="2548" y="2339"/>
                  </a:lnTo>
                  <a:lnTo>
                    <a:pt x="2550" y="2337"/>
                  </a:lnTo>
                  <a:lnTo>
                    <a:pt x="2548" y="2335"/>
                  </a:lnTo>
                  <a:lnTo>
                    <a:pt x="2547" y="2332"/>
                  </a:lnTo>
                  <a:lnTo>
                    <a:pt x="2544" y="2330"/>
                  </a:lnTo>
                  <a:lnTo>
                    <a:pt x="2542" y="2329"/>
                  </a:lnTo>
                  <a:lnTo>
                    <a:pt x="2541" y="2328"/>
                  </a:lnTo>
                  <a:lnTo>
                    <a:pt x="2539" y="2327"/>
                  </a:lnTo>
                  <a:lnTo>
                    <a:pt x="2538" y="2327"/>
                  </a:lnTo>
                  <a:lnTo>
                    <a:pt x="2536" y="2327"/>
                  </a:lnTo>
                  <a:lnTo>
                    <a:pt x="2535" y="2325"/>
                  </a:lnTo>
                  <a:lnTo>
                    <a:pt x="2534" y="2324"/>
                  </a:lnTo>
                  <a:lnTo>
                    <a:pt x="2532" y="2322"/>
                  </a:lnTo>
                  <a:lnTo>
                    <a:pt x="2524" y="2319"/>
                  </a:lnTo>
                  <a:lnTo>
                    <a:pt x="2524" y="2321"/>
                  </a:lnTo>
                  <a:lnTo>
                    <a:pt x="2524" y="2321"/>
                  </a:lnTo>
                  <a:lnTo>
                    <a:pt x="2525" y="2322"/>
                  </a:lnTo>
                  <a:lnTo>
                    <a:pt x="2527" y="2323"/>
                  </a:lnTo>
                  <a:lnTo>
                    <a:pt x="2527" y="2327"/>
                  </a:lnTo>
                  <a:lnTo>
                    <a:pt x="2526" y="2328"/>
                  </a:lnTo>
                  <a:lnTo>
                    <a:pt x="2526" y="2330"/>
                  </a:lnTo>
                  <a:lnTo>
                    <a:pt x="2525" y="2332"/>
                  </a:lnTo>
                  <a:lnTo>
                    <a:pt x="2525" y="2334"/>
                  </a:lnTo>
                  <a:lnTo>
                    <a:pt x="2522" y="2335"/>
                  </a:lnTo>
                  <a:lnTo>
                    <a:pt x="2521" y="2334"/>
                  </a:lnTo>
                  <a:lnTo>
                    <a:pt x="2519" y="2330"/>
                  </a:lnTo>
                  <a:lnTo>
                    <a:pt x="2517" y="2328"/>
                  </a:lnTo>
                  <a:lnTo>
                    <a:pt x="2513" y="2328"/>
                  </a:lnTo>
                  <a:lnTo>
                    <a:pt x="2510" y="2329"/>
                  </a:lnTo>
                  <a:lnTo>
                    <a:pt x="2507" y="2333"/>
                  </a:lnTo>
                  <a:lnTo>
                    <a:pt x="2504" y="2334"/>
                  </a:lnTo>
                  <a:lnTo>
                    <a:pt x="2497" y="2332"/>
                  </a:lnTo>
                  <a:lnTo>
                    <a:pt x="2487" y="2328"/>
                  </a:lnTo>
                  <a:lnTo>
                    <a:pt x="2488" y="2327"/>
                  </a:lnTo>
                  <a:lnTo>
                    <a:pt x="2489" y="2327"/>
                  </a:lnTo>
                  <a:lnTo>
                    <a:pt x="2492" y="2327"/>
                  </a:lnTo>
                  <a:lnTo>
                    <a:pt x="2492" y="2326"/>
                  </a:lnTo>
                  <a:lnTo>
                    <a:pt x="2489" y="2322"/>
                  </a:lnTo>
                  <a:lnTo>
                    <a:pt x="2489" y="2321"/>
                  </a:lnTo>
                  <a:lnTo>
                    <a:pt x="2489" y="2318"/>
                  </a:lnTo>
                  <a:lnTo>
                    <a:pt x="2488" y="2318"/>
                  </a:lnTo>
                  <a:lnTo>
                    <a:pt x="2486" y="2320"/>
                  </a:lnTo>
                  <a:lnTo>
                    <a:pt x="2481" y="2319"/>
                  </a:lnTo>
                  <a:lnTo>
                    <a:pt x="2479" y="2317"/>
                  </a:lnTo>
                  <a:lnTo>
                    <a:pt x="2475" y="2311"/>
                  </a:lnTo>
                  <a:lnTo>
                    <a:pt x="2470" y="2311"/>
                  </a:lnTo>
                  <a:lnTo>
                    <a:pt x="2468" y="2308"/>
                  </a:lnTo>
                  <a:lnTo>
                    <a:pt x="2464" y="2310"/>
                  </a:lnTo>
                  <a:lnTo>
                    <a:pt x="2462" y="2311"/>
                  </a:lnTo>
                  <a:lnTo>
                    <a:pt x="2461" y="2313"/>
                  </a:lnTo>
                  <a:lnTo>
                    <a:pt x="2461" y="2315"/>
                  </a:lnTo>
                  <a:lnTo>
                    <a:pt x="2463" y="2316"/>
                  </a:lnTo>
                  <a:lnTo>
                    <a:pt x="2462" y="2317"/>
                  </a:lnTo>
                  <a:lnTo>
                    <a:pt x="2457" y="2319"/>
                  </a:lnTo>
                  <a:lnTo>
                    <a:pt x="2443" y="2317"/>
                  </a:lnTo>
                  <a:lnTo>
                    <a:pt x="2440" y="2316"/>
                  </a:lnTo>
                  <a:lnTo>
                    <a:pt x="2434" y="2313"/>
                  </a:lnTo>
                  <a:lnTo>
                    <a:pt x="2427" y="2310"/>
                  </a:lnTo>
                  <a:lnTo>
                    <a:pt x="2424" y="2310"/>
                  </a:lnTo>
                  <a:lnTo>
                    <a:pt x="2421" y="2310"/>
                  </a:lnTo>
                  <a:lnTo>
                    <a:pt x="2411" y="2311"/>
                  </a:lnTo>
                  <a:lnTo>
                    <a:pt x="2409" y="2311"/>
                  </a:lnTo>
                  <a:lnTo>
                    <a:pt x="2406" y="2313"/>
                  </a:lnTo>
                  <a:lnTo>
                    <a:pt x="2405" y="2311"/>
                  </a:lnTo>
                  <a:lnTo>
                    <a:pt x="2405" y="2309"/>
                  </a:lnTo>
                  <a:lnTo>
                    <a:pt x="2406" y="2309"/>
                  </a:lnTo>
                  <a:lnTo>
                    <a:pt x="2407" y="2308"/>
                  </a:lnTo>
                  <a:lnTo>
                    <a:pt x="2409" y="2305"/>
                  </a:lnTo>
                  <a:lnTo>
                    <a:pt x="2409" y="2304"/>
                  </a:lnTo>
                  <a:lnTo>
                    <a:pt x="2407" y="2303"/>
                  </a:lnTo>
                  <a:lnTo>
                    <a:pt x="2406" y="2303"/>
                  </a:lnTo>
                  <a:lnTo>
                    <a:pt x="2402" y="2309"/>
                  </a:lnTo>
                  <a:lnTo>
                    <a:pt x="2405" y="2313"/>
                  </a:lnTo>
                  <a:lnTo>
                    <a:pt x="2404" y="2314"/>
                  </a:lnTo>
                  <a:lnTo>
                    <a:pt x="2398" y="2315"/>
                  </a:lnTo>
                  <a:lnTo>
                    <a:pt x="2383" y="2321"/>
                  </a:lnTo>
                  <a:lnTo>
                    <a:pt x="2377" y="2325"/>
                  </a:lnTo>
                  <a:lnTo>
                    <a:pt x="2377" y="2324"/>
                  </a:lnTo>
                  <a:lnTo>
                    <a:pt x="2384" y="2319"/>
                  </a:lnTo>
                  <a:lnTo>
                    <a:pt x="2382" y="2318"/>
                  </a:lnTo>
                  <a:lnTo>
                    <a:pt x="2377" y="2319"/>
                  </a:lnTo>
                  <a:lnTo>
                    <a:pt x="2376" y="2319"/>
                  </a:lnTo>
                  <a:lnTo>
                    <a:pt x="2378" y="2315"/>
                  </a:lnTo>
                  <a:lnTo>
                    <a:pt x="2377" y="2311"/>
                  </a:lnTo>
                  <a:lnTo>
                    <a:pt x="2374" y="2311"/>
                  </a:lnTo>
                  <a:lnTo>
                    <a:pt x="2372" y="2314"/>
                  </a:lnTo>
                  <a:lnTo>
                    <a:pt x="2371" y="2314"/>
                  </a:lnTo>
                  <a:lnTo>
                    <a:pt x="2369" y="2313"/>
                  </a:lnTo>
                  <a:lnTo>
                    <a:pt x="2368" y="2313"/>
                  </a:lnTo>
                  <a:lnTo>
                    <a:pt x="2369" y="2319"/>
                  </a:lnTo>
                  <a:lnTo>
                    <a:pt x="2371" y="2322"/>
                  </a:lnTo>
                  <a:lnTo>
                    <a:pt x="2372" y="2326"/>
                  </a:lnTo>
                  <a:lnTo>
                    <a:pt x="2368" y="2329"/>
                  </a:lnTo>
                  <a:lnTo>
                    <a:pt x="2364" y="2333"/>
                  </a:lnTo>
                  <a:lnTo>
                    <a:pt x="2364" y="2336"/>
                  </a:lnTo>
                  <a:lnTo>
                    <a:pt x="2360" y="2340"/>
                  </a:lnTo>
                  <a:lnTo>
                    <a:pt x="2356" y="2343"/>
                  </a:lnTo>
                  <a:lnTo>
                    <a:pt x="2348" y="2348"/>
                  </a:lnTo>
                  <a:lnTo>
                    <a:pt x="2346" y="2349"/>
                  </a:lnTo>
                  <a:lnTo>
                    <a:pt x="2342" y="2352"/>
                  </a:lnTo>
                  <a:lnTo>
                    <a:pt x="2336" y="2354"/>
                  </a:lnTo>
                  <a:lnTo>
                    <a:pt x="2331" y="2357"/>
                  </a:lnTo>
                  <a:lnTo>
                    <a:pt x="2330" y="2357"/>
                  </a:lnTo>
                  <a:lnTo>
                    <a:pt x="2333" y="2355"/>
                  </a:lnTo>
                  <a:lnTo>
                    <a:pt x="2336" y="2352"/>
                  </a:lnTo>
                  <a:lnTo>
                    <a:pt x="2333" y="2352"/>
                  </a:lnTo>
                  <a:lnTo>
                    <a:pt x="2328" y="2351"/>
                  </a:lnTo>
                  <a:lnTo>
                    <a:pt x="2325" y="2351"/>
                  </a:lnTo>
                  <a:lnTo>
                    <a:pt x="2325" y="2352"/>
                  </a:lnTo>
                  <a:lnTo>
                    <a:pt x="2323" y="2354"/>
                  </a:lnTo>
                  <a:lnTo>
                    <a:pt x="2320" y="2352"/>
                  </a:lnTo>
                  <a:lnTo>
                    <a:pt x="2319" y="2350"/>
                  </a:lnTo>
                  <a:lnTo>
                    <a:pt x="2319" y="2349"/>
                  </a:lnTo>
                  <a:lnTo>
                    <a:pt x="2317" y="2349"/>
                  </a:lnTo>
                  <a:lnTo>
                    <a:pt x="2317" y="2349"/>
                  </a:lnTo>
                  <a:lnTo>
                    <a:pt x="2320" y="2357"/>
                  </a:lnTo>
                  <a:lnTo>
                    <a:pt x="2322" y="2358"/>
                  </a:lnTo>
                  <a:lnTo>
                    <a:pt x="2324" y="2358"/>
                  </a:lnTo>
                  <a:lnTo>
                    <a:pt x="2322" y="2360"/>
                  </a:lnTo>
                  <a:lnTo>
                    <a:pt x="2319" y="2361"/>
                  </a:lnTo>
                  <a:lnTo>
                    <a:pt x="2315" y="2363"/>
                  </a:lnTo>
                  <a:lnTo>
                    <a:pt x="2312" y="2360"/>
                  </a:lnTo>
                  <a:lnTo>
                    <a:pt x="2312" y="2363"/>
                  </a:lnTo>
                  <a:lnTo>
                    <a:pt x="2311" y="2367"/>
                  </a:lnTo>
                  <a:lnTo>
                    <a:pt x="2310" y="2368"/>
                  </a:lnTo>
                  <a:lnTo>
                    <a:pt x="2308" y="2369"/>
                  </a:lnTo>
                  <a:lnTo>
                    <a:pt x="2308" y="2368"/>
                  </a:lnTo>
                  <a:lnTo>
                    <a:pt x="2307" y="2367"/>
                  </a:lnTo>
                  <a:lnTo>
                    <a:pt x="2306" y="2368"/>
                  </a:lnTo>
                  <a:lnTo>
                    <a:pt x="2304" y="2369"/>
                  </a:lnTo>
                  <a:lnTo>
                    <a:pt x="2302" y="2369"/>
                  </a:lnTo>
                  <a:lnTo>
                    <a:pt x="2300" y="2370"/>
                  </a:lnTo>
                  <a:lnTo>
                    <a:pt x="2300" y="2371"/>
                  </a:lnTo>
                  <a:lnTo>
                    <a:pt x="2300" y="2373"/>
                  </a:lnTo>
                  <a:lnTo>
                    <a:pt x="2304" y="2372"/>
                  </a:lnTo>
                  <a:lnTo>
                    <a:pt x="2303" y="2376"/>
                  </a:lnTo>
                  <a:lnTo>
                    <a:pt x="2300" y="2379"/>
                  </a:lnTo>
                  <a:lnTo>
                    <a:pt x="2297" y="2380"/>
                  </a:lnTo>
                  <a:lnTo>
                    <a:pt x="2293" y="2380"/>
                  </a:lnTo>
                  <a:lnTo>
                    <a:pt x="2292" y="2380"/>
                  </a:lnTo>
                  <a:lnTo>
                    <a:pt x="2291" y="2381"/>
                  </a:lnTo>
                  <a:lnTo>
                    <a:pt x="2296" y="2387"/>
                  </a:lnTo>
                  <a:lnTo>
                    <a:pt x="2293" y="2396"/>
                  </a:lnTo>
                  <a:lnTo>
                    <a:pt x="2291" y="2400"/>
                  </a:lnTo>
                  <a:lnTo>
                    <a:pt x="2290" y="2400"/>
                  </a:lnTo>
                  <a:lnTo>
                    <a:pt x="2288" y="2400"/>
                  </a:lnTo>
                  <a:lnTo>
                    <a:pt x="2283" y="2397"/>
                  </a:lnTo>
                  <a:lnTo>
                    <a:pt x="2281" y="2395"/>
                  </a:lnTo>
                  <a:lnTo>
                    <a:pt x="2283" y="2401"/>
                  </a:lnTo>
                  <a:lnTo>
                    <a:pt x="2289" y="2402"/>
                  </a:lnTo>
                  <a:lnTo>
                    <a:pt x="2290" y="2405"/>
                  </a:lnTo>
                  <a:lnTo>
                    <a:pt x="2290" y="2407"/>
                  </a:lnTo>
                  <a:lnTo>
                    <a:pt x="2289" y="2409"/>
                  </a:lnTo>
                  <a:lnTo>
                    <a:pt x="2287" y="2412"/>
                  </a:lnTo>
                  <a:lnTo>
                    <a:pt x="2288" y="2414"/>
                  </a:lnTo>
                  <a:lnTo>
                    <a:pt x="2289" y="2420"/>
                  </a:lnTo>
                  <a:lnTo>
                    <a:pt x="2290" y="2422"/>
                  </a:lnTo>
                  <a:lnTo>
                    <a:pt x="2291" y="2429"/>
                  </a:lnTo>
                  <a:lnTo>
                    <a:pt x="2292" y="2432"/>
                  </a:lnTo>
                  <a:lnTo>
                    <a:pt x="2298" y="2444"/>
                  </a:lnTo>
                  <a:lnTo>
                    <a:pt x="2300" y="2444"/>
                  </a:lnTo>
                  <a:lnTo>
                    <a:pt x="2300" y="2445"/>
                  </a:lnTo>
                  <a:lnTo>
                    <a:pt x="2300" y="2448"/>
                  </a:lnTo>
                  <a:lnTo>
                    <a:pt x="2296" y="2448"/>
                  </a:lnTo>
                  <a:lnTo>
                    <a:pt x="2294" y="2449"/>
                  </a:lnTo>
                  <a:lnTo>
                    <a:pt x="2294" y="2450"/>
                  </a:lnTo>
                  <a:lnTo>
                    <a:pt x="2294" y="2451"/>
                  </a:lnTo>
                  <a:lnTo>
                    <a:pt x="2293" y="2451"/>
                  </a:lnTo>
                  <a:lnTo>
                    <a:pt x="2291" y="2450"/>
                  </a:lnTo>
                  <a:lnTo>
                    <a:pt x="2286" y="2447"/>
                  </a:lnTo>
                  <a:lnTo>
                    <a:pt x="2279" y="2445"/>
                  </a:lnTo>
                  <a:lnTo>
                    <a:pt x="2270" y="2444"/>
                  </a:lnTo>
                  <a:lnTo>
                    <a:pt x="2264" y="2442"/>
                  </a:lnTo>
                  <a:lnTo>
                    <a:pt x="2261" y="2440"/>
                  </a:lnTo>
                  <a:lnTo>
                    <a:pt x="2257" y="2439"/>
                  </a:lnTo>
                  <a:lnTo>
                    <a:pt x="2254" y="2438"/>
                  </a:lnTo>
                  <a:lnTo>
                    <a:pt x="2251" y="2437"/>
                  </a:lnTo>
                  <a:lnTo>
                    <a:pt x="2249" y="2434"/>
                  </a:lnTo>
                  <a:lnTo>
                    <a:pt x="2245" y="2433"/>
                  </a:lnTo>
                  <a:lnTo>
                    <a:pt x="2240" y="2432"/>
                  </a:lnTo>
                  <a:lnTo>
                    <a:pt x="2238" y="2431"/>
                  </a:lnTo>
                  <a:lnTo>
                    <a:pt x="2235" y="2426"/>
                  </a:lnTo>
                  <a:lnTo>
                    <a:pt x="2235" y="2426"/>
                  </a:lnTo>
                  <a:lnTo>
                    <a:pt x="2233" y="2420"/>
                  </a:lnTo>
                  <a:lnTo>
                    <a:pt x="2231" y="2415"/>
                  </a:lnTo>
                  <a:lnTo>
                    <a:pt x="2227" y="2410"/>
                  </a:lnTo>
                  <a:lnTo>
                    <a:pt x="2226" y="2408"/>
                  </a:lnTo>
                  <a:lnTo>
                    <a:pt x="2226" y="2408"/>
                  </a:lnTo>
                  <a:lnTo>
                    <a:pt x="2227" y="2405"/>
                  </a:lnTo>
                  <a:lnTo>
                    <a:pt x="2226" y="2402"/>
                  </a:lnTo>
                  <a:lnTo>
                    <a:pt x="2225" y="2401"/>
                  </a:lnTo>
                  <a:lnTo>
                    <a:pt x="2225" y="2399"/>
                  </a:lnTo>
                  <a:lnTo>
                    <a:pt x="2226" y="2396"/>
                  </a:lnTo>
                  <a:lnTo>
                    <a:pt x="2226" y="2394"/>
                  </a:lnTo>
                  <a:lnTo>
                    <a:pt x="2225" y="2391"/>
                  </a:lnTo>
                  <a:lnTo>
                    <a:pt x="2222" y="2388"/>
                  </a:lnTo>
                  <a:lnTo>
                    <a:pt x="2217" y="2385"/>
                  </a:lnTo>
                  <a:lnTo>
                    <a:pt x="2213" y="2380"/>
                  </a:lnTo>
                  <a:lnTo>
                    <a:pt x="2209" y="2373"/>
                  </a:lnTo>
                  <a:lnTo>
                    <a:pt x="2205" y="2369"/>
                  </a:lnTo>
                  <a:lnTo>
                    <a:pt x="2202" y="2366"/>
                  </a:lnTo>
                  <a:lnTo>
                    <a:pt x="2199" y="2363"/>
                  </a:lnTo>
                  <a:lnTo>
                    <a:pt x="2198" y="2360"/>
                  </a:lnTo>
                  <a:lnTo>
                    <a:pt x="2198" y="2357"/>
                  </a:lnTo>
                  <a:lnTo>
                    <a:pt x="2199" y="2357"/>
                  </a:lnTo>
                  <a:lnTo>
                    <a:pt x="2196" y="2353"/>
                  </a:lnTo>
                  <a:lnTo>
                    <a:pt x="2191" y="2345"/>
                  </a:lnTo>
                  <a:lnTo>
                    <a:pt x="2189" y="2339"/>
                  </a:lnTo>
                  <a:lnTo>
                    <a:pt x="2188" y="2337"/>
                  </a:lnTo>
                  <a:lnTo>
                    <a:pt x="2185" y="2332"/>
                  </a:lnTo>
                  <a:lnTo>
                    <a:pt x="2180" y="2327"/>
                  </a:lnTo>
                  <a:lnTo>
                    <a:pt x="2177" y="2324"/>
                  </a:lnTo>
                  <a:lnTo>
                    <a:pt x="2176" y="2322"/>
                  </a:lnTo>
                  <a:lnTo>
                    <a:pt x="2176" y="2322"/>
                  </a:lnTo>
                  <a:lnTo>
                    <a:pt x="2168" y="2316"/>
                  </a:lnTo>
                  <a:lnTo>
                    <a:pt x="2165" y="2312"/>
                  </a:lnTo>
                  <a:lnTo>
                    <a:pt x="2163" y="2310"/>
                  </a:lnTo>
                  <a:lnTo>
                    <a:pt x="2161" y="2311"/>
                  </a:lnTo>
                  <a:lnTo>
                    <a:pt x="2159" y="2310"/>
                  </a:lnTo>
                  <a:lnTo>
                    <a:pt x="2159" y="2310"/>
                  </a:lnTo>
                  <a:lnTo>
                    <a:pt x="2159" y="2310"/>
                  </a:lnTo>
                  <a:lnTo>
                    <a:pt x="2158" y="2310"/>
                  </a:lnTo>
                  <a:lnTo>
                    <a:pt x="2153" y="2310"/>
                  </a:lnTo>
                  <a:lnTo>
                    <a:pt x="2146" y="2310"/>
                  </a:lnTo>
                  <a:lnTo>
                    <a:pt x="2140" y="2309"/>
                  </a:lnTo>
                  <a:lnTo>
                    <a:pt x="2136" y="2307"/>
                  </a:lnTo>
                  <a:lnTo>
                    <a:pt x="2134" y="2307"/>
                  </a:lnTo>
                  <a:lnTo>
                    <a:pt x="2133" y="2310"/>
                  </a:lnTo>
                  <a:lnTo>
                    <a:pt x="2130" y="2311"/>
                  </a:lnTo>
                  <a:lnTo>
                    <a:pt x="2125" y="2311"/>
                  </a:lnTo>
                  <a:lnTo>
                    <a:pt x="2122" y="2315"/>
                  </a:lnTo>
                  <a:lnTo>
                    <a:pt x="2118" y="2322"/>
                  </a:lnTo>
                  <a:lnTo>
                    <a:pt x="2117" y="2327"/>
                  </a:lnTo>
                  <a:lnTo>
                    <a:pt x="2117" y="2330"/>
                  </a:lnTo>
                  <a:lnTo>
                    <a:pt x="2117" y="2331"/>
                  </a:lnTo>
                  <a:lnTo>
                    <a:pt x="2114" y="2332"/>
                  </a:lnTo>
                  <a:lnTo>
                    <a:pt x="2112" y="2334"/>
                  </a:lnTo>
                  <a:lnTo>
                    <a:pt x="2110" y="2337"/>
                  </a:lnTo>
                  <a:lnTo>
                    <a:pt x="2107" y="2339"/>
                  </a:lnTo>
                  <a:lnTo>
                    <a:pt x="2105" y="2339"/>
                  </a:lnTo>
                  <a:lnTo>
                    <a:pt x="2100" y="2337"/>
                  </a:lnTo>
                  <a:lnTo>
                    <a:pt x="2092" y="2332"/>
                  </a:lnTo>
                  <a:lnTo>
                    <a:pt x="2086" y="2328"/>
                  </a:lnTo>
                  <a:lnTo>
                    <a:pt x="2081" y="2327"/>
                  </a:lnTo>
                  <a:lnTo>
                    <a:pt x="2078" y="2325"/>
                  </a:lnTo>
                  <a:lnTo>
                    <a:pt x="2074" y="2321"/>
                  </a:lnTo>
                  <a:lnTo>
                    <a:pt x="2071" y="2319"/>
                  </a:lnTo>
                  <a:lnTo>
                    <a:pt x="2068" y="2318"/>
                  </a:lnTo>
                  <a:lnTo>
                    <a:pt x="2065" y="2314"/>
                  </a:lnTo>
                  <a:lnTo>
                    <a:pt x="2061" y="2308"/>
                  </a:lnTo>
                  <a:lnTo>
                    <a:pt x="2059" y="2303"/>
                  </a:lnTo>
                  <a:lnTo>
                    <a:pt x="2059" y="2297"/>
                  </a:lnTo>
                  <a:lnTo>
                    <a:pt x="2054" y="2286"/>
                  </a:lnTo>
                  <a:lnTo>
                    <a:pt x="2052" y="2281"/>
                  </a:lnTo>
                  <a:lnTo>
                    <a:pt x="2050" y="2278"/>
                  </a:lnTo>
                  <a:lnTo>
                    <a:pt x="2046" y="2276"/>
                  </a:lnTo>
                  <a:lnTo>
                    <a:pt x="2040" y="2272"/>
                  </a:lnTo>
                  <a:lnTo>
                    <a:pt x="2033" y="2266"/>
                  </a:lnTo>
                  <a:lnTo>
                    <a:pt x="2023" y="2256"/>
                  </a:lnTo>
                  <a:lnTo>
                    <a:pt x="2016" y="2251"/>
                  </a:lnTo>
                  <a:lnTo>
                    <a:pt x="2013" y="2248"/>
                  </a:lnTo>
                  <a:lnTo>
                    <a:pt x="2009" y="2245"/>
                  </a:lnTo>
                  <a:lnTo>
                    <a:pt x="2006" y="2240"/>
                  </a:lnTo>
                  <a:lnTo>
                    <a:pt x="2004" y="2237"/>
                  </a:lnTo>
                  <a:lnTo>
                    <a:pt x="2003" y="2237"/>
                  </a:lnTo>
                  <a:lnTo>
                    <a:pt x="2003" y="2237"/>
                  </a:lnTo>
                  <a:lnTo>
                    <a:pt x="1996" y="2237"/>
                  </a:lnTo>
                  <a:lnTo>
                    <a:pt x="1989" y="2237"/>
                  </a:lnTo>
                  <a:lnTo>
                    <a:pt x="1981" y="2237"/>
                  </a:lnTo>
                  <a:lnTo>
                    <a:pt x="1975" y="2237"/>
                  </a:lnTo>
                  <a:lnTo>
                    <a:pt x="1968" y="2236"/>
                  </a:lnTo>
                  <a:lnTo>
                    <a:pt x="1961" y="2236"/>
                  </a:lnTo>
                  <a:lnTo>
                    <a:pt x="1953" y="2236"/>
                  </a:lnTo>
                  <a:lnTo>
                    <a:pt x="1947" y="2236"/>
                  </a:lnTo>
                  <a:lnTo>
                    <a:pt x="1947" y="2240"/>
                  </a:lnTo>
                  <a:lnTo>
                    <a:pt x="1946" y="2245"/>
                  </a:lnTo>
                  <a:lnTo>
                    <a:pt x="1946" y="2249"/>
                  </a:lnTo>
                  <a:lnTo>
                    <a:pt x="1946" y="2253"/>
                  </a:lnTo>
                  <a:lnTo>
                    <a:pt x="1935" y="2253"/>
                  </a:lnTo>
                  <a:lnTo>
                    <a:pt x="1923" y="2253"/>
                  </a:lnTo>
                  <a:lnTo>
                    <a:pt x="1912" y="2253"/>
                  </a:lnTo>
                  <a:lnTo>
                    <a:pt x="1901" y="2253"/>
                  </a:lnTo>
                  <a:lnTo>
                    <a:pt x="1890" y="2253"/>
                  </a:lnTo>
                  <a:lnTo>
                    <a:pt x="1879" y="2253"/>
                  </a:lnTo>
                  <a:lnTo>
                    <a:pt x="1867" y="2253"/>
                  </a:lnTo>
                  <a:lnTo>
                    <a:pt x="1856" y="2253"/>
                  </a:lnTo>
                  <a:lnTo>
                    <a:pt x="1841" y="2248"/>
                  </a:lnTo>
                  <a:lnTo>
                    <a:pt x="1826" y="2242"/>
                  </a:lnTo>
                  <a:lnTo>
                    <a:pt x="1810" y="2237"/>
                  </a:lnTo>
                  <a:lnTo>
                    <a:pt x="1795" y="2231"/>
                  </a:lnTo>
                  <a:lnTo>
                    <a:pt x="1780" y="2226"/>
                  </a:lnTo>
                  <a:lnTo>
                    <a:pt x="1765" y="2220"/>
                  </a:lnTo>
                  <a:lnTo>
                    <a:pt x="1750" y="2215"/>
                  </a:lnTo>
                  <a:lnTo>
                    <a:pt x="1734" y="2209"/>
                  </a:lnTo>
                  <a:lnTo>
                    <a:pt x="1736" y="2207"/>
                  </a:lnTo>
                  <a:lnTo>
                    <a:pt x="1738" y="2201"/>
                  </a:lnTo>
                  <a:lnTo>
                    <a:pt x="1734" y="2201"/>
                  </a:lnTo>
                  <a:lnTo>
                    <a:pt x="1725" y="2202"/>
                  </a:lnTo>
                  <a:lnTo>
                    <a:pt x="1716" y="2203"/>
                  </a:lnTo>
                  <a:lnTo>
                    <a:pt x="1707" y="2204"/>
                  </a:lnTo>
                  <a:lnTo>
                    <a:pt x="1698" y="2205"/>
                  </a:lnTo>
                  <a:lnTo>
                    <a:pt x="1688" y="2206"/>
                  </a:lnTo>
                  <a:lnTo>
                    <a:pt x="1680" y="2206"/>
                  </a:lnTo>
                  <a:lnTo>
                    <a:pt x="1670" y="2207"/>
                  </a:lnTo>
                  <a:lnTo>
                    <a:pt x="1661" y="2208"/>
                  </a:lnTo>
                  <a:lnTo>
                    <a:pt x="1661" y="2208"/>
                  </a:lnTo>
                  <a:lnTo>
                    <a:pt x="1661" y="2204"/>
                  </a:lnTo>
                  <a:lnTo>
                    <a:pt x="1659" y="2202"/>
                  </a:lnTo>
                  <a:lnTo>
                    <a:pt x="1658" y="2203"/>
                  </a:lnTo>
                  <a:lnTo>
                    <a:pt x="1657" y="2198"/>
                  </a:lnTo>
                  <a:lnTo>
                    <a:pt x="1658" y="2195"/>
                  </a:lnTo>
                  <a:lnTo>
                    <a:pt x="1657" y="2193"/>
                  </a:lnTo>
                  <a:lnTo>
                    <a:pt x="1655" y="2187"/>
                  </a:lnTo>
                  <a:lnTo>
                    <a:pt x="1651" y="2179"/>
                  </a:lnTo>
                  <a:lnTo>
                    <a:pt x="1640" y="2170"/>
                  </a:lnTo>
                  <a:lnTo>
                    <a:pt x="1635" y="2166"/>
                  </a:lnTo>
                  <a:lnTo>
                    <a:pt x="1631" y="2163"/>
                  </a:lnTo>
                  <a:lnTo>
                    <a:pt x="1628" y="2161"/>
                  </a:lnTo>
                  <a:lnTo>
                    <a:pt x="1625" y="2161"/>
                  </a:lnTo>
                  <a:lnTo>
                    <a:pt x="1624" y="2163"/>
                  </a:lnTo>
                  <a:lnTo>
                    <a:pt x="1620" y="2162"/>
                  </a:lnTo>
                  <a:lnTo>
                    <a:pt x="1621" y="2158"/>
                  </a:lnTo>
                  <a:lnTo>
                    <a:pt x="1617" y="2152"/>
                  </a:lnTo>
                  <a:lnTo>
                    <a:pt x="1615" y="2150"/>
                  </a:lnTo>
                  <a:lnTo>
                    <a:pt x="1607" y="2151"/>
                  </a:lnTo>
                  <a:lnTo>
                    <a:pt x="1597" y="2148"/>
                  </a:lnTo>
                  <a:lnTo>
                    <a:pt x="1594" y="2146"/>
                  </a:lnTo>
                  <a:lnTo>
                    <a:pt x="1593" y="2142"/>
                  </a:lnTo>
                  <a:lnTo>
                    <a:pt x="1588" y="2139"/>
                  </a:lnTo>
                  <a:lnTo>
                    <a:pt x="1582" y="2136"/>
                  </a:lnTo>
                  <a:lnTo>
                    <a:pt x="1579" y="2137"/>
                  </a:lnTo>
                  <a:lnTo>
                    <a:pt x="1574" y="2137"/>
                  </a:lnTo>
                  <a:lnTo>
                    <a:pt x="1567" y="2134"/>
                  </a:lnTo>
                  <a:lnTo>
                    <a:pt x="1564" y="2134"/>
                  </a:lnTo>
                  <a:lnTo>
                    <a:pt x="1557" y="2135"/>
                  </a:lnTo>
                  <a:lnTo>
                    <a:pt x="1554" y="2134"/>
                  </a:lnTo>
                  <a:lnTo>
                    <a:pt x="1552" y="2131"/>
                  </a:lnTo>
                  <a:lnTo>
                    <a:pt x="1549" y="2130"/>
                  </a:lnTo>
                  <a:lnTo>
                    <a:pt x="1549" y="2126"/>
                  </a:lnTo>
                  <a:lnTo>
                    <a:pt x="1549" y="2123"/>
                  </a:lnTo>
                  <a:lnTo>
                    <a:pt x="1550" y="2121"/>
                  </a:lnTo>
                  <a:lnTo>
                    <a:pt x="1549" y="2116"/>
                  </a:lnTo>
                  <a:lnTo>
                    <a:pt x="1549" y="2111"/>
                  </a:lnTo>
                  <a:lnTo>
                    <a:pt x="1549" y="2109"/>
                  </a:lnTo>
                  <a:lnTo>
                    <a:pt x="1547" y="2107"/>
                  </a:lnTo>
                  <a:lnTo>
                    <a:pt x="1542" y="2105"/>
                  </a:lnTo>
                  <a:lnTo>
                    <a:pt x="1541" y="2103"/>
                  </a:lnTo>
                  <a:lnTo>
                    <a:pt x="1542" y="2099"/>
                  </a:lnTo>
                  <a:lnTo>
                    <a:pt x="1541" y="2097"/>
                  </a:lnTo>
                  <a:lnTo>
                    <a:pt x="1537" y="2095"/>
                  </a:lnTo>
                  <a:lnTo>
                    <a:pt x="1533" y="2090"/>
                  </a:lnTo>
                  <a:lnTo>
                    <a:pt x="1528" y="2087"/>
                  </a:lnTo>
                  <a:lnTo>
                    <a:pt x="1527" y="2083"/>
                  </a:lnTo>
                  <a:lnTo>
                    <a:pt x="1523" y="2080"/>
                  </a:lnTo>
                  <a:lnTo>
                    <a:pt x="1523" y="2077"/>
                  </a:lnTo>
                  <a:lnTo>
                    <a:pt x="1516" y="2069"/>
                  </a:lnTo>
                  <a:lnTo>
                    <a:pt x="1509" y="2061"/>
                  </a:lnTo>
                  <a:lnTo>
                    <a:pt x="1508" y="2057"/>
                  </a:lnTo>
                  <a:lnTo>
                    <a:pt x="1508" y="2052"/>
                  </a:lnTo>
                  <a:lnTo>
                    <a:pt x="1511" y="2048"/>
                  </a:lnTo>
                  <a:lnTo>
                    <a:pt x="1513" y="2045"/>
                  </a:lnTo>
                  <a:lnTo>
                    <a:pt x="1512" y="2043"/>
                  </a:lnTo>
                  <a:lnTo>
                    <a:pt x="1512" y="2040"/>
                  </a:lnTo>
                  <a:lnTo>
                    <a:pt x="1509" y="2037"/>
                  </a:lnTo>
                  <a:lnTo>
                    <a:pt x="1500" y="2035"/>
                  </a:lnTo>
                  <a:lnTo>
                    <a:pt x="1493" y="2027"/>
                  </a:lnTo>
                  <a:lnTo>
                    <a:pt x="1492" y="2020"/>
                  </a:lnTo>
                  <a:lnTo>
                    <a:pt x="1490" y="2013"/>
                  </a:lnTo>
                  <a:lnTo>
                    <a:pt x="1490" y="2009"/>
                  </a:lnTo>
                  <a:lnTo>
                    <a:pt x="1489" y="2004"/>
                  </a:lnTo>
                  <a:lnTo>
                    <a:pt x="1491" y="2003"/>
                  </a:lnTo>
                  <a:lnTo>
                    <a:pt x="1493" y="2003"/>
                  </a:lnTo>
                  <a:lnTo>
                    <a:pt x="1493" y="2005"/>
                  </a:lnTo>
                  <a:lnTo>
                    <a:pt x="1493" y="2009"/>
                  </a:lnTo>
                  <a:lnTo>
                    <a:pt x="1496" y="2011"/>
                  </a:lnTo>
                  <a:lnTo>
                    <a:pt x="1498" y="2012"/>
                  </a:lnTo>
                  <a:lnTo>
                    <a:pt x="1500" y="2015"/>
                  </a:lnTo>
                  <a:lnTo>
                    <a:pt x="1502" y="2015"/>
                  </a:lnTo>
                  <a:lnTo>
                    <a:pt x="1503" y="2015"/>
                  </a:lnTo>
                  <a:lnTo>
                    <a:pt x="1503" y="2014"/>
                  </a:lnTo>
                  <a:lnTo>
                    <a:pt x="1502" y="2013"/>
                  </a:lnTo>
                  <a:lnTo>
                    <a:pt x="1500" y="2010"/>
                  </a:lnTo>
                  <a:lnTo>
                    <a:pt x="1498" y="2006"/>
                  </a:lnTo>
                  <a:lnTo>
                    <a:pt x="1496" y="2003"/>
                  </a:lnTo>
                  <a:lnTo>
                    <a:pt x="1495" y="1999"/>
                  </a:lnTo>
                  <a:lnTo>
                    <a:pt x="1494" y="1998"/>
                  </a:lnTo>
                  <a:lnTo>
                    <a:pt x="1493" y="1996"/>
                  </a:lnTo>
                  <a:lnTo>
                    <a:pt x="1495" y="1994"/>
                  </a:lnTo>
                  <a:lnTo>
                    <a:pt x="1498" y="1993"/>
                  </a:lnTo>
                  <a:lnTo>
                    <a:pt x="1503" y="1993"/>
                  </a:lnTo>
                  <a:lnTo>
                    <a:pt x="1514" y="1993"/>
                  </a:lnTo>
                  <a:lnTo>
                    <a:pt x="1517" y="1992"/>
                  </a:lnTo>
                  <a:lnTo>
                    <a:pt x="1519" y="1993"/>
                  </a:lnTo>
                  <a:lnTo>
                    <a:pt x="1521" y="1992"/>
                  </a:lnTo>
                  <a:lnTo>
                    <a:pt x="1517" y="1992"/>
                  </a:lnTo>
                  <a:lnTo>
                    <a:pt x="1515" y="1992"/>
                  </a:lnTo>
                  <a:lnTo>
                    <a:pt x="1514" y="1992"/>
                  </a:lnTo>
                  <a:lnTo>
                    <a:pt x="1509" y="1992"/>
                  </a:lnTo>
                  <a:lnTo>
                    <a:pt x="1508" y="1991"/>
                  </a:lnTo>
                  <a:lnTo>
                    <a:pt x="1506" y="1990"/>
                  </a:lnTo>
                  <a:lnTo>
                    <a:pt x="1504" y="1990"/>
                  </a:lnTo>
                  <a:lnTo>
                    <a:pt x="1501" y="1992"/>
                  </a:lnTo>
                  <a:lnTo>
                    <a:pt x="1499" y="1992"/>
                  </a:lnTo>
                  <a:lnTo>
                    <a:pt x="1495" y="1989"/>
                  </a:lnTo>
                  <a:lnTo>
                    <a:pt x="1493" y="1989"/>
                  </a:lnTo>
                  <a:lnTo>
                    <a:pt x="1490" y="1990"/>
                  </a:lnTo>
                  <a:lnTo>
                    <a:pt x="1490" y="1996"/>
                  </a:lnTo>
                  <a:lnTo>
                    <a:pt x="1491" y="2001"/>
                  </a:lnTo>
                  <a:lnTo>
                    <a:pt x="1489" y="2002"/>
                  </a:lnTo>
                  <a:lnTo>
                    <a:pt x="1487" y="1999"/>
                  </a:lnTo>
                  <a:lnTo>
                    <a:pt x="1484" y="1999"/>
                  </a:lnTo>
                  <a:lnTo>
                    <a:pt x="1481" y="1997"/>
                  </a:lnTo>
                  <a:lnTo>
                    <a:pt x="1478" y="1993"/>
                  </a:lnTo>
                  <a:lnTo>
                    <a:pt x="1476" y="1993"/>
                  </a:lnTo>
                  <a:lnTo>
                    <a:pt x="1473" y="1995"/>
                  </a:lnTo>
                  <a:lnTo>
                    <a:pt x="1473" y="1994"/>
                  </a:lnTo>
                  <a:lnTo>
                    <a:pt x="1475" y="1991"/>
                  </a:lnTo>
                  <a:lnTo>
                    <a:pt x="1475" y="1985"/>
                  </a:lnTo>
                  <a:lnTo>
                    <a:pt x="1478" y="1990"/>
                  </a:lnTo>
                  <a:lnTo>
                    <a:pt x="1476" y="1987"/>
                  </a:lnTo>
                  <a:lnTo>
                    <a:pt x="1474" y="1983"/>
                  </a:lnTo>
                  <a:lnTo>
                    <a:pt x="1472" y="1982"/>
                  </a:lnTo>
                  <a:lnTo>
                    <a:pt x="1470" y="1976"/>
                  </a:lnTo>
                  <a:lnTo>
                    <a:pt x="1464" y="1973"/>
                  </a:lnTo>
                  <a:lnTo>
                    <a:pt x="1460" y="1967"/>
                  </a:lnTo>
                  <a:lnTo>
                    <a:pt x="1451" y="1958"/>
                  </a:lnTo>
                  <a:lnTo>
                    <a:pt x="1451" y="1949"/>
                  </a:lnTo>
                  <a:lnTo>
                    <a:pt x="1448" y="1939"/>
                  </a:lnTo>
                  <a:lnTo>
                    <a:pt x="1449" y="1933"/>
                  </a:lnTo>
                  <a:lnTo>
                    <a:pt x="1448" y="1929"/>
                  </a:lnTo>
                  <a:lnTo>
                    <a:pt x="1447" y="1922"/>
                  </a:lnTo>
                  <a:lnTo>
                    <a:pt x="1445" y="1919"/>
                  </a:lnTo>
                  <a:lnTo>
                    <a:pt x="1438" y="1909"/>
                  </a:lnTo>
                  <a:lnTo>
                    <a:pt x="1431" y="1902"/>
                  </a:lnTo>
                  <a:lnTo>
                    <a:pt x="1430" y="1897"/>
                  </a:lnTo>
                  <a:lnTo>
                    <a:pt x="1430" y="1892"/>
                  </a:lnTo>
                  <a:lnTo>
                    <a:pt x="1431" y="1888"/>
                  </a:lnTo>
                  <a:lnTo>
                    <a:pt x="1432" y="1883"/>
                  </a:lnTo>
                  <a:lnTo>
                    <a:pt x="1434" y="1882"/>
                  </a:lnTo>
                  <a:lnTo>
                    <a:pt x="1434" y="1882"/>
                  </a:lnTo>
                  <a:lnTo>
                    <a:pt x="1434" y="1883"/>
                  </a:lnTo>
                  <a:lnTo>
                    <a:pt x="1435" y="1884"/>
                  </a:lnTo>
                  <a:lnTo>
                    <a:pt x="1435" y="1881"/>
                  </a:lnTo>
                  <a:lnTo>
                    <a:pt x="1435" y="1880"/>
                  </a:lnTo>
                  <a:lnTo>
                    <a:pt x="1435" y="1880"/>
                  </a:lnTo>
                  <a:lnTo>
                    <a:pt x="1435" y="1880"/>
                  </a:lnTo>
                  <a:lnTo>
                    <a:pt x="1435" y="1878"/>
                  </a:lnTo>
                  <a:lnTo>
                    <a:pt x="1437" y="1872"/>
                  </a:lnTo>
                  <a:lnTo>
                    <a:pt x="1437" y="1864"/>
                  </a:lnTo>
                  <a:lnTo>
                    <a:pt x="1440" y="1855"/>
                  </a:lnTo>
                  <a:lnTo>
                    <a:pt x="1439" y="1851"/>
                  </a:lnTo>
                  <a:lnTo>
                    <a:pt x="1438" y="1845"/>
                  </a:lnTo>
                  <a:lnTo>
                    <a:pt x="1437" y="1840"/>
                  </a:lnTo>
                  <a:lnTo>
                    <a:pt x="1434" y="1837"/>
                  </a:lnTo>
                  <a:lnTo>
                    <a:pt x="1435" y="1833"/>
                  </a:lnTo>
                  <a:lnTo>
                    <a:pt x="1435" y="1829"/>
                  </a:lnTo>
                  <a:lnTo>
                    <a:pt x="1430" y="1823"/>
                  </a:lnTo>
                  <a:lnTo>
                    <a:pt x="1429" y="1815"/>
                  </a:lnTo>
                  <a:lnTo>
                    <a:pt x="1428" y="1812"/>
                  </a:lnTo>
                  <a:lnTo>
                    <a:pt x="1429" y="1803"/>
                  </a:lnTo>
                  <a:lnTo>
                    <a:pt x="1428" y="1799"/>
                  </a:lnTo>
                  <a:lnTo>
                    <a:pt x="1424" y="1793"/>
                  </a:lnTo>
                  <a:lnTo>
                    <a:pt x="1426" y="1788"/>
                  </a:lnTo>
                  <a:lnTo>
                    <a:pt x="1427" y="1785"/>
                  </a:lnTo>
                  <a:lnTo>
                    <a:pt x="1430" y="1770"/>
                  </a:lnTo>
                  <a:lnTo>
                    <a:pt x="1431" y="1769"/>
                  </a:lnTo>
                  <a:lnTo>
                    <a:pt x="1433" y="1769"/>
                  </a:lnTo>
                  <a:lnTo>
                    <a:pt x="1435" y="1766"/>
                  </a:lnTo>
                  <a:lnTo>
                    <a:pt x="1434" y="1766"/>
                  </a:lnTo>
                  <a:lnTo>
                    <a:pt x="1432" y="1767"/>
                  </a:lnTo>
                  <a:lnTo>
                    <a:pt x="1434" y="1762"/>
                  </a:lnTo>
                  <a:lnTo>
                    <a:pt x="1436" y="1757"/>
                  </a:lnTo>
                  <a:lnTo>
                    <a:pt x="1437" y="1755"/>
                  </a:lnTo>
                  <a:lnTo>
                    <a:pt x="1437" y="1739"/>
                  </a:lnTo>
                  <a:lnTo>
                    <a:pt x="1439" y="1726"/>
                  </a:lnTo>
                  <a:lnTo>
                    <a:pt x="1440" y="1723"/>
                  </a:lnTo>
                  <a:lnTo>
                    <a:pt x="1440" y="1718"/>
                  </a:lnTo>
                  <a:lnTo>
                    <a:pt x="1440" y="1712"/>
                  </a:lnTo>
                  <a:lnTo>
                    <a:pt x="1440" y="1707"/>
                  </a:lnTo>
                  <a:lnTo>
                    <a:pt x="1443" y="1678"/>
                  </a:lnTo>
                  <a:lnTo>
                    <a:pt x="1443" y="1675"/>
                  </a:lnTo>
                  <a:lnTo>
                    <a:pt x="1444" y="1671"/>
                  </a:lnTo>
                  <a:lnTo>
                    <a:pt x="1443" y="1658"/>
                  </a:lnTo>
                  <a:lnTo>
                    <a:pt x="1443" y="1645"/>
                  </a:lnTo>
                  <a:lnTo>
                    <a:pt x="1442" y="1643"/>
                  </a:lnTo>
                  <a:lnTo>
                    <a:pt x="1442" y="1641"/>
                  </a:lnTo>
                  <a:lnTo>
                    <a:pt x="1443" y="1640"/>
                  </a:lnTo>
                  <a:lnTo>
                    <a:pt x="1445" y="1643"/>
                  </a:lnTo>
                  <a:lnTo>
                    <a:pt x="1452" y="1642"/>
                  </a:lnTo>
                  <a:lnTo>
                    <a:pt x="1457" y="1640"/>
                  </a:lnTo>
                  <a:lnTo>
                    <a:pt x="1459" y="1641"/>
                  </a:lnTo>
                  <a:lnTo>
                    <a:pt x="1460" y="1644"/>
                  </a:lnTo>
                  <a:lnTo>
                    <a:pt x="1464" y="1644"/>
                  </a:lnTo>
                  <a:lnTo>
                    <a:pt x="1467" y="1644"/>
                  </a:lnTo>
                  <a:lnTo>
                    <a:pt x="1465" y="1644"/>
                  </a:lnTo>
                  <a:lnTo>
                    <a:pt x="1464" y="1643"/>
                  </a:lnTo>
                  <a:lnTo>
                    <a:pt x="1460" y="1641"/>
                  </a:lnTo>
                  <a:lnTo>
                    <a:pt x="1459" y="1639"/>
                  </a:lnTo>
                  <a:lnTo>
                    <a:pt x="1452" y="1639"/>
                  </a:lnTo>
                  <a:lnTo>
                    <a:pt x="1451" y="1637"/>
                  </a:lnTo>
                  <a:lnTo>
                    <a:pt x="1445" y="1639"/>
                  </a:lnTo>
                  <a:lnTo>
                    <a:pt x="1443" y="1637"/>
                  </a:lnTo>
                  <a:lnTo>
                    <a:pt x="1439" y="1638"/>
                  </a:lnTo>
                  <a:lnTo>
                    <a:pt x="1440" y="1634"/>
                  </a:lnTo>
                  <a:lnTo>
                    <a:pt x="1440" y="1628"/>
                  </a:lnTo>
                  <a:lnTo>
                    <a:pt x="1440" y="1623"/>
                  </a:lnTo>
                  <a:lnTo>
                    <a:pt x="1441" y="1627"/>
                  </a:lnTo>
                  <a:lnTo>
                    <a:pt x="1443" y="1631"/>
                  </a:lnTo>
                  <a:lnTo>
                    <a:pt x="1445" y="1626"/>
                  </a:lnTo>
                  <a:lnTo>
                    <a:pt x="1445" y="1620"/>
                  </a:lnTo>
                  <a:lnTo>
                    <a:pt x="1443" y="1619"/>
                  </a:lnTo>
                  <a:lnTo>
                    <a:pt x="1439" y="1617"/>
                  </a:lnTo>
                  <a:lnTo>
                    <a:pt x="1438" y="1611"/>
                  </a:lnTo>
                  <a:lnTo>
                    <a:pt x="1446" y="1606"/>
                  </a:lnTo>
                  <a:lnTo>
                    <a:pt x="1442" y="1606"/>
                  </a:lnTo>
                  <a:lnTo>
                    <a:pt x="1440" y="1603"/>
                  </a:lnTo>
                  <a:lnTo>
                    <a:pt x="1438" y="1603"/>
                  </a:lnTo>
                  <a:lnTo>
                    <a:pt x="1438" y="1604"/>
                  </a:lnTo>
                  <a:lnTo>
                    <a:pt x="1437" y="1607"/>
                  </a:lnTo>
                  <a:lnTo>
                    <a:pt x="1437" y="1604"/>
                  </a:lnTo>
                  <a:lnTo>
                    <a:pt x="1436" y="1601"/>
                  </a:lnTo>
                  <a:lnTo>
                    <a:pt x="1435" y="1595"/>
                  </a:lnTo>
                  <a:lnTo>
                    <a:pt x="1432" y="1585"/>
                  </a:lnTo>
                  <a:lnTo>
                    <a:pt x="1429" y="1574"/>
                  </a:lnTo>
                  <a:lnTo>
                    <a:pt x="1427" y="1568"/>
                  </a:lnTo>
                  <a:lnTo>
                    <a:pt x="1422" y="1562"/>
                  </a:lnTo>
                  <a:lnTo>
                    <a:pt x="1420" y="1558"/>
                  </a:lnTo>
                  <a:lnTo>
                    <a:pt x="1419" y="1550"/>
                  </a:lnTo>
                  <a:lnTo>
                    <a:pt x="1420" y="1544"/>
                  </a:lnTo>
                  <a:lnTo>
                    <a:pt x="1419" y="1540"/>
                  </a:lnTo>
                  <a:lnTo>
                    <a:pt x="1421" y="1540"/>
                  </a:lnTo>
                  <a:lnTo>
                    <a:pt x="1428" y="1543"/>
                  </a:lnTo>
                  <a:lnTo>
                    <a:pt x="1436" y="1546"/>
                  </a:lnTo>
                  <a:lnTo>
                    <a:pt x="1439" y="1548"/>
                  </a:lnTo>
                  <a:lnTo>
                    <a:pt x="1442" y="1549"/>
                  </a:lnTo>
                  <a:lnTo>
                    <a:pt x="1464" y="1552"/>
                  </a:lnTo>
                  <a:lnTo>
                    <a:pt x="1465" y="1552"/>
                  </a:lnTo>
                  <a:lnTo>
                    <a:pt x="1469" y="1550"/>
                  </a:lnTo>
                  <a:lnTo>
                    <a:pt x="1470" y="1551"/>
                  </a:lnTo>
                  <a:lnTo>
                    <a:pt x="1473" y="1554"/>
                  </a:lnTo>
                  <a:lnTo>
                    <a:pt x="1475" y="1554"/>
                  </a:lnTo>
                  <a:lnTo>
                    <a:pt x="1476" y="1554"/>
                  </a:lnTo>
                  <a:lnTo>
                    <a:pt x="1478" y="1553"/>
                  </a:lnTo>
                  <a:lnTo>
                    <a:pt x="1481" y="1551"/>
                  </a:lnTo>
                  <a:lnTo>
                    <a:pt x="1481" y="1552"/>
                  </a:lnTo>
                  <a:lnTo>
                    <a:pt x="1481" y="1554"/>
                  </a:lnTo>
                  <a:lnTo>
                    <a:pt x="1482" y="1557"/>
                  </a:lnTo>
                  <a:lnTo>
                    <a:pt x="1484" y="1561"/>
                  </a:lnTo>
                  <a:lnTo>
                    <a:pt x="1484" y="1563"/>
                  </a:lnTo>
                  <a:lnTo>
                    <a:pt x="1481" y="1570"/>
                  </a:lnTo>
                  <a:lnTo>
                    <a:pt x="1480" y="1570"/>
                  </a:lnTo>
                  <a:lnTo>
                    <a:pt x="1480" y="1568"/>
                  </a:lnTo>
                  <a:lnTo>
                    <a:pt x="1480" y="1567"/>
                  </a:lnTo>
                  <a:lnTo>
                    <a:pt x="1472" y="1579"/>
                  </a:lnTo>
                  <a:lnTo>
                    <a:pt x="1470" y="1584"/>
                  </a:lnTo>
                  <a:lnTo>
                    <a:pt x="1469" y="1587"/>
                  </a:lnTo>
                  <a:lnTo>
                    <a:pt x="1469" y="1588"/>
                  </a:lnTo>
                  <a:lnTo>
                    <a:pt x="1470" y="1588"/>
                  </a:lnTo>
                  <a:lnTo>
                    <a:pt x="1473" y="1588"/>
                  </a:lnTo>
                  <a:lnTo>
                    <a:pt x="1476" y="1585"/>
                  </a:lnTo>
                  <a:lnTo>
                    <a:pt x="1476" y="1585"/>
                  </a:lnTo>
                  <a:lnTo>
                    <a:pt x="1473" y="1586"/>
                  </a:lnTo>
                  <a:lnTo>
                    <a:pt x="1471" y="1586"/>
                  </a:lnTo>
                  <a:lnTo>
                    <a:pt x="1471" y="1584"/>
                  </a:lnTo>
                  <a:lnTo>
                    <a:pt x="1472" y="1582"/>
                  </a:lnTo>
                  <a:lnTo>
                    <a:pt x="1474" y="1578"/>
                  </a:lnTo>
                  <a:lnTo>
                    <a:pt x="1476" y="1576"/>
                  </a:lnTo>
                  <a:lnTo>
                    <a:pt x="1480" y="1574"/>
                  </a:lnTo>
                  <a:lnTo>
                    <a:pt x="1481" y="1572"/>
                  </a:lnTo>
                  <a:lnTo>
                    <a:pt x="1482" y="1569"/>
                  </a:lnTo>
                  <a:lnTo>
                    <a:pt x="1486" y="1565"/>
                  </a:lnTo>
                  <a:lnTo>
                    <a:pt x="1487" y="1565"/>
                  </a:lnTo>
                  <a:lnTo>
                    <a:pt x="1487" y="1562"/>
                  </a:lnTo>
                  <a:lnTo>
                    <a:pt x="1487" y="1561"/>
                  </a:lnTo>
                  <a:lnTo>
                    <a:pt x="1489" y="1562"/>
                  </a:lnTo>
                  <a:lnTo>
                    <a:pt x="1489" y="1567"/>
                  </a:lnTo>
                  <a:lnTo>
                    <a:pt x="1489" y="1568"/>
                  </a:lnTo>
                  <a:lnTo>
                    <a:pt x="1486" y="1571"/>
                  </a:lnTo>
                  <a:lnTo>
                    <a:pt x="1486" y="1572"/>
                  </a:lnTo>
                  <a:lnTo>
                    <a:pt x="1486" y="1576"/>
                  </a:lnTo>
                  <a:lnTo>
                    <a:pt x="1486" y="1576"/>
                  </a:lnTo>
                  <a:lnTo>
                    <a:pt x="1484" y="1576"/>
                  </a:lnTo>
                  <a:lnTo>
                    <a:pt x="1484" y="1576"/>
                  </a:lnTo>
                  <a:lnTo>
                    <a:pt x="1487" y="1580"/>
                  </a:lnTo>
                  <a:lnTo>
                    <a:pt x="1488" y="1583"/>
                  </a:lnTo>
                  <a:lnTo>
                    <a:pt x="1488" y="1585"/>
                  </a:lnTo>
                  <a:lnTo>
                    <a:pt x="1487" y="1591"/>
                  </a:lnTo>
                  <a:lnTo>
                    <a:pt x="1486" y="1592"/>
                  </a:lnTo>
                  <a:lnTo>
                    <a:pt x="1485" y="1592"/>
                  </a:lnTo>
                  <a:lnTo>
                    <a:pt x="1483" y="1590"/>
                  </a:lnTo>
                  <a:lnTo>
                    <a:pt x="1482" y="1590"/>
                  </a:lnTo>
                  <a:lnTo>
                    <a:pt x="1481" y="1595"/>
                  </a:lnTo>
                  <a:lnTo>
                    <a:pt x="1481" y="1594"/>
                  </a:lnTo>
                  <a:lnTo>
                    <a:pt x="1480" y="1589"/>
                  </a:lnTo>
                  <a:lnTo>
                    <a:pt x="1479" y="1589"/>
                  </a:lnTo>
                  <a:lnTo>
                    <a:pt x="1476" y="1591"/>
                  </a:lnTo>
                  <a:lnTo>
                    <a:pt x="1475" y="1593"/>
                  </a:lnTo>
                  <a:lnTo>
                    <a:pt x="1474" y="1597"/>
                  </a:lnTo>
                  <a:lnTo>
                    <a:pt x="1473" y="1598"/>
                  </a:lnTo>
                  <a:lnTo>
                    <a:pt x="1476" y="1598"/>
                  </a:lnTo>
                  <a:lnTo>
                    <a:pt x="1480" y="1598"/>
                  </a:lnTo>
                  <a:lnTo>
                    <a:pt x="1482" y="1599"/>
                  </a:lnTo>
                  <a:lnTo>
                    <a:pt x="1483" y="1599"/>
                  </a:lnTo>
                  <a:lnTo>
                    <a:pt x="1486" y="1598"/>
                  </a:lnTo>
                  <a:lnTo>
                    <a:pt x="1486" y="1597"/>
                  </a:lnTo>
                  <a:lnTo>
                    <a:pt x="1488" y="1592"/>
                  </a:lnTo>
                  <a:lnTo>
                    <a:pt x="1489" y="1591"/>
                  </a:lnTo>
                  <a:lnTo>
                    <a:pt x="1491" y="1591"/>
                  </a:lnTo>
                  <a:lnTo>
                    <a:pt x="1492" y="1590"/>
                  </a:lnTo>
                  <a:lnTo>
                    <a:pt x="1494" y="1587"/>
                  </a:lnTo>
                  <a:lnTo>
                    <a:pt x="1494" y="1586"/>
                  </a:lnTo>
                  <a:lnTo>
                    <a:pt x="1493" y="1580"/>
                  </a:lnTo>
                  <a:lnTo>
                    <a:pt x="1493" y="1576"/>
                  </a:lnTo>
                  <a:lnTo>
                    <a:pt x="1493" y="1575"/>
                  </a:lnTo>
                  <a:lnTo>
                    <a:pt x="1492" y="1574"/>
                  </a:lnTo>
                  <a:lnTo>
                    <a:pt x="1492" y="1573"/>
                  </a:lnTo>
                  <a:lnTo>
                    <a:pt x="1493" y="1571"/>
                  </a:lnTo>
                  <a:lnTo>
                    <a:pt x="1493" y="1569"/>
                  </a:lnTo>
                  <a:lnTo>
                    <a:pt x="1493" y="1568"/>
                  </a:lnTo>
                  <a:lnTo>
                    <a:pt x="1493" y="1566"/>
                  </a:lnTo>
                  <a:lnTo>
                    <a:pt x="1495" y="1562"/>
                  </a:lnTo>
                  <a:lnTo>
                    <a:pt x="1495" y="1561"/>
                  </a:lnTo>
                  <a:lnTo>
                    <a:pt x="1498" y="1557"/>
                  </a:lnTo>
                  <a:lnTo>
                    <a:pt x="1497" y="1556"/>
                  </a:lnTo>
                  <a:lnTo>
                    <a:pt x="1495" y="1554"/>
                  </a:lnTo>
                  <a:lnTo>
                    <a:pt x="1494" y="1552"/>
                  </a:lnTo>
                  <a:lnTo>
                    <a:pt x="1493" y="1549"/>
                  </a:lnTo>
                  <a:lnTo>
                    <a:pt x="1492" y="1549"/>
                  </a:lnTo>
                  <a:lnTo>
                    <a:pt x="1492" y="1549"/>
                  </a:lnTo>
                  <a:lnTo>
                    <a:pt x="1493" y="1553"/>
                  </a:lnTo>
                  <a:lnTo>
                    <a:pt x="1493" y="1554"/>
                  </a:lnTo>
                  <a:lnTo>
                    <a:pt x="1490" y="1551"/>
                  </a:lnTo>
                  <a:lnTo>
                    <a:pt x="1489" y="1550"/>
                  </a:lnTo>
                  <a:lnTo>
                    <a:pt x="1489" y="1548"/>
                  </a:lnTo>
                  <a:lnTo>
                    <a:pt x="1489" y="1546"/>
                  </a:lnTo>
                  <a:lnTo>
                    <a:pt x="1491" y="1545"/>
                  </a:lnTo>
                  <a:lnTo>
                    <a:pt x="1493" y="1545"/>
                  </a:lnTo>
                  <a:lnTo>
                    <a:pt x="1492" y="1543"/>
                  </a:lnTo>
                  <a:lnTo>
                    <a:pt x="1490" y="1540"/>
                  </a:lnTo>
                  <a:lnTo>
                    <a:pt x="1488" y="1538"/>
                  </a:lnTo>
                  <a:lnTo>
                    <a:pt x="1487" y="1537"/>
                  </a:lnTo>
                  <a:lnTo>
                    <a:pt x="1485" y="1536"/>
                  </a:lnTo>
                  <a:lnTo>
                    <a:pt x="1484" y="1536"/>
                  </a:lnTo>
                  <a:lnTo>
                    <a:pt x="1484" y="1535"/>
                  </a:lnTo>
                  <a:lnTo>
                    <a:pt x="1484" y="1534"/>
                  </a:lnTo>
                  <a:lnTo>
                    <a:pt x="1486" y="1534"/>
                  </a:lnTo>
                  <a:lnTo>
                    <a:pt x="1488" y="1534"/>
                  </a:lnTo>
                  <a:lnTo>
                    <a:pt x="1490" y="1534"/>
                  </a:lnTo>
                  <a:lnTo>
                    <a:pt x="1489" y="1532"/>
                  </a:lnTo>
                  <a:lnTo>
                    <a:pt x="1489" y="1531"/>
                  </a:lnTo>
                  <a:lnTo>
                    <a:pt x="1489" y="1526"/>
                  </a:lnTo>
                  <a:lnTo>
                    <a:pt x="1488" y="1521"/>
                  </a:lnTo>
                  <a:lnTo>
                    <a:pt x="1487" y="1520"/>
                  </a:lnTo>
                  <a:lnTo>
                    <a:pt x="1487" y="1520"/>
                  </a:lnTo>
                  <a:lnTo>
                    <a:pt x="1486" y="1521"/>
                  </a:lnTo>
                  <a:lnTo>
                    <a:pt x="1485" y="1521"/>
                  </a:lnTo>
                  <a:lnTo>
                    <a:pt x="1484" y="1519"/>
                  </a:lnTo>
                  <a:lnTo>
                    <a:pt x="1482" y="1516"/>
                  </a:lnTo>
                  <a:lnTo>
                    <a:pt x="1480" y="1510"/>
                  </a:lnTo>
                  <a:lnTo>
                    <a:pt x="1484" y="1510"/>
                  </a:lnTo>
                  <a:lnTo>
                    <a:pt x="1497" y="1510"/>
                  </a:lnTo>
                  <a:lnTo>
                    <a:pt x="1511" y="1510"/>
                  </a:lnTo>
                  <a:lnTo>
                    <a:pt x="1525" y="1510"/>
                  </a:lnTo>
                  <a:lnTo>
                    <a:pt x="1538" y="1510"/>
                  </a:lnTo>
                  <a:lnTo>
                    <a:pt x="1552" y="1510"/>
                  </a:lnTo>
                  <a:lnTo>
                    <a:pt x="1566" y="1510"/>
                  </a:lnTo>
                  <a:lnTo>
                    <a:pt x="1579" y="1510"/>
                  </a:lnTo>
                  <a:lnTo>
                    <a:pt x="1593" y="1510"/>
                  </a:lnTo>
                  <a:lnTo>
                    <a:pt x="1606" y="1510"/>
                  </a:lnTo>
                  <a:lnTo>
                    <a:pt x="1620" y="1510"/>
                  </a:lnTo>
                  <a:lnTo>
                    <a:pt x="1634" y="1510"/>
                  </a:lnTo>
                  <a:lnTo>
                    <a:pt x="1647" y="1510"/>
                  </a:lnTo>
                  <a:lnTo>
                    <a:pt x="1661" y="1510"/>
                  </a:lnTo>
                  <a:lnTo>
                    <a:pt x="1675" y="1510"/>
                  </a:lnTo>
                  <a:lnTo>
                    <a:pt x="1688" y="1510"/>
                  </a:lnTo>
                  <a:lnTo>
                    <a:pt x="1701" y="1510"/>
                  </a:lnTo>
                  <a:lnTo>
                    <a:pt x="1716" y="1510"/>
                  </a:lnTo>
                  <a:lnTo>
                    <a:pt x="1729" y="1510"/>
                  </a:lnTo>
                  <a:lnTo>
                    <a:pt x="1743" y="1510"/>
                  </a:lnTo>
                  <a:lnTo>
                    <a:pt x="1756" y="1510"/>
                  </a:lnTo>
                  <a:lnTo>
                    <a:pt x="1770" y="1510"/>
                  </a:lnTo>
                  <a:lnTo>
                    <a:pt x="1784" y="1510"/>
                  </a:lnTo>
                  <a:lnTo>
                    <a:pt x="1797" y="1510"/>
                  </a:lnTo>
                  <a:lnTo>
                    <a:pt x="1811" y="1510"/>
                  </a:lnTo>
                  <a:lnTo>
                    <a:pt x="1824" y="1510"/>
                  </a:lnTo>
                  <a:lnTo>
                    <a:pt x="1838" y="1510"/>
                  </a:lnTo>
                  <a:lnTo>
                    <a:pt x="1852" y="1510"/>
                  </a:lnTo>
                  <a:lnTo>
                    <a:pt x="1865" y="1510"/>
                  </a:lnTo>
                  <a:lnTo>
                    <a:pt x="1879" y="1510"/>
                  </a:lnTo>
                  <a:lnTo>
                    <a:pt x="1893" y="1510"/>
                  </a:lnTo>
                  <a:lnTo>
                    <a:pt x="1906" y="1510"/>
                  </a:lnTo>
                  <a:lnTo>
                    <a:pt x="1920" y="1510"/>
                  </a:lnTo>
                  <a:lnTo>
                    <a:pt x="1933" y="1510"/>
                  </a:lnTo>
                  <a:lnTo>
                    <a:pt x="1947" y="1510"/>
                  </a:lnTo>
                  <a:lnTo>
                    <a:pt x="1961" y="1510"/>
                  </a:lnTo>
                  <a:lnTo>
                    <a:pt x="1974" y="1510"/>
                  </a:lnTo>
                  <a:lnTo>
                    <a:pt x="1988" y="1510"/>
                  </a:lnTo>
                  <a:lnTo>
                    <a:pt x="2002" y="1510"/>
                  </a:lnTo>
                  <a:lnTo>
                    <a:pt x="2015" y="1510"/>
                  </a:lnTo>
                  <a:lnTo>
                    <a:pt x="2029" y="1510"/>
                  </a:lnTo>
                  <a:lnTo>
                    <a:pt x="2043" y="1510"/>
                  </a:lnTo>
                  <a:lnTo>
                    <a:pt x="2056" y="1510"/>
                  </a:lnTo>
                  <a:lnTo>
                    <a:pt x="2070" y="1510"/>
                  </a:lnTo>
                  <a:lnTo>
                    <a:pt x="2084" y="1510"/>
                  </a:lnTo>
                  <a:lnTo>
                    <a:pt x="2097" y="1510"/>
                  </a:lnTo>
                  <a:lnTo>
                    <a:pt x="2111" y="1510"/>
                  </a:lnTo>
                  <a:lnTo>
                    <a:pt x="2125" y="1510"/>
                  </a:lnTo>
                  <a:lnTo>
                    <a:pt x="2138" y="1510"/>
                  </a:lnTo>
                  <a:lnTo>
                    <a:pt x="2152" y="1510"/>
                  </a:lnTo>
                  <a:lnTo>
                    <a:pt x="2165" y="1510"/>
                  </a:lnTo>
                  <a:lnTo>
                    <a:pt x="2179" y="1510"/>
                  </a:lnTo>
                  <a:lnTo>
                    <a:pt x="2193" y="1510"/>
                  </a:lnTo>
                  <a:lnTo>
                    <a:pt x="2206" y="1510"/>
                  </a:lnTo>
                  <a:lnTo>
                    <a:pt x="2220" y="1510"/>
                  </a:lnTo>
                  <a:lnTo>
                    <a:pt x="2233" y="1510"/>
                  </a:lnTo>
                  <a:lnTo>
                    <a:pt x="2247" y="1510"/>
                  </a:lnTo>
                  <a:lnTo>
                    <a:pt x="2261" y="1510"/>
                  </a:lnTo>
                  <a:lnTo>
                    <a:pt x="2274" y="1510"/>
                  </a:lnTo>
                  <a:lnTo>
                    <a:pt x="2288" y="1510"/>
                  </a:lnTo>
                  <a:lnTo>
                    <a:pt x="2301" y="1510"/>
                  </a:lnTo>
                  <a:lnTo>
                    <a:pt x="2315" y="1510"/>
                  </a:lnTo>
                  <a:lnTo>
                    <a:pt x="2329" y="1510"/>
                  </a:lnTo>
                  <a:lnTo>
                    <a:pt x="2342" y="1510"/>
                  </a:lnTo>
                  <a:lnTo>
                    <a:pt x="2356" y="1510"/>
                  </a:lnTo>
                  <a:lnTo>
                    <a:pt x="2364" y="1510"/>
                  </a:lnTo>
                  <a:lnTo>
                    <a:pt x="2364" y="1499"/>
                  </a:lnTo>
                  <a:lnTo>
                    <a:pt x="2364" y="1491"/>
                  </a:lnTo>
                  <a:lnTo>
                    <a:pt x="2371" y="1493"/>
                  </a:lnTo>
                  <a:lnTo>
                    <a:pt x="2373" y="1494"/>
                  </a:lnTo>
                  <a:lnTo>
                    <a:pt x="2374" y="1494"/>
                  </a:lnTo>
                  <a:lnTo>
                    <a:pt x="2374" y="1497"/>
                  </a:lnTo>
                  <a:lnTo>
                    <a:pt x="2374" y="1504"/>
                  </a:lnTo>
                  <a:lnTo>
                    <a:pt x="2375" y="1509"/>
                  </a:lnTo>
                  <a:lnTo>
                    <a:pt x="2378" y="1516"/>
                  </a:lnTo>
                  <a:lnTo>
                    <a:pt x="2378" y="1516"/>
                  </a:lnTo>
                  <a:lnTo>
                    <a:pt x="2378" y="1519"/>
                  </a:lnTo>
                  <a:lnTo>
                    <a:pt x="2379" y="1520"/>
                  </a:lnTo>
                  <a:lnTo>
                    <a:pt x="2381" y="1522"/>
                  </a:lnTo>
                  <a:lnTo>
                    <a:pt x="2388" y="1524"/>
                  </a:lnTo>
                  <a:lnTo>
                    <a:pt x="2399" y="1526"/>
                  </a:lnTo>
                  <a:lnTo>
                    <a:pt x="2405" y="1529"/>
                  </a:lnTo>
                  <a:lnTo>
                    <a:pt x="2407" y="1531"/>
                  </a:lnTo>
                  <a:lnTo>
                    <a:pt x="2410" y="1532"/>
                  </a:lnTo>
                  <a:lnTo>
                    <a:pt x="2415" y="1532"/>
                  </a:lnTo>
                  <a:lnTo>
                    <a:pt x="2418" y="1530"/>
                  </a:lnTo>
                  <a:lnTo>
                    <a:pt x="2421" y="1528"/>
                  </a:lnTo>
                  <a:close/>
                  <a:moveTo>
                    <a:pt x="36" y="1288"/>
                  </a:moveTo>
                  <a:lnTo>
                    <a:pt x="26" y="1294"/>
                  </a:lnTo>
                  <a:lnTo>
                    <a:pt x="23" y="1298"/>
                  </a:lnTo>
                  <a:lnTo>
                    <a:pt x="20" y="1302"/>
                  </a:lnTo>
                  <a:lnTo>
                    <a:pt x="18" y="1304"/>
                  </a:lnTo>
                  <a:lnTo>
                    <a:pt x="17" y="1305"/>
                  </a:lnTo>
                  <a:lnTo>
                    <a:pt x="15" y="1306"/>
                  </a:lnTo>
                  <a:lnTo>
                    <a:pt x="12" y="1309"/>
                  </a:lnTo>
                  <a:lnTo>
                    <a:pt x="11" y="1309"/>
                  </a:lnTo>
                  <a:lnTo>
                    <a:pt x="1" y="1315"/>
                  </a:lnTo>
                  <a:lnTo>
                    <a:pt x="0" y="1315"/>
                  </a:lnTo>
                  <a:lnTo>
                    <a:pt x="1" y="1314"/>
                  </a:lnTo>
                  <a:lnTo>
                    <a:pt x="4" y="1311"/>
                  </a:lnTo>
                  <a:lnTo>
                    <a:pt x="6" y="1309"/>
                  </a:lnTo>
                  <a:lnTo>
                    <a:pt x="8" y="1305"/>
                  </a:lnTo>
                  <a:lnTo>
                    <a:pt x="9" y="1304"/>
                  </a:lnTo>
                  <a:lnTo>
                    <a:pt x="10" y="1302"/>
                  </a:lnTo>
                  <a:lnTo>
                    <a:pt x="10" y="1299"/>
                  </a:lnTo>
                  <a:lnTo>
                    <a:pt x="11" y="1297"/>
                  </a:lnTo>
                  <a:lnTo>
                    <a:pt x="13" y="1294"/>
                  </a:lnTo>
                  <a:lnTo>
                    <a:pt x="14" y="1293"/>
                  </a:lnTo>
                  <a:lnTo>
                    <a:pt x="17" y="1293"/>
                  </a:lnTo>
                  <a:lnTo>
                    <a:pt x="21" y="1293"/>
                  </a:lnTo>
                  <a:lnTo>
                    <a:pt x="23" y="1291"/>
                  </a:lnTo>
                  <a:lnTo>
                    <a:pt x="23" y="1291"/>
                  </a:lnTo>
                  <a:lnTo>
                    <a:pt x="22" y="1289"/>
                  </a:lnTo>
                  <a:lnTo>
                    <a:pt x="22" y="1288"/>
                  </a:lnTo>
                  <a:lnTo>
                    <a:pt x="22" y="1285"/>
                  </a:lnTo>
                  <a:lnTo>
                    <a:pt x="23" y="1282"/>
                  </a:lnTo>
                  <a:lnTo>
                    <a:pt x="26" y="1280"/>
                  </a:lnTo>
                  <a:lnTo>
                    <a:pt x="29" y="1278"/>
                  </a:lnTo>
                  <a:lnTo>
                    <a:pt x="33" y="1276"/>
                  </a:lnTo>
                  <a:lnTo>
                    <a:pt x="35" y="1276"/>
                  </a:lnTo>
                  <a:lnTo>
                    <a:pt x="40" y="1280"/>
                  </a:lnTo>
                  <a:lnTo>
                    <a:pt x="41" y="1281"/>
                  </a:lnTo>
                  <a:lnTo>
                    <a:pt x="40" y="1283"/>
                  </a:lnTo>
                  <a:lnTo>
                    <a:pt x="39" y="1286"/>
                  </a:lnTo>
                  <a:lnTo>
                    <a:pt x="36" y="1288"/>
                  </a:lnTo>
                  <a:close/>
                  <a:moveTo>
                    <a:pt x="92" y="1268"/>
                  </a:moveTo>
                  <a:lnTo>
                    <a:pt x="91" y="1268"/>
                  </a:lnTo>
                  <a:lnTo>
                    <a:pt x="91" y="1267"/>
                  </a:lnTo>
                  <a:lnTo>
                    <a:pt x="91" y="1265"/>
                  </a:lnTo>
                  <a:lnTo>
                    <a:pt x="91" y="1264"/>
                  </a:lnTo>
                  <a:lnTo>
                    <a:pt x="92" y="1263"/>
                  </a:lnTo>
                  <a:lnTo>
                    <a:pt x="94" y="1262"/>
                  </a:lnTo>
                  <a:lnTo>
                    <a:pt x="95" y="1261"/>
                  </a:lnTo>
                  <a:lnTo>
                    <a:pt x="96" y="1262"/>
                  </a:lnTo>
                  <a:lnTo>
                    <a:pt x="94" y="1264"/>
                  </a:lnTo>
                  <a:lnTo>
                    <a:pt x="93" y="1266"/>
                  </a:lnTo>
                  <a:lnTo>
                    <a:pt x="92" y="1268"/>
                  </a:lnTo>
                  <a:close/>
                  <a:moveTo>
                    <a:pt x="79" y="1258"/>
                  </a:moveTo>
                  <a:lnTo>
                    <a:pt x="80" y="1261"/>
                  </a:lnTo>
                  <a:lnTo>
                    <a:pt x="83" y="1259"/>
                  </a:lnTo>
                  <a:lnTo>
                    <a:pt x="85" y="1257"/>
                  </a:lnTo>
                  <a:lnTo>
                    <a:pt x="86" y="1254"/>
                  </a:lnTo>
                  <a:lnTo>
                    <a:pt x="87" y="1253"/>
                  </a:lnTo>
                  <a:lnTo>
                    <a:pt x="88" y="1254"/>
                  </a:lnTo>
                  <a:lnTo>
                    <a:pt x="91" y="1257"/>
                  </a:lnTo>
                  <a:lnTo>
                    <a:pt x="89" y="1259"/>
                  </a:lnTo>
                  <a:lnTo>
                    <a:pt x="83" y="1264"/>
                  </a:lnTo>
                  <a:lnTo>
                    <a:pt x="81" y="1267"/>
                  </a:lnTo>
                  <a:lnTo>
                    <a:pt x="81" y="1269"/>
                  </a:lnTo>
                  <a:lnTo>
                    <a:pt x="86" y="1268"/>
                  </a:lnTo>
                  <a:lnTo>
                    <a:pt x="87" y="1268"/>
                  </a:lnTo>
                  <a:lnTo>
                    <a:pt x="89" y="1269"/>
                  </a:lnTo>
                  <a:lnTo>
                    <a:pt x="87" y="1270"/>
                  </a:lnTo>
                  <a:lnTo>
                    <a:pt x="85" y="1272"/>
                  </a:lnTo>
                  <a:lnTo>
                    <a:pt x="82" y="1274"/>
                  </a:lnTo>
                  <a:lnTo>
                    <a:pt x="76" y="1278"/>
                  </a:lnTo>
                  <a:lnTo>
                    <a:pt x="74" y="1281"/>
                  </a:lnTo>
                  <a:lnTo>
                    <a:pt x="72" y="1283"/>
                  </a:lnTo>
                  <a:lnTo>
                    <a:pt x="68" y="1283"/>
                  </a:lnTo>
                  <a:lnTo>
                    <a:pt x="62" y="1285"/>
                  </a:lnTo>
                  <a:lnTo>
                    <a:pt x="58" y="1287"/>
                  </a:lnTo>
                  <a:lnTo>
                    <a:pt x="57" y="1288"/>
                  </a:lnTo>
                  <a:lnTo>
                    <a:pt x="56" y="1288"/>
                  </a:lnTo>
                  <a:lnTo>
                    <a:pt x="55" y="1288"/>
                  </a:lnTo>
                  <a:lnTo>
                    <a:pt x="53" y="1289"/>
                  </a:lnTo>
                  <a:lnTo>
                    <a:pt x="51" y="1291"/>
                  </a:lnTo>
                  <a:lnTo>
                    <a:pt x="50" y="1292"/>
                  </a:lnTo>
                  <a:lnTo>
                    <a:pt x="48" y="1292"/>
                  </a:lnTo>
                  <a:lnTo>
                    <a:pt x="46" y="1293"/>
                  </a:lnTo>
                  <a:lnTo>
                    <a:pt x="45" y="1293"/>
                  </a:lnTo>
                  <a:lnTo>
                    <a:pt x="42" y="1291"/>
                  </a:lnTo>
                  <a:lnTo>
                    <a:pt x="41" y="1289"/>
                  </a:lnTo>
                  <a:lnTo>
                    <a:pt x="44" y="1287"/>
                  </a:lnTo>
                  <a:lnTo>
                    <a:pt x="46" y="1286"/>
                  </a:lnTo>
                  <a:lnTo>
                    <a:pt x="50" y="1286"/>
                  </a:lnTo>
                  <a:lnTo>
                    <a:pt x="53" y="1283"/>
                  </a:lnTo>
                  <a:lnTo>
                    <a:pt x="60" y="1280"/>
                  </a:lnTo>
                  <a:lnTo>
                    <a:pt x="62" y="1278"/>
                  </a:lnTo>
                  <a:lnTo>
                    <a:pt x="64" y="1272"/>
                  </a:lnTo>
                  <a:lnTo>
                    <a:pt x="66" y="1272"/>
                  </a:lnTo>
                  <a:lnTo>
                    <a:pt x="66" y="1269"/>
                  </a:lnTo>
                  <a:lnTo>
                    <a:pt x="70" y="1269"/>
                  </a:lnTo>
                  <a:lnTo>
                    <a:pt x="72" y="1272"/>
                  </a:lnTo>
                  <a:lnTo>
                    <a:pt x="72" y="1272"/>
                  </a:lnTo>
                  <a:lnTo>
                    <a:pt x="73" y="1272"/>
                  </a:lnTo>
                  <a:lnTo>
                    <a:pt x="73" y="1270"/>
                  </a:lnTo>
                  <a:lnTo>
                    <a:pt x="75" y="1269"/>
                  </a:lnTo>
                  <a:lnTo>
                    <a:pt x="74" y="1267"/>
                  </a:lnTo>
                  <a:lnTo>
                    <a:pt x="70" y="1266"/>
                  </a:lnTo>
                  <a:lnTo>
                    <a:pt x="67" y="1265"/>
                  </a:lnTo>
                  <a:lnTo>
                    <a:pt x="66" y="1265"/>
                  </a:lnTo>
                  <a:lnTo>
                    <a:pt x="64" y="1264"/>
                  </a:lnTo>
                  <a:lnTo>
                    <a:pt x="63" y="1263"/>
                  </a:lnTo>
                  <a:lnTo>
                    <a:pt x="63" y="1261"/>
                  </a:lnTo>
                  <a:lnTo>
                    <a:pt x="63" y="1260"/>
                  </a:lnTo>
                  <a:lnTo>
                    <a:pt x="64" y="1258"/>
                  </a:lnTo>
                  <a:lnTo>
                    <a:pt x="66" y="1256"/>
                  </a:lnTo>
                  <a:lnTo>
                    <a:pt x="67" y="1255"/>
                  </a:lnTo>
                  <a:lnTo>
                    <a:pt x="72" y="1254"/>
                  </a:lnTo>
                  <a:lnTo>
                    <a:pt x="75" y="1253"/>
                  </a:lnTo>
                  <a:lnTo>
                    <a:pt x="77" y="1253"/>
                  </a:lnTo>
                  <a:lnTo>
                    <a:pt x="78" y="1253"/>
                  </a:lnTo>
                  <a:lnTo>
                    <a:pt x="79" y="1258"/>
                  </a:lnTo>
                  <a:close/>
                  <a:moveTo>
                    <a:pt x="103" y="1249"/>
                  </a:moveTo>
                  <a:lnTo>
                    <a:pt x="103" y="1250"/>
                  </a:lnTo>
                  <a:lnTo>
                    <a:pt x="102" y="1250"/>
                  </a:lnTo>
                  <a:lnTo>
                    <a:pt x="101" y="1250"/>
                  </a:lnTo>
                  <a:lnTo>
                    <a:pt x="97" y="1250"/>
                  </a:lnTo>
                  <a:lnTo>
                    <a:pt x="97" y="1250"/>
                  </a:lnTo>
                  <a:lnTo>
                    <a:pt x="96" y="1247"/>
                  </a:lnTo>
                  <a:lnTo>
                    <a:pt x="96" y="1245"/>
                  </a:lnTo>
                  <a:lnTo>
                    <a:pt x="96" y="1244"/>
                  </a:lnTo>
                  <a:lnTo>
                    <a:pt x="97" y="1242"/>
                  </a:lnTo>
                  <a:lnTo>
                    <a:pt x="100" y="1241"/>
                  </a:lnTo>
                  <a:lnTo>
                    <a:pt x="102" y="1242"/>
                  </a:lnTo>
                  <a:lnTo>
                    <a:pt x="107" y="1245"/>
                  </a:lnTo>
                  <a:lnTo>
                    <a:pt x="108" y="1247"/>
                  </a:lnTo>
                  <a:lnTo>
                    <a:pt x="108" y="1247"/>
                  </a:lnTo>
                  <a:lnTo>
                    <a:pt x="107" y="1248"/>
                  </a:lnTo>
                  <a:lnTo>
                    <a:pt x="103" y="1249"/>
                  </a:lnTo>
                  <a:close/>
                  <a:moveTo>
                    <a:pt x="113" y="1246"/>
                  </a:moveTo>
                  <a:lnTo>
                    <a:pt x="111" y="1246"/>
                  </a:lnTo>
                  <a:lnTo>
                    <a:pt x="111" y="1246"/>
                  </a:lnTo>
                  <a:lnTo>
                    <a:pt x="111" y="1243"/>
                  </a:lnTo>
                  <a:lnTo>
                    <a:pt x="109" y="1239"/>
                  </a:lnTo>
                  <a:lnTo>
                    <a:pt x="112" y="1237"/>
                  </a:lnTo>
                  <a:lnTo>
                    <a:pt x="113" y="1237"/>
                  </a:lnTo>
                  <a:lnTo>
                    <a:pt x="114" y="1238"/>
                  </a:lnTo>
                  <a:lnTo>
                    <a:pt x="115" y="1241"/>
                  </a:lnTo>
                  <a:lnTo>
                    <a:pt x="116" y="1242"/>
                  </a:lnTo>
                  <a:lnTo>
                    <a:pt x="118" y="1242"/>
                  </a:lnTo>
                  <a:lnTo>
                    <a:pt x="116" y="1243"/>
                  </a:lnTo>
                  <a:lnTo>
                    <a:pt x="113" y="1246"/>
                  </a:lnTo>
                  <a:close/>
                  <a:moveTo>
                    <a:pt x="209" y="1231"/>
                  </a:moveTo>
                  <a:lnTo>
                    <a:pt x="206" y="1232"/>
                  </a:lnTo>
                  <a:lnTo>
                    <a:pt x="203" y="1231"/>
                  </a:lnTo>
                  <a:lnTo>
                    <a:pt x="201" y="1229"/>
                  </a:lnTo>
                  <a:lnTo>
                    <a:pt x="200" y="1226"/>
                  </a:lnTo>
                  <a:lnTo>
                    <a:pt x="206" y="1228"/>
                  </a:lnTo>
                  <a:lnTo>
                    <a:pt x="207" y="1228"/>
                  </a:lnTo>
                  <a:lnTo>
                    <a:pt x="209" y="1231"/>
                  </a:lnTo>
                  <a:close/>
                  <a:moveTo>
                    <a:pt x="217" y="1206"/>
                  </a:moveTo>
                  <a:lnTo>
                    <a:pt x="217" y="1207"/>
                  </a:lnTo>
                  <a:lnTo>
                    <a:pt x="214" y="1205"/>
                  </a:lnTo>
                  <a:lnTo>
                    <a:pt x="213" y="1204"/>
                  </a:lnTo>
                  <a:lnTo>
                    <a:pt x="213" y="1202"/>
                  </a:lnTo>
                  <a:lnTo>
                    <a:pt x="217" y="1199"/>
                  </a:lnTo>
                  <a:lnTo>
                    <a:pt x="218" y="1199"/>
                  </a:lnTo>
                  <a:lnTo>
                    <a:pt x="219" y="1201"/>
                  </a:lnTo>
                  <a:lnTo>
                    <a:pt x="219" y="1202"/>
                  </a:lnTo>
                  <a:lnTo>
                    <a:pt x="218" y="1205"/>
                  </a:lnTo>
                  <a:lnTo>
                    <a:pt x="217" y="1206"/>
                  </a:lnTo>
                  <a:close/>
                  <a:moveTo>
                    <a:pt x="179" y="1199"/>
                  </a:moveTo>
                  <a:lnTo>
                    <a:pt x="182" y="1208"/>
                  </a:lnTo>
                  <a:lnTo>
                    <a:pt x="184" y="1210"/>
                  </a:lnTo>
                  <a:lnTo>
                    <a:pt x="186" y="1211"/>
                  </a:lnTo>
                  <a:lnTo>
                    <a:pt x="188" y="1212"/>
                  </a:lnTo>
                  <a:lnTo>
                    <a:pt x="190" y="1213"/>
                  </a:lnTo>
                  <a:lnTo>
                    <a:pt x="191" y="1215"/>
                  </a:lnTo>
                  <a:lnTo>
                    <a:pt x="192" y="1216"/>
                  </a:lnTo>
                  <a:lnTo>
                    <a:pt x="183" y="1212"/>
                  </a:lnTo>
                  <a:lnTo>
                    <a:pt x="177" y="1218"/>
                  </a:lnTo>
                  <a:lnTo>
                    <a:pt x="176" y="1218"/>
                  </a:lnTo>
                  <a:lnTo>
                    <a:pt x="160" y="1219"/>
                  </a:lnTo>
                  <a:lnTo>
                    <a:pt x="157" y="1220"/>
                  </a:lnTo>
                  <a:lnTo>
                    <a:pt x="155" y="1222"/>
                  </a:lnTo>
                  <a:lnTo>
                    <a:pt x="152" y="1226"/>
                  </a:lnTo>
                  <a:lnTo>
                    <a:pt x="150" y="1228"/>
                  </a:lnTo>
                  <a:lnTo>
                    <a:pt x="148" y="1230"/>
                  </a:lnTo>
                  <a:lnTo>
                    <a:pt x="144" y="1231"/>
                  </a:lnTo>
                  <a:lnTo>
                    <a:pt x="139" y="1231"/>
                  </a:lnTo>
                  <a:lnTo>
                    <a:pt x="137" y="1230"/>
                  </a:lnTo>
                  <a:lnTo>
                    <a:pt x="135" y="1228"/>
                  </a:lnTo>
                  <a:lnTo>
                    <a:pt x="134" y="1223"/>
                  </a:lnTo>
                  <a:lnTo>
                    <a:pt x="134" y="1222"/>
                  </a:lnTo>
                  <a:lnTo>
                    <a:pt x="134" y="1220"/>
                  </a:lnTo>
                  <a:lnTo>
                    <a:pt x="138" y="1217"/>
                  </a:lnTo>
                  <a:lnTo>
                    <a:pt x="140" y="1215"/>
                  </a:lnTo>
                  <a:lnTo>
                    <a:pt x="146" y="1205"/>
                  </a:lnTo>
                  <a:lnTo>
                    <a:pt x="148" y="1203"/>
                  </a:lnTo>
                  <a:lnTo>
                    <a:pt x="149" y="1202"/>
                  </a:lnTo>
                  <a:lnTo>
                    <a:pt x="154" y="1204"/>
                  </a:lnTo>
                  <a:lnTo>
                    <a:pt x="158" y="1201"/>
                  </a:lnTo>
                  <a:lnTo>
                    <a:pt x="167" y="1196"/>
                  </a:lnTo>
                  <a:lnTo>
                    <a:pt x="169" y="1195"/>
                  </a:lnTo>
                  <a:lnTo>
                    <a:pt x="175" y="1195"/>
                  </a:lnTo>
                  <a:lnTo>
                    <a:pt x="177" y="1196"/>
                  </a:lnTo>
                  <a:lnTo>
                    <a:pt x="178" y="1197"/>
                  </a:lnTo>
                  <a:lnTo>
                    <a:pt x="179" y="1199"/>
                  </a:lnTo>
                  <a:close/>
                  <a:moveTo>
                    <a:pt x="311" y="1200"/>
                  </a:moveTo>
                  <a:lnTo>
                    <a:pt x="310" y="1200"/>
                  </a:lnTo>
                  <a:lnTo>
                    <a:pt x="309" y="1199"/>
                  </a:lnTo>
                  <a:lnTo>
                    <a:pt x="308" y="1196"/>
                  </a:lnTo>
                  <a:lnTo>
                    <a:pt x="308" y="1195"/>
                  </a:lnTo>
                  <a:lnTo>
                    <a:pt x="310" y="1196"/>
                  </a:lnTo>
                  <a:lnTo>
                    <a:pt x="311" y="1198"/>
                  </a:lnTo>
                  <a:lnTo>
                    <a:pt x="311" y="1200"/>
                  </a:lnTo>
                  <a:close/>
                  <a:moveTo>
                    <a:pt x="306" y="1190"/>
                  </a:moveTo>
                  <a:lnTo>
                    <a:pt x="306" y="1194"/>
                  </a:lnTo>
                  <a:lnTo>
                    <a:pt x="305" y="1195"/>
                  </a:lnTo>
                  <a:lnTo>
                    <a:pt x="305" y="1194"/>
                  </a:lnTo>
                  <a:lnTo>
                    <a:pt x="303" y="1195"/>
                  </a:lnTo>
                  <a:lnTo>
                    <a:pt x="302" y="1194"/>
                  </a:lnTo>
                  <a:lnTo>
                    <a:pt x="302" y="1192"/>
                  </a:lnTo>
                  <a:lnTo>
                    <a:pt x="302" y="1191"/>
                  </a:lnTo>
                  <a:lnTo>
                    <a:pt x="303" y="1191"/>
                  </a:lnTo>
                  <a:lnTo>
                    <a:pt x="303" y="1189"/>
                  </a:lnTo>
                  <a:lnTo>
                    <a:pt x="303" y="1188"/>
                  </a:lnTo>
                  <a:lnTo>
                    <a:pt x="304" y="1186"/>
                  </a:lnTo>
                  <a:lnTo>
                    <a:pt x="305" y="1185"/>
                  </a:lnTo>
                  <a:lnTo>
                    <a:pt x="306" y="1190"/>
                  </a:lnTo>
                  <a:close/>
                  <a:moveTo>
                    <a:pt x="1207" y="1194"/>
                  </a:moveTo>
                  <a:lnTo>
                    <a:pt x="1210" y="1201"/>
                  </a:lnTo>
                  <a:lnTo>
                    <a:pt x="1210" y="1203"/>
                  </a:lnTo>
                  <a:lnTo>
                    <a:pt x="1207" y="1205"/>
                  </a:lnTo>
                  <a:lnTo>
                    <a:pt x="1205" y="1204"/>
                  </a:lnTo>
                  <a:lnTo>
                    <a:pt x="1204" y="1203"/>
                  </a:lnTo>
                  <a:lnTo>
                    <a:pt x="1203" y="1202"/>
                  </a:lnTo>
                  <a:lnTo>
                    <a:pt x="1204" y="1198"/>
                  </a:lnTo>
                  <a:lnTo>
                    <a:pt x="1202" y="1196"/>
                  </a:lnTo>
                  <a:lnTo>
                    <a:pt x="1200" y="1195"/>
                  </a:lnTo>
                  <a:lnTo>
                    <a:pt x="1199" y="1196"/>
                  </a:lnTo>
                  <a:lnTo>
                    <a:pt x="1199" y="1193"/>
                  </a:lnTo>
                  <a:lnTo>
                    <a:pt x="1200" y="1190"/>
                  </a:lnTo>
                  <a:lnTo>
                    <a:pt x="1199" y="1187"/>
                  </a:lnTo>
                  <a:lnTo>
                    <a:pt x="1199" y="1184"/>
                  </a:lnTo>
                  <a:lnTo>
                    <a:pt x="1200" y="1183"/>
                  </a:lnTo>
                  <a:lnTo>
                    <a:pt x="1201" y="1183"/>
                  </a:lnTo>
                  <a:lnTo>
                    <a:pt x="1205" y="1186"/>
                  </a:lnTo>
                  <a:lnTo>
                    <a:pt x="1207" y="1194"/>
                  </a:lnTo>
                  <a:close/>
                  <a:moveTo>
                    <a:pt x="295" y="1191"/>
                  </a:moveTo>
                  <a:lnTo>
                    <a:pt x="292" y="1192"/>
                  </a:lnTo>
                  <a:lnTo>
                    <a:pt x="292" y="1194"/>
                  </a:lnTo>
                  <a:lnTo>
                    <a:pt x="291" y="1194"/>
                  </a:lnTo>
                  <a:lnTo>
                    <a:pt x="289" y="1195"/>
                  </a:lnTo>
                  <a:lnTo>
                    <a:pt x="285" y="1201"/>
                  </a:lnTo>
                  <a:lnTo>
                    <a:pt x="283" y="1202"/>
                  </a:lnTo>
                  <a:lnTo>
                    <a:pt x="285" y="1197"/>
                  </a:lnTo>
                  <a:lnTo>
                    <a:pt x="286" y="1196"/>
                  </a:lnTo>
                  <a:lnTo>
                    <a:pt x="286" y="1195"/>
                  </a:lnTo>
                  <a:lnTo>
                    <a:pt x="285" y="1191"/>
                  </a:lnTo>
                  <a:lnTo>
                    <a:pt x="286" y="1191"/>
                  </a:lnTo>
                  <a:lnTo>
                    <a:pt x="287" y="1190"/>
                  </a:lnTo>
                  <a:lnTo>
                    <a:pt x="289" y="1187"/>
                  </a:lnTo>
                  <a:lnTo>
                    <a:pt x="291" y="1187"/>
                  </a:lnTo>
                  <a:lnTo>
                    <a:pt x="293" y="1183"/>
                  </a:lnTo>
                  <a:lnTo>
                    <a:pt x="294" y="1183"/>
                  </a:lnTo>
                  <a:lnTo>
                    <a:pt x="295" y="1183"/>
                  </a:lnTo>
                  <a:lnTo>
                    <a:pt x="294" y="1185"/>
                  </a:lnTo>
                  <a:lnTo>
                    <a:pt x="296" y="1188"/>
                  </a:lnTo>
                  <a:lnTo>
                    <a:pt x="296" y="1190"/>
                  </a:lnTo>
                  <a:lnTo>
                    <a:pt x="295" y="1191"/>
                  </a:lnTo>
                  <a:close/>
                  <a:moveTo>
                    <a:pt x="1158" y="1204"/>
                  </a:moveTo>
                  <a:lnTo>
                    <a:pt x="1159" y="1205"/>
                  </a:lnTo>
                  <a:lnTo>
                    <a:pt x="1160" y="1204"/>
                  </a:lnTo>
                  <a:lnTo>
                    <a:pt x="1161" y="1202"/>
                  </a:lnTo>
                  <a:lnTo>
                    <a:pt x="1163" y="1202"/>
                  </a:lnTo>
                  <a:lnTo>
                    <a:pt x="1165" y="1203"/>
                  </a:lnTo>
                  <a:lnTo>
                    <a:pt x="1166" y="1204"/>
                  </a:lnTo>
                  <a:lnTo>
                    <a:pt x="1166" y="1207"/>
                  </a:lnTo>
                  <a:lnTo>
                    <a:pt x="1165" y="1212"/>
                  </a:lnTo>
                  <a:lnTo>
                    <a:pt x="1165" y="1213"/>
                  </a:lnTo>
                  <a:lnTo>
                    <a:pt x="1163" y="1215"/>
                  </a:lnTo>
                  <a:lnTo>
                    <a:pt x="1160" y="1214"/>
                  </a:lnTo>
                  <a:lnTo>
                    <a:pt x="1157" y="1211"/>
                  </a:lnTo>
                  <a:lnTo>
                    <a:pt x="1153" y="1206"/>
                  </a:lnTo>
                  <a:lnTo>
                    <a:pt x="1152" y="1202"/>
                  </a:lnTo>
                  <a:lnTo>
                    <a:pt x="1151" y="1201"/>
                  </a:lnTo>
                  <a:lnTo>
                    <a:pt x="1150" y="1200"/>
                  </a:lnTo>
                  <a:lnTo>
                    <a:pt x="1147" y="1194"/>
                  </a:lnTo>
                  <a:lnTo>
                    <a:pt x="1146" y="1188"/>
                  </a:lnTo>
                  <a:lnTo>
                    <a:pt x="1144" y="1188"/>
                  </a:lnTo>
                  <a:lnTo>
                    <a:pt x="1141" y="1186"/>
                  </a:lnTo>
                  <a:lnTo>
                    <a:pt x="1139" y="1184"/>
                  </a:lnTo>
                  <a:lnTo>
                    <a:pt x="1140" y="1181"/>
                  </a:lnTo>
                  <a:lnTo>
                    <a:pt x="1144" y="1180"/>
                  </a:lnTo>
                  <a:lnTo>
                    <a:pt x="1150" y="1186"/>
                  </a:lnTo>
                  <a:lnTo>
                    <a:pt x="1152" y="1189"/>
                  </a:lnTo>
                  <a:lnTo>
                    <a:pt x="1154" y="1192"/>
                  </a:lnTo>
                  <a:lnTo>
                    <a:pt x="1155" y="1196"/>
                  </a:lnTo>
                  <a:lnTo>
                    <a:pt x="1155" y="1198"/>
                  </a:lnTo>
                  <a:lnTo>
                    <a:pt x="1158" y="1204"/>
                  </a:lnTo>
                  <a:close/>
                  <a:moveTo>
                    <a:pt x="280" y="1179"/>
                  </a:moveTo>
                  <a:lnTo>
                    <a:pt x="280" y="1184"/>
                  </a:lnTo>
                  <a:lnTo>
                    <a:pt x="275" y="1181"/>
                  </a:lnTo>
                  <a:lnTo>
                    <a:pt x="274" y="1179"/>
                  </a:lnTo>
                  <a:lnTo>
                    <a:pt x="275" y="1178"/>
                  </a:lnTo>
                  <a:lnTo>
                    <a:pt x="279" y="1178"/>
                  </a:lnTo>
                  <a:lnTo>
                    <a:pt x="280" y="1179"/>
                  </a:lnTo>
                  <a:close/>
                  <a:moveTo>
                    <a:pt x="269" y="1181"/>
                  </a:moveTo>
                  <a:lnTo>
                    <a:pt x="269" y="1181"/>
                  </a:lnTo>
                  <a:lnTo>
                    <a:pt x="270" y="1180"/>
                  </a:lnTo>
                  <a:lnTo>
                    <a:pt x="272" y="1177"/>
                  </a:lnTo>
                  <a:lnTo>
                    <a:pt x="273" y="1177"/>
                  </a:lnTo>
                  <a:lnTo>
                    <a:pt x="273" y="1178"/>
                  </a:lnTo>
                  <a:lnTo>
                    <a:pt x="272" y="1181"/>
                  </a:lnTo>
                  <a:lnTo>
                    <a:pt x="274" y="1185"/>
                  </a:lnTo>
                  <a:lnTo>
                    <a:pt x="275" y="1187"/>
                  </a:lnTo>
                  <a:lnTo>
                    <a:pt x="275" y="1188"/>
                  </a:lnTo>
                  <a:lnTo>
                    <a:pt x="271" y="1189"/>
                  </a:lnTo>
                  <a:lnTo>
                    <a:pt x="268" y="1188"/>
                  </a:lnTo>
                  <a:lnTo>
                    <a:pt x="267" y="1189"/>
                  </a:lnTo>
                  <a:lnTo>
                    <a:pt x="265" y="1190"/>
                  </a:lnTo>
                  <a:lnTo>
                    <a:pt x="264" y="1189"/>
                  </a:lnTo>
                  <a:lnTo>
                    <a:pt x="264" y="1181"/>
                  </a:lnTo>
                  <a:lnTo>
                    <a:pt x="264" y="1179"/>
                  </a:lnTo>
                  <a:lnTo>
                    <a:pt x="265" y="1176"/>
                  </a:lnTo>
                  <a:lnTo>
                    <a:pt x="267" y="1175"/>
                  </a:lnTo>
                  <a:lnTo>
                    <a:pt x="269" y="1176"/>
                  </a:lnTo>
                  <a:lnTo>
                    <a:pt x="269" y="1177"/>
                  </a:lnTo>
                  <a:lnTo>
                    <a:pt x="269" y="1178"/>
                  </a:lnTo>
                  <a:lnTo>
                    <a:pt x="269" y="1181"/>
                  </a:lnTo>
                  <a:close/>
                  <a:moveTo>
                    <a:pt x="1144" y="1168"/>
                  </a:moveTo>
                  <a:lnTo>
                    <a:pt x="1145" y="1169"/>
                  </a:lnTo>
                  <a:lnTo>
                    <a:pt x="1145" y="1170"/>
                  </a:lnTo>
                  <a:lnTo>
                    <a:pt x="1140" y="1174"/>
                  </a:lnTo>
                  <a:lnTo>
                    <a:pt x="1140" y="1174"/>
                  </a:lnTo>
                  <a:lnTo>
                    <a:pt x="1139" y="1177"/>
                  </a:lnTo>
                  <a:lnTo>
                    <a:pt x="1138" y="1178"/>
                  </a:lnTo>
                  <a:lnTo>
                    <a:pt x="1136" y="1180"/>
                  </a:lnTo>
                  <a:lnTo>
                    <a:pt x="1133" y="1183"/>
                  </a:lnTo>
                  <a:lnTo>
                    <a:pt x="1133" y="1175"/>
                  </a:lnTo>
                  <a:lnTo>
                    <a:pt x="1130" y="1170"/>
                  </a:lnTo>
                  <a:lnTo>
                    <a:pt x="1133" y="1168"/>
                  </a:lnTo>
                  <a:lnTo>
                    <a:pt x="1136" y="1168"/>
                  </a:lnTo>
                  <a:lnTo>
                    <a:pt x="1139" y="1169"/>
                  </a:lnTo>
                  <a:lnTo>
                    <a:pt x="1143" y="1166"/>
                  </a:lnTo>
                  <a:lnTo>
                    <a:pt x="1144" y="1168"/>
                  </a:lnTo>
                  <a:close/>
                  <a:moveTo>
                    <a:pt x="432" y="1152"/>
                  </a:moveTo>
                  <a:lnTo>
                    <a:pt x="431" y="1154"/>
                  </a:lnTo>
                  <a:lnTo>
                    <a:pt x="429" y="1154"/>
                  </a:lnTo>
                  <a:lnTo>
                    <a:pt x="428" y="1153"/>
                  </a:lnTo>
                  <a:lnTo>
                    <a:pt x="427" y="1151"/>
                  </a:lnTo>
                  <a:lnTo>
                    <a:pt x="431" y="1146"/>
                  </a:lnTo>
                  <a:lnTo>
                    <a:pt x="431" y="1146"/>
                  </a:lnTo>
                  <a:lnTo>
                    <a:pt x="432" y="1146"/>
                  </a:lnTo>
                  <a:lnTo>
                    <a:pt x="432" y="1148"/>
                  </a:lnTo>
                  <a:lnTo>
                    <a:pt x="432" y="1152"/>
                  </a:lnTo>
                  <a:close/>
                  <a:moveTo>
                    <a:pt x="1218" y="1171"/>
                  </a:moveTo>
                  <a:lnTo>
                    <a:pt x="1217" y="1177"/>
                  </a:lnTo>
                  <a:lnTo>
                    <a:pt x="1215" y="1183"/>
                  </a:lnTo>
                  <a:lnTo>
                    <a:pt x="1212" y="1187"/>
                  </a:lnTo>
                  <a:lnTo>
                    <a:pt x="1209" y="1185"/>
                  </a:lnTo>
                  <a:lnTo>
                    <a:pt x="1208" y="1183"/>
                  </a:lnTo>
                  <a:lnTo>
                    <a:pt x="1206" y="1183"/>
                  </a:lnTo>
                  <a:lnTo>
                    <a:pt x="1204" y="1183"/>
                  </a:lnTo>
                  <a:lnTo>
                    <a:pt x="1204" y="1181"/>
                  </a:lnTo>
                  <a:lnTo>
                    <a:pt x="1204" y="1178"/>
                  </a:lnTo>
                  <a:lnTo>
                    <a:pt x="1204" y="1175"/>
                  </a:lnTo>
                  <a:lnTo>
                    <a:pt x="1202" y="1177"/>
                  </a:lnTo>
                  <a:lnTo>
                    <a:pt x="1201" y="1179"/>
                  </a:lnTo>
                  <a:lnTo>
                    <a:pt x="1198" y="1181"/>
                  </a:lnTo>
                  <a:lnTo>
                    <a:pt x="1194" y="1185"/>
                  </a:lnTo>
                  <a:lnTo>
                    <a:pt x="1193" y="1189"/>
                  </a:lnTo>
                  <a:lnTo>
                    <a:pt x="1192" y="1185"/>
                  </a:lnTo>
                  <a:lnTo>
                    <a:pt x="1191" y="1178"/>
                  </a:lnTo>
                  <a:lnTo>
                    <a:pt x="1191" y="1174"/>
                  </a:lnTo>
                  <a:lnTo>
                    <a:pt x="1193" y="1170"/>
                  </a:lnTo>
                  <a:lnTo>
                    <a:pt x="1197" y="1165"/>
                  </a:lnTo>
                  <a:lnTo>
                    <a:pt x="1198" y="1151"/>
                  </a:lnTo>
                  <a:lnTo>
                    <a:pt x="1209" y="1144"/>
                  </a:lnTo>
                  <a:lnTo>
                    <a:pt x="1210" y="1144"/>
                  </a:lnTo>
                  <a:lnTo>
                    <a:pt x="1214" y="1150"/>
                  </a:lnTo>
                  <a:lnTo>
                    <a:pt x="1218" y="1157"/>
                  </a:lnTo>
                  <a:lnTo>
                    <a:pt x="1219" y="1160"/>
                  </a:lnTo>
                  <a:lnTo>
                    <a:pt x="1219" y="1166"/>
                  </a:lnTo>
                  <a:lnTo>
                    <a:pt x="1218" y="1171"/>
                  </a:lnTo>
                  <a:close/>
                  <a:moveTo>
                    <a:pt x="1136" y="1122"/>
                  </a:moveTo>
                  <a:lnTo>
                    <a:pt x="1142" y="1124"/>
                  </a:lnTo>
                  <a:lnTo>
                    <a:pt x="1147" y="1123"/>
                  </a:lnTo>
                  <a:lnTo>
                    <a:pt x="1149" y="1126"/>
                  </a:lnTo>
                  <a:lnTo>
                    <a:pt x="1150" y="1128"/>
                  </a:lnTo>
                  <a:lnTo>
                    <a:pt x="1151" y="1131"/>
                  </a:lnTo>
                  <a:lnTo>
                    <a:pt x="1152" y="1133"/>
                  </a:lnTo>
                  <a:lnTo>
                    <a:pt x="1151" y="1134"/>
                  </a:lnTo>
                  <a:lnTo>
                    <a:pt x="1150" y="1136"/>
                  </a:lnTo>
                  <a:lnTo>
                    <a:pt x="1151" y="1137"/>
                  </a:lnTo>
                  <a:lnTo>
                    <a:pt x="1161" y="1142"/>
                  </a:lnTo>
                  <a:lnTo>
                    <a:pt x="1167" y="1148"/>
                  </a:lnTo>
                  <a:lnTo>
                    <a:pt x="1169" y="1150"/>
                  </a:lnTo>
                  <a:lnTo>
                    <a:pt x="1170" y="1153"/>
                  </a:lnTo>
                  <a:lnTo>
                    <a:pt x="1172" y="1159"/>
                  </a:lnTo>
                  <a:lnTo>
                    <a:pt x="1177" y="1166"/>
                  </a:lnTo>
                  <a:lnTo>
                    <a:pt x="1179" y="1169"/>
                  </a:lnTo>
                  <a:lnTo>
                    <a:pt x="1181" y="1171"/>
                  </a:lnTo>
                  <a:lnTo>
                    <a:pt x="1180" y="1171"/>
                  </a:lnTo>
                  <a:lnTo>
                    <a:pt x="1176" y="1170"/>
                  </a:lnTo>
                  <a:lnTo>
                    <a:pt x="1169" y="1165"/>
                  </a:lnTo>
                  <a:lnTo>
                    <a:pt x="1169" y="1165"/>
                  </a:lnTo>
                  <a:lnTo>
                    <a:pt x="1168" y="1168"/>
                  </a:lnTo>
                  <a:lnTo>
                    <a:pt x="1167" y="1170"/>
                  </a:lnTo>
                  <a:lnTo>
                    <a:pt x="1166" y="1171"/>
                  </a:lnTo>
                  <a:lnTo>
                    <a:pt x="1167" y="1172"/>
                  </a:lnTo>
                  <a:lnTo>
                    <a:pt x="1172" y="1171"/>
                  </a:lnTo>
                  <a:lnTo>
                    <a:pt x="1177" y="1176"/>
                  </a:lnTo>
                  <a:lnTo>
                    <a:pt x="1179" y="1176"/>
                  </a:lnTo>
                  <a:lnTo>
                    <a:pt x="1181" y="1180"/>
                  </a:lnTo>
                  <a:lnTo>
                    <a:pt x="1181" y="1181"/>
                  </a:lnTo>
                  <a:lnTo>
                    <a:pt x="1180" y="1184"/>
                  </a:lnTo>
                  <a:lnTo>
                    <a:pt x="1179" y="1185"/>
                  </a:lnTo>
                  <a:lnTo>
                    <a:pt x="1179" y="1185"/>
                  </a:lnTo>
                  <a:lnTo>
                    <a:pt x="1181" y="1186"/>
                  </a:lnTo>
                  <a:lnTo>
                    <a:pt x="1186" y="1185"/>
                  </a:lnTo>
                  <a:lnTo>
                    <a:pt x="1187" y="1186"/>
                  </a:lnTo>
                  <a:lnTo>
                    <a:pt x="1186" y="1196"/>
                  </a:lnTo>
                  <a:lnTo>
                    <a:pt x="1187" y="1200"/>
                  </a:lnTo>
                  <a:lnTo>
                    <a:pt x="1187" y="1201"/>
                  </a:lnTo>
                  <a:lnTo>
                    <a:pt x="1186" y="1203"/>
                  </a:lnTo>
                  <a:lnTo>
                    <a:pt x="1186" y="1205"/>
                  </a:lnTo>
                  <a:lnTo>
                    <a:pt x="1187" y="1207"/>
                  </a:lnTo>
                  <a:lnTo>
                    <a:pt x="1187" y="1209"/>
                  </a:lnTo>
                  <a:lnTo>
                    <a:pt x="1185" y="1213"/>
                  </a:lnTo>
                  <a:lnTo>
                    <a:pt x="1183" y="1213"/>
                  </a:lnTo>
                  <a:lnTo>
                    <a:pt x="1182" y="1213"/>
                  </a:lnTo>
                  <a:lnTo>
                    <a:pt x="1180" y="1212"/>
                  </a:lnTo>
                  <a:lnTo>
                    <a:pt x="1177" y="1209"/>
                  </a:lnTo>
                  <a:lnTo>
                    <a:pt x="1175" y="1203"/>
                  </a:lnTo>
                  <a:lnTo>
                    <a:pt x="1174" y="1202"/>
                  </a:lnTo>
                  <a:lnTo>
                    <a:pt x="1171" y="1201"/>
                  </a:lnTo>
                  <a:lnTo>
                    <a:pt x="1170" y="1201"/>
                  </a:lnTo>
                  <a:lnTo>
                    <a:pt x="1168" y="1201"/>
                  </a:lnTo>
                  <a:lnTo>
                    <a:pt x="1167" y="1198"/>
                  </a:lnTo>
                  <a:lnTo>
                    <a:pt x="1167" y="1195"/>
                  </a:lnTo>
                  <a:lnTo>
                    <a:pt x="1166" y="1192"/>
                  </a:lnTo>
                  <a:lnTo>
                    <a:pt x="1166" y="1190"/>
                  </a:lnTo>
                  <a:lnTo>
                    <a:pt x="1165" y="1190"/>
                  </a:lnTo>
                  <a:lnTo>
                    <a:pt x="1163" y="1191"/>
                  </a:lnTo>
                  <a:lnTo>
                    <a:pt x="1164" y="1194"/>
                  </a:lnTo>
                  <a:lnTo>
                    <a:pt x="1163" y="1196"/>
                  </a:lnTo>
                  <a:lnTo>
                    <a:pt x="1161" y="1195"/>
                  </a:lnTo>
                  <a:lnTo>
                    <a:pt x="1157" y="1187"/>
                  </a:lnTo>
                  <a:lnTo>
                    <a:pt x="1152" y="1181"/>
                  </a:lnTo>
                  <a:lnTo>
                    <a:pt x="1150" y="1180"/>
                  </a:lnTo>
                  <a:lnTo>
                    <a:pt x="1150" y="1178"/>
                  </a:lnTo>
                  <a:lnTo>
                    <a:pt x="1153" y="1177"/>
                  </a:lnTo>
                  <a:lnTo>
                    <a:pt x="1155" y="1177"/>
                  </a:lnTo>
                  <a:lnTo>
                    <a:pt x="1155" y="1176"/>
                  </a:lnTo>
                  <a:lnTo>
                    <a:pt x="1151" y="1170"/>
                  </a:lnTo>
                  <a:lnTo>
                    <a:pt x="1152" y="1168"/>
                  </a:lnTo>
                  <a:lnTo>
                    <a:pt x="1153" y="1165"/>
                  </a:lnTo>
                  <a:lnTo>
                    <a:pt x="1151" y="1163"/>
                  </a:lnTo>
                  <a:lnTo>
                    <a:pt x="1146" y="1165"/>
                  </a:lnTo>
                  <a:lnTo>
                    <a:pt x="1144" y="1164"/>
                  </a:lnTo>
                  <a:lnTo>
                    <a:pt x="1143" y="1162"/>
                  </a:lnTo>
                  <a:lnTo>
                    <a:pt x="1142" y="1159"/>
                  </a:lnTo>
                  <a:lnTo>
                    <a:pt x="1137" y="1159"/>
                  </a:lnTo>
                  <a:lnTo>
                    <a:pt x="1136" y="1159"/>
                  </a:lnTo>
                  <a:lnTo>
                    <a:pt x="1133" y="1156"/>
                  </a:lnTo>
                  <a:lnTo>
                    <a:pt x="1132" y="1154"/>
                  </a:lnTo>
                  <a:lnTo>
                    <a:pt x="1133" y="1153"/>
                  </a:lnTo>
                  <a:lnTo>
                    <a:pt x="1135" y="1151"/>
                  </a:lnTo>
                  <a:lnTo>
                    <a:pt x="1137" y="1151"/>
                  </a:lnTo>
                  <a:lnTo>
                    <a:pt x="1139" y="1153"/>
                  </a:lnTo>
                  <a:lnTo>
                    <a:pt x="1141" y="1153"/>
                  </a:lnTo>
                  <a:lnTo>
                    <a:pt x="1144" y="1150"/>
                  </a:lnTo>
                  <a:lnTo>
                    <a:pt x="1144" y="1148"/>
                  </a:lnTo>
                  <a:lnTo>
                    <a:pt x="1146" y="1146"/>
                  </a:lnTo>
                  <a:lnTo>
                    <a:pt x="1146" y="1144"/>
                  </a:lnTo>
                  <a:lnTo>
                    <a:pt x="1144" y="1141"/>
                  </a:lnTo>
                  <a:lnTo>
                    <a:pt x="1142" y="1140"/>
                  </a:lnTo>
                  <a:lnTo>
                    <a:pt x="1136" y="1142"/>
                  </a:lnTo>
                  <a:lnTo>
                    <a:pt x="1132" y="1145"/>
                  </a:lnTo>
                  <a:lnTo>
                    <a:pt x="1130" y="1144"/>
                  </a:lnTo>
                  <a:lnTo>
                    <a:pt x="1130" y="1142"/>
                  </a:lnTo>
                  <a:lnTo>
                    <a:pt x="1135" y="1137"/>
                  </a:lnTo>
                  <a:lnTo>
                    <a:pt x="1137" y="1133"/>
                  </a:lnTo>
                  <a:lnTo>
                    <a:pt x="1136" y="1132"/>
                  </a:lnTo>
                  <a:lnTo>
                    <a:pt x="1135" y="1129"/>
                  </a:lnTo>
                  <a:lnTo>
                    <a:pt x="1135" y="1124"/>
                  </a:lnTo>
                  <a:lnTo>
                    <a:pt x="1136" y="1122"/>
                  </a:lnTo>
                  <a:close/>
                  <a:moveTo>
                    <a:pt x="1161" y="1127"/>
                  </a:moveTo>
                  <a:lnTo>
                    <a:pt x="1159" y="1127"/>
                  </a:lnTo>
                  <a:lnTo>
                    <a:pt x="1157" y="1127"/>
                  </a:lnTo>
                  <a:lnTo>
                    <a:pt x="1153" y="1122"/>
                  </a:lnTo>
                  <a:lnTo>
                    <a:pt x="1153" y="1121"/>
                  </a:lnTo>
                  <a:lnTo>
                    <a:pt x="1153" y="1120"/>
                  </a:lnTo>
                  <a:lnTo>
                    <a:pt x="1156" y="1116"/>
                  </a:lnTo>
                  <a:lnTo>
                    <a:pt x="1157" y="1116"/>
                  </a:lnTo>
                  <a:lnTo>
                    <a:pt x="1163" y="1116"/>
                  </a:lnTo>
                  <a:lnTo>
                    <a:pt x="1165" y="1116"/>
                  </a:lnTo>
                  <a:lnTo>
                    <a:pt x="1166" y="1118"/>
                  </a:lnTo>
                  <a:lnTo>
                    <a:pt x="1166" y="1120"/>
                  </a:lnTo>
                  <a:lnTo>
                    <a:pt x="1165" y="1121"/>
                  </a:lnTo>
                  <a:lnTo>
                    <a:pt x="1165" y="1122"/>
                  </a:lnTo>
                  <a:lnTo>
                    <a:pt x="1165" y="1124"/>
                  </a:lnTo>
                  <a:lnTo>
                    <a:pt x="1165" y="1125"/>
                  </a:lnTo>
                  <a:lnTo>
                    <a:pt x="1161" y="1127"/>
                  </a:lnTo>
                  <a:close/>
                  <a:moveTo>
                    <a:pt x="1182" y="1135"/>
                  </a:moveTo>
                  <a:lnTo>
                    <a:pt x="1182" y="1145"/>
                  </a:lnTo>
                  <a:lnTo>
                    <a:pt x="1181" y="1144"/>
                  </a:lnTo>
                  <a:lnTo>
                    <a:pt x="1179" y="1144"/>
                  </a:lnTo>
                  <a:lnTo>
                    <a:pt x="1177" y="1146"/>
                  </a:lnTo>
                  <a:lnTo>
                    <a:pt x="1174" y="1145"/>
                  </a:lnTo>
                  <a:lnTo>
                    <a:pt x="1173" y="1144"/>
                  </a:lnTo>
                  <a:lnTo>
                    <a:pt x="1172" y="1143"/>
                  </a:lnTo>
                  <a:lnTo>
                    <a:pt x="1173" y="1140"/>
                  </a:lnTo>
                  <a:lnTo>
                    <a:pt x="1171" y="1138"/>
                  </a:lnTo>
                  <a:lnTo>
                    <a:pt x="1166" y="1138"/>
                  </a:lnTo>
                  <a:lnTo>
                    <a:pt x="1165" y="1137"/>
                  </a:lnTo>
                  <a:lnTo>
                    <a:pt x="1164" y="1134"/>
                  </a:lnTo>
                  <a:lnTo>
                    <a:pt x="1163" y="1131"/>
                  </a:lnTo>
                  <a:lnTo>
                    <a:pt x="1165" y="1129"/>
                  </a:lnTo>
                  <a:lnTo>
                    <a:pt x="1167" y="1128"/>
                  </a:lnTo>
                  <a:lnTo>
                    <a:pt x="1169" y="1123"/>
                  </a:lnTo>
                  <a:lnTo>
                    <a:pt x="1169" y="1122"/>
                  </a:lnTo>
                  <a:lnTo>
                    <a:pt x="1174" y="1113"/>
                  </a:lnTo>
                  <a:lnTo>
                    <a:pt x="1176" y="1114"/>
                  </a:lnTo>
                  <a:lnTo>
                    <a:pt x="1179" y="1120"/>
                  </a:lnTo>
                  <a:lnTo>
                    <a:pt x="1183" y="1127"/>
                  </a:lnTo>
                  <a:lnTo>
                    <a:pt x="1182" y="1135"/>
                  </a:lnTo>
                  <a:close/>
                  <a:moveTo>
                    <a:pt x="460" y="1116"/>
                  </a:moveTo>
                  <a:lnTo>
                    <a:pt x="458" y="1118"/>
                  </a:lnTo>
                  <a:lnTo>
                    <a:pt x="458" y="1118"/>
                  </a:lnTo>
                  <a:lnTo>
                    <a:pt x="458" y="1116"/>
                  </a:lnTo>
                  <a:lnTo>
                    <a:pt x="458" y="1115"/>
                  </a:lnTo>
                  <a:lnTo>
                    <a:pt x="459" y="1113"/>
                  </a:lnTo>
                  <a:lnTo>
                    <a:pt x="463" y="1110"/>
                  </a:lnTo>
                  <a:lnTo>
                    <a:pt x="466" y="1107"/>
                  </a:lnTo>
                  <a:lnTo>
                    <a:pt x="467" y="1107"/>
                  </a:lnTo>
                  <a:lnTo>
                    <a:pt x="468" y="1108"/>
                  </a:lnTo>
                  <a:lnTo>
                    <a:pt x="466" y="1111"/>
                  </a:lnTo>
                  <a:lnTo>
                    <a:pt x="460" y="1116"/>
                  </a:lnTo>
                  <a:close/>
                  <a:moveTo>
                    <a:pt x="476" y="1112"/>
                  </a:moveTo>
                  <a:lnTo>
                    <a:pt x="474" y="1112"/>
                  </a:lnTo>
                  <a:lnTo>
                    <a:pt x="471" y="1111"/>
                  </a:lnTo>
                  <a:lnTo>
                    <a:pt x="472" y="1109"/>
                  </a:lnTo>
                  <a:lnTo>
                    <a:pt x="475" y="1107"/>
                  </a:lnTo>
                  <a:lnTo>
                    <a:pt x="479" y="1107"/>
                  </a:lnTo>
                  <a:lnTo>
                    <a:pt x="479" y="1108"/>
                  </a:lnTo>
                  <a:lnTo>
                    <a:pt x="479" y="1110"/>
                  </a:lnTo>
                  <a:lnTo>
                    <a:pt x="479" y="1110"/>
                  </a:lnTo>
                  <a:lnTo>
                    <a:pt x="478" y="1111"/>
                  </a:lnTo>
                  <a:lnTo>
                    <a:pt x="476" y="1112"/>
                  </a:lnTo>
                  <a:close/>
                  <a:moveTo>
                    <a:pt x="1162" y="1111"/>
                  </a:moveTo>
                  <a:lnTo>
                    <a:pt x="1161" y="1112"/>
                  </a:lnTo>
                  <a:lnTo>
                    <a:pt x="1158" y="1112"/>
                  </a:lnTo>
                  <a:lnTo>
                    <a:pt x="1156" y="1111"/>
                  </a:lnTo>
                  <a:lnTo>
                    <a:pt x="1155" y="1109"/>
                  </a:lnTo>
                  <a:lnTo>
                    <a:pt x="1156" y="1107"/>
                  </a:lnTo>
                  <a:lnTo>
                    <a:pt x="1157" y="1105"/>
                  </a:lnTo>
                  <a:lnTo>
                    <a:pt x="1158" y="1102"/>
                  </a:lnTo>
                  <a:lnTo>
                    <a:pt x="1159" y="1096"/>
                  </a:lnTo>
                  <a:lnTo>
                    <a:pt x="1165" y="1102"/>
                  </a:lnTo>
                  <a:lnTo>
                    <a:pt x="1167" y="1105"/>
                  </a:lnTo>
                  <a:lnTo>
                    <a:pt x="1168" y="1108"/>
                  </a:lnTo>
                  <a:lnTo>
                    <a:pt x="1166" y="1110"/>
                  </a:lnTo>
                  <a:lnTo>
                    <a:pt x="1163" y="1110"/>
                  </a:lnTo>
                  <a:lnTo>
                    <a:pt x="1162" y="1111"/>
                  </a:lnTo>
                  <a:close/>
                  <a:moveTo>
                    <a:pt x="1122" y="1093"/>
                  </a:moveTo>
                  <a:lnTo>
                    <a:pt x="1124" y="1097"/>
                  </a:lnTo>
                  <a:lnTo>
                    <a:pt x="1127" y="1097"/>
                  </a:lnTo>
                  <a:lnTo>
                    <a:pt x="1129" y="1100"/>
                  </a:lnTo>
                  <a:lnTo>
                    <a:pt x="1130" y="1104"/>
                  </a:lnTo>
                  <a:lnTo>
                    <a:pt x="1129" y="1107"/>
                  </a:lnTo>
                  <a:lnTo>
                    <a:pt x="1128" y="1107"/>
                  </a:lnTo>
                  <a:lnTo>
                    <a:pt x="1126" y="1108"/>
                  </a:lnTo>
                  <a:lnTo>
                    <a:pt x="1125" y="1114"/>
                  </a:lnTo>
                  <a:lnTo>
                    <a:pt x="1126" y="1120"/>
                  </a:lnTo>
                  <a:lnTo>
                    <a:pt x="1125" y="1125"/>
                  </a:lnTo>
                  <a:lnTo>
                    <a:pt x="1124" y="1131"/>
                  </a:lnTo>
                  <a:lnTo>
                    <a:pt x="1124" y="1134"/>
                  </a:lnTo>
                  <a:lnTo>
                    <a:pt x="1123" y="1135"/>
                  </a:lnTo>
                  <a:lnTo>
                    <a:pt x="1122" y="1136"/>
                  </a:lnTo>
                  <a:lnTo>
                    <a:pt x="1121" y="1135"/>
                  </a:lnTo>
                  <a:lnTo>
                    <a:pt x="1120" y="1134"/>
                  </a:lnTo>
                  <a:lnTo>
                    <a:pt x="1118" y="1137"/>
                  </a:lnTo>
                  <a:lnTo>
                    <a:pt x="1116" y="1137"/>
                  </a:lnTo>
                  <a:lnTo>
                    <a:pt x="1114" y="1130"/>
                  </a:lnTo>
                  <a:lnTo>
                    <a:pt x="1116" y="1118"/>
                  </a:lnTo>
                  <a:lnTo>
                    <a:pt x="1119" y="1115"/>
                  </a:lnTo>
                  <a:lnTo>
                    <a:pt x="1117" y="1112"/>
                  </a:lnTo>
                  <a:lnTo>
                    <a:pt x="1113" y="1108"/>
                  </a:lnTo>
                  <a:lnTo>
                    <a:pt x="1113" y="1106"/>
                  </a:lnTo>
                  <a:lnTo>
                    <a:pt x="1109" y="1100"/>
                  </a:lnTo>
                  <a:lnTo>
                    <a:pt x="1109" y="1099"/>
                  </a:lnTo>
                  <a:lnTo>
                    <a:pt x="1110" y="1093"/>
                  </a:lnTo>
                  <a:lnTo>
                    <a:pt x="1113" y="1089"/>
                  </a:lnTo>
                  <a:lnTo>
                    <a:pt x="1118" y="1087"/>
                  </a:lnTo>
                  <a:lnTo>
                    <a:pt x="1120" y="1090"/>
                  </a:lnTo>
                  <a:lnTo>
                    <a:pt x="1122" y="1091"/>
                  </a:lnTo>
                  <a:lnTo>
                    <a:pt x="1122" y="1093"/>
                  </a:lnTo>
                  <a:close/>
                  <a:moveTo>
                    <a:pt x="1142" y="1083"/>
                  </a:moveTo>
                  <a:lnTo>
                    <a:pt x="1144" y="1085"/>
                  </a:lnTo>
                  <a:lnTo>
                    <a:pt x="1146" y="1083"/>
                  </a:lnTo>
                  <a:lnTo>
                    <a:pt x="1147" y="1083"/>
                  </a:lnTo>
                  <a:lnTo>
                    <a:pt x="1152" y="1085"/>
                  </a:lnTo>
                  <a:lnTo>
                    <a:pt x="1154" y="1087"/>
                  </a:lnTo>
                  <a:lnTo>
                    <a:pt x="1155" y="1091"/>
                  </a:lnTo>
                  <a:lnTo>
                    <a:pt x="1155" y="1092"/>
                  </a:lnTo>
                  <a:lnTo>
                    <a:pt x="1155" y="1097"/>
                  </a:lnTo>
                  <a:lnTo>
                    <a:pt x="1155" y="1101"/>
                  </a:lnTo>
                  <a:lnTo>
                    <a:pt x="1155" y="1103"/>
                  </a:lnTo>
                  <a:lnTo>
                    <a:pt x="1155" y="1104"/>
                  </a:lnTo>
                  <a:lnTo>
                    <a:pt x="1153" y="1106"/>
                  </a:lnTo>
                  <a:lnTo>
                    <a:pt x="1153" y="1106"/>
                  </a:lnTo>
                  <a:lnTo>
                    <a:pt x="1150" y="1102"/>
                  </a:lnTo>
                  <a:lnTo>
                    <a:pt x="1146" y="1096"/>
                  </a:lnTo>
                  <a:lnTo>
                    <a:pt x="1143" y="1094"/>
                  </a:lnTo>
                  <a:lnTo>
                    <a:pt x="1143" y="1094"/>
                  </a:lnTo>
                  <a:lnTo>
                    <a:pt x="1144" y="1096"/>
                  </a:lnTo>
                  <a:lnTo>
                    <a:pt x="1146" y="1100"/>
                  </a:lnTo>
                  <a:lnTo>
                    <a:pt x="1147" y="1102"/>
                  </a:lnTo>
                  <a:lnTo>
                    <a:pt x="1148" y="1105"/>
                  </a:lnTo>
                  <a:lnTo>
                    <a:pt x="1149" y="1107"/>
                  </a:lnTo>
                  <a:lnTo>
                    <a:pt x="1149" y="1109"/>
                  </a:lnTo>
                  <a:lnTo>
                    <a:pt x="1149" y="1111"/>
                  </a:lnTo>
                  <a:lnTo>
                    <a:pt x="1149" y="1113"/>
                  </a:lnTo>
                  <a:lnTo>
                    <a:pt x="1148" y="1115"/>
                  </a:lnTo>
                  <a:lnTo>
                    <a:pt x="1147" y="1115"/>
                  </a:lnTo>
                  <a:lnTo>
                    <a:pt x="1142" y="1115"/>
                  </a:lnTo>
                  <a:lnTo>
                    <a:pt x="1138" y="1116"/>
                  </a:lnTo>
                  <a:lnTo>
                    <a:pt x="1135" y="1115"/>
                  </a:lnTo>
                  <a:lnTo>
                    <a:pt x="1134" y="1114"/>
                  </a:lnTo>
                  <a:lnTo>
                    <a:pt x="1133" y="1112"/>
                  </a:lnTo>
                  <a:lnTo>
                    <a:pt x="1133" y="1107"/>
                  </a:lnTo>
                  <a:lnTo>
                    <a:pt x="1132" y="1101"/>
                  </a:lnTo>
                  <a:lnTo>
                    <a:pt x="1132" y="1096"/>
                  </a:lnTo>
                  <a:lnTo>
                    <a:pt x="1130" y="1091"/>
                  </a:lnTo>
                  <a:lnTo>
                    <a:pt x="1128" y="1088"/>
                  </a:lnTo>
                  <a:lnTo>
                    <a:pt x="1125" y="1086"/>
                  </a:lnTo>
                  <a:lnTo>
                    <a:pt x="1122" y="1083"/>
                  </a:lnTo>
                  <a:lnTo>
                    <a:pt x="1123" y="1081"/>
                  </a:lnTo>
                  <a:lnTo>
                    <a:pt x="1126" y="1080"/>
                  </a:lnTo>
                  <a:lnTo>
                    <a:pt x="1131" y="1080"/>
                  </a:lnTo>
                  <a:lnTo>
                    <a:pt x="1142" y="1083"/>
                  </a:lnTo>
                  <a:close/>
                  <a:moveTo>
                    <a:pt x="515" y="1077"/>
                  </a:moveTo>
                  <a:lnTo>
                    <a:pt x="510" y="1079"/>
                  </a:lnTo>
                  <a:lnTo>
                    <a:pt x="510" y="1079"/>
                  </a:lnTo>
                  <a:lnTo>
                    <a:pt x="507" y="1082"/>
                  </a:lnTo>
                  <a:lnTo>
                    <a:pt x="505" y="1084"/>
                  </a:lnTo>
                  <a:lnTo>
                    <a:pt x="502" y="1081"/>
                  </a:lnTo>
                  <a:lnTo>
                    <a:pt x="503" y="1076"/>
                  </a:lnTo>
                  <a:lnTo>
                    <a:pt x="505" y="1073"/>
                  </a:lnTo>
                  <a:lnTo>
                    <a:pt x="516" y="1074"/>
                  </a:lnTo>
                  <a:lnTo>
                    <a:pt x="517" y="1075"/>
                  </a:lnTo>
                  <a:lnTo>
                    <a:pt x="517" y="1075"/>
                  </a:lnTo>
                  <a:lnTo>
                    <a:pt x="516" y="1076"/>
                  </a:lnTo>
                  <a:lnTo>
                    <a:pt x="515" y="1077"/>
                  </a:lnTo>
                  <a:close/>
                  <a:moveTo>
                    <a:pt x="1091" y="1063"/>
                  </a:moveTo>
                  <a:lnTo>
                    <a:pt x="1094" y="1070"/>
                  </a:lnTo>
                  <a:lnTo>
                    <a:pt x="1095" y="1075"/>
                  </a:lnTo>
                  <a:lnTo>
                    <a:pt x="1097" y="1081"/>
                  </a:lnTo>
                  <a:lnTo>
                    <a:pt x="1100" y="1093"/>
                  </a:lnTo>
                  <a:lnTo>
                    <a:pt x="1102" y="1098"/>
                  </a:lnTo>
                  <a:lnTo>
                    <a:pt x="1102" y="1101"/>
                  </a:lnTo>
                  <a:lnTo>
                    <a:pt x="1102" y="1107"/>
                  </a:lnTo>
                  <a:lnTo>
                    <a:pt x="1102" y="1108"/>
                  </a:lnTo>
                  <a:lnTo>
                    <a:pt x="1101" y="1110"/>
                  </a:lnTo>
                  <a:lnTo>
                    <a:pt x="1101" y="1111"/>
                  </a:lnTo>
                  <a:lnTo>
                    <a:pt x="1102" y="1116"/>
                  </a:lnTo>
                  <a:lnTo>
                    <a:pt x="1102" y="1124"/>
                  </a:lnTo>
                  <a:lnTo>
                    <a:pt x="1101" y="1129"/>
                  </a:lnTo>
                  <a:lnTo>
                    <a:pt x="1100" y="1129"/>
                  </a:lnTo>
                  <a:lnTo>
                    <a:pt x="1098" y="1128"/>
                  </a:lnTo>
                  <a:lnTo>
                    <a:pt x="1096" y="1126"/>
                  </a:lnTo>
                  <a:lnTo>
                    <a:pt x="1095" y="1123"/>
                  </a:lnTo>
                  <a:lnTo>
                    <a:pt x="1092" y="1115"/>
                  </a:lnTo>
                  <a:lnTo>
                    <a:pt x="1090" y="1112"/>
                  </a:lnTo>
                  <a:lnTo>
                    <a:pt x="1090" y="1109"/>
                  </a:lnTo>
                  <a:lnTo>
                    <a:pt x="1091" y="1107"/>
                  </a:lnTo>
                  <a:lnTo>
                    <a:pt x="1092" y="1106"/>
                  </a:lnTo>
                  <a:lnTo>
                    <a:pt x="1094" y="1103"/>
                  </a:lnTo>
                  <a:lnTo>
                    <a:pt x="1094" y="1102"/>
                  </a:lnTo>
                  <a:lnTo>
                    <a:pt x="1092" y="1103"/>
                  </a:lnTo>
                  <a:lnTo>
                    <a:pt x="1089" y="1103"/>
                  </a:lnTo>
                  <a:lnTo>
                    <a:pt x="1087" y="1101"/>
                  </a:lnTo>
                  <a:lnTo>
                    <a:pt x="1085" y="1100"/>
                  </a:lnTo>
                  <a:lnTo>
                    <a:pt x="1085" y="1096"/>
                  </a:lnTo>
                  <a:lnTo>
                    <a:pt x="1084" y="1094"/>
                  </a:lnTo>
                  <a:lnTo>
                    <a:pt x="1081" y="1096"/>
                  </a:lnTo>
                  <a:lnTo>
                    <a:pt x="1079" y="1094"/>
                  </a:lnTo>
                  <a:lnTo>
                    <a:pt x="1079" y="1092"/>
                  </a:lnTo>
                  <a:lnTo>
                    <a:pt x="1079" y="1090"/>
                  </a:lnTo>
                  <a:lnTo>
                    <a:pt x="1079" y="1087"/>
                  </a:lnTo>
                  <a:lnTo>
                    <a:pt x="1084" y="1082"/>
                  </a:lnTo>
                  <a:lnTo>
                    <a:pt x="1083" y="1081"/>
                  </a:lnTo>
                  <a:lnTo>
                    <a:pt x="1081" y="1081"/>
                  </a:lnTo>
                  <a:lnTo>
                    <a:pt x="1079" y="1079"/>
                  </a:lnTo>
                  <a:lnTo>
                    <a:pt x="1078" y="1073"/>
                  </a:lnTo>
                  <a:lnTo>
                    <a:pt x="1075" y="1069"/>
                  </a:lnTo>
                  <a:lnTo>
                    <a:pt x="1074" y="1069"/>
                  </a:lnTo>
                  <a:lnTo>
                    <a:pt x="1070" y="1080"/>
                  </a:lnTo>
                  <a:lnTo>
                    <a:pt x="1068" y="1082"/>
                  </a:lnTo>
                  <a:lnTo>
                    <a:pt x="1063" y="1083"/>
                  </a:lnTo>
                  <a:lnTo>
                    <a:pt x="1065" y="1080"/>
                  </a:lnTo>
                  <a:lnTo>
                    <a:pt x="1066" y="1078"/>
                  </a:lnTo>
                  <a:lnTo>
                    <a:pt x="1063" y="1070"/>
                  </a:lnTo>
                  <a:lnTo>
                    <a:pt x="1063" y="1068"/>
                  </a:lnTo>
                  <a:lnTo>
                    <a:pt x="1065" y="1065"/>
                  </a:lnTo>
                  <a:lnTo>
                    <a:pt x="1068" y="1064"/>
                  </a:lnTo>
                  <a:lnTo>
                    <a:pt x="1070" y="1063"/>
                  </a:lnTo>
                  <a:lnTo>
                    <a:pt x="1072" y="1061"/>
                  </a:lnTo>
                  <a:lnTo>
                    <a:pt x="1072" y="1059"/>
                  </a:lnTo>
                  <a:lnTo>
                    <a:pt x="1074" y="1053"/>
                  </a:lnTo>
                  <a:lnTo>
                    <a:pt x="1076" y="1052"/>
                  </a:lnTo>
                  <a:lnTo>
                    <a:pt x="1079" y="1052"/>
                  </a:lnTo>
                  <a:lnTo>
                    <a:pt x="1086" y="1058"/>
                  </a:lnTo>
                  <a:lnTo>
                    <a:pt x="1088" y="1059"/>
                  </a:lnTo>
                  <a:lnTo>
                    <a:pt x="1091" y="1063"/>
                  </a:lnTo>
                  <a:close/>
                  <a:moveTo>
                    <a:pt x="506" y="1033"/>
                  </a:moveTo>
                  <a:lnTo>
                    <a:pt x="506" y="1035"/>
                  </a:lnTo>
                  <a:lnTo>
                    <a:pt x="505" y="1034"/>
                  </a:lnTo>
                  <a:lnTo>
                    <a:pt x="504" y="1033"/>
                  </a:lnTo>
                  <a:lnTo>
                    <a:pt x="500" y="1030"/>
                  </a:lnTo>
                  <a:lnTo>
                    <a:pt x="498" y="1028"/>
                  </a:lnTo>
                  <a:lnTo>
                    <a:pt x="498" y="1027"/>
                  </a:lnTo>
                  <a:lnTo>
                    <a:pt x="499" y="1027"/>
                  </a:lnTo>
                  <a:lnTo>
                    <a:pt x="504" y="1028"/>
                  </a:lnTo>
                  <a:lnTo>
                    <a:pt x="505" y="1031"/>
                  </a:lnTo>
                  <a:lnTo>
                    <a:pt x="506" y="1033"/>
                  </a:lnTo>
                  <a:close/>
                  <a:moveTo>
                    <a:pt x="517" y="1035"/>
                  </a:moveTo>
                  <a:lnTo>
                    <a:pt x="518" y="1038"/>
                  </a:lnTo>
                  <a:lnTo>
                    <a:pt x="519" y="1038"/>
                  </a:lnTo>
                  <a:lnTo>
                    <a:pt x="524" y="1034"/>
                  </a:lnTo>
                  <a:lnTo>
                    <a:pt x="527" y="1034"/>
                  </a:lnTo>
                  <a:lnTo>
                    <a:pt x="530" y="1033"/>
                  </a:lnTo>
                  <a:lnTo>
                    <a:pt x="533" y="1035"/>
                  </a:lnTo>
                  <a:lnTo>
                    <a:pt x="533" y="1036"/>
                  </a:lnTo>
                  <a:lnTo>
                    <a:pt x="533" y="1038"/>
                  </a:lnTo>
                  <a:lnTo>
                    <a:pt x="531" y="1040"/>
                  </a:lnTo>
                  <a:lnTo>
                    <a:pt x="531" y="1042"/>
                  </a:lnTo>
                  <a:lnTo>
                    <a:pt x="533" y="1045"/>
                  </a:lnTo>
                  <a:lnTo>
                    <a:pt x="539" y="1047"/>
                  </a:lnTo>
                  <a:lnTo>
                    <a:pt x="539" y="1048"/>
                  </a:lnTo>
                  <a:lnTo>
                    <a:pt x="539" y="1050"/>
                  </a:lnTo>
                  <a:lnTo>
                    <a:pt x="536" y="1055"/>
                  </a:lnTo>
                  <a:lnTo>
                    <a:pt x="534" y="1056"/>
                  </a:lnTo>
                  <a:lnTo>
                    <a:pt x="533" y="1057"/>
                  </a:lnTo>
                  <a:lnTo>
                    <a:pt x="526" y="1056"/>
                  </a:lnTo>
                  <a:lnTo>
                    <a:pt x="520" y="1054"/>
                  </a:lnTo>
                  <a:lnTo>
                    <a:pt x="517" y="1054"/>
                  </a:lnTo>
                  <a:lnTo>
                    <a:pt x="516" y="1055"/>
                  </a:lnTo>
                  <a:lnTo>
                    <a:pt x="515" y="1056"/>
                  </a:lnTo>
                  <a:lnTo>
                    <a:pt x="516" y="1056"/>
                  </a:lnTo>
                  <a:lnTo>
                    <a:pt x="521" y="1057"/>
                  </a:lnTo>
                  <a:lnTo>
                    <a:pt x="523" y="1059"/>
                  </a:lnTo>
                  <a:lnTo>
                    <a:pt x="524" y="1061"/>
                  </a:lnTo>
                  <a:lnTo>
                    <a:pt x="525" y="1064"/>
                  </a:lnTo>
                  <a:lnTo>
                    <a:pt x="523" y="1064"/>
                  </a:lnTo>
                  <a:lnTo>
                    <a:pt x="521" y="1065"/>
                  </a:lnTo>
                  <a:lnTo>
                    <a:pt x="518" y="1065"/>
                  </a:lnTo>
                  <a:lnTo>
                    <a:pt x="515" y="1068"/>
                  </a:lnTo>
                  <a:lnTo>
                    <a:pt x="512" y="1070"/>
                  </a:lnTo>
                  <a:lnTo>
                    <a:pt x="506" y="1070"/>
                  </a:lnTo>
                  <a:lnTo>
                    <a:pt x="500" y="1074"/>
                  </a:lnTo>
                  <a:lnTo>
                    <a:pt x="499" y="1076"/>
                  </a:lnTo>
                  <a:lnTo>
                    <a:pt x="497" y="1078"/>
                  </a:lnTo>
                  <a:lnTo>
                    <a:pt x="495" y="1079"/>
                  </a:lnTo>
                  <a:lnTo>
                    <a:pt x="491" y="1081"/>
                  </a:lnTo>
                  <a:lnTo>
                    <a:pt x="494" y="1082"/>
                  </a:lnTo>
                  <a:lnTo>
                    <a:pt x="494" y="1083"/>
                  </a:lnTo>
                  <a:lnTo>
                    <a:pt x="494" y="1085"/>
                  </a:lnTo>
                  <a:lnTo>
                    <a:pt x="494" y="1086"/>
                  </a:lnTo>
                  <a:lnTo>
                    <a:pt x="490" y="1092"/>
                  </a:lnTo>
                  <a:lnTo>
                    <a:pt x="483" y="1097"/>
                  </a:lnTo>
                  <a:lnTo>
                    <a:pt x="481" y="1097"/>
                  </a:lnTo>
                  <a:lnTo>
                    <a:pt x="481" y="1096"/>
                  </a:lnTo>
                  <a:lnTo>
                    <a:pt x="480" y="1095"/>
                  </a:lnTo>
                  <a:lnTo>
                    <a:pt x="480" y="1094"/>
                  </a:lnTo>
                  <a:lnTo>
                    <a:pt x="489" y="1085"/>
                  </a:lnTo>
                  <a:lnTo>
                    <a:pt x="489" y="1084"/>
                  </a:lnTo>
                  <a:lnTo>
                    <a:pt x="486" y="1083"/>
                  </a:lnTo>
                  <a:lnTo>
                    <a:pt x="483" y="1081"/>
                  </a:lnTo>
                  <a:lnTo>
                    <a:pt x="480" y="1083"/>
                  </a:lnTo>
                  <a:lnTo>
                    <a:pt x="479" y="1083"/>
                  </a:lnTo>
                  <a:lnTo>
                    <a:pt x="480" y="1080"/>
                  </a:lnTo>
                  <a:lnTo>
                    <a:pt x="481" y="1077"/>
                  </a:lnTo>
                  <a:lnTo>
                    <a:pt x="481" y="1077"/>
                  </a:lnTo>
                  <a:lnTo>
                    <a:pt x="480" y="1076"/>
                  </a:lnTo>
                  <a:lnTo>
                    <a:pt x="478" y="1075"/>
                  </a:lnTo>
                  <a:lnTo>
                    <a:pt x="475" y="1075"/>
                  </a:lnTo>
                  <a:lnTo>
                    <a:pt x="472" y="1076"/>
                  </a:lnTo>
                  <a:lnTo>
                    <a:pt x="470" y="1077"/>
                  </a:lnTo>
                  <a:lnTo>
                    <a:pt x="470" y="1079"/>
                  </a:lnTo>
                  <a:lnTo>
                    <a:pt x="474" y="1078"/>
                  </a:lnTo>
                  <a:lnTo>
                    <a:pt x="475" y="1079"/>
                  </a:lnTo>
                  <a:lnTo>
                    <a:pt x="476" y="1080"/>
                  </a:lnTo>
                  <a:lnTo>
                    <a:pt x="476" y="1081"/>
                  </a:lnTo>
                  <a:lnTo>
                    <a:pt x="476" y="1083"/>
                  </a:lnTo>
                  <a:lnTo>
                    <a:pt x="476" y="1086"/>
                  </a:lnTo>
                  <a:lnTo>
                    <a:pt x="474" y="1089"/>
                  </a:lnTo>
                  <a:lnTo>
                    <a:pt x="471" y="1088"/>
                  </a:lnTo>
                  <a:lnTo>
                    <a:pt x="467" y="1081"/>
                  </a:lnTo>
                  <a:lnTo>
                    <a:pt x="464" y="1072"/>
                  </a:lnTo>
                  <a:lnTo>
                    <a:pt x="460" y="1064"/>
                  </a:lnTo>
                  <a:lnTo>
                    <a:pt x="459" y="1062"/>
                  </a:lnTo>
                  <a:lnTo>
                    <a:pt x="460" y="1058"/>
                  </a:lnTo>
                  <a:lnTo>
                    <a:pt x="465" y="1051"/>
                  </a:lnTo>
                  <a:lnTo>
                    <a:pt x="470" y="1049"/>
                  </a:lnTo>
                  <a:lnTo>
                    <a:pt x="473" y="1046"/>
                  </a:lnTo>
                  <a:lnTo>
                    <a:pt x="476" y="1045"/>
                  </a:lnTo>
                  <a:lnTo>
                    <a:pt x="479" y="1045"/>
                  </a:lnTo>
                  <a:lnTo>
                    <a:pt x="481" y="1047"/>
                  </a:lnTo>
                  <a:lnTo>
                    <a:pt x="483" y="1049"/>
                  </a:lnTo>
                  <a:lnTo>
                    <a:pt x="482" y="1050"/>
                  </a:lnTo>
                  <a:lnTo>
                    <a:pt x="482" y="1051"/>
                  </a:lnTo>
                  <a:lnTo>
                    <a:pt x="484" y="1053"/>
                  </a:lnTo>
                  <a:lnTo>
                    <a:pt x="486" y="1058"/>
                  </a:lnTo>
                  <a:lnTo>
                    <a:pt x="489" y="1063"/>
                  </a:lnTo>
                  <a:lnTo>
                    <a:pt x="490" y="1064"/>
                  </a:lnTo>
                  <a:lnTo>
                    <a:pt x="492" y="1066"/>
                  </a:lnTo>
                  <a:lnTo>
                    <a:pt x="490" y="1062"/>
                  </a:lnTo>
                  <a:lnTo>
                    <a:pt x="489" y="1058"/>
                  </a:lnTo>
                  <a:lnTo>
                    <a:pt x="488" y="1048"/>
                  </a:lnTo>
                  <a:lnTo>
                    <a:pt x="487" y="1046"/>
                  </a:lnTo>
                  <a:lnTo>
                    <a:pt x="489" y="1045"/>
                  </a:lnTo>
                  <a:lnTo>
                    <a:pt x="492" y="1046"/>
                  </a:lnTo>
                  <a:lnTo>
                    <a:pt x="492" y="1045"/>
                  </a:lnTo>
                  <a:lnTo>
                    <a:pt x="489" y="1042"/>
                  </a:lnTo>
                  <a:lnTo>
                    <a:pt x="486" y="1039"/>
                  </a:lnTo>
                  <a:lnTo>
                    <a:pt x="485" y="1037"/>
                  </a:lnTo>
                  <a:lnTo>
                    <a:pt x="486" y="1035"/>
                  </a:lnTo>
                  <a:lnTo>
                    <a:pt x="487" y="1033"/>
                  </a:lnTo>
                  <a:lnTo>
                    <a:pt x="489" y="1032"/>
                  </a:lnTo>
                  <a:lnTo>
                    <a:pt x="490" y="1031"/>
                  </a:lnTo>
                  <a:lnTo>
                    <a:pt x="492" y="1032"/>
                  </a:lnTo>
                  <a:lnTo>
                    <a:pt x="493" y="1033"/>
                  </a:lnTo>
                  <a:lnTo>
                    <a:pt x="496" y="1039"/>
                  </a:lnTo>
                  <a:lnTo>
                    <a:pt x="497" y="1040"/>
                  </a:lnTo>
                  <a:lnTo>
                    <a:pt x="499" y="1040"/>
                  </a:lnTo>
                  <a:lnTo>
                    <a:pt x="500" y="1039"/>
                  </a:lnTo>
                  <a:lnTo>
                    <a:pt x="501" y="1038"/>
                  </a:lnTo>
                  <a:lnTo>
                    <a:pt x="502" y="1036"/>
                  </a:lnTo>
                  <a:lnTo>
                    <a:pt x="503" y="1036"/>
                  </a:lnTo>
                  <a:lnTo>
                    <a:pt x="506" y="1037"/>
                  </a:lnTo>
                  <a:lnTo>
                    <a:pt x="508" y="1037"/>
                  </a:lnTo>
                  <a:lnTo>
                    <a:pt x="508" y="1035"/>
                  </a:lnTo>
                  <a:lnTo>
                    <a:pt x="508" y="1033"/>
                  </a:lnTo>
                  <a:lnTo>
                    <a:pt x="509" y="1032"/>
                  </a:lnTo>
                  <a:lnTo>
                    <a:pt x="509" y="1029"/>
                  </a:lnTo>
                  <a:lnTo>
                    <a:pt x="507" y="1027"/>
                  </a:lnTo>
                  <a:lnTo>
                    <a:pt x="510" y="1026"/>
                  </a:lnTo>
                  <a:lnTo>
                    <a:pt x="516" y="1028"/>
                  </a:lnTo>
                  <a:lnTo>
                    <a:pt x="519" y="1031"/>
                  </a:lnTo>
                  <a:lnTo>
                    <a:pt x="517" y="1035"/>
                  </a:lnTo>
                  <a:close/>
                  <a:moveTo>
                    <a:pt x="1067" y="1010"/>
                  </a:moveTo>
                  <a:lnTo>
                    <a:pt x="1071" y="1016"/>
                  </a:lnTo>
                  <a:lnTo>
                    <a:pt x="1071" y="1017"/>
                  </a:lnTo>
                  <a:lnTo>
                    <a:pt x="1070" y="1021"/>
                  </a:lnTo>
                  <a:lnTo>
                    <a:pt x="1068" y="1022"/>
                  </a:lnTo>
                  <a:lnTo>
                    <a:pt x="1068" y="1023"/>
                  </a:lnTo>
                  <a:lnTo>
                    <a:pt x="1070" y="1025"/>
                  </a:lnTo>
                  <a:lnTo>
                    <a:pt x="1072" y="1024"/>
                  </a:lnTo>
                  <a:lnTo>
                    <a:pt x="1077" y="1018"/>
                  </a:lnTo>
                  <a:lnTo>
                    <a:pt x="1078" y="1017"/>
                  </a:lnTo>
                  <a:lnTo>
                    <a:pt x="1079" y="1017"/>
                  </a:lnTo>
                  <a:lnTo>
                    <a:pt x="1084" y="1018"/>
                  </a:lnTo>
                  <a:lnTo>
                    <a:pt x="1090" y="1022"/>
                  </a:lnTo>
                  <a:lnTo>
                    <a:pt x="1091" y="1023"/>
                  </a:lnTo>
                  <a:lnTo>
                    <a:pt x="1092" y="1027"/>
                  </a:lnTo>
                  <a:lnTo>
                    <a:pt x="1091" y="1036"/>
                  </a:lnTo>
                  <a:lnTo>
                    <a:pt x="1087" y="1037"/>
                  </a:lnTo>
                  <a:lnTo>
                    <a:pt x="1084" y="1037"/>
                  </a:lnTo>
                  <a:lnTo>
                    <a:pt x="1083" y="1036"/>
                  </a:lnTo>
                  <a:lnTo>
                    <a:pt x="1079" y="1038"/>
                  </a:lnTo>
                  <a:lnTo>
                    <a:pt x="1082" y="1040"/>
                  </a:lnTo>
                  <a:lnTo>
                    <a:pt x="1090" y="1041"/>
                  </a:lnTo>
                  <a:lnTo>
                    <a:pt x="1093" y="1045"/>
                  </a:lnTo>
                  <a:lnTo>
                    <a:pt x="1094" y="1049"/>
                  </a:lnTo>
                  <a:lnTo>
                    <a:pt x="1092" y="1055"/>
                  </a:lnTo>
                  <a:lnTo>
                    <a:pt x="1087" y="1053"/>
                  </a:lnTo>
                  <a:lnTo>
                    <a:pt x="1083" y="1050"/>
                  </a:lnTo>
                  <a:lnTo>
                    <a:pt x="1074" y="1045"/>
                  </a:lnTo>
                  <a:lnTo>
                    <a:pt x="1072" y="1044"/>
                  </a:lnTo>
                  <a:lnTo>
                    <a:pt x="1070" y="1045"/>
                  </a:lnTo>
                  <a:lnTo>
                    <a:pt x="1070" y="1048"/>
                  </a:lnTo>
                  <a:lnTo>
                    <a:pt x="1070" y="1055"/>
                  </a:lnTo>
                  <a:lnTo>
                    <a:pt x="1068" y="1059"/>
                  </a:lnTo>
                  <a:lnTo>
                    <a:pt x="1061" y="1058"/>
                  </a:lnTo>
                  <a:lnTo>
                    <a:pt x="1058" y="1052"/>
                  </a:lnTo>
                  <a:lnTo>
                    <a:pt x="1056" y="1044"/>
                  </a:lnTo>
                  <a:lnTo>
                    <a:pt x="1046" y="1034"/>
                  </a:lnTo>
                  <a:lnTo>
                    <a:pt x="1043" y="1032"/>
                  </a:lnTo>
                  <a:lnTo>
                    <a:pt x="1040" y="1026"/>
                  </a:lnTo>
                  <a:lnTo>
                    <a:pt x="1041" y="1022"/>
                  </a:lnTo>
                  <a:lnTo>
                    <a:pt x="1042" y="1018"/>
                  </a:lnTo>
                  <a:lnTo>
                    <a:pt x="1043" y="1018"/>
                  </a:lnTo>
                  <a:lnTo>
                    <a:pt x="1046" y="1016"/>
                  </a:lnTo>
                  <a:lnTo>
                    <a:pt x="1048" y="1011"/>
                  </a:lnTo>
                  <a:lnTo>
                    <a:pt x="1050" y="1015"/>
                  </a:lnTo>
                  <a:lnTo>
                    <a:pt x="1053" y="1018"/>
                  </a:lnTo>
                  <a:lnTo>
                    <a:pt x="1053" y="1015"/>
                  </a:lnTo>
                  <a:lnTo>
                    <a:pt x="1055" y="1012"/>
                  </a:lnTo>
                  <a:lnTo>
                    <a:pt x="1058" y="1012"/>
                  </a:lnTo>
                  <a:lnTo>
                    <a:pt x="1059" y="1012"/>
                  </a:lnTo>
                  <a:lnTo>
                    <a:pt x="1062" y="1009"/>
                  </a:lnTo>
                  <a:lnTo>
                    <a:pt x="1065" y="1008"/>
                  </a:lnTo>
                  <a:lnTo>
                    <a:pt x="1067" y="1010"/>
                  </a:lnTo>
                  <a:close/>
                  <a:moveTo>
                    <a:pt x="1112" y="1011"/>
                  </a:moveTo>
                  <a:lnTo>
                    <a:pt x="1112" y="1012"/>
                  </a:lnTo>
                  <a:lnTo>
                    <a:pt x="1107" y="1012"/>
                  </a:lnTo>
                  <a:lnTo>
                    <a:pt x="1103" y="1010"/>
                  </a:lnTo>
                  <a:lnTo>
                    <a:pt x="1101" y="1007"/>
                  </a:lnTo>
                  <a:lnTo>
                    <a:pt x="1101" y="1006"/>
                  </a:lnTo>
                  <a:lnTo>
                    <a:pt x="1105" y="1005"/>
                  </a:lnTo>
                  <a:lnTo>
                    <a:pt x="1109" y="1007"/>
                  </a:lnTo>
                  <a:lnTo>
                    <a:pt x="1112" y="1011"/>
                  </a:lnTo>
                  <a:close/>
                  <a:moveTo>
                    <a:pt x="1100" y="1015"/>
                  </a:moveTo>
                  <a:lnTo>
                    <a:pt x="1108" y="1016"/>
                  </a:lnTo>
                  <a:lnTo>
                    <a:pt x="1114" y="1016"/>
                  </a:lnTo>
                  <a:lnTo>
                    <a:pt x="1120" y="1025"/>
                  </a:lnTo>
                  <a:lnTo>
                    <a:pt x="1123" y="1032"/>
                  </a:lnTo>
                  <a:lnTo>
                    <a:pt x="1125" y="1037"/>
                  </a:lnTo>
                  <a:lnTo>
                    <a:pt x="1126" y="1042"/>
                  </a:lnTo>
                  <a:lnTo>
                    <a:pt x="1128" y="1047"/>
                  </a:lnTo>
                  <a:lnTo>
                    <a:pt x="1127" y="1047"/>
                  </a:lnTo>
                  <a:lnTo>
                    <a:pt x="1124" y="1044"/>
                  </a:lnTo>
                  <a:lnTo>
                    <a:pt x="1122" y="1038"/>
                  </a:lnTo>
                  <a:lnTo>
                    <a:pt x="1121" y="1035"/>
                  </a:lnTo>
                  <a:lnTo>
                    <a:pt x="1120" y="1034"/>
                  </a:lnTo>
                  <a:lnTo>
                    <a:pt x="1119" y="1032"/>
                  </a:lnTo>
                  <a:lnTo>
                    <a:pt x="1116" y="1025"/>
                  </a:lnTo>
                  <a:lnTo>
                    <a:pt x="1116" y="1024"/>
                  </a:lnTo>
                  <a:lnTo>
                    <a:pt x="1115" y="1022"/>
                  </a:lnTo>
                  <a:lnTo>
                    <a:pt x="1114" y="1022"/>
                  </a:lnTo>
                  <a:lnTo>
                    <a:pt x="1113" y="1022"/>
                  </a:lnTo>
                  <a:lnTo>
                    <a:pt x="1112" y="1022"/>
                  </a:lnTo>
                  <a:lnTo>
                    <a:pt x="1113" y="1027"/>
                  </a:lnTo>
                  <a:lnTo>
                    <a:pt x="1113" y="1031"/>
                  </a:lnTo>
                  <a:lnTo>
                    <a:pt x="1119" y="1042"/>
                  </a:lnTo>
                  <a:lnTo>
                    <a:pt x="1123" y="1047"/>
                  </a:lnTo>
                  <a:lnTo>
                    <a:pt x="1124" y="1050"/>
                  </a:lnTo>
                  <a:lnTo>
                    <a:pt x="1124" y="1055"/>
                  </a:lnTo>
                  <a:lnTo>
                    <a:pt x="1123" y="1057"/>
                  </a:lnTo>
                  <a:lnTo>
                    <a:pt x="1125" y="1062"/>
                  </a:lnTo>
                  <a:lnTo>
                    <a:pt x="1125" y="1063"/>
                  </a:lnTo>
                  <a:lnTo>
                    <a:pt x="1124" y="1064"/>
                  </a:lnTo>
                  <a:lnTo>
                    <a:pt x="1119" y="1066"/>
                  </a:lnTo>
                  <a:lnTo>
                    <a:pt x="1114" y="1075"/>
                  </a:lnTo>
                  <a:lnTo>
                    <a:pt x="1108" y="1080"/>
                  </a:lnTo>
                  <a:lnTo>
                    <a:pt x="1105" y="1081"/>
                  </a:lnTo>
                  <a:lnTo>
                    <a:pt x="1104" y="1080"/>
                  </a:lnTo>
                  <a:lnTo>
                    <a:pt x="1103" y="1079"/>
                  </a:lnTo>
                  <a:lnTo>
                    <a:pt x="1102" y="1076"/>
                  </a:lnTo>
                  <a:lnTo>
                    <a:pt x="1102" y="1072"/>
                  </a:lnTo>
                  <a:lnTo>
                    <a:pt x="1103" y="1070"/>
                  </a:lnTo>
                  <a:lnTo>
                    <a:pt x="1106" y="1059"/>
                  </a:lnTo>
                  <a:lnTo>
                    <a:pt x="1106" y="1055"/>
                  </a:lnTo>
                  <a:lnTo>
                    <a:pt x="1103" y="1050"/>
                  </a:lnTo>
                  <a:lnTo>
                    <a:pt x="1101" y="1046"/>
                  </a:lnTo>
                  <a:lnTo>
                    <a:pt x="1100" y="1040"/>
                  </a:lnTo>
                  <a:lnTo>
                    <a:pt x="1098" y="1025"/>
                  </a:lnTo>
                  <a:lnTo>
                    <a:pt x="1097" y="1020"/>
                  </a:lnTo>
                  <a:lnTo>
                    <a:pt x="1095" y="1016"/>
                  </a:lnTo>
                  <a:lnTo>
                    <a:pt x="1094" y="1012"/>
                  </a:lnTo>
                  <a:lnTo>
                    <a:pt x="1093" y="1009"/>
                  </a:lnTo>
                  <a:lnTo>
                    <a:pt x="1092" y="1005"/>
                  </a:lnTo>
                  <a:lnTo>
                    <a:pt x="1092" y="1003"/>
                  </a:lnTo>
                  <a:lnTo>
                    <a:pt x="1095" y="1005"/>
                  </a:lnTo>
                  <a:lnTo>
                    <a:pt x="1098" y="1011"/>
                  </a:lnTo>
                  <a:lnTo>
                    <a:pt x="1100" y="1015"/>
                  </a:lnTo>
                  <a:close/>
                  <a:moveTo>
                    <a:pt x="533" y="1003"/>
                  </a:moveTo>
                  <a:lnTo>
                    <a:pt x="534" y="1003"/>
                  </a:lnTo>
                  <a:lnTo>
                    <a:pt x="535" y="1000"/>
                  </a:lnTo>
                  <a:lnTo>
                    <a:pt x="536" y="1000"/>
                  </a:lnTo>
                  <a:lnTo>
                    <a:pt x="540" y="1003"/>
                  </a:lnTo>
                  <a:lnTo>
                    <a:pt x="543" y="1002"/>
                  </a:lnTo>
                  <a:lnTo>
                    <a:pt x="544" y="1006"/>
                  </a:lnTo>
                  <a:lnTo>
                    <a:pt x="545" y="1006"/>
                  </a:lnTo>
                  <a:lnTo>
                    <a:pt x="546" y="1006"/>
                  </a:lnTo>
                  <a:lnTo>
                    <a:pt x="547" y="1006"/>
                  </a:lnTo>
                  <a:lnTo>
                    <a:pt x="547" y="1009"/>
                  </a:lnTo>
                  <a:lnTo>
                    <a:pt x="544" y="1014"/>
                  </a:lnTo>
                  <a:lnTo>
                    <a:pt x="543" y="1015"/>
                  </a:lnTo>
                  <a:lnTo>
                    <a:pt x="541" y="1014"/>
                  </a:lnTo>
                  <a:lnTo>
                    <a:pt x="540" y="1013"/>
                  </a:lnTo>
                  <a:lnTo>
                    <a:pt x="539" y="1011"/>
                  </a:lnTo>
                  <a:lnTo>
                    <a:pt x="538" y="1009"/>
                  </a:lnTo>
                  <a:lnTo>
                    <a:pt x="538" y="1009"/>
                  </a:lnTo>
                  <a:lnTo>
                    <a:pt x="536" y="1012"/>
                  </a:lnTo>
                  <a:lnTo>
                    <a:pt x="536" y="1013"/>
                  </a:lnTo>
                  <a:lnTo>
                    <a:pt x="536" y="1015"/>
                  </a:lnTo>
                  <a:lnTo>
                    <a:pt x="536" y="1016"/>
                  </a:lnTo>
                  <a:lnTo>
                    <a:pt x="534" y="1017"/>
                  </a:lnTo>
                  <a:lnTo>
                    <a:pt x="532" y="1017"/>
                  </a:lnTo>
                  <a:lnTo>
                    <a:pt x="529" y="1018"/>
                  </a:lnTo>
                  <a:lnTo>
                    <a:pt x="528" y="1017"/>
                  </a:lnTo>
                  <a:lnTo>
                    <a:pt x="528" y="1014"/>
                  </a:lnTo>
                  <a:lnTo>
                    <a:pt x="527" y="1015"/>
                  </a:lnTo>
                  <a:lnTo>
                    <a:pt x="526" y="1018"/>
                  </a:lnTo>
                  <a:lnTo>
                    <a:pt x="524" y="1020"/>
                  </a:lnTo>
                  <a:lnTo>
                    <a:pt x="522" y="1023"/>
                  </a:lnTo>
                  <a:lnTo>
                    <a:pt x="521" y="1023"/>
                  </a:lnTo>
                  <a:lnTo>
                    <a:pt x="519" y="1023"/>
                  </a:lnTo>
                  <a:lnTo>
                    <a:pt x="517" y="1025"/>
                  </a:lnTo>
                  <a:lnTo>
                    <a:pt x="515" y="1025"/>
                  </a:lnTo>
                  <a:lnTo>
                    <a:pt x="505" y="1020"/>
                  </a:lnTo>
                  <a:lnTo>
                    <a:pt x="502" y="1019"/>
                  </a:lnTo>
                  <a:lnTo>
                    <a:pt x="511" y="1010"/>
                  </a:lnTo>
                  <a:lnTo>
                    <a:pt x="515" y="1006"/>
                  </a:lnTo>
                  <a:lnTo>
                    <a:pt x="517" y="1007"/>
                  </a:lnTo>
                  <a:lnTo>
                    <a:pt x="521" y="1007"/>
                  </a:lnTo>
                  <a:lnTo>
                    <a:pt x="522" y="1007"/>
                  </a:lnTo>
                  <a:lnTo>
                    <a:pt x="522" y="1003"/>
                  </a:lnTo>
                  <a:lnTo>
                    <a:pt x="519" y="1000"/>
                  </a:lnTo>
                  <a:lnTo>
                    <a:pt x="519" y="999"/>
                  </a:lnTo>
                  <a:lnTo>
                    <a:pt x="525" y="997"/>
                  </a:lnTo>
                  <a:lnTo>
                    <a:pt x="527" y="997"/>
                  </a:lnTo>
                  <a:lnTo>
                    <a:pt x="529" y="998"/>
                  </a:lnTo>
                  <a:lnTo>
                    <a:pt x="531" y="1000"/>
                  </a:lnTo>
                  <a:lnTo>
                    <a:pt x="533" y="1003"/>
                  </a:lnTo>
                  <a:close/>
                  <a:moveTo>
                    <a:pt x="531" y="995"/>
                  </a:moveTo>
                  <a:lnTo>
                    <a:pt x="530" y="995"/>
                  </a:lnTo>
                  <a:lnTo>
                    <a:pt x="527" y="993"/>
                  </a:lnTo>
                  <a:lnTo>
                    <a:pt x="526" y="992"/>
                  </a:lnTo>
                  <a:lnTo>
                    <a:pt x="527" y="990"/>
                  </a:lnTo>
                  <a:lnTo>
                    <a:pt x="532" y="987"/>
                  </a:lnTo>
                  <a:lnTo>
                    <a:pt x="533" y="987"/>
                  </a:lnTo>
                  <a:lnTo>
                    <a:pt x="534" y="987"/>
                  </a:lnTo>
                  <a:lnTo>
                    <a:pt x="535" y="989"/>
                  </a:lnTo>
                  <a:lnTo>
                    <a:pt x="534" y="990"/>
                  </a:lnTo>
                  <a:lnTo>
                    <a:pt x="534" y="992"/>
                  </a:lnTo>
                  <a:lnTo>
                    <a:pt x="531" y="995"/>
                  </a:lnTo>
                  <a:close/>
                  <a:moveTo>
                    <a:pt x="261" y="989"/>
                  </a:moveTo>
                  <a:lnTo>
                    <a:pt x="259" y="990"/>
                  </a:lnTo>
                  <a:lnTo>
                    <a:pt x="256" y="990"/>
                  </a:lnTo>
                  <a:lnTo>
                    <a:pt x="254" y="984"/>
                  </a:lnTo>
                  <a:lnTo>
                    <a:pt x="256" y="984"/>
                  </a:lnTo>
                  <a:lnTo>
                    <a:pt x="259" y="979"/>
                  </a:lnTo>
                  <a:lnTo>
                    <a:pt x="266" y="976"/>
                  </a:lnTo>
                  <a:lnTo>
                    <a:pt x="268" y="976"/>
                  </a:lnTo>
                  <a:lnTo>
                    <a:pt x="261" y="989"/>
                  </a:lnTo>
                  <a:close/>
                  <a:moveTo>
                    <a:pt x="784" y="912"/>
                  </a:moveTo>
                  <a:lnTo>
                    <a:pt x="782" y="912"/>
                  </a:lnTo>
                  <a:lnTo>
                    <a:pt x="785" y="908"/>
                  </a:lnTo>
                  <a:lnTo>
                    <a:pt x="788" y="903"/>
                  </a:lnTo>
                  <a:lnTo>
                    <a:pt x="791" y="901"/>
                  </a:lnTo>
                  <a:lnTo>
                    <a:pt x="794" y="899"/>
                  </a:lnTo>
                  <a:lnTo>
                    <a:pt x="794" y="902"/>
                  </a:lnTo>
                  <a:lnTo>
                    <a:pt x="789" y="905"/>
                  </a:lnTo>
                  <a:lnTo>
                    <a:pt x="784" y="912"/>
                  </a:lnTo>
                  <a:close/>
                  <a:moveTo>
                    <a:pt x="673" y="896"/>
                  </a:moveTo>
                  <a:lnTo>
                    <a:pt x="672" y="898"/>
                  </a:lnTo>
                  <a:lnTo>
                    <a:pt x="665" y="897"/>
                  </a:lnTo>
                  <a:lnTo>
                    <a:pt x="667" y="893"/>
                  </a:lnTo>
                  <a:lnTo>
                    <a:pt x="672" y="891"/>
                  </a:lnTo>
                  <a:lnTo>
                    <a:pt x="677" y="894"/>
                  </a:lnTo>
                  <a:lnTo>
                    <a:pt x="673" y="896"/>
                  </a:lnTo>
                  <a:close/>
                  <a:moveTo>
                    <a:pt x="683" y="912"/>
                  </a:moveTo>
                  <a:lnTo>
                    <a:pt x="679" y="913"/>
                  </a:lnTo>
                  <a:lnTo>
                    <a:pt x="678" y="912"/>
                  </a:lnTo>
                  <a:lnTo>
                    <a:pt x="680" y="907"/>
                  </a:lnTo>
                  <a:lnTo>
                    <a:pt x="681" y="904"/>
                  </a:lnTo>
                  <a:lnTo>
                    <a:pt x="683" y="903"/>
                  </a:lnTo>
                  <a:lnTo>
                    <a:pt x="687" y="898"/>
                  </a:lnTo>
                  <a:lnTo>
                    <a:pt x="691" y="894"/>
                  </a:lnTo>
                  <a:lnTo>
                    <a:pt x="695" y="889"/>
                  </a:lnTo>
                  <a:lnTo>
                    <a:pt x="700" y="880"/>
                  </a:lnTo>
                  <a:lnTo>
                    <a:pt x="700" y="877"/>
                  </a:lnTo>
                  <a:lnTo>
                    <a:pt x="702" y="877"/>
                  </a:lnTo>
                  <a:lnTo>
                    <a:pt x="706" y="879"/>
                  </a:lnTo>
                  <a:lnTo>
                    <a:pt x="708" y="882"/>
                  </a:lnTo>
                  <a:lnTo>
                    <a:pt x="706" y="884"/>
                  </a:lnTo>
                  <a:lnTo>
                    <a:pt x="696" y="896"/>
                  </a:lnTo>
                  <a:lnTo>
                    <a:pt x="695" y="897"/>
                  </a:lnTo>
                  <a:lnTo>
                    <a:pt x="694" y="901"/>
                  </a:lnTo>
                  <a:lnTo>
                    <a:pt x="693" y="902"/>
                  </a:lnTo>
                  <a:lnTo>
                    <a:pt x="692" y="903"/>
                  </a:lnTo>
                  <a:lnTo>
                    <a:pt x="691" y="905"/>
                  </a:lnTo>
                  <a:lnTo>
                    <a:pt x="690" y="907"/>
                  </a:lnTo>
                  <a:lnTo>
                    <a:pt x="689" y="909"/>
                  </a:lnTo>
                  <a:lnTo>
                    <a:pt x="687" y="909"/>
                  </a:lnTo>
                  <a:lnTo>
                    <a:pt x="686" y="910"/>
                  </a:lnTo>
                  <a:lnTo>
                    <a:pt x="685" y="911"/>
                  </a:lnTo>
                  <a:lnTo>
                    <a:pt x="683" y="912"/>
                  </a:lnTo>
                  <a:close/>
                  <a:moveTo>
                    <a:pt x="94" y="876"/>
                  </a:moveTo>
                  <a:lnTo>
                    <a:pt x="97" y="879"/>
                  </a:lnTo>
                  <a:lnTo>
                    <a:pt x="98" y="879"/>
                  </a:lnTo>
                  <a:lnTo>
                    <a:pt x="104" y="879"/>
                  </a:lnTo>
                  <a:lnTo>
                    <a:pt x="105" y="879"/>
                  </a:lnTo>
                  <a:lnTo>
                    <a:pt x="107" y="880"/>
                  </a:lnTo>
                  <a:lnTo>
                    <a:pt x="108" y="882"/>
                  </a:lnTo>
                  <a:lnTo>
                    <a:pt x="108" y="886"/>
                  </a:lnTo>
                  <a:lnTo>
                    <a:pt x="108" y="890"/>
                  </a:lnTo>
                  <a:lnTo>
                    <a:pt x="108" y="894"/>
                  </a:lnTo>
                  <a:lnTo>
                    <a:pt x="108" y="896"/>
                  </a:lnTo>
                  <a:lnTo>
                    <a:pt x="111" y="899"/>
                  </a:lnTo>
                  <a:lnTo>
                    <a:pt x="111" y="902"/>
                  </a:lnTo>
                  <a:lnTo>
                    <a:pt x="112" y="906"/>
                  </a:lnTo>
                  <a:lnTo>
                    <a:pt x="106" y="907"/>
                  </a:lnTo>
                  <a:lnTo>
                    <a:pt x="100" y="907"/>
                  </a:lnTo>
                  <a:lnTo>
                    <a:pt x="96" y="910"/>
                  </a:lnTo>
                  <a:lnTo>
                    <a:pt x="94" y="912"/>
                  </a:lnTo>
                  <a:lnTo>
                    <a:pt x="96" y="914"/>
                  </a:lnTo>
                  <a:lnTo>
                    <a:pt x="94" y="915"/>
                  </a:lnTo>
                  <a:lnTo>
                    <a:pt x="92" y="914"/>
                  </a:lnTo>
                  <a:lnTo>
                    <a:pt x="91" y="912"/>
                  </a:lnTo>
                  <a:lnTo>
                    <a:pt x="87" y="911"/>
                  </a:lnTo>
                  <a:lnTo>
                    <a:pt x="78" y="909"/>
                  </a:lnTo>
                  <a:lnTo>
                    <a:pt x="67" y="902"/>
                  </a:lnTo>
                  <a:lnTo>
                    <a:pt x="62" y="900"/>
                  </a:lnTo>
                  <a:lnTo>
                    <a:pt x="57" y="894"/>
                  </a:lnTo>
                  <a:lnTo>
                    <a:pt x="53" y="887"/>
                  </a:lnTo>
                  <a:lnTo>
                    <a:pt x="56" y="886"/>
                  </a:lnTo>
                  <a:lnTo>
                    <a:pt x="59" y="885"/>
                  </a:lnTo>
                  <a:lnTo>
                    <a:pt x="72" y="886"/>
                  </a:lnTo>
                  <a:lnTo>
                    <a:pt x="74" y="881"/>
                  </a:lnTo>
                  <a:lnTo>
                    <a:pt x="75" y="880"/>
                  </a:lnTo>
                  <a:lnTo>
                    <a:pt x="80" y="879"/>
                  </a:lnTo>
                  <a:lnTo>
                    <a:pt x="83" y="876"/>
                  </a:lnTo>
                  <a:lnTo>
                    <a:pt x="85" y="876"/>
                  </a:lnTo>
                  <a:lnTo>
                    <a:pt x="87" y="877"/>
                  </a:lnTo>
                  <a:lnTo>
                    <a:pt x="91" y="875"/>
                  </a:lnTo>
                  <a:lnTo>
                    <a:pt x="93" y="875"/>
                  </a:lnTo>
                  <a:lnTo>
                    <a:pt x="94" y="876"/>
                  </a:lnTo>
                  <a:close/>
                  <a:moveTo>
                    <a:pt x="766" y="879"/>
                  </a:moveTo>
                  <a:lnTo>
                    <a:pt x="765" y="880"/>
                  </a:lnTo>
                  <a:lnTo>
                    <a:pt x="763" y="880"/>
                  </a:lnTo>
                  <a:lnTo>
                    <a:pt x="761" y="879"/>
                  </a:lnTo>
                  <a:lnTo>
                    <a:pt x="766" y="875"/>
                  </a:lnTo>
                  <a:lnTo>
                    <a:pt x="767" y="875"/>
                  </a:lnTo>
                  <a:lnTo>
                    <a:pt x="766" y="879"/>
                  </a:lnTo>
                  <a:close/>
                  <a:moveTo>
                    <a:pt x="725" y="872"/>
                  </a:moveTo>
                  <a:lnTo>
                    <a:pt x="726" y="874"/>
                  </a:lnTo>
                  <a:lnTo>
                    <a:pt x="733" y="873"/>
                  </a:lnTo>
                  <a:lnTo>
                    <a:pt x="734" y="873"/>
                  </a:lnTo>
                  <a:lnTo>
                    <a:pt x="735" y="874"/>
                  </a:lnTo>
                  <a:lnTo>
                    <a:pt x="734" y="875"/>
                  </a:lnTo>
                  <a:lnTo>
                    <a:pt x="732" y="877"/>
                  </a:lnTo>
                  <a:lnTo>
                    <a:pt x="725" y="880"/>
                  </a:lnTo>
                  <a:lnTo>
                    <a:pt x="719" y="883"/>
                  </a:lnTo>
                  <a:lnTo>
                    <a:pt x="719" y="883"/>
                  </a:lnTo>
                  <a:lnTo>
                    <a:pt x="717" y="879"/>
                  </a:lnTo>
                  <a:lnTo>
                    <a:pt x="716" y="877"/>
                  </a:lnTo>
                  <a:lnTo>
                    <a:pt x="716" y="875"/>
                  </a:lnTo>
                  <a:lnTo>
                    <a:pt x="716" y="874"/>
                  </a:lnTo>
                  <a:lnTo>
                    <a:pt x="717" y="872"/>
                  </a:lnTo>
                  <a:lnTo>
                    <a:pt x="719" y="871"/>
                  </a:lnTo>
                  <a:lnTo>
                    <a:pt x="721" y="869"/>
                  </a:lnTo>
                  <a:lnTo>
                    <a:pt x="725" y="872"/>
                  </a:lnTo>
                  <a:close/>
                  <a:moveTo>
                    <a:pt x="685" y="872"/>
                  </a:moveTo>
                  <a:lnTo>
                    <a:pt x="685" y="873"/>
                  </a:lnTo>
                  <a:lnTo>
                    <a:pt x="684" y="875"/>
                  </a:lnTo>
                  <a:lnTo>
                    <a:pt x="685" y="878"/>
                  </a:lnTo>
                  <a:lnTo>
                    <a:pt x="683" y="883"/>
                  </a:lnTo>
                  <a:lnTo>
                    <a:pt x="683" y="886"/>
                  </a:lnTo>
                  <a:lnTo>
                    <a:pt x="682" y="888"/>
                  </a:lnTo>
                  <a:lnTo>
                    <a:pt x="681" y="889"/>
                  </a:lnTo>
                  <a:lnTo>
                    <a:pt x="680" y="889"/>
                  </a:lnTo>
                  <a:lnTo>
                    <a:pt x="680" y="888"/>
                  </a:lnTo>
                  <a:lnTo>
                    <a:pt x="680" y="886"/>
                  </a:lnTo>
                  <a:lnTo>
                    <a:pt x="678" y="886"/>
                  </a:lnTo>
                  <a:lnTo>
                    <a:pt x="678" y="881"/>
                  </a:lnTo>
                  <a:lnTo>
                    <a:pt x="679" y="880"/>
                  </a:lnTo>
                  <a:lnTo>
                    <a:pt x="679" y="878"/>
                  </a:lnTo>
                  <a:lnTo>
                    <a:pt x="679" y="877"/>
                  </a:lnTo>
                  <a:lnTo>
                    <a:pt x="681" y="871"/>
                  </a:lnTo>
                  <a:lnTo>
                    <a:pt x="681" y="871"/>
                  </a:lnTo>
                  <a:lnTo>
                    <a:pt x="681" y="872"/>
                  </a:lnTo>
                  <a:lnTo>
                    <a:pt x="682" y="872"/>
                  </a:lnTo>
                  <a:lnTo>
                    <a:pt x="683" y="872"/>
                  </a:lnTo>
                  <a:lnTo>
                    <a:pt x="684" y="869"/>
                  </a:lnTo>
                  <a:lnTo>
                    <a:pt x="684" y="869"/>
                  </a:lnTo>
                  <a:lnTo>
                    <a:pt x="685" y="872"/>
                  </a:lnTo>
                  <a:close/>
                  <a:moveTo>
                    <a:pt x="546" y="877"/>
                  </a:moveTo>
                  <a:lnTo>
                    <a:pt x="544" y="877"/>
                  </a:lnTo>
                  <a:lnTo>
                    <a:pt x="546" y="874"/>
                  </a:lnTo>
                  <a:lnTo>
                    <a:pt x="547" y="868"/>
                  </a:lnTo>
                  <a:lnTo>
                    <a:pt x="549" y="869"/>
                  </a:lnTo>
                  <a:lnTo>
                    <a:pt x="550" y="870"/>
                  </a:lnTo>
                  <a:lnTo>
                    <a:pt x="547" y="877"/>
                  </a:lnTo>
                  <a:lnTo>
                    <a:pt x="546" y="877"/>
                  </a:lnTo>
                  <a:close/>
                  <a:moveTo>
                    <a:pt x="677" y="847"/>
                  </a:moveTo>
                  <a:lnTo>
                    <a:pt x="672" y="847"/>
                  </a:lnTo>
                  <a:lnTo>
                    <a:pt x="670" y="847"/>
                  </a:lnTo>
                  <a:lnTo>
                    <a:pt x="670" y="846"/>
                  </a:lnTo>
                  <a:lnTo>
                    <a:pt x="671" y="842"/>
                  </a:lnTo>
                  <a:lnTo>
                    <a:pt x="671" y="841"/>
                  </a:lnTo>
                  <a:lnTo>
                    <a:pt x="673" y="840"/>
                  </a:lnTo>
                  <a:lnTo>
                    <a:pt x="675" y="842"/>
                  </a:lnTo>
                  <a:lnTo>
                    <a:pt x="676" y="844"/>
                  </a:lnTo>
                  <a:lnTo>
                    <a:pt x="677" y="847"/>
                  </a:lnTo>
                  <a:close/>
                  <a:moveTo>
                    <a:pt x="95" y="460"/>
                  </a:moveTo>
                  <a:lnTo>
                    <a:pt x="94" y="461"/>
                  </a:lnTo>
                  <a:lnTo>
                    <a:pt x="94" y="459"/>
                  </a:lnTo>
                  <a:lnTo>
                    <a:pt x="98" y="456"/>
                  </a:lnTo>
                  <a:lnTo>
                    <a:pt x="105" y="452"/>
                  </a:lnTo>
                  <a:lnTo>
                    <a:pt x="104" y="453"/>
                  </a:lnTo>
                  <a:lnTo>
                    <a:pt x="100" y="456"/>
                  </a:lnTo>
                  <a:lnTo>
                    <a:pt x="95" y="460"/>
                  </a:lnTo>
                  <a:close/>
                  <a:moveTo>
                    <a:pt x="898" y="168"/>
                  </a:moveTo>
                  <a:lnTo>
                    <a:pt x="898" y="195"/>
                  </a:lnTo>
                  <a:lnTo>
                    <a:pt x="898" y="221"/>
                  </a:lnTo>
                  <a:lnTo>
                    <a:pt x="898" y="247"/>
                  </a:lnTo>
                  <a:lnTo>
                    <a:pt x="898" y="273"/>
                  </a:lnTo>
                  <a:lnTo>
                    <a:pt x="898" y="298"/>
                  </a:lnTo>
                  <a:lnTo>
                    <a:pt x="898" y="323"/>
                  </a:lnTo>
                  <a:lnTo>
                    <a:pt x="898" y="347"/>
                  </a:lnTo>
                  <a:lnTo>
                    <a:pt x="898" y="372"/>
                  </a:lnTo>
                  <a:lnTo>
                    <a:pt x="898" y="396"/>
                  </a:lnTo>
                  <a:lnTo>
                    <a:pt x="898" y="420"/>
                  </a:lnTo>
                  <a:lnTo>
                    <a:pt x="898" y="443"/>
                  </a:lnTo>
                  <a:lnTo>
                    <a:pt x="898" y="467"/>
                  </a:lnTo>
                  <a:lnTo>
                    <a:pt x="898" y="489"/>
                  </a:lnTo>
                  <a:lnTo>
                    <a:pt x="898" y="512"/>
                  </a:lnTo>
                  <a:lnTo>
                    <a:pt x="898" y="535"/>
                  </a:lnTo>
                  <a:lnTo>
                    <a:pt x="898" y="557"/>
                  </a:lnTo>
                  <a:lnTo>
                    <a:pt x="898" y="579"/>
                  </a:lnTo>
                  <a:lnTo>
                    <a:pt x="898" y="600"/>
                  </a:lnTo>
                  <a:lnTo>
                    <a:pt x="898" y="622"/>
                  </a:lnTo>
                  <a:lnTo>
                    <a:pt x="898" y="643"/>
                  </a:lnTo>
                  <a:lnTo>
                    <a:pt x="898" y="664"/>
                  </a:lnTo>
                  <a:lnTo>
                    <a:pt x="898" y="685"/>
                  </a:lnTo>
                  <a:lnTo>
                    <a:pt x="898" y="705"/>
                  </a:lnTo>
                  <a:lnTo>
                    <a:pt x="898" y="726"/>
                  </a:lnTo>
                  <a:lnTo>
                    <a:pt x="898" y="746"/>
                  </a:lnTo>
                  <a:lnTo>
                    <a:pt x="898" y="766"/>
                  </a:lnTo>
                  <a:lnTo>
                    <a:pt x="898" y="786"/>
                  </a:lnTo>
                  <a:lnTo>
                    <a:pt x="898" y="805"/>
                  </a:lnTo>
                  <a:lnTo>
                    <a:pt x="898" y="825"/>
                  </a:lnTo>
                  <a:lnTo>
                    <a:pt x="898" y="843"/>
                  </a:lnTo>
                  <a:lnTo>
                    <a:pt x="898" y="862"/>
                  </a:lnTo>
                  <a:lnTo>
                    <a:pt x="898" y="881"/>
                  </a:lnTo>
                  <a:lnTo>
                    <a:pt x="906" y="884"/>
                  </a:lnTo>
                  <a:lnTo>
                    <a:pt x="913" y="886"/>
                  </a:lnTo>
                  <a:lnTo>
                    <a:pt x="916" y="881"/>
                  </a:lnTo>
                  <a:lnTo>
                    <a:pt x="924" y="885"/>
                  </a:lnTo>
                  <a:lnTo>
                    <a:pt x="931" y="889"/>
                  </a:lnTo>
                  <a:lnTo>
                    <a:pt x="935" y="884"/>
                  </a:lnTo>
                  <a:lnTo>
                    <a:pt x="940" y="879"/>
                  </a:lnTo>
                  <a:lnTo>
                    <a:pt x="947" y="879"/>
                  </a:lnTo>
                  <a:lnTo>
                    <a:pt x="955" y="879"/>
                  </a:lnTo>
                  <a:lnTo>
                    <a:pt x="959" y="879"/>
                  </a:lnTo>
                  <a:lnTo>
                    <a:pt x="959" y="883"/>
                  </a:lnTo>
                  <a:lnTo>
                    <a:pt x="958" y="890"/>
                  </a:lnTo>
                  <a:lnTo>
                    <a:pt x="956" y="895"/>
                  </a:lnTo>
                  <a:lnTo>
                    <a:pt x="961" y="901"/>
                  </a:lnTo>
                  <a:lnTo>
                    <a:pt x="966" y="904"/>
                  </a:lnTo>
                  <a:lnTo>
                    <a:pt x="971" y="907"/>
                  </a:lnTo>
                  <a:lnTo>
                    <a:pt x="974" y="914"/>
                  </a:lnTo>
                  <a:lnTo>
                    <a:pt x="979" y="921"/>
                  </a:lnTo>
                  <a:lnTo>
                    <a:pt x="984" y="925"/>
                  </a:lnTo>
                  <a:lnTo>
                    <a:pt x="988" y="929"/>
                  </a:lnTo>
                  <a:lnTo>
                    <a:pt x="994" y="936"/>
                  </a:lnTo>
                  <a:lnTo>
                    <a:pt x="998" y="940"/>
                  </a:lnTo>
                  <a:lnTo>
                    <a:pt x="1004" y="946"/>
                  </a:lnTo>
                  <a:lnTo>
                    <a:pt x="1007" y="949"/>
                  </a:lnTo>
                  <a:lnTo>
                    <a:pt x="1009" y="956"/>
                  </a:lnTo>
                  <a:lnTo>
                    <a:pt x="1010" y="964"/>
                  </a:lnTo>
                  <a:lnTo>
                    <a:pt x="1009" y="968"/>
                  </a:lnTo>
                  <a:lnTo>
                    <a:pt x="1011" y="970"/>
                  </a:lnTo>
                  <a:lnTo>
                    <a:pt x="1017" y="964"/>
                  </a:lnTo>
                  <a:lnTo>
                    <a:pt x="1022" y="961"/>
                  </a:lnTo>
                  <a:lnTo>
                    <a:pt x="1028" y="957"/>
                  </a:lnTo>
                  <a:lnTo>
                    <a:pt x="1032" y="954"/>
                  </a:lnTo>
                  <a:lnTo>
                    <a:pt x="1039" y="954"/>
                  </a:lnTo>
                  <a:lnTo>
                    <a:pt x="1043" y="946"/>
                  </a:lnTo>
                  <a:lnTo>
                    <a:pt x="1043" y="935"/>
                  </a:lnTo>
                  <a:lnTo>
                    <a:pt x="1047" y="935"/>
                  </a:lnTo>
                  <a:lnTo>
                    <a:pt x="1049" y="934"/>
                  </a:lnTo>
                  <a:lnTo>
                    <a:pt x="1050" y="930"/>
                  </a:lnTo>
                  <a:lnTo>
                    <a:pt x="1048" y="926"/>
                  </a:lnTo>
                  <a:lnTo>
                    <a:pt x="1055" y="923"/>
                  </a:lnTo>
                  <a:lnTo>
                    <a:pt x="1060" y="922"/>
                  </a:lnTo>
                  <a:lnTo>
                    <a:pt x="1067" y="918"/>
                  </a:lnTo>
                  <a:lnTo>
                    <a:pt x="1074" y="913"/>
                  </a:lnTo>
                  <a:lnTo>
                    <a:pt x="1078" y="917"/>
                  </a:lnTo>
                  <a:lnTo>
                    <a:pt x="1081" y="920"/>
                  </a:lnTo>
                  <a:lnTo>
                    <a:pt x="1088" y="927"/>
                  </a:lnTo>
                  <a:lnTo>
                    <a:pt x="1089" y="929"/>
                  </a:lnTo>
                  <a:lnTo>
                    <a:pt x="1088" y="932"/>
                  </a:lnTo>
                  <a:lnTo>
                    <a:pt x="1087" y="936"/>
                  </a:lnTo>
                  <a:lnTo>
                    <a:pt x="1092" y="945"/>
                  </a:lnTo>
                  <a:lnTo>
                    <a:pt x="1093" y="946"/>
                  </a:lnTo>
                  <a:lnTo>
                    <a:pt x="1096" y="948"/>
                  </a:lnTo>
                  <a:lnTo>
                    <a:pt x="1100" y="951"/>
                  </a:lnTo>
                  <a:lnTo>
                    <a:pt x="1102" y="954"/>
                  </a:lnTo>
                  <a:lnTo>
                    <a:pt x="1108" y="958"/>
                  </a:lnTo>
                  <a:lnTo>
                    <a:pt x="1109" y="960"/>
                  </a:lnTo>
                  <a:lnTo>
                    <a:pt x="1109" y="963"/>
                  </a:lnTo>
                  <a:lnTo>
                    <a:pt x="1110" y="965"/>
                  </a:lnTo>
                  <a:lnTo>
                    <a:pt x="1111" y="967"/>
                  </a:lnTo>
                  <a:lnTo>
                    <a:pt x="1113" y="970"/>
                  </a:lnTo>
                  <a:lnTo>
                    <a:pt x="1115" y="973"/>
                  </a:lnTo>
                  <a:lnTo>
                    <a:pt x="1120" y="976"/>
                  </a:lnTo>
                  <a:lnTo>
                    <a:pt x="1123" y="978"/>
                  </a:lnTo>
                  <a:lnTo>
                    <a:pt x="1128" y="982"/>
                  </a:lnTo>
                  <a:lnTo>
                    <a:pt x="1132" y="988"/>
                  </a:lnTo>
                  <a:lnTo>
                    <a:pt x="1136" y="994"/>
                  </a:lnTo>
                  <a:lnTo>
                    <a:pt x="1141" y="1000"/>
                  </a:lnTo>
                  <a:lnTo>
                    <a:pt x="1140" y="1004"/>
                  </a:lnTo>
                  <a:lnTo>
                    <a:pt x="1145" y="1011"/>
                  </a:lnTo>
                  <a:lnTo>
                    <a:pt x="1150" y="1020"/>
                  </a:lnTo>
                  <a:lnTo>
                    <a:pt x="1153" y="1028"/>
                  </a:lnTo>
                  <a:lnTo>
                    <a:pt x="1157" y="1032"/>
                  </a:lnTo>
                  <a:lnTo>
                    <a:pt x="1160" y="1038"/>
                  </a:lnTo>
                  <a:lnTo>
                    <a:pt x="1164" y="1045"/>
                  </a:lnTo>
                  <a:lnTo>
                    <a:pt x="1168" y="1055"/>
                  </a:lnTo>
                  <a:lnTo>
                    <a:pt x="1172" y="1060"/>
                  </a:lnTo>
                  <a:lnTo>
                    <a:pt x="1176" y="1068"/>
                  </a:lnTo>
                  <a:lnTo>
                    <a:pt x="1178" y="1072"/>
                  </a:lnTo>
                  <a:lnTo>
                    <a:pt x="1177" y="1075"/>
                  </a:lnTo>
                  <a:lnTo>
                    <a:pt x="1175" y="1079"/>
                  </a:lnTo>
                  <a:lnTo>
                    <a:pt x="1181" y="1081"/>
                  </a:lnTo>
                  <a:lnTo>
                    <a:pt x="1185" y="1082"/>
                  </a:lnTo>
                  <a:lnTo>
                    <a:pt x="1184" y="1086"/>
                  </a:lnTo>
                  <a:lnTo>
                    <a:pt x="1182" y="1092"/>
                  </a:lnTo>
                  <a:lnTo>
                    <a:pt x="1187" y="1094"/>
                  </a:lnTo>
                  <a:lnTo>
                    <a:pt x="1190" y="1096"/>
                  </a:lnTo>
                  <a:lnTo>
                    <a:pt x="1189" y="1099"/>
                  </a:lnTo>
                  <a:lnTo>
                    <a:pt x="1191" y="1102"/>
                  </a:lnTo>
                  <a:lnTo>
                    <a:pt x="1191" y="1108"/>
                  </a:lnTo>
                  <a:lnTo>
                    <a:pt x="1197" y="1107"/>
                  </a:lnTo>
                  <a:lnTo>
                    <a:pt x="1199" y="1107"/>
                  </a:lnTo>
                  <a:lnTo>
                    <a:pt x="1202" y="1110"/>
                  </a:lnTo>
                  <a:lnTo>
                    <a:pt x="1207" y="1113"/>
                  </a:lnTo>
                  <a:lnTo>
                    <a:pt x="1212" y="1116"/>
                  </a:lnTo>
                  <a:lnTo>
                    <a:pt x="1215" y="1118"/>
                  </a:lnTo>
                  <a:lnTo>
                    <a:pt x="1220" y="1120"/>
                  </a:lnTo>
                  <a:lnTo>
                    <a:pt x="1226" y="1122"/>
                  </a:lnTo>
                  <a:lnTo>
                    <a:pt x="1229" y="1127"/>
                  </a:lnTo>
                  <a:lnTo>
                    <a:pt x="1234" y="1129"/>
                  </a:lnTo>
                  <a:lnTo>
                    <a:pt x="1237" y="1135"/>
                  </a:lnTo>
                  <a:lnTo>
                    <a:pt x="1243" y="1137"/>
                  </a:lnTo>
                  <a:lnTo>
                    <a:pt x="1246" y="1135"/>
                  </a:lnTo>
                  <a:lnTo>
                    <a:pt x="1248" y="1138"/>
                  </a:lnTo>
                  <a:lnTo>
                    <a:pt x="1249" y="1141"/>
                  </a:lnTo>
                  <a:lnTo>
                    <a:pt x="1250" y="1144"/>
                  </a:lnTo>
                  <a:lnTo>
                    <a:pt x="1249" y="1148"/>
                  </a:lnTo>
                  <a:lnTo>
                    <a:pt x="1248" y="1151"/>
                  </a:lnTo>
                  <a:lnTo>
                    <a:pt x="1246" y="1154"/>
                  </a:lnTo>
                  <a:lnTo>
                    <a:pt x="1245" y="1157"/>
                  </a:lnTo>
                  <a:lnTo>
                    <a:pt x="1245" y="1161"/>
                  </a:lnTo>
                  <a:lnTo>
                    <a:pt x="1245" y="1165"/>
                  </a:lnTo>
                  <a:lnTo>
                    <a:pt x="1246" y="1168"/>
                  </a:lnTo>
                  <a:lnTo>
                    <a:pt x="1248" y="1175"/>
                  </a:lnTo>
                  <a:lnTo>
                    <a:pt x="1248" y="1179"/>
                  </a:lnTo>
                  <a:lnTo>
                    <a:pt x="1248" y="1181"/>
                  </a:lnTo>
                  <a:lnTo>
                    <a:pt x="1244" y="1190"/>
                  </a:lnTo>
                  <a:lnTo>
                    <a:pt x="1243" y="1195"/>
                  </a:lnTo>
                  <a:lnTo>
                    <a:pt x="1243" y="1196"/>
                  </a:lnTo>
                  <a:lnTo>
                    <a:pt x="1240" y="1201"/>
                  </a:lnTo>
                  <a:lnTo>
                    <a:pt x="1234" y="1207"/>
                  </a:lnTo>
                  <a:lnTo>
                    <a:pt x="1231" y="1211"/>
                  </a:lnTo>
                  <a:lnTo>
                    <a:pt x="1230" y="1209"/>
                  </a:lnTo>
                  <a:lnTo>
                    <a:pt x="1223" y="1209"/>
                  </a:lnTo>
                  <a:lnTo>
                    <a:pt x="1220" y="1201"/>
                  </a:lnTo>
                  <a:lnTo>
                    <a:pt x="1218" y="1195"/>
                  </a:lnTo>
                  <a:lnTo>
                    <a:pt x="1216" y="1189"/>
                  </a:lnTo>
                  <a:lnTo>
                    <a:pt x="1216" y="1188"/>
                  </a:lnTo>
                  <a:lnTo>
                    <a:pt x="1218" y="1184"/>
                  </a:lnTo>
                  <a:lnTo>
                    <a:pt x="1226" y="1181"/>
                  </a:lnTo>
                  <a:lnTo>
                    <a:pt x="1226" y="1180"/>
                  </a:lnTo>
                  <a:lnTo>
                    <a:pt x="1223" y="1179"/>
                  </a:lnTo>
                  <a:lnTo>
                    <a:pt x="1223" y="1178"/>
                  </a:lnTo>
                  <a:lnTo>
                    <a:pt x="1221" y="1172"/>
                  </a:lnTo>
                  <a:lnTo>
                    <a:pt x="1222" y="1167"/>
                  </a:lnTo>
                  <a:lnTo>
                    <a:pt x="1221" y="1163"/>
                  </a:lnTo>
                  <a:lnTo>
                    <a:pt x="1220" y="1157"/>
                  </a:lnTo>
                  <a:lnTo>
                    <a:pt x="1218" y="1153"/>
                  </a:lnTo>
                  <a:lnTo>
                    <a:pt x="1213" y="1144"/>
                  </a:lnTo>
                  <a:lnTo>
                    <a:pt x="1213" y="1142"/>
                  </a:lnTo>
                  <a:lnTo>
                    <a:pt x="1215" y="1139"/>
                  </a:lnTo>
                  <a:lnTo>
                    <a:pt x="1216" y="1137"/>
                  </a:lnTo>
                  <a:lnTo>
                    <a:pt x="1209" y="1141"/>
                  </a:lnTo>
                  <a:lnTo>
                    <a:pt x="1198" y="1146"/>
                  </a:lnTo>
                  <a:lnTo>
                    <a:pt x="1193" y="1149"/>
                  </a:lnTo>
                  <a:lnTo>
                    <a:pt x="1191" y="1150"/>
                  </a:lnTo>
                  <a:lnTo>
                    <a:pt x="1191" y="1151"/>
                  </a:lnTo>
                  <a:lnTo>
                    <a:pt x="1192" y="1154"/>
                  </a:lnTo>
                  <a:lnTo>
                    <a:pt x="1192" y="1155"/>
                  </a:lnTo>
                  <a:lnTo>
                    <a:pt x="1191" y="1157"/>
                  </a:lnTo>
                  <a:lnTo>
                    <a:pt x="1190" y="1162"/>
                  </a:lnTo>
                  <a:lnTo>
                    <a:pt x="1188" y="1167"/>
                  </a:lnTo>
                  <a:lnTo>
                    <a:pt x="1187" y="1168"/>
                  </a:lnTo>
                  <a:lnTo>
                    <a:pt x="1182" y="1166"/>
                  </a:lnTo>
                  <a:lnTo>
                    <a:pt x="1181" y="1165"/>
                  </a:lnTo>
                  <a:lnTo>
                    <a:pt x="1178" y="1157"/>
                  </a:lnTo>
                  <a:lnTo>
                    <a:pt x="1179" y="1155"/>
                  </a:lnTo>
                  <a:lnTo>
                    <a:pt x="1181" y="1154"/>
                  </a:lnTo>
                  <a:lnTo>
                    <a:pt x="1183" y="1150"/>
                  </a:lnTo>
                  <a:lnTo>
                    <a:pt x="1186" y="1146"/>
                  </a:lnTo>
                  <a:lnTo>
                    <a:pt x="1191" y="1132"/>
                  </a:lnTo>
                  <a:lnTo>
                    <a:pt x="1194" y="1132"/>
                  </a:lnTo>
                  <a:lnTo>
                    <a:pt x="1200" y="1130"/>
                  </a:lnTo>
                  <a:lnTo>
                    <a:pt x="1191" y="1129"/>
                  </a:lnTo>
                  <a:lnTo>
                    <a:pt x="1189" y="1128"/>
                  </a:lnTo>
                  <a:lnTo>
                    <a:pt x="1188" y="1126"/>
                  </a:lnTo>
                  <a:lnTo>
                    <a:pt x="1187" y="1123"/>
                  </a:lnTo>
                  <a:lnTo>
                    <a:pt x="1185" y="1120"/>
                  </a:lnTo>
                  <a:lnTo>
                    <a:pt x="1182" y="1119"/>
                  </a:lnTo>
                  <a:lnTo>
                    <a:pt x="1180" y="1118"/>
                  </a:lnTo>
                  <a:lnTo>
                    <a:pt x="1177" y="1113"/>
                  </a:lnTo>
                  <a:lnTo>
                    <a:pt x="1176" y="1112"/>
                  </a:lnTo>
                  <a:lnTo>
                    <a:pt x="1175" y="1110"/>
                  </a:lnTo>
                  <a:lnTo>
                    <a:pt x="1175" y="1107"/>
                  </a:lnTo>
                  <a:lnTo>
                    <a:pt x="1174" y="1106"/>
                  </a:lnTo>
                  <a:lnTo>
                    <a:pt x="1172" y="1105"/>
                  </a:lnTo>
                  <a:lnTo>
                    <a:pt x="1171" y="1104"/>
                  </a:lnTo>
                  <a:lnTo>
                    <a:pt x="1170" y="1097"/>
                  </a:lnTo>
                  <a:lnTo>
                    <a:pt x="1165" y="1096"/>
                  </a:lnTo>
                  <a:lnTo>
                    <a:pt x="1163" y="1094"/>
                  </a:lnTo>
                  <a:lnTo>
                    <a:pt x="1160" y="1090"/>
                  </a:lnTo>
                  <a:lnTo>
                    <a:pt x="1159" y="1088"/>
                  </a:lnTo>
                  <a:lnTo>
                    <a:pt x="1159" y="1086"/>
                  </a:lnTo>
                  <a:lnTo>
                    <a:pt x="1160" y="1081"/>
                  </a:lnTo>
                  <a:lnTo>
                    <a:pt x="1160" y="1081"/>
                  </a:lnTo>
                  <a:lnTo>
                    <a:pt x="1157" y="1081"/>
                  </a:lnTo>
                  <a:lnTo>
                    <a:pt x="1139" y="1074"/>
                  </a:lnTo>
                  <a:lnTo>
                    <a:pt x="1140" y="1064"/>
                  </a:lnTo>
                  <a:lnTo>
                    <a:pt x="1136" y="1051"/>
                  </a:lnTo>
                  <a:lnTo>
                    <a:pt x="1133" y="1046"/>
                  </a:lnTo>
                  <a:lnTo>
                    <a:pt x="1134" y="1044"/>
                  </a:lnTo>
                  <a:lnTo>
                    <a:pt x="1135" y="1043"/>
                  </a:lnTo>
                  <a:lnTo>
                    <a:pt x="1136" y="1043"/>
                  </a:lnTo>
                  <a:lnTo>
                    <a:pt x="1143" y="1047"/>
                  </a:lnTo>
                  <a:lnTo>
                    <a:pt x="1149" y="1051"/>
                  </a:lnTo>
                  <a:lnTo>
                    <a:pt x="1150" y="1050"/>
                  </a:lnTo>
                  <a:lnTo>
                    <a:pt x="1140" y="1040"/>
                  </a:lnTo>
                  <a:lnTo>
                    <a:pt x="1137" y="1038"/>
                  </a:lnTo>
                  <a:lnTo>
                    <a:pt x="1137" y="1034"/>
                  </a:lnTo>
                  <a:lnTo>
                    <a:pt x="1136" y="1033"/>
                  </a:lnTo>
                  <a:lnTo>
                    <a:pt x="1137" y="1031"/>
                  </a:lnTo>
                  <a:lnTo>
                    <a:pt x="1147" y="1033"/>
                  </a:lnTo>
                  <a:lnTo>
                    <a:pt x="1147" y="1032"/>
                  </a:lnTo>
                  <a:lnTo>
                    <a:pt x="1137" y="1029"/>
                  </a:lnTo>
                  <a:lnTo>
                    <a:pt x="1136" y="1029"/>
                  </a:lnTo>
                  <a:lnTo>
                    <a:pt x="1134" y="1033"/>
                  </a:lnTo>
                  <a:lnTo>
                    <a:pt x="1133" y="1034"/>
                  </a:lnTo>
                  <a:lnTo>
                    <a:pt x="1131" y="1034"/>
                  </a:lnTo>
                  <a:lnTo>
                    <a:pt x="1130" y="1033"/>
                  </a:lnTo>
                  <a:lnTo>
                    <a:pt x="1128" y="1028"/>
                  </a:lnTo>
                  <a:lnTo>
                    <a:pt x="1125" y="1025"/>
                  </a:lnTo>
                  <a:lnTo>
                    <a:pt x="1121" y="1020"/>
                  </a:lnTo>
                  <a:lnTo>
                    <a:pt x="1120" y="1017"/>
                  </a:lnTo>
                  <a:lnTo>
                    <a:pt x="1120" y="1012"/>
                  </a:lnTo>
                  <a:lnTo>
                    <a:pt x="1120" y="1007"/>
                  </a:lnTo>
                  <a:lnTo>
                    <a:pt x="1124" y="996"/>
                  </a:lnTo>
                  <a:lnTo>
                    <a:pt x="1125" y="994"/>
                  </a:lnTo>
                  <a:lnTo>
                    <a:pt x="1126" y="993"/>
                  </a:lnTo>
                  <a:lnTo>
                    <a:pt x="1125" y="993"/>
                  </a:lnTo>
                  <a:lnTo>
                    <a:pt x="1124" y="994"/>
                  </a:lnTo>
                  <a:lnTo>
                    <a:pt x="1120" y="1000"/>
                  </a:lnTo>
                  <a:lnTo>
                    <a:pt x="1118" y="1007"/>
                  </a:lnTo>
                  <a:lnTo>
                    <a:pt x="1115" y="1011"/>
                  </a:lnTo>
                  <a:lnTo>
                    <a:pt x="1114" y="1010"/>
                  </a:lnTo>
                  <a:lnTo>
                    <a:pt x="1111" y="1006"/>
                  </a:lnTo>
                  <a:lnTo>
                    <a:pt x="1106" y="1002"/>
                  </a:lnTo>
                  <a:lnTo>
                    <a:pt x="1100" y="1001"/>
                  </a:lnTo>
                  <a:lnTo>
                    <a:pt x="1097" y="997"/>
                  </a:lnTo>
                  <a:lnTo>
                    <a:pt x="1092" y="985"/>
                  </a:lnTo>
                  <a:lnTo>
                    <a:pt x="1091" y="979"/>
                  </a:lnTo>
                  <a:lnTo>
                    <a:pt x="1090" y="977"/>
                  </a:lnTo>
                  <a:lnTo>
                    <a:pt x="1087" y="976"/>
                  </a:lnTo>
                  <a:lnTo>
                    <a:pt x="1086" y="973"/>
                  </a:lnTo>
                  <a:lnTo>
                    <a:pt x="1083" y="959"/>
                  </a:lnTo>
                  <a:lnTo>
                    <a:pt x="1079" y="949"/>
                  </a:lnTo>
                  <a:lnTo>
                    <a:pt x="1078" y="943"/>
                  </a:lnTo>
                  <a:lnTo>
                    <a:pt x="1079" y="938"/>
                  </a:lnTo>
                  <a:lnTo>
                    <a:pt x="1078" y="937"/>
                  </a:lnTo>
                  <a:lnTo>
                    <a:pt x="1077" y="942"/>
                  </a:lnTo>
                  <a:lnTo>
                    <a:pt x="1077" y="943"/>
                  </a:lnTo>
                  <a:lnTo>
                    <a:pt x="1074" y="944"/>
                  </a:lnTo>
                  <a:lnTo>
                    <a:pt x="1077" y="948"/>
                  </a:lnTo>
                  <a:lnTo>
                    <a:pt x="1077" y="951"/>
                  </a:lnTo>
                  <a:lnTo>
                    <a:pt x="1076" y="950"/>
                  </a:lnTo>
                  <a:lnTo>
                    <a:pt x="1074" y="951"/>
                  </a:lnTo>
                  <a:lnTo>
                    <a:pt x="1078" y="958"/>
                  </a:lnTo>
                  <a:lnTo>
                    <a:pt x="1079" y="969"/>
                  </a:lnTo>
                  <a:lnTo>
                    <a:pt x="1081" y="977"/>
                  </a:lnTo>
                  <a:lnTo>
                    <a:pt x="1083" y="984"/>
                  </a:lnTo>
                  <a:lnTo>
                    <a:pt x="1084" y="989"/>
                  </a:lnTo>
                  <a:lnTo>
                    <a:pt x="1085" y="993"/>
                  </a:lnTo>
                  <a:lnTo>
                    <a:pt x="1088" y="1004"/>
                  </a:lnTo>
                  <a:lnTo>
                    <a:pt x="1088" y="1006"/>
                  </a:lnTo>
                  <a:lnTo>
                    <a:pt x="1088" y="1007"/>
                  </a:lnTo>
                  <a:lnTo>
                    <a:pt x="1087" y="1009"/>
                  </a:lnTo>
                  <a:lnTo>
                    <a:pt x="1086" y="1011"/>
                  </a:lnTo>
                  <a:lnTo>
                    <a:pt x="1080" y="1009"/>
                  </a:lnTo>
                  <a:lnTo>
                    <a:pt x="1078" y="1006"/>
                  </a:lnTo>
                  <a:lnTo>
                    <a:pt x="1075" y="1001"/>
                  </a:lnTo>
                  <a:lnTo>
                    <a:pt x="1072" y="1000"/>
                  </a:lnTo>
                  <a:lnTo>
                    <a:pt x="1062" y="1001"/>
                  </a:lnTo>
                  <a:lnTo>
                    <a:pt x="1061" y="1000"/>
                  </a:lnTo>
                  <a:lnTo>
                    <a:pt x="1061" y="996"/>
                  </a:lnTo>
                  <a:lnTo>
                    <a:pt x="1062" y="989"/>
                  </a:lnTo>
                  <a:lnTo>
                    <a:pt x="1061" y="987"/>
                  </a:lnTo>
                  <a:lnTo>
                    <a:pt x="1056" y="976"/>
                  </a:lnTo>
                  <a:lnTo>
                    <a:pt x="1056" y="975"/>
                  </a:lnTo>
                  <a:lnTo>
                    <a:pt x="1063" y="970"/>
                  </a:lnTo>
                  <a:lnTo>
                    <a:pt x="1060" y="970"/>
                  </a:lnTo>
                  <a:lnTo>
                    <a:pt x="1057" y="971"/>
                  </a:lnTo>
                  <a:lnTo>
                    <a:pt x="1056" y="970"/>
                  </a:lnTo>
                  <a:lnTo>
                    <a:pt x="1055" y="964"/>
                  </a:lnTo>
                  <a:lnTo>
                    <a:pt x="1054" y="961"/>
                  </a:lnTo>
                  <a:lnTo>
                    <a:pt x="1053" y="960"/>
                  </a:lnTo>
                  <a:lnTo>
                    <a:pt x="1053" y="966"/>
                  </a:lnTo>
                  <a:lnTo>
                    <a:pt x="1054" y="970"/>
                  </a:lnTo>
                  <a:lnTo>
                    <a:pt x="1054" y="972"/>
                  </a:lnTo>
                  <a:lnTo>
                    <a:pt x="1054" y="975"/>
                  </a:lnTo>
                  <a:lnTo>
                    <a:pt x="1053" y="976"/>
                  </a:lnTo>
                  <a:lnTo>
                    <a:pt x="1052" y="977"/>
                  </a:lnTo>
                  <a:lnTo>
                    <a:pt x="1051" y="978"/>
                  </a:lnTo>
                  <a:lnTo>
                    <a:pt x="1048" y="976"/>
                  </a:lnTo>
                  <a:lnTo>
                    <a:pt x="1046" y="974"/>
                  </a:lnTo>
                  <a:lnTo>
                    <a:pt x="1043" y="973"/>
                  </a:lnTo>
                  <a:lnTo>
                    <a:pt x="1043" y="972"/>
                  </a:lnTo>
                  <a:lnTo>
                    <a:pt x="1042" y="969"/>
                  </a:lnTo>
                  <a:lnTo>
                    <a:pt x="1040" y="967"/>
                  </a:lnTo>
                  <a:lnTo>
                    <a:pt x="1031" y="964"/>
                  </a:lnTo>
                  <a:lnTo>
                    <a:pt x="1026" y="961"/>
                  </a:lnTo>
                  <a:lnTo>
                    <a:pt x="1026" y="962"/>
                  </a:lnTo>
                  <a:lnTo>
                    <a:pt x="1027" y="965"/>
                  </a:lnTo>
                  <a:lnTo>
                    <a:pt x="1027" y="967"/>
                  </a:lnTo>
                  <a:lnTo>
                    <a:pt x="1026" y="968"/>
                  </a:lnTo>
                  <a:lnTo>
                    <a:pt x="1024" y="971"/>
                  </a:lnTo>
                  <a:lnTo>
                    <a:pt x="1024" y="971"/>
                  </a:lnTo>
                  <a:lnTo>
                    <a:pt x="1027" y="971"/>
                  </a:lnTo>
                  <a:lnTo>
                    <a:pt x="1030" y="971"/>
                  </a:lnTo>
                  <a:lnTo>
                    <a:pt x="1034" y="973"/>
                  </a:lnTo>
                  <a:lnTo>
                    <a:pt x="1039" y="975"/>
                  </a:lnTo>
                  <a:lnTo>
                    <a:pt x="1040" y="976"/>
                  </a:lnTo>
                  <a:lnTo>
                    <a:pt x="1040" y="979"/>
                  </a:lnTo>
                  <a:lnTo>
                    <a:pt x="1041" y="979"/>
                  </a:lnTo>
                  <a:lnTo>
                    <a:pt x="1045" y="982"/>
                  </a:lnTo>
                  <a:lnTo>
                    <a:pt x="1045" y="983"/>
                  </a:lnTo>
                  <a:lnTo>
                    <a:pt x="1042" y="987"/>
                  </a:lnTo>
                  <a:lnTo>
                    <a:pt x="1048" y="987"/>
                  </a:lnTo>
                  <a:lnTo>
                    <a:pt x="1051" y="988"/>
                  </a:lnTo>
                  <a:lnTo>
                    <a:pt x="1055" y="993"/>
                  </a:lnTo>
                  <a:lnTo>
                    <a:pt x="1056" y="997"/>
                  </a:lnTo>
                  <a:lnTo>
                    <a:pt x="1056" y="1001"/>
                  </a:lnTo>
                  <a:lnTo>
                    <a:pt x="1055" y="1003"/>
                  </a:lnTo>
                  <a:lnTo>
                    <a:pt x="1054" y="1003"/>
                  </a:lnTo>
                  <a:lnTo>
                    <a:pt x="1043" y="1005"/>
                  </a:lnTo>
                  <a:lnTo>
                    <a:pt x="1039" y="1009"/>
                  </a:lnTo>
                  <a:lnTo>
                    <a:pt x="1039" y="1010"/>
                  </a:lnTo>
                  <a:lnTo>
                    <a:pt x="1035" y="1008"/>
                  </a:lnTo>
                  <a:lnTo>
                    <a:pt x="1030" y="1005"/>
                  </a:lnTo>
                  <a:lnTo>
                    <a:pt x="1024" y="1001"/>
                  </a:lnTo>
                  <a:lnTo>
                    <a:pt x="1009" y="989"/>
                  </a:lnTo>
                  <a:lnTo>
                    <a:pt x="1008" y="989"/>
                  </a:lnTo>
                  <a:lnTo>
                    <a:pt x="1008" y="987"/>
                  </a:lnTo>
                  <a:lnTo>
                    <a:pt x="1007" y="986"/>
                  </a:lnTo>
                  <a:lnTo>
                    <a:pt x="1005" y="984"/>
                  </a:lnTo>
                  <a:lnTo>
                    <a:pt x="1002" y="981"/>
                  </a:lnTo>
                  <a:lnTo>
                    <a:pt x="998" y="976"/>
                  </a:lnTo>
                  <a:lnTo>
                    <a:pt x="996" y="973"/>
                  </a:lnTo>
                  <a:lnTo>
                    <a:pt x="995" y="970"/>
                  </a:lnTo>
                  <a:lnTo>
                    <a:pt x="993" y="967"/>
                  </a:lnTo>
                  <a:lnTo>
                    <a:pt x="986" y="960"/>
                  </a:lnTo>
                  <a:lnTo>
                    <a:pt x="983" y="958"/>
                  </a:lnTo>
                  <a:lnTo>
                    <a:pt x="979" y="957"/>
                  </a:lnTo>
                  <a:lnTo>
                    <a:pt x="977" y="956"/>
                  </a:lnTo>
                  <a:lnTo>
                    <a:pt x="976" y="955"/>
                  </a:lnTo>
                  <a:lnTo>
                    <a:pt x="977" y="954"/>
                  </a:lnTo>
                  <a:lnTo>
                    <a:pt x="977" y="953"/>
                  </a:lnTo>
                  <a:lnTo>
                    <a:pt x="971" y="952"/>
                  </a:lnTo>
                  <a:lnTo>
                    <a:pt x="966" y="949"/>
                  </a:lnTo>
                  <a:lnTo>
                    <a:pt x="951" y="940"/>
                  </a:lnTo>
                  <a:lnTo>
                    <a:pt x="944" y="935"/>
                  </a:lnTo>
                  <a:lnTo>
                    <a:pt x="939" y="932"/>
                  </a:lnTo>
                  <a:lnTo>
                    <a:pt x="937" y="930"/>
                  </a:lnTo>
                  <a:lnTo>
                    <a:pt x="936" y="929"/>
                  </a:lnTo>
                  <a:lnTo>
                    <a:pt x="938" y="928"/>
                  </a:lnTo>
                  <a:lnTo>
                    <a:pt x="941" y="927"/>
                  </a:lnTo>
                  <a:lnTo>
                    <a:pt x="942" y="925"/>
                  </a:lnTo>
                  <a:lnTo>
                    <a:pt x="946" y="919"/>
                  </a:lnTo>
                  <a:lnTo>
                    <a:pt x="946" y="918"/>
                  </a:lnTo>
                  <a:lnTo>
                    <a:pt x="944" y="914"/>
                  </a:lnTo>
                  <a:lnTo>
                    <a:pt x="943" y="910"/>
                  </a:lnTo>
                  <a:lnTo>
                    <a:pt x="943" y="908"/>
                  </a:lnTo>
                  <a:lnTo>
                    <a:pt x="944" y="906"/>
                  </a:lnTo>
                  <a:lnTo>
                    <a:pt x="944" y="905"/>
                  </a:lnTo>
                  <a:lnTo>
                    <a:pt x="946" y="903"/>
                  </a:lnTo>
                  <a:lnTo>
                    <a:pt x="947" y="903"/>
                  </a:lnTo>
                  <a:lnTo>
                    <a:pt x="947" y="903"/>
                  </a:lnTo>
                  <a:lnTo>
                    <a:pt x="952" y="908"/>
                  </a:lnTo>
                  <a:lnTo>
                    <a:pt x="952" y="910"/>
                  </a:lnTo>
                  <a:lnTo>
                    <a:pt x="952" y="917"/>
                  </a:lnTo>
                  <a:lnTo>
                    <a:pt x="953" y="925"/>
                  </a:lnTo>
                  <a:lnTo>
                    <a:pt x="953" y="924"/>
                  </a:lnTo>
                  <a:lnTo>
                    <a:pt x="953" y="922"/>
                  </a:lnTo>
                  <a:lnTo>
                    <a:pt x="953" y="917"/>
                  </a:lnTo>
                  <a:lnTo>
                    <a:pt x="954" y="914"/>
                  </a:lnTo>
                  <a:lnTo>
                    <a:pt x="955" y="912"/>
                  </a:lnTo>
                  <a:lnTo>
                    <a:pt x="957" y="911"/>
                  </a:lnTo>
                  <a:lnTo>
                    <a:pt x="960" y="912"/>
                  </a:lnTo>
                  <a:lnTo>
                    <a:pt x="962" y="911"/>
                  </a:lnTo>
                  <a:lnTo>
                    <a:pt x="954" y="907"/>
                  </a:lnTo>
                  <a:lnTo>
                    <a:pt x="949" y="901"/>
                  </a:lnTo>
                  <a:lnTo>
                    <a:pt x="948" y="900"/>
                  </a:lnTo>
                  <a:lnTo>
                    <a:pt x="946" y="899"/>
                  </a:lnTo>
                  <a:lnTo>
                    <a:pt x="942" y="902"/>
                  </a:lnTo>
                  <a:lnTo>
                    <a:pt x="935" y="912"/>
                  </a:lnTo>
                  <a:lnTo>
                    <a:pt x="933" y="913"/>
                  </a:lnTo>
                  <a:lnTo>
                    <a:pt x="923" y="918"/>
                  </a:lnTo>
                  <a:lnTo>
                    <a:pt x="917" y="919"/>
                  </a:lnTo>
                  <a:lnTo>
                    <a:pt x="909" y="918"/>
                  </a:lnTo>
                  <a:lnTo>
                    <a:pt x="903" y="916"/>
                  </a:lnTo>
                  <a:lnTo>
                    <a:pt x="888" y="908"/>
                  </a:lnTo>
                  <a:lnTo>
                    <a:pt x="885" y="907"/>
                  </a:lnTo>
                  <a:lnTo>
                    <a:pt x="889" y="902"/>
                  </a:lnTo>
                  <a:lnTo>
                    <a:pt x="889" y="901"/>
                  </a:lnTo>
                  <a:lnTo>
                    <a:pt x="888" y="895"/>
                  </a:lnTo>
                  <a:lnTo>
                    <a:pt x="886" y="894"/>
                  </a:lnTo>
                  <a:lnTo>
                    <a:pt x="885" y="893"/>
                  </a:lnTo>
                  <a:lnTo>
                    <a:pt x="884" y="894"/>
                  </a:lnTo>
                  <a:lnTo>
                    <a:pt x="884" y="895"/>
                  </a:lnTo>
                  <a:lnTo>
                    <a:pt x="885" y="898"/>
                  </a:lnTo>
                  <a:lnTo>
                    <a:pt x="884" y="899"/>
                  </a:lnTo>
                  <a:lnTo>
                    <a:pt x="881" y="901"/>
                  </a:lnTo>
                  <a:lnTo>
                    <a:pt x="877" y="902"/>
                  </a:lnTo>
                  <a:lnTo>
                    <a:pt x="863" y="898"/>
                  </a:lnTo>
                  <a:lnTo>
                    <a:pt x="848" y="895"/>
                  </a:lnTo>
                  <a:lnTo>
                    <a:pt x="836" y="894"/>
                  </a:lnTo>
                  <a:lnTo>
                    <a:pt x="818" y="897"/>
                  </a:lnTo>
                  <a:lnTo>
                    <a:pt x="809" y="900"/>
                  </a:lnTo>
                  <a:lnTo>
                    <a:pt x="803" y="900"/>
                  </a:lnTo>
                  <a:lnTo>
                    <a:pt x="798" y="899"/>
                  </a:lnTo>
                  <a:lnTo>
                    <a:pt x="797" y="897"/>
                  </a:lnTo>
                  <a:lnTo>
                    <a:pt x="799" y="896"/>
                  </a:lnTo>
                  <a:lnTo>
                    <a:pt x="799" y="895"/>
                  </a:lnTo>
                  <a:lnTo>
                    <a:pt x="796" y="891"/>
                  </a:lnTo>
                  <a:lnTo>
                    <a:pt x="791" y="888"/>
                  </a:lnTo>
                  <a:lnTo>
                    <a:pt x="785" y="887"/>
                  </a:lnTo>
                  <a:lnTo>
                    <a:pt x="782" y="886"/>
                  </a:lnTo>
                  <a:lnTo>
                    <a:pt x="780" y="885"/>
                  </a:lnTo>
                  <a:lnTo>
                    <a:pt x="779" y="883"/>
                  </a:lnTo>
                  <a:lnTo>
                    <a:pt x="775" y="881"/>
                  </a:lnTo>
                  <a:lnTo>
                    <a:pt x="773" y="879"/>
                  </a:lnTo>
                  <a:lnTo>
                    <a:pt x="774" y="871"/>
                  </a:lnTo>
                  <a:lnTo>
                    <a:pt x="775" y="866"/>
                  </a:lnTo>
                  <a:lnTo>
                    <a:pt x="777" y="862"/>
                  </a:lnTo>
                  <a:lnTo>
                    <a:pt x="780" y="857"/>
                  </a:lnTo>
                  <a:lnTo>
                    <a:pt x="779" y="858"/>
                  </a:lnTo>
                  <a:lnTo>
                    <a:pt x="774" y="862"/>
                  </a:lnTo>
                  <a:lnTo>
                    <a:pt x="771" y="866"/>
                  </a:lnTo>
                  <a:lnTo>
                    <a:pt x="767" y="871"/>
                  </a:lnTo>
                  <a:lnTo>
                    <a:pt x="765" y="874"/>
                  </a:lnTo>
                  <a:lnTo>
                    <a:pt x="762" y="876"/>
                  </a:lnTo>
                  <a:lnTo>
                    <a:pt x="758" y="875"/>
                  </a:lnTo>
                  <a:lnTo>
                    <a:pt x="752" y="872"/>
                  </a:lnTo>
                  <a:lnTo>
                    <a:pt x="747" y="871"/>
                  </a:lnTo>
                  <a:lnTo>
                    <a:pt x="743" y="871"/>
                  </a:lnTo>
                  <a:lnTo>
                    <a:pt x="741" y="870"/>
                  </a:lnTo>
                  <a:lnTo>
                    <a:pt x="744" y="867"/>
                  </a:lnTo>
                  <a:lnTo>
                    <a:pt x="746" y="864"/>
                  </a:lnTo>
                  <a:lnTo>
                    <a:pt x="748" y="860"/>
                  </a:lnTo>
                  <a:lnTo>
                    <a:pt x="749" y="858"/>
                  </a:lnTo>
                  <a:lnTo>
                    <a:pt x="733" y="858"/>
                  </a:lnTo>
                  <a:lnTo>
                    <a:pt x="733" y="856"/>
                  </a:lnTo>
                  <a:lnTo>
                    <a:pt x="733" y="854"/>
                  </a:lnTo>
                  <a:lnTo>
                    <a:pt x="732" y="853"/>
                  </a:lnTo>
                  <a:lnTo>
                    <a:pt x="730" y="852"/>
                  </a:lnTo>
                  <a:lnTo>
                    <a:pt x="727" y="853"/>
                  </a:lnTo>
                  <a:lnTo>
                    <a:pt x="722" y="855"/>
                  </a:lnTo>
                  <a:lnTo>
                    <a:pt x="720" y="853"/>
                  </a:lnTo>
                  <a:lnTo>
                    <a:pt x="721" y="852"/>
                  </a:lnTo>
                  <a:lnTo>
                    <a:pt x="722" y="851"/>
                  </a:lnTo>
                  <a:lnTo>
                    <a:pt x="725" y="848"/>
                  </a:lnTo>
                  <a:lnTo>
                    <a:pt x="721" y="846"/>
                  </a:lnTo>
                  <a:lnTo>
                    <a:pt x="719" y="844"/>
                  </a:lnTo>
                  <a:lnTo>
                    <a:pt x="717" y="842"/>
                  </a:lnTo>
                  <a:lnTo>
                    <a:pt x="718" y="836"/>
                  </a:lnTo>
                  <a:lnTo>
                    <a:pt x="719" y="832"/>
                  </a:lnTo>
                  <a:lnTo>
                    <a:pt x="729" y="828"/>
                  </a:lnTo>
                  <a:lnTo>
                    <a:pt x="726" y="827"/>
                  </a:lnTo>
                  <a:lnTo>
                    <a:pt x="719" y="827"/>
                  </a:lnTo>
                  <a:lnTo>
                    <a:pt x="715" y="831"/>
                  </a:lnTo>
                  <a:lnTo>
                    <a:pt x="710" y="835"/>
                  </a:lnTo>
                  <a:lnTo>
                    <a:pt x="707" y="837"/>
                  </a:lnTo>
                  <a:lnTo>
                    <a:pt x="705" y="836"/>
                  </a:lnTo>
                  <a:lnTo>
                    <a:pt x="703" y="836"/>
                  </a:lnTo>
                  <a:lnTo>
                    <a:pt x="700" y="836"/>
                  </a:lnTo>
                  <a:lnTo>
                    <a:pt x="698" y="837"/>
                  </a:lnTo>
                  <a:lnTo>
                    <a:pt x="697" y="839"/>
                  </a:lnTo>
                  <a:lnTo>
                    <a:pt x="696" y="840"/>
                  </a:lnTo>
                  <a:lnTo>
                    <a:pt x="695" y="841"/>
                  </a:lnTo>
                  <a:lnTo>
                    <a:pt x="694" y="841"/>
                  </a:lnTo>
                  <a:lnTo>
                    <a:pt x="693" y="839"/>
                  </a:lnTo>
                  <a:lnTo>
                    <a:pt x="689" y="838"/>
                  </a:lnTo>
                  <a:lnTo>
                    <a:pt x="688" y="836"/>
                  </a:lnTo>
                  <a:lnTo>
                    <a:pt x="688" y="837"/>
                  </a:lnTo>
                  <a:lnTo>
                    <a:pt x="686" y="840"/>
                  </a:lnTo>
                  <a:lnTo>
                    <a:pt x="685" y="842"/>
                  </a:lnTo>
                  <a:lnTo>
                    <a:pt x="680" y="843"/>
                  </a:lnTo>
                  <a:lnTo>
                    <a:pt x="678" y="843"/>
                  </a:lnTo>
                  <a:lnTo>
                    <a:pt x="675" y="839"/>
                  </a:lnTo>
                  <a:lnTo>
                    <a:pt x="674" y="838"/>
                  </a:lnTo>
                  <a:lnTo>
                    <a:pt x="675" y="834"/>
                  </a:lnTo>
                  <a:lnTo>
                    <a:pt x="682" y="822"/>
                  </a:lnTo>
                  <a:lnTo>
                    <a:pt x="681" y="822"/>
                  </a:lnTo>
                  <a:lnTo>
                    <a:pt x="679" y="824"/>
                  </a:lnTo>
                  <a:lnTo>
                    <a:pt x="675" y="828"/>
                  </a:lnTo>
                  <a:lnTo>
                    <a:pt x="673" y="830"/>
                  </a:lnTo>
                  <a:lnTo>
                    <a:pt x="669" y="830"/>
                  </a:lnTo>
                  <a:lnTo>
                    <a:pt x="667" y="829"/>
                  </a:lnTo>
                  <a:lnTo>
                    <a:pt x="665" y="830"/>
                  </a:lnTo>
                  <a:lnTo>
                    <a:pt x="663" y="832"/>
                  </a:lnTo>
                  <a:lnTo>
                    <a:pt x="662" y="833"/>
                  </a:lnTo>
                  <a:lnTo>
                    <a:pt x="661" y="835"/>
                  </a:lnTo>
                  <a:lnTo>
                    <a:pt x="662" y="835"/>
                  </a:lnTo>
                  <a:lnTo>
                    <a:pt x="665" y="833"/>
                  </a:lnTo>
                  <a:lnTo>
                    <a:pt x="667" y="833"/>
                  </a:lnTo>
                  <a:lnTo>
                    <a:pt x="667" y="834"/>
                  </a:lnTo>
                  <a:lnTo>
                    <a:pt x="665" y="839"/>
                  </a:lnTo>
                  <a:lnTo>
                    <a:pt x="663" y="845"/>
                  </a:lnTo>
                  <a:lnTo>
                    <a:pt x="662" y="847"/>
                  </a:lnTo>
                  <a:lnTo>
                    <a:pt x="659" y="847"/>
                  </a:lnTo>
                  <a:lnTo>
                    <a:pt x="656" y="847"/>
                  </a:lnTo>
                  <a:lnTo>
                    <a:pt x="656" y="849"/>
                  </a:lnTo>
                  <a:lnTo>
                    <a:pt x="661" y="853"/>
                  </a:lnTo>
                  <a:lnTo>
                    <a:pt x="663" y="854"/>
                  </a:lnTo>
                  <a:lnTo>
                    <a:pt x="665" y="855"/>
                  </a:lnTo>
                  <a:lnTo>
                    <a:pt x="666" y="857"/>
                  </a:lnTo>
                  <a:lnTo>
                    <a:pt x="665" y="861"/>
                  </a:lnTo>
                  <a:lnTo>
                    <a:pt x="664" y="863"/>
                  </a:lnTo>
                  <a:lnTo>
                    <a:pt x="664" y="864"/>
                  </a:lnTo>
                  <a:lnTo>
                    <a:pt x="659" y="864"/>
                  </a:lnTo>
                  <a:lnTo>
                    <a:pt x="658" y="864"/>
                  </a:lnTo>
                  <a:lnTo>
                    <a:pt x="655" y="867"/>
                  </a:lnTo>
                  <a:lnTo>
                    <a:pt x="654" y="869"/>
                  </a:lnTo>
                  <a:lnTo>
                    <a:pt x="654" y="869"/>
                  </a:lnTo>
                  <a:lnTo>
                    <a:pt x="657" y="867"/>
                  </a:lnTo>
                  <a:lnTo>
                    <a:pt x="660" y="866"/>
                  </a:lnTo>
                  <a:lnTo>
                    <a:pt x="665" y="866"/>
                  </a:lnTo>
                  <a:lnTo>
                    <a:pt x="668" y="865"/>
                  </a:lnTo>
                  <a:lnTo>
                    <a:pt x="670" y="863"/>
                  </a:lnTo>
                  <a:lnTo>
                    <a:pt x="673" y="864"/>
                  </a:lnTo>
                  <a:lnTo>
                    <a:pt x="675" y="867"/>
                  </a:lnTo>
                  <a:lnTo>
                    <a:pt x="675" y="869"/>
                  </a:lnTo>
                  <a:lnTo>
                    <a:pt x="675" y="871"/>
                  </a:lnTo>
                  <a:lnTo>
                    <a:pt x="673" y="873"/>
                  </a:lnTo>
                  <a:lnTo>
                    <a:pt x="670" y="874"/>
                  </a:lnTo>
                  <a:lnTo>
                    <a:pt x="669" y="875"/>
                  </a:lnTo>
                  <a:lnTo>
                    <a:pt x="668" y="877"/>
                  </a:lnTo>
                  <a:lnTo>
                    <a:pt x="667" y="880"/>
                  </a:lnTo>
                  <a:lnTo>
                    <a:pt x="667" y="883"/>
                  </a:lnTo>
                  <a:lnTo>
                    <a:pt x="668" y="890"/>
                  </a:lnTo>
                  <a:lnTo>
                    <a:pt x="667" y="891"/>
                  </a:lnTo>
                  <a:lnTo>
                    <a:pt x="666" y="891"/>
                  </a:lnTo>
                  <a:lnTo>
                    <a:pt x="665" y="891"/>
                  </a:lnTo>
                  <a:lnTo>
                    <a:pt x="664" y="892"/>
                  </a:lnTo>
                  <a:lnTo>
                    <a:pt x="660" y="901"/>
                  </a:lnTo>
                  <a:lnTo>
                    <a:pt x="659" y="902"/>
                  </a:lnTo>
                  <a:lnTo>
                    <a:pt x="658" y="901"/>
                  </a:lnTo>
                  <a:lnTo>
                    <a:pt x="657" y="901"/>
                  </a:lnTo>
                  <a:lnTo>
                    <a:pt x="656" y="902"/>
                  </a:lnTo>
                  <a:lnTo>
                    <a:pt x="654" y="903"/>
                  </a:lnTo>
                  <a:lnTo>
                    <a:pt x="650" y="903"/>
                  </a:lnTo>
                  <a:lnTo>
                    <a:pt x="647" y="903"/>
                  </a:lnTo>
                  <a:lnTo>
                    <a:pt x="642" y="902"/>
                  </a:lnTo>
                  <a:lnTo>
                    <a:pt x="640" y="901"/>
                  </a:lnTo>
                  <a:lnTo>
                    <a:pt x="638" y="898"/>
                  </a:lnTo>
                  <a:lnTo>
                    <a:pt x="634" y="901"/>
                  </a:lnTo>
                  <a:lnTo>
                    <a:pt x="632" y="900"/>
                  </a:lnTo>
                  <a:lnTo>
                    <a:pt x="630" y="894"/>
                  </a:lnTo>
                  <a:lnTo>
                    <a:pt x="629" y="894"/>
                  </a:lnTo>
                  <a:lnTo>
                    <a:pt x="628" y="901"/>
                  </a:lnTo>
                  <a:lnTo>
                    <a:pt x="627" y="903"/>
                  </a:lnTo>
                  <a:lnTo>
                    <a:pt x="625" y="907"/>
                  </a:lnTo>
                  <a:lnTo>
                    <a:pt x="623" y="915"/>
                  </a:lnTo>
                  <a:lnTo>
                    <a:pt x="623" y="915"/>
                  </a:lnTo>
                  <a:lnTo>
                    <a:pt x="622" y="914"/>
                  </a:lnTo>
                  <a:lnTo>
                    <a:pt x="620" y="907"/>
                  </a:lnTo>
                  <a:lnTo>
                    <a:pt x="620" y="905"/>
                  </a:lnTo>
                  <a:lnTo>
                    <a:pt x="617" y="910"/>
                  </a:lnTo>
                  <a:lnTo>
                    <a:pt x="617" y="911"/>
                  </a:lnTo>
                  <a:lnTo>
                    <a:pt x="617" y="916"/>
                  </a:lnTo>
                  <a:lnTo>
                    <a:pt x="617" y="917"/>
                  </a:lnTo>
                  <a:lnTo>
                    <a:pt x="612" y="914"/>
                  </a:lnTo>
                  <a:lnTo>
                    <a:pt x="610" y="914"/>
                  </a:lnTo>
                  <a:lnTo>
                    <a:pt x="610" y="914"/>
                  </a:lnTo>
                  <a:lnTo>
                    <a:pt x="612" y="919"/>
                  </a:lnTo>
                  <a:lnTo>
                    <a:pt x="611" y="920"/>
                  </a:lnTo>
                  <a:lnTo>
                    <a:pt x="604" y="928"/>
                  </a:lnTo>
                  <a:lnTo>
                    <a:pt x="602" y="927"/>
                  </a:lnTo>
                  <a:lnTo>
                    <a:pt x="601" y="927"/>
                  </a:lnTo>
                  <a:lnTo>
                    <a:pt x="599" y="927"/>
                  </a:lnTo>
                  <a:lnTo>
                    <a:pt x="595" y="930"/>
                  </a:lnTo>
                  <a:lnTo>
                    <a:pt x="593" y="930"/>
                  </a:lnTo>
                  <a:lnTo>
                    <a:pt x="591" y="928"/>
                  </a:lnTo>
                  <a:lnTo>
                    <a:pt x="591" y="928"/>
                  </a:lnTo>
                  <a:lnTo>
                    <a:pt x="590" y="930"/>
                  </a:lnTo>
                  <a:lnTo>
                    <a:pt x="590" y="934"/>
                  </a:lnTo>
                  <a:lnTo>
                    <a:pt x="588" y="937"/>
                  </a:lnTo>
                  <a:lnTo>
                    <a:pt x="583" y="942"/>
                  </a:lnTo>
                  <a:lnTo>
                    <a:pt x="582" y="944"/>
                  </a:lnTo>
                  <a:lnTo>
                    <a:pt x="580" y="948"/>
                  </a:lnTo>
                  <a:lnTo>
                    <a:pt x="580" y="948"/>
                  </a:lnTo>
                  <a:lnTo>
                    <a:pt x="576" y="946"/>
                  </a:lnTo>
                  <a:lnTo>
                    <a:pt x="573" y="944"/>
                  </a:lnTo>
                  <a:lnTo>
                    <a:pt x="572" y="945"/>
                  </a:lnTo>
                  <a:lnTo>
                    <a:pt x="573" y="948"/>
                  </a:lnTo>
                  <a:lnTo>
                    <a:pt x="573" y="949"/>
                  </a:lnTo>
                  <a:lnTo>
                    <a:pt x="571" y="949"/>
                  </a:lnTo>
                  <a:lnTo>
                    <a:pt x="569" y="949"/>
                  </a:lnTo>
                  <a:lnTo>
                    <a:pt x="567" y="948"/>
                  </a:lnTo>
                  <a:lnTo>
                    <a:pt x="563" y="949"/>
                  </a:lnTo>
                  <a:lnTo>
                    <a:pt x="558" y="952"/>
                  </a:lnTo>
                  <a:lnTo>
                    <a:pt x="555" y="952"/>
                  </a:lnTo>
                  <a:lnTo>
                    <a:pt x="549" y="947"/>
                  </a:lnTo>
                  <a:lnTo>
                    <a:pt x="548" y="947"/>
                  </a:lnTo>
                  <a:lnTo>
                    <a:pt x="547" y="946"/>
                  </a:lnTo>
                  <a:lnTo>
                    <a:pt x="549" y="942"/>
                  </a:lnTo>
                  <a:lnTo>
                    <a:pt x="550" y="939"/>
                  </a:lnTo>
                  <a:lnTo>
                    <a:pt x="551" y="938"/>
                  </a:lnTo>
                  <a:lnTo>
                    <a:pt x="556" y="935"/>
                  </a:lnTo>
                  <a:lnTo>
                    <a:pt x="562" y="934"/>
                  </a:lnTo>
                  <a:lnTo>
                    <a:pt x="566" y="931"/>
                  </a:lnTo>
                  <a:lnTo>
                    <a:pt x="570" y="927"/>
                  </a:lnTo>
                  <a:lnTo>
                    <a:pt x="573" y="924"/>
                  </a:lnTo>
                  <a:lnTo>
                    <a:pt x="577" y="915"/>
                  </a:lnTo>
                  <a:lnTo>
                    <a:pt x="576" y="914"/>
                  </a:lnTo>
                  <a:lnTo>
                    <a:pt x="575" y="914"/>
                  </a:lnTo>
                  <a:lnTo>
                    <a:pt x="565" y="922"/>
                  </a:lnTo>
                  <a:lnTo>
                    <a:pt x="564" y="923"/>
                  </a:lnTo>
                  <a:lnTo>
                    <a:pt x="562" y="923"/>
                  </a:lnTo>
                  <a:lnTo>
                    <a:pt x="554" y="919"/>
                  </a:lnTo>
                  <a:lnTo>
                    <a:pt x="552" y="918"/>
                  </a:lnTo>
                  <a:lnTo>
                    <a:pt x="551" y="914"/>
                  </a:lnTo>
                  <a:lnTo>
                    <a:pt x="554" y="905"/>
                  </a:lnTo>
                  <a:lnTo>
                    <a:pt x="555" y="901"/>
                  </a:lnTo>
                  <a:lnTo>
                    <a:pt x="558" y="894"/>
                  </a:lnTo>
                  <a:lnTo>
                    <a:pt x="564" y="888"/>
                  </a:lnTo>
                  <a:lnTo>
                    <a:pt x="566" y="883"/>
                  </a:lnTo>
                  <a:lnTo>
                    <a:pt x="568" y="871"/>
                  </a:lnTo>
                  <a:lnTo>
                    <a:pt x="568" y="865"/>
                  </a:lnTo>
                  <a:lnTo>
                    <a:pt x="567" y="858"/>
                  </a:lnTo>
                  <a:lnTo>
                    <a:pt x="567" y="854"/>
                  </a:lnTo>
                  <a:lnTo>
                    <a:pt x="568" y="852"/>
                  </a:lnTo>
                  <a:lnTo>
                    <a:pt x="580" y="846"/>
                  </a:lnTo>
                  <a:lnTo>
                    <a:pt x="585" y="841"/>
                  </a:lnTo>
                  <a:lnTo>
                    <a:pt x="596" y="834"/>
                  </a:lnTo>
                  <a:lnTo>
                    <a:pt x="599" y="834"/>
                  </a:lnTo>
                  <a:lnTo>
                    <a:pt x="601" y="837"/>
                  </a:lnTo>
                  <a:lnTo>
                    <a:pt x="604" y="839"/>
                  </a:lnTo>
                  <a:lnTo>
                    <a:pt x="607" y="840"/>
                  </a:lnTo>
                  <a:lnTo>
                    <a:pt x="610" y="840"/>
                  </a:lnTo>
                  <a:lnTo>
                    <a:pt x="615" y="838"/>
                  </a:lnTo>
                  <a:lnTo>
                    <a:pt x="622" y="839"/>
                  </a:lnTo>
                  <a:lnTo>
                    <a:pt x="637" y="844"/>
                  </a:lnTo>
                  <a:lnTo>
                    <a:pt x="640" y="844"/>
                  </a:lnTo>
                  <a:lnTo>
                    <a:pt x="640" y="843"/>
                  </a:lnTo>
                  <a:lnTo>
                    <a:pt x="638" y="840"/>
                  </a:lnTo>
                  <a:lnTo>
                    <a:pt x="627" y="838"/>
                  </a:lnTo>
                  <a:lnTo>
                    <a:pt x="623" y="836"/>
                  </a:lnTo>
                  <a:lnTo>
                    <a:pt x="611" y="828"/>
                  </a:lnTo>
                  <a:lnTo>
                    <a:pt x="609" y="825"/>
                  </a:lnTo>
                  <a:lnTo>
                    <a:pt x="610" y="824"/>
                  </a:lnTo>
                  <a:lnTo>
                    <a:pt x="613" y="823"/>
                  </a:lnTo>
                  <a:lnTo>
                    <a:pt x="613" y="821"/>
                  </a:lnTo>
                  <a:lnTo>
                    <a:pt x="614" y="819"/>
                  </a:lnTo>
                  <a:lnTo>
                    <a:pt x="616" y="817"/>
                  </a:lnTo>
                  <a:lnTo>
                    <a:pt x="619" y="813"/>
                  </a:lnTo>
                  <a:lnTo>
                    <a:pt x="623" y="809"/>
                  </a:lnTo>
                  <a:lnTo>
                    <a:pt x="632" y="804"/>
                  </a:lnTo>
                  <a:lnTo>
                    <a:pt x="628" y="804"/>
                  </a:lnTo>
                  <a:lnTo>
                    <a:pt x="622" y="804"/>
                  </a:lnTo>
                  <a:lnTo>
                    <a:pt x="620" y="805"/>
                  </a:lnTo>
                  <a:lnTo>
                    <a:pt x="616" y="809"/>
                  </a:lnTo>
                  <a:lnTo>
                    <a:pt x="614" y="812"/>
                  </a:lnTo>
                  <a:lnTo>
                    <a:pt x="612" y="817"/>
                  </a:lnTo>
                  <a:lnTo>
                    <a:pt x="611" y="818"/>
                  </a:lnTo>
                  <a:lnTo>
                    <a:pt x="607" y="819"/>
                  </a:lnTo>
                  <a:lnTo>
                    <a:pt x="595" y="820"/>
                  </a:lnTo>
                  <a:lnTo>
                    <a:pt x="593" y="817"/>
                  </a:lnTo>
                  <a:lnTo>
                    <a:pt x="592" y="817"/>
                  </a:lnTo>
                  <a:lnTo>
                    <a:pt x="591" y="817"/>
                  </a:lnTo>
                  <a:lnTo>
                    <a:pt x="580" y="823"/>
                  </a:lnTo>
                  <a:lnTo>
                    <a:pt x="576" y="826"/>
                  </a:lnTo>
                  <a:lnTo>
                    <a:pt x="574" y="830"/>
                  </a:lnTo>
                  <a:lnTo>
                    <a:pt x="569" y="833"/>
                  </a:lnTo>
                  <a:lnTo>
                    <a:pt x="563" y="834"/>
                  </a:lnTo>
                  <a:lnTo>
                    <a:pt x="559" y="837"/>
                  </a:lnTo>
                  <a:lnTo>
                    <a:pt x="555" y="842"/>
                  </a:lnTo>
                  <a:lnTo>
                    <a:pt x="554" y="845"/>
                  </a:lnTo>
                  <a:lnTo>
                    <a:pt x="553" y="847"/>
                  </a:lnTo>
                  <a:lnTo>
                    <a:pt x="554" y="851"/>
                  </a:lnTo>
                  <a:lnTo>
                    <a:pt x="553" y="853"/>
                  </a:lnTo>
                  <a:lnTo>
                    <a:pt x="550" y="853"/>
                  </a:lnTo>
                  <a:lnTo>
                    <a:pt x="546" y="856"/>
                  </a:lnTo>
                  <a:lnTo>
                    <a:pt x="538" y="866"/>
                  </a:lnTo>
                  <a:lnTo>
                    <a:pt x="536" y="870"/>
                  </a:lnTo>
                  <a:lnTo>
                    <a:pt x="536" y="871"/>
                  </a:lnTo>
                  <a:lnTo>
                    <a:pt x="538" y="874"/>
                  </a:lnTo>
                  <a:lnTo>
                    <a:pt x="537" y="876"/>
                  </a:lnTo>
                  <a:lnTo>
                    <a:pt x="534" y="879"/>
                  </a:lnTo>
                  <a:lnTo>
                    <a:pt x="529" y="883"/>
                  </a:lnTo>
                  <a:lnTo>
                    <a:pt x="525" y="885"/>
                  </a:lnTo>
                  <a:lnTo>
                    <a:pt x="523" y="885"/>
                  </a:lnTo>
                  <a:lnTo>
                    <a:pt x="521" y="885"/>
                  </a:lnTo>
                  <a:lnTo>
                    <a:pt x="517" y="881"/>
                  </a:lnTo>
                  <a:lnTo>
                    <a:pt x="514" y="881"/>
                  </a:lnTo>
                  <a:lnTo>
                    <a:pt x="513" y="882"/>
                  </a:lnTo>
                  <a:lnTo>
                    <a:pt x="517" y="885"/>
                  </a:lnTo>
                  <a:lnTo>
                    <a:pt x="522" y="889"/>
                  </a:lnTo>
                  <a:lnTo>
                    <a:pt x="525" y="892"/>
                  </a:lnTo>
                  <a:lnTo>
                    <a:pt x="526" y="895"/>
                  </a:lnTo>
                  <a:lnTo>
                    <a:pt x="526" y="898"/>
                  </a:lnTo>
                  <a:lnTo>
                    <a:pt x="525" y="901"/>
                  </a:lnTo>
                  <a:lnTo>
                    <a:pt x="522" y="905"/>
                  </a:lnTo>
                  <a:lnTo>
                    <a:pt x="519" y="907"/>
                  </a:lnTo>
                  <a:lnTo>
                    <a:pt x="511" y="908"/>
                  </a:lnTo>
                  <a:lnTo>
                    <a:pt x="508" y="910"/>
                  </a:lnTo>
                  <a:lnTo>
                    <a:pt x="508" y="910"/>
                  </a:lnTo>
                  <a:lnTo>
                    <a:pt x="513" y="913"/>
                  </a:lnTo>
                  <a:lnTo>
                    <a:pt x="514" y="913"/>
                  </a:lnTo>
                  <a:lnTo>
                    <a:pt x="512" y="918"/>
                  </a:lnTo>
                  <a:lnTo>
                    <a:pt x="511" y="919"/>
                  </a:lnTo>
                  <a:lnTo>
                    <a:pt x="507" y="921"/>
                  </a:lnTo>
                  <a:lnTo>
                    <a:pt x="503" y="922"/>
                  </a:lnTo>
                  <a:lnTo>
                    <a:pt x="502" y="921"/>
                  </a:lnTo>
                  <a:lnTo>
                    <a:pt x="503" y="918"/>
                  </a:lnTo>
                  <a:lnTo>
                    <a:pt x="503" y="918"/>
                  </a:lnTo>
                  <a:lnTo>
                    <a:pt x="501" y="917"/>
                  </a:lnTo>
                  <a:lnTo>
                    <a:pt x="499" y="918"/>
                  </a:lnTo>
                  <a:lnTo>
                    <a:pt x="494" y="923"/>
                  </a:lnTo>
                  <a:lnTo>
                    <a:pt x="493" y="924"/>
                  </a:lnTo>
                  <a:lnTo>
                    <a:pt x="495" y="925"/>
                  </a:lnTo>
                  <a:lnTo>
                    <a:pt x="494" y="926"/>
                  </a:lnTo>
                  <a:lnTo>
                    <a:pt x="492" y="929"/>
                  </a:lnTo>
                  <a:lnTo>
                    <a:pt x="491" y="932"/>
                  </a:lnTo>
                  <a:lnTo>
                    <a:pt x="488" y="934"/>
                  </a:lnTo>
                  <a:lnTo>
                    <a:pt x="480" y="941"/>
                  </a:lnTo>
                  <a:lnTo>
                    <a:pt x="480" y="942"/>
                  </a:lnTo>
                  <a:lnTo>
                    <a:pt x="478" y="948"/>
                  </a:lnTo>
                  <a:lnTo>
                    <a:pt x="476" y="954"/>
                  </a:lnTo>
                  <a:lnTo>
                    <a:pt x="478" y="956"/>
                  </a:lnTo>
                  <a:lnTo>
                    <a:pt x="486" y="959"/>
                  </a:lnTo>
                  <a:lnTo>
                    <a:pt x="489" y="959"/>
                  </a:lnTo>
                  <a:lnTo>
                    <a:pt x="494" y="961"/>
                  </a:lnTo>
                  <a:lnTo>
                    <a:pt x="501" y="966"/>
                  </a:lnTo>
                  <a:lnTo>
                    <a:pt x="504" y="969"/>
                  </a:lnTo>
                  <a:lnTo>
                    <a:pt x="504" y="970"/>
                  </a:lnTo>
                  <a:lnTo>
                    <a:pt x="504" y="972"/>
                  </a:lnTo>
                  <a:lnTo>
                    <a:pt x="503" y="975"/>
                  </a:lnTo>
                  <a:lnTo>
                    <a:pt x="500" y="978"/>
                  </a:lnTo>
                  <a:lnTo>
                    <a:pt x="495" y="985"/>
                  </a:lnTo>
                  <a:lnTo>
                    <a:pt x="492" y="986"/>
                  </a:lnTo>
                  <a:lnTo>
                    <a:pt x="488" y="988"/>
                  </a:lnTo>
                  <a:lnTo>
                    <a:pt x="487" y="989"/>
                  </a:lnTo>
                  <a:lnTo>
                    <a:pt x="482" y="995"/>
                  </a:lnTo>
                  <a:lnTo>
                    <a:pt x="480" y="998"/>
                  </a:lnTo>
                  <a:lnTo>
                    <a:pt x="481" y="1000"/>
                  </a:lnTo>
                  <a:lnTo>
                    <a:pt x="480" y="1002"/>
                  </a:lnTo>
                  <a:lnTo>
                    <a:pt x="473" y="1006"/>
                  </a:lnTo>
                  <a:lnTo>
                    <a:pt x="473" y="1007"/>
                  </a:lnTo>
                  <a:lnTo>
                    <a:pt x="476" y="1007"/>
                  </a:lnTo>
                  <a:lnTo>
                    <a:pt x="475" y="1010"/>
                  </a:lnTo>
                  <a:lnTo>
                    <a:pt x="475" y="1015"/>
                  </a:lnTo>
                  <a:lnTo>
                    <a:pt x="473" y="1016"/>
                  </a:lnTo>
                  <a:lnTo>
                    <a:pt x="469" y="1016"/>
                  </a:lnTo>
                  <a:lnTo>
                    <a:pt x="464" y="1017"/>
                  </a:lnTo>
                  <a:lnTo>
                    <a:pt x="464" y="1018"/>
                  </a:lnTo>
                  <a:lnTo>
                    <a:pt x="464" y="1021"/>
                  </a:lnTo>
                  <a:lnTo>
                    <a:pt x="450" y="1023"/>
                  </a:lnTo>
                  <a:lnTo>
                    <a:pt x="447" y="1029"/>
                  </a:lnTo>
                  <a:lnTo>
                    <a:pt x="446" y="1031"/>
                  </a:lnTo>
                  <a:lnTo>
                    <a:pt x="440" y="1036"/>
                  </a:lnTo>
                  <a:lnTo>
                    <a:pt x="437" y="1038"/>
                  </a:lnTo>
                  <a:lnTo>
                    <a:pt x="434" y="1039"/>
                  </a:lnTo>
                  <a:lnTo>
                    <a:pt x="431" y="1040"/>
                  </a:lnTo>
                  <a:lnTo>
                    <a:pt x="431" y="1042"/>
                  </a:lnTo>
                  <a:lnTo>
                    <a:pt x="430" y="1044"/>
                  </a:lnTo>
                  <a:lnTo>
                    <a:pt x="427" y="1047"/>
                  </a:lnTo>
                  <a:lnTo>
                    <a:pt x="426" y="1050"/>
                  </a:lnTo>
                  <a:lnTo>
                    <a:pt x="424" y="1051"/>
                  </a:lnTo>
                  <a:lnTo>
                    <a:pt x="418" y="1052"/>
                  </a:lnTo>
                  <a:lnTo>
                    <a:pt x="417" y="1053"/>
                  </a:lnTo>
                  <a:lnTo>
                    <a:pt x="417" y="1058"/>
                  </a:lnTo>
                  <a:lnTo>
                    <a:pt x="415" y="1058"/>
                  </a:lnTo>
                  <a:lnTo>
                    <a:pt x="413" y="1056"/>
                  </a:lnTo>
                  <a:lnTo>
                    <a:pt x="410" y="1057"/>
                  </a:lnTo>
                  <a:lnTo>
                    <a:pt x="404" y="1063"/>
                  </a:lnTo>
                  <a:lnTo>
                    <a:pt x="403" y="1064"/>
                  </a:lnTo>
                  <a:lnTo>
                    <a:pt x="403" y="1066"/>
                  </a:lnTo>
                  <a:lnTo>
                    <a:pt x="404" y="1066"/>
                  </a:lnTo>
                  <a:lnTo>
                    <a:pt x="406" y="1070"/>
                  </a:lnTo>
                  <a:lnTo>
                    <a:pt x="406" y="1072"/>
                  </a:lnTo>
                  <a:lnTo>
                    <a:pt x="403" y="1078"/>
                  </a:lnTo>
                  <a:lnTo>
                    <a:pt x="402" y="1079"/>
                  </a:lnTo>
                  <a:lnTo>
                    <a:pt x="400" y="1080"/>
                  </a:lnTo>
                  <a:lnTo>
                    <a:pt x="398" y="1083"/>
                  </a:lnTo>
                  <a:lnTo>
                    <a:pt x="396" y="1083"/>
                  </a:lnTo>
                  <a:lnTo>
                    <a:pt x="393" y="1083"/>
                  </a:lnTo>
                  <a:lnTo>
                    <a:pt x="392" y="1086"/>
                  </a:lnTo>
                  <a:lnTo>
                    <a:pt x="390" y="1087"/>
                  </a:lnTo>
                  <a:lnTo>
                    <a:pt x="389" y="1087"/>
                  </a:lnTo>
                  <a:lnTo>
                    <a:pt x="387" y="1089"/>
                  </a:lnTo>
                  <a:lnTo>
                    <a:pt x="384" y="1092"/>
                  </a:lnTo>
                  <a:lnTo>
                    <a:pt x="382" y="1094"/>
                  </a:lnTo>
                  <a:lnTo>
                    <a:pt x="380" y="1095"/>
                  </a:lnTo>
                  <a:lnTo>
                    <a:pt x="378" y="1095"/>
                  </a:lnTo>
                  <a:lnTo>
                    <a:pt x="376" y="1094"/>
                  </a:lnTo>
                  <a:lnTo>
                    <a:pt x="374" y="1095"/>
                  </a:lnTo>
                  <a:lnTo>
                    <a:pt x="373" y="1096"/>
                  </a:lnTo>
                  <a:lnTo>
                    <a:pt x="371" y="1098"/>
                  </a:lnTo>
                  <a:lnTo>
                    <a:pt x="369" y="1103"/>
                  </a:lnTo>
                  <a:lnTo>
                    <a:pt x="368" y="1105"/>
                  </a:lnTo>
                  <a:lnTo>
                    <a:pt x="367" y="1105"/>
                  </a:lnTo>
                  <a:lnTo>
                    <a:pt x="365" y="1105"/>
                  </a:lnTo>
                  <a:lnTo>
                    <a:pt x="361" y="1104"/>
                  </a:lnTo>
                  <a:lnTo>
                    <a:pt x="358" y="1105"/>
                  </a:lnTo>
                  <a:lnTo>
                    <a:pt x="354" y="1108"/>
                  </a:lnTo>
                  <a:lnTo>
                    <a:pt x="352" y="1110"/>
                  </a:lnTo>
                  <a:lnTo>
                    <a:pt x="355" y="1110"/>
                  </a:lnTo>
                  <a:lnTo>
                    <a:pt x="357" y="1111"/>
                  </a:lnTo>
                  <a:lnTo>
                    <a:pt x="357" y="1111"/>
                  </a:lnTo>
                  <a:lnTo>
                    <a:pt x="355" y="1112"/>
                  </a:lnTo>
                  <a:lnTo>
                    <a:pt x="352" y="1112"/>
                  </a:lnTo>
                  <a:lnTo>
                    <a:pt x="350" y="1113"/>
                  </a:lnTo>
                  <a:lnTo>
                    <a:pt x="349" y="1114"/>
                  </a:lnTo>
                  <a:lnTo>
                    <a:pt x="343" y="1116"/>
                  </a:lnTo>
                  <a:lnTo>
                    <a:pt x="341" y="1116"/>
                  </a:lnTo>
                  <a:lnTo>
                    <a:pt x="337" y="1122"/>
                  </a:lnTo>
                  <a:lnTo>
                    <a:pt x="337" y="1124"/>
                  </a:lnTo>
                  <a:lnTo>
                    <a:pt x="337" y="1124"/>
                  </a:lnTo>
                  <a:lnTo>
                    <a:pt x="339" y="1123"/>
                  </a:lnTo>
                  <a:lnTo>
                    <a:pt x="342" y="1124"/>
                  </a:lnTo>
                  <a:lnTo>
                    <a:pt x="343" y="1126"/>
                  </a:lnTo>
                  <a:lnTo>
                    <a:pt x="344" y="1127"/>
                  </a:lnTo>
                  <a:lnTo>
                    <a:pt x="345" y="1130"/>
                  </a:lnTo>
                  <a:lnTo>
                    <a:pt x="345" y="1131"/>
                  </a:lnTo>
                  <a:lnTo>
                    <a:pt x="341" y="1135"/>
                  </a:lnTo>
                  <a:lnTo>
                    <a:pt x="339" y="1137"/>
                  </a:lnTo>
                  <a:lnTo>
                    <a:pt x="338" y="1138"/>
                  </a:lnTo>
                  <a:lnTo>
                    <a:pt x="338" y="1138"/>
                  </a:lnTo>
                  <a:lnTo>
                    <a:pt x="337" y="1132"/>
                  </a:lnTo>
                  <a:lnTo>
                    <a:pt x="337" y="1131"/>
                  </a:lnTo>
                  <a:lnTo>
                    <a:pt x="335" y="1131"/>
                  </a:lnTo>
                  <a:lnTo>
                    <a:pt x="335" y="1133"/>
                  </a:lnTo>
                  <a:lnTo>
                    <a:pt x="332" y="1139"/>
                  </a:lnTo>
                  <a:lnTo>
                    <a:pt x="329" y="1143"/>
                  </a:lnTo>
                  <a:lnTo>
                    <a:pt x="309" y="1150"/>
                  </a:lnTo>
                  <a:lnTo>
                    <a:pt x="306" y="1153"/>
                  </a:lnTo>
                  <a:lnTo>
                    <a:pt x="305" y="1156"/>
                  </a:lnTo>
                  <a:lnTo>
                    <a:pt x="305" y="1159"/>
                  </a:lnTo>
                  <a:lnTo>
                    <a:pt x="303" y="1162"/>
                  </a:lnTo>
                  <a:lnTo>
                    <a:pt x="302" y="1163"/>
                  </a:lnTo>
                  <a:lnTo>
                    <a:pt x="301" y="1162"/>
                  </a:lnTo>
                  <a:lnTo>
                    <a:pt x="301" y="1153"/>
                  </a:lnTo>
                  <a:lnTo>
                    <a:pt x="301" y="1152"/>
                  </a:lnTo>
                  <a:lnTo>
                    <a:pt x="298" y="1150"/>
                  </a:lnTo>
                  <a:lnTo>
                    <a:pt x="298" y="1150"/>
                  </a:lnTo>
                  <a:lnTo>
                    <a:pt x="297" y="1151"/>
                  </a:lnTo>
                  <a:lnTo>
                    <a:pt x="294" y="1153"/>
                  </a:lnTo>
                  <a:lnTo>
                    <a:pt x="293" y="1154"/>
                  </a:lnTo>
                  <a:lnTo>
                    <a:pt x="292" y="1153"/>
                  </a:lnTo>
                  <a:lnTo>
                    <a:pt x="289" y="1155"/>
                  </a:lnTo>
                  <a:lnTo>
                    <a:pt x="282" y="1161"/>
                  </a:lnTo>
                  <a:lnTo>
                    <a:pt x="278" y="1162"/>
                  </a:lnTo>
                  <a:lnTo>
                    <a:pt x="278" y="1163"/>
                  </a:lnTo>
                  <a:lnTo>
                    <a:pt x="276" y="1166"/>
                  </a:lnTo>
                  <a:lnTo>
                    <a:pt x="275" y="1168"/>
                  </a:lnTo>
                  <a:lnTo>
                    <a:pt x="273" y="1168"/>
                  </a:lnTo>
                  <a:lnTo>
                    <a:pt x="270" y="1167"/>
                  </a:lnTo>
                  <a:lnTo>
                    <a:pt x="269" y="1168"/>
                  </a:lnTo>
                  <a:lnTo>
                    <a:pt x="267" y="1170"/>
                  </a:lnTo>
                  <a:lnTo>
                    <a:pt x="266" y="1171"/>
                  </a:lnTo>
                  <a:lnTo>
                    <a:pt x="262" y="1169"/>
                  </a:lnTo>
                  <a:lnTo>
                    <a:pt x="260" y="1170"/>
                  </a:lnTo>
                  <a:lnTo>
                    <a:pt x="258" y="1173"/>
                  </a:lnTo>
                  <a:lnTo>
                    <a:pt x="255" y="1175"/>
                  </a:lnTo>
                  <a:lnTo>
                    <a:pt x="253" y="1176"/>
                  </a:lnTo>
                  <a:lnTo>
                    <a:pt x="247" y="1178"/>
                  </a:lnTo>
                  <a:lnTo>
                    <a:pt x="243" y="1176"/>
                  </a:lnTo>
                  <a:lnTo>
                    <a:pt x="243" y="1176"/>
                  </a:lnTo>
                  <a:lnTo>
                    <a:pt x="243" y="1172"/>
                  </a:lnTo>
                  <a:lnTo>
                    <a:pt x="244" y="1169"/>
                  </a:lnTo>
                  <a:lnTo>
                    <a:pt x="245" y="1168"/>
                  </a:lnTo>
                  <a:lnTo>
                    <a:pt x="247" y="1166"/>
                  </a:lnTo>
                  <a:lnTo>
                    <a:pt x="248" y="1166"/>
                  </a:lnTo>
                  <a:lnTo>
                    <a:pt x="252" y="1168"/>
                  </a:lnTo>
                  <a:lnTo>
                    <a:pt x="251" y="1166"/>
                  </a:lnTo>
                  <a:lnTo>
                    <a:pt x="250" y="1165"/>
                  </a:lnTo>
                  <a:lnTo>
                    <a:pt x="247" y="1163"/>
                  </a:lnTo>
                  <a:lnTo>
                    <a:pt x="244" y="1163"/>
                  </a:lnTo>
                  <a:lnTo>
                    <a:pt x="242" y="1163"/>
                  </a:lnTo>
                  <a:lnTo>
                    <a:pt x="239" y="1165"/>
                  </a:lnTo>
                  <a:lnTo>
                    <a:pt x="237" y="1166"/>
                  </a:lnTo>
                  <a:lnTo>
                    <a:pt x="237" y="1168"/>
                  </a:lnTo>
                  <a:lnTo>
                    <a:pt x="235" y="1174"/>
                  </a:lnTo>
                  <a:lnTo>
                    <a:pt x="235" y="1176"/>
                  </a:lnTo>
                  <a:lnTo>
                    <a:pt x="227" y="1187"/>
                  </a:lnTo>
                  <a:lnTo>
                    <a:pt x="224" y="1190"/>
                  </a:lnTo>
                  <a:lnTo>
                    <a:pt x="222" y="1190"/>
                  </a:lnTo>
                  <a:lnTo>
                    <a:pt x="220" y="1191"/>
                  </a:lnTo>
                  <a:lnTo>
                    <a:pt x="218" y="1194"/>
                  </a:lnTo>
                  <a:lnTo>
                    <a:pt x="216" y="1195"/>
                  </a:lnTo>
                  <a:lnTo>
                    <a:pt x="214" y="1195"/>
                  </a:lnTo>
                  <a:lnTo>
                    <a:pt x="213" y="1195"/>
                  </a:lnTo>
                  <a:lnTo>
                    <a:pt x="212" y="1194"/>
                  </a:lnTo>
                  <a:lnTo>
                    <a:pt x="212" y="1193"/>
                  </a:lnTo>
                  <a:lnTo>
                    <a:pt x="213" y="1192"/>
                  </a:lnTo>
                  <a:lnTo>
                    <a:pt x="213" y="1190"/>
                  </a:lnTo>
                  <a:lnTo>
                    <a:pt x="211" y="1186"/>
                  </a:lnTo>
                  <a:lnTo>
                    <a:pt x="209" y="1184"/>
                  </a:lnTo>
                  <a:lnTo>
                    <a:pt x="206" y="1184"/>
                  </a:lnTo>
                  <a:lnTo>
                    <a:pt x="206" y="1186"/>
                  </a:lnTo>
                  <a:lnTo>
                    <a:pt x="207" y="1194"/>
                  </a:lnTo>
                  <a:lnTo>
                    <a:pt x="207" y="1196"/>
                  </a:lnTo>
                  <a:lnTo>
                    <a:pt x="205" y="1198"/>
                  </a:lnTo>
                  <a:lnTo>
                    <a:pt x="200" y="1201"/>
                  </a:lnTo>
                  <a:lnTo>
                    <a:pt x="199" y="1201"/>
                  </a:lnTo>
                  <a:lnTo>
                    <a:pt x="195" y="1195"/>
                  </a:lnTo>
                  <a:lnTo>
                    <a:pt x="191" y="1195"/>
                  </a:lnTo>
                  <a:lnTo>
                    <a:pt x="190" y="1196"/>
                  </a:lnTo>
                  <a:lnTo>
                    <a:pt x="191" y="1200"/>
                  </a:lnTo>
                  <a:lnTo>
                    <a:pt x="190" y="1202"/>
                  </a:lnTo>
                  <a:lnTo>
                    <a:pt x="187" y="1206"/>
                  </a:lnTo>
                  <a:lnTo>
                    <a:pt x="185" y="1207"/>
                  </a:lnTo>
                  <a:lnTo>
                    <a:pt x="184" y="1207"/>
                  </a:lnTo>
                  <a:lnTo>
                    <a:pt x="184" y="1205"/>
                  </a:lnTo>
                  <a:lnTo>
                    <a:pt x="185" y="1201"/>
                  </a:lnTo>
                  <a:lnTo>
                    <a:pt x="185" y="1198"/>
                  </a:lnTo>
                  <a:lnTo>
                    <a:pt x="185" y="1195"/>
                  </a:lnTo>
                  <a:lnTo>
                    <a:pt x="185" y="1193"/>
                  </a:lnTo>
                  <a:lnTo>
                    <a:pt x="185" y="1191"/>
                  </a:lnTo>
                  <a:lnTo>
                    <a:pt x="191" y="1187"/>
                  </a:lnTo>
                  <a:lnTo>
                    <a:pt x="193" y="1187"/>
                  </a:lnTo>
                  <a:lnTo>
                    <a:pt x="195" y="1187"/>
                  </a:lnTo>
                  <a:lnTo>
                    <a:pt x="196" y="1188"/>
                  </a:lnTo>
                  <a:lnTo>
                    <a:pt x="198" y="1187"/>
                  </a:lnTo>
                  <a:lnTo>
                    <a:pt x="199" y="1186"/>
                  </a:lnTo>
                  <a:lnTo>
                    <a:pt x="199" y="1184"/>
                  </a:lnTo>
                  <a:lnTo>
                    <a:pt x="201" y="1181"/>
                  </a:lnTo>
                  <a:lnTo>
                    <a:pt x="206" y="1178"/>
                  </a:lnTo>
                  <a:lnTo>
                    <a:pt x="210" y="1173"/>
                  </a:lnTo>
                  <a:lnTo>
                    <a:pt x="215" y="1165"/>
                  </a:lnTo>
                  <a:lnTo>
                    <a:pt x="222" y="1157"/>
                  </a:lnTo>
                  <a:lnTo>
                    <a:pt x="229" y="1152"/>
                  </a:lnTo>
                  <a:lnTo>
                    <a:pt x="236" y="1147"/>
                  </a:lnTo>
                  <a:lnTo>
                    <a:pt x="251" y="1140"/>
                  </a:lnTo>
                  <a:lnTo>
                    <a:pt x="253" y="1141"/>
                  </a:lnTo>
                  <a:lnTo>
                    <a:pt x="251" y="1143"/>
                  </a:lnTo>
                  <a:lnTo>
                    <a:pt x="252" y="1144"/>
                  </a:lnTo>
                  <a:lnTo>
                    <a:pt x="254" y="1144"/>
                  </a:lnTo>
                  <a:lnTo>
                    <a:pt x="259" y="1143"/>
                  </a:lnTo>
                  <a:lnTo>
                    <a:pt x="262" y="1142"/>
                  </a:lnTo>
                  <a:lnTo>
                    <a:pt x="263" y="1143"/>
                  </a:lnTo>
                  <a:lnTo>
                    <a:pt x="262" y="1145"/>
                  </a:lnTo>
                  <a:lnTo>
                    <a:pt x="258" y="1147"/>
                  </a:lnTo>
                  <a:lnTo>
                    <a:pt x="258" y="1148"/>
                  </a:lnTo>
                  <a:lnTo>
                    <a:pt x="263" y="1155"/>
                  </a:lnTo>
                  <a:lnTo>
                    <a:pt x="265" y="1155"/>
                  </a:lnTo>
                  <a:lnTo>
                    <a:pt x="266" y="1155"/>
                  </a:lnTo>
                  <a:lnTo>
                    <a:pt x="267" y="1155"/>
                  </a:lnTo>
                  <a:lnTo>
                    <a:pt x="266" y="1150"/>
                  </a:lnTo>
                  <a:lnTo>
                    <a:pt x="268" y="1149"/>
                  </a:lnTo>
                  <a:lnTo>
                    <a:pt x="271" y="1149"/>
                  </a:lnTo>
                  <a:lnTo>
                    <a:pt x="274" y="1149"/>
                  </a:lnTo>
                  <a:lnTo>
                    <a:pt x="275" y="1150"/>
                  </a:lnTo>
                  <a:lnTo>
                    <a:pt x="276" y="1152"/>
                  </a:lnTo>
                  <a:lnTo>
                    <a:pt x="280" y="1153"/>
                  </a:lnTo>
                  <a:lnTo>
                    <a:pt x="281" y="1153"/>
                  </a:lnTo>
                  <a:lnTo>
                    <a:pt x="282" y="1151"/>
                  </a:lnTo>
                  <a:lnTo>
                    <a:pt x="281" y="1149"/>
                  </a:lnTo>
                  <a:lnTo>
                    <a:pt x="275" y="1145"/>
                  </a:lnTo>
                  <a:lnTo>
                    <a:pt x="274" y="1144"/>
                  </a:lnTo>
                  <a:lnTo>
                    <a:pt x="274" y="1142"/>
                  </a:lnTo>
                  <a:lnTo>
                    <a:pt x="274" y="1138"/>
                  </a:lnTo>
                  <a:lnTo>
                    <a:pt x="276" y="1133"/>
                  </a:lnTo>
                  <a:lnTo>
                    <a:pt x="278" y="1128"/>
                  </a:lnTo>
                  <a:lnTo>
                    <a:pt x="281" y="1124"/>
                  </a:lnTo>
                  <a:lnTo>
                    <a:pt x="286" y="1119"/>
                  </a:lnTo>
                  <a:lnTo>
                    <a:pt x="289" y="1116"/>
                  </a:lnTo>
                  <a:lnTo>
                    <a:pt x="297" y="1110"/>
                  </a:lnTo>
                  <a:lnTo>
                    <a:pt x="313" y="1102"/>
                  </a:lnTo>
                  <a:lnTo>
                    <a:pt x="317" y="1097"/>
                  </a:lnTo>
                  <a:lnTo>
                    <a:pt x="323" y="1092"/>
                  </a:lnTo>
                  <a:lnTo>
                    <a:pt x="325" y="1091"/>
                  </a:lnTo>
                  <a:lnTo>
                    <a:pt x="325" y="1092"/>
                  </a:lnTo>
                  <a:lnTo>
                    <a:pt x="326" y="1094"/>
                  </a:lnTo>
                  <a:lnTo>
                    <a:pt x="330" y="1096"/>
                  </a:lnTo>
                  <a:lnTo>
                    <a:pt x="332" y="1096"/>
                  </a:lnTo>
                  <a:lnTo>
                    <a:pt x="333" y="1096"/>
                  </a:lnTo>
                  <a:lnTo>
                    <a:pt x="333" y="1094"/>
                  </a:lnTo>
                  <a:lnTo>
                    <a:pt x="333" y="1091"/>
                  </a:lnTo>
                  <a:lnTo>
                    <a:pt x="333" y="1087"/>
                  </a:lnTo>
                  <a:lnTo>
                    <a:pt x="333" y="1084"/>
                  </a:lnTo>
                  <a:lnTo>
                    <a:pt x="333" y="1081"/>
                  </a:lnTo>
                  <a:lnTo>
                    <a:pt x="336" y="1077"/>
                  </a:lnTo>
                  <a:lnTo>
                    <a:pt x="339" y="1072"/>
                  </a:lnTo>
                  <a:lnTo>
                    <a:pt x="344" y="1066"/>
                  </a:lnTo>
                  <a:lnTo>
                    <a:pt x="348" y="1064"/>
                  </a:lnTo>
                  <a:lnTo>
                    <a:pt x="350" y="1063"/>
                  </a:lnTo>
                  <a:lnTo>
                    <a:pt x="353" y="1059"/>
                  </a:lnTo>
                  <a:lnTo>
                    <a:pt x="358" y="1053"/>
                  </a:lnTo>
                  <a:lnTo>
                    <a:pt x="359" y="1053"/>
                  </a:lnTo>
                  <a:lnTo>
                    <a:pt x="363" y="1052"/>
                  </a:lnTo>
                  <a:lnTo>
                    <a:pt x="364" y="1052"/>
                  </a:lnTo>
                  <a:lnTo>
                    <a:pt x="365" y="1053"/>
                  </a:lnTo>
                  <a:lnTo>
                    <a:pt x="366" y="1055"/>
                  </a:lnTo>
                  <a:lnTo>
                    <a:pt x="369" y="1055"/>
                  </a:lnTo>
                  <a:lnTo>
                    <a:pt x="372" y="1054"/>
                  </a:lnTo>
                  <a:lnTo>
                    <a:pt x="371" y="1053"/>
                  </a:lnTo>
                  <a:lnTo>
                    <a:pt x="369" y="1053"/>
                  </a:lnTo>
                  <a:lnTo>
                    <a:pt x="368" y="1052"/>
                  </a:lnTo>
                  <a:lnTo>
                    <a:pt x="367" y="1048"/>
                  </a:lnTo>
                  <a:lnTo>
                    <a:pt x="365" y="1046"/>
                  </a:lnTo>
                  <a:lnTo>
                    <a:pt x="364" y="1044"/>
                  </a:lnTo>
                  <a:lnTo>
                    <a:pt x="365" y="1040"/>
                  </a:lnTo>
                  <a:lnTo>
                    <a:pt x="366" y="1031"/>
                  </a:lnTo>
                  <a:lnTo>
                    <a:pt x="367" y="1022"/>
                  </a:lnTo>
                  <a:lnTo>
                    <a:pt x="369" y="1016"/>
                  </a:lnTo>
                  <a:lnTo>
                    <a:pt x="373" y="1014"/>
                  </a:lnTo>
                  <a:lnTo>
                    <a:pt x="380" y="1013"/>
                  </a:lnTo>
                  <a:lnTo>
                    <a:pt x="376" y="1011"/>
                  </a:lnTo>
                  <a:lnTo>
                    <a:pt x="374" y="1011"/>
                  </a:lnTo>
                  <a:lnTo>
                    <a:pt x="371" y="1009"/>
                  </a:lnTo>
                  <a:lnTo>
                    <a:pt x="369" y="1003"/>
                  </a:lnTo>
                  <a:lnTo>
                    <a:pt x="369" y="999"/>
                  </a:lnTo>
                  <a:lnTo>
                    <a:pt x="372" y="994"/>
                  </a:lnTo>
                  <a:lnTo>
                    <a:pt x="379" y="986"/>
                  </a:lnTo>
                  <a:lnTo>
                    <a:pt x="387" y="979"/>
                  </a:lnTo>
                  <a:lnTo>
                    <a:pt x="386" y="979"/>
                  </a:lnTo>
                  <a:lnTo>
                    <a:pt x="385" y="977"/>
                  </a:lnTo>
                  <a:lnTo>
                    <a:pt x="389" y="965"/>
                  </a:lnTo>
                  <a:lnTo>
                    <a:pt x="393" y="955"/>
                  </a:lnTo>
                  <a:lnTo>
                    <a:pt x="388" y="964"/>
                  </a:lnTo>
                  <a:lnTo>
                    <a:pt x="382" y="971"/>
                  </a:lnTo>
                  <a:lnTo>
                    <a:pt x="365" y="979"/>
                  </a:lnTo>
                  <a:lnTo>
                    <a:pt x="354" y="986"/>
                  </a:lnTo>
                  <a:lnTo>
                    <a:pt x="348" y="987"/>
                  </a:lnTo>
                  <a:lnTo>
                    <a:pt x="345" y="986"/>
                  </a:lnTo>
                  <a:lnTo>
                    <a:pt x="342" y="979"/>
                  </a:lnTo>
                  <a:lnTo>
                    <a:pt x="340" y="977"/>
                  </a:lnTo>
                  <a:lnTo>
                    <a:pt x="338" y="973"/>
                  </a:lnTo>
                  <a:lnTo>
                    <a:pt x="339" y="967"/>
                  </a:lnTo>
                  <a:lnTo>
                    <a:pt x="341" y="964"/>
                  </a:lnTo>
                  <a:lnTo>
                    <a:pt x="344" y="963"/>
                  </a:lnTo>
                  <a:lnTo>
                    <a:pt x="349" y="965"/>
                  </a:lnTo>
                  <a:lnTo>
                    <a:pt x="352" y="965"/>
                  </a:lnTo>
                  <a:lnTo>
                    <a:pt x="348" y="961"/>
                  </a:lnTo>
                  <a:lnTo>
                    <a:pt x="341" y="958"/>
                  </a:lnTo>
                  <a:lnTo>
                    <a:pt x="338" y="959"/>
                  </a:lnTo>
                  <a:lnTo>
                    <a:pt x="336" y="964"/>
                  </a:lnTo>
                  <a:lnTo>
                    <a:pt x="333" y="968"/>
                  </a:lnTo>
                  <a:lnTo>
                    <a:pt x="330" y="966"/>
                  </a:lnTo>
                  <a:lnTo>
                    <a:pt x="328" y="965"/>
                  </a:lnTo>
                  <a:lnTo>
                    <a:pt x="330" y="970"/>
                  </a:lnTo>
                  <a:lnTo>
                    <a:pt x="328" y="976"/>
                  </a:lnTo>
                  <a:lnTo>
                    <a:pt x="327" y="981"/>
                  </a:lnTo>
                  <a:lnTo>
                    <a:pt x="330" y="993"/>
                  </a:lnTo>
                  <a:lnTo>
                    <a:pt x="329" y="998"/>
                  </a:lnTo>
                  <a:lnTo>
                    <a:pt x="324" y="1000"/>
                  </a:lnTo>
                  <a:lnTo>
                    <a:pt x="320" y="996"/>
                  </a:lnTo>
                  <a:lnTo>
                    <a:pt x="311" y="981"/>
                  </a:lnTo>
                  <a:lnTo>
                    <a:pt x="308" y="976"/>
                  </a:lnTo>
                  <a:lnTo>
                    <a:pt x="301" y="969"/>
                  </a:lnTo>
                  <a:lnTo>
                    <a:pt x="298" y="970"/>
                  </a:lnTo>
                  <a:lnTo>
                    <a:pt x="296" y="973"/>
                  </a:lnTo>
                  <a:lnTo>
                    <a:pt x="293" y="975"/>
                  </a:lnTo>
                  <a:lnTo>
                    <a:pt x="286" y="969"/>
                  </a:lnTo>
                  <a:lnTo>
                    <a:pt x="282" y="965"/>
                  </a:lnTo>
                  <a:lnTo>
                    <a:pt x="279" y="960"/>
                  </a:lnTo>
                  <a:lnTo>
                    <a:pt x="274" y="963"/>
                  </a:lnTo>
                  <a:lnTo>
                    <a:pt x="270" y="966"/>
                  </a:lnTo>
                  <a:lnTo>
                    <a:pt x="264" y="971"/>
                  </a:lnTo>
                  <a:lnTo>
                    <a:pt x="261" y="971"/>
                  </a:lnTo>
                  <a:lnTo>
                    <a:pt x="251" y="976"/>
                  </a:lnTo>
                  <a:lnTo>
                    <a:pt x="251" y="976"/>
                  </a:lnTo>
                  <a:lnTo>
                    <a:pt x="250" y="978"/>
                  </a:lnTo>
                  <a:lnTo>
                    <a:pt x="248" y="979"/>
                  </a:lnTo>
                  <a:lnTo>
                    <a:pt x="247" y="984"/>
                  </a:lnTo>
                  <a:lnTo>
                    <a:pt x="234" y="987"/>
                  </a:lnTo>
                  <a:lnTo>
                    <a:pt x="222" y="986"/>
                  </a:lnTo>
                  <a:lnTo>
                    <a:pt x="226" y="983"/>
                  </a:lnTo>
                  <a:lnTo>
                    <a:pt x="231" y="981"/>
                  </a:lnTo>
                  <a:lnTo>
                    <a:pt x="235" y="976"/>
                  </a:lnTo>
                  <a:lnTo>
                    <a:pt x="234" y="970"/>
                  </a:lnTo>
                  <a:lnTo>
                    <a:pt x="233" y="966"/>
                  </a:lnTo>
                  <a:lnTo>
                    <a:pt x="233" y="962"/>
                  </a:lnTo>
                  <a:lnTo>
                    <a:pt x="238" y="957"/>
                  </a:lnTo>
                  <a:lnTo>
                    <a:pt x="233" y="957"/>
                  </a:lnTo>
                  <a:lnTo>
                    <a:pt x="230" y="959"/>
                  </a:lnTo>
                  <a:lnTo>
                    <a:pt x="227" y="954"/>
                  </a:lnTo>
                  <a:lnTo>
                    <a:pt x="226" y="946"/>
                  </a:lnTo>
                  <a:lnTo>
                    <a:pt x="229" y="941"/>
                  </a:lnTo>
                  <a:lnTo>
                    <a:pt x="230" y="937"/>
                  </a:lnTo>
                  <a:lnTo>
                    <a:pt x="232" y="931"/>
                  </a:lnTo>
                  <a:lnTo>
                    <a:pt x="232" y="927"/>
                  </a:lnTo>
                  <a:lnTo>
                    <a:pt x="229" y="919"/>
                  </a:lnTo>
                  <a:lnTo>
                    <a:pt x="222" y="902"/>
                  </a:lnTo>
                  <a:lnTo>
                    <a:pt x="219" y="889"/>
                  </a:lnTo>
                  <a:lnTo>
                    <a:pt x="213" y="882"/>
                  </a:lnTo>
                  <a:lnTo>
                    <a:pt x="217" y="871"/>
                  </a:lnTo>
                  <a:lnTo>
                    <a:pt x="222" y="861"/>
                  </a:lnTo>
                  <a:lnTo>
                    <a:pt x="228" y="856"/>
                  </a:lnTo>
                  <a:lnTo>
                    <a:pt x="228" y="856"/>
                  </a:lnTo>
                  <a:lnTo>
                    <a:pt x="224" y="856"/>
                  </a:lnTo>
                  <a:lnTo>
                    <a:pt x="222" y="856"/>
                  </a:lnTo>
                  <a:lnTo>
                    <a:pt x="220" y="860"/>
                  </a:lnTo>
                  <a:lnTo>
                    <a:pt x="218" y="862"/>
                  </a:lnTo>
                  <a:lnTo>
                    <a:pt x="212" y="875"/>
                  </a:lnTo>
                  <a:lnTo>
                    <a:pt x="207" y="881"/>
                  </a:lnTo>
                  <a:lnTo>
                    <a:pt x="204" y="883"/>
                  </a:lnTo>
                  <a:lnTo>
                    <a:pt x="209" y="886"/>
                  </a:lnTo>
                  <a:lnTo>
                    <a:pt x="210" y="888"/>
                  </a:lnTo>
                  <a:lnTo>
                    <a:pt x="211" y="892"/>
                  </a:lnTo>
                  <a:lnTo>
                    <a:pt x="209" y="898"/>
                  </a:lnTo>
                  <a:lnTo>
                    <a:pt x="208" y="901"/>
                  </a:lnTo>
                  <a:lnTo>
                    <a:pt x="203" y="901"/>
                  </a:lnTo>
                  <a:lnTo>
                    <a:pt x="198" y="905"/>
                  </a:lnTo>
                  <a:lnTo>
                    <a:pt x="188" y="910"/>
                  </a:lnTo>
                  <a:lnTo>
                    <a:pt x="172" y="913"/>
                  </a:lnTo>
                  <a:lnTo>
                    <a:pt x="166" y="913"/>
                  </a:lnTo>
                  <a:lnTo>
                    <a:pt x="158" y="907"/>
                  </a:lnTo>
                  <a:lnTo>
                    <a:pt x="158" y="903"/>
                  </a:lnTo>
                  <a:lnTo>
                    <a:pt x="159" y="901"/>
                  </a:lnTo>
                  <a:lnTo>
                    <a:pt x="148" y="891"/>
                  </a:lnTo>
                  <a:lnTo>
                    <a:pt x="141" y="881"/>
                  </a:lnTo>
                  <a:lnTo>
                    <a:pt x="137" y="881"/>
                  </a:lnTo>
                  <a:lnTo>
                    <a:pt x="133" y="878"/>
                  </a:lnTo>
                  <a:lnTo>
                    <a:pt x="128" y="874"/>
                  </a:lnTo>
                  <a:lnTo>
                    <a:pt x="129" y="871"/>
                  </a:lnTo>
                  <a:lnTo>
                    <a:pt x="130" y="868"/>
                  </a:lnTo>
                  <a:lnTo>
                    <a:pt x="127" y="867"/>
                  </a:lnTo>
                  <a:lnTo>
                    <a:pt x="124" y="867"/>
                  </a:lnTo>
                  <a:lnTo>
                    <a:pt x="119" y="866"/>
                  </a:lnTo>
                  <a:lnTo>
                    <a:pt x="130" y="853"/>
                  </a:lnTo>
                  <a:lnTo>
                    <a:pt x="134" y="844"/>
                  </a:lnTo>
                  <a:lnTo>
                    <a:pt x="137" y="843"/>
                  </a:lnTo>
                  <a:lnTo>
                    <a:pt x="141" y="844"/>
                  </a:lnTo>
                  <a:lnTo>
                    <a:pt x="146" y="847"/>
                  </a:lnTo>
                  <a:lnTo>
                    <a:pt x="150" y="849"/>
                  </a:lnTo>
                  <a:lnTo>
                    <a:pt x="152" y="851"/>
                  </a:lnTo>
                  <a:lnTo>
                    <a:pt x="154" y="853"/>
                  </a:lnTo>
                  <a:lnTo>
                    <a:pt x="152" y="859"/>
                  </a:lnTo>
                  <a:lnTo>
                    <a:pt x="150" y="862"/>
                  </a:lnTo>
                  <a:lnTo>
                    <a:pt x="153" y="861"/>
                  </a:lnTo>
                  <a:lnTo>
                    <a:pt x="159" y="856"/>
                  </a:lnTo>
                  <a:lnTo>
                    <a:pt x="163" y="851"/>
                  </a:lnTo>
                  <a:lnTo>
                    <a:pt x="165" y="851"/>
                  </a:lnTo>
                  <a:lnTo>
                    <a:pt x="166" y="852"/>
                  </a:lnTo>
                  <a:lnTo>
                    <a:pt x="168" y="858"/>
                  </a:lnTo>
                  <a:lnTo>
                    <a:pt x="171" y="862"/>
                  </a:lnTo>
                  <a:lnTo>
                    <a:pt x="177" y="858"/>
                  </a:lnTo>
                  <a:lnTo>
                    <a:pt x="181" y="851"/>
                  </a:lnTo>
                  <a:lnTo>
                    <a:pt x="178" y="849"/>
                  </a:lnTo>
                  <a:lnTo>
                    <a:pt x="174" y="847"/>
                  </a:lnTo>
                  <a:lnTo>
                    <a:pt x="166" y="845"/>
                  </a:lnTo>
                  <a:lnTo>
                    <a:pt x="168" y="844"/>
                  </a:lnTo>
                  <a:lnTo>
                    <a:pt x="174" y="844"/>
                  </a:lnTo>
                  <a:lnTo>
                    <a:pt x="176" y="842"/>
                  </a:lnTo>
                  <a:lnTo>
                    <a:pt x="174" y="840"/>
                  </a:lnTo>
                  <a:lnTo>
                    <a:pt x="171" y="838"/>
                  </a:lnTo>
                  <a:lnTo>
                    <a:pt x="163" y="845"/>
                  </a:lnTo>
                  <a:lnTo>
                    <a:pt x="149" y="844"/>
                  </a:lnTo>
                  <a:lnTo>
                    <a:pt x="138" y="840"/>
                  </a:lnTo>
                  <a:lnTo>
                    <a:pt x="128" y="841"/>
                  </a:lnTo>
                  <a:lnTo>
                    <a:pt x="127" y="840"/>
                  </a:lnTo>
                  <a:lnTo>
                    <a:pt x="125" y="838"/>
                  </a:lnTo>
                  <a:lnTo>
                    <a:pt x="131" y="833"/>
                  </a:lnTo>
                  <a:lnTo>
                    <a:pt x="135" y="830"/>
                  </a:lnTo>
                  <a:lnTo>
                    <a:pt x="135" y="828"/>
                  </a:lnTo>
                  <a:lnTo>
                    <a:pt x="133" y="828"/>
                  </a:lnTo>
                  <a:lnTo>
                    <a:pt x="128" y="829"/>
                  </a:lnTo>
                  <a:lnTo>
                    <a:pt x="126" y="827"/>
                  </a:lnTo>
                  <a:lnTo>
                    <a:pt x="127" y="824"/>
                  </a:lnTo>
                  <a:lnTo>
                    <a:pt x="126" y="824"/>
                  </a:lnTo>
                  <a:lnTo>
                    <a:pt x="124" y="826"/>
                  </a:lnTo>
                  <a:lnTo>
                    <a:pt x="122" y="825"/>
                  </a:lnTo>
                  <a:lnTo>
                    <a:pt x="119" y="824"/>
                  </a:lnTo>
                  <a:lnTo>
                    <a:pt x="121" y="821"/>
                  </a:lnTo>
                  <a:lnTo>
                    <a:pt x="123" y="819"/>
                  </a:lnTo>
                  <a:lnTo>
                    <a:pt x="122" y="818"/>
                  </a:lnTo>
                  <a:lnTo>
                    <a:pt x="120" y="819"/>
                  </a:lnTo>
                  <a:lnTo>
                    <a:pt x="118" y="823"/>
                  </a:lnTo>
                  <a:lnTo>
                    <a:pt x="119" y="825"/>
                  </a:lnTo>
                  <a:lnTo>
                    <a:pt x="119" y="828"/>
                  </a:lnTo>
                  <a:lnTo>
                    <a:pt x="115" y="829"/>
                  </a:lnTo>
                  <a:lnTo>
                    <a:pt x="113" y="829"/>
                  </a:lnTo>
                  <a:lnTo>
                    <a:pt x="111" y="825"/>
                  </a:lnTo>
                  <a:lnTo>
                    <a:pt x="108" y="817"/>
                  </a:lnTo>
                  <a:lnTo>
                    <a:pt x="103" y="815"/>
                  </a:lnTo>
                  <a:lnTo>
                    <a:pt x="102" y="810"/>
                  </a:lnTo>
                  <a:lnTo>
                    <a:pt x="105" y="804"/>
                  </a:lnTo>
                  <a:lnTo>
                    <a:pt x="103" y="801"/>
                  </a:lnTo>
                  <a:lnTo>
                    <a:pt x="100" y="800"/>
                  </a:lnTo>
                  <a:lnTo>
                    <a:pt x="96" y="803"/>
                  </a:lnTo>
                  <a:lnTo>
                    <a:pt x="94" y="800"/>
                  </a:lnTo>
                  <a:lnTo>
                    <a:pt x="94" y="798"/>
                  </a:lnTo>
                  <a:lnTo>
                    <a:pt x="93" y="793"/>
                  </a:lnTo>
                  <a:lnTo>
                    <a:pt x="94" y="793"/>
                  </a:lnTo>
                  <a:lnTo>
                    <a:pt x="96" y="794"/>
                  </a:lnTo>
                  <a:lnTo>
                    <a:pt x="104" y="791"/>
                  </a:lnTo>
                  <a:lnTo>
                    <a:pt x="105" y="790"/>
                  </a:lnTo>
                  <a:lnTo>
                    <a:pt x="98" y="787"/>
                  </a:lnTo>
                  <a:lnTo>
                    <a:pt x="96" y="783"/>
                  </a:lnTo>
                  <a:lnTo>
                    <a:pt x="99" y="781"/>
                  </a:lnTo>
                  <a:lnTo>
                    <a:pt x="104" y="781"/>
                  </a:lnTo>
                  <a:lnTo>
                    <a:pt x="111" y="778"/>
                  </a:lnTo>
                  <a:lnTo>
                    <a:pt x="108" y="774"/>
                  </a:lnTo>
                  <a:lnTo>
                    <a:pt x="108" y="772"/>
                  </a:lnTo>
                  <a:lnTo>
                    <a:pt x="107" y="769"/>
                  </a:lnTo>
                  <a:lnTo>
                    <a:pt x="108" y="763"/>
                  </a:lnTo>
                  <a:lnTo>
                    <a:pt x="116" y="749"/>
                  </a:lnTo>
                  <a:lnTo>
                    <a:pt x="124" y="737"/>
                  </a:lnTo>
                  <a:lnTo>
                    <a:pt x="127" y="735"/>
                  </a:lnTo>
                  <a:lnTo>
                    <a:pt x="131" y="733"/>
                  </a:lnTo>
                  <a:lnTo>
                    <a:pt x="134" y="734"/>
                  </a:lnTo>
                  <a:lnTo>
                    <a:pt x="138" y="737"/>
                  </a:lnTo>
                  <a:lnTo>
                    <a:pt x="138" y="736"/>
                  </a:lnTo>
                  <a:lnTo>
                    <a:pt x="137" y="735"/>
                  </a:lnTo>
                  <a:lnTo>
                    <a:pt x="136" y="730"/>
                  </a:lnTo>
                  <a:lnTo>
                    <a:pt x="141" y="728"/>
                  </a:lnTo>
                  <a:lnTo>
                    <a:pt x="144" y="722"/>
                  </a:lnTo>
                  <a:lnTo>
                    <a:pt x="144" y="721"/>
                  </a:lnTo>
                  <a:lnTo>
                    <a:pt x="141" y="723"/>
                  </a:lnTo>
                  <a:lnTo>
                    <a:pt x="137" y="726"/>
                  </a:lnTo>
                  <a:lnTo>
                    <a:pt x="137" y="723"/>
                  </a:lnTo>
                  <a:lnTo>
                    <a:pt x="136" y="714"/>
                  </a:lnTo>
                  <a:lnTo>
                    <a:pt x="137" y="707"/>
                  </a:lnTo>
                  <a:lnTo>
                    <a:pt x="138" y="703"/>
                  </a:lnTo>
                  <a:lnTo>
                    <a:pt x="141" y="699"/>
                  </a:lnTo>
                  <a:lnTo>
                    <a:pt x="149" y="698"/>
                  </a:lnTo>
                  <a:lnTo>
                    <a:pt x="150" y="698"/>
                  </a:lnTo>
                  <a:lnTo>
                    <a:pt x="150" y="697"/>
                  </a:lnTo>
                  <a:lnTo>
                    <a:pt x="146" y="692"/>
                  </a:lnTo>
                  <a:lnTo>
                    <a:pt x="148" y="687"/>
                  </a:lnTo>
                  <a:lnTo>
                    <a:pt x="149" y="686"/>
                  </a:lnTo>
                  <a:lnTo>
                    <a:pt x="159" y="682"/>
                  </a:lnTo>
                  <a:lnTo>
                    <a:pt x="165" y="683"/>
                  </a:lnTo>
                  <a:lnTo>
                    <a:pt x="171" y="687"/>
                  </a:lnTo>
                  <a:lnTo>
                    <a:pt x="175" y="692"/>
                  </a:lnTo>
                  <a:lnTo>
                    <a:pt x="174" y="694"/>
                  </a:lnTo>
                  <a:lnTo>
                    <a:pt x="173" y="695"/>
                  </a:lnTo>
                  <a:lnTo>
                    <a:pt x="171" y="697"/>
                  </a:lnTo>
                  <a:lnTo>
                    <a:pt x="171" y="698"/>
                  </a:lnTo>
                  <a:lnTo>
                    <a:pt x="171" y="699"/>
                  </a:lnTo>
                  <a:lnTo>
                    <a:pt x="174" y="697"/>
                  </a:lnTo>
                  <a:lnTo>
                    <a:pt x="179" y="693"/>
                  </a:lnTo>
                  <a:lnTo>
                    <a:pt x="181" y="695"/>
                  </a:lnTo>
                  <a:lnTo>
                    <a:pt x="183" y="697"/>
                  </a:lnTo>
                  <a:lnTo>
                    <a:pt x="185" y="697"/>
                  </a:lnTo>
                  <a:lnTo>
                    <a:pt x="193" y="695"/>
                  </a:lnTo>
                  <a:lnTo>
                    <a:pt x="196" y="692"/>
                  </a:lnTo>
                  <a:lnTo>
                    <a:pt x="201" y="686"/>
                  </a:lnTo>
                  <a:lnTo>
                    <a:pt x="207" y="682"/>
                  </a:lnTo>
                  <a:lnTo>
                    <a:pt x="215" y="668"/>
                  </a:lnTo>
                  <a:lnTo>
                    <a:pt x="218" y="663"/>
                  </a:lnTo>
                  <a:lnTo>
                    <a:pt x="220" y="662"/>
                  </a:lnTo>
                  <a:lnTo>
                    <a:pt x="223" y="662"/>
                  </a:lnTo>
                  <a:lnTo>
                    <a:pt x="224" y="667"/>
                  </a:lnTo>
                  <a:lnTo>
                    <a:pt x="228" y="668"/>
                  </a:lnTo>
                  <a:lnTo>
                    <a:pt x="242" y="667"/>
                  </a:lnTo>
                  <a:lnTo>
                    <a:pt x="250" y="666"/>
                  </a:lnTo>
                  <a:lnTo>
                    <a:pt x="255" y="661"/>
                  </a:lnTo>
                  <a:lnTo>
                    <a:pt x="261" y="653"/>
                  </a:lnTo>
                  <a:lnTo>
                    <a:pt x="264" y="648"/>
                  </a:lnTo>
                  <a:lnTo>
                    <a:pt x="265" y="642"/>
                  </a:lnTo>
                  <a:lnTo>
                    <a:pt x="264" y="634"/>
                  </a:lnTo>
                  <a:lnTo>
                    <a:pt x="262" y="627"/>
                  </a:lnTo>
                  <a:lnTo>
                    <a:pt x="259" y="610"/>
                  </a:lnTo>
                  <a:lnTo>
                    <a:pt x="251" y="600"/>
                  </a:lnTo>
                  <a:lnTo>
                    <a:pt x="247" y="596"/>
                  </a:lnTo>
                  <a:lnTo>
                    <a:pt x="243" y="597"/>
                  </a:lnTo>
                  <a:lnTo>
                    <a:pt x="245" y="590"/>
                  </a:lnTo>
                  <a:lnTo>
                    <a:pt x="253" y="591"/>
                  </a:lnTo>
                  <a:lnTo>
                    <a:pt x="257" y="590"/>
                  </a:lnTo>
                  <a:lnTo>
                    <a:pt x="261" y="587"/>
                  </a:lnTo>
                  <a:lnTo>
                    <a:pt x="262" y="583"/>
                  </a:lnTo>
                  <a:lnTo>
                    <a:pt x="264" y="579"/>
                  </a:lnTo>
                  <a:lnTo>
                    <a:pt x="263" y="573"/>
                  </a:lnTo>
                  <a:lnTo>
                    <a:pt x="263" y="570"/>
                  </a:lnTo>
                  <a:lnTo>
                    <a:pt x="259" y="567"/>
                  </a:lnTo>
                  <a:lnTo>
                    <a:pt x="256" y="562"/>
                  </a:lnTo>
                  <a:lnTo>
                    <a:pt x="254" y="560"/>
                  </a:lnTo>
                  <a:lnTo>
                    <a:pt x="253" y="560"/>
                  </a:lnTo>
                  <a:lnTo>
                    <a:pt x="243" y="570"/>
                  </a:lnTo>
                  <a:lnTo>
                    <a:pt x="239" y="571"/>
                  </a:lnTo>
                  <a:lnTo>
                    <a:pt x="234" y="569"/>
                  </a:lnTo>
                  <a:lnTo>
                    <a:pt x="230" y="574"/>
                  </a:lnTo>
                  <a:lnTo>
                    <a:pt x="221" y="579"/>
                  </a:lnTo>
                  <a:lnTo>
                    <a:pt x="216" y="583"/>
                  </a:lnTo>
                  <a:lnTo>
                    <a:pt x="206" y="596"/>
                  </a:lnTo>
                  <a:lnTo>
                    <a:pt x="204" y="601"/>
                  </a:lnTo>
                  <a:lnTo>
                    <a:pt x="201" y="601"/>
                  </a:lnTo>
                  <a:lnTo>
                    <a:pt x="199" y="591"/>
                  </a:lnTo>
                  <a:lnTo>
                    <a:pt x="188" y="581"/>
                  </a:lnTo>
                  <a:lnTo>
                    <a:pt x="185" y="584"/>
                  </a:lnTo>
                  <a:lnTo>
                    <a:pt x="187" y="587"/>
                  </a:lnTo>
                  <a:lnTo>
                    <a:pt x="189" y="590"/>
                  </a:lnTo>
                  <a:lnTo>
                    <a:pt x="193" y="591"/>
                  </a:lnTo>
                  <a:lnTo>
                    <a:pt x="191" y="594"/>
                  </a:lnTo>
                  <a:lnTo>
                    <a:pt x="190" y="598"/>
                  </a:lnTo>
                  <a:lnTo>
                    <a:pt x="186" y="594"/>
                  </a:lnTo>
                  <a:lnTo>
                    <a:pt x="179" y="588"/>
                  </a:lnTo>
                  <a:lnTo>
                    <a:pt x="172" y="585"/>
                  </a:lnTo>
                  <a:lnTo>
                    <a:pt x="153" y="586"/>
                  </a:lnTo>
                  <a:lnTo>
                    <a:pt x="141" y="592"/>
                  </a:lnTo>
                  <a:lnTo>
                    <a:pt x="139" y="590"/>
                  </a:lnTo>
                  <a:lnTo>
                    <a:pt x="138" y="590"/>
                  </a:lnTo>
                  <a:lnTo>
                    <a:pt x="136" y="592"/>
                  </a:lnTo>
                  <a:lnTo>
                    <a:pt x="135" y="594"/>
                  </a:lnTo>
                  <a:lnTo>
                    <a:pt x="134" y="595"/>
                  </a:lnTo>
                  <a:lnTo>
                    <a:pt x="132" y="596"/>
                  </a:lnTo>
                  <a:lnTo>
                    <a:pt x="126" y="594"/>
                  </a:lnTo>
                  <a:lnTo>
                    <a:pt x="116" y="592"/>
                  </a:lnTo>
                  <a:lnTo>
                    <a:pt x="94" y="586"/>
                  </a:lnTo>
                  <a:lnTo>
                    <a:pt x="88" y="583"/>
                  </a:lnTo>
                  <a:lnTo>
                    <a:pt x="83" y="575"/>
                  </a:lnTo>
                  <a:lnTo>
                    <a:pt x="83" y="570"/>
                  </a:lnTo>
                  <a:lnTo>
                    <a:pt x="86" y="568"/>
                  </a:lnTo>
                  <a:lnTo>
                    <a:pt x="86" y="560"/>
                  </a:lnTo>
                  <a:lnTo>
                    <a:pt x="81" y="558"/>
                  </a:lnTo>
                  <a:lnTo>
                    <a:pt x="72" y="547"/>
                  </a:lnTo>
                  <a:lnTo>
                    <a:pt x="69" y="542"/>
                  </a:lnTo>
                  <a:lnTo>
                    <a:pt x="70" y="542"/>
                  </a:lnTo>
                  <a:lnTo>
                    <a:pt x="71" y="544"/>
                  </a:lnTo>
                  <a:lnTo>
                    <a:pt x="74" y="544"/>
                  </a:lnTo>
                  <a:lnTo>
                    <a:pt x="81" y="543"/>
                  </a:lnTo>
                  <a:lnTo>
                    <a:pt x="85" y="536"/>
                  </a:lnTo>
                  <a:lnTo>
                    <a:pt x="90" y="534"/>
                  </a:lnTo>
                  <a:lnTo>
                    <a:pt x="95" y="535"/>
                  </a:lnTo>
                  <a:lnTo>
                    <a:pt x="94" y="533"/>
                  </a:lnTo>
                  <a:lnTo>
                    <a:pt x="92" y="531"/>
                  </a:lnTo>
                  <a:lnTo>
                    <a:pt x="79" y="528"/>
                  </a:lnTo>
                  <a:lnTo>
                    <a:pt x="77" y="529"/>
                  </a:lnTo>
                  <a:lnTo>
                    <a:pt x="54" y="522"/>
                  </a:lnTo>
                  <a:lnTo>
                    <a:pt x="35" y="511"/>
                  </a:lnTo>
                  <a:lnTo>
                    <a:pt x="34" y="509"/>
                  </a:lnTo>
                  <a:lnTo>
                    <a:pt x="32" y="505"/>
                  </a:lnTo>
                  <a:lnTo>
                    <a:pt x="34" y="500"/>
                  </a:lnTo>
                  <a:lnTo>
                    <a:pt x="37" y="497"/>
                  </a:lnTo>
                  <a:lnTo>
                    <a:pt x="37" y="500"/>
                  </a:lnTo>
                  <a:lnTo>
                    <a:pt x="37" y="503"/>
                  </a:lnTo>
                  <a:lnTo>
                    <a:pt x="48" y="496"/>
                  </a:lnTo>
                  <a:lnTo>
                    <a:pt x="54" y="489"/>
                  </a:lnTo>
                  <a:lnTo>
                    <a:pt x="64" y="488"/>
                  </a:lnTo>
                  <a:lnTo>
                    <a:pt x="67" y="485"/>
                  </a:lnTo>
                  <a:lnTo>
                    <a:pt x="70" y="481"/>
                  </a:lnTo>
                  <a:lnTo>
                    <a:pt x="75" y="473"/>
                  </a:lnTo>
                  <a:lnTo>
                    <a:pt x="81" y="470"/>
                  </a:lnTo>
                  <a:lnTo>
                    <a:pt x="86" y="466"/>
                  </a:lnTo>
                  <a:lnTo>
                    <a:pt x="92" y="464"/>
                  </a:lnTo>
                  <a:lnTo>
                    <a:pt x="97" y="468"/>
                  </a:lnTo>
                  <a:lnTo>
                    <a:pt x="98" y="468"/>
                  </a:lnTo>
                  <a:lnTo>
                    <a:pt x="108" y="469"/>
                  </a:lnTo>
                  <a:lnTo>
                    <a:pt x="111" y="467"/>
                  </a:lnTo>
                  <a:lnTo>
                    <a:pt x="112" y="466"/>
                  </a:lnTo>
                  <a:lnTo>
                    <a:pt x="113" y="465"/>
                  </a:lnTo>
                  <a:lnTo>
                    <a:pt x="104" y="458"/>
                  </a:lnTo>
                  <a:lnTo>
                    <a:pt x="105" y="455"/>
                  </a:lnTo>
                  <a:lnTo>
                    <a:pt x="106" y="453"/>
                  </a:lnTo>
                  <a:lnTo>
                    <a:pt x="116" y="445"/>
                  </a:lnTo>
                  <a:lnTo>
                    <a:pt x="124" y="443"/>
                  </a:lnTo>
                  <a:lnTo>
                    <a:pt x="128" y="443"/>
                  </a:lnTo>
                  <a:lnTo>
                    <a:pt x="141" y="434"/>
                  </a:lnTo>
                  <a:lnTo>
                    <a:pt x="148" y="431"/>
                  </a:lnTo>
                  <a:lnTo>
                    <a:pt x="161" y="429"/>
                  </a:lnTo>
                  <a:lnTo>
                    <a:pt x="171" y="429"/>
                  </a:lnTo>
                  <a:lnTo>
                    <a:pt x="174" y="432"/>
                  </a:lnTo>
                  <a:lnTo>
                    <a:pt x="168" y="431"/>
                  </a:lnTo>
                  <a:lnTo>
                    <a:pt x="166" y="432"/>
                  </a:lnTo>
                  <a:lnTo>
                    <a:pt x="168" y="433"/>
                  </a:lnTo>
                  <a:lnTo>
                    <a:pt x="170" y="436"/>
                  </a:lnTo>
                  <a:lnTo>
                    <a:pt x="170" y="438"/>
                  </a:lnTo>
                  <a:lnTo>
                    <a:pt x="166" y="448"/>
                  </a:lnTo>
                  <a:lnTo>
                    <a:pt x="166" y="455"/>
                  </a:lnTo>
                  <a:lnTo>
                    <a:pt x="164" y="457"/>
                  </a:lnTo>
                  <a:lnTo>
                    <a:pt x="161" y="461"/>
                  </a:lnTo>
                  <a:lnTo>
                    <a:pt x="172" y="471"/>
                  </a:lnTo>
                  <a:lnTo>
                    <a:pt x="189" y="472"/>
                  </a:lnTo>
                  <a:lnTo>
                    <a:pt x="198" y="470"/>
                  </a:lnTo>
                  <a:lnTo>
                    <a:pt x="204" y="473"/>
                  </a:lnTo>
                  <a:lnTo>
                    <a:pt x="208" y="474"/>
                  </a:lnTo>
                  <a:lnTo>
                    <a:pt x="220" y="472"/>
                  </a:lnTo>
                  <a:lnTo>
                    <a:pt x="229" y="475"/>
                  </a:lnTo>
                  <a:lnTo>
                    <a:pt x="233" y="473"/>
                  </a:lnTo>
                  <a:lnTo>
                    <a:pt x="241" y="458"/>
                  </a:lnTo>
                  <a:lnTo>
                    <a:pt x="244" y="456"/>
                  </a:lnTo>
                  <a:lnTo>
                    <a:pt x="248" y="458"/>
                  </a:lnTo>
                  <a:lnTo>
                    <a:pt x="252" y="461"/>
                  </a:lnTo>
                  <a:lnTo>
                    <a:pt x="255" y="459"/>
                  </a:lnTo>
                  <a:lnTo>
                    <a:pt x="258" y="463"/>
                  </a:lnTo>
                  <a:lnTo>
                    <a:pt x="256" y="454"/>
                  </a:lnTo>
                  <a:lnTo>
                    <a:pt x="254" y="451"/>
                  </a:lnTo>
                  <a:lnTo>
                    <a:pt x="241" y="445"/>
                  </a:lnTo>
                  <a:lnTo>
                    <a:pt x="232" y="448"/>
                  </a:lnTo>
                  <a:lnTo>
                    <a:pt x="229" y="445"/>
                  </a:lnTo>
                  <a:lnTo>
                    <a:pt x="230" y="438"/>
                  </a:lnTo>
                  <a:lnTo>
                    <a:pt x="220" y="423"/>
                  </a:lnTo>
                  <a:lnTo>
                    <a:pt x="217" y="419"/>
                  </a:lnTo>
                  <a:lnTo>
                    <a:pt x="212" y="419"/>
                  </a:lnTo>
                  <a:lnTo>
                    <a:pt x="209" y="414"/>
                  </a:lnTo>
                  <a:lnTo>
                    <a:pt x="207" y="406"/>
                  </a:lnTo>
                  <a:lnTo>
                    <a:pt x="211" y="403"/>
                  </a:lnTo>
                  <a:lnTo>
                    <a:pt x="215" y="402"/>
                  </a:lnTo>
                  <a:lnTo>
                    <a:pt x="218" y="404"/>
                  </a:lnTo>
                  <a:lnTo>
                    <a:pt x="223" y="414"/>
                  </a:lnTo>
                  <a:lnTo>
                    <a:pt x="226" y="415"/>
                  </a:lnTo>
                  <a:lnTo>
                    <a:pt x="225" y="425"/>
                  </a:lnTo>
                  <a:lnTo>
                    <a:pt x="229" y="433"/>
                  </a:lnTo>
                  <a:lnTo>
                    <a:pt x="240" y="442"/>
                  </a:lnTo>
                  <a:lnTo>
                    <a:pt x="248" y="438"/>
                  </a:lnTo>
                  <a:lnTo>
                    <a:pt x="254" y="438"/>
                  </a:lnTo>
                  <a:lnTo>
                    <a:pt x="257" y="440"/>
                  </a:lnTo>
                  <a:lnTo>
                    <a:pt x="265" y="447"/>
                  </a:lnTo>
                  <a:lnTo>
                    <a:pt x="270" y="448"/>
                  </a:lnTo>
                  <a:lnTo>
                    <a:pt x="283" y="445"/>
                  </a:lnTo>
                  <a:lnTo>
                    <a:pt x="283" y="437"/>
                  </a:lnTo>
                  <a:lnTo>
                    <a:pt x="282" y="432"/>
                  </a:lnTo>
                  <a:lnTo>
                    <a:pt x="279" y="429"/>
                  </a:lnTo>
                  <a:lnTo>
                    <a:pt x="270" y="429"/>
                  </a:lnTo>
                  <a:lnTo>
                    <a:pt x="263" y="425"/>
                  </a:lnTo>
                  <a:lnTo>
                    <a:pt x="257" y="426"/>
                  </a:lnTo>
                  <a:lnTo>
                    <a:pt x="246" y="434"/>
                  </a:lnTo>
                  <a:lnTo>
                    <a:pt x="240" y="431"/>
                  </a:lnTo>
                  <a:lnTo>
                    <a:pt x="237" y="426"/>
                  </a:lnTo>
                  <a:lnTo>
                    <a:pt x="231" y="422"/>
                  </a:lnTo>
                  <a:lnTo>
                    <a:pt x="230" y="414"/>
                  </a:lnTo>
                  <a:lnTo>
                    <a:pt x="235" y="404"/>
                  </a:lnTo>
                  <a:lnTo>
                    <a:pt x="239" y="399"/>
                  </a:lnTo>
                  <a:lnTo>
                    <a:pt x="235" y="396"/>
                  </a:lnTo>
                  <a:lnTo>
                    <a:pt x="228" y="393"/>
                  </a:lnTo>
                  <a:lnTo>
                    <a:pt x="214" y="396"/>
                  </a:lnTo>
                  <a:lnTo>
                    <a:pt x="213" y="393"/>
                  </a:lnTo>
                  <a:lnTo>
                    <a:pt x="213" y="389"/>
                  </a:lnTo>
                  <a:lnTo>
                    <a:pt x="208" y="396"/>
                  </a:lnTo>
                  <a:lnTo>
                    <a:pt x="202" y="395"/>
                  </a:lnTo>
                  <a:lnTo>
                    <a:pt x="195" y="395"/>
                  </a:lnTo>
                  <a:lnTo>
                    <a:pt x="177" y="389"/>
                  </a:lnTo>
                  <a:lnTo>
                    <a:pt x="172" y="382"/>
                  </a:lnTo>
                  <a:lnTo>
                    <a:pt x="169" y="375"/>
                  </a:lnTo>
                  <a:lnTo>
                    <a:pt x="165" y="358"/>
                  </a:lnTo>
                  <a:lnTo>
                    <a:pt x="159" y="347"/>
                  </a:lnTo>
                  <a:lnTo>
                    <a:pt x="118" y="310"/>
                  </a:lnTo>
                  <a:lnTo>
                    <a:pt x="100" y="301"/>
                  </a:lnTo>
                  <a:lnTo>
                    <a:pt x="91" y="290"/>
                  </a:lnTo>
                  <a:lnTo>
                    <a:pt x="86" y="288"/>
                  </a:lnTo>
                  <a:lnTo>
                    <a:pt x="80" y="287"/>
                  </a:lnTo>
                  <a:lnTo>
                    <a:pt x="74" y="283"/>
                  </a:lnTo>
                  <a:lnTo>
                    <a:pt x="78" y="279"/>
                  </a:lnTo>
                  <a:lnTo>
                    <a:pt x="81" y="278"/>
                  </a:lnTo>
                  <a:lnTo>
                    <a:pt x="78" y="282"/>
                  </a:lnTo>
                  <a:lnTo>
                    <a:pt x="81" y="283"/>
                  </a:lnTo>
                  <a:lnTo>
                    <a:pt x="85" y="281"/>
                  </a:lnTo>
                  <a:lnTo>
                    <a:pt x="86" y="278"/>
                  </a:lnTo>
                  <a:lnTo>
                    <a:pt x="90" y="265"/>
                  </a:lnTo>
                  <a:lnTo>
                    <a:pt x="93" y="245"/>
                  </a:lnTo>
                  <a:lnTo>
                    <a:pt x="92" y="237"/>
                  </a:lnTo>
                  <a:lnTo>
                    <a:pt x="114" y="238"/>
                  </a:lnTo>
                  <a:lnTo>
                    <a:pt x="129" y="237"/>
                  </a:lnTo>
                  <a:lnTo>
                    <a:pt x="134" y="236"/>
                  </a:lnTo>
                  <a:lnTo>
                    <a:pt x="153" y="232"/>
                  </a:lnTo>
                  <a:lnTo>
                    <a:pt x="158" y="231"/>
                  </a:lnTo>
                  <a:lnTo>
                    <a:pt x="167" y="224"/>
                  </a:lnTo>
                  <a:lnTo>
                    <a:pt x="177" y="212"/>
                  </a:lnTo>
                  <a:lnTo>
                    <a:pt x="187" y="196"/>
                  </a:lnTo>
                  <a:lnTo>
                    <a:pt x="188" y="191"/>
                  </a:lnTo>
                  <a:lnTo>
                    <a:pt x="188" y="193"/>
                  </a:lnTo>
                  <a:lnTo>
                    <a:pt x="190" y="192"/>
                  </a:lnTo>
                  <a:lnTo>
                    <a:pt x="190" y="186"/>
                  </a:lnTo>
                  <a:lnTo>
                    <a:pt x="191" y="172"/>
                  </a:lnTo>
                  <a:lnTo>
                    <a:pt x="196" y="158"/>
                  </a:lnTo>
                  <a:lnTo>
                    <a:pt x="215" y="127"/>
                  </a:lnTo>
                  <a:lnTo>
                    <a:pt x="224" y="115"/>
                  </a:lnTo>
                  <a:lnTo>
                    <a:pt x="228" y="109"/>
                  </a:lnTo>
                  <a:lnTo>
                    <a:pt x="230" y="105"/>
                  </a:lnTo>
                  <a:lnTo>
                    <a:pt x="233" y="108"/>
                  </a:lnTo>
                  <a:lnTo>
                    <a:pt x="234" y="110"/>
                  </a:lnTo>
                  <a:lnTo>
                    <a:pt x="234" y="111"/>
                  </a:lnTo>
                  <a:lnTo>
                    <a:pt x="233" y="113"/>
                  </a:lnTo>
                  <a:lnTo>
                    <a:pt x="229" y="116"/>
                  </a:lnTo>
                  <a:lnTo>
                    <a:pt x="225" y="119"/>
                  </a:lnTo>
                  <a:lnTo>
                    <a:pt x="224" y="121"/>
                  </a:lnTo>
                  <a:lnTo>
                    <a:pt x="227" y="120"/>
                  </a:lnTo>
                  <a:lnTo>
                    <a:pt x="234" y="117"/>
                  </a:lnTo>
                  <a:lnTo>
                    <a:pt x="238" y="114"/>
                  </a:lnTo>
                  <a:lnTo>
                    <a:pt x="259" y="107"/>
                  </a:lnTo>
                  <a:lnTo>
                    <a:pt x="270" y="96"/>
                  </a:lnTo>
                  <a:lnTo>
                    <a:pt x="270" y="94"/>
                  </a:lnTo>
                  <a:lnTo>
                    <a:pt x="287" y="80"/>
                  </a:lnTo>
                  <a:lnTo>
                    <a:pt x="289" y="80"/>
                  </a:lnTo>
                  <a:lnTo>
                    <a:pt x="292" y="82"/>
                  </a:lnTo>
                  <a:lnTo>
                    <a:pt x="287" y="91"/>
                  </a:lnTo>
                  <a:lnTo>
                    <a:pt x="291" y="94"/>
                  </a:lnTo>
                  <a:lnTo>
                    <a:pt x="287" y="104"/>
                  </a:lnTo>
                  <a:lnTo>
                    <a:pt x="294" y="105"/>
                  </a:lnTo>
                  <a:lnTo>
                    <a:pt x="295" y="110"/>
                  </a:lnTo>
                  <a:lnTo>
                    <a:pt x="296" y="105"/>
                  </a:lnTo>
                  <a:lnTo>
                    <a:pt x="295" y="99"/>
                  </a:lnTo>
                  <a:lnTo>
                    <a:pt x="296" y="93"/>
                  </a:lnTo>
                  <a:lnTo>
                    <a:pt x="297" y="89"/>
                  </a:lnTo>
                  <a:lnTo>
                    <a:pt x="301" y="91"/>
                  </a:lnTo>
                  <a:lnTo>
                    <a:pt x="310" y="86"/>
                  </a:lnTo>
                  <a:lnTo>
                    <a:pt x="298" y="86"/>
                  </a:lnTo>
                  <a:lnTo>
                    <a:pt x="292" y="75"/>
                  </a:lnTo>
                  <a:lnTo>
                    <a:pt x="288" y="75"/>
                  </a:lnTo>
                  <a:lnTo>
                    <a:pt x="301" y="61"/>
                  </a:lnTo>
                  <a:lnTo>
                    <a:pt x="313" y="52"/>
                  </a:lnTo>
                  <a:lnTo>
                    <a:pt x="315" y="52"/>
                  </a:lnTo>
                  <a:lnTo>
                    <a:pt x="316" y="54"/>
                  </a:lnTo>
                  <a:lnTo>
                    <a:pt x="317" y="56"/>
                  </a:lnTo>
                  <a:lnTo>
                    <a:pt x="314" y="58"/>
                  </a:lnTo>
                  <a:lnTo>
                    <a:pt x="312" y="61"/>
                  </a:lnTo>
                  <a:lnTo>
                    <a:pt x="313" y="64"/>
                  </a:lnTo>
                  <a:lnTo>
                    <a:pt x="314" y="64"/>
                  </a:lnTo>
                  <a:lnTo>
                    <a:pt x="320" y="63"/>
                  </a:lnTo>
                  <a:lnTo>
                    <a:pt x="323" y="59"/>
                  </a:lnTo>
                  <a:lnTo>
                    <a:pt x="335" y="59"/>
                  </a:lnTo>
                  <a:lnTo>
                    <a:pt x="338" y="58"/>
                  </a:lnTo>
                  <a:lnTo>
                    <a:pt x="339" y="56"/>
                  </a:lnTo>
                  <a:lnTo>
                    <a:pt x="355" y="55"/>
                  </a:lnTo>
                  <a:lnTo>
                    <a:pt x="357" y="54"/>
                  </a:lnTo>
                  <a:lnTo>
                    <a:pt x="367" y="46"/>
                  </a:lnTo>
                  <a:lnTo>
                    <a:pt x="376" y="36"/>
                  </a:lnTo>
                  <a:lnTo>
                    <a:pt x="380" y="31"/>
                  </a:lnTo>
                  <a:lnTo>
                    <a:pt x="387" y="17"/>
                  </a:lnTo>
                  <a:lnTo>
                    <a:pt x="393" y="9"/>
                  </a:lnTo>
                  <a:lnTo>
                    <a:pt x="404" y="0"/>
                  </a:lnTo>
                  <a:lnTo>
                    <a:pt x="406" y="1"/>
                  </a:lnTo>
                  <a:lnTo>
                    <a:pt x="402" y="2"/>
                  </a:lnTo>
                  <a:lnTo>
                    <a:pt x="401" y="6"/>
                  </a:lnTo>
                  <a:lnTo>
                    <a:pt x="404" y="11"/>
                  </a:lnTo>
                  <a:lnTo>
                    <a:pt x="424" y="22"/>
                  </a:lnTo>
                  <a:lnTo>
                    <a:pt x="430" y="22"/>
                  </a:lnTo>
                  <a:lnTo>
                    <a:pt x="432" y="28"/>
                  </a:lnTo>
                  <a:lnTo>
                    <a:pt x="430" y="34"/>
                  </a:lnTo>
                  <a:lnTo>
                    <a:pt x="424" y="40"/>
                  </a:lnTo>
                  <a:lnTo>
                    <a:pt x="414" y="47"/>
                  </a:lnTo>
                  <a:lnTo>
                    <a:pt x="417" y="50"/>
                  </a:lnTo>
                  <a:lnTo>
                    <a:pt x="420" y="56"/>
                  </a:lnTo>
                  <a:lnTo>
                    <a:pt x="423" y="56"/>
                  </a:lnTo>
                  <a:lnTo>
                    <a:pt x="428" y="54"/>
                  </a:lnTo>
                  <a:lnTo>
                    <a:pt x="432" y="50"/>
                  </a:lnTo>
                  <a:lnTo>
                    <a:pt x="440" y="39"/>
                  </a:lnTo>
                  <a:lnTo>
                    <a:pt x="443" y="32"/>
                  </a:lnTo>
                  <a:lnTo>
                    <a:pt x="445" y="30"/>
                  </a:lnTo>
                  <a:lnTo>
                    <a:pt x="452" y="32"/>
                  </a:lnTo>
                  <a:lnTo>
                    <a:pt x="456" y="35"/>
                  </a:lnTo>
                  <a:lnTo>
                    <a:pt x="461" y="41"/>
                  </a:lnTo>
                  <a:lnTo>
                    <a:pt x="459" y="47"/>
                  </a:lnTo>
                  <a:lnTo>
                    <a:pt x="458" y="50"/>
                  </a:lnTo>
                  <a:lnTo>
                    <a:pt x="463" y="55"/>
                  </a:lnTo>
                  <a:lnTo>
                    <a:pt x="470" y="56"/>
                  </a:lnTo>
                  <a:lnTo>
                    <a:pt x="476" y="59"/>
                  </a:lnTo>
                  <a:lnTo>
                    <a:pt x="485" y="52"/>
                  </a:lnTo>
                  <a:lnTo>
                    <a:pt x="492" y="50"/>
                  </a:lnTo>
                  <a:lnTo>
                    <a:pt x="499" y="51"/>
                  </a:lnTo>
                  <a:lnTo>
                    <a:pt x="507" y="47"/>
                  </a:lnTo>
                  <a:lnTo>
                    <a:pt x="521" y="52"/>
                  </a:lnTo>
                  <a:lnTo>
                    <a:pt x="525" y="51"/>
                  </a:lnTo>
                  <a:lnTo>
                    <a:pt x="531" y="52"/>
                  </a:lnTo>
                  <a:lnTo>
                    <a:pt x="537" y="55"/>
                  </a:lnTo>
                  <a:lnTo>
                    <a:pt x="539" y="59"/>
                  </a:lnTo>
                  <a:lnTo>
                    <a:pt x="532" y="66"/>
                  </a:lnTo>
                  <a:lnTo>
                    <a:pt x="532" y="74"/>
                  </a:lnTo>
                  <a:lnTo>
                    <a:pt x="533" y="77"/>
                  </a:lnTo>
                  <a:lnTo>
                    <a:pt x="538" y="77"/>
                  </a:lnTo>
                  <a:lnTo>
                    <a:pt x="538" y="82"/>
                  </a:lnTo>
                  <a:lnTo>
                    <a:pt x="541" y="83"/>
                  </a:lnTo>
                  <a:lnTo>
                    <a:pt x="554" y="82"/>
                  </a:lnTo>
                  <a:lnTo>
                    <a:pt x="553" y="85"/>
                  </a:lnTo>
                  <a:lnTo>
                    <a:pt x="552" y="87"/>
                  </a:lnTo>
                  <a:lnTo>
                    <a:pt x="548" y="93"/>
                  </a:lnTo>
                  <a:lnTo>
                    <a:pt x="571" y="96"/>
                  </a:lnTo>
                  <a:lnTo>
                    <a:pt x="574" y="93"/>
                  </a:lnTo>
                  <a:lnTo>
                    <a:pt x="579" y="92"/>
                  </a:lnTo>
                  <a:lnTo>
                    <a:pt x="589" y="87"/>
                  </a:lnTo>
                  <a:lnTo>
                    <a:pt x="593" y="89"/>
                  </a:lnTo>
                  <a:lnTo>
                    <a:pt x="597" y="94"/>
                  </a:lnTo>
                  <a:lnTo>
                    <a:pt x="602" y="95"/>
                  </a:lnTo>
                  <a:lnTo>
                    <a:pt x="606" y="94"/>
                  </a:lnTo>
                  <a:lnTo>
                    <a:pt x="615" y="87"/>
                  </a:lnTo>
                  <a:lnTo>
                    <a:pt x="625" y="87"/>
                  </a:lnTo>
                  <a:lnTo>
                    <a:pt x="630" y="89"/>
                  </a:lnTo>
                  <a:lnTo>
                    <a:pt x="634" y="88"/>
                  </a:lnTo>
                  <a:lnTo>
                    <a:pt x="647" y="95"/>
                  </a:lnTo>
                  <a:lnTo>
                    <a:pt x="652" y="97"/>
                  </a:lnTo>
                  <a:lnTo>
                    <a:pt x="659" y="106"/>
                  </a:lnTo>
                  <a:lnTo>
                    <a:pt x="662" y="106"/>
                  </a:lnTo>
                  <a:lnTo>
                    <a:pt x="666" y="102"/>
                  </a:lnTo>
                  <a:lnTo>
                    <a:pt x="670" y="102"/>
                  </a:lnTo>
                  <a:lnTo>
                    <a:pt x="673" y="106"/>
                  </a:lnTo>
                  <a:lnTo>
                    <a:pt x="678" y="107"/>
                  </a:lnTo>
                  <a:lnTo>
                    <a:pt x="681" y="113"/>
                  </a:lnTo>
                  <a:lnTo>
                    <a:pt x="684" y="115"/>
                  </a:lnTo>
                  <a:lnTo>
                    <a:pt x="704" y="120"/>
                  </a:lnTo>
                  <a:lnTo>
                    <a:pt x="714" y="117"/>
                  </a:lnTo>
                  <a:lnTo>
                    <a:pt x="729" y="118"/>
                  </a:lnTo>
                  <a:lnTo>
                    <a:pt x="736" y="121"/>
                  </a:lnTo>
                  <a:lnTo>
                    <a:pt x="744" y="121"/>
                  </a:lnTo>
                  <a:lnTo>
                    <a:pt x="756" y="131"/>
                  </a:lnTo>
                  <a:lnTo>
                    <a:pt x="763" y="133"/>
                  </a:lnTo>
                  <a:lnTo>
                    <a:pt x="764" y="135"/>
                  </a:lnTo>
                  <a:lnTo>
                    <a:pt x="782" y="138"/>
                  </a:lnTo>
                  <a:lnTo>
                    <a:pt x="789" y="132"/>
                  </a:lnTo>
                  <a:lnTo>
                    <a:pt x="800" y="131"/>
                  </a:lnTo>
                  <a:lnTo>
                    <a:pt x="810" y="126"/>
                  </a:lnTo>
                  <a:lnTo>
                    <a:pt x="816" y="126"/>
                  </a:lnTo>
                  <a:lnTo>
                    <a:pt x="823" y="127"/>
                  </a:lnTo>
                  <a:lnTo>
                    <a:pt x="825" y="127"/>
                  </a:lnTo>
                  <a:lnTo>
                    <a:pt x="827" y="125"/>
                  </a:lnTo>
                  <a:lnTo>
                    <a:pt x="843" y="133"/>
                  </a:lnTo>
                  <a:lnTo>
                    <a:pt x="853" y="141"/>
                  </a:lnTo>
                  <a:lnTo>
                    <a:pt x="857" y="148"/>
                  </a:lnTo>
                  <a:lnTo>
                    <a:pt x="876" y="157"/>
                  </a:lnTo>
                  <a:lnTo>
                    <a:pt x="881" y="162"/>
                  </a:lnTo>
                  <a:lnTo>
                    <a:pt x="885" y="168"/>
                  </a:lnTo>
                  <a:lnTo>
                    <a:pt x="888" y="168"/>
                  </a:lnTo>
                  <a:lnTo>
                    <a:pt x="889" y="167"/>
                  </a:lnTo>
                  <a:lnTo>
                    <a:pt x="895" y="167"/>
                  </a:lnTo>
                  <a:lnTo>
                    <a:pt x="898" y="168"/>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82" name="Google Shape;3182;p203"/>
            <p:cNvSpPr/>
            <p:nvPr/>
          </p:nvSpPr>
          <p:spPr>
            <a:xfrm>
              <a:off x="1238034" y="4126977"/>
              <a:ext cx="37683" cy="36930"/>
            </a:xfrm>
            <a:custGeom>
              <a:avLst/>
              <a:gdLst/>
              <a:ahLst/>
              <a:cxnLst/>
              <a:rect l="l" t="t" r="r" b="b"/>
              <a:pathLst>
                <a:path w="41" h="45" extrusionOk="0">
                  <a:moveTo>
                    <a:pt x="15" y="42"/>
                  </a:moveTo>
                  <a:lnTo>
                    <a:pt x="14" y="44"/>
                  </a:lnTo>
                  <a:lnTo>
                    <a:pt x="12" y="44"/>
                  </a:lnTo>
                  <a:lnTo>
                    <a:pt x="5" y="40"/>
                  </a:lnTo>
                  <a:lnTo>
                    <a:pt x="4" y="38"/>
                  </a:lnTo>
                  <a:lnTo>
                    <a:pt x="5" y="30"/>
                  </a:lnTo>
                  <a:lnTo>
                    <a:pt x="3" y="23"/>
                  </a:lnTo>
                  <a:lnTo>
                    <a:pt x="0" y="17"/>
                  </a:lnTo>
                  <a:lnTo>
                    <a:pt x="2" y="14"/>
                  </a:lnTo>
                  <a:lnTo>
                    <a:pt x="4" y="13"/>
                  </a:lnTo>
                  <a:lnTo>
                    <a:pt x="7" y="8"/>
                  </a:lnTo>
                  <a:lnTo>
                    <a:pt x="5" y="3"/>
                  </a:lnTo>
                  <a:lnTo>
                    <a:pt x="6" y="0"/>
                  </a:lnTo>
                  <a:lnTo>
                    <a:pt x="7" y="0"/>
                  </a:lnTo>
                  <a:lnTo>
                    <a:pt x="14" y="3"/>
                  </a:lnTo>
                  <a:lnTo>
                    <a:pt x="27" y="9"/>
                  </a:lnTo>
                  <a:lnTo>
                    <a:pt x="31" y="13"/>
                  </a:lnTo>
                  <a:lnTo>
                    <a:pt x="31" y="17"/>
                  </a:lnTo>
                  <a:lnTo>
                    <a:pt x="34" y="18"/>
                  </a:lnTo>
                  <a:lnTo>
                    <a:pt x="35" y="21"/>
                  </a:lnTo>
                  <a:lnTo>
                    <a:pt x="39" y="23"/>
                  </a:lnTo>
                  <a:lnTo>
                    <a:pt x="40" y="25"/>
                  </a:lnTo>
                  <a:lnTo>
                    <a:pt x="38" y="27"/>
                  </a:lnTo>
                  <a:lnTo>
                    <a:pt x="32" y="32"/>
                  </a:lnTo>
                  <a:lnTo>
                    <a:pt x="23" y="34"/>
                  </a:lnTo>
                  <a:lnTo>
                    <a:pt x="16" y="39"/>
                  </a:lnTo>
                  <a:lnTo>
                    <a:pt x="15" y="4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83" name="Google Shape;3183;p203"/>
            <p:cNvSpPr/>
            <p:nvPr/>
          </p:nvSpPr>
          <p:spPr>
            <a:xfrm>
              <a:off x="1208727" y="4108513"/>
              <a:ext cx="8374" cy="7386"/>
            </a:xfrm>
            <a:custGeom>
              <a:avLst/>
              <a:gdLst/>
              <a:ahLst/>
              <a:cxnLst/>
              <a:rect l="l" t="t" r="r" b="b"/>
              <a:pathLst>
                <a:path w="9" h="8" extrusionOk="0">
                  <a:moveTo>
                    <a:pt x="6" y="5"/>
                  </a:moveTo>
                  <a:lnTo>
                    <a:pt x="5" y="7"/>
                  </a:lnTo>
                  <a:lnTo>
                    <a:pt x="2" y="6"/>
                  </a:lnTo>
                  <a:lnTo>
                    <a:pt x="2" y="4"/>
                  </a:lnTo>
                  <a:lnTo>
                    <a:pt x="0" y="1"/>
                  </a:lnTo>
                  <a:lnTo>
                    <a:pt x="4" y="0"/>
                  </a:lnTo>
                  <a:lnTo>
                    <a:pt x="5" y="1"/>
                  </a:lnTo>
                  <a:lnTo>
                    <a:pt x="6" y="2"/>
                  </a:lnTo>
                  <a:lnTo>
                    <a:pt x="8" y="4"/>
                  </a:lnTo>
                  <a:lnTo>
                    <a:pt x="6"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84" name="Google Shape;3184;p203"/>
            <p:cNvSpPr/>
            <p:nvPr/>
          </p:nvSpPr>
          <p:spPr>
            <a:xfrm>
              <a:off x="1217101" y="4104819"/>
              <a:ext cx="20933" cy="14772"/>
            </a:xfrm>
            <a:custGeom>
              <a:avLst/>
              <a:gdLst/>
              <a:ahLst/>
              <a:cxnLst/>
              <a:rect l="l" t="t" r="r" b="b"/>
              <a:pathLst>
                <a:path w="24" h="17" extrusionOk="0">
                  <a:moveTo>
                    <a:pt x="7" y="4"/>
                  </a:moveTo>
                  <a:lnTo>
                    <a:pt x="8" y="5"/>
                  </a:lnTo>
                  <a:lnTo>
                    <a:pt x="11" y="4"/>
                  </a:lnTo>
                  <a:lnTo>
                    <a:pt x="14" y="3"/>
                  </a:lnTo>
                  <a:lnTo>
                    <a:pt x="17" y="6"/>
                  </a:lnTo>
                  <a:lnTo>
                    <a:pt x="19" y="7"/>
                  </a:lnTo>
                  <a:lnTo>
                    <a:pt x="22" y="9"/>
                  </a:lnTo>
                  <a:lnTo>
                    <a:pt x="23" y="10"/>
                  </a:lnTo>
                  <a:lnTo>
                    <a:pt x="22" y="11"/>
                  </a:lnTo>
                  <a:lnTo>
                    <a:pt x="19" y="14"/>
                  </a:lnTo>
                  <a:lnTo>
                    <a:pt x="15" y="14"/>
                  </a:lnTo>
                  <a:lnTo>
                    <a:pt x="12" y="16"/>
                  </a:lnTo>
                  <a:lnTo>
                    <a:pt x="10" y="15"/>
                  </a:lnTo>
                  <a:lnTo>
                    <a:pt x="8" y="15"/>
                  </a:lnTo>
                  <a:lnTo>
                    <a:pt x="8" y="12"/>
                  </a:lnTo>
                  <a:lnTo>
                    <a:pt x="7" y="8"/>
                  </a:lnTo>
                  <a:lnTo>
                    <a:pt x="5" y="9"/>
                  </a:lnTo>
                  <a:lnTo>
                    <a:pt x="3" y="8"/>
                  </a:lnTo>
                  <a:lnTo>
                    <a:pt x="0" y="5"/>
                  </a:lnTo>
                  <a:lnTo>
                    <a:pt x="0" y="3"/>
                  </a:lnTo>
                  <a:lnTo>
                    <a:pt x="1" y="1"/>
                  </a:lnTo>
                  <a:lnTo>
                    <a:pt x="4" y="0"/>
                  </a:lnTo>
                  <a:lnTo>
                    <a:pt x="5" y="2"/>
                  </a:lnTo>
                  <a:lnTo>
                    <a:pt x="7"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85" name="Google Shape;3185;p203"/>
            <p:cNvSpPr/>
            <p:nvPr/>
          </p:nvSpPr>
          <p:spPr>
            <a:xfrm>
              <a:off x="1200353" y="4097433"/>
              <a:ext cx="20933" cy="7386"/>
            </a:xfrm>
            <a:custGeom>
              <a:avLst/>
              <a:gdLst/>
              <a:ahLst/>
              <a:cxnLst/>
              <a:rect l="l" t="t" r="r" b="b"/>
              <a:pathLst>
                <a:path w="20" h="7" extrusionOk="0">
                  <a:moveTo>
                    <a:pt x="3" y="0"/>
                  </a:moveTo>
                  <a:lnTo>
                    <a:pt x="10" y="2"/>
                  </a:lnTo>
                  <a:lnTo>
                    <a:pt x="11" y="1"/>
                  </a:lnTo>
                  <a:lnTo>
                    <a:pt x="12" y="2"/>
                  </a:lnTo>
                  <a:lnTo>
                    <a:pt x="18" y="2"/>
                  </a:lnTo>
                  <a:lnTo>
                    <a:pt x="19" y="3"/>
                  </a:lnTo>
                  <a:lnTo>
                    <a:pt x="18" y="4"/>
                  </a:lnTo>
                  <a:lnTo>
                    <a:pt x="14" y="6"/>
                  </a:lnTo>
                  <a:lnTo>
                    <a:pt x="9" y="4"/>
                  </a:lnTo>
                  <a:lnTo>
                    <a:pt x="0" y="4"/>
                  </a:lnTo>
                  <a:lnTo>
                    <a:pt x="0" y="3"/>
                  </a:lnTo>
                  <a:lnTo>
                    <a:pt x="1" y="2"/>
                  </a:lnTo>
                  <a:lnTo>
                    <a:pt x="2" y="0"/>
                  </a:lnTo>
                  <a:lnTo>
                    <a:pt x="3"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86" name="Google Shape;3186;p203"/>
            <p:cNvSpPr/>
            <p:nvPr/>
          </p:nvSpPr>
          <p:spPr>
            <a:xfrm>
              <a:off x="1166858" y="4086355"/>
              <a:ext cx="20933" cy="11078"/>
            </a:xfrm>
            <a:custGeom>
              <a:avLst/>
              <a:gdLst/>
              <a:ahLst/>
              <a:cxnLst/>
              <a:rect l="l" t="t" r="r" b="b"/>
              <a:pathLst>
                <a:path w="22" h="15" extrusionOk="0">
                  <a:moveTo>
                    <a:pt x="16" y="8"/>
                  </a:moveTo>
                  <a:lnTo>
                    <a:pt x="17" y="8"/>
                  </a:lnTo>
                  <a:lnTo>
                    <a:pt x="18" y="8"/>
                  </a:lnTo>
                  <a:lnTo>
                    <a:pt x="19" y="11"/>
                  </a:lnTo>
                  <a:lnTo>
                    <a:pt x="21" y="13"/>
                  </a:lnTo>
                  <a:lnTo>
                    <a:pt x="21" y="13"/>
                  </a:lnTo>
                  <a:lnTo>
                    <a:pt x="20" y="14"/>
                  </a:lnTo>
                  <a:lnTo>
                    <a:pt x="16" y="14"/>
                  </a:lnTo>
                  <a:lnTo>
                    <a:pt x="14" y="14"/>
                  </a:lnTo>
                  <a:lnTo>
                    <a:pt x="13" y="12"/>
                  </a:lnTo>
                  <a:lnTo>
                    <a:pt x="11" y="13"/>
                  </a:lnTo>
                  <a:lnTo>
                    <a:pt x="10" y="11"/>
                  </a:lnTo>
                  <a:lnTo>
                    <a:pt x="10" y="11"/>
                  </a:lnTo>
                  <a:lnTo>
                    <a:pt x="9" y="11"/>
                  </a:lnTo>
                  <a:lnTo>
                    <a:pt x="10" y="13"/>
                  </a:lnTo>
                  <a:lnTo>
                    <a:pt x="7" y="13"/>
                  </a:lnTo>
                  <a:lnTo>
                    <a:pt x="6" y="13"/>
                  </a:lnTo>
                  <a:lnTo>
                    <a:pt x="5" y="11"/>
                  </a:lnTo>
                  <a:lnTo>
                    <a:pt x="2" y="7"/>
                  </a:lnTo>
                  <a:lnTo>
                    <a:pt x="2" y="6"/>
                  </a:lnTo>
                  <a:lnTo>
                    <a:pt x="0" y="4"/>
                  </a:lnTo>
                  <a:lnTo>
                    <a:pt x="5" y="3"/>
                  </a:lnTo>
                  <a:lnTo>
                    <a:pt x="9" y="0"/>
                  </a:lnTo>
                  <a:lnTo>
                    <a:pt x="10" y="0"/>
                  </a:lnTo>
                  <a:lnTo>
                    <a:pt x="14" y="5"/>
                  </a:lnTo>
                  <a:lnTo>
                    <a:pt x="14" y="6"/>
                  </a:lnTo>
                  <a:lnTo>
                    <a:pt x="15" y="8"/>
                  </a:lnTo>
                  <a:lnTo>
                    <a:pt x="16" y="8"/>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87" name="Google Shape;3187;p203"/>
            <p:cNvSpPr/>
            <p:nvPr/>
          </p:nvSpPr>
          <p:spPr>
            <a:xfrm>
              <a:off x="1108241" y="4075275"/>
              <a:ext cx="8374" cy="7386"/>
            </a:xfrm>
            <a:custGeom>
              <a:avLst/>
              <a:gdLst/>
              <a:ahLst/>
              <a:cxnLst/>
              <a:rect l="l" t="t" r="r" b="b"/>
              <a:pathLst>
                <a:path w="8" h="9" extrusionOk="0">
                  <a:moveTo>
                    <a:pt x="3" y="6"/>
                  </a:moveTo>
                  <a:lnTo>
                    <a:pt x="2" y="8"/>
                  </a:lnTo>
                  <a:lnTo>
                    <a:pt x="1" y="8"/>
                  </a:lnTo>
                  <a:lnTo>
                    <a:pt x="0" y="6"/>
                  </a:lnTo>
                  <a:lnTo>
                    <a:pt x="1" y="4"/>
                  </a:lnTo>
                  <a:lnTo>
                    <a:pt x="3" y="3"/>
                  </a:lnTo>
                  <a:lnTo>
                    <a:pt x="5" y="0"/>
                  </a:lnTo>
                  <a:lnTo>
                    <a:pt x="7" y="0"/>
                  </a:lnTo>
                  <a:lnTo>
                    <a:pt x="6" y="2"/>
                  </a:lnTo>
                  <a:lnTo>
                    <a:pt x="6" y="4"/>
                  </a:lnTo>
                  <a:lnTo>
                    <a:pt x="4" y="5"/>
                  </a:lnTo>
                  <a:lnTo>
                    <a:pt x="3"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88" name="Google Shape;3188;p203"/>
            <p:cNvSpPr/>
            <p:nvPr/>
          </p:nvSpPr>
          <p:spPr>
            <a:xfrm>
              <a:off x="1124989" y="4071583"/>
              <a:ext cx="16748" cy="11078"/>
            </a:xfrm>
            <a:custGeom>
              <a:avLst/>
              <a:gdLst/>
              <a:ahLst/>
              <a:cxnLst/>
              <a:rect l="l" t="t" r="r" b="b"/>
              <a:pathLst>
                <a:path w="17" h="13" extrusionOk="0">
                  <a:moveTo>
                    <a:pt x="14" y="10"/>
                  </a:moveTo>
                  <a:lnTo>
                    <a:pt x="11" y="12"/>
                  </a:lnTo>
                  <a:lnTo>
                    <a:pt x="9" y="11"/>
                  </a:lnTo>
                  <a:lnTo>
                    <a:pt x="6" y="11"/>
                  </a:lnTo>
                  <a:lnTo>
                    <a:pt x="5" y="9"/>
                  </a:lnTo>
                  <a:lnTo>
                    <a:pt x="1" y="8"/>
                  </a:lnTo>
                  <a:lnTo>
                    <a:pt x="0" y="6"/>
                  </a:lnTo>
                  <a:lnTo>
                    <a:pt x="2" y="3"/>
                  </a:lnTo>
                  <a:lnTo>
                    <a:pt x="7" y="0"/>
                  </a:lnTo>
                  <a:lnTo>
                    <a:pt x="14" y="0"/>
                  </a:lnTo>
                  <a:lnTo>
                    <a:pt x="16" y="2"/>
                  </a:lnTo>
                  <a:lnTo>
                    <a:pt x="16" y="4"/>
                  </a:lnTo>
                  <a:lnTo>
                    <a:pt x="15" y="6"/>
                  </a:lnTo>
                  <a:lnTo>
                    <a:pt x="14" y="8"/>
                  </a:lnTo>
                  <a:lnTo>
                    <a:pt x="14" y="1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89" name="Google Shape;3189;p203"/>
            <p:cNvSpPr/>
            <p:nvPr/>
          </p:nvSpPr>
          <p:spPr>
            <a:xfrm>
              <a:off x="3490599" y="4001415"/>
              <a:ext cx="4188" cy="3694"/>
            </a:xfrm>
            <a:custGeom>
              <a:avLst/>
              <a:gdLst/>
              <a:ahLst/>
              <a:cxnLst/>
              <a:rect l="l" t="t" r="r" b="b"/>
              <a:pathLst>
                <a:path w="3" h="2" extrusionOk="0">
                  <a:moveTo>
                    <a:pt x="0" y="1"/>
                  </a:moveTo>
                  <a:lnTo>
                    <a:pt x="0" y="1"/>
                  </a:lnTo>
                  <a:lnTo>
                    <a:pt x="0" y="0"/>
                  </a:lnTo>
                  <a:lnTo>
                    <a:pt x="1" y="0"/>
                  </a:lnTo>
                  <a:lnTo>
                    <a:pt x="2" y="0"/>
                  </a:lnTo>
                  <a:lnTo>
                    <a:pt x="2" y="0"/>
                  </a:lnTo>
                  <a:lnTo>
                    <a:pt x="0"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90" name="Google Shape;3190;p203"/>
            <p:cNvSpPr/>
            <p:nvPr/>
          </p:nvSpPr>
          <p:spPr>
            <a:xfrm>
              <a:off x="3494787" y="3997723"/>
              <a:ext cx="4185" cy="3692"/>
            </a:xfrm>
            <a:custGeom>
              <a:avLst/>
              <a:gdLst/>
              <a:ahLst/>
              <a:cxnLst/>
              <a:rect l="l" t="t" r="r" b="b"/>
              <a:pathLst>
                <a:path w="5" h="5" extrusionOk="0">
                  <a:moveTo>
                    <a:pt x="3" y="3"/>
                  </a:moveTo>
                  <a:lnTo>
                    <a:pt x="0" y="4"/>
                  </a:lnTo>
                  <a:lnTo>
                    <a:pt x="2" y="3"/>
                  </a:lnTo>
                  <a:lnTo>
                    <a:pt x="3" y="0"/>
                  </a:lnTo>
                  <a:lnTo>
                    <a:pt x="4" y="2"/>
                  </a:lnTo>
                  <a:lnTo>
                    <a:pt x="3"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91" name="Google Shape;3191;p203"/>
            <p:cNvSpPr/>
            <p:nvPr/>
          </p:nvSpPr>
          <p:spPr>
            <a:xfrm>
              <a:off x="3503161" y="3997723"/>
              <a:ext cx="4185" cy="3692"/>
            </a:xfrm>
            <a:custGeom>
              <a:avLst/>
              <a:gdLst/>
              <a:ahLst/>
              <a:cxnLst/>
              <a:rect l="l" t="t" r="r" b="b"/>
              <a:pathLst>
                <a:path w="5" h="5" extrusionOk="0">
                  <a:moveTo>
                    <a:pt x="3" y="3"/>
                  </a:moveTo>
                  <a:lnTo>
                    <a:pt x="2" y="4"/>
                  </a:lnTo>
                  <a:lnTo>
                    <a:pt x="2" y="3"/>
                  </a:lnTo>
                  <a:lnTo>
                    <a:pt x="2" y="3"/>
                  </a:lnTo>
                  <a:lnTo>
                    <a:pt x="0" y="0"/>
                  </a:lnTo>
                  <a:lnTo>
                    <a:pt x="0" y="0"/>
                  </a:lnTo>
                  <a:lnTo>
                    <a:pt x="3" y="1"/>
                  </a:lnTo>
                  <a:lnTo>
                    <a:pt x="4" y="2"/>
                  </a:lnTo>
                  <a:lnTo>
                    <a:pt x="3"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92" name="Google Shape;3192;p203"/>
            <p:cNvSpPr/>
            <p:nvPr/>
          </p:nvSpPr>
          <p:spPr>
            <a:xfrm>
              <a:off x="3511535" y="3997723"/>
              <a:ext cx="8374" cy="3692"/>
            </a:xfrm>
            <a:custGeom>
              <a:avLst/>
              <a:gdLst/>
              <a:ahLst/>
              <a:cxnLst/>
              <a:rect l="l" t="t" r="r" b="b"/>
              <a:pathLst>
                <a:path w="8" h="3" extrusionOk="0">
                  <a:moveTo>
                    <a:pt x="3" y="2"/>
                  </a:moveTo>
                  <a:lnTo>
                    <a:pt x="2" y="2"/>
                  </a:lnTo>
                  <a:lnTo>
                    <a:pt x="0" y="2"/>
                  </a:lnTo>
                  <a:lnTo>
                    <a:pt x="2" y="1"/>
                  </a:lnTo>
                  <a:lnTo>
                    <a:pt x="7" y="0"/>
                  </a:lnTo>
                  <a:lnTo>
                    <a:pt x="5" y="1"/>
                  </a:lnTo>
                  <a:lnTo>
                    <a:pt x="3"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93" name="Google Shape;3193;p203"/>
            <p:cNvSpPr/>
            <p:nvPr/>
          </p:nvSpPr>
          <p:spPr>
            <a:xfrm>
              <a:off x="3519908" y="3994029"/>
              <a:ext cx="4185" cy="3694"/>
            </a:xfrm>
            <a:custGeom>
              <a:avLst/>
              <a:gdLst/>
              <a:ahLst/>
              <a:cxnLst/>
              <a:rect l="l" t="t" r="r" b="b"/>
              <a:pathLst>
                <a:path w="4" h="3" extrusionOk="0">
                  <a:moveTo>
                    <a:pt x="1" y="2"/>
                  </a:moveTo>
                  <a:lnTo>
                    <a:pt x="0" y="2"/>
                  </a:lnTo>
                  <a:lnTo>
                    <a:pt x="1" y="1"/>
                  </a:lnTo>
                  <a:lnTo>
                    <a:pt x="2" y="0"/>
                  </a:lnTo>
                  <a:lnTo>
                    <a:pt x="3" y="1"/>
                  </a:lnTo>
                  <a:lnTo>
                    <a:pt x="2" y="1"/>
                  </a:lnTo>
                  <a:lnTo>
                    <a:pt x="1"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94" name="Google Shape;3194;p203"/>
            <p:cNvSpPr/>
            <p:nvPr/>
          </p:nvSpPr>
          <p:spPr>
            <a:xfrm>
              <a:off x="3524094" y="3990337"/>
              <a:ext cx="4188" cy="3692"/>
            </a:xfrm>
            <a:custGeom>
              <a:avLst/>
              <a:gdLst/>
              <a:ahLst/>
              <a:cxnLst/>
              <a:rect l="l" t="t" r="r" b="b"/>
              <a:pathLst>
                <a:path w="3" h="2" extrusionOk="0">
                  <a:moveTo>
                    <a:pt x="1" y="1"/>
                  </a:moveTo>
                  <a:lnTo>
                    <a:pt x="0" y="1"/>
                  </a:lnTo>
                  <a:lnTo>
                    <a:pt x="2" y="0"/>
                  </a:lnTo>
                  <a:lnTo>
                    <a:pt x="2" y="0"/>
                  </a:lnTo>
                  <a:lnTo>
                    <a:pt x="1"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95" name="Google Shape;3195;p203"/>
            <p:cNvSpPr/>
            <p:nvPr/>
          </p:nvSpPr>
          <p:spPr>
            <a:xfrm>
              <a:off x="3528283" y="3979257"/>
              <a:ext cx="8374" cy="11080"/>
            </a:xfrm>
            <a:custGeom>
              <a:avLst/>
              <a:gdLst/>
              <a:ahLst/>
              <a:cxnLst/>
              <a:rect l="l" t="t" r="r" b="b"/>
              <a:pathLst>
                <a:path w="11" h="15" extrusionOk="0">
                  <a:moveTo>
                    <a:pt x="6" y="7"/>
                  </a:moveTo>
                  <a:lnTo>
                    <a:pt x="0" y="14"/>
                  </a:lnTo>
                  <a:lnTo>
                    <a:pt x="0" y="12"/>
                  </a:lnTo>
                  <a:lnTo>
                    <a:pt x="3" y="9"/>
                  </a:lnTo>
                  <a:lnTo>
                    <a:pt x="4" y="7"/>
                  </a:lnTo>
                  <a:lnTo>
                    <a:pt x="5" y="6"/>
                  </a:lnTo>
                  <a:lnTo>
                    <a:pt x="7" y="4"/>
                  </a:lnTo>
                  <a:lnTo>
                    <a:pt x="7" y="2"/>
                  </a:lnTo>
                  <a:lnTo>
                    <a:pt x="10" y="1"/>
                  </a:lnTo>
                  <a:lnTo>
                    <a:pt x="10" y="0"/>
                  </a:lnTo>
                  <a:lnTo>
                    <a:pt x="6" y="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96" name="Google Shape;3196;p203"/>
            <p:cNvSpPr/>
            <p:nvPr/>
          </p:nvSpPr>
          <p:spPr>
            <a:xfrm>
              <a:off x="3478039" y="3942327"/>
              <a:ext cx="4185" cy="3694"/>
            </a:xfrm>
            <a:custGeom>
              <a:avLst/>
              <a:gdLst/>
              <a:ahLst/>
              <a:cxnLst/>
              <a:rect l="l" t="t" r="r" b="b"/>
              <a:pathLst>
                <a:path w="6" h="5" extrusionOk="0">
                  <a:moveTo>
                    <a:pt x="5" y="4"/>
                  </a:moveTo>
                  <a:lnTo>
                    <a:pt x="4" y="4"/>
                  </a:lnTo>
                  <a:lnTo>
                    <a:pt x="2" y="4"/>
                  </a:lnTo>
                  <a:lnTo>
                    <a:pt x="0" y="2"/>
                  </a:lnTo>
                  <a:lnTo>
                    <a:pt x="0" y="0"/>
                  </a:lnTo>
                  <a:lnTo>
                    <a:pt x="2" y="2"/>
                  </a:lnTo>
                  <a:lnTo>
                    <a:pt x="3" y="3"/>
                  </a:lnTo>
                  <a:lnTo>
                    <a:pt x="5"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97" name="Google Shape;3197;p203"/>
            <p:cNvSpPr/>
            <p:nvPr/>
          </p:nvSpPr>
          <p:spPr>
            <a:xfrm>
              <a:off x="3478039" y="3938635"/>
              <a:ext cx="4185" cy="7386"/>
            </a:xfrm>
            <a:custGeom>
              <a:avLst/>
              <a:gdLst/>
              <a:ahLst/>
              <a:cxnLst/>
              <a:rect l="l" t="t" r="r" b="b"/>
              <a:pathLst>
                <a:path w="4" h="9" extrusionOk="0">
                  <a:moveTo>
                    <a:pt x="3" y="6"/>
                  </a:moveTo>
                  <a:lnTo>
                    <a:pt x="3" y="8"/>
                  </a:lnTo>
                  <a:lnTo>
                    <a:pt x="1" y="4"/>
                  </a:lnTo>
                  <a:lnTo>
                    <a:pt x="0" y="0"/>
                  </a:lnTo>
                  <a:lnTo>
                    <a:pt x="2" y="2"/>
                  </a:lnTo>
                  <a:lnTo>
                    <a:pt x="3"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98" name="Google Shape;3198;p203"/>
            <p:cNvSpPr/>
            <p:nvPr/>
          </p:nvSpPr>
          <p:spPr>
            <a:xfrm>
              <a:off x="3017478" y="3923863"/>
              <a:ext cx="8374" cy="33236"/>
            </a:xfrm>
            <a:custGeom>
              <a:avLst/>
              <a:gdLst/>
              <a:ahLst/>
              <a:cxnLst/>
              <a:rect l="l" t="t" r="r" b="b"/>
              <a:pathLst>
                <a:path w="10" h="39" extrusionOk="0">
                  <a:moveTo>
                    <a:pt x="9" y="37"/>
                  </a:moveTo>
                  <a:lnTo>
                    <a:pt x="8" y="38"/>
                  </a:lnTo>
                  <a:lnTo>
                    <a:pt x="5" y="31"/>
                  </a:lnTo>
                  <a:lnTo>
                    <a:pt x="1" y="13"/>
                  </a:lnTo>
                  <a:lnTo>
                    <a:pt x="0" y="3"/>
                  </a:lnTo>
                  <a:lnTo>
                    <a:pt x="2" y="0"/>
                  </a:lnTo>
                  <a:lnTo>
                    <a:pt x="3" y="14"/>
                  </a:lnTo>
                  <a:lnTo>
                    <a:pt x="7" y="32"/>
                  </a:lnTo>
                  <a:lnTo>
                    <a:pt x="9" y="3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199" name="Google Shape;3199;p203"/>
            <p:cNvSpPr/>
            <p:nvPr/>
          </p:nvSpPr>
          <p:spPr>
            <a:xfrm>
              <a:off x="3017478" y="3905397"/>
              <a:ext cx="8374" cy="18466"/>
            </a:xfrm>
            <a:custGeom>
              <a:avLst/>
              <a:gdLst/>
              <a:ahLst/>
              <a:cxnLst/>
              <a:rect l="l" t="t" r="r" b="b"/>
              <a:pathLst>
                <a:path w="11" h="21" extrusionOk="0">
                  <a:moveTo>
                    <a:pt x="1" y="18"/>
                  </a:moveTo>
                  <a:lnTo>
                    <a:pt x="0" y="20"/>
                  </a:lnTo>
                  <a:lnTo>
                    <a:pt x="0" y="18"/>
                  </a:lnTo>
                  <a:lnTo>
                    <a:pt x="2" y="10"/>
                  </a:lnTo>
                  <a:lnTo>
                    <a:pt x="8" y="1"/>
                  </a:lnTo>
                  <a:lnTo>
                    <a:pt x="10" y="0"/>
                  </a:lnTo>
                  <a:lnTo>
                    <a:pt x="4" y="9"/>
                  </a:lnTo>
                  <a:lnTo>
                    <a:pt x="1" y="18"/>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00" name="Google Shape;3200;p203"/>
            <p:cNvSpPr/>
            <p:nvPr/>
          </p:nvSpPr>
          <p:spPr>
            <a:xfrm>
              <a:off x="3532468" y="3905397"/>
              <a:ext cx="8374" cy="22158"/>
            </a:xfrm>
            <a:custGeom>
              <a:avLst/>
              <a:gdLst/>
              <a:ahLst/>
              <a:cxnLst/>
              <a:rect l="l" t="t" r="r" b="b"/>
              <a:pathLst>
                <a:path w="9" h="25" extrusionOk="0">
                  <a:moveTo>
                    <a:pt x="8" y="21"/>
                  </a:moveTo>
                  <a:lnTo>
                    <a:pt x="8" y="24"/>
                  </a:lnTo>
                  <a:lnTo>
                    <a:pt x="5" y="17"/>
                  </a:lnTo>
                  <a:lnTo>
                    <a:pt x="1" y="8"/>
                  </a:lnTo>
                  <a:lnTo>
                    <a:pt x="0" y="0"/>
                  </a:lnTo>
                  <a:lnTo>
                    <a:pt x="1" y="2"/>
                  </a:lnTo>
                  <a:lnTo>
                    <a:pt x="2" y="7"/>
                  </a:lnTo>
                  <a:lnTo>
                    <a:pt x="8" y="2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01" name="Google Shape;3201;p203"/>
            <p:cNvSpPr/>
            <p:nvPr/>
          </p:nvSpPr>
          <p:spPr>
            <a:xfrm>
              <a:off x="3030037" y="3894319"/>
              <a:ext cx="8374" cy="7386"/>
            </a:xfrm>
            <a:custGeom>
              <a:avLst/>
              <a:gdLst/>
              <a:ahLst/>
              <a:cxnLst/>
              <a:rect l="l" t="t" r="r" b="b"/>
              <a:pathLst>
                <a:path w="7" h="10" extrusionOk="0">
                  <a:moveTo>
                    <a:pt x="0" y="9"/>
                  </a:moveTo>
                  <a:lnTo>
                    <a:pt x="0" y="9"/>
                  </a:lnTo>
                  <a:lnTo>
                    <a:pt x="1" y="6"/>
                  </a:lnTo>
                  <a:lnTo>
                    <a:pt x="2" y="4"/>
                  </a:lnTo>
                  <a:lnTo>
                    <a:pt x="4" y="1"/>
                  </a:lnTo>
                  <a:lnTo>
                    <a:pt x="5" y="0"/>
                  </a:lnTo>
                  <a:lnTo>
                    <a:pt x="6" y="2"/>
                  </a:lnTo>
                  <a:lnTo>
                    <a:pt x="4" y="4"/>
                  </a:lnTo>
                  <a:lnTo>
                    <a:pt x="0" y="9"/>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02" name="Google Shape;3202;p203"/>
            <p:cNvSpPr/>
            <p:nvPr/>
          </p:nvSpPr>
          <p:spPr>
            <a:xfrm>
              <a:off x="3034226" y="3886933"/>
              <a:ext cx="12560" cy="7386"/>
            </a:xfrm>
            <a:custGeom>
              <a:avLst/>
              <a:gdLst/>
              <a:ahLst/>
              <a:cxnLst/>
              <a:rect l="l" t="t" r="r" b="b"/>
              <a:pathLst>
                <a:path w="14" h="9" extrusionOk="0">
                  <a:moveTo>
                    <a:pt x="1" y="8"/>
                  </a:moveTo>
                  <a:lnTo>
                    <a:pt x="0" y="8"/>
                  </a:lnTo>
                  <a:lnTo>
                    <a:pt x="2" y="7"/>
                  </a:lnTo>
                  <a:lnTo>
                    <a:pt x="4" y="6"/>
                  </a:lnTo>
                  <a:lnTo>
                    <a:pt x="9" y="2"/>
                  </a:lnTo>
                  <a:lnTo>
                    <a:pt x="11" y="2"/>
                  </a:lnTo>
                  <a:lnTo>
                    <a:pt x="13" y="0"/>
                  </a:lnTo>
                  <a:lnTo>
                    <a:pt x="13" y="0"/>
                  </a:lnTo>
                  <a:lnTo>
                    <a:pt x="13" y="2"/>
                  </a:lnTo>
                  <a:lnTo>
                    <a:pt x="9" y="4"/>
                  </a:lnTo>
                  <a:lnTo>
                    <a:pt x="1" y="8"/>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03" name="Google Shape;3203;p203"/>
            <p:cNvSpPr/>
            <p:nvPr/>
          </p:nvSpPr>
          <p:spPr>
            <a:xfrm>
              <a:off x="3088654" y="3861081"/>
              <a:ext cx="12562" cy="7386"/>
            </a:xfrm>
            <a:custGeom>
              <a:avLst/>
              <a:gdLst/>
              <a:ahLst/>
              <a:cxnLst/>
              <a:rect l="l" t="t" r="r" b="b"/>
              <a:pathLst>
                <a:path w="12" h="8" extrusionOk="0">
                  <a:moveTo>
                    <a:pt x="1" y="6"/>
                  </a:moveTo>
                  <a:lnTo>
                    <a:pt x="0" y="7"/>
                  </a:lnTo>
                  <a:lnTo>
                    <a:pt x="7" y="1"/>
                  </a:lnTo>
                  <a:lnTo>
                    <a:pt x="8" y="0"/>
                  </a:lnTo>
                  <a:lnTo>
                    <a:pt x="11" y="0"/>
                  </a:lnTo>
                  <a:lnTo>
                    <a:pt x="7" y="3"/>
                  </a:lnTo>
                  <a:lnTo>
                    <a:pt x="1"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04" name="Google Shape;3204;p203"/>
            <p:cNvSpPr/>
            <p:nvPr/>
          </p:nvSpPr>
          <p:spPr>
            <a:xfrm>
              <a:off x="3180767" y="3850003"/>
              <a:ext cx="8374" cy="3692"/>
            </a:xfrm>
            <a:custGeom>
              <a:avLst/>
              <a:gdLst/>
              <a:ahLst/>
              <a:cxnLst/>
              <a:rect l="l" t="t" r="r" b="b"/>
              <a:pathLst>
                <a:path w="9" h="6" extrusionOk="0">
                  <a:moveTo>
                    <a:pt x="6" y="5"/>
                  </a:moveTo>
                  <a:lnTo>
                    <a:pt x="5" y="5"/>
                  </a:lnTo>
                  <a:lnTo>
                    <a:pt x="0" y="2"/>
                  </a:lnTo>
                  <a:lnTo>
                    <a:pt x="0" y="1"/>
                  </a:lnTo>
                  <a:lnTo>
                    <a:pt x="2" y="0"/>
                  </a:lnTo>
                  <a:lnTo>
                    <a:pt x="4" y="0"/>
                  </a:lnTo>
                  <a:lnTo>
                    <a:pt x="6" y="1"/>
                  </a:lnTo>
                  <a:lnTo>
                    <a:pt x="7" y="1"/>
                  </a:lnTo>
                  <a:lnTo>
                    <a:pt x="8" y="2"/>
                  </a:lnTo>
                  <a:lnTo>
                    <a:pt x="8" y="3"/>
                  </a:lnTo>
                  <a:lnTo>
                    <a:pt x="6"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05" name="Google Shape;3205;p203"/>
            <p:cNvSpPr/>
            <p:nvPr/>
          </p:nvSpPr>
          <p:spPr>
            <a:xfrm>
              <a:off x="3390113" y="3846309"/>
              <a:ext cx="12562" cy="3694"/>
            </a:xfrm>
            <a:custGeom>
              <a:avLst/>
              <a:gdLst/>
              <a:ahLst/>
              <a:cxnLst/>
              <a:rect l="l" t="t" r="r" b="b"/>
              <a:pathLst>
                <a:path w="13" h="6" extrusionOk="0">
                  <a:moveTo>
                    <a:pt x="7" y="4"/>
                  </a:moveTo>
                  <a:lnTo>
                    <a:pt x="3" y="5"/>
                  </a:lnTo>
                  <a:lnTo>
                    <a:pt x="0" y="4"/>
                  </a:lnTo>
                  <a:lnTo>
                    <a:pt x="2" y="4"/>
                  </a:lnTo>
                  <a:lnTo>
                    <a:pt x="3" y="4"/>
                  </a:lnTo>
                  <a:lnTo>
                    <a:pt x="8" y="2"/>
                  </a:lnTo>
                  <a:lnTo>
                    <a:pt x="10" y="1"/>
                  </a:lnTo>
                  <a:lnTo>
                    <a:pt x="12" y="0"/>
                  </a:lnTo>
                  <a:lnTo>
                    <a:pt x="7"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06" name="Google Shape;3206;p203"/>
            <p:cNvSpPr/>
            <p:nvPr/>
          </p:nvSpPr>
          <p:spPr>
            <a:xfrm>
              <a:off x="3272879" y="3846309"/>
              <a:ext cx="4188" cy="3694"/>
            </a:xfrm>
            <a:custGeom>
              <a:avLst/>
              <a:gdLst/>
              <a:ahLst/>
              <a:cxnLst/>
              <a:rect l="l" t="t" r="r" b="b"/>
              <a:pathLst>
                <a:path w="3" h="5" extrusionOk="0">
                  <a:moveTo>
                    <a:pt x="1" y="2"/>
                  </a:moveTo>
                  <a:lnTo>
                    <a:pt x="0" y="4"/>
                  </a:lnTo>
                  <a:lnTo>
                    <a:pt x="0" y="3"/>
                  </a:lnTo>
                  <a:lnTo>
                    <a:pt x="1" y="1"/>
                  </a:lnTo>
                  <a:lnTo>
                    <a:pt x="2" y="0"/>
                  </a:lnTo>
                  <a:lnTo>
                    <a:pt x="1"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07" name="Google Shape;3207;p203"/>
            <p:cNvSpPr/>
            <p:nvPr/>
          </p:nvSpPr>
          <p:spPr>
            <a:xfrm>
              <a:off x="3277067" y="3838923"/>
              <a:ext cx="4185" cy="11080"/>
            </a:xfrm>
            <a:custGeom>
              <a:avLst/>
              <a:gdLst/>
              <a:ahLst/>
              <a:cxnLst/>
              <a:rect l="l" t="t" r="r" b="b"/>
              <a:pathLst>
                <a:path w="3" h="12" extrusionOk="0">
                  <a:moveTo>
                    <a:pt x="1" y="10"/>
                  </a:moveTo>
                  <a:lnTo>
                    <a:pt x="1" y="11"/>
                  </a:lnTo>
                  <a:lnTo>
                    <a:pt x="1" y="5"/>
                  </a:lnTo>
                  <a:lnTo>
                    <a:pt x="0" y="0"/>
                  </a:lnTo>
                  <a:lnTo>
                    <a:pt x="1" y="2"/>
                  </a:lnTo>
                  <a:lnTo>
                    <a:pt x="2" y="5"/>
                  </a:lnTo>
                  <a:lnTo>
                    <a:pt x="1" y="1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08" name="Google Shape;3208;p203"/>
            <p:cNvSpPr/>
            <p:nvPr/>
          </p:nvSpPr>
          <p:spPr>
            <a:xfrm>
              <a:off x="3264505" y="3835231"/>
              <a:ext cx="4188" cy="3692"/>
            </a:xfrm>
            <a:custGeom>
              <a:avLst/>
              <a:gdLst/>
              <a:ahLst/>
              <a:cxnLst/>
              <a:rect l="l" t="t" r="r" b="b"/>
              <a:pathLst>
                <a:path w="6" h="6" extrusionOk="0">
                  <a:moveTo>
                    <a:pt x="3" y="3"/>
                  </a:moveTo>
                  <a:lnTo>
                    <a:pt x="4" y="5"/>
                  </a:lnTo>
                  <a:lnTo>
                    <a:pt x="2" y="4"/>
                  </a:lnTo>
                  <a:lnTo>
                    <a:pt x="0" y="4"/>
                  </a:lnTo>
                  <a:lnTo>
                    <a:pt x="1" y="3"/>
                  </a:lnTo>
                  <a:lnTo>
                    <a:pt x="2" y="2"/>
                  </a:lnTo>
                  <a:lnTo>
                    <a:pt x="2" y="2"/>
                  </a:lnTo>
                  <a:lnTo>
                    <a:pt x="5" y="0"/>
                  </a:lnTo>
                  <a:lnTo>
                    <a:pt x="4" y="2"/>
                  </a:lnTo>
                  <a:lnTo>
                    <a:pt x="3"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09" name="Google Shape;3209;p203"/>
            <p:cNvSpPr/>
            <p:nvPr/>
          </p:nvSpPr>
          <p:spPr>
            <a:xfrm>
              <a:off x="3281253" y="3831536"/>
              <a:ext cx="4188" cy="3694"/>
            </a:xfrm>
            <a:custGeom>
              <a:avLst/>
              <a:gdLst/>
              <a:ahLst/>
              <a:cxnLst/>
              <a:rect l="l" t="t" r="r" b="b"/>
              <a:pathLst>
                <a:path w="6" h="4" extrusionOk="0">
                  <a:moveTo>
                    <a:pt x="5" y="2"/>
                  </a:moveTo>
                  <a:lnTo>
                    <a:pt x="4" y="3"/>
                  </a:lnTo>
                  <a:lnTo>
                    <a:pt x="2" y="2"/>
                  </a:lnTo>
                  <a:lnTo>
                    <a:pt x="0" y="1"/>
                  </a:lnTo>
                  <a:lnTo>
                    <a:pt x="0" y="0"/>
                  </a:lnTo>
                  <a:lnTo>
                    <a:pt x="4" y="2"/>
                  </a:lnTo>
                  <a:lnTo>
                    <a:pt x="5"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10" name="Google Shape;3210;p203"/>
            <p:cNvSpPr/>
            <p:nvPr/>
          </p:nvSpPr>
          <p:spPr>
            <a:xfrm>
              <a:off x="3293815" y="3831536"/>
              <a:ext cx="8374" cy="3694"/>
            </a:xfrm>
            <a:custGeom>
              <a:avLst/>
              <a:gdLst/>
              <a:ahLst/>
              <a:cxnLst/>
              <a:rect l="l" t="t" r="r" b="b"/>
              <a:pathLst>
                <a:path w="9" h="3" extrusionOk="0">
                  <a:moveTo>
                    <a:pt x="8" y="1"/>
                  </a:moveTo>
                  <a:lnTo>
                    <a:pt x="5" y="2"/>
                  </a:lnTo>
                  <a:lnTo>
                    <a:pt x="0" y="2"/>
                  </a:lnTo>
                  <a:lnTo>
                    <a:pt x="0" y="2"/>
                  </a:lnTo>
                  <a:lnTo>
                    <a:pt x="1" y="1"/>
                  </a:lnTo>
                  <a:lnTo>
                    <a:pt x="6" y="0"/>
                  </a:lnTo>
                  <a:lnTo>
                    <a:pt x="8"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11" name="Google Shape;3211;p203"/>
            <p:cNvSpPr/>
            <p:nvPr/>
          </p:nvSpPr>
          <p:spPr>
            <a:xfrm>
              <a:off x="3498973" y="3809379"/>
              <a:ext cx="4188" cy="7386"/>
            </a:xfrm>
            <a:custGeom>
              <a:avLst/>
              <a:gdLst/>
              <a:ahLst/>
              <a:cxnLst/>
              <a:rect l="l" t="t" r="r" b="b"/>
              <a:pathLst>
                <a:path w="3" h="9" extrusionOk="0">
                  <a:moveTo>
                    <a:pt x="2" y="0"/>
                  </a:moveTo>
                  <a:lnTo>
                    <a:pt x="1" y="8"/>
                  </a:lnTo>
                  <a:lnTo>
                    <a:pt x="0" y="5"/>
                  </a:lnTo>
                  <a:lnTo>
                    <a:pt x="0" y="2"/>
                  </a:lnTo>
                  <a:lnTo>
                    <a:pt x="1" y="0"/>
                  </a:lnTo>
                  <a:lnTo>
                    <a:pt x="2"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12" name="Google Shape;3212;p203"/>
            <p:cNvSpPr/>
            <p:nvPr/>
          </p:nvSpPr>
          <p:spPr>
            <a:xfrm>
              <a:off x="2372691" y="3742905"/>
              <a:ext cx="8374" cy="7386"/>
            </a:xfrm>
            <a:custGeom>
              <a:avLst/>
              <a:gdLst/>
              <a:ahLst/>
              <a:cxnLst/>
              <a:rect l="l" t="t" r="r" b="b"/>
              <a:pathLst>
                <a:path w="9" h="9" extrusionOk="0">
                  <a:moveTo>
                    <a:pt x="8" y="8"/>
                  </a:moveTo>
                  <a:lnTo>
                    <a:pt x="5" y="8"/>
                  </a:lnTo>
                  <a:lnTo>
                    <a:pt x="3" y="7"/>
                  </a:lnTo>
                  <a:lnTo>
                    <a:pt x="2" y="4"/>
                  </a:lnTo>
                  <a:lnTo>
                    <a:pt x="0" y="1"/>
                  </a:lnTo>
                  <a:lnTo>
                    <a:pt x="1" y="0"/>
                  </a:lnTo>
                  <a:lnTo>
                    <a:pt x="2" y="3"/>
                  </a:lnTo>
                  <a:lnTo>
                    <a:pt x="6" y="7"/>
                  </a:lnTo>
                  <a:lnTo>
                    <a:pt x="8" y="8"/>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13" name="Google Shape;3213;p203"/>
            <p:cNvSpPr/>
            <p:nvPr/>
          </p:nvSpPr>
          <p:spPr>
            <a:xfrm>
              <a:off x="2343382" y="3735518"/>
              <a:ext cx="4188" cy="3694"/>
            </a:xfrm>
            <a:custGeom>
              <a:avLst/>
              <a:gdLst/>
              <a:ahLst/>
              <a:cxnLst/>
              <a:rect l="l" t="t" r="r" b="b"/>
              <a:pathLst>
                <a:path w="6" h="3" extrusionOk="0">
                  <a:moveTo>
                    <a:pt x="5" y="2"/>
                  </a:moveTo>
                  <a:lnTo>
                    <a:pt x="3" y="2"/>
                  </a:lnTo>
                  <a:lnTo>
                    <a:pt x="1" y="2"/>
                  </a:lnTo>
                  <a:lnTo>
                    <a:pt x="0" y="0"/>
                  </a:lnTo>
                  <a:lnTo>
                    <a:pt x="2" y="0"/>
                  </a:lnTo>
                  <a:lnTo>
                    <a:pt x="3" y="0"/>
                  </a:lnTo>
                  <a:lnTo>
                    <a:pt x="4" y="2"/>
                  </a:lnTo>
                  <a:lnTo>
                    <a:pt x="5"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14" name="Google Shape;3214;p203"/>
            <p:cNvSpPr/>
            <p:nvPr/>
          </p:nvSpPr>
          <p:spPr>
            <a:xfrm>
              <a:off x="2372691" y="3731827"/>
              <a:ext cx="8374" cy="7386"/>
            </a:xfrm>
            <a:custGeom>
              <a:avLst/>
              <a:gdLst/>
              <a:ahLst/>
              <a:cxnLst/>
              <a:rect l="l" t="t" r="r" b="b"/>
              <a:pathLst>
                <a:path w="10" h="8" extrusionOk="0">
                  <a:moveTo>
                    <a:pt x="8" y="4"/>
                  </a:moveTo>
                  <a:lnTo>
                    <a:pt x="9" y="7"/>
                  </a:lnTo>
                  <a:lnTo>
                    <a:pt x="6" y="6"/>
                  </a:lnTo>
                  <a:lnTo>
                    <a:pt x="4" y="6"/>
                  </a:lnTo>
                  <a:lnTo>
                    <a:pt x="3" y="5"/>
                  </a:lnTo>
                  <a:lnTo>
                    <a:pt x="3" y="2"/>
                  </a:lnTo>
                  <a:lnTo>
                    <a:pt x="2" y="2"/>
                  </a:lnTo>
                  <a:lnTo>
                    <a:pt x="1" y="2"/>
                  </a:lnTo>
                  <a:lnTo>
                    <a:pt x="0" y="2"/>
                  </a:lnTo>
                  <a:lnTo>
                    <a:pt x="0" y="0"/>
                  </a:lnTo>
                  <a:lnTo>
                    <a:pt x="1" y="0"/>
                  </a:lnTo>
                  <a:lnTo>
                    <a:pt x="6" y="2"/>
                  </a:lnTo>
                  <a:lnTo>
                    <a:pt x="8"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15" name="Google Shape;3215;p203"/>
            <p:cNvSpPr/>
            <p:nvPr/>
          </p:nvSpPr>
          <p:spPr>
            <a:xfrm>
              <a:off x="2322448" y="3713360"/>
              <a:ext cx="8374" cy="3694"/>
            </a:xfrm>
            <a:custGeom>
              <a:avLst/>
              <a:gdLst/>
              <a:ahLst/>
              <a:cxnLst/>
              <a:rect l="l" t="t" r="r" b="b"/>
              <a:pathLst>
                <a:path w="10" h="6" extrusionOk="0">
                  <a:moveTo>
                    <a:pt x="7" y="4"/>
                  </a:moveTo>
                  <a:lnTo>
                    <a:pt x="5" y="5"/>
                  </a:lnTo>
                  <a:lnTo>
                    <a:pt x="4" y="4"/>
                  </a:lnTo>
                  <a:lnTo>
                    <a:pt x="0" y="1"/>
                  </a:lnTo>
                  <a:lnTo>
                    <a:pt x="6" y="0"/>
                  </a:lnTo>
                  <a:lnTo>
                    <a:pt x="9" y="2"/>
                  </a:lnTo>
                  <a:lnTo>
                    <a:pt x="9" y="2"/>
                  </a:lnTo>
                  <a:lnTo>
                    <a:pt x="7"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16" name="Google Shape;3216;p203"/>
            <p:cNvSpPr/>
            <p:nvPr/>
          </p:nvSpPr>
          <p:spPr>
            <a:xfrm>
              <a:off x="2318260" y="3709669"/>
              <a:ext cx="4188" cy="3692"/>
            </a:xfrm>
            <a:custGeom>
              <a:avLst/>
              <a:gdLst/>
              <a:ahLst/>
              <a:cxnLst/>
              <a:rect l="l" t="t" r="r" b="b"/>
              <a:pathLst>
                <a:path w="6" h="3" extrusionOk="0">
                  <a:moveTo>
                    <a:pt x="5" y="2"/>
                  </a:moveTo>
                  <a:lnTo>
                    <a:pt x="3" y="2"/>
                  </a:lnTo>
                  <a:lnTo>
                    <a:pt x="0" y="2"/>
                  </a:lnTo>
                  <a:lnTo>
                    <a:pt x="1" y="1"/>
                  </a:lnTo>
                  <a:lnTo>
                    <a:pt x="3" y="0"/>
                  </a:lnTo>
                  <a:lnTo>
                    <a:pt x="3" y="1"/>
                  </a:lnTo>
                  <a:lnTo>
                    <a:pt x="5"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17" name="Google Shape;3217;p203"/>
            <p:cNvSpPr/>
            <p:nvPr/>
          </p:nvSpPr>
          <p:spPr>
            <a:xfrm>
              <a:off x="2335008" y="3709669"/>
              <a:ext cx="12562" cy="3692"/>
            </a:xfrm>
            <a:custGeom>
              <a:avLst/>
              <a:gdLst/>
              <a:ahLst/>
              <a:cxnLst/>
              <a:rect l="l" t="t" r="r" b="b"/>
              <a:pathLst>
                <a:path w="13" h="6" extrusionOk="0">
                  <a:moveTo>
                    <a:pt x="1" y="0"/>
                  </a:moveTo>
                  <a:lnTo>
                    <a:pt x="8" y="2"/>
                  </a:lnTo>
                  <a:lnTo>
                    <a:pt x="11" y="1"/>
                  </a:lnTo>
                  <a:lnTo>
                    <a:pt x="12" y="2"/>
                  </a:lnTo>
                  <a:lnTo>
                    <a:pt x="11" y="3"/>
                  </a:lnTo>
                  <a:lnTo>
                    <a:pt x="3" y="5"/>
                  </a:lnTo>
                  <a:lnTo>
                    <a:pt x="1" y="3"/>
                  </a:lnTo>
                  <a:lnTo>
                    <a:pt x="1" y="2"/>
                  </a:lnTo>
                  <a:lnTo>
                    <a:pt x="0" y="0"/>
                  </a:lnTo>
                  <a:lnTo>
                    <a:pt x="1"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18" name="Google Shape;3218;p203"/>
            <p:cNvSpPr/>
            <p:nvPr/>
          </p:nvSpPr>
          <p:spPr>
            <a:xfrm>
              <a:off x="3645516" y="3691203"/>
              <a:ext cx="4185" cy="3694"/>
            </a:xfrm>
            <a:custGeom>
              <a:avLst/>
              <a:gdLst/>
              <a:ahLst/>
              <a:cxnLst/>
              <a:rect l="l" t="t" r="r" b="b"/>
              <a:pathLst>
                <a:path w="5" h="3" extrusionOk="0">
                  <a:moveTo>
                    <a:pt x="4" y="2"/>
                  </a:moveTo>
                  <a:lnTo>
                    <a:pt x="3" y="2"/>
                  </a:lnTo>
                  <a:lnTo>
                    <a:pt x="2" y="2"/>
                  </a:lnTo>
                  <a:lnTo>
                    <a:pt x="0" y="0"/>
                  </a:lnTo>
                  <a:lnTo>
                    <a:pt x="0" y="0"/>
                  </a:lnTo>
                  <a:lnTo>
                    <a:pt x="1" y="0"/>
                  </a:lnTo>
                  <a:lnTo>
                    <a:pt x="4"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19" name="Google Shape;3219;p203"/>
            <p:cNvSpPr/>
            <p:nvPr/>
          </p:nvSpPr>
          <p:spPr>
            <a:xfrm>
              <a:off x="3649702" y="3683817"/>
              <a:ext cx="8374" cy="11080"/>
            </a:xfrm>
            <a:custGeom>
              <a:avLst/>
              <a:gdLst/>
              <a:ahLst/>
              <a:cxnLst/>
              <a:rect l="l" t="t" r="r" b="b"/>
              <a:pathLst>
                <a:path w="11" h="13" extrusionOk="0">
                  <a:moveTo>
                    <a:pt x="0" y="11"/>
                  </a:moveTo>
                  <a:lnTo>
                    <a:pt x="0" y="12"/>
                  </a:lnTo>
                  <a:lnTo>
                    <a:pt x="2" y="7"/>
                  </a:lnTo>
                  <a:lnTo>
                    <a:pt x="8" y="1"/>
                  </a:lnTo>
                  <a:lnTo>
                    <a:pt x="10" y="0"/>
                  </a:lnTo>
                  <a:lnTo>
                    <a:pt x="5" y="5"/>
                  </a:lnTo>
                  <a:lnTo>
                    <a:pt x="0" y="1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20" name="Google Shape;3220;p203"/>
            <p:cNvSpPr/>
            <p:nvPr/>
          </p:nvSpPr>
          <p:spPr>
            <a:xfrm>
              <a:off x="3666449" y="3676430"/>
              <a:ext cx="8374" cy="3694"/>
            </a:xfrm>
            <a:custGeom>
              <a:avLst/>
              <a:gdLst/>
              <a:ahLst/>
              <a:cxnLst/>
              <a:rect l="l" t="t" r="r" b="b"/>
              <a:pathLst>
                <a:path w="7" h="4" extrusionOk="0">
                  <a:moveTo>
                    <a:pt x="6" y="0"/>
                  </a:moveTo>
                  <a:lnTo>
                    <a:pt x="1" y="3"/>
                  </a:lnTo>
                  <a:lnTo>
                    <a:pt x="0" y="3"/>
                  </a:lnTo>
                  <a:lnTo>
                    <a:pt x="4" y="1"/>
                  </a:lnTo>
                  <a:lnTo>
                    <a:pt x="6"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21" name="Google Shape;3221;p203"/>
            <p:cNvSpPr/>
            <p:nvPr/>
          </p:nvSpPr>
          <p:spPr>
            <a:xfrm>
              <a:off x="3674824" y="3654273"/>
              <a:ext cx="8374" cy="18466"/>
            </a:xfrm>
            <a:custGeom>
              <a:avLst/>
              <a:gdLst/>
              <a:ahLst/>
              <a:cxnLst/>
              <a:rect l="l" t="t" r="r" b="b"/>
              <a:pathLst>
                <a:path w="9" h="23" extrusionOk="0">
                  <a:moveTo>
                    <a:pt x="5" y="21"/>
                  </a:moveTo>
                  <a:lnTo>
                    <a:pt x="1" y="22"/>
                  </a:lnTo>
                  <a:lnTo>
                    <a:pt x="0" y="22"/>
                  </a:lnTo>
                  <a:lnTo>
                    <a:pt x="5" y="20"/>
                  </a:lnTo>
                  <a:lnTo>
                    <a:pt x="7" y="12"/>
                  </a:lnTo>
                  <a:lnTo>
                    <a:pt x="7" y="8"/>
                  </a:lnTo>
                  <a:lnTo>
                    <a:pt x="6" y="2"/>
                  </a:lnTo>
                  <a:lnTo>
                    <a:pt x="6" y="0"/>
                  </a:lnTo>
                  <a:lnTo>
                    <a:pt x="7" y="3"/>
                  </a:lnTo>
                  <a:lnTo>
                    <a:pt x="8" y="9"/>
                  </a:lnTo>
                  <a:lnTo>
                    <a:pt x="8" y="13"/>
                  </a:lnTo>
                  <a:lnTo>
                    <a:pt x="6" y="20"/>
                  </a:lnTo>
                  <a:lnTo>
                    <a:pt x="5" y="2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22" name="Google Shape;3222;p203"/>
            <p:cNvSpPr/>
            <p:nvPr/>
          </p:nvSpPr>
          <p:spPr>
            <a:xfrm>
              <a:off x="3674824" y="3650581"/>
              <a:ext cx="4188" cy="3692"/>
            </a:xfrm>
            <a:custGeom>
              <a:avLst/>
              <a:gdLst/>
              <a:ahLst/>
              <a:cxnLst/>
              <a:rect l="l" t="t" r="r" b="b"/>
              <a:pathLst>
                <a:path w="3" h="6" extrusionOk="0">
                  <a:moveTo>
                    <a:pt x="2" y="4"/>
                  </a:moveTo>
                  <a:lnTo>
                    <a:pt x="2" y="5"/>
                  </a:lnTo>
                  <a:lnTo>
                    <a:pt x="0" y="0"/>
                  </a:lnTo>
                  <a:lnTo>
                    <a:pt x="2" y="2"/>
                  </a:lnTo>
                  <a:lnTo>
                    <a:pt x="2" y="3"/>
                  </a:lnTo>
                  <a:lnTo>
                    <a:pt x="2"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23" name="Google Shape;3223;p203"/>
            <p:cNvSpPr/>
            <p:nvPr/>
          </p:nvSpPr>
          <p:spPr>
            <a:xfrm>
              <a:off x="3687385" y="3569334"/>
              <a:ext cx="8374" cy="14772"/>
            </a:xfrm>
            <a:custGeom>
              <a:avLst/>
              <a:gdLst/>
              <a:ahLst/>
              <a:cxnLst/>
              <a:rect l="l" t="t" r="r" b="b"/>
              <a:pathLst>
                <a:path w="10" h="19" extrusionOk="0">
                  <a:moveTo>
                    <a:pt x="2" y="17"/>
                  </a:moveTo>
                  <a:lnTo>
                    <a:pt x="0" y="18"/>
                  </a:lnTo>
                  <a:lnTo>
                    <a:pt x="5" y="10"/>
                  </a:lnTo>
                  <a:lnTo>
                    <a:pt x="8" y="3"/>
                  </a:lnTo>
                  <a:lnTo>
                    <a:pt x="9" y="0"/>
                  </a:lnTo>
                  <a:lnTo>
                    <a:pt x="8" y="5"/>
                  </a:lnTo>
                  <a:lnTo>
                    <a:pt x="6" y="10"/>
                  </a:lnTo>
                  <a:lnTo>
                    <a:pt x="2" y="1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24" name="Google Shape;3224;p203"/>
            <p:cNvSpPr/>
            <p:nvPr/>
          </p:nvSpPr>
          <p:spPr>
            <a:xfrm>
              <a:off x="3720881" y="3521324"/>
              <a:ext cx="4185" cy="7386"/>
            </a:xfrm>
            <a:custGeom>
              <a:avLst/>
              <a:gdLst/>
              <a:ahLst/>
              <a:cxnLst/>
              <a:rect l="l" t="t" r="r" b="b"/>
              <a:pathLst>
                <a:path w="6" h="10" extrusionOk="0">
                  <a:moveTo>
                    <a:pt x="4" y="3"/>
                  </a:moveTo>
                  <a:lnTo>
                    <a:pt x="0" y="9"/>
                  </a:lnTo>
                  <a:lnTo>
                    <a:pt x="0" y="8"/>
                  </a:lnTo>
                  <a:lnTo>
                    <a:pt x="5" y="0"/>
                  </a:lnTo>
                  <a:lnTo>
                    <a:pt x="4"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25" name="Google Shape;3225;p203"/>
            <p:cNvSpPr/>
            <p:nvPr/>
          </p:nvSpPr>
          <p:spPr>
            <a:xfrm>
              <a:off x="3720881" y="3488088"/>
              <a:ext cx="4185" cy="7386"/>
            </a:xfrm>
            <a:custGeom>
              <a:avLst/>
              <a:gdLst/>
              <a:ahLst/>
              <a:cxnLst/>
              <a:rect l="l" t="t" r="r" b="b"/>
              <a:pathLst>
                <a:path w="6" h="7" extrusionOk="0">
                  <a:moveTo>
                    <a:pt x="1" y="6"/>
                  </a:moveTo>
                  <a:lnTo>
                    <a:pt x="0" y="6"/>
                  </a:lnTo>
                  <a:lnTo>
                    <a:pt x="1" y="2"/>
                  </a:lnTo>
                  <a:lnTo>
                    <a:pt x="4" y="0"/>
                  </a:lnTo>
                  <a:lnTo>
                    <a:pt x="5" y="1"/>
                  </a:lnTo>
                  <a:lnTo>
                    <a:pt x="5" y="2"/>
                  </a:lnTo>
                  <a:lnTo>
                    <a:pt x="5" y="3"/>
                  </a:lnTo>
                  <a:lnTo>
                    <a:pt x="3" y="5"/>
                  </a:lnTo>
                  <a:lnTo>
                    <a:pt x="1"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26" name="Google Shape;3226;p203"/>
            <p:cNvSpPr/>
            <p:nvPr/>
          </p:nvSpPr>
          <p:spPr>
            <a:xfrm>
              <a:off x="3729255" y="3473316"/>
              <a:ext cx="62802" cy="22158"/>
            </a:xfrm>
            <a:custGeom>
              <a:avLst/>
              <a:gdLst/>
              <a:ahLst/>
              <a:cxnLst/>
              <a:rect l="l" t="t" r="r" b="b"/>
              <a:pathLst>
                <a:path w="68" h="26" extrusionOk="0">
                  <a:moveTo>
                    <a:pt x="48" y="8"/>
                  </a:moveTo>
                  <a:lnTo>
                    <a:pt x="46" y="10"/>
                  </a:lnTo>
                  <a:lnTo>
                    <a:pt x="48" y="11"/>
                  </a:lnTo>
                  <a:lnTo>
                    <a:pt x="50" y="9"/>
                  </a:lnTo>
                  <a:lnTo>
                    <a:pt x="51" y="8"/>
                  </a:lnTo>
                  <a:lnTo>
                    <a:pt x="55" y="6"/>
                  </a:lnTo>
                  <a:lnTo>
                    <a:pt x="58" y="4"/>
                  </a:lnTo>
                  <a:lnTo>
                    <a:pt x="60" y="4"/>
                  </a:lnTo>
                  <a:lnTo>
                    <a:pt x="61" y="6"/>
                  </a:lnTo>
                  <a:lnTo>
                    <a:pt x="64" y="5"/>
                  </a:lnTo>
                  <a:lnTo>
                    <a:pt x="67" y="4"/>
                  </a:lnTo>
                  <a:lnTo>
                    <a:pt x="53" y="11"/>
                  </a:lnTo>
                  <a:lnTo>
                    <a:pt x="50" y="12"/>
                  </a:lnTo>
                  <a:lnTo>
                    <a:pt x="47" y="14"/>
                  </a:lnTo>
                  <a:lnTo>
                    <a:pt x="43" y="16"/>
                  </a:lnTo>
                  <a:lnTo>
                    <a:pt x="40" y="16"/>
                  </a:lnTo>
                  <a:lnTo>
                    <a:pt x="26" y="21"/>
                  </a:lnTo>
                  <a:lnTo>
                    <a:pt x="25" y="22"/>
                  </a:lnTo>
                  <a:lnTo>
                    <a:pt x="24" y="21"/>
                  </a:lnTo>
                  <a:lnTo>
                    <a:pt x="13" y="24"/>
                  </a:lnTo>
                  <a:lnTo>
                    <a:pt x="8" y="24"/>
                  </a:lnTo>
                  <a:lnTo>
                    <a:pt x="4" y="25"/>
                  </a:lnTo>
                  <a:lnTo>
                    <a:pt x="7" y="23"/>
                  </a:lnTo>
                  <a:lnTo>
                    <a:pt x="7" y="22"/>
                  </a:lnTo>
                  <a:lnTo>
                    <a:pt x="6" y="21"/>
                  </a:lnTo>
                  <a:lnTo>
                    <a:pt x="4" y="22"/>
                  </a:lnTo>
                  <a:lnTo>
                    <a:pt x="3" y="24"/>
                  </a:lnTo>
                  <a:lnTo>
                    <a:pt x="0" y="24"/>
                  </a:lnTo>
                  <a:lnTo>
                    <a:pt x="0" y="22"/>
                  </a:lnTo>
                  <a:lnTo>
                    <a:pt x="0" y="20"/>
                  </a:lnTo>
                  <a:lnTo>
                    <a:pt x="1" y="19"/>
                  </a:lnTo>
                  <a:lnTo>
                    <a:pt x="4" y="16"/>
                  </a:lnTo>
                  <a:lnTo>
                    <a:pt x="8" y="14"/>
                  </a:lnTo>
                  <a:lnTo>
                    <a:pt x="10" y="13"/>
                  </a:lnTo>
                  <a:lnTo>
                    <a:pt x="12" y="14"/>
                  </a:lnTo>
                  <a:lnTo>
                    <a:pt x="12" y="12"/>
                  </a:lnTo>
                  <a:lnTo>
                    <a:pt x="13" y="11"/>
                  </a:lnTo>
                  <a:lnTo>
                    <a:pt x="14" y="10"/>
                  </a:lnTo>
                  <a:lnTo>
                    <a:pt x="17" y="10"/>
                  </a:lnTo>
                  <a:lnTo>
                    <a:pt x="19" y="10"/>
                  </a:lnTo>
                  <a:lnTo>
                    <a:pt x="19" y="9"/>
                  </a:lnTo>
                  <a:lnTo>
                    <a:pt x="20" y="9"/>
                  </a:lnTo>
                  <a:lnTo>
                    <a:pt x="24" y="10"/>
                  </a:lnTo>
                  <a:lnTo>
                    <a:pt x="26" y="9"/>
                  </a:lnTo>
                  <a:lnTo>
                    <a:pt x="29" y="9"/>
                  </a:lnTo>
                  <a:lnTo>
                    <a:pt x="31" y="8"/>
                  </a:lnTo>
                  <a:lnTo>
                    <a:pt x="38" y="8"/>
                  </a:lnTo>
                  <a:lnTo>
                    <a:pt x="44" y="7"/>
                  </a:lnTo>
                  <a:lnTo>
                    <a:pt x="47" y="6"/>
                  </a:lnTo>
                  <a:lnTo>
                    <a:pt x="52" y="2"/>
                  </a:lnTo>
                  <a:lnTo>
                    <a:pt x="56" y="0"/>
                  </a:lnTo>
                  <a:lnTo>
                    <a:pt x="51" y="5"/>
                  </a:lnTo>
                  <a:lnTo>
                    <a:pt x="48" y="8"/>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27" name="Google Shape;3227;p203"/>
            <p:cNvSpPr/>
            <p:nvPr/>
          </p:nvSpPr>
          <p:spPr>
            <a:xfrm>
              <a:off x="3842300" y="3462236"/>
              <a:ext cx="8374" cy="7386"/>
            </a:xfrm>
            <a:custGeom>
              <a:avLst/>
              <a:gdLst/>
              <a:ahLst/>
              <a:cxnLst/>
              <a:rect l="l" t="t" r="r" b="b"/>
              <a:pathLst>
                <a:path w="9" h="7" extrusionOk="0">
                  <a:moveTo>
                    <a:pt x="8" y="6"/>
                  </a:moveTo>
                  <a:lnTo>
                    <a:pt x="6" y="6"/>
                  </a:lnTo>
                  <a:lnTo>
                    <a:pt x="0" y="5"/>
                  </a:lnTo>
                  <a:lnTo>
                    <a:pt x="5" y="3"/>
                  </a:lnTo>
                  <a:lnTo>
                    <a:pt x="5" y="3"/>
                  </a:lnTo>
                  <a:lnTo>
                    <a:pt x="6" y="1"/>
                  </a:lnTo>
                  <a:lnTo>
                    <a:pt x="6" y="0"/>
                  </a:lnTo>
                  <a:lnTo>
                    <a:pt x="8" y="4"/>
                  </a:lnTo>
                  <a:lnTo>
                    <a:pt x="8"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28" name="Google Shape;3228;p203"/>
            <p:cNvSpPr/>
            <p:nvPr/>
          </p:nvSpPr>
          <p:spPr>
            <a:xfrm>
              <a:off x="3825553" y="3462236"/>
              <a:ext cx="8374" cy="7386"/>
            </a:xfrm>
            <a:custGeom>
              <a:avLst/>
              <a:gdLst/>
              <a:ahLst/>
              <a:cxnLst/>
              <a:rect l="l" t="t" r="r" b="b"/>
              <a:pathLst>
                <a:path w="11" h="7" extrusionOk="0">
                  <a:moveTo>
                    <a:pt x="10" y="4"/>
                  </a:moveTo>
                  <a:lnTo>
                    <a:pt x="1" y="6"/>
                  </a:lnTo>
                  <a:lnTo>
                    <a:pt x="0" y="5"/>
                  </a:lnTo>
                  <a:lnTo>
                    <a:pt x="2" y="4"/>
                  </a:lnTo>
                  <a:lnTo>
                    <a:pt x="4" y="1"/>
                  </a:lnTo>
                  <a:lnTo>
                    <a:pt x="6" y="0"/>
                  </a:lnTo>
                  <a:lnTo>
                    <a:pt x="9" y="2"/>
                  </a:lnTo>
                  <a:lnTo>
                    <a:pt x="10"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29" name="Google Shape;3229;p203"/>
            <p:cNvSpPr/>
            <p:nvPr/>
          </p:nvSpPr>
          <p:spPr>
            <a:xfrm>
              <a:off x="3804619" y="3458545"/>
              <a:ext cx="4185" cy="3692"/>
            </a:xfrm>
            <a:custGeom>
              <a:avLst/>
              <a:gdLst/>
              <a:ahLst/>
              <a:cxnLst/>
              <a:rect l="l" t="t" r="r" b="b"/>
              <a:pathLst>
                <a:path w="3" h="5" extrusionOk="0">
                  <a:moveTo>
                    <a:pt x="1" y="3"/>
                  </a:moveTo>
                  <a:lnTo>
                    <a:pt x="1" y="4"/>
                  </a:lnTo>
                  <a:lnTo>
                    <a:pt x="0" y="2"/>
                  </a:lnTo>
                  <a:lnTo>
                    <a:pt x="1" y="0"/>
                  </a:lnTo>
                  <a:lnTo>
                    <a:pt x="1" y="0"/>
                  </a:lnTo>
                  <a:lnTo>
                    <a:pt x="2" y="1"/>
                  </a:lnTo>
                  <a:lnTo>
                    <a:pt x="1"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30" name="Google Shape;3230;p203"/>
            <p:cNvSpPr/>
            <p:nvPr/>
          </p:nvSpPr>
          <p:spPr>
            <a:xfrm>
              <a:off x="3808805" y="3454851"/>
              <a:ext cx="4188" cy="7386"/>
            </a:xfrm>
            <a:custGeom>
              <a:avLst/>
              <a:gdLst/>
              <a:ahLst/>
              <a:cxnLst/>
              <a:rect l="l" t="t" r="r" b="b"/>
              <a:pathLst>
                <a:path w="5" h="9" extrusionOk="0">
                  <a:moveTo>
                    <a:pt x="4" y="7"/>
                  </a:moveTo>
                  <a:lnTo>
                    <a:pt x="2" y="8"/>
                  </a:lnTo>
                  <a:lnTo>
                    <a:pt x="0" y="8"/>
                  </a:lnTo>
                  <a:lnTo>
                    <a:pt x="2" y="7"/>
                  </a:lnTo>
                  <a:lnTo>
                    <a:pt x="2" y="4"/>
                  </a:lnTo>
                  <a:lnTo>
                    <a:pt x="3" y="2"/>
                  </a:lnTo>
                  <a:lnTo>
                    <a:pt x="3" y="1"/>
                  </a:lnTo>
                  <a:lnTo>
                    <a:pt x="4" y="0"/>
                  </a:lnTo>
                  <a:lnTo>
                    <a:pt x="4" y="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31" name="Google Shape;3231;p203"/>
            <p:cNvSpPr/>
            <p:nvPr/>
          </p:nvSpPr>
          <p:spPr>
            <a:xfrm>
              <a:off x="3574337" y="3403148"/>
              <a:ext cx="4188" cy="3694"/>
            </a:xfrm>
            <a:custGeom>
              <a:avLst/>
              <a:gdLst/>
              <a:ahLst/>
              <a:cxnLst/>
              <a:rect l="l" t="t" r="r" b="b"/>
              <a:pathLst>
                <a:path w="4" h="5" extrusionOk="0">
                  <a:moveTo>
                    <a:pt x="3" y="2"/>
                  </a:moveTo>
                  <a:lnTo>
                    <a:pt x="2" y="4"/>
                  </a:lnTo>
                  <a:lnTo>
                    <a:pt x="1" y="4"/>
                  </a:lnTo>
                  <a:lnTo>
                    <a:pt x="0" y="3"/>
                  </a:lnTo>
                  <a:lnTo>
                    <a:pt x="0" y="2"/>
                  </a:lnTo>
                  <a:lnTo>
                    <a:pt x="0" y="1"/>
                  </a:lnTo>
                  <a:lnTo>
                    <a:pt x="1" y="0"/>
                  </a:lnTo>
                  <a:lnTo>
                    <a:pt x="3" y="1"/>
                  </a:lnTo>
                  <a:lnTo>
                    <a:pt x="3" y="1"/>
                  </a:lnTo>
                  <a:lnTo>
                    <a:pt x="3"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32" name="Google Shape;3232;p203"/>
            <p:cNvSpPr/>
            <p:nvPr/>
          </p:nvSpPr>
          <p:spPr>
            <a:xfrm>
              <a:off x="3658076" y="3369913"/>
              <a:ext cx="4188" cy="3692"/>
            </a:xfrm>
            <a:custGeom>
              <a:avLst/>
              <a:gdLst/>
              <a:ahLst/>
              <a:cxnLst/>
              <a:rect l="l" t="t" r="r" b="b"/>
              <a:pathLst>
                <a:path w="3" h="3" extrusionOk="0">
                  <a:moveTo>
                    <a:pt x="1" y="1"/>
                  </a:moveTo>
                  <a:lnTo>
                    <a:pt x="0" y="2"/>
                  </a:lnTo>
                  <a:lnTo>
                    <a:pt x="0" y="1"/>
                  </a:lnTo>
                  <a:lnTo>
                    <a:pt x="1" y="0"/>
                  </a:lnTo>
                  <a:lnTo>
                    <a:pt x="2" y="0"/>
                  </a:lnTo>
                  <a:lnTo>
                    <a:pt x="2" y="0"/>
                  </a:lnTo>
                  <a:lnTo>
                    <a:pt x="1"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33" name="Google Shape;3233;p203"/>
            <p:cNvSpPr/>
            <p:nvPr/>
          </p:nvSpPr>
          <p:spPr>
            <a:xfrm>
              <a:off x="3888358" y="3358833"/>
              <a:ext cx="4185" cy="3694"/>
            </a:xfrm>
            <a:custGeom>
              <a:avLst/>
              <a:gdLst/>
              <a:ahLst/>
              <a:cxnLst/>
              <a:rect l="l" t="t" r="r" b="b"/>
              <a:pathLst>
                <a:path w="3" h="5" extrusionOk="0">
                  <a:moveTo>
                    <a:pt x="2" y="2"/>
                  </a:moveTo>
                  <a:lnTo>
                    <a:pt x="1" y="4"/>
                  </a:lnTo>
                  <a:lnTo>
                    <a:pt x="0" y="3"/>
                  </a:lnTo>
                  <a:lnTo>
                    <a:pt x="0" y="1"/>
                  </a:lnTo>
                  <a:lnTo>
                    <a:pt x="0" y="0"/>
                  </a:lnTo>
                  <a:lnTo>
                    <a:pt x="1" y="0"/>
                  </a:lnTo>
                  <a:lnTo>
                    <a:pt x="1" y="0"/>
                  </a:lnTo>
                  <a:lnTo>
                    <a:pt x="2"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34" name="Google Shape;3234;p203"/>
            <p:cNvSpPr/>
            <p:nvPr/>
          </p:nvSpPr>
          <p:spPr>
            <a:xfrm>
              <a:off x="3662264" y="3358833"/>
              <a:ext cx="4185" cy="3694"/>
            </a:xfrm>
            <a:custGeom>
              <a:avLst/>
              <a:gdLst/>
              <a:ahLst/>
              <a:cxnLst/>
              <a:rect l="l" t="t" r="r" b="b"/>
              <a:pathLst>
                <a:path w="3" h="3" extrusionOk="0">
                  <a:moveTo>
                    <a:pt x="1" y="2"/>
                  </a:moveTo>
                  <a:lnTo>
                    <a:pt x="0" y="2"/>
                  </a:lnTo>
                  <a:lnTo>
                    <a:pt x="0" y="2"/>
                  </a:lnTo>
                  <a:lnTo>
                    <a:pt x="0" y="1"/>
                  </a:lnTo>
                  <a:lnTo>
                    <a:pt x="1" y="0"/>
                  </a:lnTo>
                  <a:lnTo>
                    <a:pt x="2" y="0"/>
                  </a:lnTo>
                  <a:lnTo>
                    <a:pt x="2" y="1"/>
                  </a:lnTo>
                  <a:lnTo>
                    <a:pt x="1"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35" name="Google Shape;3235;p203"/>
            <p:cNvSpPr/>
            <p:nvPr/>
          </p:nvSpPr>
          <p:spPr>
            <a:xfrm>
              <a:off x="3896732" y="3351446"/>
              <a:ext cx="8374" cy="7386"/>
            </a:xfrm>
            <a:custGeom>
              <a:avLst/>
              <a:gdLst/>
              <a:ahLst/>
              <a:cxnLst/>
              <a:rect l="l" t="t" r="r" b="b"/>
              <a:pathLst>
                <a:path w="8" h="10" extrusionOk="0">
                  <a:moveTo>
                    <a:pt x="7" y="5"/>
                  </a:moveTo>
                  <a:lnTo>
                    <a:pt x="5" y="6"/>
                  </a:lnTo>
                  <a:lnTo>
                    <a:pt x="3" y="6"/>
                  </a:lnTo>
                  <a:lnTo>
                    <a:pt x="3" y="8"/>
                  </a:lnTo>
                  <a:lnTo>
                    <a:pt x="3" y="9"/>
                  </a:lnTo>
                  <a:lnTo>
                    <a:pt x="1" y="8"/>
                  </a:lnTo>
                  <a:lnTo>
                    <a:pt x="0" y="7"/>
                  </a:lnTo>
                  <a:lnTo>
                    <a:pt x="0" y="4"/>
                  </a:lnTo>
                  <a:lnTo>
                    <a:pt x="2" y="1"/>
                  </a:lnTo>
                  <a:lnTo>
                    <a:pt x="3" y="0"/>
                  </a:lnTo>
                  <a:lnTo>
                    <a:pt x="6" y="1"/>
                  </a:lnTo>
                  <a:lnTo>
                    <a:pt x="7" y="4"/>
                  </a:lnTo>
                  <a:lnTo>
                    <a:pt x="7"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36" name="Google Shape;3236;p203"/>
            <p:cNvSpPr/>
            <p:nvPr/>
          </p:nvSpPr>
          <p:spPr>
            <a:xfrm>
              <a:off x="3360805" y="3325597"/>
              <a:ext cx="4185" cy="3692"/>
            </a:xfrm>
            <a:custGeom>
              <a:avLst/>
              <a:gdLst/>
              <a:ahLst/>
              <a:cxnLst/>
              <a:rect l="l" t="t" r="r" b="b"/>
              <a:pathLst>
                <a:path w="3" h="5" extrusionOk="0">
                  <a:moveTo>
                    <a:pt x="2" y="3"/>
                  </a:moveTo>
                  <a:lnTo>
                    <a:pt x="2" y="4"/>
                  </a:lnTo>
                  <a:lnTo>
                    <a:pt x="1" y="4"/>
                  </a:lnTo>
                  <a:lnTo>
                    <a:pt x="1" y="3"/>
                  </a:lnTo>
                  <a:lnTo>
                    <a:pt x="0" y="1"/>
                  </a:lnTo>
                  <a:lnTo>
                    <a:pt x="0" y="0"/>
                  </a:lnTo>
                  <a:lnTo>
                    <a:pt x="2" y="0"/>
                  </a:lnTo>
                  <a:lnTo>
                    <a:pt x="2" y="1"/>
                  </a:lnTo>
                  <a:lnTo>
                    <a:pt x="2"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37" name="Google Shape;3237;p203"/>
            <p:cNvSpPr/>
            <p:nvPr/>
          </p:nvSpPr>
          <p:spPr>
            <a:xfrm>
              <a:off x="3323121" y="3321902"/>
              <a:ext cx="12562" cy="18466"/>
            </a:xfrm>
            <a:custGeom>
              <a:avLst/>
              <a:gdLst/>
              <a:ahLst/>
              <a:cxnLst/>
              <a:rect l="l" t="t" r="r" b="b"/>
              <a:pathLst>
                <a:path w="14" h="22" extrusionOk="0">
                  <a:moveTo>
                    <a:pt x="13" y="3"/>
                  </a:moveTo>
                  <a:lnTo>
                    <a:pt x="12" y="3"/>
                  </a:lnTo>
                  <a:lnTo>
                    <a:pt x="11" y="3"/>
                  </a:lnTo>
                  <a:lnTo>
                    <a:pt x="11" y="3"/>
                  </a:lnTo>
                  <a:lnTo>
                    <a:pt x="11" y="6"/>
                  </a:lnTo>
                  <a:lnTo>
                    <a:pt x="11" y="6"/>
                  </a:lnTo>
                  <a:lnTo>
                    <a:pt x="10" y="6"/>
                  </a:lnTo>
                  <a:lnTo>
                    <a:pt x="10" y="7"/>
                  </a:lnTo>
                  <a:lnTo>
                    <a:pt x="11" y="7"/>
                  </a:lnTo>
                  <a:lnTo>
                    <a:pt x="11" y="9"/>
                  </a:lnTo>
                  <a:lnTo>
                    <a:pt x="11" y="10"/>
                  </a:lnTo>
                  <a:lnTo>
                    <a:pt x="10" y="11"/>
                  </a:lnTo>
                  <a:lnTo>
                    <a:pt x="9" y="11"/>
                  </a:lnTo>
                  <a:lnTo>
                    <a:pt x="8" y="12"/>
                  </a:lnTo>
                  <a:lnTo>
                    <a:pt x="7" y="14"/>
                  </a:lnTo>
                  <a:lnTo>
                    <a:pt x="7" y="16"/>
                  </a:lnTo>
                  <a:lnTo>
                    <a:pt x="7" y="16"/>
                  </a:lnTo>
                  <a:lnTo>
                    <a:pt x="7" y="17"/>
                  </a:lnTo>
                  <a:lnTo>
                    <a:pt x="4" y="21"/>
                  </a:lnTo>
                  <a:lnTo>
                    <a:pt x="3" y="21"/>
                  </a:lnTo>
                  <a:lnTo>
                    <a:pt x="1" y="20"/>
                  </a:lnTo>
                  <a:lnTo>
                    <a:pt x="1" y="20"/>
                  </a:lnTo>
                  <a:lnTo>
                    <a:pt x="0" y="18"/>
                  </a:lnTo>
                  <a:lnTo>
                    <a:pt x="0" y="17"/>
                  </a:lnTo>
                  <a:lnTo>
                    <a:pt x="0" y="16"/>
                  </a:lnTo>
                  <a:lnTo>
                    <a:pt x="3" y="12"/>
                  </a:lnTo>
                  <a:lnTo>
                    <a:pt x="4" y="10"/>
                  </a:lnTo>
                  <a:lnTo>
                    <a:pt x="4" y="7"/>
                  </a:lnTo>
                  <a:lnTo>
                    <a:pt x="6" y="6"/>
                  </a:lnTo>
                  <a:lnTo>
                    <a:pt x="7" y="5"/>
                  </a:lnTo>
                  <a:lnTo>
                    <a:pt x="9" y="3"/>
                  </a:lnTo>
                  <a:lnTo>
                    <a:pt x="10" y="1"/>
                  </a:lnTo>
                  <a:lnTo>
                    <a:pt x="11" y="0"/>
                  </a:lnTo>
                  <a:lnTo>
                    <a:pt x="12" y="0"/>
                  </a:lnTo>
                  <a:lnTo>
                    <a:pt x="13" y="1"/>
                  </a:lnTo>
                  <a:lnTo>
                    <a:pt x="13"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38" name="Google Shape;3238;p203"/>
            <p:cNvSpPr/>
            <p:nvPr/>
          </p:nvSpPr>
          <p:spPr>
            <a:xfrm>
              <a:off x="3335684" y="3314516"/>
              <a:ext cx="4185" cy="3694"/>
            </a:xfrm>
            <a:custGeom>
              <a:avLst/>
              <a:gdLst/>
              <a:ahLst/>
              <a:cxnLst/>
              <a:rect l="l" t="t" r="r" b="b"/>
              <a:pathLst>
                <a:path w="5" h="5" extrusionOk="0">
                  <a:moveTo>
                    <a:pt x="4" y="4"/>
                  </a:moveTo>
                  <a:lnTo>
                    <a:pt x="3" y="4"/>
                  </a:lnTo>
                  <a:lnTo>
                    <a:pt x="1" y="4"/>
                  </a:lnTo>
                  <a:lnTo>
                    <a:pt x="0" y="3"/>
                  </a:lnTo>
                  <a:lnTo>
                    <a:pt x="2" y="0"/>
                  </a:lnTo>
                  <a:lnTo>
                    <a:pt x="2" y="1"/>
                  </a:lnTo>
                  <a:lnTo>
                    <a:pt x="4" y="1"/>
                  </a:lnTo>
                  <a:lnTo>
                    <a:pt x="4" y="1"/>
                  </a:lnTo>
                  <a:lnTo>
                    <a:pt x="4" y="1"/>
                  </a:lnTo>
                  <a:lnTo>
                    <a:pt x="4"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39" name="Google Shape;3239;p203"/>
            <p:cNvSpPr/>
            <p:nvPr/>
          </p:nvSpPr>
          <p:spPr>
            <a:xfrm>
              <a:off x="3377553" y="3303439"/>
              <a:ext cx="4185" cy="7386"/>
            </a:xfrm>
            <a:custGeom>
              <a:avLst/>
              <a:gdLst/>
              <a:ahLst/>
              <a:cxnLst/>
              <a:rect l="l" t="t" r="r" b="b"/>
              <a:pathLst>
                <a:path w="5" h="9" extrusionOk="0">
                  <a:moveTo>
                    <a:pt x="2" y="8"/>
                  </a:moveTo>
                  <a:lnTo>
                    <a:pt x="1" y="8"/>
                  </a:lnTo>
                  <a:lnTo>
                    <a:pt x="0" y="8"/>
                  </a:lnTo>
                  <a:lnTo>
                    <a:pt x="0" y="6"/>
                  </a:lnTo>
                  <a:lnTo>
                    <a:pt x="1" y="2"/>
                  </a:lnTo>
                  <a:lnTo>
                    <a:pt x="2" y="0"/>
                  </a:lnTo>
                  <a:lnTo>
                    <a:pt x="4" y="1"/>
                  </a:lnTo>
                  <a:lnTo>
                    <a:pt x="4" y="1"/>
                  </a:lnTo>
                  <a:lnTo>
                    <a:pt x="4" y="5"/>
                  </a:lnTo>
                  <a:lnTo>
                    <a:pt x="4" y="7"/>
                  </a:lnTo>
                  <a:lnTo>
                    <a:pt x="2" y="8"/>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40" name="Google Shape;3240;p203"/>
            <p:cNvSpPr/>
            <p:nvPr/>
          </p:nvSpPr>
          <p:spPr>
            <a:xfrm>
              <a:off x="3406860" y="3299745"/>
              <a:ext cx="8374" cy="3694"/>
            </a:xfrm>
            <a:custGeom>
              <a:avLst/>
              <a:gdLst/>
              <a:ahLst/>
              <a:cxnLst/>
              <a:rect l="l" t="t" r="r" b="b"/>
              <a:pathLst>
                <a:path w="7" h="4" extrusionOk="0">
                  <a:moveTo>
                    <a:pt x="0" y="0"/>
                  </a:moveTo>
                  <a:lnTo>
                    <a:pt x="4" y="0"/>
                  </a:lnTo>
                  <a:lnTo>
                    <a:pt x="5" y="0"/>
                  </a:lnTo>
                  <a:lnTo>
                    <a:pt x="6" y="1"/>
                  </a:lnTo>
                  <a:lnTo>
                    <a:pt x="6" y="2"/>
                  </a:lnTo>
                  <a:lnTo>
                    <a:pt x="5" y="2"/>
                  </a:lnTo>
                  <a:lnTo>
                    <a:pt x="5" y="3"/>
                  </a:lnTo>
                  <a:lnTo>
                    <a:pt x="3" y="3"/>
                  </a:lnTo>
                  <a:lnTo>
                    <a:pt x="2" y="2"/>
                  </a:lnTo>
                  <a:lnTo>
                    <a:pt x="0"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41" name="Google Shape;3241;p203"/>
            <p:cNvSpPr/>
            <p:nvPr/>
          </p:nvSpPr>
          <p:spPr>
            <a:xfrm>
              <a:off x="3427796" y="3288667"/>
              <a:ext cx="12560" cy="7386"/>
            </a:xfrm>
            <a:custGeom>
              <a:avLst/>
              <a:gdLst/>
              <a:ahLst/>
              <a:cxnLst/>
              <a:rect l="l" t="t" r="r" b="b"/>
              <a:pathLst>
                <a:path w="13" h="9" extrusionOk="0">
                  <a:moveTo>
                    <a:pt x="11" y="4"/>
                  </a:moveTo>
                  <a:lnTo>
                    <a:pt x="12" y="5"/>
                  </a:lnTo>
                  <a:lnTo>
                    <a:pt x="11" y="7"/>
                  </a:lnTo>
                  <a:lnTo>
                    <a:pt x="9" y="8"/>
                  </a:lnTo>
                  <a:lnTo>
                    <a:pt x="5" y="7"/>
                  </a:lnTo>
                  <a:lnTo>
                    <a:pt x="1" y="7"/>
                  </a:lnTo>
                  <a:lnTo>
                    <a:pt x="0" y="6"/>
                  </a:lnTo>
                  <a:lnTo>
                    <a:pt x="0" y="5"/>
                  </a:lnTo>
                  <a:lnTo>
                    <a:pt x="0" y="4"/>
                  </a:lnTo>
                  <a:lnTo>
                    <a:pt x="0" y="4"/>
                  </a:lnTo>
                  <a:lnTo>
                    <a:pt x="1" y="5"/>
                  </a:lnTo>
                  <a:lnTo>
                    <a:pt x="3" y="4"/>
                  </a:lnTo>
                  <a:lnTo>
                    <a:pt x="5" y="3"/>
                  </a:lnTo>
                  <a:lnTo>
                    <a:pt x="6" y="2"/>
                  </a:lnTo>
                  <a:lnTo>
                    <a:pt x="6" y="2"/>
                  </a:lnTo>
                  <a:lnTo>
                    <a:pt x="5" y="1"/>
                  </a:lnTo>
                  <a:lnTo>
                    <a:pt x="6" y="0"/>
                  </a:lnTo>
                  <a:lnTo>
                    <a:pt x="8" y="1"/>
                  </a:lnTo>
                  <a:lnTo>
                    <a:pt x="9" y="1"/>
                  </a:lnTo>
                  <a:lnTo>
                    <a:pt x="11"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42" name="Google Shape;3242;p203"/>
            <p:cNvSpPr/>
            <p:nvPr/>
          </p:nvSpPr>
          <p:spPr>
            <a:xfrm>
              <a:off x="3419423" y="3281280"/>
              <a:ext cx="4185" cy="3692"/>
            </a:xfrm>
            <a:custGeom>
              <a:avLst/>
              <a:gdLst/>
              <a:ahLst/>
              <a:cxnLst/>
              <a:rect l="l" t="t" r="r" b="b"/>
              <a:pathLst>
                <a:path w="4" h="5" extrusionOk="0">
                  <a:moveTo>
                    <a:pt x="3" y="4"/>
                  </a:moveTo>
                  <a:lnTo>
                    <a:pt x="2" y="4"/>
                  </a:lnTo>
                  <a:lnTo>
                    <a:pt x="1" y="2"/>
                  </a:lnTo>
                  <a:lnTo>
                    <a:pt x="0" y="1"/>
                  </a:lnTo>
                  <a:lnTo>
                    <a:pt x="1" y="0"/>
                  </a:lnTo>
                  <a:lnTo>
                    <a:pt x="1" y="0"/>
                  </a:lnTo>
                  <a:lnTo>
                    <a:pt x="2" y="1"/>
                  </a:lnTo>
                  <a:lnTo>
                    <a:pt x="3" y="2"/>
                  </a:lnTo>
                  <a:lnTo>
                    <a:pt x="3" y="3"/>
                  </a:lnTo>
                  <a:lnTo>
                    <a:pt x="3"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43" name="Google Shape;3243;p203"/>
            <p:cNvSpPr/>
            <p:nvPr/>
          </p:nvSpPr>
          <p:spPr>
            <a:xfrm>
              <a:off x="3415234" y="3273894"/>
              <a:ext cx="4188" cy="7386"/>
            </a:xfrm>
            <a:custGeom>
              <a:avLst/>
              <a:gdLst/>
              <a:ahLst/>
              <a:cxnLst/>
              <a:rect l="l" t="t" r="r" b="b"/>
              <a:pathLst>
                <a:path w="6" h="11" extrusionOk="0">
                  <a:moveTo>
                    <a:pt x="5" y="8"/>
                  </a:moveTo>
                  <a:lnTo>
                    <a:pt x="5" y="10"/>
                  </a:lnTo>
                  <a:lnTo>
                    <a:pt x="3" y="9"/>
                  </a:lnTo>
                  <a:lnTo>
                    <a:pt x="3" y="8"/>
                  </a:lnTo>
                  <a:lnTo>
                    <a:pt x="2" y="7"/>
                  </a:lnTo>
                  <a:lnTo>
                    <a:pt x="1" y="5"/>
                  </a:lnTo>
                  <a:lnTo>
                    <a:pt x="0" y="2"/>
                  </a:lnTo>
                  <a:lnTo>
                    <a:pt x="2" y="0"/>
                  </a:lnTo>
                  <a:lnTo>
                    <a:pt x="3" y="0"/>
                  </a:lnTo>
                  <a:lnTo>
                    <a:pt x="4" y="0"/>
                  </a:lnTo>
                  <a:lnTo>
                    <a:pt x="4" y="1"/>
                  </a:lnTo>
                  <a:lnTo>
                    <a:pt x="3" y="4"/>
                  </a:lnTo>
                  <a:lnTo>
                    <a:pt x="3" y="6"/>
                  </a:lnTo>
                  <a:lnTo>
                    <a:pt x="5" y="8"/>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44" name="Google Shape;3244;p203"/>
            <p:cNvSpPr/>
            <p:nvPr/>
          </p:nvSpPr>
          <p:spPr>
            <a:xfrm>
              <a:off x="3218450" y="3259122"/>
              <a:ext cx="8374" cy="3692"/>
            </a:xfrm>
            <a:custGeom>
              <a:avLst/>
              <a:gdLst/>
              <a:ahLst/>
              <a:cxnLst/>
              <a:rect l="l" t="t" r="r" b="b"/>
              <a:pathLst>
                <a:path w="8" h="6" extrusionOk="0">
                  <a:moveTo>
                    <a:pt x="3" y="5"/>
                  </a:moveTo>
                  <a:lnTo>
                    <a:pt x="1" y="5"/>
                  </a:lnTo>
                  <a:lnTo>
                    <a:pt x="0" y="5"/>
                  </a:lnTo>
                  <a:lnTo>
                    <a:pt x="1" y="4"/>
                  </a:lnTo>
                  <a:lnTo>
                    <a:pt x="1" y="4"/>
                  </a:lnTo>
                  <a:lnTo>
                    <a:pt x="6" y="0"/>
                  </a:lnTo>
                  <a:lnTo>
                    <a:pt x="7" y="1"/>
                  </a:lnTo>
                  <a:lnTo>
                    <a:pt x="7" y="2"/>
                  </a:lnTo>
                  <a:lnTo>
                    <a:pt x="5" y="3"/>
                  </a:lnTo>
                  <a:lnTo>
                    <a:pt x="4" y="4"/>
                  </a:lnTo>
                  <a:lnTo>
                    <a:pt x="4" y="4"/>
                  </a:lnTo>
                  <a:lnTo>
                    <a:pt x="3"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45" name="Google Shape;3245;p203"/>
            <p:cNvSpPr/>
            <p:nvPr/>
          </p:nvSpPr>
          <p:spPr>
            <a:xfrm>
              <a:off x="3222636" y="3255428"/>
              <a:ext cx="4188" cy="3694"/>
            </a:xfrm>
            <a:custGeom>
              <a:avLst/>
              <a:gdLst/>
              <a:ahLst/>
              <a:cxnLst/>
              <a:rect l="l" t="t" r="r" b="b"/>
              <a:pathLst>
                <a:path w="5" h="4" extrusionOk="0">
                  <a:moveTo>
                    <a:pt x="3" y="3"/>
                  </a:moveTo>
                  <a:lnTo>
                    <a:pt x="2" y="3"/>
                  </a:lnTo>
                  <a:lnTo>
                    <a:pt x="0" y="2"/>
                  </a:lnTo>
                  <a:lnTo>
                    <a:pt x="0" y="2"/>
                  </a:lnTo>
                  <a:lnTo>
                    <a:pt x="2" y="1"/>
                  </a:lnTo>
                  <a:lnTo>
                    <a:pt x="3" y="0"/>
                  </a:lnTo>
                  <a:lnTo>
                    <a:pt x="4" y="1"/>
                  </a:lnTo>
                  <a:lnTo>
                    <a:pt x="3"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46" name="Google Shape;3246;p203"/>
            <p:cNvSpPr/>
            <p:nvPr/>
          </p:nvSpPr>
          <p:spPr>
            <a:xfrm>
              <a:off x="3218450" y="3255428"/>
              <a:ext cx="4185" cy="3694"/>
            </a:xfrm>
            <a:custGeom>
              <a:avLst/>
              <a:gdLst/>
              <a:ahLst/>
              <a:cxnLst/>
              <a:rect l="l" t="t" r="r" b="b"/>
              <a:pathLst>
                <a:path w="3" h="4" extrusionOk="0">
                  <a:moveTo>
                    <a:pt x="2" y="2"/>
                  </a:moveTo>
                  <a:lnTo>
                    <a:pt x="2" y="3"/>
                  </a:lnTo>
                  <a:lnTo>
                    <a:pt x="0" y="2"/>
                  </a:lnTo>
                  <a:lnTo>
                    <a:pt x="0" y="1"/>
                  </a:lnTo>
                  <a:lnTo>
                    <a:pt x="0" y="0"/>
                  </a:lnTo>
                  <a:lnTo>
                    <a:pt x="1" y="0"/>
                  </a:lnTo>
                  <a:lnTo>
                    <a:pt x="2"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47" name="Google Shape;3247;p203"/>
            <p:cNvSpPr/>
            <p:nvPr/>
          </p:nvSpPr>
          <p:spPr>
            <a:xfrm>
              <a:off x="3226824" y="3251737"/>
              <a:ext cx="4185" cy="3692"/>
            </a:xfrm>
            <a:custGeom>
              <a:avLst/>
              <a:gdLst/>
              <a:ahLst/>
              <a:cxnLst/>
              <a:rect l="l" t="t" r="r" b="b"/>
              <a:pathLst>
                <a:path w="2" h="4" extrusionOk="0">
                  <a:moveTo>
                    <a:pt x="1" y="3"/>
                  </a:moveTo>
                  <a:lnTo>
                    <a:pt x="0" y="3"/>
                  </a:lnTo>
                  <a:lnTo>
                    <a:pt x="0" y="3"/>
                  </a:lnTo>
                  <a:lnTo>
                    <a:pt x="0" y="2"/>
                  </a:lnTo>
                  <a:lnTo>
                    <a:pt x="0" y="0"/>
                  </a:lnTo>
                  <a:lnTo>
                    <a:pt x="1" y="0"/>
                  </a:lnTo>
                  <a:lnTo>
                    <a:pt x="1" y="1"/>
                  </a:lnTo>
                  <a:lnTo>
                    <a:pt x="1" y="2"/>
                  </a:lnTo>
                  <a:lnTo>
                    <a:pt x="1"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48" name="Google Shape;3248;p203"/>
            <p:cNvSpPr/>
            <p:nvPr/>
          </p:nvSpPr>
          <p:spPr>
            <a:xfrm>
              <a:off x="2242896" y="3244350"/>
              <a:ext cx="4188" cy="3692"/>
            </a:xfrm>
            <a:custGeom>
              <a:avLst/>
              <a:gdLst/>
              <a:ahLst/>
              <a:cxnLst/>
              <a:rect l="l" t="t" r="r" b="b"/>
              <a:pathLst>
                <a:path w="3" h="5" extrusionOk="0">
                  <a:moveTo>
                    <a:pt x="2" y="3"/>
                  </a:moveTo>
                  <a:lnTo>
                    <a:pt x="2" y="4"/>
                  </a:lnTo>
                  <a:lnTo>
                    <a:pt x="2" y="4"/>
                  </a:lnTo>
                  <a:lnTo>
                    <a:pt x="0" y="2"/>
                  </a:lnTo>
                  <a:lnTo>
                    <a:pt x="0" y="1"/>
                  </a:lnTo>
                  <a:lnTo>
                    <a:pt x="1" y="0"/>
                  </a:lnTo>
                  <a:lnTo>
                    <a:pt x="2"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49" name="Google Shape;3249;p203"/>
            <p:cNvSpPr/>
            <p:nvPr/>
          </p:nvSpPr>
          <p:spPr>
            <a:xfrm>
              <a:off x="3285440" y="3236964"/>
              <a:ext cx="29307" cy="18464"/>
            </a:xfrm>
            <a:custGeom>
              <a:avLst/>
              <a:gdLst/>
              <a:ahLst/>
              <a:cxnLst/>
              <a:rect l="l" t="t" r="r" b="b"/>
              <a:pathLst>
                <a:path w="29" h="23" extrusionOk="0">
                  <a:moveTo>
                    <a:pt x="13" y="13"/>
                  </a:moveTo>
                  <a:lnTo>
                    <a:pt x="12" y="15"/>
                  </a:lnTo>
                  <a:lnTo>
                    <a:pt x="12" y="15"/>
                  </a:lnTo>
                  <a:lnTo>
                    <a:pt x="9" y="19"/>
                  </a:lnTo>
                  <a:lnTo>
                    <a:pt x="7" y="22"/>
                  </a:lnTo>
                  <a:lnTo>
                    <a:pt x="5" y="22"/>
                  </a:lnTo>
                  <a:lnTo>
                    <a:pt x="5" y="21"/>
                  </a:lnTo>
                  <a:lnTo>
                    <a:pt x="5" y="19"/>
                  </a:lnTo>
                  <a:lnTo>
                    <a:pt x="5" y="18"/>
                  </a:lnTo>
                  <a:lnTo>
                    <a:pt x="7" y="16"/>
                  </a:lnTo>
                  <a:lnTo>
                    <a:pt x="7" y="15"/>
                  </a:lnTo>
                  <a:lnTo>
                    <a:pt x="7" y="14"/>
                  </a:lnTo>
                  <a:lnTo>
                    <a:pt x="5" y="16"/>
                  </a:lnTo>
                  <a:lnTo>
                    <a:pt x="6" y="16"/>
                  </a:lnTo>
                  <a:lnTo>
                    <a:pt x="6" y="16"/>
                  </a:lnTo>
                  <a:lnTo>
                    <a:pt x="6" y="17"/>
                  </a:lnTo>
                  <a:lnTo>
                    <a:pt x="1" y="16"/>
                  </a:lnTo>
                  <a:lnTo>
                    <a:pt x="0" y="15"/>
                  </a:lnTo>
                  <a:lnTo>
                    <a:pt x="0" y="13"/>
                  </a:lnTo>
                  <a:lnTo>
                    <a:pt x="2" y="10"/>
                  </a:lnTo>
                  <a:lnTo>
                    <a:pt x="7" y="5"/>
                  </a:lnTo>
                  <a:lnTo>
                    <a:pt x="10" y="3"/>
                  </a:lnTo>
                  <a:lnTo>
                    <a:pt x="16" y="0"/>
                  </a:lnTo>
                  <a:lnTo>
                    <a:pt x="20" y="0"/>
                  </a:lnTo>
                  <a:lnTo>
                    <a:pt x="24" y="0"/>
                  </a:lnTo>
                  <a:lnTo>
                    <a:pt x="26" y="1"/>
                  </a:lnTo>
                  <a:lnTo>
                    <a:pt x="28" y="2"/>
                  </a:lnTo>
                  <a:lnTo>
                    <a:pt x="26" y="3"/>
                  </a:lnTo>
                  <a:lnTo>
                    <a:pt x="19" y="4"/>
                  </a:lnTo>
                  <a:lnTo>
                    <a:pt x="19" y="5"/>
                  </a:lnTo>
                  <a:lnTo>
                    <a:pt x="20" y="5"/>
                  </a:lnTo>
                  <a:lnTo>
                    <a:pt x="21" y="6"/>
                  </a:lnTo>
                  <a:lnTo>
                    <a:pt x="20" y="8"/>
                  </a:lnTo>
                  <a:lnTo>
                    <a:pt x="13" y="1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50" name="Google Shape;3250;p203"/>
            <p:cNvSpPr/>
            <p:nvPr/>
          </p:nvSpPr>
          <p:spPr>
            <a:xfrm>
              <a:off x="2255458" y="3236964"/>
              <a:ext cx="4185" cy="7386"/>
            </a:xfrm>
            <a:custGeom>
              <a:avLst/>
              <a:gdLst/>
              <a:ahLst/>
              <a:cxnLst/>
              <a:rect l="l" t="t" r="r" b="b"/>
              <a:pathLst>
                <a:path w="5" h="7" extrusionOk="0">
                  <a:moveTo>
                    <a:pt x="4" y="4"/>
                  </a:moveTo>
                  <a:lnTo>
                    <a:pt x="4" y="5"/>
                  </a:lnTo>
                  <a:lnTo>
                    <a:pt x="3" y="6"/>
                  </a:lnTo>
                  <a:lnTo>
                    <a:pt x="2" y="6"/>
                  </a:lnTo>
                  <a:lnTo>
                    <a:pt x="2" y="5"/>
                  </a:lnTo>
                  <a:lnTo>
                    <a:pt x="2" y="5"/>
                  </a:lnTo>
                  <a:lnTo>
                    <a:pt x="0" y="6"/>
                  </a:lnTo>
                  <a:lnTo>
                    <a:pt x="0" y="3"/>
                  </a:lnTo>
                  <a:lnTo>
                    <a:pt x="1" y="0"/>
                  </a:lnTo>
                  <a:lnTo>
                    <a:pt x="2" y="0"/>
                  </a:lnTo>
                  <a:lnTo>
                    <a:pt x="3" y="2"/>
                  </a:lnTo>
                  <a:lnTo>
                    <a:pt x="4"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51" name="Google Shape;3251;p203"/>
            <p:cNvSpPr/>
            <p:nvPr/>
          </p:nvSpPr>
          <p:spPr>
            <a:xfrm>
              <a:off x="2251269" y="3225884"/>
              <a:ext cx="4188" cy="7386"/>
            </a:xfrm>
            <a:custGeom>
              <a:avLst/>
              <a:gdLst/>
              <a:ahLst/>
              <a:cxnLst/>
              <a:rect l="l" t="t" r="r" b="b"/>
              <a:pathLst>
                <a:path w="4" h="8" extrusionOk="0">
                  <a:moveTo>
                    <a:pt x="3" y="6"/>
                  </a:moveTo>
                  <a:lnTo>
                    <a:pt x="2" y="7"/>
                  </a:lnTo>
                  <a:lnTo>
                    <a:pt x="1" y="6"/>
                  </a:lnTo>
                  <a:lnTo>
                    <a:pt x="0" y="5"/>
                  </a:lnTo>
                  <a:lnTo>
                    <a:pt x="0" y="2"/>
                  </a:lnTo>
                  <a:lnTo>
                    <a:pt x="0" y="1"/>
                  </a:lnTo>
                  <a:lnTo>
                    <a:pt x="1" y="0"/>
                  </a:lnTo>
                  <a:lnTo>
                    <a:pt x="2" y="1"/>
                  </a:lnTo>
                  <a:lnTo>
                    <a:pt x="2" y="2"/>
                  </a:lnTo>
                  <a:lnTo>
                    <a:pt x="3"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52" name="Google Shape;3252;p203"/>
            <p:cNvSpPr/>
            <p:nvPr/>
          </p:nvSpPr>
          <p:spPr>
            <a:xfrm>
              <a:off x="3268693" y="3207421"/>
              <a:ext cx="20933" cy="14772"/>
            </a:xfrm>
            <a:custGeom>
              <a:avLst/>
              <a:gdLst/>
              <a:ahLst/>
              <a:cxnLst/>
              <a:rect l="l" t="t" r="r" b="b"/>
              <a:pathLst>
                <a:path w="23" h="17" extrusionOk="0">
                  <a:moveTo>
                    <a:pt x="7" y="12"/>
                  </a:moveTo>
                  <a:lnTo>
                    <a:pt x="7" y="13"/>
                  </a:lnTo>
                  <a:lnTo>
                    <a:pt x="8" y="13"/>
                  </a:lnTo>
                  <a:lnTo>
                    <a:pt x="8" y="13"/>
                  </a:lnTo>
                  <a:lnTo>
                    <a:pt x="7" y="14"/>
                  </a:lnTo>
                  <a:lnTo>
                    <a:pt x="3" y="16"/>
                  </a:lnTo>
                  <a:lnTo>
                    <a:pt x="1" y="16"/>
                  </a:lnTo>
                  <a:lnTo>
                    <a:pt x="0" y="16"/>
                  </a:lnTo>
                  <a:lnTo>
                    <a:pt x="0" y="14"/>
                  </a:lnTo>
                  <a:lnTo>
                    <a:pt x="0" y="13"/>
                  </a:lnTo>
                  <a:lnTo>
                    <a:pt x="0" y="13"/>
                  </a:lnTo>
                  <a:lnTo>
                    <a:pt x="0" y="13"/>
                  </a:lnTo>
                  <a:lnTo>
                    <a:pt x="0" y="12"/>
                  </a:lnTo>
                  <a:lnTo>
                    <a:pt x="1" y="11"/>
                  </a:lnTo>
                  <a:lnTo>
                    <a:pt x="14" y="3"/>
                  </a:lnTo>
                  <a:lnTo>
                    <a:pt x="19" y="1"/>
                  </a:lnTo>
                  <a:lnTo>
                    <a:pt x="22" y="0"/>
                  </a:lnTo>
                  <a:lnTo>
                    <a:pt x="22" y="0"/>
                  </a:lnTo>
                  <a:lnTo>
                    <a:pt x="19" y="3"/>
                  </a:lnTo>
                  <a:lnTo>
                    <a:pt x="18" y="5"/>
                  </a:lnTo>
                  <a:lnTo>
                    <a:pt x="18" y="5"/>
                  </a:lnTo>
                  <a:lnTo>
                    <a:pt x="18" y="7"/>
                  </a:lnTo>
                  <a:lnTo>
                    <a:pt x="9" y="11"/>
                  </a:lnTo>
                  <a:lnTo>
                    <a:pt x="7" y="1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53" name="Google Shape;3253;p203"/>
            <p:cNvSpPr/>
            <p:nvPr/>
          </p:nvSpPr>
          <p:spPr>
            <a:xfrm>
              <a:off x="2247084" y="3200034"/>
              <a:ext cx="12560" cy="18464"/>
            </a:xfrm>
            <a:custGeom>
              <a:avLst/>
              <a:gdLst/>
              <a:ahLst/>
              <a:cxnLst/>
              <a:rect l="l" t="t" r="r" b="b"/>
              <a:pathLst>
                <a:path w="13" h="24" extrusionOk="0">
                  <a:moveTo>
                    <a:pt x="5" y="11"/>
                  </a:moveTo>
                  <a:lnTo>
                    <a:pt x="7" y="17"/>
                  </a:lnTo>
                  <a:lnTo>
                    <a:pt x="7" y="15"/>
                  </a:lnTo>
                  <a:lnTo>
                    <a:pt x="12" y="19"/>
                  </a:lnTo>
                  <a:lnTo>
                    <a:pt x="12" y="21"/>
                  </a:lnTo>
                  <a:lnTo>
                    <a:pt x="11" y="22"/>
                  </a:lnTo>
                  <a:lnTo>
                    <a:pt x="10" y="23"/>
                  </a:lnTo>
                  <a:lnTo>
                    <a:pt x="10" y="22"/>
                  </a:lnTo>
                  <a:lnTo>
                    <a:pt x="9" y="20"/>
                  </a:lnTo>
                  <a:lnTo>
                    <a:pt x="8" y="19"/>
                  </a:lnTo>
                  <a:lnTo>
                    <a:pt x="6" y="19"/>
                  </a:lnTo>
                  <a:lnTo>
                    <a:pt x="5" y="17"/>
                  </a:lnTo>
                  <a:lnTo>
                    <a:pt x="4" y="16"/>
                  </a:lnTo>
                  <a:lnTo>
                    <a:pt x="4" y="12"/>
                  </a:lnTo>
                  <a:lnTo>
                    <a:pt x="4" y="12"/>
                  </a:lnTo>
                  <a:lnTo>
                    <a:pt x="2" y="11"/>
                  </a:lnTo>
                  <a:lnTo>
                    <a:pt x="2" y="10"/>
                  </a:lnTo>
                  <a:lnTo>
                    <a:pt x="0" y="8"/>
                  </a:lnTo>
                  <a:lnTo>
                    <a:pt x="0" y="7"/>
                  </a:lnTo>
                  <a:lnTo>
                    <a:pt x="0" y="5"/>
                  </a:lnTo>
                  <a:lnTo>
                    <a:pt x="2" y="2"/>
                  </a:lnTo>
                  <a:lnTo>
                    <a:pt x="4" y="0"/>
                  </a:lnTo>
                  <a:lnTo>
                    <a:pt x="4" y="1"/>
                  </a:lnTo>
                  <a:lnTo>
                    <a:pt x="5" y="1"/>
                  </a:lnTo>
                  <a:lnTo>
                    <a:pt x="7" y="3"/>
                  </a:lnTo>
                  <a:lnTo>
                    <a:pt x="6" y="4"/>
                  </a:lnTo>
                  <a:lnTo>
                    <a:pt x="1" y="7"/>
                  </a:lnTo>
                  <a:lnTo>
                    <a:pt x="1" y="7"/>
                  </a:lnTo>
                  <a:lnTo>
                    <a:pt x="4" y="8"/>
                  </a:lnTo>
                  <a:lnTo>
                    <a:pt x="4" y="9"/>
                  </a:lnTo>
                  <a:lnTo>
                    <a:pt x="5" y="1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54" name="Google Shape;3254;p203"/>
            <p:cNvSpPr/>
            <p:nvPr/>
          </p:nvSpPr>
          <p:spPr>
            <a:xfrm>
              <a:off x="2242896" y="3192649"/>
              <a:ext cx="4188" cy="7386"/>
            </a:xfrm>
            <a:custGeom>
              <a:avLst/>
              <a:gdLst/>
              <a:ahLst/>
              <a:cxnLst/>
              <a:rect l="l" t="t" r="r" b="b"/>
              <a:pathLst>
                <a:path w="5" h="7" extrusionOk="0">
                  <a:moveTo>
                    <a:pt x="4" y="6"/>
                  </a:moveTo>
                  <a:lnTo>
                    <a:pt x="3" y="6"/>
                  </a:lnTo>
                  <a:lnTo>
                    <a:pt x="1" y="5"/>
                  </a:lnTo>
                  <a:lnTo>
                    <a:pt x="0" y="5"/>
                  </a:lnTo>
                  <a:lnTo>
                    <a:pt x="0" y="3"/>
                  </a:lnTo>
                  <a:lnTo>
                    <a:pt x="0" y="1"/>
                  </a:lnTo>
                  <a:lnTo>
                    <a:pt x="1" y="0"/>
                  </a:lnTo>
                  <a:lnTo>
                    <a:pt x="2" y="0"/>
                  </a:lnTo>
                  <a:lnTo>
                    <a:pt x="2" y="3"/>
                  </a:lnTo>
                  <a:lnTo>
                    <a:pt x="4" y="5"/>
                  </a:lnTo>
                  <a:lnTo>
                    <a:pt x="4"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55" name="Google Shape;3255;p203"/>
            <p:cNvSpPr/>
            <p:nvPr/>
          </p:nvSpPr>
          <p:spPr>
            <a:xfrm>
              <a:off x="2234522" y="3188954"/>
              <a:ext cx="4188" cy="7386"/>
            </a:xfrm>
            <a:custGeom>
              <a:avLst/>
              <a:gdLst/>
              <a:ahLst/>
              <a:cxnLst/>
              <a:rect l="l" t="t" r="r" b="b"/>
              <a:pathLst>
                <a:path w="6" h="8" extrusionOk="0">
                  <a:moveTo>
                    <a:pt x="4" y="6"/>
                  </a:moveTo>
                  <a:lnTo>
                    <a:pt x="5" y="7"/>
                  </a:lnTo>
                  <a:lnTo>
                    <a:pt x="1" y="6"/>
                  </a:lnTo>
                  <a:lnTo>
                    <a:pt x="0" y="6"/>
                  </a:lnTo>
                  <a:lnTo>
                    <a:pt x="0" y="4"/>
                  </a:lnTo>
                  <a:lnTo>
                    <a:pt x="0" y="1"/>
                  </a:lnTo>
                  <a:lnTo>
                    <a:pt x="0" y="1"/>
                  </a:lnTo>
                  <a:lnTo>
                    <a:pt x="1" y="0"/>
                  </a:lnTo>
                  <a:lnTo>
                    <a:pt x="4" y="4"/>
                  </a:lnTo>
                  <a:lnTo>
                    <a:pt x="4"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56" name="Google Shape;3256;p203"/>
            <p:cNvSpPr/>
            <p:nvPr/>
          </p:nvSpPr>
          <p:spPr>
            <a:xfrm>
              <a:off x="2238710" y="3188954"/>
              <a:ext cx="8374" cy="3694"/>
            </a:xfrm>
            <a:custGeom>
              <a:avLst/>
              <a:gdLst/>
              <a:ahLst/>
              <a:cxnLst/>
              <a:rect l="l" t="t" r="r" b="b"/>
              <a:pathLst>
                <a:path w="9" h="6" extrusionOk="0">
                  <a:moveTo>
                    <a:pt x="8" y="2"/>
                  </a:moveTo>
                  <a:lnTo>
                    <a:pt x="8" y="2"/>
                  </a:lnTo>
                  <a:lnTo>
                    <a:pt x="7" y="3"/>
                  </a:lnTo>
                  <a:lnTo>
                    <a:pt x="6" y="3"/>
                  </a:lnTo>
                  <a:lnTo>
                    <a:pt x="4" y="2"/>
                  </a:lnTo>
                  <a:lnTo>
                    <a:pt x="3" y="2"/>
                  </a:lnTo>
                  <a:lnTo>
                    <a:pt x="4" y="4"/>
                  </a:lnTo>
                  <a:lnTo>
                    <a:pt x="4" y="5"/>
                  </a:lnTo>
                  <a:lnTo>
                    <a:pt x="1" y="3"/>
                  </a:lnTo>
                  <a:lnTo>
                    <a:pt x="0" y="2"/>
                  </a:lnTo>
                  <a:lnTo>
                    <a:pt x="2" y="1"/>
                  </a:lnTo>
                  <a:lnTo>
                    <a:pt x="3" y="0"/>
                  </a:lnTo>
                  <a:lnTo>
                    <a:pt x="4" y="0"/>
                  </a:lnTo>
                  <a:lnTo>
                    <a:pt x="8"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57" name="Google Shape;3257;p203"/>
            <p:cNvSpPr/>
            <p:nvPr/>
          </p:nvSpPr>
          <p:spPr>
            <a:xfrm>
              <a:off x="840278" y="2978454"/>
              <a:ext cx="41869" cy="33236"/>
            </a:xfrm>
            <a:custGeom>
              <a:avLst/>
              <a:gdLst/>
              <a:ahLst/>
              <a:cxnLst/>
              <a:rect l="l" t="t" r="r" b="b"/>
              <a:pathLst>
                <a:path w="42" h="40" extrusionOk="0">
                  <a:moveTo>
                    <a:pt x="36" y="12"/>
                  </a:moveTo>
                  <a:lnTo>
                    <a:pt x="26" y="18"/>
                  </a:lnTo>
                  <a:lnTo>
                    <a:pt x="23" y="22"/>
                  </a:lnTo>
                  <a:lnTo>
                    <a:pt x="20" y="26"/>
                  </a:lnTo>
                  <a:lnTo>
                    <a:pt x="18" y="28"/>
                  </a:lnTo>
                  <a:lnTo>
                    <a:pt x="17" y="29"/>
                  </a:lnTo>
                  <a:lnTo>
                    <a:pt x="15" y="30"/>
                  </a:lnTo>
                  <a:lnTo>
                    <a:pt x="12" y="33"/>
                  </a:lnTo>
                  <a:lnTo>
                    <a:pt x="11" y="33"/>
                  </a:lnTo>
                  <a:lnTo>
                    <a:pt x="1" y="39"/>
                  </a:lnTo>
                  <a:lnTo>
                    <a:pt x="0" y="39"/>
                  </a:lnTo>
                  <a:lnTo>
                    <a:pt x="1" y="38"/>
                  </a:lnTo>
                  <a:lnTo>
                    <a:pt x="4" y="35"/>
                  </a:lnTo>
                  <a:lnTo>
                    <a:pt x="6" y="33"/>
                  </a:lnTo>
                  <a:lnTo>
                    <a:pt x="8" y="29"/>
                  </a:lnTo>
                  <a:lnTo>
                    <a:pt x="9" y="28"/>
                  </a:lnTo>
                  <a:lnTo>
                    <a:pt x="10" y="26"/>
                  </a:lnTo>
                  <a:lnTo>
                    <a:pt x="10" y="23"/>
                  </a:lnTo>
                  <a:lnTo>
                    <a:pt x="11" y="21"/>
                  </a:lnTo>
                  <a:lnTo>
                    <a:pt x="13" y="18"/>
                  </a:lnTo>
                  <a:lnTo>
                    <a:pt x="14" y="17"/>
                  </a:lnTo>
                  <a:lnTo>
                    <a:pt x="17" y="17"/>
                  </a:lnTo>
                  <a:lnTo>
                    <a:pt x="21" y="17"/>
                  </a:lnTo>
                  <a:lnTo>
                    <a:pt x="23" y="15"/>
                  </a:lnTo>
                  <a:lnTo>
                    <a:pt x="23" y="15"/>
                  </a:lnTo>
                  <a:lnTo>
                    <a:pt x="22" y="13"/>
                  </a:lnTo>
                  <a:lnTo>
                    <a:pt x="22" y="12"/>
                  </a:lnTo>
                  <a:lnTo>
                    <a:pt x="22" y="9"/>
                  </a:lnTo>
                  <a:lnTo>
                    <a:pt x="23" y="6"/>
                  </a:lnTo>
                  <a:lnTo>
                    <a:pt x="26" y="4"/>
                  </a:lnTo>
                  <a:lnTo>
                    <a:pt x="29" y="2"/>
                  </a:lnTo>
                  <a:lnTo>
                    <a:pt x="33" y="0"/>
                  </a:lnTo>
                  <a:lnTo>
                    <a:pt x="35" y="0"/>
                  </a:lnTo>
                  <a:lnTo>
                    <a:pt x="40" y="4"/>
                  </a:lnTo>
                  <a:lnTo>
                    <a:pt x="41" y="5"/>
                  </a:lnTo>
                  <a:lnTo>
                    <a:pt x="40" y="7"/>
                  </a:lnTo>
                  <a:lnTo>
                    <a:pt x="39" y="10"/>
                  </a:lnTo>
                  <a:lnTo>
                    <a:pt x="36" y="1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58" name="Google Shape;3258;p203"/>
            <p:cNvSpPr/>
            <p:nvPr/>
          </p:nvSpPr>
          <p:spPr>
            <a:xfrm>
              <a:off x="928202" y="2967374"/>
              <a:ext cx="4188" cy="7386"/>
            </a:xfrm>
            <a:custGeom>
              <a:avLst/>
              <a:gdLst/>
              <a:ahLst/>
              <a:cxnLst/>
              <a:rect l="l" t="t" r="r" b="b"/>
              <a:pathLst>
                <a:path w="6" h="8" extrusionOk="0">
                  <a:moveTo>
                    <a:pt x="1" y="7"/>
                  </a:moveTo>
                  <a:lnTo>
                    <a:pt x="0" y="7"/>
                  </a:lnTo>
                  <a:lnTo>
                    <a:pt x="0" y="6"/>
                  </a:lnTo>
                  <a:lnTo>
                    <a:pt x="0" y="4"/>
                  </a:lnTo>
                  <a:lnTo>
                    <a:pt x="0" y="3"/>
                  </a:lnTo>
                  <a:lnTo>
                    <a:pt x="1" y="2"/>
                  </a:lnTo>
                  <a:lnTo>
                    <a:pt x="3" y="1"/>
                  </a:lnTo>
                  <a:lnTo>
                    <a:pt x="4" y="0"/>
                  </a:lnTo>
                  <a:lnTo>
                    <a:pt x="5" y="1"/>
                  </a:lnTo>
                  <a:lnTo>
                    <a:pt x="3" y="3"/>
                  </a:lnTo>
                  <a:lnTo>
                    <a:pt x="2" y="5"/>
                  </a:lnTo>
                  <a:lnTo>
                    <a:pt x="1" y="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59" name="Google Shape;3259;p203"/>
            <p:cNvSpPr/>
            <p:nvPr/>
          </p:nvSpPr>
          <p:spPr>
            <a:xfrm>
              <a:off x="882147" y="2959988"/>
              <a:ext cx="50243" cy="33238"/>
            </a:xfrm>
            <a:custGeom>
              <a:avLst/>
              <a:gdLst/>
              <a:ahLst/>
              <a:cxnLst/>
              <a:rect l="l" t="t" r="r" b="b"/>
              <a:pathLst>
                <a:path w="51" h="41" extrusionOk="0">
                  <a:moveTo>
                    <a:pt x="38" y="5"/>
                  </a:moveTo>
                  <a:lnTo>
                    <a:pt x="39" y="8"/>
                  </a:lnTo>
                  <a:lnTo>
                    <a:pt x="42" y="6"/>
                  </a:lnTo>
                  <a:lnTo>
                    <a:pt x="44" y="4"/>
                  </a:lnTo>
                  <a:lnTo>
                    <a:pt x="45" y="1"/>
                  </a:lnTo>
                  <a:lnTo>
                    <a:pt x="46" y="0"/>
                  </a:lnTo>
                  <a:lnTo>
                    <a:pt x="47" y="1"/>
                  </a:lnTo>
                  <a:lnTo>
                    <a:pt x="50" y="4"/>
                  </a:lnTo>
                  <a:lnTo>
                    <a:pt x="48" y="6"/>
                  </a:lnTo>
                  <a:lnTo>
                    <a:pt x="42" y="11"/>
                  </a:lnTo>
                  <a:lnTo>
                    <a:pt x="40" y="14"/>
                  </a:lnTo>
                  <a:lnTo>
                    <a:pt x="40" y="16"/>
                  </a:lnTo>
                  <a:lnTo>
                    <a:pt x="45" y="15"/>
                  </a:lnTo>
                  <a:lnTo>
                    <a:pt x="46" y="15"/>
                  </a:lnTo>
                  <a:lnTo>
                    <a:pt x="48" y="16"/>
                  </a:lnTo>
                  <a:lnTo>
                    <a:pt x="46" y="17"/>
                  </a:lnTo>
                  <a:lnTo>
                    <a:pt x="44" y="19"/>
                  </a:lnTo>
                  <a:lnTo>
                    <a:pt x="41" y="21"/>
                  </a:lnTo>
                  <a:lnTo>
                    <a:pt x="35" y="25"/>
                  </a:lnTo>
                  <a:lnTo>
                    <a:pt x="33" y="28"/>
                  </a:lnTo>
                  <a:lnTo>
                    <a:pt x="31" y="30"/>
                  </a:lnTo>
                  <a:lnTo>
                    <a:pt x="27" y="30"/>
                  </a:lnTo>
                  <a:lnTo>
                    <a:pt x="21" y="32"/>
                  </a:lnTo>
                  <a:lnTo>
                    <a:pt x="17" y="34"/>
                  </a:lnTo>
                  <a:lnTo>
                    <a:pt x="16" y="35"/>
                  </a:lnTo>
                  <a:lnTo>
                    <a:pt x="15" y="35"/>
                  </a:lnTo>
                  <a:lnTo>
                    <a:pt x="14" y="35"/>
                  </a:lnTo>
                  <a:lnTo>
                    <a:pt x="12" y="36"/>
                  </a:lnTo>
                  <a:lnTo>
                    <a:pt x="10" y="38"/>
                  </a:lnTo>
                  <a:lnTo>
                    <a:pt x="9" y="39"/>
                  </a:lnTo>
                  <a:lnTo>
                    <a:pt x="7" y="39"/>
                  </a:lnTo>
                  <a:lnTo>
                    <a:pt x="5" y="40"/>
                  </a:lnTo>
                  <a:lnTo>
                    <a:pt x="4" y="40"/>
                  </a:lnTo>
                  <a:lnTo>
                    <a:pt x="1" y="38"/>
                  </a:lnTo>
                  <a:lnTo>
                    <a:pt x="0" y="36"/>
                  </a:lnTo>
                  <a:lnTo>
                    <a:pt x="3" y="34"/>
                  </a:lnTo>
                  <a:lnTo>
                    <a:pt x="5" y="33"/>
                  </a:lnTo>
                  <a:lnTo>
                    <a:pt x="9" y="33"/>
                  </a:lnTo>
                  <a:lnTo>
                    <a:pt x="12" y="30"/>
                  </a:lnTo>
                  <a:lnTo>
                    <a:pt x="19" y="27"/>
                  </a:lnTo>
                  <a:lnTo>
                    <a:pt x="21" y="25"/>
                  </a:lnTo>
                  <a:lnTo>
                    <a:pt x="23" y="19"/>
                  </a:lnTo>
                  <a:lnTo>
                    <a:pt x="25" y="19"/>
                  </a:lnTo>
                  <a:lnTo>
                    <a:pt x="25" y="16"/>
                  </a:lnTo>
                  <a:lnTo>
                    <a:pt x="29" y="16"/>
                  </a:lnTo>
                  <a:lnTo>
                    <a:pt x="31" y="19"/>
                  </a:lnTo>
                  <a:lnTo>
                    <a:pt x="31" y="19"/>
                  </a:lnTo>
                  <a:lnTo>
                    <a:pt x="32" y="19"/>
                  </a:lnTo>
                  <a:lnTo>
                    <a:pt x="32" y="17"/>
                  </a:lnTo>
                  <a:lnTo>
                    <a:pt x="34" y="16"/>
                  </a:lnTo>
                  <a:lnTo>
                    <a:pt x="33" y="14"/>
                  </a:lnTo>
                  <a:lnTo>
                    <a:pt x="29" y="13"/>
                  </a:lnTo>
                  <a:lnTo>
                    <a:pt x="26" y="12"/>
                  </a:lnTo>
                  <a:lnTo>
                    <a:pt x="25" y="12"/>
                  </a:lnTo>
                  <a:lnTo>
                    <a:pt x="23" y="11"/>
                  </a:lnTo>
                  <a:lnTo>
                    <a:pt x="22" y="10"/>
                  </a:lnTo>
                  <a:lnTo>
                    <a:pt x="22" y="8"/>
                  </a:lnTo>
                  <a:lnTo>
                    <a:pt x="22" y="7"/>
                  </a:lnTo>
                  <a:lnTo>
                    <a:pt x="23" y="5"/>
                  </a:lnTo>
                  <a:lnTo>
                    <a:pt x="25" y="3"/>
                  </a:lnTo>
                  <a:lnTo>
                    <a:pt x="26" y="2"/>
                  </a:lnTo>
                  <a:lnTo>
                    <a:pt x="31" y="1"/>
                  </a:lnTo>
                  <a:lnTo>
                    <a:pt x="34" y="0"/>
                  </a:lnTo>
                  <a:lnTo>
                    <a:pt x="36" y="0"/>
                  </a:lnTo>
                  <a:lnTo>
                    <a:pt x="37" y="0"/>
                  </a:lnTo>
                  <a:lnTo>
                    <a:pt x="38"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60" name="Google Shape;3260;p203"/>
            <p:cNvSpPr/>
            <p:nvPr/>
          </p:nvSpPr>
          <p:spPr>
            <a:xfrm>
              <a:off x="932390" y="2948910"/>
              <a:ext cx="12560" cy="7386"/>
            </a:xfrm>
            <a:custGeom>
              <a:avLst/>
              <a:gdLst/>
              <a:ahLst/>
              <a:cxnLst/>
              <a:rect l="l" t="t" r="r" b="b"/>
              <a:pathLst>
                <a:path w="13" h="10" extrusionOk="0">
                  <a:moveTo>
                    <a:pt x="7" y="8"/>
                  </a:moveTo>
                  <a:lnTo>
                    <a:pt x="7" y="9"/>
                  </a:lnTo>
                  <a:lnTo>
                    <a:pt x="6" y="9"/>
                  </a:lnTo>
                  <a:lnTo>
                    <a:pt x="5" y="9"/>
                  </a:lnTo>
                  <a:lnTo>
                    <a:pt x="1" y="9"/>
                  </a:lnTo>
                  <a:lnTo>
                    <a:pt x="1" y="9"/>
                  </a:lnTo>
                  <a:lnTo>
                    <a:pt x="0" y="6"/>
                  </a:lnTo>
                  <a:lnTo>
                    <a:pt x="0" y="4"/>
                  </a:lnTo>
                  <a:lnTo>
                    <a:pt x="0" y="3"/>
                  </a:lnTo>
                  <a:lnTo>
                    <a:pt x="1" y="1"/>
                  </a:lnTo>
                  <a:lnTo>
                    <a:pt x="4" y="0"/>
                  </a:lnTo>
                  <a:lnTo>
                    <a:pt x="6" y="1"/>
                  </a:lnTo>
                  <a:lnTo>
                    <a:pt x="11" y="4"/>
                  </a:lnTo>
                  <a:lnTo>
                    <a:pt x="12" y="6"/>
                  </a:lnTo>
                  <a:lnTo>
                    <a:pt x="12" y="6"/>
                  </a:lnTo>
                  <a:lnTo>
                    <a:pt x="11" y="7"/>
                  </a:lnTo>
                  <a:lnTo>
                    <a:pt x="7" y="8"/>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61" name="Google Shape;3261;p203"/>
            <p:cNvSpPr/>
            <p:nvPr/>
          </p:nvSpPr>
          <p:spPr>
            <a:xfrm>
              <a:off x="944950" y="2945216"/>
              <a:ext cx="8374" cy="7386"/>
            </a:xfrm>
            <a:custGeom>
              <a:avLst/>
              <a:gdLst/>
              <a:ahLst/>
              <a:cxnLst/>
              <a:rect l="l" t="t" r="r" b="b"/>
              <a:pathLst>
                <a:path w="10" h="10" extrusionOk="0">
                  <a:moveTo>
                    <a:pt x="4" y="9"/>
                  </a:moveTo>
                  <a:lnTo>
                    <a:pt x="2" y="9"/>
                  </a:lnTo>
                  <a:lnTo>
                    <a:pt x="2" y="9"/>
                  </a:lnTo>
                  <a:lnTo>
                    <a:pt x="2" y="6"/>
                  </a:lnTo>
                  <a:lnTo>
                    <a:pt x="0" y="2"/>
                  </a:lnTo>
                  <a:lnTo>
                    <a:pt x="3" y="0"/>
                  </a:lnTo>
                  <a:lnTo>
                    <a:pt x="4" y="0"/>
                  </a:lnTo>
                  <a:lnTo>
                    <a:pt x="5" y="1"/>
                  </a:lnTo>
                  <a:lnTo>
                    <a:pt x="6" y="4"/>
                  </a:lnTo>
                  <a:lnTo>
                    <a:pt x="7" y="5"/>
                  </a:lnTo>
                  <a:lnTo>
                    <a:pt x="9" y="5"/>
                  </a:lnTo>
                  <a:lnTo>
                    <a:pt x="7" y="6"/>
                  </a:lnTo>
                  <a:lnTo>
                    <a:pt x="4" y="9"/>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62" name="Google Shape;3262;p203"/>
            <p:cNvSpPr/>
            <p:nvPr/>
          </p:nvSpPr>
          <p:spPr>
            <a:xfrm>
              <a:off x="1032877" y="2937830"/>
              <a:ext cx="8374" cy="7386"/>
            </a:xfrm>
            <a:custGeom>
              <a:avLst/>
              <a:gdLst/>
              <a:ahLst/>
              <a:cxnLst/>
              <a:rect l="l" t="t" r="r" b="b"/>
              <a:pathLst>
                <a:path w="10" h="7" extrusionOk="0">
                  <a:moveTo>
                    <a:pt x="9" y="5"/>
                  </a:moveTo>
                  <a:lnTo>
                    <a:pt x="6" y="6"/>
                  </a:lnTo>
                  <a:lnTo>
                    <a:pt x="3" y="5"/>
                  </a:lnTo>
                  <a:lnTo>
                    <a:pt x="1" y="3"/>
                  </a:lnTo>
                  <a:lnTo>
                    <a:pt x="0" y="0"/>
                  </a:lnTo>
                  <a:lnTo>
                    <a:pt x="6" y="2"/>
                  </a:lnTo>
                  <a:lnTo>
                    <a:pt x="7" y="2"/>
                  </a:lnTo>
                  <a:lnTo>
                    <a:pt x="9"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63" name="Google Shape;3263;p203"/>
            <p:cNvSpPr/>
            <p:nvPr/>
          </p:nvSpPr>
          <p:spPr>
            <a:xfrm>
              <a:off x="1045436" y="2915672"/>
              <a:ext cx="8374" cy="7386"/>
            </a:xfrm>
            <a:custGeom>
              <a:avLst/>
              <a:gdLst/>
              <a:ahLst/>
              <a:cxnLst/>
              <a:rect l="l" t="t" r="r" b="b"/>
              <a:pathLst>
                <a:path w="7" h="9" extrusionOk="0">
                  <a:moveTo>
                    <a:pt x="4" y="7"/>
                  </a:moveTo>
                  <a:lnTo>
                    <a:pt x="4" y="8"/>
                  </a:lnTo>
                  <a:lnTo>
                    <a:pt x="1" y="6"/>
                  </a:lnTo>
                  <a:lnTo>
                    <a:pt x="0" y="5"/>
                  </a:lnTo>
                  <a:lnTo>
                    <a:pt x="0" y="3"/>
                  </a:lnTo>
                  <a:lnTo>
                    <a:pt x="4" y="0"/>
                  </a:lnTo>
                  <a:lnTo>
                    <a:pt x="5" y="0"/>
                  </a:lnTo>
                  <a:lnTo>
                    <a:pt x="6" y="2"/>
                  </a:lnTo>
                  <a:lnTo>
                    <a:pt x="6" y="3"/>
                  </a:lnTo>
                  <a:lnTo>
                    <a:pt x="5" y="6"/>
                  </a:lnTo>
                  <a:lnTo>
                    <a:pt x="4" y="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64" name="Google Shape;3264;p203"/>
            <p:cNvSpPr/>
            <p:nvPr/>
          </p:nvSpPr>
          <p:spPr>
            <a:xfrm>
              <a:off x="970071" y="2911980"/>
              <a:ext cx="54431" cy="29544"/>
            </a:xfrm>
            <a:custGeom>
              <a:avLst/>
              <a:gdLst/>
              <a:ahLst/>
              <a:cxnLst/>
              <a:rect l="l" t="t" r="r" b="b"/>
              <a:pathLst>
                <a:path w="59" h="37" extrusionOk="0">
                  <a:moveTo>
                    <a:pt x="45" y="4"/>
                  </a:moveTo>
                  <a:lnTo>
                    <a:pt x="48" y="13"/>
                  </a:lnTo>
                  <a:lnTo>
                    <a:pt x="50" y="15"/>
                  </a:lnTo>
                  <a:lnTo>
                    <a:pt x="52" y="16"/>
                  </a:lnTo>
                  <a:lnTo>
                    <a:pt x="54" y="17"/>
                  </a:lnTo>
                  <a:lnTo>
                    <a:pt x="56" y="18"/>
                  </a:lnTo>
                  <a:lnTo>
                    <a:pt x="57" y="20"/>
                  </a:lnTo>
                  <a:lnTo>
                    <a:pt x="58" y="21"/>
                  </a:lnTo>
                  <a:lnTo>
                    <a:pt x="49" y="17"/>
                  </a:lnTo>
                  <a:lnTo>
                    <a:pt x="43" y="23"/>
                  </a:lnTo>
                  <a:lnTo>
                    <a:pt x="42" y="23"/>
                  </a:lnTo>
                  <a:lnTo>
                    <a:pt x="26" y="24"/>
                  </a:lnTo>
                  <a:lnTo>
                    <a:pt x="23" y="25"/>
                  </a:lnTo>
                  <a:lnTo>
                    <a:pt x="21" y="27"/>
                  </a:lnTo>
                  <a:lnTo>
                    <a:pt x="18" y="31"/>
                  </a:lnTo>
                  <a:lnTo>
                    <a:pt x="16" y="33"/>
                  </a:lnTo>
                  <a:lnTo>
                    <a:pt x="14" y="35"/>
                  </a:lnTo>
                  <a:lnTo>
                    <a:pt x="10" y="36"/>
                  </a:lnTo>
                  <a:lnTo>
                    <a:pt x="5" y="36"/>
                  </a:lnTo>
                  <a:lnTo>
                    <a:pt x="3" y="35"/>
                  </a:lnTo>
                  <a:lnTo>
                    <a:pt x="1" y="33"/>
                  </a:lnTo>
                  <a:lnTo>
                    <a:pt x="0" y="28"/>
                  </a:lnTo>
                  <a:lnTo>
                    <a:pt x="0" y="27"/>
                  </a:lnTo>
                  <a:lnTo>
                    <a:pt x="0" y="25"/>
                  </a:lnTo>
                  <a:lnTo>
                    <a:pt x="4" y="22"/>
                  </a:lnTo>
                  <a:lnTo>
                    <a:pt x="6" y="20"/>
                  </a:lnTo>
                  <a:lnTo>
                    <a:pt x="12" y="10"/>
                  </a:lnTo>
                  <a:lnTo>
                    <a:pt x="14" y="8"/>
                  </a:lnTo>
                  <a:lnTo>
                    <a:pt x="15" y="7"/>
                  </a:lnTo>
                  <a:lnTo>
                    <a:pt x="20" y="9"/>
                  </a:lnTo>
                  <a:lnTo>
                    <a:pt x="24" y="6"/>
                  </a:lnTo>
                  <a:lnTo>
                    <a:pt x="33" y="1"/>
                  </a:lnTo>
                  <a:lnTo>
                    <a:pt x="35" y="0"/>
                  </a:lnTo>
                  <a:lnTo>
                    <a:pt x="41" y="0"/>
                  </a:lnTo>
                  <a:lnTo>
                    <a:pt x="43" y="1"/>
                  </a:lnTo>
                  <a:lnTo>
                    <a:pt x="44" y="2"/>
                  </a:lnTo>
                  <a:lnTo>
                    <a:pt x="45"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65" name="Google Shape;3265;p203"/>
            <p:cNvSpPr/>
            <p:nvPr/>
          </p:nvSpPr>
          <p:spPr>
            <a:xfrm>
              <a:off x="1133362" y="2911980"/>
              <a:ext cx="4185" cy="3692"/>
            </a:xfrm>
            <a:custGeom>
              <a:avLst/>
              <a:gdLst/>
              <a:ahLst/>
              <a:cxnLst/>
              <a:rect l="l" t="t" r="r" b="b"/>
              <a:pathLst>
                <a:path w="4" h="6" extrusionOk="0">
                  <a:moveTo>
                    <a:pt x="3" y="5"/>
                  </a:moveTo>
                  <a:lnTo>
                    <a:pt x="2" y="5"/>
                  </a:lnTo>
                  <a:lnTo>
                    <a:pt x="1" y="4"/>
                  </a:lnTo>
                  <a:lnTo>
                    <a:pt x="0" y="1"/>
                  </a:lnTo>
                  <a:lnTo>
                    <a:pt x="0" y="0"/>
                  </a:lnTo>
                  <a:lnTo>
                    <a:pt x="2" y="1"/>
                  </a:lnTo>
                  <a:lnTo>
                    <a:pt x="3" y="3"/>
                  </a:lnTo>
                  <a:lnTo>
                    <a:pt x="3"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66" name="Google Shape;3266;p203"/>
            <p:cNvSpPr/>
            <p:nvPr/>
          </p:nvSpPr>
          <p:spPr>
            <a:xfrm>
              <a:off x="1129174" y="2904594"/>
              <a:ext cx="4188" cy="7386"/>
            </a:xfrm>
            <a:custGeom>
              <a:avLst/>
              <a:gdLst/>
              <a:ahLst/>
              <a:cxnLst/>
              <a:rect l="l" t="t" r="r" b="b"/>
              <a:pathLst>
                <a:path w="5" h="11" extrusionOk="0">
                  <a:moveTo>
                    <a:pt x="4" y="5"/>
                  </a:moveTo>
                  <a:lnTo>
                    <a:pt x="4" y="9"/>
                  </a:lnTo>
                  <a:lnTo>
                    <a:pt x="3" y="10"/>
                  </a:lnTo>
                  <a:lnTo>
                    <a:pt x="3" y="9"/>
                  </a:lnTo>
                  <a:lnTo>
                    <a:pt x="1" y="10"/>
                  </a:lnTo>
                  <a:lnTo>
                    <a:pt x="0" y="9"/>
                  </a:lnTo>
                  <a:lnTo>
                    <a:pt x="0" y="7"/>
                  </a:lnTo>
                  <a:lnTo>
                    <a:pt x="0" y="6"/>
                  </a:lnTo>
                  <a:lnTo>
                    <a:pt x="1" y="6"/>
                  </a:lnTo>
                  <a:lnTo>
                    <a:pt x="1" y="4"/>
                  </a:lnTo>
                  <a:lnTo>
                    <a:pt x="1" y="3"/>
                  </a:lnTo>
                  <a:lnTo>
                    <a:pt x="2" y="1"/>
                  </a:lnTo>
                  <a:lnTo>
                    <a:pt x="3" y="0"/>
                  </a:lnTo>
                  <a:lnTo>
                    <a:pt x="4"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67" name="Google Shape;3267;p203"/>
            <p:cNvSpPr/>
            <p:nvPr/>
          </p:nvSpPr>
          <p:spPr>
            <a:xfrm>
              <a:off x="1979121" y="2900900"/>
              <a:ext cx="12560" cy="18466"/>
            </a:xfrm>
            <a:custGeom>
              <a:avLst/>
              <a:gdLst/>
              <a:ahLst/>
              <a:cxnLst/>
              <a:rect l="l" t="t" r="r" b="b"/>
              <a:pathLst>
                <a:path w="12" h="23" extrusionOk="0">
                  <a:moveTo>
                    <a:pt x="8" y="11"/>
                  </a:moveTo>
                  <a:lnTo>
                    <a:pt x="11" y="18"/>
                  </a:lnTo>
                  <a:lnTo>
                    <a:pt x="11" y="20"/>
                  </a:lnTo>
                  <a:lnTo>
                    <a:pt x="8" y="22"/>
                  </a:lnTo>
                  <a:lnTo>
                    <a:pt x="6" y="21"/>
                  </a:lnTo>
                  <a:lnTo>
                    <a:pt x="5" y="20"/>
                  </a:lnTo>
                  <a:lnTo>
                    <a:pt x="4" y="19"/>
                  </a:lnTo>
                  <a:lnTo>
                    <a:pt x="5" y="15"/>
                  </a:lnTo>
                  <a:lnTo>
                    <a:pt x="3" y="13"/>
                  </a:lnTo>
                  <a:lnTo>
                    <a:pt x="1" y="12"/>
                  </a:lnTo>
                  <a:lnTo>
                    <a:pt x="0" y="13"/>
                  </a:lnTo>
                  <a:lnTo>
                    <a:pt x="0" y="10"/>
                  </a:lnTo>
                  <a:lnTo>
                    <a:pt x="1" y="7"/>
                  </a:lnTo>
                  <a:lnTo>
                    <a:pt x="0" y="4"/>
                  </a:lnTo>
                  <a:lnTo>
                    <a:pt x="0" y="1"/>
                  </a:lnTo>
                  <a:lnTo>
                    <a:pt x="1" y="0"/>
                  </a:lnTo>
                  <a:lnTo>
                    <a:pt x="2" y="0"/>
                  </a:lnTo>
                  <a:lnTo>
                    <a:pt x="6" y="3"/>
                  </a:lnTo>
                  <a:lnTo>
                    <a:pt x="8" y="1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68" name="Google Shape;3268;p203"/>
            <p:cNvSpPr/>
            <p:nvPr/>
          </p:nvSpPr>
          <p:spPr>
            <a:xfrm>
              <a:off x="1108241" y="2900900"/>
              <a:ext cx="12560" cy="18466"/>
            </a:xfrm>
            <a:custGeom>
              <a:avLst/>
              <a:gdLst/>
              <a:ahLst/>
              <a:cxnLst/>
              <a:rect l="l" t="t" r="r" b="b"/>
              <a:pathLst>
                <a:path w="14" h="20" extrusionOk="0">
                  <a:moveTo>
                    <a:pt x="12" y="8"/>
                  </a:moveTo>
                  <a:lnTo>
                    <a:pt x="9" y="9"/>
                  </a:lnTo>
                  <a:lnTo>
                    <a:pt x="9" y="11"/>
                  </a:lnTo>
                  <a:lnTo>
                    <a:pt x="8" y="11"/>
                  </a:lnTo>
                  <a:lnTo>
                    <a:pt x="6" y="12"/>
                  </a:lnTo>
                  <a:lnTo>
                    <a:pt x="2" y="18"/>
                  </a:lnTo>
                  <a:lnTo>
                    <a:pt x="0" y="19"/>
                  </a:lnTo>
                  <a:lnTo>
                    <a:pt x="2" y="14"/>
                  </a:lnTo>
                  <a:lnTo>
                    <a:pt x="3" y="13"/>
                  </a:lnTo>
                  <a:lnTo>
                    <a:pt x="3" y="12"/>
                  </a:lnTo>
                  <a:lnTo>
                    <a:pt x="2" y="8"/>
                  </a:lnTo>
                  <a:lnTo>
                    <a:pt x="3" y="8"/>
                  </a:lnTo>
                  <a:lnTo>
                    <a:pt x="4" y="7"/>
                  </a:lnTo>
                  <a:lnTo>
                    <a:pt x="6" y="4"/>
                  </a:lnTo>
                  <a:lnTo>
                    <a:pt x="8" y="4"/>
                  </a:lnTo>
                  <a:lnTo>
                    <a:pt x="10" y="0"/>
                  </a:lnTo>
                  <a:lnTo>
                    <a:pt x="11" y="0"/>
                  </a:lnTo>
                  <a:lnTo>
                    <a:pt x="12" y="0"/>
                  </a:lnTo>
                  <a:lnTo>
                    <a:pt x="11" y="2"/>
                  </a:lnTo>
                  <a:lnTo>
                    <a:pt x="13" y="5"/>
                  </a:lnTo>
                  <a:lnTo>
                    <a:pt x="13" y="7"/>
                  </a:lnTo>
                  <a:lnTo>
                    <a:pt x="12" y="8"/>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69" name="Google Shape;3269;p203"/>
            <p:cNvSpPr/>
            <p:nvPr/>
          </p:nvSpPr>
          <p:spPr>
            <a:xfrm>
              <a:off x="1924690" y="2900900"/>
              <a:ext cx="25121" cy="29544"/>
            </a:xfrm>
            <a:custGeom>
              <a:avLst/>
              <a:gdLst/>
              <a:ahLst/>
              <a:cxnLst/>
              <a:rect l="l" t="t" r="r" b="b"/>
              <a:pathLst>
                <a:path w="28" h="36" extrusionOk="0">
                  <a:moveTo>
                    <a:pt x="19" y="24"/>
                  </a:moveTo>
                  <a:lnTo>
                    <a:pt x="20" y="25"/>
                  </a:lnTo>
                  <a:lnTo>
                    <a:pt x="21" y="24"/>
                  </a:lnTo>
                  <a:lnTo>
                    <a:pt x="22" y="22"/>
                  </a:lnTo>
                  <a:lnTo>
                    <a:pt x="24" y="22"/>
                  </a:lnTo>
                  <a:lnTo>
                    <a:pt x="26" y="23"/>
                  </a:lnTo>
                  <a:lnTo>
                    <a:pt x="27" y="24"/>
                  </a:lnTo>
                  <a:lnTo>
                    <a:pt x="27" y="27"/>
                  </a:lnTo>
                  <a:lnTo>
                    <a:pt x="26" y="32"/>
                  </a:lnTo>
                  <a:lnTo>
                    <a:pt x="26" y="33"/>
                  </a:lnTo>
                  <a:lnTo>
                    <a:pt x="24" y="35"/>
                  </a:lnTo>
                  <a:lnTo>
                    <a:pt x="21" y="34"/>
                  </a:lnTo>
                  <a:lnTo>
                    <a:pt x="18" y="31"/>
                  </a:lnTo>
                  <a:lnTo>
                    <a:pt x="14" y="26"/>
                  </a:lnTo>
                  <a:lnTo>
                    <a:pt x="13" y="22"/>
                  </a:lnTo>
                  <a:lnTo>
                    <a:pt x="12" y="21"/>
                  </a:lnTo>
                  <a:lnTo>
                    <a:pt x="11" y="20"/>
                  </a:lnTo>
                  <a:lnTo>
                    <a:pt x="8" y="14"/>
                  </a:lnTo>
                  <a:lnTo>
                    <a:pt x="7" y="8"/>
                  </a:lnTo>
                  <a:lnTo>
                    <a:pt x="5" y="8"/>
                  </a:lnTo>
                  <a:lnTo>
                    <a:pt x="2" y="6"/>
                  </a:lnTo>
                  <a:lnTo>
                    <a:pt x="0" y="4"/>
                  </a:lnTo>
                  <a:lnTo>
                    <a:pt x="1" y="1"/>
                  </a:lnTo>
                  <a:lnTo>
                    <a:pt x="5" y="0"/>
                  </a:lnTo>
                  <a:lnTo>
                    <a:pt x="11" y="6"/>
                  </a:lnTo>
                  <a:lnTo>
                    <a:pt x="13" y="9"/>
                  </a:lnTo>
                  <a:lnTo>
                    <a:pt x="15" y="12"/>
                  </a:lnTo>
                  <a:lnTo>
                    <a:pt x="16" y="16"/>
                  </a:lnTo>
                  <a:lnTo>
                    <a:pt x="16" y="18"/>
                  </a:lnTo>
                  <a:lnTo>
                    <a:pt x="19" y="2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70" name="Google Shape;3270;p203"/>
            <p:cNvSpPr/>
            <p:nvPr/>
          </p:nvSpPr>
          <p:spPr>
            <a:xfrm>
              <a:off x="1099867" y="2897208"/>
              <a:ext cx="8374" cy="7386"/>
            </a:xfrm>
            <a:custGeom>
              <a:avLst/>
              <a:gdLst/>
              <a:ahLst/>
              <a:cxnLst/>
              <a:rect l="l" t="t" r="r" b="b"/>
              <a:pathLst>
                <a:path w="7" h="7" extrusionOk="0">
                  <a:moveTo>
                    <a:pt x="6" y="1"/>
                  </a:moveTo>
                  <a:lnTo>
                    <a:pt x="6" y="6"/>
                  </a:lnTo>
                  <a:lnTo>
                    <a:pt x="1" y="3"/>
                  </a:lnTo>
                  <a:lnTo>
                    <a:pt x="0" y="1"/>
                  </a:lnTo>
                  <a:lnTo>
                    <a:pt x="1" y="0"/>
                  </a:lnTo>
                  <a:lnTo>
                    <a:pt x="5" y="0"/>
                  </a:lnTo>
                  <a:lnTo>
                    <a:pt x="6"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71" name="Google Shape;3271;p203"/>
            <p:cNvSpPr/>
            <p:nvPr/>
          </p:nvSpPr>
          <p:spPr>
            <a:xfrm>
              <a:off x="1091493" y="2893514"/>
              <a:ext cx="12560" cy="14772"/>
            </a:xfrm>
            <a:custGeom>
              <a:avLst/>
              <a:gdLst/>
              <a:ahLst/>
              <a:cxnLst/>
              <a:rect l="l" t="t" r="r" b="b"/>
              <a:pathLst>
                <a:path w="12" h="16" extrusionOk="0">
                  <a:moveTo>
                    <a:pt x="5" y="6"/>
                  </a:moveTo>
                  <a:lnTo>
                    <a:pt x="5" y="6"/>
                  </a:lnTo>
                  <a:lnTo>
                    <a:pt x="6" y="5"/>
                  </a:lnTo>
                  <a:lnTo>
                    <a:pt x="8" y="2"/>
                  </a:lnTo>
                  <a:lnTo>
                    <a:pt x="9" y="2"/>
                  </a:lnTo>
                  <a:lnTo>
                    <a:pt x="9" y="3"/>
                  </a:lnTo>
                  <a:lnTo>
                    <a:pt x="8" y="6"/>
                  </a:lnTo>
                  <a:lnTo>
                    <a:pt x="10" y="10"/>
                  </a:lnTo>
                  <a:lnTo>
                    <a:pt x="11" y="12"/>
                  </a:lnTo>
                  <a:lnTo>
                    <a:pt x="11" y="13"/>
                  </a:lnTo>
                  <a:lnTo>
                    <a:pt x="7" y="14"/>
                  </a:lnTo>
                  <a:lnTo>
                    <a:pt x="4" y="13"/>
                  </a:lnTo>
                  <a:lnTo>
                    <a:pt x="3" y="14"/>
                  </a:lnTo>
                  <a:lnTo>
                    <a:pt x="1" y="15"/>
                  </a:lnTo>
                  <a:lnTo>
                    <a:pt x="0" y="14"/>
                  </a:lnTo>
                  <a:lnTo>
                    <a:pt x="0" y="6"/>
                  </a:lnTo>
                  <a:lnTo>
                    <a:pt x="0" y="4"/>
                  </a:lnTo>
                  <a:lnTo>
                    <a:pt x="1" y="1"/>
                  </a:lnTo>
                  <a:lnTo>
                    <a:pt x="3" y="0"/>
                  </a:lnTo>
                  <a:lnTo>
                    <a:pt x="5" y="1"/>
                  </a:lnTo>
                  <a:lnTo>
                    <a:pt x="5" y="2"/>
                  </a:lnTo>
                  <a:lnTo>
                    <a:pt x="5" y="3"/>
                  </a:lnTo>
                  <a:lnTo>
                    <a:pt x="5"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72" name="Google Shape;3272;p203"/>
            <p:cNvSpPr/>
            <p:nvPr/>
          </p:nvSpPr>
          <p:spPr>
            <a:xfrm>
              <a:off x="1916316" y="2886128"/>
              <a:ext cx="16748" cy="14772"/>
            </a:xfrm>
            <a:custGeom>
              <a:avLst/>
              <a:gdLst/>
              <a:ahLst/>
              <a:cxnLst/>
              <a:rect l="l" t="t" r="r" b="b"/>
              <a:pathLst>
                <a:path w="16" h="18" extrusionOk="0">
                  <a:moveTo>
                    <a:pt x="14" y="2"/>
                  </a:moveTo>
                  <a:lnTo>
                    <a:pt x="15" y="3"/>
                  </a:lnTo>
                  <a:lnTo>
                    <a:pt x="15" y="4"/>
                  </a:lnTo>
                  <a:lnTo>
                    <a:pt x="10" y="8"/>
                  </a:lnTo>
                  <a:lnTo>
                    <a:pt x="10" y="8"/>
                  </a:lnTo>
                  <a:lnTo>
                    <a:pt x="9" y="11"/>
                  </a:lnTo>
                  <a:lnTo>
                    <a:pt x="8" y="12"/>
                  </a:lnTo>
                  <a:lnTo>
                    <a:pt x="6" y="14"/>
                  </a:lnTo>
                  <a:lnTo>
                    <a:pt x="3" y="17"/>
                  </a:lnTo>
                  <a:lnTo>
                    <a:pt x="3" y="9"/>
                  </a:lnTo>
                  <a:lnTo>
                    <a:pt x="0" y="4"/>
                  </a:lnTo>
                  <a:lnTo>
                    <a:pt x="3" y="2"/>
                  </a:lnTo>
                  <a:lnTo>
                    <a:pt x="6" y="2"/>
                  </a:lnTo>
                  <a:lnTo>
                    <a:pt x="9" y="3"/>
                  </a:lnTo>
                  <a:lnTo>
                    <a:pt x="13" y="0"/>
                  </a:lnTo>
                  <a:lnTo>
                    <a:pt x="14"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73" name="Google Shape;3273;p203"/>
            <p:cNvSpPr/>
            <p:nvPr/>
          </p:nvSpPr>
          <p:spPr>
            <a:xfrm>
              <a:off x="1246408" y="2871356"/>
              <a:ext cx="4188" cy="7386"/>
            </a:xfrm>
            <a:custGeom>
              <a:avLst/>
              <a:gdLst/>
              <a:ahLst/>
              <a:cxnLst/>
              <a:rect l="l" t="t" r="r" b="b"/>
              <a:pathLst>
                <a:path w="6" h="9" extrusionOk="0">
                  <a:moveTo>
                    <a:pt x="5" y="6"/>
                  </a:moveTo>
                  <a:lnTo>
                    <a:pt x="4" y="8"/>
                  </a:lnTo>
                  <a:lnTo>
                    <a:pt x="2" y="8"/>
                  </a:lnTo>
                  <a:lnTo>
                    <a:pt x="1" y="7"/>
                  </a:lnTo>
                  <a:lnTo>
                    <a:pt x="0" y="5"/>
                  </a:lnTo>
                  <a:lnTo>
                    <a:pt x="4" y="0"/>
                  </a:lnTo>
                  <a:lnTo>
                    <a:pt x="4" y="0"/>
                  </a:lnTo>
                  <a:lnTo>
                    <a:pt x="5" y="0"/>
                  </a:lnTo>
                  <a:lnTo>
                    <a:pt x="5" y="2"/>
                  </a:lnTo>
                  <a:lnTo>
                    <a:pt x="5"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74" name="Google Shape;3274;p203"/>
            <p:cNvSpPr/>
            <p:nvPr/>
          </p:nvSpPr>
          <p:spPr>
            <a:xfrm>
              <a:off x="1937251" y="2845506"/>
              <a:ext cx="12560" cy="11078"/>
            </a:xfrm>
            <a:custGeom>
              <a:avLst/>
              <a:gdLst/>
              <a:ahLst/>
              <a:cxnLst/>
              <a:rect l="l" t="t" r="r" b="b"/>
              <a:pathLst>
                <a:path w="14" h="12" extrusionOk="0">
                  <a:moveTo>
                    <a:pt x="8" y="11"/>
                  </a:moveTo>
                  <a:lnTo>
                    <a:pt x="6" y="11"/>
                  </a:lnTo>
                  <a:lnTo>
                    <a:pt x="4" y="11"/>
                  </a:lnTo>
                  <a:lnTo>
                    <a:pt x="0" y="6"/>
                  </a:lnTo>
                  <a:lnTo>
                    <a:pt x="0" y="5"/>
                  </a:lnTo>
                  <a:lnTo>
                    <a:pt x="0" y="4"/>
                  </a:lnTo>
                  <a:lnTo>
                    <a:pt x="3" y="0"/>
                  </a:lnTo>
                  <a:lnTo>
                    <a:pt x="4" y="0"/>
                  </a:lnTo>
                  <a:lnTo>
                    <a:pt x="10" y="0"/>
                  </a:lnTo>
                  <a:lnTo>
                    <a:pt x="12" y="0"/>
                  </a:lnTo>
                  <a:lnTo>
                    <a:pt x="13" y="2"/>
                  </a:lnTo>
                  <a:lnTo>
                    <a:pt x="13" y="4"/>
                  </a:lnTo>
                  <a:lnTo>
                    <a:pt x="12" y="5"/>
                  </a:lnTo>
                  <a:lnTo>
                    <a:pt x="12" y="6"/>
                  </a:lnTo>
                  <a:lnTo>
                    <a:pt x="12" y="8"/>
                  </a:lnTo>
                  <a:lnTo>
                    <a:pt x="12" y="9"/>
                  </a:lnTo>
                  <a:lnTo>
                    <a:pt x="8" y="1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75" name="Google Shape;3275;p203"/>
            <p:cNvSpPr/>
            <p:nvPr/>
          </p:nvSpPr>
          <p:spPr>
            <a:xfrm>
              <a:off x="1275718" y="2838120"/>
              <a:ext cx="8374" cy="11078"/>
            </a:xfrm>
            <a:custGeom>
              <a:avLst/>
              <a:gdLst/>
              <a:ahLst/>
              <a:cxnLst/>
              <a:rect l="l" t="t" r="r" b="b"/>
              <a:pathLst>
                <a:path w="11" h="12" extrusionOk="0">
                  <a:moveTo>
                    <a:pt x="2" y="9"/>
                  </a:moveTo>
                  <a:lnTo>
                    <a:pt x="0" y="11"/>
                  </a:lnTo>
                  <a:lnTo>
                    <a:pt x="0" y="11"/>
                  </a:lnTo>
                  <a:lnTo>
                    <a:pt x="0" y="9"/>
                  </a:lnTo>
                  <a:lnTo>
                    <a:pt x="0" y="8"/>
                  </a:lnTo>
                  <a:lnTo>
                    <a:pt x="1" y="6"/>
                  </a:lnTo>
                  <a:lnTo>
                    <a:pt x="5" y="3"/>
                  </a:lnTo>
                  <a:lnTo>
                    <a:pt x="8" y="0"/>
                  </a:lnTo>
                  <a:lnTo>
                    <a:pt x="9" y="0"/>
                  </a:lnTo>
                  <a:lnTo>
                    <a:pt x="10" y="1"/>
                  </a:lnTo>
                  <a:lnTo>
                    <a:pt x="8" y="4"/>
                  </a:lnTo>
                  <a:lnTo>
                    <a:pt x="2" y="9"/>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76" name="Google Shape;3276;p203"/>
            <p:cNvSpPr/>
            <p:nvPr/>
          </p:nvSpPr>
          <p:spPr>
            <a:xfrm>
              <a:off x="1288277" y="2838120"/>
              <a:ext cx="8374" cy="3692"/>
            </a:xfrm>
            <a:custGeom>
              <a:avLst/>
              <a:gdLst/>
              <a:ahLst/>
              <a:cxnLst/>
              <a:rect l="l" t="t" r="r" b="b"/>
              <a:pathLst>
                <a:path w="9" h="6" extrusionOk="0">
                  <a:moveTo>
                    <a:pt x="5" y="5"/>
                  </a:moveTo>
                  <a:lnTo>
                    <a:pt x="3" y="5"/>
                  </a:lnTo>
                  <a:lnTo>
                    <a:pt x="0" y="4"/>
                  </a:lnTo>
                  <a:lnTo>
                    <a:pt x="1" y="2"/>
                  </a:lnTo>
                  <a:lnTo>
                    <a:pt x="4" y="0"/>
                  </a:lnTo>
                  <a:lnTo>
                    <a:pt x="8" y="0"/>
                  </a:lnTo>
                  <a:lnTo>
                    <a:pt x="8" y="1"/>
                  </a:lnTo>
                  <a:lnTo>
                    <a:pt x="8" y="3"/>
                  </a:lnTo>
                  <a:lnTo>
                    <a:pt x="8" y="3"/>
                  </a:lnTo>
                  <a:lnTo>
                    <a:pt x="7" y="4"/>
                  </a:lnTo>
                  <a:lnTo>
                    <a:pt x="5"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77" name="Google Shape;3277;p203"/>
            <p:cNvSpPr/>
            <p:nvPr/>
          </p:nvSpPr>
          <p:spPr>
            <a:xfrm>
              <a:off x="1937251" y="2830734"/>
              <a:ext cx="12560" cy="14772"/>
            </a:xfrm>
            <a:custGeom>
              <a:avLst/>
              <a:gdLst/>
              <a:ahLst/>
              <a:cxnLst/>
              <a:rect l="l" t="t" r="r" b="b"/>
              <a:pathLst>
                <a:path w="14" h="17" extrusionOk="0">
                  <a:moveTo>
                    <a:pt x="7" y="15"/>
                  </a:moveTo>
                  <a:lnTo>
                    <a:pt x="6" y="16"/>
                  </a:lnTo>
                  <a:lnTo>
                    <a:pt x="3" y="16"/>
                  </a:lnTo>
                  <a:lnTo>
                    <a:pt x="1" y="15"/>
                  </a:lnTo>
                  <a:lnTo>
                    <a:pt x="0" y="13"/>
                  </a:lnTo>
                  <a:lnTo>
                    <a:pt x="1" y="11"/>
                  </a:lnTo>
                  <a:lnTo>
                    <a:pt x="2" y="9"/>
                  </a:lnTo>
                  <a:lnTo>
                    <a:pt x="3" y="6"/>
                  </a:lnTo>
                  <a:lnTo>
                    <a:pt x="4" y="0"/>
                  </a:lnTo>
                  <a:lnTo>
                    <a:pt x="10" y="6"/>
                  </a:lnTo>
                  <a:lnTo>
                    <a:pt x="12" y="9"/>
                  </a:lnTo>
                  <a:lnTo>
                    <a:pt x="13" y="12"/>
                  </a:lnTo>
                  <a:lnTo>
                    <a:pt x="11" y="14"/>
                  </a:lnTo>
                  <a:lnTo>
                    <a:pt x="8" y="14"/>
                  </a:lnTo>
                  <a:lnTo>
                    <a:pt x="7" y="1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78" name="Google Shape;3278;p203"/>
            <p:cNvSpPr/>
            <p:nvPr/>
          </p:nvSpPr>
          <p:spPr>
            <a:xfrm>
              <a:off x="1895382" y="2819654"/>
              <a:ext cx="20933" cy="44316"/>
            </a:xfrm>
            <a:custGeom>
              <a:avLst/>
              <a:gdLst/>
              <a:ahLst/>
              <a:cxnLst/>
              <a:rect l="l" t="t" r="r" b="b"/>
              <a:pathLst>
                <a:path w="22" h="51" extrusionOk="0">
                  <a:moveTo>
                    <a:pt x="13" y="6"/>
                  </a:moveTo>
                  <a:lnTo>
                    <a:pt x="15" y="10"/>
                  </a:lnTo>
                  <a:lnTo>
                    <a:pt x="18" y="10"/>
                  </a:lnTo>
                  <a:lnTo>
                    <a:pt x="20" y="13"/>
                  </a:lnTo>
                  <a:lnTo>
                    <a:pt x="21" y="17"/>
                  </a:lnTo>
                  <a:lnTo>
                    <a:pt x="20" y="20"/>
                  </a:lnTo>
                  <a:lnTo>
                    <a:pt x="19" y="20"/>
                  </a:lnTo>
                  <a:lnTo>
                    <a:pt x="17" y="21"/>
                  </a:lnTo>
                  <a:lnTo>
                    <a:pt x="16" y="27"/>
                  </a:lnTo>
                  <a:lnTo>
                    <a:pt x="17" y="33"/>
                  </a:lnTo>
                  <a:lnTo>
                    <a:pt x="16" y="38"/>
                  </a:lnTo>
                  <a:lnTo>
                    <a:pt x="15" y="44"/>
                  </a:lnTo>
                  <a:lnTo>
                    <a:pt x="15" y="47"/>
                  </a:lnTo>
                  <a:lnTo>
                    <a:pt x="14" y="48"/>
                  </a:lnTo>
                  <a:lnTo>
                    <a:pt x="13" y="49"/>
                  </a:lnTo>
                  <a:lnTo>
                    <a:pt x="12" y="48"/>
                  </a:lnTo>
                  <a:lnTo>
                    <a:pt x="11" y="47"/>
                  </a:lnTo>
                  <a:lnTo>
                    <a:pt x="9" y="50"/>
                  </a:lnTo>
                  <a:lnTo>
                    <a:pt x="7" y="50"/>
                  </a:lnTo>
                  <a:lnTo>
                    <a:pt x="5" y="43"/>
                  </a:lnTo>
                  <a:lnTo>
                    <a:pt x="7" y="31"/>
                  </a:lnTo>
                  <a:lnTo>
                    <a:pt x="10" y="28"/>
                  </a:lnTo>
                  <a:lnTo>
                    <a:pt x="8" y="25"/>
                  </a:lnTo>
                  <a:lnTo>
                    <a:pt x="4" y="21"/>
                  </a:lnTo>
                  <a:lnTo>
                    <a:pt x="4" y="19"/>
                  </a:lnTo>
                  <a:lnTo>
                    <a:pt x="0" y="13"/>
                  </a:lnTo>
                  <a:lnTo>
                    <a:pt x="0" y="12"/>
                  </a:lnTo>
                  <a:lnTo>
                    <a:pt x="1" y="6"/>
                  </a:lnTo>
                  <a:lnTo>
                    <a:pt x="4" y="2"/>
                  </a:lnTo>
                  <a:lnTo>
                    <a:pt x="9" y="0"/>
                  </a:lnTo>
                  <a:lnTo>
                    <a:pt x="11" y="3"/>
                  </a:lnTo>
                  <a:lnTo>
                    <a:pt x="13" y="4"/>
                  </a:lnTo>
                  <a:lnTo>
                    <a:pt x="13"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79" name="Google Shape;3279;p203"/>
            <p:cNvSpPr/>
            <p:nvPr/>
          </p:nvSpPr>
          <p:spPr>
            <a:xfrm>
              <a:off x="1317587" y="2808576"/>
              <a:ext cx="16748" cy="11078"/>
            </a:xfrm>
            <a:custGeom>
              <a:avLst/>
              <a:gdLst/>
              <a:ahLst/>
              <a:cxnLst/>
              <a:rect l="l" t="t" r="r" b="b"/>
              <a:pathLst>
                <a:path w="16" h="12" extrusionOk="0">
                  <a:moveTo>
                    <a:pt x="13" y="4"/>
                  </a:moveTo>
                  <a:lnTo>
                    <a:pt x="8" y="6"/>
                  </a:lnTo>
                  <a:lnTo>
                    <a:pt x="8" y="6"/>
                  </a:lnTo>
                  <a:lnTo>
                    <a:pt x="5" y="9"/>
                  </a:lnTo>
                  <a:lnTo>
                    <a:pt x="3" y="11"/>
                  </a:lnTo>
                  <a:lnTo>
                    <a:pt x="0" y="8"/>
                  </a:lnTo>
                  <a:lnTo>
                    <a:pt x="1" y="3"/>
                  </a:lnTo>
                  <a:lnTo>
                    <a:pt x="3" y="0"/>
                  </a:lnTo>
                  <a:lnTo>
                    <a:pt x="14" y="1"/>
                  </a:lnTo>
                  <a:lnTo>
                    <a:pt x="15" y="2"/>
                  </a:lnTo>
                  <a:lnTo>
                    <a:pt x="15" y="2"/>
                  </a:lnTo>
                  <a:lnTo>
                    <a:pt x="14" y="3"/>
                  </a:lnTo>
                  <a:lnTo>
                    <a:pt x="13"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80" name="Google Shape;3280;p203"/>
            <p:cNvSpPr/>
            <p:nvPr/>
          </p:nvSpPr>
          <p:spPr>
            <a:xfrm>
              <a:off x="1313399" y="2771646"/>
              <a:ext cx="8374" cy="7386"/>
            </a:xfrm>
            <a:custGeom>
              <a:avLst/>
              <a:gdLst/>
              <a:ahLst/>
              <a:cxnLst/>
              <a:rect l="l" t="t" r="r" b="b"/>
              <a:pathLst>
                <a:path w="9" h="9" extrusionOk="0">
                  <a:moveTo>
                    <a:pt x="8" y="6"/>
                  </a:moveTo>
                  <a:lnTo>
                    <a:pt x="8" y="8"/>
                  </a:lnTo>
                  <a:lnTo>
                    <a:pt x="7" y="7"/>
                  </a:lnTo>
                  <a:lnTo>
                    <a:pt x="6" y="6"/>
                  </a:lnTo>
                  <a:lnTo>
                    <a:pt x="2" y="3"/>
                  </a:lnTo>
                  <a:lnTo>
                    <a:pt x="0" y="1"/>
                  </a:lnTo>
                  <a:lnTo>
                    <a:pt x="0" y="0"/>
                  </a:lnTo>
                  <a:lnTo>
                    <a:pt x="1" y="0"/>
                  </a:lnTo>
                  <a:lnTo>
                    <a:pt x="6" y="1"/>
                  </a:lnTo>
                  <a:lnTo>
                    <a:pt x="7" y="4"/>
                  </a:lnTo>
                  <a:lnTo>
                    <a:pt x="8"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81" name="Google Shape;3281;p203"/>
            <p:cNvSpPr/>
            <p:nvPr/>
          </p:nvSpPr>
          <p:spPr>
            <a:xfrm>
              <a:off x="1887009" y="2753180"/>
              <a:ext cx="12560" cy="7386"/>
            </a:xfrm>
            <a:custGeom>
              <a:avLst/>
              <a:gdLst/>
              <a:ahLst/>
              <a:cxnLst/>
              <a:rect l="l" t="t" r="r" b="b"/>
              <a:pathLst>
                <a:path w="12" h="8" extrusionOk="0">
                  <a:moveTo>
                    <a:pt x="11" y="6"/>
                  </a:moveTo>
                  <a:lnTo>
                    <a:pt x="11" y="7"/>
                  </a:lnTo>
                  <a:lnTo>
                    <a:pt x="6" y="7"/>
                  </a:lnTo>
                  <a:lnTo>
                    <a:pt x="2" y="5"/>
                  </a:lnTo>
                  <a:lnTo>
                    <a:pt x="0" y="2"/>
                  </a:lnTo>
                  <a:lnTo>
                    <a:pt x="0" y="1"/>
                  </a:lnTo>
                  <a:lnTo>
                    <a:pt x="4" y="0"/>
                  </a:lnTo>
                  <a:lnTo>
                    <a:pt x="8" y="2"/>
                  </a:lnTo>
                  <a:lnTo>
                    <a:pt x="11" y="6"/>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82" name="Google Shape;3282;p203"/>
            <p:cNvSpPr/>
            <p:nvPr/>
          </p:nvSpPr>
          <p:spPr>
            <a:xfrm>
              <a:off x="1342709" y="2738408"/>
              <a:ext cx="8374" cy="7386"/>
            </a:xfrm>
            <a:custGeom>
              <a:avLst/>
              <a:gdLst/>
              <a:ahLst/>
              <a:cxnLst/>
              <a:rect l="l" t="t" r="r" b="b"/>
              <a:pathLst>
                <a:path w="10" h="9" extrusionOk="0">
                  <a:moveTo>
                    <a:pt x="5" y="8"/>
                  </a:moveTo>
                  <a:lnTo>
                    <a:pt x="4" y="8"/>
                  </a:lnTo>
                  <a:lnTo>
                    <a:pt x="1" y="6"/>
                  </a:lnTo>
                  <a:lnTo>
                    <a:pt x="0" y="5"/>
                  </a:lnTo>
                  <a:lnTo>
                    <a:pt x="1" y="3"/>
                  </a:lnTo>
                  <a:lnTo>
                    <a:pt x="6" y="0"/>
                  </a:lnTo>
                  <a:lnTo>
                    <a:pt x="7" y="0"/>
                  </a:lnTo>
                  <a:lnTo>
                    <a:pt x="8" y="0"/>
                  </a:lnTo>
                  <a:lnTo>
                    <a:pt x="9" y="2"/>
                  </a:lnTo>
                  <a:lnTo>
                    <a:pt x="8" y="3"/>
                  </a:lnTo>
                  <a:lnTo>
                    <a:pt x="8" y="5"/>
                  </a:lnTo>
                  <a:lnTo>
                    <a:pt x="5" y="8"/>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83" name="Google Shape;3283;p203"/>
            <p:cNvSpPr/>
            <p:nvPr/>
          </p:nvSpPr>
          <p:spPr>
            <a:xfrm>
              <a:off x="1083119" y="2727330"/>
              <a:ext cx="12560" cy="11078"/>
            </a:xfrm>
            <a:custGeom>
              <a:avLst/>
              <a:gdLst/>
              <a:ahLst/>
              <a:cxnLst/>
              <a:rect l="l" t="t" r="r" b="b"/>
              <a:pathLst>
                <a:path w="15" h="15" extrusionOk="0">
                  <a:moveTo>
                    <a:pt x="7" y="13"/>
                  </a:moveTo>
                  <a:lnTo>
                    <a:pt x="5" y="14"/>
                  </a:lnTo>
                  <a:lnTo>
                    <a:pt x="2" y="14"/>
                  </a:lnTo>
                  <a:lnTo>
                    <a:pt x="0" y="8"/>
                  </a:lnTo>
                  <a:lnTo>
                    <a:pt x="2" y="8"/>
                  </a:lnTo>
                  <a:lnTo>
                    <a:pt x="5" y="3"/>
                  </a:lnTo>
                  <a:lnTo>
                    <a:pt x="12" y="0"/>
                  </a:lnTo>
                  <a:lnTo>
                    <a:pt x="14" y="0"/>
                  </a:lnTo>
                  <a:lnTo>
                    <a:pt x="7" y="1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84" name="Google Shape;3284;p203"/>
            <p:cNvSpPr/>
            <p:nvPr/>
          </p:nvSpPr>
          <p:spPr>
            <a:xfrm>
              <a:off x="1585550" y="2664548"/>
              <a:ext cx="12560" cy="11080"/>
            </a:xfrm>
            <a:custGeom>
              <a:avLst/>
              <a:gdLst/>
              <a:ahLst/>
              <a:cxnLst/>
              <a:rect l="l" t="t" r="r" b="b"/>
              <a:pathLst>
                <a:path w="13" h="14" extrusionOk="0">
                  <a:moveTo>
                    <a:pt x="2" y="13"/>
                  </a:moveTo>
                  <a:lnTo>
                    <a:pt x="0" y="13"/>
                  </a:lnTo>
                  <a:lnTo>
                    <a:pt x="3" y="9"/>
                  </a:lnTo>
                  <a:lnTo>
                    <a:pt x="6" y="4"/>
                  </a:lnTo>
                  <a:lnTo>
                    <a:pt x="9" y="2"/>
                  </a:lnTo>
                  <a:lnTo>
                    <a:pt x="12" y="0"/>
                  </a:lnTo>
                  <a:lnTo>
                    <a:pt x="12" y="3"/>
                  </a:lnTo>
                  <a:lnTo>
                    <a:pt x="7" y="6"/>
                  </a:lnTo>
                  <a:lnTo>
                    <a:pt x="2" y="1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85" name="Google Shape;3285;p203"/>
            <p:cNvSpPr/>
            <p:nvPr/>
          </p:nvSpPr>
          <p:spPr>
            <a:xfrm>
              <a:off x="1472502" y="2657162"/>
              <a:ext cx="12562" cy="7386"/>
            </a:xfrm>
            <a:custGeom>
              <a:avLst/>
              <a:gdLst/>
              <a:ahLst/>
              <a:cxnLst/>
              <a:rect l="l" t="t" r="r" b="b"/>
              <a:pathLst>
                <a:path w="13" h="8" extrusionOk="0">
                  <a:moveTo>
                    <a:pt x="8" y="5"/>
                  </a:moveTo>
                  <a:lnTo>
                    <a:pt x="7" y="7"/>
                  </a:lnTo>
                  <a:lnTo>
                    <a:pt x="0" y="6"/>
                  </a:lnTo>
                  <a:lnTo>
                    <a:pt x="2" y="2"/>
                  </a:lnTo>
                  <a:lnTo>
                    <a:pt x="7" y="0"/>
                  </a:lnTo>
                  <a:lnTo>
                    <a:pt x="12" y="3"/>
                  </a:lnTo>
                  <a:lnTo>
                    <a:pt x="8" y="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86" name="Google Shape;3286;p203"/>
            <p:cNvSpPr/>
            <p:nvPr/>
          </p:nvSpPr>
          <p:spPr>
            <a:xfrm>
              <a:off x="1485064" y="2646084"/>
              <a:ext cx="29307" cy="29544"/>
            </a:xfrm>
            <a:custGeom>
              <a:avLst/>
              <a:gdLst/>
              <a:ahLst/>
              <a:cxnLst/>
              <a:rect l="l" t="t" r="r" b="b"/>
              <a:pathLst>
                <a:path w="31" h="37" extrusionOk="0">
                  <a:moveTo>
                    <a:pt x="5" y="35"/>
                  </a:moveTo>
                  <a:lnTo>
                    <a:pt x="1" y="36"/>
                  </a:lnTo>
                  <a:lnTo>
                    <a:pt x="0" y="35"/>
                  </a:lnTo>
                  <a:lnTo>
                    <a:pt x="2" y="30"/>
                  </a:lnTo>
                  <a:lnTo>
                    <a:pt x="3" y="27"/>
                  </a:lnTo>
                  <a:lnTo>
                    <a:pt x="5" y="26"/>
                  </a:lnTo>
                  <a:lnTo>
                    <a:pt x="9" y="21"/>
                  </a:lnTo>
                  <a:lnTo>
                    <a:pt x="13" y="17"/>
                  </a:lnTo>
                  <a:lnTo>
                    <a:pt x="17" y="12"/>
                  </a:lnTo>
                  <a:lnTo>
                    <a:pt x="22" y="3"/>
                  </a:lnTo>
                  <a:lnTo>
                    <a:pt x="22" y="0"/>
                  </a:lnTo>
                  <a:lnTo>
                    <a:pt x="24" y="0"/>
                  </a:lnTo>
                  <a:lnTo>
                    <a:pt x="28" y="2"/>
                  </a:lnTo>
                  <a:lnTo>
                    <a:pt x="30" y="5"/>
                  </a:lnTo>
                  <a:lnTo>
                    <a:pt x="28" y="7"/>
                  </a:lnTo>
                  <a:lnTo>
                    <a:pt x="18" y="19"/>
                  </a:lnTo>
                  <a:lnTo>
                    <a:pt x="17" y="20"/>
                  </a:lnTo>
                  <a:lnTo>
                    <a:pt x="16" y="24"/>
                  </a:lnTo>
                  <a:lnTo>
                    <a:pt x="15" y="25"/>
                  </a:lnTo>
                  <a:lnTo>
                    <a:pt x="14" y="26"/>
                  </a:lnTo>
                  <a:lnTo>
                    <a:pt x="13" y="28"/>
                  </a:lnTo>
                  <a:lnTo>
                    <a:pt x="12" y="30"/>
                  </a:lnTo>
                  <a:lnTo>
                    <a:pt x="11" y="32"/>
                  </a:lnTo>
                  <a:lnTo>
                    <a:pt x="9" y="32"/>
                  </a:lnTo>
                  <a:lnTo>
                    <a:pt x="8" y="33"/>
                  </a:lnTo>
                  <a:lnTo>
                    <a:pt x="7" y="34"/>
                  </a:lnTo>
                  <a:lnTo>
                    <a:pt x="5" y="35"/>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87" name="Google Shape;3287;p203"/>
            <p:cNvSpPr/>
            <p:nvPr/>
          </p:nvSpPr>
          <p:spPr>
            <a:xfrm>
              <a:off x="890521" y="2642390"/>
              <a:ext cx="58617" cy="33238"/>
            </a:xfrm>
            <a:custGeom>
              <a:avLst/>
              <a:gdLst/>
              <a:ahLst/>
              <a:cxnLst/>
              <a:rect l="l" t="t" r="r" b="b"/>
              <a:pathLst>
                <a:path w="60" h="41" extrusionOk="0">
                  <a:moveTo>
                    <a:pt x="41" y="1"/>
                  </a:moveTo>
                  <a:lnTo>
                    <a:pt x="44" y="4"/>
                  </a:lnTo>
                  <a:lnTo>
                    <a:pt x="45" y="4"/>
                  </a:lnTo>
                  <a:lnTo>
                    <a:pt x="51" y="4"/>
                  </a:lnTo>
                  <a:lnTo>
                    <a:pt x="52" y="4"/>
                  </a:lnTo>
                  <a:lnTo>
                    <a:pt x="54" y="5"/>
                  </a:lnTo>
                  <a:lnTo>
                    <a:pt x="55" y="7"/>
                  </a:lnTo>
                  <a:lnTo>
                    <a:pt x="55" y="11"/>
                  </a:lnTo>
                  <a:lnTo>
                    <a:pt x="55" y="15"/>
                  </a:lnTo>
                  <a:lnTo>
                    <a:pt x="55" y="19"/>
                  </a:lnTo>
                  <a:lnTo>
                    <a:pt x="55" y="21"/>
                  </a:lnTo>
                  <a:lnTo>
                    <a:pt x="58" y="24"/>
                  </a:lnTo>
                  <a:lnTo>
                    <a:pt x="58" y="27"/>
                  </a:lnTo>
                  <a:lnTo>
                    <a:pt x="59" y="31"/>
                  </a:lnTo>
                  <a:lnTo>
                    <a:pt x="53" y="32"/>
                  </a:lnTo>
                  <a:lnTo>
                    <a:pt x="47" y="32"/>
                  </a:lnTo>
                  <a:lnTo>
                    <a:pt x="43" y="35"/>
                  </a:lnTo>
                  <a:lnTo>
                    <a:pt x="41" y="37"/>
                  </a:lnTo>
                  <a:lnTo>
                    <a:pt x="43" y="39"/>
                  </a:lnTo>
                  <a:lnTo>
                    <a:pt x="41" y="40"/>
                  </a:lnTo>
                  <a:lnTo>
                    <a:pt x="39" y="39"/>
                  </a:lnTo>
                  <a:lnTo>
                    <a:pt x="38" y="37"/>
                  </a:lnTo>
                  <a:lnTo>
                    <a:pt x="34" y="36"/>
                  </a:lnTo>
                  <a:lnTo>
                    <a:pt x="25" y="34"/>
                  </a:lnTo>
                  <a:lnTo>
                    <a:pt x="14" y="27"/>
                  </a:lnTo>
                  <a:lnTo>
                    <a:pt x="9" y="25"/>
                  </a:lnTo>
                  <a:lnTo>
                    <a:pt x="4" y="19"/>
                  </a:lnTo>
                  <a:lnTo>
                    <a:pt x="0" y="12"/>
                  </a:lnTo>
                  <a:lnTo>
                    <a:pt x="3" y="11"/>
                  </a:lnTo>
                  <a:lnTo>
                    <a:pt x="6" y="10"/>
                  </a:lnTo>
                  <a:lnTo>
                    <a:pt x="19" y="11"/>
                  </a:lnTo>
                  <a:lnTo>
                    <a:pt x="21" y="6"/>
                  </a:lnTo>
                  <a:lnTo>
                    <a:pt x="22" y="5"/>
                  </a:lnTo>
                  <a:lnTo>
                    <a:pt x="27" y="4"/>
                  </a:lnTo>
                  <a:lnTo>
                    <a:pt x="30" y="1"/>
                  </a:lnTo>
                  <a:lnTo>
                    <a:pt x="32" y="1"/>
                  </a:lnTo>
                  <a:lnTo>
                    <a:pt x="34" y="2"/>
                  </a:lnTo>
                  <a:lnTo>
                    <a:pt x="38" y="0"/>
                  </a:lnTo>
                  <a:lnTo>
                    <a:pt x="40" y="0"/>
                  </a:lnTo>
                  <a:lnTo>
                    <a:pt x="41"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88" name="Google Shape;3288;p203"/>
            <p:cNvSpPr/>
            <p:nvPr/>
          </p:nvSpPr>
          <p:spPr>
            <a:xfrm>
              <a:off x="1564614" y="2642390"/>
              <a:ext cx="8374" cy="3694"/>
            </a:xfrm>
            <a:custGeom>
              <a:avLst/>
              <a:gdLst/>
              <a:ahLst/>
              <a:cxnLst/>
              <a:rect l="l" t="t" r="r" b="b"/>
              <a:pathLst>
                <a:path w="7" h="6" extrusionOk="0">
                  <a:moveTo>
                    <a:pt x="5" y="4"/>
                  </a:moveTo>
                  <a:lnTo>
                    <a:pt x="4" y="5"/>
                  </a:lnTo>
                  <a:lnTo>
                    <a:pt x="2" y="5"/>
                  </a:lnTo>
                  <a:lnTo>
                    <a:pt x="0" y="4"/>
                  </a:lnTo>
                  <a:lnTo>
                    <a:pt x="5" y="0"/>
                  </a:lnTo>
                  <a:lnTo>
                    <a:pt x="6" y="0"/>
                  </a:lnTo>
                  <a:lnTo>
                    <a:pt x="5" y="4"/>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89" name="Google Shape;3289;p203"/>
            <p:cNvSpPr/>
            <p:nvPr/>
          </p:nvSpPr>
          <p:spPr>
            <a:xfrm>
              <a:off x="1522745" y="2638698"/>
              <a:ext cx="20936" cy="11078"/>
            </a:xfrm>
            <a:custGeom>
              <a:avLst/>
              <a:gdLst/>
              <a:ahLst/>
              <a:cxnLst/>
              <a:rect l="l" t="t" r="r" b="b"/>
              <a:pathLst>
                <a:path w="20" h="15" extrusionOk="0">
                  <a:moveTo>
                    <a:pt x="9" y="3"/>
                  </a:moveTo>
                  <a:lnTo>
                    <a:pt x="10" y="5"/>
                  </a:lnTo>
                  <a:lnTo>
                    <a:pt x="17" y="4"/>
                  </a:lnTo>
                  <a:lnTo>
                    <a:pt x="18" y="4"/>
                  </a:lnTo>
                  <a:lnTo>
                    <a:pt x="19" y="5"/>
                  </a:lnTo>
                  <a:lnTo>
                    <a:pt x="18" y="6"/>
                  </a:lnTo>
                  <a:lnTo>
                    <a:pt x="16" y="8"/>
                  </a:lnTo>
                  <a:lnTo>
                    <a:pt x="9" y="11"/>
                  </a:lnTo>
                  <a:lnTo>
                    <a:pt x="3" y="14"/>
                  </a:lnTo>
                  <a:lnTo>
                    <a:pt x="3" y="14"/>
                  </a:lnTo>
                  <a:lnTo>
                    <a:pt x="1" y="10"/>
                  </a:lnTo>
                  <a:lnTo>
                    <a:pt x="0" y="8"/>
                  </a:lnTo>
                  <a:lnTo>
                    <a:pt x="0" y="6"/>
                  </a:lnTo>
                  <a:lnTo>
                    <a:pt x="0" y="5"/>
                  </a:lnTo>
                  <a:lnTo>
                    <a:pt x="1" y="3"/>
                  </a:lnTo>
                  <a:lnTo>
                    <a:pt x="3" y="2"/>
                  </a:lnTo>
                  <a:lnTo>
                    <a:pt x="5" y="0"/>
                  </a:lnTo>
                  <a:lnTo>
                    <a:pt x="9"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90" name="Google Shape;3290;p203"/>
            <p:cNvSpPr/>
            <p:nvPr/>
          </p:nvSpPr>
          <p:spPr>
            <a:xfrm>
              <a:off x="1485064" y="2638698"/>
              <a:ext cx="8374" cy="18464"/>
            </a:xfrm>
            <a:custGeom>
              <a:avLst/>
              <a:gdLst/>
              <a:ahLst/>
              <a:cxnLst/>
              <a:rect l="l" t="t" r="r" b="b"/>
              <a:pathLst>
                <a:path w="8" h="21" extrusionOk="0">
                  <a:moveTo>
                    <a:pt x="7" y="3"/>
                  </a:moveTo>
                  <a:lnTo>
                    <a:pt x="7" y="4"/>
                  </a:lnTo>
                  <a:lnTo>
                    <a:pt x="6" y="6"/>
                  </a:lnTo>
                  <a:lnTo>
                    <a:pt x="7" y="9"/>
                  </a:lnTo>
                  <a:lnTo>
                    <a:pt x="5" y="14"/>
                  </a:lnTo>
                  <a:lnTo>
                    <a:pt x="5" y="17"/>
                  </a:lnTo>
                  <a:lnTo>
                    <a:pt x="4" y="19"/>
                  </a:lnTo>
                  <a:lnTo>
                    <a:pt x="3" y="20"/>
                  </a:lnTo>
                  <a:lnTo>
                    <a:pt x="2" y="20"/>
                  </a:lnTo>
                  <a:lnTo>
                    <a:pt x="2" y="19"/>
                  </a:lnTo>
                  <a:lnTo>
                    <a:pt x="2" y="17"/>
                  </a:lnTo>
                  <a:lnTo>
                    <a:pt x="0" y="17"/>
                  </a:lnTo>
                  <a:lnTo>
                    <a:pt x="0" y="12"/>
                  </a:lnTo>
                  <a:lnTo>
                    <a:pt x="1" y="11"/>
                  </a:lnTo>
                  <a:lnTo>
                    <a:pt x="1" y="9"/>
                  </a:lnTo>
                  <a:lnTo>
                    <a:pt x="1" y="8"/>
                  </a:lnTo>
                  <a:lnTo>
                    <a:pt x="3" y="2"/>
                  </a:lnTo>
                  <a:lnTo>
                    <a:pt x="3" y="2"/>
                  </a:lnTo>
                  <a:lnTo>
                    <a:pt x="3" y="3"/>
                  </a:lnTo>
                  <a:lnTo>
                    <a:pt x="4" y="3"/>
                  </a:lnTo>
                  <a:lnTo>
                    <a:pt x="5" y="3"/>
                  </a:lnTo>
                  <a:lnTo>
                    <a:pt x="6" y="0"/>
                  </a:lnTo>
                  <a:lnTo>
                    <a:pt x="6" y="0"/>
                  </a:lnTo>
                  <a:lnTo>
                    <a:pt x="7" y="3"/>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91" name="Google Shape;3291;p203"/>
            <p:cNvSpPr/>
            <p:nvPr/>
          </p:nvSpPr>
          <p:spPr>
            <a:xfrm>
              <a:off x="1359456" y="2638698"/>
              <a:ext cx="8374" cy="7386"/>
            </a:xfrm>
            <a:custGeom>
              <a:avLst/>
              <a:gdLst/>
              <a:ahLst/>
              <a:cxnLst/>
              <a:rect l="l" t="t" r="r" b="b"/>
              <a:pathLst>
                <a:path w="7" h="10" extrusionOk="0">
                  <a:moveTo>
                    <a:pt x="2" y="9"/>
                  </a:moveTo>
                  <a:lnTo>
                    <a:pt x="0" y="9"/>
                  </a:lnTo>
                  <a:lnTo>
                    <a:pt x="2" y="6"/>
                  </a:lnTo>
                  <a:lnTo>
                    <a:pt x="3" y="0"/>
                  </a:lnTo>
                  <a:lnTo>
                    <a:pt x="5" y="1"/>
                  </a:lnTo>
                  <a:lnTo>
                    <a:pt x="6" y="2"/>
                  </a:lnTo>
                  <a:lnTo>
                    <a:pt x="3" y="9"/>
                  </a:lnTo>
                  <a:lnTo>
                    <a:pt x="2" y="9"/>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92" name="Google Shape;3292;p203"/>
            <p:cNvSpPr/>
            <p:nvPr/>
          </p:nvSpPr>
          <p:spPr>
            <a:xfrm>
              <a:off x="1476690" y="2612846"/>
              <a:ext cx="8374" cy="7386"/>
            </a:xfrm>
            <a:custGeom>
              <a:avLst/>
              <a:gdLst/>
              <a:ahLst/>
              <a:cxnLst/>
              <a:rect l="l" t="t" r="r" b="b"/>
              <a:pathLst>
                <a:path w="8" h="8" extrusionOk="0">
                  <a:moveTo>
                    <a:pt x="7" y="7"/>
                  </a:moveTo>
                  <a:lnTo>
                    <a:pt x="2" y="7"/>
                  </a:lnTo>
                  <a:lnTo>
                    <a:pt x="0" y="7"/>
                  </a:lnTo>
                  <a:lnTo>
                    <a:pt x="0" y="6"/>
                  </a:lnTo>
                  <a:lnTo>
                    <a:pt x="1" y="2"/>
                  </a:lnTo>
                  <a:lnTo>
                    <a:pt x="1" y="1"/>
                  </a:lnTo>
                  <a:lnTo>
                    <a:pt x="3" y="0"/>
                  </a:lnTo>
                  <a:lnTo>
                    <a:pt x="5" y="2"/>
                  </a:lnTo>
                  <a:lnTo>
                    <a:pt x="6" y="4"/>
                  </a:lnTo>
                  <a:lnTo>
                    <a:pt x="7" y="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93" name="Google Shape;3293;p203"/>
            <p:cNvSpPr/>
            <p:nvPr/>
          </p:nvSpPr>
          <p:spPr>
            <a:xfrm>
              <a:off x="932390" y="2287862"/>
              <a:ext cx="12560" cy="7386"/>
            </a:xfrm>
            <a:custGeom>
              <a:avLst/>
              <a:gdLst/>
              <a:ahLst/>
              <a:cxnLst/>
              <a:rect l="l" t="t" r="r" b="b"/>
              <a:pathLst>
                <a:path w="12" h="10" extrusionOk="0">
                  <a:moveTo>
                    <a:pt x="1" y="8"/>
                  </a:moveTo>
                  <a:lnTo>
                    <a:pt x="0" y="9"/>
                  </a:lnTo>
                  <a:lnTo>
                    <a:pt x="0" y="7"/>
                  </a:lnTo>
                  <a:lnTo>
                    <a:pt x="4" y="4"/>
                  </a:lnTo>
                  <a:lnTo>
                    <a:pt x="11" y="0"/>
                  </a:lnTo>
                  <a:lnTo>
                    <a:pt x="10" y="1"/>
                  </a:lnTo>
                  <a:lnTo>
                    <a:pt x="6" y="4"/>
                  </a:lnTo>
                  <a:lnTo>
                    <a:pt x="1" y="8"/>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94" name="Google Shape;3294;p203"/>
            <p:cNvSpPr/>
            <p:nvPr/>
          </p:nvSpPr>
          <p:spPr>
            <a:xfrm>
              <a:off x="4202376" y="5515546"/>
              <a:ext cx="163291" cy="151415"/>
            </a:xfrm>
            <a:custGeom>
              <a:avLst/>
              <a:gdLst/>
              <a:ahLst/>
              <a:cxnLst/>
              <a:rect l="l" t="t" r="r" b="b"/>
              <a:pathLst>
                <a:path w="171" h="183" extrusionOk="0">
                  <a:moveTo>
                    <a:pt x="162" y="137"/>
                  </a:moveTo>
                  <a:lnTo>
                    <a:pt x="160" y="139"/>
                  </a:lnTo>
                  <a:lnTo>
                    <a:pt x="159" y="141"/>
                  </a:lnTo>
                  <a:lnTo>
                    <a:pt x="157" y="148"/>
                  </a:lnTo>
                  <a:lnTo>
                    <a:pt x="150" y="156"/>
                  </a:lnTo>
                  <a:lnTo>
                    <a:pt x="148" y="162"/>
                  </a:lnTo>
                  <a:lnTo>
                    <a:pt x="141" y="167"/>
                  </a:lnTo>
                  <a:lnTo>
                    <a:pt x="136" y="173"/>
                  </a:lnTo>
                  <a:lnTo>
                    <a:pt x="133" y="173"/>
                  </a:lnTo>
                  <a:lnTo>
                    <a:pt x="130" y="175"/>
                  </a:lnTo>
                  <a:lnTo>
                    <a:pt x="113" y="182"/>
                  </a:lnTo>
                  <a:lnTo>
                    <a:pt x="107" y="181"/>
                  </a:lnTo>
                  <a:lnTo>
                    <a:pt x="102" y="181"/>
                  </a:lnTo>
                  <a:lnTo>
                    <a:pt x="98" y="178"/>
                  </a:lnTo>
                  <a:lnTo>
                    <a:pt x="88" y="177"/>
                  </a:lnTo>
                  <a:lnTo>
                    <a:pt x="83" y="178"/>
                  </a:lnTo>
                  <a:lnTo>
                    <a:pt x="74" y="182"/>
                  </a:lnTo>
                  <a:lnTo>
                    <a:pt x="72" y="182"/>
                  </a:lnTo>
                  <a:lnTo>
                    <a:pt x="70" y="182"/>
                  </a:lnTo>
                  <a:lnTo>
                    <a:pt x="66" y="180"/>
                  </a:lnTo>
                  <a:lnTo>
                    <a:pt x="63" y="177"/>
                  </a:lnTo>
                  <a:lnTo>
                    <a:pt x="51" y="173"/>
                  </a:lnTo>
                  <a:lnTo>
                    <a:pt x="40" y="164"/>
                  </a:lnTo>
                  <a:lnTo>
                    <a:pt x="29" y="164"/>
                  </a:lnTo>
                  <a:lnTo>
                    <a:pt x="20" y="165"/>
                  </a:lnTo>
                  <a:lnTo>
                    <a:pt x="18" y="164"/>
                  </a:lnTo>
                  <a:lnTo>
                    <a:pt x="17" y="162"/>
                  </a:lnTo>
                  <a:lnTo>
                    <a:pt x="15" y="159"/>
                  </a:lnTo>
                  <a:lnTo>
                    <a:pt x="7" y="151"/>
                  </a:lnTo>
                  <a:lnTo>
                    <a:pt x="1" y="143"/>
                  </a:lnTo>
                  <a:lnTo>
                    <a:pt x="0" y="136"/>
                  </a:lnTo>
                  <a:lnTo>
                    <a:pt x="1" y="128"/>
                  </a:lnTo>
                  <a:lnTo>
                    <a:pt x="3" y="118"/>
                  </a:lnTo>
                  <a:lnTo>
                    <a:pt x="3" y="116"/>
                  </a:lnTo>
                  <a:lnTo>
                    <a:pt x="5" y="114"/>
                  </a:lnTo>
                  <a:lnTo>
                    <a:pt x="7" y="113"/>
                  </a:lnTo>
                  <a:lnTo>
                    <a:pt x="9" y="111"/>
                  </a:lnTo>
                  <a:lnTo>
                    <a:pt x="11" y="107"/>
                  </a:lnTo>
                  <a:lnTo>
                    <a:pt x="12" y="105"/>
                  </a:lnTo>
                  <a:lnTo>
                    <a:pt x="10" y="99"/>
                  </a:lnTo>
                  <a:lnTo>
                    <a:pt x="9" y="92"/>
                  </a:lnTo>
                  <a:lnTo>
                    <a:pt x="7" y="89"/>
                  </a:lnTo>
                  <a:lnTo>
                    <a:pt x="10" y="83"/>
                  </a:lnTo>
                  <a:lnTo>
                    <a:pt x="10" y="80"/>
                  </a:lnTo>
                  <a:lnTo>
                    <a:pt x="9" y="78"/>
                  </a:lnTo>
                  <a:lnTo>
                    <a:pt x="9" y="76"/>
                  </a:lnTo>
                  <a:lnTo>
                    <a:pt x="9" y="73"/>
                  </a:lnTo>
                  <a:lnTo>
                    <a:pt x="9" y="71"/>
                  </a:lnTo>
                  <a:lnTo>
                    <a:pt x="8" y="68"/>
                  </a:lnTo>
                  <a:lnTo>
                    <a:pt x="9" y="66"/>
                  </a:lnTo>
                  <a:lnTo>
                    <a:pt x="11" y="65"/>
                  </a:lnTo>
                  <a:lnTo>
                    <a:pt x="13" y="62"/>
                  </a:lnTo>
                  <a:lnTo>
                    <a:pt x="14" y="59"/>
                  </a:lnTo>
                  <a:lnTo>
                    <a:pt x="14" y="56"/>
                  </a:lnTo>
                  <a:lnTo>
                    <a:pt x="14" y="55"/>
                  </a:lnTo>
                  <a:lnTo>
                    <a:pt x="14" y="54"/>
                  </a:lnTo>
                  <a:lnTo>
                    <a:pt x="12" y="52"/>
                  </a:lnTo>
                  <a:lnTo>
                    <a:pt x="13" y="49"/>
                  </a:lnTo>
                  <a:lnTo>
                    <a:pt x="16" y="45"/>
                  </a:lnTo>
                  <a:lnTo>
                    <a:pt x="17" y="41"/>
                  </a:lnTo>
                  <a:lnTo>
                    <a:pt x="18" y="38"/>
                  </a:lnTo>
                  <a:lnTo>
                    <a:pt x="18" y="34"/>
                  </a:lnTo>
                  <a:lnTo>
                    <a:pt x="17" y="33"/>
                  </a:lnTo>
                  <a:lnTo>
                    <a:pt x="18" y="31"/>
                  </a:lnTo>
                  <a:lnTo>
                    <a:pt x="19" y="30"/>
                  </a:lnTo>
                  <a:lnTo>
                    <a:pt x="20" y="28"/>
                  </a:lnTo>
                  <a:lnTo>
                    <a:pt x="20" y="23"/>
                  </a:lnTo>
                  <a:lnTo>
                    <a:pt x="18" y="19"/>
                  </a:lnTo>
                  <a:lnTo>
                    <a:pt x="20" y="15"/>
                  </a:lnTo>
                  <a:lnTo>
                    <a:pt x="23" y="11"/>
                  </a:lnTo>
                  <a:lnTo>
                    <a:pt x="25" y="8"/>
                  </a:lnTo>
                  <a:lnTo>
                    <a:pt x="25" y="5"/>
                  </a:lnTo>
                  <a:lnTo>
                    <a:pt x="26" y="3"/>
                  </a:lnTo>
                  <a:lnTo>
                    <a:pt x="28" y="6"/>
                  </a:lnTo>
                  <a:lnTo>
                    <a:pt x="34" y="7"/>
                  </a:lnTo>
                  <a:lnTo>
                    <a:pt x="39" y="7"/>
                  </a:lnTo>
                  <a:lnTo>
                    <a:pt x="40" y="6"/>
                  </a:lnTo>
                  <a:lnTo>
                    <a:pt x="42" y="2"/>
                  </a:lnTo>
                  <a:lnTo>
                    <a:pt x="45" y="1"/>
                  </a:lnTo>
                  <a:lnTo>
                    <a:pt x="48" y="0"/>
                  </a:lnTo>
                  <a:lnTo>
                    <a:pt x="51" y="1"/>
                  </a:lnTo>
                  <a:lnTo>
                    <a:pt x="55" y="3"/>
                  </a:lnTo>
                  <a:lnTo>
                    <a:pt x="65" y="13"/>
                  </a:lnTo>
                  <a:lnTo>
                    <a:pt x="72" y="20"/>
                  </a:lnTo>
                  <a:lnTo>
                    <a:pt x="75" y="23"/>
                  </a:lnTo>
                  <a:lnTo>
                    <a:pt x="77" y="25"/>
                  </a:lnTo>
                  <a:lnTo>
                    <a:pt x="78" y="28"/>
                  </a:lnTo>
                  <a:lnTo>
                    <a:pt x="77" y="33"/>
                  </a:lnTo>
                  <a:lnTo>
                    <a:pt x="78" y="36"/>
                  </a:lnTo>
                  <a:lnTo>
                    <a:pt x="78" y="36"/>
                  </a:lnTo>
                  <a:lnTo>
                    <a:pt x="79" y="36"/>
                  </a:lnTo>
                  <a:lnTo>
                    <a:pt x="82" y="36"/>
                  </a:lnTo>
                  <a:lnTo>
                    <a:pt x="84" y="35"/>
                  </a:lnTo>
                  <a:lnTo>
                    <a:pt x="85" y="33"/>
                  </a:lnTo>
                  <a:lnTo>
                    <a:pt x="88" y="31"/>
                  </a:lnTo>
                  <a:lnTo>
                    <a:pt x="89" y="31"/>
                  </a:lnTo>
                  <a:lnTo>
                    <a:pt x="89" y="30"/>
                  </a:lnTo>
                  <a:lnTo>
                    <a:pt x="90" y="28"/>
                  </a:lnTo>
                  <a:lnTo>
                    <a:pt x="90" y="28"/>
                  </a:lnTo>
                  <a:lnTo>
                    <a:pt x="92" y="29"/>
                  </a:lnTo>
                  <a:lnTo>
                    <a:pt x="95" y="32"/>
                  </a:lnTo>
                  <a:lnTo>
                    <a:pt x="98" y="35"/>
                  </a:lnTo>
                  <a:lnTo>
                    <a:pt x="99" y="37"/>
                  </a:lnTo>
                  <a:lnTo>
                    <a:pt x="100" y="39"/>
                  </a:lnTo>
                  <a:lnTo>
                    <a:pt x="101" y="41"/>
                  </a:lnTo>
                  <a:lnTo>
                    <a:pt x="101" y="42"/>
                  </a:lnTo>
                  <a:lnTo>
                    <a:pt x="105" y="44"/>
                  </a:lnTo>
                  <a:lnTo>
                    <a:pt x="107" y="45"/>
                  </a:lnTo>
                  <a:lnTo>
                    <a:pt x="109" y="44"/>
                  </a:lnTo>
                  <a:lnTo>
                    <a:pt x="113" y="48"/>
                  </a:lnTo>
                  <a:lnTo>
                    <a:pt x="123" y="52"/>
                  </a:lnTo>
                  <a:lnTo>
                    <a:pt x="125" y="54"/>
                  </a:lnTo>
                  <a:lnTo>
                    <a:pt x="127" y="56"/>
                  </a:lnTo>
                  <a:lnTo>
                    <a:pt x="130" y="61"/>
                  </a:lnTo>
                  <a:lnTo>
                    <a:pt x="135" y="66"/>
                  </a:lnTo>
                  <a:lnTo>
                    <a:pt x="139" y="67"/>
                  </a:lnTo>
                  <a:lnTo>
                    <a:pt x="142" y="68"/>
                  </a:lnTo>
                  <a:lnTo>
                    <a:pt x="144" y="69"/>
                  </a:lnTo>
                  <a:lnTo>
                    <a:pt x="146" y="71"/>
                  </a:lnTo>
                  <a:lnTo>
                    <a:pt x="148" y="72"/>
                  </a:lnTo>
                  <a:lnTo>
                    <a:pt x="149" y="73"/>
                  </a:lnTo>
                  <a:lnTo>
                    <a:pt x="150" y="74"/>
                  </a:lnTo>
                  <a:lnTo>
                    <a:pt x="152" y="78"/>
                  </a:lnTo>
                  <a:lnTo>
                    <a:pt x="153" y="82"/>
                  </a:lnTo>
                  <a:lnTo>
                    <a:pt x="155" y="86"/>
                  </a:lnTo>
                  <a:lnTo>
                    <a:pt x="158" y="90"/>
                  </a:lnTo>
                  <a:lnTo>
                    <a:pt x="162" y="93"/>
                  </a:lnTo>
                  <a:lnTo>
                    <a:pt x="166" y="95"/>
                  </a:lnTo>
                  <a:lnTo>
                    <a:pt x="169" y="96"/>
                  </a:lnTo>
                  <a:lnTo>
                    <a:pt x="170" y="99"/>
                  </a:lnTo>
                  <a:lnTo>
                    <a:pt x="167" y="102"/>
                  </a:lnTo>
                  <a:lnTo>
                    <a:pt x="164" y="106"/>
                  </a:lnTo>
                  <a:lnTo>
                    <a:pt x="161" y="109"/>
                  </a:lnTo>
                  <a:lnTo>
                    <a:pt x="158" y="111"/>
                  </a:lnTo>
                  <a:lnTo>
                    <a:pt x="157" y="113"/>
                  </a:lnTo>
                  <a:lnTo>
                    <a:pt x="157" y="115"/>
                  </a:lnTo>
                  <a:lnTo>
                    <a:pt x="157" y="128"/>
                  </a:lnTo>
                  <a:lnTo>
                    <a:pt x="157" y="132"/>
                  </a:lnTo>
                  <a:lnTo>
                    <a:pt x="157" y="134"/>
                  </a:lnTo>
                  <a:lnTo>
                    <a:pt x="157" y="134"/>
                  </a:lnTo>
                  <a:lnTo>
                    <a:pt x="159" y="135"/>
                  </a:lnTo>
                  <a:lnTo>
                    <a:pt x="161" y="137"/>
                  </a:lnTo>
                  <a:lnTo>
                    <a:pt x="162" y="137"/>
                  </a:lnTo>
                </a:path>
              </a:pathLst>
            </a:custGeom>
            <a:grpFill/>
            <a:ln w="12700" cap="flat" cmpd="sng">
              <a:solidFill>
                <a:schemeClr val="bg1"/>
              </a:solidFill>
              <a:prstDash val="solid"/>
              <a:bevel/>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95" name="Google Shape;3295;p203"/>
            <p:cNvSpPr/>
            <p:nvPr/>
          </p:nvSpPr>
          <p:spPr>
            <a:xfrm>
              <a:off x="4110264" y="4319013"/>
              <a:ext cx="8374" cy="18466"/>
            </a:xfrm>
            <a:custGeom>
              <a:avLst/>
              <a:gdLst/>
              <a:ahLst/>
              <a:cxnLst/>
              <a:rect l="l" t="t" r="r" b="b"/>
              <a:pathLst>
                <a:path w="8" h="23" extrusionOk="0">
                  <a:moveTo>
                    <a:pt x="0" y="22"/>
                  </a:moveTo>
                  <a:lnTo>
                    <a:pt x="0" y="22"/>
                  </a:lnTo>
                  <a:lnTo>
                    <a:pt x="0" y="22"/>
                  </a:lnTo>
                  <a:lnTo>
                    <a:pt x="0" y="21"/>
                  </a:lnTo>
                  <a:lnTo>
                    <a:pt x="0" y="21"/>
                  </a:lnTo>
                  <a:lnTo>
                    <a:pt x="1" y="21"/>
                  </a:lnTo>
                  <a:lnTo>
                    <a:pt x="0" y="21"/>
                  </a:lnTo>
                  <a:lnTo>
                    <a:pt x="0" y="21"/>
                  </a:lnTo>
                  <a:lnTo>
                    <a:pt x="1" y="21"/>
                  </a:lnTo>
                  <a:lnTo>
                    <a:pt x="1" y="21"/>
                  </a:lnTo>
                  <a:lnTo>
                    <a:pt x="1" y="21"/>
                  </a:lnTo>
                  <a:lnTo>
                    <a:pt x="1" y="21"/>
                  </a:lnTo>
                  <a:lnTo>
                    <a:pt x="1" y="21"/>
                  </a:lnTo>
                  <a:lnTo>
                    <a:pt x="1" y="21"/>
                  </a:lnTo>
                  <a:lnTo>
                    <a:pt x="1" y="21"/>
                  </a:lnTo>
                  <a:lnTo>
                    <a:pt x="0" y="22"/>
                  </a:lnTo>
                  <a:close/>
                  <a:moveTo>
                    <a:pt x="4" y="12"/>
                  </a:moveTo>
                  <a:lnTo>
                    <a:pt x="3" y="12"/>
                  </a:lnTo>
                  <a:lnTo>
                    <a:pt x="4" y="12"/>
                  </a:lnTo>
                  <a:lnTo>
                    <a:pt x="3" y="13"/>
                  </a:lnTo>
                  <a:lnTo>
                    <a:pt x="3" y="12"/>
                  </a:lnTo>
                  <a:lnTo>
                    <a:pt x="3" y="12"/>
                  </a:lnTo>
                  <a:lnTo>
                    <a:pt x="3" y="12"/>
                  </a:lnTo>
                  <a:lnTo>
                    <a:pt x="3" y="12"/>
                  </a:lnTo>
                  <a:lnTo>
                    <a:pt x="3" y="12"/>
                  </a:lnTo>
                  <a:lnTo>
                    <a:pt x="3" y="12"/>
                  </a:lnTo>
                  <a:lnTo>
                    <a:pt x="3" y="12"/>
                  </a:lnTo>
                  <a:lnTo>
                    <a:pt x="3" y="11"/>
                  </a:lnTo>
                  <a:lnTo>
                    <a:pt x="3" y="11"/>
                  </a:lnTo>
                  <a:lnTo>
                    <a:pt x="3" y="11"/>
                  </a:lnTo>
                  <a:lnTo>
                    <a:pt x="3" y="11"/>
                  </a:lnTo>
                  <a:lnTo>
                    <a:pt x="4" y="10"/>
                  </a:lnTo>
                  <a:lnTo>
                    <a:pt x="4" y="10"/>
                  </a:lnTo>
                  <a:lnTo>
                    <a:pt x="5" y="10"/>
                  </a:lnTo>
                  <a:lnTo>
                    <a:pt x="5" y="10"/>
                  </a:lnTo>
                  <a:lnTo>
                    <a:pt x="5" y="10"/>
                  </a:lnTo>
                  <a:lnTo>
                    <a:pt x="5" y="11"/>
                  </a:lnTo>
                  <a:lnTo>
                    <a:pt x="4" y="11"/>
                  </a:lnTo>
                  <a:lnTo>
                    <a:pt x="4" y="12"/>
                  </a:lnTo>
                  <a:close/>
                  <a:moveTo>
                    <a:pt x="5" y="7"/>
                  </a:moveTo>
                  <a:lnTo>
                    <a:pt x="4" y="7"/>
                  </a:lnTo>
                  <a:lnTo>
                    <a:pt x="2" y="5"/>
                  </a:lnTo>
                  <a:lnTo>
                    <a:pt x="3" y="3"/>
                  </a:lnTo>
                  <a:lnTo>
                    <a:pt x="4" y="1"/>
                  </a:lnTo>
                  <a:lnTo>
                    <a:pt x="5" y="0"/>
                  </a:lnTo>
                  <a:lnTo>
                    <a:pt x="7" y="0"/>
                  </a:lnTo>
                  <a:lnTo>
                    <a:pt x="7" y="3"/>
                  </a:lnTo>
                  <a:lnTo>
                    <a:pt x="7" y="5"/>
                  </a:lnTo>
                  <a:lnTo>
                    <a:pt x="5" y="7"/>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96" name="Google Shape;3296;p203"/>
            <p:cNvSpPr/>
            <p:nvPr/>
          </p:nvSpPr>
          <p:spPr>
            <a:xfrm>
              <a:off x="4110264" y="4333785"/>
              <a:ext cx="4188" cy="3694"/>
            </a:xfrm>
            <a:custGeom>
              <a:avLst/>
              <a:gdLst/>
              <a:ahLst/>
              <a:cxnLst/>
              <a:rect l="l" t="t" r="r" b="b"/>
              <a:pathLst>
                <a:path w="2" h="2" extrusionOk="0">
                  <a:moveTo>
                    <a:pt x="0" y="1"/>
                  </a:moveTo>
                  <a:lnTo>
                    <a:pt x="0" y="1"/>
                  </a:lnTo>
                  <a:lnTo>
                    <a:pt x="0" y="1"/>
                  </a:lnTo>
                  <a:lnTo>
                    <a:pt x="0" y="0"/>
                  </a:lnTo>
                  <a:lnTo>
                    <a:pt x="0" y="0"/>
                  </a:lnTo>
                  <a:lnTo>
                    <a:pt x="1" y="0"/>
                  </a:lnTo>
                  <a:lnTo>
                    <a:pt x="0" y="0"/>
                  </a:lnTo>
                  <a:lnTo>
                    <a:pt x="0" y="0"/>
                  </a:lnTo>
                  <a:lnTo>
                    <a:pt x="1" y="0"/>
                  </a:lnTo>
                  <a:lnTo>
                    <a:pt x="1" y="0"/>
                  </a:lnTo>
                  <a:lnTo>
                    <a:pt x="1" y="0"/>
                  </a:lnTo>
                  <a:lnTo>
                    <a:pt x="1" y="0"/>
                  </a:lnTo>
                  <a:lnTo>
                    <a:pt x="1" y="0"/>
                  </a:lnTo>
                  <a:lnTo>
                    <a:pt x="1" y="0"/>
                  </a:lnTo>
                  <a:lnTo>
                    <a:pt x="1" y="0"/>
                  </a:lnTo>
                  <a:lnTo>
                    <a:pt x="0"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97" name="Google Shape;3297;p203"/>
            <p:cNvSpPr/>
            <p:nvPr/>
          </p:nvSpPr>
          <p:spPr>
            <a:xfrm>
              <a:off x="4114452" y="4326399"/>
              <a:ext cx="4185" cy="3694"/>
            </a:xfrm>
            <a:custGeom>
              <a:avLst/>
              <a:gdLst/>
              <a:ahLst/>
              <a:cxnLst/>
              <a:rect l="l" t="t" r="r" b="b"/>
              <a:pathLst>
                <a:path w="3" h="4" extrusionOk="0">
                  <a:moveTo>
                    <a:pt x="1" y="2"/>
                  </a:moveTo>
                  <a:lnTo>
                    <a:pt x="0" y="2"/>
                  </a:lnTo>
                  <a:lnTo>
                    <a:pt x="1" y="2"/>
                  </a:lnTo>
                  <a:lnTo>
                    <a:pt x="0" y="3"/>
                  </a:lnTo>
                  <a:lnTo>
                    <a:pt x="0" y="2"/>
                  </a:lnTo>
                  <a:lnTo>
                    <a:pt x="0" y="2"/>
                  </a:lnTo>
                  <a:lnTo>
                    <a:pt x="0" y="2"/>
                  </a:lnTo>
                  <a:lnTo>
                    <a:pt x="0" y="2"/>
                  </a:lnTo>
                  <a:lnTo>
                    <a:pt x="0" y="2"/>
                  </a:lnTo>
                  <a:lnTo>
                    <a:pt x="0" y="2"/>
                  </a:lnTo>
                  <a:lnTo>
                    <a:pt x="0" y="2"/>
                  </a:lnTo>
                  <a:lnTo>
                    <a:pt x="0" y="1"/>
                  </a:lnTo>
                  <a:lnTo>
                    <a:pt x="0" y="1"/>
                  </a:lnTo>
                  <a:lnTo>
                    <a:pt x="0" y="1"/>
                  </a:lnTo>
                  <a:lnTo>
                    <a:pt x="0" y="1"/>
                  </a:lnTo>
                  <a:lnTo>
                    <a:pt x="1" y="0"/>
                  </a:lnTo>
                  <a:lnTo>
                    <a:pt x="1" y="0"/>
                  </a:lnTo>
                  <a:lnTo>
                    <a:pt x="2" y="0"/>
                  </a:lnTo>
                  <a:lnTo>
                    <a:pt x="2" y="0"/>
                  </a:lnTo>
                  <a:lnTo>
                    <a:pt x="2" y="0"/>
                  </a:lnTo>
                  <a:lnTo>
                    <a:pt x="2" y="1"/>
                  </a:lnTo>
                  <a:lnTo>
                    <a:pt x="1" y="1"/>
                  </a:lnTo>
                  <a:lnTo>
                    <a:pt x="1"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98" name="Google Shape;3298;p203"/>
            <p:cNvSpPr/>
            <p:nvPr/>
          </p:nvSpPr>
          <p:spPr>
            <a:xfrm>
              <a:off x="4114452" y="4319013"/>
              <a:ext cx="4185" cy="7386"/>
            </a:xfrm>
            <a:custGeom>
              <a:avLst/>
              <a:gdLst/>
              <a:ahLst/>
              <a:cxnLst/>
              <a:rect l="l" t="t" r="r" b="b"/>
              <a:pathLst>
                <a:path w="6" h="8" extrusionOk="0">
                  <a:moveTo>
                    <a:pt x="3" y="7"/>
                  </a:moveTo>
                  <a:lnTo>
                    <a:pt x="2" y="7"/>
                  </a:lnTo>
                  <a:lnTo>
                    <a:pt x="0" y="5"/>
                  </a:lnTo>
                  <a:lnTo>
                    <a:pt x="1" y="3"/>
                  </a:lnTo>
                  <a:lnTo>
                    <a:pt x="2" y="1"/>
                  </a:lnTo>
                  <a:lnTo>
                    <a:pt x="3" y="0"/>
                  </a:lnTo>
                  <a:lnTo>
                    <a:pt x="5" y="0"/>
                  </a:lnTo>
                  <a:lnTo>
                    <a:pt x="5" y="3"/>
                  </a:lnTo>
                  <a:lnTo>
                    <a:pt x="5" y="5"/>
                  </a:lnTo>
                  <a:lnTo>
                    <a:pt x="3" y="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299" name="Google Shape;3299;p203"/>
            <p:cNvSpPr/>
            <p:nvPr/>
          </p:nvSpPr>
          <p:spPr>
            <a:xfrm>
              <a:off x="3746003" y="4352251"/>
              <a:ext cx="410319" cy="310212"/>
            </a:xfrm>
            <a:custGeom>
              <a:avLst/>
              <a:gdLst/>
              <a:ahLst/>
              <a:cxnLst/>
              <a:rect l="l" t="t" r="r" b="b"/>
              <a:pathLst>
                <a:path w="434" h="369" extrusionOk="0">
                  <a:moveTo>
                    <a:pt x="396" y="107"/>
                  </a:moveTo>
                  <a:lnTo>
                    <a:pt x="394" y="107"/>
                  </a:lnTo>
                  <a:lnTo>
                    <a:pt x="394" y="104"/>
                  </a:lnTo>
                  <a:lnTo>
                    <a:pt x="394" y="103"/>
                  </a:lnTo>
                  <a:lnTo>
                    <a:pt x="398" y="100"/>
                  </a:lnTo>
                  <a:lnTo>
                    <a:pt x="399" y="100"/>
                  </a:lnTo>
                  <a:lnTo>
                    <a:pt x="400" y="100"/>
                  </a:lnTo>
                  <a:lnTo>
                    <a:pt x="399" y="102"/>
                  </a:lnTo>
                  <a:lnTo>
                    <a:pt x="401" y="103"/>
                  </a:lnTo>
                  <a:lnTo>
                    <a:pt x="400" y="104"/>
                  </a:lnTo>
                  <a:lnTo>
                    <a:pt x="399" y="106"/>
                  </a:lnTo>
                  <a:lnTo>
                    <a:pt x="396" y="107"/>
                  </a:lnTo>
                  <a:close/>
                  <a:moveTo>
                    <a:pt x="402" y="98"/>
                  </a:moveTo>
                  <a:lnTo>
                    <a:pt x="398" y="99"/>
                  </a:lnTo>
                  <a:lnTo>
                    <a:pt x="398" y="98"/>
                  </a:lnTo>
                  <a:lnTo>
                    <a:pt x="399" y="97"/>
                  </a:lnTo>
                  <a:lnTo>
                    <a:pt x="401" y="96"/>
                  </a:lnTo>
                  <a:lnTo>
                    <a:pt x="402" y="96"/>
                  </a:lnTo>
                  <a:lnTo>
                    <a:pt x="403" y="96"/>
                  </a:lnTo>
                  <a:lnTo>
                    <a:pt x="404" y="96"/>
                  </a:lnTo>
                  <a:lnTo>
                    <a:pt x="405" y="96"/>
                  </a:lnTo>
                  <a:lnTo>
                    <a:pt x="403" y="97"/>
                  </a:lnTo>
                  <a:lnTo>
                    <a:pt x="402" y="98"/>
                  </a:lnTo>
                  <a:close/>
                  <a:moveTo>
                    <a:pt x="262" y="41"/>
                  </a:moveTo>
                  <a:lnTo>
                    <a:pt x="260" y="42"/>
                  </a:lnTo>
                  <a:lnTo>
                    <a:pt x="257" y="41"/>
                  </a:lnTo>
                  <a:lnTo>
                    <a:pt x="255" y="40"/>
                  </a:lnTo>
                  <a:lnTo>
                    <a:pt x="256" y="39"/>
                  </a:lnTo>
                  <a:lnTo>
                    <a:pt x="258" y="39"/>
                  </a:lnTo>
                  <a:lnTo>
                    <a:pt x="261" y="40"/>
                  </a:lnTo>
                  <a:lnTo>
                    <a:pt x="262" y="41"/>
                  </a:lnTo>
                  <a:close/>
                  <a:moveTo>
                    <a:pt x="305" y="34"/>
                  </a:moveTo>
                  <a:lnTo>
                    <a:pt x="306" y="38"/>
                  </a:lnTo>
                  <a:lnTo>
                    <a:pt x="305" y="39"/>
                  </a:lnTo>
                  <a:lnTo>
                    <a:pt x="303" y="42"/>
                  </a:lnTo>
                  <a:lnTo>
                    <a:pt x="300" y="42"/>
                  </a:lnTo>
                  <a:lnTo>
                    <a:pt x="298" y="42"/>
                  </a:lnTo>
                  <a:lnTo>
                    <a:pt x="297" y="41"/>
                  </a:lnTo>
                  <a:lnTo>
                    <a:pt x="295" y="39"/>
                  </a:lnTo>
                  <a:lnTo>
                    <a:pt x="293" y="40"/>
                  </a:lnTo>
                  <a:lnTo>
                    <a:pt x="288" y="39"/>
                  </a:lnTo>
                  <a:lnTo>
                    <a:pt x="287" y="39"/>
                  </a:lnTo>
                  <a:lnTo>
                    <a:pt x="289" y="36"/>
                  </a:lnTo>
                  <a:lnTo>
                    <a:pt x="292" y="35"/>
                  </a:lnTo>
                  <a:lnTo>
                    <a:pt x="293" y="35"/>
                  </a:lnTo>
                  <a:lnTo>
                    <a:pt x="294" y="36"/>
                  </a:lnTo>
                  <a:lnTo>
                    <a:pt x="296" y="37"/>
                  </a:lnTo>
                  <a:lnTo>
                    <a:pt x="299" y="38"/>
                  </a:lnTo>
                  <a:lnTo>
                    <a:pt x="300" y="36"/>
                  </a:lnTo>
                  <a:lnTo>
                    <a:pt x="304" y="33"/>
                  </a:lnTo>
                  <a:lnTo>
                    <a:pt x="305" y="34"/>
                  </a:lnTo>
                  <a:close/>
                  <a:moveTo>
                    <a:pt x="427" y="117"/>
                  </a:moveTo>
                  <a:lnTo>
                    <a:pt x="433" y="125"/>
                  </a:lnTo>
                  <a:lnTo>
                    <a:pt x="433" y="126"/>
                  </a:lnTo>
                  <a:lnTo>
                    <a:pt x="433" y="127"/>
                  </a:lnTo>
                  <a:lnTo>
                    <a:pt x="429" y="128"/>
                  </a:lnTo>
                  <a:lnTo>
                    <a:pt x="429" y="129"/>
                  </a:lnTo>
                  <a:lnTo>
                    <a:pt x="427" y="133"/>
                  </a:lnTo>
                  <a:lnTo>
                    <a:pt x="422" y="135"/>
                  </a:lnTo>
                  <a:lnTo>
                    <a:pt x="419" y="137"/>
                  </a:lnTo>
                  <a:lnTo>
                    <a:pt x="417" y="139"/>
                  </a:lnTo>
                  <a:lnTo>
                    <a:pt x="416" y="140"/>
                  </a:lnTo>
                  <a:lnTo>
                    <a:pt x="411" y="141"/>
                  </a:lnTo>
                  <a:lnTo>
                    <a:pt x="410" y="142"/>
                  </a:lnTo>
                  <a:lnTo>
                    <a:pt x="408" y="146"/>
                  </a:lnTo>
                  <a:lnTo>
                    <a:pt x="407" y="148"/>
                  </a:lnTo>
                  <a:lnTo>
                    <a:pt x="405" y="149"/>
                  </a:lnTo>
                  <a:lnTo>
                    <a:pt x="405" y="150"/>
                  </a:lnTo>
                  <a:lnTo>
                    <a:pt x="408" y="155"/>
                  </a:lnTo>
                  <a:lnTo>
                    <a:pt x="409" y="156"/>
                  </a:lnTo>
                  <a:lnTo>
                    <a:pt x="408" y="159"/>
                  </a:lnTo>
                  <a:lnTo>
                    <a:pt x="408" y="160"/>
                  </a:lnTo>
                  <a:lnTo>
                    <a:pt x="409" y="162"/>
                  </a:lnTo>
                  <a:lnTo>
                    <a:pt x="411" y="162"/>
                  </a:lnTo>
                  <a:lnTo>
                    <a:pt x="413" y="161"/>
                  </a:lnTo>
                  <a:lnTo>
                    <a:pt x="416" y="162"/>
                  </a:lnTo>
                  <a:lnTo>
                    <a:pt x="417" y="162"/>
                  </a:lnTo>
                  <a:lnTo>
                    <a:pt x="418" y="162"/>
                  </a:lnTo>
                  <a:lnTo>
                    <a:pt x="418" y="163"/>
                  </a:lnTo>
                  <a:lnTo>
                    <a:pt x="417" y="166"/>
                  </a:lnTo>
                  <a:lnTo>
                    <a:pt x="416" y="168"/>
                  </a:lnTo>
                  <a:lnTo>
                    <a:pt x="409" y="171"/>
                  </a:lnTo>
                  <a:lnTo>
                    <a:pt x="406" y="173"/>
                  </a:lnTo>
                  <a:lnTo>
                    <a:pt x="405" y="174"/>
                  </a:lnTo>
                  <a:lnTo>
                    <a:pt x="402" y="173"/>
                  </a:lnTo>
                  <a:lnTo>
                    <a:pt x="400" y="173"/>
                  </a:lnTo>
                  <a:lnTo>
                    <a:pt x="399" y="174"/>
                  </a:lnTo>
                  <a:lnTo>
                    <a:pt x="398" y="175"/>
                  </a:lnTo>
                  <a:lnTo>
                    <a:pt x="396" y="176"/>
                  </a:lnTo>
                  <a:lnTo>
                    <a:pt x="392" y="176"/>
                  </a:lnTo>
                  <a:lnTo>
                    <a:pt x="391" y="176"/>
                  </a:lnTo>
                  <a:lnTo>
                    <a:pt x="390" y="178"/>
                  </a:lnTo>
                  <a:lnTo>
                    <a:pt x="389" y="180"/>
                  </a:lnTo>
                  <a:lnTo>
                    <a:pt x="390" y="183"/>
                  </a:lnTo>
                  <a:lnTo>
                    <a:pt x="391" y="184"/>
                  </a:lnTo>
                  <a:lnTo>
                    <a:pt x="391" y="186"/>
                  </a:lnTo>
                  <a:lnTo>
                    <a:pt x="392" y="191"/>
                  </a:lnTo>
                  <a:lnTo>
                    <a:pt x="391" y="193"/>
                  </a:lnTo>
                  <a:lnTo>
                    <a:pt x="389" y="195"/>
                  </a:lnTo>
                  <a:lnTo>
                    <a:pt x="386" y="197"/>
                  </a:lnTo>
                  <a:lnTo>
                    <a:pt x="384" y="201"/>
                  </a:lnTo>
                  <a:lnTo>
                    <a:pt x="384" y="201"/>
                  </a:lnTo>
                  <a:lnTo>
                    <a:pt x="390" y="209"/>
                  </a:lnTo>
                  <a:lnTo>
                    <a:pt x="397" y="217"/>
                  </a:lnTo>
                  <a:lnTo>
                    <a:pt x="404" y="224"/>
                  </a:lnTo>
                  <a:lnTo>
                    <a:pt x="405" y="225"/>
                  </a:lnTo>
                  <a:lnTo>
                    <a:pt x="406" y="225"/>
                  </a:lnTo>
                  <a:lnTo>
                    <a:pt x="408" y="228"/>
                  </a:lnTo>
                  <a:lnTo>
                    <a:pt x="409" y="231"/>
                  </a:lnTo>
                  <a:lnTo>
                    <a:pt x="409" y="232"/>
                  </a:lnTo>
                  <a:lnTo>
                    <a:pt x="408" y="234"/>
                  </a:lnTo>
                  <a:lnTo>
                    <a:pt x="406" y="236"/>
                  </a:lnTo>
                  <a:lnTo>
                    <a:pt x="404" y="237"/>
                  </a:lnTo>
                  <a:lnTo>
                    <a:pt x="402" y="239"/>
                  </a:lnTo>
                  <a:lnTo>
                    <a:pt x="399" y="241"/>
                  </a:lnTo>
                  <a:lnTo>
                    <a:pt x="397" y="244"/>
                  </a:lnTo>
                  <a:lnTo>
                    <a:pt x="396" y="246"/>
                  </a:lnTo>
                  <a:lnTo>
                    <a:pt x="395" y="246"/>
                  </a:lnTo>
                  <a:lnTo>
                    <a:pt x="393" y="246"/>
                  </a:lnTo>
                  <a:lnTo>
                    <a:pt x="389" y="246"/>
                  </a:lnTo>
                  <a:lnTo>
                    <a:pt x="387" y="246"/>
                  </a:lnTo>
                  <a:lnTo>
                    <a:pt x="384" y="248"/>
                  </a:lnTo>
                  <a:lnTo>
                    <a:pt x="381" y="250"/>
                  </a:lnTo>
                  <a:lnTo>
                    <a:pt x="378" y="253"/>
                  </a:lnTo>
                  <a:lnTo>
                    <a:pt x="370" y="256"/>
                  </a:lnTo>
                  <a:lnTo>
                    <a:pt x="361" y="258"/>
                  </a:lnTo>
                  <a:lnTo>
                    <a:pt x="359" y="259"/>
                  </a:lnTo>
                  <a:lnTo>
                    <a:pt x="351" y="258"/>
                  </a:lnTo>
                  <a:lnTo>
                    <a:pt x="349" y="258"/>
                  </a:lnTo>
                  <a:lnTo>
                    <a:pt x="346" y="259"/>
                  </a:lnTo>
                  <a:lnTo>
                    <a:pt x="345" y="261"/>
                  </a:lnTo>
                  <a:lnTo>
                    <a:pt x="343" y="261"/>
                  </a:lnTo>
                  <a:lnTo>
                    <a:pt x="341" y="262"/>
                  </a:lnTo>
                  <a:lnTo>
                    <a:pt x="340" y="264"/>
                  </a:lnTo>
                  <a:lnTo>
                    <a:pt x="340" y="273"/>
                  </a:lnTo>
                  <a:lnTo>
                    <a:pt x="337" y="275"/>
                  </a:lnTo>
                  <a:lnTo>
                    <a:pt x="333" y="275"/>
                  </a:lnTo>
                  <a:lnTo>
                    <a:pt x="331" y="272"/>
                  </a:lnTo>
                  <a:lnTo>
                    <a:pt x="327" y="270"/>
                  </a:lnTo>
                  <a:lnTo>
                    <a:pt x="323" y="265"/>
                  </a:lnTo>
                  <a:lnTo>
                    <a:pt x="321" y="264"/>
                  </a:lnTo>
                  <a:lnTo>
                    <a:pt x="320" y="264"/>
                  </a:lnTo>
                  <a:lnTo>
                    <a:pt x="315" y="265"/>
                  </a:lnTo>
                  <a:lnTo>
                    <a:pt x="313" y="265"/>
                  </a:lnTo>
                  <a:lnTo>
                    <a:pt x="311" y="264"/>
                  </a:lnTo>
                  <a:lnTo>
                    <a:pt x="308" y="264"/>
                  </a:lnTo>
                  <a:lnTo>
                    <a:pt x="303" y="264"/>
                  </a:lnTo>
                  <a:lnTo>
                    <a:pt x="299" y="264"/>
                  </a:lnTo>
                  <a:lnTo>
                    <a:pt x="298" y="263"/>
                  </a:lnTo>
                  <a:lnTo>
                    <a:pt x="296" y="260"/>
                  </a:lnTo>
                  <a:lnTo>
                    <a:pt x="295" y="259"/>
                  </a:lnTo>
                  <a:lnTo>
                    <a:pt x="294" y="258"/>
                  </a:lnTo>
                  <a:lnTo>
                    <a:pt x="292" y="258"/>
                  </a:lnTo>
                  <a:lnTo>
                    <a:pt x="284" y="258"/>
                  </a:lnTo>
                  <a:lnTo>
                    <a:pt x="282" y="258"/>
                  </a:lnTo>
                  <a:lnTo>
                    <a:pt x="280" y="257"/>
                  </a:lnTo>
                  <a:lnTo>
                    <a:pt x="279" y="254"/>
                  </a:lnTo>
                  <a:lnTo>
                    <a:pt x="277" y="253"/>
                  </a:lnTo>
                  <a:lnTo>
                    <a:pt x="275" y="253"/>
                  </a:lnTo>
                  <a:lnTo>
                    <a:pt x="274" y="255"/>
                  </a:lnTo>
                  <a:lnTo>
                    <a:pt x="277" y="259"/>
                  </a:lnTo>
                  <a:lnTo>
                    <a:pt x="279" y="262"/>
                  </a:lnTo>
                  <a:lnTo>
                    <a:pt x="282" y="265"/>
                  </a:lnTo>
                  <a:lnTo>
                    <a:pt x="292" y="273"/>
                  </a:lnTo>
                  <a:lnTo>
                    <a:pt x="293" y="275"/>
                  </a:lnTo>
                  <a:lnTo>
                    <a:pt x="293" y="278"/>
                  </a:lnTo>
                  <a:lnTo>
                    <a:pt x="293" y="283"/>
                  </a:lnTo>
                  <a:lnTo>
                    <a:pt x="293" y="288"/>
                  </a:lnTo>
                  <a:lnTo>
                    <a:pt x="296" y="294"/>
                  </a:lnTo>
                  <a:lnTo>
                    <a:pt x="299" y="300"/>
                  </a:lnTo>
                  <a:lnTo>
                    <a:pt x="300" y="305"/>
                  </a:lnTo>
                  <a:lnTo>
                    <a:pt x="299" y="308"/>
                  </a:lnTo>
                  <a:lnTo>
                    <a:pt x="298" y="309"/>
                  </a:lnTo>
                  <a:lnTo>
                    <a:pt x="299" y="310"/>
                  </a:lnTo>
                  <a:lnTo>
                    <a:pt x="299" y="311"/>
                  </a:lnTo>
                  <a:lnTo>
                    <a:pt x="303" y="311"/>
                  </a:lnTo>
                  <a:lnTo>
                    <a:pt x="309" y="312"/>
                  </a:lnTo>
                  <a:lnTo>
                    <a:pt x="314" y="312"/>
                  </a:lnTo>
                  <a:lnTo>
                    <a:pt x="320" y="313"/>
                  </a:lnTo>
                  <a:lnTo>
                    <a:pt x="320" y="315"/>
                  </a:lnTo>
                  <a:lnTo>
                    <a:pt x="320" y="319"/>
                  </a:lnTo>
                  <a:lnTo>
                    <a:pt x="318" y="321"/>
                  </a:lnTo>
                  <a:lnTo>
                    <a:pt x="317" y="322"/>
                  </a:lnTo>
                  <a:lnTo>
                    <a:pt x="314" y="322"/>
                  </a:lnTo>
                  <a:lnTo>
                    <a:pt x="310" y="324"/>
                  </a:lnTo>
                  <a:lnTo>
                    <a:pt x="305" y="327"/>
                  </a:lnTo>
                  <a:lnTo>
                    <a:pt x="302" y="327"/>
                  </a:lnTo>
                  <a:lnTo>
                    <a:pt x="301" y="327"/>
                  </a:lnTo>
                  <a:lnTo>
                    <a:pt x="300" y="328"/>
                  </a:lnTo>
                  <a:lnTo>
                    <a:pt x="299" y="329"/>
                  </a:lnTo>
                  <a:lnTo>
                    <a:pt x="298" y="333"/>
                  </a:lnTo>
                  <a:lnTo>
                    <a:pt x="296" y="338"/>
                  </a:lnTo>
                  <a:lnTo>
                    <a:pt x="293" y="341"/>
                  </a:lnTo>
                  <a:lnTo>
                    <a:pt x="290" y="343"/>
                  </a:lnTo>
                  <a:lnTo>
                    <a:pt x="287" y="343"/>
                  </a:lnTo>
                  <a:lnTo>
                    <a:pt x="285" y="343"/>
                  </a:lnTo>
                  <a:lnTo>
                    <a:pt x="284" y="344"/>
                  </a:lnTo>
                  <a:lnTo>
                    <a:pt x="281" y="346"/>
                  </a:lnTo>
                  <a:lnTo>
                    <a:pt x="279" y="348"/>
                  </a:lnTo>
                  <a:lnTo>
                    <a:pt x="277" y="349"/>
                  </a:lnTo>
                  <a:lnTo>
                    <a:pt x="274" y="349"/>
                  </a:lnTo>
                  <a:lnTo>
                    <a:pt x="271" y="351"/>
                  </a:lnTo>
                  <a:lnTo>
                    <a:pt x="267" y="352"/>
                  </a:lnTo>
                  <a:lnTo>
                    <a:pt x="264" y="354"/>
                  </a:lnTo>
                  <a:lnTo>
                    <a:pt x="263" y="357"/>
                  </a:lnTo>
                  <a:lnTo>
                    <a:pt x="260" y="360"/>
                  </a:lnTo>
                  <a:lnTo>
                    <a:pt x="257" y="362"/>
                  </a:lnTo>
                  <a:lnTo>
                    <a:pt x="255" y="364"/>
                  </a:lnTo>
                  <a:lnTo>
                    <a:pt x="253" y="368"/>
                  </a:lnTo>
                  <a:lnTo>
                    <a:pt x="251" y="368"/>
                  </a:lnTo>
                  <a:lnTo>
                    <a:pt x="250" y="366"/>
                  </a:lnTo>
                  <a:lnTo>
                    <a:pt x="251" y="363"/>
                  </a:lnTo>
                  <a:lnTo>
                    <a:pt x="250" y="360"/>
                  </a:lnTo>
                  <a:lnTo>
                    <a:pt x="247" y="358"/>
                  </a:lnTo>
                  <a:lnTo>
                    <a:pt x="246" y="358"/>
                  </a:lnTo>
                  <a:lnTo>
                    <a:pt x="245" y="358"/>
                  </a:lnTo>
                  <a:lnTo>
                    <a:pt x="242" y="360"/>
                  </a:lnTo>
                  <a:lnTo>
                    <a:pt x="238" y="362"/>
                  </a:lnTo>
                  <a:lnTo>
                    <a:pt x="236" y="363"/>
                  </a:lnTo>
                  <a:lnTo>
                    <a:pt x="234" y="365"/>
                  </a:lnTo>
                  <a:lnTo>
                    <a:pt x="230" y="365"/>
                  </a:lnTo>
                  <a:lnTo>
                    <a:pt x="227" y="365"/>
                  </a:lnTo>
                  <a:lnTo>
                    <a:pt x="225" y="365"/>
                  </a:lnTo>
                  <a:lnTo>
                    <a:pt x="222" y="363"/>
                  </a:lnTo>
                  <a:lnTo>
                    <a:pt x="216" y="358"/>
                  </a:lnTo>
                  <a:lnTo>
                    <a:pt x="208" y="351"/>
                  </a:lnTo>
                  <a:lnTo>
                    <a:pt x="208" y="349"/>
                  </a:lnTo>
                  <a:lnTo>
                    <a:pt x="208" y="346"/>
                  </a:lnTo>
                  <a:lnTo>
                    <a:pt x="206" y="343"/>
                  </a:lnTo>
                  <a:lnTo>
                    <a:pt x="205" y="339"/>
                  </a:lnTo>
                  <a:lnTo>
                    <a:pt x="205" y="338"/>
                  </a:lnTo>
                  <a:lnTo>
                    <a:pt x="205" y="336"/>
                  </a:lnTo>
                  <a:lnTo>
                    <a:pt x="203" y="332"/>
                  </a:lnTo>
                  <a:lnTo>
                    <a:pt x="201" y="328"/>
                  </a:lnTo>
                  <a:lnTo>
                    <a:pt x="200" y="326"/>
                  </a:lnTo>
                  <a:lnTo>
                    <a:pt x="200" y="324"/>
                  </a:lnTo>
                  <a:lnTo>
                    <a:pt x="200" y="322"/>
                  </a:lnTo>
                  <a:lnTo>
                    <a:pt x="199" y="321"/>
                  </a:lnTo>
                  <a:lnTo>
                    <a:pt x="197" y="317"/>
                  </a:lnTo>
                  <a:lnTo>
                    <a:pt x="198" y="315"/>
                  </a:lnTo>
                  <a:lnTo>
                    <a:pt x="197" y="313"/>
                  </a:lnTo>
                  <a:lnTo>
                    <a:pt x="196" y="312"/>
                  </a:lnTo>
                  <a:lnTo>
                    <a:pt x="194" y="311"/>
                  </a:lnTo>
                  <a:lnTo>
                    <a:pt x="192" y="308"/>
                  </a:lnTo>
                  <a:lnTo>
                    <a:pt x="189" y="305"/>
                  </a:lnTo>
                  <a:lnTo>
                    <a:pt x="187" y="304"/>
                  </a:lnTo>
                  <a:lnTo>
                    <a:pt x="186" y="304"/>
                  </a:lnTo>
                  <a:lnTo>
                    <a:pt x="185" y="302"/>
                  </a:lnTo>
                  <a:lnTo>
                    <a:pt x="184" y="300"/>
                  </a:lnTo>
                  <a:lnTo>
                    <a:pt x="183" y="300"/>
                  </a:lnTo>
                  <a:lnTo>
                    <a:pt x="179" y="299"/>
                  </a:lnTo>
                  <a:lnTo>
                    <a:pt x="177" y="300"/>
                  </a:lnTo>
                  <a:lnTo>
                    <a:pt x="177" y="299"/>
                  </a:lnTo>
                  <a:lnTo>
                    <a:pt x="177" y="297"/>
                  </a:lnTo>
                  <a:lnTo>
                    <a:pt x="188" y="288"/>
                  </a:lnTo>
                  <a:lnTo>
                    <a:pt x="193" y="284"/>
                  </a:lnTo>
                  <a:lnTo>
                    <a:pt x="193" y="283"/>
                  </a:lnTo>
                  <a:lnTo>
                    <a:pt x="194" y="282"/>
                  </a:lnTo>
                  <a:lnTo>
                    <a:pt x="194" y="281"/>
                  </a:lnTo>
                  <a:lnTo>
                    <a:pt x="193" y="280"/>
                  </a:lnTo>
                  <a:lnTo>
                    <a:pt x="188" y="272"/>
                  </a:lnTo>
                  <a:lnTo>
                    <a:pt x="186" y="270"/>
                  </a:lnTo>
                  <a:lnTo>
                    <a:pt x="185" y="270"/>
                  </a:lnTo>
                  <a:lnTo>
                    <a:pt x="183" y="267"/>
                  </a:lnTo>
                  <a:lnTo>
                    <a:pt x="181" y="259"/>
                  </a:lnTo>
                  <a:lnTo>
                    <a:pt x="179" y="256"/>
                  </a:lnTo>
                  <a:lnTo>
                    <a:pt x="178" y="253"/>
                  </a:lnTo>
                  <a:lnTo>
                    <a:pt x="178" y="250"/>
                  </a:lnTo>
                  <a:lnTo>
                    <a:pt x="178" y="248"/>
                  </a:lnTo>
                  <a:lnTo>
                    <a:pt x="177" y="246"/>
                  </a:lnTo>
                  <a:lnTo>
                    <a:pt x="177" y="241"/>
                  </a:lnTo>
                  <a:lnTo>
                    <a:pt x="178" y="233"/>
                  </a:lnTo>
                  <a:lnTo>
                    <a:pt x="178" y="226"/>
                  </a:lnTo>
                  <a:lnTo>
                    <a:pt x="178" y="222"/>
                  </a:lnTo>
                  <a:lnTo>
                    <a:pt x="179" y="218"/>
                  </a:lnTo>
                  <a:lnTo>
                    <a:pt x="182" y="216"/>
                  </a:lnTo>
                  <a:lnTo>
                    <a:pt x="183" y="212"/>
                  </a:lnTo>
                  <a:lnTo>
                    <a:pt x="184" y="207"/>
                  </a:lnTo>
                  <a:lnTo>
                    <a:pt x="186" y="204"/>
                  </a:lnTo>
                  <a:lnTo>
                    <a:pt x="189" y="201"/>
                  </a:lnTo>
                  <a:lnTo>
                    <a:pt x="190" y="198"/>
                  </a:lnTo>
                  <a:lnTo>
                    <a:pt x="189" y="195"/>
                  </a:lnTo>
                  <a:lnTo>
                    <a:pt x="189" y="193"/>
                  </a:lnTo>
                  <a:lnTo>
                    <a:pt x="186" y="191"/>
                  </a:lnTo>
                  <a:lnTo>
                    <a:pt x="181" y="189"/>
                  </a:lnTo>
                  <a:lnTo>
                    <a:pt x="177" y="189"/>
                  </a:lnTo>
                  <a:lnTo>
                    <a:pt x="174" y="191"/>
                  </a:lnTo>
                  <a:lnTo>
                    <a:pt x="167" y="192"/>
                  </a:lnTo>
                  <a:lnTo>
                    <a:pt x="157" y="193"/>
                  </a:lnTo>
                  <a:lnTo>
                    <a:pt x="148" y="193"/>
                  </a:lnTo>
                  <a:lnTo>
                    <a:pt x="142" y="192"/>
                  </a:lnTo>
                  <a:lnTo>
                    <a:pt x="137" y="193"/>
                  </a:lnTo>
                  <a:lnTo>
                    <a:pt x="134" y="195"/>
                  </a:lnTo>
                  <a:lnTo>
                    <a:pt x="131" y="195"/>
                  </a:lnTo>
                  <a:lnTo>
                    <a:pt x="130" y="194"/>
                  </a:lnTo>
                  <a:lnTo>
                    <a:pt x="129" y="194"/>
                  </a:lnTo>
                  <a:lnTo>
                    <a:pt x="126" y="195"/>
                  </a:lnTo>
                  <a:lnTo>
                    <a:pt x="126" y="194"/>
                  </a:lnTo>
                  <a:lnTo>
                    <a:pt x="121" y="189"/>
                  </a:lnTo>
                  <a:lnTo>
                    <a:pt x="117" y="183"/>
                  </a:lnTo>
                  <a:lnTo>
                    <a:pt x="111" y="176"/>
                  </a:lnTo>
                  <a:lnTo>
                    <a:pt x="105" y="168"/>
                  </a:lnTo>
                  <a:lnTo>
                    <a:pt x="104" y="168"/>
                  </a:lnTo>
                  <a:lnTo>
                    <a:pt x="102" y="168"/>
                  </a:lnTo>
                  <a:lnTo>
                    <a:pt x="99" y="168"/>
                  </a:lnTo>
                  <a:lnTo>
                    <a:pt x="96" y="168"/>
                  </a:lnTo>
                  <a:lnTo>
                    <a:pt x="93" y="166"/>
                  </a:lnTo>
                  <a:lnTo>
                    <a:pt x="91" y="165"/>
                  </a:lnTo>
                  <a:lnTo>
                    <a:pt x="87" y="164"/>
                  </a:lnTo>
                  <a:lnTo>
                    <a:pt x="85" y="163"/>
                  </a:lnTo>
                  <a:lnTo>
                    <a:pt x="82" y="164"/>
                  </a:lnTo>
                  <a:lnTo>
                    <a:pt x="75" y="166"/>
                  </a:lnTo>
                  <a:lnTo>
                    <a:pt x="72" y="167"/>
                  </a:lnTo>
                  <a:lnTo>
                    <a:pt x="69" y="167"/>
                  </a:lnTo>
                  <a:lnTo>
                    <a:pt x="62" y="166"/>
                  </a:lnTo>
                  <a:lnTo>
                    <a:pt x="56" y="165"/>
                  </a:lnTo>
                  <a:lnTo>
                    <a:pt x="51" y="166"/>
                  </a:lnTo>
                  <a:lnTo>
                    <a:pt x="47" y="167"/>
                  </a:lnTo>
                  <a:lnTo>
                    <a:pt x="44" y="165"/>
                  </a:lnTo>
                  <a:lnTo>
                    <a:pt x="41" y="163"/>
                  </a:lnTo>
                  <a:lnTo>
                    <a:pt x="39" y="159"/>
                  </a:lnTo>
                  <a:lnTo>
                    <a:pt x="38" y="155"/>
                  </a:lnTo>
                  <a:lnTo>
                    <a:pt x="35" y="154"/>
                  </a:lnTo>
                  <a:lnTo>
                    <a:pt x="32" y="153"/>
                  </a:lnTo>
                  <a:lnTo>
                    <a:pt x="30" y="152"/>
                  </a:lnTo>
                  <a:lnTo>
                    <a:pt x="29" y="150"/>
                  </a:lnTo>
                  <a:lnTo>
                    <a:pt x="29" y="147"/>
                  </a:lnTo>
                  <a:lnTo>
                    <a:pt x="29" y="142"/>
                  </a:lnTo>
                  <a:lnTo>
                    <a:pt x="30" y="141"/>
                  </a:lnTo>
                  <a:lnTo>
                    <a:pt x="30" y="135"/>
                  </a:lnTo>
                  <a:lnTo>
                    <a:pt x="32" y="133"/>
                  </a:lnTo>
                  <a:lnTo>
                    <a:pt x="33" y="132"/>
                  </a:lnTo>
                  <a:lnTo>
                    <a:pt x="33" y="130"/>
                  </a:lnTo>
                  <a:lnTo>
                    <a:pt x="32" y="126"/>
                  </a:lnTo>
                  <a:lnTo>
                    <a:pt x="31" y="122"/>
                  </a:lnTo>
                  <a:lnTo>
                    <a:pt x="27" y="119"/>
                  </a:lnTo>
                  <a:lnTo>
                    <a:pt x="23" y="115"/>
                  </a:lnTo>
                  <a:lnTo>
                    <a:pt x="21" y="107"/>
                  </a:lnTo>
                  <a:lnTo>
                    <a:pt x="19" y="99"/>
                  </a:lnTo>
                  <a:lnTo>
                    <a:pt x="17" y="98"/>
                  </a:lnTo>
                  <a:lnTo>
                    <a:pt x="15" y="99"/>
                  </a:lnTo>
                  <a:lnTo>
                    <a:pt x="13" y="98"/>
                  </a:lnTo>
                  <a:lnTo>
                    <a:pt x="12" y="95"/>
                  </a:lnTo>
                  <a:lnTo>
                    <a:pt x="10" y="94"/>
                  </a:lnTo>
                  <a:lnTo>
                    <a:pt x="8" y="95"/>
                  </a:lnTo>
                  <a:lnTo>
                    <a:pt x="6" y="96"/>
                  </a:lnTo>
                  <a:lnTo>
                    <a:pt x="2" y="97"/>
                  </a:lnTo>
                  <a:lnTo>
                    <a:pt x="0" y="96"/>
                  </a:lnTo>
                  <a:lnTo>
                    <a:pt x="1" y="95"/>
                  </a:lnTo>
                  <a:lnTo>
                    <a:pt x="3" y="92"/>
                  </a:lnTo>
                  <a:lnTo>
                    <a:pt x="5" y="88"/>
                  </a:lnTo>
                  <a:lnTo>
                    <a:pt x="8" y="85"/>
                  </a:lnTo>
                  <a:lnTo>
                    <a:pt x="10" y="81"/>
                  </a:lnTo>
                  <a:lnTo>
                    <a:pt x="12" y="77"/>
                  </a:lnTo>
                  <a:lnTo>
                    <a:pt x="13" y="69"/>
                  </a:lnTo>
                  <a:lnTo>
                    <a:pt x="14" y="64"/>
                  </a:lnTo>
                  <a:lnTo>
                    <a:pt x="16" y="55"/>
                  </a:lnTo>
                  <a:lnTo>
                    <a:pt x="21" y="47"/>
                  </a:lnTo>
                  <a:lnTo>
                    <a:pt x="22" y="43"/>
                  </a:lnTo>
                  <a:lnTo>
                    <a:pt x="26" y="39"/>
                  </a:lnTo>
                  <a:lnTo>
                    <a:pt x="28" y="36"/>
                  </a:lnTo>
                  <a:lnTo>
                    <a:pt x="30" y="34"/>
                  </a:lnTo>
                  <a:lnTo>
                    <a:pt x="36" y="31"/>
                  </a:lnTo>
                  <a:lnTo>
                    <a:pt x="44" y="18"/>
                  </a:lnTo>
                  <a:lnTo>
                    <a:pt x="46" y="16"/>
                  </a:lnTo>
                  <a:lnTo>
                    <a:pt x="53" y="14"/>
                  </a:lnTo>
                  <a:lnTo>
                    <a:pt x="59" y="13"/>
                  </a:lnTo>
                  <a:lnTo>
                    <a:pt x="63" y="11"/>
                  </a:lnTo>
                  <a:lnTo>
                    <a:pt x="64" y="11"/>
                  </a:lnTo>
                  <a:lnTo>
                    <a:pt x="66" y="10"/>
                  </a:lnTo>
                  <a:lnTo>
                    <a:pt x="65" y="11"/>
                  </a:lnTo>
                  <a:lnTo>
                    <a:pt x="63" y="13"/>
                  </a:lnTo>
                  <a:lnTo>
                    <a:pt x="60" y="15"/>
                  </a:lnTo>
                  <a:lnTo>
                    <a:pt x="49" y="17"/>
                  </a:lnTo>
                  <a:lnTo>
                    <a:pt x="47" y="18"/>
                  </a:lnTo>
                  <a:lnTo>
                    <a:pt x="46" y="20"/>
                  </a:lnTo>
                  <a:lnTo>
                    <a:pt x="46" y="22"/>
                  </a:lnTo>
                  <a:lnTo>
                    <a:pt x="46" y="24"/>
                  </a:lnTo>
                  <a:lnTo>
                    <a:pt x="49" y="32"/>
                  </a:lnTo>
                  <a:lnTo>
                    <a:pt x="51" y="34"/>
                  </a:lnTo>
                  <a:lnTo>
                    <a:pt x="56" y="37"/>
                  </a:lnTo>
                  <a:lnTo>
                    <a:pt x="55" y="38"/>
                  </a:lnTo>
                  <a:lnTo>
                    <a:pt x="53" y="38"/>
                  </a:lnTo>
                  <a:lnTo>
                    <a:pt x="54" y="43"/>
                  </a:lnTo>
                  <a:lnTo>
                    <a:pt x="57" y="47"/>
                  </a:lnTo>
                  <a:lnTo>
                    <a:pt x="57" y="49"/>
                  </a:lnTo>
                  <a:lnTo>
                    <a:pt x="55" y="56"/>
                  </a:lnTo>
                  <a:lnTo>
                    <a:pt x="51" y="60"/>
                  </a:lnTo>
                  <a:lnTo>
                    <a:pt x="48" y="65"/>
                  </a:lnTo>
                  <a:lnTo>
                    <a:pt x="46" y="67"/>
                  </a:lnTo>
                  <a:lnTo>
                    <a:pt x="41" y="76"/>
                  </a:lnTo>
                  <a:lnTo>
                    <a:pt x="44" y="81"/>
                  </a:lnTo>
                  <a:lnTo>
                    <a:pt x="45" y="85"/>
                  </a:lnTo>
                  <a:lnTo>
                    <a:pt x="48" y="89"/>
                  </a:lnTo>
                  <a:lnTo>
                    <a:pt x="51" y="90"/>
                  </a:lnTo>
                  <a:lnTo>
                    <a:pt x="52" y="92"/>
                  </a:lnTo>
                  <a:lnTo>
                    <a:pt x="51" y="94"/>
                  </a:lnTo>
                  <a:lnTo>
                    <a:pt x="52" y="98"/>
                  </a:lnTo>
                  <a:lnTo>
                    <a:pt x="54" y="100"/>
                  </a:lnTo>
                  <a:lnTo>
                    <a:pt x="56" y="101"/>
                  </a:lnTo>
                  <a:lnTo>
                    <a:pt x="59" y="101"/>
                  </a:lnTo>
                  <a:lnTo>
                    <a:pt x="67" y="99"/>
                  </a:lnTo>
                  <a:lnTo>
                    <a:pt x="68" y="97"/>
                  </a:lnTo>
                  <a:lnTo>
                    <a:pt x="69" y="95"/>
                  </a:lnTo>
                  <a:lnTo>
                    <a:pt x="73" y="91"/>
                  </a:lnTo>
                  <a:lnTo>
                    <a:pt x="74" y="86"/>
                  </a:lnTo>
                  <a:lnTo>
                    <a:pt x="74" y="80"/>
                  </a:lnTo>
                  <a:lnTo>
                    <a:pt x="74" y="75"/>
                  </a:lnTo>
                  <a:lnTo>
                    <a:pt x="69" y="70"/>
                  </a:lnTo>
                  <a:lnTo>
                    <a:pt x="68" y="66"/>
                  </a:lnTo>
                  <a:lnTo>
                    <a:pt x="64" y="62"/>
                  </a:lnTo>
                  <a:lnTo>
                    <a:pt x="62" y="55"/>
                  </a:lnTo>
                  <a:lnTo>
                    <a:pt x="60" y="53"/>
                  </a:lnTo>
                  <a:lnTo>
                    <a:pt x="60" y="50"/>
                  </a:lnTo>
                  <a:lnTo>
                    <a:pt x="58" y="45"/>
                  </a:lnTo>
                  <a:lnTo>
                    <a:pt x="62" y="43"/>
                  </a:lnTo>
                  <a:lnTo>
                    <a:pt x="61" y="39"/>
                  </a:lnTo>
                  <a:lnTo>
                    <a:pt x="68" y="38"/>
                  </a:lnTo>
                  <a:lnTo>
                    <a:pt x="82" y="31"/>
                  </a:lnTo>
                  <a:lnTo>
                    <a:pt x="91" y="29"/>
                  </a:lnTo>
                  <a:lnTo>
                    <a:pt x="101" y="26"/>
                  </a:lnTo>
                  <a:lnTo>
                    <a:pt x="103" y="24"/>
                  </a:lnTo>
                  <a:lnTo>
                    <a:pt x="105" y="21"/>
                  </a:lnTo>
                  <a:lnTo>
                    <a:pt x="107" y="21"/>
                  </a:lnTo>
                  <a:lnTo>
                    <a:pt x="112" y="23"/>
                  </a:lnTo>
                  <a:lnTo>
                    <a:pt x="114" y="23"/>
                  </a:lnTo>
                  <a:lnTo>
                    <a:pt x="115" y="20"/>
                  </a:lnTo>
                  <a:lnTo>
                    <a:pt x="114" y="16"/>
                  </a:lnTo>
                  <a:lnTo>
                    <a:pt x="111" y="16"/>
                  </a:lnTo>
                  <a:lnTo>
                    <a:pt x="102" y="18"/>
                  </a:lnTo>
                  <a:lnTo>
                    <a:pt x="101" y="16"/>
                  </a:lnTo>
                  <a:lnTo>
                    <a:pt x="101" y="14"/>
                  </a:lnTo>
                  <a:lnTo>
                    <a:pt x="99" y="9"/>
                  </a:lnTo>
                  <a:lnTo>
                    <a:pt x="100" y="5"/>
                  </a:lnTo>
                  <a:lnTo>
                    <a:pt x="102" y="2"/>
                  </a:lnTo>
                  <a:lnTo>
                    <a:pt x="104" y="1"/>
                  </a:lnTo>
                  <a:lnTo>
                    <a:pt x="108" y="0"/>
                  </a:lnTo>
                  <a:lnTo>
                    <a:pt x="111" y="2"/>
                  </a:lnTo>
                  <a:lnTo>
                    <a:pt x="112" y="4"/>
                  </a:lnTo>
                  <a:lnTo>
                    <a:pt x="114" y="6"/>
                  </a:lnTo>
                  <a:lnTo>
                    <a:pt x="114" y="11"/>
                  </a:lnTo>
                  <a:lnTo>
                    <a:pt x="116" y="16"/>
                  </a:lnTo>
                  <a:lnTo>
                    <a:pt x="117" y="20"/>
                  </a:lnTo>
                  <a:lnTo>
                    <a:pt x="120" y="22"/>
                  </a:lnTo>
                  <a:lnTo>
                    <a:pt x="122" y="22"/>
                  </a:lnTo>
                  <a:lnTo>
                    <a:pt x="123" y="22"/>
                  </a:lnTo>
                  <a:lnTo>
                    <a:pt x="132" y="21"/>
                  </a:lnTo>
                  <a:lnTo>
                    <a:pt x="138" y="23"/>
                  </a:lnTo>
                  <a:lnTo>
                    <a:pt x="145" y="24"/>
                  </a:lnTo>
                  <a:lnTo>
                    <a:pt x="153" y="28"/>
                  </a:lnTo>
                  <a:lnTo>
                    <a:pt x="159" y="33"/>
                  </a:lnTo>
                  <a:lnTo>
                    <a:pt x="161" y="36"/>
                  </a:lnTo>
                  <a:lnTo>
                    <a:pt x="162" y="39"/>
                  </a:lnTo>
                  <a:lnTo>
                    <a:pt x="164" y="42"/>
                  </a:lnTo>
                  <a:lnTo>
                    <a:pt x="162" y="44"/>
                  </a:lnTo>
                  <a:lnTo>
                    <a:pt x="162" y="48"/>
                  </a:lnTo>
                  <a:lnTo>
                    <a:pt x="165" y="52"/>
                  </a:lnTo>
                  <a:lnTo>
                    <a:pt x="167" y="55"/>
                  </a:lnTo>
                  <a:lnTo>
                    <a:pt x="176" y="55"/>
                  </a:lnTo>
                  <a:lnTo>
                    <a:pt x="186" y="53"/>
                  </a:lnTo>
                  <a:lnTo>
                    <a:pt x="200" y="52"/>
                  </a:lnTo>
                  <a:lnTo>
                    <a:pt x="205" y="50"/>
                  </a:lnTo>
                  <a:lnTo>
                    <a:pt x="228" y="50"/>
                  </a:lnTo>
                  <a:lnTo>
                    <a:pt x="233" y="52"/>
                  </a:lnTo>
                  <a:lnTo>
                    <a:pt x="233" y="53"/>
                  </a:lnTo>
                  <a:lnTo>
                    <a:pt x="233" y="55"/>
                  </a:lnTo>
                  <a:lnTo>
                    <a:pt x="241" y="62"/>
                  </a:lnTo>
                  <a:lnTo>
                    <a:pt x="247" y="63"/>
                  </a:lnTo>
                  <a:lnTo>
                    <a:pt x="252" y="65"/>
                  </a:lnTo>
                  <a:lnTo>
                    <a:pt x="258" y="66"/>
                  </a:lnTo>
                  <a:lnTo>
                    <a:pt x="264" y="68"/>
                  </a:lnTo>
                  <a:lnTo>
                    <a:pt x="267" y="68"/>
                  </a:lnTo>
                  <a:lnTo>
                    <a:pt x="270" y="68"/>
                  </a:lnTo>
                  <a:lnTo>
                    <a:pt x="273" y="67"/>
                  </a:lnTo>
                  <a:lnTo>
                    <a:pt x="294" y="55"/>
                  </a:lnTo>
                  <a:lnTo>
                    <a:pt x="305" y="56"/>
                  </a:lnTo>
                  <a:lnTo>
                    <a:pt x="307" y="55"/>
                  </a:lnTo>
                  <a:lnTo>
                    <a:pt x="309" y="54"/>
                  </a:lnTo>
                  <a:lnTo>
                    <a:pt x="304" y="52"/>
                  </a:lnTo>
                  <a:lnTo>
                    <a:pt x="295" y="52"/>
                  </a:lnTo>
                  <a:lnTo>
                    <a:pt x="292" y="53"/>
                  </a:lnTo>
                  <a:lnTo>
                    <a:pt x="290" y="50"/>
                  </a:lnTo>
                  <a:lnTo>
                    <a:pt x="293" y="50"/>
                  </a:lnTo>
                  <a:lnTo>
                    <a:pt x="304" y="48"/>
                  </a:lnTo>
                  <a:lnTo>
                    <a:pt x="316" y="50"/>
                  </a:lnTo>
                  <a:lnTo>
                    <a:pt x="326" y="47"/>
                  </a:lnTo>
                  <a:lnTo>
                    <a:pt x="331" y="47"/>
                  </a:lnTo>
                  <a:lnTo>
                    <a:pt x="334" y="47"/>
                  </a:lnTo>
                  <a:lnTo>
                    <a:pt x="342" y="46"/>
                  </a:lnTo>
                  <a:lnTo>
                    <a:pt x="356" y="48"/>
                  </a:lnTo>
                  <a:lnTo>
                    <a:pt x="368" y="46"/>
                  </a:lnTo>
                  <a:lnTo>
                    <a:pt x="367" y="48"/>
                  </a:lnTo>
                  <a:lnTo>
                    <a:pt x="362" y="49"/>
                  </a:lnTo>
                  <a:lnTo>
                    <a:pt x="356" y="50"/>
                  </a:lnTo>
                  <a:lnTo>
                    <a:pt x="352" y="53"/>
                  </a:lnTo>
                  <a:lnTo>
                    <a:pt x="342" y="52"/>
                  </a:lnTo>
                  <a:lnTo>
                    <a:pt x="335" y="53"/>
                  </a:lnTo>
                  <a:lnTo>
                    <a:pt x="337" y="54"/>
                  </a:lnTo>
                  <a:lnTo>
                    <a:pt x="337" y="56"/>
                  </a:lnTo>
                  <a:lnTo>
                    <a:pt x="338" y="57"/>
                  </a:lnTo>
                  <a:lnTo>
                    <a:pt x="339" y="57"/>
                  </a:lnTo>
                  <a:lnTo>
                    <a:pt x="342" y="59"/>
                  </a:lnTo>
                  <a:lnTo>
                    <a:pt x="342" y="61"/>
                  </a:lnTo>
                  <a:lnTo>
                    <a:pt x="343" y="64"/>
                  </a:lnTo>
                  <a:lnTo>
                    <a:pt x="342" y="67"/>
                  </a:lnTo>
                  <a:lnTo>
                    <a:pt x="340" y="69"/>
                  </a:lnTo>
                  <a:lnTo>
                    <a:pt x="343" y="68"/>
                  </a:lnTo>
                  <a:lnTo>
                    <a:pt x="345" y="66"/>
                  </a:lnTo>
                  <a:lnTo>
                    <a:pt x="345" y="65"/>
                  </a:lnTo>
                  <a:lnTo>
                    <a:pt x="345" y="63"/>
                  </a:lnTo>
                  <a:lnTo>
                    <a:pt x="346" y="64"/>
                  </a:lnTo>
                  <a:lnTo>
                    <a:pt x="348" y="64"/>
                  </a:lnTo>
                  <a:lnTo>
                    <a:pt x="351" y="73"/>
                  </a:lnTo>
                  <a:lnTo>
                    <a:pt x="354" y="77"/>
                  </a:lnTo>
                  <a:lnTo>
                    <a:pt x="355" y="77"/>
                  </a:lnTo>
                  <a:lnTo>
                    <a:pt x="355" y="76"/>
                  </a:lnTo>
                  <a:lnTo>
                    <a:pt x="356" y="76"/>
                  </a:lnTo>
                  <a:lnTo>
                    <a:pt x="357" y="74"/>
                  </a:lnTo>
                  <a:lnTo>
                    <a:pt x="357" y="75"/>
                  </a:lnTo>
                  <a:lnTo>
                    <a:pt x="358" y="76"/>
                  </a:lnTo>
                  <a:lnTo>
                    <a:pt x="359" y="76"/>
                  </a:lnTo>
                  <a:lnTo>
                    <a:pt x="359" y="74"/>
                  </a:lnTo>
                  <a:lnTo>
                    <a:pt x="359" y="72"/>
                  </a:lnTo>
                  <a:lnTo>
                    <a:pt x="359" y="71"/>
                  </a:lnTo>
                  <a:lnTo>
                    <a:pt x="360" y="70"/>
                  </a:lnTo>
                  <a:lnTo>
                    <a:pt x="361" y="71"/>
                  </a:lnTo>
                  <a:lnTo>
                    <a:pt x="364" y="72"/>
                  </a:lnTo>
                  <a:lnTo>
                    <a:pt x="367" y="74"/>
                  </a:lnTo>
                  <a:lnTo>
                    <a:pt x="369" y="77"/>
                  </a:lnTo>
                  <a:lnTo>
                    <a:pt x="369" y="79"/>
                  </a:lnTo>
                  <a:lnTo>
                    <a:pt x="370" y="80"/>
                  </a:lnTo>
                  <a:lnTo>
                    <a:pt x="372" y="81"/>
                  </a:lnTo>
                  <a:lnTo>
                    <a:pt x="372" y="82"/>
                  </a:lnTo>
                  <a:lnTo>
                    <a:pt x="372" y="80"/>
                  </a:lnTo>
                  <a:lnTo>
                    <a:pt x="372" y="78"/>
                  </a:lnTo>
                  <a:lnTo>
                    <a:pt x="372" y="76"/>
                  </a:lnTo>
                  <a:lnTo>
                    <a:pt x="376" y="76"/>
                  </a:lnTo>
                  <a:lnTo>
                    <a:pt x="377" y="74"/>
                  </a:lnTo>
                  <a:lnTo>
                    <a:pt x="379" y="75"/>
                  </a:lnTo>
                  <a:lnTo>
                    <a:pt x="386" y="82"/>
                  </a:lnTo>
                  <a:lnTo>
                    <a:pt x="389" y="83"/>
                  </a:lnTo>
                  <a:lnTo>
                    <a:pt x="395" y="85"/>
                  </a:lnTo>
                  <a:lnTo>
                    <a:pt x="400" y="87"/>
                  </a:lnTo>
                  <a:lnTo>
                    <a:pt x="403" y="91"/>
                  </a:lnTo>
                  <a:lnTo>
                    <a:pt x="401" y="94"/>
                  </a:lnTo>
                  <a:lnTo>
                    <a:pt x="397" y="96"/>
                  </a:lnTo>
                  <a:lnTo>
                    <a:pt x="395" y="97"/>
                  </a:lnTo>
                  <a:lnTo>
                    <a:pt x="394" y="99"/>
                  </a:lnTo>
                  <a:lnTo>
                    <a:pt x="394" y="101"/>
                  </a:lnTo>
                  <a:lnTo>
                    <a:pt x="393" y="103"/>
                  </a:lnTo>
                  <a:lnTo>
                    <a:pt x="393" y="104"/>
                  </a:lnTo>
                  <a:lnTo>
                    <a:pt x="392" y="107"/>
                  </a:lnTo>
                  <a:lnTo>
                    <a:pt x="390" y="111"/>
                  </a:lnTo>
                  <a:lnTo>
                    <a:pt x="388" y="115"/>
                  </a:lnTo>
                  <a:lnTo>
                    <a:pt x="376" y="115"/>
                  </a:lnTo>
                  <a:lnTo>
                    <a:pt x="379" y="117"/>
                  </a:lnTo>
                  <a:lnTo>
                    <a:pt x="382" y="118"/>
                  </a:lnTo>
                  <a:lnTo>
                    <a:pt x="386" y="121"/>
                  </a:lnTo>
                  <a:lnTo>
                    <a:pt x="390" y="119"/>
                  </a:lnTo>
                  <a:lnTo>
                    <a:pt x="395" y="119"/>
                  </a:lnTo>
                  <a:lnTo>
                    <a:pt x="400" y="116"/>
                  </a:lnTo>
                  <a:lnTo>
                    <a:pt x="402" y="116"/>
                  </a:lnTo>
                  <a:lnTo>
                    <a:pt x="413" y="117"/>
                  </a:lnTo>
                  <a:lnTo>
                    <a:pt x="415" y="115"/>
                  </a:lnTo>
                  <a:lnTo>
                    <a:pt x="417" y="115"/>
                  </a:lnTo>
                  <a:lnTo>
                    <a:pt x="422" y="115"/>
                  </a:lnTo>
                  <a:lnTo>
                    <a:pt x="427" y="117"/>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300" name="Google Shape;3300;p203"/>
            <p:cNvSpPr/>
            <p:nvPr/>
          </p:nvSpPr>
          <p:spPr>
            <a:xfrm>
              <a:off x="4122825" y="4433497"/>
              <a:ext cx="8374" cy="7386"/>
            </a:xfrm>
            <a:custGeom>
              <a:avLst/>
              <a:gdLst/>
              <a:ahLst/>
              <a:cxnLst/>
              <a:rect l="l" t="t" r="r" b="b"/>
              <a:pathLst>
                <a:path w="8" h="8" extrusionOk="0">
                  <a:moveTo>
                    <a:pt x="2" y="7"/>
                  </a:moveTo>
                  <a:lnTo>
                    <a:pt x="0" y="7"/>
                  </a:lnTo>
                  <a:lnTo>
                    <a:pt x="0" y="4"/>
                  </a:lnTo>
                  <a:lnTo>
                    <a:pt x="0" y="3"/>
                  </a:lnTo>
                  <a:lnTo>
                    <a:pt x="4" y="0"/>
                  </a:lnTo>
                  <a:lnTo>
                    <a:pt x="5" y="0"/>
                  </a:lnTo>
                  <a:lnTo>
                    <a:pt x="6" y="0"/>
                  </a:lnTo>
                  <a:lnTo>
                    <a:pt x="5" y="2"/>
                  </a:lnTo>
                  <a:lnTo>
                    <a:pt x="7" y="3"/>
                  </a:lnTo>
                  <a:lnTo>
                    <a:pt x="6" y="4"/>
                  </a:lnTo>
                  <a:lnTo>
                    <a:pt x="5" y="6"/>
                  </a:lnTo>
                  <a:lnTo>
                    <a:pt x="2" y="7"/>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301" name="Google Shape;3301;p203"/>
            <p:cNvSpPr/>
            <p:nvPr/>
          </p:nvSpPr>
          <p:spPr>
            <a:xfrm>
              <a:off x="4122825" y="4429803"/>
              <a:ext cx="8374" cy="3694"/>
            </a:xfrm>
            <a:custGeom>
              <a:avLst/>
              <a:gdLst/>
              <a:ahLst/>
              <a:cxnLst/>
              <a:rect l="l" t="t" r="r" b="b"/>
              <a:pathLst>
                <a:path w="8" h="4" extrusionOk="0">
                  <a:moveTo>
                    <a:pt x="4" y="2"/>
                  </a:moveTo>
                  <a:lnTo>
                    <a:pt x="0" y="3"/>
                  </a:lnTo>
                  <a:lnTo>
                    <a:pt x="0" y="2"/>
                  </a:lnTo>
                  <a:lnTo>
                    <a:pt x="1" y="1"/>
                  </a:lnTo>
                  <a:lnTo>
                    <a:pt x="3" y="0"/>
                  </a:lnTo>
                  <a:lnTo>
                    <a:pt x="4" y="0"/>
                  </a:lnTo>
                  <a:lnTo>
                    <a:pt x="5" y="0"/>
                  </a:lnTo>
                  <a:lnTo>
                    <a:pt x="6" y="0"/>
                  </a:lnTo>
                  <a:lnTo>
                    <a:pt x="7" y="0"/>
                  </a:lnTo>
                  <a:lnTo>
                    <a:pt x="5" y="1"/>
                  </a:lnTo>
                  <a:lnTo>
                    <a:pt x="4"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302" name="Google Shape;3302;p203"/>
            <p:cNvSpPr/>
            <p:nvPr/>
          </p:nvSpPr>
          <p:spPr>
            <a:xfrm>
              <a:off x="3988844" y="4381795"/>
              <a:ext cx="8374" cy="3692"/>
            </a:xfrm>
            <a:custGeom>
              <a:avLst/>
              <a:gdLst/>
              <a:ahLst/>
              <a:cxnLst/>
              <a:rect l="l" t="t" r="r" b="b"/>
              <a:pathLst>
                <a:path w="8" h="4" extrusionOk="0">
                  <a:moveTo>
                    <a:pt x="7" y="2"/>
                  </a:moveTo>
                  <a:lnTo>
                    <a:pt x="5" y="3"/>
                  </a:lnTo>
                  <a:lnTo>
                    <a:pt x="2" y="2"/>
                  </a:lnTo>
                  <a:lnTo>
                    <a:pt x="0" y="1"/>
                  </a:lnTo>
                  <a:lnTo>
                    <a:pt x="1" y="0"/>
                  </a:lnTo>
                  <a:lnTo>
                    <a:pt x="3" y="0"/>
                  </a:lnTo>
                  <a:lnTo>
                    <a:pt x="6" y="1"/>
                  </a:lnTo>
                  <a:lnTo>
                    <a:pt x="7"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303" name="Google Shape;3303;p203"/>
            <p:cNvSpPr/>
            <p:nvPr/>
          </p:nvSpPr>
          <p:spPr>
            <a:xfrm>
              <a:off x="4018151" y="4378101"/>
              <a:ext cx="20936" cy="7386"/>
            </a:xfrm>
            <a:custGeom>
              <a:avLst/>
              <a:gdLst/>
              <a:ahLst/>
              <a:cxnLst/>
              <a:rect l="l" t="t" r="r" b="b"/>
              <a:pathLst>
                <a:path w="20" h="10" extrusionOk="0">
                  <a:moveTo>
                    <a:pt x="18" y="1"/>
                  </a:moveTo>
                  <a:lnTo>
                    <a:pt x="19" y="5"/>
                  </a:lnTo>
                  <a:lnTo>
                    <a:pt x="18" y="6"/>
                  </a:lnTo>
                  <a:lnTo>
                    <a:pt x="16" y="9"/>
                  </a:lnTo>
                  <a:lnTo>
                    <a:pt x="13" y="9"/>
                  </a:lnTo>
                  <a:lnTo>
                    <a:pt x="11" y="9"/>
                  </a:lnTo>
                  <a:lnTo>
                    <a:pt x="10" y="8"/>
                  </a:lnTo>
                  <a:lnTo>
                    <a:pt x="8" y="6"/>
                  </a:lnTo>
                  <a:lnTo>
                    <a:pt x="6" y="7"/>
                  </a:lnTo>
                  <a:lnTo>
                    <a:pt x="1" y="6"/>
                  </a:lnTo>
                  <a:lnTo>
                    <a:pt x="0" y="6"/>
                  </a:lnTo>
                  <a:lnTo>
                    <a:pt x="2" y="3"/>
                  </a:lnTo>
                  <a:lnTo>
                    <a:pt x="5" y="2"/>
                  </a:lnTo>
                  <a:lnTo>
                    <a:pt x="6" y="2"/>
                  </a:lnTo>
                  <a:lnTo>
                    <a:pt x="7" y="3"/>
                  </a:lnTo>
                  <a:lnTo>
                    <a:pt x="9" y="4"/>
                  </a:lnTo>
                  <a:lnTo>
                    <a:pt x="12" y="5"/>
                  </a:lnTo>
                  <a:lnTo>
                    <a:pt x="13" y="3"/>
                  </a:lnTo>
                  <a:lnTo>
                    <a:pt x="17" y="0"/>
                  </a:lnTo>
                  <a:lnTo>
                    <a:pt x="18"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304" name="Google Shape;3304;p203"/>
            <p:cNvSpPr/>
            <p:nvPr/>
          </p:nvSpPr>
          <p:spPr>
            <a:xfrm>
              <a:off x="4009777" y="4167601"/>
              <a:ext cx="12562" cy="11078"/>
            </a:xfrm>
            <a:custGeom>
              <a:avLst/>
              <a:gdLst/>
              <a:ahLst/>
              <a:cxnLst/>
              <a:rect l="l" t="t" r="r" b="b"/>
              <a:pathLst>
                <a:path w="15" h="13" extrusionOk="0">
                  <a:moveTo>
                    <a:pt x="3" y="12"/>
                  </a:moveTo>
                  <a:lnTo>
                    <a:pt x="1" y="12"/>
                  </a:lnTo>
                  <a:lnTo>
                    <a:pt x="0" y="11"/>
                  </a:lnTo>
                  <a:lnTo>
                    <a:pt x="1" y="10"/>
                  </a:lnTo>
                  <a:lnTo>
                    <a:pt x="4" y="10"/>
                  </a:lnTo>
                  <a:lnTo>
                    <a:pt x="5" y="10"/>
                  </a:lnTo>
                  <a:lnTo>
                    <a:pt x="3" y="12"/>
                  </a:lnTo>
                  <a:close/>
                  <a:moveTo>
                    <a:pt x="9" y="9"/>
                  </a:moveTo>
                  <a:lnTo>
                    <a:pt x="9" y="10"/>
                  </a:lnTo>
                  <a:lnTo>
                    <a:pt x="8" y="10"/>
                  </a:lnTo>
                  <a:lnTo>
                    <a:pt x="8" y="9"/>
                  </a:lnTo>
                  <a:lnTo>
                    <a:pt x="9" y="8"/>
                  </a:lnTo>
                  <a:lnTo>
                    <a:pt x="12" y="8"/>
                  </a:lnTo>
                  <a:lnTo>
                    <a:pt x="9" y="9"/>
                  </a:lnTo>
                  <a:close/>
                  <a:moveTo>
                    <a:pt x="13" y="0"/>
                  </a:moveTo>
                  <a:lnTo>
                    <a:pt x="14" y="1"/>
                  </a:lnTo>
                  <a:lnTo>
                    <a:pt x="13" y="1"/>
                  </a:lnTo>
                  <a:lnTo>
                    <a:pt x="11" y="1"/>
                  </a:lnTo>
                  <a:lnTo>
                    <a:pt x="10" y="1"/>
                  </a:lnTo>
                  <a:lnTo>
                    <a:pt x="9" y="0"/>
                  </a:lnTo>
                  <a:lnTo>
                    <a:pt x="9" y="0"/>
                  </a:lnTo>
                  <a:lnTo>
                    <a:pt x="12" y="0"/>
                  </a:lnTo>
                  <a:lnTo>
                    <a:pt x="13" y="0"/>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305" name="Google Shape;3305;p203"/>
            <p:cNvSpPr/>
            <p:nvPr/>
          </p:nvSpPr>
          <p:spPr>
            <a:xfrm>
              <a:off x="4009777" y="4178679"/>
              <a:ext cx="4188" cy="3694"/>
            </a:xfrm>
            <a:custGeom>
              <a:avLst/>
              <a:gdLst/>
              <a:ahLst/>
              <a:cxnLst/>
              <a:rect l="l" t="t" r="r" b="b"/>
              <a:pathLst>
                <a:path w="6" h="3" extrusionOk="0">
                  <a:moveTo>
                    <a:pt x="3" y="2"/>
                  </a:moveTo>
                  <a:lnTo>
                    <a:pt x="1" y="2"/>
                  </a:lnTo>
                  <a:lnTo>
                    <a:pt x="0" y="1"/>
                  </a:lnTo>
                  <a:lnTo>
                    <a:pt x="1" y="0"/>
                  </a:lnTo>
                  <a:lnTo>
                    <a:pt x="4" y="0"/>
                  </a:lnTo>
                  <a:lnTo>
                    <a:pt x="5" y="0"/>
                  </a:lnTo>
                  <a:lnTo>
                    <a:pt x="3"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306" name="Google Shape;3306;p203"/>
            <p:cNvSpPr/>
            <p:nvPr/>
          </p:nvSpPr>
          <p:spPr>
            <a:xfrm>
              <a:off x="4018151" y="4174987"/>
              <a:ext cx="4188" cy="3692"/>
            </a:xfrm>
            <a:custGeom>
              <a:avLst/>
              <a:gdLst/>
              <a:ahLst/>
              <a:cxnLst/>
              <a:rect l="l" t="t" r="r" b="b"/>
              <a:pathLst>
                <a:path w="5" h="3" extrusionOk="0">
                  <a:moveTo>
                    <a:pt x="1" y="1"/>
                  </a:moveTo>
                  <a:lnTo>
                    <a:pt x="1" y="2"/>
                  </a:lnTo>
                  <a:lnTo>
                    <a:pt x="0" y="2"/>
                  </a:lnTo>
                  <a:lnTo>
                    <a:pt x="0" y="1"/>
                  </a:lnTo>
                  <a:lnTo>
                    <a:pt x="1" y="0"/>
                  </a:lnTo>
                  <a:lnTo>
                    <a:pt x="4" y="0"/>
                  </a:lnTo>
                  <a:lnTo>
                    <a:pt x="1" y="1"/>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307" name="Google Shape;3307;p203"/>
            <p:cNvSpPr/>
            <p:nvPr/>
          </p:nvSpPr>
          <p:spPr>
            <a:xfrm>
              <a:off x="4018151" y="4167601"/>
              <a:ext cx="4188" cy="3692"/>
            </a:xfrm>
            <a:custGeom>
              <a:avLst/>
              <a:gdLst/>
              <a:ahLst/>
              <a:cxnLst/>
              <a:rect l="l" t="t" r="r" b="b"/>
              <a:pathLst>
                <a:path w="6" h="2" extrusionOk="0">
                  <a:moveTo>
                    <a:pt x="4" y="0"/>
                  </a:moveTo>
                  <a:lnTo>
                    <a:pt x="5" y="1"/>
                  </a:lnTo>
                  <a:lnTo>
                    <a:pt x="4" y="1"/>
                  </a:lnTo>
                  <a:lnTo>
                    <a:pt x="2" y="1"/>
                  </a:lnTo>
                  <a:lnTo>
                    <a:pt x="1" y="1"/>
                  </a:lnTo>
                  <a:lnTo>
                    <a:pt x="0" y="0"/>
                  </a:lnTo>
                  <a:lnTo>
                    <a:pt x="0" y="0"/>
                  </a:lnTo>
                  <a:lnTo>
                    <a:pt x="3" y="0"/>
                  </a:lnTo>
                  <a:lnTo>
                    <a:pt x="4"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308" name="Google Shape;3308;p203"/>
            <p:cNvSpPr/>
            <p:nvPr/>
          </p:nvSpPr>
          <p:spPr>
            <a:xfrm>
              <a:off x="4001404" y="4178679"/>
              <a:ext cx="12562" cy="18466"/>
            </a:xfrm>
            <a:custGeom>
              <a:avLst/>
              <a:gdLst/>
              <a:ahLst/>
              <a:cxnLst/>
              <a:rect l="l" t="t" r="r" b="b"/>
              <a:pathLst>
                <a:path w="15" h="24" extrusionOk="0">
                  <a:moveTo>
                    <a:pt x="8" y="20"/>
                  </a:moveTo>
                  <a:lnTo>
                    <a:pt x="10" y="21"/>
                  </a:lnTo>
                  <a:lnTo>
                    <a:pt x="14" y="21"/>
                  </a:lnTo>
                  <a:lnTo>
                    <a:pt x="10" y="23"/>
                  </a:lnTo>
                  <a:lnTo>
                    <a:pt x="4" y="23"/>
                  </a:lnTo>
                  <a:lnTo>
                    <a:pt x="4" y="20"/>
                  </a:lnTo>
                  <a:lnTo>
                    <a:pt x="8" y="20"/>
                  </a:lnTo>
                  <a:close/>
                  <a:moveTo>
                    <a:pt x="11" y="1"/>
                  </a:moveTo>
                  <a:lnTo>
                    <a:pt x="9" y="2"/>
                  </a:lnTo>
                  <a:lnTo>
                    <a:pt x="8" y="2"/>
                  </a:lnTo>
                  <a:lnTo>
                    <a:pt x="7" y="2"/>
                  </a:lnTo>
                  <a:lnTo>
                    <a:pt x="8" y="1"/>
                  </a:lnTo>
                  <a:lnTo>
                    <a:pt x="11" y="1"/>
                  </a:lnTo>
                  <a:close/>
                  <a:moveTo>
                    <a:pt x="5" y="2"/>
                  </a:moveTo>
                  <a:lnTo>
                    <a:pt x="3" y="2"/>
                  </a:lnTo>
                  <a:lnTo>
                    <a:pt x="0" y="1"/>
                  </a:lnTo>
                  <a:lnTo>
                    <a:pt x="2" y="0"/>
                  </a:lnTo>
                  <a:lnTo>
                    <a:pt x="4" y="0"/>
                  </a:lnTo>
                  <a:lnTo>
                    <a:pt x="5" y="2"/>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309" name="Google Shape;3309;p203"/>
            <p:cNvSpPr/>
            <p:nvPr/>
          </p:nvSpPr>
          <p:spPr>
            <a:xfrm>
              <a:off x="4005592" y="4197145"/>
              <a:ext cx="8374" cy="3692"/>
            </a:xfrm>
            <a:custGeom>
              <a:avLst/>
              <a:gdLst/>
              <a:ahLst/>
              <a:cxnLst/>
              <a:rect l="l" t="t" r="r" b="b"/>
              <a:pathLst>
                <a:path w="11" h="4" extrusionOk="0">
                  <a:moveTo>
                    <a:pt x="4" y="0"/>
                  </a:moveTo>
                  <a:lnTo>
                    <a:pt x="6" y="1"/>
                  </a:lnTo>
                  <a:lnTo>
                    <a:pt x="10" y="1"/>
                  </a:lnTo>
                  <a:lnTo>
                    <a:pt x="6" y="3"/>
                  </a:lnTo>
                  <a:lnTo>
                    <a:pt x="0" y="3"/>
                  </a:lnTo>
                  <a:lnTo>
                    <a:pt x="0" y="0"/>
                  </a:lnTo>
                  <a:lnTo>
                    <a:pt x="4"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310" name="Google Shape;3310;p203"/>
            <p:cNvSpPr/>
            <p:nvPr/>
          </p:nvSpPr>
          <p:spPr>
            <a:xfrm>
              <a:off x="4009777" y="4178679"/>
              <a:ext cx="4188" cy="3694"/>
            </a:xfrm>
            <a:custGeom>
              <a:avLst/>
              <a:gdLst/>
              <a:ahLst/>
              <a:cxnLst/>
              <a:rect l="l" t="t" r="r" b="b"/>
              <a:pathLst>
                <a:path w="5" h="2" extrusionOk="0">
                  <a:moveTo>
                    <a:pt x="4" y="0"/>
                  </a:moveTo>
                  <a:lnTo>
                    <a:pt x="2" y="1"/>
                  </a:lnTo>
                  <a:lnTo>
                    <a:pt x="1" y="1"/>
                  </a:lnTo>
                  <a:lnTo>
                    <a:pt x="0" y="1"/>
                  </a:lnTo>
                  <a:lnTo>
                    <a:pt x="1" y="0"/>
                  </a:lnTo>
                  <a:lnTo>
                    <a:pt x="4" y="0"/>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311" name="Google Shape;3311;p203"/>
            <p:cNvSpPr/>
            <p:nvPr/>
          </p:nvSpPr>
          <p:spPr>
            <a:xfrm>
              <a:off x="4001404" y="4178679"/>
              <a:ext cx="4188" cy="3694"/>
            </a:xfrm>
            <a:custGeom>
              <a:avLst/>
              <a:gdLst/>
              <a:ahLst/>
              <a:cxnLst/>
              <a:rect l="l" t="t" r="r" b="b"/>
              <a:pathLst>
                <a:path w="6" h="3" extrusionOk="0">
                  <a:moveTo>
                    <a:pt x="5" y="2"/>
                  </a:moveTo>
                  <a:lnTo>
                    <a:pt x="3" y="2"/>
                  </a:lnTo>
                  <a:lnTo>
                    <a:pt x="0" y="1"/>
                  </a:lnTo>
                  <a:lnTo>
                    <a:pt x="2" y="0"/>
                  </a:lnTo>
                  <a:lnTo>
                    <a:pt x="4" y="0"/>
                  </a:lnTo>
                  <a:lnTo>
                    <a:pt x="5" y="2"/>
                  </a:lnTo>
                </a:path>
              </a:pathLst>
            </a:custGeom>
            <a:grpFill/>
            <a:ln w="12700" cap="flat" cmpd="sng">
              <a:solidFill>
                <a:schemeClr val="bg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312" name="Google Shape;3312;p203"/>
            <p:cNvSpPr/>
            <p:nvPr/>
          </p:nvSpPr>
          <p:spPr>
            <a:xfrm>
              <a:off x="3725066" y="1346147"/>
              <a:ext cx="1444490" cy="1026654"/>
            </a:xfrm>
            <a:custGeom>
              <a:avLst/>
              <a:gdLst/>
              <a:ahLst/>
              <a:cxnLst/>
              <a:rect l="l" t="t" r="r" b="b"/>
              <a:pathLst>
                <a:path w="1522" h="1227" extrusionOk="0">
                  <a:moveTo>
                    <a:pt x="44" y="412"/>
                  </a:moveTo>
                  <a:lnTo>
                    <a:pt x="44" y="412"/>
                  </a:lnTo>
                  <a:cubicBezTo>
                    <a:pt x="46" y="405"/>
                    <a:pt x="55" y="402"/>
                    <a:pt x="62" y="402"/>
                  </a:cubicBezTo>
                  <a:lnTo>
                    <a:pt x="62" y="402"/>
                  </a:lnTo>
                  <a:cubicBezTo>
                    <a:pt x="70" y="402"/>
                    <a:pt x="78" y="405"/>
                    <a:pt x="85" y="404"/>
                  </a:cubicBezTo>
                  <a:lnTo>
                    <a:pt x="85" y="404"/>
                  </a:lnTo>
                  <a:cubicBezTo>
                    <a:pt x="99" y="404"/>
                    <a:pt x="112" y="392"/>
                    <a:pt x="126" y="394"/>
                  </a:cubicBezTo>
                  <a:lnTo>
                    <a:pt x="126" y="394"/>
                  </a:lnTo>
                  <a:cubicBezTo>
                    <a:pt x="134" y="396"/>
                    <a:pt x="140" y="400"/>
                    <a:pt x="147" y="403"/>
                  </a:cubicBezTo>
                  <a:lnTo>
                    <a:pt x="147" y="403"/>
                  </a:lnTo>
                  <a:cubicBezTo>
                    <a:pt x="154" y="406"/>
                    <a:pt x="163" y="406"/>
                    <a:pt x="167" y="399"/>
                  </a:cubicBezTo>
                  <a:lnTo>
                    <a:pt x="167" y="399"/>
                  </a:lnTo>
                  <a:cubicBezTo>
                    <a:pt x="167" y="396"/>
                    <a:pt x="165" y="393"/>
                    <a:pt x="161" y="392"/>
                  </a:cubicBezTo>
                  <a:lnTo>
                    <a:pt x="161" y="392"/>
                  </a:lnTo>
                  <a:cubicBezTo>
                    <a:pt x="165" y="392"/>
                    <a:pt x="171" y="390"/>
                    <a:pt x="169" y="387"/>
                  </a:cubicBezTo>
                  <a:lnTo>
                    <a:pt x="169" y="387"/>
                  </a:lnTo>
                  <a:cubicBezTo>
                    <a:pt x="159" y="376"/>
                    <a:pt x="148" y="365"/>
                    <a:pt x="135" y="369"/>
                  </a:cubicBezTo>
                  <a:lnTo>
                    <a:pt x="135" y="369"/>
                  </a:lnTo>
                  <a:cubicBezTo>
                    <a:pt x="129" y="370"/>
                    <a:pt x="125" y="375"/>
                    <a:pt x="120" y="377"/>
                  </a:cubicBezTo>
                  <a:lnTo>
                    <a:pt x="120" y="377"/>
                  </a:lnTo>
                  <a:cubicBezTo>
                    <a:pt x="104" y="385"/>
                    <a:pt x="86" y="380"/>
                    <a:pt x="71" y="372"/>
                  </a:cubicBezTo>
                  <a:lnTo>
                    <a:pt x="71" y="372"/>
                  </a:lnTo>
                  <a:cubicBezTo>
                    <a:pt x="49" y="363"/>
                    <a:pt x="27" y="353"/>
                    <a:pt x="3" y="353"/>
                  </a:cubicBezTo>
                  <a:lnTo>
                    <a:pt x="3" y="353"/>
                  </a:lnTo>
                  <a:cubicBezTo>
                    <a:pt x="0" y="343"/>
                    <a:pt x="9" y="332"/>
                    <a:pt x="19" y="328"/>
                  </a:cubicBezTo>
                  <a:lnTo>
                    <a:pt x="19" y="328"/>
                  </a:lnTo>
                  <a:cubicBezTo>
                    <a:pt x="29" y="324"/>
                    <a:pt x="40" y="324"/>
                    <a:pt x="50" y="320"/>
                  </a:cubicBezTo>
                  <a:lnTo>
                    <a:pt x="50" y="320"/>
                  </a:lnTo>
                  <a:cubicBezTo>
                    <a:pt x="65" y="316"/>
                    <a:pt x="77" y="305"/>
                    <a:pt x="91" y="299"/>
                  </a:cubicBezTo>
                  <a:lnTo>
                    <a:pt x="91" y="299"/>
                  </a:lnTo>
                  <a:cubicBezTo>
                    <a:pt x="115" y="288"/>
                    <a:pt x="143" y="292"/>
                    <a:pt x="169" y="294"/>
                  </a:cubicBezTo>
                  <a:lnTo>
                    <a:pt x="169" y="294"/>
                  </a:lnTo>
                  <a:cubicBezTo>
                    <a:pt x="174" y="295"/>
                    <a:pt x="180" y="295"/>
                    <a:pt x="183" y="291"/>
                  </a:cubicBezTo>
                  <a:lnTo>
                    <a:pt x="183" y="291"/>
                  </a:lnTo>
                  <a:cubicBezTo>
                    <a:pt x="186" y="287"/>
                    <a:pt x="185" y="280"/>
                    <a:pt x="186" y="275"/>
                  </a:cubicBezTo>
                  <a:lnTo>
                    <a:pt x="186" y="275"/>
                  </a:lnTo>
                  <a:cubicBezTo>
                    <a:pt x="187" y="267"/>
                    <a:pt x="193" y="261"/>
                    <a:pt x="198" y="255"/>
                  </a:cubicBezTo>
                  <a:lnTo>
                    <a:pt x="198" y="255"/>
                  </a:lnTo>
                  <a:cubicBezTo>
                    <a:pt x="203" y="249"/>
                    <a:pt x="205" y="239"/>
                    <a:pt x="199" y="233"/>
                  </a:cubicBezTo>
                  <a:lnTo>
                    <a:pt x="199" y="233"/>
                  </a:lnTo>
                  <a:cubicBezTo>
                    <a:pt x="195" y="230"/>
                    <a:pt x="191" y="230"/>
                    <a:pt x="186" y="229"/>
                  </a:cubicBezTo>
                  <a:lnTo>
                    <a:pt x="186" y="229"/>
                  </a:lnTo>
                  <a:cubicBezTo>
                    <a:pt x="171" y="229"/>
                    <a:pt x="156" y="229"/>
                    <a:pt x="141" y="229"/>
                  </a:cubicBezTo>
                  <a:lnTo>
                    <a:pt x="141" y="229"/>
                  </a:lnTo>
                  <a:cubicBezTo>
                    <a:pt x="139" y="226"/>
                    <a:pt x="137" y="223"/>
                    <a:pt x="136" y="219"/>
                  </a:cubicBezTo>
                  <a:lnTo>
                    <a:pt x="136" y="219"/>
                  </a:lnTo>
                  <a:cubicBezTo>
                    <a:pt x="146" y="216"/>
                    <a:pt x="154" y="210"/>
                    <a:pt x="162" y="204"/>
                  </a:cubicBezTo>
                  <a:lnTo>
                    <a:pt x="162" y="204"/>
                  </a:lnTo>
                  <a:cubicBezTo>
                    <a:pt x="165" y="202"/>
                    <a:pt x="167" y="199"/>
                    <a:pt x="170" y="198"/>
                  </a:cubicBezTo>
                  <a:lnTo>
                    <a:pt x="170" y="198"/>
                  </a:lnTo>
                  <a:cubicBezTo>
                    <a:pt x="173" y="195"/>
                    <a:pt x="178" y="192"/>
                    <a:pt x="181" y="190"/>
                  </a:cubicBezTo>
                  <a:lnTo>
                    <a:pt x="181" y="190"/>
                  </a:lnTo>
                  <a:cubicBezTo>
                    <a:pt x="192" y="185"/>
                    <a:pt x="201" y="179"/>
                    <a:pt x="211" y="174"/>
                  </a:cubicBezTo>
                  <a:lnTo>
                    <a:pt x="211" y="174"/>
                  </a:lnTo>
                  <a:cubicBezTo>
                    <a:pt x="222" y="168"/>
                    <a:pt x="233" y="162"/>
                    <a:pt x="246" y="160"/>
                  </a:cubicBezTo>
                  <a:lnTo>
                    <a:pt x="246" y="160"/>
                  </a:lnTo>
                  <a:cubicBezTo>
                    <a:pt x="258" y="157"/>
                    <a:pt x="271" y="159"/>
                    <a:pt x="280" y="167"/>
                  </a:cubicBezTo>
                  <a:lnTo>
                    <a:pt x="280" y="167"/>
                  </a:lnTo>
                  <a:cubicBezTo>
                    <a:pt x="284" y="169"/>
                    <a:pt x="286" y="173"/>
                    <a:pt x="290" y="174"/>
                  </a:cubicBezTo>
                  <a:lnTo>
                    <a:pt x="290" y="174"/>
                  </a:lnTo>
                  <a:cubicBezTo>
                    <a:pt x="298" y="176"/>
                    <a:pt x="303" y="163"/>
                    <a:pt x="302" y="155"/>
                  </a:cubicBezTo>
                  <a:lnTo>
                    <a:pt x="302" y="155"/>
                  </a:lnTo>
                  <a:cubicBezTo>
                    <a:pt x="300" y="143"/>
                    <a:pt x="295" y="133"/>
                    <a:pt x="286" y="125"/>
                  </a:cubicBezTo>
                  <a:lnTo>
                    <a:pt x="286" y="125"/>
                  </a:lnTo>
                  <a:cubicBezTo>
                    <a:pt x="304" y="116"/>
                    <a:pt x="325" y="108"/>
                    <a:pt x="342" y="118"/>
                  </a:cubicBezTo>
                  <a:lnTo>
                    <a:pt x="342" y="118"/>
                  </a:lnTo>
                  <a:cubicBezTo>
                    <a:pt x="351" y="122"/>
                    <a:pt x="358" y="132"/>
                    <a:pt x="368" y="133"/>
                  </a:cubicBezTo>
                  <a:lnTo>
                    <a:pt x="368" y="133"/>
                  </a:lnTo>
                  <a:cubicBezTo>
                    <a:pt x="368" y="122"/>
                    <a:pt x="364" y="112"/>
                    <a:pt x="355" y="105"/>
                  </a:cubicBezTo>
                  <a:lnTo>
                    <a:pt x="355" y="105"/>
                  </a:lnTo>
                  <a:cubicBezTo>
                    <a:pt x="385" y="99"/>
                    <a:pt x="415" y="93"/>
                    <a:pt x="445" y="86"/>
                  </a:cubicBezTo>
                  <a:lnTo>
                    <a:pt x="445" y="86"/>
                  </a:lnTo>
                  <a:cubicBezTo>
                    <a:pt x="454" y="84"/>
                    <a:pt x="464" y="82"/>
                    <a:pt x="471" y="87"/>
                  </a:cubicBezTo>
                  <a:lnTo>
                    <a:pt x="471" y="87"/>
                  </a:lnTo>
                  <a:cubicBezTo>
                    <a:pt x="486" y="95"/>
                    <a:pt x="483" y="116"/>
                    <a:pt x="477" y="131"/>
                  </a:cubicBezTo>
                  <a:lnTo>
                    <a:pt x="477" y="131"/>
                  </a:lnTo>
                  <a:cubicBezTo>
                    <a:pt x="475" y="134"/>
                    <a:pt x="474" y="136"/>
                    <a:pt x="474" y="140"/>
                  </a:cubicBezTo>
                  <a:lnTo>
                    <a:pt x="474" y="140"/>
                  </a:lnTo>
                  <a:cubicBezTo>
                    <a:pt x="475" y="148"/>
                    <a:pt x="489" y="150"/>
                    <a:pt x="495" y="144"/>
                  </a:cubicBezTo>
                  <a:lnTo>
                    <a:pt x="495" y="144"/>
                  </a:lnTo>
                  <a:cubicBezTo>
                    <a:pt x="501" y="137"/>
                    <a:pt x="501" y="127"/>
                    <a:pt x="501" y="118"/>
                  </a:cubicBezTo>
                  <a:lnTo>
                    <a:pt x="501" y="118"/>
                  </a:lnTo>
                  <a:cubicBezTo>
                    <a:pt x="501" y="111"/>
                    <a:pt x="501" y="103"/>
                    <a:pt x="501" y="95"/>
                  </a:cubicBezTo>
                  <a:lnTo>
                    <a:pt x="501" y="95"/>
                  </a:lnTo>
                  <a:cubicBezTo>
                    <a:pt x="501" y="90"/>
                    <a:pt x="502" y="84"/>
                    <a:pt x="507" y="83"/>
                  </a:cubicBezTo>
                  <a:lnTo>
                    <a:pt x="507" y="83"/>
                  </a:lnTo>
                  <a:cubicBezTo>
                    <a:pt x="509" y="83"/>
                    <a:pt x="512" y="84"/>
                    <a:pt x="514" y="86"/>
                  </a:cubicBezTo>
                  <a:lnTo>
                    <a:pt x="514" y="86"/>
                  </a:lnTo>
                  <a:cubicBezTo>
                    <a:pt x="525" y="95"/>
                    <a:pt x="534" y="105"/>
                    <a:pt x="546" y="111"/>
                  </a:cubicBezTo>
                  <a:lnTo>
                    <a:pt x="546" y="111"/>
                  </a:lnTo>
                  <a:cubicBezTo>
                    <a:pt x="558" y="118"/>
                    <a:pt x="573" y="121"/>
                    <a:pt x="585" y="116"/>
                  </a:cubicBezTo>
                  <a:lnTo>
                    <a:pt x="585" y="116"/>
                  </a:lnTo>
                  <a:cubicBezTo>
                    <a:pt x="587" y="111"/>
                    <a:pt x="583" y="106"/>
                    <a:pt x="579" y="103"/>
                  </a:cubicBezTo>
                  <a:lnTo>
                    <a:pt x="579" y="103"/>
                  </a:lnTo>
                  <a:cubicBezTo>
                    <a:pt x="570" y="95"/>
                    <a:pt x="560" y="86"/>
                    <a:pt x="551" y="78"/>
                  </a:cubicBezTo>
                  <a:lnTo>
                    <a:pt x="551" y="78"/>
                  </a:lnTo>
                  <a:cubicBezTo>
                    <a:pt x="564" y="65"/>
                    <a:pt x="587" y="70"/>
                    <a:pt x="603" y="79"/>
                  </a:cubicBezTo>
                  <a:lnTo>
                    <a:pt x="603" y="79"/>
                  </a:lnTo>
                  <a:cubicBezTo>
                    <a:pt x="619" y="88"/>
                    <a:pt x="634" y="102"/>
                    <a:pt x="653" y="104"/>
                  </a:cubicBezTo>
                  <a:lnTo>
                    <a:pt x="653" y="104"/>
                  </a:lnTo>
                  <a:cubicBezTo>
                    <a:pt x="658" y="105"/>
                    <a:pt x="663" y="105"/>
                    <a:pt x="668" y="107"/>
                  </a:cubicBezTo>
                  <a:lnTo>
                    <a:pt x="668" y="107"/>
                  </a:lnTo>
                  <a:cubicBezTo>
                    <a:pt x="672" y="109"/>
                    <a:pt x="675" y="112"/>
                    <a:pt x="679" y="115"/>
                  </a:cubicBezTo>
                  <a:lnTo>
                    <a:pt x="679" y="115"/>
                  </a:lnTo>
                  <a:cubicBezTo>
                    <a:pt x="690" y="125"/>
                    <a:pt x="704" y="133"/>
                    <a:pt x="719" y="136"/>
                  </a:cubicBezTo>
                  <a:lnTo>
                    <a:pt x="719" y="136"/>
                  </a:lnTo>
                  <a:cubicBezTo>
                    <a:pt x="726" y="130"/>
                    <a:pt x="717" y="118"/>
                    <a:pt x="709" y="112"/>
                  </a:cubicBezTo>
                  <a:lnTo>
                    <a:pt x="709" y="112"/>
                  </a:lnTo>
                  <a:cubicBezTo>
                    <a:pt x="693" y="102"/>
                    <a:pt x="677" y="94"/>
                    <a:pt x="660" y="88"/>
                  </a:cubicBezTo>
                  <a:lnTo>
                    <a:pt x="660" y="88"/>
                  </a:lnTo>
                  <a:cubicBezTo>
                    <a:pt x="656" y="87"/>
                    <a:pt x="652" y="85"/>
                    <a:pt x="651" y="82"/>
                  </a:cubicBezTo>
                  <a:lnTo>
                    <a:pt x="651" y="82"/>
                  </a:lnTo>
                  <a:cubicBezTo>
                    <a:pt x="647" y="75"/>
                    <a:pt x="656" y="68"/>
                    <a:pt x="663" y="68"/>
                  </a:cubicBezTo>
                  <a:lnTo>
                    <a:pt x="663" y="68"/>
                  </a:lnTo>
                  <a:cubicBezTo>
                    <a:pt x="670" y="68"/>
                    <a:pt x="677" y="71"/>
                    <a:pt x="685" y="71"/>
                  </a:cubicBezTo>
                  <a:lnTo>
                    <a:pt x="685" y="71"/>
                  </a:lnTo>
                  <a:cubicBezTo>
                    <a:pt x="687" y="70"/>
                    <a:pt x="689" y="69"/>
                    <a:pt x="691" y="67"/>
                  </a:cubicBezTo>
                  <a:lnTo>
                    <a:pt x="691" y="67"/>
                  </a:lnTo>
                  <a:cubicBezTo>
                    <a:pt x="696" y="61"/>
                    <a:pt x="686" y="54"/>
                    <a:pt x="678" y="52"/>
                  </a:cubicBezTo>
                  <a:lnTo>
                    <a:pt x="678" y="52"/>
                  </a:lnTo>
                  <a:cubicBezTo>
                    <a:pt x="671" y="51"/>
                    <a:pt x="660" y="45"/>
                    <a:pt x="663" y="38"/>
                  </a:cubicBezTo>
                  <a:lnTo>
                    <a:pt x="663" y="38"/>
                  </a:lnTo>
                  <a:cubicBezTo>
                    <a:pt x="685" y="37"/>
                    <a:pt x="706" y="36"/>
                    <a:pt x="728" y="35"/>
                  </a:cubicBezTo>
                  <a:lnTo>
                    <a:pt x="728" y="35"/>
                  </a:lnTo>
                  <a:cubicBezTo>
                    <a:pt x="746" y="20"/>
                    <a:pt x="773" y="34"/>
                    <a:pt x="795" y="30"/>
                  </a:cubicBezTo>
                  <a:lnTo>
                    <a:pt x="795" y="30"/>
                  </a:lnTo>
                  <a:cubicBezTo>
                    <a:pt x="808" y="28"/>
                    <a:pt x="819" y="21"/>
                    <a:pt x="830" y="21"/>
                  </a:cubicBezTo>
                  <a:lnTo>
                    <a:pt x="830" y="21"/>
                  </a:lnTo>
                  <a:cubicBezTo>
                    <a:pt x="842" y="21"/>
                    <a:pt x="855" y="33"/>
                    <a:pt x="850" y="44"/>
                  </a:cubicBezTo>
                  <a:lnTo>
                    <a:pt x="850" y="44"/>
                  </a:lnTo>
                  <a:cubicBezTo>
                    <a:pt x="855" y="45"/>
                    <a:pt x="861" y="46"/>
                    <a:pt x="866" y="47"/>
                  </a:cubicBezTo>
                  <a:lnTo>
                    <a:pt x="866" y="47"/>
                  </a:lnTo>
                  <a:cubicBezTo>
                    <a:pt x="872" y="42"/>
                    <a:pt x="876" y="33"/>
                    <a:pt x="872" y="26"/>
                  </a:cubicBezTo>
                  <a:lnTo>
                    <a:pt x="872" y="26"/>
                  </a:lnTo>
                  <a:cubicBezTo>
                    <a:pt x="871" y="23"/>
                    <a:pt x="870" y="21"/>
                    <a:pt x="870" y="18"/>
                  </a:cubicBezTo>
                  <a:lnTo>
                    <a:pt x="870" y="18"/>
                  </a:lnTo>
                  <a:cubicBezTo>
                    <a:pt x="871" y="13"/>
                    <a:pt x="877" y="11"/>
                    <a:pt x="882" y="10"/>
                  </a:cubicBezTo>
                  <a:lnTo>
                    <a:pt x="882" y="10"/>
                  </a:lnTo>
                  <a:cubicBezTo>
                    <a:pt x="924" y="5"/>
                    <a:pt x="967" y="2"/>
                    <a:pt x="1009" y="1"/>
                  </a:cubicBezTo>
                  <a:lnTo>
                    <a:pt x="1009" y="1"/>
                  </a:lnTo>
                  <a:cubicBezTo>
                    <a:pt x="1037" y="0"/>
                    <a:pt x="1065" y="0"/>
                    <a:pt x="1091" y="8"/>
                  </a:cubicBezTo>
                  <a:lnTo>
                    <a:pt x="1091" y="8"/>
                  </a:lnTo>
                  <a:cubicBezTo>
                    <a:pt x="1101" y="10"/>
                    <a:pt x="1110" y="14"/>
                    <a:pt x="1119" y="15"/>
                  </a:cubicBezTo>
                  <a:lnTo>
                    <a:pt x="1119" y="15"/>
                  </a:lnTo>
                  <a:cubicBezTo>
                    <a:pt x="1137" y="18"/>
                    <a:pt x="1155" y="14"/>
                    <a:pt x="1170" y="21"/>
                  </a:cubicBezTo>
                  <a:lnTo>
                    <a:pt x="1170" y="21"/>
                  </a:lnTo>
                  <a:cubicBezTo>
                    <a:pt x="1181" y="26"/>
                    <a:pt x="1193" y="38"/>
                    <a:pt x="1203" y="32"/>
                  </a:cubicBezTo>
                  <a:lnTo>
                    <a:pt x="1203" y="32"/>
                  </a:lnTo>
                  <a:cubicBezTo>
                    <a:pt x="1205" y="38"/>
                    <a:pt x="1206" y="44"/>
                    <a:pt x="1208" y="50"/>
                  </a:cubicBezTo>
                  <a:lnTo>
                    <a:pt x="1208" y="50"/>
                  </a:lnTo>
                  <a:cubicBezTo>
                    <a:pt x="1232" y="48"/>
                    <a:pt x="1255" y="50"/>
                    <a:pt x="1279" y="55"/>
                  </a:cubicBezTo>
                  <a:lnTo>
                    <a:pt x="1279" y="55"/>
                  </a:lnTo>
                  <a:cubicBezTo>
                    <a:pt x="1285" y="56"/>
                    <a:pt x="1293" y="62"/>
                    <a:pt x="1288" y="67"/>
                  </a:cubicBezTo>
                  <a:lnTo>
                    <a:pt x="1288" y="67"/>
                  </a:lnTo>
                  <a:cubicBezTo>
                    <a:pt x="1267" y="72"/>
                    <a:pt x="1247" y="77"/>
                    <a:pt x="1227" y="83"/>
                  </a:cubicBezTo>
                  <a:lnTo>
                    <a:pt x="1227" y="83"/>
                  </a:lnTo>
                  <a:cubicBezTo>
                    <a:pt x="1221" y="84"/>
                    <a:pt x="1216" y="85"/>
                    <a:pt x="1211" y="86"/>
                  </a:cubicBezTo>
                  <a:lnTo>
                    <a:pt x="1211" y="86"/>
                  </a:lnTo>
                  <a:cubicBezTo>
                    <a:pt x="1205" y="86"/>
                    <a:pt x="1199" y="87"/>
                    <a:pt x="1193" y="87"/>
                  </a:cubicBezTo>
                  <a:lnTo>
                    <a:pt x="1193" y="87"/>
                  </a:lnTo>
                  <a:cubicBezTo>
                    <a:pt x="1161" y="88"/>
                    <a:pt x="1129" y="89"/>
                    <a:pt x="1098" y="90"/>
                  </a:cubicBezTo>
                  <a:lnTo>
                    <a:pt x="1098" y="90"/>
                  </a:lnTo>
                  <a:cubicBezTo>
                    <a:pt x="1090" y="91"/>
                    <a:pt x="1078" y="96"/>
                    <a:pt x="1082" y="103"/>
                  </a:cubicBezTo>
                  <a:lnTo>
                    <a:pt x="1082" y="103"/>
                  </a:lnTo>
                  <a:cubicBezTo>
                    <a:pt x="1058" y="99"/>
                    <a:pt x="1033" y="103"/>
                    <a:pt x="1013" y="116"/>
                  </a:cubicBezTo>
                  <a:lnTo>
                    <a:pt x="1013" y="116"/>
                  </a:lnTo>
                  <a:cubicBezTo>
                    <a:pt x="1005" y="120"/>
                    <a:pt x="999" y="130"/>
                    <a:pt x="1006" y="135"/>
                  </a:cubicBezTo>
                  <a:lnTo>
                    <a:pt x="1006" y="135"/>
                  </a:lnTo>
                  <a:cubicBezTo>
                    <a:pt x="1059" y="119"/>
                    <a:pt x="1115" y="110"/>
                    <a:pt x="1171" y="108"/>
                  </a:cubicBezTo>
                  <a:lnTo>
                    <a:pt x="1171" y="108"/>
                  </a:lnTo>
                  <a:cubicBezTo>
                    <a:pt x="1177" y="108"/>
                    <a:pt x="1185" y="110"/>
                    <a:pt x="1186" y="115"/>
                  </a:cubicBezTo>
                  <a:lnTo>
                    <a:pt x="1186" y="115"/>
                  </a:lnTo>
                  <a:cubicBezTo>
                    <a:pt x="1174" y="122"/>
                    <a:pt x="1162" y="128"/>
                    <a:pt x="1150" y="135"/>
                  </a:cubicBezTo>
                  <a:lnTo>
                    <a:pt x="1150" y="135"/>
                  </a:lnTo>
                  <a:cubicBezTo>
                    <a:pt x="1146" y="137"/>
                    <a:pt x="1140" y="140"/>
                    <a:pt x="1140" y="145"/>
                  </a:cubicBezTo>
                  <a:lnTo>
                    <a:pt x="1140" y="145"/>
                  </a:lnTo>
                  <a:cubicBezTo>
                    <a:pt x="1138" y="152"/>
                    <a:pt x="1145" y="158"/>
                    <a:pt x="1152" y="158"/>
                  </a:cubicBezTo>
                  <a:lnTo>
                    <a:pt x="1152" y="158"/>
                  </a:lnTo>
                  <a:cubicBezTo>
                    <a:pt x="1159" y="158"/>
                    <a:pt x="1165" y="154"/>
                    <a:pt x="1171" y="151"/>
                  </a:cubicBezTo>
                  <a:lnTo>
                    <a:pt x="1171" y="151"/>
                  </a:lnTo>
                  <a:cubicBezTo>
                    <a:pt x="1192" y="138"/>
                    <a:pt x="1212" y="124"/>
                    <a:pt x="1233" y="111"/>
                  </a:cubicBezTo>
                  <a:lnTo>
                    <a:pt x="1233" y="111"/>
                  </a:lnTo>
                  <a:cubicBezTo>
                    <a:pt x="1241" y="106"/>
                    <a:pt x="1251" y="100"/>
                    <a:pt x="1261" y="104"/>
                  </a:cubicBezTo>
                  <a:lnTo>
                    <a:pt x="1261" y="104"/>
                  </a:lnTo>
                  <a:cubicBezTo>
                    <a:pt x="1271" y="108"/>
                    <a:pt x="1274" y="120"/>
                    <a:pt x="1274" y="130"/>
                  </a:cubicBezTo>
                  <a:lnTo>
                    <a:pt x="1274" y="130"/>
                  </a:lnTo>
                  <a:cubicBezTo>
                    <a:pt x="1253" y="149"/>
                    <a:pt x="1234" y="171"/>
                    <a:pt x="1220" y="197"/>
                  </a:cubicBezTo>
                  <a:lnTo>
                    <a:pt x="1220" y="197"/>
                  </a:lnTo>
                  <a:cubicBezTo>
                    <a:pt x="1228" y="202"/>
                    <a:pt x="1239" y="196"/>
                    <a:pt x="1246" y="190"/>
                  </a:cubicBezTo>
                  <a:lnTo>
                    <a:pt x="1246" y="190"/>
                  </a:lnTo>
                  <a:cubicBezTo>
                    <a:pt x="1263" y="177"/>
                    <a:pt x="1281" y="163"/>
                    <a:pt x="1295" y="146"/>
                  </a:cubicBezTo>
                  <a:lnTo>
                    <a:pt x="1295" y="146"/>
                  </a:lnTo>
                  <a:cubicBezTo>
                    <a:pt x="1302" y="138"/>
                    <a:pt x="1311" y="129"/>
                    <a:pt x="1321" y="132"/>
                  </a:cubicBezTo>
                  <a:lnTo>
                    <a:pt x="1321" y="132"/>
                  </a:lnTo>
                  <a:cubicBezTo>
                    <a:pt x="1322" y="137"/>
                    <a:pt x="1323" y="141"/>
                    <a:pt x="1324" y="146"/>
                  </a:cubicBezTo>
                  <a:lnTo>
                    <a:pt x="1324" y="146"/>
                  </a:lnTo>
                  <a:cubicBezTo>
                    <a:pt x="1330" y="139"/>
                    <a:pt x="1342" y="140"/>
                    <a:pt x="1351" y="142"/>
                  </a:cubicBezTo>
                  <a:lnTo>
                    <a:pt x="1351" y="142"/>
                  </a:lnTo>
                  <a:cubicBezTo>
                    <a:pt x="1360" y="145"/>
                    <a:pt x="1370" y="148"/>
                    <a:pt x="1379" y="146"/>
                  </a:cubicBezTo>
                  <a:lnTo>
                    <a:pt x="1379" y="146"/>
                  </a:lnTo>
                  <a:cubicBezTo>
                    <a:pt x="1389" y="143"/>
                    <a:pt x="1395" y="130"/>
                    <a:pt x="1388" y="124"/>
                  </a:cubicBezTo>
                  <a:lnTo>
                    <a:pt x="1388" y="124"/>
                  </a:lnTo>
                  <a:cubicBezTo>
                    <a:pt x="1427" y="106"/>
                    <a:pt x="1474" y="108"/>
                    <a:pt x="1512" y="129"/>
                  </a:cubicBezTo>
                  <a:lnTo>
                    <a:pt x="1512" y="129"/>
                  </a:lnTo>
                  <a:cubicBezTo>
                    <a:pt x="1513" y="130"/>
                    <a:pt x="1516" y="132"/>
                    <a:pt x="1517" y="134"/>
                  </a:cubicBezTo>
                  <a:lnTo>
                    <a:pt x="1517" y="134"/>
                  </a:lnTo>
                  <a:cubicBezTo>
                    <a:pt x="1521" y="141"/>
                    <a:pt x="1512" y="149"/>
                    <a:pt x="1504" y="152"/>
                  </a:cubicBezTo>
                  <a:lnTo>
                    <a:pt x="1474" y="166"/>
                  </a:lnTo>
                  <a:lnTo>
                    <a:pt x="1474" y="166"/>
                  </a:lnTo>
                  <a:cubicBezTo>
                    <a:pt x="1466" y="169"/>
                    <a:pt x="1459" y="173"/>
                    <a:pt x="1452" y="176"/>
                  </a:cubicBezTo>
                  <a:lnTo>
                    <a:pt x="1452" y="176"/>
                  </a:lnTo>
                  <a:cubicBezTo>
                    <a:pt x="1419" y="188"/>
                    <a:pt x="1384" y="192"/>
                    <a:pt x="1351" y="195"/>
                  </a:cubicBezTo>
                  <a:lnTo>
                    <a:pt x="1351" y="195"/>
                  </a:lnTo>
                  <a:cubicBezTo>
                    <a:pt x="1369" y="206"/>
                    <a:pt x="1393" y="209"/>
                    <a:pt x="1414" y="203"/>
                  </a:cubicBezTo>
                  <a:lnTo>
                    <a:pt x="1414" y="203"/>
                  </a:lnTo>
                  <a:cubicBezTo>
                    <a:pt x="1418" y="205"/>
                    <a:pt x="1417" y="212"/>
                    <a:pt x="1413" y="215"/>
                  </a:cubicBezTo>
                  <a:lnTo>
                    <a:pt x="1413" y="215"/>
                  </a:lnTo>
                  <a:cubicBezTo>
                    <a:pt x="1409" y="218"/>
                    <a:pt x="1404" y="218"/>
                    <a:pt x="1399" y="219"/>
                  </a:cubicBezTo>
                  <a:lnTo>
                    <a:pt x="1399" y="219"/>
                  </a:lnTo>
                  <a:cubicBezTo>
                    <a:pt x="1382" y="220"/>
                    <a:pt x="1365" y="221"/>
                    <a:pt x="1347" y="222"/>
                  </a:cubicBezTo>
                  <a:lnTo>
                    <a:pt x="1347" y="222"/>
                  </a:lnTo>
                  <a:cubicBezTo>
                    <a:pt x="1331" y="223"/>
                    <a:pt x="1311" y="228"/>
                    <a:pt x="1308" y="244"/>
                  </a:cubicBezTo>
                  <a:lnTo>
                    <a:pt x="1308" y="244"/>
                  </a:lnTo>
                  <a:cubicBezTo>
                    <a:pt x="1314" y="251"/>
                    <a:pt x="1327" y="249"/>
                    <a:pt x="1337" y="244"/>
                  </a:cubicBezTo>
                  <a:lnTo>
                    <a:pt x="1337" y="244"/>
                  </a:lnTo>
                  <a:cubicBezTo>
                    <a:pt x="1346" y="239"/>
                    <a:pt x="1354" y="232"/>
                    <a:pt x="1364" y="231"/>
                  </a:cubicBezTo>
                  <a:lnTo>
                    <a:pt x="1364" y="231"/>
                  </a:lnTo>
                  <a:cubicBezTo>
                    <a:pt x="1375" y="230"/>
                    <a:pt x="1387" y="240"/>
                    <a:pt x="1382" y="249"/>
                  </a:cubicBezTo>
                  <a:lnTo>
                    <a:pt x="1382" y="249"/>
                  </a:lnTo>
                  <a:cubicBezTo>
                    <a:pt x="1373" y="249"/>
                    <a:pt x="1363" y="249"/>
                    <a:pt x="1354" y="251"/>
                  </a:cubicBezTo>
                  <a:lnTo>
                    <a:pt x="1354" y="251"/>
                  </a:lnTo>
                  <a:cubicBezTo>
                    <a:pt x="1345" y="255"/>
                    <a:pt x="1336" y="262"/>
                    <a:pt x="1335" y="272"/>
                  </a:cubicBezTo>
                  <a:lnTo>
                    <a:pt x="1335" y="272"/>
                  </a:lnTo>
                  <a:cubicBezTo>
                    <a:pt x="1334" y="278"/>
                    <a:pt x="1336" y="283"/>
                    <a:pt x="1334" y="289"/>
                  </a:cubicBezTo>
                  <a:lnTo>
                    <a:pt x="1334" y="289"/>
                  </a:lnTo>
                  <a:cubicBezTo>
                    <a:pt x="1330" y="302"/>
                    <a:pt x="1312" y="302"/>
                    <a:pt x="1297" y="299"/>
                  </a:cubicBezTo>
                  <a:lnTo>
                    <a:pt x="1297" y="299"/>
                  </a:lnTo>
                  <a:cubicBezTo>
                    <a:pt x="1291" y="324"/>
                    <a:pt x="1283" y="349"/>
                    <a:pt x="1273" y="373"/>
                  </a:cubicBezTo>
                  <a:lnTo>
                    <a:pt x="1273" y="373"/>
                  </a:lnTo>
                  <a:cubicBezTo>
                    <a:pt x="1283" y="372"/>
                    <a:pt x="1291" y="366"/>
                    <a:pt x="1300" y="361"/>
                  </a:cubicBezTo>
                  <a:lnTo>
                    <a:pt x="1300" y="361"/>
                  </a:lnTo>
                  <a:cubicBezTo>
                    <a:pt x="1308" y="356"/>
                    <a:pt x="1319" y="352"/>
                    <a:pt x="1329" y="354"/>
                  </a:cubicBezTo>
                  <a:lnTo>
                    <a:pt x="1329" y="354"/>
                  </a:lnTo>
                  <a:cubicBezTo>
                    <a:pt x="1338" y="356"/>
                    <a:pt x="1346" y="368"/>
                    <a:pt x="1341" y="376"/>
                  </a:cubicBezTo>
                  <a:lnTo>
                    <a:pt x="1341" y="376"/>
                  </a:lnTo>
                  <a:cubicBezTo>
                    <a:pt x="1334" y="375"/>
                    <a:pt x="1326" y="373"/>
                    <a:pt x="1319" y="375"/>
                  </a:cubicBezTo>
                  <a:lnTo>
                    <a:pt x="1319" y="375"/>
                  </a:lnTo>
                  <a:cubicBezTo>
                    <a:pt x="1313" y="377"/>
                    <a:pt x="1307" y="383"/>
                    <a:pt x="1308" y="391"/>
                  </a:cubicBezTo>
                  <a:lnTo>
                    <a:pt x="1308" y="391"/>
                  </a:lnTo>
                  <a:cubicBezTo>
                    <a:pt x="1313" y="390"/>
                    <a:pt x="1319" y="390"/>
                    <a:pt x="1324" y="390"/>
                  </a:cubicBezTo>
                  <a:lnTo>
                    <a:pt x="1324" y="390"/>
                  </a:lnTo>
                  <a:cubicBezTo>
                    <a:pt x="1325" y="395"/>
                    <a:pt x="1326" y="399"/>
                    <a:pt x="1327" y="404"/>
                  </a:cubicBezTo>
                  <a:lnTo>
                    <a:pt x="1327" y="404"/>
                  </a:lnTo>
                  <a:cubicBezTo>
                    <a:pt x="1340" y="400"/>
                    <a:pt x="1352" y="396"/>
                    <a:pt x="1365" y="392"/>
                  </a:cubicBezTo>
                  <a:lnTo>
                    <a:pt x="1365" y="392"/>
                  </a:lnTo>
                  <a:cubicBezTo>
                    <a:pt x="1368" y="397"/>
                    <a:pt x="1371" y="401"/>
                    <a:pt x="1372" y="407"/>
                  </a:cubicBezTo>
                  <a:lnTo>
                    <a:pt x="1372" y="407"/>
                  </a:lnTo>
                  <a:cubicBezTo>
                    <a:pt x="1373" y="413"/>
                    <a:pt x="1371" y="420"/>
                    <a:pt x="1365" y="422"/>
                  </a:cubicBezTo>
                  <a:lnTo>
                    <a:pt x="1365" y="422"/>
                  </a:lnTo>
                  <a:cubicBezTo>
                    <a:pt x="1362" y="422"/>
                    <a:pt x="1359" y="422"/>
                    <a:pt x="1356" y="421"/>
                  </a:cubicBezTo>
                  <a:lnTo>
                    <a:pt x="1335" y="415"/>
                  </a:lnTo>
                  <a:lnTo>
                    <a:pt x="1335" y="415"/>
                  </a:lnTo>
                  <a:cubicBezTo>
                    <a:pt x="1326" y="414"/>
                    <a:pt x="1318" y="411"/>
                    <a:pt x="1309" y="414"/>
                  </a:cubicBezTo>
                  <a:lnTo>
                    <a:pt x="1309" y="414"/>
                  </a:lnTo>
                  <a:cubicBezTo>
                    <a:pt x="1301" y="415"/>
                    <a:pt x="1293" y="424"/>
                    <a:pt x="1295" y="433"/>
                  </a:cubicBezTo>
                  <a:lnTo>
                    <a:pt x="1295" y="433"/>
                  </a:lnTo>
                  <a:cubicBezTo>
                    <a:pt x="1291" y="428"/>
                    <a:pt x="1285" y="423"/>
                    <a:pt x="1279" y="422"/>
                  </a:cubicBezTo>
                  <a:lnTo>
                    <a:pt x="1279" y="422"/>
                  </a:lnTo>
                  <a:cubicBezTo>
                    <a:pt x="1272" y="421"/>
                    <a:pt x="1264" y="426"/>
                    <a:pt x="1265" y="433"/>
                  </a:cubicBezTo>
                  <a:lnTo>
                    <a:pt x="1265" y="433"/>
                  </a:lnTo>
                  <a:cubicBezTo>
                    <a:pt x="1266" y="439"/>
                    <a:pt x="1274" y="442"/>
                    <a:pt x="1280" y="445"/>
                  </a:cubicBezTo>
                  <a:lnTo>
                    <a:pt x="1280" y="445"/>
                  </a:lnTo>
                  <a:cubicBezTo>
                    <a:pt x="1290" y="450"/>
                    <a:pt x="1297" y="461"/>
                    <a:pt x="1308" y="462"/>
                  </a:cubicBezTo>
                  <a:lnTo>
                    <a:pt x="1308" y="462"/>
                  </a:lnTo>
                  <a:cubicBezTo>
                    <a:pt x="1318" y="463"/>
                    <a:pt x="1329" y="456"/>
                    <a:pt x="1337" y="462"/>
                  </a:cubicBezTo>
                  <a:lnTo>
                    <a:pt x="1337" y="462"/>
                  </a:lnTo>
                  <a:cubicBezTo>
                    <a:pt x="1347" y="470"/>
                    <a:pt x="1351" y="479"/>
                    <a:pt x="1352" y="491"/>
                  </a:cubicBezTo>
                  <a:lnTo>
                    <a:pt x="1352" y="491"/>
                  </a:lnTo>
                  <a:cubicBezTo>
                    <a:pt x="1353" y="495"/>
                    <a:pt x="1351" y="500"/>
                    <a:pt x="1348" y="502"/>
                  </a:cubicBezTo>
                  <a:lnTo>
                    <a:pt x="1348" y="502"/>
                  </a:lnTo>
                  <a:cubicBezTo>
                    <a:pt x="1345" y="503"/>
                    <a:pt x="1341" y="503"/>
                    <a:pt x="1339" y="506"/>
                  </a:cubicBezTo>
                  <a:lnTo>
                    <a:pt x="1339" y="506"/>
                  </a:lnTo>
                  <a:cubicBezTo>
                    <a:pt x="1337" y="508"/>
                    <a:pt x="1339" y="513"/>
                    <a:pt x="1337" y="514"/>
                  </a:cubicBezTo>
                  <a:lnTo>
                    <a:pt x="1337" y="514"/>
                  </a:lnTo>
                  <a:cubicBezTo>
                    <a:pt x="1335" y="518"/>
                    <a:pt x="1330" y="514"/>
                    <a:pt x="1326" y="511"/>
                  </a:cubicBezTo>
                  <a:lnTo>
                    <a:pt x="1326" y="511"/>
                  </a:lnTo>
                  <a:cubicBezTo>
                    <a:pt x="1317" y="506"/>
                    <a:pt x="1305" y="512"/>
                    <a:pt x="1295" y="508"/>
                  </a:cubicBezTo>
                  <a:lnTo>
                    <a:pt x="1295" y="508"/>
                  </a:lnTo>
                  <a:cubicBezTo>
                    <a:pt x="1290" y="518"/>
                    <a:pt x="1295" y="530"/>
                    <a:pt x="1304" y="534"/>
                  </a:cubicBezTo>
                  <a:lnTo>
                    <a:pt x="1304" y="534"/>
                  </a:lnTo>
                  <a:cubicBezTo>
                    <a:pt x="1307" y="535"/>
                    <a:pt x="1311" y="536"/>
                    <a:pt x="1312" y="539"/>
                  </a:cubicBezTo>
                  <a:lnTo>
                    <a:pt x="1312" y="539"/>
                  </a:lnTo>
                  <a:cubicBezTo>
                    <a:pt x="1313" y="542"/>
                    <a:pt x="1313" y="545"/>
                    <a:pt x="1314" y="548"/>
                  </a:cubicBezTo>
                  <a:lnTo>
                    <a:pt x="1314" y="548"/>
                  </a:lnTo>
                  <a:cubicBezTo>
                    <a:pt x="1316" y="549"/>
                    <a:pt x="1318" y="549"/>
                    <a:pt x="1320" y="549"/>
                  </a:cubicBezTo>
                  <a:lnTo>
                    <a:pt x="1351" y="550"/>
                  </a:lnTo>
                  <a:lnTo>
                    <a:pt x="1351" y="550"/>
                  </a:lnTo>
                  <a:cubicBezTo>
                    <a:pt x="1353" y="555"/>
                    <a:pt x="1349" y="561"/>
                    <a:pt x="1345" y="564"/>
                  </a:cubicBezTo>
                  <a:lnTo>
                    <a:pt x="1345" y="564"/>
                  </a:lnTo>
                  <a:cubicBezTo>
                    <a:pt x="1339" y="566"/>
                    <a:pt x="1333" y="566"/>
                    <a:pt x="1327" y="566"/>
                  </a:cubicBezTo>
                  <a:lnTo>
                    <a:pt x="1327" y="566"/>
                  </a:lnTo>
                  <a:cubicBezTo>
                    <a:pt x="1312" y="565"/>
                    <a:pt x="1296" y="561"/>
                    <a:pt x="1280" y="555"/>
                  </a:cubicBezTo>
                  <a:lnTo>
                    <a:pt x="1280" y="555"/>
                  </a:lnTo>
                  <a:cubicBezTo>
                    <a:pt x="1279" y="563"/>
                    <a:pt x="1284" y="571"/>
                    <a:pt x="1290" y="577"/>
                  </a:cubicBezTo>
                  <a:lnTo>
                    <a:pt x="1290" y="577"/>
                  </a:lnTo>
                  <a:cubicBezTo>
                    <a:pt x="1296" y="582"/>
                    <a:pt x="1304" y="585"/>
                    <a:pt x="1312" y="588"/>
                  </a:cubicBezTo>
                  <a:lnTo>
                    <a:pt x="1312" y="588"/>
                  </a:lnTo>
                  <a:cubicBezTo>
                    <a:pt x="1313" y="593"/>
                    <a:pt x="1313" y="598"/>
                    <a:pt x="1314" y="604"/>
                  </a:cubicBezTo>
                  <a:lnTo>
                    <a:pt x="1314" y="604"/>
                  </a:lnTo>
                  <a:cubicBezTo>
                    <a:pt x="1295" y="609"/>
                    <a:pt x="1275" y="612"/>
                    <a:pt x="1256" y="614"/>
                  </a:cubicBezTo>
                  <a:lnTo>
                    <a:pt x="1256" y="614"/>
                  </a:lnTo>
                  <a:cubicBezTo>
                    <a:pt x="1255" y="606"/>
                    <a:pt x="1245" y="601"/>
                    <a:pt x="1239" y="605"/>
                  </a:cubicBezTo>
                  <a:lnTo>
                    <a:pt x="1239" y="605"/>
                  </a:lnTo>
                  <a:cubicBezTo>
                    <a:pt x="1239" y="601"/>
                    <a:pt x="1238" y="597"/>
                    <a:pt x="1236" y="594"/>
                  </a:cubicBezTo>
                  <a:lnTo>
                    <a:pt x="1236" y="594"/>
                  </a:lnTo>
                  <a:cubicBezTo>
                    <a:pt x="1230" y="593"/>
                    <a:pt x="1223" y="593"/>
                    <a:pt x="1217" y="595"/>
                  </a:cubicBezTo>
                  <a:lnTo>
                    <a:pt x="1217" y="595"/>
                  </a:lnTo>
                  <a:cubicBezTo>
                    <a:pt x="1221" y="601"/>
                    <a:pt x="1219" y="609"/>
                    <a:pt x="1213" y="612"/>
                  </a:cubicBezTo>
                  <a:lnTo>
                    <a:pt x="1213" y="612"/>
                  </a:lnTo>
                  <a:cubicBezTo>
                    <a:pt x="1208" y="616"/>
                    <a:pt x="1201" y="617"/>
                    <a:pt x="1195" y="615"/>
                  </a:cubicBezTo>
                  <a:lnTo>
                    <a:pt x="1195" y="615"/>
                  </a:lnTo>
                  <a:cubicBezTo>
                    <a:pt x="1191" y="621"/>
                    <a:pt x="1190" y="628"/>
                    <a:pt x="1192" y="634"/>
                  </a:cubicBezTo>
                  <a:lnTo>
                    <a:pt x="1192" y="634"/>
                  </a:lnTo>
                  <a:cubicBezTo>
                    <a:pt x="1195" y="640"/>
                    <a:pt x="1203" y="642"/>
                    <a:pt x="1210" y="640"/>
                  </a:cubicBezTo>
                  <a:lnTo>
                    <a:pt x="1210" y="640"/>
                  </a:lnTo>
                  <a:cubicBezTo>
                    <a:pt x="1217" y="639"/>
                    <a:pt x="1223" y="635"/>
                    <a:pt x="1230" y="634"/>
                  </a:cubicBezTo>
                  <a:lnTo>
                    <a:pt x="1230" y="634"/>
                  </a:lnTo>
                  <a:cubicBezTo>
                    <a:pt x="1243" y="630"/>
                    <a:pt x="1255" y="632"/>
                    <a:pt x="1268" y="634"/>
                  </a:cubicBezTo>
                  <a:lnTo>
                    <a:pt x="1268" y="634"/>
                  </a:lnTo>
                  <a:cubicBezTo>
                    <a:pt x="1271" y="635"/>
                    <a:pt x="1274" y="635"/>
                    <a:pt x="1275" y="638"/>
                  </a:cubicBezTo>
                  <a:lnTo>
                    <a:pt x="1275" y="638"/>
                  </a:lnTo>
                  <a:cubicBezTo>
                    <a:pt x="1280" y="643"/>
                    <a:pt x="1271" y="653"/>
                    <a:pt x="1277" y="658"/>
                  </a:cubicBezTo>
                  <a:lnTo>
                    <a:pt x="1277" y="658"/>
                  </a:lnTo>
                  <a:cubicBezTo>
                    <a:pt x="1268" y="661"/>
                    <a:pt x="1258" y="665"/>
                    <a:pt x="1250" y="662"/>
                  </a:cubicBezTo>
                  <a:lnTo>
                    <a:pt x="1250" y="662"/>
                  </a:lnTo>
                  <a:cubicBezTo>
                    <a:pt x="1243" y="659"/>
                    <a:pt x="1238" y="653"/>
                    <a:pt x="1230" y="650"/>
                  </a:cubicBezTo>
                  <a:lnTo>
                    <a:pt x="1230" y="650"/>
                  </a:lnTo>
                  <a:cubicBezTo>
                    <a:pt x="1223" y="648"/>
                    <a:pt x="1212" y="653"/>
                    <a:pt x="1215" y="660"/>
                  </a:cubicBezTo>
                  <a:lnTo>
                    <a:pt x="1215" y="660"/>
                  </a:lnTo>
                  <a:cubicBezTo>
                    <a:pt x="1216" y="663"/>
                    <a:pt x="1217" y="664"/>
                    <a:pt x="1219" y="665"/>
                  </a:cubicBezTo>
                  <a:lnTo>
                    <a:pt x="1219" y="665"/>
                  </a:lnTo>
                  <a:cubicBezTo>
                    <a:pt x="1227" y="674"/>
                    <a:pt x="1236" y="682"/>
                    <a:pt x="1247" y="682"/>
                  </a:cubicBezTo>
                  <a:lnTo>
                    <a:pt x="1247" y="682"/>
                  </a:lnTo>
                  <a:cubicBezTo>
                    <a:pt x="1249" y="688"/>
                    <a:pt x="1256" y="691"/>
                    <a:pt x="1262" y="694"/>
                  </a:cubicBezTo>
                  <a:lnTo>
                    <a:pt x="1262" y="694"/>
                  </a:lnTo>
                  <a:cubicBezTo>
                    <a:pt x="1268" y="697"/>
                    <a:pt x="1274" y="702"/>
                    <a:pt x="1273" y="709"/>
                  </a:cubicBezTo>
                  <a:lnTo>
                    <a:pt x="1273" y="709"/>
                  </a:lnTo>
                  <a:cubicBezTo>
                    <a:pt x="1275" y="706"/>
                    <a:pt x="1280" y="708"/>
                    <a:pt x="1282" y="711"/>
                  </a:cubicBezTo>
                  <a:lnTo>
                    <a:pt x="1282" y="711"/>
                  </a:lnTo>
                  <a:cubicBezTo>
                    <a:pt x="1284" y="714"/>
                    <a:pt x="1284" y="718"/>
                    <a:pt x="1283" y="722"/>
                  </a:cubicBezTo>
                  <a:lnTo>
                    <a:pt x="1283" y="722"/>
                  </a:lnTo>
                  <a:cubicBezTo>
                    <a:pt x="1282" y="732"/>
                    <a:pt x="1280" y="741"/>
                    <a:pt x="1279" y="751"/>
                  </a:cubicBezTo>
                  <a:lnTo>
                    <a:pt x="1279" y="751"/>
                  </a:lnTo>
                  <a:cubicBezTo>
                    <a:pt x="1278" y="754"/>
                    <a:pt x="1277" y="758"/>
                    <a:pt x="1274" y="760"/>
                  </a:cubicBezTo>
                  <a:lnTo>
                    <a:pt x="1274" y="760"/>
                  </a:lnTo>
                  <a:cubicBezTo>
                    <a:pt x="1267" y="765"/>
                    <a:pt x="1260" y="754"/>
                    <a:pt x="1251" y="754"/>
                  </a:cubicBezTo>
                  <a:lnTo>
                    <a:pt x="1251" y="754"/>
                  </a:lnTo>
                  <a:cubicBezTo>
                    <a:pt x="1248" y="753"/>
                    <a:pt x="1244" y="755"/>
                    <a:pt x="1241" y="754"/>
                  </a:cubicBezTo>
                  <a:lnTo>
                    <a:pt x="1241" y="754"/>
                  </a:lnTo>
                  <a:cubicBezTo>
                    <a:pt x="1236" y="751"/>
                    <a:pt x="1236" y="744"/>
                    <a:pt x="1232" y="740"/>
                  </a:cubicBezTo>
                  <a:lnTo>
                    <a:pt x="1232" y="740"/>
                  </a:lnTo>
                  <a:cubicBezTo>
                    <a:pt x="1230" y="738"/>
                    <a:pt x="1226" y="737"/>
                    <a:pt x="1222" y="735"/>
                  </a:cubicBezTo>
                  <a:lnTo>
                    <a:pt x="1222" y="735"/>
                  </a:lnTo>
                  <a:cubicBezTo>
                    <a:pt x="1216" y="732"/>
                    <a:pt x="1212" y="726"/>
                    <a:pt x="1207" y="721"/>
                  </a:cubicBezTo>
                  <a:lnTo>
                    <a:pt x="1207" y="721"/>
                  </a:lnTo>
                  <a:cubicBezTo>
                    <a:pt x="1202" y="716"/>
                    <a:pt x="1194" y="712"/>
                    <a:pt x="1188" y="716"/>
                  </a:cubicBezTo>
                  <a:lnTo>
                    <a:pt x="1188" y="716"/>
                  </a:lnTo>
                  <a:cubicBezTo>
                    <a:pt x="1189" y="724"/>
                    <a:pt x="1189" y="732"/>
                    <a:pt x="1187" y="740"/>
                  </a:cubicBezTo>
                  <a:lnTo>
                    <a:pt x="1187" y="740"/>
                  </a:lnTo>
                  <a:cubicBezTo>
                    <a:pt x="1184" y="748"/>
                    <a:pt x="1177" y="755"/>
                    <a:pt x="1169" y="754"/>
                  </a:cubicBezTo>
                  <a:lnTo>
                    <a:pt x="1169" y="754"/>
                  </a:lnTo>
                  <a:cubicBezTo>
                    <a:pt x="1169" y="760"/>
                    <a:pt x="1165" y="764"/>
                    <a:pt x="1164" y="769"/>
                  </a:cubicBezTo>
                  <a:lnTo>
                    <a:pt x="1164" y="769"/>
                  </a:lnTo>
                  <a:cubicBezTo>
                    <a:pt x="1163" y="774"/>
                    <a:pt x="1169" y="781"/>
                    <a:pt x="1173" y="777"/>
                  </a:cubicBezTo>
                  <a:lnTo>
                    <a:pt x="1173" y="777"/>
                  </a:lnTo>
                  <a:cubicBezTo>
                    <a:pt x="1174" y="776"/>
                    <a:pt x="1174" y="773"/>
                    <a:pt x="1175" y="771"/>
                  </a:cubicBezTo>
                  <a:lnTo>
                    <a:pt x="1175" y="771"/>
                  </a:lnTo>
                  <a:cubicBezTo>
                    <a:pt x="1177" y="768"/>
                    <a:pt x="1182" y="766"/>
                    <a:pt x="1186" y="767"/>
                  </a:cubicBezTo>
                  <a:lnTo>
                    <a:pt x="1186" y="767"/>
                  </a:lnTo>
                  <a:cubicBezTo>
                    <a:pt x="1191" y="768"/>
                    <a:pt x="1194" y="770"/>
                    <a:pt x="1198" y="772"/>
                  </a:cubicBezTo>
                  <a:lnTo>
                    <a:pt x="1198" y="772"/>
                  </a:lnTo>
                  <a:cubicBezTo>
                    <a:pt x="1216" y="779"/>
                    <a:pt x="1236" y="773"/>
                    <a:pt x="1256" y="775"/>
                  </a:cubicBezTo>
                  <a:lnTo>
                    <a:pt x="1256" y="775"/>
                  </a:lnTo>
                  <a:cubicBezTo>
                    <a:pt x="1260" y="776"/>
                    <a:pt x="1266" y="778"/>
                    <a:pt x="1266" y="783"/>
                  </a:cubicBezTo>
                  <a:lnTo>
                    <a:pt x="1266" y="783"/>
                  </a:lnTo>
                  <a:cubicBezTo>
                    <a:pt x="1265" y="787"/>
                    <a:pt x="1260" y="789"/>
                    <a:pt x="1255" y="789"/>
                  </a:cubicBezTo>
                  <a:lnTo>
                    <a:pt x="1255" y="789"/>
                  </a:lnTo>
                  <a:cubicBezTo>
                    <a:pt x="1239" y="791"/>
                    <a:pt x="1223" y="797"/>
                    <a:pt x="1209" y="807"/>
                  </a:cubicBezTo>
                  <a:lnTo>
                    <a:pt x="1209" y="807"/>
                  </a:lnTo>
                  <a:cubicBezTo>
                    <a:pt x="1203" y="810"/>
                    <a:pt x="1197" y="817"/>
                    <a:pt x="1197" y="824"/>
                  </a:cubicBezTo>
                  <a:lnTo>
                    <a:pt x="1197" y="824"/>
                  </a:lnTo>
                  <a:cubicBezTo>
                    <a:pt x="1192" y="820"/>
                    <a:pt x="1185" y="823"/>
                    <a:pt x="1180" y="826"/>
                  </a:cubicBezTo>
                  <a:lnTo>
                    <a:pt x="1180" y="826"/>
                  </a:lnTo>
                  <a:cubicBezTo>
                    <a:pt x="1175" y="830"/>
                    <a:pt x="1171" y="835"/>
                    <a:pt x="1165" y="837"/>
                  </a:cubicBezTo>
                  <a:lnTo>
                    <a:pt x="1165" y="837"/>
                  </a:lnTo>
                  <a:cubicBezTo>
                    <a:pt x="1161" y="838"/>
                    <a:pt x="1156" y="837"/>
                    <a:pt x="1153" y="838"/>
                  </a:cubicBezTo>
                  <a:lnTo>
                    <a:pt x="1153" y="838"/>
                  </a:lnTo>
                  <a:cubicBezTo>
                    <a:pt x="1147" y="839"/>
                    <a:pt x="1143" y="842"/>
                    <a:pt x="1139" y="843"/>
                  </a:cubicBezTo>
                  <a:lnTo>
                    <a:pt x="1139" y="843"/>
                  </a:lnTo>
                  <a:cubicBezTo>
                    <a:pt x="1125" y="848"/>
                    <a:pt x="1110" y="843"/>
                    <a:pt x="1097" y="844"/>
                  </a:cubicBezTo>
                  <a:lnTo>
                    <a:pt x="1097" y="844"/>
                  </a:lnTo>
                  <a:cubicBezTo>
                    <a:pt x="1094" y="844"/>
                    <a:pt x="1091" y="845"/>
                    <a:pt x="1089" y="846"/>
                  </a:cubicBezTo>
                  <a:lnTo>
                    <a:pt x="1089" y="846"/>
                  </a:lnTo>
                  <a:cubicBezTo>
                    <a:pt x="1082" y="850"/>
                    <a:pt x="1083" y="861"/>
                    <a:pt x="1078" y="867"/>
                  </a:cubicBezTo>
                  <a:lnTo>
                    <a:pt x="1078" y="867"/>
                  </a:lnTo>
                  <a:cubicBezTo>
                    <a:pt x="1067" y="860"/>
                    <a:pt x="1052" y="861"/>
                    <a:pt x="1043" y="870"/>
                  </a:cubicBezTo>
                  <a:lnTo>
                    <a:pt x="1043" y="870"/>
                  </a:lnTo>
                  <a:cubicBezTo>
                    <a:pt x="1041" y="866"/>
                    <a:pt x="1039" y="863"/>
                    <a:pt x="1038" y="860"/>
                  </a:cubicBezTo>
                  <a:lnTo>
                    <a:pt x="1038" y="860"/>
                  </a:lnTo>
                  <a:cubicBezTo>
                    <a:pt x="1032" y="859"/>
                    <a:pt x="1026" y="858"/>
                    <a:pt x="1020" y="858"/>
                  </a:cubicBezTo>
                  <a:lnTo>
                    <a:pt x="1020" y="858"/>
                  </a:lnTo>
                  <a:cubicBezTo>
                    <a:pt x="1019" y="865"/>
                    <a:pt x="1017" y="872"/>
                    <a:pt x="1016" y="880"/>
                  </a:cubicBezTo>
                  <a:lnTo>
                    <a:pt x="1016" y="880"/>
                  </a:lnTo>
                  <a:cubicBezTo>
                    <a:pt x="1006" y="886"/>
                    <a:pt x="998" y="892"/>
                    <a:pt x="987" y="899"/>
                  </a:cubicBezTo>
                  <a:lnTo>
                    <a:pt x="987" y="899"/>
                  </a:lnTo>
                  <a:cubicBezTo>
                    <a:pt x="993" y="906"/>
                    <a:pt x="989" y="918"/>
                    <a:pt x="982" y="926"/>
                  </a:cubicBezTo>
                  <a:lnTo>
                    <a:pt x="982" y="926"/>
                  </a:lnTo>
                  <a:cubicBezTo>
                    <a:pt x="973" y="937"/>
                    <a:pt x="962" y="947"/>
                    <a:pt x="950" y="954"/>
                  </a:cubicBezTo>
                  <a:lnTo>
                    <a:pt x="950" y="954"/>
                  </a:lnTo>
                  <a:cubicBezTo>
                    <a:pt x="936" y="961"/>
                    <a:pt x="921" y="965"/>
                    <a:pt x="907" y="969"/>
                  </a:cubicBezTo>
                  <a:lnTo>
                    <a:pt x="907" y="969"/>
                  </a:lnTo>
                  <a:cubicBezTo>
                    <a:pt x="899" y="972"/>
                    <a:pt x="891" y="974"/>
                    <a:pt x="883" y="976"/>
                  </a:cubicBezTo>
                  <a:lnTo>
                    <a:pt x="883" y="976"/>
                  </a:lnTo>
                  <a:cubicBezTo>
                    <a:pt x="893" y="966"/>
                    <a:pt x="883" y="946"/>
                    <a:pt x="869" y="946"/>
                  </a:cubicBezTo>
                  <a:lnTo>
                    <a:pt x="869" y="946"/>
                  </a:lnTo>
                  <a:cubicBezTo>
                    <a:pt x="875" y="956"/>
                    <a:pt x="870" y="970"/>
                    <a:pt x="860" y="976"/>
                  </a:cubicBezTo>
                  <a:lnTo>
                    <a:pt x="860" y="976"/>
                  </a:lnTo>
                  <a:cubicBezTo>
                    <a:pt x="850" y="983"/>
                    <a:pt x="838" y="983"/>
                    <a:pt x="827" y="979"/>
                  </a:cubicBezTo>
                  <a:lnTo>
                    <a:pt x="827" y="979"/>
                  </a:lnTo>
                  <a:cubicBezTo>
                    <a:pt x="831" y="989"/>
                    <a:pt x="830" y="1001"/>
                    <a:pt x="823" y="1009"/>
                  </a:cubicBezTo>
                  <a:lnTo>
                    <a:pt x="823" y="1009"/>
                  </a:lnTo>
                  <a:cubicBezTo>
                    <a:pt x="820" y="996"/>
                    <a:pt x="803" y="988"/>
                    <a:pt x="791" y="995"/>
                  </a:cubicBezTo>
                  <a:lnTo>
                    <a:pt x="791" y="995"/>
                  </a:lnTo>
                  <a:cubicBezTo>
                    <a:pt x="791" y="1002"/>
                    <a:pt x="799" y="1006"/>
                    <a:pt x="805" y="1010"/>
                  </a:cubicBezTo>
                  <a:lnTo>
                    <a:pt x="805" y="1010"/>
                  </a:lnTo>
                  <a:cubicBezTo>
                    <a:pt x="812" y="1013"/>
                    <a:pt x="819" y="1020"/>
                    <a:pt x="815" y="1027"/>
                  </a:cubicBezTo>
                  <a:lnTo>
                    <a:pt x="815" y="1027"/>
                  </a:lnTo>
                  <a:cubicBezTo>
                    <a:pt x="811" y="1026"/>
                    <a:pt x="808" y="1025"/>
                    <a:pt x="805" y="1024"/>
                  </a:cubicBezTo>
                  <a:lnTo>
                    <a:pt x="805" y="1024"/>
                  </a:lnTo>
                  <a:cubicBezTo>
                    <a:pt x="809" y="1029"/>
                    <a:pt x="813" y="1034"/>
                    <a:pt x="817" y="1039"/>
                  </a:cubicBezTo>
                  <a:lnTo>
                    <a:pt x="817" y="1039"/>
                  </a:lnTo>
                  <a:cubicBezTo>
                    <a:pt x="809" y="1037"/>
                    <a:pt x="801" y="1038"/>
                    <a:pt x="797" y="1045"/>
                  </a:cubicBezTo>
                  <a:lnTo>
                    <a:pt x="797" y="1045"/>
                  </a:lnTo>
                  <a:cubicBezTo>
                    <a:pt x="794" y="1051"/>
                    <a:pt x="801" y="1060"/>
                    <a:pt x="808" y="1058"/>
                  </a:cubicBezTo>
                  <a:lnTo>
                    <a:pt x="808" y="1058"/>
                  </a:lnTo>
                  <a:cubicBezTo>
                    <a:pt x="805" y="1065"/>
                    <a:pt x="798" y="1070"/>
                    <a:pt x="790" y="1071"/>
                  </a:cubicBezTo>
                  <a:lnTo>
                    <a:pt x="790" y="1071"/>
                  </a:lnTo>
                  <a:cubicBezTo>
                    <a:pt x="797" y="1074"/>
                    <a:pt x="797" y="1085"/>
                    <a:pt x="792" y="1092"/>
                  </a:cubicBezTo>
                  <a:lnTo>
                    <a:pt x="792" y="1092"/>
                  </a:lnTo>
                  <a:cubicBezTo>
                    <a:pt x="787" y="1098"/>
                    <a:pt x="779" y="1100"/>
                    <a:pt x="772" y="1103"/>
                  </a:cubicBezTo>
                  <a:lnTo>
                    <a:pt x="772" y="1103"/>
                  </a:lnTo>
                  <a:cubicBezTo>
                    <a:pt x="766" y="1105"/>
                    <a:pt x="760" y="1106"/>
                    <a:pt x="754" y="1108"/>
                  </a:cubicBezTo>
                  <a:lnTo>
                    <a:pt x="754" y="1108"/>
                  </a:lnTo>
                  <a:cubicBezTo>
                    <a:pt x="751" y="1115"/>
                    <a:pt x="755" y="1122"/>
                    <a:pt x="758" y="1128"/>
                  </a:cubicBezTo>
                  <a:lnTo>
                    <a:pt x="758" y="1128"/>
                  </a:lnTo>
                  <a:cubicBezTo>
                    <a:pt x="762" y="1135"/>
                    <a:pt x="767" y="1140"/>
                    <a:pt x="767" y="1147"/>
                  </a:cubicBezTo>
                  <a:lnTo>
                    <a:pt x="767" y="1147"/>
                  </a:lnTo>
                  <a:cubicBezTo>
                    <a:pt x="768" y="1154"/>
                    <a:pt x="762" y="1163"/>
                    <a:pt x="755" y="1161"/>
                  </a:cubicBezTo>
                  <a:lnTo>
                    <a:pt x="755" y="1161"/>
                  </a:lnTo>
                  <a:cubicBezTo>
                    <a:pt x="757" y="1171"/>
                    <a:pt x="759" y="1182"/>
                    <a:pt x="756" y="1192"/>
                  </a:cubicBezTo>
                  <a:lnTo>
                    <a:pt x="756" y="1192"/>
                  </a:lnTo>
                  <a:cubicBezTo>
                    <a:pt x="754" y="1203"/>
                    <a:pt x="746" y="1212"/>
                    <a:pt x="736" y="1214"/>
                  </a:cubicBezTo>
                  <a:lnTo>
                    <a:pt x="736" y="1214"/>
                  </a:lnTo>
                  <a:cubicBezTo>
                    <a:pt x="734" y="1218"/>
                    <a:pt x="733" y="1222"/>
                    <a:pt x="731" y="1226"/>
                  </a:cubicBezTo>
                  <a:lnTo>
                    <a:pt x="731" y="1226"/>
                  </a:lnTo>
                  <a:cubicBezTo>
                    <a:pt x="724" y="1225"/>
                    <a:pt x="718" y="1219"/>
                    <a:pt x="717" y="1212"/>
                  </a:cubicBezTo>
                  <a:lnTo>
                    <a:pt x="717" y="1212"/>
                  </a:lnTo>
                  <a:cubicBezTo>
                    <a:pt x="707" y="1213"/>
                    <a:pt x="696" y="1214"/>
                    <a:pt x="690" y="1205"/>
                  </a:cubicBezTo>
                  <a:lnTo>
                    <a:pt x="690" y="1205"/>
                  </a:lnTo>
                  <a:cubicBezTo>
                    <a:pt x="687" y="1203"/>
                    <a:pt x="686" y="1198"/>
                    <a:pt x="683" y="1196"/>
                  </a:cubicBezTo>
                  <a:lnTo>
                    <a:pt x="683" y="1196"/>
                  </a:lnTo>
                  <a:cubicBezTo>
                    <a:pt x="676" y="1187"/>
                    <a:pt x="661" y="1192"/>
                    <a:pt x="649" y="1190"/>
                  </a:cubicBezTo>
                  <a:lnTo>
                    <a:pt x="649" y="1190"/>
                  </a:lnTo>
                  <a:cubicBezTo>
                    <a:pt x="641" y="1188"/>
                    <a:pt x="634" y="1181"/>
                    <a:pt x="627" y="1177"/>
                  </a:cubicBezTo>
                  <a:lnTo>
                    <a:pt x="627" y="1177"/>
                  </a:lnTo>
                  <a:cubicBezTo>
                    <a:pt x="620" y="1172"/>
                    <a:pt x="610" y="1169"/>
                    <a:pt x="603" y="1173"/>
                  </a:cubicBezTo>
                  <a:lnTo>
                    <a:pt x="603" y="1173"/>
                  </a:lnTo>
                  <a:cubicBezTo>
                    <a:pt x="608" y="1165"/>
                    <a:pt x="603" y="1154"/>
                    <a:pt x="597" y="1147"/>
                  </a:cubicBezTo>
                  <a:lnTo>
                    <a:pt x="597" y="1147"/>
                  </a:lnTo>
                  <a:cubicBezTo>
                    <a:pt x="591" y="1140"/>
                    <a:pt x="583" y="1135"/>
                    <a:pt x="578" y="1127"/>
                  </a:cubicBezTo>
                  <a:lnTo>
                    <a:pt x="578" y="1127"/>
                  </a:lnTo>
                  <a:cubicBezTo>
                    <a:pt x="570" y="1114"/>
                    <a:pt x="571" y="1099"/>
                    <a:pt x="574" y="1084"/>
                  </a:cubicBezTo>
                  <a:lnTo>
                    <a:pt x="574" y="1084"/>
                  </a:lnTo>
                  <a:cubicBezTo>
                    <a:pt x="567" y="1083"/>
                    <a:pt x="561" y="1083"/>
                    <a:pt x="556" y="1079"/>
                  </a:cubicBezTo>
                  <a:lnTo>
                    <a:pt x="556" y="1079"/>
                  </a:lnTo>
                  <a:cubicBezTo>
                    <a:pt x="550" y="1075"/>
                    <a:pt x="546" y="1068"/>
                    <a:pt x="550" y="1062"/>
                  </a:cubicBezTo>
                  <a:lnTo>
                    <a:pt x="550" y="1062"/>
                  </a:lnTo>
                  <a:cubicBezTo>
                    <a:pt x="544" y="1065"/>
                    <a:pt x="538" y="1059"/>
                    <a:pt x="536" y="1054"/>
                  </a:cubicBezTo>
                  <a:lnTo>
                    <a:pt x="536" y="1054"/>
                  </a:lnTo>
                  <a:cubicBezTo>
                    <a:pt x="533" y="1049"/>
                    <a:pt x="532" y="1043"/>
                    <a:pt x="527" y="1039"/>
                  </a:cubicBezTo>
                  <a:lnTo>
                    <a:pt x="527" y="1039"/>
                  </a:lnTo>
                  <a:cubicBezTo>
                    <a:pt x="523" y="1036"/>
                    <a:pt x="518" y="1036"/>
                    <a:pt x="516" y="1031"/>
                  </a:cubicBezTo>
                  <a:lnTo>
                    <a:pt x="516" y="1031"/>
                  </a:lnTo>
                  <a:cubicBezTo>
                    <a:pt x="514" y="1025"/>
                    <a:pt x="521" y="1020"/>
                    <a:pt x="525" y="1015"/>
                  </a:cubicBezTo>
                  <a:lnTo>
                    <a:pt x="525" y="1015"/>
                  </a:lnTo>
                  <a:cubicBezTo>
                    <a:pt x="530" y="1006"/>
                    <a:pt x="523" y="993"/>
                    <a:pt x="515" y="986"/>
                  </a:cubicBezTo>
                  <a:lnTo>
                    <a:pt x="515" y="986"/>
                  </a:lnTo>
                  <a:cubicBezTo>
                    <a:pt x="507" y="980"/>
                    <a:pt x="496" y="975"/>
                    <a:pt x="490" y="967"/>
                  </a:cubicBezTo>
                  <a:lnTo>
                    <a:pt x="490" y="967"/>
                  </a:lnTo>
                  <a:cubicBezTo>
                    <a:pt x="483" y="958"/>
                    <a:pt x="483" y="943"/>
                    <a:pt x="493" y="939"/>
                  </a:cubicBezTo>
                  <a:lnTo>
                    <a:pt x="493" y="939"/>
                  </a:lnTo>
                  <a:cubicBezTo>
                    <a:pt x="498" y="938"/>
                    <a:pt x="505" y="939"/>
                    <a:pt x="509" y="935"/>
                  </a:cubicBezTo>
                  <a:lnTo>
                    <a:pt x="509" y="935"/>
                  </a:lnTo>
                  <a:cubicBezTo>
                    <a:pt x="515" y="928"/>
                    <a:pt x="505" y="918"/>
                    <a:pt x="496" y="916"/>
                  </a:cubicBezTo>
                  <a:lnTo>
                    <a:pt x="496" y="916"/>
                  </a:lnTo>
                  <a:cubicBezTo>
                    <a:pt x="487" y="913"/>
                    <a:pt x="474" y="907"/>
                    <a:pt x="477" y="899"/>
                  </a:cubicBezTo>
                  <a:lnTo>
                    <a:pt x="477" y="899"/>
                  </a:lnTo>
                  <a:cubicBezTo>
                    <a:pt x="479" y="895"/>
                    <a:pt x="482" y="892"/>
                    <a:pt x="485" y="889"/>
                  </a:cubicBezTo>
                  <a:lnTo>
                    <a:pt x="485" y="889"/>
                  </a:lnTo>
                  <a:cubicBezTo>
                    <a:pt x="492" y="882"/>
                    <a:pt x="493" y="870"/>
                    <a:pt x="498" y="861"/>
                  </a:cubicBezTo>
                  <a:lnTo>
                    <a:pt x="498" y="861"/>
                  </a:lnTo>
                  <a:cubicBezTo>
                    <a:pt x="505" y="847"/>
                    <a:pt x="524" y="840"/>
                    <a:pt x="538" y="847"/>
                  </a:cubicBezTo>
                  <a:lnTo>
                    <a:pt x="538" y="847"/>
                  </a:lnTo>
                  <a:cubicBezTo>
                    <a:pt x="542" y="848"/>
                    <a:pt x="546" y="849"/>
                    <a:pt x="550" y="852"/>
                  </a:cubicBezTo>
                  <a:lnTo>
                    <a:pt x="550" y="852"/>
                  </a:lnTo>
                  <a:cubicBezTo>
                    <a:pt x="555" y="836"/>
                    <a:pt x="559" y="820"/>
                    <a:pt x="563" y="804"/>
                  </a:cubicBezTo>
                  <a:lnTo>
                    <a:pt x="563" y="804"/>
                  </a:lnTo>
                  <a:cubicBezTo>
                    <a:pt x="562" y="785"/>
                    <a:pt x="542" y="773"/>
                    <a:pt x="523" y="768"/>
                  </a:cubicBezTo>
                  <a:lnTo>
                    <a:pt x="523" y="768"/>
                  </a:lnTo>
                  <a:cubicBezTo>
                    <a:pt x="505" y="762"/>
                    <a:pt x="485" y="758"/>
                    <a:pt x="474" y="742"/>
                  </a:cubicBezTo>
                  <a:lnTo>
                    <a:pt x="474" y="742"/>
                  </a:lnTo>
                  <a:cubicBezTo>
                    <a:pt x="501" y="740"/>
                    <a:pt x="529" y="747"/>
                    <a:pt x="553" y="761"/>
                  </a:cubicBezTo>
                  <a:lnTo>
                    <a:pt x="553" y="761"/>
                  </a:lnTo>
                  <a:cubicBezTo>
                    <a:pt x="560" y="754"/>
                    <a:pt x="550" y="743"/>
                    <a:pt x="541" y="738"/>
                  </a:cubicBezTo>
                  <a:lnTo>
                    <a:pt x="501" y="717"/>
                  </a:lnTo>
                  <a:lnTo>
                    <a:pt x="501" y="717"/>
                  </a:lnTo>
                  <a:cubicBezTo>
                    <a:pt x="500" y="707"/>
                    <a:pt x="499" y="697"/>
                    <a:pt x="497" y="686"/>
                  </a:cubicBezTo>
                  <a:lnTo>
                    <a:pt x="497" y="686"/>
                  </a:lnTo>
                  <a:cubicBezTo>
                    <a:pt x="486" y="682"/>
                    <a:pt x="473" y="685"/>
                    <a:pt x="465" y="693"/>
                  </a:cubicBezTo>
                  <a:lnTo>
                    <a:pt x="465" y="693"/>
                  </a:lnTo>
                  <a:cubicBezTo>
                    <a:pt x="461" y="697"/>
                    <a:pt x="457" y="703"/>
                    <a:pt x="451" y="702"/>
                  </a:cubicBezTo>
                  <a:lnTo>
                    <a:pt x="451" y="702"/>
                  </a:lnTo>
                  <a:cubicBezTo>
                    <a:pt x="447" y="700"/>
                    <a:pt x="446" y="697"/>
                    <a:pt x="444" y="693"/>
                  </a:cubicBezTo>
                  <a:lnTo>
                    <a:pt x="444" y="693"/>
                  </a:lnTo>
                  <a:cubicBezTo>
                    <a:pt x="441" y="684"/>
                    <a:pt x="439" y="674"/>
                    <a:pt x="439" y="664"/>
                  </a:cubicBezTo>
                  <a:lnTo>
                    <a:pt x="439" y="664"/>
                  </a:lnTo>
                  <a:cubicBezTo>
                    <a:pt x="439" y="661"/>
                    <a:pt x="439" y="658"/>
                    <a:pt x="440" y="656"/>
                  </a:cubicBezTo>
                  <a:lnTo>
                    <a:pt x="440" y="656"/>
                  </a:lnTo>
                  <a:cubicBezTo>
                    <a:pt x="446" y="648"/>
                    <a:pt x="462" y="650"/>
                    <a:pt x="460" y="642"/>
                  </a:cubicBezTo>
                  <a:lnTo>
                    <a:pt x="460" y="642"/>
                  </a:lnTo>
                  <a:cubicBezTo>
                    <a:pt x="459" y="634"/>
                    <a:pt x="444" y="635"/>
                    <a:pt x="442" y="628"/>
                  </a:cubicBezTo>
                  <a:lnTo>
                    <a:pt x="442" y="628"/>
                  </a:lnTo>
                  <a:cubicBezTo>
                    <a:pt x="442" y="626"/>
                    <a:pt x="443" y="624"/>
                    <a:pt x="444" y="622"/>
                  </a:cubicBezTo>
                  <a:lnTo>
                    <a:pt x="444" y="622"/>
                  </a:lnTo>
                  <a:cubicBezTo>
                    <a:pt x="448" y="608"/>
                    <a:pt x="439" y="592"/>
                    <a:pt x="425" y="588"/>
                  </a:cubicBezTo>
                  <a:lnTo>
                    <a:pt x="425" y="588"/>
                  </a:lnTo>
                  <a:cubicBezTo>
                    <a:pt x="427" y="577"/>
                    <a:pt x="425" y="564"/>
                    <a:pt x="418" y="555"/>
                  </a:cubicBezTo>
                  <a:lnTo>
                    <a:pt x="418" y="555"/>
                  </a:lnTo>
                  <a:cubicBezTo>
                    <a:pt x="414" y="550"/>
                    <a:pt x="408" y="546"/>
                    <a:pt x="403" y="541"/>
                  </a:cubicBezTo>
                  <a:lnTo>
                    <a:pt x="403" y="541"/>
                  </a:lnTo>
                  <a:cubicBezTo>
                    <a:pt x="395" y="535"/>
                    <a:pt x="388" y="529"/>
                    <a:pt x="380" y="524"/>
                  </a:cubicBezTo>
                  <a:lnTo>
                    <a:pt x="380" y="524"/>
                  </a:lnTo>
                  <a:cubicBezTo>
                    <a:pt x="375" y="520"/>
                    <a:pt x="370" y="516"/>
                    <a:pt x="369" y="510"/>
                  </a:cubicBezTo>
                  <a:lnTo>
                    <a:pt x="369" y="510"/>
                  </a:lnTo>
                  <a:cubicBezTo>
                    <a:pt x="368" y="507"/>
                    <a:pt x="368" y="504"/>
                    <a:pt x="367" y="501"/>
                  </a:cubicBezTo>
                  <a:lnTo>
                    <a:pt x="367" y="501"/>
                  </a:lnTo>
                  <a:cubicBezTo>
                    <a:pt x="363" y="485"/>
                    <a:pt x="334" y="489"/>
                    <a:pt x="326" y="473"/>
                  </a:cubicBezTo>
                  <a:lnTo>
                    <a:pt x="326" y="473"/>
                  </a:lnTo>
                  <a:cubicBezTo>
                    <a:pt x="325" y="470"/>
                    <a:pt x="325" y="467"/>
                    <a:pt x="321" y="465"/>
                  </a:cubicBezTo>
                  <a:lnTo>
                    <a:pt x="321" y="465"/>
                  </a:lnTo>
                  <a:cubicBezTo>
                    <a:pt x="320" y="464"/>
                    <a:pt x="318" y="464"/>
                    <a:pt x="315" y="464"/>
                  </a:cubicBezTo>
                  <a:lnTo>
                    <a:pt x="315" y="464"/>
                  </a:lnTo>
                  <a:cubicBezTo>
                    <a:pt x="286" y="463"/>
                    <a:pt x="260" y="444"/>
                    <a:pt x="230" y="444"/>
                  </a:cubicBezTo>
                  <a:lnTo>
                    <a:pt x="230" y="444"/>
                  </a:lnTo>
                  <a:cubicBezTo>
                    <a:pt x="233" y="448"/>
                    <a:pt x="230" y="455"/>
                    <a:pt x="224" y="456"/>
                  </a:cubicBezTo>
                  <a:lnTo>
                    <a:pt x="224" y="456"/>
                  </a:lnTo>
                  <a:cubicBezTo>
                    <a:pt x="219" y="457"/>
                    <a:pt x="214" y="455"/>
                    <a:pt x="210" y="452"/>
                  </a:cubicBezTo>
                  <a:lnTo>
                    <a:pt x="210" y="452"/>
                  </a:lnTo>
                  <a:cubicBezTo>
                    <a:pt x="205" y="450"/>
                    <a:pt x="199" y="450"/>
                    <a:pt x="196" y="453"/>
                  </a:cubicBezTo>
                  <a:lnTo>
                    <a:pt x="196" y="453"/>
                  </a:lnTo>
                  <a:cubicBezTo>
                    <a:pt x="194" y="456"/>
                    <a:pt x="194" y="460"/>
                    <a:pt x="193" y="463"/>
                  </a:cubicBezTo>
                  <a:lnTo>
                    <a:pt x="193" y="463"/>
                  </a:lnTo>
                  <a:cubicBezTo>
                    <a:pt x="190" y="469"/>
                    <a:pt x="182" y="469"/>
                    <a:pt x="177" y="465"/>
                  </a:cubicBezTo>
                  <a:lnTo>
                    <a:pt x="177" y="465"/>
                  </a:lnTo>
                  <a:cubicBezTo>
                    <a:pt x="172" y="461"/>
                    <a:pt x="170" y="456"/>
                    <a:pt x="168" y="450"/>
                  </a:cubicBezTo>
                  <a:lnTo>
                    <a:pt x="168" y="450"/>
                  </a:lnTo>
                  <a:cubicBezTo>
                    <a:pt x="164" y="450"/>
                    <a:pt x="159" y="450"/>
                    <a:pt x="154" y="450"/>
                  </a:cubicBezTo>
                  <a:lnTo>
                    <a:pt x="154" y="450"/>
                  </a:lnTo>
                  <a:cubicBezTo>
                    <a:pt x="153" y="458"/>
                    <a:pt x="153" y="466"/>
                    <a:pt x="153" y="475"/>
                  </a:cubicBezTo>
                  <a:lnTo>
                    <a:pt x="153" y="475"/>
                  </a:lnTo>
                  <a:cubicBezTo>
                    <a:pt x="143" y="474"/>
                    <a:pt x="133" y="470"/>
                    <a:pt x="123" y="466"/>
                  </a:cubicBezTo>
                  <a:lnTo>
                    <a:pt x="123" y="466"/>
                  </a:lnTo>
                  <a:cubicBezTo>
                    <a:pt x="112" y="462"/>
                    <a:pt x="101" y="457"/>
                    <a:pt x="90" y="453"/>
                  </a:cubicBezTo>
                  <a:lnTo>
                    <a:pt x="90" y="453"/>
                  </a:lnTo>
                  <a:cubicBezTo>
                    <a:pt x="84" y="450"/>
                    <a:pt x="75" y="445"/>
                    <a:pt x="78" y="437"/>
                  </a:cubicBezTo>
                  <a:lnTo>
                    <a:pt x="78" y="437"/>
                  </a:lnTo>
                  <a:cubicBezTo>
                    <a:pt x="83" y="439"/>
                    <a:pt x="89" y="438"/>
                    <a:pt x="94" y="437"/>
                  </a:cubicBezTo>
                  <a:lnTo>
                    <a:pt x="94" y="437"/>
                  </a:lnTo>
                  <a:cubicBezTo>
                    <a:pt x="95" y="433"/>
                    <a:pt x="96" y="428"/>
                    <a:pt x="95" y="423"/>
                  </a:cubicBezTo>
                  <a:lnTo>
                    <a:pt x="95" y="423"/>
                  </a:lnTo>
                  <a:cubicBezTo>
                    <a:pt x="78" y="422"/>
                    <a:pt x="62" y="414"/>
                    <a:pt x="44" y="412"/>
                  </a:cubicBezTo>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313" name="Google Shape;3313;p203"/>
            <p:cNvSpPr/>
            <p:nvPr/>
          </p:nvSpPr>
          <p:spPr>
            <a:xfrm>
              <a:off x="3725066" y="1346147"/>
              <a:ext cx="1444490" cy="1030347"/>
            </a:xfrm>
            <a:custGeom>
              <a:avLst/>
              <a:gdLst/>
              <a:ahLst/>
              <a:cxnLst/>
              <a:rect l="l" t="t" r="r" b="b"/>
              <a:pathLst>
                <a:path w="1522" h="1229" extrusionOk="0">
                  <a:moveTo>
                    <a:pt x="719" y="1212"/>
                  </a:moveTo>
                  <a:lnTo>
                    <a:pt x="719" y="1213"/>
                  </a:lnTo>
                  <a:lnTo>
                    <a:pt x="719" y="1213"/>
                  </a:lnTo>
                  <a:cubicBezTo>
                    <a:pt x="720" y="1219"/>
                    <a:pt x="725" y="1225"/>
                    <a:pt x="732" y="1226"/>
                  </a:cubicBezTo>
                  <a:lnTo>
                    <a:pt x="736" y="1214"/>
                  </a:lnTo>
                  <a:lnTo>
                    <a:pt x="736" y="1214"/>
                  </a:lnTo>
                  <a:lnTo>
                    <a:pt x="736" y="1214"/>
                  </a:lnTo>
                  <a:cubicBezTo>
                    <a:pt x="747" y="1212"/>
                    <a:pt x="754" y="1202"/>
                    <a:pt x="756" y="1193"/>
                  </a:cubicBezTo>
                  <a:lnTo>
                    <a:pt x="756" y="1193"/>
                  </a:lnTo>
                  <a:cubicBezTo>
                    <a:pt x="758" y="1183"/>
                    <a:pt x="757" y="1171"/>
                    <a:pt x="755" y="1162"/>
                  </a:cubicBezTo>
                  <a:lnTo>
                    <a:pt x="755" y="1160"/>
                  </a:lnTo>
                  <a:lnTo>
                    <a:pt x="756" y="1161"/>
                  </a:lnTo>
                  <a:lnTo>
                    <a:pt x="756" y="1161"/>
                  </a:lnTo>
                  <a:cubicBezTo>
                    <a:pt x="759" y="1161"/>
                    <a:pt x="762" y="1161"/>
                    <a:pt x="764" y="1158"/>
                  </a:cubicBezTo>
                  <a:lnTo>
                    <a:pt x="764" y="1158"/>
                  </a:lnTo>
                  <a:cubicBezTo>
                    <a:pt x="766" y="1155"/>
                    <a:pt x="768" y="1152"/>
                    <a:pt x="767" y="1148"/>
                  </a:cubicBezTo>
                  <a:lnTo>
                    <a:pt x="767" y="1148"/>
                  </a:lnTo>
                  <a:cubicBezTo>
                    <a:pt x="767" y="1143"/>
                    <a:pt x="763" y="1137"/>
                    <a:pt x="760" y="1132"/>
                  </a:cubicBezTo>
                  <a:lnTo>
                    <a:pt x="760" y="1132"/>
                  </a:lnTo>
                  <a:cubicBezTo>
                    <a:pt x="760" y="1132"/>
                    <a:pt x="759" y="1131"/>
                    <a:pt x="758" y="1130"/>
                  </a:cubicBezTo>
                  <a:lnTo>
                    <a:pt x="758" y="1130"/>
                  </a:lnTo>
                  <a:cubicBezTo>
                    <a:pt x="753" y="1122"/>
                    <a:pt x="752" y="1115"/>
                    <a:pt x="753" y="1109"/>
                  </a:cubicBezTo>
                  <a:lnTo>
                    <a:pt x="754" y="1109"/>
                  </a:lnTo>
                  <a:lnTo>
                    <a:pt x="773" y="1102"/>
                  </a:lnTo>
                  <a:lnTo>
                    <a:pt x="773" y="1102"/>
                  </a:lnTo>
                  <a:cubicBezTo>
                    <a:pt x="781" y="1100"/>
                    <a:pt x="788" y="1098"/>
                    <a:pt x="793" y="1092"/>
                  </a:cubicBezTo>
                  <a:lnTo>
                    <a:pt x="793" y="1092"/>
                  </a:lnTo>
                  <a:cubicBezTo>
                    <a:pt x="795" y="1089"/>
                    <a:pt x="796" y="1084"/>
                    <a:pt x="795" y="1079"/>
                  </a:cubicBezTo>
                  <a:lnTo>
                    <a:pt x="795" y="1079"/>
                  </a:lnTo>
                  <a:cubicBezTo>
                    <a:pt x="795" y="1076"/>
                    <a:pt x="793" y="1074"/>
                    <a:pt x="790" y="1073"/>
                  </a:cubicBezTo>
                  <a:lnTo>
                    <a:pt x="787" y="1071"/>
                  </a:lnTo>
                  <a:lnTo>
                    <a:pt x="791" y="1071"/>
                  </a:lnTo>
                  <a:lnTo>
                    <a:pt x="791" y="1071"/>
                  </a:lnTo>
                  <a:cubicBezTo>
                    <a:pt x="798" y="1071"/>
                    <a:pt x="804" y="1066"/>
                    <a:pt x="807" y="1060"/>
                  </a:cubicBezTo>
                  <a:lnTo>
                    <a:pt x="807" y="1060"/>
                  </a:lnTo>
                  <a:cubicBezTo>
                    <a:pt x="804" y="1060"/>
                    <a:pt x="800" y="1059"/>
                    <a:pt x="798" y="1055"/>
                  </a:cubicBezTo>
                  <a:lnTo>
                    <a:pt x="798" y="1055"/>
                  </a:lnTo>
                  <a:cubicBezTo>
                    <a:pt x="796" y="1052"/>
                    <a:pt x="796" y="1048"/>
                    <a:pt x="798" y="1045"/>
                  </a:cubicBezTo>
                  <a:lnTo>
                    <a:pt x="798" y="1045"/>
                  </a:lnTo>
                  <a:cubicBezTo>
                    <a:pt x="800" y="1041"/>
                    <a:pt x="805" y="1038"/>
                    <a:pt x="812" y="1038"/>
                  </a:cubicBezTo>
                  <a:lnTo>
                    <a:pt x="812" y="1038"/>
                  </a:lnTo>
                  <a:cubicBezTo>
                    <a:pt x="813" y="1038"/>
                    <a:pt x="814" y="1038"/>
                    <a:pt x="815" y="1038"/>
                  </a:cubicBezTo>
                  <a:lnTo>
                    <a:pt x="803" y="1023"/>
                  </a:lnTo>
                  <a:lnTo>
                    <a:pt x="815" y="1027"/>
                  </a:lnTo>
                  <a:lnTo>
                    <a:pt x="815" y="1027"/>
                  </a:lnTo>
                  <a:cubicBezTo>
                    <a:pt x="816" y="1025"/>
                    <a:pt x="816" y="1024"/>
                    <a:pt x="816" y="1022"/>
                  </a:cubicBezTo>
                  <a:lnTo>
                    <a:pt x="816" y="1022"/>
                  </a:lnTo>
                  <a:cubicBezTo>
                    <a:pt x="815" y="1017"/>
                    <a:pt x="810" y="1013"/>
                    <a:pt x="806" y="1011"/>
                  </a:cubicBezTo>
                  <a:lnTo>
                    <a:pt x="806" y="1011"/>
                  </a:lnTo>
                  <a:cubicBezTo>
                    <a:pt x="799" y="1008"/>
                    <a:pt x="791" y="1003"/>
                    <a:pt x="792" y="996"/>
                  </a:cubicBezTo>
                  <a:lnTo>
                    <a:pt x="792" y="995"/>
                  </a:lnTo>
                  <a:lnTo>
                    <a:pt x="792" y="994"/>
                  </a:lnTo>
                  <a:lnTo>
                    <a:pt x="792" y="994"/>
                  </a:lnTo>
                  <a:cubicBezTo>
                    <a:pt x="795" y="993"/>
                    <a:pt x="798" y="992"/>
                    <a:pt x="802" y="992"/>
                  </a:cubicBezTo>
                  <a:lnTo>
                    <a:pt x="802" y="992"/>
                  </a:lnTo>
                  <a:cubicBezTo>
                    <a:pt x="812" y="992"/>
                    <a:pt x="821" y="998"/>
                    <a:pt x="825" y="1008"/>
                  </a:cubicBezTo>
                  <a:lnTo>
                    <a:pt x="825" y="1008"/>
                  </a:lnTo>
                  <a:cubicBezTo>
                    <a:pt x="830" y="1000"/>
                    <a:pt x="831" y="989"/>
                    <a:pt x="827" y="981"/>
                  </a:cubicBezTo>
                  <a:lnTo>
                    <a:pt x="826" y="979"/>
                  </a:lnTo>
                  <a:lnTo>
                    <a:pt x="828" y="980"/>
                  </a:lnTo>
                  <a:lnTo>
                    <a:pt x="828" y="980"/>
                  </a:lnTo>
                  <a:cubicBezTo>
                    <a:pt x="840" y="983"/>
                    <a:pt x="853" y="982"/>
                    <a:pt x="861" y="976"/>
                  </a:cubicBezTo>
                  <a:lnTo>
                    <a:pt x="861" y="976"/>
                  </a:lnTo>
                  <a:cubicBezTo>
                    <a:pt x="869" y="971"/>
                    <a:pt x="875" y="958"/>
                    <a:pt x="869" y="948"/>
                  </a:cubicBezTo>
                  <a:lnTo>
                    <a:pt x="868" y="947"/>
                  </a:lnTo>
                  <a:lnTo>
                    <a:pt x="871" y="947"/>
                  </a:lnTo>
                  <a:lnTo>
                    <a:pt x="871" y="947"/>
                  </a:lnTo>
                  <a:cubicBezTo>
                    <a:pt x="877" y="947"/>
                    <a:pt x="884" y="951"/>
                    <a:pt x="887" y="958"/>
                  </a:cubicBezTo>
                  <a:lnTo>
                    <a:pt x="887" y="958"/>
                  </a:lnTo>
                  <a:cubicBezTo>
                    <a:pt x="889" y="964"/>
                    <a:pt x="889" y="970"/>
                    <a:pt x="886" y="975"/>
                  </a:cubicBezTo>
                  <a:lnTo>
                    <a:pt x="907" y="969"/>
                  </a:lnTo>
                  <a:lnTo>
                    <a:pt x="907" y="969"/>
                  </a:lnTo>
                  <a:cubicBezTo>
                    <a:pt x="922" y="965"/>
                    <a:pt x="937" y="961"/>
                    <a:pt x="951" y="953"/>
                  </a:cubicBezTo>
                  <a:lnTo>
                    <a:pt x="951" y="953"/>
                  </a:lnTo>
                  <a:cubicBezTo>
                    <a:pt x="963" y="947"/>
                    <a:pt x="974" y="937"/>
                    <a:pt x="982" y="926"/>
                  </a:cubicBezTo>
                  <a:lnTo>
                    <a:pt x="982" y="926"/>
                  </a:lnTo>
                  <a:cubicBezTo>
                    <a:pt x="988" y="919"/>
                    <a:pt x="993" y="907"/>
                    <a:pt x="987" y="900"/>
                  </a:cubicBezTo>
                  <a:lnTo>
                    <a:pt x="987" y="900"/>
                  </a:lnTo>
                  <a:lnTo>
                    <a:pt x="987" y="899"/>
                  </a:lnTo>
                  <a:lnTo>
                    <a:pt x="987" y="899"/>
                  </a:lnTo>
                  <a:cubicBezTo>
                    <a:pt x="993" y="896"/>
                    <a:pt x="998" y="892"/>
                    <a:pt x="1002" y="889"/>
                  </a:cubicBezTo>
                  <a:lnTo>
                    <a:pt x="1002" y="889"/>
                  </a:lnTo>
                  <a:cubicBezTo>
                    <a:pt x="1007" y="886"/>
                    <a:pt x="1011" y="883"/>
                    <a:pt x="1016" y="880"/>
                  </a:cubicBezTo>
                  <a:lnTo>
                    <a:pt x="1020" y="857"/>
                  </a:lnTo>
                  <a:lnTo>
                    <a:pt x="1040" y="860"/>
                  </a:lnTo>
                  <a:lnTo>
                    <a:pt x="1044" y="869"/>
                  </a:lnTo>
                  <a:lnTo>
                    <a:pt x="1044" y="869"/>
                  </a:lnTo>
                  <a:cubicBezTo>
                    <a:pt x="1049" y="865"/>
                    <a:pt x="1056" y="862"/>
                    <a:pt x="1063" y="862"/>
                  </a:cubicBezTo>
                  <a:lnTo>
                    <a:pt x="1063" y="862"/>
                  </a:lnTo>
                  <a:cubicBezTo>
                    <a:pt x="1068" y="862"/>
                    <a:pt x="1074" y="864"/>
                    <a:pt x="1079" y="866"/>
                  </a:cubicBezTo>
                  <a:lnTo>
                    <a:pt x="1079" y="866"/>
                  </a:lnTo>
                  <a:cubicBezTo>
                    <a:pt x="1081" y="864"/>
                    <a:pt x="1082" y="861"/>
                    <a:pt x="1083" y="857"/>
                  </a:cubicBezTo>
                  <a:lnTo>
                    <a:pt x="1083" y="857"/>
                  </a:lnTo>
                  <a:cubicBezTo>
                    <a:pt x="1084" y="853"/>
                    <a:pt x="1086" y="849"/>
                    <a:pt x="1089" y="846"/>
                  </a:cubicBezTo>
                  <a:lnTo>
                    <a:pt x="1089" y="846"/>
                  </a:lnTo>
                  <a:cubicBezTo>
                    <a:pt x="1092" y="844"/>
                    <a:pt x="1095" y="844"/>
                    <a:pt x="1098" y="844"/>
                  </a:cubicBezTo>
                  <a:lnTo>
                    <a:pt x="1098" y="844"/>
                  </a:lnTo>
                  <a:cubicBezTo>
                    <a:pt x="1103" y="844"/>
                    <a:pt x="1108" y="844"/>
                    <a:pt x="1113" y="845"/>
                  </a:cubicBezTo>
                  <a:lnTo>
                    <a:pt x="1113" y="845"/>
                  </a:lnTo>
                  <a:cubicBezTo>
                    <a:pt x="1118" y="846"/>
                    <a:pt x="1122" y="846"/>
                    <a:pt x="1126" y="846"/>
                  </a:cubicBezTo>
                  <a:lnTo>
                    <a:pt x="1126" y="846"/>
                  </a:lnTo>
                  <a:cubicBezTo>
                    <a:pt x="1131" y="846"/>
                    <a:pt x="1135" y="845"/>
                    <a:pt x="1139" y="844"/>
                  </a:cubicBezTo>
                  <a:lnTo>
                    <a:pt x="1139" y="844"/>
                  </a:lnTo>
                  <a:cubicBezTo>
                    <a:pt x="1141" y="843"/>
                    <a:pt x="1142" y="842"/>
                    <a:pt x="1144" y="841"/>
                  </a:cubicBezTo>
                  <a:lnTo>
                    <a:pt x="1144" y="841"/>
                  </a:lnTo>
                  <a:cubicBezTo>
                    <a:pt x="1147" y="840"/>
                    <a:pt x="1150" y="838"/>
                    <a:pt x="1153" y="838"/>
                  </a:cubicBezTo>
                  <a:lnTo>
                    <a:pt x="1153" y="838"/>
                  </a:lnTo>
                  <a:cubicBezTo>
                    <a:pt x="1155" y="838"/>
                    <a:pt x="1157" y="838"/>
                    <a:pt x="1159" y="837"/>
                  </a:cubicBezTo>
                  <a:lnTo>
                    <a:pt x="1159" y="837"/>
                  </a:lnTo>
                  <a:cubicBezTo>
                    <a:pt x="1161" y="837"/>
                    <a:pt x="1164" y="837"/>
                    <a:pt x="1166" y="837"/>
                  </a:cubicBezTo>
                  <a:lnTo>
                    <a:pt x="1166" y="837"/>
                  </a:lnTo>
                  <a:cubicBezTo>
                    <a:pt x="1170" y="835"/>
                    <a:pt x="1173" y="833"/>
                    <a:pt x="1177" y="830"/>
                  </a:cubicBezTo>
                  <a:lnTo>
                    <a:pt x="1177" y="830"/>
                  </a:lnTo>
                  <a:cubicBezTo>
                    <a:pt x="1178" y="829"/>
                    <a:pt x="1179" y="827"/>
                    <a:pt x="1181" y="827"/>
                  </a:cubicBezTo>
                  <a:lnTo>
                    <a:pt x="1181" y="827"/>
                  </a:lnTo>
                  <a:cubicBezTo>
                    <a:pt x="1186" y="822"/>
                    <a:pt x="1193" y="821"/>
                    <a:pt x="1197" y="823"/>
                  </a:cubicBezTo>
                  <a:lnTo>
                    <a:pt x="1197" y="823"/>
                  </a:lnTo>
                  <a:cubicBezTo>
                    <a:pt x="1198" y="818"/>
                    <a:pt x="1202" y="812"/>
                    <a:pt x="1209" y="807"/>
                  </a:cubicBezTo>
                  <a:lnTo>
                    <a:pt x="1209" y="807"/>
                  </a:lnTo>
                  <a:cubicBezTo>
                    <a:pt x="1223" y="797"/>
                    <a:pt x="1240" y="791"/>
                    <a:pt x="1256" y="789"/>
                  </a:cubicBezTo>
                  <a:lnTo>
                    <a:pt x="1256" y="789"/>
                  </a:lnTo>
                  <a:cubicBezTo>
                    <a:pt x="1262" y="788"/>
                    <a:pt x="1265" y="786"/>
                    <a:pt x="1265" y="784"/>
                  </a:cubicBezTo>
                  <a:lnTo>
                    <a:pt x="1265" y="784"/>
                  </a:lnTo>
                  <a:cubicBezTo>
                    <a:pt x="1266" y="783"/>
                    <a:pt x="1265" y="781"/>
                    <a:pt x="1265" y="781"/>
                  </a:cubicBezTo>
                  <a:lnTo>
                    <a:pt x="1265" y="781"/>
                  </a:lnTo>
                  <a:cubicBezTo>
                    <a:pt x="1263" y="778"/>
                    <a:pt x="1259" y="777"/>
                    <a:pt x="1257" y="777"/>
                  </a:cubicBezTo>
                  <a:lnTo>
                    <a:pt x="1257" y="777"/>
                  </a:lnTo>
                  <a:cubicBezTo>
                    <a:pt x="1254" y="777"/>
                    <a:pt x="1251" y="777"/>
                    <a:pt x="1248" y="777"/>
                  </a:cubicBezTo>
                  <a:lnTo>
                    <a:pt x="1248" y="777"/>
                  </a:lnTo>
                  <a:cubicBezTo>
                    <a:pt x="1244" y="777"/>
                    <a:pt x="1239" y="777"/>
                    <a:pt x="1235" y="777"/>
                  </a:cubicBezTo>
                  <a:lnTo>
                    <a:pt x="1235" y="777"/>
                  </a:lnTo>
                  <a:cubicBezTo>
                    <a:pt x="1230" y="777"/>
                    <a:pt x="1226" y="777"/>
                    <a:pt x="1221" y="777"/>
                  </a:cubicBezTo>
                  <a:lnTo>
                    <a:pt x="1221" y="777"/>
                  </a:lnTo>
                  <a:cubicBezTo>
                    <a:pt x="1212" y="777"/>
                    <a:pt x="1205" y="776"/>
                    <a:pt x="1199" y="774"/>
                  </a:cubicBezTo>
                  <a:lnTo>
                    <a:pt x="1199" y="774"/>
                  </a:lnTo>
                  <a:cubicBezTo>
                    <a:pt x="1198" y="773"/>
                    <a:pt x="1196" y="772"/>
                    <a:pt x="1195" y="772"/>
                  </a:cubicBezTo>
                  <a:lnTo>
                    <a:pt x="1195" y="772"/>
                  </a:lnTo>
                  <a:cubicBezTo>
                    <a:pt x="1193" y="770"/>
                    <a:pt x="1190" y="769"/>
                    <a:pt x="1187" y="769"/>
                  </a:cubicBezTo>
                  <a:lnTo>
                    <a:pt x="1187" y="769"/>
                  </a:lnTo>
                  <a:lnTo>
                    <a:pt x="1185" y="769"/>
                  </a:lnTo>
                  <a:lnTo>
                    <a:pt x="1185" y="769"/>
                  </a:lnTo>
                  <a:cubicBezTo>
                    <a:pt x="1182" y="769"/>
                    <a:pt x="1179" y="770"/>
                    <a:pt x="1177" y="773"/>
                  </a:cubicBezTo>
                  <a:lnTo>
                    <a:pt x="1177" y="773"/>
                  </a:lnTo>
                  <a:cubicBezTo>
                    <a:pt x="1177" y="774"/>
                    <a:pt x="1177" y="774"/>
                    <a:pt x="1176" y="775"/>
                  </a:cubicBezTo>
                  <a:lnTo>
                    <a:pt x="1176" y="775"/>
                  </a:lnTo>
                  <a:cubicBezTo>
                    <a:pt x="1176" y="776"/>
                    <a:pt x="1176" y="777"/>
                    <a:pt x="1174" y="778"/>
                  </a:cubicBezTo>
                  <a:lnTo>
                    <a:pt x="1174" y="778"/>
                  </a:lnTo>
                  <a:cubicBezTo>
                    <a:pt x="1172" y="781"/>
                    <a:pt x="1169" y="780"/>
                    <a:pt x="1166" y="777"/>
                  </a:cubicBezTo>
                  <a:lnTo>
                    <a:pt x="1166" y="777"/>
                  </a:lnTo>
                  <a:cubicBezTo>
                    <a:pt x="1165" y="775"/>
                    <a:pt x="1164" y="772"/>
                    <a:pt x="1164" y="770"/>
                  </a:cubicBezTo>
                  <a:lnTo>
                    <a:pt x="1164" y="770"/>
                  </a:lnTo>
                  <a:cubicBezTo>
                    <a:pt x="1165" y="768"/>
                    <a:pt x="1165" y="766"/>
                    <a:pt x="1166" y="764"/>
                  </a:cubicBezTo>
                  <a:lnTo>
                    <a:pt x="1166" y="764"/>
                  </a:lnTo>
                  <a:cubicBezTo>
                    <a:pt x="1168" y="761"/>
                    <a:pt x="1169" y="758"/>
                    <a:pt x="1169" y="755"/>
                  </a:cubicBezTo>
                  <a:lnTo>
                    <a:pt x="1169" y="755"/>
                  </a:lnTo>
                  <a:lnTo>
                    <a:pt x="1170" y="755"/>
                  </a:lnTo>
                  <a:lnTo>
                    <a:pt x="1170" y="755"/>
                  </a:lnTo>
                  <a:cubicBezTo>
                    <a:pt x="1178" y="755"/>
                    <a:pt x="1184" y="747"/>
                    <a:pt x="1187" y="740"/>
                  </a:cubicBezTo>
                  <a:lnTo>
                    <a:pt x="1187" y="740"/>
                  </a:lnTo>
                  <a:cubicBezTo>
                    <a:pt x="1190" y="733"/>
                    <a:pt x="1188" y="725"/>
                    <a:pt x="1188" y="717"/>
                  </a:cubicBezTo>
                  <a:lnTo>
                    <a:pt x="1188" y="716"/>
                  </a:lnTo>
                  <a:lnTo>
                    <a:pt x="1188" y="716"/>
                  </a:lnTo>
                  <a:lnTo>
                    <a:pt x="1188" y="716"/>
                  </a:lnTo>
                  <a:cubicBezTo>
                    <a:pt x="1190" y="715"/>
                    <a:pt x="1192" y="714"/>
                    <a:pt x="1194" y="714"/>
                  </a:cubicBezTo>
                  <a:lnTo>
                    <a:pt x="1194" y="714"/>
                  </a:lnTo>
                  <a:cubicBezTo>
                    <a:pt x="1199" y="714"/>
                    <a:pt x="1204" y="717"/>
                    <a:pt x="1209" y="721"/>
                  </a:cubicBezTo>
                  <a:lnTo>
                    <a:pt x="1209" y="721"/>
                  </a:lnTo>
                  <a:cubicBezTo>
                    <a:pt x="1210" y="723"/>
                    <a:pt x="1212" y="724"/>
                    <a:pt x="1213" y="726"/>
                  </a:cubicBezTo>
                  <a:lnTo>
                    <a:pt x="1213" y="726"/>
                  </a:lnTo>
                  <a:cubicBezTo>
                    <a:pt x="1217" y="729"/>
                    <a:pt x="1220" y="733"/>
                    <a:pt x="1224" y="736"/>
                  </a:cubicBezTo>
                  <a:lnTo>
                    <a:pt x="1224" y="736"/>
                  </a:lnTo>
                  <a:cubicBezTo>
                    <a:pt x="1225" y="736"/>
                    <a:pt x="1226" y="736"/>
                    <a:pt x="1227" y="737"/>
                  </a:cubicBezTo>
                  <a:lnTo>
                    <a:pt x="1227" y="737"/>
                  </a:lnTo>
                  <a:cubicBezTo>
                    <a:pt x="1229" y="738"/>
                    <a:pt x="1232" y="739"/>
                    <a:pt x="1234" y="740"/>
                  </a:cubicBezTo>
                  <a:lnTo>
                    <a:pt x="1234" y="740"/>
                  </a:lnTo>
                  <a:cubicBezTo>
                    <a:pt x="1235" y="742"/>
                    <a:pt x="1236" y="745"/>
                    <a:pt x="1237" y="746"/>
                  </a:cubicBezTo>
                  <a:lnTo>
                    <a:pt x="1237" y="746"/>
                  </a:lnTo>
                  <a:cubicBezTo>
                    <a:pt x="1239" y="750"/>
                    <a:pt x="1240" y="753"/>
                    <a:pt x="1242" y="753"/>
                  </a:cubicBezTo>
                  <a:lnTo>
                    <a:pt x="1242" y="753"/>
                  </a:lnTo>
                  <a:cubicBezTo>
                    <a:pt x="1244" y="755"/>
                    <a:pt x="1246" y="754"/>
                    <a:pt x="1248" y="754"/>
                  </a:cubicBezTo>
                  <a:lnTo>
                    <a:pt x="1248" y="754"/>
                  </a:lnTo>
                  <a:cubicBezTo>
                    <a:pt x="1250" y="753"/>
                    <a:pt x="1251" y="753"/>
                    <a:pt x="1253" y="753"/>
                  </a:cubicBezTo>
                  <a:lnTo>
                    <a:pt x="1253" y="753"/>
                  </a:lnTo>
                  <a:cubicBezTo>
                    <a:pt x="1256" y="754"/>
                    <a:pt x="1260" y="756"/>
                    <a:pt x="1263" y="757"/>
                  </a:cubicBezTo>
                  <a:lnTo>
                    <a:pt x="1263" y="757"/>
                  </a:lnTo>
                  <a:cubicBezTo>
                    <a:pt x="1267" y="761"/>
                    <a:pt x="1272" y="762"/>
                    <a:pt x="1275" y="761"/>
                  </a:cubicBezTo>
                  <a:lnTo>
                    <a:pt x="1275" y="761"/>
                  </a:lnTo>
                  <a:cubicBezTo>
                    <a:pt x="1278" y="759"/>
                    <a:pt x="1278" y="755"/>
                    <a:pt x="1279" y="751"/>
                  </a:cubicBezTo>
                  <a:lnTo>
                    <a:pt x="1283" y="723"/>
                  </a:lnTo>
                  <a:lnTo>
                    <a:pt x="1283" y="723"/>
                  </a:lnTo>
                  <a:cubicBezTo>
                    <a:pt x="1284" y="718"/>
                    <a:pt x="1284" y="715"/>
                    <a:pt x="1283" y="712"/>
                  </a:cubicBezTo>
                  <a:lnTo>
                    <a:pt x="1283" y="712"/>
                  </a:lnTo>
                  <a:cubicBezTo>
                    <a:pt x="1281" y="711"/>
                    <a:pt x="1280" y="709"/>
                    <a:pt x="1278" y="709"/>
                  </a:cubicBezTo>
                  <a:lnTo>
                    <a:pt x="1278" y="709"/>
                  </a:lnTo>
                  <a:cubicBezTo>
                    <a:pt x="1276" y="709"/>
                    <a:pt x="1276" y="709"/>
                    <a:pt x="1275" y="711"/>
                  </a:cubicBezTo>
                  <a:lnTo>
                    <a:pt x="1272" y="714"/>
                  </a:lnTo>
                  <a:lnTo>
                    <a:pt x="1273" y="710"/>
                  </a:lnTo>
                  <a:lnTo>
                    <a:pt x="1273" y="710"/>
                  </a:lnTo>
                  <a:cubicBezTo>
                    <a:pt x="1275" y="703"/>
                    <a:pt x="1265" y="698"/>
                    <a:pt x="1262" y="696"/>
                  </a:cubicBezTo>
                  <a:lnTo>
                    <a:pt x="1262" y="696"/>
                  </a:lnTo>
                  <a:lnTo>
                    <a:pt x="1262" y="696"/>
                  </a:lnTo>
                  <a:cubicBezTo>
                    <a:pt x="1256" y="693"/>
                    <a:pt x="1250" y="690"/>
                    <a:pt x="1248" y="684"/>
                  </a:cubicBezTo>
                  <a:lnTo>
                    <a:pt x="1248" y="684"/>
                  </a:lnTo>
                  <a:cubicBezTo>
                    <a:pt x="1237" y="684"/>
                    <a:pt x="1228" y="676"/>
                    <a:pt x="1219" y="667"/>
                  </a:cubicBezTo>
                  <a:lnTo>
                    <a:pt x="1219" y="667"/>
                  </a:lnTo>
                  <a:cubicBezTo>
                    <a:pt x="1218" y="666"/>
                    <a:pt x="1216" y="664"/>
                    <a:pt x="1215" y="662"/>
                  </a:cubicBezTo>
                  <a:lnTo>
                    <a:pt x="1215" y="662"/>
                  </a:lnTo>
                  <a:cubicBezTo>
                    <a:pt x="1214" y="659"/>
                    <a:pt x="1215" y="657"/>
                    <a:pt x="1216" y="655"/>
                  </a:cubicBezTo>
                  <a:lnTo>
                    <a:pt x="1216" y="655"/>
                  </a:lnTo>
                  <a:cubicBezTo>
                    <a:pt x="1218" y="652"/>
                    <a:pt x="1223" y="650"/>
                    <a:pt x="1228" y="650"/>
                  </a:cubicBezTo>
                  <a:lnTo>
                    <a:pt x="1228" y="650"/>
                  </a:lnTo>
                  <a:cubicBezTo>
                    <a:pt x="1229" y="650"/>
                    <a:pt x="1231" y="650"/>
                    <a:pt x="1232" y="651"/>
                  </a:cubicBezTo>
                  <a:lnTo>
                    <a:pt x="1232" y="651"/>
                  </a:lnTo>
                  <a:cubicBezTo>
                    <a:pt x="1235" y="652"/>
                    <a:pt x="1239" y="654"/>
                    <a:pt x="1242" y="656"/>
                  </a:cubicBezTo>
                  <a:lnTo>
                    <a:pt x="1242" y="656"/>
                  </a:lnTo>
                  <a:cubicBezTo>
                    <a:pt x="1245" y="659"/>
                    <a:pt x="1248" y="660"/>
                    <a:pt x="1251" y="662"/>
                  </a:cubicBezTo>
                  <a:lnTo>
                    <a:pt x="1251" y="662"/>
                  </a:lnTo>
                  <a:cubicBezTo>
                    <a:pt x="1253" y="662"/>
                    <a:pt x="1256" y="663"/>
                    <a:pt x="1258" y="663"/>
                  </a:cubicBezTo>
                  <a:lnTo>
                    <a:pt x="1258" y="663"/>
                  </a:lnTo>
                  <a:cubicBezTo>
                    <a:pt x="1264" y="663"/>
                    <a:pt x="1270" y="661"/>
                    <a:pt x="1276" y="659"/>
                  </a:cubicBezTo>
                  <a:lnTo>
                    <a:pt x="1276" y="659"/>
                  </a:lnTo>
                  <a:cubicBezTo>
                    <a:pt x="1274" y="655"/>
                    <a:pt x="1275" y="652"/>
                    <a:pt x="1276" y="649"/>
                  </a:cubicBezTo>
                  <a:lnTo>
                    <a:pt x="1276" y="649"/>
                  </a:lnTo>
                  <a:cubicBezTo>
                    <a:pt x="1276" y="645"/>
                    <a:pt x="1278" y="642"/>
                    <a:pt x="1276" y="640"/>
                  </a:cubicBezTo>
                  <a:lnTo>
                    <a:pt x="1276" y="640"/>
                  </a:lnTo>
                  <a:cubicBezTo>
                    <a:pt x="1275" y="638"/>
                    <a:pt x="1272" y="636"/>
                    <a:pt x="1269" y="636"/>
                  </a:cubicBezTo>
                  <a:lnTo>
                    <a:pt x="1269" y="636"/>
                  </a:lnTo>
                  <a:cubicBezTo>
                    <a:pt x="1262" y="635"/>
                    <a:pt x="1253" y="634"/>
                    <a:pt x="1245" y="634"/>
                  </a:cubicBezTo>
                  <a:lnTo>
                    <a:pt x="1245" y="634"/>
                  </a:lnTo>
                  <a:cubicBezTo>
                    <a:pt x="1240" y="634"/>
                    <a:pt x="1235" y="634"/>
                    <a:pt x="1231" y="635"/>
                  </a:cubicBezTo>
                  <a:lnTo>
                    <a:pt x="1231" y="635"/>
                  </a:lnTo>
                  <a:cubicBezTo>
                    <a:pt x="1228" y="636"/>
                    <a:pt x="1226" y="637"/>
                    <a:pt x="1223" y="638"/>
                  </a:cubicBezTo>
                  <a:lnTo>
                    <a:pt x="1223" y="638"/>
                  </a:lnTo>
                  <a:cubicBezTo>
                    <a:pt x="1219" y="640"/>
                    <a:pt x="1215" y="641"/>
                    <a:pt x="1212" y="643"/>
                  </a:cubicBezTo>
                  <a:lnTo>
                    <a:pt x="1212" y="643"/>
                  </a:lnTo>
                  <a:cubicBezTo>
                    <a:pt x="1210" y="643"/>
                    <a:pt x="1208" y="643"/>
                    <a:pt x="1206" y="643"/>
                  </a:cubicBezTo>
                  <a:lnTo>
                    <a:pt x="1206" y="643"/>
                  </a:lnTo>
                  <a:cubicBezTo>
                    <a:pt x="1200" y="643"/>
                    <a:pt x="1194" y="640"/>
                    <a:pt x="1192" y="636"/>
                  </a:cubicBezTo>
                  <a:lnTo>
                    <a:pt x="1192" y="636"/>
                  </a:lnTo>
                  <a:lnTo>
                    <a:pt x="1192" y="636"/>
                  </a:lnTo>
                  <a:cubicBezTo>
                    <a:pt x="1190" y="629"/>
                    <a:pt x="1192" y="622"/>
                    <a:pt x="1194" y="616"/>
                  </a:cubicBezTo>
                  <a:lnTo>
                    <a:pt x="1195" y="615"/>
                  </a:lnTo>
                  <a:lnTo>
                    <a:pt x="1196" y="615"/>
                  </a:lnTo>
                  <a:lnTo>
                    <a:pt x="1196" y="615"/>
                  </a:lnTo>
                  <a:cubicBezTo>
                    <a:pt x="1203" y="616"/>
                    <a:pt x="1209" y="616"/>
                    <a:pt x="1213" y="613"/>
                  </a:cubicBezTo>
                  <a:lnTo>
                    <a:pt x="1213" y="613"/>
                  </a:lnTo>
                  <a:cubicBezTo>
                    <a:pt x="1218" y="609"/>
                    <a:pt x="1221" y="602"/>
                    <a:pt x="1218" y="597"/>
                  </a:cubicBezTo>
                  <a:lnTo>
                    <a:pt x="1217" y="596"/>
                  </a:lnTo>
                  <a:lnTo>
                    <a:pt x="1218" y="595"/>
                  </a:lnTo>
                  <a:lnTo>
                    <a:pt x="1218" y="595"/>
                  </a:lnTo>
                  <a:cubicBezTo>
                    <a:pt x="1224" y="594"/>
                    <a:pt x="1231" y="593"/>
                    <a:pt x="1237" y="594"/>
                  </a:cubicBezTo>
                  <a:lnTo>
                    <a:pt x="1238" y="594"/>
                  </a:lnTo>
                  <a:lnTo>
                    <a:pt x="1239" y="594"/>
                  </a:lnTo>
                  <a:lnTo>
                    <a:pt x="1239" y="594"/>
                  </a:lnTo>
                  <a:cubicBezTo>
                    <a:pt x="1240" y="597"/>
                    <a:pt x="1241" y="601"/>
                    <a:pt x="1241" y="605"/>
                  </a:cubicBezTo>
                  <a:lnTo>
                    <a:pt x="1241" y="605"/>
                  </a:lnTo>
                  <a:cubicBezTo>
                    <a:pt x="1242" y="604"/>
                    <a:pt x="1244" y="604"/>
                    <a:pt x="1245" y="604"/>
                  </a:cubicBezTo>
                  <a:lnTo>
                    <a:pt x="1245" y="604"/>
                  </a:lnTo>
                  <a:cubicBezTo>
                    <a:pt x="1251" y="604"/>
                    <a:pt x="1256" y="608"/>
                    <a:pt x="1257" y="614"/>
                  </a:cubicBezTo>
                  <a:lnTo>
                    <a:pt x="1257" y="614"/>
                  </a:lnTo>
                  <a:cubicBezTo>
                    <a:pt x="1277" y="612"/>
                    <a:pt x="1296" y="609"/>
                    <a:pt x="1314" y="604"/>
                  </a:cubicBezTo>
                  <a:lnTo>
                    <a:pt x="1312" y="589"/>
                  </a:lnTo>
                  <a:lnTo>
                    <a:pt x="1312" y="589"/>
                  </a:lnTo>
                  <a:cubicBezTo>
                    <a:pt x="1305" y="586"/>
                    <a:pt x="1297" y="584"/>
                    <a:pt x="1291" y="578"/>
                  </a:cubicBezTo>
                  <a:lnTo>
                    <a:pt x="1291" y="578"/>
                  </a:lnTo>
                  <a:cubicBezTo>
                    <a:pt x="1283" y="572"/>
                    <a:pt x="1280" y="564"/>
                    <a:pt x="1280" y="556"/>
                  </a:cubicBezTo>
                  <a:lnTo>
                    <a:pt x="1280" y="555"/>
                  </a:lnTo>
                  <a:lnTo>
                    <a:pt x="1281" y="556"/>
                  </a:lnTo>
                  <a:lnTo>
                    <a:pt x="1281" y="556"/>
                  </a:lnTo>
                  <a:cubicBezTo>
                    <a:pt x="1297" y="561"/>
                    <a:pt x="1313" y="564"/>
                    <a:pt x="1328" y="566"/>
                  </a:cubicBezTo>
                  <a:lnTo>
                    <a:pt x="1328" y="566"/>
                  </a:lnTo>
                  <a:cubicBezTo>
                    <a:pt x="1330" y="566"/>
                    <a:pt x="1332" y="566"/>
                    <a:pt x="1335" y="566"/>
                  </a:cubicBezTo>
                  <a:lnTo>
                    <a:pt x="1335" y="566"/>
                  </a:lnTo>
                  <a:cubicBezTo>
                    <a:pt x="1339" y="566"/>
                    <a:pt x="1342" y="566"/>
                    <a:pt x="1345" y="564"/>
                  </a:cubicBezTo>
                  <a:lnTo>
                    <a:pt x="1345" y="564"/>
                  </a:lnTo>
                  <a:cubicBezTo>
                    <a:pt x="1349" y="562"/>
                    <a:pt x="1353" y="556"/>
                    <a:pt x="1351" y="551"/>
                  </a:cubicBezTo>
                  <a:lnTo>
                    <a:pt x="1321" y="551"/>
                  </a:lnTo>
                  <a:lnTo>
                    <a:pt x="1321" y="551"/>
                  </a:lnTo>
                  <a:cubicBezTo>
                    <a:pt x="1319" y="551"/>
                    <a:pt x="1316" y="551"/>
                    <a:pt x="1314" y="549"/>
                  </a:cubicBezTo>
                  <a:lnTo>
                    <a:pt x="1314" y="549"/>
                  </a:lnTo>
                  <a:cubicBezTo>
                    <a:pt x="1313" y="547"/>
                    <a:pt x="1313" y="545"/>
                    <a:pt x="1313" y="544"/>
                  </a:cubicBezTo>
                  <a:lnTo>
                    <a:pt x="1313" y="544"/>
                  </a:lnTo>
                  <a:cubicBezTo>
                    <a:pt x="1313" y="543"/>
                    <a:pt x="1313" y="542"/>
                    <a:pt x="1313" y="540"/>
                  </a:cubicBezTo>
                  <a:lnTo>
                    <a:pt x="1313" y="540"/>
                  </a:lnTo>
                  <a:cubicBezTo>
                    <a:pt x="1311" y="539"/>
                    <a:pt x="1309" y="537"/>
                    <a:pt x="1307" y="537"/>
                  </a:cubicBezTo>
                  <a:lnTo>
                    <a:pt x="1307" y="537"/>
                  </a:lnTo>
                  <a:cubicBezTo>
                    <a:pt x="1306" y="536"/>
                    <a:pt x="1305" y="536"/>
                    <a:pt x="1305" y="536"/>
                  </a:cubicBezTo>
                  <a:lnTo>
                    <a:pt x="1305" y="536"/>
                  </a:lnTo>
                  <a:cubicBezTo>
                    <a:pt x="1300" y="534"/>
                    <a:pt x="1296" y="530"/>
                    <a:pt x="1294" y="525"/>
                  </a:cubicBezTo>
                  <a:lnTo>
                    <a:pt x="1294" y="525"/>
                  </a:lnTo>
                  <a:cubicBezTo>
                    <a:pt x="1292" y="519"/>
                    <a:pt x="1293" y="514"/>
                    <a:pt x="1296" y="509"/>
                  </a:cubicBezTo>
                  <a:lnTo>
                    <a:pt x="1296" y="508"/>
                  </a:lnTo>
                  <a:lnTo>
                    <a:pt x="1297" y="509"/>
                  </a:lnTo>
                  <a:lnTo>
                    <a:pt x="1297" y="509"/>
                  </a:lnTo>
                  <a:cubicBezTo>
                    <a:pt x="1298" y="509"/>
                    <a:pt x="1301" y="510"/>
                    <a:pt x="1304" y="510"/>
                  </a:cubicBezTo>
                  <a:lnTo>
                    <a:pt x="1304" y="510"/>
                  </a:lnTo>
                  <a:cubicBezTo>
                    <a:pt x="1307" y="510"/>
                    <a:pt x="1308" y="509"/>
                    <a:pt x="1311" y="509"/>
                  </a:cubicBezTo>
                  <a:lnTo>
                    <a:pt x="1311" y="509"/>
                  </a:lnTo>
                  <a:cubicBezTo>
                    <a:pt x="1313" y="509"/>
                    <a:pt x="1315" y="509"/>
                    <a:pt x="1317" y="509"/>
                  </a:cubicBezTo>
                  <a:lnTo>
                    <a:pt x="1317" y="509"/>
                  </a:lnTo>
                  <a:cubicBezTo>
                    <a:pt x="1322" y="509"/>
                    <a:pt x="1325" y="510"/>
                    <a:pt x="1328" y="512"/>
                  </a:cubicBezTo>
                  <a:lnTo>
                    <a:pt x="1328" y="512"/>
                  </a:lnTo>
                  <a:cubicBezTo>
                    <a:pt x="1328" y="512"/>
                    <a:pt x="1328" y="512"/>
                    <a:pt x="1329" y="513"/>
                  </a:cubicBezTo>
                  <a:lnTo>
                    <a:pt x="1329" y="513"/>
                  </a:lnTo>
                  <a:cubicBezTo>
                    <a:pt x="1332" y="515"/>
                    <a:pt x="1336" y="517"/>
                    <a:pt x="1338" y="515"/>
                  </a:cubicBezTo>
                  <a:lnTo>
                    <a:pt x="1338" y="515"/>
                  </a:lnTo>
                  <a:cubicBezTo>
                    <a:pt x="1338" y="514"/>
                    <a:pt x="1338" y="512"/>
                    <a:pt x="1338" y="511"/>
                  </a:cubicBezTo>
                  <a:lnTo>
                    <a:pt x="1338" y="511"/>
                  </a:lnTo>
                  <a:cubicBezTo>
                    <a:pt x="1338" y="509"/>
                    <a:pt x="1338" y="508"/>
                    <a:pt x="1339" y="506"/>
                  </a:cubicBezTo>
                  <a:lnTo>
                    <a:pt x="1339" y="506"/>
                  </a:lnTo>
                  <a:cubicBezTo>
                    <a:pt x="1340" y="504"/>
                    <a:pt x="1343" y="504"/>
                    <a:pt x="1345" y="503"/>
                  </a:cubicBezTo>
                  <a:lnTo>
                    <a:pt x="1345" y="503"/>
                  </a:lnTo>
                  <a:cubicBezTo>
                    <a:pt x="1346" y="503"/>
                    <a:pt x="1348" y="503"/>
                    <a:pt x="1349" y="502"/>
                  </a:cubicBezTo>
                  <a:lnTo>
                    <a:pt x="1349" y="502"/>
                  </a:lnTo>
                  <a:cubicBezTo>
                    <a:pt x="1352" y="499"/>
                    <a:pt x="1352" y="494"/>
                    <a:pt x="1352" y="492"/>
                  </a:cubicBezTo>
                  <a:lnTo>
                    <a:pt x="1352" y="492"/>
                  </a:lnTo>
                  <a:cubicBezTo>
                    <a:pt x="1351" y="480"/>
                    <a:pt x="1346" y="471"/>
                    <a:pt x="1338" y="464"/>
                  </a:cubicBezTo>
                  <a:lnTo>
                    <a:pt x="1338" y="464"/>
                  </a:lnTo>
                  <a:cubicBezTo>
                    <a:pt x="1335" y="462"/>
                    <a:pt x="1333" y="462"/>
                    <a:pt x="1330" y="462"/>
                  </a:cubicBezTo>
                  <a:lnTo>
                    <a:pt x="1330" y="462"/>
                  </a:lnTo>
                  <a:cubicBezTo>
                    <a:pt x="1327" y="462"/>
                    <a:pt x="1324" y="462"/>
                    <a:pt x="1321" y="463"/>
                  </a:cubicBezTo>
                  <a:lnTo>
                    <a:pt x="1321" y="463"/>
                  </a:lnTo>
                  <a:cubicBezTo>
                    <a:pt x="1318" y="464"/>
                    <a:pt x="1313" y="465"/>
                    <a:pt x="1309" y="465"/>
                  </a:cubicBezTo>
                  <a:lnTo>
                    <a:pt x="1309" y="465"/>
                  </a:lnTo>
                  <a:cubicBezTo>
                    <a:pt x="1302" y="464"/>
                    <a:pt x="1296" y="459"/>
                    <a:pt x="1291" y="454"/>
                  </a:cubicBezTo>
                  <a:lnTo>
                    <a:pt x="1291" y="454"/>
                  </a:lnTo>
                  <a:cubicBezTo>
                    <a:pt x="1287" y="451"/>
                    <a:pt x="1284" y="449"/>
                    <a:pt x="1280" y="447"/>
                  </a:cubicBezTo>
                  <a:lnTo>
                    <a:pt x="1280" y="447"/>
                  </a:lnTo>
                  <a:cubicBezTo>
                    <a:pt x="1280" y="446"/>
                    <a:pt x="1278" y="446"/>
                    <a:pt x="1277" y="445"/>
                  </a:cubicBezTo>
                  <a:lnTo>
                    <a:pt x="1277" y="445"/>
                  </a:lnTo>
                  <a:cubicBezTo>
                    <a:pt x="1272" y="443"/>
                    <a:pt x="1266" y="440"/>
                    <a:pt x="1265" y="434"/>
                  </a:cubicBezTo>
                  <a:lnTo>
                    <a:pt x="1265" y="434"/>
                  </a:lnTo>
                  <a:cubicBezTo>
                    <a:pt x="1265" y="432"/>
                    <a:pt x="1265" y="429"/>
                    <a:pt x="1267" y="427"/>
                  </a:cubicBezTo>
                  <a:lnTo>
                    <a:pt x="1267" y="427"/>
                  </a:lnTo>
                  <a:cubicBezTo>
                    <a:pt x="1270" y="423"/>
                    <a:pt x="1275" y="421"/>
                    <a:pt x="1280" y="422"/>
                  </a:cubicBezTo>
                  <a:lnTo>
                    <a:pt x="1280" y="422"/>
                  </a:lnTo>
                  <a:cubicBezTo>
                    <a:pt x="1286" y="423"/>
                    <a:pt x="1290" y="426"/>
                    <a:pt x="1295" y="431"/>
                  </a:cubicBezTo>
                  <a:lnTo>
                    <a:pt x="1295" y="431"/>
                  </a:lnTo>
                  <a:cubicBezTo>
                    <a:pt x="1295" y="423"/>
                    <a:pt x="1302" y="416"/>
                    <a:pt x="1310" y="413"/>
                  </a:cubicBezTo>
                  <a:lnTo>
                    <a:pt x="1310" y="413"/>
                  </a:lnTo>
                  <a:cubicBezTo>
                    <a:pt x="1313" y="413"/>
                    <a:pt x="1315" y="413"/>
                    <a:pt x="1318" y="413"/>
                  </a:cubicBezTo>
                  <a:lnTo>
                    <a:pt x="1318" y="413"/>
                  </a:lnTo>
                  <a:cubicBezTo>
                    <a:pt x="1324" y="413"/>
                    <a:pt x="1331" y="414"/>
                    <a:pt x="1336" y="416"/>
                  </a:cubicBezTo>
                  <a:lnTo>
                    <a:pt x="1357" y="421"/>
                  </a:lnTo>
                  <a:lnTo>
                    <a:pt x="1357" y="421"/>
                  </a:lnTo>
                  <a:cubicBezTo>
                    <a:pt x="1360" y="422"/>
                    <a:pt x="1363" y="423"/>
                    <a:pt x="1366" y="421"/>
                  </a:cubicBezTo>
                  <a:lnTo>
                    <a:pt x="1366" y="421"/>
                  </a:lnTo>
                  <a:cubicBezTo>
                    <a:pt x="1371" y="420"/>
                    <a:pt x="1373" y="413"/>
                    <a:pt x="1372" y="408"/>
                  </a:cubicBezTo>
                  <a:lnTo>
                    <a:pt x="1372" y="408"/>
                  </a:lnTo>
                  <a:cubicBezTo>
                    <a:pt x="1371" y="403"/>
                    <a:pt x="1368" y="399"/>
                    <a:pt x="1365" y="394"/>
                  </a:cubicBezTo>
                  <a:lnTo>
                    <a:pt x="1328" y="407"/>
                  </a:lnTo>
                  <a:lnTo>
                    <a:pt x="1324" y="393"/>
                  </a:lnTo>
                  <a:lnTo>
                    <a:pt x="1309" y="393"/>
                  </a:lnTo>
                  <a:lnTo>
                    <a:pt x="1308" y="392"/>
                  </a:lnTo>
                  <a:lnTo>
                    <a:pt x="1308" y="392"/>
                  </a:lnTo>
                  <a:cubicBezTo>
                    <a:pt x="1307" y="384"/>
                    <a:pt x="1313" y="377"/>
                    <a:pt x="1320" y="375"/>
                  </a:cubicBezTo>
                  <a:lnTo>
                    <a:pt x="1320" y="375"/>
                  </a:lnTo>
                  <a:cubicBezTo>
                    <a:pt x="1322" y="375"/>
                    <a:pt x="1325" y="374"/>
                    <a:pt x="1327" y="374"/>
                  </a:cubicBezTo>
                  <a:lnTo>
                    <a:pt x="1327" y="374"/>
                  </a:lnTo>
                  <a:cubicBezTo>
                    <a:pt x="1332" y="374"/>
                    <a:pt x="1337" y="376"/>
                    <a:pt x="1341" y="377"/>
                  </a:cubicBezTo>
                  <a:lnTo>
                    <a:pt x="1341" y="377"/>
                  </a:lnTo>
                  <a:cubicBezTo>
                    <a:pt x="1343" y="373"/>
                    <a:pt x="1343" y="370"/>
                    <a:pt x="1341" y="366"/>
                  </a:cubicBezTo>
                  <a:lnTo>
                    <a:pt x="1341" y="366"/>
                  </a:lnTo>
                  <a:cubicBezTo>
                    <a:pt x="1339" y="361"/>
                    <a:pt x="1335" y="357"/>
                    <a:pt x="1329" y="356"/>
                  </a:cubicBezTo>
                  <a:lnTo>
                    <a:pt x="1329" y="356"/>
                  </a:lnTo>
                  <a:cubicBezTo>
                    <a:pt x="1328" y="356"/>
                    <a:pt x="1326" y="355"/>
                    <a:pt x="1324" y="355"/>
                  </a:cubicBezTo>
                  <a:lnTo>
                    <a:pt x="1324" y="355"/>
                  </a:lnTo>
                  <a:cubicBezTo>
                    <a:pt x="1315" y="355"/>
                    <a:pt x="1308" y="360"/>
                    <a:pt x="1302" y="363"/>
                  </a:cubicBezTo>
                  <a:lnTo>
                    <a:pt x="1302" y="363"/>
                  </a:lnTo>
                  <a:cubicBezTo>
                    <a:pt x="1300" y="364"/>
                    <a:pt x="1299" y="364"/>
                    <a:pt x="1298" y="365"/>
                  </a:cubicBezTo>
                  <a:lnTo>
                    <a:pt x="1298" y="365"/>
                  </a:lnTo>
                  <a:cubicBezTo>
                    <a:pt x="1291" y="369"/>
                    <a:pt x="1283" y="374"/>
                    <a:pt x="1274" y="375"/>
                  </a:cubicBezTo>
                  <a:lnTo>
                    <a:pt x="1272" y="376"/>
                  </a:lnTo>
                  <a:lnTo>
                    <a:pt x="1273" y="373"/>
                  </a:lnTo>
                  <a:lnTo>
                    <a:pt x="1273" y="373"/>
                  </a:lnTo>
                  <a:cubicBezTo>
                    <a:pt x="1283" y="350"/>
                    <a:pt x="1291" y="325"/>
                    <a:pt x="1298" y="300"/>
                  </a:cubicBezTo>
                  <a:lnTo>
                    <a:pt x="1298" y="298"/>
                  </a:lnTo>
                  <a:lnTo>
                    <a:pt x="1299" y="298"/>
                  </a:lnTo>
                  <a:lnTo>
                    <a:pt x="1299" y="298"/>
                  </a:lnTo>
                  <a:cubicBezTo>
                    <a:pt x="1304" y="300"/>
                    <a:pt x="1309" y="300"/>
                    <a:pt x="1314" y="300"/>
                  </a:cubicBezTo>
                  <a:lnTo>
                    <a:pt x="1314" y="300"/>
                  </a:lnTo>
                  <a:cubicBezTo>
                    <a:pt x="1322" y="300"/>
                    <a:pt x="1331" y="298"/>
                    <a:pt x="1335" y="289"/>
                  </a:cubicBezTo>
                  <a:lnTo>
                    <a:pt x="1335" y="289"/>
                  </a:lnTo>
                  <a:cubicBezTo>
                    <a:pt x="1335" y="287"/>
                    <a:pt x="1335" y="284"/>
                    <a:pt x="1335" y="280"/>
                  </a:cubicBezTo>
                  <a:lnTo>
                    <a:pt x="1335" y="280"/>
                  </a:lnTo>
                  <a:cubicBezTo>
                    <a:pt x="1335" y="278"/>
                    <a:pt x="1335" y="276"/>
                    <a:pt x="1335" y="273"/>
                  </a:cubicBezTo>
                  <a:lnTo>
                    <a:pt x="1335" y="273"/>
                  </a:lnTo>
                  <a:cubicBezTo>
                    <a:pt x="1336" y="264"/>
                    <a:pt x="1344" y="256"/>
                    <a:pt x="1354" y="252"/>
                  </a:cubicBezTo>
                  <a:lnTo>
                    <a:pt x="1354" y="252"/>
                  </a:lnTo>
                  <a:cubicBezTo>
                    <a:pt x="1361" y="250"/>
                    <a:pt x="1370" y="249"/>
                    <a:pt x="1375" y="249"/>
                  </a:cubicBezTo>
                  <a:lnTo>
                    <a:pt x="1375" y="249"/>
                  </a:lnTo>
                  <a:cubicBezTo>
                    <a:pt x="1378" y="249"/>
                    <a:pt x="1380" y="249"/>
                    <a:pt x="1383" y="249"/>
                  </a:cubicBezTo>
                  <a:lnTo>
                    <a:pt x="1383" y="249"/>
                  </a:lnTo>
                  <a:cubicBezTo>
                    <a:pt x="1384" y="246"/>
                    <a:pt x="1383" y="243"/>
                    <a:pt x="1382" y="241"/>
                  </a:cubicBezTo>
                  <a:lnTo>
                    <a:pt x="1382" y="241"/>
                  </a:lnTo>
                  <a:cubicBezTo>
                    <a:pt x="1378" y="235"/>
                    <a:pt x="1371" y="232"/>
                    <a:pt x="1365" y="233"/>
                  </a:cubicBezTo>
                  <a:lnTo>
                    <a:pt x="1365" y="233"/>
                  </a:lnTo>
                  <a:cubicBezTo>
                    <a:pt x="1359" y="233"/>
                    <a:pt x="1352" y="238"/>
                    <a:pt x="1346" y="242"/>
                  </a:cubicBezTo>
                  <a:lnTo>
                    <a:pt x="1346" y="242"/>
                  </a:lnTo>
                  <a:cubicBezTo>
                    <a:pt x="1343" y="243"/>
                    <a:pt x="1341" y="245"/>
                    <a:pt x="1338" y="246"/>
                  </a:cubicBezTo>
                  <a:lnTo>
                    <a:pt x="1338" y="246"/>
                  </a:lnTo>
                  <a:cubicBezTo>
                    <a:pt x="1333" y="250"/>
                    <a:pt x="1327" y="251"/>
                    <a:pt x="1321" y="251"/>
                  </a:cubicBezTo>
                  <a:lnTo>
                    <a:pt x="1321" y="251"/>
                  </a:lnTo>
                  <a:cubicBezTo>
                    <a:pt x="1315" y="251"/>
                    <a:pt x="1311" y="249"/>
                    <a:pt x="1308" y="246"/>
                  </a:cubicBezTo>
                  <a:lnTo>
                    <a:pt x="1308" y="245"/>
                  </a:lnTo>
                  <a:lnTo>
                    <a:pt x="1308" y="245"/>
                  </a:lnTo>
                  <a:lnTo>
                    <a:pt x="1308" y="245"/>
                  </a:lnTo>
                  <a:cubicBezTo>
                    <a:pt x="1311" y="229"/>
                    <a:pt x="1331" y="224"/>
                    <a:pt x="1348" y="222"/>
                  </a:cubicBezTo>
                  <a:lnTo>
                    <a:pt x="1400" y="219"/>
                  </a:lnTo>
                  <a:lnTo>
                    <a:pt x="1400" y="219"/>
                  </a:lnTo>
                  <a:cubicBezTo>
                    <a:pt x="1406" y="219"/>
                    <a:pt x="1410" y="218"/>
                    <a:pt x="1413" y="215"/>
                  </a:cubicBezTo>
                  <a:lnTo>
                    <a:pt x="1413" y="215"/>
                  </a:lnTo>
                  <a:cubicBezTo>
                    <a:pt x="1415" y="214"/>
                    <a:pt x="1417" y="211"/>
                    <a:pt x="1417" y="209"/>
                  </a:cubicBezTo>
                  <a:lnTo>
                    <a:pt x="1417" y="209"/>
                  </a:lnTo>
                  <a:cubicBezTo>
                    <a:pt x="1417" y="208"/>
                    <a:pt x="1416" y="206"/>
                    <a:pt x="1415" y="205"/>
                  </a:cubicBezTo>
                  <a:lnTo>
                    <a:pt x="1415" y="205"/>
                  </a:lnTo>
                  <a:cubicBezTo>
                    <a:pt x="1407" y="206"/>
                    <a:pt x="1400" y="208"/>
                    <a:pt x="1393" y="208"/>
                  </a:cubicBezTo>
                  <a:lnTo>
                    <a:pt x="1393" y="208"/>
                  </a:lnTo>
                  <a:cubicBezTo>
                    <a:pt x="1378" y="208"/>
                    <a:pt x="1363" y="204"/>
                    <a:pt x="1351" y="197"/>
                  </a:cubicBezTo>
                  <a:lnTo>
                    <a:pt x="1349" y="195"/>
                  </a:lnTo>
                  <a:lnTo>
                    <a:pt x="1351" y="195"/>
                  </a:lnTo>
                  <a:lnTo>
                    <a:pt x="1351" y="195"/>
                  </a:lnTo>
                  <a:cubicBezTo>
                    <a:pt x="1385" y="191"/>
                    <a:pt x="1419" y="188"/>
                    <a:pt x="1452" y="176"/>
                  </a:cubicBezTo>
                  <a:lnTo>
                    <a:pt x="1452" y="176"/>
                  </a:lnTo>
                  <a:cubicBezTo>
                    <a:pt x="1459" y="173"/>
                    <a:pt x="1467" y="170"/>
                    <a:pt x="1475" y="166"/>
                  </a:cubicBezTo>
                  <a:lnTo>
                    <a:pt x="1504" y="153"/>
                  </a:lnTo>
                  <a:lnTo>
                    <a:pt x="1504" y="153"/>
                  </a:lnTo>
                  <a:cubicBezTo>
                    <a:pt x="1509" y="150"/>
                    <a:pt x="1516" y="146"/>
                    <a:pt x="1517" y="141"/>
                  </a:cubicBezTo>
                  <a:lnTo>
                    <a:pt x="1517" y="141"/>
                  </a:lnTo>
                  <a:cubicBezTo>
                    <a:pt x="1518" y="139"/>
                    <a:pt x="1518" y="137"/>
                    <a:pt x="1517" y="136"/>
                  </a:cubicBezTo>
                  <a:lnTo>
                    <a:pt x="1517" y="136"/>
                  </a:lnTo>
                  <a:cubicBezTo>
                    <a:pt x="1516" y="134"/>
                    <a:pt x="1514" y="132"/>
                    <a:pt x="1512" y="131"/>
                  </a:cubicBezTo>
                  <a:lnTo>
                    <a:pt x="1512" y="131"/>
                  </a:lnTo>
                  <a:cubicBezTo>
                    <a:pt x="1492" y="120"/>
                    <a:pt x="1469" y="114"/>
                    <a:pt x="1446" y="114"/>
                  </a:cubicBezTo>
                  <a:lnTo>
                    <a:pt x="1446" y="114"/>
                  </a:lnTo>
                  <a:cubicBezTo>
                    <a:pt x="1426" y="114"/>
                    <a:pt x="1408" y="118"/>
                    <a:pt x="1391" y="125"/>
                  </a:cubicBezTo>
                  <a:lnTo>
                    <a:pt x="1391" y="125"/>
                  </a:lnTo>
                  <a:cubicBezTo>
                    <a:pt x="1393" y="128"/>
                    <a:pt x="1394" y="131"/>
                    <a:pt x="1393" y="135"/>
                  </a:cubicBezTo>
                  <a:lnTo>
                    <a:pt x="1393" y="135"/>
                  </a:lnTo>
                  <a:cubicBezTo>
                    <a:pt x="1391" y="141"/>
                    <a:pt x="1386" y="147"/>
                    <a:pt x="1380" y="148"/>
                  </a:cubicBezTo>
                  <a:lnTo>
                    <a:pt x="1380" y="148"/>
                  </a:lnTo>
                  <a:cubicBezTo>
                    <a:pt x="1378" y="148"/>
                    <a:pt x="1376" y="148"/>
                    <a:pt x="1374" y="148"/>
                  </a:cubicBezTo>
                  <a:lnTo>
                    <a:pt x="1374" y="148"/>
                  </a:lnTo>
                  <a:cubicBezTo>
                    <a:pt x="1368" y="148"/>
                    <a:pt x="1363" y="147"/>
                    <a:pt x="1357" y="146"/>
                  </a:cubicBezTo>
                  <a:lnTo>
                    <a:pt x="1357" y="146"/>
                  </a:lnTo>
                  <a:cubicBezTo>
                    <a:pt x="1355" y="145"/>
                    <a:pt x="1354" y="144"/>
                    <a:pt x="1352" y="144"/>
                  </a:cubicBezTo>
                  <a:lnTo>
                    <a:pt x="1352" y="144"/>
                  </a:lnTo>
                  <a:cubicBezTo>
                    <a:pt x="1348" y="143"/>
                    <a:pt x="1344" y="142"/>
                    <a:pt x="1341" y="142"/>
                  </a:cubicBezTo>
                  <a:lnTo>
                    <a:pt x="1341" y="142"/>
                  </a:lnTo>
                  <a:cubicBezTo>
                    <a:pt x="1334" y="142"/>
                    <a:pt x="1329" y="144"/>
                    <a:pt x="1326" y="148"/>
                  </a:cubicBezTo>
                  <a:lnTo>
                    <a:pt x="1325" y="149"/>
                  </a:lnTo>
                  <a:lnTo>
                    <a:pt x="1321" y="134"/>
                  </a:lnTo>
                  <a:lnTo>
                    <a:pt x="1321" y="134"/>
                  </a:lnTo>
                  <a:cubicBezTo>
                    <a:pt x="1320" y="134"/>
                    <a:pt x="1319" y="134"/>
                    <a:pt x="1318" y="134"/>
                  </a:cubicBezTo>
                  <a:lnTo>
                    <a:pt x="1318" y="134"/>
                  </a:lnTo>
                  <a:cubicBezTo>
                    <a:pt x="1310" y="134"/>
                    <a:pt x="1303" y="141"/>
                    <a:pt x="1297" y="148"/>
                  </a:cubicBezTo>
                  <a:lnTo>
                    <a:pt x="1297" y="148"/>
                  </a:lnTo>
                  <a:cubicBezTo>
                    <a:pt x="1283" y="164"/>
                    <a:pt x="1265" y="178"/>
                    <a:pt x="1248" y="192"/>
                  </a:cubicBezTo>
                  <a:lnTo>
                    <a:pt x="1248" y="192"/>
                  </a:lnTo>
                  <a:cubicBezTo>
                    <a:pt x="1237" y="200"/>
                    <a:pt x="1228" y="203"/>
                    <a:pt x="1221" y="199"/>
                  </a:cubicBezTo>
                  <a:lnTo>
                    <a:pt x="1220" y="198"/>
                  </a:lnTo>
                  <a:lnTo>
                    <a:pt x="1221" y="198"/>
                  </a:lnTo>
                  <a:lnTo>
                    <a:pt x="1221" y="198"/>
                  </a:lnTo>
                  <a:cubicBezTo>
                    <a:pt x="1235" y="172"/>
                    <a:pt x="1252" y="150"/>
                    <a:pt x="1275" y="130"/>
                  </a:cubicBezTo>
                  <a:lnTo>
                    <a:pt x="1275" y="130"/>
                  </a:lnTo>
                  <a:cubicBezTo>
                    <a:pt x="1273" y="117"/>
                    <a:pt x="1269" y="109"/>
                    <a:pt x="1262" y="106"/>
                  </a:cubicBezTo>
                  <a:lnTo>
                    <a:pt x="1262" y="106"/>
                  </a:lnTo>
                  <a:cubicBezTo>
                    <a:pt x="1260" y="105"/>
                    <a:pt x="1257" y="105"/>
                    <a:pt x="1255" y="105"/>
                  </a:cubicBezTo>
                  <a:lnTo>
                    <a:pt x="1255" y="105"/>
                  </a:lnTo>
                  <a:cubicBezTo>
                    <a:pt x="1248" y="105"/>
                    <a:pt x="1240" y="109"/>
                    <a:pt x="1234" y="113"/>
                  </a:cubicBezTo>
                  <a:lnTo>
                    <a:pt x="1172" y="152"/>
                  </a:lnTo>
                  <a:lnTo>
                    <a:pt x="1172" y="152"/>
                  </a:lnTo>
                  <a:cubicBezTo>
                    <a:pt x="1168" y="156"/>
                    <a:pt x="1161" y="160"/>
                    <a:pt x="1154" y="160"/>
                  </a:cubicBezTo>
                  <a:lnTo>
                    <a:pt x="1153" y="160"/>
                  </a:lnTo>
                  <a:lnTo>
                    <a:pt x="1153" y="160"/>
                  </a:lnTo>
                  <a:cubicBezTo>
                    <a:pt x="1149" y="160"/>
                    <a:pt x="1144" y="158"/>
                    <a:pt x="1142" y="154"/>
                  </a:cubicBezTo>
                  <a:lnTo>
                    <a:pt x="1142" y="154"/>
                  </a:lnTo>
                  <a:cubicBezTo>
                    <a:pt x="1140" y="152"/>
                    <a:pt x="1139" y="148"/>
                    <a:pt x="1140" y="146"/>
                  </a:cubicBezTo>
                  <a:lnTo>
                    <a:pt x="1140" y="146"/>
                  </a:lnTo>
                  <a:cubicBezTo>
                    <a:pt x="1141" y="141"/>
                    <a:pt x="1146" y="137"/>
                    <a:pt x="1150" y="135"/>
                  </a:cubicBezTo>
                  <a:lnTo>
                    <a:pt x="1186" y="115"/>
                  </a:lnTo>
                  <a:lnTo>
                    <a:pt x="1186" y="115"/>
                  </a:lnTo>
                  <a:cubicBezTo>
                    <a:pt x="1184" y="111"/>
                    <a:pt x="1177" y="110"/>
                    <a:pt x="1173" y="110"/>
                  </a:cubicBezTo>
                  <a:lnTo>
                    <a:pt x="1173" y="110"/>
                  </a:lnTo>
                  <a:cubicBezTo>
                    <a:pt x="1172" y="110"/>
                    <a:pt x="1172" y="110"/>
                    <a:pt x="1172" y="110"/>
                  </a:cubicBezTo>
                  <a:lnTo>
                    <a:pt x="1172" y="110"/>
                  </a:lnTo>
                  <a:cubicBezTo>
                    <a:pt x="1116" y="112"/>
                    <a:pt x="1061" y="121"/>
                    <a:pt x="1007" y="137"/>
                  </a:cubicBezTo>
                  <a:lnTo>
                    <a:pt x="1006" y="137"/>
                  </a:lnTo>
                  <a:lnTo>
                    <a:pt x="1006" y="137"/>
                  </a:lnTo>
                  <a:lnTo>
                    <a:pt x="1006" y="137"/>
                  </a:lnTo>
                  <a:cubicBezTo>
                    <a:pt x="1004" y="136"/>
                    <a:pt x="1003" y="133"/>
                    <a:pt x="1003" y="131"/>
                  </a:cubicBezTo>
                  <a:lnTo>
                    <a:pt x="1003" y="131"/>
                  </a:lnTo>
                  <a:cubicBezTo>
                    <a:pt x="1003" y="125"/>
                    <a:pt x="1008" y="119"/>
                    <a:pt x="1013" y="116"/>
                  </a:cubicBezTo>
                  <a:lnTo>
                    <a:pt x="1013" y="116"/>
                  </a:lnTo>
                  <a:cubicBezTo>
                    <a:pt x="1028" y="106"/>
                    <a:pt x="1045" y="101"/>
                    <a:pt x="1063" y="101"/>
                  </a:cubicBezTo>
                  <a:lnTo>
                    <a:pt x="1063" y="101"/>
                  </a:lnTo>
                  <a:cubicBezTo>
                    <a:pt x="1069" y="101"/>
                    <a:pt x="1075" y="102"/>
                    <a:pt x="1081" y="103"/>
                  </a:cubicBezTo>
                  <a:lnTo>
                    <a:pt x="1081" y="103"/>
                  </a:lnTo>
                  <a:cubicBezTo>
                    <a:pt x="1081" y="101"/>
                    <a:pt x="1081" y="100"/>
                    <a:pt x="1082" y="98"/>
                  </a:cubicBezTo>
                  <a:lnTo>
                    <a:pt x="1082" y="98"/>
                  </a:lnTo>
                  <a:cubicBezTo>
                    <a:pt x="1085" y="94"/>
                    <a:pt x="1093" y="91"/>
                    <a:pt x="1099" y="91"/>
                  </a:cubicBezTo>
                  <a:lnTo>
                    <a:pt x="1194" y="87"/>
                  </a:lnTo>
                  <a:lnTo>
                    <a:pt x="1194" y="87"/>
                  </a:lnTo>
                  <a:cubicBezTo>
                    <a:pt x="1199" y="87"/>
                    <a:pt x="1205" y="87"/>
                    <a:pt x="1212" y="85"/>
                  </a:cubicBezTo>
                  <a:lnTo>
                    <a:pt x="1212" y="85"/>
                  </a:lnTo>
                  <a:cubicBezTo>
                    <a:pt x="1217" y="85"/>
                    <a:pt x="1222" y="84"/>
                    <a:pt x="1227" y="83"/>
                  </a:cubicBezTo>
                  <a:lnTo>
                    <a:pt x="1288" y="67"/>
                  </a:lnTo>
                  <a:lnTo>
                    <a:pt x="1288" y="67"/>
                  </a:lnTo>
                  <a:cubicBezTo>
                    <a:pt x="1289" y="67"/>
                    <a:pt x="1289" y="65"/>
                    <a:pt x="1289" y="64"/>
                  </a:cubicBezTo>
                  <a:lnTo>
                    <a:pt x="1289" y="64"/>
                  </a:lnTo>
                  <a:cubicBezTo>
                    <a:pt x="1288" y="62"/>
                    <a:pt x="1284" y="58"/>
                    <a:pt x="1279" y="57"/>
                  </a:cubicBezTo>
                  <a:lnTo>
                    <a:pt x="1279" y="57"/>
                  </a:lnTo>
                  <a:cubicBezTo>
                    <a:pt x="1256" y="52"/>
                    <a:pt x="1232" y="51"/>
                    <a:pt x="1209" y="52"/>
                  </a:cubicBezTo>
                  <a:lnTo>
                    <a:pt x="1207" y="52"/>
                  </a:lnTo>
                  <a:lnTo>
                    <a:pt x="1204" y="34"/>
                  </a:lnTo>
                  <a:lnTo>
                    <a:pt x="1204" y="34"/>
                  </a:lnTo>
                  <a:cubicBezTo>
                    <a:pt x="1202" y="35"/>
                    <a:pt x="1200" y="35"/>
                    <a:pt x="1198" y="35"/>
                  </a:cubicBezTo>
                  <a:lnTo>
                    <a:pt x="1198" y="35"/>
                  </a:lnTo>
                  <a:cubicBezTo>
                    <a:pt x="1192" y="35"/>
                    <a:pt x="1185" y="32"/>
                    <a:pt x="1179" y="27"/>
                  </a:cubicBezTo>
                  <a:lnTo>
                    <a:pt x="1179" y="27"/>
                  </a:lnTo>
                  <a:cubicBezTo>
                    <a:pt x="1176" y="26"/>
                    <a:pt x="1173" y="24"/>
                    <a:pt x="1171" y="23"/>
                  </a:cubicBezTo>
                  <a:lnTo>
                    <a:pt x="1171" y="23"/>
                  </a:lnTo>
                  <a:cubicBezTo>
                    <a:pt x="1161" y="18"/>
                    <a:pt x="1150" y="18"/>
                    <a:pt x="1140" y="18"/>
                  </a:cubicBezTo>
                  <a:lnTo>
                    <a:pt x="1140" y="18"/>
                  </a:lnTo>
                  <a:cubicBezTo>
                    <a:pt x="1133" y="18"/>
                    <a:pt x="1127" y="18"/>
                    <a:pt x="1120" y="17"/>
                  </a:cubicBezTo>
                  <a:lnTo>
                    <a:pt x="1120" y="17"/>
                  </a:lnTo>
                  <a:cubicBezTo>
                    <a:pt x="1114" y="16"/>
                    <a:pt x="1107" y="14"/>
                    <a:pt x="1100" y="12"/>
                  </a:cubicBezTo>
                  <a:lnTo>
                    <a:pt x="1100" y="12"/>
                  </a:lnTo>
                  <a:cubicBezTo>
                    <a:pt x="1098" y="11"/>
                    <a:pt x="1095" y="10"/>
                    <a:pt x="1092" y="10"/>
                  </a:cubicBezTo>
                  <a:lnTo>
                    <a:pt x="1092" y="10"/>
                  </a:lnTo>
                  <a:cubicBezTo>
                    <a:pt x="1075" y="5"/>
                    <a:pt x="1056" y="2"/>
                    <a:pt x="1031" y="2"/>
                  </a:cubicBezTo>
                  <a:lnTo>
                    <a:pt x="1031" y="2"/>
                  </a:lnTo>
                  <a:cubicBezTo>
                    <a:pt x="1025" y="2"/>
                    <a:pt x="1018" y="2"/>
                    <a:pt x="1010" y="3"/>
                  </a:cubicBezTo>
                  <a:lnTo>
                    <a:pt x="1010" y="3"/>
                  </a:lnTo>
                  <a:cubicBezTo>
                    <a:pt x="968" y="4"/>
                    <a:pt x="925" y="7"/>
                    <a:pt x="883" y="12"/>
                  </a:cubicBezTo>
                  <a:lnTo>
                    <a:pt x="883" y="12"/>
                  </a:lnTo>
                  <a:cubicBezTo>
                    <a:pt x="879" y="13"/>
                    <a:pt x="872" y="14"/>
                    <a:pt x="872" y="19"/>
                  </a:cubicBezTo>
                  <a:lnTo>
                    <a:pt x="872" y="19"/>
                  </a:lnTo>
                  <a:cubicBezTo>
                    <a:pt x="872" y="21"/>
                    <a:pt x="873" y="22"/>
                    <a:pt x="873" y="24"/>
                  </a:cubicBezTo>
                  <a:lnTo>
                    <a:pt x="873" y="24"/>
                  </a:lnTo>
                  <a:cubicBezTo>
                    <a:pt x="874" y="25"/>
                    <a:pt x="874" y="26"/>
                    <a:pt x="874" y="26"/>
                  </a:cubicBezTo>
                  <a:lnTo>
                    <a:pt x="874" y="26"/>
                  </a:lnTo>
                  <a:cubicBezTo>
                    <a:pt x="878" y="34"/>
                    <a:pt x="875" y="44"/>
                    <a:pt x="867" y="49"/>
                  </a:cubicBezTo>
                  <a:lnTo>
                    <a:pt x="867" y="49"/>
                  </a:lnTo>
                  <a:lnTo>
                    <a:pt x="850" y="46"/>
                  </a:lnTo>
                  <a:lnTo>
                    <a:pt x="850" y="44"/>
                  </a:lnTo>
                  <a:lnTo>
                    <a:pt x="850" y="44"/>
                  </a:lnTo>
                  <a:cubicBezTo>
                    <a:pt x="852" y="40"/>
                    <a:pt x="851" y="36"/>
                    <a:pt x="849" y="33"/>
                  </a:cubicBezTo>
                  <a:lnTo>
                    <a:pt x="849" y="33"/>
                  </a:lnTo>
                  <a:cubicBezTo>
                    <a:pt x="846" y="28"/>
                    <a:pt x="838" y="24"/>
                    <a:pt x="831" y="24"/>
                  </a:cubicBezTo>
                  <a:lnTo>
                    <a:pt x="831" y="24"/>
                  </a:lnTo>
                  <a:lnTo>
                    <a:pt x="831" y="24"/>
                  </a:lnTo>
                  <a:cubicBezTo>
                    <a:pt x="824" y="24"/>
                    <a:pt x="817" y="26"/>
                    <a:pt x="810" y="28"/>
                  </a:cubicBezTo>
                  <a:lnTo>
                    <a:pt x="810" y="28"/>
                  </a:lnTo>
                  <a:cubicBezTo>
                    <a:pt x="806" y="29"/>
                    <a:pt x="801" y="31"/>
                    <a:pt x="797" y="32"/>
                  </a:cubicBezTo>
                  <a:lnTo>
                    <a:pt x="797" y="32"/>
                  </a:lnTo>
                  <a:cubicBezTo>
                    <a:pt x="794" y="32"/>
                    <a:pt x="790" y="33"/>
                    <a:pt x="787" y="33"/>
                  </a:cubicBezTo>
                  <a:lnTo>
                    <a:pt x="787" y="33"/>
                  </a:lnTo>
                  <a:cubicBezTo>
                    <a:pt x="781" y="33"/>
                    <a:pt x="775" y="32"/>
                    <a:pt x="769" y="31"/>
                  </a:cubicBezTo>
                  <a:lnTo>
                    <a:pt x="769" y="31"/>
                  </a:lnTo>
                  <a:cubicBezTo>
                    <a:pt x="763" y="31"/>
                    <a:pt x="757" y="30"/>
                    <a:pt x="752" y="30"/>
                  </a:cubicBezTo>
                  <a:lnTo>
                    <a:pt x="752" y="30"/>
                  </a:lnTo>
                  <a:cubicBezTo>
                    <a:pt x="742" y="30"/>
                    <a:pt x="735" y="32"/>
                    <a:pt x="730" y="37"/>
                  </a:cubicBezTo>
                  <a:lnTo>
                    <a:pt x="729" y="37"/>
                  </a:lnTo>
                  <a:lnTo>
                    <a:pt x="665" y="40"/>
                  </a:lnTo>
                  <a:lnTo>
                    <a:pt x="665" y="40"/>
                  </a:lnTo>
                  <a:cubicBezTo>
                    <a:pt x="664" y="42"/>
                    <a:pt x="664" y="43"/>
                    <a:pt x="665" y="44"/>
                  </a:cubicBezTo>
                  <a:lnTo>
                    <a:pt x="665" y="44"/>
                  </a:lnTo>
                  <a:cubicBezTo>
                    <a:pt x="667" y="48"/>
                    <a:pt x="674" y="51"/>
                    <a:pt x="680" y="52"/>
                  </a:cubicBezTo>
                  <a:lnTo>
                    <a:pt x="680" y="52"/>
                  </a:lnTo>
                  <a:cubicBezTo>
                    <a:pt x="685" y="54"/>
                    <a:pt x="692" y="57"/>
                    <a:pt x="694" y="63"/>
                  </a:cubicBezTo>
                  <a:lnTo>
                    <a:pt x="694" y="63"/>
                  </a:lnTo>
                  <a:cubicBezTo>
                    <a:pt x="694" y="65"/>
                    <a:pt x="694" y="67"/>
                    <a:pt x="693" y="69"/>
                  </a:cubicBezTo>
                  <a:lnTo>
                    <a:pt x="693" y="69"/>
                  </a:lnTo>
                  <a:cubicBezTo>
                    <a:pt x="691" y="71"/>
                    <a:pt x="689" y="72"/>
                    <a:pt x="686" y="72"/>
                  </a:cubicBezTo>
                  <a:lnTo>
                    <a:pt x="686" y="72"/>
                  </a:lnTo>
                  <a:cubicBezTo>
                    <a:pt x="685" y="73"/>
                    <a:pt x="684" y="73"/>
                    <a:pt x="683" y="73"/>
                  </a:cubicBezTo>
                  <a:lnTo>
                    <a:pt x="683" y="73"/>
                  </a:lnTo>
                  <a:cubicBezTo>
                    <a:pt x="680" y="73"/>
                    <a:pt x="677" y="72"/>
                    <a:pt x="673" y="72"/>
                  </a:cubicBezTo>
                  <a:lnTo>
                    <a:pt x="673" y="72"/>
                  </a:lnTo>
                  <a:cubicBezTo>
                    <a:pt x="670" y="71"/>
                    <a:pt x="667" y="70"/>
                    <a:pt x="664" y="70"/>
                  </a:cubicBezTo>
                  <a:lnTo>
                    <a:pt x="664" y="70"/>
                  </a:lnTo>
                  <a:lnTo>
                    <a:pt x="664" y="70"/>
                  </a:lnTo>
                  <a:cubicBezTo>
                    <a:pt x="659" y="70"/>
                    <a:pt x="655" y="73"/>
                    <a:pt x="653" y="76"/>
                  </a:cubicBezTo>
                  <a:lnTo>
                    <a:pt x="653" y="76"/>
                  </a:lnTo>
                  <a:cubicBezTo>
                    <a:pt x="652" y="78"/>
                    <a:pt x="652" y="79"/>
                    <a:pt x="652" y="83"/>
                  </a:cubicBezTo>
                  <a:lnTo>
                    <a:pt x="652" y="83"/>
                  </a:lnTo>
                  <a:cubicBezTo>
                    <a:pt x="654" y="85"/>
                    <a:pt x="657" y="87"/>
                    <a:pt x="661" y="88"/>
                  </a:cubicBezTo>
                  <a:lnTo>
                    <a:pt x="661" y="88"/>
                  </a:lnTo>
                  <a:cubicBezTo>
                    <a:pt x="678" y="95"/>
                    <a:pt x="694" y="103"/>
                    <a:pt x="710" y="112"/>
                  </a:cubicBezTo>
                  <a:lnTo>
                    <a:pt x="710" y="112"/>
                  </a:lnTo>
                  <a:cubicBezTo>
                    <a:pt x="716" y="116"/>
                    <a:pt x="723" y="123"/>
                    <a:pt x="724" y="130"/>
                  </a:cubicBezTo>
                  <a:lnTo>
                    <a:pt x="724" y="130"/>
                  </a:lnTo>
                  <a:cubicBezTo>
                    <a:pt x="724" y="133"/>
                    <a:pt x="723" y="136"/>
                    <a:pt x="721" y="138"/>
                  </a:cubicBezTo>
                  <a:lnTo>
                    <a:pt x="720" y="139"/>
                  </a:lnTo>
                  <a:lnTo>
                    <a:pt x="719" y="139"/>
                  </a:lnTo>
                  <a:lnTo>
                    <a:pt x="719" y="139"/>
                  </a:lnTo>
                  <a:cubicBezTo>
                    <a:pt x="705" y="135"/>
                    <a:pt x="691" y="127"/>
                    <a:pt x="679" y="117"/>
                  </a:cubicBezTo>
                  <a:lnTo>
                    <a:pt x="677" y="115"/>
                  </a:lnTo>
                  <a:lnTo>
                    <a:pt x="677" y="115"/>
                  </a:lnTo>
                  <a:cubicBezTo>
                    <a:pt x="675" y="113"/>
                    <a:pt x="672" y="111"/>
                    <a:pt x="668" y="109"/>
                  </a:cubicBezTo>
                  <a:lnTo>
                    <a:pt x="668" y="109"/>
                  </a:lnTo>
                  <a:cubicBezTo>
                    <a:pt x="665" y="107"/>
                    <a:pt x="661" y="107"/>
                    <a:pt x="658" y="107"/>
                  </a:cubicBezTo>
                  <a:lnTo>
                    <a:pt x="658" y="107"/>
                  </a:lnTo>
                  <a:cubicBezTo>
                    <a:pt x="656" y="106"/>
                    <a:pt x="655" y="106"/>
                    <a:pt x="654" y="106"/>
                  </a:cubicBezTo>
                  <a:lnTo>
                    <a:pt x="654" y="106"/>
                  </a:lnTo>
                  <a:cubicBezTo>
                    <a:pt x="640" y="104"/>
                    <a:pt x="628" y="96"/>
                    <a:pt x="617" y="89"/>
                  </a:cubicBezTo>
                  <a:lnTo>
                    <a:pt x="617" y="89"/>
                  </a:lnTo>
                  <a:cubicBezTo>
                    <a:pt x="612" y="86"/>
                    <a:pt x="608" y="83"/>
                    <a:pt x="604" y="81"/>
                  </a:cubicBezTo>
                  <a:lnTo>
                    <a:pt x="604" y="81"/>
                  </a:lnTo>
                  <a:cubicBezTo>
                    <a:pt x="594" y="75"/>
                    <a:pt x="583" y="72"/>
                    <a:pt x="574" y="72"/>
                  </a:cubicBezTo>
                  <a:lnTo>
                    <a:pt x="574" y="72"/>
                  </a:lnTo>
                  <a:cubicBezTo>
                    <a:pt x="565" y="72"/>
                    <a:pt x="558" y="74"/>
                    <a:pt x="553" y="79"/>
                  </a:cubicBezTo>
                  <a:lnTo>
                    <a:pt x="580" y="103"/>
                  </a:lnTo>
                  <a:lnTo>
                    <a:pt x="580" y="103"/>
                  </a:lnTo>
                  <a:cubicBezTo>
                    <a:pt x="586" y="109"/>
                    <a:pt x="589" y="113"/>
                    <a:pt x="587" y="117"/>
                  </a:cubicBezTo>
                  <a:lnTo>
                    <a:pt x="586" y="117"/>
                  </a:lnTo>
                  <a:lnTo>
                    <a:pt x="586" y="118"/>
                  </a:lnTo>
                  <a:lnTo>
                    <a:pt x="586" y="118"/>
                  </a:lnTo>
                  <a:cubicBezTo>
                    <a:pt x="575" y="122"/>
                    <a:pt x="560" y="120"/>
                    <a:pt x="547" y="113"/>
                  </a:cubicBezTo>
                  <a:lnTo>
                    <a:pt x="547" y="113"/>
                  </a:lnTo>
                  <a:cubicBezTo>
                    <a:pt x="537" y="108"/>
                    <a:pt x="528" y="101"/>
                    <a:pt x="521" y="94"/>
                  </a:cubicBezTo>
                  <a:lnTo>
                    <a:pt x="521" y="94"/>
                  </a:lnTo>
                  <a:cubicBezTo>
                    <a:pt x="518" y="91"/>
                    <a:pt x="516" y="90"/>
                    <a:pt x="515" y="89"/>
                  </a:cubicBezTo>
                  <a:lnTo>
                    <a:pt x="515" y="89"/>
                  </a:lnTo>
                  <a:cubicBezTo>
                    <a:pt x="513" y="87"/>
                    <a:pt x="510" y="85"/>
                    <a:pt x="508" y="85"/>
                  </a:cubicBezTo>
                  <a:lnTo>
                    <a:pt x="508" y="85"/>
                  </a:lnTo>
                  <a:cubicBezTo>
                    <a:pt x="503" y="86"/>
                    <a:pt x="503" y="94"/>
                    <a:pt x="503" y="96"/>
                  </a:cubicBezTo>
                  <a:lnTo>
                    <a:pt x="504" y="119"/>
                  </a:lnTo>
                  <a:lnTo>
                    <a:pt x="504" y="119"/>
                  </a:lnTo>
                  <a:cubicBezTo>
                    <a:pt x="504" y="129"/>
                    <a:pt x="503" y="139"/>
                    <a:pt x="497" y="146"/>
                  </a:cubicBezTo>
                  <a:lnTo>
                    <a:pt x="497" y="146"/>
                  </a:lnTo>
                  <a:cubicBezTo>
                    <a:pt x="494" y="148"/>
                    <a:pt x="491" y="150"/>
                    <a:pt x="486" y="150"/>
                  </a:cubicBezTo>
                  <a:lnTo>
                    <a:pt x="486" y="150"/>
                  </a:lnTo>
                  <a:cubicBezTo>
                    <a:pt x="481" y="150"/>
                    <a:pt x="475" y="147"/>
                    <a:pt x="475" y="141"/>
                  </a:cubicBezTo>
                  <a:lnTo>
                    <a:pt x="475" y="141"/>
                  </a:lnTo>
                  <a:cubicBezTo>
                    <a:pt x="475" y="137"/>
                    <a:pt x="476" y="135"/>
                    <a:pt x="477" y="132"/>
                  </a:cubicBezTo>
                  <a:lnTo>
                    <a:pt x="477" y="131"/>
                  </a:lnTo>
                  <a:lnTo>
                    <a:pt x="477" y="131"/>
                  </a:lnTo>
                  <a:cubicBezTo>
                    <a:pt x="484" y="115"/>
                    <a:pt x="485" y="96"/>
                    <a:pt x="472" y="89"/>
                  </a:cubicBezTo>
                  <a:lnTo>
                    <a:pt x="472" y="89"/>
                  </a:lnTo>
                  <a:cubicBezTo>
                    <a:pt x="469" y="87"/>
                    <a:pt x="465" y="86"/>
                    <a:pt x="461" y="86"/>
                  </a:cubicBezTo>
                  <a:lnTo>
                    <a:pt x="461" y="86"/>
                  </a:lnTo>
                  <a:cubicBezTo>
                    <a:pt x="456" y="86"/>
                    <a:pt x="451" y="87"/>
                    <a:pt x="447" y="88"/>
                  </a:cubicBezTo>
                  <a:lnTo>
                    <a:pt x="359" y="106"/>
                  </a:lnTo>
                  <a:lnTo>
                    <a:pt x="359" y="106"/>
                  </a:lnTo>
                  <a:cubicBezTo>
                    <a:pt x="366" y="114"/>
                    <a:pt x="370" y="124"/>
                    <a:pt x="370" y="134"/>
                  </a:cubicBezTo>
                  <a:lnTo>
                    <a:pt x="370" y="135"/>
                  </a:lnTo>
                  <a:lnTo>
                    <a:pt x="369" y="135"/>
                  </a:lnTo>
                  <a:lnTo>
                    <a:pt x="369" y="135"/>
                  </a:lnTo>
                  <a:cubicBezTo>
                    <a:pt x="362" y="134"/>
                    <a:pt x="357" y="130"/>
                    <a:pt x="352" y="126"/>
                  </a:cubicBezTo>
                  <a:lnTo>
                    <a:pt x="352" y="126"/>
                  </a:lnTo>
                  <a:cubicBezTo>
                    <a:pt x="349" y="123"/>
                    <a:pt x="346" y="121"/>
                    <a:pt x="343" y="119"/>
                  </a:cubicBezTo>
                  <a:lnTo>
                    <a:pt x="343" y="119"/>
                  </a:lnTo>
                  <a:cubicBezTo>
                    <a:pt x="338" y="117"/>
                    <a:pt x="332" y="115"/>
                    <a:pt x="326" y="115"/>
                  </a:cubicBezTo>
                  <a:lnTo>
                    <a:pt x="326" y="115"/>
                  </a:lnTo>
                  <a:cubicBezTo>
                    <a:pt x="314" y="115"/>
                    <a:pt x="300" y="120"/>
                    <a:pt x="288" y="126"/>
                  </a:cubicBezTo>
                  <a:lnTo>
                    <a:pt x="288" y="126"/>
                  </a:lnTo>
                  <a:cubicBezTo>
                    <a:pt x="297" y="134"/>
                    <a:pt x="302" y="144"/>
                    <a:pt x="303" y="156"/>
                  </a:cubicBezTo>
                  <a:lnTo>
                    <a:pt x="303" y="156"/>
                  </a:lnTo>
                  <a:cubicBezTo>
                    <a:pt x="305" y="162"/>
                    <a:pt x="303" y="169"/>
                    <a:pt x="299" y="172"/>
                  </a:cubicBezTo>
                  <a:lnTo>
                    <a:pt x="299" y="172"/>
                  </a:lnTo>
                  <a:cubicBezTo>
                    <a:pt x="297" y="175"/>
                    <a:pt x="294" y="177"/>
                    <a:pt x="291" y="176"/>
                  </a:cubicBezTo>
                  <a:lnTo>
                    <a:pt x="291" y="176"/>
                  </a:lnTo>
                  <a:cubicBezTo>
                    <a:pt x="287" y="175"/>
                    <a:pt x="285" y="173"/>
                    <a:pt x="283" y="170"/>
                  </a:cubicBezTo>
                  <a:lnTo>
                    <a:pt x="283" y="170"/>
                  </a:lnTo>
                  <a:cubicBezTo>
                    <a:pt x="282" y="170"/>
                    <a:pt x="281" y="169"/>
                    <a:pt x="281" y="169"/>
                  </a:cubicBezTo>
                  <a:lnTo>
                    <a:pt x="281" y="169"/>
                  </a:lnTo>
                  <a:cubicBezTo>
                    <a:pt x="275" y="164"/>
                    <a:pt x="266" y="161"/>
                    <a:pt x="256" y="161"/>
                  </a:cubicBezTo>
                  <a:lnTo>
                    <a:pt x="256" y="161"/>
                  </a:lnTo>
                  <a:cubicBezTo>
                    <a:pt x="253" y="161"/>
                    <a:pt x="250" y="161"/>
                    <a:pt x="247" y="161"/>
                  </a:cubicBezTo>
                  <a:lnTo>
                    <a:pt x="247" y="161"/>
                  </a:lnTo>
                  <a:cubicBezTo>
                    <a:pt x="234" y="164"/>
                    <a:pt x="223" y="170"/>
                    <a:pt x="213" y="175"/>
                  </a:cubicBezTo>
                  <a:lnTo>
                    <a:pt x="183" y="192"/>
                  </a:lnTo>
                  <a:lnTo>
                    <a:pt x="183" y="192"/>
                  </a:lnTo>
                  <a:cubicBezTo>
                    <a:pt x="179" y="194"/>
                    <a:pt x="175" y="196"/>
                    <a:pt x="171" y="199"/>
                  </a:cubicBezTo>
                  <a:lnTo>
                    <a:pt x="171" y="199"/>
                  </a:lnTo>
                  <a:cubicBezTo>
                    <a:pt x="170" y="200"/>
                    <a:pt x="168" y="202"/>
                    <a:pt x="166" y="204"/>
                  </a:cubicBezTo>
                  <a:lnTo>
                    <a:pt x="166" y="204"/>
                  </a:lnTo>
                  <a:cubicBezTo>
                    <a:pt x="166" y="204"/>
                    <a:pt x="165" y="205"/>
                    <a:pt x="164" y="205"/>
                  </a:cubicBezTo>
                  <a:lnTo>
                    <a:pt x="164" y="205"/>
                  </a:lnTo>
                  <a:cubicBezTo>
                    <a:pt x="157" y="212"/>
                    <a:pt x="148" y="217"/>
                    <a:pt x="138" y="221"/>
                  </a:cubicBezTo>
                  <a:lnTo>
                    <a:pt x="142" y="229"/>
                  </a:lnTo>
                  <a:lnTo>
                    <a:pt x="187" y="230"/>
                  </a:lnTo>
                  <a:lnTo>
                    <a:pt x="187" y="230"/>
                  </a:lnTo>
                  <a:cubicBezTo>
                    <a:pt x="192" y="230"/>
                    <a:pt x="197" y="230"/>
                    <a:pt x="201" y="233"/>
                  </a:cubicBezTo>
                  <a:lnTo>
                    <a:pt x="201" y="233"/>
                  </a:lnTo>
                  <a:cubicBezTo>
                    <a:pt x="207" y="239"/>
                    <a:pt x="205" y="250"/>
                    <a:pt x="200" y="256"/>
                  </a:cubicBezTo>
                  <a:lnTo>
                    <a:pt x="200" y="256"/>
                  </a:lnTo>
                  <a:cubicBezTo>
                    <a:pt x="198" y="258"/>
                    <a:pt x="197" y="260"/>
                    <a:pt x="196" y="261"/>
                  </a:cubicBezTo>
                  <a:lnTo>
                    <a:pt x="196" y="261"/>
                  </a:lnTo>
                  <a:cubicBezTo>
                    <a:pt x="192" y="266"/>
                    <a:pt x="189" y="271"/>
                    <a:pt x="187" y="276"/>
                  </a:cubicBezTo>
                  <a:lnTo>
                    <a:pt x="187" y="276"/>
                  </a:lnTo>
                  <a:cubicBezTo>
                    <a:pt x="187" y="278"/>
                    <a:pt x="187" y="280"/>
                    <a:pt x="187" y="282"/>
                  </a:cubicBezTo>
                  <a:lnTo>
                    <a:pt x="187" y="282"/>
                  </a:lnTo>
                  <a:cubicBezTo>
                    <a:pt x="187" y="285"/>
                    <a:pt x="187" y="289"/>
                    <a:pt x="185" y="292"/>
                  </a:cubicBezTo>
                  <a:lnTo>
                    <a:pt x="185" y="292"/>
                  </a:lnTo>
                  <a:cubicBezTo>
                    <a:pt x="182" y="295"/>
                    <a:pt x="179" y="297"/>
                    <a:pt x="174" y="297"/>
                  </a:cubicBezTo>
                  <a:lnTo>
                    <a:pt x="174" y="297"/>
                  </a:lnTo>
                  <a:cubicBezTo>
                    <a:pt x="173" y="297"/>
                    <a:pt x="171" y="297"/>
                    <a:pt x="170" y="297"/>
                  </a:cubicBezTo>
                  <a:lnTo>
                    <a:pt x="170" y="297"/>
                  </a:lnTo>
                  <a:cubicBezTo>
                    <a:pt x="166" y="296"/>
                    <a:pt x="163" y="296"/>
                    <a:pt x="160" y="295"/>
                  </a:cubicBezTo>
                  <a:lnTo>
                    <a:pt x="160" y="295"/>
                  </a:lnTo>
                  <a:cubicBezTo>
                    <a:pt x="150" y="295"/>
                    <a:pt x="140" y="293"/>
                    <a:pt x="130" y="293"/>
                  </a:cubicBezTo>
                  <a:lnTo>
                    <a:pt x="130" y="293"/>
                  </a:lnTo>
                  <a:cubicBezTo>
                    <a:pt x="115" y="293"/>
                    <a:pt x="103" y="296"/>
                    <a:pt x="92" y="300"/>
                  </a:cubicBezTo>
                  <a:lnTo>
                    <a:pt x="92" y="300"/>
                  </a:lnTo>
                  <a:cubicBezTo>
                    <a:pt x="86" y="303"/>
                    <a:pt x="81" y="307"/>
                    <a:pt x="75" y="311"/>
                  </a:cubicBezTo>
                  <a:lnTo>
                    <a:pt x="75" y="311"/>
                  </a:lnTo>
                  <a:cubicBezTo>
                    <a:pt x="68" y="315"/>
                    <a:pt x="60" y="320"/>
                    <a:pt x="51" y="323"/>
                  </a:cubicBezTo>
                  <a:lnTo>
                    <a:pt x="51" y="323"/>
                  </a:lnTo>
                  <a:cubicBezTo>
                    <a:pt x="47" y="324"/>
                    <a:pt x="42" y="325"/>
                    <a:pt x="38" y="326"/>
                  </a:cubicBezTo>
                  <a:lnTo>
                    <a:pt x="38" y="326"/>
                  </a:lnTo>
                  <a:cubicBezTo>
                    <a:pt x="32" y="326"/>
                    <a:pt x="26" y="328"/>
                    <a:pt x="20" y="330"/>
                  </a:cubicBezTo>
                  <a:lnTo>
                    <a:pt x="20" y="330"/>
                  </a:lnTo>
                  <a:cubicBezTo>
                    <a:pt x="11" y="334"/>
                    <a:pt x="3" y="344"/>
                    <a:pt x="5" y="353"/>
                  </a:cubicBezTo>
                  <a:lnTo>
                    <a:pt x="5" y="353"/>
                  </a:lnTo>
                  <a:cubicBezTo>
                    <a:pt x="27" y="353"/>
                    <a:pt x="46" y="362"/>
                    <a:pt x="66" y="371"/>
                  </a:cubicBezTo>
                  <a:lnTo>
                    <a:pt x="66" y="371"/>
                  </a:lnTo>
                  <a:cubicBezTo>
                    <a:pt x="68" y="371"/>
                    <a:pt x="70" y="372"/>
                    <a:pt x="72" y="373"/>
                  </a:cubicBezTo>
                  <a:lnTo>
                    <a:pt x="72" y="373"/>
                  </a:lnTo>
                  <a:cubicBezTo>
                    <a:pt x="81" y="377"/>
                    <a:pt x="93" y="382"/>
                    <a:pt x="104" y="382"/>
                  </a:cubicBezTo>
                  <a:lnTo>
                    <a:pt x="104" y="382"/>
                  </a:lnTo>
                  <a:cubicBezTo>
                    <a:pt x="110" y="382"/>
                    <a:pt x="115" y="380"/>
                    <a:pt x="120" y="378"/>
                  </a:cubicBezTo>
                  <a:lnTo>
                    <a:pt x="120" y="378"/>
                  </a:lnTo>
                  <a:cubicBezTo>
                    <a:pt x="122" y="377"/>
                    <a:pt x="124" y="376"/>
                    <a:pt x="126" y="374"/>
                  </a:cubicBezTo>
                  <a:lnTo>
                    <a:pt x="126" y="374"/>
                  </a:lnTo>
                  <a:cubicBezTo>
                    <a:pt x="129" y="372"/>
                    <a:pt x="132" y="370"/>
                    <a:pt x="135" y="369"/>
                  </a:cubicBezTo>
                  <a:lnTo>
                    <a:pt x="135" y="369"/>
                  </a:lnTo>
                  <a:cubicBezTo>
                    <a:pt x="137" y="368"/>
                    <a:pt x="139" y="368"/>
                    <a:pt x="141" y="368"/>
                  </a:cubicBezTo>
                  <a:lnTo>
                    <a:pt x="141" y="368"/>
                  </a:lnTo>
                  <a:cubicBezTo>
                    <a:pt x="153" y="368"/>
                    <a:pt x="163" y="379"/>
                    <a:pt x="170" y="387"/>
                  </a:cubicBezTo>
                  <a:lnTo>
                    <a:pt x="170" y="387"/>
                  </a:lnTo>
                  <a:cubicBezTo>
                    <a:pt x="171" y="388"/>
                    <a:pt x="171" y="389"/>
                    <a:pt x="171" y="390"/>
                  </a:cubicBezTo>
                  <a:lnTo>
                    <a:pt x="171" y="390"/>
                  </a:lnTo>
                  <a:cubicBezTo>
                    <a:pt x="170" y="392"/>
                    <a:pt x="168" y="393"/>
                    <a:pt x="166" y="393"/>
                  </a:cubicBezTo>
                  <a:lnTo>
                    <a:pt x="166" y="393"/>
                  </a:lnTo>
                  <a:cubicBezTo>
                    <a:pt x="168" y="395"/>
                    <a:pt x="169" y="398"/>
                    <a:pt x="169" y="400"/>
                  </a:cubicBezTo>
                  <a:lnTo>
                    <a:pt x="169" y="401"/>
                  </a:lnTo>
                  <a:lnTo>
                    <a:pt x="169" y="401"/>
                  </a:lnTo>
                  <a:lnTo>
                    <a:pt x="169" y="401"/>
                  </a:lnTo>
                  <a:cubicBezTo>
                    <a:pt x="166" y="405"/>
                    <a:pt x="162" y="407"/>
                    <a:pt x="157" y="407"/>
                  </a:cubicBezTo>
                  <a:lnTo>
                    <a:pt x="157" y="407"/>
                  </a:lnTo>
                  <a:cubicBezTo>
                    <a:pt x="154" y="407"/>
                    <a:pt x="150" y="406"/>
                    <a:pt x="148" y="405"/>
                  </a:cubicBezTo>
                  <a:lnTo>
                    <a:pt x="148" y="405"/>
                  </a:lnTo>
                  <a:cubicBezTo>
                    <a:pt x="145" y="404"/>
                    <a:pt x="143" y="403"/>
                    <a:pt x="140" y="401"/>
                  </a:cubicBezTo>
                  <a:lnTo>
                    <a:pt x="140" y="401"/>
                  </a:lnTo>
                  <a:cubicBezTo>
                    <a:pt x="136" y="399"/>
                    <a:pt x="132" y="397"/>
                    <a:pt x="127" y="396"/>
                  </a:cubicBezTo>
                  <a:lnTo>
                    <a:pt x="127" y="396"/>
                  </a:lnTo>
                  <a:cubicBezTo>
                    <a:pt x="126" y="396"/>
                    <a:pt x="125" y="396"/>
                    <a:pt x="124" y="396"/>
                  </a:cubicBezTo>
                  <a:lnTo>
                    <a:pt x="124" y="396"/>
                  </a:lnTo>
                  <a:cubicBezTo>
                    <a:pt x="117" y="396"/>
                    <a:pt x="111" y="399"/>
                    <a:pt x="105" y="401"/>
                  </a:cubicBezTo>
                  <a:lnTo>
                    <a:pt x="105" y="401"/>
                  </a:lnTo>
                  <a:cubicBezTo>
                    <a:pt x="98" y="404"/>
                    <a:pt x="92" y="406"/>
                    <a:pt x="86" y="406"/>
                  </a:cubicBezTo>
                  <a:lnTo>
                    <a:pt x="86" y="406"/>
                  </a:lnTo>
                  <a:cubicBezTo>
                    <a:pt x="81" y="407"/>
                    <a:pt x="77" y="406"/>
                    <a:pt x="73" y="405"/>
                  </a:cubicBezTo>
                  <a:lnTo>
                    <a:pt x="73" y="405"/>
                  </a:lnTo>
                  <a:cubicBezTo>
                    <a:pt x="70" y="405"/>
                    <a:pt x="67" y="404"/>
                    <a:pt x="63" y="404"/>
                  </a:cubicBezTo>
                  <a:lnTo>
                    <a:pt x="63" y="404"/>
                  </a:lnTo>
                  <a:lnTo>
                    <a:pt x="63" y="404"/>
                  </a:lnTo>
                  <a:cubicBezTo>
                    <a:pt x="56" y="404"/>
                    <a:pt x="48" y="407"/>
                    <a:pt x="46" y="413"/>
                  </a:cubicBezTo>
                  <a:lnTo>
                    <a:pt x="46" y="413"/>
                  </a:lnTo>
                  <a:cubicBezTo>
                    <a:pt x="55" y="413"/>
                    <a:pt x="63" y="416"/>
                    <a:pt x="71" y="418"/>
                  </a:cubicBezTo>
                  <a:lnTo>
                    <a:pt x="71" y="418"/>
                  </a:lnTo>
                  <a:cubicBezTo>
                    <a:pt x="79" y="420"/>
                    <a:pt x="87" y="423"/>
                    <a:pt x="96" y="423"/>
                  </a:cubicBezTo>
                  <a:lnTo>
                    <a:pt x="97" y="423"/>
                  </a:lnTo>
                  <a:lnTo>
                    <a:pt x="97" y="424"/>
                  </a:lnTo>
                  <a:lnTo>
                    <a:pt x="97" y="424"/>
                  </a:lnTo>
                  <a:cubicBezTo>
                    <a:pt x="97" y="429"/>
                    <a:pt x="97" y="434"/>
                    <a:pt x="96" y="438"/>
                  </a:cubicBezTo>
                  <a:lnTo>
                    <a:pt x="96" y="439"/>
                  </a:lnTo>
                  <a:lnTo>
                    <a:pt x="96" y="439"/>
                  </a:lnTo>
                  <a:lnTo>
                    <a:pt x="96" y="439"/>
                  </a:lnTo>
                  <a:cubicBezTo>
                    <a:pt x="90" y="440"/>
                    <a:pt x="85" y="440"/>
                    <a:pt x="79" y="440"/>
                  </a:cubicBezTo>
                  <a:lnTo>
                    <a:pt x="79" y="440"/>
                  </a:lnTo>
                  <a:cubicBezTo>
                    <a:pt x="78" y="447"/>
                    <a:pt x="88" y="452"/>
                    <a:pt x="92" y="453"/>
                  </a:cubicBezTo>
                  <a:lnTo>
                    <a:pt x="125" y="467"/>
                  </a:lnTo>
                  <a:lnTo>
                    <a:pt x="125" y="467"/>
                  </a:lnTo>
                  <a:cubicBezTo>
                    <a:pt x="134" y="470"/>
                    <a:pt x="143" y="474"/>
                    <a:pt x="154" y="474"/>
                  </a:cubicBezTo>
                  <a:lnTo>
                    <a:pt x="154" y="474"/>
                  </a:lnTo>
                  <a:cubicBezTo>
                    <a:pt x="153" y="467"/>
                    <a:pt x="154" y="458"/>
                    <a:pt x="154" y="451"/>
                  </a:cubicBezTo>
                  <a:lnTo>
                    <a:pt x="155" y="450"/>
                  </a:lnTo>
                  <a:lnTo>
                    <a:pt x="170" y="450"/>
                  </a:lnTo>
                  <a:lnTo>
                    <a:pt x="170" y="451"/>
                  </a:lnTo>
                  <a:lnTo>
                    <a:pt x="170" y="451"/>
                  </a:lnTo>
                  <a:cubicBezTo>
                    <a:pt x="171" y="456"/>
                    <a:pt x="174" y="462"/>
                    <a:pt x="179" y="465"/>
                  </a:cubicBezTo>
                  <a:lnTo>
                    <a:pt x="179" y="465"/>
                  </a:lnTo>
                  <a:cubicBezTo>
                    <a:pt x="181" y="467"/>
                    <a:pt x="183" y="467"/>
                    <a:pt x="185" y="467"/>
                  </a:cubicBezTo>
                  <a:lnTo>
                    <a:pt x="185" y="467"/>
                  </a:lnTo>
                  <a:cubicBezTo>
                    <a:pt x="189" y="467"/>
                    <a:pt x="192" y="466"/>
                    <a:pt x="193" y="463"/>
                  </a:cubicBezTo>
                  <a:lnTo>
                    <a:pt x="193" y="463"/>
                  </a:lnTo>
                  <a:cubicBezTo>
                    <a:pt x="193" y="462"/>
                    <a:pt x="194" y="461"/>
                    <a:pt x="194" y="459"/>
                  </a:cubicBezTo>
                  <a:lnTo>
                    <a:pt x="194" y="459"/>
                  </a:lnTo>
                  <a:cubicBezTo>
                    <a:pt x="195" y="457"/>
                    <a:pt x="195" y="456"/>
                    <a:pt x="196" y="454"/>
                  </a:cubicBezTo>
                  <a:lnTo>
                    <a:pt x="196" y="454"/>
                  </a:lnTo>
                  <a:cubicBezTo>
                    <a:pt x="198" y="452"/>
                    <a:pt x="200" y="451"/>
                    <a:pt x="204" y="451"/>
                  </a:cubicBezTo>
                  <a:lnTo>
                    <a:pt x="204" y="451"/>
                  </a:lnTo>
                  <a:cubicBezTo>
                    <a:pt x="206" y="451"/>
                    <a:pt x="209" y="451"/>
                    <a:pt x="211" y="452"/>
                  </a:cubicBezTo>
                  <a:lnTo>
                    <a:pt x="211" y="452"/>
                  </a:lnTo>
                  <a:cubicBezTo>
                    <a:pt x="212" y="452"/>
                    <a:pt x="213" y="453"/>
                    <a:pt x="213" y="454"/>
                  </a:cubicBezTo>
                  <a:lnTo>
                    <a:pt x="213" y="454"/>
                  </a:lnTo>
                  <a:cubicBezTo>
                    <a:pt x="217" y="456"/>
                    <a:pt x="222" y="457"/>
                    <a:pt x="225" y="456"/>
                  </a:cubicBezTo>
                  <a:lnTo>
                    <a:pt x="225" y="456"/>
                  </a:lnTo>
                  <a:cubicBezTo>
                    <a:pt x="228" y="456"/>
                    <a:pt x="229" y="454"/>
                    <a:pt x="231" y="452"/>
                  </a:cubicBezTo>
                  <a:lnTo>
                    <a:pt x="231" y="452"/>
                  </a:lnTo>
                  <a:cubicBezTo>
                    <a:pt x="231" y="449"/>
                    <a:pt x="232" y="447"/>
                    <a:pt x="231" y="445"/>
                  </a:cubicBezTo>
                  <a:lnTo>
                    <a:pt x="230" y="443"/>
                  </a:lnTo>
                  <a:lnTo>
                    <a:pt x="232" y="443"/>
                  </a:lnTo>
                  <a:lnTo>
                    <a:pt x="232" y="443"/>
                  </a:lnTo>
                  <a:cubicBezTo>
                    <a:pt x="247" y="443"/>
                    <a:pt x="261" y="449"/>
                    <a:pt x="275" y="454"/>
                  </a:cubicBezTo>
                  <a:lnTo>
                    <a:pt x="275" y="454"/>
                  </a:lnTo>
                  <a:cubicBezTo>
                    <a:pt x="289" y="458"/>
                    <a:pt x="302" y="463"/>
                    <a:pt x="316" y="464"/>
                  </a:cubicBezTo>
                  <a:lnTo>
                    <a:pt x="317" y="464"/>
                  </a:lnTo>
                  <a:lnTo>
                    <a:pt x="317" y="464"/>
                  </a:lnTo>
                  <a:cubicBezTo>
                    <a:pt x="319" y="464"/>
                    <a:pt x="321" y="464"/>
                    <a:pt x="323" y="465"/>
                  </a:cubicBezTo>
                  <a:lnTo>
                    <a:pt x="323" y="465"/>
                  </a:lnTo>
                  <a:cubicBezTo>
                    <a:pt x="326" y="467"/>
                    <a:pt x="326" y="469"/>
                    <a:pt x="327" y="471"/>
                  </a:cubicBezTo>
                  <a:lnTo>
                    <a:pt x="327" y="471"/>
                  </a:lnTo>
                  <a:cubicBezTo>
                    <a:pt x="327" y="472"/>
                    <a:pt x="328" y="473"/>
                    <a:pt x="328" y="473"/>
                  </a:cubicBezTo>
                  <a:lnTo>
                    <a:pt x="328" y="473"/>
                  </a:lnTo>
                  <a:cubicBezTo>
                    <a:pt x="332" y="481"/>
                    <a:pt x="340" y="484"/>
                    <a:pt x="348" y="486"/>
                  </a:cubicBezTo>
                  <a:lnTo>
                    <a:pt x="348" y="486"/>
                  </a:lnTo>
                  <a:cubicBezTo>
                    <a:pt x="357" y="490"/>
                    <a:pt x="367" y="493"/>
                    <a:pt x="369" y="502"/>
                  </a:cubicBezTo>
                  <a:lnTo>
                    <a:pt x="369" y="502"/>
                  </a:lnTo>
                  <a:cubicBezTo>
                    <a:pt x="370" y="503"/>
                    <a:pt x="370" y="505"/>
                    <a:pt x="370" y="506"/>
                  </a:cubicBezTo>
                  <a:lnTo>
                    <a:pt x="370" y="506"/>
                  </a:lnTo>
                  <a:cubicBezTo>
                    <a:pt x="370" y="508"/>
                    <a:pt x="371" y="509"/>
                    <a:pt x="371" y="510"/>
                  </a:cubicBezTo>
                  <a:lnTo>
                    <a:pt x="371" y="510"/>
                  </a:lnTo>
                  <a:cubicBezTo>
                    <a:pt x="373" y="516"/>
                    <a:pt x="377" y="520"/>
                    <a:pt x="382" y="523"/>
                  </a:cubicBezTo>
                  <a:lnTo>
                    <a:pt x="405" y="542"/>
                  </a:lnTo>
                  <a:lnTo>
                    <a:pt x="405" y="542"/>
                  </a:lnTo>
                  <a:cubicBezTo>
                    <a:pt x="410" y="546"/>
                    <a:pt x="415" y="550"/>
                    <a:pt x="420" y="556"/>
                  </a:cubicBezTo>
                  <a:lnTo>
                    <a:pt x="420" y="556"/>
                  </a:lnTo>
                  <a:cubicBezTo>
                    <a:pt x="427" y="565"/>
                    <a:pt x="428" y="578"/>
                    <a:pt x="427" y="589"/>
                  </a:cubicBezTo>
                  <a:lnTo>
                    <a:pt x="427" y="589"/>
                  </a:lnTo>
                  <a:cubicBezTo>
                    <a:pt x="434" y="591"/>
                    <a:pt x="439" y="596"/>
                    <a:pt x="443" y="602"/>
                  </a:cubicBezTo>
                  <a:lnTo>
                    <a:pt x="443" y="602"/>
                  </a:lnTo>
                  <a:cubicBezTo>
                    <a:pt x="447" y="608"/>
                    <a:pt x="448" y="616"/>
                    <a:pt x="446" y="623"/>
                  </a:cubicBezTo>
                  <a:lnTo>
                    <a:pt x="445" y="624"/>
                  </a:lnTo>
                  <a:lnTo>
                    <a:pt x="445" y="624"/>
                  </a:lnTo>
                  <a:cubicBezTo>
                    <a:pt x="445" y="625"/>
                    <a:pt x="445" y="627"/>
                    <a:pt x="445" y="629"/>
                  </a:cubicBezTo>
                  <a:lnTo>
                    <a:pt x="445" y="629"/>
                  </a:lnTo>
                  <a:cubicBezTo>
                    <a:pt x="445" y="632"/>
                    <a:pt x="449" y="634"/>
                    <a:pt x="453" y="635"/>
                  </a:cubicBezTo>
                  <a:lnTo>
                    <a:pt x="453" y="635"/>
                  </a:lnTo>
                  <a:cubicBezTo>
                    <a:pt x="457" y="636"/>
                    <a:pt x="462" y="638"/>
                    <a:pt x="463" y="643"/>
                  </a:cubicBezTo>
                  <a:lnTo>
                    <a:pt x="463" y="643"/>
                  </a:lnTo>
                  <a:cubicBezTo>
                    <a:pt x="463" y="648"/>
                    <a:pt x="458" y="650"/>
                    <a:pt x="452" y="652"/>
                  </a:cubicBezTo>
                  <a:lnTo>
                    <a:pt x="452" y="652"/>
                  </a:lnTo>
                  <a:cubicBezTo>
                    <a:pt x="448" y="653"/>
                    <a:pt x="444" y="654"/>
                    <a:pt x="442" y="657"/>
                  </a:cubicBezTo>
                  <a:lnTo>
                    <a:pt x="442" y="657"/>
                  </a:lnTo>
                  <a:cubicBezTo>
                    <a:pt x="441" y="660"/>
                    <a:pt x="441" y="662"/>
                    <a:pt x="441" y="665"/>
                  </a:cubicBezTo>
                  <a:lnTo>
                    <a:pt x="441" y="665"/>
                  </a:lnTo>
                  <a:cubicBezTo>
                    <a:pt x="441" y="675"/>
                    <a:pt x="442" y="685"/>
                    <a:pt x="446" y="694"/>
                  </a:cubicBezTo>
                  <a:lnTo>
                    <a:pt x="446" y="694"/>
                  </a:lnTo>
                  <a:cubicBezTo>
                    <a:pt x="447" y="697"/>
                    <a:pt x="449" y="701"/>
                    <a:pt x="452" y="701"/>
                  </a:cubicBezTo>
                  <a:lnTo>
                    <a:pt x="452" y="701"/>
                  </a:lnTo>
                  <a:cubicBezTo>
                    <a:pt x="453" y="701"/>
                    <a:pt x="453" y="702"/>
                    <a:pt x="454" y="702"/>
                  </a:cubicBezTo>
                  <a:lnTo>
                    <a:pt x="454" y="702"/>
                  </a:lnTo>
                  <a:cubicBezTo>
                    <a:pt x="457" y="702"/>
                    <a:pt x="461" y="698"/>
                    <a:pt x="464" y="695"/>
                  </a:cubicBezTo>
                  <a:lnTo>
                    <a:pt x="464" y="695"/>
                  </a:lnTo>
                  <a:cubicBezTo>
                    <a:pt x="464" y="694"/>
                    <a:pt x="465" y="694"/>
                    <a:pt x="465" y="693"/>
                  </a:cubicBezTo>
                  <a:lnTo>
                    <a:pt x="465" y="693"/>
                  </a:lnTo>
                  <a:cubicBezTo>
                    <a:pt x="471" y="687"/>
                    <a:pt x="479" y="684"/>
                    <a:pt x="488" y="684"/>
                  </a:cubicBezTo>
                  <a:lnTo>
                    <a:pt x="488" y="684"/>
                  </a:lnTo>
                  <a:cubicBezTo>
                    <a:pt x="491" y="684"/>
                    <a:pt x="495" y="685"/>
                    <a:pt x="499" y="686"/>
                  </a:cubicBezTo>
                  <a:lnTo>
                    <a:pt x="499" y="686"/>
                  </a:lnTo>
                  <a:lnTo>
                    <a:pt x="504" y="718"/>
                  </a:lnTo>
                  <a:lnTo>
                    <a:pt x="542" y="738"/>
                  </a:lnTo>
                  <a:lnTo>
                    <a:pt x="542" y="738"/>
                  </a:lnTo>
                  <a:cubicBezTo>
                    <a:pt x="549" y="741"/>
                    <a:pt x="556" y="749"/>
                    <a:pt x="557" y="755"/>
                  </a:cubicBezTo>
                  <a:lnTo>
                    <a:pt x="557" y="755"/>
                  </a:lnTo>
                  <a:cubicBezTo>
                    <a:pt x="557" y="757"/>
                    <a:pt x="557" y="760"/>
                    <a:pt x="554" y="762"/>
                  </a:cubicBezTo>
                  <a:lnTo>
                    <a:pt x="554" y="763"/>
                  </a:lnTo>
                  <a:lnTo>
                    <a:pt x="553" y="762"/>
                  </a:lnTo>
                  <a:lnTo>
                    <a:pt x="553" y="762"/>
                  </a:lnTo>
                  <a:cubicBezTo>
                    <a:pt x="530" y="749"/>
                    <a:pt x="504" y="742"/>
                    <a:pt x="476" y="744"/>
                  </a:cubicBezTo>
                  <a:lnTo>
                    <a:pt x="476" y="744"/>
                  </a:lnTo>
                  <a:cubicBezTo>
                    <a:pt x="486" y="756"/>
                    <a:pt x="502" y="761"/>
                    <a:pt x="518" y="766"/>
                  </a:cubicBezTo>
                  <a:lnTo>
                    <a:pt x="518" y="766"/>
                  </a:lnTo>
                  <a:cubicBezTo>
                    <a:pt x="521" y="766"/>
                    <a:pt x="522" y="767"/>
                    <a:pt x="525" y="768"/>
                  </a:cubicBezTo>
                  <a:lnTo>
                    <a:pt x="525" y="768"/>
                  </a:lnTo>
                  <a:cubicBezTo>
                    <a:pt x="537" y="771"/>
                    <a:pt x="563" y="782"/>
                    <a:pt x="565" y="805"/>
                  </a:cubicBezTo>
                  <a:lnTo>
                    <a:pt x="565" y="805"/>
                  </a:lnTo>
                  <a:lnTo>
                    <a:pt x="565" y="805"/>
                  </a:lnTo>
                  <a:lnTo>
                    <a:pt x="552" y="854"/>
                  </a:lnTo>
                  <a:lnTo>
                    <a:pt x="539" y="848"/>
                  </a:lnTo>
                  <a:lnTo>
                    <a:pt x="539" y="848"/>
                  </a:lnTo>
                  <a:cubicBezTo>
                    <a:pt x="536" y="847"/>
                    <a:pt x="532" y="846"/>
                    <a:pt x="528" y="846"/>
                  </a:cubicBezTo>
                  <a:lnTo>
                    <a:pt x="528" y="846"/>
                  </a:lnTo>
                  <a:cubicBezTo>
                    <a:pt x="516" y="846"/>
                    <a:pt x="505" y="853"/>
                    <a:pt x="500" y="862"/>
                  </a:cubicBezTo>
                  <a:lnTo>
                    <a:pt x="500" y="862"/>
                  </a:lnTo>
                  <a:cubicBezTo>
                    <a:pt x="497" y="866"/>
                    <a:pt x="496" y="870"/>
                    <a:pt x="495" y="874"/>
                  </a:cubicBezTo>
                  <a:lnTo>
                    <a:pt x="495" y="874"/>
                  </a:lnTo>
                  <a:cubicBezTo>
                    <a:pt x="493" y="880"/>
                    <a:pt x="491" y="887"/>
                    <a:pt x="486" y="891"/>
                  </a:cubicBezTo>
                  <a:lnTo>
                    <a:pt x="486" y="891"/>
                  </a:lnTo>
                  <a:cubicBezTo>
                    <a:pt x="486" y="892"/>
                    <a:pt x="485" y="893"/>
                    <a:pt x="484" y="893"/>
                  </a:cubicBezTo>
                  <a:lnTo>
                    <a:pt x="484" y="893"/>
                  </a:lnTo>
                  <a:cubicBezTo>
                    <a:pt x="482" y="895"/>
                    <a:pt x="480" y="897"/>
                    <a:pt x="479" y="900"/>
                  </a:cubicBezTo>
                  <a:lnTo>
                    <a:pt x="479" y="900"/>
                  </a:lnTo>
                  <a:cubicBezTo>
                    <a:pt x="478" y="902"/>
                    <a:pt x="478" y="904"/>
                    <a:pt x="480" y="906"/>
                  </a:cubicBezTo>
                  <a:lnTo>
                    <a:pt x="480" y="906"/>
                  </a:lnTo>
                  <a:cubicBezTo>
                    <a:pt x="481" y="909"/>
                    <a:pt x="488" y="913"/>
                    <a:pt x="497" y="916"/>
                  </a:cubicBezTo>
                  <a:lnTo>
                    <a:pt x="497" y="916"/>
                  </a:lnTo>
                  <a:cubicBezTo>
                    <a:pt x="503" y="917"/>
                    <a:pt x="511" y="923"/>
                    <a:pt x="513" y="929"/>
                  </a:cubicBezTo>
                  <a:lnTo>
                    <a:pt x="513" y="929"/>
                  </a:lnTo>
                  <a:cubicBezTo>
                    <a:pt x="513" y="932"/>
                    <a:pt x="513" y="934"/>
                    <a:pt x="510" y="937"/>
                  </a:cubicBezTo>
                  <a:lnTo>
                    <a:pt x="510" y="937"/>
                  </a:lnTo>
                  <a:cubicBezTo>
                    <a:pt x="508" y="939"/>
                    <a:pt x="504" y="940"/>
                    <a:pt x="500" y="940"/>
                  </a:cubicBezTo>
                  <a:lnTo>
                    <a:pt x="500" y="940"/>
                  </a:lnTo>
                  <a:cubicBezTo>
                    <a:pt x="499" y="940"/>
                    <a:pt x="496" y="940"/>
                    <a:pt x="494" y="941"/>
                  </a:cubicBezTo>
                  <a:lnTo>
                    <a:pt x="494" y="941"/>
                  </a:lnTo>
                  <a:cubicBezTo>
                    <a:pt x="490" y="943"/>
                    <a:pt x="488" y="946"/>
                    <a:pt x="488" y="949"/>
                  </a:cubicBezTo>
                  <a:lnTo>
                    <a:pt x="488" y="949"/>
                  </a:lnTo>
                  <a:cubicBezTo>
                    <a:pt x="486" y="955"/>
                    <a:pt x="488" y="963"/>
                    <a:pt x="491" y="968"/>
                  </a:cubicBezTo>
                  <a:lnTo>
                    <a:pt x="491" y="968"/>
                  </a:lnTo>
                  <a:cubicBezTo>
                    <a:pt x="495" y="972"/>
                    <a:pt x="501" y="976"/>
                    <a:pt x="506" y="980"/>
                  </a:cubicBezTo>
                  <a:lnTo>
                    <a:pt x="506" y="980"/>
                  </a:lnTo>
                  <a:cubicBezTo>
                    <a:pt x="510" y="982"/>
                    <a:pt x="513" y="984"/>
                    <a:pt x="516" y="987"/>
                  </a:cubicBezTo>
                  <a:lnTo>
                    <a:pt x="516" y="987"/>
                  </a:lnTo>
                  <a:cubicBezTo>
                    <a:pt x="526" y="994"/>
                    <a:pt x="532" y="1007"/>
                    <a:pt x="526" y="1016"/>
                  </a:cubicBezTo>
                  <a:lnTo>
                    <a:pt x="526" y="1016"/>
                  </a:lnTo>
                  <a:cubicBezTo>
                    <a:pt x="525" y="1017"/>
                    <a:pt x="524" y="1019"/>
                    <a:pt x="522" y="1021"/>
                  </a:cubicBezTo>
                  <a:lnTo>
                    <a:pt x="522" y="1021"/>
                  </a:lnTo>
                  <a:cubicBezTo>
                    <a:pt x="519" y="1025"/>
                    <a:pt x="517" y="1028"/>
                    <a:pt x="518" y="1032"/>
                  </a:cubicBezTo>
                  <a:lnTo>
                    <a:pt x="518" y="1032"/>
                  </a:lnTo>
                  <a:cubicBezTo>
                    <a:pt x="519" y="1034"/>
                    <a:pt x="522" y="1035"/>
                    <a:pt x="524" y="1037"/>
                  </a:cubicBezTo>
                  <a:lnTo>
                    <a:pt x="524" y="1037"/>
                  </a:lnTo>
                  <a:cubicBezTo>
                    <a:pt x="526" y="1038"/>
                    <a:pt x="527" y="1038"/>
                    <a:pt x="528" y="1039"/>
                  </a:cubicBezTo>
                  <a:lnTo>
                    <a:pt x="528" y="1039"/>
                  </a:lnTo>
                  <a:cubicBezTo>
                    <a:pt x="532" y="1042"/>
                    <a:pt x="534" y="1046"/>
                    <a:pt x="536" y="1050"/>
                  </a:cubicBezTo>
                  <a:lnTo>
                    <a:pt x="536" y="1050"/>
                  </a:lnTo>
                  <a:cubicBezTo>
                    <a:pt x="537" y="1052"/>
                    <a:pt x="537" y="1054"/>
                    <a:pt x="538" y="1055"/>
                  </a:cubicBezTo>
                  <a:lnTo>
                    <a:pt x="538" y="1055"/>
                  </a:lnTo>
                  <a:cubicBezTo>
                    <a:pt x="539" y="1059"/>
                    <a:pt x="543" y="1063"/>
                    <a:pt x="547" y="1063"/>
                  </a:cubicBezTo>
                  <a:lnTo>
                    <a:pt x="547" y="1063"/>
                  </a:lnTo>
                  <a:cubicBezTo>
                    <a:pt x="549" y="1063"/>
                    <a:pt x="549" y="1063"/>
                    <a:pt x="550" y="1062"/>
                  </a:cubicBezTo>
                  <a:lnTo>
                    <a:pt x="552" y="1061"/>
                  </a:lnTo>
                  <a:lnTo>
                    <a:pt x="551" y="1064"/>
                  </a:lnTo>
                  <a:lnTo>
                    <a:pt x="551" y="1064"/>
                  </a:lnTo>
                  <a:cubicBezTo>
                    <a:pt x="549" y="1069"/>
                    <a:pt x="552" y="1076"/>
                    <a:pt x="557" y="1079"/>
                  </a:cubicBezTo>
                  <a:lnTo>
                    <a:pt x="557" y="1079"/>
                  </a:lnTo>
                  <a:cubicBezTo>
                    <a:pt x="562" y="1083"/>
                    <a:pt x="569" y="1084"/>
                    <a:pt x="575" y="1084"/>
                  </a:cubicBezTo>
                  <a:lnTo>
                    <a:pt x="576" y="1084"/>
                  </a:lnTo>
                  <a:lnTo>
                    <a:pt x="576" y="1085"/>
                  </a:lnTo>
                  <a:lnTo>
                    <a:pt x="576" y="1085"/>
                  </a:lnTo>
                  <a:cubicBezTo>
                    <a:pt x="573" y="1097"/>
                    <a:pt x="571" y="1114"/>
                    <a:pt x="579" y="1127"/>
                  </a:cubicBezTo>
                  <a:lnTo>
                    <a:pt x="579" y="1127"/>
                  </a:lnTo>
                  <a:cubicBezTo>
                    <a:pt x="582" y="1132"/>
                    <a:pt x="586" y="1136"/>
                    <a:pt x="591" y="1140"/>
                  </a:cubicBezTo>
                  <a:lnTo>
                    <a:pt x="591" y="1140"/>
                  </a:lnTo>
                  <a:cubicBezTo>
                    <a:pt x="593" y="1142"/>
                    <a:pt x="596" y="1145"/>
                    <a:pt x="599" y="1148"/>
                  </a:cubicBezTo>
                  <a:lnTo>
                    <a:pt x="599" y="1148"/>
                  </a:lnTo>
                  <a:cubicBezTo>
                    <a:pt x="605" y="1154"/>
                    <a:pt x="609" y="1164"/>
                    <a:pt x="606" y="1172"/>
                  </a:cubicBezTo>
                  <a:lnTo>
                    <a:pt x="606" y="1172"/>
                  </a:lnTo>
                  <a:cubicBezTo>
                    <a:pt x="607" y="1171"/>
                    <a:pt x="610" y="1171"/>
                    <a:pt x="612" y="1171"/>
                  </a:cubicBezTo>
                  <a:lnTo>
                    <a:pt x="612" y="1171"/>
                  </a:lnTo>
                  <a:cubicBezTo>
                    <a:pt x="619" y="1171"/>
                    <a:pt x="625" y="1175"/>
                    <a:pt x="628" y="1176"/>
                  </a:cubicBezTo>
                  <a:lnTo>
                    <a:pt x="628" y="1176"/>
                  </a:lnTo>
                  <a:cubicBezTo>
                    <a:pt x="630" y="1178"/>
                    <a:pt x="632" y="1180"/>
                    <a:pt x="634" y="1181"/>
                  </a:cubicBezTo>
                  <a:lnTo>
                    <a:pt x="634" y="1181"/>
                  </a:lnTo>
                  <a:cubicBezTo>
                    <a:pt x="639" y="1184"/>
                    <a:pt x="644" y="1188"/>
                    <a:pt x="650" y="1189"/>
                  </a:cubicBezTo>
                  <a:lnTo>
                    <a:pt x="650" y="1189"/>
                  </a:lnTo>
                  <a:cubicBezTo>
                    <a:pt x="653" y="1190"/>
                    <a:pt x="655" y="1191"/>
                    <a:pt x="659" y="1191"/>
                  </a:cubicBezTo>
                  <a:lnTo>
                    <a:pt x="659" y="1191"/>
                  </a:lnTo>
                  <a:cubicBezTo>
                    <a:pt x="660" y="1191"/>
                    <a:pt x="662" y="1191"/>
                    <a:pt x="664" y="1190"/>
                  </a:cubicBezTo>
                  <a:lnTo>
                    <a:pt x="664" y="1190"/>
                  </a:lnTo>
                  <a:cubicBezTo>
                    <a:pt x="665" y="1190"/>
                    <a:pt x="667" y="1190"/>
                    <a:pt x="669" y="1190"/>
                  </a:cubicBezTo>
                  <a:lnTo>
                    <a:pt x="669" y="1190"/>
                  </a:lnTo>
                  <a:cubicBezTo>
                    <a:pt x="675" y="1190"/>
                    <a:pt x="681" y="1191"/>
                    <a:pt x="685" y="1195"/>
                  </a:cubicBezTo>
                  <a:lnTo>
                    <a:pt x="685" y="1195"/>
                  </a:lnTo>
                  <a:cubicBezTo>
                    <a:pt x="686" y="1197"/>
                    <a:pt x="688" y="1199"/>
                    <a:pt x="689" y="1202"/>
                  </a:cubicBezTo>
                  <a:lnTo>
                    <a:pt x="689" y="1202"/>
                  </a:lnTo>
                  <a:cubicBezTo>
                    <a:pt x="689" y="1203"/>
                    <a:pt x="690" y="1205"/>
                    <a:pt x="691" y="1206"/>
                  </a:cubicBezTo>
                  <a:lnTo>
                    <a:pt x="691" y="1206"/>
                  </a:lnTo>
                  <a:cubicBezTo>
                    <a:pt x="695" y="1210"/>
                    <a:pt x="701" y="1213"/>
                    <a:pt x="710" y="1213"/>
                  </a:cubicBezTo>
                  <a:lnTo>
                    <a:pt x="710" y="1213"/>
                  </a:lnTo>
                  <a:cubicBezTo>
                    <a:pt x="712" y="1213"/>
                    <a:pt x="715" y="1213"/>
                    <a:pt x="718" y="1212"/>
                  </a:cubicBezTo>
                  <a:lnTo>
                    <a:pt x="719" y="1212"/>
                  </a:lnTo>
                  <a:close/>
                  <a:moveTo>
                    <a:pt x="733" y="1228"/>
                  </a:moveTo>
                  <a:lnTo>
                    <a:pt x="732" y="1228"/>
                  </a:lnTo>
                  <a:lnTo>
                    <a:pt x="732" y="1228"/>
                  </a:lnTo>
                  <a:cubicBezTo>
                    <a:pt x="725" y="1227"/>
                    <a:pt x="719" y="1221"/>
                    <a:pt x="717" y="1215"/>
                  </a:cubicBezTo>
                  <a:lnTo>
                    <a:pt x="717" y="1215"/>
                  </a:lnTo>
                  <a:cubicBezTo>
                    <a:pt x="714" y="1215"/>
                    <a:pt x="712" y="1215"/>
                    <a:pt x="710" y="1215"/>
                  </a:cubicBezTo>
                  <a:lnTo>
                    <a:pt x="710" y="1215"/>
                  </a:lnTo>
                  <a:cubicBezTo>
                    <a:pt x="700" y="1215"/>
                    <a:pt x="694" y="1212"/>
                    <a:pt x="690" y="1207"/>
                  </a:cubicBezTo>
                  <a:lnTo>
                    <a:pt x="690" y="1207"/>
                  </a:lnTo>
                  <a:cubicBezTo>
                    <a:pt x="689" y="1205"/>
                    <a:pt x="688" y="1204"/>
                    <a:pt x="687" y="1202"/>
                  </a:cubicBezTo>
                  <a:lnTo>
                    <a:pt x="687" y="1202"/>
                  </a:lnTo>
                  <a:cubicBezTo>
                    <a:pt x="686" y="1200"/>
                    <a:pt x="685" y="1199"/>
                    <a:pt x="684" y="1197"/>
                  </a:cubicBezTo>
                  <a:lnTo>
                    <a:pt x="684" y="1197"/>
                  </a:lnTo>
                  <a:cubicBezTo>
                    <a:pt x="680" y="1192"/>
                    <a:pt x="674" y="1192"/>
                    <a:pt x="669" y="1192"/>
                  </a:cubicBezTo>
                  <a:lnTo>
                    <a:pt x="669" y="1192"/>
                  </a:lnTo>
                  <a:cubicBezTo>
                    <a:pt x="667" y="1192"/>
                    <a:pt x="665" y="1192"/>
                    <a:pt x="664" y="1192"/>
                  </a:cubicBezTo>
                  <a:lnTo>
                    <a:pt x="664" y="1192"/>
                  </a:lnTo>
                  <a:cubicBezTo>
                    <a:pt x="662" y="1192"/>
                    <a:pt x="660" y="1192"/>
                    <a:pt x="659" y="1192"/>
                  </a:cubicBezTo>
                  <a:lnTo>
                    <a:pt x="659" y="1192"/>
                  </a:lnTo>
                  <a:cubicBezTo>
                    <a:pt x="655" y="1192"/>
                    <a:pt x="652" y="1192"/>
                    <a:pt x="649" y="1192"/>
                  </a:cubicBezTo>
                  <a:lnTo>
                    <a:pt x="649" y="1192"/>
                  </a:lnTo>
                  <a:cubicBezTo>
                    <a:pt x="643" y="1190"/>
                    <a:pt x="638" y="1186"/>
                    <a:pt x="633" y="1182"/>
                  </a:cubicBezTo>
                  <a:lnTo>
                    <a:pt x="633" y="1182"/>
                  </a:lnTo>
                  <a:cubicBezTo>
                    <a:pt x="631" y="1181"/>
                    <a:pt x="630" y="1180"/>
                    <a:pt x="628" y="1178"/>
                  </a:cubicBezTo>
                  <a:lnTo>
                    <a:pt x="628" y="1178"/>
                  </a:lnTo>
                  <a:cubicBezTo>
                    <a:pt x="625" y="1176"/>
                    <a:pt x="619" y="1173"/>
                    <a:pt x="612" y="1173"/>
                  </a:cubicBezTo>
                  <a:lnTo>
                    <a:pt x="612" y="1173"/>
                  </a:lnTo>
                  <a:cubicBezTo>
                    <a:pt x="609" y="1173"/>
                    <a:pt x="606" y="1174"/>
                    <a:pt x="604" y="1175"/>
                  </a:cubicBezTo>
                  <a:lnTo>
                    <a:pt x="601" y="1177"/>
                  </a:lnTo>
                  <a:lnTo>
                    <a:pt x="602" y="1174"/>
                  </a:lnTo>
                  <a:lnTo>
                    <a:pt x="602" y="1174"/>
                  </a:lnTo>
                  <a:cubicBezTo>
                    <a:pt x="607" y="1166"/>
                    <a:pt x="604" y="1156"/>
                    <a:pt x="598" y="1149"/>
                  </a:cubicBezTo>
                  <a:lnTo>
                    <a:pt x="598" y="1149"/>
                  </a:lnTo>
                  <a:cubicBezTo>
                    <a:pt x="595" y="1146"/>
                    <a:pt x="592" y="1143"/>
                    <a:pt x="590" y="1141"/>
                  </a:cubicBezTo>
                  <a:lnTo>
                    <a:pt x="590" y="1141"/>
                  </a:lnTo>
                  <a:cubicBezTo>
                    <a:pt x="585" y="1137"/>
                    <a:pt x="581" y="1133"/>
                    <a:pt x="578" y="1128"/>
                  </a:cubicBezTo>
                  <a:lnTo>
                    <a:pt x="578" y="1128"/>
                  </a:lnTo>
                  <a:cubicBezTo>
                    <a:pt x="569" y="1115"/>
                    <a:pt x="571" y="1098"/>
                    <a:pt x="574" y="1086"/>
                  </a:cubicBezTo>
                  <a:lnTo>
                    <a:pt x="574" y="1086"/>
                  </a:lnTo>
                  <a:cubicBezTo>
                    <a:pt x="568" y="1085"/>
                    <a:pt x="561" y="1084"/>
                    <a:pt x="556" y="1080"/>
                  </a:cubicBezTo>
                  <a:lnTo>
                    <a:pt x="556" y="1080"/>
                  </a:lnTo>
                  <a:cubicBezTo>
                    <a:pt x="551" y="1078"/>
                    <a:pt x="547" y="1071"/>
                    <a:pt x="549" y="1065"/>
                  </a:cubicBezTo>
                  <a:lnTo>
                    <a:pt x="549" y="1065"/>
                  </a:lnTo>
                  <a:cubicBezTo>
                    <a:pt x="543" y="1066"/>
                    <a:pt x="538" y="1060"/>
                    <a:pt x="536" y="1055"/>
                  </a:cubicBezTo>
                  <a:lnTo>
                    <a:pt x="536" y="1055"/>
                  </a:lnTo>
                  <a:cubicBezTo>
                    <a:pt x="535" y="1054"/>
                    <a:pt x="535" y="1053"/>
                    <a:pt x="534" y="1051"/>
                  </a:cubicBezTo>
                  <a:lnTo>
                    <a:pt x="534" y="1051"/>
                  </a:lnTo>
                  <a:cubicBezTo>
                    <a:pt x="532" y="1047"/>
                    <a:pt x="530" y="1043"/>
                    <a:pt x="527" y="1041"/>
                  </a:cubicBezTo>
                  <a:lnTo>
                    <a:pt x="527" y="1041"/>
                  </a:lnTo>
                  <a:cubicBezTo>
                    <a:pt x="526" y="1040"/>
                    <a:pt x="525" y="1039"/>
                    <a:pt x="524" y="1038"/>
                  </a:cubicBezTo>
                  <a:lnTo>
                    <a:pt x="524" y="1038"/>
                  </a:lnTo>
                  <a:cubicBezTo>
                    <a:pt x="521" y="1037"/>
                    <a:pt x="517" y="1035"/>
                    <a:pt x="516" y="1032"/>
                  </a:cubicBezTo>
                  <a:lnTo>
                    <a:pt x="516" y="1032"/>
                  </a:lnTo>
                  <a:cubicBezTo>
                    <a:pt x="515" y="1027"/>
                    <a:pt x="517" y="1024"/>
                    <a:pt x="521" y="1020"/>
                  </a:cubicBezTo>
                  <a:lnTo>
                    <a:pt x="521" y="1020"/>
                  </a:lnTo>
                  <a:cubicBezTo>
                    <a:pt x="522" y="1018"/>
                    <a:pt x="524" y="1017"/>
                    <a:pt x="524" y="1015"/>
                  </a:cubicBezTo>
                  <a:lnTo>
                    <a:pt x="524" y="1015"/>
                  </a:lnTo>
                  <a:cubicBezTo>
                    <a:pt x="530" y="1007"/>
                    <a:pt x="524" y="995"/>
                    <a:pt x="515" y="988"/>
                  </a:cubicBezTo>
                  <a:lnTo>
                    <a:pt x="515" y="988"/>
                  </a:lnTo>
                  <a:cubicBezTo>
                    <a:pt x="513" y="986"/>
                    <a:pt x="509" y="983"/>
                    <a:pt x="506" y="981"/>
                  </a:cubicBezTo>
                  <a:lnTo>
                    <a:pt x="506" y="981"/>
                  </a:lnTo>
                  <a:cubicBezTo>
                    <a:pt x="500" y="978"/>
                    <a:pt x="494" y="974"/>
                    <a:pt x="489" y="969"/>
                  </a:cubicBezTo>
                  <a:lnTo>
                    <a:pt x="489" y="969"/>
                  </a:lnTo>
                  <a:cubicBezTo>
                    <a:pt x="485" y="963"/>
                    <a:pt x="484" y="955"/>
                    <a:pt x="486" y="948"/>
                  </a:cubicBezTo>
                  <a:lnTo>
                    <a:pt x="486" y="948"/>
                  </a:lnTo>
                  <a:cubicBezTo>
                    <a:pt x="487" y="944"/>
                    <a:pt x="490" y="940"/>
                    <a:pt x="494" y="939"/>
                  </a:cubicBezTo>
                  <a:lnTo>
                    <a:pt x="494" y="939"/>
                  </a:lnTo>
                  <a:cubicBezTo>
                    <a:pt x="496" y="939"/>
                    <a:pt x="498" y="939"/>
                    <a:pt x="500" y="938"/>
                  </a:cubicBezTo>
                  <a:lnTo>
                    <a:pt x="500" y="938"/>
                  </a:lnTo>
                  <a:cubicBezTo>
                    <a:pt x="504" y="938"/>
                    <a:pt x="507" y="937"/>
                    <a:pt x="509" y="935"/>
                  </a:cubicBezTo>
                  <a:lnTo>
                    <a:pt x="509" y="935"/>
                  </a:lnTo>
                  <a:cubicBezTo>
                    <a:pt x="511" y="934"/>
                    <a:pt x="511" y="932"/>
                    <a:pt x="511" y="929"/>
                  </a:cubicBezTo>
                  <a:lnTo>
                    <a:pt x="511" y="929"/>
                  </a:lnTo>
                  <a:cubicBezTo>
                    <a:pt x="509" y="924"/>
                    <a:pt x="502" y="919"/>
                    <a:pt x="496" y="918"/>
                  </a:cubicBezTo>
                  <a:lnTo>
                    <a:pt x="496" y="918"/>
                  </a:lnTo>
                  <a:cubicBezTo>
                    <a:pt x="492" y="917"/>
                    <a:pt x="481" y="913"/>
                    <a:pt x="478" y="906"/>
                  </a:cubicBezTo>
                  <a:lnTo>
                    <a:pt x="478" y="906"/>
                  </a:lnTo>
                  <a:cubicBezTo>
                    <a:pt x="476" y="904"/>
                    <a:pt x="476" y="901"/>
                    <a:pt x="477" y="899"/>
                  </a:cubicBezTo>
                  <a:lnTo>
                    <a:pt x="477" y="899"/>
                  </a:lnTo>
                  <a:cubicBezTo>
                    <a:pt x="478" y="896"/>
                    <a:pt x="480" y="894"/>
                    <a:pt x="483" y="892"/>
                  </a:cubicBezTo>
                  <a:lnTo>
                    <a:pt x="483" y="892"/>
                  </a:lnTo>
                  <a:cubicBezTo>
                    <a:pt x="483" y="892"/>
                    <a:pt x="484" y="890"/>
                    <a:pt x="485" y="890"/>
                  </a:cubicBezTo>
                  <a:lnTo>
                    <a:pt x="485" y="890"/>
                  </a:lnTo>
                  <a:cubicBezTo>
                    <a:pt x="489" y="885"/>
                    <a:pt x="491" y="879"/>
                    <a:pt x="493" y="873"/>
                  </a:cubicBezTo>
                  <a:lnTo>
                    <a:pt x="493" y="873"/>
                  </a:lnTo>
                  <a:cubicBezTo>
                    <a:pt x="494" y="870"/>
                    <a:pt x="496" y="865"/>
                    <a:pt x="498" y="861"/>
                  </a:cubicBezTo>
                  <a:lnTo>
                    <a:pt x="498" y="861"/>
                  </a:lnTo>
                  <a:cubicBezTo>
                    <a:pt x="504" y="851"/>
                    <a:pt x="516" y="844"/>
                    <a:pt x="528" y="844"/>
                  </a:cubicBezTo>
                  <a:lnTo>
                    <a:pt x="528" y="844"/>
                  </a:lnTo>
                  <a:cubicBezTo>
                    <a:pt x="532" y="844"/>
                    <a:pt x="536" y="845"/>
                    <a:pt x="540" y="847"/>
                  </a:cubicBezTo>
                  <a:lnTo>
                    <a:pt x="551" y="851"/>
                  </a:lnTo>
                  <a:lnTo>
                    <a:pt x="563" y="805"/>
                  </a:lnTo>
                  <a:lnTo>
                    <a:pt x="563" y="805"/>
                  </a:lnTo>
                  <a:cubicBezTo>
                    <a:pt x="562" y="783"/>
                    <a:pt x="535" y="773"/>
                    <a:pt x="524" y="770"/>
                  </a:cubicBezTo>
                  <a:lnTo>
                    <a:pt x="524" y="770"/>
                  </a:lnTo>
                  <a:cubicBezTo>
                    <a:pt x="522" y="769"/>
                    <a:pt x="520" y="769"/>
                    <a:pt x="517" y="768"/>
                  </a:cubicBezTo>
                  <a:lnTo>
                    <a:pt x="517" y="768"/>
                  </a:lnTo>
                  <a:cubicBezTo>
                    <a:pt x="501" y="763"/>
                    <a:pt x="484" y="757"/>
                    <a:pt x="474" y="744"/>
                  </a:cubicBezTo>
                  <a:lnTo>
                    <a:pt x="474" y="742"/>
                  </a:lnTo>
                  <a:lnTo>
                    <a:pt x="475" y="742"/>
                  </a:lnTo>
                  <a:lnTo>
                    <a:pt x="475" y="742"/>
                  </a:lnTo>
                  <a:cubicBezTo>
                    <a:pt x="478" y="742"/>
                    <a:pt x="480" y="742"/>
                    <a:pt x="483" y="742"/>
                  </a:cubicBezTo>
                  <a:lnTo>
                    <a:pt x="483" y="742"/>
                  </a:lnTo>
                  <a:cubicBezTo>
                    <a:pt x="508" y="742"/>
                    <a:pt x="532" y="749"/>
                    <a:pt x="554" y="761"/>
                  </a:cubicBezTo>
                  <a:lnTo>
                    <a:pt x="554" y="761"/>
                  </a:lnTo>
                  <a:cubicBezTo>
                    <a:pt x="555" y="759"/>
                    <a:pt x="556" y="757"/>
                    <a:pt x="555" y="755"/>
                  </a:cubicBezTo>
                  <a:lnTo>
                    <a:pt x="555" y="755"/>
                  </a:lnTo>
                  <a:cubicBezTo>
                    <a:pt x="554" y="749"/>
                    <a:pt x="547" y="743"/>
                    <a:pt x="541" y="740"/>
                  </a:cubicBezTo>
                  <a:lnTo>
                    <a:pt x="502" y="719"/>
                  </a:lnTo>
                  <a:lnTo>
                    <a:pt x="497" y="688"/>
                  </a:lnTo>
                  <a:lnTo>
                    <a:pt x="497" y="688"/>
                  </a:lnTo>
                  <a:cubicBezTo>
                    <a:pt x="494" y="687"/>
                    <a:pt x="491" y="686"/>
                    <a:pt x="488" y="686"/>
                  </a:cubicBezTo>
                  <a:lnTo>
                    <a:pt x="488" y="686"/>
                  </a:lnTo>
                  <a:cubicBezTo>
                    <a:pt x="480" y="686"/>
                    <a:pt x="472" y="689"/>
                    <a:pt x="467" y="694"/>
                  </a:cubicBezTo>
                  <a:lnTo>
                    <a:pt x="467" y="694"/>
                  </a:lnTo>
                  <a:cubicBezTo>
                    <a:pt x="466" y="695"/>
                    <a:pt x="465" y="696"/>
                    <a:pt x="465" y="697"/>
                  </a:cubicBezTo>
                  <a:lnTo>
                    <a:pt x="465" y="697"/>
                  </a:lnTo>
                  <a:cubicBezTo>
                    <a:pt x="462" y="699"/>
                    <a:pt x="458" y="704"/>
                    <a:pt x="454" y="704"/>
                  </a:cubicBezTo>
                  <a:lnTo>
                    <a:pt x="454" y="704"/>
                  </a:lnTo>
                  <a:cubicBezTo>
                    <a:pt x="453" y="704"/>
                    <a:pt x="452" y="704"/>
                    <a:pt x="452" y="703"/>
                  </a:cubicBezTo>
                  <a:lnTo>
                    <a:pt x="452" y="703"/>
                  </a:lnTo>
                  <a:cubicBezTo>
                    <a:pt x="447" y="702"/>
                    <a:pt x="445" y="698"/>
                    <a:pt x="444" y="694"/>
                  </a:cubicBezTo>
                  <a:lnTo>
                    <a:pt x="444" y="694"/>
                  </a:lnTo>
                  <a:cubicBezTo>
                    <a:pt x="441" y="685"/>
                    <a:pt x="439" y="675"/>
                    <a:pt x="439" y="665"/>
                  </a:cubicBezTo>
                  <a:lnTo>
                    <a:pt x="439" y="665"/>
                  </a:lnTo>
                  <a:cubicBezTo>
                    <a:pt x="439" y="662"/>
                    <a:pt x="439" y="659"/>
                    <a:pt x="441" y="656"/>
                  </a:cubicBezTo>
                  <a:lnTo>
                    <a:pt x="441" y="656"/>
                  </a:lnTo>
                  <a:cubicBezTo>
                    <a:pt x="443" y="653"/>
                    <a:pt x="447" y="651"/>
                    <a:pt x="452" y="650"/>
                  </a:cubicBezTo>
                  <a:lnTo>
                    <a:pt x="452" y="650"/>
                  </a:lnTo>
                  <a:cubicBezTo>
                    <a:pt x="458" y="648"/>
                    <a:pt x="461" y="646"/>
                    <a:pt x="461" y="643"/>
                  </a:cubicBezTo>
                  <a:lnTo>
                    <a:pt x="461" y="643"/>
                  </a:lnTo>
                  <a:cubicBezTo>
                    <a:pt x="460" y="640"/>
                    <a:pt x="456" y="638"/>
                    <a:pt x="452" y="636"/>
                  </a:cubicBezTo>
                  <a:lnTo>
                    <a:pt x="452" y="636"/>
                  </a:lnTo>
                  <a:cubicBezTo>
                    <a:pt x="448" y="635"/>
                    <a:pt x="443" y="634"/>
                    <a:pt x="443" y="629"/>
                  </a:cubicBezTo>
                  <a:lnTo>
                    <a:pt x="443" y="629"/>
                  </a:lnTo>
                  <a:cubicBezTo>
                    <a:pt x="442" y="627"/>
                    <a:pt x="443" y="625"/>
                    <a:pt x="443" y="623"/>
                  </a:cubicBezTo>
                  <a:lnTo>
                    <a:pt x="444" y="623"/>
                  </a:lnTo>
                  <a:lnTo>
                    <a:pt x="444" y="623"/>
                  </a:lnTo>
                  <a:cubicBezTo>
                    <a:pt x="446" y="616"/>
                    <a:pt x="445" y="609"/>
                    <a:pt x="441" y="603"/>
                  </a:cubicBezTo>
                  <a:lnTo>
                    <a:pt x="441" y="603"/>
                  </a:lnTo>
                  <a:cubicBezTo>
                    <a:pt x="437" y="596"/>
                    <a:pt x="432" y="592"/>
                    <a:pt x="426" y="590"/>
                  </a:cubicBezTo>
                  <a:lnTo>
                    <a:pt x="425" y="590"/>
                  </a:lnTo>
                  <a:lnTo>
                    <a:pt x="425" y="589"/>
                  </a:lnTo>
                  <a:lnTo>
                    <a:pt x="425" y="589"/>
                  </a:lnTo>
                  <a:cubicBezTo>
                    <a:pt x="426" y="579"/>
                    <a:pt x="425" y="566"/>
                    <a:pt x="418" y="556"/>
                  </a:cubicBezTo>
                  <a:lnTo>
                    <a:pt x="418" y="556"/>
                  </a:lnTo>
                  <a:cubicBezTo>
                    <a:pt x="414" y="551"/>
                    <a:pt x="409" y="547"/>
                    <a:pt x="404" y="543"/>
                  </a:cubicBezTo>
                  <a:lnTo>
                    <a:pt x="380" y="525"/>
                  </a:lnTo>
                  <a:lnTo>
                    <a:pt x="380" y="525"/>
                  </a:lnTo>
                  <a:cubicBezTo>
                    <a:pt x="376" y="522"/>
                    <a:pt x="371" y="517"/>
                    <a:pt x="369" y="511"/>
                  </a:cubicBezTo>
                  <a:lnTo>
                    <a:pt x="369" y="511"/>
                  </a:lnTo>
                  <a:cubicBezTo>
                    <a:pt x="369" y="510"/>
                    <a:pt x="368" y="508"/>
                    <a:pt x="368" y="507"/>
                  </a:cubicBezTo>
                  <a:lnTo>
                    <a:pt x="368" y="507"/>
                  </a:lnTo>
                  <a:cubicBezTo>
                    <a:pt x="368" y="505"/>
                    <a:pt x="368" y="504"/>
                    <a:pt x="368" y="503"/>
                  </a:cubicBezTo>
                  <a:lnTo>
                    <a:pt x="368" y="503"/>
                  </a:lnTo>
                  <a:cubicBezTo>
                    <a:pt x="365" y="494"/>
                    <a:pt x="357" y="492"/>
                    <a:pt x="348" y="488"/>
                  </a:cubicBezTo>
                  <a:lnTo>
                    <a:pt x="348" y="488"/>
                  </a:lnTo>
                  <a:cubicBezTo>
                    <a:pt x="339" y="486"/>
                    <a:pt x="330" y="482"/>
                    <a:pt x="326" y="474"/>
                  </a:cubicBezTo>
                  <a:lnTo>
                    <a:pt x="326" y="474"/>
                  </a:lnTo>
                  <a:cubicBezTo>
                    <a:pt x="326" y="474"/>
                    <a:pt x="326" y="473"/>
                    <a:pt x="326" y="472"/>
                  </a:cubicBezTo>
                  <a:lnTo>
                    <a:pt x="326" y="472"/>
                  </a:lnTo>
                  <a:cubicBezTo>
                    <a:pt x="324" y="470"/>
                    <a:pt x="324" y="468"/>
                    <a:pt x="322" y="467"/>
                  </a:cubicBezTo>
                  <a:lnTo>
                    <a:pt x="322" y="467"/>
                  </a:lnTo>
                  <a:cubicBezTo>
                    <a:pt x="321" y="466"/>
                    <a:pt x="319" y="466"/>
                    <a:pt x="317" y="466"/>
                  </a:cubicBezTo>
                  <a:lnTo>
                    <a:pt x="316" y="466"/>
                  </a:lnTo>
                  <a:lnTo>
                    <a:pt x="316" y="466"/>
                  </a:lnTo>
                  <a:cubicBezTo>
                    <a:pt x="302" y="465"/>
                    <a:pt x="288" y="460"/>
                    <a:pt x="275" y="456"/>
                  </a:cubicBezTo>
                  <a:lnTo>
                    <a:pt x="275" y="456"/>
                  </a:lnTo>
                  <a:cubicBezTo>
                    <a:pt x="261" y="451"/>
                    <a:pt x="247" y="446"/>
                    <a:pt x="233" y="446"/>
                  </a:cubicBezTo>
                  <a:lnTo>
                    <a:pt x="233" y="446"/>
                  </a:lnTo>
                  <a:cubicBezTo>
                    <a:pt x="234" y="447"/>
                    <a:pt x="233" y="450"/>
                    <a:pt x="232" y="452"/>
                  </a:cubicBezTo>
                  <a:lnTo>
                    <a:pt x="232" y="452"/>
                  </a:lnTo>
                  <a:cubicBezTo>
                    <a:pt x="231" y="456"/>
                    <a:pt x="228" y="457"/>
                    <a:pt x="226" y="458"/>
                  </a:cubicBezTo>
                  <a:lnTo>
                    <a:pt x="226" y="458"/>
                  </a:lnTo>
                  <a:cubicBezTo>
                    <a:pt x="224" y="458"/>
                    <a:pt x="224" y="458"/>
                    <a:pt x="223" y="458"/>
                  </a:cubicBezTo>
                  <a:lnTo>
                    <a:pt x="223" y="458"/>
                  </a:lnTo>
                  <a:cubicBezTo>
                    <a:pt x="220" y="458"/>
                    <a:pt x="216" y="457"/>
                    <a:pt x="213" y="456"/>
                  </a:cubicBezTo>
                  <a:lnTo>
                    <a:pt x="213" y="456"/>
                  </a:lnTo>
                  <a:cubicBezTo>
                    <a:pt x="212" y="455"/>
                    <a:pt x="211" y="454"/>
                    <a:pt x="211" y="454"/>
                  </a:cubicBezTo>
                  <a:lnTo>
                    <a:pt x="211" y="454"/>
                  </a:lnTo>
                  <a:cubicBezTo>
                    <a:pt x="208" y="453"/>
                    <a:pt x="206" y="452"/>
                    <a:pt x="204" y="452"/>
                  </a:cubicBezTo>
                  <a:lnTo>
                    <a:pt x="204" y="452"/>
                  </a:lnTo>
                  <a:cubicBezTo>
                    <a:pt x="201" y="452"/>
                    <a:pt x="199" y="453"/>
                    <a:pt x="198" y="455"/>
                  </a:cubicBezTo>
                  <a:lnTo>
                    <a:pt x="198" y="455"/>
                  </a:lnTo>
                  <a:cubicBezTo>
                    <a:pt x="197" y="456"/>
                    <a:pt x="196" y="458"/>
                    <a:pt x="196" y="460"/>
                  </a:cubicBezTo>
                  <a:lnTo>
                    <a:pt x="196" y="460"/>
                  </a:lnTo>
                  <a:cubicBezTo>
                    <a:pt x="196" y="461"/>
                    <a:pt x="195" y="463"/>
                    <a:pt x="195" y="464"/>
                  </a:cubicBezTo>
                  <a:lnTo>
                    <a:pt x="195" y="464"/>
                  </a:lnTo>
                  <a:cubicBezTo>
                    <a:pt x="193" y="468"/>
                    <a:pt x="190" y="470"/>
                    <a:pt x="185" y="470"/>
                  </a:cubicBezTo>
                  <a:lnTo>
                    <a:pt x="185" y="470"/>
                  </a:lnTo>
                  <a:cubicBezTo>
                    <a:pt x="183" y="470"/>
                    <a:pt x="180" y="468"/>
                    <a:pt x="177" y="467"/>
                  </a:cubicBezTo>
                  <a:lnTo>
                    <a:pt x="177" y="467"/>
                  </a:lnTo>
                  <a:cubicBezTo>
                    <a:pt x="173" y="463"/>
                    <a:pt x="170" y="457"/>
                    <a:pt x="168" y="452"/>
                  </a:cubicBezTo>
                  <a:lnTo>
                    <a:pt x="156" y="452"/>
                  </a:lnTo>
                  <a:lnTo>
                    <a:pt x="156" y="452"/>
                  </a:lnTo>
                  <a:cubicBezTo>
                    <a:pt x="155" y="460"/>
                    <a:pt x="155" y="468"/>
                    <a:pt x="155" y="476"/>
                  </a:cubicBezTo>
                  <a:lnTo>
                    <a:pt x="155" y="477"/>
                  </a:lnTo>
                  <a:lnTo>
                    <a:pt x="154" y="477"/>
                  </a:lnTo>
                  <a:lnTo>
                    <a:pt x="154" y="477"/>
                  </a:lnTo>
                  <a:cubicBezTo>
                    <a:pt x="144" y="476"/>
                    <a:pt x="133" y="472"/>
                    <a:pt x="124" y="468"/>
                  </a:cubicBezTo>
                  <a:lnTo>
                    <a:pt x="91" y="455"/>
                  </a:lnTo>
                  <a:lnTo>
                    <a:pt x="91" y="455"/>
                  </a:lnTo>
                  <a:cubicBezTo>
                    <a:pt x="87" y="453"/>
                    <a:pt x="75" y="447"/>
                    <a:pt x="77" y="438"/>
                  </a:cubicBezTo>
                  <a:lnTo>
                    <a:pt x="78" y="437"/>
                  </a:lnTo>
                  <a:lnTo>
                    <a:pt x="79" y="438"/>
                  </a:lnTo>
                  <a:lnTo>
                    <a:pt x="79" y="438"/>
                  </a:lnTo>
                  <a:cubicBezTo>
                    <a:pt x="84" y="438"/>
                    <a:pt x="90" y="438"/>
                    <a:pt x="94" y="437"/>
                  </a:cubicBezTo>
                  <a:lnTo>
                    <a:pt x="94" y="437"/>
                  </a:lnTo>
                  <a:cubicBezTo>
                    <a:pt x="96" y="433"/>
                    <a:pt x="96" y="429"/>
                    <a:pt x="95" y="424"/>
                  </a:cubicBezTo>
                  <a:lnTo>
                    <a:pt x="95" y="424"/>
                  </a:lnTo>
                  <a:cubicBezTo>
                    <a:pt x="87" y="424"/>
                    <a:pt x="79" y="422"/>
                    <a:pt x="70" y="419"/>
                  </a:cubicBezTo>
                  <a:lnTo>
                    <a:pt x="70" y="419"/>
                  </a:lnTo>
                  <a:cubicBezTo>
                    <a:pt x="62" y="418"/>
                    <a:pt x="54" y="415"/>
                    <a:pt x="45" y="415"/>
                  </a:cubicBezTo>
                  <a:lnTo>
                    <a:pt x="44" y="415"/>
                  </a:lnTo>
                  <a:lnTo>
                    <a:pt x="44" y="413"/>
                  </a:lnTo>
                  <a:lnTo>
                    <a:pt x="44" y="413"/>
                  </a:lnTo>
                  <a:cubicBezTo>
                    <a:pt x="46" y="405"/>
                    <a:pt x="55" y="402"/>
                    <a:pt x="63" y="402"/>
                  </a:cubicBezTo>
                  <a:lnTo>
                    <a:pt x="63" y="402"/>
                  </a:lnTo>
                  <a:lnTo>
                    <a:pt x="63" y="402"/>
                  </a:lnTo>
                  <a:cubicBezTo>
                    <a:pt x="67" y="402"/>
                    <a:pt x="70" y="403"/>
                    <a:pt x="74" y="403"/>
                  </a:cubicBezTo>
                  <a:lnTo>
                    <a:pt x="74" y="403"/>
                  </a:lnTo>
                  <a:cubicBezTo>
                    <a:pt x="77" y="404"/>
                    <a:pt x="81" y="405"/>
                    <a:pt x="86" y="404"/>
                  </a:cubicBezTo>
                  <a:lnTo>
                    <a:pt x="86" y="404"/>
                  </a:lnTo>
                  <a:cubicBezTo>
                    <a:pt x="92" y="404"/>
                    <a:pt x="98" y="402"/>
                    <a:pt x="104" y="399"/>
                  </a:cubicBezTo>
                  <a:lnTo>
                    <a:pt x="104" y="399"/>
                  </a:lnTo>
                  <a:cubicBezTo>
                    <a:pt x="110" y="397"/>
                    <a:pt x="117" y="394"/>
                    <a:pt x="124" y="394"/>
                  </a:cubicBezTo>
                  <a:lnTo>
                    <a:pt x="124" y="394"/>
                  </a:lnTo>
                  <a:cubicBezTo>
                    <a:pt x="125" y="394"/>
                    <a:pt x="126" y="394"/>
                    <a:pt x="127" y="394"/>
                  </a:cubicBezTo>
                  <a:lnTo>
                    <a:pt x="127" y="394"/>
                  </a:lnTo>
                  <a:cubicBezTo>
                    <a:pt x="132" y="395"/>
                    <a:pt x="137" y="397"/>
                    <a:pt x="141" y="400"/>
                  </a:cubicBezTo>
                  <a:lnTo>
                    <a:pt x="141" y="400"/>
                  </a:lnTo>
                  <a:cubicBezTo>
                    <a:pt x="143" y="401"/>
                    <a:pt x="146" y="402"/>
                    <a:pt x="148" y="403"/>
                  </a:cubicBezTo>
                  <a:lnTo>
                    <a:pt x="148" y="403"/>
                  </a:lnTo>
                  <a:cubicBezTo>
                    <a:pt x="151" y="404"/>
                    <a:pt x="154" y="405"/>
                    <a:pt x="157" y="405"/>
                  </a:cubicBezTo>
                  <a:lnTo>
                    <a:pt x="157" y="405"/>
                  </a:lnTo>
                  <a:cubicBezTo>
                    <a:pt x="160" y="405"/>
                    <a:pt x="165" y="404"/>
                    <a:pt x="167" y="400"/>
                  </a:cubicBezTo>
                  <a:lnTo>
                    <a:pt x="167" y="400"/>
                  </a:lnTo>
                  <a:cubicBezTo>
                    <a:pt x="167" y="397"/>
                    <a:pt x="165" y="394"/>
                    <a:pt x="162" y="393"/>
                  </a:cubicBezTo>
                  <a:lnTo>
                    <a:pt x="162" y="391"/>
                  </a:lnTo>
                  <a:lnTo>
                    <a:pt x="162" y="391"/>
                  </a:lnTo>
                  <a:cubicBezTo>
                    <a:pt x="163" y="391"/>
                    <a:pt x="163" y="391"/>
                    <a:pt x="163" y="391"/>
                  </a:cubicBezTo>
                  <a:lnTo>
                    <a:pt x="163" y="391"/>
                  </a:lnTo>
                  <a:cubicBezTo>
                    <a:pt x="166" y="391"/>
                    <a:pt x="168" y="390"/>
                    <a:pt x="169" y="389"/>
                  </a:cubicBezTo>
                  <a:lnTo>
                    <a:pt x="169" y="389"/>
                  </a:lnTo>
                  <a:cubicBezTo>
                    <a:pt x="169" y="389"/>
                    <a:pt x="169" y="389"/>
                    <a:pt x="168" y="388"/>
                  </a:cubicBezTo>
                  <a:lnTo>
                    <a:pt x="168" y="388"/>
                  </a:lnTo>
                  <a:cubicBezTo>
                    <a:pt x="162" y="380"/>
                    <a:pt x="152" y="370"/>
                    <a:pt x="141" y="370"/>
                  </a:cubicBezTo>
                  <a:lnTo>
                    <a:pt x="141" y="370"/>
                  </a:lnTo>
                  <a:cubicBezTo>
                    <a:pt x="139" y="370"/>
                    <a:pt x="138" y="370"/>
                    <a:pt x="136" y="371"/>
                  </a:cubicBezTo>
                  <a:lnTo>
                    <a:pt x="136" y="371"/>
                  </a:lnTo>
                  <a:cubicBezTo>
                    <a:pt x="133" y="372"/>
                    <a:pt x="130" y="373"/>
                    <a:pt x="127" y="376"/>
                  </a:cubicBezTo>
                  <a:lnTo>
                    <a:pt x="127" y="376"/>
                  </a:lnTo>
                  <a:cubicBezTo>
                    <a:pt x="125" y="377"/>
                    <a:pt x="123" y="378"/>
                    <a:pt x="121" y="380"/>
                  </a:cubicBezTo>
                  <a:lnTo>
                    <a:pt x="121" y="380"/>
                  </a:lnTo>
                  <a:cubicBezTo>
                    <a:pt x="116" y="382"/>
                    <a:pt x="110" y="383"/>
                    <a:pt x="104" y="383"/>
                  </a:cubicBezTo>
                  <a:lnTo>
                    <a:pt x="104" y="383"/>
                  </a:lnTo>
                  <a:cubicBezTo>
                    <a:pt x="92" y="383"/>
                    <a:pt x="80" y="379"/>
                    <a:pt x="71" y="375"/>
                  </a:cubicBezTo>
                  <a:lnTo>
                    <a:pt x="71" y="375"/>
                  </a:lnTo>
                  <a:cubicBezTo>
                    <a:pt x="69" y="374"/>
                    <a:pt x="67" y="373"/>
                    <a:pt x="65" y="372"/>
                  </a:cubicBezTo>
                  <a:lnTo>
                    <a:pt x="65" y="372"/>
                  </a:lnTo>
                  <a:cubicBezTo>
                    <a:pt x="46" y="364"/>
                    <a:pt x="26" y="355"/>
                    <a:pt x="4" y="355"/>
                  </a:cubicBezTo>
                  <a:lnTo>
                    <a:pt x="4" y="355"/>
                  </a:lnTo>
                  <a:lnTo>
                    <a:pt x="4" y="354"/>
                  </a:lnTo>
                  <a:lnTo>
                    <a:pt x="4" y="354"/>
                  </a:lnTo>
                  <a:cubicBezTo>
                    <a:pt x="0" y="344"/>
                    <a:pt x="9" y="332"/>
                    <a:pt x="20" y="328"/>
                  </a:cubicBezTo>
                  <a:lnTo>
                    <a:pt x="20" y="328"/>
                  </a:lnTo>
                  <a:cubicBezTo>
                    <a:pt x="25" y="326"/>
                    <a:pt x="31" y="325"/>
                    <a:pt x="37" y="324"/>
                  </a:cubicBezTo>
                  <a:lnTo>
                    <a:pt x="37" y="324"/>
                  </a:lnTo>
                  <a:cubicBezTo>
                    <a:pt x="42" y="323"/>
                    <a:pt x="46" y="322"/>
                    <a:pt x="51" y="321"/>
                  </a:cubicBezTo>
                  <a:lnTo>
                    <a:pt x="51" y="321"/>
                  </a:lnTo>
                  <a:cubicBezTo>
                    <a:pt x="59" y="318"/>
                    <a:pt x="67" y="313"/>
                    <a:pt x="74" y="309"/>
                  </a:cubicBezTo>
                  <a:lnTo>
                    <a:pt x="74" y="309"/>
                  </a:lnTo>
                  <a:cubicBezTo>
                    <a:pt x="80" y="305"/>
                    <a:pt x="86" y="301"/>
                    <a:pt x="92" y="298"/>
                  </a:cubicBezTo>
                  <a:lnTo>
                    <a:pt x="92" y="298"/>
                  </a:lnTo>
                  <a:cubicBezTo>
                    <a:pt x="102" y="294"/>
                    <a:pt x="114" y="292"/>
                    <a:pt x="130" y="292"/>
                  </a:cubicBezTo>
                  <a:lnTo>
                    <a:pt x="130" y="292"/>
                  </a:lnTo>
                  <a:cubicBezTo>
                    <a:pt x="140" y="292"/>
                    <a:pt x="150" y="293"/>
                    <a:pt x="160" y="293"/>
                  </a:cubicBezTo>
                  <a:lnTo>
                    <a:pt x="160" y="293"/>
                  </a:lnTo>
                  <a:cubicBezTo>
                    <a:pt x="163" y="294"/>
                    <a:pt x="166" y="294"/>
                    <a:pt x="170" y="295"/>
                  </a:cubicBezTo>
                  <a:lnTo>
                    <a:pt x="170" y="295"/>
                  </a:lnTo>
                  <a:cubicBezTo>
                    <a:pt x="171" y="295"/>
                    <a:pt x="173" y="295"/>
                    <a:pt x="174" y="295"/>
                  </a:cubicBezTo>
                  <a:lnTo>
                    <a:pt x="174" y="295"/>
                  </a:lnTo>
                  <a:cubicBezTo>
                    <a:pt x="179" y="295"/>
                    <a:pt x="182" y="293"/>
                    <a:pt x="184" y="291"/>
                  </a:cubicBezTo>
                  <a:lnTo>
                    <a:pt x="184" y="291"/>
                  </a:lnTo>
                  <a:cubicBezTo>
                    <a:pt x="185" y="289"/>
                    <a:pt x="185" y="285"/>
                    <a:pt x="185" y="282"/>
                  </a:cubicBezTo>
                  <a:lnTo>
                    <a:pt x="185" y="282"/>
                  </a:lnTo>
                  <a:cubicBezTo>
                    <a:pt x="185" y="280"/>
                    <a:pt x="185" y="278"/>
                    <a:pt x="185" y="276"/>
                  </a:cubicBezTo>
                  <a:lnTo>
                    <a:pt x="185" y="276"/>
                  </a:lnTo>
                  <a:cubicBezTo>
                    <a:pt x="187" y="269"/>
                    <a:pt x="190" y="265"/>
                    <a:pt x="195" y="260"/>
                  </a:cubicBezTo>
                  <a:lnTo>
                    <a:pt x="195" y="260"/>
                  </a:lnTo>
                  <a:cubicBezTo>
                    <a:pt x="196" y="258"/>
                    <a:pt x="197" y="257"/>
                    <a:pt x="198" y="256"/>
                  </a:cubicBezTo>
                  <a:lnTo>
                    <a:pt x="198" y="256"/>
                  </a:lnTo>
                  <a:cubicBezTo>
                    <a:pt x="202" y="249"/>
                    <a:pt x="205" y="240"/>
                    <a:pt x="200" y="235"/>
                  </a:cubicBezTo>
                  <a:lnTo>
                    <a:pt x="200" y="235"/>
                  </a:lnTo>
                  <a:cubicBezTo>
                    <a:pt x="196" y="232"/>
                    <a:pt x="192" y="232"/>
                    <a:pt x="187" y="232"/>
                  </a:cubicBezTo>
                  <a:lnTo>
                    <a:pt x="141" y="231"/>
                  </a:lnTo>
                  <a:lnTo>
                    <a:pt x="136" y="219"/>
                  </a:lnTo>
                  <a:lnTo>
                    <a:pt x="137" y="219"/>
                  </a:lnTo>
                  <a:lnTo>
                    <a:pt x="137" y="219"/>
                  </a:lnTo>
                  <a:cubicBezTo>
                    <a:pt x="146" y="216"/>
                    <a:pt x="155" y="211"/>
                    <a:pt x="163" y="204"/>
                  </a:cubicBezTo>
                  <a:lnTo>
                    <a:pt x="163" y="204"/>
                  </a:lnTo>
                  <a:lnTo>
                    <a:pt x="165" y="202"/>
                  </a:lnTo>
                  <a:lnTo>
                    <a:pt x="165" y="202"/>
                  </a:lnTo>
                  <a:cubicBezTo>
                    <a:pt x="167" y="200"/>
                    <a:pt x="169" y="199"/>
                    <a:pt x="170" y="198"/>
                  </a:cubicBezTo>
                  <a:lnTo>
                    <a:pt x="170" y="198"/>
                  </a:lnTo>
                  <a:cubicBezTo>
                    <a:pt x="174" y="195"/>
                    <a:pt x="178" y="193"/>
                    <a:pt x="182" y="190"/>
                  </a:cubicBezTo>
                  <a:lnTo>
                    <a:pt x="212" y="174"/>
                  </a:lnTo>
                  <a:lnTo>
                    <a:pt x="212" y="174"/>
                  </a:lnTo>
                  <a:cubicBezTo>
                    <a:pt x="223" y="168"/>
                    <a:pt x="234" y="162"/>
                    <a:pt x="247" y="159"/>
                  </a:cubicBezTo>
                  <a:lnTo>
                    <a:pt x="247" y="159"/>
                  </a:lnTo>
                  <a:cubicBezTo>
                    <a:pt x="250" y="159"/>
                    <a:pt x="253" y="159"/>
                    <a:pt x="256" y="159"/>
                  </a:cubicBezTo>
                  <a:lnTo>
                    <a:pt x="256" y="159"/>
                  </a:lnTo>
                  <a:cubicBezTo>
                    <a:pt x="266" y="159"/>
                    <a:pt x="275" y="162"/>
                    <a:pt x="282" y="167"/>
                  </a:cubicBezTo>
                  <a:lnTo>
                    <a:pt x="282" y="167"/>
                  </a:lnTo>
                  <a:cubicBezTo>
                    <a:pt x="283" y="168"/>
                    <a:pt x="283" y="169"/>
                    <a:pt x="284" y="169"/>
                  </a:cubicBezTo>
                  <a:lnTo>
                    <a:pt x="284" y="169"/>
                  </a:lnTo>
                  <a:cubicBezTo>
                    <a:pt x="286" y="171"/>
                    <a:pt x="288" y="174"/>
                    <a:pt x="291" y="174"/>
                  </a:cubicBezTo>
                  <a:lnTo>
                    <a:pt x="291" y="174"/>
                  </a:lnTo>
                  <a:cubicBezTo>
                    <a:pt x="294" y="174"/>
                    <a:pt x="296" y="174"/>
                    <a:pt x="298" y="171"/>
                  </a:cubicBezTo>
                  <a:lnTo>
                    <a:pt x="298" y="171"/>
                  </a:lnTo>
                  <a:cubicBezTo>
                    <a:pt x="301" y="168"/>
                    <a:pt x="302" y="161"/>
                    <a:pt x="302" y="156"/>
                  </a:cubicBezTo>
                  <a:lnTo>
                    <a:pt x="302" y="156"/>
                  </a:lnTo>
                  <a:cubicBezTo>
                    <a:pt x="300" y="145"/>
                    <a:pt x="294" y="135"/>
                    <a:pt x="286" y="126"/>
                  </a:cubicBezTo>
                  <a:lnTo>
                    <a:pt x="285" y="125"/>
                  </a:lnTo>
                  <a:lnTo>
                    <a:pt x="286" y="125"/>
                  </a:lnTo>
                  <a:lnTo>
                    <a:pt x="286" y="125"/>
                  </a:lnTo>
                  <a:cubicBezTo>
                    <a:pt x="299" y="119"/>
                    <a:pt x="313" y="113"/>
                    <a:pt x="326" y="113"/>
                  </a:cubicBezTo>
                  <a:lnTo>
                    <a:pt x="326" y="113"/>
                  </a:lnTo>
                  <a:cubicBezTo>
                    <a:pt x="332" y="113"/>
                    <a:pt x="338" y="115"/>
                    <a:pt x="343" y="117"/>
                  </a:cubicBezTo>
                  <a:lnTo>
                    <a:pt x="343" y="117"/>
                  </a:lnTo>
                  <a:cubicBezTo>
                    <a:pt x="347" y="119"/>
                    <a:pt x="350" y="122"/>
                    <a:pt x="353" y="124"/>
                  </a:cubicBezTo>
                  <a:lnTo>
                    <a:pt x="353" y="124"/>
                  </a:lnTo>
                  <a:cubicBezTo>
                    <a:pt x="358" y="128"/>
                    <a:pt x="363" y="131"/>
                    <a:pt x="368" y="133"/>
                  </a:cubicBezTo>
                  <a:lnTo>
                    <a:pt x="368" y="133"/>
                  </a:lnTo>
                  <a:cubicBezTo>
                    <a:pt x="368" y="123"/>
                    <a:pt x="363" y="113"/>
                    <a:pt x="355" y="107"/>
                  </a:cubicBezTo>
                  <a:lnTo>
                    <a:pt x="354" y="106"/>
                  </a:lnTo>
                  <a:lnTo>
                    <a:pt x="446" y="86"/>
                  </a:lnTo>
                  <a:lnTo>
                    <a:pt x="446" y="86"/>
                  </a:lnTo>
                  <a:cubicBezTo>
                    <a:pt x="451" y="85"/>
                    <a:pt x="456" y="84"/>
                    <a:pt x="461" y="84"/>
                  </a:cubicBezTo>
                  <a:lnTo>
                    <a:pt x="461" y="84"/>
                  </a:lnTo>
                  <a:cubicBezTo>
                    <a:pt x="465" y="84"/>
                    <a:pt x="470" y="85"/>
                    <a:pt x="473" y="87"/>
                  </a:cubicBezTo>
                  <a:lnTo>
                    <a:pt x="473" y="87"/>
                  </a:lnTo>
                  <a:cubicBezTo>
                    <a:pt x="488" y="95"/>
                    <a:pt x="486" y="116"/>
                    <a:pt x="479" y="132"/>
                  </a:cubicBezTo>
                  <a:lnTo>
                    <a:pt x="479" y="133"/>
                  </a:lnTo>
                  <a:lnTo>
                    <a:pt x="479" y="133"/>
                  </a:lnTo>
                  <a:cubicBezTo>
                    <a:pt x="478" y="135"/>
                    <a:pt x="476" y="137"/>
                    <a:pt x="476" y="141"/>
                  </a:cubicBezTo>
                  <a:lnTo>
                    <a:pt x="476" y="141"/>
                  </a:lnTo>
                  <a:cubicBezTo>
                    <a:pt x="477" y="146"/>
                    <a:pt x="482" y="147"/>
                    <a:pt x="486" y="147"/>
                  </a:cubicBezTo>
                  <a:lnTo>
                    <a:pt x="486" y="147"/>
                  </a:lnTo>
                  <a:cubicBezTo>
                    <a:pt x="490" y="147"/>
                    <a:pt x="494" y="146"/>
                    <a:pt x="495" y="144"/>
                  </a:cubicBezTo>
                  <a:lnTo>
                    <a:pt x="495" y="144"/>
                  </a:lnTo>
                  <a:cubicBezTo>
                    <a:pt x="501" y="138"/>
                    <a:pt x="502" y="128"/>
                    <a:pt x="501" y="119"/>
                  </a:cubicBezTo>
                  <a:lnTo>
                    <a:pt x="501" y="96"/>
                  </a:lnTo>
                  <a:lnTo>
                    <a:pt x="501" y="96"/>
                  </a:lnTo>
                  <a:cubicBezTo>
                    <a:pt x="500" y="89"/>
                    <a:pt x="503" y="84"/>
                    <a:pt x="508" y="83"/>
                  </a:cubicBezTo>
                  <a:lnTo>
                    <a:pt x="508" y="83"/>
                  </a:lnTo>
                  <a:cubicBezTo>
                    <a:pt x="511" y="83"/>
                    <a:pt x="513" y="85"/>
                    <a:pt x="516" y="87"/>
                  </a:cubicBezTo>
                  <a:lnTo>
                    <a:pt x="516" y="87"/>
                  </a:lnTo>
                  <a:cubicBezTo>
                    <a:pt x="517" y="89"/>
                    <a:pt x="519" y="90"/>
                    <a:pt x="522" y="92"/>
                  </a:cubicBezTo>
                  <a:lnTo>
                    <a:pt x="522" y="92"/>
                  </a:lnTo>
                  <a:cubicBezTo>
                    <a:pt x="530" y="99"/>
                    <a:pt x="538" y="106"/>
                    <a:pt x="547" y="111"/>
                  </a:cubicBezTo>
                  <a:lnTo>
                    <a:pt x="547" y="111"/>
                  </a:lnTo>
                  <a:cubicBezTo>
                    <a:pt x="560" y="119"/>
                    <a:pt x="574" y="120"/>
                    <a:pt x="585" y="116"/>
                  </a:cubicBezTo>
                  <a:lnTo>
                    <a:pt x="585" y="116"/>
                  </a:lnTo>
                  <a:cubicBezTo>
                    <a:pt x="586" y="113"/>
                    <a:pt x="584" y="109"/>
                    <a:pt x="579" y="104"/>
                  </a:cubicBezTo>
                  <a:lnTo>
                    <a:pt x="551" y="79"/>
                  </a:lnTo>
                  <a:lnTo>
                    <a:pt x="551" y="79"/>
                  </a:lnTo>
                  <a:lnTo>
                    <a:pt x="551" y="79"/>
                  </a:lnTo>
                  <a:cubicBezTo>
                    <a:pt x="557" y="73"/>
                    <a:pt x="565" y="70"/>
                    <a:pt x="574" y="70"/>
                  </a:cubicBezTo>
                  <a:lnTo>
                    <a:pt x="574" y="70"/>
                  </a:lnTo>
                  <a:cubicBezTo>
                    <a:pt x="583" y="70"/>
                    <a:pt x="595" y="73"/>
                    <a:pt x="604" y="79"/>
                  </a:cubicBezTo>
                  <a:lnTo>
                    <a:pt x="604" y="79"/>
                  </a:lnTo>
                  <a:cubicBezTo>
                    <a:pt x="609" y="82"/>
                    <a:pt x="614" y="85"/>
                    <a:pt x="618" y="87"/>
                  </a:cubicBezTo>
                  <a:lnTo>
                    <a:pt x="618" y="87"/>
                  </a:lnTo>
                  <a:cubicBezTo>
                    <a:pt x="629" y="95"/>
                    <a:pt x="641" y="103"/>
                    <a:pt x="654" y="104"/>
                  </a:cubicBezTo>
                  <a:lnTo>
                    <a:pt x="654" y="104"/>
                  </a:lnTo>
                  <a:cubicBezTo>
                    <a:pt x="655" y="104"/>
                    <a:pt x="656" y="104"/>
                    <a:pt x="658" y="105"/>
                  </a:cubicBezTo>
                  <a:lnTo>
                    <a:pt x="658" y="105"/>
                  </a:lnTo>
                  <a:cubicBezTo>
                    <a:pt x="662" y="105"/>
                    <a:pt x="665" y="106"/>
                    <a:pt x="669" y="107"/>
                  </a:cubicBezTo>
                  <a:lnTo>
                    <a:pt x="669" y="107"/>
                  </a:lnTo>
                  <a:cubicBezTo>
                    <a:pt x="673" y="109"/>
                    <a:pt x="676" y="111"/>
                    <a:pt x="678" y="114"/>
                  </a:cubicBezTo>
                  <a:lnTo>
                    <a:pt x="680" y="115"/>
                  </a:lnTo>
                  <a:lnTo>
                    <a:pt x="680" y="115"/>
                  </a:lnTo>
                  <a:cubicBezTo>
                    <a:pt x="691" y="125"/>
                    <a:pt x="705" y="133"/>
                    <a:pt x="719" y="136"/>
                  </a:cubicBezTo>
                  <a:lnTo>
                    <a:pt x="719" y="136"/>
                  </a:lnTo>
                  <a:cubicBezTo>
                    <a:pt x="721" y="135"/>
                    <a:pt x="722" y="133"/>
                    <a:pt x="722" y="130"/>
                  </a:cubicBezTo>
                  <a:lnTo>
                    <a:pt x="722" y="130"/>
                  </a:lnTo>
                  <a:cubicBezTo>
                    <a:pt x="721" y="125"/>
                    <a:pt x="715" y="117"/>
                    <a:pt x="709" y="114"/>
                  </a:cubicBezTo>
                  <a:lnTo>
                    <a:pt x="709" y="114"/>
                  </a:lnTo>
                  <a:cubicBezTo>
                    <a:pt x="694" y="104"/>
                    <a:pt x="677" y="96"/>
                    <a:pt x="661" y="90"/>
                  </a:cubicBezTo>
                  <a:lnTo>
                    <a:pt x="661" y="90"/>
                  </a:lnTo>
                  <a:cubicBezTo>
                    <a:pt x="657" y="89"/>
                    <a:pt x="653" y="87"/>
                    <a:pt x="651" y="83"/>
                  </a:cubicBezTo>
                  <a:lnTo>
                    <a:pt x="651" y="83"/>
                  </a:lnTo>
                  <a:cubicBezTo>
                    <a:pt x="649" y="81"/>
                    <a:pt x="649" y="78"/>
                    <a:pt x="652" y="75"/>
                  </a:cubicBezTo>
                  <a:lnTo>
                    <a:pt x="652" y="75"/>
                  </a:lnTo>
                  <a:cubicBezTo>
                    <a:pt x="654" y="71"/>
                    <a:pt x="659" y="68"/>
                    <a:pt x="664" y="68"/>
                  </a:cubicBezTo>
                  <a:lnTo>
                    <a:pt x="664" y="68"/>
                  </a:lnTo>
                  <a:lnTo>
                    <a:pt x="664" y="68"/>
                  </a:lnTo>
                  <a:cubicBezTo>
                    <a:pt x="667" y="68"/>
                    <a:pt x="671" y="69"/>
                    <a:pt x="674" y="70"/>
                  </a:cubicBezTo>
                  <a:lnTo>
                    <a:pt x="674" y="70"/>
                  </a:lnTo>
                  <a:cubicBezTo>
                    <a:pt x="678" y="70"/>
                    <a:pt x="682" y="71"/>
                    <a:pt x="686" y="70"/>
                  </a:cubicBezTo>
                  <a:lnTo>
                    <a:pt x="686" y="70"/>
                  </a:lnTo>
                  <a:cubicBezTo>
                    <a:pt x="688" y="70"/>
                    <a:pt x="690" y="69"/>
                    <a:pt x="691" y="68"/>
                  </a:cubicBezTo>
                  <a:lnTo>
                    <a:pt x="691" y="68"/>
                  </a:lnTo>
                  <a:cubicBezTo>
                    <a:pt x="693" y="67"/>
                    <a:pt x="693" y="65"/>
                    <a:pt x="692" y="63"/>
                  </a:cubicBezTo>
                  <a:lnTo>
                    <a:pt x="692" y="63"/>
                  </a:lnTo>
                  <a:cubicBezTo>
                    <a:pt x="691" y="59"/>
                    <a:pt x="684" y="56"/>
                    <a:pt x="679" y="54"/>
                  </a:cubicBezTo>
                  <a:lnTo>
                    <a:pt x="679" y="54"/>
                  </a:lnTo>
                  <a:cubicBezTo>
                    <a:pt x="673" y="53"/>
                    <a:pt x="665" y="49"/>
                    <a:pt x="664" y="45"/>
                  </a:cubicBezTo>
                  <a:lnTo>
                    <a:pt x="664" y="45"/>
                  </a:lnTo>
                  <a:cubicBezTo>
                    <a:pt x="662" y="43"/>
                    <a:pt x="662" y="41"/>
                    <a:pt x="663" y="38"/>
                  </a:cubicBezTo>
                  <a:lnTo>
                    <a:pt x="664" y="38"/>
                  </a:lnTo>
                  <a:lnTo>
                    <a:pt x="729" y="35"/>
                  </a:lnTo>
                  <a:lnTo>
                    <a:pt x="729" y="35"/>
                  </a:lnTo>
                  <a:cubicBezTo>
                    <a:pt x="735" y="30"/>
                    <a:pt x="742" y="28"/>
                    <a:pt x="752" y="28"/>
                  </a:cubicBezTo>
                  <a:lnTo>
                    <a:pt x="752" y="28"/>
                  </a:lnTo>
                  <a:cubicBezTo>
                    <a:pt x="757" y="28"/>
                    <a:pt x="763" y="29"/>
                    <a:pt x="769" y="29"/>
                  </a:cubicBezTo>
                  <a:lnTo>
                    <a:pt x="769" y="29"/>
                  </a:lnTo>
                  <a:cubicBezTo>
                    <a:pt x="775" y="30"/>
                    <a:pt x="781" y="31"/>
                    <a:pt x="787" y="31"/>
                  </a:cubicBezTo>
                  <a:lnTo>
                    <a:pt x="787" y="31"/>
                  </a:lnTo>
                  <a:cubicBezTo>
                    <a:pt x="790" y="31"/>
                    <a:pt x="793" y="31"/>
                    <a:pt x="796" y="30"/>
                  </a:cubicBezTo>
                  <a:lnTo>
                    <a:pt x="796" y="30"/>
                  </a:lnTo>
                  <a:cubicBezTo>
                    <a:pt x="801" y="29"/>
                    <a:pt x="806" y="27"/>
                    <a:pt x="810" y="26"/>
                  </a:cubicBezTo>
                  <a:lnTo>
                    <a:pt x="810" y="26"/>
                  </a:lnTo>
                  <a:cubicBezTo>
                    <a:pt x="816" y="24"/>
                    <a:pt x="824" y="21"/>
                    <a:pt x="831" y="21"/>
                  </a:cubicBezTo>
                  <a:lnTo>
                    <a:pt x="831" y="21"/>
                  </a:lnTo>
                  <a:lnTo>
                    <a:pt x="831" y="21"/>
                  </a:lnTo>
                  <a:cubicBezTo>
                    <a:pt x="839" y="21"/>
                    <a:pt x="847" y="26"/>
                    <a:pt x="851" y="32"/>
                  </a:cubicBezTo>
                  <a:lnTo>
                    <a:pt x="851" y="32"/>
                  </a:lnTo>
                  <a:cubicBezTo>
                    <a:pt x="853" y="37"/>
                    <a:pt x="854" y="41"/>
                    <a:pt x="853" y="44"/>
                  </a:cubicBezTo>
                  <a:lnTo>
                    <a:pt x="867" y="47"/>
                  </a:lnTo>
                  <a:lnTo>
                    <a:pt x="867" y="47"/>
                  </a:lnTo>
                  <a:cubicBezTo>
                    <a:pt x="873" y="43"/>
                    <a:pt x="875" y="34"/>
                    <a:pt x="873" y="27"/>
                  </a:cubicBezTo>
                  <a:lnTo>
                    <a:pt x="873" y="27"/>
                  </a:lnTo>
                  <a:cubicBezTo>
                    <a:pt x="872" y="26"/>
                    <a:pt x="872" y="26"/>
                    <a:pt x="872" y="25"/>
                  </a:cubicBezTo>
                  <a:lnTo>
                    <a:pt x="872" y="25"/>
                  </a:lnTo>
                  <a:cubicBezTo>
                    <a:pt x="871" y="23"/>
                    <a:pt x="870" y="21"/>
                    <a:pt x="870" y="19"/>
                  </a:cubicBezTo>
                  <a:lnTo>
                    <a:pt x="870" y="19"/>
                  </a:lnTo>
                  <a:cubicBezTo>
                    <a:pt x="871" y="14"/>
                    <a:pt x="875" y="11"/>
                    <a:pt x="883" y="10"/>
                  </a:cubicBezTo>
                  <a:lnTo>
                    <a:pt x="883" y="10"/>
                  </a:lnTo>
                  <a:cubicBezTo>
                    <a:pt x="925" y="5"/>
                    <a:pt x="968" y="2"/>
                    <a:pt x="1010" y="1"/>
                  </a:cubicBezTo>
                  <a:lnTo>
                    <a:pt x="1010" y="1"/>
                  </a:lnTo>
                  <a:cubicBezTo>
                    <a:pt x="1018" y="0"/>
                    <a:pt x="1025" y="0"/>
                    <a:pt x="1031" y="0"/>
                  </a:cubicBezTo>
                  <a:lnTo>
                    <a:pt x="1031" y="0"/>
                  </a:lnTo>
                  <a:cubicBezTo>
                    <a:pt x="1057" y="0"/>
                    <a:pt x="1076" y="3"/>
                    <a:pt x="1093" y="8"/>
                  </a:cubicBezTo>
                  <a:lnTo>
                    <a:pt x="1093" y="8"/>
                  </a:lnTo>
                  <a:cubicBezTo>
                    <a:pt x="1095" y="9"/>
                    <a:pt x="1098" y="9"/>
                    <a:pt x="1101" y="10"/>
                  </a:cubicBezTo>
                  <a:lnTo>
                    <a:pt x="1101" y="10"/>
                  </a:lnTo>
                  <a:cubicBezTo>
                    <a:pt x="1108" y="12"/>
                    <a:pt x="1114" y="15"/>
                    <a:pt x="1120" y="15"/>
                  </a:cubicBezTo>
                  <a:lnTo>
                    <a:pt x="1120" y="15"/>
                  </a:lnTo>
                  <a:cubicBezTo>
                    <a:pt x="1127" y="16"/>
                    <a:pt x="1133" y="16"/>
                    <a:pt x="1140" y="16"/>
                  </a:cubicBezTo>
                  <a:lnTo>
                    <a:pt x="1140" y="16"/>
                  </a:lnTo>
                  <a:cubicBezTo>
                    <a:pt x="1150" y="16"/>
                    <a:pt x="1161" y="16"/>
                    <a:pt x="1172" y="21"/>
                  </a:cubicBezTo>
                  <a:lnTo>
                    <a:pt x="1172" y="21"/>
                  </a:lnTo>
                  <a:cubicBezTo>
                    <a:pt x="1174" y="22"/>
                    <a:pt x="1177" y="24"/>
                    <a:pt x="1180" y="26"/>
                  </a:cubicBezTo>
                  <a:lnTo>
                    <a:pt x="1180" y="26"/>
                  </a:lnTo>
                  <a:cubicBezTo>
                    <a:pt x="1186" y="30"/>
                    <a:pt x="1192" y="33"/>
                    <a:pt x="1198" y="33"/>
                  </a:cubicBezTo>
                  <a:lnTo>
                    <a:pt x="1198" y="33"/>
                  </a:lnTo>
                  <a:cubicBezTo>
                    <a:pt x="1200" y="33"/>
                    <a:pt x="1202" y="33"/>
                    <a:pt x="1204" y="32"/>
                  </a:cubicBezTo>
                  <a:lnTo>
                    <a:pt x="1205" y="31"/>
                  </a:lnTo>
                  <a:lnTo>
                    <a:pt x="1209" y="50"/>
                  </a:lnTo>
                  <a:lnTo>
                    <a:pt x="1209" y="50"/>
                  </a:lnTo>
                  <a:cubicBezTo>
                    <a:pt x="1233" y="49"/>
                    <a:pt x="1256" y="50"/>
                    <a:pt x="1280" y="55"/>
                  </a:cubicBezTo>
                  <a:lnTo>
                    <a:pt x="1280" y="55"/>
                  </a:lnTo>
                  <a:cubicBezTo>
                    <a:pt x="1284" y="56"/>
                    <a:pt x="1290" y="60"/>
                    <a:pt x="1291" y="63"/>
                  </a:cubicBezTo>
                  <a:lnTo>
                    <a:pt x="1291" y="63"/>
                  </a:lnTo>
                  <a:cubicBezTo>
                    <a:pt x="1292" y="66"/>
                    <a:pt x="1291" y="67"/>
                    <a:pt x="1289" y="69"/>
                  </a:cubicBezTo>
                  <a:lnTo>
                    <a:pt x="1289" y="69"/>
                  </a:lnTo>
                  <a:lnTo>
                    <a:pt x="1228" y="84"/>
                  </a:lnTo>
                  <a:lnTo>
                    <a:pt x="1228" y="84"/>
                  </a:lnTo>
                  <a:cubicBezTo>
                    <a:pt x="1223" y="85"/>
                    <a:pt x="1217" y="87"/>
                    <a:pt x="1212" y="88"/>
                  </a:cubicBezTo>
                  <a:lnTo>
                    <a:pt x="1212" y="88"/>
                  </a:lnTo>
                  <a:cubicBezTo>
                    <a:pt x="1206" y="89"/>
                    <a:pt x="1200" y="89"/>
                    <a:pt x="1194" y="89"/>
                  </a:cubicBezTo>
                  <a:lnTo>
                    <a:pt x="1099" y="93"/>
                  </a:lnTo>
                  <a:lnTo>
                    <a:pt x="1099" y="93"/>
                  </a:lnTo>
                  <a:cubicBezTo>
                    <a:pt x="1094" y="93"/>
                    <a:pt x="1086" y="95"/>
                    <a:pt x="1084" y="100"/>
                  </a:cubicBezTo>
                  <a:lnTo>
                    <a:pt x="1084" y="100"/>
                  </a:lnTo>
                  <a:cubicBezTo>
                    <a:pt x="1083" y="101"/>
                    <a:pt x="1083" y="103"/>
                    <a:pt x="1083" y="104"/>
                  </a:cubicBezTo>
                  <a:lnTo>
                    <a:pt x="1084" y="106"/>
                  </a:lnTo>
                  <a:lnTo>
                    <a:pt x="1083" y="106"/>
                  </a:lnTo>
                  <a:lnTo>
                    <a:pt x="1083" y="106"/>
                  </a:lnTo>
                  <a:cubicBezTo>
                    <a:pt x="1076" y="104"/>
                    <a:pt x="1069" y="103"/>
                    <a:pt x="1063" y="103"/>
                  </a:cubicBezTo>
                  <a:lnTo>
                    <a:pt x="1063" y="103"/>
                  </a:lnTo>
                  <a:cubicBezTo>
                    <a:pt x="1045" y="103"/>
                    <a:pt x="1028" y="108"/>
                    <a:pt x="1014" y="117"/>
                  </a:cubicBezTo>
                  <a:lnTo>
                    <a:pt x="1014" y="117"/>
                  </a:lnTo>
                  <a:cubicBezTo>
                    <a:pt x="1009" y="120"/>
                    <a:pt x="1005" y="126"/>
                    <a:pt x="1005" y="131"/>
                  </a:cubicBezTo>
                  <a:lnTo>
                    <a:pt x="1005" y="131"/>
                  </a:lnTo>
                  <a:cubicBezTo>
                    <a:pt x="1005" y="133"/>
                    <a:pt x="1005" y="135"/>
                    <a:pt x="1007" y="136"/>
                  </a:cubicBezTo>
                  <a:lnTo>
                    <a:pt x="1007" y="136"/>
                  </a:lnTo>
                  <a:cubicBezTo>
                    <a:pt x="1061" y="119"/>
                    <a:pt x="1116" y="110"/>
                    <a:pt x="1172" y="108"/>
                  </a:cubicBezTo>
                  <a:lnTo>
                    <a:pt x="1172" y="108"/>
                  </a:lnTo>
                  <a:cubicBezTo>
                    <a:pt x="1172" y="108"/>
                    <a:pt x="1172" y="108"/>
                    <a:pt x="1173" y="108"/>
                  </a:cubicBezTo>
                  <a:lnTo>
                    <a:pt x="1173" y="108"/>
                  </a:lnTo>
                  <a:cubicBezTo>
                    <a:pt x="1182" y="108"/>
                    <a:pt x="1187" y="111"/>
                    <a:pt x="1188" y="116"/>
                  </a:cubicBezTo>
                  <a:lnTo>
                    <a:pt x="1188" y="117"/>
                  </a:lnTo>
                  <a:lnTo>
                    <a:pt x="1152" y="136"/>
                  </a:lnTo>
                  <a:lnTo>
                    <a:pt x="1152" y="136"/>
                  </a:lnTo>
                  <a:cubicBezTo>
                    <a:pt x="1147" y="139"/>
                    <a:pt x="1142" y="142"/>
                    <a:pt x="1141" y="146"/>
                  </a:cubicBezTo>
                  <a:lnTo>
                    <a:pt x="1141" y="146"/>
                  </a:lnTo>
                  <a:cubicBezTo>
                    <a:pt x="1141" y="149"/>
                    <a:pt x="1142" y="152"/>
                    <a:pt x="1143" y="153"/>
                  </a:cubicBezTo>
                  <a:lnTo>
                    <a:pt x="1143" y="153"/>
                  </a:lnTo>
                  <a:cubicBezTo>
                    <a:pt x="1146" y="156"/>
                    <a:pt x="1149" y="158"/>
                    <a:pt x="1153" y="158"/>
                  </a:cubicBezTo>
                  <a:lnTo>
                    <a:pt x="1154" y="158"/>
                  </a:lnTo>
                  <a:lnTo>
                    <a:pt x="1154" y="158"/>
                  </a:lnTo>
                  <a:cubicBezTo>
                    <a:pt x="1160" y="158"/>
                    <a:pt x="1166" y="154"/>
                    <a:pt x="1172" y="151"/>
                  </a:cubicBezTo>
                  <a:lnTo>
                    <a:pt x="1233" y="112"/>
                  </a:lnTo>
                  <a:lnTo>
                    <a:pt x="1233" y="112"/>
                  </a:lnTo>
                  <a:cubicBezTo>
                    <a:pt x="1240" y="107"/>
                    <a:pt x="1248" y="103"/>
                    <a:pt x="1255" y="103"/>
                  </a:cubicBezTo>
                  <a:lnTo>
                    <a:pt x="1255" y="103"/>
                  </a:lnTo>
                  <a:cubicBezTo>
                    <a:pt x="1258" y="103"/>
                    <a:pt x="1261" y="103"/>
                    <a:pt x="1263" y="104"/>
                  </a:cubicBezTo>
                  <a:lnTo>
                    <a:pt x="1263" y="104"/>
                  </a:lnTo>
                  <a:cubicBezTo>
                    <a:pt x="1270" y="108"/>
                    <a:pt x="1275" y="117"/>
                    <a:pt x="1276" y="131"/>
                  </a:cubicBezTo>
                  <a:lnTo>
                    <a:pt x="1276" y="131"/>
                  </a:lnTo>
                  <a:lnTo>
                    <a:pt x="1276" y="131"/>
                  </a:lnTo>
                  <a:lnTo>
                    <a:pt x="1276" y="131"/>
                  </a:lnTo>
                  <a:cubicBezTo>
                    <a:pt x="1255" y="150"/>
                    <a:pt x="1237" y="172"/>
                    <a:pt x="1223" y="198"/>
                  </a:cubicBezTo>
                  <a:lnTo>
                    <a:pt x="1223" y="198"/>
                  </a:lnTo>
                  <a:cubicBezTo>
                    <a:pt x="1229" y="200"/>
                    <a:pt x="1237" y="198"/>
                    <a:pt x="1246" y="191"/>
                  </a:cubicBezTo>
                  <a:lnTo>
                    <a:pt x="1246" y="191"/>
                  </a:lnTo>
                  <a:cubicBezTo>
                    <a:pt x="1263" y="177"/>
                    <a:pt x="1281" y="163"/>
                    <a:pt x="1296" y="147"/>
                  </a:cubicBezTo>
                  <a:lnTo>
                    <a:pt x="1296" y="147"/>
                  </a:lnTo>
                  <a:cubicBezTo>
                    <a:pt x="1302" y="139"/>
                    <a:pt x="1309" y="131"/>
                    <a:pt x="1318" y="131"/>
                  </a:cubicBezTo>
                  <a:lnTo>
                    <a:pt x="1318" y="131"/>
                  </a:lnTo>
                  <a:cubicBezTo>
                    <a:pt x="1319" y="131"/>
                    <a:pt x="1320" y="132"/>
                    <a:pt x="1322" y="133"/>
                  </a:cubicBezTo>
                  <a:lnTo>
                    <a:pt x="1322" y="133"/>
                  </a:lnTo>
                  <a:lnTo>
                    <a:pt x="1326" y="146"/>
                  </a:lnTo>
                  <a:lnTo>
                    <a:pt x="1326" y="146"/>
                  </a:lnTo>
                  <a:cubicBezTo>
                    <a:pt x="1329" y="142"/>
                    <a:pt x="1335" y="141"/>
                    <a:pt x="1341" y="141"/>
                  </a:cubicBezTo>
                  <a:lnTo>
                    <a:pt x="1341" y="141"/>
                  </a:lnTo>
                  <a:cubicBezTo>
                    <a:pt x="1344" y="141"/>
                    <a:pt x="1348" y="141"/>
                    <a:pt x="1352" y="142"/>
                  </a:cubicBezTo>
                  <a:lnTo>
                    <a:pt x="1352" y="142"/>
                  </a:lnTo>
                  <a:cubicBezTo>
                    <a:pt x="1354" y="142"/>
                    <a:pt x="1356" y="143"/>
                    <a:pt x="1357" y="144"/>
                  </a:cubicBezTo>
                  <a:lnTo>
                    <a:pt x="1357" y="144"/>
                  </a:lnTo>
                  <a:cubicBezTo>
                    <a:pt x="1363" y="145"/>
                    <a:pt x="1369" y="147"/>
                    <a:pt x="1374" y="147"/>
                  </a:cubicBezTo>
                  <a:lnTo>
                    <a:pt x="1374" y="147"/>
                  </a:lnTo>
                  <a:cubicBezTo>
                    <a:pt x="1376" y="147"/>
                    <a:pt x="1378" y="147"/>
                    <a:pt x="1380" y="146"/>
                  </a:cubicBezTo>
                  <a:lnTo>
                    <a:pt x="1380" y="146"/>
                  </a:lnTo>
                  <a:cubicBezTo>
                    <a:pt x="1385" y="145"/>
                    <a:pt x="1390" y="140"/>
                    <a:pt x="1391" y="135"/>
                  </a:cubicBezTo>
                  <a:lnTo>
                    <a:pt x="1391" y="135"/>
                  </a:lnTo>
                  <a:cubicBezTo>
                    <a:pt x="1392" y="131"/>
                    <a:pt x="1391" y="128"/>
                    <a:pt x="1388" y="126"/>
                  </a:cubicBezTo>
                  <a:lnTo>
                    <a:pt x="1388" y="125"/>
                  </a:lnTo>
                  <a:lnTo>
                    <a:pt x="1389" y="124"/>
                  </a:lnTo>
                  <a:lnTo>
                    <a:pt x="1389" y="124"/>
                  </a:lnTo>
                  <a:cubicBezTo>
                    <a:pt x="1406" y="116"/>
                    <a:pt x="1426" y="112"/>
                    <a:pt x="1446" y="112"/>
                  </a:cubicBezTo>
                  <a:lnTo>
                    <a:pt x="1446" y="112"/>
                  </a:lnTo>
                  <a:cubicBezTo>
                    <a:pt x="1470" y="112"/>
                    <a:pt x="1493" y="118"/>
                    <a:pt x="1513" y="130"/>
                  </a:cubicBezTo>
                  <a:lnTo>
                    <a:pt x="1513" y="130"/>
                  </a:lnTo>
                  <a:cubicBezTo>
                    <a:pt x="1515" y="131"/>
                    <a:pt x="1517" y="132"/>
                    <a:pt x="1519" y="135"/>
                  </a:cubicBezTo>
                  <a:lnTo>
                    <a:pt x="1519" y="135"/>
                  </a:lnTo>
                  <a:cubicBezTo>
                    <a:pt x="1520" y="137"/>
                    <a:pt x="1521" y="139"/>
                    <a:pt x="1519" y="142"/>
                  </a:cubicBezTo>
                  <a:lnTo>
                    <a:pt x="1519" y="142"/>
                  </a:lnTo>
                  <a:cubicBezTo>
                    <a:pt x="1518" y="147"/>
                    <a:pt x="1511" y="152"/>
                    <a:pt x="1506" y="154"/>
                  </a:cubicBezTo>
                  <a:lnTo>
                    <a:pt x="1475" y="168"/>
                  </a:lnTo>
                  <a:lnTo>
                    <a:pt x="1475" y="168"/>
                  </a:lnTo>
                  <a:cubicBezTo>
                    <a:pt x="1468" y="172"/>
                    <a:pt x="1461" y="175"/>
                    <a:pt x="1453" y="178"/>
                  </a:cubicBezTo>
                  <a:lnTo>
                    <a:pt x="1453" y="178"/>
                  </a:lnTo>
                  <a:cubicBezTo>
                    <a:pt x="1422" y="189"/>
                    <a:pt x="1387" y="193"/>
                    <a:pt x="1355" y="196"/>
                  </a:cubicBezTo>
                  <a:lnTo>
                    <a:pt x="1355" y="196"/>
                  </a:lnTo>
                  <a:cubicBezTo>
                    <a:pt x="1366" y="203"/>
                    <a:pt x="1379" y="206"/>
                    <a:pt x="1393" y="206"/>
                  </a:cubicBezTo>
                  <a:lnTo>
                    <a:pt x="1393" y="206"/>
                  </a:lnTo>
                  <a:cubicBezTo>
                    <a:pt x="1400" y="206"/>
                    <a:pt x="1407" y="205"/>
                    <a:pt x="1415" y="203"/>
                  </a:cubicBezTo>
                  <a:lnTo>
                    <a:pt x="1415" y="203"/>
                  </a:lnTo>
                  <a:lnTo>
                    <a:pt x="1415" y="203"/>
                  </a:lnTo>
                  <a:lnTo>
                    <a:pt x="1415" y="203"/>
                  </a:lnTo>
                  <a:cubicBezTo>
                    <a:pt x="1417" y="204"/>
                    <a:pt x="1418" y="206"/>
                    <a:pt x="1418" y="209"/>
                  </a:cubicBezTo>
                  <a:lnTo>
                    <a:pt x="1418" y="209"/>
                  </a:lnTo>
                  <a:cubicBezTo>
                    <a:pt x="1418" y="212"/>
                    <a:pt x="1417" y="215"/>
                    <a:pt x="1415" y="217"/>
                  </a:cubicBezTo>
                  <a:lnTo>
                    <a:pt x="1415" y="217"/>
                  </a:lnTo>
                  <a:cubicBezTo>
                    <a:pt x="1411" y="220"/>
                    <a:pt x="1406" y="221"/>
                    <a:pt x="1400" y="221"/>
                  </a:cubicBezTo>
                  <a:lnTo>
                    <a:pt x="1348" y="224"/>
                  </a:lnTo>
                  <a:lnTo>
                    <a:pt x="1348" y="224"/>
                  </a:lnTo>
                  <a:cubicBezTo>
                    <a:pt x="1332" y="226"/>
                    <a:pt x="1313" y="230"/>
                    <a:pt x="1309" y="245"/>
                  </a:cubicBezTo>
                  <a:lnTo>
                    <a:pt x="1309" y="245"/>
                  </a:lnTo>
                  <a:cubicBezTo>
                    <a:pt x="1313" y="248"/>
                    <a:pt x="1316" y="249"/>
                    <a:pt x="1321" y="249"/>
                  </a:cubicBezTo>
                  <a:lnTo>
                    <a:pt x="1321" y="249"/>
                  </a:lnTo>
                  <a:cubicBezTo>
                    <a:pt x="1326" y="249"/>
                    <a:pt x="1332" y="248"/>
                    <a:pt x="1337" y="245"/>
                  </a:cubicBezTo>
                  <a:lnTo>
                    <a:pt x="1337" y="245"/>
                  </a:lnTo>
                  <a:cubicBezTo>
                    <a:pt x="1339" y="243"/>
                    <a:pt x="1342" y="241"/>
                    <a:pt x="1344" y="240"/>
                  </a:cubicBezTo>
                  <a:lnTo>
                    <a:pt x="1344" y="240"/>
                  </a:lnTo>
                  <a:cubicBezTo>
                    <a:pt x="1351" y="236"/>
                    <a:pt x="1357" y="232"/>
                    <a:pt x="1365" y="231"/>
                  </a:cubicBezTo>
                  <a:lnTo>
                    <a:pt x="1365" y="231"/>
                  </a:lnTo>
                  <a:cubicBezTo>
                    <a:pt x="1372" y="230"/>
                    <a:pt x="1380" y="234"/>
                    <a:pt x="1383" y="240"/>
                  </a:cubicBezTo>
                  <a:lnTo>
                    <a:pt x="1383" y="240"/>
                  </a:lnTo>
                  <a:cubicBezTo>
                    <a:pt x="1385" y="243"/>
                    <a:pt x="1386" y="247"/>
                    <a:pt x="1384" y="251"/>
                  </a:cubicBezTo>
                  <a:lnTo>
                    <a:pt x="1384" y="251"/>
                  </a:lnTo>
                  <a:lnTo>
                    <a:pt x="1383" y="251"/>
                  </a:lnTo>
                  <a:lnTo>
                    <a:pt x="1383" y="251"/>
                  </a:lnTo>
                  <a:cubicBezTo>
                    <a:pt x="1380" y="251"/>
                    <a:pt x="1378" y="251"/>
                    <a:pt x="1375" y="251"/>
                  </a:cubicBezTo>
                  <a:lnTo>
                    <a:pt x="1375" y="251"/>
                  </a:lnTo>
                  <a:cubicBezTo>
                    <a:pt x="1370" y="251"/>
                    <a:pt x="1362" y="251"/>
                    <a:pt x="1355" y="254"/>
                  </a:cubicBezTo>
                  <a:lnTo>
                    <a:pt x="1355" y="254"/>
                  </a:lnTo>
                  <a:cubicBezTo>
                    <a:pt x="1345" y="257"/>
                    <a:pt x="1338" y="265"/>
                    <a:pt x="1337" y="273"/>
                  </a:cubicBezTo>
                  <a:lnTo>
                    <a:pt x="1337" y="273"/>
                  </a:lnTo>
                  <a:cubicBezTo>
                    <a:pt x="1336" y="276"/>
                    <a:pt x="1337" y="278"/>
                    <a:pt x="1337" y="280"/>
                  </a:cubicBezTo>
                  <a:lnTo>
                    <a:pt x="1337" y="280"/>
                  </a:lnTo>
                  <a:cubicBezTo>
                    <a:pt x="1337" y="283"/>
                    <a:pt x="1337" y="287"/>
                    <a:pt x="1336" y="290"/>
                  </a:cubicBezTo>
                  <a:lnTo>
                    <a:pt x="1336" y="290"/>
                  </a:lnTo>
                  <a:cubicBezTo>
                    <a:pt x="1334" y="298"/>
                    <a:pt x="1326" y="303"/>
                    <a:pt x="1314" y="303"/>
                  </a:cubicBezTo>
                  <a:lnTo>
                    <a:pt x="1314" y="303"/>
                  </a:lnTo>
                  <a:cubicBezTo>
                    <a:pt x="1308" y="303"/>
                    <a:pt x="1303" y="301"/>
                    <a:pt x="1300" y="301"/>
                  </a:cubicBezTo>
                  <a:lnTo>
                    <a:pt x="1300" y="301"/>
                  </a:lnTo>
                  <a:cubicBezTo>
                    <a:pt x="1293" y="325"/>
                    <a:pt x="1284" y="349"/>
                    <a:pt x="1275" y="373"/>
                  </a:cubicBezTo>
                  <a:lnTo>
                    <a:pt x="1275" y="373"/>
                  </a:lnTo>
                  <a:cubicBezTo>
                    <a:pt x="1283" y="372"/>
                    <a:pt x="1291" y="367"/>
                    <a:pt x="1297" y="363"/>
                  </a:cubicBezTo>
                  <a:lnTo>
                    <a:pt x="1297" y="363"/>
                  </a:lnTo>
                  <a:cubicBezTo>
                    <a:pt x="1298" y="363"/>
                    <a:pt x="1300" y="362"/>
                    <a:pt x="1300" y="361"/>
                  </a:cubicBezTo>
                  <a:lnTo>
                    <a:pt x="1300" y="361"/>
                  </a:lnTo>
                  <a:cubicBezTo>
                    <a:pt x="1307" y="358"/>
                    <a:pt x="1315" y="353"/>
                    <a:pt x="1324" y="353"/>
                  </a:cubicBezTo>
                  <a:lnTo>
                    <a:pt x="1324" y="353"/>
                  </a:lnTo>
                  <a:cubicBezTo>
                    <a:pt x="1326" y="353"/>
                    <a:pt x="1328" y="354"/>
                    <a:pt x="1330" y="354"/>
                  </a:cubicBezTo>
                  <a:lnTo>
                    <a:pt x="1330" y="354"/>
                  </a:lnTo>
                  <a:cubicBezTo>
                    <a:pt x="1335" y="355"/>
                    <a:pt x="1341" y="360"/>
                    <a:pt x="1343" y="366"/>
                  </a:cubicBezTo>
                  <a:lnTo>
                    <a:pt x="1343" y="366"/>
                  </a:lnTo>
                  <a:cubicBezTo>
                    <a:pt x="1345" y="370"/>
                    <a:pt x="1345" y="374"/>
                    <a:pt x="1343" y="378"/>
                  </a:cubicBezTo>
                  <a:lnTo>
                    <a:pt x="1342" y="378"/>
                  </a:lnTo>
                  <a:lnTo>
                    <a:pt x="1341" y="378"/>
                  </a:lnTo>
                  <a:lnTo>
                    <a:pt x="1341" y="378"/>
                  </a:lnTo>
                  <a:cubicBezTo>
                    <a:pt x="1337" y="377"/>
                    <a:pt x="1332" y="376"/>
                    <a:pt x="1327" y="376"/>
                  </a:cubicBezTo>
                  <a:lnTo>
                    <a:pt x="1327" y="376"/>
                  </a:lnTo>
                  <a:cubicBezTo>
                    <a:pt x="1325" y="376"/>
                    <a:pt x="1323" y="377"/>
                    <a:pt x="1321" y="377"/>
                  </a:cubicBezTo>
                  <a:lnTo>
                    <a:pt x="1321" y="377"/>
                  </a:lnTo>
                  <a:cubicBezTo>
                    <a:pt x="1315" y="378"/>
                    <a:pt x="1309" y="384"/>
                    <a:pt x="1310" y="391"/>
                  </a:cubicBezTo>
                  <a:lnTo>
                    <a:pt x="1325" y="391"/>
                  </a:lnTo>
                  <a:lnTo>
                    <a:pt x="1329" y="404"/>
                  </a:lnTo>
                  <a:lnTo>
                    <a:pt x="1366" y="392"/>
                  </a:lnTo>
                  <a:lnTo>
                    <a:pt x="1366" y="393"/>
                  </a:lnTo>
                  <a:lnTo>
                    <a:pt x="1366" y="393"/>
                  </a:lnTo>
                  <a:cubicBezTo>
                    <a:pt x="1370" y="397"/>
                    <a:pt x="1373" y="402"/>
                    <a:pt x="1374" y="408"/>
                  </a:cubicBezTo>
                  <a:lnTo>
                    <a:pt x="1374" y="408"/>
                  </a:lnTo>
                  <a:cubicBezTo>
                    <a:pt x="1375" y="414"/>
                    <a:pt x="1372" y="421"/>
                    <a:pt x="1366" y="423"/>
                  </a:cubicBezTo>
                  <a:lnTo>
                    <a:pt x="1366" y="423"/>
                  </a:lnTo>
                  <a:cubicBezTo>
                    <a:pt x="1365" y="424"/>
                    <a:pt x="1364" y="424"/>
                    <a:pt x="1363" y="424"/>
                  </a:cubicBezTo>
                  <a:lnTo>
                    <a:pt x="1363" y="424"/>
                  </a:lnTo>
                  <a:cubicBezTo>
                    <a:pt x="1361" y="424"/>
                    <a:pt x="1359" y="423"/>
                    <a:pt x="1356" y="423"/>
                  </a:cubicBezTo>
                  <a:lnTo>
                    <a:pt x="1336" y="418"/>
                  </a:lnTo>
                  <a:lnTo>
                    <a:pt x="1336" y="418"/>
                  </a:lnTo>
                  <a:cubicBezTo>
                    <a:pt x="1330" y="416"/>
                    <a:pt x="1324" y="415"/>
                    <a:pt x="1318" y="415"/>
                  </a:cubicBezTo>
                  <a:lnTo>
                    <a:pt x="1318" y="415"/>
                  </a:lnTo>
                  <a:cubicBezTo>
                    <a:pt x="1315" y="415"/>
                    <a:pt x="1313" y="415"/>
                    <a:pt x="1311" y="415"/>
                  </a:cubicBezTo>
                  <a:lnTo>
                    <a:pt x="1311" y="415"/>
                  </a:lnTo>
                  <a:cubicBezTo>
                    <a:pt x="1303" y="418"/>
                    <a:pt x="1296" y="425"/>
                    <a:pt x="1297" y="434"/>
                  </a:cubicBezTo>
                  <a:lnTo>
                    <a:pt x="1298" y="436"/>
                  </a:lnTo>
                  <a:lnTo>
                    <a:pt x="1296" y="434"/>
                  </a:lnTo>
                  <a:lnTo>
                    <a:pt x="1296" y="434"/>
                  </a:lnTo>
                  <a:cubicBezTo>
                    <a:pt x="1291" y="429"/>
                    <a:pt x="1286" y="425"/>
                    <a:pt x="1280" y="424"/>
                  </a:cubicBezTo>
                  <a:lnTo>
                    <a:pt x="1280" y="424"/>
                  </a:lnTo>
                  <a:cubicBezTo>
                    <a:pt x="1276" y="423"/>
                    <a:pt x="1272" y="425"/>
                    <a:pt x="1269" y="428"/>
                  </a:cubicBezTo>
                  <a:lnTo>
                    <a:pt x="1269" y="428"/>
                  </a:lnTo>
                  <a:cubicBezTo>
                    <a:pt x="1268" y="429"/>
                    <a:pt x="1267" y="431"/>
                    <a:pt x="1267" y="434"/>
                  </a:cubicBezTo>
                  <a:lnTo>
                    <a:pt x="1267" y="434"/>
                  </a:lnTo>
                  <a:cubicBezTo>
                    <a:pt x="1268" y="438"/>
                    <a:pt x="1273" y="441"/>
                    <a:pt x="1278" y="443"/>
                  </a:cubicBezTo>
                  <a:lnTo>
                    <a:pt x="1278" y="443"/>
                  </a:lnTo>
                  <a:cubicBezTo>
                    <a:pt x="1279" y="444"/>
                    <a:pt x="1280" y="445"/>
                    <a:pt x="1281" y="445"/>
                  </a:cubicBezTo>
                  <a:lnTo>
                    <a:pt x="1281" y="445"/>
                  </a:lnTo>
                  <a:cubicBezTo>
                    <a:pt x="1285" y="447"/>
                    <a:pt x="1289" y="450"/>
                    <a:pt x="1292" y="452"/>
                  </a:cubicBezTo>
                  <a:lnTo>
                    <a:pt x="1292" y="452"/>
                  </a:lnTo>
                  <a:cubicBezTo>
                    <a:pt x="1297" y="457"/>
                    <a:pt x="1303" y="462"/>
                    <a:pt x="1309" y="462"/>
                  </a:cubicBezTo>
                  <a:lnTo>
                    <a:pt x="1309" y="462"/>
                  </a:lnTo>
                  <a:cubicBezTo>
                    <a:pt x="1313" y="463"/>
                    <a:pt x="1317" y="462"/>
                    <a:pt x="1320" y="461"/>
                  </a:cubicBezTo>
                  <a:lnTo>
                    <a:pt x="1320" y="461"/>
                  </a:lnTo>
                  <a:cubicBezTo>
                    <a:pt x="1324" y="460"/>
                    <a:pt x="1327" y="460"/>
                    <a:pt x="1330" y="460"/>
                  </a:cubicBezTo>
                  <a:lnTo>
                    <a:pt x="1330" y="460"/>
                  </a:lnTo>
                  <a:cubicBezTo>
                    <a:pt x="1333" y="460"/>
                    <a:pt x="1336" y="460"/>
                    <a:pt x="1339" y="462"/>
                  </a:cubicBezTo>
                  <a:lnTo>
                    <a:pt x="1339" y="462"/>
                  </a:lnTo>
                  <a:cubicBezTo>
                    <a:pt x="1348" y="470"/>
                    <a:pt x="1353" y="479"/>
                    <a:pt x="1354" y="492"/>
                  </a:cubicBezTo>
                  <a:lnTo>
                    <a:pt x="1354" y="492"/>
                  </a:lnTo>
                  <a:cubicBezTo>
                    <a:pt x="1354" y="495"/>
                    <a:pt x="1354" y="501"/>
                    <a:pt x="1349" y="504"/>
                  </a:cubicBezTo>
                  <a:lnTo>
                    <a:pt x="1349" y="504"/>
                  </a:lnTo>
                  <a:cubicBezTo>
                    <a:pt x="1348" y="504"/>
                    <a:pt x="1347" y="504"/>
                    <a:pt x="1346" y="505"/>
                  </a:cubicBezTo>
                  <a:lnTo>
                    <a:pt x="1346" y="505"/>
                  </a:lnTo>
                  <a:cubicBezTo>
                    <a:pt x="1343" y="506"/>
                    <a:pt x="1342" y="506"/>
                    <a:pt x="1341" y="508"/>
                  </a:cubicBezTo>
                  <a:lnTo>
                    <a:pt x="1341" y="508"/>
                  </a:lnTo>
                  <a:cubicBezTo>
                    <a:pt x="1340" y="509"/>
                    <a:pt x="1340" y="510"/>
                    <a:pt x="1340" y="511"/>
                  </a:cubicBezTo>
                  <a:lnTo>
                    <a:pt x="1340" y="511"/>
                  </a:lnTo>
                  <a:cubicBezTo>
                    <a:pt x="1340" y="513"/>
                    <a:pt x="1340" y="515"/>
                    <a:pt x="1339" y="516"/>
                  </a:cubicBezTo>
                  <a:lnTo>
                    <a:pt x="1339" y="516"/>
                  </a:lnTo>
                  <a:cubicBezTo>
                    <a:pt x="1338" y="517"/>
                    <a:pt x="1337" y="518"/>
                    <a:pt x="1336" y="518"/>
                  </a:cubicBezTo>
                  <a:lnTo>
                    <a:pt x="1336" y="518"/>
                  </a:lnTo>
                  <a:cubicBezTo>
                    <a:pt x="1333" y="518"/>
                    <a:pt x="1330" y="516"/>
                    <a:pt x="1328" y="514"/>
                  </a:cubicBezTo>
                  <a:lnTo>
                    <a:pt x="1328" y="514"/>
                  </a:lnTo>
                  <a:lnTo>
                    <a:pt x="1327" y="514"/>
                  </a:lnTo>
                  <a:lnTo>
                    <a:pt x="1327" y="514"/>
                  </a:lnTo>
                  <a:cubicBezTo>
                    <a:pt x="1324" y="512"/>
                    <a:pt x="1321" y="511"/>
                    <a:pt x="1317" y="511"/>
                  </a:cubicBezTo>
                  <a:lnTo>
                    <a:pt x="1317" y="511"/>
                  </a:lnTo>
                  <a:cubicBezTo>
                    <a:pt x="1315" y="511"/>
                    <a:pt x="1313" y="511"/>
                    <a:pt x="1311" y="511"/>
                  </a:cubicBezTo>
                  <a:lnTo>
                    <a:pt x="1311" y="511"/>
                  </a:lnTo>
                  <a:cubicBezTo>
                    <a:pt x="1308" y="511"/>
                    <a:pt x="1307" y="512"/>
                    <a:pt x="1304" y="512"/>
                  </a:cubicBezTo>
                  <a:lnTo>
                    <a:pt x="1304" y="512"/>
                  </a:lnTo>
                  <a:cubicBezTo>
                    <a:pt x="1302" y="512"/>
                    <a:pt x="1299" y="511"/>
                    <a:pt x="1297" y="510"/>
                  </a:cubicBezTo>
                  <a:lnTo>
                    <a:pt x="1297" y="510"/>
                  </a:lnTo>
                  <a:cubicBezTo>
                    <a:pt x="1295" y="514"/>
                    <a:pt x="1295" y="519"/>
                    <a:pt x="1296" y="524"/>
                  </a:cubicBezTo>
                  <a:lnTo>
                    <a:pt x="1296" y="524"/>
                  </a:lnTo>
                  <a:cubicBezTo>
                    <a:pt x="1298" y="529"/>
                    <a:pt x="1301" y="533"/>
                    <a:pt x="1305" y="534"/>
                  </a:cubicBezTo>
                  <a:lnTo>
                    <a:pt x="1305" y="534"/>
                  </a:lnTo>
                  <a:cubicBezTo>
                    <a:pt x="1306" y="534"/>
                    <a:pt x="1307" y="534"/>
                    <a:pt x="1307" y="535"/>
                  </a:cubicBezTo>
                  <a:lnTo>
                    <a:pt x="1307" y="535"/>
                  </a:lnTo>
                  <a:cubicBezTo>
                    <a:pt x="1310" y="536"/>
                    <a:pt x="1313" y="537"/>
                    <a:pt x="1314" y="540"/>
                  </a:cubicBezTo>
                  <a:lnTo>
                    <a:pt x="1314" y="540"/>
                  </a:lnTo>
                  <a:cubicBezTo>
                    <a:pt x="1315" y="541"/>
                    <a:pt x="1315" y="542"/>
                    <a:pt x="1315" y="544"/>
                  </a:cubicBezTo>
                  <a:lnTo>
                    <a:pt x="1315" y="544"/>
                  </a:lnTo>
                  <a:cubicBezTo>
                    <a:pt x="1315" y="545"/>
                    <a:pt x="1315" y="547"/>
                    <a:pt x="1316" y="548"/>
                  </a:cubicBezTo>
                  <a:lnTo>
                    <a:pt x="1316" y="548"/>
                  </a:lnTo>
                  <a:cubicBezTo>
                    <a:pt x="1318" y="549"/>
                    <a:pt x="1319" y="549"/>
                    <a:pt x="1321" y="549"/>
                  </a:cubicBezTo>
                  <a:lnTo>
                    <a:pt x="1352" y="550"/>
                  </a:lnTo>
                  <a:lnTo>
                    <a:pt x="1353" y="550"/>
                  </a:lnTo>
                  <a:lnTo>
                    <a:pt x="1353" y="550"/>
                  </a:lnTo>
                  <a:cubicBezTo>
                    <a:pt x="1355" y="556"/>
                    <a:pt x="1351" y="563"/>
                    <a:pt x="1346" y="566"/>
                  </a:cubicBezTo>
                  <a:lnTo>
                    <a:pt x="1346" y="566"/>
                  </a:lnTo>
                  <a:cubicBezTo>
                    <a:pt x="1343" y="567"/>
                    <a:pt x="1339" y="568"/>
                    <a:pt x="1335" y="568"/>
                  </a:cubicBezTo>
                  <a:lnTo>
                    <a:pt x="1335" y="568"/>
                  </a:lnTo>
                  <a:cubicBezTo>
                    <a:pt x="1332" y="568"/>
                    <a:pt x="1330" y="568"/>
                    <a:pt x="1328" y="568"/>
                  </a:cubicBezTo>
                  <a:lnTo>
                    <a:pt x="1328" y="568"/>
                  </a:lnTo>
                  <a:cubicBezTo>
                    <a:pt x="1313" y="566"/>
                    <a:pt x="1297" y="563"/>
                    <a:pt x="1282" y="558"/>
                  </a:cubicBezTo>
                  <a:lnTo>
                    <a:pt x="1282" y="558"/>
                  </a:lnTo>
                  <a:cubicBezTo>
                    <a:pt x="1281" y="566"/>
                    <a:pt x="1287" y="573"/>
                    <a:pt x="1292" y="577"/>
                  </a:cubicBezTo>
                  <a:lnTo>
                    <a:pt x="1292" y="577"/>
                  </a:lnTo>
                  <a:cubicBezTo>
                    <a:pt x="1298" y="582"/>
                    <a:pt x="1306" y="585"/>
                    <a:pt x="1313" y="588"/>
                  </a:cubicBezTo>
                  <a:lnTo>
                    <a:pt x="1314" y="588"/>
                  </a:lnTo>
                  <a:lnTo>
                    <a:pt x="1316" y="605"/>
                  </a:lnTo>
                  <a:lnTo>
                    <a:pt x="1315" y="605"/>
                  </a:lnTo>
                  <a:lnTo>
                    <a:pt x="1315" y="605"/>
                  </a:lnTo>
                  <a:cubicBezTo>
                    <a:pt x="1297" y="611"/>
                    <a:pt x="1276" y="614"/>
                    <a:pt x="1257" y="616"/>
                  </a:cubicBezTo>
                  <a:lnTo>
                    <a:pt x="1256" y="616"/>
                  </a:lnTo>
                  <a:lnTo>
                    <a:pt x="1256" y="615"/>
                  </a:lnTo>
                  <a:lnTo>
                    <a:pt x="1256" y="615"/>
                  </a:lnTo>
                  <a:cubicBezTo>
                    <a:pt x="1255" y="610"/>
                    <a:pt x="1250" y="606"/>
                    <a:pt x="1245" y="606"/>
                  </a:cubicBezTo>
                  <a:lnTo>
                    <a:pt x="1245" y="606"/>
                  </a:lnTo>
                  <a:cubicBezTo>
                    <a:pt x="1243" y="606"/>
                    <a:pt x="1242" y="606"/>
                    <a:pt x="1240" y="607"/>
                  </a:cubicBezTo>
                  <a:lnTo>
                    <a:pt x="1239" y="608"/>
                  </a:lnTo>
                  <a:lnTo>
                    <a:pt x="1239" y="606"/>
                  </a:lnTo>
                  <a:lnTo>
                    <a:pt x="1239" y="606"/>
                  </a:lnTo>
                  <a:cubicBezTo>
                    <a:pt x="1239" y="602"/>
                    <a:pt x="1239" y="599"/>
                    <a:pt x="1237" y="596"/>
                  </a:cubicBezTo>
                  <a:lnTo>
                    <a:pt x="1237" y="596"/>
                  </a:lnTo>
                  <a:cubicBezTo>
                    <a:pt x="1231" y="595"/>
                    <a:pt x="1226" y="596"/>
                    <a:pt x="1220" y="597"/>
                  </a:cubicBezTo>
                  <a:lnTo>
                    <a:pt x="1220" y="597"/>
                  </a:lnTo>
                  <a:cubicBezTo>
                    <a:pt x="1223" y="603"/>
                    <a:pt x="1220" y="610"/>
                    <a:pt x="1215" y="614"/>
                  </a:cubicBezTo>
                  <a:lnTo>
                    <a:pt x="1215" y="614"/>
                  </a:lnTo>
                  <a:cubicBezTo>
                    <a:pt x="1210" y="618"/>
                    <a:pt x="1203" y="619"/>
                    <a:pt x="1196" y="617"/>
                  </a:cubicBezTo>
                  <a:lnTo>
                    <a:pt x="1196" y="617"/>
                  </a:lnTo>
                  <a:cubicBezTo>
                    <a:pt x="1193" y="623"/>
                    <a:pt x="1192" y="629"/>
                    <a:pt x="1193" y="635"/>
                  </a:cubicBezTo>
                  <a:lnTo>
                    <a:pt x="1193" y="635"/>
                  </a:lnTo>
                  <a:cubicBezTo>
                    <a:pt x="1196" y="639"/>
                    <a:pt x="1201" y="641"/>
                    <a:pt x="1206" y="641"/>
                  </a:cubicBezTo>
                  <a:lnTo>
                    <a:pt x="1206" y="641"/>
                  </a:lnTo>
                  <a:cubicBezTo>
                    <a:pt x="1208" y="641"/>
                    <a:pt x="1209" y="641"/>
                    <a:pt x="1211" y="640"/>
                  </a:cubicBezTo>
                  <a:lnTo>
                    <a:pt x="1211" y="640"/>
                  </a:lnTo>
                  <a:cubicBezTo>
                    <a:pt x="1215" y="640"/>
                    <a:pt x="1218" y="638"/>
                    <a:pt x="1222" y="636"/>
                  </a:cubicBezTo>
                  <a:lnTo>
                    <a:pt x="1222" y="636"/>
                  </a:lnTo>
                  <a:cubicBezTo>
                    <a:pt x="1224" y="635"/>
                    <a:pt x="1228" y="635"/>
                    <a:pt x="1231" y="634"/>
                  </a:cubicBezTo>
                  <a:lnTo>
                    <a:pt x="1231" y="634"/>
                  </a:lnTo>
                  <a:cubicBezTo>
                    <a:pt x="1235" y="632"/>
                    <a:pt x="1240" y="631"/>
                    <a:pt x="1245" y="631"/>
                  </a:cubicBezTo>
                  <a:lnTo>
                    <a:pt x="1245" y="631"/>
                  </a:lnTo>
                  <a:cubicBezTo>
                    <a:pt x="1254" y="631"/>
                    <a:pt x="1262" y="633"/>
                    <a:pt x="1270" y="635"/>
                  </a:cubicBezTo>
                  <a:lnTo>
                    <a:pt x="1270" y="635"/>
                  </a:lnTo>
                  <a:cubicBezTo>
                    <a:pt x="1273" y="635"/>
                    <a:pt x="1276" y="636"/>
                    <a:pt x="1278" y="638"/>
                  </a:cubicBezTo>
                  <a:lnTo>
                    <a:pt x="1278" y="638"/>
                  </a:lnTo>
                  <a:cubicBezTo>
                    <a:pt x="1280" y="641"/>
                    <a:pt x="1279" y="645"/>
                    <a:pt x="1278" y="649"/>
                  </a:cubicBezTo>
                  <a:lnTo>
                    <a:pt x="1278" y="649"/>
                  </a:lnTo>
                  <a:cubicBezTo>
                    <a:pt x="1276" y="653"/>
                    <a:pt x="1276" y="656"/>
                    <a:pt x="1278" y="658"/>
                  </a:cubicBezTo>
                  <a:lnTo>
                    <a:pt x="1280" y="659"/>
                  </a:lnTo>
                  <a:lnTo>
                    <a:pt x="1278" y="660"/>
                  </a:lnTo>
                  <a:lnTo>
                    <a:pt x="1278" y="660"/>
                  </a:lnTo>
                  <a:cubicBezTo>
                    <a:pt x="1271" y="662"/>
                    <a:pt x="1265" y="665"/>
                    <a:pt x="1258" y="665"/>
                  </a:cubicBezTo>
                  <a:lnTo>
                    <a:pt x="1258" y="665"/>
                  </a:lnTo>
                  <a:cubicBezTo>
                    <a:pt x="1255" y="665"/>
                    <a:pt x="1252" y="665"/>
                    <a:pt x="1251" y="664"/>
                  </a:cubicBezTo>
                  <a:lnTo>
                    <a:pt x="1251" y="664"/>
                  </a:lnTo>
                  <a:cubicBezTo>
                    <a:pt x="1246" y="662"/>
                    <a:pt x="1244" y="660"/>
                    <a:pt x="1240" y="658"/>
                  </a:cubicBezTo>
                  <a:lnTo>
                    <a:pt x="1240" y="658"/>
                  </a:lnTo>
                  <a:cubicBezTo>
                    <a:pt x="1237" y="655"/>
                    <a:pt x="1234" y="654"/>
                    <a:pt x="1231" y="652"/>
                  </a:cubicBezTo>
                  <a:lnTo>
                    <a:pt x="1231" y="652"/>
                  </a:lnTo>
                  <a:cubicBezTo>
                    <a:pt x="1230" y="652"/>
                    <a:pt x="1229" y="652"/>
                    <a:pt x="1228" y="652"/>
                  </a:cubicBezTo>
                  <a:lnTo>
                    <a:pt x="1228" y="652"/>
                  </a:lnTo>
                  <a:cubicBezTo>
                    <a:pt x="1223" y="652"/>
                    <a:pt x="1220" y="654"/>
                    <a:pt x="1218" y="656"/>
                  </a:cubicBezTo>
                  <a:lnTo>
                    <a:pt x="1218" y="656"/>
                  </a:lnTo>
                  <a:cubicBezTo>
                    <a:pt x="1217" y="657"/>
                    <a:pt x="1217" y="659"/>
                    <a:pt x="1217" y="661"/>
                  </a:cubicBezTo>
                  <a:lnTo>
                    <a:pt x="1217" y="661"/>
                  </a:lnTo>
                  <a:cubicBezTo>
                    <a:pt x="1218" y="663"/>
                    <a:pt x="1219" y="664"/>
                    <a:pt x="1220" y="666"/>
                  </a:cubicBezTo>
                  <a:lnTo>
                    <a:pt x="1220" y="666"/>
                  </a:lnTo>
                  <a:cubicBezTo>
                    <a:pt x="1229" y="674"/>
                    <a:pt x="1238" y="682"/>
                    <a:pt x="1248" y="682"/>
                  </a:cubicBezTo>
                  <a:lnTo>
                    <a:pt x="1249" y="682"/>
                  </a:lnTo>
                  <a:lnTo>
                    <a:pt x="1250" y="683"/>
                  </a:lnTo>
                  <a:lnTo>
                    <a:pt x="1250" y="683"/>
                  </a:lnTo>
                  <a:cubicBezTo>
                    <a:pt x="1251" y="688"/>
                    <a:pt x="1257" y="691"/>
                    <a:pt x="1262" y="694"/>
                  </a:cubicBezTo>
                  <a:lnTo>
                    <a:pt x="1264" y="694"/>
                  </a:lnTo>
                  <a:lnTo>
                    <a:pt x="1264" y="694"/>
                  </a:lnTo>
                  <a:cubicBezTo>
                    <a:pt x="1266" y="696"/>
                    <a:pt x="1275" y="701"/>
                    <a:pt x="1275" y="708"/>
                  </a:cubicBezTo>
                  <a:lnTo>
                    <a:pt x="1275" y="708"/>
                  </a:lnTo>
                  <a:cubicBezTo>
                    <a:pt x="1276" y="707"/>
                    <a:pt x="1276" y="707"/>
                    <a:pt x="1278" y="707"/>
                  </a:cubicBezTo>
                  <a:lnTo>
                    <a:pt x="1278" y="707"/>
                  </a:lnTo>
                  <a:cubicBezTo>
                    <a:pt x="1280" y="707"/>
                    <a:pt x="1283" y="709"/>
                    <a:pt x="1284" y="711"/>
                  </a:cubicBezTo>
                  <a:lnTo>
                    <a:pt x="1284" y="711"/>
                  </a:lnTo>
                  <a:cubicBezTo>
                    <a:pt x="1286" y="715"/>
                    <a:pt x="1286" y="720"/>
                    <a:pt x="1285" y="723"/>
                  </a:cubicBezTo>
                  <a:lnTo>
                    <a:pt x="1281" y="752"/>
                  </a:lnTo>
                  <a:lnTo>
                    <a:pt x="1281" y="752"/>
                  </a:lnTo>
                  <a:cubicBezTo>
                    <a:pt x="1280" y="756"/>
                    <a:pt x="1279" y="760"/>
                    <a:pt x="1276" y="762"/>
                  </a:cubicBezTo>
                  <a:lnTo>
                    <a:pt x="1276" y="762"/>
                  </a:lnTo>
                  <a:cubicBezTo>
                    <a:pt x="1275" y="763"/>
                    <a:pt x="1273" y="764"/>
                    <a:pt x="1272" y="764"/>
                  </a:cubicBezTo>
                  <a:lnTo>
                    <a:pt x="1272" y="764"/>
                  </a:lnTo>
                  <a:cubicBezTo>
                    <a:pt x="1268" y="764"/>
                    <a:pt x="1265" y="761"/>
                    <a:pt x="1262" y="759"/>
                  </a:cubicBezTo>
                  <a:lnTo>
                    <a:pt x="1262" y="759"/>
                  </a:lnTo>
                  <a:cubicBezTo>
                    <a:pt x="1259" y="757"/>
                    <a:pt x="1256" y="756"/>
                    <a:pt x="1252" y="756"/>
                  </a:cubicBezTo>
                  <a:lnTo>
                    <a:pt x="1252" y="756"/>
                  </a:lnTo>
                  <a:cubicBezTo>
                    <a:pt x="1251" y="755"/>
                    <a:pt x="1250" y="756"/>
                    <a:pt x="1248" y="756"/>
                  </a:cubicBezTo>
                  <a:lnTo>
                    <a:pt x="1248" y="756"/>
                  </a:lnTo>
                  <a:cubicBezTo>
                    <a:pt x="1246" y="756"/>
                    <a:pt x="1244" y="756"/>
                    <a:pt x="1242" y="755"/>
                  </a:cubicBezTo>
                  <a:lnTo>
                    <a:pt x="1242" y="755"/>
                  </a:lnTo>
                  <a:cubicBezTo>
                    <a:pt x="1238" y="754"/>
                    <a:pt x="1237" y="751"/>
                    <a:pt x="1235" y="748"/>
                  </a:cubicBezTo>
                  <a:lnTo>
                    <a:pt x="1235" y="748"/>
                  </a:lnTo>
                  <a:cubicBezTo>
                    <a:pt x="1235" y="745"/>
                    <a:pt x="1234" y="744"/>
                    <a:pt x="1233" y="742"/>
                  </a:cubicBezTo>
                  <a:lnTo>
                    <a:pt x="1233" y="742"/>
                  </a:lnTo>
                  <a:cubicBezTo>
                    <a:pt x="1231" y="740"/>
                    <a:pt x="1229" y="739"/>
                    <a:pt x="1226" y="739"/>
                  </a:cubicBezTo>
                  <a:lnTo>
                    <a:pt x="1226" y="739"/>
                  </a:lnTo>
                  <a:cubicBezTo>
                    <a:pt x="1225" y="738"/>
                    <a:pt x="1224" y="738"/>
                    <a:pt x="1223" y="738"/>
                  </a:cubicBezTo>
                  <a:lnTo>
                    <a:pt x="1223" y="738"/>
                  </a:lnTo>
                  <a:cubicBezTo>
                    <a:pt x="1218" y="735"/>
                    <a:pt x="1215" y="731"/>
                    <a:pt x="1212" y="727"/>
                  </a:cubicBezTo>
                  <a:lnTo>
                    <a:pt x="1212" y="727"/>
                  </a:lnTo>
                  <a:cubicBezTo>
                    <a:pt x="1210" y="726"/>
                    <a:pt x="1209" y="724"/>
                    <a:pt x="1207" y="722"/>
                  </a:cubicBezTo>
                  <a:lnTo>
                    <a:pt x="1207" y="722"/>
                  </a:lnTo>
                  <a:cubicBezTo>
                    <a:pt x="1204" y="718"/>
                    <a:pt x="1198" y="716"/>
                    <a:pt x="1194" y="716"/>
                  </a:cubicBezTo>
                  <a:lnTo>
                    <a:pt x="1194" y="716"/>
                  </a:lnTo>
                  <a:cubicBezTo>
                    <a:pt x="1193" y="716"/>
                    <a:pt x="1192" y="717"/>
                    <a:pt x="1190" y="717"/>
                  </a:cubicBezTo>
                  <a:lnTo>
                    <a:pt x="1190" y="717"/>
                  </a:lnTo>
                  <a:cubicBezTo>
                    <a:pt x="1191" y="725"/>
                    <a:pt x="1192" y="734"/>
                    <a:pt x="1188" y="741"/>
                  </a:cubicBezTo>
                  <a:lnTo>
                    <a:pt x="1188" y="741"/>
                  </a:lnTo>
                  <a:cubicBezTo>
                    <a:pt x="1186" y="749"/>
                    <a:pt x="1179" y="756"/>
                    <a:pt x="1171" y="756"/>
                  </a:cubicBezTo>
                  <a:lnTo>
                    <a:pt x="1171" y="756"/>
                  </a:lnTo>
                  <a:cubicBezTo>
                    <a:pt x="1171" y="759"/>
                    <a:pt x="1170" y="762"/>
                    <a:pt x="1168" y="764"/>
                  </a:cubicBezTo>
                  <a:lnTo>
                    <a:pt x="1168" y="764"/>
                  </a:lnTo>
                  <a:cubicBezTo>
                    <a:pt x="1167" y="766"/>
                    <a:pt x="1166" y="769"/>
                    <a:pt x="1166" y="770"/>
                  </a:cubicBezTo>
                  <a:lnTo>
                    <a:pt x="1166" y="770"/>
                  </a:lnTo>
                  <a:cubicBezTo>
                    <a:pt x="1166" y="772"/>
                    <a:pt x="1166" y="774"/>
                    <a:pt x="1168" y="776"/>
                  </a:cubicBezTo>
                  <a:lnTo>
                    <a:pt x="1168" y="776"/>
                  </a:lnTo>
                  <a:cubicBezTo>
                    <a:pt x="1170" y="778"/>
                    <a:pt x="1172" y="779"/>
                    <a:pt x="1173" y="777"/>
                  </a:cubicBezTo>
                  <a:lnTo>
                    <a:pt x="1173" y="777"/>
                  </a:lnTo>
                  <a:cubicBezTo>
                    <a:pt x="1174" y="777"/>
                    <a:pt x="1174" y="775"/>
                    <a:pt x="1174" y="774"/>
                  </a:cubicBezTo>
                  <a:lnTo>
                    <a:pt x="1174" y="774"/>
                  </a:lnTo>
                  <a:cubicBezTo>
                    <a:pt x="1174" y="774"/>
                    <a:pt x="1175" y="773"/>
                    <a:pt x="1175" y="772"/>
                  </a:cubicBezTo>
                  <a:lnTo>
                    <a:pt x="1175" y="772"/>
                  </a:lnTo>
                  <a:cubicBezTo>
                    <a:pt x="1177" y="768"/>
                    <a:pt x="1181" y="767"/>
                    <a:pt x="1185" y="767"/>
                  </a:cubicBezTo>
                  <a:lnTo>
                    <a:pt x="1185" y="767"/>
                  </a:lnTo>
                  <a:cubicBezTo>
                    <a:pt x="1186" y="767"/>
                    <a:pt x="1187" y="767"/>
                    <a:pt x="1187" y="767"/>
                  </a:cubicBezTo>
                  <a:lnTo>
                    <a:pt x="1187" y="767"/>
                  </a:lnTo>
                  <a:cubicBezTo>
                    <a:pt x="1190" y="767"/>
                    <a:pt x="1193" y="769"/>
                    <a:pt x="1196" y="770"/>
                  </a:cubicBezTo>
                  <a:lnTo>
                    <a:pt x="1196" y="770"/>
                  </a:lnTo>
                  <a:cubicBezTo>
                    <a:pt x="1197" y="770"/>
                    <a:pt x="1198" y="771"/>
                    <a:pt x="1199" y="772"/>
                  </a:cubicBezTo>
                  <a:lnTo>
                    <a:pt x="1199" y="772"/>
                  </a:lnTo>
                  <a:cubicBezTo>
                    <a:pt x="1205" y="774"/>
                    <a:pt x="1212" y="775"/>
                    <a:pt x="1221" y="775"/>
                  </a:cubicBezTo>
                  <a:lnTo>
                    <a:pt x="1221" y="775"/>
                  </a:lnTo>
                  <a:cubicBezTo>
                    <a:pt x="1226" y="775"/>
                    <a:pt x="1230" y="775"/>
                    <a:pt x="1234" y="775"/>
                  </a:cubicBezTo>
                  <a:lnTo>
                    <a:pt x="1234" y="775"/>
                  </a:lnTo>
                  <a:cubicBezTo>
                    <a:pt x="1239" y="775"/>
                    <a:pt x="1244" y="775"/>
                    <a:pt x="1248" y="775"/>
                  </a:cubicBezTo>
                  <a:lnTo>
                    <a:pt x="1248" y="775"/>
                  </a:lnTo>
                  <a:cubicBezTo>
                    <a:pt x="1251" y="775"/>
                    <a:pt x="1254" y="775"/>
                    <a:pt x="1257" y="775"/>
                  </a:cubicBezTo>
                  <a:lnTo>
                    <a:pt x="1257" y="775"/>
                  </a:lnTo>
                  <a:cubicBezTo>
                    <a:pt x="1260" y="775"/>
                    <a:pt x="1264" y="777"/>
                    <a:pt x="1266" y="780"/>
                  </a:cubicBezTo>
                  <a:lnTo>
                    <a:pt x="1266" y="780"/>
                  </a:lnTo>
                  <a:cubicBezTo>
                    <a:pt x="1267" y="781"/>
                    <a:pt x="1268" y="782"/>
                    <a:pt x="1267" y="784"/>
                  </a:cubicBezTo>
                  <a:lnTo>
                    <a:pt x="1267" y="784"/>
                  </a:lnTo>
                  <a:cubicBezTo>
                    <a:pt x="1267" y="789"/>
                    <a:pt x="1261" y="790"/>
                    <a:pt x="1257" y="791"/>
                  </a:cubicBezTo>
                  <a:lnTo>
                    <a:pt x="1257" y="791"/>
                  </a:lnTo>
                  <a:cubicBezTo>
                    <a:pt x="1240" y="793"/>
                    <a:pt x="1224" y="799"/>
                    <a:pt x="1210" y="808"/>
                  </a:cubicBezTo>
                  <a:lnTo>
                    <a:pt x="1210" y="808"/>
                  </a:lnTo>
                  <a:cubicBezTo>
                    <a:pt x="1203" y="814"/>
                    <a:pt x="1199" y="819"/>
                    <a:pt x="1199" y="824"/>
                  </a:cubicBezTo>
                  <a:lnTo>
                    <a:pt x="1199" y="827"/>
                  </a:lnTo>
                  <a:lnTo>
                    <a:pt x="1198" y="825"/>
                  </a:lnTo>
                  <a:lnTo>
                    <a:pt x="1198" y="825"/>
                  </a:lnTo>
                  <a:cubicBezTo>
                    <a:pt x="1194" y="822"/>
                    <a:pt x="1187" y="824"/>
                    <a:pt x="1182" y="828"/>
                  </a:cubicBezTo>
                  <a:lnTo>
                    <a:pt x="1182" y="828"/>
                  </a:lnTo>
                  <a:cubicBezTo>
                    <a:pt x="1181" y="829"/>
                    <a:pt x="1179" y="830"/>
                    <a:pt x="1178" y="831"/>
                  </a:cubicBezTo>
                  <a:lnTo>
                    <a:pt x="1178" y="831"/>
                  </a:lnTo>
                  <a:cubicBezTo>
                    <a:pt x="1174" y="834"/>
                    <a:pt x="1171" y="837"/>
                    <a:pt x="1166" y="838"/>
                  </a:cubicBezTo>
                  <a:lnTo>
                    <a:pt x="1166" y="838"/>
                  </a:lnTo>
                  <a:cubicBezTo>
                    <a:pt x="1164" y="839"/>
                    <a:pt x="1161" y="839"/>
                    <a:pt x="1159" y="840"/>
                  </a:cubicBezTo>
                  <a:lnTo>
                    <a:pt x="1159" y="840"/>
                  </a:lnTo>
                  <a:cubicBezTo>
                    <a:pt x="1157" y="840"/>
                    <a:pt x="1155" y="840"/>
                    <a:pt x="1154" y="840"/>
                  </a:cubicBezTo>
                  <a:lnTo>
                    <a:pt x="1154" y="840"/>
                  </a:lnTo>
                  <a:cubicBezTo>
                    <a:pt x="1150" y="840"/>
                    <a:pt x="1148" y="842"/>
                    <a:pt x="1145" y="843"/>
                  </a:cubicBezTo>
                  <a:lnTo>
                    <a:pt x="1145" y="843"/>
                  </a:lnTo>
                  <a:cubicBezTo>
                    <a:pt x="1143" y="844"/>
                    <a:pt x="1141" y="845"/>
                    <a:pt x="1140" y="846"/>
                  </a:cubicBezTo>
                  <a:lnTo>
                    <a:pt x="1140" y="846"/>
                  </a:lnTo>
                  <a:cubicBezTo>
                    <a:pt x="1136" y="847"/>
                    <a:pt x="1131" y="848"/>
                    <a:pt x="1126" y="848"/>
                  </a:cubicBezTo>
                  <a:lnTo>
                    <a:pt x="1126" y="848"/>
                  </a:lnTo>
                  <a:cubicBezTo>
                    <a:pt x="1122" y="848"/>
                    <a:pt x="1118" y="848"/>
                    <a:pt x="1113" y="847"/>
                  </a:cubicBezTo>
                  <a:lnTo>
                    <a:pt x="1113" y="847"/>
                  </a:lnTo>
                  <a:cubicBezTo>
                    <a:pt x="1108" y="846"/>
                    <a:pt x="1103" y="846"/>
                    <a:pt x="1098" y="846"/>
                  </a:cubicBezTo>
                  <a:lnTo>
                    <a:pt x="1098" y="846"/>
                  </a:lnTo>
                  <a:cubicBezTo>
                    <a:pt x="1095" y="846"/>
                    <a:pt x="1092" y="846"/>
                    <a:pt x="1091" y="848"/>
                  </a:cubicBezTo>
                  <a:lnTo>
                    <a:pt x="1091" y="848"/>
                  </a:lnTo>
                  <a:cubicBezTo>
                    <a:pt x="1087" y="850"/>
                    <a:pt x="1086" y="854"/>
                    <a:pt x="1084" y="858"/>
                  </a:cubicBezTo>
                  <a:lnTo>
                    <a:pt x="1084" y="858"/>
                  </a:lnTo>
                  <a:cubicBezTo>
                    <a:pt x="1084" y="861"/>
                    <a:pt x="1083" y="866"/>
                    <a:pt x="1079" y="868"/>
                  </a:cubicBezTo>
                  <a:lnTo>
                    <a:pt x="1079" y="869"/>
                  </a:lnTo>
                  <a:lnTo>
                    <a:pt x="1078" y="868"/>
                  </a:lnTo>
                  <a:lnTo>
                    <a:pt x="1078" y="868"/>
                  </a:lnTo>
                  <a:cubicBezTo>
                    <a:pt x="1074" y="866"/>
                    <a:pt x="1068" y="864"/>
                    <a:pt x="1063" y="864"/>
                  </a:cubicBezTo>
                  <a:lnTo>
                    <a:pt x="1063" y="864"/>
                  </a:lnTo>
                  <a:cubicBezTo>
                    <a:pt x="1056" y="864"/>
                    <a:pt x="1049" y="867"/>
                    <a:pt x="1044" y="871"/>
                  </a:cubicBezTo>
                  <a:lnTo>
                    <a:pt x="1043" y="872"/>
                  </a:lnTo>
                  <a:lnTo>
                    <a:pt x="1039" y="861"/>
                  </a:lnTo>
                  <a:lnTo>
                    <a:pt x="1022" y="859"/>
                  </a:lnTo>
                  <a:lnTo>
                    <a:pt x="1018" y="881"/>
                  </a:lnTo>
                  <a:lnTo>
                    <a:pt x="1018" y="881"/>
                  </a:lnTo>
                  <a:lnTo>
                    <a:pt x="1018" y="881"/>
                  </a:lnTo>
                  <a:cubicBezTo>
                    <a:pt x="1012" y="884"/>
                    <a:pt x="1008" y="888"/>
                    <a:pt x="1003" y="891"/>
                  </a:cubicBezTo>
                  <a:lnTo>
                    <a:pt x="1003" y="891"/>
                  </a:lnTo>
                  <a:cubicBezTo>
                    <a:pt x="999" y="894"/>
                    <a:pt x="994" y="897"/>
                    <a:pt x="990" y="900"/>
                  </a:cubicBezTo>
                  <a:lnTo>
                    <a:pt x="990" y="900"/>
                  </a:lnTo>
                  <a:cubicBezTo>
                    <a:pt x="995" y="908"/>
                    <a:pt x="990" y="920"/>
                    <a:pt x="984" y="928"/>
                  </a:cubicBezTo>
                  <a:lnTo>
                    <a:pt x="984" y="928"/>
                  </a:lnTo>
                  <a:cubicBezTo>
                    <a:pt x="975" y="939"/>
                    <a:pt x="964" y="948"/>
                    <a:pt x="951" y="955"/>
                  </a:cubicBezTo>
                  <a:lnTo>
                    <a:pt x="951" y="955"/>
                  </a:lnTo>
                  <a:cubicBezTo>
                    <a:pt x="938" y="963"/>
                    <a:pt x="922" y="967"/>
                    <a:pt x="908" y="971"/>
                  </a:cubicBezTo>
                  <a:lnTo>
                    <a:pt x="881" y="979"/>
                  </a:lnTo>
                  <a:lnTo>
                    <a:pt x="883" y="976"/>
                  </a:lnTo>
                  <a:lnTo>
                    <a:pt x="883" y="976"/>
                  </a:lnTo>
                  <a:cubicBezTo>
                    <a:pt x="888" y="972"/>
                    <a:pt x="888" y="964"/>
                    <a:pt x="885" y="959"/>
                  </a:cubicBezTo>
                  <a:lnTo>
                    <a:pt x="885" y="959"/>
                  </a:lnTo>
                  <a:cubicBezTo>
                    <a:pt x="883" y="953"/>
                    <a:pt x="877" y="949"/>
                    <a:pt x="872" y="948"/>
                  </a:cubicBezTo>
                  <a:lnTo>
                    <a:pt x="872" y="948"/>
                  </a:lnTo>
                  <a:cubicBezTo>
                    <a:pt x="877" y="959"/>
                    <a:pt x="871" y="972"/>
                    <a:pt x="862" y="978"/>
                  </a:cubicBezTo>
                  <a:lnTo>
                    <a:pt x="862" y="978"/>
                  </a:lnTo>
                  <a:cubicBezTo>
                    <a:pt x="853" y="984"/>
                    <a:pt x="842" y="985"/>
                    <a:pt x="830" y="982"/>
                  </a:cubicBezTo>
                  <a:lnTo>
                    <a:pt x="830" y="982"/>
                  </a:lnTo>
                  <a:cubicBezTo>
                    <a:pt x="833" y="991"/>
                    <a:pt x="831" y="1003"/>
                    <a:pt x="825" y="1011"/>
                  </a:cubicBezTo>
                  <a:lnTo>
                    <a:pt x="823" y="1012"/>
                  </a:lnTo>
                  <a:lnTo>
                    <a:pt x="823" y="1010"/>
                  </a:lnTo>
                  <a:lnTo>
                    <a:pt x="823" y="1010"/>
                  </a:lnTo>
                  <a:cubicBezTo>
                    <a:pt x="821" y="1001"/>
                    <a:pt x="812" y="994"/>
                    <a:pt x="802" y="994"/>
                  </a:cubicBezTo>
                  <a:lnTo>
                    <a:pt x="802" y="994"/>
                  </a:lnTo>
                  <a:cubicBezTo>
                    <a:pt x="799" y="994"/>
                    <a:pt x="796" y="995"/>
                    <a:pt x="793" y="996"/>
                  </a:cubicBezTo>
                  <a:lnTo>
                    <a:pt x="793" y="996"/>
                  </a:lnTo>
                  <a:cubicBezTo>
                    <a:pt x="793" y="1002"/>
                    <a:pt x="801" y="1007"/>
                    <a:pt x="807" y="1010"/>
                  </a:cubicBezTo>
                  <a:lnTo>
                    <a:pt x="807" y="1010"/>
                  </a:lnTo>
                  <a:cubicBezTo>
                    <a:pt x="811" y="1012"/>
                    <a:pt x="816" y="1016"/>
                    <a:pt x="818" y="1021"/>
                  </a:cubicBezTo>
                  <a:lnTo>
                    <a:pt x="818" y="1021"/>
                  </a:lnTo>
                  <a:cubicBezTo>
                    <a:pt x="819" y="1024"/>
                    <a:pt x="818" y="1026"/>
                    <a:pt x="816" y="1028"/>
                  </a:cubicBezTo>
                  <a:lnTo>
                    <a:pt x="816" y="1029"/>
                  </a:lnTo>
                  <a:lnTo>
                    <a:pt x="809" y="1027"/>
                  </a:lnTo>
                  <a:lnTo>
                    <a:pt x="820" y="1041"/>
                  </a:lnTo>
                  <a:lnTo>
                    <a:pt x="817" y="1041"/>
                  </a:lnTo>
                  <a:lnTo>
                    <a:pt x="817" y="1041"/>
                  </a:lnTo>
                  <a:cubicBezTo>
                    <a:pt x="815" y="1040"/>
                    <a:pt x="814" y="1040"/>
                    <a:pt x="812" y="1040"/>
                  </a:cubicBezTo>
                  <a:lnTo>
                    <a:pt x="812" y="1040"/>
                  </a:lnTo>
                  <a:cubicBezTo>
                    <a:pt x="806" y="1040"/>
                    <a:pt x="801" y="1043"/>
                    <a:pt x="799" y="1046"/>
                  </a:cubicBezTo>
                  <a:lnTo>
                    <a:pt x="799" y="1046"/>
                  </a:lnTo>
                  <a:cubicBezTo>
                    <a:pt x="798" y="1049"/>
                    <a:pt x="798" y="1052"/>
                    <a:pt x="800" y="1054"/>
                  </a:cubicBezTo>
                  <a:lnTo>
                    <a:pt x="800" y="1054"/>
                  </a:lnTo>
                  <a:cubicBezTo>
                    <a:pt x="802" y="1058"/>
                    <a:pt x="805" y="1059"/>
                    <a:pt x="808" y="1058"/>
                  </a:cubicBezTo>
                  <a:lnTo>
                    <a:pt x="810" y="1057"/>
                  </a:lnTo>
                  <a:lnTo>
                    <a:pt x="809" y="1059"/>
                  </a:lnTo>
                  <a:lnTo>
                    <a:pt x="809" y="1059"/>
                  </a:lnTo>
                  <a:cubicBezTo>
                    <a:pt x="807" y="1066"/>
                    <a:pt x="801" y="1071"/>
                    <a:pt x="793" y="1073"/>
                  </a:cubicBezTo>
                  <a:lnTo>
                    <a:pt x="793" y="1073"/>
                  </a:lnTo>
                  <a:cubicBezTo>
                    <a:pt x="795" y="1074"/>
                    <a:pt x="796" y="1076"/>
                    <a:pt x="798" y="1079"/>
                  </a:cubicBezTo>
                  <a:lnTo>
                    <a:pt x="798" y="1079"/>
                  </a:lnTo>
                  <a:cubicBezTo>
                    <a:pt x="798" y="1084"/>
                    <a:pt x="798" y="1089"/>
                    <a:pt x="795" y="1093"/>
                  </a:cubicBezTo>
                  <a:lnTo>
                    <a:pt x="795" y="1093"/>
                  </a:lnTo>
                  <a:cubicBezTo>
                    <a:pt x="789" y="1100"/>
                    <a:pt x="780" y="1102"/>
                    <a:pt x="773" y="1104"/>
                  </a:cubicBezTo>
                  <a:lnTo>
                    <a:pt x="756" y="1111"/>
                  </a:lnTo>
                  <a:lnTo>
                    <a:pt x="756" y="1111"/>
                  </a:lnTo>
                  <a:cubicBezTo>
                    <a:pt x="753" y="1115"/>
                    <a:pt x="756" y="1122"/>
                    <a:pt x="760" y="1129"/>
                  </a:cubicBezTo>
                  <a:lnTo>
                    <a:pt x="760" y="1129"/>
                  </a:lnTo>
                  <a:cubicBezTo>
                    <a:pt x="760" y="1130"/>
                    <a:pt x="761" y="1131"/>
                    <a:pt x="762" y="1132"/>
                  </a:cubicBezTo>
                  <a:lnTo>
                    <a:pt x="762" y="1132"/>
                  </a:lnTo>
                  <a:cubicBezTo>
                    <a:pt x="765" y="1137"/>
                    <a:pt x="769" y="1142"/>
                    <a:pt x="769" y="1148"/>
                  </a:cubicBezTo>
                  <a:lnTo>
                    <a:pt x="769" y="1148"/>
                  </a:lnTo>
                  <a:cubicBezTo>
                    <a:pt x="769" y="1152"/>
                    <a:pt x="768" y="1156"/>
                    <a:pt x="765" y="1159"/>
                  </a:cubicBezTo>
                  <a:lnTo>
                    <a:pt x="765" y="1159"/>
                  </a:lnTo>
                  <a:cubicBezTo>
                    <a:pt x="763" y="1162"/>
                    <a:pt x="760" y="1163"/>
                    <a:pt x="757" y="1163"/>
                  </a:cubicBezTo>
                  <a:lnTo>
                    <a:pt x="757" y="1163"/>
                  </a:lnTo>
                  <a:cubicBezTo>
                    <a:pt x="759" y="1172"/>
                    <a:pt x="760" y="1183"/>
                    <a:pt x="758" y="1193"/>
                  </a:cubicBezTo>
                  <a:lnTo>
                    <a:pt x="758" y="1193"/>
                  </a:lnTo>
                  <a:cubicBezTo>
                    <a:pt x="756" y="1203"/>
                    <a:pt x="749" y="1214"/>
                    <a:pt x="738" y="1216"/>
                  </a:cubicBezTo>
                  <a:lnTo>
                    <a:pt x="733" y="1228"/>
                  </a:ln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314" name="Google Shape;3314;p203"/>
            <p:cNvSpPr/>
            <p:nvPr/>
          </p:nvSpPr>
          <p:spPr>
            <a:xfrm>
              <a:off x="4156321" y="1988729"/>
              <a:ext cx="62802" cy="51702"/>
            </a:xfrm>
            <a:custGeom>
              <a:avLst/>
              <a:gdLst/>
              <a:ahLst/>
              <a:cxnLst/>
              <a:rect l="l" t="t" r="r" b="b"/>
              <a:pathLst>
                <a:path w="68" h="61" extrusionOk="0">
                  <a:moveTo>
                    <a:pt x="2" y="14"/>
                  </a:moveTo>
                  <a:lnTo>
                    <a:pt x="2" y="14"/>
                  </a:lnTo>
                  <a:cubicBezTo>
                    <a:pt x="1" y="17"/>
                    <a:pt x="0" y="19"/>
                    <a:pt x="0" y="22"/>
                  </a:cubicBezTo>
                  <a:lnTo>
                    <a:pt x="0" y="22"/>
                  </a:lnTo>
                  <a:cubicBezTo>
                    <a:pt x="0" y="30"/>
                    <a:pt x="9" y="34"/>
                    <a:pt x="15" y="39"/>
                  </a:cubicBezTo>
                  <a:lnTo>
                    <a:pt x="15" y="39"/>
                  </a:lnTo>
                  <a:cubicBezTo>
                    <a:pt x="23" y="45"/>
                    <a:pt x="28" y="56"/>
                    <a:pt x="38" y="58"/>
                  </a:cubicBezTo>
                  <a:lnTo>
                    <a:pt x="38" y="58"/>
                  </a:lnTo>
                  <a:cubicBezTo>
                    <a:pt x="44" y="60"/>
                    <a:pt x="50" y="57"/>
                    <a:pt x="56" y="54"/>
                  </a:cubicBezTo>
                  <a:lnTo>
                    <a:pt x="56" y="54"/>
                  </a:lnTo>
                  <a:cubicBezTo>
                    <a:pt x="59" y="52"/>
                    <a:pt x="62" y="50"/>
                    <a:pt x="63" y="48"/>
                  </a:cubicBezTo>
                  <a:lnTo>
                    <a:pt x="63" y="48"/>
                  </a:lnTo>
                  <a:cubicBezTo>
                    <a:pt x="65" y="45"/>
                    <a:pt x="67" y="42"/>
                    <a:pt x="65" y="39"/>
                  </a:cubicBezTo>
                  <a:lnTo>
                    <a:pt x="65" y="39"/>
                  </a:lnTo>
                  <a:cubicBezTo>
                    <a:pt x="63" y="34"/>
                    <a:pt x="57" y="32"/>
                    <a:pt x="58" y="27"/>
                  </a:cubicBezTo>
                  <a:lnTo>
                    <a:pt x="58" y="27"/>
                  </a:lnTo>
                  <a:cubicBezTo>
                    <a:pt x="55" y="24"/>
                    <a:pt x="53" y="21"/>
                    <a:pt x="51" y="17"/>
                  </a:cubicBezTo>
                  <a:lnTo>
                    <a:pt x="51" y="17"/>
                  </a:lnTo>
                  <a:cubicBezTo>
                    <a:pt x="45" y="11"/>
                    <a:pt x="38" y="8"/>
                    <a:pt x="30" y="4"/>
                  </a:cubicBezTo>
                  <a:lnTo>
                    <a:pt x="30" y="4"/>
                  </a:lnTo>
                  <a:cubicBezTo>
                    <a:pt x="26" y="2"/>
                    <a:pt x="21" y="0"/>
                    <a:pt x="16" y="1"/>
                  </a:cubicBezTo>
                  <a:lnTo>
                    <a:pt x="16" y="1"/>
                  </a:lnTo>
                  <a:cubicBezTo>
                    <a:pt x="9" y="2"/>
                    <a:pt x="5" y="8"/>
                    <a:pt x="2" y="14"/>
                  </a:cubicBezTo>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sp>
          <p:nvSpPr>
            <p:cNvPr id="3315" name="Google Shape;3315;p203"/>
            <p:cNvSpPr/>
            <p:nvPr/>
          </p:nvSpPr>
          <p:spPr>
            <a:xfrm>
              <a:off x="4156321" y="1988729"/>
              <a:ext cx="66991" cy="51702"/>
            </a:xfrm>
            <a:custGeom>
              <a:avLst/>
              <a:gdLst/>
              <a:ahLst/>
              <a:cxnLst/>
              <a:rect l="l" t="t" r="r" b="b"/>
              <a:pathLst>
                <a:path w="69" h="61" extrusionOk="0">
                  <a:moveTo>
                    <a:pt x="19" y="1"/>
                  </a:moveTo>
                  <a:lnTo>
                    <a:pt x="19" y="1"/>
                  </a:lnTo>
                  <a:cubicBezTo>
                    <a:pt x="19" y="1"/>
                    <a:pt x="17" y="1"/>
                    <a:pt x="17" y="2"/>
                  </a:cubicBezTo>
                  <a:lnTo>
                    <a:pt x="17" y="2"/>
                  </a:lnTo>
                  <a:cubicBezTo>
                    <a:pt x="11" y="3"/>
                    <a:pt x="7" y="9"/>
                    <a:pt x="5" y="14"/>
                  </a:cubicBezTo>
                  <a:lnTo>
                    <a:pt x="5" y="14"/>
                  </a:lnTo>
                  <a:cubicBezTo>
                    <a:pt x="3" y="17"/>
                    <a:pt x="2" y="19"/>
                    <a:pt x="2" y="22"/>
                  </a:cubicBezTo>
                  <a:lnTo>
                    <a:pt x="2" y="22"/>
                  </a:lnTo>
                  <a:cubicBezTo>
                    <a:pt x="2" y="28"/>
                    <a:pt x="7" y="31"/>
                    <a:pt x="12" y="34"/>
                  </a:cubicBezTo>
                  <a:lnTo>
                    <a:pt x="12" y="34"/>
                  </a:lnTo>
                  <a:cubicBezTo>
                    <a:pt x="14" y="36"/>
                    <a:pt x="16" y="37"/>
                    <a:pt x="17" y="38"/>
                  </a:cubicBezTo>
                  <a:lnTo>
                    <a:pt x="17" y="38"/>
                  </a:lnTo>
                  <a:cubicBezTo>
                    <a:pt x="20" y="40"/>
                    <a:pt x="22" y="43"/>
                    <a:pt x="25" y="46"/>
                  </a:cubicBezTo>
                  <a:lnTo>
                    <a:pt x="25" y="46"/>
                  </a:lnTo>
                  <a:cubicBezTo>
                    <a:pt x="29" y="51"/>
                    <a:pt x="33" y="56"/>
                    <a:pt x="39" y="57"/>
                  </a:cubicBezTo>
                  <a:lnTo>
                    <a:pt x="39" y="57"/>
                  </a:lnTo>
                  <a:cubicBezTo>
                    <a:pt x="40" y="57"/>
                    <a:pt x="41" y="58"/>
                    <a:pt x="42" y="58"/>
                  </a:cubicBezTo>
                  <a:lnTo>
                    <a:pt x="42" y="58"/>
                  </a:lnTo>
                  <a:cubicBezTo>
                    <a:pt x="47" y="58"/>
                    <a:pt x="52" y="55"/>
                    <a:pt x="56" y="53"/>
                  </a:cubicBezTo>
                  <a:lnTo>
                    <a:pt x="56" y="53"/>
                  </a:lnTo>
                  <a:cubicBezTo>
                    <a:pt x="58" y="52"/>
                    <a:pt x="62" y="50"/>
                    <a:pt x="64" y="47"/>
                  </a:cubicBezTo>
                  <a:lnTo>
                    <a:pt x="64" y="47"/>
                  </a:lnTo>
                  <a:cubicBezTo>
                    <a:pt x="66" y="45"/>
                    <a:pt x="66" y="41"/>
                    <a:pt x="65" y="39"/>
                  </a:cubicBezTo>
                  <a:lnTo>
                    <a:pt x="65" y="39"/>
                  </a:lnTo>
                  <a:cubicBezTo>
                    <a:pt x="64" y="38"/>
                    <a:pt x="63" y="36"/>
                    <a:pt x="62" y="34"/>
                  </a:cubicBezTo>
                  <a:lnTo>
                    <a:pt x="62" y="34"/>
                  </a:lnTo>
                  <a:cubicBezTo>
                    <a:pt x="60" y="33"/>
                    <a:pt x="57" y="30"/>
                    <a:pt x="58" y="27"/>
                  </a:cubicBezTo>
                  <a:lnTo>
                    <a:pt x="58" y="27"/>
                  </a:lnTo>
                  <a:cubicBezTo>
                    <a:pt x="56" y="25"/>
                    <a:pt x="55" y="23"/>
                    <a:pt x="53" y="22"/>
                  </a:cubicBezTo>
                  <a:lnTo>
                    <a:pt x="53" y="22"/>
                  </a:lnTo>
                  <a:cubicBezTo>
                    <a:pt x="52" y="21"/>
                    <a:pt x="52" y="19"/>
                    <a:pt x="51" y="18"/>
                  </a:cubicBezTo>
                  <a:lnTo>
                    <a:pt x="51" y="18"/>
                  </a:lnTo>
                  <a:cubicBezTo>
                    <a:pt x="46" y="12"/>
                    <a:pt x="38" y="8"/>
                    <a:pt x="31" y="5"/>
                  </a:cubicBezTo>
                  <a:lnTo>
                    <a:pt x="31" y="5"/>
                  </a:lnTo>
                  <a:cubicBezTo>
                    <a:pt x="27" y="3"/>
                    <a:pt x="23" y="1"/>
                    <a:pt x="19" y="1"/>
                  </a:cubicBezTo>
                  <a:close/>
                  <a:moveTo>
                    <a:pt x="42" y="60"/>
                  </a:moveTo>
                  <a:lnTo>
                    <a:pt x="42" y="60"/>
                  </a:lnTo>
                  <a:lnTo>
                    <a:pt x="42" y="60"/>
                  </a:lnTo>
                  <a:cubicBezTo>
                    <a:pt x="41" y="60"/>
                    <a:pt x="39" y="60"/>
                    <a:pt x="38" y="59"/>
                  </a:cubicBezTo>
                  <a:lnTo>
                    <a:pt x="38" y="59"/>
                  </a:lnTo>
                  <a:cubicBezTo>
                    <a:pt x="32" y="58"/>
                    <a:pt x="27" y="52"/>
                    <a:pt x="23" y="47"/>
                  </a:cubicBezTo>
                  <a:lnTo>
                    <a:pt x="23" y="47"/>
                  </a:lnTo>
                  <a:cubicBezTo>
                    <a:pt x="21" y="45"/>
                    <a:pt x="19" y="42"/>
                    <a:pt x="16" y="40"/>
                  </a:cubicBezTo>
                  <a:lnTo>
                    <a:pt x="16" y="40"/>
                  </a:lnTo>
                  <a:cubicBezTo>
                    <a:pt x="14" y="39"/>
                    <a:pt x="12" y="38"/>
                    <a:pt x="11" y="36"/>
                  </a:cubicBezTo>
                  <a:lnTo>
                    <a:pt x="11" y="36"/>
                  </a:lnTo>
                  <a:cubicBezTo>
                    <a:pt x="6" y="33"/>
                    <a:pt x="0" y="28"/>
                    <a:pt x="0" y="22"/>
                  </a:cubicBezTo>
                  <a:lnTo>
                    <a:pt x="0" y="22"/>
                  </a:lnTo>
                  <a:cubicBezTo>
                    <a:pt x="0" y="19"/>
                    <a:pt x="1" y="16"/>
                    <a:pt x="3" y="14"/>
                  </a:cubicBezTo>
                  <a:lnTo>
                    <a:pt x="3" y="14"/>
                  </a:lnTo>
                  <a:cubicBezTo>
                    <a:pt x="5" y="8"/>
                    <a:pt x="10" y="1"/>
                    <a:pt x="16" y="0"/>
                  </a:cubicBezTo>
                  <a:lnTo>
                    <a:pt x="16" y="0"/>
                  </a:lnTo>
                  <a:cubicBezTo>
                    <a:pt x="17" y="0"/>
                    <a:pt x="19" y="0"/>
                    <a:pt x="19" y="0"/>
                  </a:cubicBezTo>
                  <a:lnTo>
                    <a:pt x="19" y="0"/>
                  </a:lnTo>
                  <a:cubicBezTo>
                    <a:pt x="23" y="0"/>
                    <a:pt x="27" y="1"/>
                    <a:pt x="31" y="3"/>
                  </a:cubicBezTo>
                  <a:lnTo>
                    <a:pt x="31" y="3"/>
                  </a:lnTo>
                  <a:cubicBezTo>
                    <a:pt x="39" y="6"/>
                    <a:pt x="47" y="10"/>
                    <a:pt x="52" y="17"/>
                  </a:cubicBezTo>
                  <a:lnTo>
                    <a:pt x="52" y="17"/>
                  </a:lnTo>
                  <a:cubicBezTo>
                    <a:pt x="53" y="18"/>
                    <a:pt x="54" y="19"/>
                    <a:pt x="55" y="21"/>
                  </a:cubicBezTo>
                  <a:lnTo>
                    <a:pt x="55" y="21"/>
                  </a:lnTo>
                  <a:cubicBezTo>
                    <a:pt x="56" y="22"/>
                    <a:pt x="58" y="24"/>
                    <a:pt x="60" y="26"/>
                  </a:cubicBezTo>
                  <a:lnTo>
                    <a:pt x="60" y="27"/>
                  </a:lnTo>
                  <a:lnTo>
                    <a:pt x="60" y="27"/>
                  </a:lnTo>
                  <a:lnTo>
                    <a:pt x="60" y="27"/>
                  </a:lnTo>
                  <a:cubicBezTo>
                    <a:pt x="59" y="29"/>
                    <a:pt x="61" y="32"/>
                    <a:pt x="63" y="33"/>
                  </a:cubicBezTo>
                  <a:lnTo>
                    <a:pt x="63" y="33"/>
                  </a:lnTo>
                  <a:cubicBezTo>
                    <a:pt x="64" y="34"/>
                    <a:pt x="66" y="36"/>
                    <a:pt x="67" y="38"/>
                  </a:cubicBezTo>
                  <a:lnTo>
                    <a:pt x="67" y="38"/>
                  </a:lnTo>
                  <a:cubicBezTo>
                    <a:pt x="68" y="41"/>
                    <a:pt x="68" y="45"/>
                    <a:pt x="65" y="49"/>
                  </a:cubicBezTo>
                  <a:lnTo>
                    <a:pt x="65" y="49"/>
                  </a:lnTo>
                  <a:cubicBezTo>
                    <a:pt x="63" y="52"/>
                    <a:pt x="60" y="53"/>
                    <a:pt x="57" y="55"/>
                  </a:cubicBezTo>
                  <a:lnTo>
                    <a:pt x="57" y="55"/>
                  </a:lnTo>
                  <a:cubicBezTo>
                    <a:pt x="53" y="57"/>
                    <a:pt x="47" y="60"/>
                    <a:pt x="42" y="60"/>
                  </a:cubicBezTo>
                  <a:close/>
                </a:path>
              </a:pathLst>
            </a:custGeom>
            <a:grpFill/>
            <a:ln w="12700" cap="flat" cmpd="sng">
              <a:solidFill>
                <a:schemeClr val="bg1"/>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Inter" panose="02000503000000020004" pitchFamily="2" charset="0"/>
                <a:ea typeface="Inter" panose="02000503000000020004" pitchFamily="2" charset="0"/>
                <a:cs typeface="Arial"/>
                <a:sym typeface="Arial"/>
              </a:endParaRPr>
            </a:p>
          </p:txBody>
        </p:sp>
      </p:grpSp>
    </p:spTree>
    <p:extLst>
      <p:ext uri="{BB962C8B-B14F-4D97-AF65-F5344CB8AC3E}">
        <p14:creationId xmlns:p14="http://schemas.microsoft.com/office/powerpoint/2010/main" val="696955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 Person Bio">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5199635-C91D-7761-9365-5FBD051DF8ED}"/>
              </a:ext>
            </a:extLst>
          </p:cNvPr>
          <p:cNvSpPr/>
          <p:nvPr userDrawn="1"/>
        </p:nvSpPr>
        <p:spPr>
          <a:xfrm>
            <a:off x="401218" y="0"/>
            <a:ext cx="5328070" cy="6858000"/>
          </a:xfrm>
          <a:prstGeom prst="rect">
            <a:avLst/>
          </a:prstGeom>
          <a:blipFill>
            <a:blip r:embed="rId2" cstate="screen">
              <a:extLst>
                <a:ext uri="{28A0092B-C50C-407E-A947-70E740481C1C}">
                  <a14:useLocalDpi xmlns:a14="http://schemas.microsoft.com/office/drawing/2010/main"/>
                </a:ext>
              </a:extLst>
            </a:blip>
            <a:stretch>
              <a:fillRect r="294"/>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1D8A4E4-4064-D357-F4A7-44A4D8D63F12}"/>
              </a:ext>
            </a:extLst>
          </p:cNvPr>
          <p:cNvSpPr/>
          <p:nvPr userDrawn="1"/>
        </p:nvSpPr>
        <p:spPr>
          <a:xfrm>
            <a:off x="393394" y="-1"/>
            <a:ext cx="2944194" cy="6858000"/>
          </a:xfrm>
          <a:prstGeom prst="rect">
            <a:avLst/>
          </a:prstGeom>
          <a:gradFill flip="none" rotWithShape="1">
            <a:gsLst>
              <a:gs pos="0">
                <a:schemeClr val="bg2"/>
              </a:gs>
              <a:gs pos="98000">
                <a:schemeClr val="tx2">
                  <a:alpha val="46955"/>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17DE8825-2FEC-6F48-A81B-34BB0BF1D5F3}"/>
              </a:ext>
            </a:extLst>
          </p:cNvPr>
          <p:cNvSpPr>
            <a:spLocks noGrp="1"/>
          </p:cNvSpPr>
          <p:nvPr>
            <p:ph type="sldNum" sz="quarter" idx="12"/>
          </p:nvPr>
        </p:nvSpPr>
        <p:spPr/>
        <p:txBody>
          <a:bodyPr/>
          <a:lstStyle/>
          <a:p>
            <a:fld id="{48F63A3B-78C7-47BE-AE5E-E10140E04643}" type="slidenum">
              <a:rPr lang="en-US" smtClean="0"/>
              <a:t>‹#›</a:t>
            </a:fld>
            <a:endParaRPr lang="en-US"/>
          </a:p>
        </p:txBody>
      </p:sp>
      <p:sp>
        <p:nvSpPr>
          <p:cNvPr id="2" name="Round Same Side Corner Rectangle 1">
            <a:extLst>
              <a:ext uri="{FF2B5EF4-FFF2-40B4-BE49-F238E27FC236}">
                <a16:creationId xmlns:a16="http://schemas.microsoft.com/office/drawing/2014/main" id="{91459CFE-1573-F5D7-DE8F-E9A19A5F12B3}"/>
              </a:ext>
            </a:extLst>
          </p:cNvPr>
          <p:cNvSpPr/>
          <p:nvPr/>
        </p:nvSpPr>
        <p:spPr>
          <a:xfrm rot="5400000">
            <a:off x="4094583" y="-1239417"/>
            <a:ext cx="6858000" cy="9336834"/>
          </a:xfrm>
          <a:prstGeom prst="round2SameRect">
            <a:avLst>
              <a:gd name="adj1" fmla="val 0"/>
              <a:gd name="adj2" fmla="val 4081"/>
            </a:avLst>
          </a:prstGeom>
          <a:solidFill>
            <a:schemeClr val="lt1"/>
          </a:solidFill>
          <a:ln>
            <a:noFill/>
          </a:ln>
          <a:effectLst>
            <a:outerShdw blurRad="391711" dist="38100" dir="8100000" algn="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15">
            <a:extLst>
              <a:ext uri="{FF2B5EF4-FFF2-40B4-BE49-F238E27FC236}">
                <a16:creationId xmlns:a16="http://schemas.microsoft.com/office/drawing/2014/main" id="{66AE1247-7226-5F8B-A81A-ADE4C6A5CD43}"/>
              </a:ext>
            </a:extLst>
          </p:cNvPr>
          <p:cNvSpPr>
            <a:spLocks noGrp="1"/>
          </p:cNvSpPr>
          <p:nvPr>
            <p:ph type="pic" sz="quarter" idx="19"/>
          </p:nvPr>
        </p:nvSpPr>
        <p:spPr>
          <a:xfrm>
            <a:off x="1280077" y="1910168"/>
            <a:ext cx="2944194" cy="3037663"/>
          </a:xfrm>
          <a:prstGeom prst="ellipse">
            <a:avLst/>
          </a:prstGeom>
          <a:solidFill>
            <a:schemeClr val="accent1"/>
          </a:solidFill>
        </p:spPr>
        <p:txBody>
          <a:bodyPr anchor="ctr"/>
          <a:lstStyle>
            <a:lvl1pPr marL="0" indent="0" algn="ctr">
              <a:buNone/>
              <a:defRPr sz="2000">
                <a:solidFill>
                  <a:sysClr val="windowText" lastClr="000000"/>
                </a:solidFill>
                <a:latin typeface="Inter" panose="02000503000000020004" pitchFamily="2" charset="0"/>
                <a:ea typeface="Inter" panose="02000503000000020004" pitchFamily="2" charset="0"/>
              </a:defRPr>
            </a:lvl1pPr>
          </a:lstStyle>
          <a:p>
            <a:r>
              <a:rPr lang="en-US"/>
              <a:t>Click icon to add picture</a:t>
            </a:r>
          </a:p>
        </p:txBody>
      </p:sp>
      <p:sp>
        <p:nvSpPr>
          <p:cNvPr id="4" name="Text Placeholder 39">
            <a:extLst>
              <a:ext uri="{FF2B5EF4-FFF2-40B4-BE49-F238E27FC236}">
                <a16:creationId xmlns:a16="http://schemas.microsoft.com/office/drawing/2014/main" id="{F7B5A3D0-DE18-61EE-3E49-666440D223CB}"/>
              </a:ext>
            </a:extLst>
          </p:cNvPr>
          <p:cNvSpPr>
            <a:spLocks noGrp="1"/>
          </p:cNvSpPr>
          <p:nvPr>
            <p:ph type="body" sz="quarter" idx="20" hasCustomPrompt="1"/>
          </p:nvPr>
        </p:nvSpPr>
        <p:spPr>
          <a:xfrm>
            <a:off x="4610636" y="3180093"/>
            <a:ext cx="6938381" cy="1869605"/>
          </a:xfrm>
          <a:prstGeom prst="rect">
            <a:avLst/>
          </a:prstGeom>
        </p:spPr>
        <p:txBody>
          <a:bodyPr/>
          <a:lstStyle>
            <a:lvl1pPr marL="0" indent="0" algn="l">
              <a:lnSpc>
                <a:spcPct val="150000"/>
              </a:lnSpc>
              <a:buNone/>
              <a:defRPr sz="1200">
                <a:solidFill>
                  <a:sysClr val="windowText" lastClr="000000"/>
                </a:solidFill>
                <a:latin typeface="Inter" panose="02000503000000020004" pitchFamily="2" charset="0"/>
                <a:ea typeface="Inter" panose="02000503000000020004" pitchFamily="2" charset="0"/>
              </a:defRPr>
            </a:lvl1pPr>
            <a:lvl2pPr algn="l">
              <a:defRPr sz="1100">
                <a:solidFill>
                  <a:schemeClr val="tx2"/>
                </a:solidFill>
                <a:latin typeface="+mj-lt"/>
              </a:defRPr>
            </a:lvl2pPr>
            <a:lvl3pPr algn="l">
              <a:defRPr sz="1050">
                <a:solidFill>
                  <a:schemeClr val="tx2"/>
                </a:solidFill>
                <a:latin typeface="+mj-lt"/>
              </a:defRPr>
            </a:lvl3pPr>
            <a:lvl4pPr algn="l">
              <a:defRPr sz="1000">
                <a:solidFill>
                  <a:schemeClr val="tx2"/>
                </a:solidFill>
                <a:latin typeface="+mj-lt"/>
              </a:defRPr>
            </a:lvl4pPr>
            <a:lvl5pPr algn="l">
              <a:defRPr sz="1000">
                <a:solidFill>
                  <a:schemeClr val="tx2"/>
                </a:solidFill>
                <a:latin typeface="+mj-lt"/>
              </a:defRPr>
            </a:lvl5pPr>
          </a:lstStyle>
          <a:p>
            <a:pPr lvl="0"/>
            <a:r>
              <a:rPr lang="en-US"/>
              <a:t>Click to add about section</a:t>
            </a:r>
          </a:p>
        </p:txBody>
      </p:sp>
      <p:sp>
        <p:nvSpPr>
          <p:cNvPr id="5" name="Text Placeholder 41">
            <a:extLst>
              <a:ext uri="{FF2B5EF4-FFF2-40B4-BE49-F238E27FC236}">
                <a16:creationId xmlns:a16="http://schemas.microsoft.com/office/drawing/2014/main" id="{054BD9FD-8010-F14E-F330-7FE21BAE3975}"/>
              </a:ext>
            </a:extLst>
          </p:cNvPr>
          <p:cNvSpPr>
            <a:spLocks noGrp="1"/>
          </p:cNvSpPr>
          <p:nvPr>
            <p:ph type="body" sz="quarter" idx="21" hasCustomPrompt="1"/>
          </p:nvPr>
        </p:nvSpPr>
        <p:spPr>
          <a:xfrm>
            <a:off x="4610636" y="2012035"/>
            <a:ext cx="6938381" cy="501439"/>
          </a:xfrm>
          <a:prstGeom prst="rect">
            <a:avLst/>
          </a:prstGeom>
        </p:spPr>
        <p:txBody>
          <a:bodyPr anchor="b"/>
          <a:lstStyle>
            <a:lvl1pPr marL="0" indent="0" algn="l">
              <a:buNone/>
              <a:defRPr sz="2400" b="1">
                <a:solidFill>
                  <a:sysClr val="windowText" lastClr="000000"/>
                </a:solidFill>
                <a:latin typeface="Inter" panose="02000503000000020004" pitchFamily="2" charset="0"/>
                <a:ea typeface="Inter" panose="02000503000000020004" pitchFamily="2" charset="0"/>
              </a:defRPr>
            </a:lvl1pPr>
          </a:lstStyle>
          <a:p>
            <a:pPr lvl="0"/>
            <a:r>
              <a:rPr lang="en-US"/>
              <a:t>First Name Last Name</a:t>
            </a:r>
          </a:p>
        </p:txBody>
      </p:sp>
      <p:sp>
        <p:nvSpPr>
          <p:cNvPr id="7" name="Text Placeholder 41">
            <a:extLst>
              <a:ext uri="{FF2B5EF4-FFF2-40B4-BE49-F238E27FC236}">
                <a16:creationId xmlns:a16="http://schemas.microsoft.com/office/drawing/2014/main" id="{D1A4A7D3-B78E-D15E-9CAE-181679306F1F}"/>
              </a:ext>
            </a:extLst>
          </p:cNvPr>
          <p:cNvSpPr>
            <a:spLocks noGrp="1"/>
          </p:cNvSpPr>
          <p:nvPr>
            <p:ph type="body" sz="quarter" idx="22" hasCustomPrompt="1"/>
          </p:nvPr>
        </p:nvSpPr>
        <p:spPr>
          <a:xfrm>
            <a:off x="4610636" y="2643191"/>
            <a:ext cx="6938381" cy="407185"/>
          </a:xfrm>
          <a:prstGeom prst="rect">
            <a:avLst/>
          </a:prstGeom>
        </p:spPr>
        <p:txBody>
          <a:bodyPr anchor="ctr"/>
          <a:lstStyle>
            <a:lvl1pPr marL="0" indent="0" algn="l">
              <a:buNone/>
              <a:defRPr sz="1100" b="0" spc="300">
                <a:solidFill>
                  <a:schemeClr val="tx2"/>
                </a:solidFill>
                <a:latin typeface="Inter" panose="02000503000000020004" pitchFamily="2" charset="0"/>
                <a:ea typeface="Inter" panose="02000503000000020004" pitchFamily="2" charset="0"/>
              </a:defRPr>
            </a:lvl1pPr>
          </a:lstStyle>
          <a:p>
            <a:pPr lvl="0"/>
            <a:r>
              <a:rPr lang="en-US"/>
              <a:t>Title</a:t>
            </a:r>
          </a:p>
        </p:txBody>
      </p:sp>
    </p:spTree>
    <p:extLst>
      <p:ext uri="{BB962C8B-B14F-4D97-AF65-F5344CB8AC3E}">
        <p14:creationId xmlns:p14="http://schemas.microsoft.com/office/powerpoint/2010/main" val="30466311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Desktop">
    <p:bg>
      <p:bgPr>
        <a:solidFill>
          <a:schemeClr val="accent1">
            <a:alpha val="23000"/>
          </a:schemeClr>
        </a:solid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4247BA2F-58D1-1120-5226-0614BF26A324}"/>
              </a:ext>
            </a:extLst>
          </p:cNvPr>
          <p:cNvSpPr>
            <a:spLocks noGrp="1"/>
          </p:cNvSpPr>
          <p:nvPr>
            <p:ph idx="14" hasCustomPrompt="1"/>
          </p:nvPr>
        </p:nvSpPr>
        <p:spPr>
          <a:xfrm>
            <a:off x="771525" y="1414463"/>
            <a:ext cx="4001954" cy="4600575"/>
          </a:xfrm>
          <a:prstGeom prst="rect">
            <a:avLst/>
          </a:prstGeom>
        </p:spPr>
        <p:txBody>
          <a:bodyPr anchor="t"/>
          <a:lstStyle>
            <a:lvl1pPr marL="0" indent="0">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3" name="Text Placeholder 44">
            <a:extLst>
              <a:ext uri="{FF2B5EF4-FFF2-40B4-BE49-F238E27FC236}">
                <a16:creationId xmlns:a16="http://schemas.microsoft.com/office/drawing/2014/main" id="{5E3BA45C-B43D-CF1A-630A-C6483DE01FA7}"/>
              </a:ext>
            </a:extLst>
          </p:cNvPr>
          <p:cNvSpPr>
            <a:spLocks noGrp="1"/>
          </p:cNvSpPr>
          <p:nvPr>
            <p:ph type="body" sz="quarter" idx="15" hasCustomPrompt="1"/>
          </p:nvPr>
        </p:nvSpPr>
        <p:spPr>
          <a:xfrm>
            <a:off x="771525" y="372561"/>
            <a:ext cx="4001953" cy="650932"/>
          </a:xfrm>
          <a:prstGeom prst="rect">
            <a:avLst/>
          </a:prstGeom>
        </p:spPr>
        <p:txBody>
          <a:bodyPr anchor="ctr"/>
          <a:lstStyle>
            <a:lvl1pPr marL="0" indent="0" algn="l">
              <a:buClr>
                <a:schemeClr val="tx2"/>
              </a:buClr>
              <a:buNone/>
              <a:defRPr sz="3600" b="1" i="0">
                <a:solidFill>
                  <a:schemeClr val="tx1"/>
                </a:solidFill>
                <a:latin typeface="Inter Black" panose="02000503000000020004" pitchFamily="2" charset="0"/>
                <a:ea typeface="Inter Black" panose="02000503000000020004" pitchFamily="2" charset="0"/>
              </a:defRPr>
            </a:lvl1pPr>
          </a:lstStyle>
          <a:p>
            <a:pPr lvl="0"/>
            <a:r>
              <a:rPr lang="en-US"/>
              <a:t>Title Goes Here</a:t>
            </a:r>
          </a:p>
        </p:txBody>
      </p:sp>
      <p:sp>
        <p:nvSpPr>
          <p:cNvPr id="4" name="Text Placeholder 41">
            <a:extLst>
              <a:ext uri="{FF2B5EF4-FFF2-40B4-BE49-F238E27FC236}">
                <a16:creationId xmlns:a16="http://schemas.microsoft.com/office/drawing/2014/main" id="{57DF33B8-2261-A5F7-E6C6-B23D474F187A}"/>
              </a:ext>
            </a:extLst>
          </p:cNvPr>
          <p:cNvSpPr>
            <a:spLocks noGrp="1"/>
          </p:cNvSpPr>
          <p:nvPr>
            <p:ph type="body" sz="quarter" idx="26" hasCustomPrompt="1"/>
          </p:nvPr>
        </p:nvSpPr>
        <p:spPr>
          <a:xfrm>
            <a:off x="771525" y="6281846"/>
            <a:ext cx="6353082" cy="407185"/>
          </a:xfrm>
          <a:prstGeom prst="rect">
            <a:avLst/>
          </a:prstGeom>
        </p:spPr>
        <p:txBody>
          <a:bodyPr anchor="ctr"/>
          <a:lstStyle>
            <a:lvl1pPr marL="0" indent="0" algn="l">
              <a:buClr>
                <a:schemeClr val="tx2"/>
              </a:buClr>
              <a:buNone/>
              <a:defRPr sz="800" b="0" spc="0">
                <a:solidFill>
                  <a:schemeClr val="accent2"/>
                </a:solidFill>
                <a:latin typeface="Inter" panose="02000503000000020004" pitchFamily="2" charset="0"/>
                <a:ea typeface="Inter" panose="02000503000000020004" pitchFamily="2" charset="0"/>
              </a:defRPr>
            </a:lvl1pPr>
          </a:lstStyle>
          <a:p>
            <a:pPr lvl="0"/>
            <a:r>
              <a:rPr lang="en-US"/>
              <a:t>* Special Note or Attribution Goes Here</a:t>
            </a:r>
          </a:p>
        </p:txBody>
      </p:sp>
      <p:pic>
        <p:nvPicPr>
          <p:cNvPr id="5" name="Picture 4">
            <a:extLst>
              <a:ext uri="{FF2B5EF4-FFF2-40B4-BE49-F238E27FC236}">
                <a16:creationId xmlns:a16="http://schemas.microsoft.com/office/drawing/2014/main" id="{82597FC9-22C3-A5F3-7310-08A216B36C4A}"/>
              </a:ext>
            </a:extLst>
          </p:cNvPr>
          <p:cNvPicPr>
            <a:picLocks noChangeAspect="1"/>
          </p:cNvPicPr>
          <p:nvPr/>
        </p:nvPicPr>
        <p:blipFill>
          <a:blip r:embed="rId2"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4906337" y="635432"/>
            <a:ext cx="8156485" cy="5812414"/>
          </a:xfrm>
          <a:prstGeom prst="rect">
            <a:avLst/>
          </a:prstGeom>
        </p:spPr>
      </p:pic>
      <p:sp>
        <p:nvSpPr>
          <p:cNvPr id="7" name="Picture Placeholder 4">
            <a:extLst>
              <a:ext uri="{FF2B5EF4-FFF2-40B4-BE49-F238E27FC236}">
                <a16:creationId xmlns:a16="http://schemas.microsoft.com/office/drawing/2014/main" id="{3FFE09E1-9BD1-3047-C40B-A8A010F4D462}"/>
              </a:ext>
            </a:extLst>
          </p:cNvPr>
          <p:cNvSpPr>
            <a:spLocks noGrp="1"/>
          </p:cNvSpPr>
          <p:nvPr>
            <p:ph type="pic" sz="quarter" idx="11" hasCustomPrompt="1"/>
          </p:nvPr>
        </p:nvSpPr>
        <p:spPr>
          <a:xfrm>
            <a:off x="5357446" y="741060"/>
            <a:ext cx="6166339" cy="4264694"/>
          </a:xfrm>
          <a:prstGeom prst="roundRect">
            <a:avLst>
              <a:gd name="adj" fmla="val 3234"/>
            </a:avLst>
          </a:prstGeom>
          <a:blipFill>
            <a:blip r:embed="rId3" cstate="screen">
              <a:extLst>
                <a:ext uri="{28A0092B-C50C-407E-A947-70E740481C1C}">
                  <a14:useLocalDpi xmlns:a14="http://schemas.microsoft.com/office/drawing/2010/main"/>
                </a:ext>
              </a:extLst>
            </a:blip>
            <a:srcRect/>
            <a:stretch>
              <a:fillRect b="1"/>
            </a:stretch>
          </a:blipFill>
          <a:effectLst>
            <a:innerShdw blurRad="114300">
              <a:schemeClr val="bg2">
                <a:alpha val="61978"/>
              </a:schemeClr>
            </a:innerShdw>
          </a:effectLst>
          <a:scene3d>
            <a:camera prst="perspectiveContrastingLeftFacing" fov="2100000">
              <a:rot lat="20859475" lon="1204821" rev="21113079"/>
            </a:camera>
            <a:lightRig rig="balanced" dir="t"/>
          </a:scene3d>
          <a:sp3d>
            <a:bevelT w="0" h="0"/>
          </a:sp3d>
        </p:spPr>
        <p:txBody>
          <a:bodyPr vert="horz" lIns="91440" tIns="45720" rIns="91440" bIns="45720" rtlCol="0" anchor="ctr">
            <a:normAutofit/>
          </a:bodyPr>
          <a:lstStyle>
            <a:lvl1pPr marL="0" indent="0" algn="ctr">
              <a:buClr>
                <a:schemeClr val="tx2"/>
              </a:buClr>
              <a:buNone/>
              <a:defRPr lang="ru-UA" sz="1800" b="1" baseline="0">
                <a:solidFill>
                  <a:schemeClr val="bg1"/>
                </a:solidFill>
                <a:latin typeface="Inter" panose="02000503000000020004" pitchFamily="2" charset="0"/>
                <a:ea typeface="Inter" panose="02000503000000020004" pitchFamily="2" charset="0"/>
              </a:defRPr>
            </a:lvl1pPr>
          </a:lstStyle>
          <a:p>
            <a:pPr lvl="0"/>
            <a:r>
              <a:rPr lang="en-US"/>
              <a:t>INSERT SCREENSHOT</a:t>
            </a:r>
            <a:endParaRPr lang="ru-UA"/>
          </a:p>
        </p:txBody>
      </p:sp>
      <p:sp>
        <p:nvSpPr>
          <p:cNvPr id="8" name="Slide Number Placeholder 5">
            <a:extLst>
              <a:ext uri="{FF2B5EF4-FFF2-40B4-BE49-F238E27FC236}">
                <a16:creationId xmlns:a16="http://schemas.microsoft.com/office/drawing/2014/main" id="{FA7E8C9E-C026-02D1-546E-96123E330326}"/>
              </a:ext>
            </a:extLst>
          </p:cNvPr>
          <p:cNvSpPr>
            <a:spLocks noGrp="1"/>
          </p:cNvSpPr>
          <p:nvPr>
            <p:ph type="sldNum" sz="quarter" idx="12"/>
          </p:nvPr>
        </p:nvSpPr>
        <p:spPr>
          <a:xfrm>
            <a:off x="45012" y="6502866"/>
            <a:ext cx="348381" cy="301144"/>
          </a:xfrm>
        </p:spPr>
        <p:txBody>
          <a:bodyPr/>
          <a:lstStyle/>
          <a:p>
            <a:fld id="{B4F46690-C25B-4348-B0C0-019C781764AB}" type="slidenum">
              <a:rPr lang="en-US" smtClean="0"/>
              <a:t>‹#›</a:t>
            </a:fld>
            <a:endParaRPr lang="en-US"/>
          </a:p>
        </p:txBody>
      </p:sp>
    </p:spTree>
    <p:extLst>
      <p:ext uri="{BB962C8B-B14F-4D97-AF65-F5344CB8AC3E}">
        <p14:creationId xmlns:p14="http://schemas.microsoft.com/office/powerpoint/2010/main" val="2591584659"/>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67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67000">
                                          <p:cBhvr additive="base">
                                            <p:cTn id="7" dur="1000" fill="hold"/>
                                            <p:tgtEl>
                                              <p:spTgt spid="5"/>
                                            </p:tgtEl>
                                            <p:attrNameLst>
                                              <p:attrName>ppt_x</p:attrName>
                                            </p:attrNameLst>
                                          </p:cBhvr>
                                          <p:tavLst>
                                            <p:tav tm="0">
                                              <p:val>
                                                <p:strVal val="1+#ppt_w/2"/>
                                              </p:val>
                                            </p:tav>
                                            <p:tav tm="100000">
                                              <p:val>
                                                <p:strVal val="#ppt_x"/>
                                              </p:val>
                                            </p:tav>
                                          </p:tavLst>
                                        </p:anim>
                                        <p:anim calcmode="lin" valueType="num" p14:bounceEnd="67000">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7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67000">
                                          <p:cBhvr additive="base">
                                            <p:cTn id="11" dur="1000" fill="hold"/>
                                            <p:tgtEl>
                                              <p:spTgt spid="7"/>
                                            </p:tgtEl>
                                            <p:attrNameLst>
                                              <p:attrName>ppt_x</p:attrName>
                                            </p:attrNameLst>
                                          </p:cBhvr>
                                          <p:tavLst>
                                            <p:tav tm="0">
                                              <p:val>
                                                <p:strVal val="1+#ppt_w/2"/>
                                              </p:val>
                                            </p:tav>
                                            <p:tav tm="100000">
                                              <p:val>
                                                <p:strVal val="#ppt_x"/>
                                              </p:val>
                                            </p:tav>
                                          </p:tavLst>
                                        </p:anim>
                                        <p:anim calcmode="lin" valueType="num" p14:bounceEnd="67000">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Desktop 2">
    <p:bg>
      <p:bgPr>
        <a:solidFill>
          <a:schemeClr val="accent1">
            <a:alpha val="23000"/>
          </a:schemeClr>
        </a:solidFill>
        <a:effectLst/>
      </p:bgPr>
    </p:bg>
    <p:spTree>
      <p:nvGrpSpPr>
        <p:cNvPr id="1" name=""/>
        <p:cNvGrpSpPr/>
        <p:nvPr/>
      </p:nvGrpSpPr>
      <p:grpSpPr>
        <a:xfrm>
          <a:off x="0" y="0"/>
          <a:ext cx="0" cy="0"/>
          <a:chOff x="0" y="0"/>
          <a:chExt cx="0" cy="0"/>
        </a:xfrm>
      </p:grpSpPr>
      <p:sp>
        <p:nvSpPr>
          <p:cNvPr id="6" name="Text Placeholder 44">
            <a:extLst>
              <a:ext uri="{FF2B5EF4-FFF2-40B4-BE49-F238E27FC236}">
                <a16:creationId xmlns:a16="http://schemas.microsoft.com/office/drawing/2014/main" id="{6B2DDE55-961F-C2AF-39C5-4FC9B49E6740}"/>
              </a:ext>
            </a:extLst>
          </p:cNvPr>
          <p:cNvSpPr>
            <a:spLocks noGrp="1"/>
          </p:cNvSpPr>
          <p:nvPr>
            <p:ph type="body" sz="quarter" idx="28" hasCustomPrompt="1"/>
          </p:nvPr>
        </p:nvSpPr>
        <p:spPr>
          <a:xfrm>
            <a:off x="852406" y="377720"/>
            <a:ext cx="10895309" cy="556554"/>
          </a:xfrm>
          <a:prstGeom prst="rect">
            <a:avLst/>
          </a:prstGeom>
        </p:spPr>
        <p:txBody>
          <a:bodyPr anchor="b"/>
          <a:lstStyle>
            <a:lvl1pPr marL="0" indent="0" algn="ctr">
              <a:buNone/>
              <a:defRPr sz="3200" b="1" i="0">
                <a:solidFill>
                  <a:schemeClr val="tx1"/>
                </a:solidFill>
                <a:latin typeface="Inter Black" panose="02000503000000020004" pitchFamily="2" charset="0"/>
                <a:ea typeface="Inter Black" panose="02000503000000020004" pitchFamily="2" charset="0"/>
              </a:defRPr>
            </a:lvl1pPr>
          </a:lstStyle>
          <a:p>
            <a:pPr lvl="0"/>
            <a:r>
              <a:rPr lang="en-US"/>
              <a:t>Title Goes Here</a:t>
            </a:r>
          </a:p>
        </p:txBody>
      </p:sp>
      <p:pic>
        <p:nvPicPr>
          <p:cNvPr id="2" name="Picture 1">
            <a:extLst>
              <a:ext uri="{FF2B5EF4-FFF2-40B4-BE49-F238E27FC236}">
                <a16:creationId xmlns:a16="http://schemas.microsoft.com/office/drawing/2014/main" id="{0FA34BA1-769F-7063-0A2D-F3EC859E760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27757" y="1286359"/>
            <a:ext cx="10052893" cy="5341533"/>
          </a:xfrm>
          <a:prstGeom prst="rect">
            <a:avLst/>
          </a:prstGeom>
        </p:spPr>
      </p:pic>
      <p:sp>
        <p:nvSpPr>
          <p:cNvPr id="5" name="Picture Placeholder 2">
            <a:extLst>
              <a:ext uri="{FF2B5EF4-FFF2-40B4-BE49-F238E27FC236}">
                <a16:creationId xmlns:a16="http://schemas.microsoft.com/office/drawing/2014/main" id="{F41A1A57-7F4E-B66C-CB98-12DD588F76BF}"/>
              </a:ext>
            </a:extLst>
          </p:cNvPr>
          <p:cNvSpPr>
            <a:spLocks noGrp="1"/>
          </p:cNvSpPr>
          <p:nvPr>
            <p:ph type="pic" sz="quarter" idx="27" hasCustomPrompt="1"/>
          </p:nvPr>
        </p:nvSpPr>
        <p:spPr>
          <a:xfrm>
            <a:off x="2644626" y="1518834"/>
            <a:ext cx="7181299" cy="4135247"/>
          </a:xfrm>
          <a:custGeom>
            <a:avLst/>
            <a:gdLst>
              <a:gd name="connsiteX0" fmla="*/ 0 w 5776096"/>
              <a:gd name="connsiteY0" fmla="*/ 0 h 3245616"/>
              <a:gd name="connsiteX1" fmla="*/ 5776096 w 5776096"/>
              <a:gd name="connsiteY1" fmla="*/ 0 h 3245616"/>
              <a:gd name="connsiteX2" fmla="*/ 5776096 w 5776096"/>
              <a:gd name="connsiteY2" fmla="*/ 3245616 h 3245616"/>
              <a:gd name="connsiteX3" fmla="*/ 0 w 5776096"/>
              <a:gd name="connsiteY3" fmla="*/ 3245616 h 3245616"/>
            </a:gdLst>
            <a:ahLst/>
            <a:cxnLst>
              <a:cxn ang="0">
                <a:pos x="connsiteX0" y="connsiteY0"/>
              </a:cxn>
              <a:cxn ang="0">
                <a:pos x="connsiteX1" y="connsiteY1"/>
              </a:cxn>
              <a:cxn ang="0">
                <a:pos x="connsiteX2" y="connsiteY2"/>
              </a:cxn>
              <a:cxn ang="0">
                <a:pos x="connsiteX3" y="connsiteY3"/>
              </a:cxn>
            </a:cxnLst>
            <a:rect l="l" t="t" r="r" b="b"/>
            <a:pathLst>
              <a:path w="5776096" h="3245616">
                <a:moveTo>
                  <a:pt x="0" y="0"/>
                </a:moveTo>
                <a:lnTo>
                  <a:pt x="5776096" y="0"/>
                </a:lnTo>
                <a:lnTo>
                  <a:pt x="5776096" y="3245616"/>
                </a:lnTo>
                <a:lnTo>
                  <a:pt x="0" y="3245616"/>
                </a:lnTo>
                <a:close/>
              </a:path>
            </a:pathLst>
          </a:custGeom>
          <a:blipFill>
            <a:blip r:embed="rId3" cstate="screen">
              <a:extLst>
                <a:ext uri="{28A0092B-C50C-407E-A947-70E740481C1C}">
                  <a14:useLocalDpi xmlns:a14="http://schemas.microsoft.com/office/drawing/2010/main"/>
                </a:ext>
              </a:extLst>
            </a:blip>
            <a:srcRect/>
            <a:stretch>
              <a:fillRect b="1281"/>
            </a:stretch>
          </a:blipFill>
          <a:effectLst>
            <a:innerShdw blurRad="114300">
              <a:schemeClr val="bg2">
                <a:alpha val="62000"/>
              </a:schemeClr>
            </a:innerShdw>
          </a:effectLst>
        </p:spPr>
        <p:txBody>
          <a:bodyPr anchor="ctr"/>
          <a:lstStyle>
            <a:lvl1pPr marL="0" indent="0" algn="ctr">
              <a:buNone/>
              <a:defRPr sz="1800" b="1">
                <a:solidFill>
                  <a:schemeClr val="bg1"/>
                </a:solidFill>
                <a:latin typeface="Inter" panose="02000503000000020004" pitchFamily="2" charset="0"/>
                <a:ea typeface="Inter" panose="02000503000000020004" pitchFamily="2" charset="0"/>
              </a:defRPr>
            </a:lvl1pPr>
          </a:lstStyle>
          <a:p>
            <a:r>
              <a:rPr lang="en-US"/>
              <a:t>INSERT SCREENSHOT</a:t>
            </a:r>
          </a:p>
        </p:txBody>
      </p:sp>
      <p:sp>
        <p:nvSpPr>
          <p:cNvPr id="9" name="Slide Number Placeholder 5">
            <a:extLst>
              <a:ext uri="{FF2B5EF4-FFF2-40B4-BE49-F238E27FC236}">
                <a16:creationId xmlns:a16="http://schemas.microsoft.com/office/drawing/2014/main" id="{5760858C-5D19-D468-3B10-72E18653FF46}"/>
              </a:ext>
            </a:extLst>
          </p:cNvPr>
          <p:cNvSpPr>
            <a:spLocks noGrp="1"/>
          </p:cNvSpPr>
          <p:nvPr>
            <p:ph type="sldNum" sz="quarter" idx="12"/>
          </p:nvPr>
        </p:nvSpPr>
        <p:spPr>
          <a:xfrm>
            <a:off x="45012" y="6502866"/>
            <a:ext cx="348381" cy="301144"/>
          </a:xfrm>
        </p:spPr>
        <p:txBody>
          <a:bodyPr/>
          <a:lstStyle/>
          <a:p>
            <a:fld id="{B4F46690-C25B-4348-B0C0-019C781764AB}" type="slidenum">
              <a:rPr lang="en-US" smtClean="0"/>
              <a:t>‹#›</a:t>
            </a:fld>
            <a:endParaRPr lang="en-US"/>
          </a:p>
        </p:txBody>
      </p:sp>
    </p:spTree>
    <p:extLst>
      <p:ext uri="{BB962C8B-B14F-4D97-AF65-F5344CB8AC3E}">
        <p14:creationId xmlns:p14="http://schemas.microsoft.com/office/powerpoint/2010/main" val="33966266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Laptop Centered">
    <p:bg>
      <p:bgPr>
        <a:solidFill>
          <a:schemeClr val="accent1">
            <a:alpha val="23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87A894-D3A0-379C-5C64-D8346B0AF3A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49760" y="1204115"/>
            <a:ext cx="12268406" cy="9341362"/>
          </a:xfrm>
          <a:prstGeom prst="rect">
            <a:avLst/>
          </a:prstGeom>
        </p:spPr>
      </p:pic>
      <p:sp>
        <p:nvSpPr>
          <p:cNvPr id="9" name="Picture Placeholder 7"/>
          <p:cNvSpPr>
            <a:spLocks noGrp="1"/>
          </p:cNvSpPr>
          <p:nvPr>
            <p:ph type="pic" sz="quarter" idx="10" hasCustomPrompt="1"/>
          </p:nvPr>
        </p:nvSpPr>
        <p:spPr>
          <a:xfrm>
            <a:off x="2619022" y="1411111"/>
            <a:ext cx="7021689" cy="4718755"/>
          </a:xfrm>
          <a:prstGeom prst="roundRect">
            <a:avLst>
              <a:gd name="adj" fmla="val 2339"/>
            </a:avLst>
          </a:prstGeom>
          <a:blipFill>
            <a:blip r:embed="rId3" cstate="screen">
              <a:extLst>
                <a:ext uri="{28A0092B-C50C-407E-A947-70E740481C1C}">
                  <a14:useLocalDpi xmlns:a14="http://schemas.microsoft.com/office/drawing/2010/main"/>
                </a:ext>
              </a:extLst>
            </a:blip>
            <a:srcRect/>
            <a:stretch>
              <a:fillRect l="247" r="247"/>
            </a:stretch>
          </a:blipFill>
          <a:effectLst>
            <a:innerShdw blurRad="114300">
              <a:schemeClr val="bg2">
                <a:alpha val="62396"/>
              </a:schemeClr>
            </a:innerShdw>
          </a:effectLst>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1">
                <a:solidFill>
                  <a:schemeClr val="bg1"/>
                </a:solidFill>
                <a:latin typeface="Inter" panose="02000503000000020004" pitchFamily="2" charset="0"/>
                <a:ea typeface="Inter" panose="02000503000000020004" pitchFamily="2" charset="0"/>
              </a:defRPr>
            </a:lvl1pPr>
          </a:lstStyle>
          <a:p>
            <a:r>
              <a:rPr lang="en-US"/>
              <a:t>INSERT SCREENSHOT</a:t>
            </a:r>
          </a:p>
        </p:txBody>
      </p:sp>
      <p:sp>
        <p:nvSpPr>
          <p:cNvPr id="4" name="Slide Number Placeholder 5">
            <a:extLst>
              <a:ext uri="{FF2B5EF4-FFF2-40B4-BE49-F238E27FC236}">
                <a16:creationId xmlns:a16="http://schemas.microsoft.com/office/drawing/2014/main" id="{5513EB14-2088-5D1B-1F58-EA9309ABE72F}"/>
              </a:ext>
            </a:extLst>
          </p:cNvPr>
          <p:cNvSpPr>
            <a:spLocks noGrp="1"/>
          </p:cNvSpPr>
          <p:nvPr>
            <p:ph type="sldNum" sz="quarter" idx="12"/>
          </p:nvPr>
        </p:nvSpPr>
        <p:spPr>
          <a:xfrm>
            <a:off x="45012" y="6502866"/>
            <a:ext cx="348381" cy="301144"/>
          </a:xfrm>
        </p:spPr>
        <p:txBody>
          <a:bodyPr/>
          <a:lstStyle/>
          <a:p>
            <a:fld id="{B4F46690-C25B-4348-B0C0-019C781764AB}" type="slidenum">
              <a:rPr lang="en-US" smtClean="0"/>
              <a:t>‹#›</a:t>
            </a:fld>
            <a:endParaRPr lang="en-US"/>
          </a:p>
        </p:txBody>
      </p:sp>
      <p:sp>
        <p:nvSpPr>
          <p:cNvPr id="5" name="Text Placeholder 44">
            <a:extLst>
              <a:ext uri="{FF2B5EF4-FFF2-40B4-BE49-F238E27FC236}">
                <a16:creationId xmlns:a16="http://schemas.microsoft.com/office/drawing/2014/main" id="{2D93543D-1050-8A1A-DAD9-D28BC50DAB5A}"/>
              </a:ext>
            </a:extLst>
          </p:cNvPr>
          <p:cNvSpPr>
            <a:spLocks noGrp="1"/>
          </p:cNvSpPr>
          <p:nvPr>
            <p:ph type="body" sz="quarter" idx="28" hasCustomPrompt="1"/>
          </p:nvPr>
        </p:nvSpPr>
        <p:spPr>
          <a:xfrm>
            <a:off x="852406" y="377720"/>
            <a:ext cx="10895309" cy="556554"/>
          </a:xfrm>
          <a:prstGeom prst="rect">
            <a:avLst/>
          </a:prstGeom>
        </p:spPr>
        <p:txBody>
          <a:bodyPr anchor="b"/>
          <a:lstStyle>
            <a:lvl1pPr marL="0" indent="0" algn="ctr">
              <a:buNone/>
              <a:defRPr sz="3200" b="1" i="0">
                <a:solidFill>
                  <a:schemeClr val="tx1"/>
                </a:solidFill>
                <a:latin typeface="Inter Black" panose="02000503000000020004" pitchFamily="2" charset="0"/>
                <a:ea typeface="Inter Black" panose="02000503000000020004" pitchFamily="2" charset="0"/>
              </a:defRPr>
            </a:lvl1pPr>
          </a:lstStyle>
          <a:p>
            <a:pPr lvl="0"/>
            <a:r>
              <a:rPr lang="en-US"/>
              <a:t>Title Goes Here</a:t>
            </a:r>
          </a:p>
        </p:txBody>
      </p:sp>
    </p:spTree>
    <p:extLst>
      <p:ext uri="{BB962C8B-B14F-4D97-AF65-F5344CB8AC3E}">
        <p14:creationId xmlns:p14="http://schemas.microsoft.com/office/powerpoint/2010/main" val="40666100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Laptop Right">
    <p:bg>
      <p:bgPr>
        <a:solidFill>
          <a:schemeClr val="accent1">
            <a:alpha val="23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BA887F-FDF2-5AE8-B03B-6D051F22B4C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075502" y="1207467"/>
            <a:ext cx="12268406" cy="9341362"/>
          </a:xfrm>
          <a:prstGeom prst="rect">
            <a:avLst/>
          </a:prstGeom>
        </p:spPr>
      </p:pic>
      <p:sp>
        <p:nvSpPr>
          <p:cNvPr id="4" name="Picture Placeholder 7">
            <a:extLst>
              <a:ext uri="{FF2B5EF4-FFF2-40B4-BE49-F238E27FC236}">
                <a16:creationId xmlns:a16="http://schemas.microsoft.com/office/drawing/2014/main" id="{478C1DFF-A3A3-23B2-28AA-24A0BF17BEEB}"/>
              </a:ext>
            </a:extLst>
          </p:cNvPr>
          <p:cNvSpPr>
            <a:spLocks noGrp="1"/>
          </p:cNvSpPr>
          <p:nvPr>
            <p:ph type="pic" sz="quarter" idx="10" hasCustomPrompt="1"/>
          </p:nvPr>
        </p:nvSpPr>
        <p:spPr>
          <a:xfrm>
            <a:off x="4644764" y="1414463"/>
            <a:ext cx="7021689" cy="4718755"/>
          </a:xfrm>
          <a:prstGeom prst="roundRect">
            <a:avLst>
              <a:gd name="adj" fmla="val 2339"/>
            </a:avLst>
          </a:prstGeom>
          <a:blipFill>
            <a:blip r:embed="rId3" cstate="screen">
              <a:extLst>
                <a:ext uri="{28A0092B-C50C-407E-A947-70E740481C1C}">
                  <a14:useLocalDpi xmlns:a14="http://schemas.microsoft.com/office/drawing/2010/main"/>
                </a:ext>
              </a:extLst>
            </a:blip>
            <a:srcRect/>
            <a:stretch>
              <a:fillRect t="7" b="7"/>
            </a:stretch>
          </a:blipFill>
          <a:effectLst>
            <a:innerShdw blurRad="114300">
              <a:schemeClr val="bg2">
                <a:alpha val="62000"/>
              </a:schemeClr>
            </a:innerShdw>
          </a:effectLst>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1">
                <a:solidFill>
                  <a:schemeClr val="bg1"/>
                </a:solidFill>
                <a:latin typeface="Inter" panose="02000503000000020004" pitchFamily="2" charset="0"/>
                <a:ea typeface="Inter" panose="02000503000000020004" pitchFamily="2" charset="0"/>
              </a:defRPr>
            </a:lvl1pPr>
          </a:lstStyle>
          <a:p>
            <a:r>
              <a:rPr lang="en-US"/>
              <a:t>INSERT SCREENSHOT</a:t>
            </a:r>
          </a:p>
        </p:txBody>
      </p:sp>
      <p:sp>
        <p:nvSpPr>
          <p:cNvPr id="5" name="Content Placeholder 2">
            <a:extLst>
              <a:ext uri="{FF2B5EF4-FFF2-40B4-BE49-F238E27FC236}">
                <a16:creationId xmlns:a16="http://schemas.microsoft.com/office/drawing/2014/main" id="{0C577B85-63F6-39C7-7814-71FAEB1C132D}"/>
              </a:ext>
            </a:extLst>
          </p:cNvPr>
          <p:cNvSpPr>
            <a:spLocks noGrp="1"/>
          </p:cNvSpPr>
          <p:nvPr>
            <p:ph idx="14" hasCustomPrompt="1"/>
          </p:nvPr>
        </p:nvSpPr>
        <p:spPr>
          <a:xfrm>
            <a:off x="771524" y="1414463"/>
            <a:ext cx="3025561" cy="4939842"/>
          </a:xfrm>
          <a:prstGeom prst="rect">
            <a:avLst/>
          </a:prstGeom>
        </p:spPr>
        <p:txBody>
          <a:bodyPr anchor="ctr"/>
          <a:lstStyle>
            <a:lvl1pPr marL="0" indent="0">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23783536-9C60-6484-D929-99DD6E7C7219}"/>
              </a:ext>
            </a:extLst>
          </p:cNvPr>
          <p:cNvSpPr>
            <a:spLocks noGrp="1"/>
          </p:cNvSpPr>
          <p:nvPr>
            <p:ph type="sldNum" sz="quarter" idx="12"/>
          </p:nvPr>
        </p:nvSpPr>
        <p:spPr>
          <a:xfrm>
            <a:off x="45012" y="6502866"/>
            <a:ext cx="348381" cy="301144"/>
          </a:xfrm>
        </p:spPr>
        <p:txBody>
          <a:bodyPr/>
          <a:lstStyle/>
          <a:p>
            <a:fld id="{B4F46690-C25B-4348-B0C0-019C781764AB}" type="slidenum">
              <a:rPr lang="en-US" smtClean="0"/>
              <a:t>‹#›</a:t>
            </a:fld>
            <a:endParaRPr lang="en-US"/>
          </a:p>
        </p:txBody>
      </p:sp>
      <p:sp>
        <p:nvSpPr>
          <p:cNvPr id="11" name="Text Placeholder 44">
            <a:extLst>
              <a:ext uri="{FF2B5EF4-FFF2-40B4-BE49-F238E27FC236}">
                <a16:creationId xmlns:a16="http://schemas.microsoft.com/office/drawing/2014/main" id="{52315937-502B-F840-6A4B-99502A60DF44}"/>
              </a:ext>
            </a:extLst>
          </p:cNvPr>
          <p:cNvSpPr>
            <a:spLocks noGrp="1"/>
          </p:cNvSpPr>
          <p:nvPr>
            <p:ph type="body" sz="quarter" idx="28" hasCustomPrompt="1"/>
          </p:nvPr>
        </p:nvSpPr>
        <p:spPr>
          <a:xfrm>
            <a:off x="771524" y="377720"/>
            <a:ext cx="10976191" cy="556554"/>
          </a:xfrm>
          <a:prstGeom prst="rect">
            <a:avLst/>
          </a:prstGeom>
        </p:spPr>
        <p:txBody>
          <a:bodyPr anchor="b"/>
          <a:lstStyle>
            <a:lvl1pPr marL="0" indent="0" algn="ctr">
              <a:buNone/>
              <a:defRPr sz="3200" b="1" i="0">
                <a:solidFill>
                  <a:schemeClr val="tx1"/>
                </a:solidFill>
                <a:latin typeface="Inter Black" panose="02000503000000020004" pitchFamily="2" charset="0"/>
                <a:ea typeface="Inter Black" panose="02000503000000020004" pitchFamily="2" charset="0"/>
              </a:defRPr>
            </a:lvl1pPr>
          </a:lstStyle>
          <a:p>
            <a:pPr lvl="0"/>
            <a:r>
              <a:rPr lang="en-US"/>
              <a:t>Title Goes Here</a:t>
            </a:r>
          </a:p>
        </p:txBody>
      </p:sp>
    </p:spTree>
    <p:extLst>
      <p:ext uri="{BB962C8B-B14F-4D97-AF65-F5344CB8AC3E}">
        <p14:creationId xmlns:p14="http://schemas.microsoft.com/office/powerpoint/2010/main" val="27710284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Laptop Left">
    <p:bg>
      <p:bgPr>
        <a:solidFill>
          <a:schemeClr val="accent1">
            <a:alpha val="23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CC5A5C-6767-82A1-6217-3CB8C6465C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04604" y="803311"/>
            <a:ext cx="11640102" cy="5779746"/>
          </a:xfrm>
          <a:prstGeom prst="rect">
            <a:avLst/>
          </a:prstGeom>
        </p:spPr>
      </p:pic>
      <p:sp>
        <p:nvSpPr>
          <p:cNvPr id="21" name="Title 1">
            <a:extLst>
              <a:ext uri="{FF2B5EF4-FFF2-40B4-BE49-F238E27FC236}">
                <a16:creationId xmlns:a16="http://schemas.microsoft.com/office/drawing/2014/main" id="{338B873F-1C74-484D-89BE-99604D95AC83}"/>
              </a:ext>
            </a:extLst>
          </p:cNvPr>
          <p:cNvSpPr>
            <a:spLocks noGrp="1"/>
          </p:cNvSpPr>
          <p:nvPr>
            <p:ph type="title" hasCustomPrompt="1"/>
          </p:nvPr>
        </p:nvSpPr>
        <p:spPr>
          <a:xfrm>
            <a:off x="6324600" y="533400"/>
            <a:ext cx="5524500" cy="1143000"/>
          </a:xfrm>
          <a:prstGeom prst="rect">
            <a:avLst/>
          </a:prstGeom>
        </p:spPr>
        <p:txBody>
          <a:bodyPr anchor="ctr"/>
          <a:lstStyle>
            <a:lvl1pPr>
              <a:buClr>
                <a:schemeClr val="tx2"/>
              </a:buClr>
              <a:defRPr sz="3200" b="1" i="0">
                <a:solidFill>
                  <a:schemeClr val="tx1"/>
                </a:solidFill>
                <a:latin typeface="Inter Black" panose="02000503000000020004" pitchFamily="2" charset="0"/>
                <a:ea typeface="Inter Black" panose="02000503000000020004" pitchFamily="2" charset="0"/>
              </a:defRPr>
            </a:lvl1pPr>
          </a:lstStyle>
          <a:p>
            <a:pPr lvl="0"/>
            <a:r>
              <a:rPr lang="en-US"/>
              <a:t>Title Goes Here</a:t>
            </a:r>
          </a:p>
        </p:txBody>
      </p:sp>
      <p:sp>
        <p:nvSpPr>
          <p:cNvPr id="14" name="Picture Placeholder 4">
            <a:extLst>
              <a:ext uri="{FF2B5EF4-FFF2-40B4-BE49-F238E27FC236}">
                <a16:creationId xmlns:a16="http://schemas.microsoft.com/office/drawing/2014/main" id="{290EAC4F-FC07-9047-8D3D-21F5C3412841}"/>
              </a:ext>
            </a:extLst>
          </p:cNvPr>
          <p:cNvSpPr>
            <a:spLocks noGrp="1"/>
          </p:cNvSpPr>
          <p:nvPr>
            <p:ph type="pic" sz="quarter" idx="11" hasCustomPrompt="1"/>
          </p:nvPr>
        </p:nvSpPr>
        <p:spPr>
          <a:xfrm>
            <a:off x="1271313" y="1104900"/>
            <a:ext cx="3982611" cy="4244619"/>
          </a:xfrm>
          <a:prstGeom prst="roundRect">
            <a:avLst>
              <a:gd name="adj" fmla="val 1835"/>
            </a:avLst>
          </a:prstGeom>
          <a:blipFill>
            <a:blip r:embed="rId3" cstate="screen">
              <a:extLst>
                <a:ext uri="{28A0092B-C50C-407E-A947-70E740481C1C}">
                  <a14:useLocalDpi xmlns:a14="http://schemas.microsoft.com/office/drawing/2010/main"/>
                </a:ext>
              </a:extLst>
            </a:blip>
            <a:srcRect/>
            <a:stretch>
              <a:fillRect l="3" r="3"/>
            </a:stretch>
          </a:blipFill>
          <a:effectLst>
            <a:innerShdw blurRad="114300">
              <a:schemeClr val="bg2">
                <a:alpha val="61571"/>
              </a:schemeClr>
            </a:innerShdw>
          </a:effectLst>
          <a:scene3d>
            <a:camera prst="perspectiveRight" fov="3300000">
              <a:rot lat="21532078" lon="20931275" rev="406404"/>
            </a:camera>
            <a:lightRig rig="threePt" dir="t"/>
          </a:scene3d>
        </p:spPr>
        <p:txBody>
          <a:bodyPr vert="horz" lIns="91440" tIns="45720" rIns="91440" bIns="45720" rtlCol="0" anchor="ctr">
            <a:noAutofit/>
          </a:bodyPr>
          <a:lstStyle>
            <a:lvl1pPr marL="0" indent="0" algn="ctr">
              <a:buNone/>
              <a:defRPr lang="ru-UA" b="1" baseline="0">
                <a:solidFill>
                  <a:schemeClr val="bg1"/>
                </a:solidFill>
                <a:latin typeface="Inter" panose="02000503000000020004" pitchFamily="2" charset="0"/>
                <a:ea typeface="Inter" panose="02000503000000020004" pitchFamily="2" charset="0"/>
              </a:defRPr>
            </a:lvl1pPr>
          </a:lstStyle>
          <a:p>
            <a:pPr lvl="0"/>
            <a:r>
              <a:rPr lang="en-US"/>
              <a:t>INSERT SCREENSHOT</a:t>
            </a:r>
            <a:endParaRPr lang="ru-UA"/>
          </a:p>
        </p:txBody>
      </p:sp>
      <p:sp>
        <p:nvSpPr>
          <p:cNvPr id="22" name="Content Placeholder 2">
            <a:extLst>
              <a:ext uri="{FF2B5EF4-FFF2-40B4-BE49-F238E27FC236}">
                <a16:creationId xmlns:a16="http://schemas.microsoft.com/office/drawing/2014/main" id="{244E172B-A6CB-7E4B-9F1B-D693F583F650}"/>
              </a:ext>
            </a:extLst>
          </p:cNvPr>
          <p:cNvSpPr>
            <a:spLocks noGrp="1"/>
          </p:cNvSpPr>
          <p:nvPr>
            <p:ph idx="16" hasCustomPrompt="1"/>
          </p:nvPr>
        </p:nvSpPr>
        <p:spPr>
          <a:xfrm>
            <a:off x="6324600" y="1676400"/>
            <a:ext cx="5524500" cy="4648197"/>
          </a:xfrm>
          <a:prstGeom prst="rect">
            <a:avLst/>
          </a:prstGeom>
        </p:spPr>
        <p:txBody>
          <a:bodyPr anchor="t"/>
          <a:lstStyle>
            <a:lvl1pPr marL="0" indent="0">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5">
            <a:extLst>
              <a:ext uri="{FF2B5EF4-FFF2-40B4-BE49-F238E27FC236}">
                <a16:creationId xmlns:a16="http://schemas.microsoft.com/office/drawing/2014/main" id="{4081595C-5843-2B4E-5013-8C2494030F30}"/>
              </a:ext>
            </a:extLst>
          </p:cNvPr>
          <p:cNvSpPr>
            <a:spLocks noGrp="1"/>
          </p:cNvSpPr>
          <p:nvPr>
            <p:ph type="sldNum" sz="quarter" idx="12"/>
          </p:nvPr>
        </p:nvSpPr>
        <p:spPr>
          <a:xfrm>
            <a:off x="45012" y="6502866"/>
            <a:ext cx="348381" cy="301144"/>
          </a:xfrm>
        </p:spPr>
        <p:txBody>
          <a:bodyPr/>
          <a:lstStyle/>
          <a:p>
            <a:fld id="{B4F46690-C25B-4348-B0C0-019C781764AB}" type="slidenum">
              <a:rPr lang="en-US" smtClean="0"/>
              <a:t>‹#›</a:t>
            </a:fld>
            <a:endParaRPr lang="en-US"/>
          </a:p>
        </p:txBody>
      </p:sp>
    </p:spTree>
    <p:extLst>
      <p:ext uri="{BB962C8B-B14F-4D97-AF65-F5344CB8AC3E}">
        <p14:creationId xmlns:p14="http://schemas.microsoft.com/office/powerpoint/2010/main" val="3682826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sktop/Text">
    <p:bg>
      <p:bgPr>
        <a:solidFill>
          <a:schemeClr val="accent1">
            <a:alpha val="23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F270DE-2E1A-F305-5A67-84C312C5C1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63461" y="822960"/>
            <a:ext cx="10052893" cy="5341533"/>
          </a:xfrm>
          <a:prstGeom prst="rect">
            <a:avLst/>
          </a:prstGeom>
        </p:spPr>
      </p:pic>
      <p:sp>
        <p:nvSpPr>
          <p:cNvPr id="6" name="Picture Placeholder 2">
            <a:extLst>
              <a:ext uri="{FF2B5EF4-FFF2-40B4-BE49-F238E27FC236}">
                <a16:creationId xmlns:a16="http://schemas.microsoft.com/office/drawing/2014/main" id="{46D46126-62D4-E7B0-1A8C-40E8E63013E9}"/>
              </a:ext>
            </a:extLst>
          </p:cNvPr>
          <p:cNvSpPr>
            <a:spLocks noGrp="1"/>
          </p:cNvSpPr>
          <p:nvPr>
            <p:ph type="pic" sz="quarter" idx="27" hasCustomPrompt="1"/>
          </p:nvPr>
        </p:nvSpPr>
        <p:spPr>
          <a:xfrm>
            <a:off x="4580330" y="1055435"/>
            <a:ext cx="7181299" cy="4135247"/>
          </a:xfrm>
          <a:custGeom>
            <a:avLst/>
            <a:gdLst>
              <a:gd name="connsiteX0" fmla="*/ 0 w 5776096"/>
              <a:gd name="connsiteY0" fmla="*/ 0 h 3245616"/>
              <a:gd name="connsiteX1" fmla="*/ 5776096 w 5776096"/>
              <a:gd name="connsiteY1" fmla="*/ 0 h 3245616"/>
              <a:gd name="connsiteX2" fmla="*/ 5776096 w 5776096"/>
              <a:gd name="connsiteY2" fmla="*/ 3245616 h 3245616"/>
              <a:gd name="connsiteX3" fmla="*/ 0 w 5776096"/>
              <a:gd name="connsiteY3" fmla="*/ 3245616 h 3245616"/>
            </a:gdLst>
            <a:ahLst/>
            <a:cxnLst>
              <a:cxn ang="0">
                <a:pos x="connsiteX0" y="connsiteY0"/>
              </a:cxn>
              <a:cxn ang="0">
                <a:pos x="connsiteX1" y="connsiteY1"/>
              </a:cxn>
              <a:cxn ang="0">
                <a:pos x="connsiteX2" y="connsiteY2"/>
              </a:cxn>
              <a:cxn ang="0">
                <a:pos x="connsiteX3" y="connsiteY3"/>
              </a:cxn>
            </a:cxnLst>
            <a:rect l="l" t="t" r="r" b="b"/>
            <a:pathLst>
              <a:path w="5776096" h="3245616">
                <a:moveTo>
                  <a:pt x="0" y="0"/>
                </a:moveTo>
                <a:lnTo>
                  <a:pt x="5776096" y="0"/>
                </a:lnTo>
                <a:lnTo>
                  <a:pt x="5776096" y="3245616"/>
                </a:lnTo>
                <a:lnTo>
                  <a:pt x="0" y="3245616"/>
                </a:lnTo>
                <a:close/>
              </a:path>
            </a:pathLst>
          </a:custGeom>
          <a:blipFill>
            <a:blip r:embed="rId3" cstate="screen">
              <a:extLst>
                <a:ext uri="{28A0092B-C50C-407E-A947-70E740481C1C}">
                  <a14:useLocalDpi xmlns:a14="http://schemas.microsoft.com/office/drawing/2010/main"/>
                </a:ext>
              </a:extLst>
            </a:blip>
            <a:srcRect/>
            <a:stretch>
              <a:fillRect t="1268" b="1268"/>
            </a:stretch>
          </a:blipFill>
          <a:effectLst>
            <a:innerShdw blurRad="114300">
              <a:schemeClr val="bg2">
                <a:alpha val="61862"/>
              </a:schemeClr>
            </a:innerShdw>
          </a:effectLst>
        </p:spPr>
        <p:txBody>
          <a:bodyPr anchor="ctr"/>
          <a:lstStyle>
            <a:lvl1pPr marL="0" indent="0" algn="ctr">
              <a:buNone/>
              <a:defRPr sz="1800" b="1">
                <a:solidFill>
                  <a:schemeClr val="bg1"/>
                </a:solidFill>
                <a:latin typeface="Inter" panose="02000503000000020004" pitchFamily="2" charset="0"/>
                <a:ea typeface="Inter" panose="02000503000000020004" pitchFamily="2" charset="0"/>
              </a:defRPr>
            </a:lvl1pPr>
          </a:lstStyle>
          <a:p>
            <a:r>
              <a:rPr lang="en-US"/>
              <a:t>INSERT SCREENSHOT</a:t>
            </a:r>
          </a:p>
        </p:txBody>
      </p:sp>
      <p:sp>
        <p:nvSpPr>
          <p:cNvPr id="9" name="Content Placeholder 2">
            <a:extLst>
              <a:ext uri="{FF2B5EF4-FFF2-40B4-BE49-F238E27FC236}">
                <a16:creationId xmlns:a16="http://schemas.microsoft.com/office/drawing/2014/main" id="{C8EADEDD-D841-8572-6643-F81511225233}"/>
              </a:ext>
            </a:extLst>
          </p:cNvPr>
          <p:cNvSpPr>
            <a:spLocks noGrp="1"/>
          </p:cNvSpPr>
          <p:nvPr>
            <p:ph idx="14" hasCustomPrompt="1"/>
          </p:nvPr>
        </p:nvSpPr>
        <p:spPr>
          <a:xfrm>
            <a:off x="771524" y="1565329"/>
            <a:ext cx="3025561" cy="4716517"/>
          </a:xfrm>
          <a:prstGeom prst="rect">
            <a:avLst/>
          </a:prstGeom>
        </p:spPr>
        <p:txBody>
          <a:bodyPr anchor="t"/>
          <a:lstStyle>
            <a:lvl1pPr marL="0" indent="0">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44">
            <a:extLst>
              <a:ext uri="{FF2B5EF4-FFF2-40B4-BE49-F238E27FC236}">
                <a16:creationId xmlns:a16="http://schemas.microsoft.com/office/drawing/2014/main" id="{A9294DB6-4AB4-5EB5-E7AC-1DC6CC8768C4}"/>
              </a:ext>
            </a:extLst>
          </p:cNvPr>
          <p:cNvSpPr>
            <a:spLocks noGrp="1"/>
          </p:cNvSpPr>
          <p:nvPr>
            <p:ph type="body" sz="quarter" idx="11" hasCustomPrompt="1"/>
          </p:nvPr>
        </p:nvSpPr>
        <p:spPr>
          <a:xfrm>
            <a:off x="771525" y="372561"/>
            <a:ext cx="3025560" cy="1041902"/>
          </a:xfrm>
          <a:prstGeom prst="rect">
            <a:avLst/>
          </a:prstGeom>
        </p:spPr>
        <p:txBody>
          <a:bodyPr anchor="ctr"/>
          <a:lstStyle>
            <a:lvl1pPr marL="0" indent="0" algn="l">
              <a:buNone/>
              <a:defRPr sz="3600" b="1" i="0">
                <a:solidFill>
                  <a:schemeClr val="tx1"/>
                </a:solidFill>
                <a:latin typeface="Inter Black" panose="02000503000000020004" pitchFamily="2" charset="0"/>
                <a:ea typeface="Inter Black" panose="02000503000000020004" pitchFamily="2" charset="0"/>
              </a:defRPr>
            </a:lvl1pPr>
          </a:lstStyle>
          <a:p>
            <a:pPr lvl="0"/>
            <a:r>
              <a:rPr lang="en-US"/>
              <a:t>Title Goes Here</a:t>
            </a:r>
          </a:p>
        </p:txBody>
      </p:sp>
      <p:sp>
        <p:nvSpPr>
          <p:cNvPr id="11" name="Slide Number Placeholder 5">
            <a:extLst>
              <a:ext uri="{FF2B5EF4-FFF2-40B4-BE49-F238E27FC236}">
                <a16:creationId xmlns:a16="http://schemas.microsoft.com/office/drawing/2014/main" id="{28EED1A9-3F9F-CCA4-FF89-B518D68D8F9D}"/>
              </a:ext>
            </a:extLst>
          </p:cNvPr>
          <p:cNvSpPr txBox="1">
            <a:spLocks/>
          </p:cNvSpPr>
          <p:nvPr/>
        </p:nvSpPr>
        <p:spPr>
          <a:xfrm>
            <a:off x="45012" y="6502866"/>
            <a:ext cx="348381" cy="301144"/>
          </a:xfrm>
          <a:prstGeom prst="rect">
            <a:avLst/>
          </a:prstGeom>
        </p:spPr>
        <p:txBody>
          <a:bodyPr vert="horz" lIns="91440" tIns="45720" rIns="91440" bIns="45720" rtlCol="0" anchor="ctr"/>
          <a:lstStyle>
            <a:defPPr>
              <a:defRPr lang="en-US"/>
            </a:defPPr>
            <a:lvl1pPr marL="0" algn="ctr" defTabSz="914400" rtl="0" eaLnBrk="1" latinLnBrk="0" hangingPunct="1">
              <a:defRPr sz="8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mtClean="0"/>
              <a:pPr/>
              <a:t>‹#›</a:t>
            </a:fld>
            <a:endParaRPr lang="en-US"/>
          </a:p>
        </p:txBody>
      </p:sp>
      <p:sp>
        <p:nvSpPr>
          <p:cNvPr id="3" name="Text Placeholder 41">
            <a:extLst>
              <a:ext uri="{FF2B5EF4-FFF2-40B4-BE49-F238E27FC236}">
                <a16:creationId xmlns:a16="http://schemas.microsoft.com/office/drawing/2014/main" id="{D558C449-6ABD-44AE-7185-287D9D707189}"/>
              </a:ext>
            </a:extLst>
          </p:cNvPr>
          <p:cNvSpPr>
            <a:spLocks noGrp="1"/>
          </p:cNvSpPr>
          <p:nvPr>
            <p:ph type="body" sz="quarter" idx="26" hasCustomPrompt="1"/>
          </p:nvPr>
        </p:nvSpPr>
        <p:spPr>
          <a:xfrm>
            <a:off x="771524" y="6281846"/>
            <a:ext cx="11053762" cy="407185"/>
          </a:xfrm>
          <a:prstGeom prst="rect">
            <a:avLst/>
          </a:prstGeom>
        </p:spPr>
        <p:txBody>
          <a:bodyPr anchor="ctr"/>
          <a:lstStyle>
            <a:lvl1pPr marL="0" indent="0" algn="l">
              <a:buNone/>
              <a:defRPr sz="700" b="0" spc="0">
                <a:solidFill>
                  <a:schemeClr val="accent2"/>
                </a:solidFill>
                <a:latin typeface="Inter" panose="02000503000000020004" pitchFamily="2" charset="0"/>
                <a:ea typeface="Inter" panose="02000503000000020004" pitchFamily="2" charset="0"/>
              </a:defRPr>
            </a:lvl1pPr>
          </a:lstStyle>
          <a:p>
            <a:pPr lvl="0"/>
            <a:r>
              <a:rPr lang="en-US"/>
              <a:t>* Special Note or Attribution Goes Here</a:t>
            </a:r>
          </a:p>
        </p:txBody>
      </p:sp>
    </p:spTree>
    <p:extLst>
      <p:ext uri="{BB962C8B-B14F-4D97-AF65-F5344CB8AC3E}">
        <p14:creationId xmlns:p14="http://schemas.microsoft.com/office/powerpoint/2010/main" val="420752413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asestudy 1">
    <p:bg>
      <p:bgPr>
        <a:solidFill>
          <a:schemeClr val="accent1">
            <a:alpha val="23000"/>
          </a:schemeClr>
        </a:solidFill>
        <a:effectLst/>
      </p:bgPr>
    </p:bg>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9679ADDA-B719-7EBE-D800-9CBEE5B9EC7B}"/>
              </a:ext>
            </a:extLst>
          </p:cNvPr>
          <p:cNvSpPr/>
          <p:nvPr/>
        </p:nvSpPr>
        <p:spPr>
          <a:xfrm>
            <a:off x="6649171" y="4333460"/>
            <a:ext cx="5542829" cy="2524539"/>
          </a:xfrm>
          <a:prstGeom prst="roundRect">
            <a:avLst>
              <a:gd name="adj" fmla="val 0"/>
            </a:avLst>
          </a:prstGeom>
          <a:solidFill>
            <a:schemeClr val="tx2"/>
          </a:solidFill>
          <a:ln>
            <a:noFill/>
          </a:ln>
          <a:effectLst>
            <a:outerShdw blurRad="391711" dist="38100" dir="8100000" algn="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ontent Placeholder 2">
            <a:extLst>
              <a:ext uri="{FF2B5EF4-FFF2-40B4-BE49-F238E27FC236}">
                <a16:creationId xmlns:a16="http://schemas.microsoft.com/office/drawing/2014/main" id="{A6E3690B-775D-5EB2-EF22-95F334A66166}"/>
              </a:ext>
            </a:extLst>
          </p:cNvPr>
          <p:cNvSpPr>
            <a:spLocks noGrp="1"/>
          </p:cNvSpPr>
          <p:nvPr>
            <p:ph idx="1" hasCustomPrompt="1"/>
          </p:nvPr>
        </p:nvSpPr>
        <p:spPr>
          <a:xfrm>
            <a:off x="6940405" y="5006943"/>
            <a:ext cx="4927853" cy="1015337"/>
          </a:xfrm>
          <a:prstGeom prst="rect">
            <a:avLst/>
          </a:prstGeom>
        </p:spPr>
        <p:txBody>
          <a:bodyPr anchor="ctr"/>
          <a:lstStyle>
            <a:lvl1pPr marL="0" indent="0" algn="ctr">
              <a:lnSpc>
                <a:spcPct val="100000"/>
              </a:lnSpc>
              <a:buNone/>
              <a:defRPr sz="1200" b="0" spc="0">
                <a:solidFill>
                  <a:schemeClr val="bg1"/>
                </a:solidFill>
                <a:latin typeface="Inter" panose="02000503000000020004" pitchFamily="2" charset="0"/>
                <a:ea typeface="Inter" panose="02000503000000020004" pitchFamily="2" charset="0"/>
              </a:defRPr>
            </a:lvl1pPr>
            <a:lvl2pPr marL="685800" indent="-228600" algn="ctr">
              <a:lnSpc>
                <a:spcPct val="150000"/>
              </a:lnSpc>
              <a:buClr>
                <a:schemeClr val="accent1"/>
              </a:buClr>
              <a:buFont typeface="Courier New" panose="02070309020205020404" pitchFamily="49" charset="0"/>
              <a:buChar char="o"/>
              <a:defRPr sz="1800">
                <a:solidFill>
                  <a:schemeClr val="tx1">
                    <a:lumMod val="75000"/>
                    <a:lumOff val="25000"/>
                  </a:schemeClr>
                </a:solidFill>
                <a:latin typeface="+mj-lt"/>
              </a:defRPr>
            </a:lvl2pPr>
            <a:lvl3pPr marL="1143000" indent="-228600" algn="ctr">
              <a:lnSpc>
                <a:spcPct val="150000"/>
              </a:lnSpc>
              <a:buClr>
                <a:schemeClr val="accent1"/>
              </a:buClr>
              <a:buFont typeface="Courier New" panose="02070309020205020404" pitchFamily="49" charset="0"/>
              <a:buChar char="o"/>
              <a:defRPr sz="1600">
                <a:solidFill>
                  <a:schemeClr val="tx1">
                    <a:lumMod val="75000"/>
                    <a:lumOff val="25000"/>
                  </a:schemeClr>
                </a:solidFill>
                <a:latin typeface="+mj-lt"/>
              </a:defRPr>
            </a:lvl3pPr>
            <a:lvl4pPr marL="1600200" indent="-228600" algn="ctr">
              <a:lnSpc>
                <a:spcPct val="150000"/>
              </a:lnSpc>
              <a:buClr>
                <a:schemeClr val="accent1"/>
              </a:buClr>
              <a:buFont typeface="Courier New" panose="02070309020205020404" pitchFamily="49" charset="0"/>
              <a:buChar char="o"/>
              <a:defRPr sz="1400">
                <a:solidFill>
                  <a:schemeClr val="tx1">
                    <a:lumMod val="75000"/>
                    <a:lumOff val="25000"/>
                  </a:schemeClr>
                </a:solidFill>
                <a:latin typeface="+mj-lt"/>
              </a:defRPr>
            </a:lvl4pPr>
            <a:lvl5pPr marL="2057400" indent="-228600" algn="ctr">
              <a:lnSpc>
                <a:spcPct val="150000"/>
              </a:lnSpc>
              <a:buClr>
                <a:schemeClr val="accent1"/>
              </a:buClr>
              <a:buFont typeface="Courier New" panose="02070309020205020404" pitchFamily="49" charset="0"/>
              <a:buChar char="o"/>
              <a:defRPr sz="1400">
                <a:solidFill>
                  <a:schemeClr val="tx1">
                    <a:lumMod val="75000"/>
                    <a:lumOff val="25000"/>
                  </a:schemeClr>
                </a:solidFill>
                <a:latin typeface="+mj-lt"/>
              </a:defRPr>
            </a:lvl5pPr>
          </a:lstStyle>
          <a:p>
            <a:pPr lvl="0"/>
            <a:r>
              <a:rPr lang="en-US"/>
              <a:t>Quote goes here, you can change color of important part for more emphasis.</a:t>
            </a:r>
          </a:p>
        </p:txBody>
      </p:sp>
      <p:sp>
        <p:nvSpPr>
          <p:cNvPr id="33" name="Text Placeholder 15">
            <a:extLst>
              <a:ext uri="{FF2B5EF4-FFF2-40B4-BE49-F238E27FC236}">
                <a16:creationId xmlns:a16="http://schemas.microsoft.com/office/drawing/2014/main" id="{10F66C27-CAA2-F31D-6D96-B4EC3C81C019}"/>
              </a:ext>
            </a:extLst>
          </p:cNvPr>
          <p:cNvSpPr>
            <a:spLocks noGrp="1"/>
          </p:cNvSpPr>
          <p:nvPr>
            <p:ph type="body" sz="quarter" idx="10" hasCustomPrompt="1"/>
          </p:nvPr>
        </p:nvSpPr>
        <p:spPr>
          <a:xfrm>
            <a:off x="6944759" y="6022281"/>
            <a:ext cx="4923499" cy="311853"/>
          </a:xfrm>
          <a:prstGeom prst="rect">
            <a:avLst/>
          </a:prstGeom>
        </p:spPr>
        <p:txBody>
          <a:bodyPr anchor="ctr"/>
          <a:lstStyle>
            <a:lvl1pPr marL="0" indent="0" algn="ctr">
              <a:buNone/>
              <a:defRPr sz="1400" b="1">
                <a:solidFill>
                  <a:schemeClr val="bg1"/>
                </a:solidFill>
                <a:latin typeface="Inter" panose="02000503000000020004" pitchFamily="2" charset="0"/>
                <a:ea typeface="Inter" panose="02000503000000020004" pitchFamily="2" charset="0"/>
              </a:defRPr>
            </a:lvl1pPr>
          </a:lstStyle>
          <a:p>
            <a:pPr lvl="0"/>
            <a:r>
              <a:rPr lang="en-US"/>
              <a:t>FIRST NAME LAST NAME</a:t>
            </a:r>
          </a:p>
        </p:txBody>
      </p:sp>
      <p:sp>
        <p:nvSpPr>
          <p:cNvPr id="34" name="Text Placeholder 15">
            <a:extLst>
              <a:ext uri="{FF2B5EF4-FFF2-40B4-BE49-F238E27FC236}">
                <a16:creationId xmlns:a16="http://schemas.microsoft.com/office/drawing/2014/main" id="{B1E4A615-9CDF-1173-23D6-819F75CC4B87}"/>
              </a:ext>
            </a:extLst>
          </p:cNvPr>
          <p:cNvSpPr>
            <a:spLocks noGrp="1"/>
          </p:cNvSpPr>
          <p:nvPr>
            <p:ph type="body" sz="quarter" idx="11" hasCustomPrompt="1"/>
          </p:nvPr>
        </p:nvSpPr>
        <p:spPr>
          <a:xfrm>
            <a:off x="6944749" y="6322803"/>
            <a:ext cx="4923509" cy="245479"/>
          </a:xfrm>
          <a:prstGeom prst="rect">
            <a:avLst/>
          </a:prstGeom>
        </p:spPr>
        <p:txBody>
          <a:bodyPr anchor="ctr"/>
          <a:lstStyle>
            <a:lvl1pPr marL="0" indent="0" algn="ctr">
              <a:buNone/>
              <a:defRPr sz="1050" b="0" spc="300">
                <a:solidFill>
                  <a:schemeClr val="bg1"/>
                </a:solidFill>
                <a:latin typeface="Inter" panose="02000503000000020004" pitchFamily="2" charset="0"/>
                <a:ea typeface="Inter" panose="02000503000000020004" pitchFamily="2" charset="0"/>
              </a:defRPr>
            </a:lvl1pPr>
          </a:lstStyle>
          <a:p>
            <a:pPr lvl="0"/>
            <a:r>
              <a:rPr lang="en-US"/>
              <a:t>Title | Company</a:t>
            </a:r>
          </a:p>
        </p:txBody>
      </p:sp>
      <p:sp>
        <p:nvSpPr>
          <p:cNvPr id="26" name="Rounded Rectangle 25">
            <a:extLst>
              <a:ext uri="{FF2B5EF4-FFF2-40B4-BE49-F238E27FC236}">
                <a16:creationId xmlns:a16="http://schemas.microsoft.com/office/drawing/2014/main" id="{CA247FF1-BF68-F549-A1A6-8708B86472D5}"/>
              </a:ext>
            </a:extLst>
          </p:cNvPr>
          <p:cNvSpPr/>
          <p:nvPr/>
        </p:nvSpPr>
        <p:spPr>
          <a:xfrm>
            <a:off x="447154" y="0"/>
            <a:ext cx="6232616" cy="6858000"/>
          </a:xfrm>
          <a:prstGeom prst="roundRect">
            <a:avLst>
              <a:gd name="adj" fmla="val 0"/>
            </a:avLst>
          </a:prstGeom>
          <a:solidFill>
            <a:schemeClr val="bg1"/>
          </a:solidFill>
          <a:ln>
            <a:noFill/>
          </a:ln>
          <a:effectLst>
            <a:outerShdw blurRad="391711" dist="38100" dir="8100000" algn="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5">
            <a:extLst>
              <a:ext uri="{FF2B5EF4-FFF2-40B4-BE49-F238E27FC236}">
                <a16:creationId xmlns:a16="http://schemas.microsoft.com/office/drawing/2014/main" id="{41C64719-6FF8-653E-0C44-640832EE9E19}"/>
              </a:ext>
            </a:extLst>
          </p:cNvPr>
          <p:cNvSpPr>
            <a:spLocks noGrp="1"/>
          </p:cNvSpPr>
          <p:nvPr>
            <p:ph type="body" sz="quarter" idx="17" hasCustomPrompt="1"/>
          </p:nvPr>
        </p:nvSpPr>
        <p:spPr>
          <a:xfrm>
            <a:off x="712133" y="1995047"/>
            <a:ext cx="5655088" cy="4573235"/>
          </a:xfrm>
          <a:prstGeom prst="rect">
            <a:avLst/>
          </a:prstGeom>
        </p:spPr>
        <p:txBody>
          <a:bodyPr/>
          <a:lstStyle>
            <a:lvl1pPr marL="0" marR="0" indent="0" algn="l" defTabSz="914400" rtl="0" eaLnBrk="1" fontAlgn="auto" latinLnBrk="0" hangingPunct="1">
              <a:lnSpc>
                <a:spcPct val="100000"/>
              </a:lnSpc>
              <a:spcBef>
                <a:spcPts val="1500"/>
              </a:spcBef>
              <a:spcAft>
                <a:spcPts val="0"/>
              </a:spcAft>
              <a:buClr>
                <a:schemeClr val="tx2"/>
              </a:buClr>
              <a:buSzTx/>
              <a:buFont typeface="Arial" panose="020B0604020202020204" pitchFamily="34" charset="0"/>
              <a:buNone/>
              <a:tabLst/>
              <a:defRPr sz="1600" b="1" i="0">
                <a:solidFill>
                  <a:schemeClr val="tx1"/>
                </a:solidFill>
                <a:latin typeface="Inter" panose="02000503000000020004" pitchFamily="2" charset="0"/>
                <a:ea typeface="Inter" panose="02000503000000020004" pitchFamily="2" charset="0"/>
                <a:cs typeface="Arial Black" panose="020B0604020202020204" pitchFamily="34" charset="0"/>
              </a:defRPr>
            </a:lvl1pPr>
            <a:lvl2pPr marL="0" indent="0" algn="l">
              <a:lnSpc>
                <a:spcPct val="100000"/>
              </a:lnSpc>
              <a:spcBef>
                <a:spcPts val="0"/>
              </a:spcBef>
              <a:spcAft>
                <a:spcPts val="300"/>
              </a:spcAft>
              <a:buClr>
                <a:schemeClr val="tx2"/>
              </a:buClr>
              <a:buFont typeface="Arial" panose="020B0604020202020204" pitchFamily="34" charset="0"/>
              <a:buNone/>
              <a:defRPr sz="1400" b="0" i="0">
                <a:solidFill>
                  <a:schemeClr val="tx1"/>
                </a:solidFill>
                <a:latin typeface="Inter" panose="02000503000000020004" pitchFamily="2" charset="0"/>
                <a:ea typeface="Inter" panose="02000503000000020004" pitchFamily="2" charset="0"/>
                <a:cs typeface="Arial" panose="020B0604020202020204" pitchFamily="34" charset="0"/>
              </a:defRPr>
            </a:lvl2pPr>
            <a:lvl3pPr marL="41148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a:t>Title</a:t>
            </a:r>
          </a:p>
          <a:p>
            <a:pPr marL="0" marR="0" lvl="1" indent="0" algn="l" defTabSz="914400"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a:t>Sentence</a:t>
            </a:r>
          </a:p>
          <a:p>
            <a:pPr lvl="2"/>
            <a:r>
              <a:rPr lang="en-US"/>
              <a:t>Bullet</a:t>
            </a:r>
          </a:p>
        </p:txBody>
      </p:sp>
      <p:sp>
        <p:nvSpPr>
          <p:cNvPr id="10" name="Text Placeholder 5">
            <a:extLst>
              <a:ext uri="{FF2B5EF4-FFF2-40B4-BE49-F238E27FC236}">
                <a16:creationId xmlns:a16="http://schemas.microsoft.com/office/drawing/2014/main" id="{F9A185FE-5466-202B-57D3-3926E01C0AA2}"/>
              </a:ext>
            </a:extLst>
          </p:cNvPr>
          <p:cNvSpPr>
            <a:spLocks noGrp="1"/>
          </p:cNvSpPr>
          <p:nvPr>
            <p:ph type="body" sz="quarter" idx="19" hasCustomPrompt="1"/>
          </p:nvPr>
        </p:nvSpPr>
        <p:spPr>
          <a:xfrm>
            <a:off x="699218" y="997523"/>
            <a:ext cx="5655088" cy="889000"/>
          </a:xfrm>
          <a:prstGeom prst="rect">
            <a:avLst/>
          </a:prstGeom>
        </p:spPr>
        <p:txBody>
          <a:bodyPr/>
          <a:lstStyle>
            <a:lvl1pPr marL="0" indent="0" algn="l">
              <a:lnSpc>
                <a:spcPct val="100000"/>
              </a:lnSpc>
              <a:spcBef>
                <a:spcPts val="300"/>
              </a:spcBef>
              <a:spcAft>
                <a:spcPts val="300"/>
              </a:spcAft>
              <a:buClr>
                <a:schemeClr val="tx2"/>
              </a:buClr>
              <a:buNone/>
              <a:defRPr sz="2400" b="1" i="0">
                <a:solidFill>
                  <a:schemeClr val="tx1"/>
                </a:solidFill>
                <a:latin typeface="Inter Black" panose="02000503000000020004" pitchFamily="2" charset="0"/>
                <a:ea typeface="Inter Black" panose="02000503000000020004" pitchFamily="2" charset="0"/>
                <a:cs typeface="Arial Black" panose="020B0604020202020204" pitchFamily="34" charset="0"/>
              </a:defRPr>
            </a:lvl1pPr>
            <a:lvl2pPr marL="274320" indent="-91440" algn="l">
              <a:lnSpc>
                <a:spcPct val="100000"/>
              </a:lnSpc>
              <a:spcBef>
                <a:spcPts val="300"/>
              </a:spcBef>
              <a:spcAft>
                <a:spcPts val="300"/>
              </a:spcAft>
              <a:buFont typeface="Arial" panose="020B0604020202020204" pitchFamily="34" charset="0"/>
              <a:buChar char="•"/>
              <a:defRPr sz="1000" b="0" i="0">
                <a:solidFill>
                  <a:schemeClr val="accent1"/>
                </a:solidFill>
                <a:latin typeface="Arial" panose="020B0604020202020204" pitchFamily="34" charset="0"/>
                <a:cs typeface="Arial" panose="020B0604020202020204" pitchFamily="34" charset="0"/>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Title Goes Here</a:t>
            </a:r>
          </a:p>
        </p:txBody>
      </p:sp>
      <p:sp>
        <p:nvSpPr>
          <p:cNvPr id="13" name="Picture Placeholder 31">
            <a:extLst>
              <a:ext uri="{FF2B5EF4-FFF2-40B4-BE49-F238E27FC236}">
                <a16:creationId xmlns:a16="http://schemas.microsoft.com/office/drawing/2014/main" id="{05E29E9D-DDBF-6F98-8FF6-75FD119FFF1C}"/>
              </a:ext>
            </a:extLst>
          </p:cNvPr>
          <p:cNvSpPr>
            <a:spLocks noGrp="1"/>
          </p:cNvSpPr>
          <p:nvPr>
            <p:ph type="pic" sz="quarter" idx="21" hasCustomPrompt="1"/>
          </p:nvPr>
        </p:nvSpPr>
        <p:spPr>
          <a:xfrm>
            <a:off x="711917" y="289719"/>
            <a:ext cx="2646363" cy="599281"/>
          </a:xfrm>
          <a:prstGeom prst="rect">
            <a:avLst/>
          </a:prstGeom>
        </p:spPr>
        <p:txBody>
          <a:bodyPr/>
          <a:lstStyle>
            <a:lvl1pPr marL="0" indent="0">
              <a:buClr>
                <a:schemeClr val="tx2"/>
              </a:buClr>
              <a:buNone/>
              <a:defRPr>
                <a:solidFill>
                  <a:schemeClr val="tx1"/>
                </a:solidFill>
                <a:latin typeface="Inter" panose="02000503000000020004" pitchFamily="2" charset="0"/>
                <a:ea typeface="Inter" panose="02000503000000020004" pitchFamily="2" charset="0"/>
              </a:defRPr>
            </a:lvl1pPr>
          </a:lstStyle>
          <a:p>
            <a:r>
              <a:rPr lang="en-US"/>
              <a:t>Logo</a:t>
            </a:r>
          </a:p>
        </p:txBody>
      </p:sp>
      <p:pic>
        <p:nvPicPr>
          <p:cNvPr id="23" name="Picture 22">
            <a:extLst>
              <a:ext uri="{FF2B5EF4-FFF2-40B4-BE49-F238E27FC236}">
                <a16:creationId xmlns:a16="http://schemas.microsoft.com/office/drawing/2014/main" id="{424101F0-CC65-D51F-32EE-0EAEEF771C3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20725" y="1354901"/>
            <a:ext cx="6644300" cy="5059077"/>
          </a:xfrm>
          <a:prstGeom prst="rect">
            <a:avLst/>
          </a:prstGeom>
        </p:spPr>
      </p:pic>
      <p:sp>
        <p:nvSpPr>
          <p:cNvPr id="29" name="Picture Placeholder 7">
            <a:extLst>
              <a:ext uri="{FF2B5EF4-FFF2-40B4-BE49-F238E27FC236}">
                <a16:creationId xmlns:a16="http://schemas.microsoft.com/office/drawing/2014/main" id="{A1F0DC72-EE44-0AFB-D6C2-1B9D8B0332AD}"/>
              </a:ext>
            </a:extLst>
          </p:cNvPr>
          <p:cNvSpPr>
            <a:spLocks noGrp="1"/>
          </p:cNvSpPr>
          <p:nvPr>
            <p:ph type="pic" sz="quarter" idx="22" hasCustomPrompt="1"/>
          </p:nvPr>
        </p:nvSpPr>
        <p:spPr>
          <a:xfrm>
            <a:off x="7444594" y="1483170"/>
            <a:ext cx="3858988" cy="2555574"/>
          </a:xfrm>
          <a:prstGeom prst="roundRect">
            <a:avLst>
              <a:gd name="adj" fmla="val 2339"/>
            </a:avLst>
          </a:prstGeom>
          <a:blipFill>
            <a:blip r:embed="rId3" cstate="screen">
              <a:extLst>
                <a:ext uri="{28A0092B-C50C-407E-A947-70E740481C1C}">
                  <a14:useLocalDpi xmlns:a14="http://schemas.microsoft.com/office/drawing/2010/main"/>
                </a:ext>
              </a:extLst>
            </a:blip>
            <a:srcRect/>
            <a:stretch>
              <a:fillRect/>
            </a:stretch>
          </a:blipFill>
          <a:effectLst>
            <a:innerShdw blurRad="114300">
              <a:prstClr val="black"/>
            </a:innerShdw>
          </a:effectLst>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1">
                <a:solidFill>
                  <a:schemeClr val="bg1"/>
                </a:solidFill>
                <a:latin typeface="Inter" panose="02000503000000020004" pitchFamily="2" charset="0"/>
                <a:ea typeface="Inter" panose="02000503000000020004" pitchFamily="2" charset="0"/>
              </a:defRPr>
            </a:lvl1pPr>
          </a:lstStyle>
          <a:p>
            <a:r>
              <a:rPr lang="en-US"/>
              <a:t>INSERT SCREENSHOT</a:t>
            </a:r>
          </a:p>
        </p:txBody>
      </p:sp>
      <p:sp>
        <p:nvSpPr>
          <p:cNvPr id="36" name="TextBox 35">
            <a:extLst>
              <a:ext uri="{FF2B5EF4-FFF2-40B4-BE49-F238E27FC236}">
                <a16:creationId xmlns:a16="http://schemas.microsoft.com/office/drawing/2014/main" id="{2B5BE4E3-FC68-5736-E63F-8EEF3A2C2469}"/>
              </a:ext>
            </a:extLst>
          </p:cNvPr>
          <p:cNvSpPr txBox="1"/>
          <p:nvPr/>
        </p:nvSpPr>
        <p:spPr>
          <a:xfrm rot="16200000">
            <a:off x="-1310254" y="4812044"/>
            <a:ext cx="3073868" cy="307777"/>
          </a:xfrm>
          <a:prstGeom prst="rect">
            <a:avLst/>
          </a:prstGeom>
          <a:noFill/>
        </p:spPr>
        <p:txBody>
          <a:bodyPr wrap="square" rtlCol="0">
            <a:spAutoFit/>
          </a:bodyPr>
          <a:lstStyle/>
          <a:p>
            <a:pPr algn="ctr"/>
            <a:r>
              <a:rPr lang="en-US" sz="1400" b="1" i="0" spc="1030" baseline="0">
                <a:solidFill>
                  <a:schemeClr val="bg1"/>
                </a:solidFill>
                <a:latin typeface="Inter" panose="02000503000000020004" pitchFamily="2" charset="0"/>
                <a:ea typeface="Inter" panose="02000503000000020004" pitchFamily="2" charset="0"/>
                <a:cs typeface="Arial Black" panose="020B0604020202020204" pitchFamily="34" charset="0"/>
              </a:rPr>
              <a:t>CASESTUDY</a:t>
            </a:r>
            <a:endParaRPr lang="en-US" sz="1600" b="1" i="0" spc="1030" baseline="0">
              <a:solidFill>
                <a:schemeClr val="bg1"/>
              </a:solidFill>
              <a:latin typeface="Inter" panose="02000503000000020004" pitchFamily="2" charset="0"/>
              <a:ea typeface="Inter" panose="02000503000000020004" pitchFamily="2" charset="0"/>
              <a:cs typeface="Arial Black" panose="020B0604020202020204" pitchFamily="34" charset="0"/>
            </a:endParaRPr>
          </a:p>
        </p:txBody>
      </p:sp>
      <p:sp>
        <p:nvSpPr>
          <p:cNvPr id="37" name="Slide Number Placeholder 5">
            <a:extLst>
              <a:ext uri="{FF2B5EF4-FFF2-40B4-BE49-F238E27FC236}">
                <a16:creationId xmlns:a16="http://schemas.microsoft.com/office/drawing/2014/main" id="{B6E86F8F-923C-67BA-D773-4AE7C2C5CCDA}"/>
              </a:ext>
            </a:extLst>
          </p:cNvPr>
          <p:cNvSpPr>
            <a:spLocks noGrp="1"/>
          </p:cNvSpPr>
          <p:nvPr>
            <p:ph type="sldNum" sz="quarter" idx="12"/>
          </p:nvPr>
        </p:nvSpPr>
        <p:spPr>
          <a:xfrm>
            <a:off x="45012" y="6502866"/>
            <a:ext cx="348381" cy="301144"/>
          </a:xfrm>
        </p:spPr>
        <p:txBody>
          <a:bodyPr/>
          <a:lstStyle/>
          <a:p>
            <a:fld id="{B4F46690-C25B-4348-B0C0-019C781764AB}" type="slidenum">
              <a:rPr lang="en-US" smtClean="0"/>
              <a:t>‹#›</a:t>
            </a:fld>
            <a:endParaRPr lang="en-US"/>
          </a:p>
        </p:txBody>
      </p:sp>
      <p:cxnSp>
        <p:nvCxnSpPr>
          <p:cNvPr id="17" name="Straight Connector 16">
            <a:extLst>
              <a:ext uri="{FF2B5EF4-FFF2-40B4-BE49-F238E27FC236}">
                <a16:creationId xmlns:a16="http://schemas.microsoft.com/office/drawing/2014/main" id="{AED3AE52-3723-109E-9D6E-0DF0BAA5B912}"/>
              </a:ext>
            </a:extLst>
          </p:cNvPr>
          <p:cNvCxnSpPr>
            <a:cxnSpLocks/>
          </p:cNvCxnSpPr>
          <p:nvPr userDrawn="1"/>
        </p:nvCxnSpPr>
        <p:spPr>
          <a:xfrm>
            <a:off x="8503920" y="305761"/>
            <a:ext cx="0" cy="80028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21" name="Graphic 20" descr="Money outline">
            <a:extLst>
              <a:ext uri="{FF2B5EF4-FFF2-40B4-BE49-F238E27FC236}">
                <a16:creationId xmlns:a16="http://schemas.microsoft.com/office/drawing/2014/main" id="{3CEB9513-55FF-4EC0-AD29-E21718D8A8D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137108" y="101529"/>
            <a:ext cx="457201" cy="457201"/>
          </a:xfrm>
          <a:prstGeom prst="rect">
            <a:avLst/>
          </a:prstGeom>
        </p:spPr>
      </p:pic>
      <p:pic>
        <p:nvPicPr>
          <p:cNvPr id="25" name="Graphic 24" descr="Users outline">
            <a:extLst>
              <a:ext uri="{FF2B5EF4-FFF2-40B4-BE49-F238E27FC236}">
                <a16:creationId xmlns:a16="http://schemas.microsoft.com/office/drawing/2014/main" id="{70D00E82-98FC-9681-495B-B7A502CF4338}"/>
              </a:ext>
            </a:extLst>
          </p:cNvPr>
          <p:cNvPicPr>
            <a:picLocks noChangeAspect="1"/>
          </p:cNvPicPr>
          <p:nvPr userDrawn="1"/>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023830" y="139391"/>
            <a:ext cx="457201" cy="457201"/>
          </a:xfrm>
          <a:prstGeom prst="rect">
            <a:avLst/>
          </a:prstGeom>
        </p:spPr>
      </p:pic>
      <p:pic>
        <p:nvPicPr>
          <p:cNvPr id="28" name="Graphic 27" descr="Gears outline">
            <a:extLst>
              <a:ext uri="{FF2B5EF4-FFF2-40B4-BE49-F238E27FC236}">
                <a16:creationId xmlns:a16="http://schemas.microsoft.com/office/drawing/2014/main" id="{324C506F-7CDD-27C6-FD6A-5EF60689153B}"/>
              </a:ext>
            </a:extLst>
          </p:cNvPr>
          <p:cNvPicPr>
            <a:picLocks noChangeAspect="1"/>
          </p:cNvPicPr>
          <p:nvPr userDrawn="1"/>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rot="939741">
            <a:off x="7383891" y="101542"/>
            <a:ext cx="457188" cy="457188"/>
          </a:xfrm>
          <a:prstGeom prst="rect">
            <a:avLst/>
          </a:prstGeom>
        </p:spPr>
      </p:pic>
      <p:sp>
        <p:nvSpPr>
          <p:cNvPr id="39" name="Content Placeholder 2">
            <a:extLst>
              <a:ext uri="{FF2B5EF4-FFF2-40B4-BE49-F238E27FC236}">
                <a16:creationId xmlns:a16="http://schemas.microsoft.com/office/drawing/2014/main" id="{5CFBA8FC-787B-58EB-AB8C-6ED523BE264A}"/>
              </a:ext>
            </a:extLst>
          </p:cNvPr>
          <p:cNvSpPr>
            <a:spLocks noGrp="1"/>
          </p:cNvSpPr>
          <p:nvPr>
            <p:ph idx="14" hasCustomPrompt="1"/>
          </p:nvPr>
        </p:nvSpPr>
        <p:spPr>
          <a:xfrm>
            <a:off x="6951692" y="596593"/>
            <a:ext cx="1321586" cy="561254"/>
          </a:xfrm>
          <a:prstGeom prst="rect">
            <a:avLst/>
          </a:prstGeom>
        </p:spPr>
        <p:txBody>
          <a:bodyPr anchor="t"/>
          <a:lstStyle>
            <a:lvl1pPr marL="0" indent="0" algn="ctr">
              <a:lnSpc>
                <a:spcPct val="100000"/>
              </a:lnSpc>
              <a:spcAft>
                <a:spcPts val="0"/>
              </a:spcAft>
              <a:buNone/>
              <a:defRPr sz="800" spc="300">
                <a:solidFill>
                  <a:schemeClr val="tx1"/>
                </a:solidFill>
                <a:latin typeface="Inter" panose="02000503000000020004" pitchFamily="2" charset="0"/>
                <a:ea typeface="Inter" panose="02000503000000020004" pitchFamily="2" charset="0"/>
              </a:defRPr>
            </a:lvl1pPr>
            <a:lvl2pPr marL="0" indent="0" algn="ctr">
              <a:lnSpc>
                <a:spcPct val="100000"/>
              </a:lnSpc>
              <a:spcAft>
                <a:spcPts val="0"/>
              </a:spcAft>
              <a:buClr>
                <a:schemeClr val="accent6"/>
              </a:buClr>
              <a:buFont typeface="Courier New" panose="02070309020205020404" pitchFamily="49" charset="0"/>
              <a:buNone/>
              <a:defRPr sz="1000">
                <a:solidFill>
                  <a:schemeClr val="tx1"/>
                </a:solidFill>
                <a:latin typeface="Inter" panose="02000503000000020004" pitchFamily="2" charset="0"/>
                <a:ea typeface="Inter" panose="02000503000000020004" pitchFamily="2" charset="0"/>
              </a:defRPr>
            </a:lvl2pPr>
            <a:lvl3pPr marL="502920" indent="-164592" algn="ctr">
              <a:lnSpc>
                <a:spcPct val="100000"/>
              </a:lnSpc>
              <a:spcAft>
                <a:spcPts val="600"/>
              </a:spcAft>
              <a:buClr>
                <a:schemeClr val="accent6"/>
              </a:buClr>
              <a:buFont typeface="Arial" panose="020B0604020202020204" pitchFamily="34" charset="0"/>
              <a:buChar char="•"/>
              <a:defRPr sz="1000">
                <a:solidFill>
                  <a:schemeClr val="tx1">
                    <a:lumMod val="50000"/>
                    <a:lumOff val="50000"/>
                  </a:schemeClr>
                </a:solidFill>
                <a:latin typeface="+mn-lt"/>
              </a:defRPr>
            </a:lvl3pPr>
            <a:lvl4pPr marL="742950" marR="0" indent="-194310" algn="ctr" defTabSz="914400" rtl="0" eaLnBrk="1" fontAlgn="auto" latinLnBrk="0" hangingPunct="1">
              <a:lnSpc>
                <a:spcPct val="100000"/>
              </a:lnSpc>
              <a:spcBef>
                <a:spcPts val="500"/>
              </a:spcBef>
              <a:spcAft>
                <a:spcPts val="600"/>
              </a:spcAft>
              <a:buClr>
                <a:schemeClr val="accent6"/>
              </a:buClr>
              <a:buSzTx/>
              <a:buFont typeface="System Font Regular"/>
              <a:buChar char="–"/>
              <a:tabLst/>
              <a:defRPr sz="900">
                <a:solidFill>
                  <a:schemeClr val="tx1">
                    <a:lumMod val="50000"/>
                    <a:lumOff val="50000"/>
                  </a:schemeClr>
                </a:solidFill>
                <a:latin typeface="+mn-lt"/>
              </a:defRPr>
            </a:lvl4pPr>
            <a:lvl5pPr marL="925830" indent="-194310" algn="ctr">
              <a:lnSpc>
                <a:spcPct val="100000"/>
              </a:lnSpc>
              <a:spcAft>
                <a:spcPts val="600"/>
              </a:spcAft>
              <a:buClr>
                <a:schemeClr val="accent6"/>
              </a:buClr>
              <a:buFont typeface="System Font Regular"/>
              <a:buChar char="-"/>
              <a:defRPr sz="900">
                <a:solidFill>
                  <a:schemeClr val="tx1">
                    <a:lumMod val="50000"/>
                    <a:lumOff val="50000"/>
                  </a:schemeClr>
                </a:solidFill>
                <a:latin typeface="+mn-lt"/>
              </a:defRPr>
            </a:lvl5pPr>
          </a:lstStyle>
          <a:p>
            <a:pPr lvl="0"/>
            <a:r>
              <a:rPr lang="en-US"/>
              <a:t>CLICK TO EDIT TEXT</a:t>
            </a:r>
          </a:p>
          <a:p>
            <a:pPr lvl="1"/>
            <a:r>
              <a:rPr lang="en-US"/>
              <a:t>Second level</a:t>
            </a:r>
          </a:p>
        </p:txBody>
      </p:sp>
      <p:sp>
        <p:nvSpPr>
          <p:cNvPr id="41" name="Content Placeholder 2">
            <a:extLst>
              <a:ext uri="{FF2B5EF4-FFF2-40B4-BE49-F238E27FC236}">
                <a16:creationId xmlns:a16="http://schemas.microsoft.com/office/drawing/2014/main" id="{06335045-459D-9451-B3D6-83CE649540A3}"/>
              </a:ext>
            </a:extLst>
          </p:cNvPr>
          <p:cNvSpPr>
            <a:spLocks noGrp="1"/>
          </p:cNvSpPr>
          <p:nvPr>
            <p:ph idx="23" hasCustomPrompt="1"/>
          </p:nvPr>
        </p:nvSpPr>
        <p:spPr>
          <a:xfrm>
            <a:off x="8748381" y="596593"/>
            <a:ext cx="1321586" cy="561254"/>
          </a:xfrm>
          <a:prstGeom prst="rect">
            <a:avLst/>
          </a:prstGeom>
        </p:spPr>
        <p:txBody>
          <a:bodyPr anchor="t"/>
          <a:lstStyle>
            <a:lvl1pPr marL="0" indent="0" algn="ctr">
              <a:lnSpc>
                <a:spcPct val="100000"/>
              </a:lnSpc>
              <a:spcAft>
                <a:spcPts val="0"/>
              </a:spcAft>
              <a:buNone/>
              <a:defRPr sz="800" spc="300">
                <a:solidFill>
                  <a:schemeClr val="tx1"/>
                </a:solidFill>
                <a:latin typeface="Inter" panose="02000503000000020004" pitchFamily="2" charset="0"/>
                <a:ea typeface="Inter" panose="02000503000000020004" pitchFamily="2" charset="0"/>
              </a:defRPr>
            </a:lvl1pPr>
            <a:lvl2pPr marL="0" indent="0" algn="ctr">
              <a:lnSpc>
                <a:spcPct val="100000"/>
              </a:lnSpc>
              <a:spcAft>
                <a:spcPts val="0"/>
              </a:spcAft>
              <a:buClr>
                <a:schemeClr val="accent6"/>
              </a:buClr>
              <a:buFont typeface="Courier New" panose="02070309020205020404" pitchFamily="49" charset="0"/>
              <a:buNone/>
              <a:defRPr sz="1000">
                <a:solidFill>
                  <a:schemeClr val="tx1"/>
                </a:solidFill>
                <a:latin typeface="Inter" panose="02000503000000020004" pitchFamily="2" charset="0"/>
                <a:ea typeface="Inter" panose="02000503000000020004" pitchFamily="2" charset="0"/>
              </a:defRPr>
            </a:lvl2pPr>
            <a:lvl3pPr marL="502920" indent="-164592" algn="ctr">
              <a:lnSpc>
                <a:spcPct val="100000"/>
              </a:lnSpc>
              <a:spcAft>
                <a:spcPts val="600"/>
              </a:spcAft>
              <a:buClr>
                <a:schemeClr val="accent6"/>
              </a:buClr>
              <a:buFont typeface="Arial" panose="020B0604020202020204" pitchFamily="34" charset="0"/>
              <a:buChar char="•"/>
              <a:defRPr sz="1000">
                <a:solidFill>
                  <a:schemeClr val="tx1">
                    <a:lumMod val="50000"/>
                    <a:lumOff val="50000"/>
                  </a:schemeClr>
                </a:solidFill>
                <a:latin typeface="+mn-lt"/>
              </a:defRPr>
            </a:lvl3pPr>
            <a:lvl4pPr marL="742950" marR="0" indent="-194310" algn="ctr" defTabSz="914400" rtl="0" eaLnBrk="1" fontAlgn="auto" latinLnBrk="0" hangingPunct="1">
              <a:lnSpc>
                <a:spcPct val="100000"/>
              </a:lnSpc>
              <a:spcBef>
                <a:spcPts val="500"/>
              </a:spcBef>
              <a:spcAft>
                <a:spcPts val="600"/>
              </a:spcAft>
              <a:buClr>
                <a:schemeClr val="accent6"/>
              </a:buClr>
              <a:buSzTx/>
              <a:buFont typeface="System Font Regular"/>
              <a:buChar char="–"/>
              <a:tabLst/>
              <a:defRPr sz="900">
                <a:solidFill>
                  <a:schemeClr val="tx1">
                    <a:lumMod val="50000"/>
                    <a:lumOff val="50000"/>
                  </a:schemeClr>
                </a:solidFill>
                <a:latin typeface="+mn-lt"/>
              </a:defRPr>
            </a:lvl4pPr>
            <a:lvl5pPr marL="925830" indent="-194310" algn="ctr">
              <a:lnSpc>
                <a:spcPct val="100000"/>
              </a:lnSpc>
              <a:spcAft>
                <a:spcPts val="600"/>
              </a:spcAft>
              <a:buClr>
                <a:schemeClr val="accent6"/>
              </a:buClr>
              <a:buFont typeface="System Font Regular"/>
              <a:buChar char="-"/>
              <a:defRPr sz="900">
                <a:solidFill>
                  <a:schemeClr val="tx1">
                    <a:lumMod val="50000"/>
                    <a:lumOff val="50000"/>
                  </a:schemeClr>
                </a:solidFill>
                <a:latin typeface="+mn-lt"/>
              </a:defRPr>
            </a:lvl5pPr>
          </a:lstStyle>
          <a:p>
            <a:pPr lvl="0"/>
            <a:r>
              <a:rPr lang="en-US"/>
              <a:t>CLICK TO EDIT TEXT</a:t>
            </a:r>
          </a:p>
          <a:p>
            <a:pPr lvl="1"/>
            <a:r>
              <a:rPr lang="en-US"/>
              <a:t>Second level</a:t>
            </a:r>
          </a:p>
        </p:txBody>
      </p:sp>
      <p:sp>
        <p:nvSpPr>
          <p:cNvPr id="42" name="Content Placeholder 2">
            <a:extLst>
              <a:ext uri="{FF2B5EF4-FFF2-40B4-BE49-F238E27FC236}">
                <a16:creationId xmlns:a16="http://schemas.microsoft.com/office/drawing/2014/main" id="{55D76D5C-6AB2-5469-6015-31DC2EED4AA8}"/>
              </a:ext>
            </a:extLst>
          </p:cNvPr>
          <p:cNvSpPr>
            <a:spLocks noGrp="1"/>
          </p:cNvSpPr>
          <p:nvPr>
            <p:ph idx="24" hasCustomPrompt="1"/>
          </p:nvPr>
        </p:nvSpPr>
        <p:spPr>
          <a:xfrm>
            <a:off x="10569348" y="596593"/>
            <a:ext cx="1430144" cy="561254"/>
          </a:xfrm>
          <a:prstGeom prst="rect">
            <a:avLst/>
          </a:prstGeom>
        </p:spPr>
        <p:txBody>
          <a:bodyPr anchor="t"/>
          <a:lstStyle>
            <a:lvl1pPr marL="0" indent="0" algn="ctr">
              <a:lnSpc>
                <a:spcPct val="100000"/>
              </a:lnSpc>
              <a:spcAft>
                <a:spcPts val="0"/>
              </a:spcAft>
              <a:buNone/>
              <a:defRPr sz="800" spc="300">
                <a:solidFill>
                  <a:schemeClr val="tx1"/>
                </a:solidFill>
                <a:latin typeface="Inter" panose="02000503000000020004" pitchFamily="2" charset="0"/>
                <a:ea typeface="Inter" panose="02000503000000020004" pitchFamily="2" charset="0"/>
              </a:defRPr>
            </a:lvl1pPr>
            <a:lvl2pPr marL="0" indent="0" algn="ctr">
              <a:lnSpc>
                <a:spcPct val="100000"/>
              </a:lnSpc>
              <a:spcAft>
                <a:spcPts val="0"/>
              </a:spcAft>
              <a:buClr>
                <a:schemeClr val="accent6"/>
              </a:buClr>
              <a:buFont typeface="Courier New" panose="02070309020205020404" pitchFamily="49" charset="0"/>
              <a:buNone/>
              <a:defRPr sz="1000">
                <a:solidFill>
                  <a:schemeClr val="tx1"/>
                </a:solidFill>
                <a:latin typeface="Inter" panose="02000503000000020004" pitchFamily="2" charset="0"/>
                <a:ea typeface="Inter" panose="02000503000000020004" pitchFamily="2" charset="0"/>
              </a:defRPr>
            </a:lvl2pPr>
            <a:lvl3pPr marL="502920" indent="-164592" algn="ctr">
              <a:lnSpc>
                <a:spcPct val="100000"/>
              </a:lnSpc>
              <a:spcAft>
                <a:spcPts val="600"/>
              </a:spcAft>
              <a:buClr>
                <a:schemeClr val="accent6"/>
              </a:buClr>
              <a:buFont typeface="Arial" panose="020B0604020202020204" pitchFamily="34" charset="0"/>
              <a:buChar char="•"/>
              <a:defRPr sz="1000">
                <a:solidFill>
                  <a:schemeClr val="tx1">
                    <a:lumMod val="50000"/>
                    <a:lumOff val="50000"/>
                  </a:schemeClr>
                </a:solidFill>
                <a:latin typeface="+mn-lt"/>
              </a:defRPr>
            </a:lvl3pPr>
            <a:lvl4pPr marL="742950" marR="0" indent="-194310" algn="ctr" defTabSz="914400" rtl="0" eaLnBrk="1" fontAlgn="auto" latinLnBrk="0" hangingPunct="1">
              <a:lnSpc>
                <a:spcPct val="100000"/>
              </a:lnSpc>
              <a:spcBef>
                <a:spcPts val="500"/>
              </a:spcBef>
              <a:spcAft>
                <a:spcPts val="600"/>
              </a:spcAft>
              <a:buClr>
                <a:schemeClr val="accent6"/>
              </a:buClr>
              <a:buSzTx/>
              <a:buFont typeface="System Font Regular"/>
              <a:buChar char="–"/>
              <a:tabLst/>
              <a:defRPr sz="900">
                <a:solidFill>
                  <a:schemeClr val="tx1">
                    <a:lumMod val="50000"/>
                    <a:lumOff val="50000"/>
                  </a:schemeClr>
                </a:solidFill>
                <a:latin typeface="+mn-lt"/>
              </a:defRPr>
            </a:lvl4pPr>
            <a:lvl5pPr marL="925830" indent="-194310" algn="ctr">
              <a:lnSpc>
                <a:spcPct val="100000"/>
              </a:lnSpc>
              <a:spcAft>
                <a:spcPts val="600"/>
              </a:spcAft>
              <a:buClr>
                <a:schemeClr val="accent6"/>
              </a:buClr>
              <a:buFont typeface="System Font Regular"/>
              <a:buChar char="-"/>
              <a:defRPr sz="900">
                <a:solidFill>
                  <a:schemeClr val="tx1">
                    <a:lumMod val="50000"/>
                    <a:lumOff val="50000"/>
                  </a:schemeClr>
                </a:solidFill>
                <a:latin typeface="+mn-lt"/>
              </a:defRPr>
            </a:lvl5pPr>
          </a:lstStyle>
          <a:p>
            <a:pPr lvl="0"/>
            <a:r>
              <a:rPr lang="en-US"/>
              <a:t>CLICK TO EDIT TEXT</a:t>
            </a:r>
          </a:p>
          <a:p>
            <a:pPr lvl="1"/>
            <a:r>
              <a:rPr lang="en-US"/>
              <a:t>Second level</a:t>
            </a:r>
          </a:p>
        </p:txBody>
      </p:sp>
      <p:cxnSp>
        <p:nvCxnSpPr>
          <p:cNvPr id="44" name="Straight Connector 43">
            <a:extLst>
              <a:ext uri="{FF2B5EF4-FFF2-40B4-BE49-F238E27FC236}">
                <a16:creationId xmlns:a16="http://schemas.microsoft.com/office/drawing/2014/main" id="{6FE82B73-1C91-E0A7-0706-57A04D7F7C24}"/>
              </a:ext>
            </a:extLst>
          </p:cNvPr>
          <p:cNvCxnSpPr>
            <a:cxnSpLocks/>
          </p:cNvCxnSpPr>
          <p:nvPr userDrawn="1"/>
        </p:nvCxnSpPr>
        <p:spPr>
          <a:xfrm>
            <a:off x="10316678" y="305761"/>
            <a:ext cx="0" cy="80028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2" name="Graphic 1">
            <a:extLst>
              <a:ext uri="{FF2B5EF4-FFF2-40B4-BE49-F238E27FC236}">
                <a16:creationId xmlns:a16="http://schemas.microsoft.com/office/drawing/2014/main" id="{422204B5-F7B6-371A-047B-44069F7A5AF1}"/>
              </a:ext>
            </a:extLst>
          </p:cNvPr>
          <p:cNvPicPr>
            <a:picLocks noChangeAspect="1"/>
          </p:cNvPicPr>
          <p:nvPr userDrawn="1"/>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904700" y="4413587"/>
            <a:ext cx="884069" cy="718415"/>
          </a:xfrm>
          <a:prstGeom prst="rect">
            <a:avLst/>
          </a:prstGeom>
        </p:spPr>
      </p:pic>
    </p:spTree>
    <p:extLst>
      <p:ext uri="{BB962C8B-B14F-4D97-AF65-F5344CB8AC3E}">
        <p14:creationId xmlns:p14="http://schemas.microsoft.com/office/powerpoint/2010/main" val="314591437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asestudy/ no quote">
    <p:bg>
      <p:bgPr>
        <a:solidFill>
          <a:schemeClr val="accent1">
            <a:alpha val="23000"/>
          </a:schemeClr>
        </a:solidFill>
        <a:effectLst/>
      </p:bgPr>
    </p:bg>
    <p:spTree>
      <p:nvGrpSpPr>
        <p:cNvPr id="1" name=""/>
        <p:cNvGrpSpPr/>
        <p:nvPr/>
      </p:nvGrpSpPr>
      <p:grpSpPr>
        <a:xfrm>
          <a:off x="0" y="0"/>
          <a:ext cx="0" cy="0"/>
          <a:chOff x="0" y="0"/>
          <a:chExt cx="0" cy="0"/>
        </a:xfrm>
      </p:grpSpPr>
      <p:pic>
        <p:nvPicPr>
          <p:cNvPr id="35" name="Graphic 34" descr="Open quotation mark outline">
            <a:extLst>
              <a:ext uri="{FF2B5EF4-FFF2-40B4-BE49-F238E27FC236}">
                <a16:creationId xmlns:a16="http://schemas.microsoft.com/office/drawing/2014/main" id="{678861AC-093C-5903-4C1D-ACD7B3AAB3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01411" y="4179124"/>
            <a:ext cx="1128597" cy="1128597"/>
          </a:xfrm>
          <a:prstGeom prst="rect">
            <a:avLst/>
          </a:prstGeom>
        </p:spPr>
      </p:pic>
      <p:sp>
        <p:nvSpPr>
          <p:cNvPr id="26" name="Rounded Rectangle 25">
            <a:extLst>
              <a:ext uri="{FF2B5EF4-FFF2-40B4-BE49-F238E27FC236}">
                <a16:creationId xmlns:a16="http://schemas.microsoft.com/office/drawing/2014/main" id="{CA247FF1-BF68-F549-A1A6-8708B86472D5}"/>
              </a:ext>
            </a:extLst>
          </p:cNvPr>
          <p:cNvSpPr/>
          <p:nvPr/>
        </p:nvSpPr>
        <p:spPr>
          <a:xfrm>
            <a:off x="447154" y="0"/>
            <a:ext cx="6232616" cy="6858000"/>
          </a:xfrm>
          <a:prstGeom prst="roundRect">
            <a:avLst>
              <a:gd name="adj" fmla="val 0"/>
            </a:avLst>
          </a:prstGeom>
          <a:solidFill>
            <a:schemeClr val="bg1"/>
          </a:solidFill>
          <a:ln>
            <a:noFill/>
          </a:ln>
          <a:effectLst>
            <a:outerShdw blurRad="391711" dist="38100" dir="8100000" algn="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424101F0-CC65-D51F-32EE-0EAEEF771C3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46853" y="2623878"/>
            <a:ext cx="6644300" cy="5059077"/>
          </a:xfrm>
          <a:prstGeom prst="rect">
            <a:avLst/>
          </a:prstGeom>
        </p:spPr>
      </p:pic>
      <p:sp>
        <p:nvSpPr>
          <p:cNvPr id="29" name="Picture Placeholder 7">
            <a:extLst>
              <a:ext uri="{FF2B5EF4-FFF2-40B4-BE49-F238E27FC236}">
                <a16:creationId xmlns:a16="http://schemas.microsoft.com/office/drawing/2014/main" id="{A1F0DC72-EE44-0AFB-D6C2-1B9D8B0332AD}"/>
              </a:ext>
            </a:extLst>
          </p:cNvPr>
          <p:cNvSpPr>
            <a:spLocks noGrp="1"/>
          </p:cNvSpPr>
          <p:nvPr>
            <p:ph type="pic" sz="quarter" idx="22" hasCustomPrompt="1"/>
          </p:nvPr>
        </p:nvSpPr>
        <p:spPr>
          <a:xfrm>
            <a:off x="7470722" y="2752147"/>
            <a:ext cx="3858988" cy="2555574"/>
          </a:xfrm>
          <a:prstGeom prst="roundRect">
            <a:avLst>
              <a:gd name="adj" fmla="val 2339"/>
            </a:avLst>
          </a:prstGeom>
          <a:blipFill>
            <a:blip r:embed="rId5" cstate="screen">
              <a:extLst>
                <a:ext uri="{28A0092B-C50C-407E-A947-70E740481C1C}">
                  <a14:useLocalDpi xmlns:a14="http://schemas.microsoft.com/office/drawing/2010/main"/>
                </a:ext>
              </a:extLst>
            </a:blip>
            <a:srcRect/>
            <a:stretch>
              <a:fillRect/>
            </a:stretch>
          </a:blipFill>
          <a:effectLst>
            <a:innerShdw blurRad="114300">
              <a:schemeClr val="bg2">
                <a:alpha val="62265"/>
              </a:schemeClr>
            </a:innerShdw>
          </a:effectLst>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1">
                <a:solidFill>
                  <a:schemeClr val="bg1"/>
                </a:solidFill>
              </a:defRPr>
            </a:lvl1pPr>
          </a:lstStyle>
          <a:p>
            <a:r>
              <a:rPr lang="en-US"/>
              <a:t>INSERT SCREENSHOT</a:t>
            </a:r>
          </a:p>
        </p:txBody>
      </p:sp>
      <p:sp>
        <p:nvSpPr>
          <p:cNvPr id="36" name="TextBox 35">
            <a:extLst>
              <a:ext uri="{FF2B5EF4-FFF2-40B4-BE49-F238E27FC236}">
                <a16:creationId xmlns:a16="http://schemas.microsoft.com/office/drawing/2014/main" id="{2B5BE4E3-FC68-5736-E63F-8EEF3A2C2469}"/>
              </a:ext>
            </a:extLst>
          </p:cNvPr>
          <p:cNvSpPr txBox="1"/>
          <p:nvPr/>
        </p:nvSpPr>
        <p:spPr>
          <a:xfrm rot="16200000">
            <a:off x="-1310254" y="4812044"/>
            <a:ext cx="3073868" cy="307777"/>
          </a:xfrm>
          <a:prstGeom prst="rect">
            <a:avLst/>
          </a:prstGeom>
          <a:noFill/>
        </p:spPr>
        <p:txBody>
          <a:bodyPr wrap="square" rtlCol="0">
            <a:spAutoFit/>
          </a:bodyPr>
          <a:lstStyle/>
          <a:p>
            <a:pPr algn="ctr"/>
            <a:r>
              <a:rPr lang="en-US" sz="1400" b="1" i="0" spc="1030" baseline="0">
                <a:solidFill>
                  <a:schemeClr val="bg1"/>
                </a:solidFill>
                <a:latin typeface="Inter" panose="02000503000000020004" pitchFamily="2" charset="0"/>
                <a:ea typeface="Inter" panose="02000503000000020004" pitchFamily="2" charset="0"/>
                <a:cs typeface="Arial Black" panose="020B0604020202020204" pitchFamily="34" charset="0"/>
              </a:rPr>
              <a:t>CASESTUDY</a:t>
            </a:r>
            <a:endParaRPr lang="en-US" sz="1600" b="1" i="0" spc="1030" baseline="0">
              <a:solidFill>
                <a:schemeClr val="bg1"/>
              </a:solidFill>
              <a:latin typeface="Inter" panose="02000503000000020004" pitchFamily="2" charset="0"/>
              <a:ea typeface="Inter" panose="02000503000000020004" pitchFamily="2" charset="0"/>
              <a:cs typeface="Arial Black" panose="020B0604020202020204" pitchFamily="34" charset="0"/>
            </a:endParaRPr>
          </a:p>
        </p:txBody>
      </p:sp>
      <p:sp>
        <p:nvSpPr>
          <p:cNvPr id="37" name="Slide Number Placeholder 5">
            <a:extLst>
              <a:ext uri="{FF2B5EF4-FFF2-40B4-BE49-F238E27FC236}">
                <a16:creationId xmlns:a16="http://schemas.microsoft.com/office/drawing/2014/main" id="{B6E86F8F-923C-67BA-D773-4AE7C2C5CCDA}"/>
              </a:ext>
            </a:extLst>
          </p:cNvPr>
          <p:cNvSpPr>
            <a:spLocks noGrp="1"/>
          </p:cNvSpPr>
          <p:nvPr>
            <p:ph type="sldNum" sz="quarter" idx="12"/>
          </p:nvPr>
        </p:nvSpPr>
        <p:spPr>
          <a:xfrm>
            <a:off x="45012" y="6502866"/>
            <a:ext cx="348381" cy="301144"/>
          </a:xfrm>
        </p:spPr>
        <p:txBody>
          <a:bodyPr/>
          <a:lstStyle/>
          <a:p>
            <a:fld id="{B4F46690-C25B-4348-B0C0-019C781764AB}" type="slidenum">
              <a:rPr lang="en-US" smtClean="0"/>
              <a:t>‹#›</a:t>
            </a:fld>
            <a:endParaRPr lang="en-US"/>
          </a:p>
        </p:txBody>
      </p:sp>
      <p:cxnSp>
        <p:nvCxnSpPr>
          <p:cNvPr id="17" name="Straight Connector 16">
            <a:extLst>
              <a:ext uri="{FF2B5EF4-FFF2-40B4-BE49-F238E27FC236}">
                <a16:creationId xmlns:a16="http://schemas.microsoft.com/office/drawing/2014/main" id="{AED3AE52-3723-109E-9D6E-0DF0BAA5B912}"/>
              </a:ext>
            </a:extLst>
          </p:cNvPr>
          <p:cNvCxnSpPr>
            <a:cxnSpLocks/>
          </p:cNvCxnSpPr>
          <p:nvPr userDrawn="1"/>
        </p:nvCxnSpPr>
        <p:spPr>
          <a:xfrm>
            <a:off x="8503920" y="1281162"/>
            <a:ext cx="0" cy="80028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21" name="Graphic 20" descr="Money outline">
            <a:extLst>
              <a:ext uri="{FF2B5EF4-FFF2-40B4-BE49-F238E27FC236}">
                <a16:creationId xmlns:a16="http://schemas.microsoft.com/office/drawing/2014/main" id="{3CEB9513-55FF-4EC0-AD29-E21718D8A8DB}"/>
              </a:ext>
            </a:extLst>
          </p:cNvPr>
          <p:cNvPicPr>
            <a:picLocks noChangeAspect="1"/>
          </p:cNvPicPr>
          <p:nvPr userDrawn="1"/>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137108" y="1076930"/>
            <a:ext cx="457201" cy="457201"/>
          </a:xfrm>
          <a:prstGeom prst="rect">
            <a:avLst/>
          </a:prstGeom>
        </p:spPr>
      </p:pic>
      <p:pic>
        <p:nvPicPr>
          <p:cNvPr id="25" name="Graphic 24" descr="Users outline">
            <a:extLst>
              <a:ext uri="{FF2B5EF4-FFF2-40B4-BE49-F238E27FC236}">
                <a16:creationId xmlns:a16="http://schemas.microsoft.com/office/drawing/2014/main" id="{70D00E82-98FC-9681-495B-B7A502CF4338}"/>
              </a:ext>
            </a:extLst>
          </p:cNvPr>
          <p:cNvPicPr>
            <a:picLocks noChangeAspect="1"/>
          </p:cNvPicPr>
          <p:nvPr userDrawn="1"/>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1023830" y="1114792"/>
            <a:ext cx="457201" cy="457201"/>
          </a:xfrm>
          <a:prstGeom prst="rect">
            <a:avLst/>
          </a:prstGeom>
        </p:spPr>
      </p:pic>
      <p:pic>
        <p:nvPicPr>
          <p:cNvPr id="28" name="Graphic 27" descr="Gears outline">
            <a:extLst>
              <a:ext uri="{FF2B5EF4-FFF2-40B4-BE49-F238E27FC236}">
                <a16:creationId xmlns:a16="http://schemas.microsoft.com/office/drawing/2014/main" id="{324C506F-7CDD-27C6-FD6A-5EF60689153B}"/>
              </a:ext>
            </a:extLst>
          </p:cNvPr>
          <p:cNvPicPr>
            <a:picLocks noChangeAspect="1"/>
          </p:cNvPicPr>
          <p:nvPr userDrawn="1"/>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rot="939741">
            <a:off x="7383891" y="1076943"/>
            <a:ext cx="457188" cy="457188"/>
          </a:xfrm>
          <a:prstGeom prst="rect">
            <a:avLst/>
          </a:prstGeom>
        </p:spPr>
      </p:pic>
      <p:sp>
        <p:nvSpPr>
          <p:cNvPr id="39" name="Content Placeholder 2">
            <a:extLst>
              <a:ext uri="{FF2B5EF4-FFF2-40B4-BE49-F238E27FC236}">
                <a16:creationId xmlns:a16="http://schemas.microsoft.com/office/drawing/2014/main" id="{5CFBA8FC-787B-58EB-AB8C-6ED523BE264A}"/>
              </a:ext>
            </a:extLst>
          </p:cNvPr>
          <p:cNvSpPr>
            <a:spLocks noGrp="1"/>
          </p:cNvSpPr>
          <p:nvPr>
            <p:ph idx="14" hasCustomPrompt="1"/>
          </p:nvPr>
        </p:nvSpPr>
        <p:spPr>
          <a:xfrm>
            <a:off x="6951692" y="1571994"/>
            <a:ext cx="1321586" cy="561254"/>
          </a:xfrm>
          <a:prstGeom prst="rect">
            <a:avLst/>
          </a:prstGeom>
        </p:spPr>
        <p:txBody>
          <a:bodyPr anchor="t"/>
          <a:lstStyle>
            <a:lvl1pPr marL="0" indent="0" algn="ctr">
              <a:lnSpc>
                <a:spcPct val="100000"/>
              </a:lnSpc>
              <a:spcAft>
                <a:spcPts val="0"/>
              </a:spcAft>
              <a:buNone/>
              <a:defRPr sz="800" spc="300">
                <a:solidFill>
                  <a:schemeClr val="tx1"/>
                </a:solidFill>
                <a:latin typeface="+mn-lt"/>
              </a:defRPr>
            </a:lvl1pPr>
            <a:lvl2pPr marL="0" indent="0" algn="ctr">
              <a:lnSpc>
                <a:spcPct val="100000"/>
              </a:lnSpc>
              <a:spcAft>
                <a:spcPts val="0"/>
              </a:spcAft>
              <a:buClr>
                <a:schemeClr val="accent6"/>
              </a:buClr>
              <a:buFont typeface="Courier New" panose="02070309020205020404" pitchFamily="49" charset="0"/>
              <a:buNone/>
              <a:defRPr sz="1000">
                <a:solidFill>
                  <a:schemeClr val="tx1"/>
                </a:solidFill>
                <a:latin typeface="+mn-lt"/>
              </a:defRPr>
            </a:lvl2pPr>
            <a:lvl3pPr marL="502920" indent="-164592" algn="ctr">
              <a:lnSpc>
                <a:spcPct val="100000"/>
              </a:lnSpc>
              <a:spcAft>
                <a:spcPts val="600"/>
              </a:spcAft>
              <a:buClr>
                <a:schemeClr val="accent6"/>
              </a:buClr>
              <a:buFont typeface="Arial" panose="020B0604020202020204" pitchFamily="34" charset="0"/>
              <a:buChar char="•"/>
              <a:defRPr sz="1000">
                <a:solidFill>
                  <a:schemeClr val="tx1">
                    <a:lumMod val="50000"/>
                    <a:lumOff val="50000"/>
                  </a:schemeClr>
                </a:solidFill>
                <a:latin typeface="+mn-lt"/>
              </a:defRPr>
            </a:lvl3pPr>
            <a:lvl4pPr marL="742950" marR="0" indent="-194310" algn="ctr" defTabSz="914400" rtl="0" eaLnBrk="1" fontAlgn="auto" latinLnBrk="0" hangingPunct="1">
              <a:lnSpc>
                <a:spcPct val="100000"/>
              </a:lnSpc>
              <a:spcBef>
                <a:spcPts val="500"/>
              </a:spcBef>
              <a:spcAft>
                <a:spcPts val="600"/>
              </a:spcAft>
              <a:buClr>
                <a:schemeClr val="accent6"/>
              </a:buClr>
              <a:buSzTx/>
              <a:buFont typeface="System Font Regular"/>
              <a:buChar char="–"/>
              <a:tabLst/>
              <a:defRPr sz="900">
                <a:solidFill>
                  <a:schemeClr val="tx1">
                    <a:lumMod val="50000"/>
                    <a:lumOff val="50000"/>
                  </a:schemeClr>
                </a:solidFill>
                <a:latin typeface="+mn-lt"/>
              </a:defRPr>
            </a:lvl4pPr>
            <a:lvl5pPr marL="925830" indent="-194310" algn="ctr">
              <a:lnSpc>
                <a:spcPct val="100000"/>
              </a:lnSpc>
              <a:spcAft>
                <a:spcPts val="600"/>
              </a:spcAft>
              <a:buClr>
                <a:schemeClr val="accent6"/>
              </a:buClr>
              <a:buFont typeface="System Font Regular"/>
              <a:buChar char="-"/>
              <a:defRPr sz="900">
                <a:solidFill>
                  <a:schemeClr val="tx1">
                    <a:lumMod val="50000"/>
                    <a:lumOff val="50000"/>
                  </a:schemeClr>
                </a:solidFill>
                <a:latin typeface="+mn-lt"/>
              </a:defRPr>
            </a:lvl5pPr>
          </a:lstStyle>
          <a:p>
            <a:pPr lvl="0"/>
            <a:r>
              <a:rPr lang="en-US"/>
              <a:t>CLICK TO EDIT TEXT</a:t>
            </a:r>
          </a:p>
          <a:p>
            <a:pPr lvl="1"/>
            <a:r>
              <a:rPr lang="en-US"/>
              <a:t>Second level</a:t>
            </a:r>
          </a:p>
        </p:txBody>
      </p:sp>
      <p:sp>
        <p:nvSpPr>
          <p:cNvPr id="41" name="Content Placeholder 2">
            <a:extLst>
              <a:ext uri="{FF2B5EF4-FFF2-40B4-BE49-F238E27FC236}">
                <a16:creationId xmlns:a16="http://schemas.microsoft.com/office/drawing/2014/main" id="{06335045-459D-9451-B3D6-83CE649540A3}"/>
              </a:ext>
            </a:extLst>
          </p:cNvPr>
          <p:cNvSpPr>
            <a:spLocks noGrp="1"/>
          </p:cNvSpPr>
          <p:nvPr>
            <p:ph idx="23" hasCustomPrompt="1"/>
          </p:nvPr>
        </p:nvSpPr>
        <p:spPr>
          <a:xfrm>
            <a:off x="8748381" y="1571994"/>
            <a:ext cx="1321586" cy="561254"/>
          </a:xfrm>
          <a:prstGeom prst="rect">
            <a:avLst/>
          </a:prstGeom>
        </p:spPr>
        <p:txBody>
          <a:bodyPr anchor="t"/>
          <a:lstStyle>
            <a:lvl1pPr marL="0" indent="0" algn="ctr">
              <a:lnSpc>
                <a:spcPct val="100000"/>
              </a:lnSpc>
              <a:spcAft>
                <a:spcPts val="0"/>
              </a:spcAft>
              <a:buNone/>
              <a:defRPr sz="800" spc="300">
                <a:solidFill>
                  <a:schemeClr val="tx1"/>
                </a:solidFill>
                <a:latin typeface="+mn-lt"/>
              </a:defRPr>
            </a:lvl1pPr>
            <a:lvl2pPr marL="0" indent="0" algn="ctr">
              <a:lnSpc>
                <a:spcPct val="100000"/>
              </a:lnSpc>
              <a:spcAft>
                <a:spcPts val="0"/>
              </a:spcAft>
              <a:buClr>
                <a:schemeClr val="accent6"/>
              </a:buClr>
              <a:buFont typeface="Courier New" panose="02070309020205020404" pitchFamily="49" charset="0"/>
              <a:buNone/>
              <a:defRPr sz="1000">
                <a:solidFill>
                  <a:schemeClr val="tx1"/>
                </a:solidFill>
                <a:latin typeface="+mn-lt"/>
              </a:defRPr>
            </a:lvl2pPr>
            <a:lvl3pPr marL="502920" indent="-164592" algn="ctr">
              <a:lnSpc>
                <a:spcPct val="100000"/>
              </a:lnSpc>
              <a:spcAft>
                <a:spcPts val="600"/>
              </a:spcAft>
              <a:buClr>
                <a:schemeClr val="accent6"/>
              </a:buClr>
              <a:buFont typeface="Arial" panose="020B0604020202020204" pitchFamily="34" charset="0"/>
              <a:buChar char="•"/>
              <a:defRPr sz="1000">
                <a:solidFill>
                  <a:schemeClr val="tx1">
                    <a:lumMod val="50000"/>
                    <a:lumOff val="50000"/>
                  </a:schemeClr>
                </a:solidFill>
                <a:latin typeface="+mn-lt"/>
              </a:defRPr>
            </a:lvl3pPr>
            <a:lvl4pPr marL="742950" marR="0" indent="-194310" algn="ctr" defTabSz="914400" rtl="0" eaLnBrk="1" fontAlgn="auto" latinLnBrk="0" hangingPunct="1">
              <a:lnSpc>
                <a:spcPct val="100000"/>
              </a:lnSpc>
              <a:spcBef>
                <a:spcPts val="500"/>
              </a:spcBef>
              <a:spcAft>
                <a:spcPts val="600"/>
              </a:spcAft>
              <a:buClr>
                <a:schemeClr val="accent6"/>
              </a:buClr>
              <a:buSzTx/>
              <a:buFont typeface="System Font Regular"/>
              <a:buChar char="–"/>
              <a:tabLst/>
              <a:defRPr sz="900">
                <a:solidFill>
                  <a:schemeClr val="tx1">
                    <a:lumMod val="50000"/>
                    <a:lumOff val="50000"/>
                  </a:schemeClr>
                </a:solidFill>
                <a:latin typeface="+mn-lt"/>
              </a:defRPr>
            </a:lvl4pPr>
            <a:lvl5pPr marL="925830" indent="-194310" algn="ctr">
              <a:lnSpc>
                <a:spcPct val="100000"/>
              </a:lnSpc>
              <a:spcAft>
                <a:spcPts val="600"/>
              </a:spcAft>
              <a:buClr>
                <a:schemeClr val="accent6"/>
              </a:buClr>
              <a:buFont typeface="System Font Regular"/>
              <a:buChar char="-"/>
              <a:defRPr sz="900">
                <a:solidFill>
                  <a:schemeClr val="tx1">
                    <a:lumMod val="50000"/>
                    <a:lumOff val="50000"/>
                  </a:schemeClr>
                </a:solidFill>
                <a:latin typeface="+mn-lt"/>
              </a:defRPr>
            </a:lvl5pPr>
          </a:lstStyle>
          <a:p>
            <a:pPr lvl="0"/>
            <a:r>
              <a:rPr lang="en-US"/>
              <a:t>CLICK TO EDIT TEXT</a:t>
            </a:r>
          </a:p>
          <a:p>
            <a:pPr lvl="1"/>
            <a:r>
              <a:rPr lang="en-US"/>
              <a:t>Second level</a:t>
            </a:r>
          </a:p>
        </p:txBody>
      </p:sp>
      <p:sp>
        <p:nvSpPr>
          <p:cNvPr id="42" name="Content Placeholder 2">
            <a:extLst>
              <a:ext uri="{FF2B5EF4-FFF2-40B4-BE49-F238E27FC236}">
                <a16:creationId xmlns:a16="http://schemas.microsoft.com/office/drawing/2014/main" id="{55D76D5C-6AB2-5469-6015-31DC2EED4AA8}"/>
              </a:ext>
            </a:extLst>
          </p:cNvPr>
          <p:cNvSpPr>
            <a:spLocks noGrp="1"/>
          </p:cNvSpPr>
          <p:nvPr>
            <p:ph idx="24" hasCustomPrompt="1"/>
          </p:nvPr>
        </p:nvSpPr>
        <p:spPr>
          <a:xfrm>
            <a:off x="10569348" y="1571994"/>
            <a:ext cx="1430144" cy="561254"/>
          </a:xfrm>
          <a:prstGeom prst="rect">
            <a:avLst/>
          </a:prstGeom>
        </p:spPr>
        <p:txBody>
          <a:bodyPr anchor="t"/>
          <a:lstStyle>
            <a:lvl1pPr marL="0" indent="0" algn="ctr">
              <a:lnSpc>
                <a:spcPct val="100000"/>
              </a:lnSpc>
              <a:spcAft>
                <a:spcPts val="0"/>
              </a:spcAft>
              <a:buNone/>
              <a:defRPr sz="800" spc="300">
                <a:solidFill>
                  <a:schemeClr val="tx1"/>
                </a:solidFill>
                <a:latin typeface="+mn-lt"/>
              </a:defRPr>
            </a:lvl1pPr>
            <a:lvl2pPr marL="0" indent="0" algn="ctr">
              <a:lnSpc>
                <a:spcPct val="100000"/>
              </a:lnSpc>
              <a:spcAft>
                <a:spcPts val="0"/>
              </a:spcAft>
              <a:buClr>
                <a:schemeClr val="accent6"/>
              </a:buClr>
              <a:buFont typeface="Courier New" panose="02070309020205020404" pitchFamily="49" charset="0"/>
              <a:buNone/>
              <a:defRPr sz="1000">
                <a:solidFill>
                  <a:schemeClr val="tx1"/>
                </a:solidFill>
                <a:latin typeface="+mn-lt"/>
              </a:defRPr>
            </a:lvl2pPr>
            <a:lvl3pPr marL="502920" indent="-164592" algn="ctr">
              <a:lnSpc>
                <a:spcPct val="100000"/>
              </a:lnSpc>
              <a:spcAft>
                <a:spcPts val="600"/>
              </a:spcAft>
              <a:buClr>
                <a:schemeClr val="accent6"/>
              </a:buClr>
              <a:buFont typeface="Arial" panose="020B0604020202020204" pitchFamily="34" charset="0"/>
              <a:buChar char="•"/>
              <a:defRPr sz="1000">
                <a:solidFill>
                  <a:schemeClr val="tx1">
                    <a:lumMod val="50000"/>
                    <a:lumOff val="50000"/>
                  </a:schemeClr>
                </a:solidFill>
                <a:latin typeface="+mn-lt"/>
              </a:defRPr>
            </a:lvl3pPr>
            <a:lvl4pPr marL="742950" marR="0" indent="-194310" algn="ctr" defTabSz="914400" rtl="0" eaLnBrk="1" fontAlgn="auto" latinLnBrk="0" hangingPunct="1">
              <a:lnSpc>
                <a:spcPct val="100000"/>
              </a:lnSpc>
              <a:spcBef>
                <a:spcPts val="500"/>
              </a:spcBef>
              <a:spcAft>
                <a:spcPts val="600"/>
              </a:spcAft>
              <a:buClr>
                <a:schemeClr val="accent6"/>
              </a:buClr>
              <a:buSzTx/>
              <a:buFont typeface="System Font Regular"/>
              <a:buChar char="–"/>
              <a:tabLst/>
              <a:defRPr sz="900">
                <a:solidFill>
                  <a:schemeClr val="tx1">
                    <a:lumMod val="50000"/>
                    <a:lumOff val="50000"/>
                  </a:schemeClr>
                </a:solidFill>
                <a:latin typeface="+mn-lt"/>
              </a:defRPr>
            </a:lvl4pPr>
            <a:lvl5pPr marL="925830" indent="-194310" algn="ctr">
              <a:lnSpc>
                <a:spcPct val="100000"/>
              </a:lnSpc>
              <a:spcAft>
                <a:spcPts val="600"/>
              </a:spcAft>
              <a:buClr>
                <a:schemeClr val="accent6"/>
              </a:buClr>
              <a:buFont typeface="System Font Regular"/>
              <a:buChar char="-"/>
              <a:defRPr sz="900">
                <a:solidFill>
                  <a:schemeClr val="tx1">
                    <a:lumMod val="50000"/>
                    <a:lumOff val="50000"/>
                  </a:schemeClr>
                </a:solidFill>
                <a:latin typeface="+mn-lt"/>
              </a:defRPr>
            </a:lvl5pPr>
          </a:lstStyle>
          <a:p>
            <a:pPr lvl="0"/>
            <a:r>
              <a:rPr lang="en-US"/>
              <a:t>CLICK TO EDIT TEXT</a:t>
            </a:r>
          </a:p>
          <a:p>
            <a:pPr lvl="1"/>
            <a:r>
              <a:rPr lang="en-US"/>
              <a:t>Second level</a:t>
            </a:r>
          </a:p>
        </p:txBody>
      </p:sp>
      <p:cxnSp>
        <p:nvCxnSpPr>
          <p:cNvPr id="44" name="Straight Connector 43">
            <a:extLst>
              <a:ext uri="{FF2B5EF4-FFF2-40B4-BE49-F238E27FC236}">
                <a16:creationId xmlns:a16="http://schemas.microsoft.com/office/drawing/2014/main" id="{6FE82B73-1C91-E0A7-0706-57A04D7F7C24}"/>
              </a:ext>
            </a:extLst>
          </p:cNvPr>
          <p:cNvCxnSpPr>
            <a:cxnSpLocks/>
          </p:cNvCxnSpPr>
          <p:nvPr userDrawn="1"/>
        </p:nvCxnSpPr>
        <p:spPr>
          <a:xfrm>
            <a:off x="10316678" y="1281162"/>
            <a:ext cx="0" cy="80028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Text Placeholder 5">
            <a:extLst>
              <a:ext uri="{FF2B5EF4-FFF2-40B4-BE49-F238E27FC236}">
                <a16:creationId xmlns:a16="http://schemas.microsoft.com/office/drawing/2014/main" id="{AA5C3EC6-5D6A-22C0-7AB7-A58CF8D5167B}"/>
              </a:ext>
            </a:extLst>
          </p:cNvPr>
          <p:cNvSpPr>
            <a:spLocks noGrp="1"/>
          </p:cNvSpPr>
          <p:nvPr>
            <p:ph type="body" sz="quarter" idx="17" hasCustomPrompt="1"/>
          </p:nvPr>
        </p:nvSpPr>
        <p:spPr>
          <a:xfrm>
            <a:off x="712133" y="1995047"/>
            <a:ext cx="5655088" cy="4573235"/>
          </a:xfrm>
          <a:prstGeom prst="rect">
            <a:avLst/>
          </a:prstGeom>
        </p:spPr>
        <p:txBody>
          <a:bodyPr/>
          <a:lstStyle>
            <a:lvl1pPr marL="0" marR="0" indent="0" algn="l" defTabSz="914400" rtl="0" eaLnBrk="1" fontAlgn="auto" latinLnBrk="0" hangingPunct="1">
              <a:lnSpc>
                <a:spcPct val="100000"/>
              </a:lnSpc>
              <a:spcBef>
                <a:spcPts val="1500"/>
              </a:spcBef>
              <a:spcAft>
                <a:spcPts val="0"/>
              </a:spcAft>
              <a:buClr>
                <a:schemeClr val="tx2"/>
              </a:buClr>
              <a:buSzTx/>
              <a:buFont typeface="Arial" panose="020B0604020202020204" pitchFamily="34" charset="0"/>
              <a:buNone/>
              <a:tabLst/>
              <a:defRPr sz="1600" b="1" i="0">
                <a:solidFill>
                  <a:schemeClr val="tx1"/>
                </a:solidFill>
                <a:latin typeface="Inter" panose="02000503000000020004" pitchFamily="2" charset="0"/>
                <a:ea typeface="Inter" panose="02000503000000020004" pitchFamily="2" charset="0"/>
                <a:cs typeface="Arial Black" panose="020B0604020202020204" pitchFamily="34" charset="0"/>
              </a:defRPr>
            </a:lvl1pPr>
            <a:lvl2pPr marL="0" indent="0" algn="l">
              <a:lnSpc>
                <a:spcPct val="100000"/>
              </a:lnSpc>
              <a:spcBef>
                <a:spcPts val="0"/>
              </a:spcBef>
              <a:spcAft>
                <a:spcPts val="300"/>
              </a:spcAft>
              <a:buClr>
                <a:schemeClr val="tx2"/>
              </a:buClr>
              <a:buFont typeface="Arial" panose="020B0604020202020204" pitchFamily="34" charset="0"/>
              <a:buNone/>
              <a:defRPr sz="1400" b="0" i="0">
                <a:solidFill>
                  <a:schemeClr val="tx1"/>
                </a:solidFill>
                <a:latin typeface="Inter" panose="02000503000000020004" pitchFamily="2" charset="0"/>
                <a:ea typeface="Inter" panose="02000503000000020004" pitchFamily="2" charset="0"/>
                <a:cs typeface="Arial" panose="020B0604020202020204" pitchFamily="34" charset="0"/>
              </a:defRPr>
            </a:lvl2pPr>
            <a:lvl3pPr marL="41148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a:t>Title</a:t>
            </a:r>
          </a:p>
          <a:p>
            <a:pPr marL="0" marR="0" lvl="1" indent="0" algn="l" defTabSz="914400"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a:t>Sentence</a:t>
            </a:r>
          </a:p>
          <a:p>
            <a:pPr lvl="2"/>
            <a:r>
              <a:rPr lang="en-US"/>
              <a:t>Bullet</a:t>
            </a:r>
          </a:p>
        </p:txBody>
      </p:sp>
      <p:sp>
        <p:nvSpPr>
          <p:cNvPr id="3" name="Text Placeholder 5">
            <a:extLst>
              <a:ext uri="{FF2B5EF4-FFF2-40B4-BE49-F238E27FC236}">
                <a16:creationId xmlns:a16="http://schemas.microsoft.com/office/drawing/2014/main" id="{0387F376-AC8C-4EFC-54D0-A39D883BFFDE}"/>
              </a:ext>
            </a:extLst>
          </p:cNvPr>
          <p:cNvSpPr>
            <a:spLocks noGrp="1"/>
          </p:cNvSpPr>
          <p:nvPr>
            <p:ph type="body" sz="quarter" idx="19" hasCustomPrompt="1"/>
          </p:nvPr>
        </p:nvSpPr>
        <p:spPr>
          <a:xfrm>
            <a:off x="699218" y="997523"/>
            <a:ext cx="5655088" cy="889000"/>
          </a:xfrm>
          <a:prstGeom prst="rect">
            <a:avLst/>
          </a:prstGeom>
        </p:spPr>
        <p:txBody>
          <a:bodyPr/>
          <a:lstStyle>
            <a:lvl1pPr marL="0" indent="0" algn="l">
              <a:lnSpc>
                <a:spcPct val="100000"/>
              </a:lnSpc>
              <a:spcBef>
                <a:spcPts val="300"/>
              </a:spcBef>
              <a:spcAft>
                <a:spcPts val="300"/>
              </a:spcAft>
              <a:buClr>
                <a:schemeClr val="tx2"/>
              </a:buClr>
              <a:buNone/>
              <a:defRPr sz="2400" b="1" i="0">
                <a:solidFill>
                  <a:schemeClr val="tx1"/>
                </a:solidFill>
                <a:latin typeface="Inter Black" panose="02000503000000020004" pitchFamily="2" charset="0"/>
                <a:ea typeface="Inter Black" panose="02000503000000020004" pitchFamily="2" charset="0"/>
                <a:cs typeface="Arial Black" panose="020B0604020202020204" pitchFamily="34" charset="0"/>
              </a:defRPr>
            </a:lvl1pPr>
            <a:lvl2pPr marL="274320" indent="-91440" algn="l">
              <a:lnSpc>
                <a:spcPct val="100000"/>
              </a:lnSpc>
              <a:spcBef>
                <a:spcPts val="300"/>
              </a:spcBef>
              <a:spcAft>
                <a:spcPts val="300"/>
              </a:spcAft>
              <a:buFont typeface="Arial" panose="020B0604020202020204" pitchFamily="34" charset="0"/>
              <a:buChar char="•"/>
              <a:defRPr sz="1000" b="0" i="0">
                <a:solidFill>
                  <a:schemeClr val="accent1"/>
                </a:solidFill>
                <a:latin typeface="Arial" panose="020B0604020202020204" pitchFamily="34" charset="0"/>
                <a:cs typeface="Arial" panose="020B0604020202020204" pitchFamily="34" charset="0"/>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Title Goes Here</a:t>
            </a:r>
          </a:p>
        </p:txBody>
      </p:sp>
      <p:sp>
        <p:nvSpPr>
          <p:cNvPr id="4" name="Picture Placeholder 31">
            <a:extLst>
              <a:ext uri="{FF2B5EF4-FFF2-40B4-BE49-F238E27FC236}">
                <a16:creationId xmlns:a16="http://schemas.microsoft.com/office/drawing/2014/main" id="{8C1C5450-56D8-5771-E878-0D25CD945B6A}"/>
              </a:ext>
            </a:extLst>
          </p:cNvPr>
          <p:cNvSpPr>
            <a:spLocks noGrp="1"/>
          </p:cNvSpPr>
          <p:nvPr>
            <p:ph type="pic" sz="quarter" idx="21" hasCustomPrompt="1"/>
          </p:nvPr>
        </p:nvSpPr>
        <p:spPr>
          <a:xfrm>
            <a:off x="711917" y="289719"/>
            <a:ext cx="2646363" cy="599281"/>
          </a:xfrm>
          <a:prstGeom prst="rect">
            <a:avLst/>
          </a:prstGeom>
        </p:spPr>
        <p:txBody>
          <a:bodyPr/>
          <a:lstStyle>
            <a:lvl1pPr marL="0" indent="0">
              <a:buClr>
                <a:schemeClr val="tx2"/>
              </a:buClr>
              <a:buNone/>
              <a:defRPr>
                <a:solidFill>
                  <a:schemeClr val="tx1"/>
                </a:solidFill>
                <a:latin typeface="Inter" panose="02000503000000020004" pitchFamily="2" charset="0"/>
                <a:ea typeface="Inter" panose="02000503000000020004" pitchFamily="2" charset="0"/>
              </a:defRPr>
            </a:lvl1pPr>
          </a:lstStyle>
          <a:p>
            <a:r>
              <a:rPr lang="en-US"/>
              <a:t>Logo</a:t>
            </a:r>
          </a:p>
        </p:txBody>
      </p:sp>
    </p:spTree>
    <p:extLst>
      <p:ext uri="{BB962C8B-B14F-4D97-AF65-F5344CB8AC3E}">
        <p14:creationId xmlns:p14="http://schemas.microsoft.com/office/powerpoint/2010/main" val="329164302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asestudy 2">
    <p:bg>
      <p:bgPr>
        <a:solidFill>
          <a:schemeClr val="accent1">
            <a:alpha val="23000"/>
          </a:schemeClr>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A98D7AA1-4105-3EF5-1429-EAFBB2100E51}"/>
              </a:ext>
            </a:extLst>
          </p:cNvPr>
          <p:cNvSpPr/>
          <p:nvPr userDrawn="1"/>
        </p:nvSpPr>
        <p:spPr>
          <a:xfrm>
            <a:off x="6649171" y="4333460"/>
            <a:ext cx="5542829" cy="2524539"/>
          </a:xfrm>
          <a:prstGeom prst="roundRect">
            <a:avLst>
              <a:gd name="adj" fmla="val 0"/>
            </a:avLst>
          </a:prstGeom>
          <a:solidFill>
            <a:schemeClr val="tx2"/>
          </a:solidFill>
          <a:ln>
            <a:noFill/>
          </a:ln>
          <a:effectLst>
            <a:outerShdw blurRad="391711" dist="38100" dir="8100000" algn="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CA247FF1-BF68-F549-A1A6-8708B86472D5}"/>
              </a:ext>
            </a:extLst>
          </p:cNvPr>
          <p:cNvSpPr/>
          <p:nvPr/>
        </p:nvSpPr>
        <p:spPr>
          <a:xfrm>
            <a:off x="447154" y="0"/>
            <a:ext cx="6232616" cy="6858000"/>
          </a:xfrm>
          <a:prstGeom prst="roundRect">
            <a:avLst>
              <a:gd name="adj" fmla="val 0"/>
            </a:avLst>
          </a:prstGeom>
          <a:solidFill>
            <a:schemeClr val="bg1"/>
          </a:solidFill>
          <a:ln>
            <a:noFill/>
          </a:ln>
          <a:effectLst>
            <a:outerShdw blurRad="391711" dist="38100" dir="8100000" algn="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CEA2898-21E2-D5A1-8108-881061B7AE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12136" y="639528"/>
            <a:ext cx="6417101" cy="3409681"/>
          </a:xfrm>
          <a:prstGeom prst="rect">
            <a:avLst/>
          </a:prstGeom>
        </p:spPr>
      </p:pic>
      <p:sp>
        <p:nvSpPr>
          <p:cNvPr id="5" name="Picture Placeholder 2">
            <a:extLst>
              <a:ext uri="{FF2B5EF4-FFF2-40B4-BE49-F238E27FC236}">
                <a16:creationId xmlns:a16="http://schemas.microsoft.com/office/drawing/2014/main" id="{D1FA82DD-966F-57EA-EF77-E877FFFEED62}"/>
              </a:ext>
            </a:extLst>
          </p:cNvPr>
          <p:cNvSpPr>
            <a:spLocks noGrp="1"/>
          </p:cNvSpPr>
          <p:nvPr>
            <p:ph type="pic" sz="quarter" idx="27" hasCustomPrompt="1"/>
          </p:nvPr>
        </p:nvSpPr>
        <p:spPr>
          <a:xfrm>
            <a:off x="7149763" y="780635"/>
            <a:ext cx="4584066" cy="2639668"/>
          </a:xfrm>
          <a:custGeom>
            <a:avLst/>
            <a:gdLst>
              <a:gd name="connsiteX0" fmla="*/ 0 w 5776096"/>
              <a:gd name="connsiteY0" fmla="*/ 0 h 3245616"/>
              <a:gd name="connsiteX1" fmla="*/ 5776096 w 5776096"/>
              <a:gd name="connsiteY1" fmla="*/ 0 h 3245616"/>
              <a:gd name="connsiteX2" fmla="*/ 5776096 w 5776096"/>
              <a:gd name="connsiteY2" fmla="*/ 3245616 h 3245616"/>
              <a:gd name="connsiteX3" fmla="*/ 0 w 5776096"/>
              <a:gd name="connsiteY3" fmla="*/ 3245616 h 3245616"/>
            </a:gdLst>
            <a:ahLst/>
            <a:cxnLst>
              <a:cxn ang="0">
                <a:pos x="connsiteX0" y="connsiteY0"/>
              </a:cxn>
              <a:cxn ang="0">
                <a:pos x="connsiteX1" y="connsiteY1"/>
              </a:cxn>
              <a:cxn ang="0">
                <a:pos x="connsiteX2" y="connsiteY2"/>
              </a:cxn>
              <a:cxn ang="0">
                <a:pos x="connsiteX3" y="connsiteY3"/>
              </a:cxn>
            </a:cxnLst>
            <a:rect l="l" t="t" r="r" b="b"/>
            <a:pathLst>
              <a:path w="5776096" h="3245616">
                <a:moveTo>
                  <a:pt x="0" y="0"/>
                </a:moveTo>
                <a:lnTo>
                  <a:pt x="5776096" y="0"/>
                </a:lnTo>
                <a:lnTo>
                  <a:pt x="5776096" y="3245616"/>
                </a:lnTo>
                <a:lnTo>
                  <a:pt x="0" y="3245616"/>
                </a:lnTo>
                <a:close/>
              </a:path>
            </a:pathLst>
          </a:custGeom>
          <a:blipFill>
            <a:blip r:embed="rId3" cstate="screen">
              <a:extLst>
                <a:ext uri="{28A0092B-C50C-407E-A947-70E740481C1C}">
                  <a14:useLocalDpi xmlns:a14="http://schemas.microsoft.com/office/drawing/2010/main"/>
                </a:ext>
              </a:extLst>
            </a:blip>
            <a:srcRect/>
            <a:stretch>
              <a:fillRect t="1281" b="1281"/>
            </a:stretch>
          </a:blipFill>
          <a:effectLst>
            <a:innerShdw blurRad="114300">
              <a:schemeClr val="bg2">
                <a:alpha val="61938"/>
              </a:schemeClr>
            </a:innerShdw>
          </a:effectLst>
        </p:spPr>
        <p:txBody>
          <a:bodyPr anchor="ctr"/>
          <a:lstStyle>
            <a:lvl1pPr marL="0" indent="0" algn="ctr">
              <a:buNone/>
              <a:defRPr sz="1800" b="1">
                <a:solidFill>
                  <a:schemeClr val="bg1"/>
                </a:solidFill>
                <a:latin typeface="Inter" panose="02000503000000020004" pitchFamily="2" charset="0"/>
                <a:ea typeface="Inter" panose="02000503000000020004" pitchFamily="2" charset="0"/>
              </a:defRPr>
            </a:lvl1pPr>
          </a:lstStyle>
          <a:p>
            <a:r>
              <a:rPr lang="en-US"/>
              <a:t>INSERT SCREENSHOT</a:t>
            </a:r>
          </a:p>
        </p:txBody>
      </p:sp>
      <p:sp>
        <p:nvSpPr>
          <p:cNvPr id="7" name="TextBox 6">
            <a:extLst>
              <a:ext uri="{FF2B5EF4-FFF2-40B4-BE49-F238E27FC236}">
                <a16:creationId xmlns:a16="http://schemas.microsoft.com/office/drawing/2014/main" id="{50B21DDC-318B-3677-369D-ABC48CE4702F}"/>
              </a:ext>
            </a:extLst>
          </p:cNvPr>
          <p:cNvSpPr txBox="1"/>
          <p:nvPr/>
        </p:nvSpPr>
        <p:spPr>
          <a:xfrm rot="16200000">
            <a:off x="-1310254" y="4812044"/>
            <a:ext cx="3073868" cy="307777"/>
          </a:xfrm>
          <a:prstGeom prst="rect">
            <a:avLst/>
          </a:prstGeom>
          <a:noFill/>
        </p:spPr>
        <p:txBody>
          <a:bodyPr wrap="square" rtlCol="0">
            <a:spAutoFit/>
          </a:bodyPr>
          <a:lstStyle/>
          <a:p>
            <a:pPr algn="ctr"/>
            <a:r>
              <a:rPr lang="en-US" sz="1400" b="1" i="0" spc="1030" baseline="0">
                <a:solidFill>
                  <a:schemeClr val="bg1"/>
                </a:solidFill>
                <a:latin typeface="Inter" panose="02000503000000020004" pitchFamily="2" charset="0"/>
                <a:ea typeface="Inter" panose="02000503000000020004" pitchFamily="2" charset="0"/>
                <a:cs typeface="Arial Black" panose="020B0604020202020204" pitchFamily="34" charset="0"/>
              </a:rPr>
              <a:t>CASESTUDY</a:t>
            </a:r>
            <a:endParaRPr lang="en-US" sz="1600" b="1" i="0" spc="1030" baseline="0">
              <a:solidFill>
                <a:schemeClr val="bg1"/>
              </a:solidFill>
              <a:latin typeface="Inter" panose="02000503000000020004" pitchFamily="2" charset="0"/>
              <a:ea typeface="Inter" panose="02000503000000020004" pitchFamily="2" charset="0"/>
              <a:cs typeface="Arial Black" panose="020B0604020202020204" pitchFamily="34" charset="0"/>
            </a:endParaRPr>
          </a:p>
        </p:txBody>
      </p:sp>
      <p:sp>
        <p:nvSpPr>
          <p:cNvPr id="9" name="Slide Number Placeholder 5">
            <a:extLst>
              <a:ext uri="{FF2B5EF4-FFF2-40B4-BE49-F238E27FC236}">
                <a16:creationId xmlns:a16="http://schemas.microsoft.com/office/drawing/2014/main" id="{01E7FE72-9982-904D-689A-B284959FF764}"/>
              </a:ext>
            </a:extLst>
          </p:cNvPr>
          <p:cNvSpPr>
            <a:spLocks noGrp="1"/>
          </p:cNvSpPr>
          <p:nvPr>
            <p:ph type="sldNum" sz="quarter" idx="12"/>
          </p:nvPr>
        </p:nvSpPr>
        <p:spPr>
          <a:xfrm>
            <a:off x="45012" y="6502866"/>
            <a:ext cx="348381" cy="301144"/>
          </a:xfrm>
        </p:spPr>
        <p:txBody>
          <a:bodyPr/>
          <a:lstStyle/>
          <a:p>
            <a:fld id="{B4F46690-C25B-4348-B0C0-019C781764AB}" type="slidenum">
              <a:rPr lang="en-US" smtClean="0"/>
              <a:t>‹#›</a:t>
            </a:fld>
            <a:endParaRPr lang="en-US"/>
          </a:p>
        </p:txBody>
      </p:sp>
      <p:sp>
        <p:nvSpPr>
          <p:cNvPr id="11" name="Content Placeholder 2">
            <a:extLst>
              <a:ext uri="{FF2B5EF4-FFF2-40B4-BE49-F238E27FC236}">
                <a16:creationId xmlns:a16="http://schemas.microsoft.com/office/drawing/2014/main" id="{29B17D9C-E47F-3428-B99C-823896373D0A}"/>
              </a:ext>
            </a:extLst>
          </p:cNvPr>
          <p:cNvSpPr>
            <a:spLocks noGrp="1"/>
          </p:cNvSpPr>
          <p:nvPr>
            <p:ph idx="1" hasCustomPrompt="1"/>
          </p:nvPr>
        </p:nvSpPr>
        <p:spPr>
          <a:xfrm>
            <a:off x="6940405" y="5006943"/>
            <a:ext cx="4927853" cy="1015337"/>
          </a:xfrm>
          <a:prstGeom prst="rect">
            <a:avLst/>
          </a:prstGeom>
        </p:spPr>
        <p:txBody>
          <a:bodyPr anchor="ctr"/>
          <a:lstStyle>
            <a:lvl1pPr marL="0" indent="0" algn="ctr">
              <a:lnSpc>
                <a:spcPct val="100000"/>
              </a:lnSpc>
              <a:buNone/>
              <a:defRPr sz="1200" b="0" spc="0">
                <a:solidFill>
                  <a:schemeClr val="bg1"/>
                </a:solidFill>
                <a:latin typeface="Inter" panose="02000503000000020004" pitchFamily="2" charset="0"/>
                <a:ea typeface="Inter" panose="02000503000000020004" pitchFamily="2" charset="0"/>
              </a:defRPr>
            </a:lvl1pPr>
            <a:lvl2pPr marL="685800" indent="-228600" algn="ctr">
              <a:lnSpc>
                <a:spcPct val="150000"/>
              </a:lnSpc>
              <a:buClr>
                <a:schemeClr val="accent1"/>
              </a:buClr>
              <a:buFont typeface="Courier New" panose="02070309020205020404" pitchFamily="49" charset="0"/>
              <a:buChar char="o"/>
              <a:defRPr sz="1800">
                <a:solidFill>
                  <a:schemeClr val="tx1">
                    <a:lumMod val="75000"/>
                    <a:lumOff val="25000"/>
                  </a:schemeClr>
                </a:solidFill>
                <a:latin typeface="+mj-lt"/>
              </a:defRPr>
            </a:lvl2pPr>
            <a:lvl3pPr marL="1143000" indent="-228600" algn="ctr">
              <a:lnSpc>
                <a:spcPct val="150000"/>
              </a:lnSpc>
              <a:buClr>
                <a:schemeClr val="accent1"/>
              </a:buClr>
              <a:buFont typeface="Courier New" panose="02070309020205020404" pitchFamily="49" charset="0"/>
              <a:buChar char="o"/>
              <a:defRPr sz="1600">
                <a:solidFill>
                  <a:schemeClr val="tx1">
                    <a:lumMod val="75000"/>
                    <a:lumOff val="25000"/>
                  </a:schemeClr>
                </a:solidFill>
                <a:latin typeface="+mj-lt"/>
              </a:defRPr>
            </a:lvl3pPr>
            <a:lvl4pPr marL="1600200" indent="-228600" algn="ctr">
              <a:lnSpc>
                <a:spcPct val="150000"/>
              </a:lnSpc>
              <a:buClr>
                <a:schemeClr val="accent1"/>
              </a:buClr>
              <a:buFont typeface="Courier New" panose="02070309020205020404" pitchFamily="49" charset="0"/>
              <a:buChar char="o"/>
              <a:defRPr sz="1400">
                <a:solidFill>
                  <a:schemeClr val="tx1">
                    <a:lumMod val="75000"/>
                    <a:lumOff val="25000"/>
                  </a:schemeClr>
                </a:solidFill>
                <a:latin typeface="+mj-lt"/>
              </a:defRPr>
            </a:lvl4pPr>
            <a:lvl5pPr marL="2057400" indent="-228600" algn="ctr">
              <a:lnSpc>
                <a:spcPct val="150000"/>
              </a:lnSpc>
              <a:buClr>
                <a:schemeClr val="accent1"/>
              </a:buClr>
              <a:buFont typeface="Courier New" panose="02070309020205020404" pitchFamily="49" charset="0"/>
              <a:buChar char="o"/>
              <a:defRPr sz="1400">
                <a:solidFill>
                  <a:schemeClr val="tx1">
                    <a:lumMod val="75000"/>
                    <a:lumOff val="25000"/>
                  </a:schemeClr>
                </a:solidFill>
                <a:latin typeface="+mj-lt"/>
              </a:defRPr>
            </a:lvl5pPr>
          </a:lstStyle>
          <a:p>
            <a:pPr lvl="0"/>
            <a:r>
              <a:rPr lang="en-US"/>
              <a:t>Quote goes here, you can change color of important part for more emphasis.</a:t>
            </a:r>
          </a:p>
        </p:txBody>
      </p:sp>
      <p:sp>
        <p:nvSpPr>
          <p:cNvPr id="12" name="Text Placeholder 15">
            <a:extLst>
              <a:ext uri="{FF2B5EF4-FFF2-40B4-BE49-F238E27FC236}">
                <a16:creationId xmlns:a16="http://schemas.microsoft.com/office/drawing/2014/main" id="{EBFAA3AA-8AAA-6592-96C1-563CC1AB7C96}"/>
              </a:ext>
            </a:extLst>
          </p:cNvPr>
          <p:cNvSpPr>
            <a:spLocks noGrp="1"/>
          </p:cNvSpPr>
          <p:nvPr>
            <p:ph type="body" sz="quarter" idx="10" hasCustomPrompt="1"/>
          </p:nvPr>
        </p:nvSpPr>
        <p:spPr>
          <a:xfrm>
            <a:off x="6944759" y="6022281"/>
            <a:ext cx="4923499" cy="311853"/>
          </a:xfrm>
          <a:prstGeom prst="rect">
            <a:avLst/>
          </a:prstGeom>
        </p:spPr>
        <p:txBody>
          <a:bodyPr anchor="ctr"/>
          <a:lstStyle>
            <a:lvl1pPr marL="0" indent="0" algn="ctr">
              <a:buNone/>
              <a:defRPr sz="1400" b="1">
                <a:solidFill>
                  <a:schemeClr val="bg1"/>
                </a:solidFill>
                <a:latin typeface="Inter" panose="02000503000000020004" pitchFamily="2" charset="0"/>
                <a:ea typeface="Inter" panose="02000503000000020004" pitchFamily="2" charset="0"/>
              </a:defRPr>
            </a:lvl1pPr>
          </a:lstStyle>
          <a:p>
            <a:pPr lvl="0"/>
            <a:r>
              <a:rPr lang="en-US"/>
              <a:t>FIRST NAME LAST NAME</a:t>
            </a:r>
          </a:p>
        </p:txBody>
      </p:sp>
      <p:sp>
        <p:nvSpPr>
          <p:cNvPr id="14" name="Text Placeholder 15">
            <a:extLst>
              <a:ext uri="{FF2B5EF4-FFF2-40B4-BE49-F238E27FC236}">
                <a16:creationId xmlns:a16="http://schemas.microsoft.com/office/drawing/2014/main" id="{24531311-1FB3-1F5B-BEFA-7D4025C30BDB}"/>
              </a:ext>
            </a:extLst>
          </p:cNvPr>
          <p:cNvSpPr>
            <a:spLocks noGrp="1"/>
          </p:cNvSpPr>
          <p:nvPr>
            <p:ph type="body" sz="quarter" idx="11" hasCustomPrompt="1"/>
          </p:nvPr>
        </p:nvSpPr>
        <p:spPr>
          <a:xfrm>
            <a:off x="6944749" y="6322803"/>
            <a:ext cx="4923509" cy="245479"/>
          </a:xfrm>
          <a:prstGeom prst="rect">
            <a:avLst/>
          </a:prstGeom>
        </p:spPr>
        <p:txBody>
          <a:bodyPr anchor="ctr"/>
          <a:lstStyle>
            <a:lvl1pPr marL="0" indent="0" algn="ctr">
              <a:buNone/>
              <a:defRPr sz="1050" b="0" spc="300">
                <a:solidFill>
                  <a:schemeClr val="bg1"/>
                </a:solidFill>
                <a:latin typeface="Inter" panose="02000503000000020004" pitchFamily="2" charset="0"/>
                <a:ea typeface="Inter" panose="02000503000000020004" pitchFamily="2" charset="0"/>
              </a:defRPr>
            </a:lvl1pPr>
          </a:lstStyle>
          <a:p>
            <a:pPr lvl="0"/>
            <a:r>
              <a:rPr lang="en-US"/>
              <a:t>Title | Company</a:t>
            </a:r>
          </a:p>
        </p:txBody>
      </p:sp>
      <p:sp>
        <p:nvSpPr>
          <p:cNvPr id="16" name="Text Placeholder 5">
            <a:extLst>
              <a:ext uri="{FF2B5EF4-FFF2-40B4-BE49-F238E27FC236}">
                <a16:creationId xmlns:a16="http://schemas.microsoft.com/office/drawing/2014/main" id="{C18A3F71-1154-D57B-C6E7-DEF5AC15C277}"/>
              </a:ext>
            </a:extLst>
          </p:cNvPr>
          <p:cNvSpPr>
            <a:spLocks noGrp="1"/>
          </p:cNvSpPr>
          <p:nvPr>
            <p:ph type="body" sz="quarter" idx="17" hasCustomPrompt="1"/>
          </p:nvPr>
        </p:nvSpPr>
        <p:spPr>
          <a:xfrm>
            <a:off x="712133" y="1995047"/>
            <a:ext cx="5655088" cy="4573235"/>
          </a:xfrm>
          <a:prstGeom prst="rect">
            <a:avLst/>
          </a:prstGeom>
        </p:spPr>
        <p:txBody>
          <a:bodyPr/>
          <a:lstStyle>
            <a:lvl1pPr marL="0" marR="0" indent="0" algn="l" defTabSz="914400" rtl="0" eaLnBrk="1" fontAlgn="auto" latinLnBrk="0" hangingPunct="1">
              <a:lnSpc>
                <a:spcPct val="100000"/>
              </a:lnSpc>
              <a:spcBef>
                <a:spcPts val="1500"/>
              </a:spcBef>
              <a:spcAft>
                <a:spcPts val="0"/>
              </a:spcAft>
              <a:buClr>
                <a:schemeClr val="tx2"/>
              </a:buClr>
              <a:buSzTx/>
              <a:buFont typeface="Arial" panose="020B0604020202020204" pitchFamily="34" charset="0"/>
              <a:buNone/>
              <a:tabLst/>
              <a:defRPr sz="1600" b="1" i="0">
                <a:solidFill>
                  <a:schemeClr val="tx1"/>
                </a:solidFill>
                <a:latin typeface="Inter" panose="02000503000000020004" pitchFamily="2" charset="0"/>
                <a:ea typeface="Inter" panose="02000503000000020004" pitchFamily="2" charset="0"/>
                <a:cs typeface="Arial Black" panose="020B0604020202020204" pitchFamily="34" charset="0"/>
              </a:defRPr>
            </a:lvl1pPr>
            <a:lvl2pPr marL="0" indent="0" algn="l">
              <a:lnSpc>
                <a:spcPct val="100000"/>
              </a:lnSpc>
              <a:spcBef>
                <a:spcPts val="0"/>
              </a:spcBef>
              <a:spcAft>
                <a:spcPts val="300"/>
              </a:spcAft>
              <a:buClr>
                <a:schemeClr val="tx2"/>
              </a:buClr>
              <a:buFont typeface="Arial" panose="020B0604020202020204" pitchFamily="34" charset="0"/>
              <a:buNone/>
              <a:defRPr sz="1400" b="0" i="0">
                <a:solidFill>
                  <a:schemeClr val="tx1"/>
                </a:solidFill>
                <a:latin typeface="Inter" panose="02000503000000020004" pitchFamily="2" charset="0"/>
                <a:ea typeface="Inter" panose="02000503000000020004" pitchFamily="2" charset="0"/>
                <a:cs typeface="Arial" panose="020B0604020202020204" pitchFamily="34" charset="0"/>
              </a:defRPr>
            </a:lvl2pPr>
            <a:lvl3pPr marL="41148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a:t>Title</a:t>
            </a:r>
          </a:p>
          <a:p>
            <a:pPr marL="0" marR="0" lvl="1" indent="0" algn="l" defTabSz="914400"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a:t>Sentence</a:t>
            </a:r>
          </a:p>
          <a:p>
            <a:pPr lvl="2"/>
            <a:r>
              <a:rPr lang="en-US"/>
              <a:t>Bullet</a:t>
            </a:r>
          </a:p>
        </p:txBody>
      </p:sp>
      <p:sp>
        <p:nvSpPr>
          <p:cNvPr id="19" name="Text Placeholder 5">
            <a:extLst>
              <a:ext uri="{FF2B5EF4-FFF2-40B4-BE49-F238E27FC236}">
                <a16:creationId xmlns:a16="http://schemas.microsoft.com/office/drawing/2014/main" id="{A796EDEF-6AF5-150F-6A04-1DCA01EA55BC}"/>
              </a:ext>
            </a:extLst>
          </p:cNvPr>
          <p:cNvSpPr>
            <a:spLocks noGrp="1"/>
          </p:cNvSpPr>
          <p:nvPr>
            <p:ph type="body" sz="quarter" idx="19" hasCustomPrompt="1"/>
          </p:nvPr>
        </p:nvSpPr>
        <p:spPr>
          <a:xfrm>
            <a:off x="699218" y="997523"/>
            <a:ext cx="5655088" cy="889000"/>
          </a:xfrm>
          <a:prstGeom prst="rect">
            <a:avLst/>
          </a:prstGeom>
        </p:spPr>
        <p:txBody>
          <a:bodyPr/>
          <a:lstStyle>
            <a:lvl1pPr marL="0" indent="0" algn="l">
              <a:lnSpc>
                <a:spcPct val="100000"/>
              </a:lnSpc>
              <a:spcBef>
                <a:spcPts val="300"/>
              </a:spcBef>
              <a:spcAft>
                <a:spcPts val="300"/>
              </a:spcAft>
              <a:buClr>
                <a:schemeClr val="tx2"/>
              </a:buClr>
              <a:buNone/>
              <a:defRPr sz="2400" b="1" i="0">
                <a:solidFill>
                  <a:schemeClr val="tx1"/>
                </a:solidFill>
                <a:latin typeface="Inter Black" panose="02000503000000020004" pitchFamily="2" charset="0"/>
                <a:ea typeface="Inter Black" panose="02000503000000020004" pitchFamily="2" charset="0"/>
                <a:cs typeface="Arial Black" panose="020B0604020202020204" pitchFamily="34" charset="0"/>
              </a:defRPr>
            </a:lvl1pPr>
            <a:lvl2pPr marL="274320" indent="-91440" algn="l">
              <a:lnSpc>
                <a:spcPct val="100000"/>
              </a:lnSpc>
              <a:spcBef>
                <a:spcPts val="300"/>
              </a:spcBef>
              <a:spcAft>
                <a:spcPts val="300"/>
              </a:spcAft>
              <a:buFont typeface="Arial" panose="020B0604020202020204" pitchFamily="34" charset="0"/>
              <a:buChar char="•"/>
              <a:defRPr sz="1000" b="0" i="0">
                <a:solidFill>
                  <a:schemeClr val="accent1"/>
                </a:solidFill>
                <a:latin typeface="Arial" panose="020B0604020202020204" pitchFamily="34" charset="0"/>
                <a:cs typeface="Arial" panose="020B0604020202020204" pitchFamily="34" charset="0"/>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Title Goes Here</a:t>
            </a:r>
          </a:p>
        </p:txBody>
      </p:sp>
      <p:sp>
        <p:nvSpPr>
          <p:cNvPr id="20" name="Picture Placeholder 31">
            <a:extLst>
              <a:ext uri="{FF2B5EF4-FFF2-40B4-BE49-F238E27FC236}">
                <a16:creationId xmlns:a16="http://schemas.microsoft.com/office/drawing/2014/main" id="{A98CD54A-1A51-D8AF-1069-4EC9CB75DDCA}"/>
              </a:ext>
            </a:extLst>
          </p:cNvPr>
          <p:cNvSpPr>
            <a:spLocks noGrp="1"/>
          </p:cNvSpPr>
          <p:nvPr>
            <p:ph type="pic" sz="quarter" idx="21" hasCustomPrompt="1"/>
          </p:nvPr>
        </p:nvSpPr>
        <p:spPr>
          <a:xfrm>
            <a:off x="711917" y="289719"/>
            <a:ext cx="2646363" cy="599281"/>
          </a:xfrm>
          <a:prstGeom prst="rect">
            <a:avLst/>
          </a:prstGeom>
        </p:spPr>
        <p:txBody>
          <a:bodyPr/>
          <a:lstStyle>
            <a:lvl1pPr marL="0" indent="0">
              <a:buClr>
                <a:schemeClr val="tx2"/>
              </a:buClr>
              <a:buNone/>
              <a:defRPr>
                <a:solidFill>
                  <a:schemeClr val="tx1"/>
                </a:solidFill>
                <a:latin typeface="Inter" panose="02000503000000020004" pitchFamily="2" charset="0"/>
                <a:ea typeface="Inter" panose="02000503000000020004" pitchFamily="2" charset="0"/>
              </a:defRPr>
            </a:lvl1pPr>
          </a:lstStyle>
          <a:p>
            <a:r>
              <a:rPr lang="en-US"/>
              <a:t>Logo</a:t>
            </a:r>
          </a:p>
        </p:txBody>
      </p:sp>
      <p:pic>
        <p:nvPicPr>
          <p:cNvPr id="22" name="Graphic 21">
            <a:extLst>
              <a:ext uri="{FF2B5EF4-FFF2-40B4-BE49-F238E27FC236}">
                <a16:creationId xmlns:a16="http://schemas.microsoft.com/office/drawing/2014/main" id="{9F521B3A-B3ED-B6EF-0584-D7D7E47862D0}"/>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904700" y="4413587"/>
            <a:ext cx="884069" cy="718415"/>
          </a:xfrm>
          <a:prstGeom prst="rect">
            <a:avLst/>
          </a:prstGeom>
        </p:spPr>
      </p:pic>
    </p:spTree>
    <p:extLst>
      <p:ext uri="{BB962C8B-B14F-4D97-AF65-F5344CB8AC3E}">
        <p14:creationId xmlns:p14="http://schemas.microsoft.com/office/powerpoint/2010/main" val="217736956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asestudy 3">
    <p:bg>
      <p:bgPr>
        <a:solidFill>
          <a:schemeClr val="accent1">
            <a:alpha val="23000"/>
          </a:schemeClr>
        </a:solidFill>
        <a:effectLst/>
      </p:bgPr>
    </p:bg>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CA247FF1-BF68-F549-A1A6-8708B86472D5}"/>
              </a:ext>
            </a:extLst>
          </p:cNvPr>
          <p:cNvSpPr/>
          <p:nvPr/>
        </p:nvSpPr>
        <p:spPr>
          <a:xfrm>
            <a:off x="447154" y="0"/>
            <a:ext cx="6232616" cy="6858000"/>
          </a:xfrm>
          <a:prstGeom prst="roundRect">
            <a:avLst>
              <a:gd name="adj" fmla="val 0"/>
            </a:avLst>
          </a:prstGeom>
          <a:solidFill>
            <a:schemeClr val="bg1"/>
          </a:solidFill>
          <a:ln>
            <a:noFill/>
          </a:ln>
          <a:effectLst>
            <a:outerShdw blurRad="391711" dist="38100" dir="8100000" algn="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9679ADDA-B719-7EBE-D800-9CBEE5B9EC7B}"/>
              </a:ext>
            </a:extLst>
          </p:cNvPr>
          <p:cNvSpPr/>
          <p:nvPr/>
        </p:nvSpPr>
        <p:spPr>
          <a:xfrm>
            <a:off x="447155" y="4812632"/>
            <a:ext cx="11744845" cy="2045367"/>
          </a:xfrm>
          <a:prstGeom prst="roundRect">
            <a:avLst>
              <a:gd name="adj" fmla="val 0"/>
            </a:avLst>
          </a:prstGeom>
          <a:solidFill>
            <a:schemeClr val="tx2"/>
          </a:solidFill>
          <a:ln>
            <a:noFill/>
          </a:ln>
          <a:effectLst>
            <a:outerShdw blurRad="391711" dist="38100" dir="8100000" algn="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ontent Placeholder 2">
            <a:extLst>
              <a:ext uri="{FF2B5EF4-FFF2-40B4-BE49-F238E27FC236}">
                <a16:creationId xmlns:a16="http://schemas.microsoft.com/office/drawing/2014/main" id="{A6E3690B-775D-5EB2-EF22-95F334A66166}"/>
              </a:ext>
            </a:extLst>
          </p:cNvPr>
          <p:cNvSpPr>
            <a:spLocks noGrp="1"/>
          </p:cNvSpPr>
          <p:nvPr>
            <p:ph idx="1" hasCustomPrompt="1"/>
          </p:nvPr>
        </p:nvSpPr>
        <p:spPr>
          <a:xfrm>
            <a:off x="1662408" y="5117432"/>
            <a:ext cx="10205851" cy="904848"/>
          </a:xfrm>
          <a:prstGeom prst="rect">
            <a:avLst/>
          </a:prstGeom>
        </p:spPr>
        <p:txBody>
          <a:bodyPr anchor="ctr"/>
          <a:lstStyle>
            <a:lvl1pPr marL="0" indent="0" algn="l">
              <a:lnSpc>
                <a:spcPts val="2220"/>
              </a:lnSpc>
              <a:buNone/>
              <a:defRPr sz="1400" b="0" spc="0">
                <a:solidFill>
                  <a:schemeClr val="bg1"/>
                </a:solidFill>
                <a:latin typeface="Inter" panose="02000503000000020004" pitchFamily="2" charset="0"/>
                <a:ea typeface="Inter" panose="02000503000000020004" pitchFamily="2" charset="0"/>
              </a:defRPr>
            </a:lvl1pPr>
            <a:lvl2pPr marL="685800" indent="-228600" algn="ctr">
              <a:lnSpc>
                <a:spcPct val="150000"/>
              </a:lnSpc>
              <a:buClr>
                <a:schemeClr val="accent1"/>
              </a:buClr>
              <a:buFont typeface="Courier New" panose="02070309020205020404" pitchFamily="49" charset="0"/>
              <a:buChar char="o"/>
              <a:defRPr sz="1800">
                <a:solidFill>
                  <a:schemeClr val="tx1">
                    <a:lumMod val="75000"/>
                    <a:lumOff val="25000"/>
                  </a:schemeClr>
                </a:solidFill>
                <a:latin typeface="+mj-lt"/>
              </a:defRPr>
            </a:lvl2pPr>
            <a:lvl3pPr marL="1143000" indent="-228600" algn="ctr">
              <a:lnSpc>
                <a:spcPct val="150000"/>
              </a:lnSpc>
              <a:buClr>
                <a:schemeClr val="accent1"/>
              </a:buClr>
              <a:buFont typeface="Courier New" panose="02070309020205020404" pitchFamily="49" charset="0"/>
              <a:buChar char="o"/>
              <a:defRPr sz="1600">
                <a:solidFill>
                  <a:schemeClr val="tx1">
                    <a:lumMod val="75000"/>
                    <a:lumOff val="25000"/>
                  </a:schemeClr>
                </a:solidFill>
                <a:latin typeface="+mj-lt"/>
              </a:defRPr>
            </a:lvl3pPr>
            <a:lvl4pPr marL="1600200" indent="-228600" algn="ctr">
              <a:lnSpc>
                <a:spcPct val="150000"/>
              </a:lnSpc>
              <a:buClr>
                <a:schemeClr val="accent1"/>
              </a:buClr>
              <a:buFont typeface="Courier New" panose="02070309020205020404" pitchFamily="49" charset="0"/>
              <a:buChar char="o"/>
              <a:defRPr sz="1400">
                <a:solidFill>
                  <a:schemeClr val="tx1">
                    <a:lumMod val="75000"/>
                    <a:lumOff val="25000"/>
                  </a:schemeClr>
                </a:solidFill>
                <a:latin typeface="+mj-lt"/>
              </a:defRPr>
            </a:lvl4pPr>
            <a:lvl5pPr marL="2057400" indent="-228600" algn="ctr">
              <a:lnSpc>
                <a:spcPct val="150000"/>
              </a:lnSpc>
              <a:buClr>
                <a:schemeClr val="accent1"/>
              </a:buClr>
              <a:buFont typeface="Courier New" panose="02070309020205020404" pitchFamily="49" charset="0"/>
              <a:buChar char="o"/>
              <a:defRPr sz="1400">
                <a:solidFill>
                  <a:schemeClr val="tx1">
                    <a:lumMod val="75000"/>
                    <a:lumOff val="25000"/>
                  </a:schemeClr>
                </a:solidFill>
                <a:latin typeface="+mj-lt"/>
              </a:defRPr>
            </a:lvl5pPr>
          </a:lstStyle>
          <a:p>
            <a:pPr lvl="0"/>
            <a:r>
              <a:rPr lang="en-US"/>
              <a:t>Quote goes here, you can change color of important part for more emphasis.</a:t>
            </a:r>
          </a:p>
        </p:txBody>
      </p:sp>
      <p:sp>
        <p:nvSpPr>
          <p:cNvPr id="33" name="Text Placeholder 15">
            <a:extLst>
              <a:ext uri="{FF2B5EF4-FFF2-40B4-BE49-F238E27FC236}">
                <a16:creationId xmlns:a16="http://schemas.microsoft.com/office/drawing/2014/main" id="{10F66C27-CAA2-F31D-6D96-B4EC3C81C019}"/>
              </a:ext>
            </a:extLst>
          </p:cNvPr>
          <p:cNvSpPr>
            <a:spLocks noGrp="1"/>
          </p:cNvSpPr>
          <p:nvPr>
            <p:ph type="body" sz="quarter" idx="10" hasCustomPrompt="1"/>
          </p:nvPr>
        </p:nvSpPr>
        <p:spPr>
          <a:xfrm>
            <a:off x="1671425" y="6022281"/>
            <a:ext cx="10196834" cy="311853"/>
          </a:xfrm>
          <a:prstGeom prst="rect">
            <a:avLst/>
          </a:prstGeom>
        </p:spPr>
        <p:txBody>
          <a:bodyPr anchor="ctr"/>
          <a:lstStyle>
            <a:lvl1pPr marL="0" indent="0" algn="l">
              <a:buNone/>
              <a:defRPr sz="1400" b="1">
                <a:solidFill>
                  <a:schemeClr val="bg1"/>
                </a:solidFill>
                <a:latin typeface="Inter" panose="02000503000000020004" pitchFamily="2" charset="0"/>
                <a:ea typeface="Inter" panose="02000503000000020004" pitchFamily="2" charset="0"/>
              </a:defRPr>
            </a:lvl1pPr>
          </a:lstStyle>
          <a:p>
            <a:pPr lvl="0"/>
            <a:r>
              <a:rPr lang="en-US"/>
              <a:t>FIRST NAME LAST NAME</a:t>
            </a:r>
          </a:p>
        </p:txBody>
      </p:sp>
      <p:sp>
        <p:nvSpPr>
          <p:cNvPr id="34" name="Text Placeholder 15">
            <a:extLst>
              <a:ext uri="{FF2B5EF4-FFF2-40B4-BE49-F238E27FC236}">
                <a16:creationId xmlns:a16="http://schemas.microsoft.com/office/drawing/2014/main" id="{B1E4A615-9CDF-1173-23D6-819F75CC4B87}"/>
              </a:ext>
            </a:extLst>
          </p:cNvPr>
          <p:cNvSpPr>
            <a:spLocks noGrp="1"/>
          </p:cNvSpPr>
          <p:nvPr>
            <p:ph type="body" sz="quarter" idx="11" hasCustomPrompt="1"/>
          </p:nvPr>
        </p:nvSpPr>
        <p:spPr>
          <a:xfrm>
            <a:off x="1671403" y="6322803"/>
            <a:ext cx="10196855" cy="245479"/>
          </a:xfrm>
          <a:prstGeom prst="rect">
            <a:avLst/>
          </a:prstGeom>
        </p:spPr>
        <p:txBody>
          <a:bodyPr anchor="ctr"/>
          <a:lstStyle>
            <a:lvl1pPr marL="0" indent="0" algn="l">
              <a:buNone/>
              <a:defRPr sz="1050" b="0" spc="300">
                <a:solidFill>
                  <a:schemeClr val="bg1"/>
                </a:solidFill>
                <a:latin typeface="Inter" panose="02000503000000020004" pitchFamily="2" charset="0"/>
                <a:ea typeface="Inter" panose="02000503000000020004" pitchFamily="2" charset="0"/>
              </a:defRPr>
            </a:lvl1pPr>
          </a:lstStyle>
          <a:p>
            <a:pPr lvl="0"/>
            <a:r>
              <a:rPr lang="en-US"/>
              <a:t>Title | Company</a:t>
            </a:r>
          </a:p>
        </p:txBody>
      </p:sp>
      <p:sp>
        <p:nvSpPr>
          <p:cNvPr id="36" name="TextBox 35">
            <a:extLst>
              <a:ext uri="{FF2B5EF4-FFF2-40B4-BE49-F238E27FC236}">
                <a16:creationId xmlns:a16="http://schemas.microsoft.com/office/drawing/2014/main" id="{2B5BE4E3-FC68-5736-E63F-8EEF3A2C2469}"/>
              </a:ext>
            </a:extLst>
          </p:cNvPr>
          <p:cNvSpPr txBox="1"/>
          <p:nvPr/>
        </p:nvSpPr>
        <p:spPr>
          <a:xfrm rot="16200000">
            <a:off x="-1310254" y="4812044"/>
            <a:ext cx="3073868" cy="307777"/>
          </a:xfrm>
          <a:prstGeom prst="rect">
            <a:avLst/>
          </a:prstGeom>
          <a:noFill/>
        </p:spPr>
        <p:txBody>
          <a:bodyPr wrap="square" rtlCol="0">
            <a:spAutoFit/>
          </a:bodyPr>
          <a:lstStyle/>
          <a:p>
            <a:pPr algn="ctr"/>
            <a:r>
              <a:rPr lang="en-US" sz="1400" b="1" i="0" spc="1030" baseline="0">
                <a:solidFill>
                  <a:schemeClr val="bg1"/>
                </a:solidFill>
                <a:latin typeface="Inter" panose="02000503000000020004" pitchFamily="2" charset="0"/>
                <a:ea typeface="Inter" panose="02000503000000020004" pitchFamily="2" charset="0"/>
                <a:cs typeface="Arial Black" panose="020B0604020202020204" pitchFamily="34" charset="0"/>
              </a:rPr>
              <a:t>CASESTUDY</a:t>
            </a:r>
            <a:endParaRPr lang="en-US" sz="1600" b="1" i="0" spc="1030" baseline="0">
              <a:solidFill>
                <a:schemeClr val="bg1"/>
              </a:solidFill>
              <a:latin typeface="Inter" panose="02000503000000020004" pitchFamily="2" charset="0"/>
              <a:ea typeface="Inter" panose="02000503000000020004" pitchFamily="2" charset="0"/>
              <a:cs typeface="Arial Black" panose="020B0604020202020204" pitchFamily="34" charset="0"/>
            </a:endParaRPr>
          </a:p>
        </p:txBody>
      </p:sp>
      <p:sp>
        <p:nvSpPr>
          <p:cNvPr id="37" name="Slide Number Placeholder 5">
            <a:extLst>
              <a:ext uri="{FF2B5EF4-FFF2-40B4-BE49-F238E27FC236}">
                <a16:creationId xmlns:a16="http://schemas.microsoft.com/office/drawing/2014/main" id="{B6E86F8F-923C-67BA-D773-4AE7C2C5CCDA}"/>
              </a:ext>
            </a:extLst>
          </p:cNvPr>
          <p:cNvSpPr>
            <a:spLocks noGrp="1"/>
          </p:cNvSpPr>
          <p:nvPr>
            <p:ph type="sldNum" sz="quarter" idx="12"/>
          </p:nvPr>
        </p:nvSpPr>
        <p:spPr>
          <a:xfrm>
            <a:off x="45012" y="6502866"/>
            <a:ext cx="348381" cy="301144"/>
          </a:xfrm>
        </p:spPr>
        <p:txBody>
          <a:bodyPr/>
          <a:lstStyle/>
          <a:p>
            <a:fld id="{B4F46690-C25B-4348-B0C0-019C781764AB}" type="slidenum">
              <a:rPr lang="en-US" smtClean="0"/>
              <a:t>‹#›</a:t>
            </a:fld>
            <a:endParaRPr lang="en-US"/>
          </a:p>
        </p:txBody>
      </p:sp>
      <p:pic>
        <p:nvPicPr>
          <p:cNvPr id="2" name="Picture 1">
            <a:extLst>
              <a:ext uri="{FF2B5EF4-FFF2-40B4-BE49-F238E27FC236}">
                <a16:creationId xmlns:a16="http://schemas.microsoft.com/office/drawing/2014/main" id="{3F903DAB-45CE-E6DB-5E76-EF4A3B6266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246853" y="1588895"/>
            <a:ext cx="6644300" cy="5059077"/>
          </a:xfrm>
          <a:prstGeom prst="rect">
            <a:avLst/>
          </a:prstGeom>
        </p:spPr>
      </p:pic>
      <p:sp>
        <p:nvSpPr>
          <p:cNvPr id="3" name="Picture Placeholder 7">
            <a:extLst>
              <a:ext uri="{FF2B5EF4-FFF2-40B4-BE49-F238E27FC236}">
                <a16:creationId xmlns:a16="http://schemas.microsoft.com/office/drawing/2014/main" id="{70003124-D503-F3B4-F600-35AFEBB13D9D}"/>
              </a:ext>
            </a:extLst>
          </p:cNvPr>
          <p:cNvSpPr>
            <a:spLocks noGrp="1"/>
          </p:cNvSpPr>
          <p:nvPr>
            <p:ph type="pic" sz="quarter" idx="22" hasCustomPrompt="1"/>
          </p:nvPr>
        </p:nvSpPr>
        <p:spPr>
          <a:xfrm>
            <a:off x="7470722" y="1717164"/>
            <a:ext cx="3858988" cy="2555574"/>
          </a:xfrm>
          <a:prstGeom prst="roundRect">
            <a:avLst>
              <a:gd name="adj" fmla="val 2339"/>
            </a:avLst>
          </a:prstGeom>
          <a:blipFill>
            <a:blip r:embed="rId3" cstate="screen">
              <a:extLst>
                <a:ext uri="{28A0092B-C50C-407E-A947-70E740481C1C}">
                  <a14:useLocalDpi xmlns:a14="http://schemas.microsoft.com/office/drawing/2010/main"/>
                </a:ext>
              </a:extLst>
            </a:blip>
            <a:srcRect/>
            <a:stretch>
              <a:fillRect/>
            </a:stretch>
          </a:blipFill>
          <a:effectLst>
            <a:innerShdw blurRad="114300">
              <a:schemeClr val="bg2">
                <a:alpha val="61910"/>
              </a:schemeClr>
            </a:innerShdw>
          </a:effectLst>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1">
                <a:solidFill>
                  <a:schemeClr val="bg1"/>
                </a:solidFill>
                <a:latin typeface="Inter" panose="02000503000000020004" pitchFamily="2" charset="0"/>
                <a:ea typeface="Inter" panose="02000503000000020004" pitchFamily="2" charset="0"/>
              </a:defRPr>
            </a:lvl1pPr>
          </a:lstStyle>
          <a:p>
            <a:r>
              <a:rPr lang="en-US"/>
              <a:t>INSERT SCREENSHOT</a:t>
            </a:r>
          </a:p>
        </p:txBody>
      </p:sp>
      <p:sp>
        <p:nvSpPr>
          <p:cNvPr id="5" name="Text Placeholder 5">
            <a:extLst>
              <a:ext uri="{FF2B5EF4-FFF2-40B4-BE49-F238E27FC236}">
                <a16:creationId xmlns:a16="http://schemas.microsoft.com/office/drawing/2014/main" id="{8BCBA34F-A8C8-9DA2-5472-5EC6E5E3C6B2}"/>
              </a:ext>
            </a:extLst>
          </p:cNvPr>
          <p:cNvSpPr>
            <a:spLocks noGrp="1"/>
          </p:cNvSpPr>
          <p:nvPr>
            <p:ph type="body" sz="quarter" idx="17" hasCustomPrompt="1"/>
          </p:nvPr>
        </p:nvSpPr>
        <p:spPr>
          <a:xfrm>
            <a:off x="712133" y="1995047"/>
            <a:ext cx="5655088" cy="2503747"/>
          </a:xfrm>
          <a:prstGeom prst="rect">
            <a:avLst/>
          </a:prstGeom>
        </p:spPr>
        <p:txBody>
          <a:bodyPr/>
          <a:lstStyle>
            <a:lvl1pPr marL="0" marR="0" indent="0" algn="l" defTabSz="914400" rtl="0" eaLnBrk="1" fontAlgn="auto" latinLnBrk="0" hangingPunct="1">
              <a:lnSpc>
                <a:spcPct val="100000"/>
              </a:lnSpc>
              <a:spcBef>
                <a:spcPts val="1500"/>
              </a:spcBef>
              <a:spcAft>
                <a:spcPts val="0"/>
              </a:spcAft>
              <a:buClr>
                <a:schemeClr val="tx2"/>
              </a:buClr>
              <a:buSzTx/>
              <a:buFont typeface="Arial" panose="020B0604020202020204" pitchFamily="34" charset="0"/>
              <a:buNone/>
              <a:tabLst/>
              <a:defRPr sz="1600" b="1" i="0">
                <a:solidFill>
                  <a:schemeClr val="tx1"/>
                </a:solidFill>
                <a:latin typeface="Inter" panose="02000503000000020004" pitchFamily="2" charset="0"/>
                <a:ea typeface="Inter" panose="02000503000000020004" pitchFamily="2" charset="0"/>
                <a:cs typeface="Arial Black" panose="020B0604020202020204" pitchFamily="34" charset="0"/>
              </a:defRPr>
            </a:lvl1pPr>
            <a:lvl2pPr marL="0" indent="0" algn="l">
              <a:lnSpc>
                <a:spcPct val="100000"/>
              </a:lnSpc>
              <a:spcBef>
                <a:spcPts val="0"/>
              </a:spcBef>
              <a:spcAft>
                <a:spcPts val="300"/>
              </a:spcAft>
              <a:buClr>
                <a:schemeClr val="tx2"/>
              </a:buClr>
              <a:buFont typeface="Arial" panose="020B0604020202020204" pitchFamily="34" charset="0"/>
              <a:buNone/>
              <a:defRPr sz="1400" b="0" i="0">
                <a:solidFill>
                  <a:schemeClr val="tx1"/>
                </a:solidFill>
                <a:latin typeface="Inter" panose="02000503000000020004" pitchFamily="2" charset="0"/>
                <a:ea typeface="Inter" panose="02000503000000020004" pitchFamily="2" charset="0"/>
                <a:cs typeface="Arial" panose="020B0604020202020204" pitchFamily="34" charset="0"/>
              </a:defRPr>
            </a:lvl2pPr>
            <a:lvl3pPr marL="41148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a:t>Title</a:t>
            </a:r>
          </a:p>
          <a:p>
            <a:pPr marL="0" marR="0" lvl="1" indent="0" algn="l" defTabSz="914400"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a:t>Sentence</a:t>
            </a:r>
          </a:p>
          <a:p>
            <a:pPr lvl="2"/>
            <a:r>
              <a:rPr lang="en-US"/>
              <a:t>Bullet</a:t>
            </a:r>
          </a:p>
        </p:txBody>
      </p:sp>
      <p:sp>
        <p:nvSpPr>
          <p:cNvPr id="6" name="Text Placeholder 5">
            <a:extLst>
              <a:ext uri="{FF2B5EF4-FFF2-40B4-BE49-F238E27FC236}">
                <a16:creationId xmlns:a16="http://schemas.microsoft.com/office/drawing/2014/main" id="{4FC1D3DB-A2A0-9B72-86D6-C476E65DFDCD}"/>
              </a:ext>
            </a:extLst>
          </p:cNvPr>
          <p:cNvSpPr>
            <a:spLocks noGrp="1"/>
          </p:cNvSpPr>
          <p:nvPr>
            <p:ph type="body" sz="quarter" idx="19" hasCustomPrompt="1"/>
          </p:nvPr>
        </p:nvSpPr>
        <p:spPr>
          <a:xfrm>
            <a:off x="699218" y="997523"/>
            <a:ext cx="5655088" cy="889000"/>
          </a:xfrm>
          <a:prstGeom prst="rect">
            <a:avLst/>
          </a:prstGeom>
        </p:spPr>
        <p:txBody>
          <a:bodyPr/>
          <a:lstStyle>
            <a:lvl1pPr marL="0" indent="0" algn="l">
              <a:lnSpc>
                <a:spcPct val="100000"/>
              </a:lnSpc>
              <a:spcBef>
                <a:spcPts val="300"/>
              </a:spcBef>
              <a:spcAft>
                <a:spcPts val="300"/>
              </a:spcAft>
              <a:buClr>
                <a:schemeClr val="tx2"/>
              </a:buClr>
              <a:buNone/>
              <a:defRPr sz="2400" b="1" i="0">
                <a:solidFill>
                  <a:schemeClr val="tx1"/>
                </a:solidFill>
                <a:latin typeface="Inter Black" panose="02000503000000020004" pitchFamily="2" charset="0"/>
                <a:ea typeface="Inter Black" panose="02000503000000020004" pitchFamily="2" charset="0"/>
                <a:cs typeface="Arial Black" panose="020B0604020202020204" pitchFamily="34" charset="0"/>
              </a:defRPr>
            </a:lvl1pPr>
            <a:lvl2pPr marL="274320" indent="-91440" algn="l">
              <a:lnSpc>
                <a:spcPct val="100000"/>
              </a:lnSpc>
              <a:spcBef>
                <a:spcPts val="300"/>
              </a:spcBef>
              <a:spcAft>
                <a:spcPts val="300"/>
              </a:spcAft>
              <a:buFont typeface="Arial" panose="020B0604020202020204" pitchFamily="34" charset="0"/>
              <a:buChar char="•"/>
              <a:defRPr sz="1000" b="0" i="0">
                <a:solidFill>
                  <a:schemeClr val="accent1"/>
                </a:solidFill>
                <a:latin typeface="Arial" panose="020B0604020202020204" pitchFamily="34" charset="0"/>
                <a:cs typeface="Arial" panose="020B0604020202020204" pitchFamily="34" charset="0"/>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Title Goes Here</a:t>
            </a:r>
          </a:p>
        </p:txBody>
      </p:sp>
      <p:sp>
        <p:nvSpPr>
          <p:cNvPr id="7" name="Picture Placeholder 31">
            <a:extLst>
              <a:ext uri="{FF2B5EF4-FFF2-40B4-BE49-F238E27FC236}">
                <a16:creationId xmlns:a16="http://schemas.microsoft.com/office/drawing/2014/main" id="{EBEA909D-0562-4BDC-F243-201194C04DA7}"/>
              </a:ext>
            </a:extLst>
          </p:cNvPr>
          <p:cNvSpPr>
            <a:spLocks noGrp="1"/>
          </p:cNvSpPr>
          <p:nvPr>
            <p:ph type="pic" sz="quarter" idx="21" hasCustomPrompt="1"/>
          </p:nvPr>
        </p:nvSpPr>
        <p:spPr>
          <a:xfrm>
            <a:off x="711917" y="289719"/>
            <a:ext cx="2646363" cy="599281"/>
          </a:xfrm>
          <a:prstGeom prst="rect">
            <a:avLst/>
          </a:prstGeom>
        </p:spPr>
        <p:txBody>
          <a:bodyPr/>
          <a:lstStyle>
            <a:lvl1pPr marL="0" indent="0">
              <a:buClr>
                <a:schemeClr val="tx2"/>
              </a:buClr>
              <a:buNone/>
              <a:defRPr>
                <a:solidFill>
                  <a:schemeClr val="tx1"/>
                </a:solidFill>
                <a:latin typeface="Inter" panose="02000503000000020004" pitchFamily="2" charset="0"/>
                <a:ea typeface="Inter" panose="02000503000000020004" pitchFamily="2" charset="0"/>
              </a:defRPr>
            </a:lvl1pPr>
          </a:lstStyle>
          <a:p>
            <a:r>
              <a:rPr lang="en-US"/>
              <a:t>Logo</a:t>
            </a:r>
          </a:p>
        </p:txBody>
      </p:sp>
      <p:cxnSp>
        <p:nvCxnSpPr>
          <p:cNvPr id="9" name="Straight Connector 8">
            <a:extLst>
              <a:ext uri="{FF2B5EF4-FFF2-40B4-BE49-F238E27FC236}">
                <a16:creationId xmlns:a16="http://schemas.microsoft.com/office/drawing/2014/main" id="{5418D26A-38C5-94FC-9683-70B950674971}"/>
              </a:ext>
            </a:extLst>
          </p:cNvPr>
          <p:cNvCxnSpPr>
            <a:cxnSpLocks/>
          </p:cNvCxnSpPr>
          <p:nvPr userDrawn="1"/>
        </p:nvCxnSpPr>
        <p:spPr>
          <a:xfrm>
            <a:off x="8503920" y="491038"/>
            <a:ext cx="0" cy="80028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11" name="Graphic 10" descr="Money outline">
            <a:extLst>
              <a:ext uri="{FF2B5EF4-FFF2-40B4-BE49-F238E27FC236}">
                <a16:creationId xmlns:a16="http://schemas.microsoft.com/office/drawing/2014/main" id="{D48E8651-ED81-301B-0EA1-CEB48DE538E5}"/>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137108" y="286806"/>
            <a:ext cx="457201" cy="457201"/>
          </a:xfrm>
          <a:prstGeom prst="rect">
            <a:avLst/>
          </a:prstGeom>
        </p:spPr>
      </p:pic>
      <p:pic>
        <p:nvPicPr>
          <p:cNvPr id="12" name="Graphic 11" descr="Users outline">
            <a:extLst>
              <a:ext uri="{FF2B5EF4-FFF2-40B4-BE49-F238E27FC236}">
                <a16:creationId xmlns:a16="http://schemas.microsoft.com/office/drawing/2014/main" id="{A5CAED4B-8C9B-1A3B-3769-608BE45119D8}"/>
              </a:ext>
            </a:extLst>
          </p:cNvPr>
          <p:cNvPicPr>
            <a:picLocks noChangeAspect="1"/>
          </p:cNvPicPr>
          <p:nvPr userDrawn="1"/>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023830" y="324668"/>
            <a:ext cx="457201" cy="457201"/>
          </a:xfrm>
          <a:prstGeom prst="rect">
            <a:avLst/>
          </a:prstGeom>
        </p:spPr>
      </p:pic>
      <p:pic>
        <p:nvPicPr>
          <p:cNvPr id="14" name="Graphic 13" descr="Gears outline">
            <a:extLst>
              <a:ext uri="{FF2B5EF4-FFF2-40B4-BE49-F238E27FC236}">
                <a16:creationId xmlns:a16="http://schemas.microsoft.com/office/drawing/2014/main" id="{D57B8D71-B02A-3C11-9F3A-6497E23DCE31}"/>
              </a:ext>
            </a:extLst>
          </p:cNvPr>
          <p:cNvPicPr>
            <a:picLocks noChangeAspect="1"/>
          </p:cNvPicPr>
          <p:nvPr userDrawn="1"/>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rot="939741">
            <a:off x="7383891" y="286819"/>
            <a:ext cx="457188" cy="457188"/>
          </a:xfrm>
          <a:prstGeom prst="rect">
            <a:avLst/>
          </a:prstGeom>
        </p:spPr>
      </p:pic>
      <p:sp>
        <p:nvSpPr>
          <p:cNvPr id="15" name="Content Placeholder 2">
            <a:extLst>
              <a:ext uri="{FF2B5EF4-FFF2-40B4-BE49-F238E27FC236}">
                <a16:creationId xmlns:a16="http://schemas.microsoft.com/office/drawing/2014/main" id="{EB691A73-A733-87FC-210F-2F11965F9F95}"/>
              </a:ext>
            </a:extLst>
          </p:cNvPr>
          <p:cNvSpPr>
            <a:spLocks noGrp="1"/>
          </p:cNvSpPr>
          <p:nvPr>
            <p:ph idx="14" hasCustomPrompt="1"/>
          </p:nvPr>
        </p:nvSpPr>
        <p:spPr>
          <a:xfrm>
            <a:off x="6951692" y="781870"/>
            <a:ext cx="1321586" cy="561254"/>
          </a:xfrm>
          <a:prstGeom prst="rect">
            <a:avLst/>
          </a:prstGeom>
        </p:spPr>
        <p:txBody>
          <a:bodyPr anchor="t"/>
          <a:lstStyle>
            <a:lvl1pPr marL="0" indent="0" algn="ctr">
              <a:lnSpc>
                <a:spcPct val="100000"/>
              </a:lnSpc>
              <a:spcAft>
                <a:spcPts val="0"/>
              </a:spcAft>
              <a:buNone/>
              <a:defRPr sz="800" spc="300">
                <a:solidFill>
                  <a:schemeClr val="tx1"/>
                </a:solidFill>
                <a:latin typeface="+mn-lt"/>
              </a:defRPr>
            </a:lvl1pPr>
            <a:lvl2pPr marL="0" indent="0" algn="ctr">
              <a:lnSpc>
                <a:spcPct val="100000"/>
              </a:lnSpc>
              <a:spcAft>
                <a:spcPts val="0"/>
              </a:spcAft>
              <a:buClr>
                <a:schemeClr val="accent6"/>
              </a:buClr>
              <a:buFont typeface="Courier New" panose="02070309020205020404" pitchFamily="49" charset="0"/>
              <a:buNone/>
              <a:defRPr sz="1000">
                <a:solidFill>
                  <a:schemeClr val="tx1"/>
                </a:solidFill>
                <a:latin typeface="+mn-lt"/>
              </a:defRPr>
            </a:lvl2pPr>
            <a:lvl3pPr marL="502920" indent="-164592" algn="ctr">
              <a:lnSpc>
                <a:spcPct val="100000"/>
              </a:lnSpc>
              <a:spcAft>
                <a:spcPts val="600"/>
              </a:spcAft>
              <a:buClr>
                <a:schemeClr val="accent6"/>
              </a:buClr>
              <a:buFont typeface="Arial" panose="020B0604020202020204" pitchFamily="34" charset="0"/>
              <a:buChar char="•"/>
              <a:defRPr sz="1000">
                <a:solidFill>
                  <a:schemeClr val="tx1">
                    <a:lumMod val="50000"/>
                    <a:lumOff val="50000"/>
                  </a:schemeClr>
                </a:solidFill>
                <a:latin typeface="+mn-lt"/>
              </a:defRPr>
            </a:lvl3pPr>
            <a:lvl4pPr marL="742950" marR="0" indent="-194310" algn="ctr" defTabSz="914400" rtl="0" eaLnBrk="1" fontAlgn="auto" latinLnBrk="0" hangingPunct="1">
              <a:lnSpc>
                <a:spcPct val="100000"/>
              </a:lnSpc>
              <a:spcBef>
                <a:spcPts val="500"/>
              </a:spcBef>
              <a:spcAft>
                <a:spcPts val="600"/>
              </a:spcAft>
              <a:buClr>
                <a:schemeClr val="accent6"/>
              </a:buClr>
              <a:buSzTx/>
              <a:buFont typeface="System Font Regular"/>
              <a:buChar char="–"/>
              <a:tabLst/>
              <a:defRPr sz="900">
                <a:solidFill>
                  <a:schemeClr val="tx1">
                    <a:lumMod val="50000"/>
                    <a:lumOff val="50000"/>
                  </a:schemeClr>
                </a:solidFill>
                <a:latin typeface="+mn-lt"/>
              </a:defRPr>
            </a:lvl4pPr>
            <a:lvl5pPr marL="925830" indent="-194310" algn="ctr">
              <a:lnSpc>
                <a:spcPct val="100000"/>
              </a:lnSpc>
              <a:spcAft>
                <a:spcPts val="600"/>
              </a:spcAft>
              <a:buClr>
                <a:schemeClr val="accent6"/>
              </a:buClr>
              <a:buFont typeface="System Font Regular"/>
              <a:buChar char="-"/>
              <a:defRPr sz="900">
                <a:solidFill>
                  <a:schemeClr val="tx1">
                    <a:lumMod val="50000"/>
                    <a:lumOff val="50000"/>
                  </a:schemeClr>
                </a:solidFill>
                <a:latin typeface="+mn-lt"/>
              </a:defRPr>
            </a:lvl5pPr>
          </a:lstStyle>
          <a:p>
            <a:pPr lvl="0"/>
            <a:r>
              <a:rPr lang="en-US"/>
              <a:t>CLICK TO EDIT TEXT</a:t>
            </a:r>
          </a:p>
          <a:p>
            <a:pPr lvl="1"/>
            <a:r>
              <a:rPr lang="en-US"/>
              <a:t>Second level</a:t>
            </a:r>
          </a:p>
        </p:txBody>
      </p:sp>
      <p:sp>
        <p:nvSpPr>
          <p:cNvPr id="16" name="Content Placeholder 2">
            <a:extLst>
              <a:ext uri="{FF2B5EF4-FFF2-40B4-BE49-F238E27FC236}">
                <a16:creationId xmlns:a16="http://schemas.microsoft.com/office/drawing/2014/main" id="{03F823F0-1D6F-C44E-C58B-4C8A9B5F51F9}"/>
              </a:ext>
            </a:extLst>
          </p:cNvPr>
          <p:cNvSpPr>
            <a:spLocks noGrp="1"/>
          </p:cNvSpPr>
          <p:nvPr>
            <p:ph idx="23" hasCustomPrompt="1"/>
          </p:nvPr>
        </p:nvSpPr>
        <p:spPr>
          <a:xfrm>
            <a:off x="8748381" y="781870"/>
            <a:ext cx="1321586" cy="561254"/>
          </a:xfrm>
          <a:prstGeom prst="rect">
            <a:avLst/>
          </a:prstGeom>
        </p:spPr>
        <p:txBody>
          <a:bodyPr anchor="t"/>
          <a:lstStyle>
            <a:lvl1pPr marL="0" indent="0" algn="ctr">
              <a:lnSpc>
                <a:spcPct val="100000"/>
              </a:lnSpc>
              <a:spcAft>
                <a:spcPts val="0"/>
              </a:spcAft>
              <a:buNone/>
              <a:defRPr sz="800" spc="300">
                <a:solidFill>
                  <a:schemeClr val="tx1"/>
                </a:solidFill>
                <a:latin typeface="+mn-lt"/>
              </a:defRPr>
            </a:lvl1pPr>
            <a:lvl2pPr marL="0" indent="0" algn="ctr">
              <a:lnSpc>
                <a:spcPct val="100000"/>
              </a:lnSpc>
              <a:spcAft>
                <a:spcPts val="0"/>
              </a:spcAft>
              <a:buClr>
                <a:schemeClr val="accent6"/>
              </a:buClr>
              <a:buFont typeface="Courier New" panose="02070309020205020404" pitchFamily="49" charset="0"/>
              <a:buNone/>
              <a:defRPr sz="1000">
                <a:solidFill>
                  <a:schemeClr val="tx1"/>
                </a:solidFill>
                <a:latin typeface="+mn-lt"/>
              </a:defRPr>
            </a:lvl2pPr>
            <a:lvl3pPr marL="502920" indent="-164592" algn="ctr">
              <a:lnSpc>
                <a:spcPct val="100000"/>
              </a:lnSpc>
              <a:spcAft>
                <a:spcPts val="600"/>
              </a:spcAft>
              <a:buClr>
                <a:schemeClr val="accent6"/>
              </a:buClr>
              <a:buFont typeface="Arial" panose="020B0604020202020204" pitchFamily="34" charset="0"/>
              <a:buChar char="•"/>
              <a:defRPr sz="1000">
                <a:solidFill>
                  <a:schemeClr val="tx1">
                    <a:lumMod val="50000"/>
                    <a:lumOff val="50000"/>
                  </a:schemeClr>
                </a:solidFill>
                <a:latin typeface="+mn-lt"/>
              </a:defRPr>
            </a:lvl3pPr>
            <a:lvl4pPr marL="742950" marR="0" indent="-194310" algn="ctr" defTabSz="914400" rtl="0" eaLnBrk="1" fontAlgn="auto" latinLnBrk="0" hangingPunct="1">
              <a:lnSpc>
                <a:spcPct val="100000"/>
              </a:lnSpc>
              <a:spcBef>
                <a:spcPts val="500"/>
              </a:spcBef>
              <a:spcAft>
                <a:spcPts val="600"/>
              </a:spcAft>
              <a:buClr>
                <a:schemeClr val="accent6"/>
              </a:buClr>
              <a:buSzTx/>
              <a:buFont typeface="System Font Regular"/>
              <a:buChar char="–"/>
              <a:tabLst/>
              <a:defRPr sz="900">
                <a:solidFill>
                  <a:schemeClr val="tx1">
                    <a:lumMod val="50000"/>
                    <a:lumOff val="50000"/>
                  </a:schemeClr>
                </a:solidFill>
                <a:latin typeface="+mn-lt"/>
              </a:defRPr>
            </a:lvl4pPr>
            <a:lvl5pPr marL="925830" indent="-194310" algn="ctr">
              <a:lnSpc>
                <a:spcPct val="100000"/>
              </a:lnSpc>
              <a:spcAft>
                <a:spcPts val="600"/>
              </a:spcAft>
              <a:buClr>
                <a:schemeClr val="accent6"/>
              </a:buClr>
              <a:buFont typeface="System Font Regular"/>
              <a:buChar char="-"/>
              <a:defRPr sz="900">
                <a:solidFill>
                  <a:schemeClr val="tx1">
                    <a:lumMod val="50000"/>
                    <a:lumOff val="50000"/>
                  </a:schemeClr>
                </a:solidFill>
                <a:latin typeface="+mn-lt"/>
              </a:defRPr>
            </a:lvl5pPr>
          </a:lstStyle>
          <a:p>
            <a:pPr lvl="0"/>
            <a:r>
              <a:rPr lang="en-US"/>
              <a:t>CLICK TO EDIT TEXT</a:t>
            </a:r>
          </a:p>
          <a:p>
            <a:pPr lvl="1"/>
            <a:r>
              <a:rPr lang="en-US"/>
              <a:t>Second level</a:t>
            </a:r>
          </a:p>
        </p:txBody>
      </p:sp>
      <p:sp>
        <p:nvSpPr>
          <p:cNvPr id="18" name="Content Placeholder 2">
            <a:extLst>
              <a:ext uri="{FF2B5EF4-FFF2-40B4-BE49-F238E27FC236}">
                <a16:creationId xmlns:a16="http://schemas.microsoft.com/office/drawing/2014/main" id="{A8BA34DC-2A5C-6F6D-F567-BC897C36F312}"/>
              </a:ext>
            </a:extLst>
          </p:cNvPr>
          <p:cNvSpPr>
            <a:spLocks noGrp="1"/>
          </p:cNvSpPr>
          <p:nvPr>
            <p:ph idx="24" hasCustomPrompt="1"/>
          </p:nvPr>
        </p:nvSpPr>
        <p:spPr>
          <a:xfrm>
            <a:off x="10569348" y="781870"/>
            <a:ext cx="1430144" cy="561254"/>
          </a:xfrm>
          <a:prstGeom prst="rect">
            <a:avLst/>
          </a:prstGeom>
        </p:spPr>
        <p:txBody>
          <a:bodyPr anchor="t"/>
          <a:lstStyle>
            <a:lvl1pPr marL="0" indent="0" algn="ctr">
              <a:lnSpc>
                <a:spcPct val="100000"/>
              </a:lnSpc>
              <a:spcAft>
                <a:spcPts val="0"/>
              </a:spcAft>
              <a:buNone/>
              <a:defRPr sz="800" spc="300">
                <a:solidFill>
                  <a:schemeClr val="tx1"/>
                </a:solidFill>
                <a:latin typeface="+mn-lt"/>
              </a:defRPr>
            </a:lvl1pPr>
            <a:lvl2pPr marL="0" indent="0" algn="ctr">
              <a:lnSpc>
                <a:spcPct val="100000"/>
              </a:lnSpc>
              <a:spcAft>
                <a:spcPts val="0"/>
              </a:spcAft>
              <a:buClr>
                <a:schemeClr val="accent6"/>
              </a:buClr>
              <a:buFont typeface="Courier New" panose="02070309020205020404" pitchFamily="49" charset="0"/>
              <a:buNone/>
              <a:defRPr sz="1000">
                <a:solidFill>
                  <a:schemeClr val="tx1"/>
                </a:solidFill>
                <a:latin typeface="+mn-lt"/>
              </a:defRPr>
            </a:lvl2pPr>
            <a:lvl3pPr marL="502920" indent="-164592" algn="ctr">
              <a:lnSpc>
                <a:spcPct val="100000"/>
              </a:lnSpc>
              <a:spcAft>
                <a:spcPts val="600"/>
              </a:spcAft>
              <a:buClr>
                <a:schemeClr val="accent6"/>
              </a:buClr>
              <a:buFont typeface="Arial" panose="020B0604020202020204" pitchFamily="34" charset="0"/>
              <a:buChar char="•"/>
              <a:defRPr sz="1000">
                <a:solidFill>
                  <a:schemeClr val="tx1">
                    <a:lumMod val="50000"/>
                    <a:lumOff val="50000"/>
                  </a:schemeClr>
                </a:solidFill>
                <a:latin typeface="+mn-lt"/>
              </a:defRPr>
            </a:lvl3pPr>
            <a:lvl4pPr marL="742950" marR="0" indent="-194310" algn="ctr" defTabSz="914400" rtl="0" eaLnBrk="1" fontAlgn="auto" latinLnBrk="0" hangingPunct="1">
              <a:lnSpc>
                <a:spcPct val="100000"/>
              </a:lnSpc>
              <a:spcBef>
                <a:spcPts val="500"/>
              </a:spcBef>
              <a:spcAft>
                <a:spcPts val="600"/>
              </a:spcAft>
              <a:buClr>
                <a:schemeClr val="accent6"/>
              </a:buClr>
              <a:buSzTx/>
              <a:buFont typeface="System Font Regular"/>
              <a:buChar char="–"/>
              <a:tabLst/>
              <a:defRPr sz="900">
                <a:solidFill>
                  <a:schemeClr val="tx1">
                    <a:lumMod val="50000"/>
                    <a:lumOff val="50000"/>
                  </a:schemeClr>
                </a:solidFill>
                <a:latin typeface="+mn-lt"/>
              </a:defRPr>
            </a:lvl4pPr>
            <a:lvl5pPr marL="925830" indent="-194310" algn="ctr">
              <a:lnSpc>
                <a:spcPct val="100000"/>
              </a:lnSpc>
              <a:spcAft>
                <a:spcPts val="600"/>
              </a:spcAft>
              <a:buClr>
                <a:schemeClr val="accent6"/>
              </a:buClr>
              <a:buFont typeface="System Font Regular"/>
              <a:buChar char="-"/>
              <a:defRPr sz="900">
                <a:solidFill>
                  <a:schemeClr val="tx1">
                    <a:lumMod val="50000"/>
                    <a:lumOff val="50000"/>
                  </a:schemeClr>
                </a:solidFill>
                <a:latin typeface="+mn-lt"/>
              </a:defRPr>
            </a:lvl5pPr>
          </a:lstStyle>
          <a:p>
            <a:pPr lvl="0"/>
            <a:r>
              <a:rPr lang="en-US"/>
              <a:t>CLICK TO EDIT TEXT</a:t>
            </a:r>
          </a:p>
          <a:p>
            <a:pPr lvl="1"/>
            <a:r>
              <a:rPr lang="en-US"/>
              <a:t>Second level</a:t>
            </a:r>
          </a:p>
        </p:txBody>
      </p:sp>
      <p:cxnSp>
        <p:nvCxnSpPr>
          <p:cNvPr id="19" name="Straight Connector 18">
            <a:extLst>
              <a:ext uri="{FF2B5EF4-FFF2-40B4-BE49-F238E27FC236}">
                <a16:creationId xmlns:a16="http://schemas.microsoft.com/office/drawing/2014/main" id="{9B5F5761-D10D-F0E2-7FE6-1B5C7D925FF9}"/>
              </a:ext>
            </a:extLst>
          </p:cNvPr>
          <p:cNvCxnSpPr>
            <a:cxnSpLocks/>
          </p:cNvCxnSpPr>
          <p:nvPr userDrawn="1"/>
        </p:nvCxnSpPr>
        <p:spPr>
          <a:xfrm>
            <a:off x="10316678" y="491038"/>
            <a:ext cx="0" cy="80028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a16="http://schemas.microsoft.com/office/drawing/2014/main" id="{47C7195A-657C-0B0A-BD05-99E9C4261377}"/>
              </a:ext>
            </a:extLst>
          </p:cNvPr>
          <p:cNvPicPr>
            <a:picLocks noChangeAspect="1"/>
          </p:cNvPicPr>
          <p:nvPr userDrawn="1"/>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92327" y="4960379"/>
            <a:ext cx="884069" cy="718415"/>
          </a:xfrm>
          <a:prstGeom prst="rect">
            <a:avLst/>
          </a:prstGeom>
        </p:spPr>
      </p:pic>
    </p:spTree>
    <p:extLst>
      <p:ext uri="{BB962C8B-B14F-4D97-AF65-F5344CB8AC3E}">
        <p14:creationId xmlns:p14="http://schemas.microsoft.com/office/powerpoint/2010/main" val="3587769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eople 1">
    <p:bg>
      <p:bgPr>
        <a:blipFill dpi="0" rotWithShape="1">
          <a:blip r:embed="rId2" cstate="screen">
            <a:alphaModFix amt="77081"/>
            <a:duotone>
              <a:schemeClr val="accent1">
                <a:shade val="45000"/>
                <a:satMod val="135000"/>
              </a:schemeClr>
              <a:prstClr val="white"/>
            </a:duotone>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7DE8825-2FEC-6F48-A81B-34BB0BF1D5F3}"/>
              </a:ext>
            </a:extLst>
          </p:cNvPr>
          <p:cNvSpPr>
            <a:spLocks noGrp="1"/>
          </p:cNvSpPr>
          <p:nvPr>
            <p:ph type="sldNum" sz="quarter" idx="12"/>
          </p:nvPr>
        </p:nvSpPr>
        <p:spPr/>
        <p:txBody>
          <a:bodyPr/>
          <a:lstStyle/>
          <a:p>
            <a:fld id="{B4F46690-C25B-4348-B0C0-019C781764AB}" type="slidenum">
              <a:rPr lang="en-US" smtClean="0"/>
              <a:t>‹#›</a:t>
            </a:fld>
            <a:endParaRPr lang="en-US"/>
          </a:p>
        </p:txBody>
      </p:sp>
      <p:sp>
        <p:nvSpPr>
          <p:cNvPr id="2" name="Rounded Rectangle 1">
            <a:extLst>
              <a:ext uri="{FF2B5EF4-FFF2-40B4-BE49-F238E27FC236}">
                <a16:creationId xmlns:a16="http://schemas.microsoft.com/office/drawing/2014/main" id="{91459CFE-1573-F5D7-DE8F-E9A19A5F12B3}"/>
              </a:ext>
            </a:extLst>
          </p:cNvPr>
          <p:cNvSpPr/>
          <p:nvPr/>
        </p:nvSpPr>
        <p:spPr>
          <a:xfrm>
            <a:off x="4576466" y="1741839"/>
            <a:ext cx="3039067" cy="4531621"/>
          </a:xfrm>
          <a:prstGeom prst="roundRect">
            <a:avLst>
              <a:gd name="adj" fmla="val 5991"/>
            </a:avLst>
          </a:prstGeom>
          <a:solidFill>
            <a:schemeClr val="lt1"/>
          </a:solidFill>
          <a:ln>
            <a:noFill/>
          </a:ln>
          <a:effectLst>
            <a:outerShdw blurRad="391711" dist="38100" dir="8100000" algn="tr" rotWithShape="0">
              <a:schemeClr val="bg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15">
            <a:extLst>
              <a:ext uri="{FF2B5EF4-FFF2-40B4-BE49-F238E27FC236}">
                <a16:creationId xmlns:a16="http://schemas.microsoft.com/office/drawing/2014/main" id="{66AE1247-7226-5F8B-A81A-ADE4C6A5CD43}"/>
              </a:ext>
            </a:extLst>
          </p:cNvPr>
          <p:cNvSpPr>
            <a:spLocks noGrp="1"/>
          </p:cNvSpPr>
          <p:nvPr>
            <p:ph type="pic" sz="quarter" idx="19"/>
          </p:nvPr>
        </p:nvSpPr>
        <p:spPr>
          <a:xfrm>
            <a:off x="5221012" y="866801"/>
            <a:ext cx="1805028" cy="1862332"/>
          </a:xfrm>
          <a:prstGeom prst="ellipse">
            <a:avLst/>
          </a:prstGeom>
          <a:solidFill>
            <a:schemeClr val="accent1"/>
          </a:solidFill>
        </p:spPr>
        <p:txBody>
          <a:bodyPr anchor="ctr"/>
          <a:lstStyle>
            <a:lvl1pPr marL="0" indent="0" algn="ctr">
              <a:buNone/>
              <a:defRPr sz="2000"/>
            </a:lvl1pPr>
          </a:lstStyle>
          <a:p>
            <a:r>
              <a:rPr lang="en-US"/>
              <a:t>Click icon to add picture</a:t>
            </a:r>
          </a:p>
        </p:txBody>
      </p:sp>
      <p:sp>
        <p:nvSpPr>
          <p:cNvPr id="4" name="Text Placeholder 39">
            <a:extLst>
              <a:ext uri="{FF2B5EF4-FFF2-40B4-BE49-F238E27FC236}">
                <a16:creationId xmlns:a16="http://schemas.microsoft.com/office/drawing/2014/main" id="{F7B5A3D0-DE18-61EE-3E49-666440D223CB}"/>
              </a:ext>
            </a:extLst>
          </p:cNvPr>
          <p:cNvSpPr>
            <a:spLocks noGrp="1"/>
          </p:cNvSpPr>
          <p:nvPr>
            <p:ph type="body" sz="quarter" idx="20" hasCustomPrompt="1"/>
          </p:nvPr>
        </p:nvSpPr>
        <p:spPr>
          <a:xfrm>
            <a:off x="4753268" y="4214431"/>
            <a:ext cx="2649538" cy="1869605"/>
          </a:xfrm>
          <a:prstGeom prst="rect">
            <a:avLst/>
          </a:prstGeom>
        </p:spPr>
        <p:txBody>
          <a:bodyPr/>
          <a:lstStyle>
            <a:lvl1pPr marL="0" indent="0" algn="ctr">
              <a:lnSpc>
                <a:spcPct val="150000"/>
              </a:lnSpc>
              <a:buNone/>
              <a:defRPr sz="1200">
                <a:solidFill>
                  <a:schemeClr val="tx1"/>
                </a:solidFill>
                <a:latin typeface="Inter" panose="02000503000000020004" pitchFamily="2" charset="0"/>
                <a:ea typeface="Inter" panose="02000503000000020004" pitchFamily="2" charset="0"/>
              </a:defRPr>
            </a:lvl1pPr>
            <a:lvl2pPr algn="l">
              <a:defRPr sz="1100">
                <a:solidFill>
                  <a:schemeClr val="tx2"/>
                </a:solidFill>
                <a:latin typeface="+mj-lt"/>
              </a:defRPr>
            </a:lvl2pPr>
            <a:lvl3pPr algn="l">
              <a:defRPr sz="1050">
                <a:solidFill>
                  <a:schemeClr val="tx2"/>
                </a:solidFill>
                <a:latin typeface="+mj-lt"/>
              </a:defRPr>
            </a:lvl3pPr>
            <a:lvl4pPr algn="l">
              <a:defRPr sz="1000">
                <a:solidFill>
                  <a:schemeClr val="tx2"/>
                </a:solidFill>
                <a:latin typeface="+mj-lt"/>
              </a:defRPr>
            </a:lvl4pPr>
            <a:lvl5pPr algn="l">
              <a:defRPr sz="1000">
                <a:solidFill>
                  <a:schemeClr val="tx2"/>
                </a:solidFill>
                <a:latin typeface="+mj-lt"/>
              </a:defRPr>
            </a:lvl5pPr>
          </a:lstStyle>
          <a:p>
            <a:pPr lvl="0"/>
            <a:r>
              <a:rPr lang="en-US"/>
              <a:t>Click to add about section</a:t>
            </a:r>
          </a:p>
        </p:txBody>
      </p:sp>
      <p:sp>
        <p:nvSpPr>
          <p:cNvPr id="5" name="Text Placeholder 41">
            <a:extLst>
              <a:ext uri="{FF2B5EF4-FFF2-40B4-BE49-F238E27FC236}">
                <a16:creationId xmlns:a16="http://schemas.microsoft.com/office/drawing/2014/main" id="{054BD9FD-8010-F14E-F330-7FE21BAE3975}"/>
              </a:ext>
            </a:extLst>
          </p:cNvPr>
          <p:cNvSpPr>
            <a:spLocks noGrp="1"/>
          </p:cNvSpPr>
          <p:nvPr>
            <p:ph type="body" sz="quarter" idx="21" hasCustomPrompt="1"/>
          </p:nvPr>
        </p:nvSpPr>
        <p:spPr>
          <a:xfrm>
            <a:off x="4753268" y="3227137"/>
            <a:ext cx="2649538" cy="320675"/>
          </a:xfrm>
          <a:prstGeom prst="rect">
            <a:avLst/>
          </a:prstGeom>
        </p:spPr>
        <p:txBody>
          <a:bodyPr anchor="b"/>
          <a:lstStyle>
            <a:lvl1pPr marL="0" indent="0" algn="ctr">
              <a:buNone/>
              <a:defRPr sz="1400" b="1">
                <a:solidFill>
                  <a:schemeClr val="tx1"/>
                </a:solidFill>
                <a:latin typeface="Inter" panose="02000503000000020004" pitchFamily="2" charset="0"/>
                <a:ea typeface="Inter" panose="02000503000000020004" pitchFamily="2" charset="0"/>
              </a:defRPr>
            </a:lvl1pPr>
          </a:lstStyle>
          <a:p>
            <a:pPr lvl="0"/>
            <a:r>
              <a:rPr lang="en-US"/>
              <a:t>First Name Last Name</a:t>
            </a:r>
          </a:p>
        </p:txBody>
      </p:sp>
      <p:sp>
        <p:nvSpPr>
          <p:cNvPr id="7" name="Text Placeholder 41">
            <a:extLst>
              <a:ext uri="{FF2B5EF4-FFF2-40B4-BE49-F238E27FC236}">
                <a16:creationId xmlns:a16="http://schemas.microsoft.com/office/drawing/2014/main" id="{D1A4A7D3-B78E-D15E-9CAE-181679306F1F}"/>
              </a:ext>
            </a:extLst>
          </p:cNvPr>
          <p:cNvSpPr>
            <a:spLocks noGrp="1"/>
          </p:cNvSpPr>
          <p:nvPr>
            <p:ph type="body" sz="quarter" idx="22" hasCustomPrompt="1"/>
          </p:nvPr>
        </p:nvSpPr>
        <p:spPr>
          <a:xfrm>
            <a:off x="4753268" y="3659059"/>
            <a:ext cx="2649538" cy="407185"/>
          </a:xfrm>
          <a:prstGeom prst="rect">
            <a:avLst/>
          </a:prstGeom>
        </p:spPr>
        <p:txBody>
          <a:bodyPr anchor="ctr"/>
          <a:lstStyle>
            <a:lvl1pPr marL="0" indent="0" algn="ctr">
              <a:buNone/>
              <a:defRPr sz="1100" b="0" spc="300">
                <a:solidFill>
                  <a:schemeClr val="tx2"/>
                </a:solidFill>
                <a:latin typeface="Inter" panose="02000503000000020004" pitchFamily="2" charset="0"/>
                <a:ea typeface="Inter" panose="02000503000000020004" pitchFamily="2" charset="0"/>
              </a:defRPr>
            </a:lvl1pPr>
          </a:lstStyle>
          <a:p>
            <a:pPr lvl="0"/>
            <a:r>
              <a:rPr lang="en-US"/>
              <a:t>Title</a:t>
            </a:r>
          </a:p>
        </p:txBody>
      </p:sp>
    </p:spTree>
    <p:extLst>
      <p:ext uri="{BB962C8B-B14F-4D97-AF65-F5344CB8AC3E}">
        <p14:creationId xmlns:p14="http://schemas.microsoft.com/office/powerpoint/2010/main" val="310367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1000"/>
                                        <p:tgtEl>
                                          <p:spTgt spid="4">
                                            <p:txEl>
                                              <p:pRg st="0" end="0"/>
                                            </p:txEl>
                                          </p:spTgt>
                                        </p:tgtEl>
                                      </p:cBhvr>
                                    </p:animEffect>
                                    <p:anim calcmode="lin" valueType="num">
                                      <p:cBhvr>
                                        <p:cTn id="1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1000"/>
                                        <p:tgtEl>
                                          <p:spTgt spid="5">
                                            <p:txEl>
                                              <p:pRg st="0" end="0"/>
                                            </p:txEl>
                                          </p:spTgt>
                                        </p:tgtEl>
                                      </p:cBhvr>
                                    </p:animEffect>
                                    <p:anim calcmode="lin" valueType="num">
                                      <p:cBhvr>
                                        <p:cTn id="23"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5">
                                            <p:txEl>
                                              <p:pRg st="0" end="0"/>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1000"/>
                                        <p:tgtEl>
                                          <p:spTgt spid="7">
                                            <p:txEl>
                                              <p:pRg st="0" end="0"/>
                                            </p:txEl>
                                          </p:spTgt>
                                        </p:tgtEl>
                                      </p:cBhvr>
                                    </p:animEffect>
                                    <p:anim calcmode="lin" valueType="num">
                                      <p:cBhvr>
                                        <p:cTn id="2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build="p">
        <p:tmplLst>
          <p:tmpl lvl="1">
            <p:tnLst>
              <p:par>
                <p:cTn presetID="42"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1000"/>
                        <p:tgtEl>
                          <p:spTgt spid="4"/>
                        </p:tgtEl>
                      </p:cBhvr>
                    </p:animEffect>
                    <p:anim calcmode="lin" valueType="num">
                      <p:cBhvr>
                        <p:cTn dur="1000" fill="hold"/>
                        <p:tgtEl>
                          <p:spTgt spid="4"/>
                        </p:tgtEl>
                        <p:attrNameLst>
                          <p:attrName>ppt_x</p:attrName>
                        </p:attrNameLst>
                      </p:cBhvr>
                      <p:tavLst>
                        <p:tav tm="0">
                          <p:val>
                            <p:strVal val="#ppt_x"/>
                          </p:val>
                        </p:tav>
                        <p:tav tm="100000">
                          <p:val>
                            <p:strVal val="#ppt_x"/>
                          </p:val>
                        </p:tav>
                      </p:tavLst>
                    </p:anim>
                    <p:anim calcmode="lin" valueType="num">
                      <p:cBhvr>
                        <p:cTn dur="1000" fill="hold"/>
                        <p:tgtEl>
                          <p:spTgt spid="4"/>
                        </p:tgtEl>
                        <p:attrNameLst>
                          <p:attrName>ppt_y</p:attrName>
                        </p:attrNameLst>
                      </p:cBhvr>
                      <p:tavLst>
                        <p:tav tm="0">
                          <p:val>
                            <p:strVal val="#ppt_y+.1"/>
                          </p:val>
                        </p:tav>
                        <p:tav tm="100000">
                          <p:val>
                            <p:strVal val="#ppt_y"/>
                          </p:val>
                        </p:tav>
                      </p:tavLst>
                    </p:anim>
                  </p:childTnLst>
                </p:cTn>
              </p:par>
            </p:tnLst>
          </p:tmpl>
        </p:tmplLst>
      </p:bldP>
      <p:bldP spid="5" grpId="0" build="p">
        <p:tmplLst>
          <p:tmpl lvl="1">
            <p:tnLst>
              <p:par>
                <p:cTn presetID="42"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1000"/>
                        <p:tgtEl>
                          <p:spTgt spid="5"/>
                        </p:tgtEl>
                      </p:cBhvr>
                    </p:animEffect>
                    <p:anim calcmode="lin" valueType="num">
                      <p:cBhvr>
                        <p:cTn dur="1000" fill="hold"/>
                        <p:tgtEl>
                          <p:spTgt spid="5"/>
                        </p:tgtEl>
                        <p:attrNameLst>
                          <p:attrName>ppt_x</p:attrName>
                        </p:attrNameLst>
                      </p:cBhvr>
                      <p:tavLst>
                        <p:tav tm="0">
                          <p:val>
                            <p:strVal val="#ppt_x"/>
                          </p:val>
                        </p:tav>
                        <p:tav tm="100000">
                          <p:val>
                            <p:strVal val="#ppt_x"/>
                          </p:val>
                        </p:tav>
                      </p:tavLst>
                    </p:anim>
                    <p:anim calcmode="lin" valueType="num">
                      <p:cBhvr>
                        <p:cTn dur="1000" fill="hold"/>
                        <p:tgtEl>
                          <p:spTgt spid="5"/>
                        </p:tgtEl>
                        <p:attrNameLst>
                          <p:attrName>ppt_y</p:attrName>
                        </p:attrNameLst>
                      </p:cBhvr>
                      <p:tavLst>
                        <p:tav tm="0">
                          <p:val>
                            <p:strVal val="#ppt_y+.1"/>
                          </p:val>
                        </p:tav>
                        <p:tav tm="100000">
                          <p:val>
                            <p:strVal val="#ppt_y"/>
                          </p:val>
                        </p:tav>
                      </p:tavLst>
                    </p:anim>
                  </p:childTnLst>
                </p:cTn>
              </p:par>
            </p:tnLst>
          </p:tmpl>
        </p:tmplLst>
      </p:bldP>
      <p:bldP spid="7" grpId="0" build="p">
        <p:tmplLst>
          <p:tmpl lvl="1">
            <p:tnLst>
              <p:par>
                <p:cTn presetID="42"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Photo">
    <p:bg>
      <p:bgPr>
        <a:solidFill>
          <a:schemeClr val="accent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C8D748BC-516E-4845-B12A-13E6CC72EEE6}"/>
              </a:ext>
            </a:extLst>
          </p:cNvPr>
          <p:cNvSpPr>
            <a:spLocks noGrp="1"/>
          </p:cNvSpPr>
          <p:nvPr>
            <p:ph type="pic" sz="quarter" idx="11" hasCustomPrompt="1"/>
          </p:nvPr>
        </p:nvSpPr>
        <p:spPr>
          <a:xfrm>
            <a:off x="0" y="0"/>
            <a:ext cx="12192000" cy="6858000"/>
          </a:xfrm>
          <a:prstGeom prst="rect">
            <a:avLst/>
          </a:prstGeom>
          <a:solidFill>
            <a:schemeClr val="bg2"/>
          </a:solidFill>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b="1">
                <a:solidFill>
                  <a:schemeClr val="bg1"/>
                </a:solidFill>
                <a:latin typeface="Inter" panose="02000503000000020004" pitchFamily="2" charset="0"/>
                <a:ea typeface="Inter" panose="02000503000000020004" pitchFamily="2"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GRAPHIC</a:t>
            </a:r>
          </a:p>
        </p:txBody>
      </p:sp>
    </p:spTree>
    <p:extLst>
      <p:ext uri="{BB962C8B-B14F-4D97-AF65-F5344CB8AC3E}">
        <p14:creationId xmlns:p14="http://schemas.microsoft.com/office/powerpoint/2010/main" val="223487828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Photo 2">
    <p:bg>
      <p:bgPr>
        <a:solidFill>
          <a:schemeClr val="tx2"/>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C8D748BC-516E-4845-B12A-13E6CC72EEE6}"/>
              </a:ext>
            </a:extLst>
          </p:cNvPr>
          <p:cNvSpPr>
            <a:spLocks noGrp="1"/>
          </p:cNvSpPr>
          <p:nvPr>
            <p:ph type="pic" sz="quarter" idx="11" hasCustomPrompt="1"/>
          </p:nvPr>
        </p:nvSpPr>
        <p:spPr>
          <a:xfrm>
            <a:off x="0" y="0"/>
            <a:ext cx="12192000" cy="6858000"/>
          </a:xfrm>
          <a:prstGeom prst="rect">
            <a:avLst/>
          </a:prstGeom>
          <a:solidFill>
            <a:schemeClr val="tx2"/>
          </a:solidFill>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b="1">
                <a:solidFill>
                  <a:schemeClr val="bg1"/>
                </a:solidFill>
                <a:latin typeface="Inter" panose="02000503000000020004" pitchFamily="2" charset="0"/>
                <a:ea typeface="Inter" panose="02000503000000020004" pitchFamily="2"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GRAPHIC</a:t>
            </a:r>
          </a:p>
        </p:txBody>
      </p:sp>
    </p:spTree>
    <p:extLst>
      <p:ext uri="{BB962C8B-B14F-4D97-AF65-F5344CB8AC3E}">
        <p14:creationId xmlns:p14="http://schemas.microsoft.com/office/powerpoint/2010/main" val="290967953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Section Break 1">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64CEB1-98CE-50BB-8552-19A3006F672B}"/>
              </a:ext>
            </a:extLst>
          </p:cNvPr>
          <p:cNvPicPr>
            <a:picLocks noChangeAspect="1"/>
          </p:cNvPicPr>
          <p:nvPr/>
        </p:nvPicPr>
        <p:blipFill rotWithShape="1">
          <a:blip r:embed="rId2" cstate="print">
            <a:alphaModFix amt="45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Text Placeholder 2">
            <a:extLst>
              <a:ext uri="{FF2B5EF4-FFF2-40B4-BE49-F238E27FC236}">
                <a16:creationId xmlns:a16="http://schemas.microsoft.com/office/drawing/2014/main" id="{7D91C219-9696-DC89-4D2E-57573233BE54}"/>
              </a:ext>
            </a:extLst>
          </p:cNvPr>
          <p:cNvSpPr>
            <a:spLocks noGrp="1"/>
          </p:cNvSpPr>
          <p:nvPr>
            <p:ph type="body" sz="quarter" idx="10" hasCustomPrompt="1"/>
          </p:nvPr>
        </p:nvSpPr>
        <p:spPr>
          <a:xfrm>
            <a:off x="729049" y="2022668"/>
            <a:ext cx="10693202" cy="2945381"/>
          </a:xfrm>
          <a:prstGeom prst="roundRect">
            <a:avLst>
              <a:gd name="adj" fmla="val 0"/>
            </a:avLst>
          </a:prstGeom>
          <a:noFill/>
          <a:ln w="25400" cap="rnd">
            <a:noFill/>
            <a:round/>
          </a:ln>
        </p:spPr>
        <p:style>
          <a:lnRef idx="2">
            <a:schemeClr val="accent2"/>
          </a:lnRef>
          <a:fillRef idx="1">
            <a:schemeClr val="lt1"/>
          </a:fillRef>
          <a:effectRef idx="0">
            <a:schemeClr val="accent2"/>
          </a:effectRef>
          <a:fontRef idx="minor">
            <a:schemeClr val="dk1"/>
          </a:fontRef>
        </p:style>
        <p:txBody>
          <a:bodyPr anchor="ctr"/>
          <a:lstStyle>
            <a:lvl1pPr marL="0" indent="0" algn="l">
              <a:buNone/>
              <a:defRPr sz="9600" b="1" spc="300">
                <a:solidFill>
                  <a:schemeClr val="bg1"/>
                </a:solidFill>
                <a:latin typeface="Inter" panose="02000503000000020004" pitchFamily="2" charset="0"/>
                <a:ea typeface="Inter" panose="02000503000000020004" pitchFamily="2" charset="0"/>
              </a:defRPr>
            </a:lvl1pPr>
          </a:lstStyle>
          <a:p>
            <a:pPr lvl="0"/>
            <a:r>
              <a:rPr lang="en-US"/>
              <a:t>Section Break Title</a:t>
            </a:r>
          </a:p>
        </p:txBody>
      </p:sp>
    </p:spTree>
    <p:extLst>
      <p:ext uri="{BB962C8B-B14F-4D97-AF65-F5344CB8AC3E}">
        <p14:creationId xmlns:p14="http://schemas.microsoft.com/office/powerpoint/2010/main" val="3541170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1000"/>
                        <p:tgtEl>
                          <p:spTgt spid="3"/>
                        </p:tgtEl>
                      </p:cBhvr>
                    </p:animEffect>
                  </p:childTnLst>
                </p:cTn>
              </p:par>
            </p:tnLst>
          </p:tmpl>
        </p:tmplLst>
      </p:bldP>
    </p:bld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Section Break 2">
    <p:bg>
      <p:bgPr>
        <a:solidFill>
          <a:schemeClr val="bg2"/>
        </a:solidFill>
        <a:effectLst/>
      </p:bgPr>
    </p:bg>
    <p:spTree>
      <p:nvGrpSpPr>
        <p:cNvPr id="1" name=""/>
        <p:cNvGrpSpPr/>
        <p:nvPr/>
      </p:nvGrpSpPr>
      <p:grpSpPr>
        <a:xfrm>
          <a:off x="0" y="0"/>
          <a:ext cx="0" cy="0"/>
          <a:chOff x="0" y="0"/>
          <a:chExt cx="0" cy="0"/>
        </a:xfrm>
      </p:grpSpPr>
      <p:pic>
        <p:nvPicPr>
          <p:cNvPr id="6" name="Picture 5" descr="A close-up of a network&#10;&#10;Description automatically generated">
            <a:extLst>
              <a:ext uri="{FF2B5EF4-FFF2-40B4-BE49-F238E27FC236}">
                <a16:creationId xmlns:a16="http://schemas.microsoft.com/office/drawing/2014/main" id="{F52F96B4-818B-B9DF-D8FD-02BA5790577C}"/>
              </a:ext>
            </a:extLst>
          </p:cNvPr>
          <p:cNvPicPr>
            <a:picLocks noChangeAspect="1"/>
          </p:cNvPicPr>
          <p:nvPr/>
        </p:nvPicPr>
        <p:blipFill rotWithShape="1">
          <a:blip r:embed="rId2" cstate="screen">
            <a:alphaModFix amt="15000"/>
            <a:duotone>
              <a:schemeClr val="bg2">
                <a:shade val="45000"/>
                <a:satMod val="135000"/>
              </a:schemeClr>
              <a:prstClr val="white"/>
            </a:duotone>
            <a:extLst>
              <a:ext uri="{28A0092B-C50C-407E-A947-70E740481C1C}">
                <a14:useLocalDpi xmlns:a14="http://schemas.microsoft.com/office/drawing/2010/main"/>
              </a:ext>
            </a:extLst>
          </a:blip>
          <a:srcRect r="-167"/>
          <a:stretch/>
        </p:blipFill>
        <p:spPr>
          <a:xfrm>
            <a:off x="-1" y="-1"/>
            <a:ext cx="12192001" cy="6858001"/>
          </a:xfrm>
          <a:prstGeom prst="rect">
            <a:avLst/>
          </a:prstGeom>
        </p:spPr>
      </p:pic>
      <p:sp>
        <p:nvSpPr>
          <p:cNvPr id="2" name="Text Placeholder 2">
            <a:extLst>
              <a:ext uri="{FF2B5EF4-FFF2-40B4-BE49-F238E27FC236}">
                <a16:creationId xmlns:a16="http://schemas.microsoft.com/office/drawing/2014/main" id="{701FC32B-7E90-8777-0AB6-DBC950226AF1}"/>
              </a:ext>
            </a:extLst>
          </p:cNvPr>
          <p:cNvSpPr>
            <a:spLocks noGrp="1"/>
          </p:cNvSpPr>
          <p:nvPr>
            <p:ph type="body" sz="quarter" idx="10" hasCustomPrompt="1"/>
          </p:nvPr>
        </p:nvSpPr>
        <p:spPr>
          <a:xfrm>
            <a:off x="729049" y="2022668"/>
            <a:ext cx="10693202" cy="2945381"/>
          </a:xfrm>
          <a:prstGeom prst="roundRect">
            <a:avLst>
              <a:gd name="adj" fmla="val 0"/>
            </a:avLst>
          </a:prstGeom>
          <a:noFill/>
          <a:ln w="25400" cap="rnd">
            <a:noFill/>
            <a:round/>
          </a:ln>
        </p:spPr>
        <p:style>
          <a:lnRef idx="2">
            <a:schemeClr val="accent2"/>
          </a:lnRef>
          <a:fillRef idx="1">
            <a:schemeClr val="lt1"/>
          </a:fillRef>
          <a:effectRef idx="0">
            <a:schemeClr val="accent2"/>
          </a:effectRef>
          <a:fontRef idx="minor">
            <a:schemeClr val="dk1"/>
          </a:fontRef>
        </p:style>
        <p:txBody>
          <a:bodyPr anchor="ctr"/>
          <a:lstStyle>
            <a:lvl1pPr marL="0" indent="0" algn="l">
              <a:buNone/>
              <a:defRPr sz="9600" b="1" spc="300">
                <a:solidFill>
                  <a:schemeClr val="bg1"/>
                </a:solidFill>
                <a:latin typeface="Inter" panose="02000503000000020004" pitchFamily="2" charset="0"/>
                <a:ea typeface="Inter" panose="02000503000000020004" pitchFamily="2" charset="0"/>
              </a:defRPr>
            </a:lvl1pPr>
          </a:lstStyle>
          <a:p>
            <a:pPr lvl="0"/>
            <a:r>
              <a:rPr lang="en-US"/>
              <a:t>Section Break Title</a:t>
            </a:r>
          </a:p>
        </p:txBody>
      </p:sp>
    </p:spTree>
    <p:extLst>
      <p:ext uri="{BB962C8B-B14F-4D97-AF65-F5344CB8AC3E}">
        <p14:creationId xmlns:p14="http://schemas.microsoft.com/office/powerpoint/2010/main" val="378480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tmplLst>
          <p:tmpl lvl="1">
            <p:tnLst>
              <p:par>
                <p:cTn presetID="22" presetClass="entr" presetSubtype="8" fill="hold" nodeType="with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wipe(left)">
                      <p:cBhvr>
                        <p:cTn dur="1000"/>
                        <p:tgtEl>
                          <p:spTgt spid="2"/>
                        </p:tgtEl>
                      </p:cBhvr>
                    </p:animEffect>
                  </p:childTnLst>
                </p:cTn>
              </p:par>
            </p:tnLst>
          </p:tmpl>
        </p:tmplLst>
      </p:bldP>
    </p:bld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Section Break 3">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E4D10E-5A12-CA53-1441-C1AAED2EA487}"/>
              </a:ext>
            </a:extLst>
          </p:cNvPr>
          <p:cNvPicPr>
            <a:picLocks noChangeAspect="1"/>
          </p:cNvPicPr>
          <p:nvPr userDrawn="1"/>
        </p:nvPicPr>
        <p:blipFill rotWithShape="1">
          <a:blip r:embed="rId2" cstate="print">
            <a:alphaModFix amt="35000"/>
            <a:extLst>
              <a:ext uri="{28A0092B-C50C-407E-A947-70E740481C1C}">
                <a14:useLocalDpi xmlns:a14="http://schemas.microsoft.com/office/drawing/2010/main"/>
              </a:ext>
            </a:extLst>
          </a:blip>
          <a:srcRect/>
          <a:stretch/>
        </p:blipFill>
        <p:spPr>
          <a:xfrm>
            <a:off x="0" y="0"/>
            <a:ext cx="12192000" cy="6858000"/>
          </a:xfrm>
          <a:prstGeom prst="rect">
            <a:avLst/>
          </a:prstGeom>
          <a:solidFill>
            <a:schemeClr val="bg2"/>
          </a:solidFill>
        </p:spPr>
      </p:pic>
      <p:sp>
        <p:nvSpPr>
          <p:cNvPr id="5" name="Text Placeholder 2">
            <a:extLst>
              <a:ext uri="{FF2B5EF4-FFF2-40B4-BE49-F238E27FC236}">
                <a16:creationId xmlns:a16="http://schemas.microsoft.com/office/drawing/2014/main" id="{1F4FFA9A-F9DB-0B05-CC7E-481A08914221}"/>
              </a:ext>
            </a:extLst>
          </p:cNvPr>
          <p:cNvSpPr>
            <a:spLocks noGrp="1"/>
          </p:cNvSpPr>
          <p:nvPr>
            <p:ph type="body" sz="quarter" idx="10" hasCustomPrompt="1"/>
          </p:nvPr>
        </p:nvSpPr>
        <p:spPr>
          <a:xfrm>
            <a:off x="729049" y="3429000"/>
            <a:ext cx="10693202" cy="2945381"/>
          </a:xfrm>
          <a:prstGeom prst="roundRect">
            <a:avLst>
              <a:gd name="adj" fmla="val 0"/>
            </a:avLst>
          </a:prstGeom>
          <a:noFill/>
          <a:ln w="25400" cap="rnd">
            <a:noFill/>
            <a:round/>
          </a:ln>
        </p:spPr>
        <p:style>
          <a:lnRef idx="2">
            <a:schemeClr val="accent2"/>
          </a:lnRef>
          <a:fillRef idx="1">
            <a:schemeClr val="lt1"/>
          </a:fillRef>
          <a:effectRef idx="0">
            <a:schemeClr val="accent2"/>
          </a:effectRef>
          <a:fontRef idx="minor">
            <a:schemeClr val="dk1"/>
          </a:fontRef>
        </p:style>
        <p:txBody>
          <a:bodyPr anchor="ctr"/>
          <a:lstStyle>
            <a:lvl1pPr marL="0" indent="0" algn="l">
              <a:buNone/>
              <a:defRPr sz="9600" b="1" spc="300">
                <a:solidFill>
                  <a:schemeClr val="bg1"/>
                </a:solidFill>
                <a:latin typeface="Inter" panose="02000503000000020004" pitchFamily="2" charset="0"/>
                <a:ea typeface="Inter" panose="02000503000000020004" pitchFamily="2" charset="0"/>
              </a:defRPr>
            </a:lvl1pPr>
          </a:lstStyle>
          <a:p>
            <a:pPr lvl="0"/>
            <a:r>
              <a:rPr lang="en-US"/>
              <a:t>Section Break Title</a:t>
            </a:r>
          </a:p>
        </p:txBody>
      </p:sp>
      <p:sp>
        <p:nvSpPr>
          <p:cNvPr id="6" name="Text Placeholder 15">
            <a:extLst>
              <a:ext uri="{FF2B5EF4-FFF2-40B4-BE49-F238E27FC236}">
                <a16:creationId xmlns:a16="http://schemas.microsoft.com/office/drawing/2014/main" id="{FBE918BE-FBD1-FFFF-797D-6FF55584260E}"/>
              </a:ext>
            </a:extLst>
          </p:cNvPr>
          <p:cNvSpPr>
            <a:spLocks noGrp="1"/>
          </p:cNvSpPr>
          <p:nvPr>
            <p:ph type="body" sz="quarter" idx="11" hasCustomPrompt="1"/>
          </p:nvPr>
        </p:nvSpPr>
        <p:spPr>
          <a:xfrm>
            <a:off x="729049" y="2725512"/>
            <a:ext cx="4732547" cy="439738"/>
          </a:xfrm>
          <a:prstGeom prst="rect">
            <a:avLst/>
          </a:prstGeom>
        </p:spPr>
        <p:txBody>
          <a:bodyPr anchor="ctr"/>
          <a:lstStyle>
            <a:lvl1pPr marL="0" indent="0" algn="l">
              <a:buNone/>
              <a:defRPr sz="1600" b="1" spc="300">
                <a:solidFill>
                  <a:schemeClr val="bg1"/>
                </a:solidFill>
                <a:latin typeface="Inter" panose="02000503000000020004" pitchFamily="2" charset="0"/>
                <a:ea typeface="Inter" panose="02000503000000020004" pitchFamily="2" charset="0"/>
              </a:defRPr>
            </a:lvl1pPr>
          </a:lstStyle>
          <a:p>
            <a:pPr lvl="0"/>
            <a:r>
              <a:rPr lang="en-US"/>
              <a:t>SUBTITLE</a:t>
            </a:r>
          </a:p>
        </p:txBody>
      </p:sp>
    </p:spTree>
    <p:extLst>
      <p:ext uri="{BB962C8B-B14F-4D97-AF65-F5344CB8AC3E}">
        <p14:creationId xmlns:p14="http://schemas.microsoft.com/office/powerpoint/2010/main" val="3729089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2" presetClass="entr" presetSubtype="8"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1000"/>
                        <p:tgtEl>
                          <p:spTgt spid="5"/>
                        </p:tgtEl>
                      </p:cBhvr>
                    </p:animEffect>
                  </p:childTnLst>
                </p:cTn>
              </p:par>
            </p:tnLst>
          </p:tmpl>
        </p:tmplLst>
      </p:bldP>
    </p:bld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Section Break 4">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967AF9-C86D-1A92-74A5-76D47858AA3E}"/>
              </a:ext>
            </a:extLst>
          </p:cNvPr>
          <p:cNvPicPr>
            <a:picLocks noChangeAspect="1"/>
          </p:cNvPicPr>
          <p:nvPr userDrawn="1"/>
        </p:nvPicPr>
        <p:blipFill>
          <a:blip r:embed="rId2" cstate="screen">
            <a:alphaModFix amt="19000"/>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2" name="Text Placeholder 2">
            <a:extLst>
              <a:ext uri="{FF2B5EF4-FFF2-40B4-BE49-F238E27FC236}">
                <a16:creationId xmlns:a16="http://schemas.microsoft.com/office/drawing/2014/main" id="{74D8D43B-69C0-E634-AB2A-DD1C00BB625C}"/>
              </a:ext>
            </a:extLst>
          </p:cNvPr>
          <p:cNvSpPr>
            <a:spLocks noGrp="1"/>
          </p:cNvSpPr>
          <p:nvPr>
            <p:ph type="body" sz="quarter" idx="10" hasCustomPrompt="1"/>
          </p:nvPr>
        </p:nvSpPr>
        <p:spPr>
          <a:xfrm>
            <a:off x="729049" y="3429000"/>
            <a:ext cx="10693202" cy="2945381"/>
          </a:xfrm>
          <a:prstGeom prst="roundRect">
            <a:avLst>
              <a:gd name="adj" fmla="val 0"/>
            </a:avLst>
          </a:prstGeom>
          <a:noFill/>
          <a:ln w="25400" cap="rnd">
            <a:noFill/>
            <a:round/>
          </a:ln>
        </p:spPr>
        <p:style>
          <a:lnRef idx="2">
            <a:schemeClr val="accent2"/>
          </a:lnRef>
          <a:fillRef idx="1">
            <a:schemeClr val="lt1"/>
          </a:fillRef>
          <a:effectRef idx="0">
            <a:schemeClr val="accent2"/>
          </a:effectRef>
          <a:fontRef idx="minor">
            <a:schemeClr val="dk1"/>
          </a:fontRef>
        </p:style>
        <p:txBody>
          <a:bodyPr anchor="ctr"/>
          <a:lstStyle>
            <a:lvl1pPr marL="0" indent="0" algn="l">
              <a:buNone/>
              <a:defRPr sz="9600" b="1" spc="300">
                <a:solidFill>
                  <a:schemeClr val="bg1"/>
                </a:solidFill>
                <a:latin typeface="Inter" panose="02000503000000020004" pitchFamily="2" charset="0"/>
                <a:ea typeface="Inter" panose="02000503000000020004" pitchFamily="2" charset="0"/>
              </a:defRPr>
            </a:lvl1pPr>
          </a:lstStyle>
          <a:p>
            <a:pPr lvl="0"/>
            <a:r>
              <a:rPr lang="en-US"/>
              <a:t>Section Break Title</a:t>
            </a:r>
          </a:p>
        </p:txBody>
      </p:sp>
      <p:sp>
        <p:nvSpPr>
          <p:cNvPr id="3" name="Text Placeholder 15">
            <a:extLst>
              <a:ext uri="{FF2B5EF4-FFF2-40B4-BE49-F238E27FC236}">
                <a16:creationId xmlns:a16="http://schemas.microsoft.com/office/drawing/2014/main" id="{351E35F3-5577-0FBC-5B13-932271B7FFC8}"/>
              </a:ext>
            </a:extLst>
          </p:cNvPr>
          <p:cNvSpPr>
            <a:spLocks noGrp="1"/>
          </p:cNvSpPr>
          <p:nvPr>
            <p:ph type="body" sz="quarter" idx="11" hasCustomPrompt="1"/>
          </p:nvPr>
        </p:nvSpPr>
        <p:spPr>
          <a:xfrm>
            <a:off x="729049" y="2725512"/>
            <a:ext cx="4732547" cy="439738"/>
          </a:xfrm>
          <a:prstGeom prst="rect">
            <a:avLst/>
          </a:prstGeom>
        </p:spPr>
        <p:txBody>
          <a:bodyPr anchor="ctr"/>
          <a:lstStyle>
            <a:lvl1pPr marL="0" indent="0" algn="l">
              <a:buNone/>
              <a:defRPr sz="1600" b="1" spc="300">
                <a:solidFill>
                  <a:schemeClr val="bg1"/>
                </a:solidFill>
                <a:latin typeface="Inter" panose="02000503000000020004" pitchFamily="2" charset="0"/>
                <a:ea typeface="Inter" panose="02000503000000020004" pitchFamily="2" charset="0"/>
              </a:defRPr>
            </a:lvl1pPr>
          </a:lstStyle>
          <a:p>
            <a:pPr lvl="0"/>
            <a:r>
              <a:rPr lang="en-US"/>
              <a:t>SUBTITLE</a:t>
            </a:r>
          </a:p>
        </p:txBody>
      </p:sp>
      <p:pic>
        <p:nvPicPr>
          <p:cNvPr id="4" name="Picture 3" descr="A group of circles with different shades of blue and pink&#10;&#10;Description automatically generated">
            <a:extLst>
              <a:ext uri="{FF2B5EF4-FFF2-40B4-BE49-F238E27FC236}">
                <a16:creationId xmlns:a16="http://schemas.microsoft.com/office/drawing/2014/main" id="{714453DB-6696-EC9A-1A09-E9E7A10347A2}"/>
              </a:ext>
            </a:extLst>
          </p:cNvPr>
          <p:cNvPicPr>
            <a:picLocks noChangeAspect="1"/>
          </p:cNvPicPr>
          <p:nvPr userDrawn="1"/>
        </p:nvPicPr>
        <p:blipFill>
          <a:blip r:embed="rId3"/>
          <a:stretch>
            <a:fillRect/>
          </a:stretch>
        </p:blipFill>
        <p:spPr>
          <a:xfrm>
            <a:off x="-1726223" y="0"/>
            <a:ext cx="1318846" cy="6858000"/>
          </a:xfrm>
          <a:prstGeom prst="rect">
            <a:avLst/>
          </a:prstGeom>
        </p:spPr>
      </p:pic>
    </p:spTree>
    <p:extLst>
      <p:ext uri="{BB962C8B-B14F-4D97-AF65-F5344CB8AC3E}">
        <p14:creationId xmlns:p14="http://schemas.microsoft.com/office/powerpoint/2010/main" val="2558074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tmplLst>
          <p:tmpl lvl="1">
            <p:tnLst>
              <p:par>
                <p:cTn presetID="22" presetClass="entr" presetSubtype="8" fill="hold" nodeType="with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wipe(left)">
                      <p:cBhvr>
                        <p:cTn dur="1000"/>
                        <p:tgtEl>
                          <p:spTgt spid="2"/>
                        </p:tgtEl>
                      </p:cBhvr>
                    </p:animEffect>
                  </p:childTnLst>
                </p:cTn>
              </p:par>
            </p:tnLst>
          </p:tmpl>
        </p:tmplLst>
      </p:bldP>
    </p:bld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Questions">
    <p:bg>
      <p:bgPr>
        <a:solidFill>
          <a:schemeClr val="bg2"/>
        </a:solidFill>
        <a:effectLst/>
      </p:bgPr>
    </p:bg>
    <p:spTree>
      <p:nvGrpSpPr>
        <p:cNvPr id="1" name=""/>
        <p:cNvGrpSpPr/>
        <p:nvPr/>
      </p:nvGrpSpPr>
      <p:grpSpPr>
        <a:xfrm>
          <a:off x="0" y="0"/>
          <a:ext cx="0" cy="0"/>
          <a:chOff x="0" y="0"/>
          <a:chExt cx="0" cy="0"/>
        </a:xfrm>
      </p:grpSpPr>
      <p:pic>
        <p:nvPicPr>
          <p:cNvPr id="4" name="Picture 3" descr="A close-up of a blue cell&#10;&#10;Description automatically generated">
            <a:extLst>
              <a:ext uri="{FF2B5EF4-FFF2-40B4-BE49-F238E27FC236}">
                <a16:creationId xmlns:a16="http://schemas.microsoft.com/office/drawing/2014/main" id="{FE8A63A7-48E6-14F4-1A01-6A3752EC39C1}"/>
              </a:ext>
            </a:extLst>
          </p:cNvPr>
          <p:cNvPicPr>
            <a:picLocks noChangeAspect="1"/>
          </p:cNvPicPr>
          <p:nvPr/>
        </p:nvPicPr>
        <p:blipFill rotWithShape="1">
          <a:blip r:embed="rId2" cstate="screen">
            <a:alphaModFix amt="13000"/>
            <a:extLst>
              <a:ext uri="{BEBA8EAE-BF5A-486C-A8C5-ECC9F3942E4B}">
                <a14:imgProps xmlns:a14="http://schemas.microsoft.com/office/drawing/2010/main">
                  <a14:imgLayer r:embed="rId3">
                    <a14:imgEffect>
                      <a14:brightnessContrast bright="-34000" contrast="60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a:blipFill dpi="0" rotWithShape="1">
            <a:blip r:embed="rId4" cstate="screen">
              <a:alphaModFix amt="31000"/>
              <a:extLst>
                <a:ext uri="{28A0092B-C50C-407E-A947-70E740481C1C}">
                  <a14:useLocalDpi xmlns:a14="http://schemas.microsoft.com/office/drawing/2010/main"/>
                </a:ext>
              </a:extLst>
            </a:blip>
            <a:srcRect/>
            <a:stretch>
              <a:fillRect/>
            </a:stretch>
          </a:blipFill>
        </p:spPr>
      </p:pic>
      <p:sp>
        <p:nvSpPr>
          <p:cNvPr id="2" name="TextBox 1">
            <a:extLst>
              <a:ext uri="{FF2B5EF4-FFF2-40B4-BE49-F238E27FC236}">
                <a16:creationId xmlns:a16="http://schemas.microsoft.com/office/drawing/2014/main" id="{11DA4459-71F4-8F6D-582E-5125C3792DEC}"/>
              </a:ext>
            </a:extLst>
          </p:cNvPr>
          <p:cNvSpPr txBox="1"/>
          <p:nvPr/>
        </p:nvSpPr>
        <p:spPr>
          <a:xfrm>
            <a:off x="3343167" y="3325496"/>
            <a:ext cx="5827668" cy="1200329"/>
          </a:xfrm>
          <a:prstGeom prst="rect">
            <a:avLst/>
          </a:prstGeom>
          <a:noFill/>
        </p:spPr>
        <p:txBody>
          <a:bodyPr wrap="square" rtlCol="0">
            <a:spAutoFit/>
          </a:bodyPr>
          <a:lstStyle/>
          <a:p>
            <a:pPr algn="ctr"/>
            <a:r>
              <a:rPr lang="en-US" sz="7200" b="1" i="0">
                <a:solidFill>
                  <a:schemeClr val="bg1"/>
                </a:solidFill>
                <a:latin typeface="Inter Black" panose="02000503000000020004" pitchFamily="2" charset="0"/>
                <a:ea typeface="Inter Black" panose="02000503000000020004" pitchFamily="2" charset="0"/>
                <a:cs typeface="Arial Black" panose="020B0604020202020204" pitchFamily="34" charset="0"/>
              </a:rPr>
              <a:t>Questions?</a:t>
            </a:r>
            <a:endParaRPr lang="en-US" sz="1400" b="1" i="0">
              <a:latin typeface="Inter Black" panose="02000503000000020004" pitchFamily="2" charset="0"/>
              <a:ea typeface="Inter Black" panose="02000503000000020004" pitchFamily="2" charset="0"/>
              <a:cs typeface="Arial Black" panose="020B0604020202020204" pitchFamily="34" charset="0"/>
            </a:endParaRPr>
          </a:p>
        </p:txBody>
      </p:sp>
      <p:sp>
        <p:nvSpPr>
          <p:cNvPr id="5" name="TextBox 4">
            <a:extLst>
              <a:ext uri="{FF2B5EF4-FFF2-40B4-BE49-F238E27FC236}">
                <a16:creationId xmlns:a16="http://schemas.microsoft.com/office/drawing/2014/main" id="{B2B6BBD2-86D8-960E-A613-3302C85BDABC}"/>
              </a:ext>
            </a:extLst>
          </p:cNvPr>
          <p:cNvSpPr txBox="1"/>
          <p:nvPr/>
        </p:nvSpPr>
        <p:spPr>
          <a:xfrm>
            <a:off x="4161984" y="2802276"/>
            <a:ext cx="4190035" cy="523220"/>
          </a:xfrm>
          <a:prstGeom prst="rect">
            <a:avLst/>
          </a:prstGeom>
          <a:noFill/>
        </p:spPr>
        <p:txBody>
          <a:bodyPr wrap="square" rtlCol="0">
            <a:spAutoFit/>
          </a:bodyPr>
          <a:lstStyle/>
          <a:p>
            <a:pPr algn="ctr"/>
            <a:r>
              <a:rPr lang="en-US" sz="2800" spc="300">
                <a:solidFill>
                  <a:schemeClr val="bg1"/>
                </a:solidFill>
                <a:latin typeface="Inter" panose="02000503000000020004" pitchFamily="2" charset="0"/>
                <a:ea typeface="Inter" panose="02000503000000020004" pitchFamily="2" charset="0"/>
              </a:rPr>
              <a:t>ARE THERE ANY</a:t>
            </a:r>
            <a:endParaRPr lang="en-US" sz="500" spc="300">
              <a:latin typeface="Inter" panose="02000503000000020004" pitchFamily="2" charset="0"/>
              <a:ea typeface="Inter" panose="02000503000000020004" pitchFamily="2" charset="0"/>
            </a:endParaRPr>
          </a:p>
        </p:txBody>
      </p:sp>
    </p:spTree>
    <p:extLst>
      <p:ext uri="{BB962C8B-B14F-4D97-AF65-F5344CB8AC3E}">
        <p14:creationId xmlns:p14="http://schemas.microsoft.com/office/powerpoint/2010/main" val="408072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900" decel="100000" fill="hold"/>
                                        <p:tgtEl>
                                          <p:spTgt spid="5"/>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1_Cover">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descr="A white text on a black background&#10;&#10;Description automatically generated">
            <a:extLst>
              <a:ext uri="{FF2B5EF4-FFF2-40B4-BE49-F238E27FC236}">
                <a16:creationId xmlns:a16="http://schemas.microsoft.com/office/drawing/2014/main" id="{B01AEE4C-1FA0-DDC5-11AB-0AC1459F7FE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68983" y="2502372"/>
            <a:ext cx="5254033" cy="926628"/>
          </a:xfrm>
          <a:prstGeom prst="rect">
            <a:avLst/>
          </a:prstGeom>
        </p:spPr>
      </p:pic>
      <p:sp>
        <p:nvSpPr>
          <p:cNvPr id="3" name="TextBox 2">
            <a:extLst>
              <a:ext uri="{FF2B5EF4-FFF2-40B4-BE49-F238E27FC236}">
                <a16:creationId xmlns:a16="http://schemas.microsoft.com/office/drawing/2014/main" id="{955ACC46-10F6-3E89-77D5-3CABE94F7907}"/>
              </a:ext>
            </a:extLst>
          </p:cNvPr>
          <p:cNvSpPr txBox="1"/>
          <p:nvPr userDrawn="1"/>
        </p:nvSpPr>
        <p:spPr>
          <a:xfrm>
            <a:off x="2500306" y="3812294"/>
            <a:ext cx="7610847" cy="1323439"/>
          </a:xfrm>
          <a:prstGeom prst="rect">
            <a:avLst/>
          </a:prstGeom>
          <a:noFill/>
        </p:spPr>
        <p:txBody>
          <a:bodyPr wrap="square" rtlCol="0">
            <a:spAutoFit/>
          </a:bodyPr>
          <a:lstStyle/>
          <a:p>
            <a:pPr algn="ctr"/>
            <a:r>
              <a:rPr lang="en-US" sz="8000" b="1" i="0" spc="600">
                <a:solidFill>
                  <a:schemeClr val="tx1"/>
                </a:solidFill>
                <a:latin typeface="Inter Black" panose="02000503000000020004" pitchFamily="2" charset="0"/>
                <a:ea typeface="Inter Black" panose="02000503000000020004" pitchFamily="2" charset="0"/>
                <a:cs typeface="Arial Black" panose="020B0604020202020204" pitchFamily="34" charset="0"/>
              </a:rPr>
              <a:t>THANK</a:t>
            </a:r>
            <a:r>
              <a:rPr lang="en-US" sz="8000" b="1" i="0" spc="600" baseline="0">
                <a:solidFill>
                  <a:schemeClr val="tx1"/>
                </a:solidFill>
                <a:latin typeface="Inter Black" panose="02000503000000020004" pitchFamily="2" charset="0"/>
                <a:ea typeface="Inter Black" panose="02000503000000020004" pitchFamily="2" charset="0"/>
                <a:cs typeface="Arial Black" panose="020B0604020202020204" pitchFamily="34" charset="0"/>
              </a:rPr>
              <a:t> YOU!</a:t>
            </a:r>
            <a:endParaRPr lang="en-US" sz="1600" b="1" i="0" spc="600">
              <a:solidFill>
                <a:schemeClr val="tx1"/>
              </a:solidFill>
              <a:latin typeface="Inter Black" panose="02000503000000020004" pitchFamily="2" charset="0"/>
              <a:ea typeface="Inter Black" panose="02000503000000020004" pitchFamily="2" charset="0"/>
              <a:cs typeface="Arial Black" panose="020B0604020202020204" pitchFamily="34" charset="0"/>
            </a:endParaRPr>
          </a:p>
        </p:txBody>
      </p:sp>
    </p:spTree>
    <p:extLst>
      <p:ext uri="{BB962C8B-B14F-4D97-AF65-F5344CB8AC3E}">
        <p14:creationId xmlns:p14="http://schemas.microsoft.com/office/powerpoint/2010/main" val="353450985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Basic slide">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9EB23FBB-B31D-6C4F-B2A5-E9E44A92A03F}"/>
              </a:ext>
            </a:extLst>
          </p:cNvPr>
          <p:cNvSpPr>
            <a:spLocks noGrp="1"/>
          </p:cNvSpPr>
          <p:nvPr>
            <p:ph type="body" sz="quarter" idx="10" hasCustomPrompt="1"/>
          </p:nvPr>
        </p:nvSpPr>
        <p:spPr>
          <a:xfrm>
            <a:off x="460457" y="775835"/>
            <a:ext cx="11272756" cy="249299"/>
          </a:xfrm>
          <a:prstGeom prst="rect">
            <a:avLst/>
          </a:prstGeom>
        </p:spPr>
        <p:txBody>
          <a:bodyPr lIns="0" tIns="0" rIns="0" bIns="0"/>
          <a:lstStyle>
            <a:lvl1pPr marL="0" indent="0">
              <a:spcBef>
                <a:spcPts val="0"/>
              </a:spcBef>
              <a:buNone/>
              <a:defRPr sz="1800">
                <a:solidFill>
                  <a:schemeClr val="tx1">
                    <a:lumMod val="65000"/>
                    <a:lumOff val="35000"/>
                  </a:schemeClr>
                </a:solidFill>
                <a:latin typeface="+mn-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a:t>Sub title as needed</a:t>
            </a:r>
          </a:p>
        </p:txBody>
      </p:sp>
      <p:sp>
        <p:nvSpPr>
          <p:cNvPr id="2" name="Slide Number Placeholder 20">
            <a:extLst>
              <a:ext uri="{FF2B5EF4-FFF2-40B4-BE49-F238E27FC236}">
                <a16:creationId xmlns:a16="http://schemas.microsoft.com/office/drawing/2014/main" id="{EAEB511A-6999-B507-AA7B-FA7E71A49EAA}"/>
              </a:ext>
            </a:extLst>
          </p:cNvPr>
          <p:cNvSpPr>
            <a:spLocks noGrp="1"/>
          </p:cNvSpPr>
          <p:nvPr>
            <p:ph type="sldNum" sz="quarter" idx="12"/>
          </p:nvPr>
        </p:nvSpPr>
        <p:spPr>
          <a:xfrm>
            <a:off x="451669" y="6461113"/>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00" b="0" i="0" u="none" strike="noStrike" cap="none">
                <a:solidFill>
                  <a:schemeClr val="tx1">
                    <a:tint val="75000"/>
                  </a:schemeClr>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DDC3B572-3BA0-49AD-8BDA-0F9802D5A057}" type="slidenum">
              <a:rPr lang="en-IN" smtClean="0"/>
              <a:pPr/>
              <a:t>‹#›</a:t>
            </a:fld>
            <a:endParaRPr lang="en-IN"/>
          </a:p>
        </p:txBody>
      </p:sp>
      <p:sp>
        <p:nvSpPr>
          <p:cNvPr id="3" name="Text Placeholder 4">
            <a:extLst>
              <a:ext uri="{FF2B5EF4-FFF2-40B4-BE49-F238E27FC236}">
                <a16:creationId xmlns:a16="http://schemas.microsoft.com/office/drawing/2014/main" id="{6830ACDE-E806-E601-4A79-1D5BBA1C9292}"/>
              </a:ext>
            </a:extLst>
          </p:cNvPr>
          <p:cNvSpPr>
            <a:spLocks noGrp="1"/>
          </p:cNvSpPr>
          <p:nvPr>
            <p:ph type="body" sz="quarter" idx="13" hasCustomPrompt="1"/>
          </p:nvPr>
        </p:nvSpPr>
        <p:spPr>
          <a:xfrm>
            <a:off x="452438" y="6018394"/>
            <a:ext cx="11274425" cy="127000"/>
          </a:xfrm>
        </p:spPr>
        <p:txBody>
          <a:bodyPr/>
          <a:lstStyle>
            <a:lvl1pPr marL="76200" indent="0">
              <a:spcBef>
                <a:spcPts val="0"/>
              </a:spcBef>
              <a:buNone/>
              <a:defRPr sz="900"/>
            </a:lvl1pPr>
            <a:lvl2pPr>
              <a:defRPr sz="900"/>
            </a:lvl2pPr>
            <a:lvl3pPr>
              <a:defRPr sz="900"/>
            </a:lvl3pPr>
            <a:lvl4pPr>
              <a:defRPr sz="900"/>
            </a:lvl4pPr>
            <a:lvl5pPr>
              <a:defRPr sz="900"/>
            </a:lvl5pPr>
          </a:lstStyle>
          <a:p>
            <a:pPr lvl="0"/>
            <a:r>
              <a:rPr lang="en-US"/>
              <a:t>Notes:</a:t>
            </a:r>
          </a:p>
        </p:txBody>
      </p:sp>
      <p:sp>
        <p:nvSpPr>
          <p:cNvPr id="4" name="Text Placeholder 4">
            <a:extLst>
              <a:ext uri="{FF2B5EF4-FFF2-40B4-BE49-F238E27FC236}">
                <a16:creationId xmlns:a16="http://schemas.microsoft.com/office/drawing/2014/main" id="{4D7BA994-63EB-58C7-2F6F-7832DBE97FEC}"/>
              </a:ext>
            </a:extLst>
          </p:cNvPr>
          <p:cNvSpPr>
            <a:spLocks noGrp="1"/>
          </p:cNvSpPr>
          <p:nvPr>
            <p:ph type="body" sz="quarter" idx="14" hasCustomPrompt="1"/>
          </p:nvPr>
        </p:nvSpPr>
        <p:spPr>
          <a:xfrm>
            <a:off x="451669" y="6224588"/>
            <a:ext cx="11274425" cy="127000"/>
          </a:xfrm>
        </p:spPr>
        <p:txBody>
          <a:bodyPr/>
          <a:lstStyle>
            <a:lvl1pPr marL="76200" indent="0">
              <a:spcBef>
                <a:spcPts val="0"/>
              </a:spcBef>
              <a:buNone/>
              <a:defRPr sz="900"/>
            </a:lvl1pPr>
            <a:lvl2pPr>
              <a:defRPr sz="900"/>
            </a:lvl2pPr>
            <a:lvl3pPr>
              <a:defRPr sz="900"/>
            </a:lvl3pPr>
            <a:lvl4pPr>
              <a:defRPr sz="900"/>
            </a:lvl4pPr>
            <a:lvl5pPr>
              <a:defRPr sz="900"/>
            </a:lvl5pPr>
          </a:lstStyle>
          <a:p>
            <a:pPr lvl="0"/>
            <a:r>
              <a:rPr lang="en-US"/>
              <a:t>Sources:</a:t>
            </a:r>
          </a:p>
        </p:txBody>
      </p:sp>
      <p:sp>
        <p:nvSpPr>
          <p:cNvPr id="7" name="Title 6">
            <a:extLst>
              <a:ext uri="{FF2B5EF4-FFF2-40B4-BE49-F238E27FC236}">
                <a16:creationId xmlns:a16="http://schemas.microsoft.com/office/drawing/2014/main" id="{8F24E9E6-96A0-4F17-426C-126AAEEAF301}"/>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Tree>
    <p:extLst>
      <p:ext uri="{BB962C8B-B14F-4D97-AF65-F5344CB8AC3E}">
        <p14:creationId xmlns:p14="http://schemas.microsoft.com/office/powerpoint/2010/main" val="343154680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2_Basic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CCEE6E0-A6AE-304A-B046-68C5CD5B7406}"/>
              </a:ext>
            </a:extLst>
          </p:cNvPr>
          <p:cNvSpPr>
            <a:spLocks noGrp="1"/>
          </p:cNvSpPr>
          <p:nvPr>
            <p:ph type="title" hasCustomPrompt="1"/>
          </p:nvPr>
        </p:nvSpPr>
        <p:spPr>
          <a:xfrm>
            <a:off x="460457" y="277866"/>
            <a:ext cx="11272756" cy="387798"/>
          </a:xfrm>
          <a:prstGeom prst="rect">
            <a:avLst/>
          </a:prstGeom>
        </p:spPr>
        <p:txBody>
          <a:bodyPr lIns="0"/>
          <a:lstStyle>
            <a:lvl1pPr>
              <a:defRPr sz="2800">
                <a:solidFill>
                  <a:srgbClr val="002856"/>
                </a:solidFill>
                <a:latin typeface="+mj-lt"/>
              </a:defRPr>
            </a:lvl1pPr>
          </a:lstStyle>
          <a:p>
            <a:r>
              <a:rPr lang="en-US"/>
              <a:t>Slide title</a:t>
            </a:r>
          </a:p>
        </p:txBody>
      </p:sp>
      <p:sp>
        <p:nvSpPr>
          <p:cNvPr id="6" name="Text Placeholder 3">
            <a:extLst>
              <a:ext uri="{FF2B5EF4-FFF2-40B4-BE49-F238E27FC236}">
                <a16:creationId xmlns:a16="http://schemas.microsoft.com/office/drawing/2014/main" id="{9EB23FBB-B31D-6C4F-B2A5-E9E44A92A03F}"/>
              </a:ext>
            </a:extLst>
          </p:cNvPr>
          <p:cNvSpPr>
            <a:spLocks noGrp="1"/>
          </p:cNvSpPr>
          <p:nvPr>
            <p:ph type="body" sz="quarter" idx="10" hasCustomPrompt="1"/>
          </p:nvPr>
        </p:nvSpPr>
        <p:spPr>
          <a:xfrm>
            <a:off x="460457" y="722670"/>
            <a:ext cx="11272756" cy="249299"/>
          </a:xfrm>
          <a:prstGeom prst="rect">
            <a:avLst/>
          </a:prstGeom>
        </p:spPr>
        <p:txBody>
          <a:bodyPr lIns="0" tIns="0" rIns="0" bIns="0"/>
          <a:lstStyle>
            <a:lvl1pPr marL="0" indent="0">
              <a:buNone/>
              <a:defRPr sz="1800">
                <a:solidFill>
                  <a:schemeClr val="tx1">
                    <a:lumMod val="65000"/>
                    <a:lumOff val="35000"/>
                  </a:schemeClr>
                </a:solidFill>
                <a:latin typeface="+mn-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a:t>Sub title as needed</a:t>
            </a:r>
          </a:p>
        </p:txBody>
      </p:sp>
      <p:sp>
        <p:nvSpPr>
          <p:cNvPr id="7" name="Text Placeholder 3">
            <a:extLst>
              <a:ext uri="{FF2B5EF4-FFF2-40B4-BE49-F238E27FC236}">
                <a16:creationId xmlns:a16="http://schemas.microsoft.com/office/drawing/2014/main" id="{D1C53569-4058-EF48-B19C-FD58BA057617}"/>
              </a:ext>
            </a:extLst>
          </p:cNvPr>
          <p:cNvSpPr>
            <a:spLocks noGrp="1"/>
          </p:cNvSpPr>
          <p:nvPr>
            <p:ph type="body" sz="quarter" idx="11" hasCustomPrompt="1"/>
          </p:nvPr>
        </p:nvSpPr>
        <p:spPr>
          <a:xfrm>
            <a:off x="460456" y="6172200"/>
            <a:ext cx="9509760" cy="109728"/>
          </a:xfrm>
          <a:prstGeom prst="rect">
            <a:avLst/>
          </a:prstGeom>
        </p:spPr>
        <p:txBody>
          <a:bodyPr lIns="0" tIns="0" rIns="0" bIns="0"/>
          <a:lstStyle>
            <a:lvl1pPr marL="0" indent="0">
              <a:buNone/>
              <a:defRPr sz="800">
                <a:solidFill>
                  <a:schemeClr val="tx1"/>
                </a:solidFill>
                <a:latin typeface="+mn-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a:t>Use for citations and sources as needed</a:t>
            </a:r>
          </a:p>
        </p:txBody>
      </p:sp>
    </p:spTree>
    <p:extLst>
      <p:ext uri="{BB962C8B-B14F-4D97-AF65-F5344CB8AC3E}">
        <p14:creationId xmlns:p14="http://schemas.microsoft.com/office/powerpoint/2010/main" val="136452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eople 2">
    <p:bg>
      <p:bgPr>
        <a:blipFill dpi="0" rotWithShape="1">
          <a:blip r:embed="rId2" cstate="screen">
            <a:alphaModFix amt="70113"/>
            <a:duotone>
              <a:schemeClr val="accent1">
                <a:shade val="45000"/>
                <a:satMod val="135000"/>
              </a:schemeClr>
              <a:prstClr val="white"/>
            </a:duotone>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7DE8825-2FEC-6F48-A81B-34BB0BF1D5F3}"/>
              </a:ext>
            </a:extLst>
          </p:cNvPr>
          <p:cNvSpPr>
            <a:spLocks noGrp="1"/>
          </p:cNvSpPr>
          <p:nvPr>
            <p:ph type="sldNum" sz="quarter" idx="12"/>
          </p:nvPr>
        </p:nvSpPr>
        <p:spPr/>
        <p:txBody>
          <a:bodyPr/>
          <a:lstStyle/>
          <a:p>
            <a:fld id="{B4F46690-C25B-4348-B0C0-019C781764AB}" type="slidenum">
              <a:rPr lang="en-US" smtClean="0"/>
              <a:t>‹#›</a:t>
            </a:fld>
            <a:endParaRPr lang="en-US"/>
          </a:p>
        </p:txBody>
      </p:sp>
      <p:sp>
        <p:nvSpPr>
          <p:cNvPr id="55" name="Rounded Rectangle 54">
            <a:extLst>
              <a:ext uri="{FF2B5EF4-FFF2-40B4-BE49-F238E27FC236}">
                <a16:creationId xmlns:a16="http://schemas.microsoft.com/office/drawing/2014/main" id="{A46D33F0-516D-C249-8427-F6AABEE86ED8}"/>
              </a:ext>
            </a:extLst>
          </p:cNvPr>
          <p:cNvSpPr/>
          <p:nvPr/>
        </p:nvSpPr>
        <p:spPr>
          <a:xfrm>
            <a:off x="2790942" y="1741839"/>
            <a:ext cx="3039067" cy="4531621"/>
          </a:xfrm>
          <a:prstGeom prst="roundRect">
            <a:avLst>
              <a:gd name="adj" fmla="val 9873"/>
            </a:avLst>
          </a:prstGeom>
          <a:solidFill>
            <a:schemeClr val="lt1"/>
          </a:solidFill>
          <a:ln>
            <a:noFill/>
          </a:ln>
          <a:effectLst>
            <a:outerShdw blurRad="391711" dist="38100" dir="8100000" algn="tr" rotWithShape="0">
              <a:schemeClr val="bg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Inter" panose="02000503000000020004" pitchFamily="2" charset="0"/>
              <a:ea typeface="Inter" panose="02000503000000020004" pitchFamily="2" charset="0"/>
            </a:endParaRPr>
          </a:p>
        </p:txBody>
      </p:sp>
      <p:sp>
        <p:nvSpPr>
          <p:cNvPr id="62" name="Picture Placeholder 15">
            <a:extLst>
              <a:ext uri="{FF2B5EF4-FFF2-40B4-BE49-F238E27FC236}">
                <a16:creationId xmlns:a16="http://schemas.microsoft.com/office/drawing/2014/main" id="{0ED4EE8C-6AEE-1343-A300-A49BC74EA2AC}"/>
              </a:ext>
            </a:extLst>
          </p:cNvPr>
          <p:cNvSpPr>
            <a:spLocks noGrp="1"/>
          </p:cNvSpPr>
          <p:nvPr>
            <p:ph type="pic" sz="quarter" idx="19"/>
          </p:nvPr>
        </p:nvSpPr>
        <p:spPr>
          <a:xfrm>
            <a:off x="3435488" y="866801"/>
            <a:ext cx="1805028" cy="1862332"/>
          </a:xfrm>
          <a:prstGeom prst="ellipse">
            <a:avLst/>
          </a:prstGeom>
          <a:solidFill>
            <a:schemeClr val="accent1"/>
          </a:solidFill>
        </p:spPr>
        <p:txBody>
          <a:bodyPr anchor="ctr"/>
          <a:lstStyle>
            <a:lvl1pPr marL="0" indent="0" algn="ctr">
              <a:buNone/>
              <a:defRPr sz="1800">
                <a:latin typeface="Inter" panose="02000503000000020004" pitchFamily="2" charset="0"/>
                <a:ea typeface="Inter" panose="02000503000000020004" pitchFamily="2" charset="0"/>
              </a:defRPr>
            </a:lvl1pPr>
          </a:lstStyle>
          <a:p>
            <a:r>
              <a:rPr lang="en-US"/>
              <a:t>Click icon to add picture</a:t>
            </a:r>
          </a:p>
        </p:txBody>
      </p:sp>
      <p:sp>
        <p:nvSpPr>
          <p:cNvPr id="63" name="Text Placeholder 39">
            <a:extLst>
              <a:ext uri="{FF2B5EF4-FFF2-40B4-BE49-F238E27FC236}">
                <a16:creationId xmlns:a16="http://schemas.microsoft.com/office/drawing/2014/main" id="{119940C9-C709-384A-944F-695BCF2727A7}"/>
              </a:ext>
            </a:extLst>
          </p:cNvPr>
          <p:cNvSpPr>
            <a:spLocks noGrp="1"/>
          </p:cNvSpPr>
          <p:nvPr>
            <p:ph type="body" sz="quarter" idx="20" hasCustomPrompt="1"/>
          </p:nvPr>
        </p:nvSpPr>
        <p:spPr>
          <a:xfrm>
            <a:off x="2967744" y="4214431"/>
            <a:ext cx="2649538" cy="1869605"/>
          </a:xfrm>
          <a:prstGeom prst="rect">
            <a:avLst/>
          </a:prstGeom>
        </p:spPr>
        <p:txBody>
          <a:bodyPr/>
          <a:lstStyle>
            <a:lvl1pPr marL="0" indent="0" algn="ctr">
              <a:lnSpc>
                <a:spcPct val="150000"/>
              </a:lnSpc>
              <a:buNone/>
              <a:defRPr sz="1200">
                <a:solidFill>
                  <a:schemeClr val="tx1"/>
                </a:solidFill>
                <a:latin typeface="Inter" panose="02000503000000020004" pitchFamily="2" charset="0"/>
                <a:ea typeface="Inter" panose="02000503000000020004" pitchFamily="2" charset="0"/>
              </a:defRPr>
            </a:lvl1pPr>
            <a:lvl2pPr algn="l">
              <a:defRPr sz="1100">
                <a:solidFill>
                  <a:schemeClr val="tx2"/>
                </a:solidFill>
                <a:latin typeface="+mj-lt"/>
              </a:defRPr>
            </a:lvl2pPr>
            <a:lvl3pPr algn="l">
              <a:defRPr sz="1050">
                <a:solidFill>
                  <a:schemeClr val="tx2"/>
                </a:solidFill>
                <a:latin typeface="+mj-lt"/>
              </a:defRPr>
            </a:lvl3pPr>
            <a:lvl4pPr algn="l">
              <a:defRPr sz="1000">
                <a:solidFill>
                  <a:schemeClr val="tx2"/>
                </a:solidFill>
                <a:latin typeface="+mj-lt"/>
              </a:defRPr>
            </a:lvl4pPr>
            <a:lvl5pPr algn="l">
              <a:defRPr sz="1000">
                <a:solidFill>
                  <a:schemeClr val="tx2"/>
                </a:solidFill>
                <a:latin typeface="+mj-lt"/>
              </a:defRPr>
            </a:lvl5pPr>
          </a:lstStyle>
          <a:p>
            <a:pPr lvl="0"/>
            <a:r>
              <a:rPr lang="en-US"/>
              <a:t>Click to add about section</a:t>
            </a:r>
          </a:p>
        </p:txBody>
      </p:sp>
      <p:sp>
        <p:nvSpPr>
          <p:cNvPr id="64" name="Text Placeholder 41">
            <a:extLst>
              <a:ext uri="{FF2B5EF4-FFF2-40B4-BE49-F238E27FC236}">
                <a16:creationId xmlns:a16="http://schemas.microsoft.com/office/drawing/2014/main" id="{2343527B-7B16-2B45-B15F-ADDB10B68A4D}"/>
              </a:ext>
            </a:extLst>
          </p:cNvPr>
          <p:cNvSpPr>
            <a:spLocks noGrp="1"/>
          </p:cNvSpPr>
          <p:nvPr>
            <p:ph type="body" sz="quarter" idx="21" hasCustomPrompt="1"/>
          </p:nvPr>
        </p:nvSpPr>
        <p:spPr>
          <a:xfrm>
            <a:off x="2967744" y="3227137"/>
            <a:ext cx="2649538" cy="320675"/>
          </a:xfrm>
          <a:prstGeom prst="rect">
            <a:avLst/>
          </a:prstGeom>
        </p:spPr>
        <p:txBody>
          <a:bodyPr anchor="b"/>
          <a:lstStyle>
            <a:lvl1pPr marL="0" indent="0" algn="ctr">
              <a:buNone/>
              <a:defRPr sz="1400" b="1">
                <a:solidFill>
                  <a:schemeClr val="tx1"/>
                </a:solidFill>
                <a:latin typeface="Inter" panose="02000503000000020004" pitchFamily="2" charset="0"/>
                <a:ea typeface="Inter" panose="02000503000000020004" pitchFamily="2" charset="0"/>
              </a:defRPr>
            </a:lvl1pPr>
          </a:lstStyle>
          <a:p>
            <a:pPr lvl="0"/>
            <a:r>
              <a:rPr lang="en-US"/>
              <a:t>First Name Last Name</a:t>
            </a:r>
          </a:p>
        </p:txBody>
      </p:sp>
      <p:sp>
        <p:nvSpPr>
          <p:cNvPr id="65" name="Text Placeholder 41">
            <a:extLst>
              <a:ext uri="{FF2B5EF4-FFF2-40B4-BE49-F238E27FC236}">
                <a16:creationId xmlns:a16="http://schemas.microsoft.com/office/drawing/2014/main" id="{4F69E55C-1937-854F-AFFE-550D1AA1A80A}"/>
              </a:ext>
            </a:extLst>
          </p:cNvPr>
          <p:cNvSpPr>
            <a:spLocks noGrp="1"/>
          </p:cNvSpPr>
          <p:nvPr>
            <p:ph type="body" sz="quarter" idx="22" hasCustomPrompt="1"/>
          </p:nvPr>
        </p:nvSpPr>
        <p:spPr>
          <a:xfrm>
            <a:off x="2967744" y="3659059"/>
            <a:ext cx="2649538" cy="407185"/>
          </a:xfrm>
          <a:prstGeom prst="rect">
            <a:avLst/>
          </a:prstGeom>
        </p:spPr>
        <p:txBody>
          <a:bodyPr anchor="ctr"/>
          <a:lstStyle>
            <a:lvl1pPr marL="0" indent="0" algn="ctr">
              <a:buNone/>
              <a:defRPr sz="1100" b="0" spc="300">
                <a:solidFill>
                  <a:schemeClr val="tx2"/>
                </a:solidFill>
                <a:latin typeface="Inter" panose="02000503000000020004" pitchFamily="2" charset="0"/>
                <a:ea typeface="Inter" panose="02000503000000020004" pitchFamily="2" charset="0"/>
              </a:defRPr>
            </a:lvl1pPr>
          </a:lstStyle>
          <a:p>
            <a:pPr lvl="0"/>
            <a:r>
              <a:rPr lang="en-US"/>
              <a:t>Title</a:t>
            </a:r>
          </a:p>
        </p:txBody>
      </p:sp>
      <p:sp>
        <p:nvSpPr>
          <p:cNvPr id="66" name="Rounded Rectangle 65">
            <a:extLst>
              <a:ext uri="{FF2B5EF4-FFF2-40B4-BE49-F238E27FC236}">
                <a16:creationId xmlns:a16="http://schemas.microsoft.com/office/drawing/2014/main" id="{8452FE07-E73A-8E41-B4B2-CA2BF3CA1DBE}"/>
              </a:ext>
            </a:extLst>
          </p:cNvPr>
          <p:cNvSpPr/>
          <p:nvPr/>
        </p:nvSpPr>
        <p:spPr>
          <a:xfrm>
            <a:off x="6379267" y="1741839"/>
            <a:ext cx="3039067" cy="4531621"/>
          </a:xfrm>
          <a:prstGeom prst="roundRect">
            <a:avLst>
              <a:gd name="adj" fmla="val 6961"/>
            </a:avLst>
          </a:prstGeom>
          <a:solidFill>
            <a:schemeClr val="lt1"/>
          </a:solidFill>
          <a:ln>
            <a:noFill/>
          </a:ln>
          <a:effectLst>
            <a:outerShdw blurRad="391711" dist="38100" dir="8100000" algn="tr" rotWithShape="0">
              <a:schemeClr val="bg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Picture Placeholder 15">
            <a:extLst>
              <a:ext uri="{FF2B5EF4-FFF2-40B4-BE49-F238E27FC236}">
                <a16:creationId xmlns:a16="http://schemas.microsoft.com/office/drawing/2014/main" id="{6B2A18FF-A29B-444D-BD56-38F2E98B63CF}"/>
              </a:ext>
            </a:extLst>
          </p:cNvPr>
          <p:cNvSpPr>
            <a:spLocks noGrp="1"/>
          </p:cNvSpPr>
          <p:nvPr>
            <p:ph type="pic" sz="quarter" idx="23"/>
          </p:nvPr>
        </p:nvSpPr>
        <p:spPr>
          <a:xfrm>
            <a:off x="7023813" y="866801"/>
            <a:ext cx="1805028" cy="1862332"/>
          </a:xfrm>
          <a:prstGeom prst="ellipse">
            <a:avLst/>
          </a:prstGeom>
          <a:solidFill>
            <a:schemeClr val="accent1"/>
          </a:solidFill>
        </p:spPr>
        <p:txBody>
          <a:bodyPr anchor="ctr"/>
          <a:lstStyle>
            <a:lvl1pPr marL="0" indent="0" algn="ctr">
              <a:buNone/>
              <a:defRPr sz="1800">
                <a:latin typeface="Inter" panose="02000503000000020004" pitchFamily="2" charset="0"/>
                <a:ea typeface="Inter" panose="02000503000000020004" pitchFamily="2" charset="0"/>
              </a:defRPr>
            </a:lvl1pPr>
          </a:lstStyle>
          <a:p>
            <a:r>
              <a:rPr lang="en-US"/>
              <a:t>Click icon to add picture</a:t>
            </a:r>
          </a:p>
        </p:txBody>
      </p:sp>
      <p:sp>
        <p:nvSpPr>
          <p:cNvPr id="74" name="Text Placeholder 39">
            <a:extLst>
              <a:ext uri="{FF2B5EF4-FFF2-40B4-BE49-F238E27FC236}">
                <a16:creationId xmlns:a16="http://schemas.microsoft.com/office/drawing/2014/main" id="{14F5F995-BFCD-B840-BC0E-B6C26E52971D}"/>
              </a:ext>
            </a:extLst>
          </p:cNvPr>
          <p:cNvSpPr>
            <a:spLocks noGrp="1"/>
          </p:cNvSpPr>
          <p:nvPr>
            <p:ph type="body" sz="quarter" idx="24" hasCustomPrompt="1"/>
          </p:nvPr>
        </p:nvSpPr>
        <p:spPr>
          <a:xfrm>
            <a:off x="6556069" y="4214431"/>
            <a:ext cx="2649538" cy="1869605"/>
          </a:xfrm>
          <a:prstGeom prst="rect">
            <a:avLst/>
          </a:prstGeom>
        </p:spPr>
        <p:txBody>
          <a:bodyPr/>
          <a:lstStyle>
            <a:lvl1pPr marL="0" indent="0" algn="ctr">
              <a:lnSpc>
                <a:spcPct val="150000"/>
              </a:lnSpc>
              <a:buNone/>
              <a:defRPr sz="1200">
                <a:solidFill>
                  <a:schemeClr val="tx1"/>
                </a:solidFill>
                <a:latin typeface="Inter" panose="02000503000000020004" pitchFamily="2" charset="0"/>
                <a:ea typeface="Inter" panose="02000503000000020004" pitchFamily="2" charset="0"/>
              </a:defRPr>
            </a:lvl1pPr>
            <a:lvl2pPr algn="l">
              <a:defRPr sz="1100">
                <a:solidFill>
                  <a:schemeClr val="tx2"/>
                </a:solidFill>
                <a:latin typeface="+mj-lt"/>
              </a:defRPr>
            </a:lvl2pPr>
            <a:lvl3pPr algn="l">
              <a:defRPr sz="1050">
                <a:solidFill>
                  <a:schemeClr val="tx2"/>
                </a:solidFill>
                <a:latin typeface="+mj-lt"/>
              </a:defRPr>
            </a:lvl3pPr>
            <a:lvl4pPr algn="l">
              <a:defRPr sz="1000">
                <a:solidFill>
                  <a:schemeClr val="tx2"/>
                </a:solidFill>
                <a:latin typeface="+mj-lt"/>
              </a:defRPr>
            </a:lvl4pPr>
            <a:lvl5pPr algn="l">
              <a:defRPr sz="1000">
                <a:solidFill>
                  <a:schemeClr val="tx2"/>
                </a:solidFill>
                <a:latin typeface="+mj-lt"/>
              </a:defRPr>
            </a:lvl5pPr>
          </a:lstStyle>
          <a:p>
            <a:pPr lvl="0"/>
            <a:r>
              <a:rPr lang="en-US"/>
              <a:t>Click to add about section</a:t>
            </a:r>
          </a:p>
        </p:txBody>
      </p:sp>
      <p:sp>
        <p:nvSpPr>
          <p:cNvPr id="75" name="Text Placeholder 41">
            <a:extLst>
              <a:ext uri="{FF2B5EF4-FFF2-40B4-BE49-F238E27FC236}">
                <a16:creationId xmlns:a16="http://schemas.microsoft.com/office/drawing/2014/main" id="{76E74127-A68C-AB45-B09E-0EAC68F15905}"/>
              </a:ext>
            </a:extLst>
          </p:cNvPr>
          <p:cNvSpPr>
            <a:spLocks noGrp="1"/>
          </p:cNvSpPr>
          <p:nvPr>
            <p:ph type="body" sz="quarter" idx="25" hasCustomPrompt="1"/>
          </p:nvPr>
        </p:nvSpPr>
        <p:spPr>
          <a:xfrm>
            <a:off x="6556069" y="3227137"/>
            <a:ext cx="2649538" cy="320675"/>
          </a:xfrm>
          <a:prstGeom prst="rect">
            <a:avLst/>
          </a:prstGeom>
        </p:spPr>
        <p:txBody>
          <a:bodyPr anchor="b"/>
          <a:lstStyle>
            <a:lvl1pPr marL="0" indent="0" algn="ctr">
              <a:buNone/>
              <a:defRPr sz="1400" b="1">
                <a:solidFill>
                  <a:schemeClr val="tx1"/>
                </a:solidFill>
                <a:latin typeface="Inter" panose="02000503000000020004" pitchFamily="2" charset="0"/>
                <a:ea typeface="Inter" panose="02000503000000020004" pitchFamily="2" charset="0"/>
              </a:defRPr>
            </a:lvl1pPr>
          </a:lstStyle>
          <a:p>
            <a:pPr lvl="0"/>
            <a:r>
              <a:rPr lang="en-US"/>
              <a:t>First Name Last Name</a:t>
            </a:r>
          </a:p>
        </p:txBody>
      </p:sp>
      <p:sp>
        <p:nvSpPr>
          <p:cNvPr id="76" name="Text Placeholder 41">
            <a:extLst>
              <a:ext uri="{FF2B5EF4-FFF2-40B4-BE49-F238E27FC236}">
                <a16:creationId xmlns:a16="http://schemas.microsoft.com/office/drawing/2014/main" id="{E37F98B6-BBC1-2144-8882-5D1E09B74294}"/>
              </a:ext>
            </a:extLst>
          </p:cNvPr>
          <p:cNvSpPr>
            <a:spLocks noGrp="1"/>
          </p:cNvSpPr>
          <p:nvPr>
            <p:ph type="body" sz="quarter" idx="26" hasCustomPrompt="1"/>
          </p:nvPr>
        </p:nvSpPr>
        <p:spPr>
          <a:xfrm>
            <a:off x="6556069" y="3659059"/>
            <a:ext cx="2649538" cy="407185"/>
          </a:xfrm>
          <a:prstGeom prst="rect">
            <a:avLst/>
          </a:prstGeom>
        </p:spPr>
        <p:txBody>
          <a:bodyPr anchor="ctr"/>
          <a:lstStyle>
            <a:lvl1pPr marL="0" indent="0" algn="ctr">
              <a:buNone/>
              <a:defRPr sz="1100" b="0" spc="300">
                <a:solidFill>
                  <a:schemeClr val="tx2"/>
                </a:solidFill>
                <a:latin typeface="Inter" panose="02000503000000020004" pitchFamily="2" charset="0"/>
                <a:ea typeface="Inter" panose="02000503000000020004" pitchFamily="2" charset="0"/>
              </a:defRPr>
            </a:lvl1pPr>
          </a:lstStyle>
          <a:p>
            <a:pPr lvl="0"/>
            <a:r>
              <a:rPr lang="en-US"/>
              <a:t>Title</a:t>
            </a:r>
          </a:p>
        </p:txBody>
      </p:sp>
    </p:spTree>
    <p:extLst>
      <p:ext uri="{BB962C8B-B14F-4D97-AF65-F5344CB8AC3E}">
        <p14:creationId xmlns:p14="http://schemas.microsoft.com/office/powerpoint/2010/main" val="1064154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anim calcmode="lin" valueType="num">
                                      <p:cBhvr>
                                        <p:cTn id="8" dur="1000" fill="hold"/>
                                        <p:tgtEl>
                                          <p:spTgt spid="55"/>
                                        </p:tgtEl>
                                        <p:attrNameLst>
                                          <p:attrName>ppt_x</p:attrName>
                                        </p:attrNameLst>
                                      </p:cBhvr>
                                      <p:tavLst>
                                        <p:tav tm="0">
                                          <p:val>
                                            <p:strVal val="#ppt_x"/>
                                          </p:val>
                                        </p:tav>
                                        <p:tav tm="100000">
                                          <p:val>
                                            <p:strVal val="#ppt_x"/>
                                          </p:val>
                                        </p:tav>
                                      </p:tavLst>
                                    </p:anim>
                                    <p:anim calcmode="lin" valueType="num">
                                      <p:cBhvr>
                                        <p:cTn id="9" dur="1000" fill="hold"/>
                                        <p:tgtEl>
                                          <p:spTgt spid="5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1000"/>
                                        <p:tgtEl>
                                          <p:spTgt spid="62"/>
                                        </p:tgtEl>
                                      </p:cBhvr>
                                    </p:animEffect>
                                    <p:anim calcmode="lin" valueType="num">
                                      <p:cBhvr>
                                        <p:cTn id="13" dur="1000" fill="hold"/>
                                        <p:tgtEl>
                                          <p:spTgt spid="62"/>
                                        </p:tgtEl>
                                        <p:attrNameLst>
                                          <p:attrName>ppt_x</p:attrName>
                                        </p:attrNameLst>
                                      </p:cBhvr>
                                      <p:tavLst>
                                        <p:tav tm="0">
                                          <p:val>
                                            <p:strVal val="#ppt_x"/>
                                          </p:val>
                                        </p:tav>
                                        <p:tav tm="100000">
                                          <p:val>
                                            <p:strVal val="#ppt_x"/>
                                          </p:val>
                                        </p:tav>
                                      </p:tavLst>
                                    </p:anim>
                                    <p:anim calcmode="lin" valueType="num">
                                      <p:cBhvr>
                                        <p:cTn id="14" dur="1000" fill="hold"/>
                                        <p:tgtEl>
                                          <p:spTgt spid="6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3">
                                            <p:txEl>
                                              <p:pRg st="0" end="0"/>
                                            </p:txEl>
                                          </p:spTgt>
                                        </p:tgtEl>
                                        <p:attrNameLst>
                                          <p:attrName>style.visibility</p:attrName>
                                        </p:attrNameLst>
                                      </p:cBhvr>
                                      <p:to>
                                        <p:strVal val="visible"/>
                                      </p:to>
                                    </p:set>
                                    <p:animEffect transition="in" filter="fade">
                                      <p:cBhvr>
                                        <p:cTn id="17" dur="1000"/>
                                        <p:tgtEl>
                                          <p:spTgt spid="63">
                                            <p:txEl>
                                              <p:pRg st="0" end="0"/>
                                            </p:txEl>
                                          </p:spTgt>
                                        </p:tgtEl>
                                      </p:cBhvr>
                                    </p:animEffect>
                                    <p:anim calcmode="lin" valueType="num">
                                      <p:cBhvr>
                                        <p:cTn id="18" dur="1000" fill="hold"/>
                                        <p:tgtEl>
                                          <p:spTgt spid="6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63">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4">
                                            <p:txEl>
                                              <p:pRg st="0" end="0"/>
                                            </p:txEl>
                                          </p:spTgt>
                                        </p:tgtEl>
                                        <p:attrNameLst>
                                          <p:attrName>style.visibility</p:attrName>
                                        </p:attrNameLst>
                                      </p:cBhvr>
                                      <p:to>
                                        <p:strVal val="visible"/>
                                      </p:to>
                                    </p:set>
                                    <p:animEffect transition="in" filter="fade">
                                      <p:cBhvr>
                                        <p:cTn id="22" dur="1000"/>
                                        <p:tgtEl>
                                          <p:spTgt spid="64">
                                            <p:txEl>
                                              <p:pRg st="0" end="0"/>
                                            </p:txEl>
                                          </p:spTgt>
                                        </p:tgtEl>
                                      </p:cBhvr>
                                    </p:animEffect>
                                    <p:anim calcmode="lin" valueType="num">
                                      <p:cBhvr>
                                        <p:cTn id="23" dur="1000" fill="hold"/>
                                        <p:tgtEl>
                                          <p:spTgt spid="64">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64">
                                            <p:txEl>
                                              <p:pRg st="0" end="0"/>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5">
                                            <p:txEl>
                                              <p:pRg st="0" end="0"/>
                                            </p:txEl>
                                          </p:spTgt>
                                        </p:tgtEl>
                                        <p:attrNameLst>
                                          <p:attrName>style.visibility</p:attrName>
                                        </p:attrNameLst>
                                      </p:cBhvr>
                                      <p:to>
                                        <p:strVal val="visible"/>
                                      </p:to>
                                    </p:set>
                                    <p:animEffect transition="in" filter="fade">
                                      <p:cBhvr>
                                        <p:cTn id="27" dur="1000"/>
                                        <p:tgtEl>
                                          <p:spTgt spid="65">
                                            <p:txEl>
                                              <p:pRg st="0" end="0"/>
                                            </p:txEl>
                                          </p:spTgt>
                                        </p:tgtEl>
                                      </p:cBhvr>
                                    </p:animEffect>
                                    <p:anim calcmode="lin" valueType="num">
                                      <p:cBhvr>
                                        <p:cTn id="28" dur="1000" fill="hold"/>
                                        <p:tgtEl>
                                          <p:spTgt spid="65">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65">
                                            <p:txEl>
                                              <p:pRg st="0" end="0"/>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66"/>
                                        </p:tgtEl>
                                        <p:attrNameLst>
                                          <p:attrName>style.visibility</p:attrName>
                                        </p:attrNameLst>
                                      </p:cBhvr>
                                      <p:to>
                                        <p:strVal val="visible"/>
                                      </p:to>
                                    </p:set>
                                    <p:animEffect transition="in" filter="fade">
                                      <p:cBhvr>
                                        <p:cTn id="32" dur="1000"/>
                                        <p:tgtEl>
                                          <p:spTgt spid="66"/>
                                        </p:tgtEl>
                                      </p:cBhvr>
                                    </p:animEffect>
                                    <p:anim calcmode="lin" valueType="num">
                                      <p:cBhvr>
                                        <p:cTn id="33" dur="1000" fill="hold"/>
                                        <p:tgtEl>
                                          <p:spTgt spid="66"/>
                                        </p:tgtEl>
                                        <p:attrNameLst>
                                          <p:attrName>ppt_x</p:attrName>
                                        </p:attrNameLst>
                                      </p:cBhvr>
                                      <p:tavLst>
                                        <p:tav tm="0">
                                          <p:val>
                                            <p:strVal val="#ppt_x"/>
                                          </p:val>
                                        </p:tav>
                                        <p:tav tm="100000">
                                          <p:val>
                                            <p:strVal val="#ppt_x"/>
                                          </p:val>
                                        </p:tav>
                                      </p:tavLst>
                                    </p:anim>
                                    <p:anim calcmode="lin" valueType="num">
                                      <p:cBhvr>
                                        <p:cTn id="34" dur="1000" fill="hold"/>
                                        <p:tgtEl>
                                          <p:spTgt spid="6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1000"/>
                                        <p:tgtEl>
                                          <p:spTgt spid="73"/>
                                        </p:tgtEl>
                                      </p:cBhvr>
                                    </p:animEffect>
                                    <p:anim calcmode="lin" valueType="num">
                                      <p:cBhvr>
                                        <p:cTn id="38" dur="1000" fill="hold"/>
                                        <p:tgtEl>
                                          <p:spTgt spid="73"/>
                                        </p:tgtEl>
                                        <p:attrNameLst>
                                          <p:attrName>ppt_x</p:attrName>
                                        </p:attrNameLst>
                                      </p:cBhvr>
                                      <p:tavLst>
                                        <p:tav tm="0">
                                          <p:val>
                                            <p:strVal val="#ppt_x"/>
                                          </p:val>
                                        </p:tav>
                                        <p:tav tm="100000">
                                          <p:val>
                                            <p:strVal val="#ppt_x"/>
                                          </p:val>
                                        </p:tav>
                                      </p:tavLst>
                                    </p:anim>
                                    <p:anim calcmode="lin" valueType="num">
                                      <p:cBhvr>
                                        <p:cTn id="39" dur="1000" fill="hold"/>
                                        <p:tgtEl>
                                          <p:spTgt spid="7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74">
                                            <p:txEl>
                                              <p:pRg st="0" end="0"/>
                                            </p:txEl>
                                          </p:spTgt>
                                        </p:tgtEl>
                                        <p:attrNameLst>
                                          <p:attrName>style.visibility</p:attrName>
                                        </p:attrNameLst>
                                      </p:cBhvr>
                                      <p:to>
                                        <p:strVal val="visible"/>
                                      </p:to>
                                    </p:set>
                                    <p:animEffect transition="in" filter="fade">
                                      <p:cBhvr>
                                        <p:cTn id="42" dur="1000"/>
                                        <p:tgtEl>
                                          <p:spTgt spid="74">
                                            <p:txEl>
                                              <p:pRg st="0" end="0"/>
                                            </p:txEl>
                                          </p:spTgt>
                                        </p:tgtEl>
                                      </p:cBhvr>
                                    </p:animEffect>
                                    <p:anim calcmode="lin" valueType="num">
                                      <p:cBhvr>
                                        <p:cTn id="43" dur="1000" fill="hold"/>
                                        <p:tgtEl>
                                          <p:spTgt spid="74">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74">
                                            <p:txEl>
                                              <p:pRg st="0" end="0"/>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75">
                                            <p:txEl>
                                              <p:pRg st="0" end="0"/>
                                            </p:txEl>
                                          </p:spTgt>
                                        </p:tgtEl>
                                        <p:attrNameLst>
                                          <p:attrName>style.visibility</p:attrName>
                                        </p:attrNameLst>
                                      </p:cBhvr>
                                      <p:to>
                                        <p:strVal val="visible"/>
                                      </p:to>
                                    </p:set>
                                    <p:animEffect transition="in" filter="fade">
                                      <p:cBhvr>
                                        <p:cTn id="47" dur="1000"/>
                                        <p:tgtEl>
                                          <p:spTgt spid="75">
                                            <p:txEl>
                                              <p:pRg st="0" end="0"/>
                                            </p:txEl>
                                          </p:spTgt>
                                        </p:tgtEl>
                                      </p:cBhvr>
                                    </p:animEffect>
                                    <p:anim calcmode="lin" valueType="num">
                                      <p:cBhvr>
                                        <p:cTn id="48" dur="1000" fill="hold"/>
                                        <p:tgtEl>
                                          <p:spTgt spid="75">
                                            <p:txEl>
                                              <p:pRg st="0" end="0"/>
                                            </p:txEl>
                                          </p:spTgt>
                                        </p:tgtEl>
                                        <p:attrNameLst>
                                          <p:attrName>ppt_x</p:attrName>
                                        </p:attrNameLst>
                                      </p:cBhvr>
                                      <p:tavLst>
                                        <p:tav tm="0">
                                          <p:val>
                                            <p:strVal val="#ppt_x"/>
                                          </p:val>
                                        </p:tav>
                                        <p:tav tm="100000">
                                          <p:val>
                                            <p:strVal val="#ppt_x"/>
                                          </p:val>
                                        </p:tav>
                                      </p:tavLst>
                                    </p:anim>
                                    <p:anim calcmode="lin" valueType="num">
                                      <p:cBhvr>
                                        <p:cTn id="49" dur="1000" fill="hold"/>
                                        <p:tgtEl>
                                          <p:spTgt spid="75">
                                            <p:txEl>
                                              <p:pRg st="0" end="0"/>
                                            </p:tx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76">
                                            <p:txEl>
                                              <p:pRg st="0" end="0"/>
                                            </p:txEl>
                                          </p:spTgt>
                                        </p:tgtEl>
                                        <p:attrNameLst>
                                          <p:attrName>style.visibility</p:attrName>
                                        </p:attrNameLst>
                                      </p:cBhvr>
                                      <p:to>
                                        <p:strVal val="visible"/>
                                      </p:to>
                                    </p:set>
                                    <p:animEffect transition="in" filter="fade">
                                      <p:cBhvr>
                                        <p:cTn id="52" dur="1000"/>
                                        <p:tgtEl>
                                          <p:spTgt spid="76">
                                            <p:txEl>
                                              <p:pRg st="0" end="0"/>
                                            </p:txEl>
                                          </p:spTgt>
                                        </p:tgtEl>
                                      </p:cBhvr>
                                    </p:animEffect>
                                    <p:anim calcmode="lin" valueType="num">
                                      <p:cBhvr>
                                        <p:cTn id="53" dur="1000" fill="hold"/>
                                        <p:tgtEl>
                                          <p:spTgt spid="76">
                                            <p:txEl>
                                              <p:pRg st="0" end="0"/>
                                            </p:txEl>
                                          </p:spTgt>
                                        </p:tgtEl>
                                        <p:attrNameLst>
                                          <p:attrName>ppt_x</p:attrName>
                                        </p:attrNameLst>
                                      </p:cBhvr>
                                      <p:tavLst>
                                        <p:tav tm="0">
                                          <p:val>
                                            <p:strVal val="#ppt_x"/>
                                          </p:val>
                                        </p:tav>
                                        <p:tav tm="100000">
                                          <p:val>
                                            <p:strVal val="#ppt_x"/>
                                          </p:val>
                                        </p:tav>
                                      </p:tavLst>
                                    </p:anim>
                                    <p:anim calcmode="lin" valueType="num">
                                      <p:cBhvr>
                                        <p:cTn id="54" dur="1000" fill="hold"/>
                                        <p:tgtEl>
                                          <p:spTgt spid="7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62" grpId="0" animBg="1"/>
      <p:bldP spid="63" grpId="0" build="p">
        <p:tmplLst>
          <p:tmpl lvl="1">
            <p:tnLst>
              <p:par>
                <p:cTn presetID="42"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1000"/>
                        <p:tgtEl>
                          <p:spTgt spid="63"/>
                        </p:tgtEl>
                      </p:cBhvr>
                    </p:animEffect>
                    <p:anim calcmode="lin" valueType="num">
                      <p:cBhvr>
                        <p:cTn dur="1000" fill="hold"/>
                        <p:tgtEl>
                          <p:spTgt spid="63"/>
                        </p:tgtEl>
                        <p:attrNameLst>
                          <p:attrName>ppt_x</p:attrName>
                        </p:attrNameLst>
                      </p:cBhvr>
                      <p:tavLst>
                        <p:tav tm="0">
                          <p:val>
                            <p:strVal val="#ppt_x"/>
                          </p:val>
                        </p:tav>
                        <p:tav tm="100000">
                          <p:val>
                            <p:strVal val="#ppt_x"/>
                          </p:val>
                        </p:tav>
                      </p:tavLst>
                    </p:anim>
                    <p:anim calcmode="lin" valueType="num">
                      <p:cBhvr>
                        <p:cTn dur="1000" fill="hold"/>
                        <p:tgtEl>
                          <p:spTgt spid="63"/>
                        </p:tgtEl>
                        <p:attrNameLst>
                          <p:attrName>ppt_y</p:attrName>
                        </p:attrNameLst>
                      </p:cBhvr>
                      <p:tavLst>
                        <p:tav tm="0">
                          <p:val>
                            <p:strVal val="#ppt_y+.1"/>
                          </p:val>
                        </p:tav>
                        <p:tav tm="100000">
                          <p:val>
                            <p:strVal val="#ppt_y"/>
                          </p:val>
                        </p:tav>
                      </p:tavLst>
                    </p:anim>
                  </p:childTnLst>
                </p:cTn>
              </p:par>
            </p:tnLst>
          </p:tmpl>
        </p:tmplLst>
      </p:bldP>
      <p:bldP spid="64" grpId="0" build="p">
        <p:tmplLst>
          <p:tmpl lvl="1">
            <p:tnLst>
              <p:par>
                <p:cTn presetID="42" presetClass="entr" presetSubtype="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1000"/>
                        <p:tgtEl>
                          <p:spTgt spid="64"/>
                        </p:tgtEl>
                      </p:cBhvr>
                    </p:animEffect>
                    <p:anim calcmode="lin" valueType="num">
                      <p:cBhvr>
                        <p:cTn dur="1000" fill="hold"/>
                        <p:tgtEl>
                          <p:spTgt spid="64"/>
                        </p:tgtEl>
                        <p:attrNameLst>
                          <p:attrName>ppt_x</p:attrName>
                        </p:attrNameLst>
                      </p:cBhvr>
                      <p:tavLst>
                        <p:tav tm="0">
                          <p:val>
                            <p:strVal val="#ppt_x"/>
                          </p:val>
                        </p:tav>
                        <p:tav tm="100000">
                          <p:val>
                            <p:strVal val="#ppt_x"/>
                          </p:val>
                        </p:tav>
                      </p:tavLst>
                    </p:anim>
                    <p:anim calcmode="lin" valueType="num">
                      <p:cBhvr>
                        <p:cTn dur="1000" fill="hold"/>
                        <p:tgtEl>
                          <p:spTgt spid="64"/>
                        </p:tgtEl>
                        <p:attrNameLst>
                          <p:attrName>ppt_y</p:attrName>
                        </p:attrNameLst>
                      </p:cBhvr>
                      <p:tavLst>
                        <p:tav tm="0">
                          <p:val>
                            <p:strVal val="#ppt_y+.1"/>
                          </p:val>
                        </p:tav>
                        <p:tav tm="100000">
                          <p:val>
                            <p:strVal val="#ppt_y"/>
                          </p:val>
                        </p:tav>
                      </p:tavLst>
                    </p:anim>
                  </p:childTnLst>
                </p:cTn>
              </p:par>
            </p:tnLst>
          </p:tmpl>
        </p:tmplLst>
      </p:bldP>
      <p:bldP spid="65" grpId="0" build="p">
        <p:tmplLst>
          <p:tmpl lvl="1">
            <p:tnLst>
              <p:par>
                <p:cTn presetID="42"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1000"/>
                        <p:tgtEl>
                          <p:spTgt spid="65"/>
                        </p:tgtEl>
                      </p:cBhvr>
                    </p:animEffect>
                    <p:anim calcmode="lin" valueType="num">
                      <p:cBhvr>
                        <p:cTn dur="1000" fill="hold"/>
                        <p:tgtEl>
                          <p:spTgt spid="65"/>
                        </p:tgtEl>
                        <p:attrNameLst>
                          <p:attrName>ppt_x</p:attrName>
                        </p:attrNameLst>
                      </p:cBhvr>
                      <p:tavLst>
                        <p:tav tm="0">
                          <p:val>
                            <p:strVal val="#ppt_x"/>
                          </p:val>
                        </p:tav>
                        <p:tav tm="100000">
                          <p:val>
                            <p:strVal val="#ppt_x"/>
                          </p:val>
                        </p:tav>
                      </p:tavLst>
                    </p:anim>
                    <p:anim calcmode="lin" valueType="num">
                      <p:cBhvr>
                        <p:cTn dur="1000" fill="hold"/>
                        <p:tgtEl>
                          <p:spTgt spid="65"/>
                        </p:tgtEl>
                        <p:attrNameLst>
                          <p:attrName>ppt_y</p:attrName>
                        </p:attrNameLst>
                      </p:cBhvr>
                      <p:tavLst>
                        <p:tav tm="0">
                          <p:val>
                            <p:strVal val="#ppt_y+.1"/>
                          </p:val>
                        </p:tav>
                        <p:tav tm="100000">
                          <p:val>
                            <p:strVal val="#ppt_y"/>
                          </p:val>
                        </p:tav>
                      </p:tavLst>
                    </p:anim>
                  </p:childTnLst>
                </p:cTn>
              </p:par>
            </p:tnLst>
          </p:tmpl>
        </p:tmplLst>
      </p:bldP>
      <p:bldP spid="66" grpId="0" animBg="1"/>
      <p:bldP spid="73" grpId="0" animBg="1"/>
      <p:bldP spid="74" grpId="0" build="p">
        <p:tmplLst>
          <p:tmpl lvl="1">
            <p:tnLst>
              <p:par>
                <p:cTn presetID="42" presetClass="entr" presetSubtype="0" fill="hold" nodeType="withEffect">
                  <p:stCondLst>
                    <p:cond delay="0"/>
                  </p:stCondLst>
                  <p:childTnLst>
                    <p:set>
                      <p:cBhvr>
                        <p:cTn dur="1" fill="hold">
                          <p:stCondLst>
                            <p:cond delay="0"/>
                          </p:stCondLst>
                        </p:cTn>
                        <p:tgtEl>
                          <p:spTgt spid="74"/>
                        </p:tgtEl>
                        <p:attrNameLst>
                          <p:attrName>style.visibility</p:attrName>
                        </p:attrNameLst>
                      </p:cBhvr>
                      <p:to>
                        <p:strVal val="visible"/>
                      </p:to>
                    </p:set>
                    <p:animEffect transition="in" filter="fade">
                      <p:cBhvr>
                        <p:cTn dur="1000"/>
                        <p:tgtEl>
                          <p:spTgt spid="74"/>
                        </p:tgtEl>
                      </p:cBhvr>
                    </p:animEffect>
                    <p:anim calcmode="lin" valueType="num">
                      <p:cBhvr>
                        <p:cTn dur="1000" fill="hold"/>
                        <p:tgtEl>
                          <p:spTgt spid="74"/>
                        </p:tgtEl>
                        <p:attrNameLst>
                          <p:attrName>ppt_x</p:attrName>
                        </p:attrNameLst>
                      </p:cBhvr>
                      <p:tavLst>
                        <p:tav tm="0">
                          <p:val>
                            <p:strVal val="#ppt_x"/>
                          </p:val>
                        </p:tav>
                        <p:tav tm="100000">
                          <p:val>
                            <p:strVal val="#ppt_x"/>
                          </p:val>
                        </p:tav>
                      </p:tavLst>
                    </p:anim>
                    <p:anim calcmode="lin" valueType="num">
                      <p:cBhvr>
                        <p:cTn dur="1000" fill="hold"/>
                        <p:tgtEl>
                          <p:spTgt spid="74"/>
                        </p:tgtEl>
                        <p:attrNameLst>
                          <p:attrName>ppt_y</p:attrName>
                        </p:attrNameLst>
                      </p:cBhvr>
                      <p:tavLst>
                        <p:tav tm="0">
                          <p:val>
                            <p:strVal val="#ppt_y+.1"/>
                          </p:val>
                        </p:tav>
                        <p:tav tm="100000">
                          <p:val>
                            <p:strVal val="#ppt_y"/>
                          </p:val>
                        </p:tav>
                      </p:tavLst>
                    </p:anim>
                  </p:childTnLst>
                </p:cTn>
              </p:par>
            </p:tnLst>
          </p:tmpl>
        </p:tmplLst>
      </p:bldP>
      <p:bldP spid="75" grpId="0" build="p">
        <p:tmplLst>
          <p:tmpl lvl="1">
            <p:tnLst>
              <p:par>
                <p:cTn presetID="42"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1000"/>
                        <p:tgtEl>
                          <p:spTgt spid="75"/>
                        </p:tgtEl>
                      </p:cBhvr>
                    </p:animEffect>
                    <p:anim calcmode="lin" valueType="num">
                      <p:cBhvr>
                        <p:cTn dur="1000" fill="hold"/>
                        <p:tgtEl>
                          <p:spTgt spid="75"/>
                        </p:tgtEl>
                        <p:attrNameLst>
                          <p:attrName>ppt_x</p:attrName>
                        </p:attrNameLst>
                      </p:cBhvr>
                      <p:tavLst>
                        <p:tav tm="0">
                          <p:val>
                            <p:strVal val="#ppt_x"/>
                          </p:val>
                        </p:tav>
                        <p:tav tm="100000">
                          <p:val>
                            <p:strVal val="#ppt_x"/>
                          </p:val>
                        </p:tav>
                      </p:tavLst>
                    </p:anim>
                    <p:anim calcmode="lin" valueType="num">
                      <p:cBhvr>
                        <p:cTn dur="1000" fill="hold"/>
                        <p:tgtEl>
                          <p:spTgt spid="75"/>
                        </p:tgtEl>
                        <p:attrNameLst>
                          <p:attrName>ppt_y</p:attrName>
                        </p:attrNameLst>
                      </p:cBhvr>
                      <p:tavLst>
                        <p:tav tm="0">
                          <p:val>
                            <p:strVal val="#ppt_y+.1"/>
                          </p:val>
                        </p:tav>
                        <p:tav tm="100000">
                          <p:val>
                            <p:strVal val="#ppt_y"/>
                          </p:val>
                        </p:tav>
                      </p:tavLst>
                    </p:anim>
                  </p:childTnLst>
                </p:cTn>
              </p:par>
            </p:tnLst>
          </p:tmpl>
        </p:tmplLst>
      </p:bldP>
      <p:bldP spid="76" grpId="0" build="p">
        <p:tmplLst>
          <p:tmpl lvl="1">
            <p:tnLst>
              <p:par>
                <p:cTn presetID="42" presetClass="entr" presetSubtype="0" fill="hold" nodeType="with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fade">
                      <p:cBhvr>
                        <p:cTn dur="1000"/>
                        <p:tgtEl>
                          <p:spTgt spid="76"/>
                        </p:tgtEl>
                      </p:cBhvr>
                    </p:animEffect>
                    <p:anim calcmode="lin" valueType="num">
                      <p:cBhvr>
                        <p:cTn dur="1000" fill="hold"/>
                        <p:tgtEl>
                          <p:spTgt spid="76"/>
                        </p:tgtEl>
                        <p:attrNameLst>
                          <p:attrName>ppt_x</p:attrName>
                        </p:attrNameLst>
                      </p:cBhvr>
                      <p:tavLst>
                        <p:tav tm="0">
                          <p:val>
                            <p:strVal val="#ppt_x"/>
                          </p:val>
                        </p:tav>
                        <p:tav tm="100000">
                          <p:val>
                            <p:strVal val="#ppt_x"/>
                          </p:val>
                        </p:tav>
                      </p:tavLst>
                    </p:anim>
                    <p:anim calcmode="lin" valueType="num">
                      <p:cBhvr>
                        <p:cTn dur="1000" fill="hold"/>
                        <p:tgtEl>
                          <p:spTgt spid="7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1_Collage">
    <p:spTree>
      <p:nvGrpSpPr>
        <p:cNvPr id="1" name=""/>
        <p:cNvGrpSpPr/>
        <p:nvPr/>
      </p:nvGrpSpPr>
      <p:grpSpPr>
        <a:xfrm>
          <a:off x="0" y="0"/>
          <a:ext cx="0" cy="0"/>
          <a:chOff x="0" y="0"/>
          <a:chExt cx="0" cy="0"/>
        </a:xfrm>
      </p:grpSpPr>
      <p:sp>
        <p:nvSpPr>
          <p:cNvPr id="13" name="Picture Placeholder 3">
            <a:extLst>
              <a:ext uri="{FF2B5EF4-FFF2-40B4-BE49-F238E27FC236}">
                <a16:creationId xmlns:a16="http://schemas.microsoft.com/office/drawing/2014/main" id="{452D754A-0E0B-7E42-90B1-ABC9435543CB}"/>
              </a:ext>
            </a:extLst>
          </p:cNvPr>
          <p:cNvSpPr>
            <a:spLocks noGrp="1"/>
          </p:cNvSpPr>
          <p:nvPr>
            <p:ph type="pic" sz="quarter" idx="11" hasCustomPrompt="1"/>
          </p:nvPr>
        </p:nvSpPr>
        <p:spPr>
          <a:xfrm>
            <a:off x="0" y="-33"/>
            <a:ext cx="3048000" cy="2285968"/>
          </a:xfrm>
          <a:prstGeom prst="rect">
            <a:avLst/>
          </a:prstGeom>
          <a:solidFill>
            <a:srgbClr val="E4EBF5"/>
          </a:solidFill>
        </p:spPr>
        <p:txBody>
          <a:bodyPr anchor="ctr"/>
          <a:lstStyle>
            <a:lvl1pPr>
              <a:defRPr sz="400"/>
            </a:lvl1pPr>
          </a:lstStyle>
          <a:p>
            <a:r>
              <a:rPr lang="en-MN"/>
              <a:t>+</a:t>
            </a:r>
          </a:p>
        </p:txBody>
      </p:sp>
      <p:sp>
        <p:nvSpPr>
          <p:cNvPr id="14" name="Picture Placeholder 3">
            <a:extLst>
              <a:ext uri="{FF2B5EF4-FFF2-40B4-BE49-F238E27FC236}">
                <a16:creationId xmlns:a16="http://schemas.microsoft.com/office/drawing/2014/main" id="{4C42524E-AE82-E742-9C49-5D0254DCD2E5}"/>
              </a:ext>
            </a:extLst>
          </p:cNvPr>
          <p:cNvSpPr>
            <a:spLocks noGrp="1"/>
          </p:cNvSpPr>
          <p:nvPr>
            <p:ph type="pic" sz="quarter" idx="12" hasCustomPrompt="1"/>
          </p:nvPr>
        </p:nvSpPr>
        <p:spPr>
          <a:xfrm>
            <a:off x="3048000" y="0"/>
            <a:ext cx="3048000" cy="2285968"/>
          </a:xfrm>
          <a:prstGeom prst="rect">
            <a:avLst/>
          </a:prstGeom>
          <a:solidFill>
            <a:srgbClr val="E4EBF5"/>
          </a:solidFill>
        </p:spPr>
        <p:txBody>
          <a:bodyPr anchor="ctr"/>
          <a:lstStyle>
            <a:lvl1pPr>
              <a:defRPr sz="400"/>
            </a:lvl1pPr>
          </a:lstStyle>
          <a:p>
            <a:r>
              <a:rPr lang="en-MN"/>
              <a:t>+</a:t>
            </a:r>
          </a:p>
        </p:txBody>
      </p:sp>
      <p:sp>
        <p:nvSpPr>
          <p:cNvPr id="15" name="Picture Placeholder 3">
            <a:extLst>
              <a:ext uri="{FF2B5EF4-FFF2-40B4-BE49-F238E27FC236}">
                <a16:creationId xmlns:a16="http://schemas.microsoft.com/office/drawing/2014/main" id="{7F9044E6-9E7E-A543-8DCE-0DD3333EE93C}"/>
              </a:ext>
            </a:extLst>
          </p:cNvPr>
          <p:cNvSpPr>
            <a:spLocks noGrp="1"/>
          </p:cNvSpPr>
          <p:nvPr>
            <p:ph type="pic" sz="quarter" idx="13" hasCustomPrompt="1"/>
          </p:nvPr>
        </p:nvSpPr>
        <p:spPr>
          <a:xfrm>
            <a:off x="6092825" y="0"/>
            <a:ext cx="3048000" cy="2285968"/>
          </a:xfrm>
          <a:prstGeom prst="rect">
            <a:avLst/>
          </a:prstGeom>
          <a:solidFill>
            <a:srgbClr val="E4EBF5"/>
          </a:solidFill>
        </p:spPr>
        <p:txBody>
          <a:bodyPr anchor="ctr"/>
          <a:lstStyle>
            <a:lvl1pPr>
              <a:defRPr sz="400"/>
            </a:lvl1pPr>
          </a:lstStyle>
          <a:p>
            <a:r>
              <a:rPr lang="en-MN"/>
              <a:t>+</a:t>
            </a:r>
          </a:p>
        </p:txBody>
      </p:sp>
      <p:sp>
        <p:nvSpPr>
          <p:cNvPr id="16" name="Picture Placeholder 3">
            <a:extLst>
              <a:ext uri="{FF2B5EF4-FFF2-40B4-BE49-F238E27FC236}">
                <a16:creationId xmlns:a16="http://schemas.microsoft.com/office/drawing/2014/main" id="{02B6D7F9-C2EE-504A-AD8A-002E7C7B85B8}"/>
              </a:ext>
            </a:extLst>
          </p:cNvPr>
          <p:cNvSpPr>
            <a:spLocks noGrp="1"/>
          </p:cNvSpPr>
          <p:nvPr>
            <p:ph type="pic" sz="quarter" idx="14" hasCustomPrompt="1"/>
          </p:nvPr>
        </p:nvSpPr>
        <p:spPr>
          <a:xfrm>
            <a:off x="9140825" y="-33"/>
            <a:ext cx="3048000" cy="4571935"/>
          </a:xfrm>
          <a:prstGeom prst="rect">
            <a:avLst/>
          </a:prstGeom>
          <a:solidFill>
            <a:srgbClr val="E4EBF5"/>
          </a:solidFill>
        </p:spPr>
        <p:txBody>
          <a:bodyPr anchor="ctr"/>
          <a:lstStyle>
            <a:lvl1pPr>
              <a:defRPr sz="400"/>
            </a:lvl1pPr>
          </a:lstStyle>
          <a:p>
            <a:r>
              <a:rPr lang="en-MN"/>
              <a:t>+</a:t>
            </a:r>
          </a:p>
        </p:txBody>
      </p:sp>
      <p:sp>
        <p:nvSpPr>
          <p:cNvPr id="18" name="Picture Placeholder 3">
            <a:extLst>
              <a:ext uri="{FF2B5EF4-FFF2-40B4-BE49-F238E27FC236}">
                <a16:creationId xmlns:a16="http://schemas.microsoft.com/office/drawing/2014/main" id="{4D9D09E7-2A4E-3341-BF08-EC94F6398775}"/>
              </a:ext>
            </a:extLst>
          </p:cNvPr>
          <p:cNvSpPr>
            <a:spLocks noGrp="1"/>
          </p:cNvSpPr>
          <p:nvPr>
            <p:ph type="pic" sz="quarter" idx="15" hasCustomPrompt="1"/>
          </p:nvPr>
        </p:nvSpPr>
        <p:spPr>
          <a:xfrm>
            <a:off x="6092825" y="2285983"/>
            <a:ext cx="3048000" cy="2285968"/>
          </a:xfrm>
          <a:prstGeom prst="rect">
            <a:avLst/>
          </a:prstGeom>
          <a:solidFill>
            <a:srgbClr val="E4EBF5"/>
          </a:solidFill>
        </p:spPr>
        <p:txBody>
          <a:bodyPr anchor="ctr"/>
          <a:lstStyle>
            <a:lvl1pPr>
              <a:defRPr sz="400"/>
            </a:lvl1pPr>
          </a:lstStyle>
          <a:p>
            <a:r>
              <a:rPr lang="en-MN"/>
              <a:t>+</a:t>
            </a:r>
          </a:p>
        </p:txBody>
      </p:sp>
      <p:sp>
        <p:nvSpPr>
          <p:cNvPr id="19" name="Picture Placeholder 3">
            <a:extLst>
              <a:ext uri="{FF2B5EF4-FFF2-40B4-BE49-F238E27FC236}">
                <a16:creationId xmlns:a16="http://schemas.microsoft.com/office/drawing/2014/main" id="{1A9D5C17-73B9-694C-A0E6-D1B4B037BDCA}"/>
              </a:ext>
            </a:extLst>
          </p:cNvPr>
          <p:cNvSpPr>
            <a:spLocks noGrp="1"/>
          </p:cNvSpPr>
          <p:nvPr>
            <p:ph type="pic" sz="quarter" idx="16" hasCustomPrompt="1"/>
          </p:nvPr>
        </p:nvSpPr>
        <p:spPr>
          <a:xfrm>
            <a:off x="6092825" y="4572033"/>
            <a:ext cx="3048000" cy="2285968"/>
          </a:xfrm>
          <a:prstGeom prst="rect">
            <a:avLst/>
          </a:prstGeom>
          <a:solidFill>
            <a:srgbClr val="E4EBF5"/>
          </a:solidFill>
        </p:spPr>
        <p:txBody>
          <a:bodyPr anchor="ctr"/>
          <a:lstStyle>
            <a:lvl1pPr>
              <a:defRPr sz="400"/>
            </a:lvl1pPr>
          </a:lstStyle>
          <a:p>
            <a:r>
              <a:rPr lang="en-MN"/>
              <a:t>+</a:t>
            </a:r>
          </a:p>
        </p:txBody>
      </p:sp>
      <p:sp>
        <p:nvSpPr>
          <p:cNvPr id="20" name="Picture Placeholder 3">
            <a:extLst>
              <a:ext uri="{FF2B5EF4-FFF2-40B4-BE49-F238E27FC236}">
                <a16:creationId xmlns:a16="http://schemas.microsoft.com/office/drawing/2014/main" id="{D606B430-1CCD-C84F-B0AB-0A532FE44912}"/>
              </a:ext>
            </a:extLst>
          </p:cNvPr>
          <p:cNvSpPr>
            <a:spLocks noGrp="1"/>
          </p:cNvSpPr>
          <p:nvPr>
            <p:ph type="pic" sz="quarter" idx="17" hasCustomPrompt="1"/>
          </p:nvPr>
        </p:nvSpPr>
        <p:spPr>
          <a:xfrm>
            <a:off x="9137650" y="4572033"/>
            <a:ext cx="3048000" cy="2285968"/>
          </a:xfrm>
          <a:prstGeom prst="rect">
            <a:avLst/>
          </a:prstGeom>
          <a:solidFill>
            <a:srgbClr val="E4EBF5"/>
          </a:solidFill>
        </p:spPr>
        <p:txBody>
          <a:bodyPr anchor="ctr"/>
          <a:lstStyle>
            <a:lvl1pPr>
              <a:defRPr sz="400"/>
            </a:lvl1pPr>
          </a:lstStyle>
          <a:p>
            <a:r>
              <a:rPr lang="en-MN"/>
              <a:t>+</a:t>
            </a:r>
          </a:p>
        </p:txBody>
      </p:sp>
      <p:sp>
        <p:nvSpPr>
          <p:cNvPr id="21" name="Picture Placeholder 3">
            <a:extLst>
              <a:ext uri="{FF2B5EF4-FFF2-40B4-BE49-F238E27FC236}">
                <a16:creationId xmlns:a16="http://schemas.microsoft.com/office/drawing/2014/main" id="{C456DA37-5B01-6F4C-BCD5-56BE3DAFA1FF}"/>
              </a:ext>
            </a:extLst>
          </p:cNvPr>
          <p:cNvSpPr>
            <a:spLocks noGrp="1"/>
          </p:cNvSpPr>
          <p:nvPr>
            <p:ph type="pic" sz="quarter" idx="18" hasCustomPrompt="1"/>
          </p:nvPr>
        </p:nvSpPr>
        <p:spPr>
          <a:xfrm>
            <a:off x="3041650" y="2285901"/>
            <a:ext cx="3048000" cy="4571935"/>
          </a:xfrm>
          <a:prstGeom prst="rect">
            <a:avLst/>
          </a:prstGeom>
          <a:solidFill>
            <a:srgbClr val="E4EBF5"/>
          </a:solidFill>
        </p:spPr>
        <p:txBody>
          <a:bodyPr anchor="ctr"/>
          <a:lstStyle>
            <a:lvl1pPr>
              <a:defRPr sz="400"/>
            </a:lvl1pPr>
          </a:lstStyle>
          <a:p>
            <a:r>
              <a:rPr lang="en-MN"/>
              <a:t>+</a:t>
            </a:r>
          </a:p>
        </p:txBody>
      </p:sp>
      <p:sp>
        <p:nvSpPr>
          <p:cNvPr id="22" name="Picture Placeholder 3">
            <a:extLst>
              <a:ext uri="{FF2B5EF4-FFF2-40B4-BE49-F238E27FC236}">
                <a16:creationId xmlns:a16="http://schemas.microsoft.com/office/drawing/2014/main" id="{E2265B84-A612-964E-910A-FF36F26AA60D}"/>
              </a:ext>
            </a:extLst>
          </p:cNvPr>
          <p:cNvSpPr>
            <a:spLocks noGrp="1"/>
          </p:cNvSpPr>
          <p:nvPr>
            <p:ph type="pic" sz="quarter" idx="19" hasCustomPrompt="1"/>
          </p:nvPr>
        </p:nvSpPr>
        <p:spPr>
          <a:xfrm>
            <a:off x="0" y="2285868"/>
            <a:ext cx="3048000" cy="4572131"/>
          </a:xfrm>
          <a:prstGeom prst="rect">
            <a:avLst/>
          </a:prstGeom>
          <a:solidFill>
            <a:srgbClr val="E4EBF5"/>
          </a:solidFill>
        </p:spPr>
        <p:txBody>
          <a:bodyPr anchor="ctr"/>
          <a:lstStyle>
            <a:lvl1pPr>
              <a:defRPr sz="400"/>
            </a:lvl1pPr>
          </a:lstStyle>
          <a:p>
            <a:r>
              <a:rPr lang="en-MN"/>
              <a:t>+</a:t>
            </a:r>
          </a:p>
        </p:txBody>
      </p:sp>
    </p:spTree>
    <p:extLst>
      <p:ext uri="{BB962C8B-B14F-4D97-AF65-F5344CB8AC3E}">
        <p14:creationId xmlns:p14="http://schemas.microsoft.com/office/powerpoint/2010/main" val="221450893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200"/>
                                  </p:stCondLst>
                                  <p:childTnLst>
                                    <p:set>
                                      <p:cBhvr>
                                        <p:cTn id="10" dur="1" fill="hold">
                                          <p:stCondLst>
                                            <p:cond delay="0"/>
                                          </p:stCondLst>
                                        </p:cTn>
                                        <p:tgtEl>
                                          <p:spTgt spid="22"/>
                                        </p:tgtEl>
                                        <p:attrNameLst>
                                          <p:attrName>style.visibility</p:attrName>
                                        </p:attrNameLst>
                                      </p:cBhvr>
                                      <p:to>
                                        <p:strVal val="visible"/>
                                      </p:to>
                                    </p:set>
                                    <p:anim calcmode="lin" valueType="num">
                                      <p:cBhvr>
                                        <p:cTn id="11" dur="750" fill="hold"/>
                                        <p:tgtEl>
                                          <p:spTgt spid="22"/>
                                        </p:tgtEl>
                                        <p:attrNameLst>
                                          <p:attrName>ppt_w</p:attrName>
                                        </p:attrNameLst>
                                      </p:cBhvr>
                                      <p:tavLst>
                                        <p:tav tm="0">
                                          <p:val>
                                            <p:fltVal val="0"/>
                                          </p:val>
                                        </p:tav>
                                        <p:tav tm="100000">
                                          <p:val>
                                            <p:strVal val="#ppt_w"/>
                                          </p:val>
                                        </p:tav>
                                      </p:tavLst>
                                    </p:anim>
                                    <p:anim calcmode="lin" valueType="num">
                                      <p:cBhvr>
                                        <p:cTn id="12" dur="750" fill="hold"/>
                                        <p:tgtEl>
                                          <p:spTgt spid="22"/>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600"/>
                                  </p:stCondLst>
                                  <p:childTnLst>
                                    <p:set>
                                      <p:cBhvr>
                                        <p:cTn id="14" dur="1" fill="hold">
                                          <p:stCondLst>
                                            <p:cond delay="0"/>
                                          </p:stCondLst>
                                        </p:cTn>
                                        <p:tgtEl>
                                          <p:spTgt spid="14"/>
                                        </p:tgtEl>
                                        <p:attrNameLst>
                                          <p:attrName>style.visibility</p:attrName>
                                        </p:attrNameLst>
                                      </p:cBhvr>
                                      <p:to>
                                        <p:strVal val="visible"/>
                                      </p:to>
                                    </p:set>
                                    <p:anim calcmode="lin" valueType="num">
                                      <p:cBhvr>
                                        <p:cTn id="15" dur="750" fill="hold"/>
                                        <p:tgtEl>
                                          <p:spTgt spid="14"/>
                                        </p:tgtEl>
                                        <p:attrNameLst>
                                          <p:attrName>ppt_w</p:attrName>
                                        </p:attrNameLst>
                                      </p:cBhvr>
                                      <p:tavLst>
                                        <p:tav tm="0">
                                          <p:val>
                                            <p:fltVal val="0"/>
                                          </p:val>
                                        </p:tav>
                                        <p:tav tm="100000">
                                          <p:val>
                                            <p:strVal val="#ppt_w"/>
                                          </p:val>
                                        </p:tav>
                                      </p:tavLst>
                                    </p:anim>
                                    <p:anim calcmode="lin" valueType="num">
                                      <p:cBhvr>
                                        <p:cTn id="16" dur="750" fill="hold"/>
                                        <p:tgtEl>
                                          <p:spTgt spid="14"/>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800"/>
                                  </p:stCondLst>
                                  <p:childTnLst>
                                    <p:set>
                                      <p:cBhvr>
                                        <p:cTn id="18" dur="1" fill="hold">
                                          <p:stCondLst>
                                            <p:cond delay="0"/>
                                          </p:stCondLst>
                                        </p:cTn>
                                        <p:tgtEl>
                                          <p:spTgt spid="21"/>
                                        </p:tgtEl>
                                        <p:attrNameLst>
                                          <p:attrName>style.visibility</p:attrName>
                                        </p:attrNameLst>
                                      </p:cBhvr>
                                      <p:to>
                                        <p:strVal val="visible"/>
                                      </p:to>
                                    </p:set>
                                    <p:anim calcmode="lin" valueType="num">
                                      <p:cBhvr>
                                        <p:cTn id="19" dur="750" fill="hold"/>
                                        <p:tgtEl>
                                          <p:spTgt spid="21"/>
                                        </p:tgtEl>
                                        <p:attrNameLst>
                                          <p:attrName>ppt_w</p:attrName>
                                        </p:attrNameLst>
                                      </p:cBhvr>
                                      <p:tavLst>
                                        <p:tav tm="0">
                                          <p:val>
                                            <p:fltVal val="0"/>
                                          </p:val>
                                        </p:tav>
                                        <p:tav tm="100000">
                                          <p:val>
                                            <p:strVal val="#ppt_w"/>
                                          </p:val>
                                        </p:tav>
                                      </p:tavLst>
                                    </p:anim>
                                    <p:anim calcmode="lin" valueType="num">
                                      <p:cBhvr>
                                        <p:cTn id="20" dur="750" fill="hold"/>
                                        <p:tgtEl>
                                          <p:spTgt spid="21"/>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1000"/>
                                  </p:stCondLst>
                                  <p:childTnLst>
                                    <p:set>
                                      <p:cBhvr>
                                        <p:cTn id="22" dur="1" fill="hold">
                                          <p:stCondLst>
                                            <p:cond delay="0"/>
                                          </p:stCondLst>
                                        </p:cTn>
                                        <p:tgtEl>
                                          <p:spTgt spid="15"/>
                                        </p:tgtEl>
                                        <p:attrNameLst>
                                          <p:attrName>style.visibility</p:attrName>
                                        </p:attrNameLst>
                                      </p:cBhvr>
                                      <p:to>
                                        <p:strVal val="visible"/>
                                      </p:to>
                                    </p:set>
                                    <p:anim calcmode="lin" valueType="num">
                                      <p:cBhvr>
                                        <p:cTn id="23" dur="750" fill="hold"/>
                                        <p:tgtEl>
                                          <p:spTgt spid="15"/>
                                        </p:tgtEl>
                                        <p:attrNameLst>
                                          <p:attrName>ppt_w</p:attrName>
                                        </p:attrNameLst>
                                      </p:cBhvr>
                                      <p:tavLst>
                                        <p:tav tm="0">
                                          <p:val>
                                            <p:fltVal val="0"/>
                                          </p:val>
                                        </p:tav>
                                        <p:tav tm="100000">
                                          <p:val>
                                            <p:strVal val="#ppt_w"/>
                                          </p:val>
                                        </p:tav>
                                      </p:tavLst>
                                    </p:anim>
                                    <p:anim calcmode="lin" valueType="num">
                                      <p:cBhvr>
                                        <p:cTn id="24" dur="750" fill="hold"/>
                                        <p:tgtEl>
                                          <p:spTgt spid="15"/>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1200"/>
                                  </p:stCondLst>
                                  <p:childTnLst>
                                    <p:set>
                                      <p:cBhvr>
                                        <p:cTn id="26" dur="1" fill="hold">
                                          <p:stCondLst>
                                            <p:cond delay="0"/>
                                          </p:stCondLst>
                                        </p:cTn>
                                        <p:tgtEl>
                                          <p:spTgt spid="18"/>
                                        </p:tgtEl>
                                        <p:attrNameLst>
                                          <p:attrName>style.visibility</p:attrName>
                                        </p:attrNameLst>
                                      </p:cBhvr>
                                      <p:to>
                                        <p:strVal val="visible"/>
                                      </p:to>
                                    </p:set>
                                    <p:anim calcmode="lin" valueType="num">
                                      <p:cBhvr>
                                        <p:cTn id="27" dur="750" fill="hold"/>
                                        <p:tgtEl>
                                          <p:spTgt spid="18"/>
                                        </p:tgtEl>
                                        <p:attrNameLst>
                                          <p:attrName>ppt_w</p:attrName>
                                        </p:attrNameLst>
                                      </p:cBhvr>
                                      <p:tavLst>
                                        <p:tav tm="0">
                                          <p:val>
                                            <p:fltVal val="0"/>
                                          </p:val>
                                        </p:tav>
                                        <p:tav tm="100000">
                                          <p:val>
                                            <p:strVal val="#ppt_w"/>
                                          </p:val>
                                        </p:tav>
                                      </p:tavLst>
                                    </p:anim>
                                    <p:anim calcmode="lin" valueType="num">
                                      <p:cBhvr>
                                        <p:cTn id="28" dur="750" fill="hold"/>
                                        <p:tgtEl>
                                          <p:spTgt spid="18"/>
                                        </p:tgtEl>
                                        <p:attrNameLst>
                                          <p:attrName>ppt_h</p:attrName>
                                        </p:attrNameLst>
                                      </p:cBhvr>
                                      <p:tavLst>
                                        <p:tav tm="0">
                                          <p:val>
                                            <p:fltVal val="0"/>
                                          </p:val>
                                        </p:tav>
                                        <p:tav tm="100000">
                                          <p:val>
                                            <p:strVal val="#ppt_h"/>
                                          </p:val>
                                        </p:tav>
                                      </p:tavLst>
                                    </p:anim>
                                  </p:childTnLst>
                                </p:cTn>
                              </p:par>
                              <p:par>
                                <p:cTn id="29" presetID="23" presetClass="entr" presetSubtype="16" fill="hold" grpId="0" nodeType="withEffect">
                                  <p:stCondLst>
                                    <p:cond delay="1400"/>
                                  </p:stCondLst>
                                  <p:childTnLst>
                                    <p:set>
                                      <p:cBhvr>
                                        <p:cTn id="30" dur="1" fill="hold">
                                          <p:stCondLst>
                                            <p:cond delay="0"/>
                                          </p:stCondLst>
                                        </p:cTn>
                                        <p:tgtEl>
                                          <p:spTgt spid="19"/>
                                        </p:tgtEl>
                                        <p:attrNameLst>
                                          <p:attrName>style.visibility</p:attrName>
                                        </p:attrNameLst>
                                      </p:cBhvr>
                                      <p:to>
                                        <p:strVal val="visible"/>
                                      </p:to>
                                    </p:set>
                                    <p:anim calcmode="lin" valueType="num">
                                      <p:cBhvr>
                                        <p:cTn id="31" dur="750" fill="hold"/>
                                        <p:tgtEl>
                                          <p:spTgt spid="19"/>
                                        </p:tgtEl>
                                        <p:attrNameLst>
                                          <p:attrName>ppt_w</p:attrName>
                                        </p:attrNameLst>
                                      </p:cBhvr>
                                      <p:tavLst>
                                        <p:tav tm="0">
                                          <p:val>
                                            <p:fltVal val="0"/>
                                          </p:val>
                                        </p:tav>
                                        <p:tav tm="100000">
                                          <p:val>
                                            <p:strVal val="#ppt_w"/>
                                          </p:val>
                                        </p:tav>
                                      </p:tavLst>
                                    </p:anim>
                                    <p:anim calcmode="lin" valueType="num">
                                      <p:cBhvr>
                                        <p:cTn id="32" dur="750" fill="hold"/>
                                        <p:tgtEl>
                                          <p:spTgt spid="19"/>
                                        </p:tgtEl>
                                        <p:attrNameLst>
                                          <p:attrName>ppt_h</p:attrName>
                                        </p:attrNameLst>
                                      </p:cBhvr>
                                      <p:tavLst>
                                        <p:tav tm="0">
                                          <p:val>
                                            <p:fltVal val="0"/>
                                          </p:val>
                                        </p:tav>
                                        <p:tav tm="100000">
                                          <p:val>
                                            <p:strVal val="#ppt_h"/>
                                          </p:val>
                                        </p:tav>
                                      </p:tavLst>
                                    </p:anim>
                                  </p:childTnLst>
                                </p:cTn>
                              </p:par>
                              <p:par>
                                <p:cTn id="33" presetID="23" presetClass="entr" presetSubtype="16" fill="hold" grpId="0" nodeType="withEffect">
                                  <p:stCondLst>
                                    <p:cond delay="1600"/>
                                  </p:stCondLst>
                                  <p:childTnLst>
                                    <p:set>
                                      <p:cBhvr>
                                        <p:cTn id="34" dur="1" fill="hold">
                                          <p:stCondLst>
                                            <p:cond delay="0"/>
                                          </p:stCondLst>
                                        </p:cTn>
                                        <p:tgtEl>
                                          <p:spTgt spid="16"/>
                                        </p:tgtEl>
                                        <p:attrNameLst>
                                          <p:attrName>style.visibility</p:attrName>
                                        </p:attrNameLst>
                                      </p:cBhvr>
                                      <p:to>
                                        <p:strVal val="visible"/>
                                      </p:to>
                                    </p:set>
                                    <p:anim calcmode="lin" valueType="num">
                                      <p:cBhvr>
                                        <p:cTn id="35" dur="750" fill="hold"/>
                                        <p:tgtEl>
                                          <p:spTgt spid="16"/>
                                        </p:tgtEl>
                                        <p:attrNameLst>
                                          <p:attrName>ppt_w</p:attrName>
                                        </p:attrNameLst>
                                      </p:cBhvr>
                                      <p:tavLst>
                                        <p:tav tm="0">
                                          <p:val>
                                            <p:fltVal val="0"/>
                                          </p:val>
                                        </p:tav>
                                        <p:tav tm="100000">
                                          <p:val>
                                            <p:strVal val="#ppt_w"/>
                                          </p:val>
                                        </p:tav>
                                      </p:tavLst>
                                    </p:anim>
                                    <p:anim calcmode="lin" valueType="num">
                                      <p:cBhvr>
                                        <p:cTn id="36" dur="750" fill="hold"/>
                                        <p:tgtEl>
                                          <p:spTgt spid="16"/>
                                        </p:tgtEl>
                                        <p:attrNameLst>
                                          <p:attrName>ppt_h</p:attrName>
                                        </p:attrNameLst>
                                      </p:cBhvr>
                                      <p:tavLst>
                                        <p:tav tm="0">
                                          <p:val>
                                            <p:fltVal val="0"/>
                                          </p:val>
                                        </p:tav>
                                        <p:tav tm="100000">
                                          <p:val>
                                            <p:strVal val="#ppt_h"/>
                                          </p:val>
                                        </p:tav>
                                      </p:tavLst>
                                    </p:anim>
                                  </p:childTnLst>
                                </p:cTn>
                              </p:par>
                              <p:par>
                                <p:cTn id="37" presetID="23" presetClass="entr" presetSubtype="16" fill="hold" grpId="0" nodeType="withEffect">
                                  <p:stCondLst>
                                    <p:cond delay="1800"/>
                                  </p:stCondLst>
                                  <p:childTnLst>
                                    <p:set>
                                      <p:cBhvr>
                                        <p:cTn id="38" dur="1" fill="hold">
                                          <p:stCondLst>
                                            <p:cond delay="0"/>
                                          </p:stCondLst>
                                        </p:cTn>
                                        <p:tgtEl>
                                          <p:spTgt spid="20"/>
                                        </p:tgtEl>
                                        <p:attrNameLst>
                                          <p:attrName>style.visibility</p:attrName>
                                        </p:attrNameLst>
                                      </p:cBhvr>
                                      <p:to>
                                        <p:strVal val="visible"/>
                                      </p:to>
                                    </p:set>
                                    <p:anim calcmode="lin" valueType="num">
                                      <p:cBhvr>
                                        <p:cTn id="39" dur="750" fill="hold"/>
                                        <p:tgtEl>
                                          <p:spTgt spid="20"/>
                                        </p:tgtEl>
                                        <p:attrNameLst>
                                          <p:attrName>ppt_w</p:attrName>
                                        </p:attrNameLst>
                                      </p:cBhvr>
                                      <p:tavLst>
                                        <p:tav tm="0">
                                          <p:val>
                                            <p:fltVal val="0"/>
                                          </p:val>
                                        </p:tav>
                                        <p:tav tm="100000">
                                          <p:val>
                                            <p:strVal val="#ppt_w"/>
                                          </p:val>
                                        </p:tav>
                                      </p:tavLst>
                                    </p:anim>
                                    <p:anim calcmode="lin" valueType="num">
                                      <p:cBhvr>
                                        <p:cTn id="40" dur="750" fill="hold"/>
                                        <p:tgtEl>
                                          <p:spTgt spid="2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8" grpId="0" animBg="1"/>
      <p:bldP spid="19" grpId="0" animBg="1"/>
      <p:bldP spid="20" grpId="0" animBg="1"/>
      <p:bldP spid="21" grpId="0" animBg="1"/>
      <p:bldP spid="22" grpId="0" animBg="1"/>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Data Points 3">
    <p:spTree>
      <p:nvGrpSpPr>
        <p:cNvPr id="1" name=""/>
        <p:cNvGrpSpPr/>
        <p:nvPr/>
      </p:nvGrpSpPr>
      <p:grpSpPr>
        <a:xfrm>
          <a:off x="0" y="0"/>
          <a:ext cx="0" cy="0"/>
          <a:chOff x="0" y="0"/>
          <a:chExt cx="0" cy="0"/>
        </a:xfrm>
      </p:grpSpPr>
      <p:sp>
        <p:nvSpPr>
          <p:cNvPr id="45" name="Text Placeholder 44">
            <a:extLst>
              <a:ext uri="{FF2B5EF4-FFF2-40B4-BE49-F238E27FC236}">
                <a16:creationId xmlns:a16="http://schemas.microsoft.com/office/drawing/2014/main" id="{6E8BFDEA-FDDD-524E-9FD2-54DF0D59C4A3}"/>
              </a:ext>
            </a:extLst>
          </p:cNvPr>
          <p:cNvSpPr>
            <a:spLocks noGrp="1"/>
          </p:cNvSpPr>
          <p:nvPr>
            <p:ph type="body" sz="quarter" idx="11" hasCustomPrompt="1"/>
          </p:nvPr>
        </p:nvSpPr>
        <p:spPr>
          <a:xfrm>
            <a:off x="771525" y="372561"/>
            <a:ext cx="11058766" cy="650932"/>
          </a:xfrm>
          <a:prstGeom prst="rect">
            <a:avLst/>
          </a:prstGeom>
        </p:spPr>
        <p:txBody>
          <a:bodyPr anchor="ctr"/>
          <a:lstStyle>
            <a:lvl1pPr marL="0" indent="0" algn="l">
              <a:buNone/>
              <a:defRPr sz="3600" b="1" i="0">
                <a:solidFill>
                  <a:schemeClr val="tx1"/>
                </a:solidFill>
                <a:latin typeface="Inter Black" panose="02000503000000020004" pitchFamily="2" charset="0"/>
                <a:ea typeface="Inter Black" panose="02000503000000020004" pitchFamily="2" charset="0"/>
              </a:defRPr>
            </a:lvl1pPr>
          </a:lstStyle>
          <a:p>
            <a:pPr lvl="0"/>
            <a:r>
              <a:rPr lang="en-US"/>
              <a:t>Title Goes Here</a:t>
            </a:r>
          </a:p>
        </p:txBody>
      </p:sp>
      <p:sp>
        <p:nvSpPr>
          <p:cNvPr id="4" name="Slide Number Placeholder 5">
            <a:extLst>
              <a:ext uri="{FF2B5EF4-FFF2-40B4-BE49-F238E27FC236}">
                <a16:creationId xmlns:a16="http://schemas.microsoft.com/office/drawing/2014/main" id="{424E3B77-A394-002E-9A0F-D22A86A791CF}"/>
              </a:ext>
            </a:extLst>
          </p:cNvPr>
          <p:cNvSpPr>
            <a:spLocks noGrp="1"/>
          </p:cNvSpPr>
          <p:nvPr>
            <p:ph type="sldNum" sz="quarter" idx="12"/>
          </p:nvPr>
        </p:nvSpPr>
        <p:spPr>
          <a:xfrm>
            <a:off x="45012" y="6502866"/>
            <a:ext cx="348381" cy="301144"/>
          </a:xfrm>
        </p:spPr>
        <p:txBody>
          <a:bodyPr/>
          <a:lstStyle/>
          <a:p>
            <a:fld id="{B4F46690-C25B-4348-B0C0-019C781764AB}" type="slidenum">
              <a:rPr lang="en-US" smtClean="0"/>
              <a:t>‹#›</a:t>
            </a:fld>
            <a:endParaRPr lang="en-US"/>
          </a:p>
        </p:txBody>
      </p:sp>
      <p:sp>
        <p:nvSpPr>
          <p:cNvPr id="5" name="Rectangle 4">
            <a:extLst>
              <a:ext uri="{FF2B5EF4-FFF2-40B4-BE49-F238E27FC236}">
                <a16:creationId xmlns:a16="http://schemas.microsoft.com/office/drawing/2014/main" id="{6FCD3B12-BCEA-8E1E-269B-3ABA2681BC19}"/>
              </a:ext>
            </a:extLst>
          </p:cNvPr>
          <p:cNvSpPr/>
          <p:nvPr/>
        </p:nvSpPr>
        <p:spPr>
          <a:xfrm>
            <a:off x="450377" y="4459267"/>
            <a:ext cx="11741624" cy="2398734"/>
          </a:xfrm>
          <a:prstGeom prst="rect">
            <a:avLst/>
          </a:prstGeom>
          <a:solidFill>
            <a:schemeClr val="accent1">
              <a:alpha val="3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5">
            <a:extLst>
              <a:ext uri="{FF2B5EF4-FFF2-40B4-BE49-F238E27FC236}">
                <a16:creationId xmlns:a16="http://schemas.microsoft.com/office/drawing/2014/main" id="{67B8BEA9-7EE4-DC2B-5815-73912FD349D4}"/>
              </a:ext>
            </a:extLst>
          </p:cNvPr>
          <p:cNvSpPr>
            <a:spLocks noGrp="1"/>
          </p:cNvSpPr>
          <p:nvPr>
            <p:ph type="body" sz="quarter" idx="13" hasCustomPrompt="1"/>
          </p:nvPr>
        </p:nvSpPr>
        <p:spPr>
          <a:xfrm>
            <a:off x="771525" y="1480906"/>
            <a:ext cx="3132349" cy="517485"/>
          </a:xfrm>
          <a:prstGeom prst="rect">
            <a:avLst/>
          </a:prstGeom>
        </p:spPr>
        <p:txBody>
          <a:bodyPr anchor="ctr"/>
          <a:lstStyle>
            <a:lvl1pPr marL="0" indent="0" algn="l">
              <a:buNone/>
              <a:defRPr sz="1800" b="1">
                <a:solidFill>
                  <a:schemeClr val="tx1"/>
                </a:solidFill>
                <a:latin typeface="Inter" panose="02000503000000020004" pitchFamily="2" charset="0"/>
                <a:ea typeface="Inter" panose="02000503000000020004" pitchFamily="2" charset="0"/>
              </a:defRPr>
            </a:lvl1pPr>
          </a:lstStyle>
          <a:p>
            <a:r>
              <a:rPr lang="en-US"/>
              <a:t>Focus Area</a:t>
            </a:r>
          </a:p>
        </p:txBody>
      </p:sp>
      <p:sp>
        <p:nvSpPr>
          <p:cNvPr id="13" name="Content Placeholder 2">
            <a:extLst>
              <a:ext uri="{FF2B5EF4-FFF2-40B4-BE49-F238E27FC236}">
                <a16:creationId xmlns:a16="http://schemas.microsoft.com/office/drawing/2014/main" id="{D8A3C3EF-05AD-8FB5-D065-651CCBA75138}"/>
              </a:ext>
            </a:extLst>
          </p:cNvPr>
          <p:cNvSpPr>
            <a:spLocks noGrp="1"/>
          </p:cNvSpPr>
          <p:nvPr>
            <p:ph idx="14" hasCustomPrompt="1"/>
          </p:nvPr>
        </p:nvSpPr>
        <p:spPr>
          <a:xfrm>
            <a:off x="771525" y="2082616"/>
            <a:ext cx="3132349" cy="1919238"/>
          </a:xfrm>
          <a:prstGeom prst="rect">
            <a:avLst/>
          </a:prstGeom>
        </p:spPr>
        <p:txBody>
          <a:bodyPr anchor="t"/>
          <a:lstStyle>
            <a:lvl1pPr marL="0" indent="0" algn="l">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gn="l">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gn="l">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gn="l">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4" name="Text Placeholder 15">
            <a:extLst>
              <a:ext uri="{FF2B5EF4-FFF2-40B4-BE49-F238E27FC236}">
                <a16:creationId xmlns:a16="http://schemas.microsoft.com/office/drawing/2014/main" id="{BA076394-1060-FA73-AF0E-C4DB031B6C90}"/>
              </a:ext>
            </a:extLst>
          </p:cNvPr>
          <p:cNvSpPr>
            <a:spLocks noGrp="1"/>
          </p:cNvSpPr>
          <p:nvPr>
            <p:ph type="body" sz="quarter" idx="15" hasCustomPrompt="1"/>
          </p:nvPr>
        </p:nvSpPr>
        <p:spPr>
          <a:xfrm>
            <a:off x="4807763" y="1480906"/>
            <a:ext cx="3132349" cy="517485"/>
          </a:xfrm>
          <a:prstGeom prst="rect">
            <a:avLst/>
          </a:prstGeom>
        </p:spPr>
        <p:txBody>
          <a:bodyPr anchor="ctr"/>
          <a:lstStyle>
            <a:lvl1pPr marL="0" indent="0" algn="l">
              <a:buNone/>
              <a:defRPr sz="1800" b="1">
                <a:solidFill>
                  <a:schemeClr val="tx1"/>
                </a:solidFill>
                <a:latin typeface="Inter" panose="02000503000000020004" pitchFamily="2" charset="0"/>
                <a:ea typeface="Inter" panose="02000503000000020004" pitchFamily="2" charset="0"/>
              </a:defRPr>
            </a:lvl1pPr>
          </a:lstStyle>
          <a:p>
            <a:r>
              <a:rPr lang="en-US"/>
              <a:t>Focus Area</a:t>
            </a:r>
          </a:p>
        </p:txBody>
      </p:sp>
      <p:sp>
        <p:nvSpPr>
          <p:cNvPr id="15" name="Content Placeholder 2">
            <a:extLst>
              <a:ext uri="{FF2B5EF4-FFF2-40B4-BE49-F238E27FC236}">
                <a16:creationId xmlns:a16="http://schemas.microsoft.com/office/drawing/2014/main" id="{A0BB9241-8DF8-F757-AEF7-3DE064B36D3B}"/>
              </a:ext>
            </a:extLst>
          </p:cNvPr>
          <p:cNvSpPr>
            <a:spLocks noGrp="1"/>
          </p:cNvSpPr>
          <p:nvPr>
            <p:ph idx="16" hasCustomPrompt="1"/>
          </p:nvPr>
        </p:nvSpPr>
        <p:spPr>
          <a:xfrm>
            <a:off x="4807763" y="2082616"/>
            <a:ext cx="3132349" cy="1919238"/>
          </a:xfrm>
          <a:prstGeom prst="rect">
            <a:avLst/>
          </a:prstGeom>
        </p:spPr>
        <p:txBody>
          <a:bodyPr anchor="t"/>
          <a:lstStyle>
            <a:lvl1pPr marL="0" indent="0" algn="l">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gn="l">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gn="l">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gn="l">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6" name="Text Placeholder 15">
            <a:extLst>
              <a:ext uri="{FF2B5EF4-FFF2-40B4-BE49-F238E27FC236}">
                <a16:creationId xmlns:a16="http://schemas.microsoft.com/office/drawing/2014/main" id="{961018D0-E9E1-D5AB-E077-D5DCA76AD9A8}"/>
              </a:ext>
            </a:extLst>
          </p:cNvPr>
          <p:cNvSpPr>
            <a:spLocks noGrp="1"/>
          </p:cNvSpPr>
          <p:nvPr>
            <p:ph type="body" sz="quarter" idx="17" hasCustomPrompt="1"/>
          </p:nvPr>
        </p:nvSpPr>
        <p:spPr>
          <a:xfrm>
            <a:off x="8697942" y="1480906"/>
            <a:ext cx="3132349" cy="517485"/>
          </a:xfrm>
          <a:prstGeom prst="rect">
            <a:avLst/>
          </a:prstGeom>
        </p:spPr>
        <p:txBody>
          <a:bodyPr anchor="ctr"/>
          <a:lstStyle>
            <a:lvl1pPr marL="0" indent="0" algn="l">
              <a:buNone/>
              <a:defRPr sz="1800" b="1">
                <a:solidFill>
                  <a:schemeClr val="tx1"/>
                </a:solidFill>
                <a:latin typeface="Inter" panose="02000503000000020004" pitchFamily="2" charset="0"/>
                <a:ea typeface="Inter" panose="02000503000000020004" pitchFamily="2" charset="0"/>
              </a:defRPr>
            </a:lvl1pPr>
          </a:lstStyle>
          <a:p>
            <a:r>
              <a:rPr lang="en-US"/>
              <a:t>Focus Area</a:t>
            </a:r>
          </a:p>
        </p:txBody>
      </p:sp>
      <p:sp>
        <p:nvSpPr>
          <p:cNvPr id="17" name="Content Placeholder 2">
            <a:extLst>
              <a:ext uri="{FF2B5EF4-FFF2-40B4-BE49-F238E27FC236}">
                <a16:creationId xmlns:a16="http://schemas.microsoft.com/office/drawing/2014/main" id="{B2B6AA54-1202-4376-C0AB-D3572D6D0E64}"/>
              </a:ext>
            </a:extLst>
          </p:cNvPr>
          <p:cNvSpPr>
            <a:spLocks noGrp="1"/>
          </p:cNvSpPr>
          <p:nvPr>
            <p:ph idx="18" hasCustomPrompt="1"/>
          </p:nvPr>
        </p:nvSpPr>
        <p:spPr>
          <a:xfrm>
            <a:off x="8697942" y="2082616"/>
            <a:ext cx="3132349" cy="1919238"/>
          </a:xfrm>
          <a:prstGeom prst="rect">
            <a:avLst/>
          </a:prstGeom>
        </p:spPr>
        <p:txBody>
          <a:bodyPr anchor="t"/>
          <a:lstStyle>
            <a:lvl1pPr marL="0" indent="0" algn="l">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gn="l">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gn="l">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gn="l">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2" name="Text Placeholder 41">
            <a:extLst>
              <a:ext uri="{FF2B5EF4-FFF2-40B4-BE49-F238E27FC236}">
                <a16:creationId xmlns:a16="http://schemas.microsoft.com/office/drawing/2014/main" id="{F1CEFD42-5841-05BC-2A1D-73D148E2884A}"/>
              </a:ext>
            </a:extLst>
          </p:cNvPr>
          <p:cNvSpPr>
            <a:spLocks noGrp="1"/>
          </p:cNvSpPr>
          <p:nvPr>
            <p:ph type="body" sz="quarter" idx="26" hasCustomPrompt="1"/>
          </p:nvPr>
        </p:nvSpPr>
        <p:spPr>
          <a:xfrm>
            <a:off x="771524" y="6281846"/>
            <a:ext cx="11053762" cy="407185"/>
          </a:xfrm>
          <a:prstGeom prst="rect">
            <a:avLst/>
          </a:prstGeom>
        </p:spPr>
        <p:txBody>
          <a:bodyPr anchor="ctr"/>
          <a:lstStyle>
            <a:lvl1pPr marL="0" indent="0" algn="l">
              <a:buNone/>
              <a:defRPr sz="700" b="0" spc="0">
                <a:solidFill>
                  <a:schemeClr val="accent2"/>
                </a:solidFill>
                <a:latin typeface="Inter" panose="02000503000000020004" pitchFamily="2" charset="0"/>
                <a:ea typeface="Inter" panose="02000503000000020004" pitchFamily="2" charset="0"/>
              </a:defRPr>
            </a:lvl1pPr>
          </a:lstStyle>
          <a:p>
            <a:pPr lvl="0"/>
            <a:r>
              <a:rPr lang="en-US"/>
              <a:t>* Special Note or Attribution Goes Here</a:t>
            </a:r>
          </a:p>
        </p:txBody>
      </p:sp>
      <p:sp>
        <p:nvSpPr>
          <p:cNvPr id="3" name="Text Placeholder 44">
            <a:extLst>
              <a:ext uri="{FF2B5EF4-FFF2-40B4-BE49-F238E27FC236}">
                <a16:creationId xmlns:a16="http://schemas.microsoft.com/office/drawing/2014/main" id="{FDA0BBD9-C6DE-2055-1CAF-239CC80782D0}"/>
              </a:ext>
            </a:extLst>
          </p:cNvPr>
          <p:cNvSpPr>
            <a:spLocks noGrp="1"/>
          </p:cNvSpPr>
          <p:nvPr>
            <p:ph type="body" sz="quarter" idx="27" hasCustomPrompt="1"/>
          </p:nvPr>
        </p:nvSpPr>
        <p:spPr>
          <a:xfrm>
            <a:off x="771525" y="1046931"/>
            <a:ext cx="11058766" cy="336099"/>
          </a:xfrm>
          <a:prstGeom prst="rect">
            <a:avLst/>
          </a:prstGeom>
        </p:spPr>
        <p:txBody>
          <a:bodyPr anchor="ctr"/>
          <a:lstStyle>
            <a:lvl1pPr marL="0" indent="0" algn="l">
              <a:buNone/>
              <a:defRPr sz="1600" b="0" i="0">
                <a:solidFill>
                  <a:schemeClr val="accent2"/>
                </a:solidFill>
                <a:latin typeface="Inter Light" panose="02000503000000020004" pitchFamily="2" charset="0"/>
                <a:ea typeface="Inter Light" panose="02000503000000020004" pitchFamily="2" charset="0"/>
              </a:defRPr>
            </a:lvl1pPr>
          </a:lstStyle>
          <a:p>
            <a:pPr lvl="0"/>
            <a:r>
              <a:rPr lang="en-US"/>
              <a:t>Subtitle</a:t>
            </a:r>
          </a:p>
        </p:txBody>
      </p:sp>
    </p:spTree>
    <p:extLst>
      <p:ext uri="{BB962C8B-B14F-4D97-AF65-F5344CB8AC3E}">
        <p14:creationId xmlns:p14="http://schemas.microsoft.com/office/powerpoint/2010/main" val="2433265989"/>
      </p:ext>
    </p:extLst>
  </p:cSld>
  <p:clrMapOvr>
    <a:masterClrMapping/>
  </p:clrMapOvr>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3 Column Items">
    <p:spTree>
      <p:nvGrpSpPr>
        <p:cNvPr id="1" name=""/>
        <p:cNvGrpSpPr/>
        <p:nvPr/>
      </p:nvGrpSpPr>
      <p:grpSpPr>
        <a:xfrm>
          <a:off x="0" y="0"/>
          <a:ext cx="0" cy="0"/>
          <a:chOff x="0" y="0"/>
          <a:chExt cx="0" cy="0"/>
        </a:xfrm>
      </p:grpSpPr>
      <p:sp>
        <p:nvSpPr>
          <p:cNvPr id="45" name="Text Placeholder 44">
            <a:extLst>
              <a:ext uri="{FF2B5EF4-FFF2-40B4-BE49-F238E27FC236}">
                <a16:creationId xmlns:a16="http://schemas.microsoft.com/office/drawing/2014/main" id="{6E8BFDEA-FDDD-524E-9FD2-54DF0D59C4A3}"/>
              </a:ext>
            </a:extLst>
          </p:cNvPr>
          <p:cNvSpPr>
            <a:spLocks noGrp="1"/>
          </p:cNvSpPr>
          <p:nvPr>
            <p:ph type="body" sz="quarter" idx="11" hasCustomPrompt="1"/>
          </p:nvPr>
        </p:nvSpPr>
        <p:spPr>
          <a:xfrm>
            <a:off x="771525" y="372561"/>
            <a:ext cx="11058766" cy="650932"/>
          </a:xfrm>
          <a:prstGeom prst="rect">
            <a:avLst/>
          </a:prstGeom>
        </p:spPr>
        <p:txBody>
          <a:bodyPr anchor="ctr"/>
          <a:lstStyle>
            <a:lvl1pPr marL="0" indent="0" algn="l">
              <a:buNone/>
              <a:defRPr sz="3600" b="1" i="0">
                <a:solidFill>
                  <a:schemeClr val="tx1"/>
                </a:solidFill>
                <a:latin typeface="Inter Black" panose="02000503000000020004" pitchFamily="2" charset="0"/>
                <a:ea typeface="Inter Black" panose="02000503000000020004" pitchFamily="2" charset="0"/>
              </a:defRPr>
            </a:lvl1pPr>
          </a:lstStyle>
          <a:p>
            <a:pPr lvl="0"/>
            <a:r>
              <a:rPr lang="en-US"/>
              <a:t>Title Goes Here</a:t>
            </a:r>
          </a:p>
        </p:txBody>
      </p:sp>
      <p:sp>
        <p:nvSpPr>
          <p:cNvPr id="4" name="Slide Number Placeholder 5">
            <a:extLst>
              <a:ext uri="{FF2B5EF4-FFF2-40B4-BE49-F238E27FC236}">
                <a16:creationId xmlns:a16="http://schemas.microsoft.com/office/drawing/2014/main" id="{424E3B77-A394-002E-9A0F-D22A86A791CF}"/>
              </a:ext>
            </a:extLst>
          </p:cNvPr>
          <p:cNvSpPr>
            <a:spLocks noGrp="1"/>
          </p:cNvSpPr>
          <p:nvPr>
            <p:ph type="sldNum" sz="quarter" idx="12"/>
          </p:nvPr>
        </p:nvSpPr>
        <p:spPr>
          <a:xfrm>
            <a:off x="45012" y="6502866"/>
            <a:ext cx="348381" cy="301144"/>
          </a:xfrm>
        </p:spPr>
        <p:txBody>
          <a:bodyPr/>
          <a:lstStyle/>
          <a:p>
            <a:fld id="{B4F46690-C25B-4348-B0C0-019C781764AB}" type="slidenum">
              <a:rPr lang="en-US" smtClean="0"/>
              <a:t>‹#›</a:t>
            </a:fld>
            <a:endParaRPr lang="en-US"/>
          </a:p>
        </p:txBody>
      </p:sp>
      <p:sp>
        <p:nvSpPr>
          <p:cNvPr id="6" name="Text Placeholder 15">
            <a:extLst>
              <a:ext uri="{FF2B5EF4-FFF2-40B4-BE49-F238E27FC236}">
                <a16:creationId xmlns:a16="http://schemas.microsoft.com/office/drawing/2014/main" id="{AE959551-9E0F-65FA-D763-0698564AE04F}"/>
              </a:ext>
            </a:extLst>
          </p:cNvPr>
          <p:cNvSpPr>
            <a:spLocks noGrp="1"/>
          </p:cNvSpPr>
          <p:nvPr>
            <p:ph type="body" sz="quarter" idx="13" hasCustomPrompt="1"/>
          </p:nvPr>
        </p:nvSpPr>
        <p:spPr>
          <a:xfrm>
            <a:off x="771525" y="1409945"/>
            <a:ext cx="3425272" cy="517485"/>
          </a:xfrm>
          <a:prstGeom prst="rect">
            <a:avLst/>
          </a:prstGeom>
        </p:spPr>
        <p:txBody>
          <a:bodyPr anchor="ctr"/>
          <a:lstStyle>
            <a:lvl1pPr marL="0" indent="0" algn="l">
              <a:buNone/>
              <a:defRPr sz="1800" b="1">
                <a:solidFill>
                  <a:schemeClr val="tx1"/>
                </a:solidFill>
                <a:latin typeface="Inter" panose="02000503000000020004" pitchFamily="2" charset="0"/>
                <a:ea typeface="Inter" panose="02000503000000020004" pitchFamily="2" charset="0"/>
              </a:defRPr>
            </a:lvl1pPr>
          </a:lstStyle>
          <a:p>
            <a:r>
              <a:rPr lang="en-US"/>
              <a:t>Focus Area</a:t>
            </a:r>
          </a:p>
        </p:txBody>
      </p:sp>
      <p:sp>
        <p:nvSpPr>
          <p:cNvPr id="7" name="Content Placeholder 2">
            <a:extLst>
              <a:ext uri="{FF2B5EF4-FFF2-40B4-BE49-F238E27FC236}">
                <a16:creationId xmlns:a16="http://schemas.microsoft.com/office/drawing/2014/main" id="{2D006E32-F2F3-8A15-F7EF-F7901B0334E5}"/>
              </a:ext>
            </a:extLst>
          </p:cNvPr>
          <p:cNvSpPr>
            <a:spLocks noGrp="1"/>
          </p:cNvSpPr>
          <p:nvPr>
            <p:ph idx="14" hasCustomPrompt="1"/>
          </p:nvPr>
        </p:nvSpPr>
        <p:spPr>
          <a:xfrm>
            <a:off x="771525" y="1927431"/>
            <a:ext cx="3425272" cy="4354416"/>
          </a:xfrm>
          <a:prstGeom prst="rect">
            <a:avLst/>
          </a:prstGeom>
        </p:spPr>
        <p:txBody>
          <a:bodyPr anchor="t"/>
          <a:lstStyle>
            <a:lvl1pPr marL="0" indent="0">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2" name="Text Placeholder 15">
            <a:extLst>
              <a:ext uri="{FF2B5EF4-FFF2-40B4-BE49-F238E27FC236}">
                <a16:creationId xmlns:a16="http://schemas.microsoft.com/office/drawing/2014/main" id="{1DFFF14E-1A46-9587-A55C-07405092686E}"/>
              </a:ext>
            </a:extLst>
          </p:cNvPr>
          <p:cNvSpPr>
            <a:spLocks noGrp="1"/>
          </p:cNvSpPr>
          <p:nvPr>
            <p:ph type="body" sz="quarter" idx="15" hasCustomPrompt="1"/>
          </p:nvPr>
        </p:nvSpPr>
        <p:spPr>
          <a:xfrm>
            <a:off x="4588272" y="1409945"/>
            <a:ext cx="3425272" cy="517485"/>
          </a:xfrm>
          <a:prstGeom prst="rect">
            <a:avLst/>
          </a:prstGeom>
        </p:spPr>
        <p:txBody>
          <a:bodyPr anchor="ctr"/>
          <a:lstStyle>
            <a:lvl1pPr marL="0" indent="0" algn="l">
              <a:buNone/>
              <a:defRPr sz="1800" b="1">
                <a:solidFill>
                  <a:schemeClr val="tx1"/>
                </a:solidFill>
                <a:latin typeface="Inter" panose="02000503000000020004" pitchFamily="2" charset="0"/>
                <a:ea typeface="Inter" panose="02000503000000020004" pitchFamily="2" charset="0"/>
              </a:defRPr>
            </a:lvl1pPr>
          </a:lstStyle>
          <a:p>
            <a:r>
              <a:rPr lang="en-US"/>
              <a:t>Focus Area</a:t>
            </a:r>
          </a:p>
        </p:txBody>
      </p:sp>
      <p:sp>
        <p:nvSpPr>
          <p:cNvPr id="3" name="Content Placeholder 2">
            <a:extLst>
              <a:ext uri="{FF2B5EF4-FFF2-40B4-BE49-F238E27FC236}">
                <a16:creationId xmlns:a16="http://schemas.microsoft.com/office/drawing/2014/main" id="{DBB7EA6F-415B-7567-DF45-3EAED27DA91F}"/>
              </a:ext>
            </a:extLst>
          </p:cNvPr>
          <p:cNvSpPr>
            <a:spLocks noGrp="1"/>
          </p:cNvSpPr>
          <p:nvPr>
            <p:ph idx="16" hasCustomPrompt="1"/>
          </p:nvPr>
        </p:nvSpPr>
        <p:spPr>
          <a:xfrm>
            <a:off x="4588272" y="1927431"/>
            <a:ext cx="3425272" cy="4354416"/>
          </a:xfrm>
          <a:prstGeom prst="rect">
            <a:avLst/>
          </a:prstGeom>
        </p:spPr>
        <p:txBody>
          <a:bodyPr anchor="t"/>
          <a:lstStyle>
            <a:lvl1pPr marL="0" indent="0">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15">
            <a:extLst>
              <a:ext uri="{FF2B5EF4-FFF2-40B4-BE49-F238E27FC236}">
                <a16:creationId xmlns:a16="http://schemas.microsoft.com/office/drawing/2014/main" id="{8EF4B95F-8D8D-4054-1226-114A6A95EF1A}"/>
              </a:ext>
            </a:extLst>
          </p:cNvPr>
          <p:cNvSpPr>
            <a:spLocks noGrp="1"/>
          </p:cNvSpPr>
          <p:nvPr>
            <p:ph type="body" sz="quarter" idx="17" hasCustomPrompt="1"/>
          </p:nvPr>
        </p:nvSpPr>
        <p:spPr>
          <a:xfrm>
            <a:off x="8405019" y="1409945"/>
            <a:ext cx="3425272" cy="517485"/>
          </a:xfrm>
          <a:prstGeom prst="rect">
            <a:avLst/>
          </a:prstGeom>
        </p:spPr>
        <p:txBody>
          <a:bodyPr anchor="ctr"/>
          <a:lstStyle>
            <a:lvl1pPr marL="0" indent="0" algn="l">
              <a:buNone/>
              <a:defRPr sz="1800" b="1">
                <a:solidFill>
                  <a:schemeClr val="tx1"/>
                </a:solidFill>
                <a:latin typeface="Inter" panose="02000503000000020004" pitchFamily="2" charset="0"/>
                <a:ea typeface="Inter" panose="02000503000000020004" pitchFamily="2" charset="0"/>
              </a:defRPr>
            </a:lvl1pPr>
          </a:lstStyle>
          <a:p>
            <a:r>
              <a:rPr lang="en-US"/>
              <a:t>Focus Area</a:t>
            </a:r>
          </a:p>
        </p:txBody>
      </p:sp>
      <p:sp>
        <p:nvSpPr>
          <p:cNvPr id="13" name="Content Placeholder 2">
            <a:extLst>
              <a:ext uri="{FF2B5EF4-FFF2-40B4-BE49-F238E27FC236}">
                <a16:creationId xmlns:a16="http://schemas.microsoft.com/office/drawing/2014/main" id="{03CA84B8-934E-B9E9-4120-193B92BB49E1}"/>
              </a:ext>
            </a:extLst>
          </p:cNvPr>
          <p:cNvSpPr>
            <a:spLocks noGrp="1"/>
          </p:cNvSpPr>
          <p:nvPr>
            <p:ph idx="18" hasCustomPrompt="1"/>
          </p:nvPr>
        </p:nvSpPr>
        <p:spPr>
          <a:xfrm>
            <a:off x="8405019" y="1927431"/>
            <a:ext cx="3425272" cy="4354416"/>
          </a:xfrm>
          <a:prstGeom prst="rect">
            <a:avLst/>
          </a:prstGeom>
        </p:spPr>
        <p:txBody>
          <a:bodyPr anchor="t"/>
          <a:lstStyle>
            <a:lvl1pPr marL="0" indent="0">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1">
            <a:extLst>
              <a:ext uri="{FF2B5EF4-FFF2-40B4-BE49-F238E27FC236}">
                <a16:creationId xmlns:a16="http://schemas.microsoft.com/office/drawing/2014/main" id="{10B91EB5-EBB7-9302-6995-36450E88155A}"/>
              </a:ext>
            </a:extLst>
          </p:cNvPr>
          <p:cNvSpPr>
            <a:spLocks noGrp="1"/>
          </p:cNvSpPr>
          <p:nvPr>
            <p:ph type="body" sz="quarter" idx="26" hasCustomPrompt="1"/>
          </p:nvPr>
        </p:nvSpPr>
        <p:spPr>
          <a:xfrm>
            <a:off x="771524" y="6281846"/>
            <a:ext cx="11053762" cy="407185"/>
          </a:xfrm>
          <a:prstGeom prst="rect">
            <a:avLst/>
          </a:prstGeom>
        </p:spPr>
        <p:txBody>
          <a:bodyPr anchor="ctr"/>
          <a:lstStyle>
            <a:lvl1pPr marL="0" indent="0" algn="l">
              <a:buNone/>
              <a:defRPr sz="700" b="0" spc="0">
                <a:solidFill>
                  <a:schemeClr val="accent2"/>
                </a:solidFill>
                <a:latin typeface="Inter" panose="02000503000000020004" pitchFamily="2" charset="0"/>
                <a:ea typeface="Inter" panose="02000503000000020004" pitchFamily="2" charset="0"/>
              </a:defRPr>
            </a:lvl1pPr>
          </a:lstStyle>
          <a:p>
            <a:pPr lvl="0"/>
            <a:r>
              <a:rPr lang="en-US"/>
              <a:t>* Special Note or Attribution Goes Here</a:t>
            </a:r>
          </a:p>
        </p:txBody>
      </p:sp>
      <p:sp>
        <p:nvSpPr>
          <p:cNvPr id="8" name="Text Placeholder 44">
            <a:extLst>
              <a:ext uri="{FF2B5EF4-FFF2-40B4-BE49-F238E27FC236}">
                <a16:creationId xmlns:a16="http://schemas.microsoft.com/office/drawing/2014/main" id="{48E5A512-5D65-7938-38DF-323514AA2637}"/>
              </a:ext>
            </a:extLst>
          </p:cNvPr>
          <p:cNvSpPr>
            <a:spLocks noGrp="1"/>
          </p:cNvSpPr>
          <p:nvPr>
            <p:ph type="body" sz="quarter" idx="27" hasCustomPrompt="1"/>
          </p:nvPr>
        </p:nvSpPr>
        <p:spPr>
          <a:xfrm>
            <a:off x="771525" y="1046931"/>
            <a:ext cx="11058766" cy="336099"/>
          </a:xfrm>
          <a:prstGeom prst="rect">
            <a:avLst/>
          </a:prstGeom>
        </p:spPr>
        <p:txBody>
          <a:bodyPr anchor="ctr"/>
          <a:lstStyle>
            <a:lvl1pPr marL="0" indent="0" algn="l">
              <a:buNone/>
              <a:defRPr sz="1600" b="0" i="0">
                <a:solidFill>
                  <a:schemeClr val="accent2"/>
                </a:solidFill>
                <a:latin typeface="Inter Light" panose="02000503000000020004" pitchFamily="2" charset="0"/>
                <a:ea typeface="Inter Light" panose="02000503000000020004" pitchFamily="2" charset="0"/>
              </a:defRPr>
            </a:lvl1pPr>
          </a:lstStyle>
          <a:p>
            <a:pPr lvl="0"/>
            <a:r>
              <a:rPr lang="en-US"/>
              <a:t>Subtitle</a:t>
            </a:r>
          </a:p>
        </p:txBody>
      </p:sp>
    </p:spTree>
    <p:extLst>
      <p:ext uri="{BB962C8B-B14F-4D97-AF65-F5344CB8AC3E}">
        <p14:creationId xmlns:p14="http://schemas.microsoft.com/office/powerpoint/2010/main" val="99418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1000"/>
                                        <p:tgtEl>
                                          <p:spTgt spid="7">
                                            <p:txEl>
                                              <p:pRg st="0" end="0"/>
                                            </p:txEl>
                                          </p:spTgt>
                                        </p:tgtEl>
                                      </p:cBhvr>
                                    </p:animEffect>
                                    <p:anim calcmode="lin" valueType="num">
                                      <p:cBhvr>
                                        <p:cTn id="13"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1000"/>
                                        <p:tgtEl>
                                          <p:spTgt spid="7">
                                            <p:txEl>
                                              <p:pRg st="1" end="1"/>
                                            </p:txEl>
                                          </p:spTgt>
                                        </p:tgtEl>
                                      </p:cBhvr>
                                    </p:animEffect>
                                    <p:anim calcmode="lin" valueType="num">
                                      <p:cBhvr>
                                        <p:cTn id="18"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7">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fade">
                                      <p:cBhvr>
                                        <p:cTn id="22" dur="1000"/>
                                        <p:tgtEl>
                                          <p:spTgt spid="7">
                                            <p:txEl>
                                              <p:pRg st="2" end="2"/>
                                            </p:txEl>
                                          </p:spTgt>
                                        </p:tgtEl>
                                      </p:cBhvr>
                                    </p:animEffect>
                                    <p:anim calcmode="lin" valueType="num">
                                      <p:cBhvr>
                                        <p:cTn id="23"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7">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fade">
                                      <p:cBhvr>
                                        <p:cTn id="27" dur="1000"/>
                                        <p:tgtEl>
                                          <p:spTgt spid="7">
                                            <p:txEl>
                                              <p:pRg st="3" end="3"/>
                                            </p:txEl>
                                          </p:spTgt>
                                        </p:tgtEl>
                                      </p:cBhvr>
                                    </p:animEffect>
                                    <p:anim calcmode="lin" valueType="num">
                                      <p:cBhvr>
                                        <p:cTn id="28"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7">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
                                            <p:txEl>
                                              <p:pRg st="4" end="4"/>
                                            </p:txEl>
                                          </p:spTgt>
                                        </p:tgtEl>
                                        <p:attrNameLst>
                                          <p:attrName>style.visibility</p:attrName>
                                        </p:attrNameLst>
                                      </p:cBhvr>
                                      <p:to>
                                        <p:strVal val="visible"/>
                                      </p:to>
                                    </p:set>
                                    <p:animEffect transition="in" filter="fade">
                                      <p:cBhvr>
                                        <p:cTn id="32" dur="1000"/>
                                        <p:tgtEl>
                                          <p:spTgt spid="7">
                                            <p:txEl>
                                              <p:pRg st="4" end="4"/>
                                            </p:txEl>
                                          </p:spTgt>
                                        </p:tgtEl>
                                      </p:cBhvr>
                                    </p:animEffect>
                                    <p:anim calcmode="lin" valueType="num">
                                      <p:cBhvr>
                                        <p:cTn id="33"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2">
                                            <p:txEl>
                                              <p:pRg st="0" end="0"/>
                                            </p:txEl>
                                          </p:spTgt>
                                        </p:tgtEl>
                                        <p:attrNameLst>
                                          <p:attrName>style.visibility</p:attrName>
                                        </p:attrNameLst>
                                      </p:cBhvr>
                                      <p:to>
                                        <p:strVal val="visible"/>
                                      </p:to>
                                    </p:set>
                                    <p:animEffect transition="in" filter="fade">
                                      <p:cBhvr>
                                        <p:cTn id="38" dur="1000"/>
                                        <p:tgtEl>
                                          <p:spTgt spid="2">
                                            <p:txEl>
                                              <p:pRg st="0" end="0"/>
                                            </p:txEl>
                                          </p:spTgt>
                                        </p:tgtEl>
                                      </p:cBhvr>
                                    </p:animEffect>
                                    <p:anim calcmode="lin" valueType="num">
                                      <p:cBhvr>
                                        <p:cTn id="39"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40" dur="1000" fill="hold"/>
                                        <p:tgtEl>
                                          <p:spTgt spid="2">
                                            <p:txEl>
                                              <p:pRg st="0" end="0"/>
                                            </p:txEl>
                                          </p:spTgt>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
                                            <p:txEl>
                                              <p:pRg st="0" end="0"/>
                                            </p:txEl>
                                          </p:spTgt>
                                        </p:tgtEl>
                                        <p:attrNameLst>
                                          <p:attrName>style.visibility</p:attrName>
                                        </p:attrNameLst>
                                      </p:cBhvr>
                                      <p:to>
                                        <p:strVal val="visible"/>
                                      </p:to>
                                    </p:set>
                                    <p:animEffect transition="in" filter="fade">
                                      <p:cBhvr>
                                        <p:cTn id="43" dur="1000"/>
                                        <p:tgtEl>
                                          <p:spTgt spid="3">
                                            <p:txEl>
                                              <p:pRg st="0" end="0"/>
                                            </p:txEl>
                                          </p:spTgt>
                                        </p:tgtEl>
                                      </p:cBhvr>
                                    </p:animEffect>
                                    <p:anim calcmode="lin" valueType="num">
                                      <p:cBhvr>
                                        <p:cTn id="4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0" end="0"/>
                                            </p:txEl>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3">
                                            <p:txEl>
                                              <p:pRg st="1" end="1"/>
                                            </p:txEl>
                                          </p:spTgt>
                                        </p:tgtEl>
                                        <p:attrNameLst>
                                          <p:attrName>style.visibility</p:attrName>
                                        </p:attrNameLst>
                                      </p:cBhvr>
                                      <p:to>
                                        <p:strVal val="visible"/>
                                      </p:to>
                                    </p:set>
                                    <p:animEffect transition="in" filter="fade">
                                      <p:cBhvr>
                                        <p:cTn id="48" dur="1000"/>
                                        <p:tgtEl>
                                          <p:spTgt spid="3">
                                            <p:txEl>
                                              <p:pRg st="1" end="1"/>
                                            </p:txEl>
                                          </p:spTgt>
                                        </p:tgtEl>
                                      </p:cBhvr>
                                    </p:animEffect>
                                    <p:anim calcmode="lin" valueType="num">
                                      <p:cBhvr>
                                        <p:cTn id="4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1" end="1"/>
                                            </p:txEl>
                                          </p:spTgt>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3">
                                            <p:txEl>
                                              <p:pRg st="2" end="2"/>
                                            </p:txEl>
                                          </p:spTgt>
                                        </p:tgtEl>
                                        <p:attrNameLst>
                                          <p:attrName>style.visibility</p:attrName>
                                        </p:attrNameLst>
                                      </p:cBhvr>
                                      <p:to>
                                        <p:strVal val="visible"/>
                                      </p:to>
                                    </p:set>
                                    <p:animEffect transition="in" filter="fade">
                                      <p:cBhvr>
                                        <p:cTn id="53" dur="1000"/>
                                        <p:tgtEl>
                                          <p:spTgt spid="3">
                                            <p:txEl>
                                              <p:pRg st="2" end="2"/>
                                            </p:txEl>
                                          </p:spTgt>
                                        </p:tgtEl>
                                      </p:cBhvr>
                                    </p:animEffect>
                                    <p:anim calcmode="lin" valueType="num">
                                      <p:cBhvr>
                                        <p:cTn id="5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55" dur="1000" fill="hold"/>
                                        <p:tgtEl>
                                          <p:spTgt spid="3">
                                            <p:txEl>
                                              <p:pRg st="2" end="2"/>
                                            </p:txEl>
                                          </p:spTgt>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3">
                                            <p:txEl>
                                              <p:pRg st="3" end="3"/>
                                            </p:txEl>
                                          </p:spTgt>
                                        </p:tgtEl>
                                        <p:attrNameLst>
                                          <p:attrName>style.visibility</p:attrName>
                                        </p:attrNameLst>
                                      </p:cBhvr>
                                      <p:to>
                                        <p:strVal val="visible"/>
                                      </p:to>
                                    </p:set>
                                    <p:animEffect transition="in" filter="fade">
                                      <p:cBhvr>
                                        <p:cTn id="58" dur="1000"/>
                                        <p:tgtEl>
                                          <p:spTgt spid="3">
                                            <p:txEl>
                                              <p:pRg st="3" end="3"/>
                                            </p:txEl>
                                          </p:spTgt>
                                        </p:tgtEl>
                                      </p:cBhvr>
                                    </p:animEffect>
                                    <p:anim calcmode="lin" valueType="num">
                                      <p:cBhvr>
                                        <p:cTn id="5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60" dur="1000" fill="hold"/>
                                        <p:tgtEl>
                                          <p:spTgt spid="3">
                                            <p:txEl>
                                              <p:pRg st="3" end="3"/>
                                            </p:txEl>
                                          </p:spTgt>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3">
                                            <p:txEl>
                                              <p:pRg st="4" end="4"/>
                                            </p:txEl>
                                          </p:spTgt>
                                        </p:tgtEl>
                                        <p:attrNameLst>
                                          <p:attrName>style.visibility</p:attrName>
                                        </p:attrNameLst>
                                      </p:cBhvr>
                                      <p:to>
                                        <p:strVal val="visible"/>
                                      </p:to>
                                    </p:set>
                                    <p:animEffect transition="in" filter="fade">
                                      <p:cBhvr>
                                        <p:cTn id="63" dur="1000"/>
                                        <p:tgtEl>
                                          <p:spTgt spid="3">
                                            <p:txEl>
                                              <p:pRg st="4" end="4"/>
                                            </p:txEl>
                                          </p:spTgt>
                                        </p:tgtEl>
                                      </p:cBhvr>
                                    </p:animEffect>
                                    <p:anim calcmode="lin" valueType="num">
                                      <p:cBhvr>
                                        <p:cTn id="6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66" fill="hold">
                            <p:stCondLst>
                              <p:cond delay="2000"/>
                            </p:stCondLst>
                            <p:childTnLst>
                              <p:par>
                                <p:cTn id="67" presetID="42" presetClass="entr" presetSubtype="0" fill="hold" grpId="0" nodeType="afterEffect">
                                  <p:stCondLst>
                                    <p:cond delay="0"/>
                                  </p:stCondLst>
                                  <p:childTnLst>
                                    <p:set>
                                      <p:cBhvr>
                                        <p:cTn id="68" dur="1" fill="hold">
                                          <p:stCondLst>
                                            <p:cond delay="0"/>
                                          </p:stCondLst>
                                        </p:cTn>
                                        <p:tgtEl>
                                          <p:spTgt spid="12">
                                            <p:txEl>
                                              <p:pRg st="0" end="0"/>
                                            </p:txEl>
                                          </p:spTgt>
                                        </p:tgtEl>
                                        <p:attrNameLst>
                                          <p:attrName>style.visibility</p:attrName>
                                        </p:attrNameLst>
                                      </p:cBhvr>
                                      <p:to>
                                        <p:strVal val="visible"/>
                                      </p:to>
                                    </p:set>
                                    <p:animEffect transition="in" filter="fade">
                                      <p:cBhvr>
                                        <p:cTn id="69" dur="1000"/>
                                        <p:tgtEl>
                                          <p:spTgt spid="12">
                                            <p:txEl>
                                              <p:pRg st="0" end="0"/>
                                            </p:txEl>
                                          </p:spTgt>
                                        </p:tgtEl>
                                      </p:cBhvr>
                                    </p:animEffect>
                                    <p:anim calcmode="lin" valueType="num">
                                      <p:cBhvr>
                                        <p:cTn id="70"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71" dur="1000" fill="hold"/>
                                        <p:tgtEl>
                                          <p:spTgt spid="12">
                                            <p:txEl>
                                              <p:pRg st="0" end="0"/>
                                            </p:txEl>
                                          </p:spTgt>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13">
                                            <p:txEl>
                                              <p:pRg st="0" end="0"/>
                                            </p:txEl>
                                          </p:spTgt>
                                        </p:tgtEl>
                                        <p:attrNameLst>
                                          <p:attrName>style.visibility</p:attrName>
                                        </p:attrNameLst>
                                      </p:cBhvr>
                                      <p:to>
                                        <p:strVal val="visible"/>
                                      </p:to>
                                    </p:set>
                                    <p:animEffect transition="in" filter="fade">
                                      <p:cBhvr>
                                        <p:cTn id="74" dur="1000"/>
                                        <p:tgtEl>
                                          <p:spTgt spid="13">
                                            <p:txEl>
                                              <p:pRg st="0" end="0"/>
                                            </p:txEl>
                                          </p:spTgt>
                                        </p:tgtEl>
                                      </p:cBhvr>
                                    </p:animEffect>
                                    <p:anim calcmode="lin" valueType="num">
                                      <p:cBhvr>
                                        <p:cTn id="75"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76" dur="1000" fill="hold"/>
                                        <p:tgtEl>
                                          <p:spTgt spid="13">
                                            <p:txEl>
                                              <p:pRg st="0" end="0"/>
                                            </p:txEl>
                                          </p:spTgt>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13">
                                            <p:txEl>
                                              <p:pRg st="1" end="1"/>
                                            </p:txEl>
                                          </p:spTgt>
                                        </p:tgtEl>
                                        <p:attrNameLst>
                                          <p:attrName>style.visibility</p:attrName>
                                        </p:attrNameLst>
                                      </p:cBhvr>
                                      <p:to>
                                        <p:strVal val="visible"/>
                                      </p:to>
                                    </p:set>
                                    <p:animEffect transition="in" filter="fade">
                                      <p:cBhvr>
                                        <p:cTn id="79" dur="1000"/>
                                        <p:tgtEl>
                                          <p:spTgt spid="13">
                                            <p:txEl>
                                              <p:pRg st="1" end="1"/>
                                            </p:txEl>
                                          </p:spTgt>
                                        </p:tgtEl>
                                      </p:cBhvr>
                                    </p:animEffect>
                                    <p:anim calcmode="lin" valueType="num">
                                      <p:cBhvr>
                                        <p:cTn id="80"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81" dur="1000" fill="hold"/>
                                        <p:tgtEl>
                                          <p:spTgt spid="13">
                                            <p:txEl>
                                              <p:pRg st="1" end="1"/>
                                            </p:txEl>
                                          </p:spTgt>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13">
                                            <p:txEl>
                                              <p:pRg st="2" end="2"/>
                                            </p:txEl>
                                          </p:spTgt>
                                        </p:tgtEl>
                                        <p:attrNameLst>
                                          <p:attrName>style.visibility</p:attrName>
                                        </p:attrNameLst>
                                      </p:cBhvr>
                                      <p:to>
                                        <p:strVal val="visible"/>
                                      </p:to>
                                    </p:set>
                                    <p:animEffect transition="in" filter="fade">
                                      <p:cBhvr>
                                        <p:cTn id="84" dur="1000"/>
                                        <p:tgtEl>
                                          <p:spTgt spid="13">
                                            <p:txEl>
                                              <p:pRg st="2" end="2"/>
                                            </p:txEl>
                                          </p:spTgt>
                                        </p:tgtEl>
                                      </p:cBhvr>
                                    </p:animEffect>
                                    <p:anim calcmode="lin" valueType="num">
                                      <p:cBhvr>
                                        <p:cTn id="85" dur="1000" fill="hold"/>
                                        <p:tgtEl>
                                          <p:spTgt spid="13">
                                            <p:txEl>
                                              <p:pRg st="2" end="2"/>
                                            </p:txEl>
                                          </p:spTgt>
                                        </p:tgtEl>
                                        <p:attrNameLst>
                                          <p:attrName>ppt_x</p:attrName>
                                        </p:attrNameLst>
                                      </p:cBhvr>
                                      <p:tavLst>
                                        <p:tav tm="0">
                                          <p:val>
                                            <p:strVal val="#ppt_x"/>
                                          </p:val>
                                        </p:tav>
                                        <p:tav tm="100000">
                                          <p:val>
                                            <p:strVal val="#ppt_x"/>
                                          </p:val>
                                        </p:tav>
                                      </p:tavLst>
                                    </p:anim>
                                    <p:anim calcmode="lin" valueType="num">
                                      <p:cBhvr>
                                        <p:cTn id="86" dur="1000" fill="hold"/>
                                        <p:tgtEl>
                                          <p:spTgt spid="13">
                                            <p:txEl>
                                              <p:pRg st="2" end="2"/>
                                            </p:txEl>
                                          </p:spTgt>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13">
                                            <p:txEl>
                                              <p:pRg st="3" end="3"/>
                                            </p:txEl>
                                          </p:spTgt>
                                        </p:tgtEl>
                                        <p:attrNameLst>
                                          <p:attrName>style.visibility</p:attrName>
                                        </p:attrNameLst>
                                      </p:cBhvr>
                                      <p:to>
                                        <p:strVal val="visible"/>
                                      </p:to>
                                    </p:set>
                                    <p:animEffect transition="in" filter="fade">
                                      <p:cBhvr>
                                        <p:cTn id="89" dur="1000"/>
                                        <p:tgtEl>
                                          <p:spTgt spid="13">
                                            <p:txEl>
                                              <p:pRg st="3" end="3"/>
                                            </p:txEl>
                                          </p:spTgt>
                                        </p:tgtEl>
                                      </p:cBhvr>
                                    </p:animEffect>
                                    <p:anim calcmode="lin" valueType="num">
                                      <p:cBhvr>
                                        <p:cTn id="90" dur="1000" fill="hold"/>
                                        <p:tgtEl>
                                          <p:spTgt spid="13">
                                            <p:txEl>
                                              <p:pRg st="3" end="3"/>
                                            </p:txEl>
                                          </p:spTgt>
                                        </p:tgtEl>
                                        <p:attrNameLst>
                                          <p:attrName>ppt_x</p:attrName>
                                        </p:attrNameLst>
                                      </p:cBhvr>
                                      <p:tavLst>
                                        <p:tav tm="0">
                                          <p:val>
                                            <p:strVal val="#ppt_x"/>
                                          </p:val>
                                        </p:tav>
                                        <p:tav tm="100000">
                                          <p:val>
                                            <p:strVal val="#ppt_x"/>
                                          </p:val>
                                        </p:tav>
                                      </p:tavLst>
                                    </p:anim>
                                    <p:anim calcmode="lin" valueType="num">
                                      <p:cBhvr>
                                        <p:cTn id="91" dur="1000" fill="hold"/>
                                        <p:tgtEl>
                                          <p:spTgt spid="13">
                                            <p:txEl>
                                              <p:pRg st="3" end="3"/>
                                            </p:txEl>
                                          </p:spTgt>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13">
                                            <p:txEl>
                                              <p:pRg st="4" end="4"/>
                                            </p:txEl>
                                          </p:spTgt>
                                        </p:tgtEl>
                                        <p:attrNameLst>
                                          <p:attrName>style.visibility</p:attrName>
                                        </p:attrNameLst>
                                      </p:cBhvr>
                                      <p:to>
                                        <p:strVal val="visible"/>
                                      </p:to>
                                    </p:set>
                                    <p:animEffect transition="in" filter="fade">
                                      <p:cBhvr>
                                        <p:cTn id="94" dur="1000"/>
                                        <p:tgtEl>
                                          <p:spTgt spid="13">
                                            <p:txEl>
                                              <p:pRg st="4" end="4"/>
                                            </p:txEl>
                                          </p:spTgt>
                                        </p:tgtEl>
                                      </p:cBhvr>
                                    </p:animEffect>
                                    <p:anim calcmode="lin" valueType="num">
                                      <p:cBhvr>
                                        <p:cTn id="95" dur="1000" fill="hold"/>
                                        <p:tgtEl>
                                          <p:spTgt spid="13">
                                            <p:txEl>
                                              <p:pRg st="4" end="4"/>
                                            </p:txEl>
                                          </p:spTgt>
                                        </p:tgtEl>
                                        <p:attrNameLst>
                                          <p:attrName>ppt_x</p:attrName>
                                        </p:attrNameLst>
                                      </p:cBhvr>
                                      <p:tavLst>
                                        <p:tav tm="0">
                                          <p:val>
                                            <p:strVal val="#ppt_x"/>
                                          </p:val>
                                        </p:tav>
                                        <p:tav tm="100000">
                                          <p:val>
                                            <p:strVal val="#ppt_x"/>
                                          </p:val>
                                        </p:tav>
                                      </p:tavLst>
                                    </p:anim>
                                    <p:anim calcmode="lin" valueType="num">
                                      <p:cBhvr>
                                        <p:cTn id="96" dur="1000" fill="hold"/>
                                        <p:tgtEl>
                                          <p:spTgt spid="1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42"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1000"/>
                        <p:tgtEl>
                          <p:spTgt spid="6"/>
                        </p:tgtEl>
                      </p:cBhvr>
                    </p:animEffect>
                    <p:anim calcmode="lin" valueType="num">
                      <p:cBhvr>
                        <p:cTn dur="1000" fill="hold"/>
                        <p:tgtEl>
                          <p:spTgt spid="6"/>
                        </p:tgtEl>
                        <p:attrNameLst>
                          <p:attrName>ppt_x</p:attrName>
                        </p:attrNameLst>
                      </p:cBhvr>
                      <p:tavLst>
                        <p:tav tm="0">
                          <p:val>
                            <p:strVal val="#ppt_x"/>
                          </p:val>
                        </p:tav>
                        <p:tav tm="100000">
                          <p:val>
                            <p:strVal val="#ppt_x"/>
                          </p:val>
                        </p:tav>
                      </p:tavLst>
                    </p:anim>
                    <p:anim calcmode="lin" valueType="num">
                      <p:cBhvr>
                        <p:cTn dur="1000" fill="hold"/>
                        <p:tgtEl>
                          <p:spTgt spid="6"/>
                        </p:tgtEl>
                        <p:attrNameLst>
                          <p:attrName>ppt_y</p:attrName>
                        </p:attrNameLst>
                      </p:cBhvr>
                      <p:tavLst>
                        <p:tav tm="0">
                          <p:val>
                            <p:strVal val="#ppt_y+.1"/>
                          </p:val>
                        </p:tav>
                        <p:tav tm="100000">
                          <p:val>
                            <p:strVal val="#ppt_y"/>
                          </p:val>
                        </p:tav>
                      </p:tavLst>
                    </p:anim>
                  </p:childTnLst>
                </p:cTn>
              </p:par>
            </p:tnLst>
          </p:tmpl>
        </p:tmplLst>
      </p:bldP>
      <p:bldP spid="7" grpId="0" build="p">
        <p:tmplLst>
          <p:tmpl lvl="1">
            <p:tnLst>
              <p:par>
                <p:cTn presetID="42"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Lst>
      </p:bldP>
      <p:bldP spid="2" grpId="0" build="p">
        <p:tmplLst>
          <p:tmpl lvl="1">
            <p:tnLst>
              <p:par>
                <p:cTn presetID="42" presetClass="entr" presetSubtype="0" fill="hold" nodeType="after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1000"/>
                        <p:tgtEl>
                          <p:spTgt spid="2"/>
                        </p:tgtEl>
                      </p:cBhvr>
                    </p:animEffect>
                    <p:anim calcmode="lin" valueType="num">
                      <p:cBhvr>
                        <p:cTn dur="1000" fill="hold"/>
                        <p:tgtEl>
                          <p:spTgt spid="2"/>
                        </p:tgtEl>
                        <p:attrNameLst>
                          <p:attrName>ppt_x</p:attrName>
                        </p:attrNameLst>
                      </p:cBhvr>
                      <p:tavLst>
                        <p:tav tm="0">
                          <p:val>
                            <p:strVal val="#ppt_x"/>
                          </p:val>
                        </p:tav>
                        <p:tav tm="100000">
                          <p:val>
                            <p:strVal val="#ppt_x"/>
                          </p:val>
                        </p:tav>
                      </p:tavLst>
                    </p:anim>
                    <p:anim calcmode="lin" valueType="num">
                      <p:cBhvr>
                        <p:cTn dur="1000" fill="hold"/>
                        <p:tgtEl>
                          <p:spTgt spid="2"/>
                        </p:tgtEl>
                        <p:attrNameLst>
                          <p:attrName>ppt_y</p:attrName>
                        </p:attrNameLst>
                      </p:cBhvr>
                      <p:tavLst>
                        <p:tav tm="0">
                          <p:val>
                            <p:strVal val="#ppt_y+.1"/>
                          </p:val>
                        </p:tav>
                        <p:tav tm="100000">
                          <p:val>
                            <p:strVal val="#ppt_y"/>
                          </p:val>
                        </p:tav>
                      </p:tavLst>
                    </p:anim>
                  </p:childTnLst>
                </p:cTn>
              </p:par>
            </p:tnLst>
          </p:tmpl>
        </p:tmplLst>
      </p:bldP>
      <p:bldP spid="3" grpId="0" build="p">
        <p:tmplLst>
          <p:tmpl lvl="1">
            <p:tnLst>
              <p:par>
                <p:cTn presetID="42"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42"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anim calcmode="lin" valueType="num">
                      <p:cBhvr>
                        <p:cTn dur="1000" fill="hold"/>
                        <p:tgtEl>
                          <p:spTgt spid="12"/>
                        </p:tgtEl>
                        <p:attrNameLst>
                          <p:attrName>ppt_x</p:attrName>
                        </p:attrNameLst>
                      </p:cBhvr>
                      <p:tavLst>
                        <p:tav tm="0">
                          <p:val>
                            <p:strVal val="#ppt_x"/>
                          </p:val>
                        </p:tav>
                        <p:tav tm="100000">
                          <p:val>
                            <p:strVal val="#ppt_x"/>
                          </p:val>
                        </p:tav>
                      </p:tavLst>
                    </p:anim>
                    <p:anim calcmode="lin" valueType="num">
                      <p:cBhvr>
                        <p:cTn dur="1000" fill="hold"/>
                        <p:tgtEl>
                          <p:spTgt spid="12"/>
                        </p:tgtEl>
                        <p:attrNameLst>
                          <p:attrName>ppt_y</p:attrName>
                        </p:attrNameLst>
                      </p:cBhvr>
                      <p:tavLst>
                        <p:tav tm="0">
                          <p:val>
                            <p:strVal val="#ppt_y+.1"/>
                          </p:val>
                        </p:tav>
                        <p:tav tm="100000">
                          <p:val>
                            <p:strVal val="#ppt_y"/>
                          </p:val>
                        </p:tav>
                      </p:tavLst>
                    </p:anim>
                  </p:childTnLst>
                </p:cTn>
              </p:par>
            </p:tnLst>
          </p:tmpl>
        </p:tmplLst>
      </p:bldP>
      <p:bldP spid="13" grpId="0" build="p">
        <p:tmplLst>
          <p:tmpl lvl="1">
            <p:tnLst>
              <p:par>
                <p:cTn presetID="42"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1000"/>
                        <p:tgtEl>
                          <p:spTgt spid="13"/>
                        </p:tgtEl>
                      </p:cBhvr>
                    </p:animEffect>
                    <p:anim calcmode="lin" valueType="num">
                      <p:cBhvr>
                        <p:cTn dur="1000" fill="hold"/>
                        <p:tgtEl>
                          <p:spTgt spid="13"/>
                        </p:tgtEl>
                        <p:attrNameLst>
                          <p:attrName>ppt_x</p:attrName>
                        </p:attrNameLst>
                      </p:cBhvr>
                      <p:tavLst>
                        <p:tav tm="0">
                          <p:val>
                            <p:strVal val="#ppt_x"/>
                          </p:val>
                        </p:tav>
                        <p:tav tm="100000">
                          <p:val>
                            <p:strVal val="#ppt_x"/>
                          </p:val>
                        </p:tav>
                      </p:tavLst>
                    </p:anim>
                    <p:anim calcmode="lin" valueType="num">
                      <p:cBhvr>
                        <p:cTn dur="1000" fill="hold"/>
                        <p:tgtEl>
                          <p:spTgt spid="13"/>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1000"/>
                        <p:tgtEl>
                          <p:spTgt spid="13"/>
                        </p:tgtEl>
                      </p:cBhvr>
                    </p:animEffect>
                    <p:anim calcmode="lin" valueType="num">
                      <p:cBhvr>
                        <p:cTn dur="1000" fill="hold"/>
                        <p:tgtEl>
                          <p:spTgt spid="13"/>
                        </p:tgtEl>
                        <p:attrNameLst>
                          <p:attrName>ppt_x</p:attrName>
                        </p:attrNameLst>
                      </p:cBhvr>
                      <p:tavLst>
                        <p:tav tm="0">
                          <p:val>
                            <p:strVal val="#ppt_x"/>
                          </p:val>
                        </p:tav>
                        <p:tav tm="100000">
                          <p:val>
                            <p:strVal val="#ppt_x"/>
                          </p:val>
                        </p:tav>
                      </p:tavLst>
                    </p:anim>
                    <p:anim calcmode="lin" valueType="num">
                      <p:cBhvr>
                        <p:cTn dur="1000" fill="hold"/>
                        <p:tgtEl>
                          <p:spTgt spid="13"/>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1000"/>
                        <p:tgtEl>
                          <p:spTgt spid="13"/>
                        </p:tgtEl>
                      </p:cBhvr>
                    </p:animEffect>
                    <p:anim calcmode="lin" valueType="num">
                      <p:cBhvr>
                        <p:cTn dur="1000" fill="hold"/>
                        <p:tgtEl>
                          <p:spTgt spid="13"/>
                        </p:tgtEl>
                        <p:attrNameLst>
                          <p:attrName>ppt_x</p:attrName>
                        </p:attrNameLst>
                      </p:cBhvr>
                      <p:tavLst>
                        <p:tav tm="0">
                          <p:val>
                            <p:strVal val="#ppt_x"/>
                          </p:val>
                        </p:tav>
                        <p:tav tm="100000">
                          <p:val>
                            <p:strVal val="#ppt_x"/>
                          </p:val>
                        </p:tav>
                      </p:tavLst>
                    </p:anim>
                    <p:anim calcmode="lin" valueType="num">
                      <p:cBhvr>
                        <p:cTn dur="1000" fill="hold"/>
                        <p:tgtEl>
                          <p:spTgt spid="13"/>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1000"/>
                        <p:tgtEl>
                          <p:spTgt spid="13"/>
                        </p:tgtEl>
                      </p:cBhvr>
                    </p:animEffect>
                    <p:anim calcmode="lin" valueType="num">
                      <p:cBhvr>
                        <p:cTn dur="1000" fill="hold"/>
                        <p:tgtEl>
                          <p:spTgt spid="13"/>
                        </p:tgtEl>
                        <p:attrNameLst>
                          <p:attrName>ppt_x</p:attrName>
                        </p:attrNameLst>
                      </p:cBhvr>
                      <p:tavLst>
                        <p:tav tm="0">
                          <p:val>
                            <p:strVal val="#ppt_x"/>
                          </p:val>
                        </p:tav>
                        <p:tav tm="100000">
                          <p:val>
                            <p:strVal val="#ppt_x"/>
                          </p:val>
                        </p:tav>
                      </p:tavLst>
                    </p:anim>
                    <p:anim calcmode="lin" valueType="num">
                      <p:cBhvr>
                        <p:cTn dur="1000" fill="hold"/>
                        <p:tgtEl>
                          <p:spTgt spid="13"/>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1000"/>
                        <p:tgtEl>
                          <p:spTgt spid="13"/>
                        </p:tgtEl>
                      </p:cBhvr>
                    </p:animEffect>
                    <p:anim calcmode="lin" valueType="num">
                      <p:cBhvr>
                        <p:cTn dur="1000" fill="hold"/>
                        <p:tgtEl>
                          <p:spTgt spid="13"/>
                        </p:tgtEl>
                        <p:attrNameLst>
                          <p:attrName>ppt_x</p:attrName>
                        </p:attrNameLst>
                      </p:cBhvr>
                      <p:tavLst>
                        <p:tav tm="0">
                          <p:val>
                            <p:strVal val="#ppt_x"/>
                          </p:val>
                        </p:tav>
                        <p:tav tm="100000">
                          <p:val>
                            <p:strVal val="#ppt_x"/>
                          </p:val>
                        </p:tav>
                      </p:tavLst>
                    </p:anim>
                    <p:anim calcmode="lin" valueType="num">
                      <p:cBhvr>
                        <p:cTn dur="1000" fill="hold"/>
                        <p:tgtEl>
                          <p:spTgt spid="13"/>
                        </p:tgtEl>
                        <p:attrNameLst>
                          <p:attrName>ppt_y</p:attrName>
                        </p:attrNameLst>
                      </p:cBhvr>
                      <p:tavLst>
                        <p:tav tm="0">
                          <p:val>
                            <p:strVal val="#ppt_y+.1"/>
                          </p:val>
                        </p:tav>
                        <p:tav tm="100000">
                          <p:val>
                            <p:strVal val="#ppt_y"/>
                          </p:val>
                        </p:tav>
                      </p:tavLst>
                    </p:anim>
                  </p:childTnLst>
                </p:cTn>
              </p:par>
            </p:tnLst>
          </p:tmpl>
        </p:tmplLst>
      </p:bldP>
    </p:bldLst>
  </p:timing>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4 Column Items">
    <p:spTree>
      <p:nvGrpSpPr>
        <p:cNvPr id="1" name=""/>
        <p:cNvGrpSpPr/>
        <p:nvPr/>
      </p:nvGrpSpPr>
      <p:grpSpPr>
        <a:xfrm>
          <a:off x="0" y="0"/>
          <a:ext cx="0" cy="0"/>
          <a:chOff x="0" y="0"/>
          <a:chExt cx="0" cy="0"/>
        </a:xfrm>
      </p:grpSpPr>
      <p:sp>
        <p:nvSpPr>
          <p:cNvPr id="45" name="Text Placeholder 44">
            <a:extLst>
              <a:ext uri="{FF2B5EF4-FFF2-40B4-BE49-F238E27FC236}">
                <a16:creationId xmlns:a16="http://schemas.microsoft.com/office/drawing/2014/main" id="{6E8BFDEA-FDDD-524E-9FD2-54DF0D59C4A3}"/>
              </a:ext>
            </a:extLst>
          </p:cNvPr>
          <p:cNvSpPr>
            <a:spLocks noGrp="1"/>
          </p:cNvSpPr>
          <p:nvPr>
            <p:ph type="body" sz="quarter" idx="11" hasCustomPrompt="1"/>
          </p:nvPr>
        </p:nvSpPr>
        <p:spPr>
          <a:xfrm>
            <a:off x="771525" y="372561"/>
            <a:ext cx="11058766" cy="650932"/>
          </a:xfrm>
          <a:prstGeom prst="rect">
            <a:avLst/>
          </a:prstGeom>
        </p:spPr>
        <p:txBody>
          <a:bodyPr anchor="ctr"/>
          <a:lstStyle>
            <a:lvl1pPr marL="0" indent="0" algn="l">
              <a:buNone/>
              <a:defRPr sz="3600" b="1" i="0">
                <a:solidFill>
                  <a:schemeClr val="tx1"/>
                </a:solidFill>
                <a:latin typeface="Inter Black" panose="02000503000000020004" pitchFamily="2" charset="0"/>
                <a:ea typeface="Inter Black" panose="02000503000000020004" pitchFamily="2" charset="0"/>
              </a:defRPr>
            </a:lvl1pPr>
          </a:lstStyle>
          <a:p>
            <a:pPr lvl="0"/>
            <a:r>
              <a:rPr lang="en-US"/>
              <a:t>Title Goes Here</a:t>
            </a:r>
          </a:p>
        </p:txBody>
      </p:sp>
      <p:sp>
        <p:nvSpPr>
          <p:cNvPr id="4" name="Slide Number Placeholder 5">
            <a:extLst>
              <a:ext uri="{FF2B5EF4-FFF2-40B4-BE49-F238E27FC236}">
                <a16:creationId xmlns:a16="http://schemas.microsoft.com/office/drawing/2014/main" id="{424E3B77-A394-002E-9A0F-D22A86A791CF}"/>
              </a:ext>
            </a:extLst>
          </p:cNvPr>
          <p:cNvSpPr>
            <a:spLocks noGrp="1"/>
          </p:cNvSpPr>
          <p:nvPr>
            <p:ph type="sldNum" sz="quarter" idx="12"/>
          </p:nvPr>
        </p:nvSpPr>
        <p:spPr>
          <a:xfrm>
            <a:off x="45012" y="6502866"/>
            <a:ext cx="348381" cy="301144"/>
          </a:xfrm>
        </p:spPr>
        <p:txBody>
          <a:bodyPr/>
          <a:lstStyle/>
          <a:p>
            <a:fld id="{B4F46690-C25B-4348-B0C0-019C781764AB}" type="slidenum">
              <a:rPr lang="en-US" smtClean="0"/>
              <a:t>‹#›</a:t>
            </a:fld>
            <a:endParaRPr lang="en-US"/>
          </a:p>
        </p:txBody>
      </p:sp>
      <p:sp>
        <p:nvSpPr>
          <p:cNvPr id="6" name="Text Placeholder 15">
            <a:extLst>
              <a:ext uri="{FF2B5EF4-FFF2-40B4-BE49-F238E27FC236}">
                <a16:creationId xmlns:a16="http://schemas.microsoft.com/office/drawing/2014/main" id="{AE959551-9E0F-65FA-D763-0698564AE04F}"/>
              </a:ext>
            </a:extLst>
          </p:cNvPr>
          <p:cNvSpPr>
            <a:spLocks noGrp="1"/>
          </p:cNvSpPr>
          <p:nvPr>
            <p:ph type="body" sz="quarter" idx="13" hasCustomPrompt="1"/>
          </p:nvPr>
        </p:nvSpPr>
        <p:spPr>
          <a:xfrm>
            <a:off x="771525" y="1409945"/>
            <a:ext cx="2492605" cy="517485"/>
          </a:xfrm>
          <a:prstGeom prst="rect">
            <a:avLst/>
          </a:prstGeom>
        </p:spPr>
        <p:txBody>
          <a:bodyPr anchor="ctr"/>
          <a:lstStyle>
            <a:lvl1pPr marL="0" indent="0" algn="l">
              <a:buNone/>
              <a:defRPr sz="1800" b="1">
                <a:solidFill>
                  <a:schemeClr val="tx1"/>
                </a:solidFill>
                <a:latin typeface="Inter" panose="02000503000000020004" pitchFamily="2" charset="0"/>
                <a:ea typeface="Inter" panose="02000503000000020004" pitchFamily="2" charset="0"/>
              </a:defRPr>
            </a:lvl1pPr>
          </a:lstStyle>
          <a:p>
            <a:r>
              <a:rPr lang="en-US"/>
              <a:t>Focus Area</a:t>
            </a:r>
          </a:p>
        </p:txBody>
      </p:sp>
      <p:sp>
        <p:nvSpPr>
          <p:cNvPr id="7" name="Content Placeholder 2">
            <a:extLst>
              <a:ext uri="{FF2B5EF4-FFF2-40B4-BE49-F238E27FC236}">
                <a16:creationId xmlns:a16="http://schemas.microsoft.com/office/drawing/2014/main" id="{2D006E32-F2F3-8A15-F7EF-F7901B0334E5}"/>
              </a:ext>
            </a:extLst>
          </p:cNvPr>
          <p:cNvSpPr>
            <a:spLocks noGrp="1"/>
          </p:cNvSpPr>
          <p:nvPr>
            <p:ph idx="14" hasCustomPrompt="1"/>
          </p:nvPr>
        </p:nvSpPr>
        <p:spPr>
          <a:xfrm>
            <a:off x="771525" y="1927431"/>
            <a:ext cx="2492605" cy="4354416"/>
          </a:xfrm>
          <a:prstGeom prst="rect">
            <a:avLst/>
          </a:prstGeom>
        </p:spPr>
        <p:txBody>
          <a:bodyPr anchor="t"/>
          <a:lstStyle>
            <a:lvl1pPr marL="0" indent="0">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2" name="Text Placeholder 15">
            <a:extLst>
              <a:ext uri="{FF2B5EF4-FFF2-40B4-BE49-F238E27FC236}">
                <a16:creationId xmlns:a16="http://schemas.microsoft.com/office/drawing/2014/main" id="{1DFFF14E-1A46-9587-A55C-07405092686E}"/>
              </a:ext>
            </a:extLst>
          </p:cNvPr>
          <p:cNvSpPr>
            <a:spLocks noGrp="1"/>
          </p:cNvSpPr>
          <p:nvPr>
            <p:ph type="body" sz="quarter" idx="15" hasCustomPrompt="1"/>
          </p:nvPr>
        </p:nvSpPr>
        <p:spPr>
          <a:xfrm>
            <a:off x="3627459" y="1409945"/>
            <a:ext cx="2492605" cy="517485"/>
          </a:xfrm>
          <a:prstGeom prst="rect">
            <a:avLst/>
          </a:prstGeom>
        </p:spPr>
        <p:txBody>
          <a:bodyPr anchor="ctr"/>
          <a:lstStyle>
            <a:lvl1pPr marL="0" indent="0" algn="l">
              <a:buNone/>
              <a:defRPr sz="1800" b="1">
                <a:solidFill>
                  <a:schemeClr val="tx1"/>
                </a:solidFill>
                <a:latin typeface="Inter" panose="02000503000000020004" pitchFamily="2" charset="0"/>
                <a:ea typeface="Inter" panose="02000503000000020004" pitchFamily="2" charset="0"/>
              </a:defRPr>
            </a:lvl1pPr>
          </a:lstStyle>
          <a:p>
            <a:r>
              <a:rPr lang="en-US"/>
              <a:t>Focus Area</a:t>
            </a:r>
          </a:p>
        </p:txBody>
      </p:sp>
      <p:sp>
        <p:nvSpPr>
          <p:cNvPr id="3" name="Content Placeholder 2">
            <a:extLst>
              <a:ext uri="{FF2B5EF4-FFF2-40B4-BE49-F238E27FC236}">
                <a16:creationId xmlns:a16="http://schemas.microsoft.com/office/drawing/2014/main" id="{DBB7EA6F-415B-7567-DF45-3EAED27DA91F}"/>
              </a:ext>
            </a:extLst>
          </p:cNvPr>
          <p:cNvSpPr>
            <a:spLocks noGrp="1"/>
          </p:cNvSpPr>
          <p:nvPr>
            <p:ph idx="16" hasCustomPrompt="1"/>
          </p:nvPr>
        </p:nvSpPr>
        <p:spPr>
          <a:xfrm>
            <a:off x="3627459" y="1927431"/>
            <a:ext cx="2492605" cy="4354416"/>
          </a:xfrm>
          <a:prstGeom prst="rect">
            <a:avLst/>
          </a:prstGeom>
        </p:spPr>
        <p:txBody>
          <a:bodyPr anchor="t"/>
          <a:lstStyle>
            <a:lvl1pPr marL="0" indent="0">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15">
            <a:extLst>
              <a:ext uri="{FF2B5EF4-FFF2-40B4-BE49-F238E27FC236}">
                <a16:creationId xmlns:a16="http://schemas.microsoft.com/office/drawing/2014/main" id="{8EF4B95F-8D8D-4054-1226-114A6A95EF1A}"/>
              </a:ext>
            </a:extLst>
          </p:cNvPr>
          <p:cNvSpPr>
            <a:spLocks noGrp="1"/>
          </p:cNvSpPr>
          <p:nvPr>
            <p:ph type="body" sz="quarter" idx="17" hasCustomPrompt="1"/>
          </p:nvPr>
        </p:nvSpPr>
        <p:spPr>
          <a:xfrm>
            <a:off x="6483393" y="1409945"/>
            <a:ext cx="2492605" cy="517485"/>
          </a:xfrm>
          <a:prstGeom prst="rect">
            <a:avLst/>
          </a:prstGeom>
        </p:spPr>
        <p:txBody>
          <a:bodyPr anchor="ctr"/>
          <a:lstStyle>
            <a:lvl1pPr marL="0" indent="0" algn="l">
              <a:buNone/>
              <a:defRPr sz="1800" b="1">
                <a:solidFill>
                  <a:schemeClr val="tx1"/>
                </a:solidFill>
                <a:latin typeface="Inter" panose="02000503000000020004" pitchFamily="2" charset="0"/>
                <a:ea typeface="Inter" panose="02000503000000020004" pitchFamily="2" charset="0"/>
              </a:defRPr>
            </a:lvl1pPr>
          </a:lstStyle>
          <a:p>
            <a:r>
              <a:rPr lang="en-US"/>
              <a:t>Focus Area</a:t>
            </a:r>
          </a:p>
        </p:txBody>
      </p:sp>
      <p:sp>
        <p:nvSpPr>
          <p:cNvPr id="13" name="Content Placeholder 2">
            <a:extLst>
              <a:ext uri="{FF2B5EF4-FFF2-40B4-BE49-F238E27FC236}">
                <a16:creationId xmlns:a16="http://schemas.microsoft.com/office/drawing/2014/main" id="{03CA84B8-934E-B9E9-4120-193B92BB49E1}"/>
              </a:ext>
            </a:extLst>
          </p:cNvPr>
          <p:cNvSpPr>
            <a:spLocks noGrp="1"/>
          </p:cNvSpPr>
          <p:nvPr>
            <p:ph idx="18" hasCustomPrompt="1"/>
          </p:nvPr>
        </p:nvSpPr>
        <p:spPr>
          <a:xfrm>
            <a:off x="6483393" y="1927431"/>
            <a:ext cx="2492605" cy="4354416"/>
          </a:xfrm>
          <a:prstGeom prst="rect">
            <a:avLst/>
          </a:prstGeom>
        </p:spPr>
        <p:txBody>
          <a:bodyPr anchor="t"/>
          <a:lstStyle>
            <a:lvl1pPr marL="0" indent="0">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4" name="Text Placeholder 15">
            <a:extLst>
              <a:ext uri="{FF2B5EF4-FFF2-40B4-BE49-F238E27FC236}">
                <a16:creationId xmlns:a16="http://schemas.microsoft.com/office/drawing/2014/main" id="{1A0980CB-996E-017D-FE99-BD18543CB574}"/>
              </a:ext>
            </a:extLst>
          </p:cNvPr>
          <p:cNvSpPr>
            <a:spLocks noGrp="1"/>
          </p:cNvSpPr>
          <p:nvPr>
            <p:ph type="body" sz="quarter" idx="19" hasCustomPrompt="1"/>
          </p:nvPr>
        </p:nvSpPr>
        <p:spPr>
          <a:xfrm>
            <a:off x="9339328" y="1409945"/>
            <a:ext cx="2492605" cy="517485"/>
          </a:xfrm>
          <a:prstGeom prst="rect">
            <a:avLst/>
          </a:prstGeom>
        </p:spPr>
        <p:txBody>
          <a:bodyPr anchor="ctr"/>
          <a:lstStyle>
            <a:lvl1pPr marL="0" indent="0" algn="l">
              <a:buNone/>
              <a:defRPr sz="1800" b="1">
                <a:solidFill>
                  <a:schemeClr val="tx1"/>
                </a:solidFill>
                <a:latin typeface="Inter" panose="02000503000000020004" pitchFamily="2" charset="0"/>
                <a:ea typeface="Inter" panose="02000503000000020004" pitchFamily="2" charset="0"/>
              </a:defRPr>
            </a:lvl1pPr>
          </a:lstStyle>
          <a:p>
            <a:r>
              <a:rPr lang="en-US"/>
              <a:t>Focus Area</a:t>
            </a:r>
          </a:p>
        </p:txBody>
      </p:sp>
      <p:sp>
        <p:nvSpPr>
          <p:cNvPr id="15" name="Content Placeholder 2">
            <a:extLst>
              <a:ext uri="{FF2B5EF4-FFF2-40B4-BE49-F238E27FC236}">
                <a16:creationId xmlns:a16="http://schemas.microsoft.com/office/drawing/2014/main" id="{AC0CE7E1-847D-509D-F426-68B9FD534283}"/>
              </a:ext>
            </a:extLst>
          </p:cNvPr>
          <p:cNvSpPr>
            <a:spLocks noGrp="1"/>
          </p:cNvSpPr>
          <p:nvPr>
            <p:ph idx="20" hasCustomPrompt="1"/>
          </p:nvPr>
        </p:nvSpPr>
        <p:spPr>
          <a:xfrm>
            <a:off x="9339328" y="1927431"/>
            <a:ext cx="2492605" cy="4354416"/>
          </a:xfrm>
          <a:prstGeom prst="rect">
            <a:avLst/>
          </a:prstGeom>
        </p:spPr>
        <p:txBody>
          <a:bodyPr anchor="t"/>
          <a:lstStyle>
            <a:lvl1pPr marL="0" indent="0">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1">
            <a:extLst>
              <a:ext uri="{FF2B5EF4-FFF2-40B4-BE49-F238E27FC236}">
                <a16:creationId xmlns:a16="http://schemas.microsoft.com/office/drawing/2014/main" id="{DE2A4F88-48AC-AA28-76BB-2033A522E210}"/>
              </a:ext>
            </a:extLst>
          </p:cNvPr>
          <p:cNvSpPr>
            <a:spLocks noGrp="1"/>
          </p:cNvSpPr>
          <p:nvPr>
            <p:ph type="body" sz="quarter" idx="26" hasCustomPrompt="1"/>
          </p:nvPr>
        </p:nvSpPr>
        <p:spPr>
          <a:xfrm>
            <a:off x="771524" y="6281846"/>
            <a:ext cx="11053762" cy="407185"/>
          </a:xfrm>
          <a:prstGeom prst="rect">
            <a:avLst/>
          </a:prstGeom>
        </p:spPr>
        <p:txBody>
          <a:bodyPr anchor="ctr"/>
          <a:lstStyle>
            <a:lvl1pPr marL="0" indent="0" algn="l">
              <a:buNone/>
              <a:defRPr sz="700" b="0" spc="0">
                <a:solidFill>
                  <a:schemeClr val="accent2"/>
                </a:solidFill>
                <a:latin typeface="Inter" panose="02000503000000020004" pitchFamily="2" charset="0"/>
                <a:ea typeface="Inter" panose="02000503000000020004" pitchFamily="2" charset="0"/>
              </a:defRPr>
            </a:lvl1pPr>
          </a:lstStyle>
          <a:p>
            <a:pPr lvl="0"/>
            <a:r>
              <a:rPr lang="en-US"/>
              <a:t>* Special Note or Attribution Goes Here</a:t>
            </a:r>
          </a:p>
        </p:txBody>
      </p:sp>
      <p:sp>
        <p:nvSpPr>
          <p:cNvPr id="8" name="Text Placeholder 44">
            <a:extLst>
              <a:ext uri="{FF2B5EF4-FFF2-40B4-BE49-F238E27FC236}">
                <a16:creationId xmlns:a16="http://schemas.microsoft.com/office/drawing/2014/main" id="{2E0AB78A-C276-BF0F-7551-88F71BCF3026}"/>
              </a:ext>
            </a:extLst>
          </p:cNvPr>
          <p:cNvSpPr>
            <a:spLocks noGrp="1"/>
          </p:cNvSpPr>
          <p:nvPr>
            <p:ph type="body" sz="quarter" idx="27" hasCustomPrompt="1"/>
          </p:nvPr>
        </p:nvSpPr>
        <p:spPr>
          <a:xfrm>
            <a:off x="771525" y="1046931"/>
            <a:ext cx="11058766" cy="336099"/>
          </a:xfrm>
          <a:prstGeom prst="rect">
            <a:avLst/>
          </a:prstGeom>
        </p:spPr>
        <p:txBody>
          <a:bodyPr anchor="ctr"/>
          <a:lstStyle>
            <a:lvl1pPr marL="0" indent="0" algn="l">
              <a:buNone/>
              <a:defRPr sz="1600" b="0" i="0">
                <a:solidFill>
                  <a:schemeClr val="accent2"/>
                </a:solidFill>
                <a:latin typeface="Inter Light" panose="02000503000000020004" pitchFamily="2" charset="0"/>
                <a:ea typeface="Inter Light" panose="02000503000000020004" pitchFamily="2" charset="0"/>
              </a:defRPr>
            </a:lvl1pPr>
          </a:lstStyle>
          <a:p>
            <a:pPr lvl="0"/>
            <a:r>
              <a:rPr lang="en-US"/>
              <a:t>Subtitle</a:t>
            </a:r>
          </a:p>
        </p:txBody>
      </p:sp>
    </p:spTree>
    <p:extLst>
      <p:ext uri="{BB962C8B-B14F-4D97-AF65-F5344CB8AC3E}">
        <p14:creationId xmlns:p14="http://schemas.microsoft.com/office/powerpoint/2010/main" val="2545642570"/>
      </p:ext>
    </p:extLst>
  </p:cSld>
  <p:clrMapOvr>
    <a:masterClrMapping/>
  </p:clrMapOvr>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5 Column Items">
    <p:spTree>
      <p:nvGrpSpPr>
        <p:cNvPr id="1" name=""/>
        <p:cNvGrpSpPr/>
        <p:nvPr/>
      </p:nvGrpSpPr>
      <p:grpSpPr>
        <a:xfrm>
          <a:off x="0" y="0"/>
          <a:ext cx="0" cy="0"/>
          <a:chOff x="0" y="0"/>
          <a:chExt cx="0" cy="0"/>
        </a:xfrm>
      </p:grpSpPr>
      <p:sp>
        <p:nvSpPr>
          <p:cNvPr id="45" name="Text Placeholder 44">
            <a:extLst>
              <a:ext uri="{FF2B5EF4-FFF2-40B4-BE49-F238E27FC236}">
                <a16:creationId xmlns:a16="http://schemas.microsoft.com/office/drawing/2014/main" id="{6E8BFDEA-FDDD-524E-9FD2-54DF0D59C4A3}"/>
              </a:ext>
            </a:extLst>
          </p:cNvPr>
          <p:cNvSpPr>
            <a:spLocks noGrp="1"/>
          </p:cNvSpPr>
          <p:nvPr>
            <p:ph type="body" sz="quarter" idx="11" hasCustomPrompt="1"/>
          </p:nvPr>
        </p:nvSpPr>
        <p:spPr>
          <a:xfrm>
            <a:off x="771525" y="372561"/>
            <a:ext cx="11058766" cy="650932"/>
          </a:xfrm>
          <a:prstGeom prst="rect">
            <a:avLst/>
          </a:prstGeom>
        </p:spPr>
        <p:txBody>
          <a:bodyPr anchor="ctr"/>
          <a:lstStyle>
            <a:lvl1pPr marL="0" indent="0" algn="l">
              <a:buNone/>
              <a:defRPr sz="3600" b="1" i="0">
                <a:solidFill>
                  <a:schemeClr val="tx1"/>
                </a:solidFill>
                <a:latin typeface="Inter Black" panose="02000503000000020004" pitchFamily="2" charset="0"/>
                <a:ea typeface="Inter Black" panose="02000503000000020004" pitchFamily="2" charset="0"/>
              </a:defRPr>
            </a:lvl1pPr>
          </a:lstStyle>
          <a:p>
            <a:pPr lvl="0"/>
            <a:r>
              <a:rPr lang="en-US"/>
              <a:t>Title Goes Here</a:t>
            </a:r>
          </a:p>
        </p:txBody>
      </p:sp>
      <p:sp>
        <p:nvSpPr>
          <p:cNvPr id="4" name="Slide Number Placeholder 5">
            <a:extLst>
              <a:ext uri="{FF2B5EF4-FFF2-40B4-BE49-F238E27FC236}">
                <a16:creationId xmlns:a16="http://schemas.microsoft.com/office/drawing/2014/main" id="{424E3B77-A394-002E-9A0F-D22A86A791CF}"/>
              </a:ext>
            </a:extLst>
          </p:cNvPr>
          <p:cNvSpPr>
            <a:spLocks noGrp="1"/>
          </p:cNvSpPr>
          <p:nvPr>
            <p:ph type="sldNum" sz="quarter" idx="12"/>
          </p:nvPr>
        </p:nvSpPr>
        <p:spPr>
          <a:xfrm>
            <a:off x="45012" y="6502866"/>
            <a:ext cx="348381" cy="301144"/>
          </a:xfrm>
        </p:spPr>
        <p:txBody>
          <a:bodyPr/>
          <a:lstStyle/>
          <a:p>
            <a:fld id="{B4F46690-C25B-4348-B0C0-019C781764AB}" type="slidenum">
              <a:rPr lang="en-US" smtClean="0"/>
              <a:t>‹#›</a:t>
            </a:fld>
            <a:endParaRPr lang="en-US"/>
          </a:p>
        </p:txBody>
      </p:sp>
      <p:sp>
        <p:nvSpPr>
          <p:cNvPr id="6" name="Text Placeholder 15">
            <a:extLst>
              <a:ext uri="{FF2B5EF4-FFF2-40B4-BE49-F238E27FC236}">
                <a16:creationId xmlns:a16="http://schemas.microsoft.com/office/drawing/2014/main" id="{AE959551-9E0F-65FA-D763-0698564AE04F}"/>
              </a:ext>
            </a:extLst>
          </p:cNvPr>
          <p:cNvSpPr>
            <a:spLocks noGrp="1"/>
          </p:cNvSpPr>
          <p:nvPr>
            <p:ph type="body" sz="quarter" idx="13" hasCustomPrompt="1"/>
          </p:nvPr>
        </p:nvSpPr>
        <p:spPr>
          <a:xfrm>
            <a:off x="771525" y="1409945"/>
            <a:ext cx="1996727" cy="517485"/>
          </a:xfrm>
          <a:prstGeom prst="rect">
            <a:avLst/>
          </a:prstGeom>
        </p:spPr>
        <p:txBody>
          <a:bodyPr anchor="ctr"/>
          <a:lstStyle>
            <a:lvl1pPr marL="0" indent="0" algn="l">
              <a:buNone/>
              <a:defRPr sz="1800" b="1">
                <a:solidFill>
                  <a:schemeClr val="tx1"/>
                </a:solidFill>
                <a:latin typeface="Inter" panose="02000503000000020004" pitchFamily="2" charset="0"/>
                <a:ea typeface="Inter" panose="02000503000000020004" pitchFamily="2" charset="0"/>
              </a:defRPr>
            </a:lvl1pPr>
          </a:lstStyle>
          <a:p>
            <a:r>
              <a:rPr lang="en-US"/>
              <a:t>Focus Area</a:t>
            </a:r>
          </a:p>
        </p:txBody>
      </p:sp>
      <p:sp>
        <p:nvSpPr>
          <p:cNvPr id="7" name="Content Placeholder 2">
            <a:extLst>
              <a:ext uri="{FF2B5EF4-FFF2-40B4-BE49-F238E27FC236}">
                <a16:creationId xmlns:a16="http://schemas.microsoft.com/office/drawing/2014/main" id="{2D006E32-F2F3-8A15-F7EF-F7901B0334E5}"/>
              </a:ext>
            </a:extLst>
          </p:cNvPr>
          <p:cNvSpPr>
            <a:spLocks noGrp="1"/>
          </p:cNvSpPr>
          <p:nvPr>
            <p:ph idx="14" hasCustomPrompt="1"/>
          </p:nvPr>
        </p:nvSpPr>
        <p:spPr>
          <a:xfrm>
            <a:off x="771525" y="1927431"/>
            <a:ext cx="1996727" cy="4354416"/>
          </a:xfrm>
          <a:prstGeom prst="rect">
            <a:avLst/>
          </a:prstGeom>
        </p:spPr>
        <p:txBody>
          <a:bodyPr anchor="t"/>
          <a:lstStyle>
            <a:lvl1pPr marL="0" indent="0" algn="l">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gn="l">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gn="l">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gn="l">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8" name="Text Placeholder 15">
            <a:extLst>
              <a:ext uri="{FF2B5EF4-FFF2-40B4-BE49-F238E27FC236}">
                <a16:creationId xmlns:a16="http://schemas.microsoft.com/office/drawing/2014/main" id="{CB348CC0-F283-882D-EFFB-485E9D46E4CD}"/>
              </a:ext>
            </a:extLst>
          </p:cNvPr>
          <p:cNvSpPr>
            <a:spLocks noGrp="1"/>
          </p:cNvSpPr>
          <p:nvPr>
            <p:ph type="body" sz="quarter" idx="21" hasCustomPrompt="1"/>
          </p:nvPr>
        </p:nvSpPr>
        <p:spPr>
          <a:xfrm>
            <a:off x="3035604" y="1409945"/>
            <a:ext cx="1996727" cy="517485"/>
          </a:xfrm>
          <a:prstGeom prst="rect">
            <a:avLst/>
          </a:prstGeom>
        </p:spPr>
        <p:txBody>
          <a:bodyPr anchor="ctr"/>
          <a:lstStyle>
            <a:lvl1pPr marL="0" indent="0" algn="l">
              <a:buNone/>
              <a:defRPr sz="1800" b="1">
                <a:solidFill>
                  <a:schemeClr val="tx1"/>
                </a:solidFill>
                <a:latin typeface="Inter" panose="02000503000000020004" pitchFamily="2" charset="0"/>
                <a:ea typeface="Inter" panose="02000503000000020004" pitchFamily="2" charset="0"/>
              </a:defRPr>
            </a:lvl1pPr>
          </a:lstStyle>
          <a:p>
            <a:r>
              <a:rPr lang="en-US"/>
              <a:t>Focus Area</a:t>
            </a:r>
          </a:p>
        </p:txBody>
      </p:sp>
      <p:sp>
        <p:nvSpPr>
          <p:cNvPr id="9" name="Content Placeholder 2">
            <a:extLst>
              <a:ext uri="{FF2B5EF4-FFF2-40B4-BE49-F238E27FC236}">
                <a16:creationId xmlns:a16="http://schemas.microsoft.com/office/drawing/2014/main" id="{5CF26869-98AA-9278-8CE7-CCD144A4CFCA}"/>
              </a:ext>
            </a:extLst>
          </p:cNvPr>
          <p:cNvSpPr>
            <a:spLocks noGrp="1"/>
          </p:cNvSpPr>
          <p:nvPr>
            <p:ph idx="22" hasCustomPrompt="1"/>
          </p:nvPr>
        </p:nvSpPr>
        <p:spPr>
          <a:xfrm>
            <a:off x="3035604" y="1927431"/>
            <a:ext cx="1996727" cy="4354416"/>
          </a:xfrm>
          <a:prstGeom prst="rect">
            <a:avLst/>
          </a:prstGeom>
        </p:spPr>
        <p:txBody>
          <a:bodyPr anchor="t"/>
          <a:lstStyle>
            <a:lvl1pPr marL="0" indent="0" algn="l">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gn="l">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gn="l">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gn="l">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15">
            <a:extLst>
              <a:ext uri="{FF2B5EF4-FFF2-40B4-BE49-F238E27FC236}">
                <a16:creationId xmlns:a16="http://schemas.microsoft.com/office/drawing/2014/main" id="{808FA55C-E739-751C-A222-D4A53A096B80}"/>
              </a:ext>
            </a:extLst>
          </p:cNvPr>
          <p:cNvSpPr>
            <a:spLocks noGrp="1"/>
          </p:cNvSpPr>
          <p:nvPr>
            <p:ph type="body" sz="quarter" idx="23" hasCustomPrompt="1"/>
          </p:nvPr>
        </p:nvSpPr>
        <p:spPr>
          <a:xfrm>
            <a:off x="5299683" y="1409945"/>
            <a:ext cx="1996727" cy="517485"/>
          </a:xfrm>
          <a:prstGeom prst="rect">
            <a:avLst/>
          </a:prstGeom>
        </p:spPr>
        <p:txBody>
          <a:bodyPr anchor="ctr"/>
          <a:lstStyle>
            <a:lvl1pPr marL="0" indent="0" algn="l">
              <a:buNone/>
              <a:defRPr sz="1800" b="1">
                <a:solidFill>
                  <a:schemeClr val="tx1"/>
                </a:solidFill>
                <a:latin typeface="Inter" panose="02000503000000020004" pitchFamily="2" charset="0"/>
                <a:ea typeface="Inter" panose="02000503000000020004" pitchFamily="2" charset="0"/>
              </a:defRPr>
            </a:lvl1pPr>
          </a:lstStyle>
          <a:p>
            <a:r>
              <a:rPr lang="en-US"/>
              <a:t>Focus Area</a:t>
            </a:r>
          </a:p>
        </p:txBody>
      </p:sp>
      <p:sp>
        <p:nvSpPr>
          <p:cNvPr id="11" name="Content Placeholder 2">
            <a:extLst>
              <a:ext uri="{FF2B5EF4-FFF2-40B4-BE49-F238E27FC236}">
                <a16:creationId xmlns:a16="http://schemas.microsoft.com/office/drawing/2014/main" id="{67388A60-54D9-4C90-8A36-920AFE736E11}"/>
              </a:ext>
            </a:extLst>
          </p:cNvPr>
          <p:cNvSpPr>
            <a:spLocks noGrp="1"/>
          </p:cNvSpPr>
          <p:nvPr>
            <p:ph idx="24" hasCustomPrompt="1"/>
          </p:nvPr>
        </p:nvSpPr>
        <p:spPr>
          <a:xfrm>
            <a:off x="5299683" y="1927431"/>
            <a:ext cx="1996727" cy="4354416"/>
          </a:xfrm>
          <a:prstGeom prst="rect">
            <a:avLst/>
          </a:prstGeom>
        </p:spPr>
        <p:txBody>
          <a:bodyPr anchor="t"/>
          <a:lstStyle>
            <a:lvl1pPr marL="0" indent="0" algn="l">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gn="l">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gn="l">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gn="l">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6" name="Text Placeholder 15">
            <a:extLst>
              <a:ext uri="{FF2B5EF4-FFF2-40B4-BE49-F238E27FC236}">
                <a16:creationId xmlns:a16="http://schemas.microsoft.com/office/drawing/2014/main" id="{A60FC5A8-26F1-86F1-4A80-6AE53ED0E7ED}"/>
              </a:ext>
            </a:extLst>
          </p:cNvPr>
          <p:cNvSpPr>
            <a:spLocks noGrp="1"/>
          </p:cNvSpPr>
          <p:nvPr>
            <p:ph type="body" sz="quarter" idx="25" hasCustomPrompt="1"/>
          </p:nvPr>
        </p:nvSpPr>
        <p:spPr>
          <a:xfrm>
            <a:off x="7563762" y="1409945"/>
            <a:ext cx="1996727" cy="517485"/>
          </a:xfrm>
          <a:prstGeom prst="rect">
            <a:avLst/>
          </a:prstGeom>
        </p:spPr>
        <p:txBody>
          <a:bodyPr anchor="ctr"/>
          <a:lstStyle>
            <a:lvl1pPr marL="0" indent="0" algn="l">
              <a:buNone/>
              <a:defRPr sz="1800" b="1">
                <a:solidFill>
                  <a:schemeClr val="tx1"/>
                </a:solidFill>
                <a:latin typeface="Inter" panose="02000503000000020004" pitchFamily="2" charset="0"/>
                <a:ea typeface="Inter" panose="02000503000000020004" pitchFamily="2" charset="0"/>
              </a:defRPr>
            </a:lvl1pPr>
          </a:lstStyle>
          <a:p>
            <a:r>
              <a:rPr lang="en-US"/>
              <a:t>Focus Area</a:t>
            </a:r>
          </a:p>
        </p:txBody>
      </p:sp>
      <p:sp>
        <p:nvSpPr>
          <p:cNvPr id="17" name="Content Placeholder 2">
            <a:extLst>
              <a:ext uri="{FF2B5EF4-FFF2-40B4-BE49-F238E27FC236}">
                <a16:creationId xmlns:a16="http://schemas.microsoft.com/office/drawing/2014/main" id="{EB38ECE5-F20C-FFC5-BBF1-CCAEEB1358F1}"/>
              </a:ext>
            </a:extLst>
          </p:cNvPr>
          <p:cNvSpPr>
            <a:spLocks noGrp="1"/>
          </p:cNvSpPr>
          <p:nvPr>
            <p:ph idx="26" hasCustomPrompt="1"/>
          </p:nvPr>
        </p:nvSpPr>
        <p:spPr>
          <a:xfrm>
            <a:off x="7563762" y="1927431"/>
            <a:ext cx="1996727" cy="4354416"/>
          </a:xfrm>
          <a:prstGeom prst="rect">
            <a:avLst/>
          </a:prstGeom>
        </p:spPr>
        <p:txBody>
          <a:bodyPr anchor="t"/>
          <a:lstStyle>
            <a:lvl1pPr marL="0" indent="0" algn="l">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gn="l">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gn="l">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gn="l">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8" name="Text Placeholder 15">
            <a:extLst>
              <a:ext uri="{FF2B5EF4-FFF2-40B4-BE49-F238E27FC236}">
                <a16:creationId xmlns:a16="http://schemas.microsoft.com/office/drawing/2014/main" id="{6F0BA805-015E-6652-C974-B6762E89D002}"/>
              </a:ext>
            </a:extLst>
          </p:cNvPr>
          <p:cNvSpPr>
            <a:spLocks noGrp="1"/>
          </p:cNvSpPr>
          <p:nvPr>
            <p:ph type="body" sz="quarter" idx="27" hasCustomPrompt="1"/>
          </p:nvPr>
        </p:nvSpPr>
        <p:spPr>
          <a:xfrm>
            <a:off x="9827843" y="1409945"/>
            <a:ext cx="1996727" cy="517485"/>
          </a:xfrm>
          <a:prstGeom prst="rect">
            <a:avLst/>
          </a:prstGeom>
        </p:spPr>
        <p:txBody>
          <a:bodyPr anchor="ctr"/>
          <a:lstStyle>
            <a:lvl1pPr marL="0" indent="0" algn="l">
              <a:buNone/>
              <a:defRPr sz="1800" b="1">
                <a:solidFill>
                  <a:schemeClr val="tx1"/>
                </a:solidFill>
                <a:latin typeface="Inter" panose="02000503000000020004" pitchFamily="2" charset="0"/>
                <a:ea typeface="Inter" panose="02000503000000020004" pitchFamily="2" charset="0"/>
              </a:defRPr>
            </a:lvl1pPr>
          </a:lstStyle>
          <a:p>
            <a:r>
              <a:rPr lang="en-US"/>
              <a:t>Focus Area</a:t>
            </a:r>
          </a:p>
        </p:txBody>
      </p:sp>
      <p:sp>
        <p:nvSpPr>
          <p:cNvPr id="19" name="Content Placeholder 2">
            <a:extLst>
              <a:ext uri="{FF2B5EF4-FFF2-40B4-BE49-F238E27FC236}">
                <a16:creationId xmlns:a16="http://schemas.microsoft.com/office/drawing/2014/main" id="{2C62970E-068D-900D-2B83-5E9BF1EB3917}"/>
              </a:ext>
            </a:extLst>
          </p:cNvPr>
          <p:cNvSpPr>
            <a:spLocks noGrp="1"/>
          </p:cNvSpPr>
          <p:nvPr>
            <p:ph idx="28" hasCustomPrompt="1"/>
          </p:nvPr>
        </p:nvSpPr>
        <p:spPr>
          <a:xfrm>
            <a:off x="9827843" y="1927431"/>
            <a:ext cx="1996727" cy="4354416"/>
          </a:xfrm>
          <a:prstGeom prst="rect">
            <a:avLst/>
          </a:prstGeom>
        </p:spPr>
        <p:txBody>
          <a:bodyPr anchor="t"/>
          <a:lstStyle>
            <a:lvl1pPr marL="0" indent="0" algn="l">
              <a:lnSpc>
                <a:spcPct val="100000"/>
              </a:lnSpc>
              <a:spcAft>
                <a:spcPts val="600"/>
              </a:spcAft>
              <a:buClr>
                <a:schemeClr val="tx2"/>
              </a:buClr>
              <a:buNone/>
              <a:defRPr sz="1400">
                <a:solidFill>
                  <a:schemeClr val="tx1"/>
                </a:solidFill>
                <a:latin typeface="Inter" panose="02000503000000020004" pitchFamily="2" charset="0"/>
                <a:ea typeface="Inter" panose="02000503000000020004" pitchFamily="2" charset="0"/>
              </a:defRPr>
            </a:lvl1pPr>
            <a:lvl2pPr marL="320040" indent="-228600" algn="l">
              <a:lnSpc>
                <a:spcPct val="100000"/>
              </a:lnSpc>
              <a:spcAft>
                <a:spcPts val="600"/>
              </a:spcAft>
              <a:buClr>
                <a:schemeClr val="tx2"/>
              </a:buClr>
              <a:buFont typeface="Courier New" panose="02070309020205020404" pitchFamily="49" charset="0"/>
              <a:buChar char="o"/>
              <a:defRPr sz="1400">
                <a:solidFill>
                  <a:schemeClr val="tx1"/>
                </a:solidFill>
                <a:latin typeface="Inter" panose="02000503000000020004" pitchFamily="2" charset="0"/>
                <a:ea typeface="Inter" panose="02000503000000020004" pitchFamily="2" charset="0"/>
              </a:defRPr>
            </a:lvl2pPr>
            <a:lvl3pPr marL="502920" indent="-164592" algn="l">
              <a:lnSpc>
                <a:spcPct val="100000"/>
              </a:lnSpc>
              <a:spcAft>
                <a:spcPts val="600"/>
              </a:spcAft>
              <a:buClr>
                <a:schemeClr val="tx2"/>
              </a:buClr>
              <a:buFont typeface="Arial" panose="020B0604020202020204" pitchFamily="34" charset="0"/>
              <a:buChar char="•"/>
              <a:defRPr sz="1200">
                <a:solidFill>
                  <a:schemeClr val="tx1"/>
                </a:solidFill>
                <a:latin typeface="Inter" panose="02000503000000020004" pitchFamily="2" charset="0"/>
                <a:ea typeface="Inter" panose="02000503000000020004" pitchFamily="2" charset="0"/>
              </a:defRPr>
            </a:lvl3pPr>
            <a:lvl4pPr marL="742950" marR="0" indent="-194310" algn="l" defTabSz="914400" rtl="0" eaLnBrk="1" fontAlgn="auto" latinLnBrk="0" hangingPunct="1">
              <a:lnSpc>
                <a:spcPct val="100000"/>
              </a:lnSpc>
              <a:spcBef>
                <a:spcPts val="500"/>
              </a:spcBef>
              <a:spcAft>
                <a:spcPts val="600"/>
              </a:spcAft>
              <a:buClr>
                <a:schemeClr val="tx2"/>
              </a:buClr>
              <a:buSzTx/>
              <a:buFont typeface="System Font Regular"/>
              <a:buChar char="–"/>
              <a:tabLst/>
              <a:defRPr sz="1100">
                <a:solidFill>
                  <a:schemeClr val="tx1"/>
                </a:solidFill>
                <a:latin typeface="Inter" panose="02000503000000020004" pitchFamily="2" charset="0"/>
                <a:ea typeface="Inter" panose="02000503000000020004" pitchFamily="2" charset="0"/>
              </a:defRPr>
            </a:lvl4pPr>
            <a:lvl5pPr marL="925830" indent="-194310" algn="l">
              <a:lnSpc>
                <a:spcPct val="100000"/>
              </a:lnSpc>
              <a:spcAft>
                <a:spcPts val="600"/>
              </a:spcAft>
              <a:buClr>
                <a:schemeClr val="tx2"/>
              </a:buClr>
              <a:buFont typeface="System Font Regular"/>
              <a:buChar char="-"/>
              <a:defRPr sz="1100">
                <a:solidFill>
                  <a:schemeClr val="tx1"/>
                </a:solidFill>
                <a:latin typeface="Inter" panose="02000503000000020004" pitchFamily="2" charset="0"/>
                <a:ea typeface="Inter" panose="02000503000000020004" pitchFamily="2" charset="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2" name="Text Placeholder 41">
            <a:extLst>
              <a:ext uri="{FF2B5EF4-FFF2-40B4-BE49-F238E27FC236}">
                <a16:creationId xmlns:a16="http://schemas.microsoft.com/office/drawing/2014/main" id="{0F680E50-BD7F-CAC7-837E-70F9140BC3BA}"/>
              </a:ext>
            </a:extLst>
          </p:cNvPr>
          <p:cNvSpPr>
            <a:spLocks noGrp="1"/>
          </p:cNvSpPr>
          <p:nvPr>
            <p:ph type="body" sz="quarter" idx="29" hasCustomPrompt="1"/>
          </p:nvPr>
        </p:nvSpPr>
        <p:spPr>
          <a:xfrm>
            <a:off x="771524" y="6281846"/>
            <a:ext cx="11053762" cy="407185"/>
          </a:xfrm>
          <a:prstGeom prst="rect">
            <a:avLst/>
          </a:prstGeom>
        </p:spPr>
        <p:txBody>
          <a:bodyPr anchor="ctr"/>
          <a:lstStyle>
            <a:lvl1pPr marL="0" indent="0" algn="l">
              <a:buNone/>
              <a:defRPr sz="700" b="0" spc="0">
                <a:solidFill>
                  <a:schemeClr val="accent2"/>
                </a:solidFill>
                <a:latin typeface="Inter" panose="02000503000000020004" pitchFamily="2" charset="0"/>
                <a:ea typeface="Inter" panose="02000503000000020004" pitchFamily="2" charset="0"/>
              </a:defRPr>
            </a:lvl1pPr>
          </a:lstStyle>
          <a:p>
            <a:pPr lvl="0"/>
            <a:r>
              <a:rPr lang="en-US"/>
              <a:t>* Special Note or Attribution Goes Here</a:t>
            </a:r>
          </a:p>
        </p:txBody>
      </p:sp>
      <p:sp>
        <p:nvSpPr>
          <p:cNvPr id="3" name="Text Placeholder 44">
            <a:extLst>
              <a:ext uri="{FF2B5EF4-FFF2-40B4-BE49-F238E27FC236}">
                <a16:creationId xmlns:a16="http://schemas.microsoft.com/office/drawing/2014/main" id="{822795B2-3B56-247E-9F40-6D373E8F240E}"/>
              </a:ext>
            </a:extLst>
          </p:cNvPr>
          <p:cNvSpPr>
            <a:spLocks noGrp="1"/>
          </p:cNvSpPr>
          <p:nvPr>
            <p:ph type="body" sz="quarter" idx="30" hasCustomPrompt="1"/>
          </p:nvPr>
        </p:nvSpPr>
        <p:spPr>
          <a:xfrm>
            <a:off x="771525" y="1046931"/>
            <a:ext cx="11058766" cy="336099"/>
          </a:xfrm>
          <a:prstGeom prst="rect">
            <a:avLst/>
          </a:prstGeom>
        </p:spPr>
        <p:txBody>
          <a:bodyPr anchor="ctr"/>
          <a:lstStyle>
            <a:lvl1pPr marL="0" indent="0" algn="l">
              <a:buNone/>
              <a:defRPr sz="1600" b="0" i="0">
                <a:solidFill>
                  <a:schemeClr val="accent2"/>
                </a:solidFill>
                <a:latin typeface="Inter Light" panose="02000503000000020004" pitchFamily="2" charset="0"/>
                <a:ea typeface="Inter Light" panose="02000503000000020004" pitchFamily="2" charset="0"/>
              </a:defRPr>
            </a:lvl1pPr>
          </a:lstStyle>
          <a:p>
            <a:pPr lvl="0"/>
            <a:r>
              <a:rPr lang="en-US"/>
              <a:t>Subtitle</a:t>
            </a:r>
          </a:p>
        </p:txBody>
      </p:sp>
    </p:spTree>
    <p:extLst>
      <p:ext uri="{BB962C8B-B14F-4D97-AF65-F5344CB8AC3E}">
        <p14:creationId xmlns:p14="http://schemas.microsoft.com/office/powerpoint/2010/main" val="575210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1000"/>
                                        <p:tgtEl>
                                          <p:spTgt spid="7">
                                            <p:txEl>
                                              <p:pRg st="0" end="0"/>
                                            </p:txEl>
                                          </p:spTgt>
                                        </p:tgtEl>
                                      </p:cBhvr>
                                    </p:animEffect>
                                    <p:anim calcmode="lin" valueType="num">
                                      <p:cBhvr>
                                        <p:cTn id="13"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1000"/>
                                        <p:tgtEl>
                                          <p:spTgt spid="7">
                                            <p:txEl>
                                              <p:pRg st="1" end="1"/>
                                            </p:txEl>
                                          </p:spTgt>
                                        </p:tgtEl>
                                      </p:cBhvr>
                                    </p:animEffect>
                                    <p:anim calcmode="lin" valueType="num">
                                      <p:cBhvr>
                                        <p:cTn id="18"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7">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fade">
                                      <p:cBhvr>
                                        <p:cTn id="22" dur="1000"/>
                                        <p:tgtEl>
                                          <p:spTgt spid="7">
                                            <p:txEl>
                                              <p:pRg st="2" end="2"/>
                                            </p:txEl>
                                          </p:spTgt>
                                        </p:tgtEl>
                                      </p:cBhvr>
                                    </p:animEffect>
                                    <p:anim calcmode="lin" valueType="num">
                                      <p:cBhvr>
                                        <p:cTn id="23"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7">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fade">
                                      <p:cBhvr>
                                        <p:cTn id="27" dur="1000"/>
                                        <p:tgtEl>
                                          <p:spTgt spid="7">
                                            <p:txEl>
                                              <p:pRg st="3" end="3"/>
                                            </p:txEl>
                                          </p:spTgt>
                                        </p:tgtEl>
                                      </p:cBhvr>
                                    </p:animEffect>
                                    <p:anim calcmode="lin" valueType="num">
                                      <p:cBhvr>
                                        <p:cTn id="28"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7">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
                                            <p:txEl>
                                              <p:pRg st="4" end="4"/>
                                            </p:txEl>
                                          </p:spTgt>
                                        </p:tgtEl>
                                        <p:attrNameLst>
                                          <p:attrName>style.visibility</p:attrName>
                                        </p:attrNameLst>
                                      </p:cBhvr>
                                      <p:to>
                                        <p:strVal val="visible"/>
                                      </p:to>
                                    </p:set>
                                    <p:animEffect transition="in" filter="fade">
                                      <p:cBhvr>
                                        <p:cTn id="32" dur="1000"/>
                                        <p:tgtEl>
                                          <p:spTgt spid="7">
                                            <p:txEl>
                                              <p:pRg st="4" end="4"/>
                                            </p:txEl>
                                          </p:spTgt>
                                        </p:tgtEl>
                                      </p:cBhvr>
                                    </p:animEffect>
                                    <p:anim calcmode="lin" valueType="num">
                                      <p:cBhvr>
                                        <p:cTn id="33"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8">
                                            <p:txEl>
                                              <p:pRg st="0" end="0"/>
                                            </p:txEl>
                                          </p:spTgt>
                                        </p:tgtEl>
                                        <p:attrNameLst>
                                          <p:attrName>style.visibility</p:attrName>
                                        </p:attrNameLst>
                                      </p:cBhvr>
                                      <p:to>
                                        <p:strVal val="visible"/>
                                      </p:to>
                                    </p:set>
                                    <p:animEffect transition="in" filter="fade">
                                      <p:cBhvr>
                                        <p:cTn id="38" dur="1000"/>
                                        <p:tgtEl>
                                          <p:spTgt spid="8">
                                            <p:txEl>
                                              <p:pRg st="0" end="0"/>
                                            </p:txEl>
                                          </p:spTgt>
                                        </p:tgtEl>
                                      </p:cBhvr>
                                    </p:animEffect>
                                    <p:anim calcmode="lin" valueType="num">
                                      <p:cBhvr>
                                        <p:cTn id="39"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40" dur="1000" fill="hold"/>
                                        <p:tgtEl>
                                          <p:spTgt spid="8">
                                            <p:txEl>
                                              <p:pRg st="0" end="0"/>
                                            </p:txEl>
                                          </p:spTgt>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9">
                                            <p:txEl>
                                              <p:pRg st="0" end="0"/>
                                            </p:txEl>
                                          </p:spTgt>
                                        </p:tgtEl>
                                        <p:attrNameLst>
                                          <p:attrName>style.visibility</p:attrName>
                                        </p:attrNameLst>
                                      </p:cBhvr>
                                      <p:to>
                                        <p:strVal val="visible"/>
                                      </p:to>
                                    </p:set>
                                    <p:animEffect transition="in" filter="fade">
                                      <p:cBhvr>
                                        <p:cTn id="43" dur="1000"/>
                                        <p:tgtEl>
                                          <p:spTgt spid="9">
                                            <p:txEl>
                                              <p:pRg st="0" end="0"/>
                                            </p:txEl>
                                          </p:spTgt>
                                        </p:tgtEl>
                                      </p:cBhvr>
                                    </p:animEffect>
                                    <p:anim calcmode="lin" valueType="num">
                                      <p:cBhvr>
                                        <p:cTn id="44"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45" dur="1000" fill="hold"/>
                                        <p:tgtEl>
                                          <p:spTgt spid="9">
                                            <p:txEl>
                                              <p:pRg st="0" end="0"/>
                                            </p:txEl>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9">
                                            <p:txEl>
                                              <p:pRg st="1" end="1"/>
                                            </p:txEl>
                                          </p:spTgt>
                                        </p:tgtEl>
                                        <p:attrNameLst>
                                          <p:attrName>style.visibility</p:attrName>
                                        </p:attrNameLst>
                                      </p:cBhvr>
                                      <p:to>
                                        <p:strVal val="visible"/>
                                      </p:to>
                                    </p:set>
                                    <p:animEffect transition="in" filter="fade">
                                      <p:cBhvr>
                                        <p:cTn id="48" dur="1000"/>
                                        <p:tgtEl>
                                          <p:spTgt spid="9">
                                            <p:txEl>
                                              <p:pRg st="1" end="1"/>
                                            </p:txEl>
                                          </p:spTgt>
                                        </p:tgtEl>
                                      </p:cBhvr>
                                    </p:animEffect>
                                    <p:anim calcmode="lin" valueType="num">
                                      <p:cBhvr>
                                        <p:cTn id="49"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50" dur="1000" fill="hold"/>
                                        <p:tgtEl>
                                          <p:spTgt spid="9">
                                            <p:txEl>
                                              <p:pRg st="1" end="1"/>
                                            </p:txEl>
                                          </p:spTgt>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9">
                                            <p:txEl>
                                              <p:pRg st="2" end="2"/>
                                            </p:txEl>
                                          </p:spTgt>
                                        </p:tgtEl>
                                        <p:attrNameLst>
                                          <p:attrName>style.visibility</p:attrName>
                                        </p:attrNameLst>
                                      </p:cBhvr>
                                      <p:to>
                                        <p:strVal val="visible"/>
                                      </p:to>
                                    </p:set>
                                    <p:animEffect transition="in" filter="fade">
                                      <p:cBhvr>
                                        <p:cTn id="53" dur="1000"/>
                                        <p:tgtEl>
                                          <p:spTgt spid="9">
                                            <p:txEl>
                                              <p:pRg st="2" end="2"/>
                                            </p:txEl>
                                          </p:spTgt>
                                        </p:tgtEl>
                                      </p:cBhvr>
                                    </p:animEffect>
                                    <p:anim calcmode="lin" valueType="num">
                                      <p:cBhvr>
                                        <p:cTn id="54"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55" dur="1000" fill="hold"/>
                                        <p:tgtEl>
                                          <p:spTgt spid="9">
                                            <p:txEl>
                                              <p:pRg st="2" end="2"/>
                                            </p:txEl>
                                          </p:spTgt>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9">
                                            <p:txEl>
                                              <p:pRg st="3" end="3"/>
                                            </p:txEl>
                                          </p:spTgt>
                                        </p:tgtEl>
                                        <p:attrNameLst>
                                          <p:attrName>style.visibility</p:attrName>
                                        </p:attrNameLst>
                                      </p:cBhvr>
                                      <p:to>
                                        <p:strVal val="visible"/>
                                      </p:to>
                                    </p:set>
                                    <p:animEffect transition="in" filter="fade">
                                      <p:cBhvr>
                                        <p:cTn id="58" dur="1000"/>
                                        <p:tgtEl>
                                          <p:spTgt spid="9">
                                            <p:txEl>
                                              <p:pRg st="3" end="3"/>
                                            </p:txEl>
                                          </p:spTgt>
                                        </p:tgtEl>
                                      </p:cBhvr>
                                    </p:animEffect>
                                    <p:anim calcmode="lin" valueType="num">
                                      <p:cBhvr>
                                        <p:cTn id="59"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60" dur="1000" fill="hold"/>
                                        <p:tgtEl>
                                          <p:spTgt spid="9">
                                            <p:txEl>
                                              <p:pRg st="3" end="3"/>
                                            </p:txEl>
                                          </p:spTgt>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9">
                                            <p:txEl>
                                              <p:pRg st="4" end="4"/>
                                            </p:txEl>
                                          </p:spTgt>
                                        </p:tgtEl>
                                        <p:attrNameLst>
                                          <p:attrName>style.visibility</p:attrName>
                                        </p:attrNameLst>
                                      </p:cBhvr>
                                      <p:to>
                                        <p:strVal val="visible"/>
                                      </p:to>
                                    </p:set>
                                    <p:animEffect transition="in" filter="fade">
                                      <p:cBhvr>
                                        <p:cTn id="63" dur="1000"/>
                                        <p:tgtEl>
                                          <p:spTgt spid="9">
                                            <p:txEl>
                                              <p:pRg st="4" end="4"/>
                                            </p:txEl>
                                          </p:spTgt>
                                        </p:tgtEl>
                                      </p:cBhvr>
                                    </p:animEffect>
                                    <p:anim calcmode="lin" valueType="num">
                                      <p:cBhvr>
                                        <p:cTn id="64"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65" dur="10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par>
                          <p:cTn id="66" fill="hold">
                            <p:stCondLst>
                              <p:cond delay="2000"/>
                            </p:stCondLst>
                            <p:childTnLst>
                              <p:par>
                                <p:cTn id="67" presetID="42" presetClass="entr" presetSubtype="0" fill="hold" grpId="0" nodeType="afterEffect">
                                  <p:stCondLst>
                                    <p:cond delay="0"/>
                                  </p:stCondLst>
                                  <p:childTnLst>
                                    <p:set>
                                      <p:cBhvr>
                                        <p:cTn id="68" dur="1" fill="hold">
                                          <p:stCondLst>
                                            <p:cond delay="0"/>
                                          </p:stCondLst>
                                        </p:cTn>
                                        <p:tgtEl>
                                          <p:spTgt spid="10">
                                            <p:txEl>
                                              <p:pRg st="0" end="0"/>
                                            </p:txEl>
                                          </p:spTgt>
                                        </p:tgtEl>
                                        <p:attrNameLst>
                                          <p:attrName>style.visibility</p:attrName>
                                        </p:attrNameLst>
                                      </p:cBhvr>
                                      <p:to>
                                        <p:strVal val="visible"/>
                                      </p:to>
                                    </p:set>
                                    <p:animEffect transition="in" filter="fade">
                                      <p:cBhvr>
                                        <p:cTn id="69" dur="1000"/>
                                        <p:tgtEl>
                                          <p:spTgt spid="10">
                                            <p:txEl>
                                              <p:pRg st="0" end="0"/>
                                            </p:txEl>
                                          </p:spTgt>
                                        </p:tgtEl>
                                      </p:cBhvr>
                                    </p:animEffect>
                                    <p:anim calcmode="lin" valueType="num">
                                      <p:cBhvr>
                                        <p:cTn id="70"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71" dur="1000" fill="hold"/>
                                        <p:tgtEl>
                                          <p:spTgt spid="10">
                                            <p:txEl>
                                              <p:pRg st="0" end="0"/>
                                            </p:txEl>
                                          </p:spTgt>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11">
                                            <p:txEl>
                                              <p:pRg st="0" end="0"/>
                                            </p:txEl>
                                          </p:spTgt>
                                        </p:tgtEl>
                                        <p:attrNameLst>
                                          <p:attrName>style.visibility</p:attrName>
                                        </p:attrNameLst>
                                      </p:cBhvr>
                                      <p:to>
                                        <p:strVal val="visible"/>
                                      </p:to>
                                    </p:set>
                                    <p:animEffect transition="in" filter="fade">
                                      <p:cBhvr>
                                        <p:cTn id="74" dur="1000"/>
                                        <p:tgtEl>
                                          <p:spTgt spid="11">
                                            <p:txEl>
                                              <p:pRg st="0" end="0"/>
                                            </p:txEl>
                                          </p:spTgt>
                                        </p:tgtEl>
                                      </p:cBhvr>
                                    </p:animEffect>
                                    <p:anim calcmode="lin" valueType="num">
                                      <p:cBhvr>
                                        <p:cTn id="75"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76" dur="1000" fill="hold"/>
                                        <p:tgtEl>
                                          <p:spTgt spid="11">
                                            <p:txEl>
                                              <p:pRg st="0" end="0"/>
                                            </p:txEl>
                                          </p:spTgt>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11">
                                            <p:txEl>
                                              <p:pRg st="1" end="1"/>
                                            </p:txEl>
                                          </p:spTgt>
                                        </p:tgtEl>
                                        <p:attrNameLst>
                                          <p:attrName>style.visibility</p:attrName>
                                        </p:attrNameLst>
                                      </p:cBhvr>
                                      <p:to>
                                        <p:strVal val="visible"/>
                                      </p:to>
                                    </p:set>
                                    <p:animEffect transition="in" filter="fade">
                                      <p:cBhvr>
                                        <p:cTn id="79" dur="1000"/>
                                        <p:tgtEl>
                                          <p:spTgt spid="11">
                                            <p:txEl>
                                              <p:pRg st="1" end="1"/>
                                            </p:txEl>
                                          </p:spTgt>
                                        </p:tgtEl>
                                      </p:cBhvr>
                                    </p:animEffect>
                                    <p:anim calcmode="lin" valueType="num">
                                      <p:cBhvr>
                                        <p:cTn id="80"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81" dur="1000" fill="hold"/>
                                        <p:tgtEl>
                                          <p:spTgt spid="11">
                                            <p:txEl>
                                              <p:pRg st="1" end="1"/>
                                            </p:txEl>
                                          </p:spTgt>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11">
                                            <p:txEl>
                                              <p:pRg st="2" end="2"/>
                                            </p:txEl>
                                          </p:spTgt>
                                        </p:tgtEl>
                                        <p:attrNameLst>
                                          <p:attrName>style.visibility</p:attrName>
                                        </p:attrNameLst>
                                      </p:cBhvr>
                                      <p:to>
                                        <p:strVal val="visible"/>
                                      </p:to>
                                    </p:set>
                                    <p:animEffect transition="in" filter="fade">
                                      <p:cBhvr>
                                        <p:cTn id="84" dur="1000"/>
                                        <p:tgtEl>
                                          <p:spTgt spid="11">
                                            <p:txEl>
                                              <p:pRg st="2" end="2"/>
                                            </p:txEl>
                                          </p:spTgt>
                                        </p:tgtEl>
                                      </p:cBhvr>
                                    </p:animEffect>
                                    <p:anim calcmode="lin" valueType="num">
                                      <p:cBhvr>
                                        <p:cTn id="85"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86" dur="1000" fill="hold"/>
                                        <p:tgtEl>
                                          <p:spTgt spid="11">
                                            <p:txEl>
                                              <p:pRg st="2" end="2"/>
                                            </p:txEl>
                                          </p:spTgt>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11">
                                            <p:txEl>
                                              <p:pRg st="3" end="3"/>
                                            </p:txEl>
                                          </p:spTgt>
                                        </p:tgtEl>
                                        <p:attrNameLst>
                                          <p:attrName>style.visibility</p:attrName>
                                        </p:attrNameLst>
                                      </p:cBhvr>
                                      <p:to>
                                        <p:strVal val="visible"/>
                                      </p:to>
                                    </p:set>
                                    <p:animEffect transition="in" filter="fade">
                                      <p:cBhvr>
                                        <p:cTn id="89" dur="1000"/>
                                        <p:tgtEl>
                                          <p:spTgt spid="11">
                                            <p:txEl>
                                              <p:pRg st="3" end="3"/>
                                            </p:txEl>
                                          </p:spTgt>
                                        </p:tgtEl>
                                      </p:cBhvr>
                                    </p:animEffect>
                                    <p:anim calcmode="lin" valueType="num">
                                      <p:cBhvr>
                                        <p:cTn id="90"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91" dur="1000" fill="hold"/>
                                        <p:tgtEl>
                                          <p:spTgt spid="11">
                                            <p:txEl>
                                              <p:pRg st="3" end="3"/>
                                            </p:txEl>
                                          </p:spTgt>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11">
                                            <p:txEl>
                                              <p:pRg st="4" end="4"/>
                                            </p:txEl>
                                          </p:spTgt>
                                        </p:tgtEl>
                                        <p:attrNameLst>
                                          <p:attrName>style.visibility</p:attrName>
                                        </p:attrNameLst>
                                      </p:cBhvr>
                                      <p:to>
                                        <p:strVal val="visible"/>
                                      </p:to>
                                    </p:set>
                                    <p:animEffect transition="in" filter="fade">
                                      <p:cBhvr>
                                        <p:cTn id="94" dur="1000"/>
                                        <p:tgtEl>
                                          <p:spTgt spid="11">
                                            <p:txEl>
                                              <p:pRg st="4" end="4"/>
                                            </p:txEl>
                                          </p:spTgt>
                                        </p:tgtEl>
                                      </p:cBhvr>
                                    </p:animEffect>
                                    <p:anim calcmode="lin" valueType="num">
                                      <p:cBhvr>
                                        <p:cTn id="95"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96" dur="1000" fill="hold"/>
                                        <p:tgtEl>
                                          <p:spTgt spid="11">
                                            <p:txEl>
                                              <p:pRg st="4" end="4"/>
                                            </p:txEl>
                                          </p:spTgt>
                                        </p:tgtEl>
                                        <p:attrNameLst>
                                          <p:attrName>ppt_y</p:attrName>
                                        </p:attrNameLst>
                                      </p:cBhvr>
                                      <p:tavLst>
                                        <p:tav tm="0">
                                          <p:val>
                                            <p:strVal val="#ppt_y+.1"/>
                                          </p:val>
                                        </p:tav>
                                        <p:tav tm="100000">
                                          <p:val>
                                            <p:strVal val="#ppt_y"/>
                                          </p:val>
                                        </p:tav>
                                      </p:tavLst>
                                    </p:anim>
                                  </p:childTnLst>
                                </p:cTn>
                              </p:par>
                            </p:childTnLst>
                          </p:cTn>
                        </p:par>
                        <p:par>
                          <p:cTn id="97" fill="hold">
                            <p:stCondLst>
                              <p:cond delay="3000"/>
                            </p:stCondLst>
                            <p:childTnLst>
                              <p:par>
                                <p:cTn id="98" presetID="42" presetClass="entr" presetSubtype="0" fill="hold" grpId="0" nodeType="afterEffect">
                                  <p:stCondLst>
                                    <p:cond delay="0"/>
                                  </p:stCondLst>
                                  <p:childTnLst>
                                    <p:set>
                                      <p:cBhvr>
                                        <p:cTn id="99" dur="1" fill="hold">
                                          <p:stCondLst>
                                            <p:cond delay="0"/>
                                          </p:stCondLst>
                                        </p:cTn>
                                        <p:tgtEl>
                                          <p:spTgt spid="16">
                                            <p:txEl>
                                              <p:pRg st="0" end="0"/>
                                            </p:txEl>
                                          </p:spTgt>
                                        </p:tgtEl>
                                        <p:attrNameLst>
                                          <p:attrName>style.visibility</p:attrName>
                                        </p:attrNameLst>
                                      </p:cBhvr>
                                      <p:to>
                                        <p:strVal val="visible"/>
                                      </p:to>
                                    </p:set>
                                    <p:animEffect transition="in" filter="fade">
                                      <p:cBhvr>
                                        <p:cTn id="100" dur="1000"/>
                                        <p:tgtEl>
                                          <p:spTgt spid="16">
                                            <p:txEl>
                                              <p:pRg st="0" end="0"/>
                                            </p:txEl>
                                          </p:spTgt>
                                        </p:tgtEl>
                                      </p:cBhvr>
                                    </p:animEffect>
                                    <p:anim calcmode="lin" valueType="num">
                                      <p:cBhvr>
                                        <p:cTn id="101"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02" dur="1000" fill="hold"/>
                                        <p:tgtEl>
                                          <p:spTgt spid="16">
                                            <p:txEl>
                                              <p:pRg st="0" end="0"/>
                                            </p:txEl>
                                          </p:spTgt>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17">
                                            <p:txEl>
                                              <p:pRg st="0" end="0"/>
                                            </p:txEl>
                                          </p:spTgt>
                                        </p:tgtEl>
                                        <p:attrNameLst>
                                          <p:attrName>style.visibility</p:attrName>
                                        </p:attrNameLst>
                                      </p:cBhvr>
                                      <p:to>
                                        <p:strVal val="visible"/>
                                      </p:to>
                                    </p:set>
                                    <p:animEffect transition="in" filter="fade">
                                      <p:cBhvr>
                                        <p:cTn id="105" dur="1000"/>
                                        <p:tgtEl>
                                          <p:spTgt spid="17">
                                            <p:txEl>
                                              <p:pRg st="0" end="0"/>
                                            </p:txEl>
                                          </p:spTgt>
                                        </p:tgtEl>
                                      </p:cBhvr>
                                    </p:animEffect>
                                    <p:anim calcmode="lin" valueType="num">
                                      <p:cBhvr>
                                        <p:cTn id="106"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07" dur="1000" fill="hold"/>
                                        <p:tgtEl>
                                          <p:spTgt spid="17">
                                            <p:txEl>
                                              <p:pRg st="0" end="0"/>
                                            </p:txEl>
                                          </p:spTgt>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17">
                                            <p:txEl>
                                              <p:pRg st="1" end="1"/>
                                            </p:txEl>
                                          </p:spTgt>
                                        </p:tgtEl>
                                        <p:attrNameLst>
                                          <p:attrName>style.visibility</p:attrName>
                                        </p:attrNameLst>
                                      </p:cBhvr>
                                      <p:to>
                                        <p:strVal val="visible"/>
                                      </p:to>
                                    </p:set>
                                    <p:animEffect transition="in" filter="fade">
                                      <p:cBhvr>
                                        <p:cTn id="110" dur="1000"/>
                                        <p:tgtEl>
                                          <p:spTgt spid="17">
                                            <p:txEl>
                                              <p:pRg st="1" end="1"/>
                                            </p:txEl>
                                          </p:spTgt>
                                        </p:tgtEl>
                                      </p:cBhvr>
                                    </p:animEffect>
                                    <p:anim calcmode="lin" valueType="num">
                                      <p:cBhvr>
                                        <p:cTn id="111"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112" dur="1000" fill="hold"/>
                                        <p:tgtEl>
                                          <p:spTgt spid="17">
                                            <p:txEl>
                                              <p:pRg st="1" end="1"/>
                                            </p:txEl>
                                          </p:spTgt>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0"/>
                                  </p:stCondLst>
                                  <p:childTnLst>
                                    <p:set>
                                      <p:cBhvr>
                                        <p:cTn id="114" dur="1" fill="hold">
                                          <p:stCondLst>
                                            <p:cond delay="0"/>
                                          </p:stCondLst>
                                        </p:cTn>
                                        <p:tgtEl>
                                          <p:spTgt spid="17">
                                            <p:txEl>
                                              <p:pRg st="2" end="2"/>
                                            </p:txEl>
                                          </p:spTgt>
                                        </p:tgtEl>
                                        <p:attrNameLst>
                                          <p:attrName>style.visibility</p:attrName>
                                        </p:attrNameLst>
                                      </p:cBhvr>
                                      <p:to>
                                        <p:strVal val="visible"/>
                                      </p:to>
                                    </p:set>
                                    <p:animEffect transition="in" filter="fade">
                                      <p:cBhvr>
                                        <p:cTn id="115" dur="1000"/>
                                        <p:tgtEl>
                                          <p:spTgt spid="17">
                                            <p:txEl>
                                              <p:pRg st="2" end="2"/>
                                            </p:txEl>
                                          </p:spTgt>
                                        </p:tgtEl>
                                      </p:cBhvr>
                                    </p:animEffect>
                                    <p:anim calcmode="lin" valueType="num">
                                      <p:cBhvr>
                                        <p:cTn id="116"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117" dur="1000" fill="hold"/>
                                        <p:tgtEl>
                                          <p:spTgt spid="17">
                                            <p:txEl>
                                              <p:pRg st="2" end="2"/>
                                            </p:txEl>
                                          </p:spTgt>
                                        </p:tgtEl>
                                        <p:attrNameLst>
                                          <p:attrName>ppt_y</p:attrName>
                                        </p:attrNameLst>
                                      </p:cBhvr>
                                      <p:tavLst>
                                        <p:tav tm="0">
                                          <p:val>
                                            <p:strVal val="#ppt_y+.1"/>
                                          </p:val>
                                        </p:tav>
                                        <p:tav tm="100000">
                                          <p:val>
                                            <p:strVal val="#ppt_y"/>
                                          </p:val>
                                        </p:tav>
                                      </p:tavLst>
                                    </p:anim>
                                  </p:childTnLst>
                                </p:cTn>
                              </p:par>
                              <p:par>
                                <p:cTn id="118" presetID="42" presetClass="entr" presetSubtype="0" fill="hold" grpId="0" nodeType="withEffect">
                                  <p:stCondLst>
                                    <p:cond delay="0"/>
                                  </p:stCondLst>
                                  <p:childTnLst>
                                    <p:set>
                                      <p:cBhvr>
                                        <p:cTn id="119" dur="1" fill="hold">
                                          <p:stCondLst>
                                            <p:cond delay="0"/>
                                          </p:stCondLst>
                                        </p:cTn>
                                        <p:tgtEl>
                                          <p:spTgt spid="17">
                                            <p:txEl>
                                              <p:pRg st="3" end="3"/>
                                            </p:txEl>
                                          </p:spTgt>
                                        </p:tgtEl>
                                        <p:attrNameLst>
                                          <p:attrName>style.visibility</p:attrName>
                                        </p:attrNameLst>
                                      </p:cBhvr>
                                      <p:to>
                                        <p:strVal val="visible"/>
                                      </p:to>
                                    </p:set>
                                    <p:animEffect transition="in" filter="fade">
                                      <p:cBhvr>
                                        <p:cTn id="120" dur="1000"/>
                                        <p:tgtEl>
                                          <p:spTgt spid="17">
                                            <p:txEl>
                                              <p:pRg st="3" end="3"/>
                                            </p:txEl>
                                          </p:spTgt>
                                        </p:tgtEl>
                                      </p:cBhvr>
                                    </p:animEffect>
                                    <p:anim calcmode="lin" valueType="num">
                                      <p:cBhvr>
                                        <p:cTn id="121" dur="100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122" dur="1000" fill="hold"/>
                                        <p:tgtEl>
                                          <p:spTgt spid="17">
                                            <p:txEl>
                                              <p:pRg st="3" end="3"/>
                                            </p:txEl>
                                          </p:spTgt>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0"/>
                                  </p:stCondLst>
                                  <p:childTnLst>
                                    <p:set>
                                      <p:cBhvr>
                                        <p:cTn id="124" dur="1" fill="hold">
                                          <p:stCondLst>
                                            <p:cond delay="0"/>
                                          </p:stCondLst>
                                        </p:cTn>
                                        <p:tgtEl>
                                          <p:spTgt spid="17">
                                            <p:txEl>
                                              <p:pRg st="4" end="4"/>
                                            </p:txEl>
                                          </p:spTgt>
                                        </p:tgtEl>
                                        <p:attrNameLst>
                                          <p:attrName>style.visibility</p:attrName>
                                        </p:attrNameLst>
                                      </p:cBhvr>
                                      <p:to>
                                        <p:strVal val="visible"/>
                                      </p:to>
                                    </p:set>
                                    <p:animEffect transition="in" filter="fade">
                                      <p:cBhvr>
                                        <p:cTn id="125" dur="1000"/>
                                        <p:tgtEl>
                                          <p:spTgt spid="17">
                                            <p:txEl>
                                              <p:pRg st="4" end="4"/>
                                            </p:txEl>
                                          </p:spTgt>
                                        </p:tgtEl>
                                      </p:cBhvr>
                                    </p:animEffect>
                                    <p:anim calcmode="lin" valueType="num">
                                      <p:cBhvr>
                                        <p:cTn id="126" dur="1000" fill="hold"/>
                                        <p:tgtEl>
                                          <p:spTgt spid="17">
                                            <p:txEl>
                                              <p:pRg st="4" end="4"/>
                                            </p:txEl>
                                          </p:spTgt>
                                        </p:tgtEl>
                                        <p:attrNameLst>
                                          <p:attrName>ppt_x</p:attrName>
                                        </p:attrNameLst>
                                      </p:cBhvr>
                                      <p:tavLst>
                                        <p:tav tm="0">
                                          <p:val>
                                            <p:strVal val="#ppt_x"/>
                                          </p:val>
                                        </p:tav>
                                        <p:tav tm="100000">
                                          <p:val>
                                            <p:strVal val="#ppt_x"/>
                                          </p:val>
                                        </p:tav>
                                      </p:tavLst>
                                    </p:anim>
                                    <p:anim calcmode="lin" valueType="num">
                                      <p:cBhvr>
                                        <p:cTn id="127" dur="1000" fill="hold"/>
                                        <p:tgtEl>
                                          <p:spTgt spid="17">
                                            <p:txEl>
                                              <p:pRg st="4" end="4"/>
                                            </p:txEl>
                                          </p:spTgt>
                                        </p:tgtEl>
                                        <p:attrNameLst>
                                          <p:attrName>ppt_y</p:attrName>
                                        </p:attrNameLst>
                                      </p:cBhvr>
                                      <p:tavLst>
                                        <p:tav tm="0">
                                          <p:val>
                                            <p:strVal val="#ppt_y+.1"/>
                                          </p:val>
                                        </p:tav>
                                        <p:tav tm="100000">
                                          <p:val>
                                            <p:strVal val="#ppt_y"/>
                                          </p:val>
                                        </p:tav>
                                      </p:tavLst>
                                    </p:anim>
                                  </p:childTnLst>
                                </p:cTn>
                              </p:par>
                            </p:childTnLst>
                          </p:cTn>
                        </p:par>
                        <p:par>
                          <p:cTn id="128" fill="hold">
                            <p:stCondLst>
                              <p:cond delay="4000"/>
                            </p:stCondLst>
                            <p:childTnLst>
                              <p:par>
                                <p:cTn id="129" presetID="42" presetClass="entr" presetSubtype="0" fill="hold" grpId="0" nodeType="afterEffect">
                                  <p:stCondLst>
                                    <p:cond delay="0"/>
                                  </p:stCondLst>
                                  <p:childTnLst>
                                    <p:set>
                                      <p:cBhvr>
                                        <p:cTn id="130" dur="1" fill="hold">
                                          <p:stCondLst>
                                            <p:cond delay="0"/>
                                          </p:stCondLst>
                                        </p:cTn>
                                        <p:tgtEl>
                                          <p:spTgt spid="18">
                                            <p:txEl>
                                              <p:pRg st="0" end="0"/>
                                            </p:txEl>
                                          </p:spTgt>
                                        </p:tgtEl>
                                        <p:attrNameLst>
                                          <p:attrName>style.visibility</p:attrName>
                                        </p:attrNameLst>
                                      </p:cBhvr>
                                      <p:to>
                                        <p:strVal val="visible"/>
                                      </p:to>
                                    </p:set>
                                    <p:animEffect transition="in" filter="fade">
                                      <p:cBhvr>
                                        <p:cTn id="131" dur="1000"/>
                                        <p:tgtEl>
                                          <p:spTgt spid="18">
                                            <p:txEl>
                                              <p:pRg st="0" end="0"/>
                                            </p:txEl>
                                          </p:spTgt>
                                        </p:tgtEl>
                                      </p:cBhvr>
                                    </p:animEffect>
                                    <p:anim calcmode="lin" valueType="num">
                                      <p:cBhvr>
                                        <p:cTn id="132"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133" dur="1000" fill="hold"/>
                                        <p:tgtEl>
                                          <p:spTgt spid="18">
                                            <p:txEl>
                                              <p:pRg st="0" end="0"/>
                                            </p:txEl>
                                          </p:spTgt>
                                        </p:tgtEl>
                                        <p:attrNameLst>
                                          <p:attrName>ppt_y</p:attrName>
                                        </p:attrNameLst>
                                      </p:cBhvr>
                                      <p:tavLst>
                                        <p:tav tm="0">
                                          <p:val>
                                            <p:strVal val="#ppt_y+.1"/>
                                          </p:val>
                                        </p:tav>
                                        <p:tav tm="100000">
                                          <p:val>
                                            <p:strVal val="#ppt_y"/>
                                          </p:val>
                                        </p:tav>
                                      </p:tavLst>
                                    </p:anim>
                                  </p:childTnLst>
                                </p:cTn>
                              </p:par>
                              <p:par>
                                <p:cTn id="134" presetID="42" presetClass="entr" presetSubtype="0" fill="hold" grpId="0" nodeType="withEffect">
                                  <p:stCondLst>
                                    <p:cond delay="0"/>
                                  </p:stCondLst>
                                  <p:childTnLst>
                                    <p:set>
                                      <p:cBhvr>
                                        <p:cTn id="135" dur="1" fill="hold">
                                          <p:stCondLst>
                                            <p:cond delay="0"/>
                                          </p:stCondLst>
                                        </p:cTn>
                                        <p:tgtEl>
                                          <p:spTgt spid="19">
                                            <p:txEl>
                                              <p:pRg st="0" end="0"/>
                                            </p:txEl>
                                          </p:spTgt>
                                        </p:tgtEl>
                                        <p:attrNameLst>
                                          <p:attrName>style.visibility</p:attrName>
                                        </p:attrNameLst>
                                      </p:cBhvr>
                                      <p:to>
                                        <p:strVal val="visible"/>
                                      </p:to>
                                    </p:set>
                                    <p:animEffect transition="in" filter="fade">
                                      <p:cBhvr>
                                        <p:cTn id="136" dur="1000"/>
                                        <p:tgtEl>
                                          <p:spTgt spid="19">
                                            <p:txEl>
                                              <p:pRg st="0" end="0"/>
                                            </p:txEl>
                                          </p:spTgt>
                                        </p:tgtEl>
                                      </p:cBhvr>
                                    </p:animEffect>
                                    <p:anim calcmode="lin" valueType="num">
                                      <p:cBhvr>
                                        <p:cTn id="137"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138" dur="1000" fill="hold"/>
                                        <p:tgtEl>
                                          <p:spTgt spid="19">
                                            <p:txEl>
                                              <p:pRg st="0" end="0"/>
                                            </p:txEl>
                                          </p:spTgt>
                                        </p:tgtEl>
                                        <p:attrNameLst>
                                          <p:attrName>ppt_y</p:attrName>
                                        </p:attrNameLst>
                                      </p:cBhvr>
                                      <p:tavLst>
                                        <p:tav tm="0">
                                          <p:val>
                                            <p:strVal val="#ppt_y+.1"/>
                                          </p:val>
                                        </p:tav>
                                        <p:tav tm="100000">
                                          <p:val>
                                            <p:strVal val="#ppt_y"/>
                                          </p:val>
                                        </p:tav>
                                      </p:tavLst>
                                    </p:anim>
                                  </p:childTnLst>
                                </p:cTn>
                              </p:par>
                              <p:par>
                                <p:cTn id="139" presetID="42" presetClass="entr" presetSubtype="0" fill="hold" grpId="0" nodeType="withEffect">
                                  <p:stCondLst>
                                    <p:cond delay="0"/>
                                  </p:stCondLst>
                                  <p:childTnLst>
                                    <p:set>
                                      <p:cBhvr>
                                        <p:cTn id="140" dur="1" fill="hold">
                                          <p:stCondLst>
                                            <p:cond delay="0"/>
                                          </p:stCondLst>
                                        </p:cTn>
                                        <p:tgtEl>
                                          <p:spTgt spid="19">
                                            <p:txEl>
                                              <p:pRg st="1" end="1"/>
                                            </p:txEl>
                                          </p:spTgt>
                                        </p:tgtEl>
                                        <p:attrNameLst>
                                          <p:attrName>style.visibility</p:attrName>
                                        </p:attrNameLst>
                                      </p:cBhvr>
                                      <p:to>
                                        <p:strVal val="visible"/>
                                      </p:to>
                                    </p:set>
                                    <p:animEffect transition="in" filter="fade">
                                      <p:cBhvr>
                                        <p:cTn id="141" dur="1000"/>
                                        <p:tgtEl>
                                          <p:spTgt spid="19">
                                            <p:txEl>
                                              <p:pRg st="1" end="1"/>
                                            </p:txEl>
                                          </p:spTgt>
                                        </p:tgtEl>
                                      </p:cBhvr>
                                    </p:animEffect>
                                    <p:anim calcmode="lin" valueType="num">
                                      <p:cBhvr>
                                        <p:cTn id="142" dur="1000" fill="hold"/>
                                        <p:tgtEl>
                                          <p:spTgt spid="19">
                                            <p:txEl>
                                              <p:pRg st="1" end="1"/>
                                            </p:txEl>
                                          </p:spTgt>
                                        </p:tgtEl>
                                        <p:attrNameLst>
                                          <p:attrName>ppt_x</p:attrName>
                                        </p:attrNameLst>
                                      </p:cBhvr>
                                      <p:tavLst>
                                        <p:tav tm="0">
                                          <p:val>
                                            <p:strVal val="#ppt_x"/>
                                          </p:val>
                                        </p:tav>
                                        <p:tav tm="100000">
                                          <p:val>
                                            <p:strVal val="#ppt_x"/>
                                          </p:val>
                                        </p:tav>
                                      </p:tavLst>
                                    </p:anim>
                                    <p:anim calcmode="lin" valueType="num">
                                      <p:cBhvr>
                                        <p:cTn id="143" dur="1000" fill="hold"/>
                                        <p:tgtEl>
                                          <p:spTgt spid="19">
                                            <p:txEl>
                                              <p:pRg st="1" end="1"/>
                                            </p:txEl>
                                          </p:spTgt>
                                        </p:tgtEl>
                                        <p:attrNameLst>
                                          <p:attrName>ppt_y</p:attrName>
                                        </p:attrNameLst>
                                      </p:cBhvr>
                                      <p:tavLst>
                                        <p:tav tm="0">
                                          <p:val>
                                            <p:strVal val="#ppt_y+.1"/>
                                          </p:val>
                                        </p:tav>
                                        <p:tav tm="100000">
                                          <p:val>
                                            <p:strVal val="#ppt_y"/>
                                          </p:val>
                                        </p:tav>
                                      </p:tavLst>
                                    </p:anim>
                                  </p:childTnLst>
                                </p:cTn>
                              </p:par>
                              <p:par>
                                <p:cTn id="144" presetID="42" presetClass="entr" presetSubtype="0" fill="hold" grpId="0" nodeType="withEffect">
                                  <p:stCondLst>
                                    <p:cond delay="0"/>
                                  </p:stCondLst>
                                  <p:childTnLst>
                                    <p:set>
                                      <p:cBhvr>
                                        <p:cTn id="145" dur="1" fill="hold">
                                          <p:stCondLst>
                                            <p:cond delay="0"/>
                                          </p:stCondLst>
                                        </p:cTn>
                                        <p:tgtEl>
                                          <p:spTgt spid="19">
                                            <p:txEl>
                                              <p:pRg st="2" end="2"/>
                                            </p:txEl>
                                          </p:spTgt>
                                        </p:tgtEl>
                                        <p:attrNameLst>
                                          <p:attrName>style.visibility</p:attrName>
                                        </p:attrNameLst>
                                      </p:cBhvr>
                                      <p:to>
                                        <p:strVal val="visible"/>
                                      </p:to>
                                    </p:set>
                                    <p:animEffect transition="in" filter="fade">
                                      <p:cBhvr>
                                        <p:cTn id="146" dur="1000"/>
                                        <p:tgtEl>
                                          <p:spTgt spid="19">
                                            <p:txEl>
                                              <p:pRg st="2" end="2"/>
                                            </p:txEl>
                                          </p:spTgt>
                                        </p:tgtEl>
                                      </p:cBhvr>
                                    </p:animEffect>
                                    <p:anim calcmode="lin" valueType="num">
                                      <p:cBhvr>
                                        <p:cTn id="147" dur="1000" fill="hold"/>
                                        <p:tgtEl>
                                          <p:spTgt spid="19">
                                            <p:txEl>
                                              <p:pRg st="2" end="2"/>
                                            </p:txEl>
                                          </p:spTgt>
                                        </p:tgtEl>
                                        <p:attrNameLst>
                                          <p:attrName>ppt_x</p:attrName>
                                        </p:attrNameLst>
                                      </p:cBhvr>
                                      <p:tavLst>
                                        <p:tav tm="0">
                                          <p:val>
                                            <p:strVal val="#ppt_x"/>
                                          </p:val>
                                        </p:tav>
                                        <p:tav tm="100000">
                                          <p:val>
                                            <p:strVal val="#ppt_x"/>
                                          </p:val>
                                        </p:tav>
                                      </p:tavLst>
                                    </p:anim>
                                    <p:anim calcmode="lin" valueType="num">
                                      <p:cBhvr>
                                        <p:cTn id="148" dur="1000" fill="hold"/>
                                        <p:tgtEl>
                                          <p:spTgt spid="19">
                                            <p:txEl>
                                              <p:pRg st="2" end="2"/>
                                            </p:txEl>
                                          </p:spTgt>
                                        </p:tgtEl>
                                        <p:attrNameLst>
                                          <p:attrName>ppt_y</p:attrName>
                                        </p:attrNameLst>
                                      </p:cBhvr>
                                      <p:tavLst>
                                        <p:tav tm="0">
                                          <p:val>
                                            <p:strVal val="#ppt_y+.1"/>
                                          </p:val>
                                        </p:tav>
                                        <p:tav tm="100000">
                                          <p:val>
                                            <p:strVal val="#ppt_y"/>
                                          </p:val>
                                        </p:tav>
                                      </p:tavLst>
                                    </p:anim>
                                  </p:childTnLst>
                                </p:cTn>
                              </p:par>
                              <p:par>
                                <p:cTn id="149" presetID="42" presetClass="entr" presetSubtype="0" fill="hold" grpId="0" nodeType="withEffect">
                                  <p:stCondLst>
                                    <p:cond delay="0"/>
                                  </p:stCondLst>
                                  <p:childTnLst>
                                    <p:set>
                                      <p:cBhvr>
                                        <p:cTn id="150" dur="1" fill="hold">
                                          <p:stCondLst>
                                            <p:cond delay="0"/>
                                          </p:stCondLst>
                                        </p:cTn>
                                        <p:tgtEl>
                                          <p:spTgt spid="19">
                                            <p:txEl>
                                              <p:pRg st="3" end="3"/>
                                            </p:txEl>
                                          </p:spTgt>
                                        </p:tgtEl>
                                        <p:attrNameLst>
                                          <p:attrName>style.visibility</p:attrName>
                                        </p:attrNameLst>
                                      </p:cBhvr>
                                      <p:to>
                                        <p:strVal val="visible"/>
                                      </p:to>
                                    </p:set>
                                    <p:animEffect transition="in" filter="fade">
                                      <p:cBhvr>
                                        <p:cTn id="151" dur="1000"/>
                                        <p:tgtEl>
                                          <p:spTgt spid="19">
                                            <p:txEl>
                                              <p:pRg st="3" end="3"/>
                                            </p:txEl>
                                          </p:spTgt>
                                        </p:tgtEl>
                                      </p:cBhvr>
                                    </p:animEffect>
                                    <p:anim calcmode="lin" valueType="num">
                                      <p:cBhvr>
                                        <p:cTn id="152" dur="1000" fill="hold"/>
                                        <p:tgtEl>
                                          <p:spTgt spid="19">
                                            <p:txEl>
                                              <p:pRg st="3" end="3"/>
                                            </p:txEl>
                                          </p:spTgt>
                                        </p:tgtEl>
                                        <p:attrNameLst>
                                          <p:attrName>ppt_x</p:attrName>
                                        </p:attrNameLst>
                                      </p:cBhvr>
                                      <p:tavLst>
                                        <p:tav tm="0">
                                          <p:val>
                                            <p:strVal val="#ppt_x"/>
                                          </p:val>
                                        </p:tav>
                                        <p:tav tm="100000">
                                          <p:val>
                                            <p:strVal val="#ppt_x"/>
                                          </p:val>
                                        </p:tav>
                                      </p:tavLst>
                                    </p:anim>
                                    <p:anim calcmode="lin" valueType="num">
                                      <p:cBhvr>
                                        <p:cTn id="153" dur="1000" fill="hold"/>
                                        <p:tgtEl>
                                          <p:spTgt spid="19">
                                            <p:txEl>
                                              <p:pRg st="3" end="3"/>
                                            </p:txEl>
                                          </p:spTgt>
                                        </p:tgtEl>
                                        <p:attrNameLst>
                                          <p:attrName>ppt_y</p:attrName>
                                        </p:attrNameLst>
                                      </p:cBhvr>
                                      <p:tavLst>
                                        <p:tav tm="0">
                                          <p:val>
                                            <p:strVal val="#ppt_y+.1"/>
                                          </p:val>
                                        </p:tav>
                                        <p:tav tm="100000">
                                          <p:val>
                                            <p:strVal val="#ppt_y"/>
                                          </p:val>
                                        </p:tav>
                                      </p:tavLst>
                                    </p:anim>
                                  </p:childTnLst>
                                </p:cTn>
                              </p:par>
                              <p:par>
                                <p:cTn id="154" presetID="42" presetClass="entr" presetSubtype="0" fill="hold" grpId="0" nodeType="withEffect">
                                  <p:stCondLst>
                                    <p:cond delay="0"/>
                                  </p:stCondLst>
                                  <p:childTnLst>
                                    <p:set>
                                      <p:cBhvr>
                                        <p:cTn id="155" dur="1" fill="hold">
                                          <p:stCondLst>
                                            <p:cond delay="0"/>
                                          </p:stCondLst>
                                        </p:cTn>
                                        <p:tgtEl>
                                          <p:spTgt spid="19">
                                            <p:txEl>
                                              <p:pRg st="4" end="4"/>
                                            </p:txEl>
                                          </p:spTgt>
                                        </p:tgtEl>
                                        <p:attrNameLst>
                                          <p:attrName>style.visibility</p:attrName>
                                        </p:attrNameLst>
                                      </p:cBhvr>
                                      <p:to>
                                        <p:strVal val="visible"/>
                                      </p:to>
                                    </p:set>
                                    <p:animEffect transition="in" filter="fade">
                                      <p:cBhvr>
                                        <p:cTn id="156" dur="1000"/>
                                        <p:tgtEl>
                                          <p:spTgt spid="19">
                                            <p:txEl>
                                              <p:pRg st="4" end="4"/>
                                            </p:txEl>
                                          </p:spTgt>
                                        </p:tgtEl>
                                      </p:cBhvr>
                                    </p:animEffect>
                                    <p:anim calcmode="lin" valueType="num">
                                      <p:cBhvr>
                                        <p:cTn id="157" dur="1000" fill="hold"/>
                                        <p:tgtEl>
                                          <p:spTgt spid="19">
                                            <p:txEl>
                                              <p:pRg st="4" end="4"/>
                                            </p:txEl>
                                          </p:spTgt>
                                        </p:tgtEl>
                                        <p:attrNameLst>
                                          <p:attrName>ppt_x</p:attrName>
                                        </p:attrNameLst>
                                      </p:cBhvr>
                                      <p:tavLst>
                                        <p:tav tm="0">
                                          <p:val>
                                            <p:strVal val="#ppt_x"/>
                                          </p:val>
                                        </p:tav>
                                        <p:tav tm="100000">
                                          <p:val>
                                            <p:strVal val="#ppt_x"/>
                                          </p:val>
                                        </p:tav>
                                      </p:tavLst>
                                    </p:anim>
                                    <p:anim calcmode="lin" valueType="num">
                                      <p:cBhvr>
                                        <p:cTn id="158" dur="1000" fill="hold"/>
                                        <p:tgtEl>
                                          <p:spTgt spid="1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42"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1000"/>
                        <p:tgtEl>
                          <p:spTgt spid="6"/>
                        </p:tgtEl>
                      </p:cBhvr>
                    </p:animEffect>
                    <p:anim calcmode="lin" valueType="num">
                      <p:cBhvr>
                        <p:cTn dur="1000" fill="hold"/>
                        <p:tgtEl>
                          <p:spTgt spid="6"/>
                        </p:tgtEl>
                        <p:attrNameLst>
                          <p:attrName>ppt_x</p:attrName>
                        </p:attrNameLst>
                      </p:cBhvr>
                      <p:tavLst>
                        <p:tav tm="0">
                          <p:val>
                            <p:strVal val="#ppt_x"/>
                          </p:val>
                        </p:tav>
                        <p:tav tm="100000">
                          <p:val>
                            <p:strVal val="#ppt_x"/>
                          </p:val>
                        </p:tav>
                      </p:tavLst>
                    </p:anim>
                    <p:anim calcmode="lin" valueType="num">
                      <p:cBhvr>
                        <p:cTn dur="1000" fill="hold"/>
                        <p:tgtEl>
                          <p:spTgt spid="6"/>
                        </p:tgtEl>
                        <p:attrNameLst>
                          <p:attrName>ppt_y</p:attrName>
                        </p:attrNameLst>
                      </p:cBhvr>
                      <p:tavLst>
                        <p:tav tm="0">
                          <p:val>
                            <p:strVal val="#ppt_y+.1"/>
                          </p:val>
                        </p:tav>
                        <p:tav tm="100000">
                          <p:val>
                            <p:strVal val="#ppt_y"/>
                          </p:val>
                        </p:tav>
                      </p:tavLst>
                    </p:anim>
                  </p:childTnLst>
                </p:cTn>
              </p:par>
            </p:tnLst>
          </p:tmpl>
        </p:tmplLst>
      </p:bldP>
      <p:bldP spid="7" grpId="0" build="p">
        <p:tmplLst>
          <p:tmpl lvl="1">
            <p:tnLst>
              <p:par>
                <p:cTn presetID="42"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Lst>
      </p:bldP>
      <p:bldP spid="8" grpId="0" build="p">
        <p:tmplLst>
          <p:tmpl lvl="1">
            <p:tnLst>
              <p:par>
                <p:cTn presetID="42"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ppt_x</p:attrName>
                        </p:attrNameLst>
                      </p:cBhvr>
                      <p:tavLst>
                        <p:tav tm="0">
                          <p:val>
                            <p:strVal val="#ppt_x"/>
                          </p:val>
                        </p:tav>
                        <p:tav tm="100000">
                          <p:val>
                            <p:strVal val="#ppt_x"/>
                          </p:val>
                        </p:tav>
                      </p:tavLst>
                    </p:anim>
                    <p:anim calcmode="lin" valueType="num">
                      <p:cBhvr>
                        <p:cTn dur="10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1000"/>
                        <p:tgtEl>
                          <p:spTgt spid="9"/>
                        </p:tgtEl>
                      </p:cBhvr>
                    </p:animEffect>
                    <p:anim calcmode="lin" valueType="num">
                      <p:cBhvr>
                        <p:cTn dur="1000" fill="hold"/>
                        <p:tgtEl>
                          <p:spTgt spid="9"/>
                        </p:tgtEl>
                        <p:attrNameLst>
                          <p:attrName>ppt_x</p:attrName>
                        </p:attrNameLst>
                      </p:cBhvr>
                      <p:tavLst>
                        <p:tav tm="0">
                          <p:val>
                            <p:strVal val="#ppt_x"/>
                          </p:val>
                        </p:tav>
                        <p:tav tm="100000">
                          <p:val>
                            <p:strVal val="#ppt_x"/>
                          </p:val>
                        </p:tav>
                      </p:tavLst>
                    </p:anim>
                    <p:anim calcmode="lin" valueType="num">
                      <p:cBhvr>
                        <p:cTn dur="1000" fill="hold"/>
                        <p:tgtEl>
                          <p:spTgt spid="9"/>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1000"/>
                        <p:tgtEl>
                          <p:spTgt spid="9"/>
                        </p:tgtEl>
                      </p:cBhvr>
                    </p:animEffect>
                    <p:anim calcmode="lin" valueType="num">
                      <p:cBhvr>
                        <p:cTn dur="1000" fill="hold"/>
                        <p:tgtEl>
                          <p:spTgt spid="9"/>
                        </p:tgtEl>
                        <p:attrNameLst>
                          <p:attrName>ppt_x</p:attrName>
                        </p:attrNameLst>
                      </p:cBhvr>
                      <p:tavLst>
                        <p:tav tm="0">
                          <p:val>
                            <p:strVal val="#ppt_x"/>
                          </p:val>
                        </p:tav>
                        <p:tav tm="100000">
                          <p:val>
                            <p:strVal val="#ppt_x"/>
                          </p:val>
                        </p:tav>
                      </p:tavLst>
                    </p:anim>
                    <p:anim calcmode="lin" valueType="num">
                      <p:cBhvr>
                        <p:cTn dur="1000" fill="hold"/>
                        <p:tgtEl>
                          <p:spTgt spid="9"/>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1000"/>
                        <p:tgtEl>
                          <p:spTgt spid="9"/>
                        </p:tgtEl>
                      </p:cBhvr>
                    </p:animEffect>
                    <p:anim calcmode="lin" valueType="num">
                      <p:cBhvr>
                        <p:cTn dur="1000" fill="hold"/>
                        <p:tgtEl>
                          <p:spTgt spid="9"/>
                        </p:tgtEl>
                        <p:attrNameLst>
                          <p:attrName>ppt_x</p:attrName>
                        </p:attrNameLst>
                      </p:cBhvr>
                      <p:tavLst>
                        <p:tav tm="0">
                          <p:val>
                            <p:strVal val="#ppt_x"/>
                          </p:val>
                        </p:tav>
                        <p:tav tm="100000">
                          <p:val>
                            <p:strVal val="#ppt_x"/>
                          </p:val>
                        </p:tav>
                      </p:tavLst>
                    </p:anim>
                    <p:anim calcmode="lin" valueType="num">
                      <p:cBhvr>
                        <p:cTn dur="1000" fill="hold"/>
                        <p:tgtEl>
                          <p:spTgt spid="9"/>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1000"/>
                        <p:tgtEl>
                          <p:spTgt spid="9"/>
                        </p:tgtEl>
                      </p:cBhvr>
                    </p:animEffect>
                    <p:anim calcmode="lin" valueType="num">
                      <p:cBhvr>
                        <p:cTn dur="1000" fill="hold"/>
                        <p:tgtEl>
                          <p:spTgt spid="9"/>
                        </p:tgtEl>
                        <p:attrNameLst>
                          <p:attrName>ppt_x</p:attrName>
                        </p:attrNameLst>
                      </p:cBhvr>
                      <p:tavLst>
                        <p:tav tm="0">
                          <p:val>
                            <p:strVal val="#ppt_x"/>
                          </p:val>
                        </p:tav>
                        <p:tav tm="100000">
                          <p:val>
                            <p:strVal val="#ppt_x"/>
                          </p:val>
                        </p:tav>
                      </p:tavLst>
                    </p:anim>
                    <p:anim calcmode="lin" valueType="num">
                      <p:cBhvr>
                        <p:cTn dur="1000" fill="hold"/>
                        <p:tgtEl>
                          <p:spTgt spid="9"/>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1000"/>
                        <p:tgtEl>
                          <p:spTgt spid="9"/>
                        </p:tgtEl>
                      </p:cBhvr>
                    </p:animEffect>
                    <p:anim calcmode="lin" valueType="num">
                      <p:cBhvr>
                        <p:cTn dur="1000" fill="hold"/>
                        <p:tgtEl>
                          <p:spTgt spid="9"/>
                        </p:tgtEl>
                        <p:attrNameLst>
                          <p:attrName>ppt_x</p:attrName>
                        </p:attrNameLst>
                      </p:cBhvr>
                      <p:tavLst>
                        <p:tav tm="0">
                          <p:val>
                            <p:strVal val="#ppt_x"/>
                          </p:val>
                        </p:tav>
                        <p:tav tm="100000">
                          <p:val>
                            <p:strVal val="#ppt_x"/>
                          </p:val>
                        </p:tav>
                      </p:tavLst>
                    </p:anim>
                    <p:anim calcmode="lin" valueType="num">
                      <p:cBhvr>
                        <p:cTn dur="10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42"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1000"/>
                        <p:tgtEl>
                          <p:spTgt spid="10"/>
                        </p:tgtEl>
                      </p:cBhvr>
                    </p:animEffect>
                    <p:anim calcmode="lin" valueType="num">
                      <p:cBhvr>
                        <p:cTn dur="1000" fill="hold"/>
                        <p:tgtEl>
                          <p:spTgt spid="10"/>
                        </p:tgtEl>
                        <p:attrNameLst>
                          <p:attrName>ppt_x</p:attrName>
                        </p:attrNameLst>
                      </p:cBhvr>
                      <p:tavLst>
                        <p:tav tm="0">
                          <p:val>
                            <p:strVal val="#ppt_x"/>
                          </p:val>
                        </p:tav>
                        <p:tav tm="100000">
                          <p:val>
                            <p:strVal val="#ppt_x"/>
                          </p:val>
                        </p:tav>
                      </p:tavLst>
                    </p:anim>
                    <p:anim calcmode="lin" valueType="num">
                      <p:cBhvr>
                        <p:cTn dur="1000" fill="hold"/>
                        <p:tgtEl>
                          <p:spTgt spid="10"/>
                        </p:tgtEl>
                        <p:attrNameLst>
                          <p:attrName>ppt_y</p:attrName>
                        </p:attrNameLst>
                      </p:cBhvr>
                      <p:tavLst>
                        <p:tav tm="0">
                          <p:val>
                            <p:strVal val="#ppt_y+.1"/>
                          </p:val>
                        </p:tav>
                        <p:tav tm="100000">
                          <p:val>
                            <p:strVal val="#ppt_y"/>
                          </p:val>
                        </p:tav>
                      </p:tavLst>
                    </p:anim>
                  </p:childTnLst>
                </p:cTn>
              </p:par>
            </p:tnLst>
          </p:tmpl>
        </p:tmplLst>
      </p:bldP>
      <p:bldP spid="11" grpId="0" build="p">
        <p:tmplLst>
          <p:tmpl lvl="1">
            <p:tnLst>
              <p:par>
                <p:cTn presetID="42"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anim calcmode="lin" valueType="num">
                      <p:cBhvr>
                        <p:cTn dur="1000" fill="hold"/>
                        <p:tgtEl>
                          <p:spTgt spid="11"/>
                        </p:tgtEl>
                        <p:attrNameLst>
                          <p:attrName>ppt_x</p:attrName>
                        </p:attrNameLst>
                      </p:cBhvr>
                      <p:tavLst>
                        <p:tav tm="0">
                          <p:val>
                            <p:strVal val="#ppt_x"/>
                          </p:val>
                        </p:tav>
                        <p:tav tm="100000">
                          <p:val>
                            <p:strVal val="#ppt_x"/>
                          </p:val>
                        </p:tav>
                      </p:tavLst>
                    </p:anim>
                    <p:anim calcmode="lin" valueType="num">
                      <p:cBhvr>
                        <p:cTn dur="1000" fill="hold"/>
                        <p:tgtEl>
                          <p:spTgt spid="11"/>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anim calcmode="lin" valueType="num">
                      <p:cBhvr>
                        <p:cTn dur="1000" fill="hold"/>
                        <p:tgtEl>
                          <p:spTgt spid="11"/>
                        </p:tgtEl>
                        <p:attrNameLst>
                          <p:attrName>ppt_x</p:attrName>
                        </p:attrNameLst>
                      </p:cBhvr>
                      <p:tavLst>
                        <p:tav tm="0">
                          <p:val>
                            <p:strVal val="#ppt_x"/>
                          </p:val>
                        </p:tav>
                        <p:tav tm="100000">
                          <p:val>
                            <p:strVal val="#ppt_x"/>
                          </p:val>
                        </p:tav>
                      </p:tavLst>
                    </p:anim>
                    <p:anim calcmode="lin" valueType="num">
                      <p:cBhvr>
                        <p:cTn dur="1000" fill="hold"/>
                        <p:tgtEl>
                          <p:spTgt spid="11"/>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anim calcmode="lin" valueType="num">
                      <p:cBhvr>
                        <p:cTn dur="1000" fill="hold"/>
                        <p:tgtEl>
                          <p:spTgt spid="11"/>
                        </p:tgtEl>
                        <p:attrNameLst>
                          <p:attrName>ppt_x</p:attrName>
                        </p:attrNameLst>
                      </p:cBhvr>
                      <p:tavLst>
                        <p:tav tm="0">
                          <p:val>
                            <p:strVal val="#ppt_x"/>
                          </p:val>
                        </p:tav>
                        <p:tav tm="100000">
                          <p:val>
                            <p:strVal val="#ppt_x"/>
                          </p:val>
                        </p:tav>
                      </p:tavLst>
                    </p:anim>
                    <p:anim calcmode="lin" valueType="num">
                      <p:cBhvr>
                        <p:cTn dur="1000" fill="hold"/>
                        <p:tgtEl>
                          <p:spTgt spid="11"/>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anim calcmode="lin" valueType="num">
                      <p:cBhvr>
                        <p:cTn dur="1000" fill="hold"/>
                        <p:tgtEl>
                          <p:spTgt spid="11"/>
                        </p:tgtEl>
                        <p:attrNameLst>
                          <p:attrName>ppt_x</p:attrName>
                        </p:attrNameLst>
                      </p:cBhvr>
                      <p:tavLst>
                        <p:tav tm="0">
                          <p:val>
                            <p:strVal val="#ppt_x"/>
                          </p:val>
                        </p:tav>
                        <p:tav tm="100000">
                          <p:val>
                            <p:strVal val="#ppt_x"/>
                          </p:val>
                        </p:tav>
                      </p:tavLst>
                    </p:anim>
                    <p:anim calcmode="lin" valueType="num">
                      <p:cBhvr>
                        <p:cTn dur="1000" fill="hold"/>
                        <p:tgtEl>
                          <p:spTgt spid="11"/>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anim calcmode="lin" valueType="num">
                      <p:cBhvr>
                        <p:cTn dur="1000" fill="hold"/>
                        <p:tgtEl>
                          <p:spTgt spid="11"/>
                        </p:tgtEl>
                        <p:attrNameLst>
                          <p:attrName>ppt_x</p:attrName>
                        </p:attrNameLst>
                      </p:cBhvr>
                      <p:tavLst>
                        <p:tav tm="0">
                          <p:val>
                            <p:strVal val="#ppt_x"/>
                          </p:val>
                        </p:tav>
                        <p:tav tm="100000">
                          <p:val>
                            <p:strVal val="#ppt_x"/>
                          </p:val>
                        </p:tav>
                      </p:tavLst>
                    </p:anim>
                    <p:anim calcmode="lin" valueType="num">
                      <p:cBhvr>
                        <p:cTn dur="1000" fill="hold"/>
                        <p:tgtEl>
                          <p:spTgt spid="11"/>
                        </p:tgtEl>
                        <p:attrNameLst>
                          <p:attrName>ppt_y</p:attrName>
                        </p:attrNameLst>
                      </p:cBhvr>
                      <p:tavLst>
                        <p:tav tm="0">
                          <p:val>
                            <p:strVal val="#ppt_y+.1"/>
                          </p:val>
                        </p:tav>
                        <p:tav tm="100000">
                          <p:val>
                            <p:strVal val="#ppt_y"/>
                          </p:val>
                        </p:tav>
                      </p:tavLst>
                    </p:anim>
                  </p:childTnLst>
                </p:cTn>
              </p:par>
            </p:tnLst>
          </p:tmpl>
        </p:tmplLst>
      </p:bldP>
      <p:bldP spid="16" grpId="0" build="p">
        <p:tmplLst>
          <p:tmpl lvl="1">
            <p:tnLst>
              <p:par>
                <p:cTn presetID="42"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1000"/>
                        <p:tgtEl>
                          <p:spTgt spid="16"/>
                        </p:tgtEl>
                      </p:cBhvr>
                    </p:animEffect>
                    <p:anim calcmode="lin" valueType="num">
                      <p:cBhvr>
                        <p:cTn dur="1000" fill="hold"/>
                        <p:tgtEl>
                          <p:spTgt spid="16"/>
                        </p:tgtEl>
                        <p:attrNameLst>
                          <p:attrName>ppt_x</p:attrName>
                        </p:attrNameLst>
                      </p:cBhvr>
                      <p:tavLst>
                        <p:tav tm="0">
                          <p:val>
                            <p:strVal val="#ppt_x"/>
                          </p:val>
                        </p:tav>
                        <p:tav tm="100000">
                          <p:val>
                            <p:strVal val="#ppt_x"/>
                          </p:val>
                        </p:tav>
                      </p:tavLst>
                    </p:anim>
                    <p:anim calcmode="lin" valueType="num">
                      <p:cBhvr>
                        <p:cTn dur="1000" fill="hold"/>
                        <p:tgtEl>
                          <p:spTgt spid="16"/>
                        </p:tgtEl>
                        <p:attrNameLst>
                          <p:attrName>ppt_y</p:attrName>
                        </p:attrNameLst>
                      </p:cBhvr>
                      <p:tavLst>
                        <p:tav tm="0">
                          <p:val>
                            <p:strVal val="#ppt_y+.1"/>
                          </p:val>
                        </p:tav>
                        <p:tav tm="100000">
                          <p:val>
                            <p:strVal val="#ppt_y"/>
                          </p:val>
                        </p:tav>
                      </p:tavLst>
                    </p:anim>
                  </p:childTnLst>
                </p:cTn>
              </p:par>
            </p:tnLst>
          </p:tmpl>
        </p:tmplLst>
      </p:bldP>
      <p:bldP spid="17" grpId="0" build="p">
        <p:tmplLst>
          <p:tmpl lvl="1">
            <p:tnLst>
              <p:par>
                <p:cTn presetID="42"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1000"/>
                        <p:tgtEl>
                          <p:spTgt spid="17"/>
                        </p:tgtEl>
                      </p:cBhvr>
                    </p:animEffect>
                    <p:anim calcmode="lin" valueType="num">
                      <p:cBhvr>
                        <p:cTn dur="1000" fill="hold"/>
                        <p:tgtEl>
                          <p:spTgt spid="17"/>
                        </p:tgtEl>
                        <p:attrNameLst>
                          <p:attrName>ppt_x</p:attrName>
                        </p:attrNameLst>
                      </p:cBhvr>
                      <p:tavLst>
                        <p:tav tm="0">
                          <p:val>
                            <p:strVal val="#ppt_x"/>
                          </p:val>
                        </p:tav>
                        <p:tav tm="100000">
                          <p:val>
                            <p:strVal val="#ppt_x"/>
                          </p:val>
                        </p:tav>
                      </p:tavLst>
                    </p:anim>
                    <p:anim calcmode="lin" valueType="num">
                      <p:cBhvr>
                        <p:cTn dur="1000" fill="hold"/>
                        <p:tgtEl>
                          <p:spTgt spid="17"/>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1000"/>
                        <p:tgtEl>
                          <p:spTgt spid="17"/>
                        </p:tgtEl>
                      </p:cBhvr>
                    </p:animEffect>
                    <p:anim calcmode="lin" valueType="num">
                      <p:cBhvr>
                        <p:cTn dur="1000" fill="hold"/>
                        <p:tgtEl>
                          <p:spTgt spid="17"/>
                        </p:tgtEl>
                        <p:attrNameLst>
                          <p:attrName>ppt_x</p:attrName>
                        </p:attrNameLst>
                      </p:cBhvr>
                      <p:tavLst>
                        <p:tav tm="0">
                          <p:val>
                            <p:strVal val="#ppt_x"/>
                          </p:val>
                        </p:tav>
                        <p:tav tm="100000">
                          <p:val>
                            <p:strVal val="#ppt_x"/>
                          </p:val>
                        </p:tav>
                      </p:tavLst>
                    </p:anim>
                    <p:anim calcmode="lin" valueType="num">
                      <p:cBhvr>
                        <p:cTn dur="1000" fill="hold"/>
                        <p:tgtEl>
                          <p:spTgt spid="17"/>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1000"/>
                        <p:tgtEl>
                          <p:spTgt spid="17"/>
                        </p:tgtEl>
                      </p:cBhvr>
                    </p:animEffect>
                    <p:anim calcmode="lin" valueType="num">
                      <p:cBhvr>
                        <p:cTn dur="1000" fill="hold"/>
                        <p:tgtEl>
                          <p:spTgt spid="17"/>
                        </p:tgtEl>
                        <p:attrNameLst>
                          <p:attrName>ppt_x</p:attrName>
                        </p:attrNameLst>
                      </p:cBhvr>
                      <p:tavLst>
                        <p:tav tm="0">
                          <p:val>
                            <p:strVal val="#ppt_x"/>
                          </p:val>
                        </p:tav>
                        <p:tav tm="100000">
                          <p:val>
                            <p:strVal val="#ppt_x"/>
                          </p:val>
                        </p:tav>
                      </p:tavLst>
                    </p:anim>
                    <p:anim calcmode="lin" valueType="num">
                      <p:cBhvr>
                        <p:cTn dur="1000" fill="hold"/>
                        <p:tgtEl>
                          <p:spTgt spid="17"/>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1000"/>
                        <p:tgtEl>
                          <p:spTgt spid="17"/>
                        </p:tgtEl>
                      </p:cBhvr>
                    </p:animEffect>
                    <p:anim calcmode="lin" valueType="num">
                      <p:cBhvr>
                        <p:cTn dur="1000" fill="hold"/>
                        <p:tgtEl>
                          <p:spTgt spid="17"/>
                        </p:tgtEl>
                        <p:attrNameLst>
                          <p:attrName>ppt_x</p:attrName>
                        </p:attrNameLst>
                      </p:cBhvr>
                      <p:tavLst>
                        <p:tav tm="0">
                          <p:val>
                            <p:strVal val="#ppt_x"/>
                          </p:val>
                        </p:tav>
                        <p:tav tm="100000">
                          <p:val>
                            <p:strVal val="#ppt_x"/>
                          </p:val>
                        </p:tav>
                      </p:tavLst>
                    </p:anim>
                    <p:anim calcmode="lin" valueType="num">
                      <p:cBhvr>
                        <p:cTn dur="1000" fill="hold"/>
                        <p:tgtEl>
                          <p:spTgt spid="17"/>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1000"/>
                        <p:tgtEl>
                          <p:spTgt spid="17"/>
                        </p:tgtEl>
                      </p:cBhvr>
                    </p:animEffect>
                    <p:anim calcmode="lin" valueType="num">
                      <p:cBhvr>
                        <p:cTn dur="1000" fill="hold"/>
                        <p:tgtEl>
                          <p:spTgt spid="17"/>
                        </p:tgtEl>
                        <p:attrNameLst>
                          <p:attrName>ppt_x</p:attrName>
                        </p:attrNameLst>
                      </p:cBhvr>
                      <p:tavLst>
                        <p:tav tm="0">
                          <p:val>
                            <p:strVal val="#ppt_x"/>
                          </p:val>
                        </p:tav>
                        <p:tav tm="100000">
                          <p:val>
                            <p:strVal val="#ppt_x"/>
                          </p:val>
                        </p:tav>
                      </p:tavLst>
                    </p:anim>
                    <p:anim calcmode="lin" valueType="num">
                      <p:cBhvr>
                        <p:cTn dur="1000" fill="hold"/>
                        <p:tgtEl>
                          <p:spTgt spid="17"/>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42"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1000"/>
                        <p:tgtEl>
                          <p:spTgt spid="18"/>
                        </p:tgtEl>
                      </p:cBhvr>
                    </p:animEffect>
                    <p:anim calcmode="lin" valueType="num">
                      <p:cBhvr>
                        <p:cTn dur="1000" fill="hold"/>
                        <p:tgtEl>
                          <p:spTgt spid="18"/>
                        </p:tgtEl>
                        <p:attrNameLst>
                          <p:attrName>ppt_x</p:attrName>
                        </p:attrNameLst>
                      </p:cBhvr>
                      <p:tavLst>
                        <p:tav tm="0">
                          <p:val>
                            <p:strVal val="#ppt_x"/>
                          </p:val>
                        </p:tav>
                        <p:tav tm="100000">
                          <p:val>
                            <p:strVal val="#ppt_x"/>
                          </p:val>
                        </p:tav>
                      </p:tavLst>
                    </p:anim>
                    <p:anim calcmode="lin" valueType="num">
                      <p:cBhvr>
                        <p:cTn dur="1000" fill="hold"/>
                        <p:tgtEl>
                          <p:spTgt spid="18"/>
                        </p:tgtEl>
                        <p:attrNameLst>
                          <p:attrName>ppt_y</p:attrName>
                        </p:attrNameLst>
                      </p:cBhvr>
                      <p:tavLst>
                        <p:tav tm="0">
                          <p:val>
                            <p:strVal val="#ppt_y+.1"/>
                          </p:val>
                        </p:tav>
                        <p:tav tm="100000">
                          <p:val>
                            <p:strVal val="#ppt_y"/>
                          </p:val>
                        </p:tav>
                      </p:tavLst>
                    </p:anim>
                  </p:childTnLst>
                </p:cTn>
              </p:par>
            </p:tnLst>
          </p:tmpl>
        </p:tmplLst>
      </p:bldP>
      <p:bldP spid="19" grpId="0" build="p">
        <p:tmplLst>
          <p:tmpl lvl="1">
            <p:tnLst>
              <p:par>
                <p:cTn presetID="42"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1000"/>
                        <p:tgtEl>
                          <p:spTgt spid="19"/>
                        </p:tgtEl>
                      </p:cBhvr>
                    </p:animEffect>
                    <p:anim calcmode="lin" valueType="num">
                      <p:cBhvr>
                        <p:cTn dur="1000" fill="hold"/>
                        <p:tgtEl>
                          <p:spTgt spid="19"/>
                        </p:tgtEl>
                        <p:attrNameLst>
                          <p:attrName>ppt_x</p:attrName>
                        </p:attrNameLst>
                      </p:cBhvr>
                      <p:tavLst>
                        <p:tav tm="0">
                          <p:val>
                            <p:strVal val="#ppt_x"/>
                          </p:val>
                        </p:tav>
                        <p:tav tm="100000">
                          <p:val>
                            <p:strVal val="#ppt_x"/>
                          </p:val>
                        </p:tav>
                      </p:tavLst>
                    </p:anim>
                    <p:anim calcmode="lin" valueType="num">
                      <p:cBhvr>
                        <p:cTn dur="1000" fill="hold"/>
                        <p:tgtEl>
                          <p:spTgt spid="19"/>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1000"/>
                        <p:tgtEl>
                          <p:spTgt spid="19"/>
                        </p:tgtEl>
                      </p:cBhvr>
                    </p:animEffect>
                    <p:anim calcmode="lin" valueType="num">
                      <p:cBhvr>
                        <p:cTn dur="1000" fill="hold"/>
                        <p:tgtEl>
                          <p:spTgt spid="19"/>
                        </p:tgtEl>
                        <p:attrNameLst>
                          <p:attrName>ppt_x</p:attrName>
                        </p:attrNameLst>
                      </p:cBhvr>
                      <p:tavLst>
                        <p:tav tm="0">
                          <p:val>
                            <p:strVal val="#ppt_x"/>
                          </p:val>
                        </p:tav>
                        <p:tav tm="100000">
                          <p:val>
                            <p:strVal val="#ppt_x"/>
                          </p:val>
                        </p:tav>
                      </p:tavLst>
                    </p:anim>
                    <p:anim calcmode="lin" valueType="num">
                      <p:cBhvr>
                        <p:cTn dur="1000" fill="hold"/>
                        <p:tgtEl>
                          <p:spTgt spid="19"/>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1000"/>
                        <p:tgtEl>
                          <p:spTgt spid="19"/>
                        </p:tgtEl>
                      </p:cBhvr>
                    </p:animEffect>
                    <p:anim calcmode="lin" valueType="num">
                      <p:cBhvr>
                        <p:cTn dur="1000" fill="hold"/>
                        <p:tgtEl>
                          <p:spTgt spid="19"/>
                        </p:tgtEl>
                        <p:attrNameLst>
                          <p:attrName>ppt_x</p:attrName>
                        </p:attrNameLst>
                      </p:cBhvr>
                      <p:tavLst>
                        <p:tav tm="0">
                          <p:val>
                            <p:strVal val="#ppt_x"/>
                          </p:val>
                        </p:tav>
                        <p:tav tm="100000">
                          <p:val>
                            <p:strVal val="#ppt_x"/>
                          </p:val>
                        </p:tav>
                      </p:tavLst>
                    </p:anim>
                    <p:anim calcmode="lin" valueType="num">
                      <p:cBhvr>
                        <p:cTn dur="1000" fill="hold"/>
                        <p:tgtEl>
                          <p:spTgt spid="19"/>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1000"/>
                        <p:tgtEl>
                          <p:spTgt spid="19"/>
                        </p:tgtEl>
                      </p:cBhvr>
                    </p:animEffect>
                    <p:anim calcmode="lin" valueType="num">
                      <p:cBhvr>
                        <p:cTn dur="1000" fill="hold"/>
                        <p:tgtEl>
                          <p:spTgt spid="19"/>
                        </p:tgtEl>
                        <p:attrNameLst>
                          <p:attrName>ppt_x</p:attrName>
                        </p:attrNameLst>
                      </p:cBhvr>
                      <p:tavLst>
                        <p:tav tm="0">
                          <p:val>
                            <p:strVal val="#ppt_x"/>
                          </p:val>
                        </p:tav>
                        <p:tav tm="100000">
                          <p:val>
                            <p:strVal val="#ppt_x"/>
                          </p:val>
                        </p:tav>
                      </p:tavLst>
                    </p:anim>
                    <p:anim calcmode="lin" valueType="num">
                      <p:cBhvr>
                        <p:cTn dur="1000" fill="hold"/>
                        <p:tgtEl>
                          <p:spTgt spid="19"/>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1000"/>
                        <p:tgtEl>
                          <p:spTgt spid="19"/>
                        </p:tgtEl>
                      </p:cBhvr>
                    </p:animEffect>
                    <p:anim calcmode="lin" valueType="num">
                      <p:cBhvr>
                        <p:cTn dur="1000" fill="hold"/>
                        <p:tgtEl>
                          <p:spTgt spid="19"/>
                        </p:tgtEl>
                        <p:attrNameLst>
                          <p:attrName>ppt_x</p:attrName>
                        </p:attrNameLst>
                      </p:cBhvr>
                      <p:tavLst>
                        <p:tav tm="0">
                          <p:val>
                            <p:strVal val="#ppt_x"/>
                          </p:val>
                        </p:tav>
                        <p:tav tm="100000">
                          <p:val>
                            <p:strVal val="#ppt_x"/>
                          </p:val>
                        </p:tav>
                      </p:tavLst>
                    </p:anim>
                    <p:anim calcmode="lin" valueType="num">
                      <p:cBhvr>
                        <p:cTn dur="1000" fill="hold"/>
                        <p:tgtEl>
                          <p:spTgt spid="19"/>
                        </p:tgtEl>
                        <p:attrNameLst>
                          <p:attrName>ppt_y</p:attrName>
                        </p:attrNameLst>
                      </p:cBhvr>
                      <p:tavLst>
                        <p:tav tm="0">
                          <p:val>
                            <p:strVal val="#ppt_y+.1"/>
                          </p:val>
                        </p:tav>
                        <p:tav tm="100000">
                          <p:val>
                            <p:strVal val="#ppt_y"/>
                          </p:val>
                        </p:tav>
                      </p:tavLst>
                    </p:anim>
                  </p:childTnLst>
                </p:cTn>
              </p:par>
            </p:tnLst>
          </p:tmpl>
        </p:tmplLst>
      </p:bldP>
    </p:bldLst>
  </p:timing>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5 Pricing Item">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E6334E-F759-0A9D-9271-2027125E2897}"/>
              </a:ext>
            </a:extLst>
          </p:cNvPr>
          <p:cNvSpPr>
            <a:spLocks noGrp="1"/>
          </p:cNvSpPr>
          <p:nvPr>
            <p:ph type="sldNum" sz="quarter" idx="10"/>
          </p:nvPr>
        </p:nvSpPr>
        <p:spPr/>
        <p:txBody>
          <a:bodyPr/>
          <a:lstStyle/>
          <a:p>
            <a:fld id="{B4F46690-C25B-4348-B0C0-019C781764AB}" type="slidenum">
              <a:rPr lang="en-US" smtClean="0"/>
              <a:t>‹#›</a:t>
            </a:fld>
            <a:endParaRPr lang="en-US"/>
          </a:p>
        </p:txBody>
      </p:sp>
      <p:cxnSp>
        <p:nvCxnSpPr>
          <p:cNvPr id="68" name="Straight Connector 67">
            <a:extLst>
              <a:ext uri="{FF2B5EF4-FFF2-40B4-BE49-F238E27FC236}">
                <a16:creationId xmlns:a16="http://schemas.microsoft.com/office/drawing/2014/main" id="{3FA00C40-4772-7652-E8A5-87BDF51DE1DA}"/>
              </a:ext>
            </a:extLst>
          </p:cNvPr>
          <p:cNvCxnSpPr/>
          <p:nvPr/>
        </p:nvCxnSpPr>
        <p:spPr>
          <a:xfrm>
            <a:off x="1124495" y="7880294"/>
            <a:ext cx="2240457"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sp>
        <p:nvSpPr>
          <p:cNvPr id="4" name="Google Shape;1884;p158">
            <a:extLst>
              <a:ext uri="{FF2B5EF4-FFF2-40B4-BE49-F238E27FC236}">
                <a16:creationId xmlns:a16="http://schemas.microsoft.com/office/drawing/2014/main" id="{A16E710A-5C5E-F294-8189-029D941FDB1A}"/>
              </a:ext>
            </a:extLst>
          </p:cNvPr>
          <p:cNvSpPr/>
          <p:nvPr/>
        </p:nvSpPr>
        <p:spPr>
          <a:xfrm>
            <a:off x="446110" y="0"/>
            <a:ext cx="11745889" cy="105546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 name="Google Shape;1884;p158">
            <a:extLst>
              <a:ext uri="{FF2B5EF4-FFF2-40B4-BE49-F238E27FC236}">
                <a16:creationId xmlns:a16="http://schemas.microsoft.com/office/drawing/2014/main" id="{D4858FBA-0100-36A8-139F-857DA1039964}"/>
              </a:ext>
            </a:extLst>
          </p:cNvPr>
          <p:cNvSpPr/>
          <p:nvPr/>
        </p:nvSpPr>
        <p:spPr>
          <a:xfrm>
            <a:off x="446110" y="0"/>
            <a:ext cx="11745890" cy="1055468"/>
          </a:xfrm>
          <a:prstGeom prst="rect">
            <a:avLst/>
          </a:prstGeom>
          <a:blipFill>
            <a:blip r:embed="rId2" cstate="screen">
              <a:alphaModFix amt="11000"/>
              <a:extLst>
                <a:ext uri="{28A0092B-C50C-407E-A947-70E740481C1C}">
                  <a14:useLocalDpi xmlns:a14="http://schemas.microsoft.com/office/drawing/2010/main"/>
                </a:ext>
              </a:extLst>
            </a:blip>
            <a:stretch>
              <a:fillRect r="220"/>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 name="Text Placeholder 44">
            <a:extLst>
              <a:ext uri="{FF2B5EF4-FFF2-40B4-BE49-F238E27FC236}">
                <a16:creationId xmlns:a16="http://schemas.microsoft.com/office/drawing/2014/main" id="{3EB66DA2-8704-D1A5-E617-F931F79420AE}"/>
              </a:ext>
            </a:extLst>
          </p:cNvPr>
          <p:cNvSpPr>
            <a:spLocks noGrp="1"/>
          </p:cNvSpPr>
          <p:nvPr>
            <p:ph type="body" sz="quarter" idx="18" hasCustomPrompt="1"/>
          </p:nvPr>
        </p:nvSpPr>
        <p:spPr>
          <a:xfrm>
            <a:off x="771523" y="129979"/>
            <a:ext cx="7807683" cy="876727"/>
          </a:xfrm>
          <a:prstGeom prst="rect">
            <a:avLst/>
          </a:prstGeom>
        </p:spPr>
        <p:txBody>
          <a:bodyPr anchor="ctr"/>
          <a:lstStyle>
            <a:lvl1pPr marL="0" indent="0" algn="l">
              <a:buNone/>
              <a:defRPr sz="3600" b="1">
                <a:solidFill>
                  <a:schemeClr val="bg1"/>
                </a:solidFill>
                <a:latin typeface="Inter" panose="02000503000000020004" pitchFamily="2" charset="0"/>
                <a:ea typeface="Inter" panose="02000503000000020004" pitchFamily="2" charset="0"/>
              </a:defRPr>
            </a:lvl1pPr>
          </a:lstStyle>
          <a:p>
            <a:r>
              <a:rPr lang="en-US" sz="3600"/>
              <a:t>Proposed </a:t>
            </a:r>
            <a:r>
              <a:rPr lang="en-US" sz="3600" err="1"/>
              <a:t>TalentNeuron</a:t>
            </a:r>
            <a:r>
              <a:rPr lang="en-US" sz="3600"/>
              <a:t> Solution</a:t>
            </a:r>
          </a:p>
        </p:txBody>
      </p:sp>
      <p:sp>
        <p:nvSpPr>
          <p:cNvPr id="7" name="Text Placeholder 15">
            <a:extLst>
              <a:ext uri="{FF2B5EF4-FFF2-40B4-BE49-F238E27FC236}">
                <a16:creationId xmlns:a16="http://schemas.microsoft.com/office/drawing/2014/main" id="{1168668B-D9B8-5F23-3358-0D6C953C3CC6}"/>
              </a:ext>
            </a:extLst>
          </p:cNvPr>
          <p:cNvSpPr>
            <a:spLocks noGrp="1"/>
          </p:cNvSpPr>
          <p:nvPr>
            <p:ph type="body" sz="quarter" idx="16" hasCustomPrompt="1"/>
          </p:nvPr>
        </p:nvSpPr>
        <p:spPr>
          <a:xfrm>
            <a:off x="8747414" y="131933"/>
            <a:ext cx="2987675" cy="876727"/>
          </a:xfrm>
          <a:prstGeom prst="rect">
            <a:avLst/>
          </a:prstGeom>
        </p:spPr>
        <p:txBody>
          <a:bodyPr anchor="ctr"/>
          <a:lstStyle>
            <a:lvl1pPr marL="0" indent="0" algn="l">
              <a:buNone/>
              <a:defRPr sz="1200" b="1" spc="300" baseline="0">
                <a:solidFill>
                  <a:schemeClr val="bg1"/>
                </a:solidFill>
                <a:latin typeface="Inter" panose="02000503000000020004" pitchFamily="2" charset="0"/>
                <a:ea typeface="Inter" panose="02000503000000020004" pitchFamily="2" charset="0"/>
              </a:defRPr>
            </a:lvl1pPr>
          </a:lstStyle>
          <a:p>
            <a:pPr lvl="0"/>
            <a:r>
              <a:rPr lang="en-US"/>
              <a:t>PREPARED FOR</a:t>
            </a:r>
          </a:p>
        </p:txBody>
      </p:sp>
      <p:cxnSp>
        <p:nvCxnSpPr>
          <p:cNvPr id="8" name="Straight Connector 7">
            <a:extLst>
              <a:ext uri="{FF2B5EF4-FFF2-40B4-BE49-F238E27FC236}">
                <a16:creationId xmlns:a16="http://schemas.microsoft.com/office/drawing/2014/main" id="{1EACDB90-E42E-016A-6059-92F601E3D659}"/>
              </a:ext>
            </a:extLst>
          </p:cNvPr>
          <p:cNvCxnSpPr/>
          <p:nvPr/>
        </p:nvCxnSpPr>
        <p:spPr>
          <a:xfrm>
            <a:off x="8664289" y="129979"/>
            <a:ext cx="0" cy="876727"/>
          </a:xfrm>
          <a:prstGeom prst="line">
            <a:avLst/>
          </a:prstGeom>
          <a:ln>
            <a:solidFill>
              <a:schemeClr val="bg1"/>
            </a:solidFill>
          </a:ln>
        </p:spPr>
        <p:style>
          <a:lnRef idx="1">
            <a:schemeClr val="accent2"/>
          </a:lnRef>
          <a:fillRef idx="0">
            <a:schemeClr val="accent2"/>
          </a:fillRef>
          <a:effectRef idx="0">
            <a:schemeClr val="accent2"/>
          </a:effectRef>
          <a:fontRef idx="minor">
            <a:schemeClr val="tx1"/>
          </a:fontRef>
        </p:style>
      </p:cxnSp>
      <p:sp>
        <p:nvSpPr>
          <p:cNvPr id="2" name="Text Placeholder 41">
            <a:extLst>
              <a:ext uri="{FF2B5EF4-FFF2-40B4-BE49-F238E27FC236}">
                <a16:creationId xmlns:a16="http://schemas.microsoft.com/office/drawing/2014/main" id="{885FB680-3EDB-8334-0713-58E3F708BF6F}"/>
              </a:ext>
            </a:extLst>
          </p:cNvPr>
          <p:cNvSpPr>
            <a:spLocks noGrp="1"/>
          </p:cNvSpPr>
          <p:nvPr>
            <p:ph type="body" sz="quarter" idx="26" hasCustomPrompt="1"/>
          </p:nvPr>
        </p:nvSpPr>
        <p:spPr>
          <a:xfrm>
            <a:off x="771524" y="6281846"/>
            <a:ext cx="11053762" cy="407185"/>
          </a:xfrm>
          <a:prstGeom prst="rect">
            <a:avLst/>
          </a:prstGeom>
        </p:spPr>
        <p:txBody>
          <a:bodyPr anchor="ctr"/>
          <a:lstStyle>
            <a:lvl1pPr marL="0" indent="0" algn="l">
              <a:buNone/>
              <a:defRPr sz="700" b="0" spc="0">
                <a:solidFill>
                  <a:schemeClr val="accent2"/>
                </a:solidFill>
                <a:latin typeface="Inter" panose="02000503000000020004" pitchFamily="2" charset="0"/>
                <a:ea typeface="Inter" panose="02000503000000020004" pitchFamily="2" charset="0"/>
              </a:defRPr>
            </a:lvl1pPr>
          </a:lstStyle>
          <a:p>
            <a:pPr lvl="0"/>
            <a:r>
              <a:rPr lang="en-US"/>
              <a:t>* Special Note or Attribution Goes Here</a:t>
            </a:r>
          </a:p>
        </p:txBody>
      </p:sp>
    </p:spTree>
    <p:extLst>
      <p:ext uri="{BB962C8B-B14F-4D97-AF65-F5344CB8AC3E}">
        <p14:creationId xmlns:p14="http://schemas.microsoft.com/office/powerpoint/2010/main" val="2513091528"/>
      </p:ext>
    </p:extLst>
  </p:cSld>
  <p:clrMapOvr>
    <a:masterClrMapping/>
  </p:clrMapOvr>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_5 Pricing Item">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E6334E-F759-0A9D-9271-2027125E2897}"/>
              </a:ext>
            </a:extLst>
          </p:cNvPr>
          <p:cNvSpPr>
            <a:spLocks noGrp="1"/>
          </p:cNvSpPr>
          <p:nvPr>
            <p:ph type="sldNum" sz="quarter" idx="10"/>
          </p:nvPr>
        </p:nvSpPr>
        <p:spPr/>
        <p:txBody>
          <a:bodyPr/>
          <a:lstStyle/>
          <a:p>
            <a:fld id="{B4F46690-C25B-4348-B0C0-019C781764AB}" type="slidenum">
              <a:rPr lang="en-US" smtClean="0"/>
              <a:t>‹#›</a:t>
            </a:fld>
            <a:endParaRPr lang="en-US"/>
          </a:p>
        </p:txBody>
      </p:sp>
      <p:cxnSp>
        <p:nvCxnSpPr>
          <p:cNvPr id="68" name="Straight Connector 67">
            <a:extLst>
              <a:ext uri="{FF2B5EF4-FFF2-40B4-BE49-F238E27FC236}">
                <a16:creationId xmlns:a16="http://schemas.microsoft.com/office/drawing/2014/main" id="{3FA00C40-4772-7652-E8A5-87BDF51DE1DA}"/>
              </a:ext>
            </a:extLst>
          </p:cNvPr>
          <p:cNvCxnSpPr/>
          <p:nvPr/>
        </p:nvCxnSpPr>
        <p:spPr>
          <a:xfrm>
            <a:off x="1124495" y="7880294"/>
            <a:ext cx="2240457"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sp>
        <p:nvSpPr>
          <p:cNvPr id="4" name="Google Shape;1884;p158">
            <a:extLst>
              <a:ext uri="{FF2B5EF4-FFF2-40B4-BE49-F238E27FC236}">
                <a16:creationId xmlns:a16="http://schemas.microsoft.com/office/drawing/2014/main" id="{A16E710A-5C5E-F294-8189-029D941FDB1A}"/>
              </a:ext>
            </a:extLst>
          </p:cNvPr>
          <p:cNvSpPr/>
          <p:nvPr/>
        </p:nvSpPr>
        <p:spPr>
          <a:xfrm>
            <a:off x="446110" y="0"/>
            <a:ext cx="11745889" cy="105546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 name="Google Shape;1884;p158">
            <a:extLst>
              <a:ext uri="{FF2B5EF4-FFF2-40B4-BE49-F238E27FC236}">
                <a16:creationId xmlns:a16="http://schemas.microsoft.com/office/drawing/2014/main" id="{D4858FBA-0100-36A8-139F-857DA1039964}"/>
              </a:ext>
            </a:extLst>
          </p:cNvPr>
          <p:cNvSpPr/>
          <p:nvPr/>
        </p:nvSpPr>
        <p:spPr>
          <a:xfrm>
            <a:off x="446110" y="0"/>
            <a:ext cx="11745890" cy="1055468"/>
          </a:xfrm>
          <a:prstGeom prst="rect">
            <a:avLst/>
          </a:prstGeom>
          <a:blipFill>
            <a:blip r:embed="rId2" cstate="screen">
              <a:alphaModFix amt="11000"/>
              <a:extLst>
                <a:ext uri="{28A0092B-C50C-407E-A947-70E740481C1C}">
                  <a14:useLocalDpi xmlns:a14="http://schemas.microsoft.com/office/drawing/2010/main"/>
                </a:ext>
              </a:extLst>
            </a:blip>
            <a:stretch>
              <a:fillRect r="220"/>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 name="Text Placeholder 44">
            <a:extLst>
              <a:ext uri="{FF2B5EF4-FFF2-40B4-BE49-F238E27FC236}">
                <a16:creationId xmlns:a16="http://schemas.microsoft.com/office/drawing/2014/main" id="{3EB66DA2-8704-D1A5-E617-F931F79420AE}"/>
              </a:ext>
            </a:extLst>
          </p:cNvPr>
          <p:cNvSpPr>
            <a:spLocks noGrp="1"/>
          </p:cNvSpPr>
          <p:nvPr>
            <p:ph type="body" sz="quarter" idx="18" hasCustomPrompt="1"/>
          </p:nvPr>
        </p:nvSpPr>
        <p:spPr>
          <a:xfrm>
            <a:off x="771523" y="129979"/>
            <a:ext cx="11053763" cy="876727"/>
          </a:xfrm>
          <a:prstGeom prst="rect">
            <a:avLst/>
          </a:prstGeom>
        </p:spPr>
        <p:txBody>
          <a:bodyPr anchor="ctr"/>
          <a:lstStyle>
            <a:lvl1pPr marL="0" indent="0" algn="l">
              <a:buNone/>
              <a:defRPr sz="3600" b="1">
                <a:solidFill>
                  <a:schemeClr val="bg1"/>
                </a:solidFill>
                <a:latin typeface="Inter" panose="02000503000000020004" pitchFamily="2" charset="0"/>
                <a:ea typeface="Inter" panose="02000503000000020004" pitchFamily="2" charset="0"/>
              </a:defRPr>
            </a:lvl1pPr>
          </a:lstStyle>
          <a:p>
            <a:r>
              <a:rPr lang="en-US" sz="3600"/>
              <a:t>Proposed </a:t>
            </a:r>
            <a:r>
              <a:rPr lang="en-US" sz="3600" err="1"/>
              <a:t>TalentNeuron</a:t>
            </a:r>
            <a:r>
              <a:rPr lang="en-US" sz="3600"/>
              <a:t> Solution</a:t>
            </a:r>
          </a:p>
        </p:txBody>
      </p:sp>
      <p:sp>
        <p:nvSpPr>
          <p:cNvPr id="2" name="Text Placeholder 41">
            <a:extLst>
              <a:ext uri="{FF2B5EF4-FFF2-40B4-BE49-F238E27FC236}">
                <a16:creationId xmlns:a16="http://schemas.microsoft.com/office/drawing/2014/main" id="{885FB680-3EDB-8334-0713-58E3F708BF6F}"/>
              </a:ext>
            </a:extLst>
          </p:cNvPr>
          <p:cNvSpPr>
            <a:spLocks noGrp="1"/>
          </p:cNvSpPr>
          <p:nvPr>
            <p:ph type="body" sz="quarter" idx="26" hasCustomPrompt="1"/>
          </p:nvPr>
        </p:nvSpPr>
        <p:spPr>
          <a:xfrm>
            <a:off x="771524" y="6281846"/>
            <a:ext cx="11053762" cy="407185"/>
          </a:xfrm>
          <a:prstGeom prst="rect">
            <a:avLst/>
          </a:prstGeom>
        </p:spPr>
        <p:txBody>
          <a:bodyPr anchor="ctr"/>
          <a:lstStyle>
            <a:lvl1pPr marL="0" indent="0" algn="l">
              <a:buNone/>
              <a:defRPr sz="700" b="0" spc="0">
                <a:solidFill>
                  <a:schemeClr val="accent2"/>
                </a:solidFill>
                <a:latin typeface="Inter" panose="02000503000000020004" pitchFamily="2" charset="0"/>
                <a:ea typeface="Inter" panose="02000503000000020004" pitchFamily="2" charset="0"/>
              </a:defRPr>
            </a:lvl1pPr>
          </a:lstStyle>
          <a:p>
            <a:pPr lvl="0"/>
            <a:r>
              <a:rPr lang="en-US"/>
              <a:t>* Special Note or Attribution Goes Here</a:t>
            </a:r>
          </a:p>
        </p:txBody>
      </p:sp>
    </p:spTree>
    <p:extLst>
      <p:ext uri="{BB962C8B-B14F-4D97-AF65-F5344CB8AC3E}">
        <p14:creationId xmlns:p14="http://schemas.microsoft.com/office/powerpoint/2010/main" val="3419962251"/>
      </p:ext>
    </p:extLst>
  </p:cSld>
  <p:clrMapOvr>
    <a:masterClrMapping/>
  </p:clrMapOvr>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4 Pricing Item">
    <p:bg>
      <p:bgPr>
        <a:solidFill>
          <a:schemeClr val="bg1"/>
        </a:solidFill>
        <a:effectLst/>
      </p:bgPr>
    </p:bg>
    <p:spTree>
      <p:nvGrpSpPr>
        <p:cNvPr id="1" name=""/>
        <p:cNvGrpSpPr/>
        <p:nvPr/>
      </p:nvGrpSpPr>
      <p:grpSpPr>
        <a:xfrm>
          <a:off x="0" y="0"/>
          <a:ext cx="0" cy="0"/>
          <a:chOff x="0" y="0"/>
          <a:chExt cx="0" cy="0"/>
        </a:xfrm>
      </p:grpSpPr>
      <p:sp>
        <p:nvSpPr>
          <p:cNvPr id="105" name="Rectangle: Rounded Corners 7">
            <a:extLst>
              <a:ext uri="{FF2B5EF4-FFF2-40B4-BE49-F238E27FC236}">
                <a16:creationId xmlns:a16="http://schemas.microsoft.com/office/drawing/2014/main" id="{76E75FC7-6F6A-DF58-35BB-2933C2B3958B}"/>
              </a:ext>
            </a:extLst>
          </p:cNvPr>
          <p:cNvSpPr/>
          <p:nvPr userDrawn="1"/>
        </p:nvSpPr>
        <p:spPr>
          <a:xfrm>
            <a:off x="2054059" y="1405453"/>
            <a:ext cx="2018974" cy="1497793"/>
          </a:xfrm>
          <a:prstGeom prst="roundRect">
            <a:avLst>
              <a:gd name="adj" fmla="val 17990"/>
            </a:avLst>
          </a:prstGeom>
          <a:solidFill>
            <a:schemeClr val="bg2"/>
          </a:solidFill>
          <a:ln>
            <a:noFill/>
          </a:ln>
          <a:effectLst>
            <a:outerShdw blurRad="82760" dist="38100" dir="5400000" algn="t" rotWithShape="0">
              <a:schemeClr val="accent1">
                <a:alpha val="15294"/>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77" name="Google Shape;1884;p158">
            <a:extLst>
              <a:ext uri="{FF2B5EF4-FFF2-40B4-BE49-F238E27FC236}">
                <a16:creationId xmlns:a16="http://schemas.microsoft.com/office/drawing/2014/main" id="{B3E4912B-6F5E-03E8-636D-B05468FFE243}"/>
              </a:ext>
            </a:extLst>
          </p:cNvPr>
          <p:cNvSpPr/>
          <p:nvPr userDrawn="1"/>
        </p:nvSpPr>
        <p:spPr>
          <a:xfrm>
            <a:off x="419100" y="0"/>
            <a:ext cx="11772899" cy="105546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8" name="Google Shape;1884;p158">
            <a:extLst>
              <a:ext uri="{FF2B5EF4-FFF2-40B4-BE49-F238E27FC236}">
                <a16:creationId xmlns:a16="http://schemas.microsoft.com/office/drawing/2014/main" id="{0FF07DA5-583D-F276-1E4A-26061B0B29D0}"/>
              </a:ext>
            </a:extLst>
          </p:cNvPr>
          <p:cNvSpPr/>
          <p:nvPr userDrawn="1"/>
        </p:nvSpPr>
        <p:spPr>
          <a:xfrm>
            <a:off x="444807" y="0"/>
            <a:ext cx="11772899" cy="1055468"/>
          </a:xfrm>
          <a:prstGeom prst="rect">
            <a:avLst/>
          </a:prstGeom>
          <a:blipFill>
            <a:blip r:embed="rId2" cstate="screen">
              <a:alphaModFix amt="11000"/>
              <a:extLst>
                <a:ext uri="{28A0092B-C50C-407E-A947-70E740481C1C}">
                  <a14:useLocalDpi xmlns:a14="http://schemas.microsoft.com/office/drawing/2010/main"/>
                </a:ext>
              </a:extLst>
            </a:blip>
            <a:stretch>
              <a:fillRect l="-438" t="-1527409" r="220" b="-508727"/>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 name="Slide Number Placeholder 2">
            <a:extLst>
              <a:ext uri="{FF2B5EF4-FFF2-40B4-BE49-F238E27FC236}">
                <a16:creationId xmlns:a16="http://schemas.microsoft.com/office/drawing/2014/main" id="{04E6334E-F759-0A9D-9271-2027125E2897}"/>
              </a:ext>
            </a:extLst>
          </p:cNvPr>
          <p:cNvSpPr>
            <a:spLocks noGrp="1"/>
          </p:cNvSpPr>
          <p:nvPr>
            <p:ph type="sldNum" sz="quarter" idx="10"/>
          </p:nvPr>
        </p:nvSpPr>
        <p:spPr/>
        <p:txBody>
          <a:bodyPr/>
          <a:lstStyle/>
          <a:p>
            <a:fld id="{B4F46690-C25B-4348-B0C0-019C781764AB}" type="slidenum">
              <a:rPr lang="en-US" smtClean="0"/>
              <a:t>‹#›</a:t>
            </a:fld>
            <a:endParaRPr lang="en-US"/>
          </a:p>
        </p:txBody>
      </p:sp>
      <p:sp>
        <p:nvSpPr>
          <p:cNvPr id="27" name="Text Placeholder 44">
            <a:extLst>
              <a:ext uri="{FF2B5EF4-FFF2-40B4-BE49-F238E27FC236}">
                <a16:creationId xmlns:a16="http://schemas.microsoft.com/office/drawing/2014/main" id="{971AE32C-EFE3-0C16-94A7-B6E3F1DDC78E}"/>
              </a:ext>
            </a:extLst>
          </p:cNvPr>
          <p:cNvSpPr>
            <a:spLocks noGrp="1"/>
          </p:cNvSpPr>
          <p:nvPr>
            <p:ph type="body" sz="quarter" idx="18" hasCustomPrompt="1"/>
          </p:nvPr>
        </p:nvSpPr>
        <p:spPr>
          <a:xfrm>
            <a:off x="771523" y="129979"/>
            <a:ext cx="7807683" cy="876727"/>
          </a:xfrm>
          <a:prstGeom prst="rect">
            <a:avLst/>
          </a:prstGeom>
        </p:spPr>
        <p:txBody>
          <a:bodyPr anchor="ctr"/>
          <a:lstStyle>
            <a:lvl1pPr marL="0" indent="0" algn="l">
              <a:buNone/>
              <a:defRPr sz="3600" b="1">
                <a:solidFill>
                  <a:schemeClr val="bg1"/>
                </a:solidFill>
                <a:latin typeface="Inter" panose="02000503000000020004" pitchFamily="2" charset="0"/>
                <a:ea typeface="Inter" panose="02000503000000020004" pitchFamily="2" charset="0"/>
              </a:defRPr>
            </a:lvl1pPr>
          </a:lstStyle>
          <a:p>
            <a:r>
              <a:rPr lang="en-US" sz="3600"/>
              <a:t>Proposed </a:t>
            </a:r>
            <a:r>
              <a:rPr lang="en-US" sz="3600" err="1"/>
              <a:t>TalentNeuron</a:t>
            </a:r>
            <a:r>
              <a:rPr lang="en-US" sz="3600"/>
              <a:t> Solution</a:t>
            </a:r>
          </a:p>
        </p:txBody>
      </p:sp>
      <p:sp>
        <p:nvSpPr>
          <p:cNvPr id="2" name="Text Placeholder 15">
            <a:extLst>
              <a:ext uri="{FF2B5EF4-FFF2-40B4-BE49-F238E27FC236}">
                <a16:creationId xmlns:a16="http://schemas.microsoft.com/office/drawing/2014/main" id="{4A399F90-72F2-E154-E603-0CDC9050E5B6}"/>
              </a:ext>
            </a:extLst>
          </p:cNvPr>
          <p:cNvSpPr>
            <a:spLocks noGrp="1"/>
          </p:cNvSpPr>
          <p:nvPr>
            <p:ph type="body" sz="quarter" idx="16" hasCustomPrompt="1"/>
          </p:nvPr>
        </p:nvSpPr>
        <p:spPr>
          <a:xfrm>
            <a:off x="8747414" y="131933"/>
            <a:ext cx="2987675" cy="876727"/>
          </a:xfrm>
          <a:prstGeom prst="rect">
            <a:avLst/>
          </a:prstGeom>
        </p:spPr>
        <p:txBody>
          <a:bodyPr anchor="ctr"/>
          <a:lstStyle>
            <a:lvl1pPr marL="0" indent="0" algn="l">
              <a:buNone/>
              <a:defRPr sz="1200" b="1" spc="300" baseline="0">
                <a:solidFill>
                  <a:schemeClr val="bg1"/>
                </a:solidFill>
                <a:latin typeface="Inter" panose="02000503000000020004" pitchFamily="2" charset="0"/>
                <a:ea typeface="Inter" panose="02000503000000020004" pitchFamily="2" charset="0"/>
              </a:defRPr>
            </a:lvl1pPr>
          </a:lstStyle>
          <a:p>
            <a:pPr lvl="0"/>
            <a:r>
              <a:rPr lang="en-US"/>
              <a:t>PREPARED FOR</a:t>
            </a:r>
          </a:p>
        </p:txBody>
      </p:sp>
      <p:sp>
        <p:nvSpPr>
          <p:cNvPr id="63" name="Rectangle: Rounded Corners 28">
            <a:extLst>
              <a:ext uri="{FF2B5EF4-FFF2-40B4-BE49-F238E27FC236}">
                <a16:creationId xmlns:a16="http://schemas.microsoft.com/office/drawing/2014/main" id="{2271B771-237D-34B7-95D5-2D5E39BA1AD4}"/>
              </a:ext>
            </a:extLst>
          </p:cNvPr>
          <p:cNvSpPr/>
          <p:nvPr/>
        </p:nvSpPr>
        <p:spPr>
          <a:xfrm>
            <a:off x="3630271" y="5447496"/>
            <a:ext cx="5324477" cy="1133635"/>
          </a:xfrm>
          <a:prstGeom prst="roundRect">
            <a:avLst>
              <a:gd name="adj" fmla="val 9560"/>
            </a:avLst>
          </a:prstGeom>
          <a:solidFill>
            <a:schemeClr val="bg1"/>
          </a:solidFill>
          <a:ln>
            <a:noFill/>
          </a:ln>
          <a:effectLst>
            <a:innerShdw blurRad="317344">
              <a:schemeClr val="accent1">
                <a:alpha val="72183"/>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4" name="Rectangle: Rounded Corners 29">
            <a:extLst>
              <a:ext uri="{FF2B5EF4-FFF2-40B4-BE49-F238E27FC236}">
                <a16:creationId xmlns:a16="http://schemas.microsoft.com/office/drawing/2014/main" id="{B07E8AE7-4FC6-F01E-04C2-D2E711A529FF}"/>
              </a:ext>
            </a:extLst>
          </p:cNvPr>
          <p:cNvSpPr/>
          <p:nvPr/>
        </p:nvSpPr>
        <p:spPr>
          <a:xfrm>
            <a:off x="6379728" y="5627186"/>
            <a:ext cx="2281480" cy="512610"/>
          </a:xfrm>
          <a:prstGeom prst="roundRect">
            <a:avLst>
              <a:gd name="adj" fmla="val 50000"/>
            </a:avLst>
          </a:prstGeom>
          <a:solidFill>
            <a:schemeClr val="bg1"/>
          </a:solidFill>
          <a:ln>
            <a:noFill/>
          </a:ln>
          <a:effectLst>
            <a:outerShdw blurRad="571500" dist="393700" dir="2700000" sx="96000" sy="96000" algn="br" rotWithShape="0">
              <a:schemeClr val="tx1">
                <a:lumMod val="95000"/>
                <a:lumOff val="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a:solidFill>
                <a:srgbClr val="31456A"/>
              </a:solidFill>
            </a:endParaRPr>
          </a:p>
        </p:txBody>
      </p:sp>
      <p:cxnSp>
        <p:nvCxnSpPr>
          <p:cNvPr id="68" name="Straight Connector 67">
            <a:extLst>
              <a:ext uri="{FF2B5EF4-FFF2-40B4-BE49-F238E27FC236}">
                <a16:creationId xmlns:a16="http://schemas.microsoft.com/office/drawing/2014/main" id="{3FA00C40-4772-7652-E8A5-87BDF51DE1DA}"/>
              </a:ext>
            </a:extLst>
          </p:cNvPr>
          <p:cNvCxnSpPr/>
          <p:nvPr/>
        </p:nvCxnSpPr>
        <p:spPr>
          <a:xfrm>
            <a:off x="1124495" y="7880294"/>
            <a:ext cx="2240457" cy="0"/>
          </a:xfrm>
          <a:prstGeom prst="line">
            <a:avLst/>
          </a:prstGeom>
          <a:ln>
            <a:solidFill>
              <a:schemeClr val="bg1">
                <a:alpha val="15000"/>
              </a:schemeClr>
            </a:solidFill>
          </a:ln>
        </p:spPr>
        <p:style>
          <a:lnRef idx="1">
            <a:schemeClr val="accent1"/>
          </a:lnRef>
          <a:fillRef idx="0">
            <a:schemeClr val="accent1"/>
          </a:fillRef>
          <a:effectRef idx="0">
            <a:schemeClr val="accent1"/>
          </a:effectRef>
          <a:fontRef idx="minor">
            <a:schemeClr val="tx1"/>
          </a:fontRef>
        </p:style>
      </p:cxnSp>
      <p:sp>
        <p:nvSpPr>
          <p:cNvPr id="74" name="Text Placeholder 15">
            <a:extLst>
              <a:ext uri="{FF2B5EF4-FFF2-40B4-BE49-F238E27FC236}">
                <a16:creationId xmlns:a16="http://schemas.microsoft.com/office/drawing/2014/main" id="{CCD4ABFF-97C2-96B6-CBDF-FBB0D536CF14}"/>
              </a:ext>
            </a:extLst>
          </p:cNvPr>
          <p:cNvSpPr>
            <a:spLocks noGrp="1"/>
          </p:cNvSpPr>
          <p:nvPr>
            <p:ph type="body" sz="quarter" idx="25" hasCustomPrompt="1"/>
          </p:nvPr>
        </p:nvSpPr>
        <p:spPr>
          <a:xfrm>
            <a:off x="6657517" y="5673800"/>
            <a:ext cx="1741174" cy="439738"/>
          </a:xfrm>
          <a:prstGeom prst="rect">
            <a:avLst/>
          </a:prstGeom>
        </p:spPr>
        <p:txBody>
          <a:bodyPr anchor="ctr"/>
          <a:lstStyle>
            <a:lvl1pPr marL="0" indent="0" algn="ctr">
              <a:buNone/>
              <a:defRPr sz="1800" b="1" spc="300" baseline="0">
                <a:solidFill>
                  <a:schemeClr val="accent2"/>
                </a:solidFill>
              </a:defRPr>
            </a:lvl1pPr>
          </a:lstStyle>
          <a:p>
            <a:pPr lvl="0"/>
            <a:r>
              <a:rPr lang="en-US"/>
              <a:t>$COST</a:t>
            </a:r>
          </a:p>
        </p:txBody>
      </p:sp>
      <p:sp>
        <p:nvSpPr>
          <p:cNvPr id="75" name="Text Placeholder 44">
            <a:extLst>
              <a:ext uri="{FF2B5EF4-FFF2-40B4-BE49-F238E27FC236}">
                <a16:creationId xmlns:a16="http://schemas.microsoft.com/office/drawing/2014/main" id="{D9D56091-A7AA-0777-D148-DD7AC02DD9AE}"/>
              </a:ext>
            </a:extLst>
          </p:cNvPr>
          <p:cNvSpPr>
            <a:spLocks noGrp="1"/>
          </p:cNvSpPr>
          <p:nvPr>
            <p:ph type="body" sz="quarter" idx="26" hasCustomPrompt="1"/>
          </p:nvPr>
        </p:nvSpPr>
        <p:spPr>
          <a:xfrm>
            <a:off x="3871896" y="5627186"/>
            <a:ext cx="2266207" cy="512610"/>
          </a:xfrm>
          <a:prstGeom prst="rect">
            <a:avLst/>
          </a:prstGeom>
        </p:spPr>
        <p:txBody>
          <a:bodyPr anchor="ctr"/>
          <a:lstStyle>
            <a:lvl1pPr marL="0" indent="0" algn="ctr">
              <a:buNone/>
              <a:defRPr sz="2400" b="1">
                <a:solidFill>
                  <a:schemeClr val="bg1"/>
                </a:solidFill>
                <a:latin typeface="+mj-lt"/>
              </a:defRPr>
            </a:lvl1pPr>
          </a:lstStyle>
          <a:p>
            <a:pPr lvl="0"/>
            <a:r>
              <a:rPr lang="en-US"/>
              <a:t>TOTAL COST</a:t>
            </a:r>
          </a:p>
        </p:txBody>
      </p:sp>
      <p:sp>
        <p:nvSpPr>
          <p:cNvPr id="95" name="Rectangle: Rounded Corners 7">
            <a:extLst>
              <a:ext uri="{FF2B5EF4-FFF2-40B4-BE49-F238E27FC236}">
                <a16:creationId xmlns:a16="http://schemas.microsoft.com/office/drawing/2014/main" id="{09F1A560-4108-AF4A-5A9F-EB4CA135B6BC}"/>
              </a:ext>
            </a:extLst>
          </p:cNvPr>
          <p:cNvSpPr/>
          <p:nvPr userDrawn="1"/>
        </p:nvSpPr>
        <p:spPr>
          <a:xfrm>
            <a:off x="2054059" y="2534948"/>
            <a:ext cx="2018974" cy="2616697"/>
          </a:xfrm>
          <a:prstGeom prst="roundRect">
            <a:avLst>
              <a:gd name="adj" fmla="val 0"/>
            </a:avLst>
          </a:prstGeom>
          <a:solidFill>
            <a:schemeClr val="bg1"/>
          </a:solidFill>
          <a:ln>
            <a:noFill/>
          </a:ln>
          <a:effectLst>
            <a:outerShdw blurRad="509773" dist="495300" dir="5400000" sx="89000" sy="89000" algn="t" rotWithShape="0">
              <a:schemeClr val="accent1">
                <a:alpha val="53221"/>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96" name="Rectangle: Rounded Corners 7">
            <a:extLst>
              <a:ext uri="{FF2B5EF4-FFF2-40B4-BE49-F238E27FC236}">
                <a16:creationId xmlns:a16="http://schemas.microsoft.com/office/drawing/2014/main" id="{7C1C6D65-718B-6A54-A3F6-21C00DD3FF07}"/>
              </a:ext>
            </a:extLst>
          </p:cNvPr>
          <p:cNvSpPr/>
          <p:nvPr userDrawn="1"/>
        </p:nvSpPr>
        <p:spPr>
          <a:xfrm>
            <a:off x="2054059" y="4332732"/>
            <a:ext cx="2018974" cy="885434"/>
          </a:xfrm>
          <a:prstGeom prst="roundRect">
            <a:avLst>
              <a:gd name="adj" fmla="val 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97" name="Content Placeholder 2">
            <a:extLst>
              <a:ext uri="{FF2B5EF4-FFF2-40B4-BE49-F238E27FC236}">
                <a16:creationId xmlns:a16="http://schemas.microsoft.com/office/drawing/2014/main" id="{EDBC2C14-8F35-08F0-5B4F-421B720535F9}"/>
              </a:ext>
            </a:extLst>
          </p:cNvPr>
          <p:cNvSpPr>
            <a:spLocks noGrp="1"/>
          </p:cNvSpPr>
          <p:nvPr>
            <p:ph idx="19" hasCustomPrompt="1"/>
          </p:nvPr>
        </p:nvSpPr>
        <p:spPr>
          <a:xfrm>
            <a:off x="2267360" y="2673362"/>
            <a:ext cx="1596973" cy="1543864"/>
          </a:xfrm>
          <a:prstGeom prst="rect">
            <a:avLst/>
          </a:prstGeom>
        </p:spPr>
        <p:txBody>
          <a:bodyPr anchor="ctr"/>
          <a:lstStyle>
            <a:lvl1pPr marL="0" indent="0">
              <a:lnSpc>
                <a:spcPct val="100000"/>
              </a:lnSpc>
              <a:spcAft>
                <a:spcPts val="600"/>
              </a:spcAft>
              <a:buNone/>
              <a:defRPr sz="1200">
                <a:solidFill>
                  <a:schemeClr val="tx1">
                    <a:lumMod val="50000"/>
                    <a:lumOff val="50000"/>
                  </a:schemeClr>
                </a:solidFill>
                <a:latin typeface="+mn-lt"/>
              </a:defRPr>
            </a:lvl1pPr>
            <a:lvl2pPr marL="320040" indent="-228600">
              <a:lnSpc>
                <a:spcPct val="100000"/>
              </a:lnSpc>
              <a:spcAft>
                <a:spcPts val="600"/>
              </a:spcAft>
              <a:buClr>
                <a:schemeClr val="accent6"/>
              </a:buClr>
              <a:buFont typeface="Courier New" panose="02070309020205020404" pitchFamily="49" charset="0"/>
              <a:buChar char="o"/>
              <a:defRPr sz="1200">
                <a:solidFill>
                  <a:schemeClr val="tx1">
                    <a:lumMod val="50000"/>
                    <a:lumOff val="50000"/>
                  </a:schemeClr>
                </a:solidFill>
                <a:latin typeface="+mn-lt"/>
              </a:defRPr>
            </a:lvl2pPr>
            <a:lvl3pPr marL="502920" indent="-164592">
              <a:lnSpc>
                <a:spcPct val="100000"/>
              </a:lnSpc>
              <a:spcAft>
                <a:spcPts val="600"/>
              </a:spcAft>
              <a:buClr>
                <a:schemeClr val="accent6"/>
              </a:buClr>
              <a:buFont typeface="Arial" panose="020B0604020202020204" pitchFamily="34" charset="0"/>
              <a:buChar char="•"/>
              <a:defRPr sz="1100">
                <a:solidFill>
                  <a:schemeClr val="tx1">
                    <a:lumMod val="50000"/>
                    <a:lumOff val="50000"/>
                  </a:schemeClr>
                </a:solidFill>
                <a:latin typeface="+mn-lt"/>
              </a:defRPr>
            </a:lvl3pPr>
            <a:lvl4pPr marL="742950" marR="0" indent="-194310" algn="l" defTabSz="914400" rtl="0" eaLnBrk="1" fontAlgn="auto" latinLnBrk="0" hangingPunct="1">
              <a:lnSpc>
                <a:spcPct val="100000"/>
              </a:lnSpc>
              <a:spcBef>
                <a:spcPts val="500"/>
              </a:spcBef>
              <a:spcAft>
                <a:spcPts val="600"/>
              </a:spcAft>
              <a:buClr>
                <a:schemeClr val="accent6"/>
              </a:buClr>
              <a:buSzTx/>
              <a:buFont typeface="System Font Regular"/>
              <a:buChar char="–"/>
              <a:tabLst/>
              <a:defRPr sz="1050">
                <a:solidFill>
                  <a:schemeClr val="tx1">
                    <a:lumMod val="50000"/>
                    <a:lumOff val="50000"/>
                  </a:schemeClr>
                </a:solidFill>
                <a:latin typeface="+mn-lt"/>
              </a:defRPr>
            </a:lvl4pPr>
            <a:lvl5pPr marL="925830" indent="-194310">
              <a:lnSpc>
                <a:spcPct val="100000"/>
              </a:lnSpc>
              <a:spcAft>
                <a:spcPts val="600"/>
              </a:spcAft>
              <a:buClr>
                <a:schemeClr val="accent6"/>
              </a:buClr>
              <a:buFont typeface="System Font Regular"/>
              <a:buChar char="-"/>
              <a:defRPr sz="1050">
                <a:solidFill>
                  <a:schemeClr val="tx1">
                    <a:lumMod val="50000"/>
                    <a:lumOff val="50000"/>
                  </a:schemeClr>
                </a:solidFill>
                <a:latin typeface="+mn-lt"/>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98" name="Text Placeholder 15">
            <a:extLst>
              <a:ext uri="{FF2B5EF4-FFF2-40B4-BE49-F238E27FC236}">
                <a16:creationId xmlns:a16="http://schemas.microsoft.com/office/drawing/2014/main" id="{E4F9585D-4E0B-D6F4-5806-69D15B40FF9C}"/>
              </a:ext>
            </a:extLst>
          </p:cNvPr>
          <p:cNvSpPr>
            <a:spLocks noGrp="1"/>
          </p:cNvSpPr>
          <p:nvPr>
            <p:ph type="body" sz="quarter" idx="20" hasCustomPrompt="1"/>
          </p:nvPr>
        </p:nvSpPr>
        <p:spPr>
          <a:xfrm>
            <a:off x="2272086" y="1587605"/>
            <a:ext cx="1592829" cy="769229"/>
          </a:xfrm>
          <a:prstGeom prst="rect">
            <a:avLst/>
          </a:prstGeom>
        </p:spPr>
        <p:txBody>
          <a:bodyPr anchor="ctr"/>
          <a:lstStyle>
            <a:lvl1pPr marL="0" indent="0" algn="ctr">
              <a:buNone/>
              <a:defRPr sz="1600" b="1" spc="300" baseline="0">
                <a:solidFill>
                  <a:schemeClr val="bg1"/>
                </a:solidFill>
              </a:defRPr>
            </a:lvl1pPr>
          </a:lstStyle>
          <a:p>
            <a:pPr lvl="0"/>
            <a:r>
              <a:rPr lang="en-US"/>
              <a:t>OFFERING</a:t>
            </a:r>
          </a:p>
        </p:txBody>
      </p:sp>
      <p:sp>
        <p:nvSpPr>
          <p:cNvPr id="99" name="Text Placeholder 15">
            <a:extLst>
              <a:ext uri="{FF2B5EF4-FFF2-40B4-BE49-F238E27FC236}">
                <a16:creationId xmlns:a16="http://schemas.microsoft.com/office/drawing/2014/main" id="{4730BCD6-CF6A-327C-4623-419CC7547BF0}"/>
              </a:ext>
            </a:extLst>
          </p:cNvPr>
          <p:cNvSpPr>
            <a:spLocks noGrp="1"/>
          </p:cNvSpPr>
          <p:nvPr>
            <p:ph type="body" sz="quarter" idx="21" hasCustomPrompt="1"/>
          </p:nvPr>
        </p:nvSpPr>
        <p:spPr>
          <a:xfrm>
            <a:off x="2272086" y="4562062"/>
            <a:ext cx="1592829" cy="439738"/>
          </a:xfrm>
          <a:prstGeom prst="rect">
            <a:avLst/>
          </a:prstGeom>
        </p:spPr>
        <p:txBody>
          <a:bodyPr anchor="ctr"/>
          <a:lstStyle>
            <a:lvl1pPr marL="0" indent="0" algn="ctr">
              <a:buNone/>
              <a:defRPr sz="1600" b="1" spc="300" baseline="0">
                <a:solidFill>
                  <a:schemeClr val="tx2"/>
                </a:solidFill>
              </a:defRPr>
            </a:lvl1pPr>
          </a:lstStyle>
          <a:p>
            <a:pPr lvl="0"/>
            <a:r>
              <a:rPr lang="en-US"/>
              <a:t>PRICING</a:t>
            </a:r>
          </a:p>
        </p:txBody>
      </p:sp>
      <p:sp>
        <p:nvSpPr>
          <p:cNvPr id="112" name="Text Placeholder 41">
            <a:extLst>
              <a:ext uri="{FF2B5EF4-FFF2-40B4-BE49-F238E27FC236}">
                <a16:creationId xmlns:a16="http://schemas.microsoft.com/office/drawing/2014/main" id="{E0312DAD-13C2-A1AE-C77E-8104A5BB33A1}"/>
              </a:ext>
            </a:extLst>
          </p:cNvPr>
          <p:cNvSpPr>
            <a:spLocks noGrp="1"/>
          </p:cNvSpPr>
          <p:nvPr>
            <p:ph type="body" sz="quarter" idx="33" hasCustomPrompt="1"/>
          </p:nvPr>
        </p:nvSpPr>
        <p:spPr>
          <a:xfrm>
            <a:off x="3901923" y="6174724"/>
            <a:ext cx="4759285" cy="370782"/>
          </a:xfrm>
          <a:prstGeom prst="rect">
            <a:avLst/>
          </a:prstGeom>
        </p:spPr>
        <p:txBody>
          <a:bodyPr anchor="ctr"/>
          <a:lstStyle>
            <a:lvl1pPr marL="0" indent="0" algn="ctr">
              <a:buNone/>
              <a:defRPr sz="800" b="0" spc="0">
                <a:solidFill>
                  <a:schemeClr val="bg1"/>
                </a:solidFill>
                <a:latin typeface="+mj-lt"/>
              </a:defRPr>
            </a:lvl1pPr>
          </a:lstStyle>
          <a:p>
            <a:pPr lvl="0"/>
            <a:r>
              <a:rPr lang="en-US"/>
              <a:t>* Special Note or Attribution Goes Here</a:t>
            </a:r>
          </a:p>
        </p:txBody>
      </p:sp>
      <p:sp>
        <p:nvSpPr>
          <p:cNvPr id="22" name="Rectangle: Rounded Corners 7">
            <a:extLst>
              <a:ext uri="{FF2B5EF4-FFF2-40B4-BE49-F238E27FC236}">
                <a16:creationId xmlns:a16="http://schemas.microsoft.com/office/drawing/2014/main" id="{8B0458E7-2E4C-E28F-C697-E14F34E232CE}"/>
              </a:ext>
            </a:extLst>
          </p:cNvPr>
          <p:cNvSpPr/>
          <p:nvPr userDrawn="1"/>
        </p:nvSpPr>
        <p:spPr>
          <a:xfrm>
            <a:off x="4292762" y="1405453"/>
            <a:ext cx="2018974" cy="1497793"/>
          </a:xfrm>
          <a:prstGeom prst="roundRect">
            <a:avLst>
              <a:gd name="adj" fmla="val 17990"/>
            </a:avLst>
          </a:prstGeom>
          <a:solidFill>
            <a:schemeClr val="bg2"/>
          </a:solidFill>
          <a:ln>
            <a:noFill/>
          </a:ln>
          <a:effectLst>
            <a:outerShdw blurRad="82760" dist="38100" dir="5400000" algn="t" rotWithShape="0">
              <a:schemeClr val="accent1">
                <a:alpha val="15294"/>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23" name="Rectangle: Rounded Corners 7">
            <a:extLst>
              <a:ext uri="{FF2B5EF4-FFF2-40B4-BE49-F238E27FC236}">
                <a16:creationId xmlns:a16="http://schemas.microsoft.com/office/drawing/2014/main" id="{8F4DB949-8C16-76BD-B4B4-8F7A13AA56C5}"/>
              </a:ext>
            </a:extLst>
          </p:cNvPr>
          <p:cNvSpPr/>
          <p:nvPr userDrawn="1"/>
        </p:nvSpPr>
        <p:spPr>
          <a:xfrm>
            <a:off x="4292762" y="2534948"/>
            <a:ext cx="2018974" cy="2616697"/>
          </a:xfrm>
          <a:prstGeom prst="roundRect">
            <a:avLst>
              <a:gd name="adj" fmla="val 0"/>
            </a:avLst>
          </a:prstGeom>
          <a:solidFill>
            <a:schemeClr val="bg1"/>
          </a:solidFill>
          <a:ln>
            <a:noFill/>
          </a:ln>
          <a:effectLst>
            <a:outerShdw blurRad="509773" dist="495300" dir="5400000" sx="89000" sy="89000" algn="t" rotWithShape="0">
              <a:schemeClr val="accent1">
                <a:alpha val="53221"/>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24" name="Rectangle: Rounded Corners 7">
            <a:extLst>
              <a:ext uri="{FF2B5EF4-FFF2-40B4-BE49-F238E27FC236}">
                <a16:creationId xmlns:a16="http://schemas.microsoft.com/office/drawing/2014/main" id="{3B07683E-792E-4388-99A9-55E4F589533E}"/>
              </a:ext>
            </a:extLst>
          </p:cNvPr>
          <p:cNvSpPr/>
          <p:nvPr userDrawn="1"/>
        </p:nvSpPr>
        <p:spPr>
          <a:xfrm>
            <a:off x="4292762" y="4332732"/>
            <a:ext cx="2018974" cy="885434"/>
          </a:xfrm>
          <a:prstGeom prst="roundRect">
            <a:avLst>
              <a:gd name="adj" fmla="val 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25" name="Content Placeholder 2">
            <a:extLst>
              <a:ext uri="{FF2B5EF4-FFF2-40B4-BE49-F238E27FC236}">
                <a16:creationId xmlns:a16="http://schemas.microsoft.com/office/drawing/2014/main" id="{0F44A5EB-F01C-5499-FA44-150BC626F861}"/>
              </a:ext>
            </a:extLst>
          </p:cNvPr>
          <p:cNvSpPr>
            <a:spLocks noGrp="1"/>
          </p:cNvSpPr>
          <p:nvPr>
            <p:ph idx="34" hasCustomPrompt="1"/>
          </p:nvPr>
        </p:nvSpPr>
        <p:spPr>
          <a:xfrm>
            <a:off x="4506063" y="2673362"/>
            <a:ext cx="1596973" cy="1543864"/>
          </a:xfrm>
          <a:prstGeom prst="rect">
            <a:avLst/>
          </a:prstGeom>
        </p:spPr>
        <p:txBody>
          <a:bodyPr anchor="ctr"/>
          <a:lstStyle>
            <a:lvl1pPr marL="0" indent="0">
              <a:lnSpc>
                <a:spcPct val="100000"/>
              </a:lnSpc>
              <a:spcAft>
                <a:spcPts val="600"/>
              </a:spcAft>
              <a:buNone/>
              <a:defRPr sz="1200">
                <a:solidFill>
                  <a:schemeClr val="tx1">
                    <a:lumMod val="50000"/>
                    <a:lumOff val="50000"/>
                  </a:schemeClr>
                </a:solidFill>
                <a:latin typeface="+mn-lt"/>
              </a:defRPr>
            </a:lvl1pPr>
            <a:lvl2pPr marL="320040" indent="-228600">
              <a:lnSpc>
                <a:spcPct val="100000"/>
              </a:lnSpc>
              <a:spcAft>
                <a:spcPts val="600"/>
              </a:spcAft>
              <a:buClr>
                <a:schemeClr val="accent6"/>
              </a:buClr>
              <a:buFont typeface="Courier New" panose="02070309020205020404" pitchFamily="49" charset="0"/>
              <a:buChar char="o"/>
              <a:defRPr sz="1200">
                <a:solidFill>
                  <a:schemeClr val="tx1">
                    <a:lumMod val="50000"/>
                    <a:lumOff val="50000"/>
                  </a:schemeClr>
                </a:solidFill>
                <a:latin typeface="+mn-lt"/>
              </a:defRPr>
            </a:lvl2pPr>
            <a:lvl3pPr marL="502920" indent="-164592">
              <a:lnSpc>
                <a:spcPct val="100000"/>
              </a:lnSpc>
              <a:spcAft>
                <a:spcPts val="600"/>
              </a:spcAft>
              <a:buClr>
                <a:schemeClr val="accent6"/>
              </a:buClr>
              <a:buFont typeface="Arial" panose="020B0604020202020204" pitchFamily="34" charset="0"/>
              <a:buChar char="•"/>
              <a:defRPr sz="1100">
                <a:solidFill>
                  <a:schemeClr val="tx1">
                    <a:lumMod val="50000"/>
                    <a:lumOff val="50000"/>
                  </a:schemeClr>
                </a:solidFill>
                <a:latin typeface="+mn-lt"/>
              </a:defRPr>
            </a:lvl3pPr>
            <a:lvl4pPr marL="742950" marR="0" indent="-194310" algn="l" defTabSz="914400" rtl="0" eaLnBrk="1" fontAlgn="auto" latinLnBrk="0" hangingPunct="1">
              <a:lnSpc>
                <a:spcPct val="100000"/>
              </a:lnSpc>
              <a:spcBef>
                <a:spcPts val="500"/>
              </a:spcBef>
              <a:spcAft>
                <a:spcPts val="600"/>
              </a:spcAft>
              <a:buClr>
                <a:schemeClr val="accent6"/>
              </a:buClr>
              <a:buSzTx/>
              <a:buFont typeface="System Font Regular"/>
              <a:buChar char="–"/>
              <a:tabLst/>
              <a:defRPr sz="1050">
                <a:solidFill>
                  <a:schemeClr val="tx1">
                    <a:lumMod val="50000"/>
                    <a:lumOff val="50000"/>
                  </a:schemeClr>
                </a:solidFill>
                <a:latin typeface="+mn-lt"/>
              </a:defRPr>
            </a:lvl4pPr>
            <a:lvl5pPr marL="925830" indent="-194310">
              <a:lnSpc>
                <a:spcPct val="100000"/>
              </a:lnSpc>
              <a:spcAft>
                <a:spcPts val="600"/>
              </a:spcAft>
              <a:buClr>
                <a:schemeClr val="accent6"/>
              </a:buClr>
              <a:buFont typeface="System Font Regular"/>
              <a:buChar char="-"/>
              <a:defRPr sz="1050">
                <a:solidFill>
                  <a:schemeClr val="tx1">
                    <a:lumMod val="50000"/>
                    <a:lumOff val="50000"/>
                  </a:schemeClr>
                </a:solidFill>
                <a:latin typeface="+mn-lt"/>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26" name="Text Placeholder 15">
            <a:extLst>
              <a:ext uri="{FF2B5EF4-FFF2-40B4-BE49-F238E27FC236}">
                <a16:creationId xmlns:a16="http://schemas.microsoft.com/office/drawing/2014/main" id="{78028886-8527-896A-DE64-A7FA816FC352}"/>
              </a:ext>
            </a:extLst>
          </p:cNvPr>
          <p:cNvSpPr>
            <a:spLocks noGrp="1"/>
          </p:cNvSpPr>
          <p:nvPr>
            <p:ph type="body" sz="quarter" idx="35" hasCustomPrompt="1"/>
          </p:nvPr>
        </p:nvSpPr>
        <p:spPr>
          <a:xfrm>
            <a:off x="4510789" y="1587605"/>
            <a:ext cx="1592829" cy="769229"/>
          </a:xfrm>
          <a:prstGeom prst="rect">
            <a:avLst/>
          </a:prstGeom>
        </p:spPr>
        <p:txBody>
          <a:bodyPr anchor="ctr"/>
          <a:lstStyle>
            <a:lvl1pPr marL="0" indent="0" algn="ctr">
              <a:buNone/>
              <a:defRPr sz="1600" b="1" spc="300" baseline="0">
                <a:solidFill>
                  <a:schemeClr val="bg1"/>
                </a:solidFill>
              </a:defRPr>
            </a:lvl1pPr>
          </a:lstStyle>
          <a:p>
            <a:pPr lvl="0"/>
            <a:r>
              <a:rPr lang="en-US"/>
              <a:t>OFFERING</a:t>
            </a:r>
          </a:p>
        </p:txBody>
      </p:sp>
      <p:sp>
        <p:nvSpPr>
          <p:cNvPr id="28" name="Text Placeholder 15">
            <a:extLst>
              <a:ext uri="{FF2B5EF4-FFF2-40B4-BE49-F238E27FC236}">
                <a16:creationId xmlns:a16="http://schemas.microsoft.com/office/drawing/2014/main" id="{CB3CDC88-2785-DCAF-88C6-43E01C0E9E10}"/>
              </a:ext>
            </a:extLst>
          </p:cNvPr>
          <p:cNvSpPr>
            <a:spLocks noGrp="1"/>
          </p:cNvSpPr>
          <p:nvPr>
            <p:ph type="body" sz="quarter" idx="36" hasCustomPrompt="1"/>
          </p:nvPr>
        </p:nvSpPr>
        <p:spPr>
          <a:xfrm>
            <a:off x="4510789" y="4562062"/>
            <a:ext cx="1592829" cy="439738"/>
          </a:xfrm>
          <a:prstGeom prst="rect">
            <a:avLst/>
          </a:prstGeom>
        </p:spPr>
        <p:txBody>
          <a:bodyPr anchor="ctr"/>
          <a:lstStyle>
            <a:lvl1pPr marL="0" indent="0" algn="ctr">
              <a:buNone/>
              <a:defRPr sz="1600" b="1" spc="300" baseline="0">
                <a:solidFill>
                  <a:schemeClr val="tx2"/>
                </a:solidFill>
              </a:defRPr>
            </a:lvl1pPr>
          </a:lstStyle>
          <a:p>
            <a:pPr lvl="0"/>
            <a:r>
              <a:rPr lang="en-US"/>
              <a:t>PRICING</a:t>
            </a:r>
          </a:p>
        </p:txBody>
      </p:sp>
      <p:sp>
        <p:nvSpPr>
          <p:cNvPr id="29" name="Rectangle: Rounded Corners 7">
            <a:extLst>
              <a:ext uri="{FF2B5EF4-FFF2-40B4-BE49-F238E27FC236}">
                <a16:creationId xmlns:a16="http://schemas.microsoft.com/office/drawing/2014/main" id="{5E4185B1-AE28-8F4C-D702-FC782E33825C}"/>
              </a:ext>
            </a:extLst>
          </p:cNvPr>
          <p:cNvSpPr/>
          <p:nvPr userDrawn="1"/>
        </p:nvSpPr>
        <p:spPr>
          <a:xfrm>
            <a:off x="6531466" y="1405453"/>
            <a:ext cx="2018974" cy="1497793"/>
          </a:xfrm>
          <a:prstGeom prst="roundRect">
            <a:avLst>
              <a:gd name="adj" fmla="val 17990"/>
            </a:avLst>
          </a:prstGeom>
          <a:solidFill>
            <a:schemeClr val="bg2"/>
          </a:solidFill>
          <a:ln>
            <a:noFill/>
          </a:ln>
          <a:effectLst>
            <a:outerShdw blurRad="82760" dist="38100" dir="5400000" algn="t" rotWithShape="0">
              <a:schemeClr val="accent1">
                <a:alpha val="15294"/>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30" name="Rectangle: Rounded Corners 7">
            <a:extLst>
              <a:ext uri="{FF2B5EF4-FFF2-40B4-BE49-F238E27FC236}">
                <a16:creationId xmlns:a16="http://schemas.microsoft.com/office/drawing/2014/main" id="{9AE0840C-FFBD-3573-0B4F-B88FBFE93AD5}"/>
              </a:ext>
            </a:extLst>
          </p:cNvPr>
          <p:cNvSpPr/>
          <p:nvPr userDrawn="1"/>
        </p:nvSpPr>
        <p:spPr>
          <a:xfrm>
            <a:off x="6531466" y="2534948"/>
            <a:ext cx="2018974" cy="2616697"/>
          </a:xfrm>
          <a:prstGeom prst="roundRect">
            <a:avLst>
              <a:gd name="adj" fmla="val 0"/>
            </a:avLst>
          </a:prstGeom>
          <a:solidFill>
            <a:schemeClr val="bg1"/>
          </a:solidFill>
          <a:ln>
            <a:noFill/>
          </a:ln>
          <a:effectLst>
            <a:outerShdw blurRad="509773" dist="495300" dir="5400000" sx="89000" sy="89000" algn="t" rotWithShape="0">
              <a:schemeClr val="accent1">
                <a:alpha val="53221"/>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31" name="Rectangle: Rounded Corners 7">
            <a:extLst>
              <a:ext uri="{FF2B5EF4-FFF2-40B4-BE49-F238E27FC236}">
                <a16:creationId xmlns:a16="http://schemas.microsoft.com/office/drawing/2014/main" id="{EDADE4E1-7339-D366-3DEA-2C99B4B6EF61}"/>
              </a:ext>
            </a:extLst>
          </p:cNvPr>
          <p:cNvSpPr/>
          <p:nvPr userDrawn="1"/>
        </p:nvSpPr>
        <p:spPr>
          <a:xfrm>
            <a:off x="6531466" y="4332732"/>
            <a:ext cx="2018974" cy="885434"/>
          </a:xfrm>
          <a:prstGeom prst="roundRect">
            <a:avLst>
              <a:gd name="adj" fmla="val 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32" name="Content Placeholder 2">
            <a:extLst>
              <a:ext uri="{FF2B5EF4-FFF2-40B4-BE49-F238E27FC236}">
                <a16:creationId xmlns:a16="http://schemas.microsoft.com/office/drawing/2014/main" id="{25C914BD-0B26-3CCF-3675-BAD3B35E7567}"/>
              </a:ext>
            </a:extLst>
          </p:cNvPr>
          <p:cNvSpPr>
            <a:spLocks noGrp="1"/>
          </p:cNvSpPr>
          <p:nvPr>
            <p:ph idx="37" hasCustomPrompt="1"/>
          </p:nvPr>
        </p:nvSpPr>
        <p:spPr>
          <a:xfrm>
            <a:off x="6744767" y="2673362"/>
            <a:ext cx="1596973" cy="1543864"/>
          </a:xfrm>
          <a:prstGeom prst="rect">
            <a:avLst/>
          </a:prstGeom>
        </p:spPr>
        <p:txBody>
          <a:bodyPr anchor="ctr"/>
          <a:lstStyle>
            <a:lvl1pPr marL="0" indent="0">
              <a:lnSpc>
                <a:spcPct val="100000"/>
              </a:lnSpc>
              <a:spcAft>
                <a:spcPts val="600"/>
              </a:spcAft>
              <a:buNone/>
              <a:defRPr sz="1200">
                <a:solidFill>
                  <a:schemeClr val="tx1">
                    <a:lumMod val="50000"/>
                    <a:lumOff val="50000"/>
                  </a:schemeClr>
                </a:solidFill>
                <a:latin typeface="+mn-lt"/>
              </a:defRPr>
            </a:lvl1pPr>
            <a:lvl2pPr marL="320040" indent="-228600">
              <a:lnSpc>
                <a:spcPct val="100000"/>
              </a:lnSpc>
              <a:spcAft>
                <a:spcPts val="600"/>
              </a:spcAft>
              <a:buClr>
                <a:schemeClr val="accent6"/>
              </a:buClr>
              <a:buFont typeface="Courier New" panose="02070309020205020404" pitchFamily="49" charset="0"/>
              <a:buChar char="o"/>
              <a:defRPr sz="1200">
                <a:solidFill>
                  <a:schemeClr val="tx1">
                    <a:lumMod val="50000"/>
                    <a:lumOff val="50000"/>
                  </a:schemeClr>
                </a:solidFill>
                <a:latin typeface="+mn-lt"/>
              </a:defRPr>
            </a:lvl2pPr>
            <a:lvl3pPr marL="502920" indent="-164592">
              <a:lnSpc>
                <a:spcPct val="100000"/>
              </a:lnSpc>
              <a:spcAft>
                <a:spcPts val="600"/>
              </a:spcAft>
              <a:buClr>
                <a:schemeClr val="accent6"/>
              </a:buClr>
              <a:buFont typeface="Arial" panose="020B0604020202020204" pitchFamily="34" charset="0"/>
              <a:buChar char="•"/>
              <a:defRPr sz="1100">
                <a:solidFill>
                  <a:schemeClr val="tx1">
                    <a:lumMod val="50000"/>
                    <a:lumOff val="50000"/>
                  </a:schemeClr>
                </a:solidFill>
                <a:latin typeface="+mn-lt"/>
              </a:defRPr>
            </a:lvl3pPr>
            <a:lvl4pPr marL="742950" marR="0" indent="-194310" algn="l" defTabSz="914400" rtl="0" eaLnBrk="1" fontAlgn="auto" latinLnBrk="0" hangingPunct="1">
              <a:lnSpc>
                <a:spcPct val="100000"/>
              </a:lnSpc>
              <a:spcBef>
                <a:spcPts val="500"/>
              </a:spcBef>
              <a:spcAft>
                <a:spcPts val="600"/>
              </a:spcAft>
              <a:buClr>
                <a:schemeClr val="accent6"/>
              </a:buClr>
              <a:buSzTx/>
              <a:buFont typeface="System Font Regular"/>
              <a:buChar char="–"/>
              <a:tabLst/>
              <a:defRPr sz="1050">
                <a:solidFill>
                  <a:schemeClr val="tx1">
                    <a:lumMod val="50000"/>
                    <a:lumOff val="50000"/>
                  </a:schemeClr>
                </a:solidFill>
                <a:latin typeface="+mn-lt"/>
              </a:defRPr>
            </a:lvl4pPr>
            <a:lvl5pPr marL="925830" indent="-194310">
              <a:lnSpc>
                <a:spcPct val="100000"/>
              </a:lnSpc>
              <a:spcAft>
                <a:spcPts val="600"/>
              </a:spcAft>
              <a:buClr>
                <a:schemeClr val="accent6"/>
              </a:buClr>
              <a:buFont typeface="System Font Regular"/>
              <a:buChar char="-"/>
              <a:defRPr sz="1050">
                <a:solidFill>
                  <a:schemeClr val="tx1">
                    <a:lumMod val="50000"/>
                    <a:lumOff val="50000"/>
                  </a:schemeClr>
                </a:solidFill>
                <a:latin typeface="+mn-lt"/>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33" name="Text Placeholder 15">
            <a:extLst>
              <a:ext uri="{FF2B5EF4-FFF2-40B4-BE49-F238E27FC236}">
                <a16:creationId xmlns:a16="http://schemas.microsoft.com/office/drawing/2014/main" id="{BE764677-DD0D-5607-12C1-425DE2A8C845}"/>
              </a:ext>
            </a:extLst>
          </p:cNvPr>
          <p:cNvSpPr>
            <a:spLocks noGrp="1"/>
          </p:cNvSpPr>
          <p:nvPr>
            <p:ph type="body" sz="quarter" idx="38" hasCustomPrompt="1"/>
          </p:nvPr>
        </p:nvSpPr>
        <p:spPr>
          <a:xfrm>
            <a:off x="6749493" y="1587605"/>
            <a:ext cx="1592829" cy="769229"/>
          </a:xfrm>
          <a:prstGeom prst="rect">
            <a:avLst/>
          </a:prstGeom>
        </p:spPr>
        <p:txBody>
          <a:bodyPr anchor="ctr"/>
          <a:lstStyle>
            <a:lvl1pPr marL="0" indent="0" algn="ctr">
              <a:buNone/>
              <a:defRPr sz="1600" b="1" spc="300" baseline="0">
                <a:solidFill>
                  <a:schemeClr val="bg1"/>
                </a:solidFill>
              </a:defRPr>
            </a:lvl1pPr>
          </a:lstStyle>
          <a:p>
            <a:pPr lvl="0"/>
            <a:r>
              <a:rPr lang="en-US"/>
              <a:t>OFFERING</a:t>
            </a:r>
          </a:p>
        </p:txBody>
      </p:sp>
      <p:sp>
        <p:nvSpPr>
          <p:cNvPr id="34" name="Text Placeholder 15">
            <a:extLst>
              <a:ext uri="{FF2B5EF4-FFF2-40B4-BE49-F238E27FC236}">
                <a16:creationId xmlns:a16="http://schemas.microsoft.com/office/drawing/2014/main" id="{B9D1C9E6-4B2E-EB9E-ED01-AB2C8C6839B1}"/>
              </a:ext>
            </a:extLst>
          </p:cNvPr>
          <p:cNvSpPr>
            <a:spLocks noGrp="1"/>
          </p:cNvSpPr>
          <p:nvPr>
            <p:ph type="body" sz="quarter" idx="39" hasCustomPrompt="1"/>
          </p:nvPr>
        </p:nvSpPr>
        <p:spPr>
          <a:xfrm>
            <a:off x="6749493" y="4562062"/>
            <a:ext cx="1592829" cy="439738"/>
          </a:xfrm>
          <a:prstGeom prst="rect">
            <a:avLst/>
          </a:prstGeom>
        </p:spPr>
        <p:txBody>
          <a:bodyPr anchor="ctr"/>
          <a:lstStyle>
            <a:lvl1pPr marL="0" indent="0" algn="ctr">
              <a:buNone/>
              <a:defRPr sz="1600" b="1" spc="300" baseline="0">
                <a:solidFill>
                  <a:schemeClr val="tx2"/>
                </a:solidFill>
              </a:defRPr>
            </a:lvl1pPr>
          </a:lstStyle>
          <a:p>
            <a:pPr lvl="0"/>
            <a:r>
              <a:rPr lang="en-US"/>
              <a:t>PRICING</a:t>
            </a:r>
          </a:p>
        </p:txBody>
      </p:sp>
      <p:sp>
        <p:nvSpPr>
          <p:cNvPr id="35" name="Rectangle: Rounded Corners 7">
            <a:extLst>
              <a:ext uri="{FF2B5EF4-FFF2-40B4-BE49-F238E27FC236}">
                <a16:creationId xmlns:a16="http://schemas.microsoft.com/office/drawing/2014/main" id="{9F94D77B-3146-8AEF-3BD6-CA015393723C}"/>
              </a:ext>
            </a:extLst>
          </p:cNvPr>
          <p:cNvSpPr/>
          <p:nvPr userDrawn="1"/>
        </p:nvSpPr>
        <p:spPr>
          <a:xfrm>
            <a:off x="8770169" y="1405453"/>
            <a:ext cx="2018974" cy="1497793"/>
          </a:xfrm>
          <a:prstGeom prst="roundRect">
            <a:avLst>
              <a:gd name="adj" fmla="val 17990"/>
            </a:avLst>
          </a:prstGeom>
          <a:solidFill>
            <a:schemeClr val="bg2"/>
          </a:solidFill>
          <a:ln>
            <a:noFill/>
          </a:ln>
          <a:effectLst>
            <a:outerShdw blurRad="82760" dist="38100" dir="5400000" algn="t" rotWithShape="0">
              <a:schemeClr val="accent1">
                <a:alpha val="15294"/>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36" name="Rectangle: Rounded Corners 7">
            <a:extLst>
              <a:ext uri="{FF2B5EF4-FFF2-40B4-BE49-F238E27FC236}">
                <a16:creationId xmlns:a16="http://schemas.microsoft.com/office/drawing/2014/main" id="{2FD0A4FF-EB95-3CF7-5610-A804310E4768}"/>
              </a:ext>
            </a:extLst>
          </p:cNvPr>
          <p:cNvSpPr/>
          <p:nvPr userDrawn="1"/>
        </p:nvSpPr>
        <p:spPr>
          <a:xfrm>
            <a:off x="8770169" y="2534948"/>
            <a:ext cx="2018974" cy="2616697"/>
          </a:xfrm>
          <a:prstGeom prst="roundRect">
            <a:avLst>
              <a:gd name="adj" fmla="val 0"/>
            </a:avLst>
          </a:prstGeom>
          <a:solidFill>
            <a:schemeClr val="bg1"/>
          </a:solidFill>
          <a:ln>
            <a:noFill/>
          </a:ln>
          <a:effectLst>
            <a:outerShdw blurRad="509773" dist="495300" dir="5400000" sx="89000" sy="89000" algn="t" rotWithShape="0">
              <a:schemeClr val="accent1">
                <a:alpha val="53221"/>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37" name="Rectangle: Rounded Corners 7">
            <a:extLst>
              <a:ext uri="{FF2B5EF4-FFF2-40B4-BE49-F238E27FC236}">
                <a16:creationId xmlns:a16="http://schemas.microsoft.com/office/drawing/2014/main" id="{6ACCC8C6-F0C4-29F5-7A62-C57BFC5835A7}"/>
              </a:ext>
            </a:extLst>
          </p:cNvPr>
          <p:cNvSpPr/>
          <p:nvPr userDrawn="1"/>
        </p:nvSpPr>
        <p:spPr>
          <a:xfrm>
            <a:off x="8770169" y="4332732"/>
            <a:ext cx="2018974" cy="885434"/>
          </a:xfrm>
          <a:prstGeom prst="roundRect">
            <a:avLst>
              <a:gd name="adj" fmla="val 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lumMod val="95000"/>
                  <a:alpha val="40000"/>
                </a:schemeClr>
              </a:solidFill>
              <a:latin typeface="+mj-lt"/>
            </a:endParaRPr>
          </a:p>
        </p:txBody>
      </p:sp>
      <p:sp>
        <p:nvSpPr>
          <p:cNvPr id="38" name="Content Placeholder 2">
            <a:extLst>
              <a:ext uri="{FF2B5EF4-FFF2-40B4-BE49-F238E27FC236}">
                <a16:creationId xmlns:a16="http://schemas.microsoft.com/office/drawing/2014/main" id="{9D228625-C77E-5CC2-5CCE-5097AB9E648A}"/>
              </a:ext>
            </a:extLst>
          </p:cNvPr>
          <p:cNvSpPr>
            <a:spLocks noGrp="1"/>
          </p:cNvSpPr>
          <p:nvPr>
            <p:ph idx="40" hasCustomPrompt="1"/>
          </p:nvPr>
        </p:nvSpPr>
        <p:spPr>
          <a:xfrm>
            <a:off x="8983470" y="2673362"/>
            <a:ext cx="1596973" cy="1543864"/>
          </a:xfrm>
          <a:prstGeom prst="rect">
            <a:avLst/>
          </a:prstGeom>
        </p:spPr>
        <p:txBody>
          <a:bodyPr anchor="ctr"/>
          <a:lstStyle>
            <a:lvl1pPr marL="0" indent="0">
              <a:lnSpc>
                <a:spcPct val="100000"/>
              </a:lnSpc>
              <a:spcAft>
                <a:spcPts val="600"/>
              </a:spcAft>
              <a:buNone/>
              <a:defRPr sz="1200">
                <a:solidFill>
                  <a:schemeClr val="tx1">
                    <a:lumMod val="50000"/>
                    <a:lumOff val="50000"/>
                  </a:schemeClr>
                </a:solidFill>
                <a:latin typeface="+mn-lt"/>
              </a:defRPr>
            </a:lvl1pPr>
            <a:lvl2pPr marL="320040" indent="-228600">
              <a:lnSpc>
                <a:spcPct val="100000"/>
              </a:lnSpc>
              <a:spcAft>
                <a:spcPts val="600"/>
              </a:spcAft>
              <a:buClr>
                <a:schemeClr val="accent6"/>
              </a:buClr>
              <a:buFont typeface="Courier New" panose="02070309020205020404" pitchFamily="49" charset="0"/>
              <a:buChar char="o"/>
              <a:defRPr sz="1200">
                <a:solidFill>
                  <a:schemeClr val="tx1">
                    <a:lumMod val="50000"/>
                    <a:lumOff val="50000"/>
                  </a:schemeClr>
                </a:solidFill>
                <a:latin typeface="+mn-lt"/>
              </a:defRPr>
            </a:lvl2pPr>
            <a:lvl3pPr marL="502920" indent="-164592">
              <a:lnSpc>
                <a:spcPct val="100000"/>
              </a:lnSpc>
              <a:spcAft>
                <a:spcPts val="600"/>
              </a:spcAft>
              <a:buClr>
                <a:schemeClr val="accent6"/>
              </a:buClr>
              <a:buFont typeface="Arial" panose="020B0604020202020204" pitchFamily="34" charset="0"/>
              <a:buChar char="•"/>
              <a:defRPr sz="1100">
                <a:solidFill>
                  <a:schemeClr val="tx1">
                    <a:lumMod val="50000"/>
                    <a:lumOff val="50000"/>
                  </a:schemeClr>
                </a:solidFill>
                <a:latin typeface="+mn-lt"/>
              </a:defRPr>
            </a:lvl3pPr>
            <a:lvl4pPr marL="742950" marR="0" indent="-194310" algn="l" defTabSz="914400" rtl="0" eaLnBrk="1" fontAlgn="auto" latinLnBrk="0" hangingPunct="1">
              <a:lnSpc>
                <a:spcPct val="100000"/>
              </a:lnSpc>
              <a:spcBef>
                <a:spcPts val="500"/>
              </a:spcBef>
              <a:spcAft>
                <a:spcPts val="600"/>
              </a:spcAft>
              <a:buClr>
                <a:schemeClr val="accent6"/>
              </a:buClr>
              <a:buSzTx/>
              <a:buFont typeface="System Font Regular"/>
              <a:buChar char="–"/>
              <a:tabLst/>
              <a:defRPr sz="1050">
                <a:solidFill>
                  <a:schemeClr val="tx1">
                    <a:lumMod val="50000"/>
                    <a:lumOff val="50000"/>
                  </a:schemeClr>
                </a:solidFill>
                <a:latin typeface="+mn-lt"/>
              </a:defRPr>
            </a:lvl4pPr>
            <a:lvl5pPr marL="925830" indent="-194310">
              <a:lnSpc>
                <a:spcPct val="100000"/>
              </a:lnSpc>
              <a:spcAft>
                <a:spcPts val="600"/>
              </a:spcAft>
              <a:buClr>
                <a:schemeClr val="accent6"/>
              </a:buClr>
              <a:buFont typeface="System Font Regular"/>
              <a:buChar char="-"/>
              <a:defRPr sz="1050">
                <a:solidFill>
                  <a:schemeClr val="tx1">
                    <a:lumMod val="50000"/>
                    <a:lumOff val="50000"/>
                  </a:schemeClr>
                </a:solidFill>
                <a:latin typeface="+mn-lt"/>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39" name="Text Placeholder 15">
            <a:extLst>
              <a:ext uri="{FF2B5EF4-FFF2-40B4-BE49-F238E27FC236}">
                <a16:creationId xmlns:a16="http://schemas.microsoft.com/office/drawing/2014/main" id="{CC2CB6B6-BA72-8D54-A9C3-E9FD2A94CDC9}"/>
              </a:ext>
            </a:extLst>
          </p:cNvPr>
          <p:cNvSpPr>
            <a:spLocks noGrp="1"/>
          </p:cNvSpPr>
          <p:nvPr>
            <p:ph type="body" sz="quarter" idx="41" hasCustomPrompt="1"/>
          </p:nvPr>
        </p:nvSpPr>
        <p:spPr>
          <a:xfrm>
            <a:off x="8988196" y="1587605"/>
            <a:ext cx="1592829" cy="769229"/>
          </a:xfrm>
          <a:prstGeom prst="rect">
            <a:avLst/>
          </a:prstGeom>
        </p:spPr>
        <p:txBody>
          <a:bodyPr anchor="ctr"/>
          <a:lstStyle>
            <a:lvl1pPr marL="0" indent="0" algn="ctr">
              <a:buNone/>
              <a:defRPr sz="1600" b="1" spc="300" baseline="0">
                <a:solidFill>
                  <a:schemeClr val="bg1"/>
                </a:solidFill>
              </a:defRPr>
            </a:lvl1pPr>
          </a:lstStyle>
          <a:p>
            <a:pPr lvl="0"/>
            <a:r>
              <a:rPr lang="en-US"/>
              <a:t>OFFERING</a:t>
            </a:r>
          </a:p>
        </p:txBody>
      </p:sp>
      <p:sp>
        <p:nvSpPr>
          <p:cNvPr id="40" name="Text Placeholder 15">
            <a:extLst>
              <a:ext uri="{FF2B5EF4-FFF2-40B4-BE49-F238E27FC236}">
                <a16:creationId xmlns:a16="http://schemas.microsoft.com/office/drawing/2014/main" id="{CCFF86AD-9E45-FB3C-A5B1-660A2CF037BE}"/>
              </a:ext>
            </a:extLst>
          </p:cNvPr>
          <p:cNvSpPr>
            <a:spLocks noGrp="1"/>
          </p:cNvSpPr>
          <p:nvPr>
            <p:ph type="body" sz="quarter" idx="42" hasCustomPrompt="1"/>
          </p:nvPr>
        </p:nvSpPr>
        <p:spPr>
          <a:xfrm>
            <a:off x="8988196" y="4562062"/>
            <a:ext cx="1592829" cy="439738"/>
          </a:xfrm>
          <a:prstGeom prst="rect">
            <a:avLst/>
          </a:prstGeom>
        </p:spPr>
        <p:txBody>
          <a:bodyPr anchor="ctr"/>
          <a:lstStyle>
            <a:lvl1pPr marL="0" indent="0" algn="ctr">
              <a:buNone/>
              <a:defRPr sz="1600" b="1" spc="300" baseline="0">
                <a:solidFill>
                  <a:schemeClr val="tx2"/>
                </a:solidFill>
              </a:defRPr>
            </a:lvl1pPr>
          </a:lstStyle>
          <a:p>
            <a:pPr lvl="0"/>
            <a:r>
              <a:rPr lang="en-US"/>
              <a:t>PRICING</a:t>
            </a:r>
          </a:p>
        </p:txBody>
      </p:sp>
      <p:pic>
        <p:nvPicPr>
          <p:cNvPr id="103" name="Graphic 102" descr="Badge Follow outline">
            <a:extLst>
              <a:ext uri="{FF2B5EF4-FFF2-40B4-BE49-F238E27FC236}">
                <a16:creationId xmlns:a16="http://schemas.microsoft.com/office/drawing/2014/main" id="{6D6C34A1-8070-F326-CE49-CD2175767E48}"/>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536089" y="4652039"/>
            <a:ext cx="259783" cy="259783"/>
          </a:xfrm>
          <a:prstGeom prst="rect">
            <a:avLst/>
          </a:prstGeom>
        </p:spPr>
      </p:pic>
      <p:pic>
        <p:nvPicPr>
          <p:cNvPr id="47" name="Graphic 46" descr="Badge Follow outline">
            <a:extLst>
              <a:ext uri="{FF2B5EF4-FFF2-40B4-BE49-F238E27FC236}">
                <a16:creationId xmlns:a16="http://schemas.microsoft.com/office/drawing/2014/main" id="{B17BAE85-9F2E-51FF-4A13-EA56D7216FBB}"/>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92510" y="4652039"/>
            <a:ext cx="259783" cy="259783"/>
          </a:xfrm>
          <a:prstGeom prst="rect">
            <a:avLst/>
          </a:prstGeom>
        </p:spPr>
      </p:pic>
      <p:pic>
        <p:nvPicPr>
          <p:cNvPr id="48" name="Graphic 47" descr="Badge Follow outline">
            <a:extLst>
              <a:ext uri="{FF2B5EF4-FFF2-40B4-BE49-F238E27FC236}">
                <a16:creationId xmlns:a16="http://schemas.microsoft.com/office/drawing/2014/main" id="{FB978F80-951A-97AB-3243-B5C97F08D4CD}"/>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048930" y="4652039"/>
            <a:ext cx="259783" cy="259783"/>
          </a:xfrm>
          <a:prstGeom prst="rect">
            <a:avLst/>
          </a:prstGeom>
        </p:spPr>
      </p:pic>
      <p:cxnSp>
        <p:nvCxnSpPr>
          <p:cNvPr id="51" name="Straight Connector 50">
            <a:extLst>
              <a:ext uri="{FF2B5EF4-FFF2-40B4-BE49-F238E27FC236}">
                <a16:creationId xmlns:a16="http://schemas.microsoft.com/office/drawing/2014/main" id="{4C6EA4D6-5F09-7487-1BE7-43A3F78BEADC}"/>
              </a:ext>
            </a:extLst>
          </p:cNvPr>
          <p:cNvCxnSpPr/>
          <p:nvPr userDrawn="1"/>
        </p:nvCxnSpPr>
        <p:spPr>
          <a:xfrm>
            <a:off x="8664289" y="129979"/>
            <a:ext cx="0" cy="876727"/>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58110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1000"/>
                                        <p:tgtEl>
                                          <p:spTgt spid="105"/>
                                        </p:tgtEl>
                                      </p:cBhvr>
                                    </p:animEffect>
                                    <p:anim calcmode="lin" valueType="num">
                                      <p:cBhvr>
                                        <p:cTn id="8" dur="1000" fill="hold"/>
                                        <p:tgtEl>
                                          <p:spTgt spid="105"/>
                                        </p:tgtEl>
                                        <p:attrNameLst>
                                          <p:attrName>ppt_x</p:attrName>
                                        </p:attrNameLst>
                                      </p:cBhvr>
                                      <p:tavLst>
                                        <p:tav tm="0">
                                          <p:val>
                                            <p:strVal val="#ppt_x"/>
                                          </p:val>
                                        </p:tav>
                                        <p:tav tm="100000">
                                          <p:val>
                                            <p:strVal val="#ppt_x"/>
                                          </p:val>
                                        </p:tav>
                                      </p:tavLst>
                                    </p:anim>
                                    <p:anim calcmode="lin" valueType="num">
                                      <p:cBhvr>
                                        <p:cTn id="9" dur="1000" fill="hold"/>
                                        <p:tgtEl>
                                          <p:spTgt spid="105"/>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95"/>
                                        </p:tgtEl>
                                        <p:attrNameLst>
                                          <p:attrName>style.visibility</p:attrName>
                                        </p:attrNameLst>
                                      </p:cBhvr>
                                      <p:to>
                                        <p:strVal val="visible"/>
                                      </p:to>
                                    </p:set>
                                    <p:animEffect transition="in" filter="fade">
                                      <p:cBhvr>
                                        <p:cTn id="12" dur="1000"/>
                                        <p:tgtEl>
                                          <p:spTgt spid="95"/>
                                        </p:tgtEl>
                                      </p:cBhvr>
                                    </p:animEffect>
                                    <p:anim calcmode="lin" valueType="num">
                                      <p:cBhvr>
                                        <p:cTn id="13" dur="1000" fill="hold"/>
                                        <p:tgtEl>
                                          <p:spTgt spid="95"/>
                                        </p:tgtEl>
                                        <p:attrNameLst>
                                          <p:attrName>ppt_x</p:attrName>
                                        </p:attrNameLst>
                                      </p:cBhvr>
                                      <p:tavLst>
                                        <p:tav tm="0">
                                          <p:val>
                                            <p:strVal val="#ppt_x"/>
                                          </p:val>
                                        </p:tav>
                                        <p:tav tm="100000">
                                          <p:val>
                                            <p:strVal val="#ppt_x"/>
                                          </p:val>
                                        </p:tav>
                                      </p:tavLst>
                                    </p:anim>
                                    <p:anim calcmode="lin" valueType="num">
                                      <p:cBhvr>
                                        <p:cTn id="14" dur="1000" fill="hold"/>
                                        <p:tgtEl>
                                          <p:spTgt spid="95"/>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96"/>
                                        </p:tgtEl>
                                        <p:attrNameLst>
                                          <p:attrName>style.visibility</p:attrName>
                                        </p:attrNameLst>
                                      </p:cBhvr>
                                      <p:to>
                                        <p:strVal val="visible"/>
                                      </p:to>
                                    </p:set>
                                    <p:animEffect transition="in" filter="fade">
                                      <p:cBhvr>
                                        <p:cTn id="17" dur="1000"/>
                                        <p:tgtEl>
                                          <p:spTgt spid="96"/>
                                        </p:tgtEl>
                                      </p:cBhvr>
                                    </p:animEffect>
                                    <p:anim calcmode="lin" valueType="num">
                                      <p:cBhvr>
                                        <p:cTn id="18" dur="1000" fill="hold"/>
                                        <p:tgtEl>
                                          <p:spTgt spid="96"/>
                                        </p:tgtEl>
                                        <p:attrNameLst>
                                          <p:attrName>ppt_x</p:attrName>
                                        </p:attrNameLst>
                                      </p:cBhvr>
                                      <p:tavLst>
                                        <p:tav tm="0">
                                          <p:val>
                                            <p:strVal val="#ppt_x"/>
                                          </p:val>
                                        </p:tav>
                                        <p:tav tm="100000">
                                          <p:val>
                                            <p:strVal val="#ppt_x"/>
                                          </p:val>
                                        </p:tav>
                                      </p:tavLst>
                                    </p:anim>
                                    <p:anim calcmode="lin" valueType="num">
                                      <p:cBhvr>
                                        <p:cTn id="19" dur="1000" fill="hold"/>
                                        <p:tgtEl>
                                          <p:spTgt spid="96"/>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97">
                                            <p:txEl>
                                              <p:pRg st="0" end="0"/>
                                            </p:txEl>
                                          </p:spTgt>
                                        </p:tgtEl>
                                        <p:attrNameLst>
                                          <p:attrName>style.visibility</p:attrName>
                                        </p:attrNameLst>
                                      </p:cBhvr>
                                      <p:to>
                                        <p:strVal val="visible"/>
                                      </p:to>
                                    </p:set>
                                    <p:animEffect transition="in" filter="fade">
                                      <p:cBhvr>
                                        <p:cTn id="22" dur="1000"/>
                                        <p:tgtEl>
                                          <p:spTgt spid="97">
                                            <p:txEl>
                                              <p:pRg st="0" end="0"/>
                                            </p:txEl>
                                          </p:spTgt>
                                        </p:tgtEl>
                                      </p:cBhvr>
                                    </p:animEffect>
                                    <p:anim calcmode="lin" valueType="num">
                                      <p:cBhvr>
                                        <p:cTn id="23" dur="1000" fill="hold"/>
                                        <p:tgtEl>
                                          <p:spTgt spid="97">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97">
                                            <p:txEl>
                                              <p:pRg st="0" end="0"/>
                                            </p:txEl>
                                          </p:spTgt>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97">
                                            <p:txEl>
                                              <p:pRg st="1" end="1"/>
                                            </p:txEl>
                                          </p:spTgt>
                                        </p:tgtEl>
                                        <p:attrNameLst>
                                          <p:attrName>style.visibility</p:attrName>
                                        </p:attrNameLst>
                                      </p:cBhvr>
                                      <p:to>
                                        <p:strVal val="visible"/>
                                      </p:to>
                                    </p:set>
                                    <p:animEffect transition="in" filter="fade">
                                      <p:cBhvr>
                                        <p:cTn id="27" dur="1000"/>
                                        <p:tgtEl>
                                          <p:spTgt spid="97">
                                            <p:txEl>
                                              <p:pRg st="1" end="1"/>
                                            </p:txEl>
                                          </p:spTgt>
                                        </p:tgtEl>
                                      </p:cBhvr>
                                    </p:animEffect>
                                    <p:anim calcmode="lin" valueType="num">
                                      <p:cBhvr>
                                        <p:cTn id="28" dur="1000" fill="hold"/>
                                        <p:tgtEl>
                                          <p:spTgt spid="97">
                                            <p:txEl>
                                              <p:pRg st="1" end="1"/>
                                            </p:txEl>
                                          </p:spTgt>
                                        </p:tgtEl>
                                        <p:attrNameLst>
                                          <p:attrName>ppt_x</p:attrName>
                                        </p:attrNameLst>
                                      </p:cBhvr>
                                      <p:tavLst>
                                        <p:tav tm="0">
                                          <p:val>
                                            <p:strVal val="#ppt_x"/>
                                          </p:val>
                                        </p:tav>
                                        <p:tav tm="100000">
                                          <p:val>
                                            <p:strVal val="#ppt_x"/>
                                          </p:val>
                                        </p:tav>
                                      </p:tavLst>
                                    </p:anim>
                                    <p:anim calcmode="lin" valueType="num">
                                      <p:cBhvr>
                                        <p:cTn id="29" dur="1000" fill="hold"/>
                                        <p:tgtEl>
                                          <p:spTgt spid="97">
                                            <p:txEl>
                                              <p:pRg st="1" end="1"/>
                                            </p:txEl>
                                          </p:spTgt>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97">
                                            <p:txEl>
                                              <p:pRg st="2" end="2"/>
                                            </p:txEl>
                                          </p:spTgt>
                                        </p:tgtEl>
                                        <p:attrNameLst>
                                          <p:attrName>style.visibility</p:attrName>
                                        </p:attrNameLst>
                                      </p:cBhvr>
                                      <p:to>
                                        <p:strVal val="visible"/>
                                      </p:to>
                                    </p:set>
                                    <p:animEffect transition="in" filter="fade">
                                      <p:cBhvr>
                                        <p:cTn id="32" dur="1000"/>
                                        <p:tgtEl>
                                          <p:spTgt spid="97">
                                            <p:txEl>
                                              <p:pRg st="2" end="2"/>
                                            </p:txEl>
                                          </p:spTgt>
                                        </p:tgtEl>
                                      </p:cBhvr>
                                    </p:animEffect>
                                    <p:anim calcmode="lin" valueType="num">
                                      <p:cBhvr>
                                        <p:cTn id="33" dur="1000" fill="hold"/>
                                        <p:tgtEl>
                                          <p:spTgt spid="97">
                                            <p:txEl>
                                              <p:pRg st="2" end="2"/>
                                            </p:txEl>
                                          </p:spTgt>
                                        </p:tgtEl>
                                        <p:attrNameLst>
                                          <p:attrName>ppt_x</p:attrName>
                                        </p:attrNameLst>
                                      </p:cBhvr>
                                      <p:tavLst>
                                        <p:tav tm="0">
                                          <p:val>
                                            <p:strVal val="#ppt_x"/>
                                          </p:val>
                                        </p:tav>
                                        <p:tav tm="100000">
                                          <p:val>
                                            <p:strVal val="#ppt_x"/>
                                          </p:val>
                                        </p:tav>
                                      </p:tavLst>
                                    </p:anim>
                                    <p:anim calcmode="lin" valueType="num">
                                      <p:cBhvr>
                                        <p:cTn id="34" dur="1000" fill="hold"/>
                                        <p:tgtEl>
                                          <p:spTgt spid="97">
                                            <p:txEl>
                                              <p:pRg st="2" end="2"/>
                                            </p:txEl>
                                          </p:spTgt>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97">
                                            <p:txEl>
                                              <p:pRg st="3" end="3"/>
                                            </p:txEl>
                                          </p:spTgt>
                                        </p:tgtEl>
                                        <p:attrNameLst>
                                          <p:attrName>style.visibility</p:attrName>
                                        </p:attrNameLst>
                                      </p:cBhvr>
                                      <p:to>
                                        <p:strVal val="visible"/>
                                      </p:to>
                                    </p:set>
                                    <p:animEffect transition="in" filter="fade">
                                      <p:cBhvr>
                                        <p:cTn id="37" dur="1000"/>
                                        <p:tgtEl>
                                          <p:spTgt spid="97">
                                            <p:txEl>
                                              <p:pRg st="3" end="3"/>
                                            </p:txEl>
                                          </p:spTgt>
                                        </p:tgtEl>
                                      </p:cBhvr>
                                    </p:animEffect>
                                    <p:anim calcmode="lin" valueType="num">
                                      <p:cBhvr>
                                        <p:cTn id="38" dur="1000" fill="hold"/>
                                        <p:tgtEl>
                                          <p:spTgt spid="97">
                                            <p:txEl>
                                              <p:pRg st="3" end="3"/>
                                            </p:txEl>
                                          </p:spTgt>
                                        </p:tgtEl>
                                        <p:attrNameLst>
                                          <p:attrName>ppt_x</p:attrName>
                                        </p:attrNameLst>
                                      </p:cBhvr>
                                      <p:tavLst>
                                        <p:tav tm="0">
                                          <p:val>
                                            <p:strVal val="#ppt_x"/>
                                          </p:val>
                                        </p:tav>
                                        <p:tav tm="100000">
                                          <p:val>
                                            <p:strVal val="#ppt_x"/>
                                          </p:val>
                                        </p:tav>
                                      </p:tavLst>
                                    </p:anim>
                                    <p:anim calcmode="lin" valueType="num">
                                      <p:cBhvr>
                                        <p:cTn id="39" dur="1000" fill="hold"/>
                                        <p:tgtEl>
                                          <p:spTgt spid="97">
                                            <p:txEl>
                                              <p:pRg st="3" end="3"/>
                                            </p:txEl>
                                          </p:spTgt>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1" fill="hold">
                                          <p:stCondLst>
                                            <p:cond delay="0"/>
                                          </p:stCondLst>
                                        </p:cTn>
                                        <p:tgtEl>
                                          <p:spTgt spid="97">
                                            <p:txEl>
                                              <p:pRg st="4" end="4"/>
                                            </p:txEl>
                                          </p:spTgt>
                                        </p:tgtEl>
                                        <p:attrNameLst>
                                          <p:attrName>style.visibility</p:attrName>
                                        </p:attrNameLst>
                                      </p:cBhvr>
                                      <p:to>
                                        <p:strVal val="visible"/>
                                      </p:to>
                                    </p:set>
                                    <p:animEffect transition="in" filter="fade">
                                      <p:cBhvr>
                                        <p:cTn id="42" dur="1000"/>
                                        <p:tgtEl>
                                          <p:spTgt spid="97">
                                            <p:txEl>
                                              <p:pRg st="4" end="4"/>
                                            </p:txEl>
                                          </p:spTgt>
                                        </p:tgtEl>
                                      </p:cBhvr>
                                    </p:animEffect>
                                    <p:anim calcmode="lin" valueType="num">
                                      <p:cBhvr>
                                        <p:cTn id="43" dur="1000" fill="hold"/>
                                        <p:tgtEl>
                                          <p:spTgt spid="97">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97">
                                            <p:txEl>
                                              <p:pRg st="4" end="4"/>
                                            </p:txEl>
                                          </p:spTgt>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0"/>
                                  </p:stCondLst>
                                  <p:childTnLst>
                                    <p:set>
                                      <p:cBhvr>
                                        <p:cTn id="46" dur="1" fill="hold">
                                          <p:stCondLst>
                                            <p:cond delay="0"/>
                                          </p:stCondLst>
                                        </p:cTn>
                                        <p:tgtEl>
                                          <p:spTgt spid="98">
                                            <p:txEl>
                                              <p:pRg st="0" end="0"/>
                                            </p:txEl>
                                          </p:spTgt>
                                        </p:tgtEl>
                                        <p:attrNameLst>
                                          <p:attrName>style.visibility</p:attrName>
                                        </p:attrNameLst>
                                      </p:cBhvr>
                                      <p:to>
                                        <p:strVal val="visible"/>
                                      </p:to>
                                    </p:set>
                                    <p:animEffect transition="in" filter="fade">
                                      <p:cBhvr>
                                        <p:cTn id="47" dur="1000"/>
                                        <p:tgtEl>
                                          <p:spTgt spid="98">
                                            <p:txEl>
                                              <p:pRg st="0" end="0"/>
                                            </p:txEl>
                                          </p:spTgt>
                                        </p:tgtEl>
                                      </p:cBhvr>
                                    </p:animEffect>
                                    <p:anim calcmode="lin" valueType="num">
                                      <p:cBhvr>
                                        <p:cTn id="48" dur="1000" fill="hold"/>
                                        <p:tgtEl>
                                          <p:spTgt spid="98">
                                            <p:txEl>
                                              <p:pRg st="0" end="0"/>
                                            </p:txEl>
                                          </p:spTgt>
                                        </p:tgtEl>
                                        <p:attrNameLst>
                                          <p:attrName>ppt_x</p:attrName>
                                        </p:attrNameLst>
                                      </p:cBhvr>
                                      <p:tavLst>
                                        <p:tav tm="0">
                                          <p:val>
                                            <p:strVal val="#ppt_x"/>
                                          </p:val>
                                        </p:tav>
                                        <p:tav tm="100000">
                                          <p:val>
                                            <p:strVal val="#ppt_x"/>
                                          </p:val>
                                        </p:tav>
                                      </p:tavLst>
                                    </p:anim>
                                    <p:anim calcmode="lin" valueType="num">
                                      <p:cBhvr>
                                        <p:cTn id="49" dur="1000" fill="hold"/>
                                        <p:tgtEl>
                                          <p:spTgt spid="98">
                                            <p:txEl>
                                              <p:pRg st="0" end="0"/>
                                            </p:txEl>
                                          </p:spTgt>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0"/>
                                  </p:stCondLst>
                                  <p:childTnLst>
                                    <p:set>
                                      <p:cBhvr>
                                        <p:cTn id="51" dur="1" fill="hold">
                                          <p:stCondLst>
                                            <p:cond delay="0"/>
                                          </p:stCondLst>
                                        </p:cTn>
                                        <p:tgtEl>
                                          <p:spTgt spid="99">
                                            <p:txEl>
                                              <p:pRg st="0" end="0"/>
                                            </p:txEl>
                                          </p:spTgt>
                                        </p:tgtEl>
                                        <p:attrNameLst>
                                          <p:attrName>style.visibility</p:attrName>
                                        </p:attrNameLst>
                                      </p:cBhvr>
                                      <p:to>
                                        <p:strVal val="visible"/>
                                      </p:to>
                                    </p:set>
                                    <p:animEffect transition="in" filter="fade">
                                      <p:cBhvr>
                                        <p:cTn id="52" dur="1000"/>
                                        <p:tgtEl>
                                          <p:spTgt spid="99">
                                            <p:txEl>
                                              <p:pRg st="0" end="0"/>
                                            </p:txEl>
                                          </p:spTgt>
                                        </p:tgtEl>
                                      </p:cBhvr>
                                    </p:animEffect>
                                    <p:anim calcmode="lin" valueType="num">
                                      <p:cBhvr>
                                        <p:cTn id="53" dur="1000" fill="hold"/>
                                        <p:tgtEl>
                                          <p:spTgt spid="99">
                                            <p:txEl>
                                              <p:pRg st="0" end="0"/>
                                            </p:txEl>
                                          </p:spTgt>
                                        </p:tgtEl>
                                        <p:attrNameLst>
                                          <p:attrName>ppt_x</p:attrName>
                                        </p:attrNameLst>
                                      </p:cBhvr>
                                      <p:tavLst>
                                        <p:tav tm="0">
                                          <p:val>
                                            <p:strVal val="#ppt_x"/>
                                          </p:val>
                                        </p:tav>
                                        <p:tav tm="100000">
                                          <p:val>
                                            <p:strVal val="#ppt_x"/>
                                          </p:val>
                                        </p:tav>
                                      </p:tavLst>
                                    </p:anim>
                                    <p:anim calcmode="lin" valueType="num">
                                      <p:cBhvr>
                                        <p:cTn id="54" dur="1000" fill="hold"/>
                                        <p:tgtEl>
                                          <p:spTgt spid="99">
                                            <p:txEl>
                                              <p:pRg st="0" end="0"/>
                                            </p:txEl>
                                          </p:spTgt>
                                        </p:tgtEl>
                                        <p:attrNameLst>
                                          <p:attrName>ppt_y</p:attrName>
                                        </p:attrNameLst>
                                      </p:cBhvr>
                                      <p:tavLst>
                                        <p:tav tm="0">
                                          <p:val>
                                            <p:strVal val="#ppt_y-.1"/>
                                          </p:val>
                                        </p:tav>
                                        <p:tav tm="100000">
                                          <p:val>
                                            <p:strVal val="#ppt_y"/>
                                          </p:val>
                                        </p:tav>
                                      </p:tavLst>
                                    </p:anim>
                                  </p:childTnLst>
                                </p:cTn>
                              </p:par>
                              <p:par>
                                <p:cTn id="55" presetID="47" presetClass="entr" presetSubtype="0" fill="hold" nodeType="withEffect">
                                  <p:stCondLst>
                                    <p:cond delay="0"/>
                                  </p:stCondLst>
                                  <p:childTnLst>
                                    <p:set>
                                      <p:cBhvr>
                                        <p:cTn id="56" dur="1" fill="hold">
                                          <p:stCondLst>
                                            <p:cond delay="0"/>
                                          </p:stCondLst>
                                        </p:cTn>
                                        <p:tgtEl>
                                          <p:spTgt spid="103"/>
                                        </p:tgtEl>
                                        <p:attrNameLst>
                                          <p:attrName>style.visibility</p:attrName>
                                        </p:attrNameLst>
                                      </p:cBhvr>
                                      <p:to>
                                        <p:strVal val="visible"/>
                                      </p:to>
                                    </p:set>
                                    <p:animEffect transition="in" filter="fade">
                                      <p:cBhvr>
                                        <p:cTn id="57" dur="1000"/>
                                        <p:tgtEl>
                                          <p:spTgt spid="103"/>
                                        </p:tgtEl>
                                      </p:cBhvr>
                                    </p:animEffect>
                                    <p:anim calcmode="lin" valueType="num">
                                      <p:cBhvr>
                                        <p:cTn id="58" dur="1000" fill="hold"/>
                                        <p:tgtEl>
                                          <p:spTgt spid="103"/>
                                        </p:tgtEl>
                                        <p:attrNameLst>
                                          <p:attrName>ppt_x</p:attrName>
                                        </p:attrNameLst>
                                      </p:cBhvr>
                                      <p:tavLst>
                                        <p:tav tm="0">
                                          <p:val>
                                            <p:strVal val="#ppt_x"/>
                                          </p:val>
                                        </p:tav>
                                        <p:tav tm="100000">
                                          <p:val>
                                            <p:strVal val="#ppt_x"/>
                                          </p:val>
                                        </p:tav>
                                      </p:tavLst>
                                    </p:anim>
                                    <p:anim calcmode="lin" valueType="num">
                                      <p:cBhvr>
                                        <p:cTn id="59" dur="1000" fill="hold"/>
                                        <p:tgtEl>
                                          <p:spTgt spid="103"/>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74">
                                            <p:txEl>
                                              <p:pRg st="0" end="0"/>
                                            </p:txEl>
                                          </p:spTgt>
                                        </p:tgtEl>
                                        <p:attrNameLst>
                                          <p:attrName>style.visibility</p:attrName>
                                        </p:attrNameLst>
                                      </p:cBhvr>
                                      <p:to>
                                        <p:strVal val="visible"/>
                                      </p:to>
                                    </p:set>
                                    <p:animEffect transition="in" filter="fade">
                                      <p:cBhvr>
                                        <p:cTn id="62" dur="1000"/>
                                        <p:tgtEl>
                                          <p:spTgt spid="74">
                                            <p:txEl>
                                              <p:pRg st="0" end="0"/>
                                            </p:txEl>
                                          </p:spTgt>
                                        </p:tgtEl>
                                      </p:cBhvr>
                                    </p:animEffect>
                                    <p:anim calcmode="lin" valueType="num">
                                      <p:cBhvr>
                                        <p:cTn id="63" dur="1000" fill="hold"/>
                                        <p:tgtEl>
                                          <p:spTgt spid="74">
                                            <p:txEl>
                                              <p:pRg st="0" end="0"/>
                                            </p:txEl>
                                          </p:spTgt>
                                        </p:tgtEl>
                                        <p:attrNameLst>
                                          <p:attrName>ppt_x</p:attrName>
                                        </p:attrNameLst>
                                      </p:cBhvr>
                                      <p:tavLst>
                                        <p:tav tm="0">
                                          <p:val>
                                            <p:strVal val="#ppt_x"/>
                                          </p:val>
                                        </p:tav>
                                        <p:tav tm="100000">
                                          <p:val>
                                            <p:strVal val="#ppt_x"/>
                                          </p:val>
                                        </p:tav>
                                      </p:tavLst>
                                    </p:anim>
                                    <p:anim calcmode="lin" valueType="num">
                                      <p:cBhvr>
                                        <p:cTn id="64" dur="1000" fill="hold"/>
                                        <p:tgtEl>
                                          <p:spTgt spid="74">
                                            <p:txEl>
                                              <p:pRg st="0" end="0"/>
                                            </p:txEl>
                                          </p:spTgt>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75">
                                            <p:txEl>
                                              <p:pRg st="0" end="0"/>
                                            </p:txEl>
                                          </p:spTgt>
                                        </p:tgtEl>
                                        <p:attrNameLst>
                                          <p:attrName>style.visibility</p:attrName>
                                        </p:attrNameLst>
                                      </p:cBhvr>
                                      <p:to>
                                        <p:strVal val="visible"/>
                                      </p:to>
                                    </p:set>
                                    <p:animEffect transition="in" filter="fade">
                                      <p:cBhvr>
                                        <p:cTn id="67" dur="1000"/>
                                        <p:tgtEl>
                                          <p:spTgt spid="75">
                                            <p:txEl>
                                              <p:pRg st="0" end="0"/>
                                            </p:txEl>
                                          </p:spTgt>
                                        </p:tgtEl>
                                      </p:cBhvr>
                                    </p:animEffect>
                                    <p:anim calcmode="lin" valueType="num">
                                      <p:cBhvr>
                                        <p:cTn id="68" dur="1000" fill="hold"/>
                                        <p:tgtEl>
                                          <p:spTgt spid="75">
                                            <p:txEl>
                                              <p:pRg st="0" end="0"/>
                                            </p:txEl>
                                          </p:spTgt>
                                        </p:tgtEl>
                                        <p:attrNameLst>
                                          <p:attrName>ppt_x</p:attrName>
                                        </p:attrNameLst>
                                      </p:cBhvr>
                                      <p:tavLst>
                                        <p:tav tm="0">
                                          <p:val>
                                            <p:strVal val="#ppt_x"/>
                                          </p:val>
                                        </p:tav>
                                        <p:tav tm="100000">
                                          <p:val>
                                            <p:strVal val="#ppt_x"/>
                                          </p:val>
                                        </p:tav>
                                      </p:tavLst>
                                    </p:anim>
                                    <p:anim calcmode="lin" valueType="num">
                                      <p:cBhvr>
                                        <p:cTn id="69" dur="1000" fill="hold"/>
                                        <p:tgtEl>
                                          <p:spTgt spid="75">
                                            <p:txEl>
                                              <p:pRg st="0" end="0"/>
                                            </p:txEl>
                                          </p:spTgt>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12">
                                            <p:txEl>
                                              <p:pRg st="0" end="0"/>
                                            </p:txEl>
                                          </p:spTgt>
                                        </p:tgtEl>
                                        <p:attrNameLst>
                                          <p:attrName>style.visibility</p:attrName>
                                        </p:attrNameLst>
                                      </p:cBhvr>
                                      <p:to>
                                        <p:strVal val="visible"/>
                                      </p:to>
                                    </p:set>
                                    <p:animEffect transition="in" filter="fade">
                                      <p:cBhvr>
                                        <p:cTn id="72" dur="1000"/>
                                        <p:tgtEl>
                                          <p:spTgt spid="112">
                                            <p:txEl>
                                              <p:pRg st="0" end="0"/>
                                            </p:txEl>
                                          </p:spTgt>
                                        </p:tgtEl>
                                      </p:cBhvr>
                                    </p:animEffect>
                                    <p:anim calcmode="lin" valueType="num">
                                      <p:cBhvr>
                                        <p:cTn id="73" dur="1000" fill="hold"/>
                                        <p:tgtEl>
                                          <p:spTgt spid="112">
                                            <p:txEl>
                                              <p:pRg st="0" end="0"/>
                                            </p:txEl>
                                          </p:spTgt>
                                        </p:tgtEl>
                                        <p:attrNameLst>
                                          <p:attrName>ppt_x</p:attrName>
                                        </p:attrNameLst>
                                      </p:cBhvr>
                                      <p:tavLst>
                                        <p:tav tm="0">
                                          <p:val>
                                            <p:strVal val="#ppt_x"/>
                                          </p:val>
                                        </p:tav>
                                        <p:tav tm="100000">
                                          <p:val>
                                            <p:strVal val="#ppt_x"/>
                                          </p:val>
                                        </p:tav>
                                      </p:tavLst>
                                    </p:anim>
                                    <p:anim calcmode="lin" valueType="num">
                                      <p:cBhvr>
                                        <p:cTn id="74" dur="1000" fill="hold"/>
                                        <p:tgtEl>
                                          <p:spTgt spid="112">
                                            <p:txEl>
                                              <p:pRg st="0" end="0"/>
                                            </p:txEl>
                                          </p:spTgt>
                                        </p:tgtEl>
                                        <p:attrNameLst>
                                          <p:attrName>ppt_y</p:attrName>
                                        </p:attrNameLst>
                                      </p:cBhvr>
                                      <p:tavLst>
                                        <p:tav tm="0">
                                          <p:val>
                                            <p:strVal val="#ppt_y+.1"/>
                                          </p:val>
                                        </p:tav>
                                        <p:tav tm="100000">
                                          <p:val>
                                            <p:strVal val="#ppt_y"/>
                                          </p:val>
                                        </p:tav>
                                      </p:tavLst>
                                    </p:anim>
                                  </p:childTnLst>
                                </p:cTn>
                              </p:par>
                            </p:childTnLst>
                          </p:cTn>
                        </p:par>
                        <p:par>
                          <p:cTn id="75" fill="hold">
                            <p:stCondLst>
                              <p:cond delay="1000"/>
                            </p:stCondLst>
                            <p:childTnLst>
                              <p:par>
                                <p:cTn id="76" presetID="47" presetClass="entr" presetSubtype="0" fill="hold" grpId="0" nodeType="after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fade">
                                      <p:cBhvr>
                                        <p:cTn id="78" dur="1000"/>
                                        <p:tgtEl>
                                          <p:spTgt spid="22"/>
                                        </p:tgtEl>
                                      </p:cBhvr>
                                    </p:animEffect>
                                    <p:anim calcmode="lin" valueType="num">
                                      <p:cBhvr>
                                        <p:cTn id="79" dur="1000" fill="hold"/>
                                        <p:tgtEl>
                                          <p:spTgt spid="22"/>
                                        </p:tgtEl>
                                        <p:attrNameLst>
                                          <p:attrName>ppt_x</p:attrName>
                                        </p:attrNameLst>
                                      </p:cBhvr>
                                      <p:tavLst>
                                        <p:tav tm="0">
                                          <p:val>
                                            <p:strVal val="#ppt_x"/>
                                          </p:val>
                                        </p:tav>
                                        <p:tav tm="100000">
                                          <p:val>
                                            <p:strVal val="#ppt_x"/>
                                          </p:val>
                                        </p:tav>
                                      </p:tavLst>
                                    </p:anim>
                                    <p:anim calcmode="lin" valueType="num">
                                      <p:cBhvr>
                                        <p:cTn id="80" dur="1000" fill="hold"/>
                                        <p:tgtEl>
                                          <p:spTgt spid="22"/>
                                        </p:tgtEl>
                                        <p:attrNameLst>
                                          <p:attrName>ppt_y</p:attrName>
                                        </p:attrNameLst>
                                      </p:cBhvr>
                                      <p:tavLst>
                                        <p:tav tm="0">
                                          <p:val>
                                            <p:strVal val="#ppt_y-.1"/>
                                          </p:val>
                                        </p:tav>
                                        <p:tav tm="100000">
                                          <p:val>
                                            <p:strVal val="#ppt_y"/>
                                          </p:val>
                                        </p:tav>
                                      </p:tavLst>
                                    </p:anim>
                                  </p:childTnLst>
                                </p:cTn>
                              </p:par>
                              <p:par>
                                <p:cTn id="81" presetID="47" presetClass="entr" presetSubtype="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1000"/>
                                        <p:tgtEl>
                                          <p:spTgt spid="23"/>
                                        </p:tgtEl>
                                      </p:cBhvr>
                                    </p:animEffect>
                                    <p:anim calcmode="lin" valueType="num">
                                      <p:cBhvr>
                                        <p:cTn id="84" dur="1000" fill="hold"/>
                                        <p:tgtEl>
                                          <p:spTgt spid="23"/>
                                        </p:tgtEl>
                                        <p:attrNameLst>
                                          <p:attrName>ppt_x</p:attrName>
                                        </p:attrNameLst>
                                      </p:cBhvr>
                                      <p:tavLst>
                                        <p:tav tm="0">
                                          <p:val>
                                            <p:strVal val="#ppt_x"/>
                                          </p:val>
                                        </p:tav>
                                        <p:tav tm="100000">
                                          <p:val>
                                            <p:strVal val="#ppt_x"/>
                                          </p:val>
                                        </p:tav>
                                      </p:tavLst>
                                    </p:anim>
                                    <p:anim calcmode="lin" valueType="num">
                                      <p:cBhvr>
                                        <p:cTn id="85" dur="1000" fill="hold"/>
                                        <p:tgtEl>
                                          <p:spTgt spid="23"/>
                                        </p:tgtEl>
                                        <p:attrNameLst>
                                          <p:attrName>ppt_y</p:attrName>
                                        </p:attrNameLst>
                                      </p:cBhvr>
                                      <p:tavLst>
                                        <p:tav tm="0">
                                          <p:val>
                                            <p:strVal val="#ppt_y-.1"/>
                                          </p:val>
                                        </p:tav>
                                        <p:tav tm="100000">
                                          <p:val>
                                            <p:strVal val="#ppt_y"/>
                                          </p:val>
                                        </p:tav>
                                      </p:tavLst>
                                    </p:anim>
                                  </p:childTnLst>
                                </p:cTn>
                              </p:par>
                              <p:par>
                                <p:cTn id="86" presetID="47" presetClass="entr" presetSubtype="0" fill="hold" grpId="0" nodeType="withEffect">
                                  <p:stCondLst>
                                    <p:cond delay="0"/>
                                  </p:stCondLst>
                                  <p:childTnLst>
                                    <p:set>
                                      <p:cBhvr>
                                        <p:cTn id="87" dur="1" fill="hold">
                                          <p:stCondLst>
                                            <p:cond delay="0"/>
                                          </p:stCondLst>
                                        </p:cTn>
                                        <p:tgtEl>
                                          <p:spTgt spid="24"/>
                                        </p:tgtEl>
                                        <p:attrNameLst>
                                          <p:attrName>style.visibility</p:attrName>
                                        </p:attrNameLst>
                                      </p:cBhvr>
                                      <p:to>
                                        <p:strVal val="visible"/>
                                      </p:to>
                                    </p:set>
                                    <p:animEffect transition="in" filter="fade">
                                      <p:cBhvr>
                                        <p:cTn id="88" dur="1000"/>
                                        <p:tgtEl>
                                          <p:spTgt spid="24"/>
                                        </p:tgtEl>
                                      </p:cBhvr>
                                    </p:animEffect>
                                    <p:anim calcmode="lin" valueType="num">
                                      <p:cBhvr>
                                        <p:cTn id="89" dur="1000" fill="hold"/>
                                        <p:tgtEl>
                                          <p:spTgt spid="24"/>
                                        </p:tgtEl>
                                        <p:attrNameLst>
                                          <p:attrName>ppt_x</p:attrName>
                                        </p:attrNameLst>
                                      </p:cBhvr>
                                      <p:tavLst>
                                        <p:tav tm="0">
                                          <p:val>
                                            <p:strVal val="#ppt_x"/>
                                          </p:val>
                                        </p:tav>
                                        <p:tav tm="100000">
                                          <p:val>
                                            <p:strVal val="#ppt_x"/>
                                          </p:val>
                                        </p:tav>
                                      </p:tavLst>
                                    </p:anim>
                                    <p:anim calcmode="lin" valueType="num">
                                      <p:cBhvr>
                                        <p:cTn id="90" dur="1000" fill="hold"/>
                                        <p:tgtEl>
                                          <p:spTgt spid="24"/>
                                        </p:tgtEl>
                                        <p:attrNameLst>
                                          <p:attrName>ppt_y</p:attrName>
                                        </p:attrNameLst>
                                      </p:cBhvr>
                                      <p:tavLst>
                                        <p:tav tm="0">
                                          <p:val>
                                            <p:strVal val="#ppt_y-.1"/>
                                          </p:val>
                                        </p:tav>
                                        <p:tav tm="100000">
                                          <p:val>
                                            <p:strVal val="#ppt_y"/>
                                          </p:val>
                                        </p:tav>
                                      </p:tavLst>
                                    </p:anim>
                                  </p:childTnLst>
                                </p:cTn>
                              </p:par>
                              <p:par>
                                <p:cTn id="91" presetID="47" presetClass="entr" presetSubtype="0" fill="hold" grpId="0" nodeType="withEffect">
                                  <p:stCondLst>
                                    <p:cond delay="0"/>
                                  </p:stCondLst>
                                  <p:childTnLst>
                                    <p:set>
                                      <p:cBhvr>
                                        <p:cTn id="92" dur="1" fill="hold">
                                          <p:stCondLst>
                                            <p:cond delay="0"/>
                                          </p:stCondLst>
                                        </p:cTn>
                                        <p:tgtEl>
                                          <p:spTgt spid="25">
                                            <p:txEl>
                                              <p:pRg st="0" end="0"/>
                                            </p:txEl>
                                          </p:spTgt>
                                        </p:tgtEl>
                                        <p:attrNameLst>
                                          <p:attrName>style.visibility</p:attrName>
                                        </p:attrNameLst>
                                      </p:cBhvr>
                                      <p:to>
                                        <p:strVal val="visible"/>
                                      </p:to>
                                    </p:set>
                                    <p:animEffect transition="in" filter="fade">
                                      <p:cBhvr>
                                        <p:cTn id="93" dur="1000"/>
                                        <p:tgtEl>
                                          <p:spTgt spid="25">
                                            <p:txEl>
                                              <p:pRg st="0" end="0"/>
                                            </p:txEl>
                                          </p:spTgt>
                                        </p:tgtEl>
                                      </p:cBhvr>
                                    </p:animEffect>
                                    <p:anim calcmode="lin" valueType="num">
                                      <p:cBhvr>
                                        <p:cTn id="94" dur="10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95" dur="1000" fill="hold"/>
                                        <p:tgtEl>
                                          <p:spTgt spid="25">
                                            <p:txEl>
                                              <p:pRg st="0" end="0"/>
                                            </p:txEl>
                                          </p:spTgt>
                                        </p:tgtEl>
                                        <p:attrNameLst>
                                          <p:attrName>ppt_y</p:attrName>
                                        </p:attrNameLst>
                                      </p:cBhvr>
                                      <p:tavLst>
                                        <p:tav tm="0">
                                          <p:val>
                                            <p:strVal val="#ppt_y-.1"/>
                                          </p:val>
                                        </p:tav>
                                        <p:tav tm="100000">
                                          <p:val>
                                            <p:strVal val="#ppt_y"/>
                                          </p:val>
                                        </p:tav>
                                      </p:tavLst>
                                    </p:anim>
                                  </p:childTnLst>
                                </p:cTn>
                              </p:par>
                              <p:par>
                                <p:cTn id="96" presetID="47" presetClass="entr" presetSubtype="0" fill="hold" grpId="0" nodeType="withEffect">
                                  <p:stCondLst>
                                    <p:cond delay="0"/>
                                  </p:stCondLst>
                                  <p:childTnLst>
                                    <p:set>
                                      <p:cBhvr>
                                        <p:cTn id="97" dur="1" fill="hold">
                                          <p:stCondLst>
                                            <p:cond delay="0"/>
                                          </p:stCondLst>
                                        </p:cTn>
                                        <p:tgtEl>
                                          <p:spTgt spid="25">
                                            <p:txEl>
                                              <p:pRg st="1" end="1"/>
                                            </p:txEl>
                                          </p:spTgt>
                                        </p:tgtEl>
                                        <p:attrNameLst>
                                          <p:attrName>style.visibility</p:attrName>
                                        </p:attrNameLst>
                                      </p:cBhvr>
                                      <p:to>
                                        <p:strVal val="visible"/>
                                      </p:to>
                                    </p:set>
                                    <p:animEffect transition="in" filter="fade">
                                      <p:cBhvr>
                                        <p:cTn id="98" dur="1000"/>
                                        <p:tgtEl>
                                          <p:spTgt spid="25">
                                            <p:txEl>
                                              <p:pRg st="1" end="1"/>
                                            </p:txEl>
                                          </p:spTgt>
                                        </p:tgtEl>
                                      </p:cBhvr>
                                    </p:animEffect>
                                    <p:anim calcmode="lin" valueType="num">
                                      <p:cBhvr>
                                        <p:cTn id="99" dur="1000" fill="hold"/>
                                        <p:tgtEl>
                                          <p:spTgt spid="25">
                                            <p:txEl>
                                              <p:pRg st="1" end="1"/>
                                            </p:txEl>
                                          </p:spTgt>
                                        </p:tgtEl>
                                        <p:attrNameLst>
                                          <p:attrName>ppt_x</p:attrName>
                                        </p:attrNameLst>
                                      </p:cBhvr>
                                      <p:tavLst>
                                        <p:tav tm="0">
                                          <p:val>
                                            <p:strVal val="#ppt_x"/>
                                          </p:val>
                                        </p:tav>
                                        <p:tav tm="100000">
                                          <p:val>
                                            <p:strVal val="#ppt_x"/>
                                          </p:val>
                                        </p:tav>
                                      </p:tavLst>
                                    </p:anim>
                                    <p:anim calcmode="lin" valueType="num">
                                      <p:cBhvr>
                                        <p:cTn id="100" dur="1000" fill="hold"/>
                                        <p:tgtEl>
                                          <p:spTgt spid="25">
                                            <p:txEl>
                                              <p:pRg st="1" end="1"/>
                                            </p:txEl>
                                          </p:spTgt>
                                        </p:tgtEl>
                                        <p:attrNameLst>
                                          <p:attrName>ppt_y</p:attrName>
                                        </p:attrNameLst>
                                      </p:cBhvr>
                                      <p:tavLst>
                                        <p:tav tm="0">
                                          <p:val>
                                            <p:strVal val="#ppt_y-.1"/>
                                          </p:val>
                                        </p:tav>
                                        <p:tav tm="100000">
                                          <p:val>
                                            <p:strVal val="#ppt_y"/>
                                          </p:val>
                                        </p:tav>
                                      </p:tavLst>
                                    </p:anim>
                                  </p:childTnLst>
                                </p:cTn>
                              </p:par>
                              <p:par>
                                <p:cTn id="101" presetID="47" presetClass="entr" presetSubtype="0" fill="hold" grpId="0" nodeType="withEffect">
                                  <p:stCondLst>
                                    <p:cond delay="0"/>
                                  </p:stCondLst>
                                  <p:childTnLst>
                                    <p:set>
                                      <p:cBhvr>
                                        <p:cTn id="102" dur="1" fill="hold">
                                          <p:stCondLst>
                                            <p:cond delay="0"/>
                                          </p:stCondLst>
                                        </p:cTn>
                                        <p:tgtEl>
                                          <p:spTgt spid="25">
                                            <p:txEl>
                                              <p:pRg st="2" end="2"/>
                                            </p:txEl>
                                          </p:spTgt>
                                        </p:tgtEl>
                                        <p:attrNameLst>
                                          <p:attrName>style.visibility</p:attrName>
                                        </p:attrNameLst>
                                      </p:cBhvr>
                                      <p:to>
                                        <p:strVal val="visible"/>
                                      </p:to>
                                    </p:set>
                                    <p:animEffect transition="in" filter="fade">
                                      <p:cBhvr>
                                        <p:cTn id="103" dur="1000"/>
                                        <p:tgtEl>
                                          <p:spTgt spid="25">
                                            <p:txEl>
                                              <p:pRg st="2" end="2"/>
                                            </p:txEl>
                                          </p:spTgt>
                                        </p:tgtEl>
                                      </p:cBhvr>
                                    </p:animEffect>
                                    <p:anim calcmode="lin" valueType="num">
                                      <p:cBhvr>
                                        <p:cTn id="104" dur="1000" fill="hold"/>
                                        <p:tgtEl>
                                          <p:spTgt spid="25">
                                            <p:txEl>
                                              <p:pRg st="2" end="2"/>
                                            </p:txEl>
                                          </p:spTgt>
                                        </p:tgtEl>
                                        <p:attrNameLst>
                                          <p:attrName>ppt_x</p:attrName>
                                        </p:attrNameLst>
                                      </p:cBhvr>
                                      <p:tavLst>
                                        <p:tav tm="0">
                                          <p:val>
                                            <p:strVal val="#ppt_x"/>
                                          </p:val>
                                        </p:tav>
                                        <p:tav tm="100000">
                                          <p:val>
                                            <p:strVal val="#ppt_x"/>
                                          </p:val>
                                        </p:tav>
                                      </p:tavLst>
                                    </p:anim>
                                    <p:anim calcmode="lin" valueType="num">
                                      <p:cBhvr>
                                        <p:cTn id="105" dur="1000" fill="hold"/>
                                        <p:tgtEl>
                                          <p:spTgt spid="25">
                                            <p:txEl>
                                              <p:pRg st="2" end="2"/>
                                            </p:txEl>
                                          </p:spTgt>
                                        </p:tgtEl>
                                        <p:attrNameLst>
                                          <p:attrName>ppt_y</p:attrName>
                                        </p:attrNameLst>
                                      </p:cBhvr>
                                      <p:tavLst>
                                        <p:tav tm="0">
                                          <p:val>
                                            <p:strVal val="#ppt_y-.1"/>
                                          </p:val>
                                        </p:tav>
                                        <p:tav tm="100000">
                                          <p:val>
                                            <p:strVal val="#ppt_y"/>
                                          </p:val>
                                        </p:tav>
                                      </p:tavLst>
                                    </p:anim>
                                  </p:childTnLst>
                                </p:cTn>
                              </p:par>
                              <p:par>
                                <p:cTn id="106" presetID="47" presetClass="entr" presetSubtype="0" fill="hold" grpId="0" nodeType="withEffect">
                                  <p:stCondLst>
                                    <p:cond delay="0"/>
                                  </p:stCondLst>
                                  <p:childTnLst>
                                    <p:set>
                                      <p:cBhvr>
                                        <p:cTn id="107" dur="1" fill="hold">
                                          <p:stCondLst>
                                            <p:cond delay="0"/>
                                          </p:stCondLst>
                                        </p:cTn>
                                        <p:tgtEl>
                                          <p:spTgt spid="25">
                                            <p:txEl>
                                              <p:pRg st="3" end="3"/>
                                            </p:txEl>
                                          </p:spTgt>
                                        </p:tgtEl>
                                        <p:attrNameLst>
                                          <p:attrName>style.visibility</p:attrName>
                                        </p:attrNameLst>
                                      </p:cBhvr>
                                      <p:to>
                                        <p:strVal val="visible"/>
                                      </p:to>
                                    </p:set>
                                    <p:animEffect transition="in" filter="fade">
                                      <p:cBhvr>
                                        <p:cTn id="108" dur="1000"/>
                                        <p:tgtEl>
                                          <p:spTgt spid="25">
                                            <p:txEl>
                                              <p:pRg st="3" end="3"/>
                                            </p:txEl>
                                          </p:spTgt>
                                        </p:tgtEl>
                                      </p:cBhvr>
                                    </p:animEffect>
                                    <p:anim calcmode="lin" valueType="num">
                                      <p:cBhvr>
                                        <p:cTn id="109" dur="1000" fill="hold"/>
                                        <p:tgtEl>
                                          <p:spTgt spid="25">
                                            <p:txEl>
                                              <p:pRg st="3" end="3"/>
                                            </p:txEl>
                                          </p:spTgt>
                                        </p:tgtEl>
                                        <p:attrNameLst>
                                          <p:attrName>ppt_x</p:attrName>
                                        </p:attrNameLst>
                                      </p:cBhvr>
                                      <p:tavLst>
                                        <p:tav tm="0">
                                          <p:val>
                                            <p:strVal val="#ppt_x"/>
                                          </p:val>
                                        </p:tav>
                                        <p:tav tm="100000">
                                          <p:val>
                                            <p:strVal val="#ppt_x"/>
                                          </p:val>
                                        </p:tav>
                                      </p:tavLst>
                                    </p:anim>
                                    <p:anim calcmode="lin" valueType="num">
                                      <p:cBhvr>
                                        <p:cTn id="110" dur="1000" fill="hold"/>
                                        <p:tgtEl>
                                          <p:spTgt spid="25">
                                            <p:txEl>
                                              <p:pRg st="3" end="3"/>
                                            </p:txEl>
                                          </p:spTgt>
                                        </p:tgtEl>
                                        <p:attrNameLst>
                                          <p:attrName>ppt_y</p:attrName>
                                        </p:attrNameLst>
                                      </p:cBhvr>
                                      <p:tavLst>
                                        <p:tav tm="0">
                                          <p:val>
                                            <p:strVal val="#ppt_y-.1"/>
                                          </p:val>
                                        </p:tav>
                                        <p:tav tm="100000">
                                          <p:val>
                                            <p:strVal val="#ppt_y"/>
                                          </p:val>
                                        </p:tav>
                                      </p:tavLst>
                                    </p:anim>
                                  </p:childTnLst>
                                </p:cTn>
                              </p:par>
                              <p:par>
                                <p:cTn id="111" presetID="47" presetClass="entr" presetSubtype="0" fill="hold" grpId="0" nodeType="withEffect">
                                  <p:stCondLst>
                                    <p:cond delay="0"/>
                                  </p:stCondLst>
                                  <p:childTnLst>
                                    <p:set>
                                      <p:cBhvr>
                                        <p:cTn id="112" dur="1" fill="hold">
                                          <p:stCondLst>
                                            <p:cond delay="0"/>
                                          </p:stCondLst>
                                        </p:cTn>
                                        <p:tgtEl>
                                          <p:spTgt spid="25">
                                            <p:txEl>
                                              <p:pRg st="4" end="4"/>
                                            </p:txEl>
                                          </p:spTgt>
                                        </p:tgtEl>
                                        <p:attrNameLst>
                                          <p:attrName>style.visibility</p:attrName>
                                        </p:attrNameLst>
                                      </p:cBhvr>
                                      <p:to>
                                        <p:strVal val="visible"/>
                                      </p:to>
                                    </p:set>
                                    <p:animEffect transition="in" filter="fade">
                                      <p:cBhvr>
                                        <p:cTn id="113" dur="1000"/>
                                        <p:tgtEl>
                                          <p:spTgt spid="25">
                                            <p:txEl>
                                              <p:pRg st="4" end="4"/>
                                            </p:txEl>
                                          </p:spTgt>
                                        </p:tgtEl>
                                      </p:cBhvr>
                                    </p:animEffect>
                                    <p:anim calcmode="lin" valueType="num">
                                      <p:cBhvr>
                                        <p:cTn id="114" dur="1000" fill="hold"/>
                                        <p:tgtEl>
                                          <p:spTgt spid="25">
                                            <p:txEl>
                                              <p:pRg st="4" end="4"/>
                                            </p:txEl>
                                          </p:spTgt>
                                        </p:tgtEl>
                                        <p:attrNameLst>
                                          <p:attrName>ppt_x</p:attrName>
                                        </p:attrNameLst>
                                      </p:cBhvr>
                                      <p:tavLst>
                                        <p:tav tm="0">
                                          <p:val>
                                            <p:strVal val="#ppt_x"/>
                                          </p:val>
                                        </p:tav>
                                        <p:tav tm="100000">
                                          <p:val>
                                            <p:strVal val="#ppt_x"/>
                                          </p:val>
                                        </p:tav>
                                      </p:tavLst>
                                    </p:anim>
                                    <p:anim calcmode="lin" valueType="num">
                                      <p:cBhvr>
                                        <p:cTn id="115" dur="1000" fill="hold"/>
                                        <p:tgtEl>
                                          <p:spTgt spid="25">
                                            <p:txEl>
                                              <p:pRg st="4" end="4"/>
                                            </p:txEl>
                                          </p:spTgt>
                                        </p:tgtEl>
                                        <p:attrNameLst>
                                          <p:attrName>ppt_y</p:attrName>
                                        </p:attrNameLst>
                                      </p:cBhvr>
                                      <p:tavLst>
                                        <p:tav tm="0">
                                          <p:val>
                                            <p:strVal val="#ppt_y-.1"/>
                                          </p:val>
                                        </p:tav>
                                        <p:tav tm="100000">
                                          <p:val>
                                            <p:strVal val="#ppt_y"/>
                                          </p:val>
                                        </p:tav>
                                      </p:tavLst>
                                    </p:anim>
                                  </p:childTnLst>
                                </p:cTn>
                              </p:par>
                              <p:par>
                                <p:cTn id="116" presetID="47" presetClass="entr" presetSubtype="0" fill="hold" grpId="0" nodeType="withEffect">
                                  <p:stCondLst>
                                    <p:cond delay="0"/>
                                  </p:stCondLst>
                                  <p:childTnLst>
                                    <p:set>
                                      <p:cBhvr>
                                        <p:cTn id="117" dur="1" fill="hold">
                                          <p:stCondLst>
                                            <p:cond delay="0"/>
                                          </p:stCondLst>
                                        </p:cTn>
                                        <p:tgtEl>
                                          <p:spTgt spid="26">
                                            <p:txEl>
                                              <p:pRg st="0" end="0"/>
                                            </p:txEl>
                                          </p:spTgt>
                                        </p:tgtEl>
                                        <p:attrNameLst>
                                          <p:attrName>style.visibility</p:attrName>
                                        </p:attrNameLst>
                                      </p:cBhvr>
                                      <p:to>
                                        <p:strVal val="visible"/>
                                      </p:to>
                                    </p:set>
                                    <p:animEffect transition="in" filter="fade">
                                      <p:cBhvr>
                                        <p:cTn id="118" dur="1000"/>
                                        <p:tgtEl>
                                          <p:spTgt spid="26">
                                            <p:txEl>
                                              <p:pRg st="0" end="0"/>
                                            </p:txEl>
                                          </p:spTgt>
                                        </p:tgtEl>
                                      </p:cBhvr>
                                    </p:animEffect>
                                    <p:anim calcmode="lin" valueType="num">
                                      <p:cBhvr>
                                        <p:cTn id="119" dur="10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120" dur="1000" fill="hold"/>
                                        <p:tgtEl>
                                          <p:spTgt spid="26">
                                            <p:txEl>
                                              <p:pRg st="0" end="0"/>
                                            </p:txEl>
                                          </p:spTgt>
                                        </p:tgtEl>
                                        <p:attrNameLst>
                                          <p:attrName>ppt_y</p:attrName>
                                        </p:attrNameLst>
                                      </p:cBhvr>
                                      <p:tavLst>
                                        <p:tav tm="0">
                                          <p:val>
                                            <p:strVal val="#ppt_y-.1"/>
                                          </p:val>
                                        </p:tav>
                                        <p:tav tm="100000">
                                          <p:val>
                                            <p:strVal val="#ppt_y"/>
                                          </p:val>
                                        </p:tav>
                                      </p:tavLst>
                                    </p:anim>
                                  </p:childTnLst>
                                </p:cTn>
                              </p:par>
                              <p:par>
                                <p:cTn id="121" presetID="47" presetClass="entr" presetSubtype="0" fill="hold" grpId="0" nodeType="withEffect">
                                  <p:stCondLst>
                                    <p:cond delay="0"/>
                                  </p:stCondLst>
                                  <p:childTnLst>
                                    <p:set>
                                      <p:cBhvr>
                                        <p:cTn id="122" dur="1" fill="hold">
                                          <p:stCondLst>
                                            <p:cond delay="0"/>
                                          </p:stCondLst>
                                        </p:cTn>
                                        <p:tgtEl>
                                          <p:spTgt spid="28">
                                            <p:txEl>
                                              <p:pRg st="0" end="0"/>
                                            </p:txEl>
                                          </p:spTgt>
                                        </p:tgtEl>
                                        <p:attrNameLst>
                                          <p:attrName>style.visibility</p:attrName>
                                        </p:attrNameLst>
                                      </p:cBhvr>
                                      <p:to>
                                        <p:strVal val="visible"/>
                                      </p:to>
                                    </p:set>
                                    <p:animEffect transition="in" filter="fade">
                                      <p:cBhvr>
                                        <p:cTn id="123" dur="1000"/>
                                        <p:tgtEl>
                                          <p:spTgt spid="28">
                                            <p:txEl>
                                              <p:pRg st="0" end="0"/>
                                            </p:txEl>
                                          </p:spTgt>
                                        </p:tgtEl>
                                      </p:cBhvr>
                                    </p:animEffect>
                                    <p:anim calcmode="lin" valueType="num">
                                      <p:cBhvr>
                                        <p:cTn id="124" dur="10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25" dur="1000" fill="hold"/>
                                        <p:tgtEl>
                                          <p:spTgt spid="28">
                                            <p:txEl>
                                              <p:pRg st="0" end="0"/>
                                            </p:txEl>
                                          </p:spTgt>
                                        </p:tgtEl>
                                        <p:attrNameLst>
                                          <p:attrName>ppt_y</p:attrName>
                                        </p:attrNameLst>
                                      </p:cBhvr>
                                      <p:tavLst>
                                        <p:tav tm="0">
                                          <p:val>
                                            <p:strVal val="#ppt_y-.1"/>
                                          </p:val>
                                        </p:tav>
                                        <p:tav tm="100000">
                                          <p:val>
                                            <p:strVal val="#ppt_y"/>
                                          </p:val>
                                        </p:tav>
                                      </p:tavLst>
                                    </p:anim>
                                  </p:childTnLst>
                                </p:cTn>
                              </p:par>
                            </p:childTnLst>
                          </p:cTn>
                        </p:par>
                        <p:par>
                          <p:cTn id="126" fill="hold">
                            <p:stCondLst>
                              <p:cond delay="2000"/>
                            </p:stCondLst>
                            <p:childTnLst>
                              <p:par>
                                <p:cTn id="127" presetID="47" presetClass="entr" presetSubtype="0" fill="hold" grpId="0" nodeType="afterEffect">
                                  <p:stCondLst>
                                    <p:cond delay="0"/>
                                  </p:stCondLst>
                                  <p:childTnLst>
                                    <p:set>
                                      <p:cBhvr>
                                        <p:cTn id="128" dur="1" fill="hold">
                                          <p:stCondLst>
                                            <p:cond delay="0"/>
                                          </p:stCondLst>
                                        </p:cTn>
                                        <p:tgtEl>
                                          <p:spTgt spid="29"/>
                                        </p:tgtEl>
                                        <p:attrNameLst>
                                          <p:attrName>style.visibility</p:attrName>
                                        </p:attrNameLst>
                                      </p:cBhvr>
                                      <p:to>
                                        <p:strVal val="visible"/>
                                      </p:to>
                                    </p:set>
                                    <p:animEffect transition="in" filter="fade">
                                      <p:cBhvr>
                                        <p:cTn id="129" dur="1000"/>
                                        <p:tgtEl>
                                          <p:spTgt spid="29"/>
                                        </p:tgtEl>
                                      </p:cBhvr>
                                    </p:animEffect>
                                    <p:anim calcmode="lin" valueType="num">
                                      <p:cBhvr>
                                        <p:cTn id="130" dur="1000" fill="hold"/>
                                        <p:tgtEl>
                                          <p:spTgt spid="29"/>
                                        </p:tgtEl>
                                        <p:attrNameLst>
                                          <p:attrName>ppt_x</p:attrName>
                                        </p:attrNameLst>
                                      </p:cBhvr>
                                      <p:tavLst>
                                        <p:tav tm="0">
                                          <p:val>
                                            <p:strVal val="#ppt_x"/>
                                          </p:val>
                                        </p:tav>
                                        <p:tav tm="100000">
                                          <p:val>
                                            <p:strVal val="#ppt_x"/>
                                          </p:val>
                                        </p:tav>
                                      </p:tavLst>
                                    </p:anim>
                                    <p:anim calcmode="lin" valueType="num">
                                      <p:cBhvr>
                                        <p:cTn id="131" dur="1000" fill="hold"/>
                                        <p:tgtEl>
                                          <p:spTgt spid="29"/>
                                        </p:tgtEl>
                                        <p:attrNameLst>
                                          <p:attrName>ppt_y</p:attrName>
                                        </p:attrNameLst>
                                      </p:cBhvr>
                                      <p:tavLst>
                                        <p:tav tm="0">
                                          <p:val>
                                            <p:strVal val="#ppt_y-.1"/>
                                          </p:val>
                                        </p:tav>
                                        <p:tav tm="100000">
                                          <p:val>
                                            <p:strVal val="#ppt_y"/>
                                          </p:val>
                                        </p:tav>
                                      </p:tavLst>
                                    </p:anim>
                                  </p:childTnLst>
                                </p:cTn>
                              </p:par>
                              <p:par>
                                <p:cTn id="132" presetID="47" presetClass="entr" presetSubtype="0" fill="hold" grpId="0" nodeType="withEffect">
                                  <p:stCondLst>
                                    <p:cond delay="0"/>
                                  </p:stCondLst>
                                  <p:childTnLst>
                                    <p:set>
                                      <p:cBhvr>
                                        <p:cTn id="133" dur="1" fill="hold">
                                          <p:stCondLst>
                                            <p:cond delay="0"/>
                                          </p:stCondLst>
                                        </p:cTn>
                                        <p:tgtEl>
                                          <p:spTgt spid="30"/>
                                        </p:tgtEl>
                                        <p:attrNameLst>
                                          <p:attrName>style.visibility</p:attrName>
                                        </p:attrNameLst>
                                      </p:cBhvr>
                                      <p:to>
                                        <p:strVal val="visible"/>
                                      </p:to>
                                    </p:set>
                                    <p:animEffect transition="in" filter="fade">
                                      <p:cBhvr>
                                        <p:cTn id="134" dur="1000"/>
                                        <p:tgtEl>
                                          <p:spTgt spid="30"/>
                                        </p:tgtEl>
                                      </p:cBhvr>
                                    </p:animEffect>
                                    <p:anim calcmode="lin" valueType="num">
                                      <p:cBhvr>
                                        <p:cTn id="135" dur="1000" fill="hold"/>
                                        <p:tgtEl>
                                          <p:spTgt spid="30"/>
                                        </p:tgtEl>
                                        <p:attrNameLst>
                                          <p:attrName>ppt_x</p:attrName>
                                        </p:attrNameLst>
                                      </p:cBhvr>
                                      <p:tavLst>
                                        <p:tav tm="0">
                                          <p:val>
                                            <p:strVal val="#ppt_x"/>
                                          </p:val>
                                        </p:tav>
                                        <p:tav tm="100000">
                                          <p:val>
                                            <p:strVal val="#ppt_x"/>
                                          </p:val>
                                        </p:tav>
                                      </p:tavLst>
                                    </p:anim>
                                    <p:anim calcmode="lin" valueType="num">
                                      <p:cBhvr>
                                        <p:cTn id="136" dur="1000" fill="hold"/>
                                        <p:tgtEl>
                                          <p:spTgt spid="30"/>
                                        </p:tgtEl>
                                        <p:attrNameLst>
                                          <p:attrName>ppt_y</p:attrName>
                                        </p:attrNameLst>
                                      </p:cBhvr>
                                      <p:tavLst>
                                        <p:tav tm="0">
                                          <p:val>
                                            <p:strVal val="#ppt_y-.1"/>
                                          </p:val>
                                        </p:tav>
                                        <p:tav tm="100000">
                                          <p:val>
                                            <p:strVal val="#ppt_y"/>
                                          </p:val>
                                        </p:tav>
                                      </p:tavLst>
                                    </p:anim>
                                  </p:childTnLst>
                                </p:cTn>
                              </p:par>
                              <p:par>
                                <p:cTn id="137" presetID="47" presetClass="entr" presetSubtype="0" fill="hold" grpId="0" nodeType="withEffect">
                                  <p:stCondLst>
                                    <p:cond delay="0"/>
                                  </p:stCondLst>
                                  <p:childTnLst>
                                    <p:set>
                                      <p:cBhvr>
                                        <p:cTn id="138" dur="1" fill="hold">
                                          <p:stCondLst>
                                            <p:cond delay="0"/>
                                          </p:stCondLst>
                                        </p:cTn>
                                        <p:tgtEl>
                                          <p:spTgt spid="31"/>
                                        </p:tgtEl>
                                        <p:attrNameLst>
                                          <p:attrName>style.visibility</p:attrName>
                                        </p:attrNameLst>
                                      </p:cBhvr>
                                      <p:to>
                                        <p:strVal val="visible"/>
                                      </p:to>
                                    </p:set>
                                    <p:animEffect transition="in" filter="fade">
                                      <p:cBhvr>
                                        <p:cTn id="139" dur="1000"/>
                                        <p:tgtEl>
                                          <p:spTgt spid="31"/>
                                        </p:tgtEl>
                                      </p:cBhvr>
                                    </p:animEffect>
                                    <p:anim calcmode="lin" valueType="num">
                                      <p:cBhvr>
                                        <p:cTn id="140" dur="1000" fill="hold"/>
                                        <p:tgtEl>
                                          <p:spTgt spid="31"/>
                                        </p:tgtEl>
                                        <p:attrNameLst>
                                          <p:attrName>ppt_x</p:attrName>
                                        </p:attrNameLst>
                                      </p:cBhvr>
                                      <p:tavLst>
                                        <p:tav tm="0">
                                          <p:val>
                                            <p:strVal val="#ppt_x"/>
                                          </p:val>
                                        </p:tav>
                                        <p:tav tm="100000">
                                          <p:val>
                                            <p:strVal val="#ppt_x"/>
                                          </p:val>
                                        </p:tav>
                                      </p:tavLst>
                                    </p:anim>
                                    <p:anim calcmode="lin" valueType="num">
                                      <p:cBhvr>
                                        <p:cTn id="141" dur="1000" fill="hold"/>
                                        <p:tgtEl>
                                          <p:spTgt spid="31"/>
                                        </p:tgtEl>
                                        <p:attrNameLst>
                                          <p:attrName>ppt_y</p:attrName>
                                        </p:attrNameLst>
                                      </p:cBhvr>
                                      <p:tavLst>
                                        <p:tav tm="0">
                                          <p:val>
                                            <p:strVal val="#ppt_y-.1"/>
                                          </p:val>
                                        </p:tav>
                                        <p:tav tm="100000">
                                          <p:val>
                                            <p:strVal val="#ppt_y"/>
                                          </p:val>
                                        </p:tav>
                                      </p:tavLst>
                                    </p:anim>
                                  </p:childTnLst>
                                </p:cTn>
                              </p:par>
                              <p:par>
                                <p:cTn id="142" presetID="47" presetClass="entr" presetSubtype="0" fill="hold" grpId="0" nodeType="withEffect">
                                  <p:stCondLst>
                                    <p:cond delay="0"/>
                                  </p:stCondLst>
                                  <p:childTnLst>
                                    <p:set>
                                      <p:cBhvr>
                                        <p:cTn id="143" dur="1" fill="hold">
                                          <p:stCondLst>
                                            <p:cond delay="0"/>
                                          </p:stCondLst>
                                        </p:cTn>
                                        <p:tgtEl>
                                          <p:spTgt spid="32">
                                            <p:txEl>
                                              <p:pRg st="0" end="0"/>
                                            </p:txEl>
                                          </p:spTgt>
                                        </p:tgtEl>
                                        <p:attrNameLst>
                                          <p:attrName>style.visibility</p:attrName>
                                        </p:attrNameLst>
                                      </p:cBhvr>
                                      <p:to>
                                        <p:strVal val="visible"/>
                                      </p:to>
                                    </p:set>
                                    <p:animEffect transition="in" filter="fade">
                                      <p:cBhvr>
                                        <p:cTn id="144" dur="1000"/>
                                        <p:tgtEl>
                                          <p:spTgt spid="32">
                                            <p:txEl>
                                              <p:pRg st="0" end="0"/>
                                            </p:txEl>
                                          </p:spTgt>
                                        </p:tgtEl>
                                      </p:cBhvr>
                                    </p:animEffect>
                                    <p:anim calcmode="lin" valueType="num">
                                      <p:cBhvr>
                                        <p:cTn id="145" dur="10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146" dur="1000" fill="hold"/>
                                        <p:tgtEl>
                                          <p:spTgt spid="32">
                                            <p:txEl>
                                              <p:pRg st="0" end="0"/>
                                            </p:txEl>
                                          </p:spTgt>
                                        </p:tgtEl>
                                        <p:attrNameLst>
                                          <p:attrName>ppt_y</p:attrName>
                                        </p:attrNameLst>
                                      </p:cBhvr>
                                      <p:tavLst>
                                        <p:tav tm="0">
                                          <p:val>
                                            <p:strVal val="#ppt_y-.1"/>
                                          </p:val>
                                        </p:tav>
                                        <p:tav tm="100000">
                                          <p:val>
                                            <p:strVal val="#ppt_y"/>
                                          </p:val>
                                        </p:tav>
                                      </p:tavLst>
                                    </p:anim>
                                  </p:childTnLst>
                                </p:cTn>
                              </p:par>
                              <p:par>
                                <p:cTn id="147" presetID="47" presetClass="entr" presetSubtype="0" fill="hold" grpId="0" nodeType="withEffect">
                                  <p:stCondLst>
                                    <p:cond delay="0"/>
                                  </p:stCondLst>
                                  <p:childTnLst>
                                    <p:set>
                                      <p:cBhvr>
                                        <p:cTn id="148" dur="1" fill="hold">
                                          <p:stCondLst>
                                            <p:cond delay="0"/>
                                          </p:stCondLst>
                                        </p:cTn>
                                        <p:tgtEl>
                                          <p:spTgt spid="32">
                                            <p:txEl>
                                              <p:pRg st="1" end="1"/>
                                            </p:txEl>
                                          </p:spTgt>
                                        </p:tgtEl>
                                        <p:attrNameLst>
                                          <p:attrName>style.visibility</p:attrName>
                                        </p:attrNameLst>
                                      </p:cBhvr>
                                      <p:to>
                                        <p:strVal val="visible"/>
                                      </p:to>
                                    </p:set>
                                    <p:animEffect transition="in" filter="fade">
                                      <p:cBhvr>
                                        <p:cTn id="149" dur="1000"/>
                                        <p:tgtEl>
                                          <p:spTgt spid="32">
                                            <p:txEl>
                                              <p:pRg st="1" end="1"/>
                                            </p:txEl>
                                          </p:spTgt>
                                        </p:tgtEl>
                                      </p:cBhvr>
                                    </p:animEffect>
                                    <p:anim calcmode="lin" valueType="num">
                                      <p:cBhvr>
                                        <p:cTn id="150" dur="1000" fill="hold"/>
                                        <p:tgtEl>
                                          <p:spTgt spid="32">
                                            <p:txEl>
                                              <p:pRg st="1" end="1"/>
                                            </p:txEl>
                                          </p:spTgt>
                                        </p:tgtEl>
                                        <p:attrNameLst>
                                          <p:attrName>ppt_x</p:attrName>
                                        </p:attrNameLst>
                                      </p:cBhvr>
                                      <p:tavLst>
                                        <p:tav tm="0">
                                          <p:val>
                                            <p:strVal val="#ppt_x"/>
                                          </p:val>
                                        </p:tav>
                                        <p:tav tm="100000">
                                          <p:val>
                                            <p:strVal val="#ppt_x"/>
                                          </p:val>
                                        </p:tav>
                                      </p:tavLst>
                                    </p:anim>
                                    <p:anim calcmode="lin" valueType="num">
                                      <p:cBhvr>
                                        <p:cTn id="151" dur="1000" fill="hold"/>
                                        <p:tgtEl>
                                          <p:spTgt spid="32">
                                            <p:txEl>
                                              <p:pRg st="1" end="1"/>
                                            </p:txEl>
                                          </p:spTgt>
                                        </p:tgtEl>
                                        <p:attrNameLst>
                                          <p:attrName>ppt_y</p:attrName>
                                        </p:attrNameLst>
                                      </p:cBhvr>
                                      <p:tavLst>
                                        <p:tav tm="0">
                                          <p:val>
                                            <p:strVal val="#ppt_y-.1"/>
                                          </p:val>
                                        </p:tav>
                                        <p:tav tm="100000">
                                          <p:val>
                                            <p:strVal val="#ppt_y"/>
                                          </p:val>
                                        </p:tav>
                                      </p:tavLst>
                                    </p:anim>
                                  </p:childTnLst>
                                </p:cTn>
                              </p:par>
                              <p:par>
                                <p:cTn id="152" presetID="47" presetClass="entr" presetSubtype="0" fill="hold" grpId="0" nodeType="withEffect">
                                  <p:stCondLst>
                                    <p:cond delay="0"/>
                                  </p:stCondLst>
                                  <p:childTnLst>
                                    <p:set>
                                      <p:cBhvr>
                                        <p:cTn id="153" dur="1" fill="hold">
                                          <p:stCondLst>
                                            <p:cond delay="0"/>
                                          </p:stCondLst>
                                        </p:cTn>
                                        <p:tgtEl>
                                          <p:spTgt spid="32">
                                            <p:txEl>
                                              <p:pRg st="2" end="2"/>
                                            </p:txEl>
                                          </p:spTgt>
                                        </p:tgtEl>
                                        <p:attrNameLst>
                                          <p:attrName>style.visibility</p:attrName>
                                        </p:attrNameLst>
                                      </p:cBhvr>
                                      <p:to>
                                        <p:strVal val="visible"/>
                                      </p:to>
                                    </p:set>
                                    <p:animEffect transition="in" filter="fade">
                                      <p:cBhvr>
                                        <p:cTn id="154" dur="1000"/>
                                        <p:tgtEl>
                                          <p:spTgt spid="32">
                                            <p:txEl>
                                              <p:pRg st="2" end="2"/>
                                            </p:txEl>
                                          </p:spTgt>
                                        </p:tgtEl>
                                      </p:cBhvr>
                                    </p:animEffect>
                                    <p:anim calcmode="lin" valueType="num">
                                      <p:cBhvr>
                                        <p:cTn id="155" dur="1000" fill="hold"/>
                                        <p:tgtEl>
                                          <p:spTgt spid="32">
                                            <p:txEl>
                                              <p:pRg st="2" end="2"/>
                                            </p:txEl>
                                          </p:spTgt>
                                        </p:tgtEl>
                                        <p:attrNameLst>
                                          <p:attrName>ppt_x</p:attrName>
                                        </p:attrNameLst>
                                      </p:cBhvr>
                                      <p:tavLst>
                                        <p:tav tm="0">
                                          <p:val>
                                            <p:strVal val="#ppt_x"/>
                                          </p:val>
                                        </p:tav>
                                        <p:tav tm="100000">
                                          <p:val>
                                            <p:strVal val="#ppt_x"/>
                                          </p:val>
                                        </p:tav>
                                      </p:tavLst>
                                    </p:anim>
                                    <p:anim calcmode="lin" valueType="num">
                                      <p:cBhvr>
                                        <p:cTn id="156" dur="1000" fill="hold"/>
                                        <p:tgtEl>
                                          <p:spTgt spid="32">
                                            <p:txEl>
                                              <p:pRg st="2" end="2"/>
                                            </p:txEl>
                                          </p:spTgt>
                                        </p:tgtEl>
                                        <p:attrNameLst>
                                          <p:attrName>ppt_y</p:attrName>
                                        </p:attrNameLst>
                                      </p:cBhvr>
                                      <p:tavLst>
                                        <p:tav tm="0">
                                          <p:val>
                                            <p:strVal val="#ppt_y-.1"/>
                                          </p:val>
                                        </p:tav>
                                        <p:tav tm="100000">
                                          <p:val>
                                            <p:strVal val="#ppt_y"/>
                                          </p:val>
                                        </p:tav>
                                      </p:tavLst>
                                    </p:anim>
                                  </p:childTnLst>
                                </p:cTn>
                              </p:par>
                              <p:par>
                                <p:cTn id="157" presetID="47" presetClass="entr" presetSubtype="0" fill="hold" grpId="0" nodeType="withEffect">
                                  <p:stCondLst>
                                    <p:cond delay="0"/>
                                  </p:stCondLst>
                                  <p:childTnLst>
                                    <p:set>
                                      <p:cBhvr>
                                        <p:cTn id="158" dur="1" fill="hold">
                                          <p:stCondLst>
                                            <p:cond delay="0"/>
                                          </p:stCondLst>
                                        </p:cTn>
                                        <p:tgtEl>
                                          <p:spTgt spid="32">
                                            <p:txEl>
                                              <p:pRg st="3" end="3"/>
                                            </p:txEl>
                                          </p:spTgt>
                                        </p:tgtEl>
                                        <p:attrNameLst>
                                          <p:attrName>style.visibility</p:attrName>
                                        </p:attrNameLst>
                                      </p:cBhvr>
                                      <p:to>
                                        <p:strVal val="visible"/>
                                      </p:to>
                                    </p:set>
                                    <p:animEffect transition="in" filter="fade">
                                      <p:cBhvr>
                                        <p:cTn id="159" dur="1000"/>
                                        <p:tgtEl>
                                          <p:spTgt spid="32">
                                            <p:txEl>
                                              <p:pRg st="3" end="3"/>
                                            </p:txEl>
                                          </p:spTgt>
                                        </p:tgtEl>
                                      </p:cBhvr>
                                    </p:animEffect>
                                    <p:anim calcmode="lin" valueType="num">
                                      <p:cBhvr>
                                        <p:cTn id="160" dur="1000" fill="hold"/>
                                        <p:tgtEl>
                                          <p:spTgt spid="32">
                                            <p:txEl>
                                              <p:pRg st="3" end="3"/>
                                            </p:txEl>
                                          </p:spTgt>
                                        </p:tgtEl>
                                        <p:attrNameLst>
                                          <p:attrName>ppt_x</p:attrName>
                                        </p:attrNameLst>
                                      </p:cBhvr>
                                      <p:tavLst>
                                        <p:tav tm="0">
                                          <p:val>
                                            <p:strVal val="#ppt_x"/>
                                          </p:val>
                                        </p:tav>
                                        <p:tav tm="100000">
                                          <p:val>
                                            <p:strVal val="#ppt_x"/>
                                          </p:val>
                                        </p:tav>
                                      </p:tavLst>
                                    </p:anim>
                                    <p:anim calcmode="lin" valueType="num">
                                      <p:cBhvr>
                                        <p:cTn id="161" dur="1000" fill="hold"/>
                                        <p:tgtEl>
                                          <p:spTgt spid="32">
                                            <p:txEl>
                                              <p:pRg st="3" end="3"/>
                                            </p:txEl>
                                          </p:spTgt>
                                        </p:tgtEl>
                                        <p:attrNameLst>
                                          <p:attrName>ppt_y</p:attrName>
                                        </p:attrNameLst>
                                      </p:cBhvr>
                                      <p:tavLst>
                                        <p:tav tm="0">
                                          <p:val>
                                            <p:strVal val="#ppt_y-.1"/>
                                          </p:val>
                                        </p:tav>
                                        <p:tav tm="100000">
                                          <p:val>
                                            <p:strVal val="#ppt_y"/>
                                          </p:val>
                                        </p:tav>
                                      </p:tavLst>
                                    </p:anim>
                                  </p:childTnLst>
                                </p:cTn>
                              </p:par>
                              <p:par>
                                <p:cTn id="162" presetID="47" presetClass="entr" presetSubtype="0" fill="hold" grpId="0" nodeType="withEffect">
                                  <p:stCondLst>
                                    <p:cond delay="0"/>
                                  </p:stCondLst>
                                  <p:childTnLst>
                                    <p:set>
                                      <p:cBhvr>
                                        <p:cTn id="163" dur="1" fill="hold">
                                          <p:stCondLst>
                                            <p:cond delay="0"/>
                                          </p:stCondLst>
                                        </p:cTn>
                                        <p:tgtEl>
                                          <p:spTgt spid="32">
                                            <p:txEl>
                                              <p:pRg st="4" end="4"/>
                                            </p:txEl>
                                          </p:spTgt>
                                        </p:tgtEl>
                                        <p:attrNameLst>
                                          <p:attrName>style.visibility</p:attrName>
                                        </p:attrNameLst>
                                      </p:cBhvr>
                                      <p:to>
                                        <p:strVal val="visible"/>
                                      </p:to>
                                    </p:set>
                                    <p:animEffect transition="in" filter="fade">
                                      <p:cBhvr>
                                        <p:cTn id="164" dur="1000"/>
                                        <p:tgtEl>
                                          <p:spTgt spid="32">
                                            <p:txEl>
                                              <p:pRg st="4" end="4"/>
                                            </p:txEl>
                                          </p:spTgt>
                                        </p:tgtEl>
                                      </p:cBhvr>
                                    </p:animEffect>
                                    <p:anim calcmode="lin" valueType="num">
                                      <p:cBhvr>
                                        <p:cTn id="165" dur="1000" fill="hold"/>
                                        <p:tgtEl>
                                          <p:spTgt spid="32">
                                            <p:txEl>
                                              <p:pRg st="4" end="4"/>
                                            </p:txEl>
                                          </p:spTgt>
                                        </p:tgtEl>
                                        <p:attrNameLst>
                                          <p:attrName>ppt_x</p:attrName>
                                        </p:attrNameLst>
                                      </p:cBhvr>
                                      <p:tavLst>
                                        <p:tav tm="0">
                                          <p:val>
                                            <p:strVal val="#ppt_x"/>
                                          </p:val>
                                        </p:tav>
                                        <p:tav tm="100000">
                                          <p:val>
                                            <p:strVal val="#ppt_x"/>
                                          </p:val>
                                        </p:tav>
                                      </p:tavLst>
                                    </p:anim>
                                    <p:anim calcmode="lin" valueType="num">
                                      <p:cBhvr>
                                        <p:cTn id="166" dur="1000" fill="hold"/>
                                        <p:tgtEl>
                                          <p:spTgt spid="32">
                                            <p:txEl>
                                              <p:pRg st="4" end="4"/>
                                            </p:txEl>
                                          </p:spTgt>
                                        </p:tgtEl>
                                        <p:attrNameLst>
                                          <p:attrName>ppt_y</p:attrName>
                                        </p:attrNameLst>
                                      </p:cBhvr>
                                      <p:tavLst>
                                        <p:tav tm="0">
                                          <p:val>
                                            <p:strVal val="#ppt_y-.1"/>
                                          </p:val>
                                        </p:tav>
                                        <p:tav tm="100000">
                                          <p:val>
                                            <p:strVal val="#ppt_y"/>
                                          </p:val>
                                        </p:tav>
                                      </p:tavLst>
                                    </p:anim>
                                  </p:childTnLst>
                                </p:cTn>
                              </p:par>
                              <p:par>
                                <p:cTn id="167" presetID="47" presetClass="entr" presetSubtype="0" fill="hold" grpId="0" nodeType="withEffect">
                                  <p:stCondLst>
                                    <p:cond delay="0"/>
                                  </p:stCondLst>
                                  <p:childTnLst>
                                    <p:set>
                                      <p:cBhvr>
                                        <p:cTn id="168" dur="1" fill="hold">
                                          <p:stCondLst>
                                            <p:cond delay="0"/>
                                          </p:stCondLst>
                                        </p:cTn>
                                        <p:tgtEl>
                                          <p:spTgt spid="33">
                                            <p:txEl>
                                              <p:pRg st="0" end="0"/>
                                            </p:txEl>
                                          </p:spTgt>
                                        </p:tgtEl>
                                        <p:attrNameLst>
                                          <p:attrName>style.visibility</p:attrName>
                                        </p:attrNameLst>
                                      </p:cBhvr>
                                      <p:to>
                                        <p:strVal val="visible"/>
                                      </p:to>
                                    </p:set>
                                    <p:animEffect transition="in" filter="fade">
                                      <p:cBhvr>
                                        <p:cTn id="169" dur="1000"/>
                                        <p:tgtEl>
                                          <p:spTgt spid="33">
                                            <p:txEl>
                                              <p:pRg st="0" end="0"/>
                                            </p:txEl>
                                          </p:spTgt>
                                        </p:tgtEl>
                                      </p:cBhvr>
                                    </p:animEffect>
                                    <p:anim calcmode="lin" valueType="num">
                                      <p:cBhvr>
                                        <p:cTn id="170" dur="10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171" dur="1000" fill="hold"/>
                                        <p:tgtEl>
                                          <p:spTgt spid="33">
                                            <p:txEl>
                                              <p:pRg st="0" end="0"/>
                                            </p:txEl>
                                          </p:spTgt>
                                        </p:tgtEl>
                                        <p:attrNameLst>
                                          <p:attrName>ppt_y</p:attrName>
                                        </p:attrNameLst>
                                      </p:cBhvr>
                                      <p:tavLst>
                                        <p:tav tm="0">
                                          <p:val>
                                            <p:strVal val="#ppt_y-.1"/>
                                          </p:val>
                                        </p:tav>
                                        <p:tav tm="100000">
                                          <p:val>
                                            <p:strVal val="#ppt_y"/>
                                          </p:val>
                                        </p:tav>
                                      </p:tavLst>
                                    </p:anim>
                                  </p:childTnLst>
                                </p:cTn>
                              </p:par>
                              <p:par>
                                <p:cTn id="172" presetID="47" presetClass="entr" presetSubtype="0" fill="hold" grpId="0" nodeType="withEffect">
                                  <p:stCondLst>
                                    <p:cond delay="0"/>
                                  </p:stCondLst>
                                  <p:childTnLst>
                                    <p:set>
                                      <p:cBhvr>
                                        <p:cTn id="173" dur="1" fill="hold">
                                          <p:stCondLst>
                                            <p:cond delay="0"/>
                                          </p:stCondLst>
                                        </p:cTn>
                                        <p:tgtEl>
                                          <p:spTgt spid="34">
                                            <p:txEl>
                                              <p:pRg st="0" end="0"/>
                                            </p:txEl>
                                          </p:spTgt>
                                        </p:tgtEl>
                                        <p:attrNameLst>
                                          <p:attrName>style.visibility</p:attrName>
                                        </p:attrNameLst>
                                      </p:cBhvr>
                                      <p:to>
                                        <p:strVal val="visible"/>
                                      </p:to>
                                    </p:set>
                                    <p:animEffect transition="in" filter="fade">
                                      <p:cBhvr>
                                        <p:cTn id="174" dur="1000"/>
                                        <p:tgtEl>
                                          <p:spTgt spid="34">
                                            <p:txEl>
                                              <p:pRg st="0" end="0"/>
                                            </p:txEl>
                                          </p:spTgt>
                                        </p:tgtEl>
                                      </p:cBhvr>
                                    </p:animEffect>
                                    <p:anim calcmode="lin" valueType="num">
                                      <p:cBhvr>
                                        <p:cTn id="175" dur="10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176" dur="1000" fill="hold"/>
                                        <p:tgtEl>
                                          <p:spTgt spid="34">
                                            <p:txEl>
                                              <p:pRg st="0" end="0"/>
                                            </p:txEl>
                                          </p:spTgt>
                                        </p:tgtEl>
                                        <p:attrNameLst>
                                          <p:attrName>ppt_y</p:attrName>
                                        </p:attrNameLst>
                                      </p:cBhvr>
                                      <p:tavLst>
                                        <p:tav tm="0">
                                          <p:val>
                                            <p:strVal val="#ppt_y-.1"/>
                                          </p:val>
                                        </p:tav>
                                        <p:tav tm="100000">
                                          <p:val>
                                            <p:strVal val="#ppt_y"/>
                                          </p:val>
                                        </p:tav>
                                      </p:tavLst>
                                    </p:anim>
                                  </p:childTnLst>
                                </p:cTn>
                              </p:par>
                            </p:childTnLst>
                          </p:cTn>
                        </p:par>
                        <p:par>
                          <p:cTn id="177" fill="hold">
                            <p:stCondLst>
                              <p:cond delay="3000"/>
                            </p:stCondLst>
                            <p:childTnLst>
                              <p:par>
                                <p:cTn id="178" presetID="47" presetClass="entr" presetSubtype="0" fill="hold" grpId="0" nodeType="afterEffect">
                                  <p:stCondLst>
                                    <p:cond delay="0"/>
                                  </p:stCondLst>
                                  <p:childTnLst>
                                    <p:set>
                                      <p:cBhvr>
                                        <p:cTn id="179" dur="1" fill="hold">
                                          <p:stCondLst>
                                            <p:cond delay="0"/>
                                          </p:stCondLst>
                                        </p:cTn>
                                        <p:tgtEl>
                                          <p:spTgt spid="35"/>
                                        </p:tgtEl>
                                        <p:attrNameLst>
                                          <p:attrName>style.visibility</p:attrName>
                                        </p:attrNameLst>
                                      </p:cBhvr>
                                      <p:to>
                                        <p:strVal val="visible"/>
                                      </p:to>
                                    </p:set>
                                    <p:animEffect transition="in" filter="fade">
                                      <p:cBhvr>
                                        <p:cTn id="180" dur="1000"/>
                                        <p:tgtEl>
                                          <p:spTgt spid="35"/>
                                        </p:tgtEl>
                                      </p:cBhvr>
                                    </p:animEffect>
                                    <p:anim calcmode="lin" valueType="num">
                                      <p:cBhvr>
                                        <p:cTn id="181" dur="1000" fill="hold"/>
                                        <p:tgtEl>
                                          <p:spTgt spid="35"/>
                                        </p:tgtEl>
                                        <p:attrNameLst>
                                          <p:attrName>ppt_x</p:attrName>
                                        </p:attrNameLst>
                                      </p:cBhvr>
                                      <p:tavLst>
                                        <p:tav tm="0">
                                          <p:val>
                                            <p:strVal val="#ppt_x"/>
                                          </p:val>
                                        </p:tav>
                                        <p:tav tm="100000">
                                          <p:val>
                                            <p:strVal val="#ppt_x"/>
                                          </p:val>
                                        </p:tav>
                                      </p:tavLst>
                                    </p:anim>
                                    <p:anim calcmode="lin" valueType="num">
                                      <p:cBhvr>
                                        <p:cTn id="182" dur="1000" fill="hold"/>
                                        <p:tgtEl>
                                          <p:spTgt spid="35"/>
                                        </p:tgtEl>
                                        <p:attrNameLst>
                                          <p:attrName>ppt_y</p:attrName>
                                        </p:attrNameLst>
                                      </p:cBhvr>
                                      <p:tavLst>
                                        <p:tav tm="0">
                                          <p:val>
                                            <p:strVal val="#ppt_y-.1"/>
                                          </p:val>
                                        </p:tav>
                                        <p:tav tm="100000">
                                          <p:val>
                                            <p:strVal val="#ppt_y"/>
                                          </p:val>
                                        </p:tav>
                                      </p:tavLst>
                                    </p:anim>
                                  </p:childTnLst>
                                </p:cTn>
                              </p:par>
                              <p:par>
                                <p:cTn id="183" presetID="47" presetClass="entr" presetSubtype="0" fill="hold" grpId="0" nodeType="withEffect">
                                  <p:stCondLst>
                                    <p:cond delay="0"/>
                                  </p:stCondLst>
                                  <p:childTnLst>
                                    <p:set>
                                      <p:cBhvr>
                                        <p:cTn id="184" dur="1" fill="hold">
                                          <p:stCondLst>
                                            <p:cond delay="0"/>
                                          </p:stCondLst>
                                        </p:cTn>
                                        <p:tgtEl>
                                          <p:spTgt spid="36"/>
                                        </p:tgtEl>
                                        <p:attrNameLst>
                                          <p:attrName>style.visibility</p:attrName>
                                        </p:attrNameLst>
                                      </p:cBhvr>
                                      <p:to>
                                        <p:strVal val="visible"/>
                                      </p:to>
                                    </p:set>
                                    <p:animEffect transition="in" filter="fade">
                                      <p:cBhvr>
                                        <p:cTn id="185" dur="1000"/>
                                        <p:tgtEl>
                                          <p:spTgt spid="36"/>
                                        </p:tgtEl>
                                      </p:cBhvr>
                                    </p:animEffect>
                                    <p:anim calcmode="lin" valueType="num">
                                      <p:cBhvr>
                                        <p:cTn id="186" dur="1000" fill="hold"/>
                                        <p:tgtEl>
                                          <p:spTgt spid="36"/>
                                        </p:tgtEl>
                                        <p:attrNameLst>
                                          <p:attrName>ppt_x</p:attrName>
                                        </p:attrNameLst>
                                      </p:cBhvr>
                                      <p:tavLst>
                                        <p:tav tm="0">
                                          <p:val>
                                            <p:strVal val="#ppt_x"/>
                                          </p:val>
                                        </p:tav>
                                        <p:tav tm="100000">
                                          <p:val>
                                            <p:strVal val="#ppt_x"/>
                                          </p:val>
                                        </p:tav>
                                      </p:tavLst>
                                    </p:anim>
                                    <p:anim calcmode="lin" valueType="num">
                                      <p:cBhvr>
                                        <p:cTn id="187" dur="1000" fill="hold"/>
                                        <p:tgtEl>
                                          <p:spTgt spid="36"/>
                                        </p:tgtEl>
                                        <p:attrNameLst>
                                          <p:attrName>ppt_y</p:attrName>
                                        </p:attrNameLst>
                                      </p:cBhvr>
                                      <p:tavLst>
                                        <p:tav tm="0">
                                          <p:val>
                                            <p:strVal val="#ppt_y-.1"/>
                                          </p:val>
                                        </p:tav>
                                        <p:tav tm="100000">
                                          <p:val>
                                            <p:strVal val="#ppt_y"/>
                                          </p:val>
                                        </p:tav>
                                      </p:tavLst>
                                    </p:anim>
                                  </p:childTnLst>
                                </p:cTn>
                              </p:par>
                              <p:par>
                                <p:cTn id="188" presetID="47" presetClass="entr" presetSubtype="0" fill="hold" grpId="0" nodeType="withEffect">
                                  <p:stCondLst>
                                    <p:cond delay="0"/>
                                  </p:stCondLst>
                                  <p:childTnLst>
                                    <p:set>
                                      <p:cBhvr>
                                        <p:cTn id="189" dur="1" fill="hold">
                                          <p:stCondLst>
                                            <p:cond delay="0"/>
                                          </p:stCondLst>
                                        </p:cTn>
                                        <p:tgtEl>
                                          <p:spTgt spid="37"/>
                                        </p:tgtEl>
                                        <p:attrNameLst>
                                          <p:attrName>style.visibility</p:attrName>
                                        </p:attrNameLst>
                                      </p:cBhvr>
                                      <p:to>
                                        <p:strVal val="visible"/>
                                      </p:to>
                                    </p:set>
                                    <p:animEffect transition="in" filter="fade">
                                      <p:cBhvr>
                                        <p:cTn id="190" dur="1000"/>
                                        <p:tgtEl>
                                          <p:spTgt spid="37"/>
                                        </p:tgtEl>
                                      </p:cBhvr>
                                    </p:animEffect>
                                    <p:anim calcmode="lin" valueType="num">
                                      <p:cBhvr>
                                        <p:cTn id="191" dur="1000" fill="hold"/>
                                        <p:tgtEl>
                                          <p:spTgt spid="37"/>
                                        </p:tgtEl>
                                        <p:attrNameLst>
                                          <p:attrName>ppt_x</p:attrName>
                                        </p:attrNameLst>
                                      </p:cBhvr>
                                      <p:tavLst>
                                        <p:tav tm="0">
                                          <p:val>
                                            <p:strVal val="#ppt_x"/>
                                          </p:val>
                                        </p:tav>
                                        <p:tav tm="100000">
                                          <p:val>
                                            <p:strVal val="#ppt_x"/>
                                          </p:val>
                                        </p:tav>
                                      </p:tavLst>
                                    </p:anim>
                                    <p:anim calcmode="lin" valueType="num">
                                      <p:cBhvr>
                                        <p:cTn id="192" dur="1000" fill="hold"/>
                                        <p:tgtEl>
                                          <p:spTgt spid="37"/>
                                        </p:tgtEl>
                                        <p:attrNameLst>
                                          <p:attrName>ppt_y</p:attrName>
                                        </p:attrNameLst>
                                      </p:cBhvr>
                                      <p:tavLst>
                                        <p:tav tm="0">
                                          <p:val>
                                            <p:strVal val="#ppt_y-.1"/>
                                          </p:val>
                                        </p:tav>
                                        <p:tav tm="100000">
                                          <p:val>
                                            <p:strVal val="#ppt_y"/>
                                          </p:val>
                                        </p:tav>
                                      </p:tavLst>
                                    </p:anim>
                                  </p:childTnLst>
                                </p:cTn>
                              </p:par>
                              <p:par>
                                <p:cTn id="193" presetID="47" presetClass="entr" presetSubtype="0" fill="hold" grpId="0" nodeType="withEffect">
                                  <p:stCondLst>
                                    <p:cond delay="0"/>
                                  </p:stCondLst>
                                  <p:childTnLst>
                                    <p:set>
                                      <p:cBhvr>
                                        <p:cTn id="194" dur="1" fill="hold">
                                          <p:stCondLst>
                                            <p:cond delay="0"/>
                                          </p:stCondLst>
                                        </p:cTn>
                                        <p:tgtEl>
                                          <p:spTgt spid="38">
                                            <p:txEl>
                                              <p:pRg st="0" end="0"/>
                                            </p:txEl>
                                          </p:spTgt>
                                        </p:tgtEl>
                                        <p:attrNameLst>
                                          <p:attrName>style.visibility</p:attrName>
                                        </p:attrNameLst>
                                      </p:cBhvr>
                                      <p:to>
                                        <p:strVal val="visible"/>
                                      </p:to>
                                    </p:set>
                                    <p:animEffect transition="in" filter="fade">
                                      <p:cBhvr>
                                        <p:cTn id="195" dur="1000"/>
                                        <p:tgtEl>
                                          <p:spTgt spid="38">
                                            <p:txEl>
                                              <p:pRg st="0" end="0"/>
                                            </p:txEl>
                                          </p:spTgt>
                                        </p:tgtEl>
                                      </p:cBhvr>
                                    </p:animEffect>
                                    <p:anim calcmode="lin" valueType="num">
                                      <p:cBhvr>
                                        <p:cTn id="196" dur="10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197" dur="1000" fill="hold"/>
                                        <p:tgtEl>
                                          <p:spTgt spid="38">
                                            <p:txEl>
                                              <p:pRg st="0" end="0"/>
                                            </p:txEl>
                                          </p:spTgt>
                                        </p:tgtEl>
                                        <p:attrNameLst>
                                          <p:attrName>ppt_y</p:attrName>
                                        </p:attrNameLst>
                                      </p:cBhvr>
                                      <p:tavLst>
                                        <p:tav tm="0">
                                          <p:val>
                                            <p:strVal val="#ppt_y-.1"/>
                                          </p:val>
                                        </p:tav>
                                        <p:tav tm="100000">
                                          <p:val>
                                            <p:strVal val="#ppt_y"/>
                                          </p:val>
                                        </p:tav>
                                      </p:tavLst>
                                    </p:anim>
                                  </p:childTnLst>
                                </p:cTn>
                              </p:par>
                              <p:par>
                                <p:cTn id="198" presetID="47" presetClass="entr" presetSubtype="0" fill="hold" grpId="0" nodeType="withEffect">
                                  <p:stCondLst>
                                    <p:cond delay="0"/>
                                  </p:stCondLst>
                                  <p:childTnLst>
                                    <p:set>
                                      <p:cBhvr>
                                        <p:cTn id="199" dur="1" fill="hold">
                                          <p:stCondLst>
                                            <p:cond delay="0"/>
                                          </p:stCondLst>
                                        </p:cTn>
                                        <p:tgtEl>
                                          <p:spTgt spid="38">
                                            <p:txEl>
                                              <p:pRg st="1" end="1"/>
                                            </p:txEl>
                                          </p:spTgt>
                                        </p:tgtEl>
                                        <p:attrNameLst>
                                          <p:attrName>style.visibility</p:attrName>
                                        </p:attrNameLst>
                                      </p:cBhvr>
                                      <p:to>
                                        <p:strVal val="visible"/>
                                      </p:to>
                                    </p:set>
                                    <p:animEffect transition="in" filter="fade">
                                      <p:cBhvr>
                                        <p:cTn id="200" dur="1000"/>
                                        <p:tgtEl>
                                          <p:spTgt spid="38">
                                            <p:txEl>
                                              <p:pRg st="1" end="1"/>
                                            </p:txEl>
                                          </p:spTgt>
                                        </p:tgtEl>
                                      </p:cBhvr>
                                    </p:animEffect>
                                    <p:anim calcmode="lin" valueType="num">
                                      <p:cBhvr>
                                        <p:cTn id="201" dur="1000" fill="hold"/>
                                        <p:tgtEl>
                                          <p:spTgt spid="38">
                                            <p:txEl>
                                              <p:pRg st="1" end="1"/>
                                            </p:txEl>
                                          </p:spTgt>
                                        </p:tgtEl>
                                        <p:attrNameLst>
                                          <p:attrName>ppt_x</p:attrName>
                                        </p:attrNameLst>
                                      </p:cBhvr>
                                      <p:tavLst>
                                        <p:tav tm="0">
                                          <p:val>
                                            <p:strVal val="#ppt_x"/>
                                          </p:val>
                                        </p:tav>
                                        <p:tav tm="100000">
                                          <p:val>
                                            <p:strVal val="#ppt_x"/>
                                          </p:val>
                                        </p:tav>
                                      </p:tavLst>
                                    </p:anim>
                                    <p:anim calcmode="lin" valueType="num">
                                      <p:cBhvr>
                                        <p:cTn id="202" dur="1000" fill="hold"/>
                                        <p:tgtEl>
                                          <p:spTgt spid="38">
                                            <p:txEl>
                                              <p:pRg st="1" end="1"/>
                                            </p:txEl>
                                          </p:spTgt>
                                        </p:tgtEl>
                                        <p:attrNameLst>
                                          <p:attrName>ppt_y</p:attrName>
                                        </p:attrNameLst>
                                      </p:cBhvr>
                                      <p:tavLst>
                                        <p:tav tm="0">
                                          <p:val>
                                            <p:strVal val="#ppt_y-.1"/>
                                          </p:val>
                                        </p:tav>
                                        <p:tav tm="100000">
                                          <p:val>
                                            <p:strVal val="#ppt_y"/>
                                          </p:val>
                                        </p:tav>
                                      </p:tavLst>
                                    </p:anim>
                                  </p:childTnLst>
                                </p:cTn>
                              </p:par>
                              <p:par>
                                <p:cTn id="203" presetID="47" presetClass="entr" presetSubtype="0" fill="hold" grpId="0" nodeType="withEffect">
                                  <p:stCondLst>
                                    <p:cond delay="0"/>
                                  </p:stCondLst>
                                  <p:childTnLst>
                                    <p:set>
                                      <p:cBhvr>
                                        <p:cTn id="204" dur="1" fill="hold">
                                          <p:stCondLst>
                                            <p:cond delay="0"/>
                                          </p:stCondLst>
                                        </p:cTn>
                                        <p:tgtEl>
                                          <p:spTgt spid="38">
                                            <p:txEl>
                                              <p:pRg st="2" end="2"/>
                                            </p:txEl>
                                          </p:spTgt>
                                        </p:tgtEl>
                                        <p:attrNameLst>
                                          <p:attrName>style.visibility</p:attrName>
                                        </p:attrNameLst>
                                      </p:cBhvr>
                                      <p:to>
                                        <p:strVal val="visible"/>
                                      </p:to>
                                    </p:set>
                                    <p:animEffect transition="in" filter="fade">
                                      <p:cBhvr>
                                        <p:cTn id="205" dur="1000"/>
                                        <p:tgtEl>
                                          <p:spTgt spid="38">
                                            <p:txEl>
                                              <p:pRg st="2" end="2"/>
                                            </p:txEl>
                                          </p:spTgt>
                                        </p:tgtEl>
                                      </p:cBhvr>
                                    </p:animEffect>
                                    <p:anim calcmode="lin" valueType="num">
                                      <p:cBhvr>
                                        <p:cTn id="206" dur="1000" fill="hold"/>
                                        <p:tgtEl>
                                          <p:spTgt spid="38">
                                            <p:txEl>
                                              <p:pRg st="2" end="2"/>
                                            </p:txEl>
                                          </p:spTgt>
                                        </p:tgtEl>
                                        <p:attrNameLst>
                                          <p:attrName>ppt_x</p:attrName>
                                        </p:attrNameLst>
                                      </p:cBhvr>
                                      <p:tavLst>
                                        <p:tav tm="0">
                                          <p:val>
                                            <p:strVal val="#ppt_x"/>
                                          </p:val>
                                        </p:tav>
                                        <p:tav tm="100000">
                                          <p:val>
                                            <p:strVal val="#ppt_x"/>
                                          </p:val>
                                        </p:tav>
                                      </p:tavLst>
                                    </p:anim>
                                    <p:anim calcmode="lin" valueType="num">
                                      <p:cBhvr>
                                        <p:cTn id="207" dur="1000" fill="hold"/>
                                        <p:tgtEl>
                                          <p:spTgt spid="38">
                                            <p:txEl>
                                              <p:pRg st="2" end="2"/>
                                            </p:txEl>
                                          </p:spTgt>
                                        </p:tgtEl>
                                        <p:attrNameLst>
                                          <p:attrName>ppt_y</p:attrName>
                                        </p:attrNameLst>
                                      </p:cBhvr>
                                      <p:tavLst>
                                        <p:tav tm="0">
                                          <p:val>
                                            <p:strVal val="#ppt_y-.1"/>
                                          </p:val>
                                        </p:tav>
                                        <p:tav tm="100000">
                                          <p:val>
                                            <p:strVal val="#ppt_y"/>
                                          </p:val>
                                        </p:tav>
                                      </p:tavLst>
                                    </p:anim>
                                  </p:childTnLst>
                                </p:cTn>
                              </p:par>
                              <p:par>
                                <p:cTn id="208" presetID="47" presetClass="entr" presetSubtype="0" fill="hold" grpId="0" nodeType="withEffect">
                                  <p:stCondLst>
                                    <p:cond delay="0"/>
                                  </p:stCondLst>
                                  <p:childTnLst>
                                    <p:set>
                                      <p:cBhvr>
                                        <p:cTn id="209" dur="1" fill="hold">
                                          <p:stCondLst>
                                            <p:cond delay="0"/>
                                          </p:stCondLst>
                                        </p:cTn>
                                        <p:tgtEl>
                                          <p:spTgt spid="38">
                                            <p:txEl>
                                              <p:pRg st="3" end="3"/>
                                            </p:txEl>
                                          </p:spTgt>
                                        </p:tgtEl>
                                        <p:attrNameLst>
                                          <p:attrName>style.visibility</p:attrName>
                                        </p:attrNameLst>
                                      </p:cBhvr>
                                      <p:to>
                                        <p:strVal val="visible"/>
                                      </p:to>
                                    </p:set>
                                    <p:animEffect transition="in" filter="fade">
                                      <p:cBhvr>
                                        <p:cTn id="210" dur="1000"/>
                                        <p:tgtEl>
                                          <p:spTgt spid="38">
                                            <p:txEl>
                                              <p:pRg st="3" end="3"/>
                                            </p:txEl>
                                          </p:spTgt>
                                        </p:tgtEl>
                                      </p:cBhvr>
                                    </p:animEffect>
                                    <p:anim calcmode="lin" valueType="num">
                                      <p:cBhvr>
                                        <p:cTn id="211" dur="1000" fill="hold"/>
                                        <p:tgtEl>
                                          <p:spTgt spid="38">
                                            <p:txEl>
                                              <p:pRg st="3" end="3"/>
                                            </p:txEl>
                                          </p:spTgt>
                                        </p:tgtEl>
                                        <p:attrNameLst>
                                          <p:attrName>ppt_x</p:attrName>
                                        </p:attrNameLst>
                                      </p:cBhvr>
                                      <p:tavLst>
                                        <p:tav tm="0">
                                          <p:val>
                                            <p:strVal val="#ppt_x"/>
                                          </p:val>
                                        </p:tav>
                                        <p:tav tm="100000">
                                          <p:val>
                                            <p:strVal val="#ppt_x"/>
                                          </p:val>
                                        </p:tav>
                                      </p:tavLst>
                                    </p:anim>
                                    <p:anim calcmode="lin" valueType="num">
                                      <p:cBhvr>
                                        <p:cTn id="212" dur="1000" fill="hold"/>
                                        <p:tgtEl>
                                          <p:spTgt spid="38">
                                            <p:txEl>
                                              <p:pRg st="3" end="3"/>
                                            </p:txEl>
                                          </p:spTgt>
                                        </p:tgtEl>
                                        <p:attrNameLst>
                                          <p:attrName>ppt_y</p:attrName>
                                        </p:attrNameLst>
                                      </p:cBhvr>
                                      <p:tavLst>
                                        <p:tav tm="0">
                                          <p:val>
                                            <p:strVal val="#ppt_y-.1"/>
                                          </p:val>
                                        </p:tav>
                                        <p:tav tm="100000">
                                          <p:val>
                                            <p:strVal val="#ppt_y"/>
                                          </p:val>
                                        </p:tav>
                                      </p:tavLst>
                                    </p:anim>
                                  </p:childTnLst>
                                </p:cTn>
                              </p:par>
                              <p:par>
                                <p:cTn id="213" presetID="47" presetClass="entr" presetSubtype="0" fill="hold" grpId="0" nodeType="withEffect">
                                  <p:stCondLst>
                                    <p:cond delay="0"/>
                                  </p:stCondLst>
                                  <p:childTnLst>
                                    <p:set>
                                      <p:cBhvr>
                                        <p:cTn id="214" dur="1" fill="hold">
                                          <p:stCondLst>
                                            <p:cond delay="0"/>
                                          </p:stCondLst>
                                        </p:cTn>
                                        <p:tgtEl>
                                          <p:spTgt spid="38">
                                            <p:txEl>
                                              <p:pRg st="4" end="4"/>
                                            </p:txEl>
                                          </p:spTgt>
                                        </p:tgtEl>
                                        <p:attrNameLst>
                                          <p:attrName>style.visibility</p:attrName>
                                        </p:attrNameLst>
                                      </p:cBhvr>
                                      <p:to>
                                        <p:strVal val="visible"/>
                                      </p:to>
                                    </p:set>
                                    <p:animEffect transition="in" filter="fade">
                                      <p:cBhvr>
                                        <p:cTn id="215" dur="1000"/>
                                        <p:tgtEl>
                                          <p:spTgt spid="38">
                                            <p:txEl>
                                              <p:pRg st="4" end="4"/>
                                            </p:txEl>
                                          </p:spTgt>
                                        </p:tgtEl>
                                      </p:cBhvr>
                                    </p:animEffect>
                                    <p:anim calcmode="lin" valueType="num">
                                      <p:cBhvr>
                                        <p:cTn id="216" dur="1000" fill="hold"/>
                                        <p:tgtEl>
                                          <p:spTgt spid="38">
                                            <p:txEl>
                                              <p:pRg st="4" end="4"/>
                                            </p:txEl>
                                          </p:spTgt>
                                        </p:tgtEl>
                                        <p:attrNameLst>
                                          <p:attrName>ppt_x</p:attrName>
                                        </p:attrNameLst>
                                      </p:cBhvr>
                                      <p:tavLst>
                                        <p:tav tm="0">
                                          <p:val>
                                            <p:strVal val="#ppt_x"/>
                                          </p:val>
                                        </p:tav>
                                        <p:tav tm="100000">
                                          <p:val>
                                            <p:strVal val="#ppt_x"/>
                                          </p:val>
                                        </p:tav>
                                      </p:tavLst>
                                    </p:anim>
                                    <p:anim calcmode="lin" valueType="num">
                                      <p:cBhvr>
                                        <p:cTn id="217" dur="1000" fill="hold"/>
                                        <p:tgtEl>
                                          <p:spTgt spid="38">
                                            <p:txEl>
                                              <p:pRg st="4" end="4"/>
                                            </p:txEl>
                                          </p:spTgt>
                                        </p:tgtEl>
                                        <p:attrNameLst>
                                          <p:attrName>ppt_y</p:attrName>
                                        </p:attrNameLst>
                                      </p:cBhvr>
                                      <p:tavLst>
                                        <p:tav tm="0">
                                          <p:val>
                                            <p:strVal val="#ppt_y-.1"/>
                                          </p:val>
                                        </p:tav>
                                        <p:tav tm="100000">
                                          <p:val>
                                            <p:strVal val="#ppt_y"/>
                                          </p:val>
                                        </p:tav>
                                      </p:tavLst>
                                    </p:anim>
                                  </p:childTnLst>
                                </p:cTn>
                              </p:par>
                              <p:par>
                                <p:cTn id="218" presetID="47" presetClass="entr" presetSubtype="0" fill="hold" grpId="0" nodeType="withEffect">
                                  <p:stCondLst>
                                    <p:cond delay="0"/>
                                  </p:stCondLst>
                                  <p:childTnLst>
                                    <p:set>
                                      <p:cBhvr>
                                        <p:cTn id="219" dur="1" fill="hold">
                                          <p:stCondLst>
                                            <p:cond delay="0"/>
                                          </p:stCondLst>
                                        </p:cTn>
                                        <p:tgtEl>
                                          <p:spTgt spid="39">
                                            <p:txEl>
                                              <p:pRg st="0" end="0"/>
                                            </p:txEl>
                                          </p:spTgt>
                                        </p:tgtEl>
                                        <p:attrNameLst>
                                          <p:attrName>style.visibility</p:attrName>
                                        </p:attrNameLst>
                                      </p:cBhvr>
                                      <p:to>
                                        <p:strVal val="visible"/>
                                      </p:to>
                                    </p:set>
                                    <p:animEffect transition="in" filter="fade">
                                      <p:cBhvr>
                                        <p:cTn id="220" dur="1000"/>
                                        <p:tgtEl>
                                          <p:spTgt spid="39">
                                            <p:txEl>
                                              <p:pRg st="0" end="0"/>
                                            </p:txEl>
                                          </p:spTgt>
                                        </p:tgtEl>
                                      </p:cBhvr>
                                    </p:animEffect>
                                    <p:anim calcmode="lin" valueType="num">
                                      <p:cBhvr>
                                        <p:cTn id="221" dur="10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222" dur="1000" fill="hold"/>
                                        <p:tgtEl>
                                          <p:spTgt spid="39">
                                            <p:txEl>
                                              <p:pRg st="0" end="0"/>
                                            </p:txEl>
                                          </p:spTgt>
                                        </p:tgtEl>
                                        <p:attrNameLst>
                                          <p:attrName>ppt_y</p:attrName>
                                        </p:attrNameLst>
                                      </p:cBhvr>
                                      <p:tavLst>
                                        <p:tav tm="0">
                                          <p:val>
                                            <p:strVal val="#ppt_y-.1"/>
                                          </p:val>
                                        </p:tav>
                                        <p:tav tm="100000">
                                          <p:val>
                                            <p:strVal val="#ppt_y"/>
                                          </p:val>
                                        </p:tav>
                                      </p:tavLst>
                                    </p:anim>
                                  </p:childTnLst>
                                </p:cTn>
                              </p:par>
                              <p:par>
                                <p:cTn id="223" presetID="47" presetClass="entr" presetSubtype="0" fill="hold" grpId="0" nodeType="withEffect">
                                  <p:stCondLst>
                                    <p:cond delay="0"/>
                                  </p:stCondLst>
                                  <p:childTnLst>
                                    <p:set>
                                      <p:cBhvr>
                                        <p:cTn id="224" dur="1" fill="hold">
                                          <p:stCondLst>
                                            <p:cond delay="0"/>
                                          </p:stCondLst>
                                        </p:cTn>
                                        <p:tgtEl>
                                          <p:spTgt spid="40">
                                            <p:txEl>
                                              <p:pRg st="0" end="0"/>
                                            </p:txEl>
                                          </p:spTgt>
                                        </p:tgtEl>
                                        <p:attrNameLst>
                                          <p:attrName>style.visibility</p:attrName>
                                        </p:attrNameLst>
                                      </p:cBhvr>
                                      <p:to>
                                        <p:strVal val="visible"/>
                                      </p:to>
                                    </p:set>
                                    <p:animEffect transition="in" filter="fade">
                                      <p:cBhvr>
                                        <p:cTn id="225" dur="1000"/>
                                        <p:tgtEl>
                                          <p:spTgt spid="40">
                                            <p:txEl>
                                              <p:pRg st="0" end="0"/>
                                            </p:txEl>
                                          </p:spTgt>
                                        </p:tgtEl>
                                      </p:cBhvr>
                                    </p:animEffect>
                                    <p:anim calcmode="lin" valueType="num">
                                      <p:cBhvr>
                                        <p:cTn id="226" dur="100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227" dur="1000" fill="hold"/>
                                        <p:tgtEl>
                                          <p:spTgt spid="40">
                                            <p:txEl>
                                              <p:pRg st="0" end="0"/>
                                            </p:txEl>
                                          </p:spTgt>
                                        </p:tgtEl>
                                        <p:attrNameLst>
                                          <p:attrName>ppt_y</p:attrName>
                                        </p:attrNameLst>
                                      </p:cBhvr>
                                      <p:tavLst>
                                        <p:tav tm="0">
                                          <p:val>
                                            <p:strVal val="#ppt_y-.1"/>
                                          </p:val>
                                        </p:tav>
                                        <p:tav tm="100000">
                                          <p:val>
                                            <p:strVal val="#ppt_y"/>
                                          </p:val>
                                        </p:tav>
                                      </p:tavLst>
                                    </p:anim>
                                  </p:childTnLst>
                                </p:cTn>
                              </p:par>
                              <p:par>
                                <p:cTn id="228" presetID="47" presetClass="entr" presetSubtype="0" fill="hold" nodeType="withEffect">
                                  <p:stCondLst>
                                    <p:cond delay="0"/>
                                  </p:stCondLst>
                                  <p:childTnLst>
                                    <p:set>
                                      <p:cBhvr>
                                        <p:cTn id="229" dur="1" fill="hold">
                                          <p:stCondLst>
                                            <p:cond delay="0"/>
                                          </p:stCondLst>
                                        </p:cTn>
                                        <p:tgtEl>
                                          <p:spTgt spid="47"/>
                                        </p:tgtEl>
                                        <p:attrNameLst>
                                          <p:attrName>style.visibility</p:attrName>
                                        </p:attrNameLst>
                                      </p:cBhvr>
                                      <p:to>
                                        <p:strVal val="visible"/>
                                      </p:to>
                                    </p:set>
                                    <p:animEffect transition="in" filter="fade">
                                      <p:cBhvr>
                                        <p:cTn id="230" dur="1000"/>
                                        <p:tgtEl>
                                          <p:spTgt spid="47"/>
                                        </p:tgtEl>
                                      </p:cBhvr>
                                    </p:animEffect>
                                    <p:anim calcmode="lin" valueType="num">
                                      <p:cBhvr>
                                        <p:cTn id="231" dur="1000" fill="hold"/>
                                        <p:tgtEl>
                                          <p:spTgt spid="47"/>
                                        </p:tgtEl>
                                        <p:attrNameLst>
                                          <p:attrName>ppt_x</p:attrName>
                                        </p:attrNameLst>
                                      </p:cBhvr>
                                      <p:tavLst>
                                        <p:tav tm="0">
                                          <p:val>
                                            <p:strVal val="#ppt_x"/>
                                          </p:val>
                                        </p:tav>
                                        <p:tav tm="100000">
                                          <p:val>
                                            <p:strVal val="#ppt_x"/>
                                          </p:val>
                                        </p:tav>
                                      </p:tavLst>
                                    </p:anim>
                                    <p:anim calcmode="lin" valueType="num">
                                      <p:cBhvr>
                                        <p:cTn id="232" dur="1000" fill="hold"/>
                                        <p:tgtEl>
                                          <p:spTgt spid="47"/>
                                        </p:tgtEl>
                                        <p:attrNameLst>
                                          <p:attrName>ppt_y</p:attrName>
                                        </p:attrNameLst>
                                      </p:cBhvr>
                                      <p:tavLst>
                                        <p:tav tm="0">
                                          <p:val>
                                            <p:strVal val="#ppt_y-.1"/>
                                          </p:val>
                                        </p:tav>
                                        <p:tav tm="100000">
                                          <p:val>
                                            <p:strVal val="#ppt_y"/>
                                          </p:val>
                                        </p:tav>
                                      </p:tavLst>
                                    </p:anim>
                                  </p:childTnLst>
                                </p:cTn>
                              </p:par>
                              <p:par>
                                <p:cTn id="233" presetID="47" presetClass="entr" presetSubtype="0" fill="hold" nodeType="withEffect">
                                  <p:stCondLst>
                                    <p:cond delay="0"/>
                                  </p:stCondLst>
                                  <p:childTnLst>
                                    <p:set>
                                      <p:cBhvr>
                                        <p:cTn id="234" dur="1" fill="hold">
                                          <p:stCondLst>
                                            <p:cond delay="0"/>
                                          </p:stCondLst>
                                        </p:cTn>
                                        <p:tgtEl>
                                          <p:spTgt spid="48"/>
                                        </p:tgtEl>
                                        <p:attrNameLst>
                                          <p:attrName>style.visibility</p:attrName>
                                        </p:attrNameLst>
                                      </p:cBhvr>
                                      <p:to>
                                        <p:strVal val="visible"/>
                                      </p:to>
                                    </p:set>
                                    <p:animEffect transition="in" filter="fade">
                                      <p:cBhvr>
                                        <p:cTn id="235" dur="1000"/>
                                        <p:tgtEl>
                                          <p:spTgt spid="48"/>
                                        </p:tgtEl>
                                      </p:cBhvr>
                                    </p:animEffect>
                                    <p:anim calcmode="lin" valueType="num">
                                      <p:cBhvr>
                                        <p:cTn id="236" dur="1000" fill="hold"/>
                                        <p:tgtEl>
                                          <p:spTgt spid="48"/>
                                        </p:tgtEl>
                                        <p:attrNameLst>
                                          <p:attrName>ppt_x</p:attrName>
                                        </p:attrNameLst>
                                      </p:cBhvr>
                                      <p:tavLst>
                                        <p:tav tm="0">
                                          <p:val>
                                            <p:strVal val="#ppt_x"/>
                                          </p:val>
                                        </p:tav>
                                        <p:tav tm="100000">
                                          <p:val>
                                            <p:strVal val="#ppt_x"/>
                                          </p:val>
                                        </p:tav>
                                      </p:tavLst>
                                    </p:anim>
                                    <p:anim calcmode="lin" valueType="num">
                                      <p:cBhvr>
                                        <p:cTn id="237"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74" grpId="0" build="p">
        <p:tmplLst>
          <p:tmpl lvl="1">
            <p:tnLst>
              <p:par>
                <p:cTn presetID="42" presetClass="entr" presetSubtype="0" fill="hold" nodeType="withEffect">
                  <p:stCondLst>
                    <p:cond delay="0"/>
                  </p:stCondLst>
                  <p:childTnLst>
                    <p:set>
                      <p:cBhvr>
                        <p:cTn dur="1" fill="hold">
                          <p:stCondLst>
                            <p:cond delay="0"/>
                          </p:stCondLst>
                        </p:cTn>
                        <p:tgtEl>
                          <p:spTgt spid="74"/>
                        </p:tgtEl>
                        <p:attrNameLst>
                          <p:attrName>style.visibility</p:attrName>
                        </p:attrNameLst>
                      </p:cBhvr>
                      <p:to>
                        <p:strVal val="visible"/>
                      </p:to>
                    </p:set>
                    <p:animEffect transition="in" filter="fade">
                      <p:cBhvr>
                        <p:cTn dur="1000"/>
                        <p:tgtEl>
                          <p:spTgt spid="74"/>
                        </p:tgtEl>
                      </p:cBhvr>
                    </p:animEffect>
                    <p:anim calcmode="lin" valueType="num">
                      <p:cBhvr>
                        <p:cTn dur="1000" fill="hold"/>
                        <p:tgtEl>
                          <p:spTgt spid="74"/>
                        </p:tgtEl>
                        <p:attrNameLst>
                          <p:attrName>ppt_x</p:attrName>
                        </p:attrNameLst>
                      </p:cBhvr>
                      <p:tavLst>
                        <p:tav tm="0">
                          <p:val>
                            <p:strVal val="#ppt_x"/>
                          </p:val>
                        </p:tav>
                        <p:tav tm="100000">
                          <p:val>
                            <p:strVal val="#ppt_x"/>
                          </p:val>
                        </p:tav>
                      </p:tavLst>
                    </p:anim>
                    <p:anim calcmode="lin" valueType="num">
                      <p:cBhvr>
                        <p:cTn dur="1000" fill="hold"/>
                        <p:tgtEl>
                          <p:spTgt spid="74"/>
                        </p:tgtEl>
                        <p:attrNameLst>
                          <p:attrName>ppt_y</p:attrName>
                        </p:attrNameLst>
                      </p:cBhvr>
                      <p:tavLst>
                        <p:tav tm="0">
                          <p:val>
                            <p:strVal val="#ppt_y+.1"/>
                          </p:val>
                        </p:tav>
                        <p:tav tm="100000">
                          <p:val>
                            <p:strVal val="#ppt_y"/>
                          </p:val>
                        </p:tav>
                      </p:tavLst>
                    </p:anim>
                  </p:childTnLst>
                </p:cTn>
              </p:par>
            </p:tnLst>
          </p:tmpl>
        </p:tmplLst>
      </p:bldP>
      <p:bldP spid="75" grpId="0" build="p">
        <p:tmplLst>
          <p:tmpl lvl="1">
            <p:tnLst>
              <p:par>
                <p:cTn presetID="42"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1000"/>
                        <p:tgtEl>
                          <p:spTgt spid="75"/>
                        </p:tgtEl>
                      </p:cBhvr>
                    </p:animEffect>
                    <p:anim calcmode="lin" valueType="num">
                      <p:cBhvr>
                        <p:cTn dur="1000" fill="hold"/>
                        <p:tgtEl>
                          <p:spTgt spid="75"/>
                        </p:tgtEl>
                        <p:attrNameLst>
                          <p:attrName>ppt_x</p:attrName>
                        </p:attrNameLst>
                      </p:cBhvr>
                      <p:tavLst>
                        <p:tav tm="0">
                          <p:val>
                            <p:strVal val="#ppt_x"/>
                          </p:val>
                        </p:tav>
                        <p:tav tm="100000">
                          <p:val>
                            <p:strVal val="#ppt_x"/>
                          </p:val>
                        </p:tav>
                      </p:tavLst>
                    </p:anim>
                    <p:anim calcmode="lin" valueType="num">
                      <p:cBhvr>
                        <p:cTn dur="1000" fill="hold"/>
                        <p:tgtEl>
                          <p:spTgt spid="75"/>
                        </p:tgtEl>
                        <p:attrNameLst>
                          <p:attrName>ppt_y</p:attrName>
                        </p:attrNameLst>
                      </p:cBhvr>
                      <p:tavLst>
                        <p:tav tm="0">
                          <p:val>
                            <p:strVal val="#ppt_y+.1"/>
                          </p:val>
                        </p:tav>
                        <p:tav tm="100000">
                          <p:val>
                            <p:strVal val="#ppt_y"/>
                          </p:val>
                        </p:tav>
                      </p:tavLst>
                    </p:anim>
                  </p:childTnLst>
                </p:cTn>
              </p:par>
            </p:tnLst>
          </p:tmpl>
        </p:tmplLst>
      </p:bldP>
      <p:bldP spid="95" grpId="0" animBg="1"/>
      <p:bldP spid="96" grpId="0" animBg="1"/>
      <p:bldP spid="97" grpId="0" build="p">
        <p:tmplLst>
          <p:tmpl lvl="1">
            <p:tnLst>
              <p:par>
                <p:cTn presetID="47" presetClass="entr" presetSubtype="0" fill="hold" nodeType="withEffect">
                  <p:stCondLst>
                    <p:cond delay="0"/>
                  </p:stCondLst>
                  <p:childTnLst>
                    <p:set>
                      <p:cBhvr>
                        <p:cTn dur="1" fill="hold">
                          <p:stCondLst>
                            <p:cond delay="0"/>
                          </p:stCondLst>
                        </p:cTn>
                        <p:tgtEl>
                          <p:spTgt spid="97"/>
                        </p:tgtEl>
                        <p:attrNameLst>
                          <p:attrName>style.visibility</p:attrName>
                        </p:attrNameLst>
                      </p:cBhvr>
                      <p:to>
                        <p:strVal val="visible"/>
                      </p:to>
                    </p:set>
                    <p:animEffect transition="in" filter="fade">
                      <p:cBhvr>
                        <p:cTn dur="1000"/>
                        <p:tgtEl>
                          <p:spTgt spid="97"/>
                        </p:tgtEl>
                      </p:cBhvr>
                    </p:animEffect>
                    <p:anim calcmode="lin" valueType="num">
                      <p:cBhvr>
                        <p:cTn dur="1000" fill="hold"/>
                        <p:tgtEl>
                          <p:spTgt spid="97"/>
                        </p:tgtEl>
                        <p:attrNameLst>
                          <p:attrName>ppt_x</p:attrName>
                        </p:attrNameLst>
                      </p:cBhvr>
                      <p:tavLst>
                        <p:tav tm="0">
                          <p:val>
                            <p:strVal val="#ppt_x"/>
                          </p:val>
                        </p:tav>
                        <p:tav tm="100000">
                          <p:val>
                            <p:strVal val="#ppt_x"/>
                          </p:val>
                        </p:tav>
                      </p:tavLst>
                    </p:anim>
                    <p:anim calcmode="lin" valueType="num">
                      <p:cBhvr>
                        <p:cTn dur="1000" fill="hold"/>
                        <p:tgtEl>
                          <p:spTgt spid="97"/>
                        </p:tgtEl>
                        <p:attrNameLst>
                          <p:attrName>ppt_y</p:attrName>
                        </p:attrNameLst>
                      </p:cBhvr>
                      <p:tavLst>
                        <p:tav tm="0">
                          <p:val>
                            <p:strVal val="#ppt_y-.1"/>
                          </p:val>
                        </p:tav>
                        <p:tav tm="100000">
                          <p:val>
                            <p:strVal val="#ppt_y"/>
                          </p:val>
                        </p:tav>
                      </p:tavLst>
                    </p:anim>
                  </p:childTnLst>
                </p:cTn>
              </p:par>
            </p:tnLst>
          </p:tmpl>
          <p:tmpl lvl="2">
            <p:tnLst>
              <p:par>
                <p:cTn presetID="47" presetClass="entr" presetSubtype="0" fill="hold" nodeType="withEffect">
                  <p:stCondLst>
                    <p:cond delay="0"/>
                  </p:stCondLst>
                  <p:childTnLst>
                    <p:set>
                      <p:cBhvr>
                        <p:cTn dur="1" fill="hold">
                          <p:stCondLst>
                            <p:cond delay="0"/>
                          </p:stCondLst>
                        </p:cTn>
                        <p:tgtEl>
                          <p:spTgt spid="97"/>
                        </p:tgtEl>
                        <p:attrNameLst>
                          <p:attrName>style.visibility</p:attrName>
                        </p:attrNameLst>
                      </p:cBhvr>
                      <p:to>
                        <p:strVal val="visible"/>
                      </p:to>
                    </p:set>
                    <p:animEffect transition="in" filter="fade">
                      <p:cBhvr>
                        <p:cTn dur="1000"/>
                        <p:tgtEl>
                          <p:spTgt spid="97"/>
                        </p:tgtEl>
                      </p:cBhvr>
                    </p:animEffect>
                    <p:anim calcmode="lin" valueType="num">
                      <p:cBhvr>
                        <p:cTn dur="1000" fill="hold"/>
                        <p:tgtEl>
                          <p:spTgt spid="97"/>
                        </p:tgtEl>
                        <p:attrNameLst>
                          <p:attrName>ppt_x</p:attrName>
                        </p:attrNameLst>
                      </p:cBhvr>
                      <p:tavLst>
                        <p:tav tm="0">
                          <p:val>
                            <p:strVal val="#ppt_x"/>
                          </p:val>
                        </p:tav>
                        <p:tav tm="100000">
                          <p:val>
                            <p:strVal val="#ppt_x"/>
                          </p:val>
                        </p:tav>
                      </p:tavLst>
                    </p:anim>
                    <p:anim calcmode="lin" valueType="num">
                      <p:cBhvr>
                        <p:cTn dur="1000" fill="hold"/>
                        <p:tgtEl>
                          <p:spTgt spid="97"/>
                        </p:tgtEl>
                        <p:attrNameLst>
                          <p:attrName>ppt_y</p:attrName>
                        </p:attrNameLst>
                      </p:cBhvr>
                      <p:tavLst>
                        <p:tav tm="0">
                          <p:val>
                            <p:strVal val="#ppt_y-.1"/>
                          </p:val>
                        </p:tav>
                        <p:tav tm="100000">
                          <p:val>
                            <p:strVal val="#ppt_y"/>
                          </p:val>
                        </p:tav>
                      </p:tavLst>
                    </p:anim>
                  </p:childTnLst>
                </p:cTn>
              </p:par>
            </p:tnLst>
          </p:tmpl>
          <p:tmpl lvl="3">
            <p:tnLst>
              <p:par>
                <p:cTn presetID="47" presetClass="entr" presetSubtype="0" fill="hold" nodeType="withEffect">
                  <p:stCondLst>
                    <p:cond delay="0"/>
                  </p:stCondLst>
                  <p:childTnLst>
                    <p:set>
                      <p:cBhvr>
                        <p:cTn dur="1" fill="hold">
                          <p:stCondLst>
                            <p:cond delay="0"/>
                          </p:stCondLst>
                        </p:cTn>
                        <p:tgtEl>
                          <p:spTgt spid="97"/>
                        </p:tgtEl>
                        <p:attrNameLst>
                          <p:attrName>style.visibility</p:attrName>
                        </p:attrNameLst>
                      </p:cBhvr>
                      <p:to>
                        <p:strVal val="visible"/>
                      </p:to>
                    </p:set>
                    <p:animEffect transition="in" filter="fade">
                      <p:cBhvr>
                        <p:cTn dur="1000"/>
                        <p:tgtEl>
                          <p:spTgt spid="97"/>
                        </p:tgtEl>
                      </p:cBhvr>
                    </p:animEffect>
                    <p:anim calcmode="lin" valueType="num">
                      <p:cBhvr>
                        <p:cTn dur="1000" fill="hold"/>
                        <p:tgtEl>
                          <p:spTgt spid="97"/>
                        </p:tgtEl>
                        <p:attrNameLst>
                          <p:attrName>ppt_x</p:attrName>
                        </p:attrNameLst>
                      </p:cBhvr>
                      <p:tavLst>
                        <p:tav tm="0">
                          <p:val>
                            <p:strVal val="#ppt_x"/>
                          </p:val>
                        </p:tav>
                        <p:tav tm="100000">
                          <p:val>
                            <p:strVal val="#ppt_x"/>
                          </p:val>
                        </p:tav>
                      </p:tavLst>
                    </p:anim>
                    <p:anim calcmode="lin" valueType="num">
                      <p:cBhvr>
                        <p:cTn dur="1000" fill="hold"/>
                        <p:tgtEl>
                          <p:spTgt spid="97"/>
                        </p:tgtEl>
                        <p:attrNameLst>
                          <p:attrName>ppt_y</p:attrName>
                        </p:attrNameLst>
                      </p:cBhvr>
                      <p:tavLst>
                        <p:tav tm="0">
                          <p:val>
                            <p:strVal val="#ppt_y-.1"/>
                          </p:val>
                        </p:tav>
                        <p:tav tm="100000">
                          <p:val>
                            <p:strVal val="#ppt_y"/>
                          </p:val>
                        </p:tav>
                      </p:tavLst>
                    </p:anim>
                  </p:childTnLst>
                </p:cTn>
              </p:par>
            </p:tnLst>
          </p:tmpl>
          <p:tmpl lvl="4">
            <p:tnLst>
              <p:par>
                <p:cTn presetID="47" presetClass="entr" presetSubtype="0" fill="hold" nodeType="withEffect">
                  <p:stCondLst>
                    <p:cond delay="0"/>
                  </p:stCondLst>
                  <p:childTnLst>
                    <p:set>
                      <p:cBhvr>
                        <p:cTn dur="1" fill="hold">
                          <p:stCondLst>
                            <p:cond delay="0"/>
                          </p:stCondLst>
                        </p:cTn>
                        <p:tgtEl>
                          <p:spTgt spid="97"/>
                        </p:tgtEl>
                        <p:attrNameLst>
                          <p:attrName>style.visibility</p:attrName>
                        </p:attrNameLst>
                      </p:cBhvr>
                      <p:to>
                        <p:strVal val="visible"/>
                      </p:to>
                    </p:set>
                    <p:animEffect transition="in" filter="fade">
                      <p:cBhvr>
                        <p:cTn dur="1000"/>
                        <p:tgtEl>
                          <p:spTgt spid="97"/>
                        </p:tgtEl>
                      </p:cBhvr>
                    </p:animEffect>
                    <p:anim calcmode="lin" valueType="num">
                      <p:cBhvr>
                        <p:cTn dur="1000" fill="hold"/>
                        <p:tgtEl>
                          <p:spTgt spid="97"/>
                        </p:tgtEl>
                        <p:attrNameLst>
                          <p:attrName>ppt_x</p:attrName>
                        </p:attrNameLst>
                      </p:cBhvr>
                      <p:tavLst>
                        <p:tav tm="0">
                          <p:val>
                            <p:strVal val="#ppt_x"/>
                          </p:val>
                        </p:tav>
                        <p:tav tm="100000">
                          <p:val>
                            <p:strVal val="#ppt_x"/>
                          </p:val>
                        </p:tav>
                      </p:tavLst>
                    </p:anim>
                    <p:anim calcmode="lin" valueType="num">
                      <p:cBhvr>
                        <p:cTn dur="1000" fill="hold"/>
                        <p:tgtEl>
                          <p:spTgt spid="97"/>
                        </p:tgtEl>
                        <p:attrNameLst>
                          <p:attrName>ppt_y</p:attrName>
                        </p:attrNameLst>
                      </p:cBhvr>
                      <p:tavLst>
                        <p:tav tm="0">
                          <p:val>
                            <p:strVal val="#ppt_y-.1"/>
                          </p:val>
                        </p:tav>
                        <p:tav tm="100000">
                          <p:val>
                            <p:strVal val="#ppt_y"/>
                          </p:val>
                        </p:tav>
                      </p:tavLst>
                    </p:anim>
                  </p:childTnLst>
                </p:cTn>
              </p:par>
            </p:tnLst>
          </p:tmpl>
          <p:tmpl lvl="5">
            <p:tnLst>
              <p:par>
                <p:cTn presetID="47" presetClass="entr" presetSubtype="0" fill="hold" nodeType="withEffect">
                  <p:stCondLst>
                    <p:cond delay="0"/>
                  </p:stCondLst>
                  <p:childTnLst>
                    <p:set>
                      <p:cBhvr>
                        <p:cTn dur="1" fill="hold">
                          <p:stCondLst>
                            <p:cond delay="0"/>
                          </p:stCondLst>
                        </p:cTn>
                        <p:tgtEl>
                          <p:spTgt spid="97"/>
                        </p:tgtEl>
                        <p:attrNameLst>
                          <p:attrName>style.visibility</p:attrName>
                        </p:attrNameLst>
                      </p:cBhvr>
                      <p:to>
                        <p:strVal val="visible"/>
                      </p:to>
                    </p:set>
                    <p:animEffect transition="in" filter="fade">
                      <p:cBhvr>
                        <p:cTn dur="1000"/>
                        <p:tgtEl>
                          <p:spTgt spid="97"/>
                        </p:tgtEl>
                      </p:cBhvr>
                    </p:animEffect>
                    <p:anim calcmode="lin" valueType="num">
                      <p:cBhvr>
                        <p:cTn dur="1000" fill="hold"/>
                        <p:tgtEl>
                          <p:spTgt spid="97"/>
                        </p:tgtEl>
                        <p:attrNameLst>
                          <p:attrName>ppt_x</p:attrName>
                        </p:attrNameLst>
                      </p:cBhvr>
                      <p:tavLst>
                        <p:tav tm="0">
                          <p:val>
                            <p:strVal val="#ppt_x"/>
                          </p:val>
                        </p:tav>
                        <p:tav tm="100000">
                          <p:val>
                            <p:strVal val="#ppt_x"/>
                          </p:val>
                        </p:tav>
                      </p:tavLst>
                    </p:anim>
                    <p:anim calcmode="lin" valueType="num">
                      <p:cBhvr>
                        <p:cTn dur="1000" fill="hold"/>
                        <p:tgtEl>
                          <p:spTgt spid="97"/>
                        </p:tgtEl>
                        <p:attrNameLst>
                          <p:attrName>ppt_y</p:attrName>
                        </p:attrNameLst>
                      </p:cBhvr>
                      <p:tavLst>
                        <p:tav tm="0">
                          <p:val>
                            <p:strVal val="#ppt_y-.1"/>
                          </p:val>
                        </p:tav>
                        <p:tav tm="100000">
                          <p:val>
                            <p:strVal val="#ppt_y"/>
                          </p:val>
                        </p:tav>
                      </p:tavLst>
                    </p:anim>
                  </p:childTnLst>
                </p:cTn>
              </p:par>
            </p:tnLst>
          </p:tmpl>
        </p:tmplLst>
      </p:bldP>
      <p:bldP spid="98" grpId="0" build="p">
        <p:tmplLst>
          <p:tmpl lvl="1">
            <p:tnLst>
              <p:par>
                <p:cTn presetID="47" presetClass="entr" presetSubtype="0" fill="hold" nodeType="withEffect">
                  <p:stCondLst>
                    <p:cond delay="0"/>
                  </p:stCondLst>
                  <p:childTnLst>
                    <p:set>
                      <p:cBhvr>
                        <p:cTn dur="1" fill="hold">
                          <p:stCondLst>
                            <p:cond delay="0"/>
                          </p:stCondLst>
                        </p:cTn>
                        <p:tgtEl>
                          <p:spTgt spid="98"/>
                        </p:tgtEl>
                        <p:attrNameLst>
                          <p:attrName>style.visibility</p:attrName>
                        </p:attrNameLst>
                      </p:cBhvr>
                      <p:to>
                        <p:strVal val="visible"/>
                      </p:to>
                    </p:set>
                    <p:animEffect transition="in" filter="fade">
                      <p:cBhvr>
                        <p:cTn dur="1000"/>
                        <p:tgtEl>
                          <p:spTgt spid="98"/>
                        </p:tgtEl>
                      </p:cBhvr>
                    </p:animEffect>
                    <p:anim calcmode="lin" valueType="num">
                      <p:cBhvr>
                        <p:cTn dur="1000" fill="hold"/>
                        <p:tgtEl>
                          <p:spTgt spid="98"/>
                        </p:tgtEl>
                        <p:attrNameLst>
                          <p:attrName>ppt_x</p:attrName>
                        </p:attrNameLst>
                      </p:cBhvr>
                      <p:tavLst>
                        <p:tav tm="0">
                          <p:val>
                            <p:strVal val="#ppt_x"/>
                          </p:val>
                        </p:tav>
                        <p:tav tm="100000">
                          <p:val>
                            <p:strVal val="#ppt_x"/>
                          </p:val>
                        </p:tav>
                      </p:tavLst>
                    </p:anim>
                    <p:anim calcmode="lin" valueType="num">
                      <p:cBhvr>
                        <p:cTn dur="1000" fill="hold"/>
                        <p:tgtEl>
                          <p:spTgt spid="98"/>
                        </p:tgtEl>
                        <p:attrNameLst>
                          <p:attrName>ppt_y</p:attrName>
                        </p:attrNameLst>
                      </p:cBhvr>
                      <p:tavLst>
                        <p:tav tm="0">
                          <p:val>
                            <p:strVal val="#ppt_y-.1"/>
                          </p:val>
                        </p:tav>
                        <p:tav tm="100000">
                          <p:val>
                            <p:strVal val="#ppt_y"/>
                          </p:val>
                        </p:tav>
                      </p:tavLst>
                    </p:anim>
                  </p:childTnLst>
                </p:cTn>
              </p:par>
            </p:tnLst>
          </p:tmpl>
        </p:tmplLst>
      </p:bldP>
      <p:bldP spid="99" grpId="0" build="p">
        <p:tmplLst>
          <p:tmpl lvl="1">
            <p:tnLst>
              <p:par>
                <p:cTn presetID="47" presetClass="entr" presetSubtype="0" fill="hold" nodeType="withEffect">
                  <p:stCondLst>
                    <p:cond delay="0"/>
                  </p:stCondLst>
                  <p:childTnLst>
                    <p:set>
                      <p:cBhvr>
                        <p:cTn dur="1" fill="hold">
                          <p:stCondLst>
                            <p:cond delay="0"/>
                          </p:stCondLst>
                        </p:cTn>
                        <p:tgtEl>
                          <p:spTgt spid="99"/>
                        </p:tgtEl>
                        <p:attrNameLst>
                          <p:attrName>style.visibility</p:attrName>
                        </p:attrNameLst>
                      </p:cBhvr>
                      <p:to>
                        <p:strVal val="visible"/>
                      </p:to>
                    </p:set>
                    <p:animEffect transition="in" filter="fade">
                      <p:cBhvr>
                        <p:cTn dur="1000"/>
                        <p:tgtEl>
                          <p:spTgt spid="99"/>
                        </p:tgtEl>
                      </p:cBhvr>
                    </p:animEffect>
                    <p:anim calcmode="lin" valueType="num">
                      <p:cBhvr>
                        <p:cTn dur="1000" fill="hold"/>
                        <p:tgtEl>
                          <p:spTgt spid="99"/>
                        </p:tgtEl>
                        <p:attrNameLst>
                          <p:attrName>ppt_x</p:attrName>
                        </p:attrNameLst>
                      </p:cBhvr>
                      <p:tavLst>
                        <p:tav tm="0">
                          <p:val>
                            <p:strVal val="#ppt_x"/>
                          </p:val>
                        </p:tav>
                        <p:tav tm="100000">
                          <p:val>
                            <p:strVal val="#ppt_x"/>
                          </p:val>
                        </p:tav>
                      </p:tavLst>
                    </p:anim>
                    <p:anim calcmode="lin" valueType="num">
                      <p:cBhvr>
                        <p:cTn dur="1000" fill="hold"/>
                        <p:tgtEl>
                          <p:spTgt spid="99"/>
                        </p:tgtEl>
                        <p:attrNameLst>
                          <p:attrName>ppt_y</p:attrName>
                        </p:attrNameLst>
                      </p:cBhvr>
                      <p:tavLst>
                        <p:tav tm="0">
                          <p:val>
                            <p:strVal val="#ppt_y-.1"/>
                          </p:val>
                        </p:tav>
                        <p:tav tm="100000">
                          <p:val>
                            <p:strVal val="#ppt_y"/>
                          </p:val>
                        </p:tav>
                      </p:tavLst>
                    </p:anim>
                  </p:childTnLst>
                </p:cTn>
              </p:par>
            </p:tnLst>
          </p:tmpl>
        </p:tmplLst>
      </p:bldP>
      <p:bldP spid="112" grpId="0" build="p">
        <p:tmplLst>
          <p:tmpl lvl="1">
            <p:tnLst>
              <p:par>
                <p:cTn presetID="42" presetClass="entr" presetSubtype="0" fill="hold" nodeType="withEffect">
                  <p:stCondLst>
                    <p:cond delay="0"/>
                  </p:stCondLst>
                  <p:childTnLst>
                    <p:set>
                      <p:cBhvr>
                        <p:cTn dur="1" fill="hold">
                          <p:stCondLst>
                            <p:cond delay="0"/>
                          </p:stCondLst>
                        </p:cTn>
                        <p:tgtEl>
                          <p:spTgt spid="112"/>
                        </p:tgtEl>
                        <p:attrNameLst>
                          <p:attrName>style.visibility</p:attrName>
                        </p:attrNameLst>
                      </p:cBhvr>
                      <p:to>
                        <p:strVal val="visible"/>
                      </p:to>
                    </p:set>
                    <p:animEffect transition="in" filter="fade">
                      <p:cBhvr>
                        <p:cTn dur="1000"/>
                        <p:tgtEl>
                          <p:spTgt spid="112"/>
                        </p:tgtEl>
                      </p:cBhvr>
                    </p:animEffect>
                    <p:anim calcmode="lin" valueType="num">
                      <p:cBhvr>
                        <p:cTn dur="1000" fill="hold"/>
                        <p:tgtEl>
                          <p:spTgt spid="112"/>
                        </p:tgtEl>
                        <p:attrNameLst>
                          <p:attrName>ppt_x</p:attrName>
                        </p:attrNameLst>
                      </p:cBhvr>
                      <p:tavLst>
                        <p:tav tm="0">
                          <p:val>
                            <p:strVal val="#ppt_x"/>
                          </p:val>
                        </p:tav>
                        <p:tav tm="100000">
                          <p:val>
                            <p:strVal val="#ppt_x"/>
                          </p:val>
                        </p:tav>
                      </p:tavLst>
                    </p:anim>
                    <p:anim calcmode="lin" valueType="num">
                      <p:cBhvr>
                        <p:cTn dur="1000" fill="hold"/>
                        <p:tgtEl>
                          <p:spTgt spid="112"/>
                        </p:tgtEl>
                        <p:attrNameLst>
                          <p:attrName>ppt_y</p:attrName>
                        </p:attrNameLst>
                      </p:cBhvr>
                      <p:tavLst>
                        <p:tav tm="0">
                          <p:val>
                            <p:strVal val="#ppt_y+.1"/>
                          </p:val>
                        </p:tav>
                        <p:tav tm="100000">
                          <p:val>
                            <p:strVal val="#ppt_y"/>
                          </p:val>
                        </p:tav>
                      </p:tavLst>
                    </p:anim>
                  </p:childTnLst>
                </p:cTn>
              </p:par>
            </p:tnLst>
          </p:tmpl>
        </p:tmplLst>
      </p:bldP>
      <p:bldP spid="22" grpId="0" animBg="1"/>
      <p:bldP spid="23" grpId="0" animBg="1"/>
      <p:bldP spid="24" grpId="0" animBg="1"/>
      <p:bldP spid="25" grpId="0" build="p">
        <p:tmplLst>
          <p:tmpl lvl="1">
            <p:tnLst>
              <p:par>
                <p:cTn presetID="47"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1000"/>
                        <p:tgtEl>
                          <p:spTgt spid="25"/>
                        </p:tgtEl>
                      </p:cBhvr>
                    </p:animEffect>
                    <p:anim calcmode="lin" valueType="num">
                      <p:cBhvr>
                        <p:cTn dur="1000" fill="hold"/>
                        <p:tgtEl>
                          <p:spTgt spid="25"/>
                        </p:tgtEl>
                        <p:attrNameLst>
                          <p:attrName>ppt_x</p:attrName>
                        </p:attrNameLst>
                      </p:cBhvr>
                      <p:tavLst>
                        <p:tav tm="0">
                          <p:val>
                            <p:strVal val="#ppt_x"/>
                          </p:val>
                        </p:tav>
                        <p:tav tm="100000">
                          <p:val>
                            <p:strVal val="#ppt_x"/>
                          </p:val>
                        </p:tav>
                      </p:tavLst>
                    </p:anim>
                    <p:anim calcmode="lin" valueType="num">
                      <p:cBhvr>
                        <p:cTn dur="1000" fill="hold"/>
                        <p:tgtEl>
                          <p:spTgt spid="25"/>
                        </p:tgtEl>
                        <p:attrNameLst>
                          <p:attrName>ppt_y</p:attrName>
                        </p:attrNameLst>
                      </p:cBhvr>
                      <p:tavLst>
                        <p:tav tm="0">
                          <p:val>
                            <p:strVal val="#ppt_y-.1"/>
                          </p:val>
                        </p:tav>
                        <p:tav tm="100000">
                          <p:val>
                            <p:strVal val="#ppt_y"/>
                          </p:val>
                        </p:tav>
                      </p:tavLst>
                    </p:anim>
                  </p:childTnLst>
                </p:cTn>
              </p:par>
            </p:tnLst>
          </p:tmpl>
          <p:tmpl lvl="2">
            <p:tnLst>
              <p:par>
                <p:cTn presetID="47"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1000"/>
                        <p:tgtEl>
                          <p:spTgt spid="25"/>
                        </p:tgtEl>
                      </p:cBhvr>
                    </p:animEffect>
                    <p:anim calcmode="lin" valueType="num">
                      <p:cBhvr>
                        <p:cTn dur="1000" fill="hold"/>
                        <p:tgtEl>
                          <p:spTgt spid="25"/>
                        </p:tgtEl>
                        <p:attrNameLst>
                          <p:attrName>ppt_x</p:attrName>
                        </p:attrNameLst>
                      </p:cBhvr>
                      <p:tavLst>
                        <p:tav tm="0">
                          <p:val>
                            <p:strVal val="#ppt_x"/>
                          </p:val>
                        </p:tav>
                        <p:tav tm="100000">
                          <p:val>
                            <p:strVal val="#ppt_x"/>
                          </p:val>
                        </p:tav>
                      </p:tavLst>
                    </p:anim>
                    <p:anim calcmode="lin" valueType="num">
                      <p:cBhvr>
                        <p:cTn dur="1000" fill="hold"/>
                        <p:tgtEl>
                          <p:spTgt spid="25"/>
                        </p:tgtEl>
                        <p:attrNameLst>
                          <p:attrName>ppt_y</p:attrName>
                        </p:attrNameLst>
                      </p:cBhvr>
                      <p:tavLst>
                        <p:tav tm="0">
                          <p:val>
                            <p:strVal val="#ppt_y-.1"/>
                          </p:val>
                        </p:tav>
                        <p:tav tm="100000">
                          <p:val>
                            <p:strVal val="#ppt_y"/>
                          </p:val>
                        </p:tav>
                      </p:tavLst>
                    </p:anim>
                  </p:childTnLst>
                </p:cTn>
              </p:par>
            </p:tnLst>
          </p:tmpl>
          <p:tmpl lvl="3">
            <p:tnLst>
              <p:par>
                <p:cTn presetID="47"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1000"/>
                        <p:tgtEl>
                          <p:spTgt spid="25"/>
                        </p:tgtEl>
                      </p:cBhvr>
                    </p:animEffect>
                    <p:anim calcmode="lin" valueType="num">
                      <p:cBhvr>
                        <p:cTn dur="1000" fill="hold"/>
                        <p:tgtEl>
                          <p:spTgt spid="25"/>
                        </p:tgtEl>
                        <p:attrNameLst>
                          <p:attrName>ppt_x</p:attrName>
                        </p:attrNameLst>
                      </p:cBhvr>
                      <p:tavLst>
                        <p:tav tm="0">
                          <p:val>
                            <p:strVal val="#ppt_x"/>
                          </p:val>
                        </p:tav>
                        <p:tav tm="100000">
                          <p:val>
                            <p:strVal val="#ppt_x"/>
                          </p:val>
                        </p:tav>
                      </p:tavLst>
                    </p:anim>
                    <p:anim calcmode="lin" valueType="num">
                      <p:cBhvr>
                        <p:cTn dur="1000" fill="hold"/>
                        <p:tgtEl>
                          <p:spTgt spid="25"/>
                        </p:tgtEl>
                        <p:attrNameLst>
                          <p:attrName>ppt_y</p:attrName>
                        </p:attrNameLst>
                      </p:cBhvr>
                      <p:tavLst>
                        <p:tav tm="0">
                          <p:val>
                            <p:strVal val="#ppt_y-.1"/>
                          </p:val>
                        </p:tav>
                        <p:tav tm="100000">
                          <p:val>
                            <p:strVal val="#ppt_y"/>
                          </p:val>
                        </p:tav>
                      </p:tavLst>
                    </p:anim>
                  </p:childTnLst>
                </p:cTn>
              </p:par>
            </p:tnLst>
          </p:tmpl>
          <p:tmpl lvl="4">
            <p:tnLst>
              <p:par>
                <p:cTn presetID="47"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1000"/>
                        <p:tgtEl>
                          <p:spTgt spid="25"/>
                        </p:tgtEl>
                      </p:cBhvr>
                    </p:animEffect>
                    <p:anim calcmode="lin" valueType="num">
                      <p:cBhvr>
                        <p:cTn dur="1000" fill="hold"/>
                        <p:tgtEl>
                          <p:spTgt spid="25"/>
                        </p:tgtEl>
                        <p:attrNameLst>
                          <p:attrName>ppt_x</p:attrName>
                        </p:attrNameLst>
                      </p:cBhvr>
                      <p:tavLst>
                        <p:tav tm="0">
                          <p:val>
                            <p:strVal val="#ppt_x"/>
                          </p:val>
                        </p:tav>
                        <p:tav tm="100000">
                          <p:val>
                            <p:strVal val="#ppt_x"/>
                          </p:val>
                        </p:tav>
                      </p:tavLst>
                    </p:anim>
                    <p:anim calcmode="lin" valueType="num">
                      <p:cBhvr>
                        <p:cTn dur="1000" fill="hold"/>
                        <p:tgtEl>
                          <p:spTgt spid="25"/>
                        </p:tgtEl>
                        <p:attrNameLst>
                          <p:attrName>ppt_y</p:attrName>
                        </p:attrNameLst>
                      </p:cBhvr>
                      <p:tavLst>
                        <p:tav tm="0">
                          <p:val>
                            <p:strVal val="#ppt_y-.1"/>
                          </p:val>
                        </p:tav>
                        <p:tav tm="100000">
                          <p:val>
                            <p:strVal val="#ppt_y"/>
                          </p:val>
                        </p:tav>
                      </p:tavLst>
                    </p:anim>
                  </p:childTnLst>
                </p:cTn>
              </p:par>
            </p:tnLst>
          </p:tmpl>
          <p:tmpl lvl="5">
            <p:tnLst>
              <p:par>
                <p:cTn presetID="47"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1000"/>
                        <p:tgtEl>
                          <p:spTgt spid="25"/>
                        </p:tgtEl>
                      </p:cBhvr>
                    </p:animEffect>
                    <p:anim calcmode="lin" valueType="num">
                      <p:cBhvr>
                        <p:cTn dur="1000" fill="hold"/>
                        <p:tgtEl>
                          <p:spTgt spid="25"/>
                        </p:tgtEl>
                        <p:attrNameLst>
                          <p:attrName>ppt_x</p:attrName>
                        </p:attrNameLst>
                      </p:cBhvr>
                      <p:tavLst>
                        <p:tav tm="0">
                          <p:val>
                            <p:strVal val="#ppt_x"/>
                          </p:val>
                        </p:tav>
                        <p:tav tm="100000">
                          <p:val>
                            <p:strVal val="#ppt_x"/>
                          </p:val>
                        </p:tav>
                      </p:tavLst>
                    </p:anim>
                    <p:anim calcmode="lin" valueType="num">
                      <p:cBhvr>
                        <p:cTn dur="10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47"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1000"/>
                        <p:tgtEl>
                          <p:spTgt spid="26"/>
                        </p:tgtEl>
                      </p:cBhvr>
                    </p:animEffect>
                    <p:anim calcmode="lin" valueType="num">
                      <p:cBhvr>
                        <p:cTn dur="1000" fill="hold"/>
                        <p:tgtEl>
                          <p:spTgt spid="26"/>
                        </p:tgtEl>
                        <p:attrNameLst>
                          <p:attrName>ppt_x</p:attrName>
                        </p:attrNameLst>
                      </p:cBhvr>
                      <p:tavLst>
                        <p:tav tm="0">
                          <p:val>
                            <p:strVal val="#ppt_x"/>
                          </p:val>
                        </p:tav>
                        <p:tav tm="100000">
                          <p:val>
                            <p:strVal val="#ppt_x"/>
                          </p:val>
                        </p:tav>
                      </p:tavLst>
                    </p:anim>
                    <p:anim calcmode="lin" valueType="num">
                      <p:cBhvr>
                        <p:cTn dur="1000" fill="hold"/>
                        <p:tgtEl>
                          <p:spTgt spid="26"/>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47"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1000"/>
                        <p:tgtEl>
                          <p:spTgt spid="28"/>
                        </p:tgtEl>
                      </p:cBhvr>
                    </p:animEffect>
                    <p:anim calcmode="lin" valueType="num">
                      <p:cBhvr>
                        <p:cTn dur="1000" fill="hold"/>
                        <p:tgtEl>
                          <p:spTgt spid="28"/>
                        </p:tgtEl>
                        <p:attrNameLst>
                          <p:attrName>ppt_x</p:attrName>
                        </p:attrNameLst>
                      </p:cBhvr>
                      <p:tavLst>
                        <p:tav tm="0">
                          <p:val>
                            <p:strVal val="#ppt_x"/>
                          </p:val>
                        </p:tav>
                        <p:tav tm="100000">
                          <p:val>
                            <p:strVal val="#ppt_x"/>
                          </p:val>
                        </p:tav>
                      </p:tavLst>
                    </p:anim>
                    <p:anim calcmode="lin" valueType="num">
                      <p:cBhvr>
                        <p:cTn dur="1000" fill="hold"/>
                        <p:tgtEl>
                          <p:spTgt spid="28"/>
                        </p:tgtEl>
                        <p:attrNameLst>
                          <p:attrName>ppt_y</p:attrName>
                        </p:attrNameLst>
                      </p:cBhvr>
                      <p:tavLst>
                        <p:tav tm="0">
                          <p:val>
                            <p:strVal val="#ppt_y-.1"/>
                          </p:val>
                        </p:tav>
                        <p:tav tm="100000">
                          <p:val>
                            <p:strVal val="#ppt_y"/>
                          </p:val>
                        </p:tav>
                      </p:tavLst>
                    </p:anim>
                  </p:childTnLst>
                </p:cTn>
              </p:par>
            </p:tnLst>
          </p:tmpl>
        </p:tmplLst>
      </p:bldP>
      <p:bldP spid="29" grpId="0" animBg="1"/>
      <p:bldP spid="30" grpId="0" animBg="1"/>
      <p:bldP spid="31" grpId="0" animBg="1"/>
      <p:bldP spid="32" grpId="0" build="p">
        <p:tmplLst>
          <p:tmpl lvl="1">
            <p:tnLst>
              <p:par>
                <p:cTn presetID="47"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1000"/>
                        <p:tgtEl>
                          <p:spTgt spid="32"/>
                        </p:tgtEl>
                      </p:cBhvr>
                    </p:animEffect>
                    <p:anim calcmode="lin" valueType="num">
                      <p:cBhvr>
                        <p:cTn dur="1000" fill="hold"/>
                        <p:tgtEl>
                          <p:spTgt spid="32"/>
                        </p:tgtEl>
                        <p:attrNameLst>
                          <p:attrName>ppt_x</p:attrName>
                        </p:attrNameLst>
                      </p:cBhvr>
                      <p:tavLst>
                        <p:tav tm="0">
                          <p:val>
                            <p:strVal val="#ppt_x"/>
                          </p:val>
                        </p:tav>
                        <p:tav tm="100000">
                          <p:val>
                            <p:strVal val="#ppt_x"/>
                          </p:val>
                        </p:tav>
                      </p:tavLst>
                    </p:anim>
                    <p:anim calcmode="lin" valueType="num">
                      <p:cBhvr>
                        <p:cTn dur="1000" fill="hold"/>
                        <p:tgtEl>
                          <p:spTgt spid="32"/>
                        </p:tgtEl>
                        <p:attrNameLst>
                          <p:attrName>ppt_y</p:attrName>
                        </p:attrNameLst>
                      </p:cBhvr>
                      <p:tavLst>
                        <p:tav tm="0">
                          <p:val>
                            <p:strVal val="#ppt_y-.1"/>
                          </p:val>
                        </p:tav>
                        <p:tav tm="100000">
                          <p:val>
                            <p:strVal val="#ppt_y"/>
                          </p:val>
                        </p:tav>
                      </p:tavLst>
                    </p:anim>
                  </p:childTnLst>
                </p:cTn>
              </p:par>
            </p:tnLst>
          </p:tmpl>
          <p:tmpl lvl="2">
            <p:tnLst>
              <p:par>
                <p:cTn presetID="47"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1000"/>
                        <p:tgtEl>
                          <p:spTgt spid="32"/>
                        </p:tgtEl>
                      </p:cBhvr>
                    </p:animEffect>
                    <p:anim calcmode="lin" valueType="num">
                      <p:cBhvr>
                        <p:cTn dur="1000" fill="hold"/>
                        <p:tgtEl>
                          <p:spTgt spid="32"/>
                        </p:tgtEl>
                        <p:attrNameLst>
                          <p:attrName>ppt_x</p:attrName>
                        </p:attrNameLst>
                      </p:cBhvr>
                      <p:tavLst>
                        <p:tav tm="0">
                          <p:val>
                            <p:strVal val="#ppt_x"/>
                          </p:val>
                        </p:tav>
                        <p:tav tm="100000">
                          <p:val>
                            <p:strVal val="#ppt_x"/>
                          </p:val>
                        </p:tav>
                      </p:tavLst>
                    </p:anim>
                    <p:anim calcmode="lin" valueType="num">
                      <p:cBhvr>
                        <p:cTn dur="1000" fill="hold"/>
                        <p:tgtEl>
                          <p:spTgt spid="32"/>
                        </p:tgtEl>
                        <p:attrNameLst>
                          <p:attrName>ppt_y</p:attrName>
                        </p:attrNameLst>
                      </p:cBhvr>
                      <p:tavLst>
                        <p:tav tm="0">
                          <p:val>
                            <p:strVal val="#ppt_y-.1"/>
                          </p:val>
                        </p:tav>
                        <p:tav tm="100000">
                          <p:val>
                            <p:strVal val="#ppt_y"/>
                          </p:val>
                        </p:tav>
                      </p:tavLst>
                    </p:anim>
                  </p:childTnLst>
                </p:cTn>
              </p:par>
            </p:tnLst>
          </p:tmpl>
          <p:tmpl lvl="3">
            <p:tnLst>
              <p:par>
                <p:cTn presetID="47"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1000"/>
                        <p:tgtEl>
                          <p:spTgt spid="32"/>
                        </p:tgtEl>
                      </p:cBhvr>
                    </p:animEffect>
                    <p:anim calcmode="lin" valueType="num">
                      <p:cBhvr>
                        <p:cTn dur="1000" fill="hold"/>
                        <p:tgtEl>
                          <p:spTgt spid="32"/>
                        </p:tgtEl>
                        <p:attrNameLst>
                          <p:attrName>ppt_x</p:attrName>
                        </p:attrNameLst>
                      </p:cBhvr>
                      <p:tavLst>
                        <p:tav tm="0">
                          <p:val>
                            <p:strVal val="#ppt_x"/>
                          </p:val>
                        </p:tav>
                        <p:tav tm="100000">
                          <p:val>
                            <p:strVal val="#ppt_x"/>
                          </p:val>
                        </p:tav>
                      </p:tavLst>
                    </p:anim>
                    <p:anim calcmode="lin" valueType="num">
                      <p:cBhvr>
                        <p:cTn dur="1000" fill="hold"/>
                        <p:tgtEl>
                          <p:spTgt spid="32"/>
                        </p:tgtEl>
                        <p:attrNameLst>
                          <p:attrName>ppt_y</p:attrName>
                        </p:attrNameLst>
                      </p:cBhvr>
                      <p:tavLst>
                        <p:tav tm="0">
                          <p:val>
                            <p:strVal val="#ppt_y-.1"/>
                          </p:val>
                        </p:tav>
                        <p:tav tm="100000">
                          <p:val>
                            <p:strVal val="#ppt_y"/>
                          </p:val>
                        </p:tav>
                      </p:tavLst>
                    </p:anim>
                  </p:childTnLst>
                </p:cTn>
              </p:par>
            </p:tnLst>
          </p:tmpl>
          <p:tmpl lvl="4">
            <p:tnLst>
              <p:par>
                <p:cTn presetID="47"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1000"/>
                        <p:tgtEl>
                          <p:spTgt spid="32"/>
                        </p:tgtEl>
                      </p:cBhvr>
                    </p:animEffect>
                    <p:anim calcmode="lin" valueType="num">
                      <p:cBhvr>
                        <p:cTn dur="1000" fill="hold"/>
                        <p:tgtEl>
                          <p:spTgt spid="32"/>
                        </p:tgtEl>
                        <p:attrNameLst>
                          <p:attrName>ppt_x</p:attrName>
                        </p:attrNameLst>
                      </p:cBhvr>
                      <p:tavLst>
                        <p:tav tm="0">
                          <p:val>
                            <p:strVal val="#ppt_x"/>
                          </p:val>
                        </p:tav>
                        <p:tav tm="100000">
                          <p:val>
                            <p:strVal val="#ppt_x"/>
                          </p:val>
                        </p:tav>
                      </p:tavLst>
                    </p:anim>
                    <p:anim calcmode="lin" valueType="num">
                      <p:cBhvr>
                        <p:cTn dur="1000" fill="hold"/>
                        <p:tgtEl>
                          <p:spTgt spid="32"/>
                        </p:tgtEl>
                        <p:attrNameLst>
                          <p:attrName>ppt_y</p:attrName>
                        </p:attrNameLst>
                      </p:cBhvr>
                      <p:tavLst>
                        <p:tav tm="0">
                          <p:val>
                            <p:strVal val="#ppt_y-.1"/>
                          </p:val>
                        </p:tav>
                        <p:tav tm="100000">
                          <p:val>
                            <p:strVal val="#ppt_y"/>
                          </p:val>
                        </p:tav>
                      </p:tavLst>
                    </p:anim>
                  </p:childTnLst>
                </p:cTn>
              </p:par>
            </p:tnLst>
          </p:tmpl>
          <p:tmpl lvl="5">
            <p:tnLst>
              <p:par>
                <p:cTn presetID="47"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1000"/>
                        <p:tgtEl>
                          <p:spTgt spid="32"/>
                        </p:tgtEl>
                      </p:cBhvr>
                    </p:animEffect>
                    <p:anim calcmode="lin" valueType="num">
                      <p:cBhvr>
                        <p:cTn dur="1000" fill="hold"/>
                        <p:tgtEl>
                          <p:spTgt spid="32"/>
                        </p:tgtEl>
                        <p:attrNameLst>
                          <p:attrName>ppt_x</p:attrName>
                        </p:attrNameLst>
                      </p:cBhvr>
                      <p:tavLst>
                        <p:tav tm="0">
                          <p:val>
                            <p:strVal val="#ppt_x"/>
                          </p:val>
                        </p:tav>
                        <p:tav tm="100000">
                          <p:val>
                            <p:strVal val="#ppt_x"/>
                          </p:val>
                        </p:tav>
                      </p:tavLst>
                    </p:anim>
                    <p:anim calcmode="lin" valueType="num">
                      <p:cBhvr>
                        <p:cTn dur="1000" fill="hold"/>
                        <p:tgtEl>
                          <p:spTgt spid="32"/>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47"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1000"/>
                        <p:tgtEl>
                          <p:spTgt spid="33"/>
                        </p:tgtEl>
                      </p:cBhvr>
                    </p:animEffect>
                    <p:anim calcmode="lin" valueType="num">
                      <p:cBhvr>
                        <p:cTn dur="1000" fill="hold"/>
                        <p:tgtEl>
                          <p:spTgt spid="33"/>
                        </p:tgtEl>
                        <p:attrNameLst>
                          <p:attrName>ppt_x</p:attrName>
                        </p:attrNameLst>
                      </p:cBhvr>
                      <p:tavLst>
                        <p:tav tm="0">
                          <p:val>
                            <p:strVal val="#ppt_x"/>
                          </p:val>
                        </p:tav>
                        <p:tav tm="100000">
                          <p:val>
                            <p:strVal val="#ppt_x"/>
                          </p:val>
                        </p:tav>
                      </p:tavLst>
                    </p:anim>
                    <p:anim calcmode="lin" valueType="num">
                      <p:cBhvr>
                        <p:cTn dur="1000" fill="hold"/>
                        <p:tgtEl>
                          <p:spTgt spid="33"/>
                        </p:tgtEl>
                        <p:attrNameLst>
                          <p:attrName>ppt_y</p:attrName>
                        </p:attrNameLst>
                      </p:cBhvr>
                      <p:tavLst>
                        <p:tav tm="0">
                          <p:val>
                            <p:strVal val="#ppt_y-.1"/>
                          </p:val>
                        </p:tav>
                        <p:tav tm="100000">
                          <p:val>
                            <p:strVal val="#ppt_y"/>
                          </p:val>
                        </p:tav>
                      </p:tavLst>
                    </p:anim>
                  </p:childTnLst>
                </p:cTn>
              </p:par>
            </p:tnLst>
          </p:tmpl>
        </p:tmplLst>
      </p:bldP>
      <p:bldP spid="34" grpId="0" build="p">
        <p:tmplLst>
          <p:tmpl lvl="1">
            <p:tnLst>
              <p:par>
                <p:cTn presetID="47"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1000"/>
                        <p:tgtEl>
                          <p:spTgt spid="34"/>
                        </p:tgtEl>
                      </p:cBhvr>
                    </p:animEffect>
                    <p:anim calcmode="lin" valueType="num">
                      <p:cBhvr>
                        <p:cTn dur="1000" fill="hold"/>
                        <p:tgtEl>
                          <p:spTgt spid="34"/>
                        </p:tgtEl>
                        <p:attrNameLst>
                          <p:attrName>ppt_x</p:attrName>
                        </p:attrNameLst>
                      </p:cBhvr>
                      <p:tavLst>
                        <p:tav tm="0">
                          <p:val>
                            <p:strVal val="#ppt_x"/>
                          </p:val>
                        </p:tav>
                        <p:tav tm="100000">
                          <p:val>
                            <p:strVal val="#ppt_x"/>
                          </p:val>
                        </p:tav>
                      </p:tavLst>
                    </p:anim>
                    <p:anim calcmode="lin" valueType="num">
                      <p:cBhvr>
                        <p:cTn dur="1000" fill="hold"/>
                        <p:tgtEl>
                          <p:spTgt spid="34"/>
                        </p:tgtEl>
                        <p:attrNameLst>
                          <p:attrName>ppt_y</p:attrName>
                        </p:attrNameLst>
                      </p:cBhvr>
                      <p:tavLst>
                        <p:tav tm="0">
                          <p:val>
                            <p:strVal val="#ppt_y-.1"/>
                          </p:val>
                        </p:tav>
                        <p:tav tm="100000">
                          <p:val>
                            <p:strVal val="#ppt_y"/>
                          </p:val>
                        </p:tav>
                      </p:tavLst>
                    </p:anim>
                  </p:childTnLst>
                </p:cTn>
              </p:par>
            </p:tnLst>
          </p:tmpl>
        </p:tmplLst>
      </p:bldP>
      <p:bldP spid="35" grpId="0" animBg="1"/>
      <p:bldP spid="36" grpId="0" animBg="1"/>
      <p:bldP spid="37" grpId="0" animBg="1"/>
      <p:bldP spid="38" grpId="0" build="p">
        <p:tmplLst>
          <p:tmpl lvl="1">
            <p:tnLst>
              <p:par>
                <p:cTn presetID="47"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1000"/>
                        <p:tgtEl>
                          <p:spTgt spid="38"/>
                        </p:tgtEl>
                      </p:cBhvr>
                    </p:animEffect>
                    <p:anim calcmode="lin" valueType="num">
                      <p:cBhvr>
                        <p:cTn dur="1000" fill="hold"/>
                        <p:tgtEl>
                          <p:spTgt spid="38"/>
                        </p:tgtEl>
                        <p:attrNameLst>
                          <p:attrName>ppt_x</p:attrName>
                        </p:attrNameLst>
                      </p:cBhvr>
                      <p:tavLst>
                        <p:tav tm="0">
                          <p:val>
                            <p:strVal val="#ppt_x"/>
                          </p:val>
                        </p:tav>
                        <p:tav tm="100000">
                          <p:val>
                            <p:strVal val="#ppt_x"/>
                          </p:val>
                        </p:tav>
                      </p:tavLst>
                    </p:anim>
                    <p:anim calcmode="lin" valueType="num">
                      <p:cBhvr>
                        <p:cTn dur="1000" fill="hold"/>
                        <p:tgtEl>
                          <p:spTgt spid="38"/>
                        </p:tgtEl>
                        <p:attrNameLst>
                          <p:attrName>ppt_y</p:attrName>
                        </p:attrNameLst>
                      </p:cBhvr>
                      <p:tavLst>
                        <p:tav tm="0">
                          <p:val>
                            <p:strVal val="#ppt_y-.1"/>
                          </p:val>
                        </p:tav>
                        <p:tav tm="100000">
                          <p:val>
                            <p:strVal val="#ppt_y"/>
                          </p:val>
                        </p:tav>
                      </p:tavLst>
                    </p:anim>
                  </p:childTnLst>
                </p:cTn>
              </p:par>
            </p:tnLst>
          </p:tmpl>
          <p:tmpl lvl="2">
            <p:tnLst>
              <p:par>
                <p:cTn presetID="47"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1000"/>
                        <p:tgtEl>
                          <p:spTgt spid="38"/>
                        </p:tgtEl>
                      </p:cBhvr>
                    </p:animEffect>
                    <p:anim calcmode="lin" valueType="num">
                      <p:cBhvr>
                        <p:cTn dur="1000" fill="hold"/>
                        <p:tgtEl>
                          <p:spTgt spid="38"/>
                        </p:tgtEl>
                        <p:attrNameLst>
                          <p:attrName>ppt_x</p:attrName>
                        </p:attrNameLst>
                      </p:cBhvr>
                      <p:tavLst>
                        <p:tav tm="0">
                          <p:val>
                            <p:strVal val="#ppt_x"/>
                          </p:val>
                        </p:tav>
                        <p:tav tm="100000">
                          <p:val>
                            <p:strVal val="#ppt_x"/>
                          </p:val>
                        </p:tav>
                      </p:tavLst>
                    </p:anim>
                    <p:anim calcmode="lin" valueType="num">
                      <p:cBhvr>
                        <p:cTn dur="1000" fill="hold"/>
                        <p:tgtEl>
                          <p:spTgt spid="38"/>
                        </p:tgtEl>
                        <p:attrNameLst>
                          <p:attrName>ppt_y</p:attrName>
                        </p:attrNameLst>
                      </p:cBhvr>
                      <p:tavLst>
                        <p:tav tm="0">
                          <p:val>
                            <p:strVal val="#ppt_y-.1"/>
                          </p:val>
                        </p:tav>
                        <p:tav tm="100000">
                          <p:val>
                            <p:strVal val="#ppt_y"/>
                          </p:val>
                        </p:tav>
                      </p:tavLst>
                    </p:anim>
                  </p:childTnLst>
                </p:cTn>
              </p:par>
            </p:tnLst>
          </p:tmpl>
          <p:tmpl lvl="3">
            <p:tnLst>
              <p:par>
                <p:cTn presetID="47"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1000"/>
                        <p:tgtEl>
                          <p:spTgt spid="38"/>
                        </p:tgtEl>
                      </p:cBhvr>
                    </p:animEffect>
                    <p:anim calcmode="lin" valueType="num">
                      <p:cBhvr>
                        <p:cTn dur="1000" fill="hold"/>
                        <p:tgtEl>
                          <p:spTgt spid="38"/>
                        </p:tgtEl>
                        <p:attrNameLst>
                          <p:attrName>ppt_x</p:attrName>
                        </p:attrNameLst>
                      </p:cBhvr>
                      <p:tavLst>
                        <p:tav tm="0">
                          <p:val>
                            <p:strVal val="#ppt_x"/>
                          </p:val>
                        </p:tav>
                        <p:tav tm="100000">
                          <p:val>
                            <p:strVal val="#ppt_x"/>
                          </p:val>
                        </p:tav>
                      </p:tavLst>
                    </p:anim>
                    <p:anim calcmode="lin" valueType="num">
                      <p:cBhvr>
                        <p:cTn dur="1000" fill="hold"/>
                        <p:tgtEl>
                          <p:spTgt spid="38"/>
                        </p:tgtEl>
                        <p:attrNameLst>
                          <p:attrName>ppt_y</p:attrName>
                        </p:attrNameLst>
                      </p:cBhvr>
                      <p:tavLst>
                        <p:tav tm="0">
                          <p:val>
                            <p:strVal val="#ppt_y-.1"/>
                          </p:val>
                        </p:tav>
                        <p:tav tm="100000">
                          <p:val>
                            <p:strVal val="#ppt_y"/>
                          </p:val>
                        </p:tav>
                      </p:tavLst>
                    </p:anim>
                  </p:childTnLst>
                </p:cTn>
              </p:par>
            </p:tnLst>
          </p:tmpl>
          <p:tmpl lvl="4">
            <p:tnLst>
              <p:par>
                <p:cTn presetID="47"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1000"/>
                        <p:tgtEl>
                          <p:spTgt spid="38"/>
                        </p:tgtEl>
                      </p:cBhvr>
                    </p:animEffect>
                    <p:anim calcmode="lin" valueType="num">
                      <p:cBhvr>
                        <p:cTn dur="1000" fill="hold"/>
                        <p:tgtEl>
                          <p:spTgt spid="38"/>
                        </p:tgtEl>
                        <p:attrNameLst>
                          <p:attrName>ppt_x</p:attrName>
                        </p:attrNameLst>
                      </p:cBhvr>
                      <p:tavLst>
                        <p:tav tm="0">
                          <p:val>
                            <p:strVal val="#ppt_x"/>
                          </p:val>
                        </p:tav>
                        <p:tav tm="100000">
                          <p:val>
                            <p:strVal val="#ppt_x"/>
                          </p:val>
                        </p:tav>
                      </p:tavLst>
                    </p:anim>
                    <p:anim calcmode="lin" valueType="num">
                      <p:cBhvr>
                        <p:cTn dur="1000" fill="hold"/>
                        <p:tgtEl>
                          <p:spTgt spid="38"/>
                        </p:tgtEl>
                        <p:attrNameLst>
                          <p:attrName>ppt_y</p:attrName>
                        </p:attrNameLst>
                      </p:cBhvr>
                      <p:tavLst>
                        <p:tav tm="0">
                          <p:val>
                            <p:strVal val="#ppt_y-.1"/>
                          </p:val>
                        </p:tav>
                        <p:tav tm="100000">
                          <p:val>
                            <p:strVal val="#ppt_y"/>
                          </p:val>
                        </p:tav>
                      </p:tavLst>
                    </p:anim>
                  </p:childTnLst>
                </p:cTn>
              </p:par>
            </p:tnLst>
          </p:tmpl>
          <p:tmpl lvl="5">
            <p:tnLst>
              <p:par>
                <p:cTn presetID="47"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1000"/>
                        <p:tgtEl>
                          <p:spTgt spid="38"/>
                        </p:tgtEl>
                      </p:cBhvr>
                    </p:animEffect>
                    <p:anim calcmode="lin" valueType="num">
                      <p:cBhvr>
                        <p:cTn dur="1000" fill="hold"/>
                        <p:tgtEl>
                          <p:spTgt spid="38"/>
                        </p:tgtEl>
                        <p:attrNameLst>
                          <p:attrName>ppt_x</p:attrName>
                        </p:attrNameLst>
                      </p:cBhvr>
                      <p:tavLst>
                        <p:tav tm="0">
                          <p:val>
                            <p:strVal val="#ppt_x"/>
                          </p:val>
                        </p:tav>
                        <p:tav tm="100000">
                          <p:val>
                            <p:strVal val="#ppt_x"/>
                          </p:val>
                        </p:tav>
                      </p:tavLst>
                    </p:anim>
                    <p:anim calcmode="lin" valueType="num">
                      <p:cBhvr>
                        <p:cTn dur="1000" fill="hold"/>
                        <p:tgtEl>
                          <p:spTgt spid="38"/>
                        </p:tgtEl>
                        <p:attrNameLst>
                          <p:attrName>ppt_y</p:attrName>
                        </p:attrNameLst>
                      </p:cBhvr>
                      <p:tavLst>
                        <p:tav tm="0">
                          <p:val>
                            <p:strVal val="#ppt_y-.1"/>
                          </p:val>
                        </p:tav>
                        <p:tav tm="100000">
                          <p:val>
                            <p:strVal val="#ppt_y"/>
                          </p:val>
                        </p:tav>
                      </p:tavLst>
                    </p:anim>
                  </p:childTnLst>
                </p:cTn>
              </p:par>
            </p:tnLst>
          </p:tmpl>
        </p:tmplLst>
      </p:bldP>
      <p:bldP spid="39" grpId="0" build="p">
        <p:tmplLst>
          <p:tmpl lvl="1">
            <p:tnLst>
              <p:par>
                <p:cTn presetID="47"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1000"/>
                        <p:tgtEl>
                          <p:spTgt spid="39"/>
                        </p:tgtEl>
                      </p:cBhvr>
                    </p:animEffect>
                    <p:anim calcmode="lin" valueType="num">
                      <p:cBhvr>
                        <p:cTn dur="1000" fill="hold"/>
                        <p:tgtEl>
                          <p:spTgt spid="39"/>
                        </p:tgtEl>
                        <p:attrNameLst>
                          <p:attrName>ppt_x</p:attrName>
                        </p:attrNameLst>
                      </p:cBhvr>
                      <p:tavLst>
                        <p:tav tm="0">
                          <p:val>
                            <p:strVal val="#ppt_x"/>
                          </p:val>
                        </p:tav>
                        <p:tav tm="100000">
                          <p:val>
                            <p:strVal val="#ppt_x"/>
                          </p:val>
                        </p:tav>
                      </p:tavLst>
                    </p:anim>
                    <p:anim calcmode="lin" valueType="num">
                      <p:cBhvr>
                        <p:cTn dur="1000" fill="hold"/>
                        <p:tgtEl>
                          <p:spTgt spid="39"/>
                        </p:tgtEl>
                        <p:attrNameLst>
                          <p:attrName>ppt_y</p:attrName>
                        </p:attrNameLst>
                      </p:cBhvr>
                      <p:tavLst>
                        <p:tav tm="0">
                          <p:val>
                            <p:strVal val="#ppt_y-.1"/>
                          </p:val>
                        </p:tav>
                        <p:tav tm="100000">
                          <p:val>
                            <p:strVal val="#ppt_y"/>
                          </p:val>
                        </p:tav>
                      </p:tavLst>
                    </p:anim>
                  </p:childTnLst>
                </p:cTn>
              </p:par>
            </p:tnLst>
          </p:tmpl>
        </p:tmplLst>
      </p:bldP>
      <p:bldP spid="40" grpId="0" build="p">
        <p:tmplLst>
          <p:tmpl lvl="1">
            <p:tnLst>
              <p:par>
                <p:cTn presetID="47"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1000"/>
                        <p:tgtEl>
                          <p:spTgt spid="40"/>
                        </p:tgtEl>
                      </p:cBhvr>
                    </p:animEffect>
                    <p:anim calcmode="lin" valueType="num">
                      <p:cBhvr>
                        <p:cTn dur="1000" fill="hold"/>
                        <p:tgtEl>
                          <p:spTgt spid="40"/>
                        </p:tgtEl>
                        <p:attrNameLst>
                          <p:attrName>ppt_x</p:attrName>
                        </p:attrNameLst>
                      </p:cBhvr>
                      <p:tavLst>
                        <p:tav tm="0">
                          <p:val>
                            <p:strVal val="#ppt_x"/>
                          </p:val>
                        </p:tav>
                        <p:tav tm="100000">
                          <p:val>
                            <p:strVal val="#ppt_x"/>
                          </p:val>
                        </p:tav>
                      </p:tavLst>
                    </p:anim>
                    <p:anim calcmode="lin" valueType="num">
                      <p:cBhvr>
                        <p:cTn dur="1000" fill="hold"/>
                        <p:tgtEl>
                          <p:spTgt spid="40"/>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eople 3">
    <p:bg>
      <p:bgPr>
        <a:blipFill dpi="0" rotWithShape="1">
          <a:blip r:embed="rId2" cstate="screen">
            <a:alphaModFix amt="77081"/>
            <a:duotone>
              <a:schemeClr val="accent1">
                <a:shade val="45000"/>
                <a:satMod val="135000"/>
              </a:schemeClr>
              <a:prstClr val="white"/>
            </a:duotone>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7DE8825-2FEC-6F48-A81B-34BB0BF1D5F3}"/>
              </a:ext>
            </a:extLst>
          </p:cNvPr>
          <p:cNvSpPr>
            <a:spLocks noGrp="1"/>
          </p:cNvSpPr>
          <p:nvPr>
            <p:ph type="sldNum" sz="quarter" idx="12"/>
          </p:nvPr>
        </p:nvSpPr>
        <p:spPr/>
        <p:txBody>
          <a:bodyPr/>
          <a:lstStyle/>
          <a:p>
            <a:fld id="{B4F46690-C25B-4348-B0C0-019C781764AB}" type="slidenum">
              <a:rPr lang="en-US" smtClean="0"/>
              <a:t>‹#›</a:t>
            </a:fld>
            <a:endParaRPr lang="en-US"/>
          </a:p>
        </p:txBody>
      </p:sp>
      <p:sp>
        <p:nvSpPr>
          <p:cNvPr id="55" name="Rounded Rectangle 54">
            <a:extLst>
              <a:ext uri="{FF2B5EF4-FFF2-40B4-BE49-F238E27FC236}">
                <a16:creationId xmlns:a16="http://schemas.microsoft.com/office/drawing/2014/main" id="{A46D33F0-516D-C249-8427-F6AABEE86ED8}"/>
              </a:ext>
            </a:extLst>
          </p:cNvPr>
          <p:cNvSpPr/>
          <p:nvPr/>
        </p:nvSpPr>
        <p:spPr>
          <a:xfrm>
            <a:off x="1174117" y="1741839"/>
            <a:ext cx="3039067" cy="4531621"/>
          </a:xfrm>
          <a:prstGeom prst="roundRect">
            <a:avLst>
              <a:gd name="adj" fmla="val 7932"/>
            </a:avLst>
          </a:prstGeom>
          <a:solidFill>
            <a:schemeClr val="lt1"/>
          </a:solidFill>
          <a:ln>
            <a:noFill/>
          </a:ln>
          <a:effectLst>
            <a:outerShdw blurRad="391711" dist="38100" dir="8100000" algn="tr" rotWithShape="0">
              <a:schemeClr val="bg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Picture Placeholder 15">
            <a:extLst>
              <a:ext uri="{FF2B5EF4-FFF2-40B4-BE49-F238E27FC236}">
                <a16:creationId xmlns:a16="http://schemas.microsoft.com/office/drawing/2014/main" id="{0ED4EE8C-6AEE-1343-A300-A49BC74EA2AC}"/>
              </a:ext>
            </a:extLst>
          </p:cNvPr>
          <p:cNvSpPr>
            <a:spLocks noGrp="1"/>
          </p:cNvSpPr>
          <p:nvPr>
            <p:ph type="pic" sz="quarter" idx="19"/>
          </p:nvPr>
        </p:nvSpPr>
        <p:spPr>
          <a:xfrm>
            <a:off x="1818663" y="866801"/>
            <a:ext cx="1805028" cy="1862332"/>
          </a:xfrm>
          <a:prstGeom prst="ellipse">
            <a:avLst/>
          </a:prstGeom>
          <a:solidFill>
            <a:schemeClr val="accent1"/>
          </a:solidFill>
        </p:spPr>
        <p:txBody>
          <a:bodyPr anchor="ctr"/>
          <a:lstStyle>
            <a:lvl1pPr marL="0" indent="0" algn="ctr">
              <a:buNone/>
              <a:defRPr sz="1800">
                <a:latin typeface="Inter" panose="02000503000000020004" pitchFamily="2" charset="0"/>
                <a:ea typeface="Inter" panose="02000503000000020004" pitchFamily="2" charset="0"/>
              </a:defRPr>
            </a:lvl1pPr>
          </a:lstStyle>
          <a:p>
            <a:r>
              <a:rPr lang="en-US"/>
              <a:t>Click icon to add picture</a:t>
            </a:r>
          </a:p>
        </p:txBody>
      </p:sp>
      <p:sp>
        <p:nvSpPr>
          <p:cNvPr id="63" name="Text Placeholder 39">
            <a:extLst>
              <a:ext uri="{FF2B5EF4-FFF2-40B4-BE49-F238E27FC236}">
                <a16:creationId xmlns:a16="http://schemas.microsoft.com/office/drawing/2014/main" id="{119940C9-C709-384A-944F-695BCF2727A7}"/>
              </a:ext>
            </a:extLst>
          </p:cNvPr>
          <p:cNvSpPr>
            <a:spLocks noGrp="1"/>
          </p:cNvSpPr>
          <p:nvPr>
            <p:ph type="body" sz="quarter" idx="20" hasCustomPrompt="1"/>
          </p:nvPr>
        </p:nvSpPr>
        <p:spPr>
          <a:xfrm>
            <a:off x="1350919" y="4214431"/>
            <a:ext cx="2649538" cy="1869605"/>
          </a:xfrm>
          <a:prstGeom prst="rect">
            <a:avLst/>
          </a:prstGeom>
        </p:spPr>
        <p:txBody>
          <a:bodyPr/>
          <a:lstStyle>
            <a:lvl1pPr marL="0" indent="0" algn="ctr">
              <a:lnSpc>
                <a:spcPct val="150000"/>
              </a:lnSpc>
              <a:buNone/>
              <a:defRPr sz="1200">
                <a:solidFill>
                  <a:schemeClr val="tx1"/>
                </a:solidFill>
                <a:latin typeface="Inter" panose="02000503000000020004" pitchFamily="2" charset="0"/>
                <a:ea typeface="Inter" panose="02000503000000020004" pitchFamily="2" charset="0"/>
              </a:defRPr>
            </a:lvl1pPr>
            <a:lvl2pPr algn="l">
              <a:defRPr sz="1100">
                <a:solidFill>
                  <a:schemeClr val="tx2"/>
                </a:solidFill>
                <a:latin typeface="+mj-lt"/>
              </a:defRPr>
            </a:lvl2pPr>
            <a:lvl3pPr algn="l">
              <a:defRPr sz="1050">
                <a:solidFill>
                  <a:schemeClr val="tx2"/>
                </a:solidFill>
                <a:latin typeface="+mj-lt"/>
              </a:defRPr>
            </a:lvl3pPr>
            <a:lvl4pPr algn="l">
              <a:defRPr sz="1000">
                <a:solidFill>
                  <a:schemeClr val="tx2"/>
                </a:solidFill>
                <a:latin typeface="+mj-lt"/>
              </a:defRPr>
            </a:lvl4pPr>
            <a:lvl5pPr algn="l">
              <a:defRPr sz="1000">
                <a:solidFill>
                  <a:schemeClr val="tx2"/>
                </a:solidFill>
                <a:latin typeface="+mj-lt"/>
              </a:defRPr>
            </a:lvl5pPr>
          </a:lstStyle>
          <a:p>
            <a:pPr lvl="0"/>
            <a:r>
              <a:rPr lang="en-US"/>
              <a:t>Click to add about section</a:t>
            </a:r>
          </a:p>
        </p:txBody>
      </p:sp>
      <p:sp>
        <p:nvSpPr>
          <p:cNvPr id="64" name="Text Placeholder 41">
            <a:extLst>
              <a:ext uri="{FF2B5EF4-FFF2-40B4-BE49-F238E27FC236}">
                <a16:creationId xmlns:a16="http://schemas.microsoft.com/office/drawing/2014/main" id="{2343527B-7B16-2B45-B15F-ADDB10B68A4D}"/>
              </a:ext>
            </a:extLst>
          </p:cNvPr>
          <p:cNvSpPr>
            <a:spLocks noGrp="1"/>
          </p:cNvSpPr>
          <p:nvPr>
            <p:ph type="body" sz="quarter" idx="21" hasCustomPrompt="1"/>
          </p:nvPr>
        </p:nvSpPr>
        <p:spPr>
          <a:xfrm>
            <a:off x="1350919" y="3227137"/>
            <a:ext cx="2649538" cy="320675"/>
          </a:xfrm>
          <a:prstGeom prst="rect">
            <a:avLst/>
          </a:prstGeom>
        </p:spPr>
        <p:txBody>
          <a:bodyPr anchor="b"/>
          <a:lstStyle>
            <a:lvl1pPr marL="0" indent="0" algn="ctr">
              <a:buNone/>
              <a:defRPr sz="1400" b="1">
                <a:solidFill>
                  <a:schemeClr val="tx1"/>
                </a:solidFill>
                <a:latin typeface="Inter" panose="02000503000000020004" pitchFamily="2" charset="0"/>
                <a:ea typeface="Inter" panose="02000503000000020004" pitchFamily="2" charset="0"/>
              </a:defRPr>
            </a:lvl1pPr>
          </a:lstStyle>
          <a:p>
            <a:pPr lvl="0"/>
            <a:r>
              <a:rPr lang="en-US"/>
              <a:t>First Name Last Name</a:t>
            </a:r>
          </a:p>
        </p:txBody>
      </p:sp>
      <p:sp>
        <p:nvSpPr>
          <p:cNvPr id="65" name="Text Placeholder 41">
            <a:extLst>
              <a:ext uri="{FF2B5EF4-FFF2-40B4-BE49-F238E27FC236}">
                <a16:creationId xmlns:a16="http://schemas.microsoft.com/office/drawing/2014/main" id="{4F69E55C-1937-854F-AFFE-550D1AA1A80A}"/>
              </a:ext>
            </a:extLst>
          </p:cNvPr>
          <p:cNvSpPr>
            <a:spLocks noGrp="1"/>
          </p:cNvSpPr>
          <p:nvPr>
            <p:ph type="body" sz="quarter" idx="22" hasCustomPrompt="1"/>
          </p:nvPr>
        </p:nvSpPr>
        <p:spPr>
          <a:xfrm>
            <a:off x="1350919" y="3659059"/>
            <a:ext cx="2649538" cy="407185"/>
          </a:xfrm>
          <a:prstGeom prst="rect">
            <a:avLst/>
          </a:prstGeom>
        </p:spPr>
        <p:txBody>
          <a:bodyPr anchor="ctr"/>
          <a:lstStyle>
            <a:lvl1pPr marL="0" indent="0" algn="ctr">
              <a:buNone/>
              <a:defRPr sz="1100" b="0" spc="300">
                <a:solidFill>
                  <a:schemeClr val="tx2"/>
                </a:solidFill>
                <a:latin typeface="Inter" panose="02000503000000020004" pitchFamily="2" charset="0"/>
                <a:ea typeface="Inter" panose="02000503000000020004" pitchFamily="2" charset="0"/>
              </a:defRPr>
            </a:lvl1pPr>
          </a:lstStyle>
          <a:p>
            <a:pPr lvl="0"/>
            <a:r>
              <a:rPr lang="en-US"/>
              <a:t>Title</a:t>
            </a:r>
          </a:p>
        </p:txBody>
      </p:sp>
      <p:sp>
        <p:nvSpPr>
          <p:cNvPr id="66" name="Rounded Rectangle 65">
            <a:extLst>
              <a:ext uri="{FF2B5EF4-FFF2-40B4-BE49-F238E27FC236}">
                <a16:creationId xmlns:a16="http://schemas.microsoft.com/office/drawing/2014/main" id="{8452FE07-E73A-8E41-B4B2-CA2BF3CA1DBE}"/>
              </a:ext>
            </a:extLst>
          </p:cNvPr>
          <p:cNvSpPr/>
          <p:nvPr/>
        </p:nvSpPr>
        <p:spPr>
          <a:xfrm>
            <a:off x="4762442" y="1741839"/>
            <a:ext cx="3039067" cy="4531621"/>
          </a:xfrm>
          <a:prstGeom prst="roundRect">
            <a:avLst>
              <a:gd name="adj" fmla="val 6476"/>
            </a:avLst>
          </a:prstGeom>
          <a:solidFill>
            <a:schemeClr val="lt1"/>
          </a:solidFill>
          <a:ln>
            <a:noFill/>
          </a:ln>
          <a:effectLst>
            <a:outerShdw blurRad="391711" dist="38100" dir="8100000" algn="tr" rotWithShape="0">
              <a:schemeClr val="bg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Picture Placeholder 15">
            <a:extLst>
              <a:ext uri="{FF2B5EF4-FFF2-40B4-BE49-F238E27FC236}">
                <a16:creationId xmlns:a16="http://schemas.microsoft.com/office/drawing/2014/main" id="{6B2A18FF-A29B-444D-BD56-38F2E98B63CF}"/>
              </a:ext>
            </a:extLst>
          </p:cNvPr>
          <p:cNvSpPr>
            <a:spLocks noGrp="1"/>
          </p:cNvSpPr>
          <p:nvPr>
            <p:ph type="pic" sz="quarter" idx="23"/>
          </p:nvPr>
        </p:nvSpPr>
        <p:spPr>
          <a:xfrm>
            <a:off x="5406988" y="866801"/>
            <a:ext cx="1805028" cy="1862332"/>
          </a:xfrm>
          <a:prstGeom prst="ellipse">
            <a:avLst/>
          </a:prstGeom>
          <a:solidFill>
            <a:schemeClr val="accent1"/>
          </a:solidFill>
        </p:spPr>
        <p:txBody>
          <a:bodyPr anchor="ctr"/>
          <a:lstStyle>
            <a:lvl1pPr marL="0" indent="0" algn="ctr">
              <a:buNone/>
              <a:defRPr sz="1800">
                <a:latin typeface="Inter" panose="02000503000000020004" pitchFamily="2" charset="0"/>
                <a:ea typeface="Inter" panose="02000503000000020004" pitchFamily="2" charset="0"/>
              </a:defRPr>
            </a:lvl1pPr>
          </a:lstStyle>
          <a:p>
            <a:r>
              <a:rPr lang="en-US"/>
              <a:t>Click icon to add picture</a:t>
            </a:r>
          </a:p>
        </p:txBody>
      </p:sp>
      <p:sp>
        <p:nvSpPr>
          <p:cNvPr id="74" name="Text Placeholder 39">
            <a:extLst>
              <a:ext uri="{FF2B5EF4-FFF2-40B4-BE49-F238E27FC236}">
                <a16:creationId xmlns:a16="http://schemas.microsoft.com/office/drawing/2014/main" id="{14F5F995-BFCD-B840-BC0E-B6C26E52971D}"/>
              </a:ext>
            </a:extLst>
          </p:cNvPr>
          <p:cNvSpPr>
            <a:spLocks noGrp="1"/>
          </p:cNvSpPr>
          <p:nvPr>
            <p:ph type="body" sz="quarter" idx="24" hasCustomPrompt="1"/>
          </p:nvPr>
        </p:nvSpPr>
        <p:spPr>
          <a:xfrm>
            <a:off x="4939244" y="4214431"/>
            <a:ext cx="2649538" cy="1869605"/>
          </a:xfrm>
          <a:prstGeom prst="rect">
            <a:avLst/>
          </a:prstGeom>
        </p:spPr>
        <p:txBody>
          <a:bodyPr/>
          <a:lstStyle>
            <a:lvl1pPr marL="0" indent="0" algn="ctr">
              <a:lnSpc>
                <a:spcPct val="150000"/>
              </a:lnSpc>
              <a:buNone/>
              <a:defRPr sz="1200">
                <a:solidFill>
                  <a:schemeClr val="tx1"/>
                </a:solidFill>
                <a:latin typeface="Inter" panose="02000503000000020004" pitchFamily="2" charset="0"/>
                <a:ea typeface="Inter" panose="02000503000000020004" pitchFamily="2" charset="0"/>
              </a:defRPr>
            </a:lvl1pPr>
            <a:lvl2pPr algn="l">
              <a:defRPr sz="1100">
                <a:solidFill>
                  <a:schemeClr val="tx2"/>
                </a:solidFill>
                <a:latin typeface="+mj-lt"/>
              </a:defRPr>
            </a:lvl2pPr>
            <a:lvl3pPr algn="l">
              <a:defRPr sz="1050">
                <a:solidFill>
                  <a:schemeClr val="tx2"/>
                </a:solidFill>
                <a:latin typeface="+mj-lt"/>
              </a:defRPr>
            </a:lvl3pPr>
            <a:lvl4pPr algn="l">
              <a:defRPr sz="1000">
                <a:solidFill>
                  <a:schemeClr val="tx2"/>
                </a:solidFill>
                <a:latin typeface="+mj-lt"/>
              </a:defRPr>
            </a:lvl4pPr>
            <a:lvl5pPr algn="l">
              <a:defRPr sz="1000">
                <a:solidFill>
                  <a:schemeClr val="tx2"/>
                </a:solidFill>
                <a:latin typeface="+mj-lt"/>
              </a:defRPr>
            </a:lvl5pPr>
          </a:lstStyle>
          <a:p>
            <a:pPr lvl="0"/>
            <a:r>
              <a:rPr lang="en-US"/>
              <a:t>Click to add about section</a:t>
            </a:r>
          </a:p>
        </p:txBody>
      </p:sp>
      <p:sp>
        <p:nvSpPr>
          <p:cNvPr id="75" name="Text Placeholder 41">
            <a:extLst>
              <a:ext uri="{FF2B5EF4-FFF2-40B4-BE49-F238E27FC236}">
                <a16:creationId xmlns:a16="http://schemas.microsoft.com/office/drawing/2014/main" id="{76E74127-A68C-AB45-B09E-0EAC68F15905}"/>
              </a:ext>
            </a:extLst>
          </p:cNvPr>
          <p:cNvSpPr>
            <a:spLocks noGrp="1"/>
          </p:cNvSpPr>
          <p:nvPr>
            <p:ph type="body" sz="quarter" idx="25" hasCustomPrompt="1"/>
          </p:nvPr>
        </p:nvSpPr>
        <p:spPr>
          <a:xfrm>
            <a:off x="4939244" y="3227137"/>
            <a:ext cx="2649538" cy="320675"/>
          </a:xfrm>
          <a:prstGeom prst="rect">
            <a:avLst/>
          </a:prstGeom>
        </p:spPr>
        <p:txBody>
          <a:bodyPr anchor="b"/>
          <a:lstStyle>
            <a:lvl1pPr marL="0" indent="0" algn="ctr">
              <a:buNone/>
              <a:defRPr sz="1400" b="1">
                <a:solidFill>
                  <a:schemeClr val="tx1"/>
                </a:solidFill>
                <a:latin typeface="Inter" panose="02000503000000020004" pitchFamily="2" charset="0"/>
                <a:ea typeface="Inter" panose="02000503000000020004" pitchFamily="2" charset="0"/>
              </a:defRPr>
            </a:lvl1pPr>
          </a:lstStyle>
          <a:p>
            <a:pPr lvl="0"/>
            <a:r>
              <a:rPr lang="en-US"/>
              <a:t>First Name Last Name</a:t>
            </a:r>
          </a:p>
        </p:txBody>
      </p:sp>
      <p:sp>
        <p:nvSpPr>
          <p:cNvPr id="76" name="Text Placeholder 41">
            <a:extLst>
              <a:ext uri="{FF2B5EF4-FFF2-40B4-BE49-F238E27FC236}">
                <a16:creationId xmlns:a16="http://schemas.microsoft.com/office/drawing/2014/main" id="{E37F98B6-BBC1-2144-8882-5D1E09B74294}"/>
              </a:ext>
            </a:extLst>
          </p:cNvPr>
          <p:cNvSpPr>
            <a:spLocks noGrp="1"/>
          </p:cNvSpPr>
          <p:nvPr>
            <p:ph type="body" sz="quarter" idx="26" hasCustomPrompt="1"/>
          </p:nvPr>
        </p:nvSpPr>
        <p:spPr>
          <a:xfrm>
            <a:off x="4939244" y="3659059"/>
            <a:ext cx="2649538" cy="407185"/>
          </a:xfrm>
          <a:prstGeom prst="rect">
            <a:avLst/>
          </a:prstGeom>
        </p:spPr>
        <p:txBody>
          <a:bodyPr anchor="ctr"/>
          <a:lstStyle>
            <a:lvl1pPr marL="0" indent="0" algn="ctr">
              <a:buNone/>
              <a:defRPr sz="1100" b="0" spc="300">
                <a:solidFill>
                  <a:schemeClr val="tx2"/>
                </a:solidFill>
                <a:latin typeface="Inter" panose="02000503000000020004" pitchFamily="2" charset="0"/>
                <a:ea typeface="Inter" panose="02000503000000020004" pitchFamily="2" charset="0"/>
              </a:defRPr>
            </a:lvl1pPr>
          </a:lstStyle>
          <a:p>
            <a:pPr lvl="0"/>
            <a:r>
              <a:rPr lang="en-US"/>
              <a:t>Title</a:t>
            </a:r>
          </a:p>
        </p:txBody>
      </p:sp>
      <p:sp>
        <p:nvSpPr>
          <p:cNvPr id="2" name="Rounded Rectangle 1">
            <a:extLst>
              <a:ext uri="{FF2B5EF4-FFF2-40B4-BE49-F238E27FC236}">
                <a16:creationId xmlns:a16="http://schemas.microsoft.com/office/drawing/2014/main" id="{25FD0FAD-A935-875E-F118-9B793AF05D49}"/>
              </a:ext>
            </a:extLst>
          </p:cNvPr>
          <p:cNvSpPr/>
          <p:nvPr/>
        </p:nvSpPr>
        <p:spPr>
          <a:xfrm>
            <a:off x="8404543" y="1741839"/>
            <a:ext cx="3039067" cy="4531621"/>
          </a:xfrm>
          <a:prstGeom prst="roundRect">
            <a:avLst>
              <a:gd name="adj" fmla="val 5991"/>
            </a:avLst>
          </a:prstGeom>
          <a:solidFill>
            <a:schemeClr val="lt1"/>
          </a:solidFill>
          <a:ln>
            <a:noFill/>
          </a:ln>
          <a:effectLst>
            <a:outerShdw blurRad="391711" dist="38100" dir="8100000" algn="tr" rotWithShape="0">
              <a:schemeClr val="bg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15">
            <a:extLst>
              <a:ext uri="{FF2B5EF4-FFF2-40B4-BE49-F238E27FC236}">
                <a16:creationId xmlns:a16="http://schemas.microsoft.com/office/drawing/2014/main" id="{F6E27466-400B-2264-B6CB-F5CDA0E47CAA}"/>
              </a:ext>
            </a:extLst>
          </p:cNvPr>
          <p:cNvSpPr>
            <a:spLocks noGrp="1"/>
          </p:cNvSpPr>
          <p:nvPr>
            <p:ph type="pic" sz="quarter" idx="27"/>
          </p:nvPr>
        </p:nvSpPr>
        <p:spPr>
          <a:xfrm>
            <a:off x="9049089" y="866801"/>
            <a:ext cx="1805028" cy="1862332"/>
          </a:xfrm>
          <a:prstGeom prst="ellipse">
            <a:avLst/>
          </a:prstGeom>
          <a:solidFill>
            <a:schemeClr val="accent1"/>
          </a:solidFill>
        </p:spPr>
        <p:txBody>
          <a:bodyPr anchor="ctr"/>
          <a:lstStyle>
            <a:lvl1pPr marL="0" indent="0" algn="ctr">
              <a:buNone/>
              <a:defRPr sz="1800">
                <a:latin typeface="Inter" panose="02000503000000020004" pitchFamily="2" charset="0"/>
                <a:ea typeface="Inter" panose="02000503000000020004" pitchFamily="2" charset="0"/>
              </a:defRPr>
            </a:lvl1pPr>
          </a:lstStyle>
          <a:p>
            <a:r>
              <a:rPr lang="en-US"/>
              <a:t>Click icon to add picture</a:t>
            </a:r>
          </a:p>
        </p:txBody>
      </p:sp>
      <p:sp>
        <p:nvSpPr>
          <p:cNvPr id="4" name="Text Placeholder 39">
            <a:extLst>
              <a:ext uri="{FF2B5EF4-FFF2-40B4-BE49-F238E27FC236}">
                <a16:creationId xmlns:a16="http://schemas.microsoft.com/office/drawing/2014/main" id="{E56B6B9B-2C7F-2FA6-A6CF-2B23BE5579E1}"/>
              </a:ext>
            </a:extLst>
          </p:cNvPr>
          <p:cNvSpPr>
            <a:spLocks noGrp="1"/>
          </p:cNvSpPr>
          <p:nvPr>
            <p:ph type="body" sz="quarter" idx="28" hasCustomPrompt="1"/>
          </p:nvPr>
        </p:nvSpPr>
        <p:spPr>
          <a:xfrm>
            <a:off x="8581345" y="4214431"/>
            <a:ext cx="2649538" cy="1869605"/>
          </a:xfrm>
          <a:prstGeom prst="rect">
            <a:avLst/>
          </a:prstGeom>
        </p:spPr>
        <p:txBody>
          <a:bodyPr/>
          <a:lstStyle>
            <a:lvl1pPr marL="0" indent="0" algn="ctr">
              <a:lnSpc>
                <a:spcPct val="150000"/>
              </a:lnSpc>
              <a:buNone/>
              <a:defRPr sz="1200">
                <a:solidFill>
                  <a:schemeClr val="tx1"/>
                </a:solidFill>
                <a:latin typeface="Inter" panose="02000503000000020004" pitchFamily="2" charset="0"/>
                <a:ea typeface="Inter" panose="02000503000000020004" pitchFamily="2" charset="0"/>
              </a:defRPr>
            </a:lvl1pPr>
            <a:lvl2pPr algn="l">
              <a:defRPr sz="1100">
                <a:solidFill>
                  <a:schemeClr val="tx2"/>
                </a:solidFill>
                <a:latin typeface="+mj-lt"/>
              </a:defRPr>
            </a:lvl2pPr>
            <a:lvl3pPr algn="l">
              <a:defRPr sz="1050">
                <a:solidFill>
                  <a:schemeClr val="tx2"/>
                </a:solidFill>
                <a:latin typeface="+mj-lt"/>
              </a:defRPr>
            </a:lvl3pPr>
            <a:lvl4pPr algn="l">
              <a:defRPr sz="1000">
                <a:solidFill>
                  <a:schemeClr val="tx2"/>
                </a:solidFill>
                <a:latin typeface="+mj-lt"/>
              </a:defRPr>
            </a:lvl4pPr>
            <a:lvl5pPr algn="l">
              <a:defRPr sz="1000">
                <a:solidFill>
                  <a:schemeClr val="tx2"/>
                </a:solidFill>
                <a:latin typeface="+mj-lt"/>
              </a:defRPr>
            </a:lvl5pPr>
          </a:lstStyle>
          <a:p>
            <a:pPr lvl="0"/>
            <a:r>
              <a:rPr lang="en-US"/>
              <a:t>Click to add about section</a:t>
            </a:r>
          </a:p>
        </p:txBody>
      </p:sp>
      <p:sp>
        <p:nvSpPr>
          <p:cNvPr id="5" name="Text Placeholder 41">
            <a:extLst>
              <a:ext uri="{FF2B5EF4-FFF2-40B4-BE49-F238E27FC236}">
                <a16:creationId xmlns:a16="http://schemas.microsoft.com/office/drawing/2014/main" id="{01DC4E8B-AD0B-44FF-9A52-05B0940AC47D}"/>
              </a:ext>
            </a:extLst>
          </p:cNvPr>
          <p:cNvSpPr>
            <a:spLocks noGrp="1"/>
          </p:cNvSpPr>
          <p:nvPr>
            <p:ph type="body" sz="quarter" idx="29" hasCustomPrompt="1"/>
          </p:nvPr>
        </p:nvSpPr>
        <p:spPr>
          <a:xfrm>
            <a:off x="8581345" y="3227137"/>
            <a:ext cx="2649538" cy="320675"/>
          </a:xfrm>
          <a:prstGeom prst="rect">
            <a:avLst/>
          </a:prstGeom>
        </p:spPr>
        <p:txBody>
          <a:bodyPr anchor="b"/>
          <a:lstStyle>
            <a:lvl1pPr marL="0" indent="0" algn="ctr">
              <a:buNone/>
              <a:defRPr sz="1400" b="1">
                <a:solidFill>
                  <a:schemeClr val="tx1"/>
                </a:solidFill>
                <a:latin typeface="Inter" panose="02000503000000020004" pitchFamily="2" charset="0"/>
                <a:ea typeface="Inter" panose="02000503000000020004" pitchFamily="2" charset="0"/>
              </a:defRPr>
            </a:lvl1pPr>
          </a:lstStyle>
          <a:p>
            <a:pPr lvl="0"/>
            <a:r>
              <a:rPr lang="en-US"/>
              <a:t>First Name Last Name</a:t>
            </a:r>
          </a:p>
        </p:txBody>
      </p:sp>
      <p:sp>
        <p:nvSpPr>
          <p:cNvPr id="7" name="Text Placeholder 41">
            <a:extLst>
              <a:ext uri="{FF2B5EF4-FFF2-40B4-BE49-F238E27FC236}">
                <a16:creationId xmlns:a16="http://schemas.microsoft.com/office/drawing/2014/main" id="{4B05F5F8-3AC6-DAD7-4E55-27C3EA3B9C49}"/>
              </a:ext>
            </a:extLst>
          </p:cNvPr>
          <p:cNvSpPr>
            <a:spLocks noGrp="1"/>
          </p:cNvSpPr>
          <p:nvPr>
            <p:ph type="body" sz="quarter" idx="30" hasCustomPrompt="1"/>
          </p:nvPr>
        </p:nvSpPr>
        <p:spPr>
          <a:xfrm>
            <a:off x="8581345" y="3659059"/>
            <a:ext cx="2649538" cy="407185"/>
          </a:xfrm>
          <a:prstGeom prst="rect">
            <a:avLst/>
          </a:prstGeom>
        </p:spPr>
        <p:txBody>
          <a:bodyPr anchor="ctr"/>
          <a:lstStyle>
            <a:lvl1pPr marL="0" indent="0" algn="ctr">
              <a:buNone/>
              <a:defRPr sz="1100" b="0" spc="300">
                <a:solidFill>
                  <a:schemeClr val="tx2"/>
                </a:solidFill>
                <a:latin typeface="Inter" panose="02000503000000020004" pitchFamily="2" charset="0"/>
                <a:ea typeface="Inter" panose="02000503000000020004" pitchFamily="2" charset="0"/>
              </a:defRPr>
            </a:lvl1pPr>
          </a:lstStyle>
          <a:p>
            <a:pPr lvl="0"/>
            <a:r>
              <a:rPr lang="en-US"/>
              <a:t>Title</a:t>
            </a:r>
          </a:p>
        </p:txBody>
      </p:sp>
    </p:spTree>
    <p:extLst>
      <p:ext uri="{BB962C8B-B14F-4D97-AF65-F5344CB8AC3E}">
        <p14:creationId xmlns:p14="http://schemas.microsoft.com/office/powerpoint/2010/main" val="2227105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anim calcmode="lin" valueType="num">
                                      <p:cBhvr>
                                        <p:cTn id="8" dur="1000" fill="hold"/>
                                        <p:tgtEl>
                                          <p:spTgt spid="55"/>
                                        </p:tgtEl>
                                        <p:attrNameLst>
                                          <p:attrName>ppt_x</p:attrName>
                                        </p:attrNameLst>
                                      </p:cBhvr>
                                      <p:tavLst>
                                        <p:tav tm="0">
                                          <p:val>
                                            <p:strVal val="#ppt_x"/>
                                          </p:val>
                                        </p:tav>
                                        <p:tav tm="100000">
                                          <p:val>
                                            <p:strVal val="#ppt_x"/>
                                          </p:val>
                                        </p:tav>
                                      </p:tavLst>
                                    </p:anim>
                                    <p:anim calcmode="lin" valueType="num">
                                      <p:cBhvr>
                                        <p:cTn id="9" dur="1000" fill="hold"/>
                                        <p:tgtEl>
                                          <p:spTgt spid="5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1000"/>
                                        <p:tgtEl>
                                          <p:spTgt spid="62"/>
                                        </p:tgtEl>
                                      </p:cBhvr>
                                    </p:animEffect>
                                    <p:anim calcmode="lin" valueType="num">
                                      <p:cBhvr>
                                        <p:cTn id="13" dur="1000" fill="hold"/>
                                        <p:tgtEl>
                                          <p:spTgt spid="62"/>
                                        </p:tgtEl>
                                        <p:attrNameLst>
                                          <p:attrName>ppt_x</p:attrName>
                                        </p:attrNameLst>
                                      </p:cBhvr>
                                      <p:tavLst>
                                        <p:tav tm="0">
                                          <p:val>
                                            <p:strVal val="#ppt_x"/>
                                          </p:val>
                                        </p:tav>
                                        <p:tav tm="100000">
                                          <p:val>
                                            <p:strVal val="#ppt_x"/>
                                          </p:val>
                                        </p:tav>
                                      </p:tavLst>
                                    </p:anim>
                                    <p:anim calcmode="lin" valueType="num">
                                      <p:cBhvr>
                                        <p:cTn id="14" dur="1000" fill="hold"/>
                                        <p:tgtEl>
                                          <p:spTgt spid="6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3">
                                            <p:txEl>
                                              <p:pRg st="0" end="0"/>
                                            </p:txEl>
                                          </p:spTgt>
                                        </p:tgtEl>
                                        <p:attrNameLst>
                                          <p:attrName>style.visibility</p:attrName>
                                        </p:attrNameLst>
                                      </p:cBhvr>
                                      <p:to>
                                        <p:strVal val="visible"/>
                                      </p:to>
                                    </p:set>
                                    <p:animEffect transition="in" filter="fade">
                                      <p:cBhvr>
                                        <p:cTn id="17" dur="1000"/>
                                        <p:tgtEl>
                                          <p:spTgt spid="63">
                                            <p:txEl>
                                              <p:pRg st="0" end="0"/>
                                            </p:txEl>
                                          </p:spTgt>
                                        </p:tgtEl>
                                      </p:cBhvr>
                                    </p:animEffect>
                                    <p:anim calcmode="lin" valueType="num">
                                      <p:cBhvr>
                                        <p:cTn id="18" dur="1000" fill="hold"/>
                                        <p:tgtEl>
                                          <p:spTgt spid="6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63">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4">
                                            <p:txEl>
                                              <p:pRg st="0" end="0"/>
                                            </p:txEl>
                                          </p:spTgt>
                                        </p:tgtEl>
                                        <p:attrNameLst>
                                          <p:attrName>style.visibility</p:attrName>
                                        </p:attrNameLst>
                                      </p:cBhvr>
                                      <p:to>
                                        <p:strVal val="visible"/>
                                      </p:to>
                                    </p:set>
                                    <p:animEffect transition="in" filter="fade">
                                      <p:cBhvr>
                                        <p:cTn id="22" dur="1000"/>
                                        <p:tgtEl>
                                          <p:spTgt spid="64">
                                            <p:txEl>
                                              <p:pRg st="0" end="0"/>
                                            </p:txEl>
                                          </p:spTgt>
                                        </p:tgtEl>
                                      </p:cBhvr>
                                    </p:animEffect>
                                    <p:anim calcmode="lin" valueType="num">
                                      <p:cBhvr>
                                        <p:cTn id="23" dur="1000" fill="hold"/>
                                        <p:tgtEl>
                                          <p:spTgt spid="64">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64">
                                            <p:txEl>
                                              <p:pRg st="0" end="0"/>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5">
                                            <p:txEl>
                                              <p:pRg st="0" end="0"/>
                                            </p:txEl>
                                          </p:spTgt>
                                        </p:tgtEl>
                                        <p:attrNameLst>
                                          <p:attrName>style.visibility</p:attrName>
                                        </p:attrNameLst>
                                      </p:cBhvr>
                                      <p:to>
                                        <p:strVal val="visible"/>
                                      </p:to>
                                    </p:set>
                                    <p:animEffect transition="in" filter="fade">
                                      <p:cBhvr>
                                        <p:cTn id="27" dur="1000"/>
                                        <p:tgtEl>
                                          <p:spTgt spid="65">
                                            <p:txEl>
                                              <p:pRg st="0" end="0"/>
                                            </p:txEl>
                                          </p:spTgt>
                                        </p:tgtEl>
                                      </p:cBhvr>
                                    </p:animEffect>
                                    <p:anim calcmode="lin" valueType="num">
                                      <p:cBhvr>
                                        <p:cTn id="28" dur="1000" fill="hold"/>
                                        <p:tgtEl>
                                          <p:spTgt spid="65">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65">
                                            <p:txEl>
                                              <p:pRg st="0" end="0"/>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66"/>
                                        </p:tgtEl>
                                        <p:attrNameLst>
                                          <p:attrName>style.visibility</p:attrName>
                                        </p:attrNameLst>
                                      </p:cBhvr>
                                      <p:to>
                                        <p:strVal val="visible"/>
                                      </p:to>
                                    </p:set>
                                    <p:animEffect transition="in" filter="fade">
                                      <p:cBhvr>
                                        <p:cTn id="32" dur="1000"/>
                                        <p:tgtEl>
                                          <p:spTgt spid="66"/>
                                        </p:tgtEl>
                                      </p:cBhvr>
                                    </p:animEffect>
                                    <p:anim calcmode="lin" valueType="num">
                                      <p:cBhvr>
                                        <p:cTn id="33" dur="1000" fill="hold"/>
                                        <p:tgtEl>
                                          <p:spTgt spid="66"/>
                                        </p:tgtEl>
                                        <p:attrNameLst>
                                          <p:attrName>ppt_x</p:attrName>
                                        </p:attrNameLst>
                                      </p:cBhvr>
                                      <p:tavLst>
                                        <p:tav tm="0">
                                          <p:val>
                                            <p:strVal val="#ppt_x"/>
                                          </p:val>
                                        </p:tav>
                                        <p:tav tm="100000">
                                          <p:val>
                                            <p:strVal val="#ppt_x"/>
                                          </p:val>
                                        </p:tav>
                                      </p:tavLst>
                                    </p:anim>
                                    <p:anim calcmode="lin" valueType="num">
                                      <p:cBhvr>
                                        <p:cTn id="34" dur="1000" fill="hold"/>
                                        <p:tgtEl>
                                          <p:spTgt spid="6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1000"/>
                                        <p:tgtEl>
                                          <p:spTgt spid="73"/>
                                        </p:tgtEl>
                                      </p:cBhvr>
                                    </p:animEffect>
                                    <p:anim calcmode="lin" valueType="num">
                                      <p:cBhvr>
                                        <p:cTn id="38" dur="1000" fill="hold"/>
                                        <p:tgtEl>
                                          <p:spTgt spid="73"/>
                                        </p:tgtEl>
                                        <p:attrNameLst>
                                          <p:attrName>ppt_x</p:attrName>
                                        </p:attrNameLst>
                                      </p:cBhvr>
                                      <p:tavLst>
                                        <p:tav tm="0">
                                          <p:val>
                                            <p:strVal val="#ppt_x"/>
                                          </p:val>
                                        </p:tav>
                                        <p:tav tm="100000">
                                          <p:val>
                                            <p:strVal val="#ppt_x"/>
                                          </p:val>
                                        </p:tav>
                                      </p:tavLst>
                                    </p:anim>
                                    <p:anim calcmode="lin" valueType="num">
                                      <p:cBhvr>
                                        <p:cTn id="39" dur="1000" fill="hold"/>
                                        <p:tgtEl>
                                          <p:spTgt spid="7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74">
                                            <p:txEl>
                                              <p:pRg st="0" end="0"/>
                                            </p:txEl>
                                          </p:spTgt>
                                        </p:tgtEl>
                                        <p:attrNameLst>
                                          <p:attrName>style.visibility</p:attrName>
                                        </p:attrNameLst>
                                      </p:cBhvr>
                                      <p:to>
                                        <p:strVal val="visible"/>
                                      </p:to>
                                    </p:set>
                                    <p:animEffect transition="in" filter="fade">
                                      <p:cBhvr>
                                        <p:cTn id="42" dur="1000"/>
                                        <p:tgtEl>
                                          <p:spTgt spid="74">
                                            <p:txEl>
                                              <p:pRg st="0" end="0"/>
                                            </p:txEl>
                                          </p:spTgt>
                                        </p:tgtEl>
                                      </p:cBhvr>
                                    </p:animEffect>
                                    <p:anim calcmode="lin" valueType="num">
                                      <p:cBhvr>
                                        <p:cTn id="43" dur="1000" fill="hold"/>
                                        <p:tgtEl>
                                          <p:spTgt spid="74">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74">
                                            <p:txEl>
                                              <p:pRg st="0" end="0"/>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75">
                                            <p:txEl>
                                              <p:pRg st="0" end="0"/>
                                            </p:txEl>
                                          </p:spTgt>
                                        </p:tgtEl>
                                        <p:attrNameLst>
                                          <p:attrName>style.visibility</p:attrName>
                                        </p:attrNameLst>
                                      </p:cBhvr>
                                      <p:to>
                                        <p:strVal val="visible"/>
                                      </p:to>
                                    </p:set>
                                    <p:animEffect transition="in" filter="fade">
                                      <p:cBhvr>
                                        <p:cTn id="47" dur="1000"/>
                                        <p:tgtEl>
                                          <p:spTgt spid="75">
                                            <p:txEl>
                                              <p:pRg st="0" end="0"/>
                                            </p:txEl>
                                          </p:spTgt>
                                        </p:tgtEl>
                                      </p:cBhvr>
                                    </p:animEffect>
                                    <p:anim calcmode="lin" valueType="num">
                                      <p:cBhvr>
                                        <p:cTn id="48" dur="1000" fill="hold"/>
                                        <p:tgtEl>
                                          <p:spTgt spid="75">
                                            <p:txEl>
                                              <p:pRg st="0" end="0"/>
                                            </p:txEl>
                                          </p:spTgt>
                                        </p:tgtEl>
                                        <p:attrNameLst>
                                          <p:attrName>ppt_x</p:attrName>
                                        </p:attrNameLst>
                                      </p:cBhvr>
                                      <p:tavLst>
                                        <p:tav tm="0">
                                          <p:val>
                                            <p:strVal val="#ppt_x"/>
                                          </p:val>
                                        </p:tav>
                                        <p:tav tm="100000">
                                          <p:val>
                                            <p:strVal val="#ppt_x"/>
                                          </p:val>
                                        </p:tav>
                                      </p:tavLst>
                                    </p:anim>
                                    <p:anim calcmode="lin" valueType="num">
                                      <p:cBhvr>
                                        <p:cTn id="49" dur="1000" fill="hold"/>
                                        <p:tgtEl>
                                          <p:spTgt spid="75">
                                            <p:txEl>
                                              <p:pRg st="0" end="0"/>
                                            </p:tx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76">
                                            <p:txEl>
                                              <p:pRg st="0" end="0"/>
                                            </p:txEl>
                                          </p:spTgt>
                                        </p:tgtEl>
                                        <p:attrNameLst>
                                          <p:attrName>style.visibility</p:attrName>
                                        </p:attrNameLst>
                                      </p:cBhvr>
                                      <p:to>
                                        <p:strVal val="visible"/>
                                      </p:to>
                                    </p:set>
                                    <p:animEffect transition="in" filter="fade">
                                      <p:cBhvr>
                                        <p:cTn id="52" dur="1000"/>
                                        <p:tgtEl>
                                          <p:spTgt spid="76">
                                            <p:txEl>
                                              <p:pRg st="0" end="0"/>
                                            </p:txEl>
                                          </p:spTgt>
                                        </p:tgtEl>
                                      </p:cBhvr>
                                    </p:animEffect>
                                    <p:anim calcmode="lin" valueType="num">
                                      <p:cBhvr>
                                        <p:cTn id="53" dur="1000" fill="hold"/>
                                        <p:tgtEl>
                                          <p:spTgt spid="76">
                                            <p:txEl>
                                              <p:pRg st="0" end="0"/>
                                            </p:txEl>
                                          </p:spTgt>
                                        </p:tgtEl>
                                        <p:attrNameLst>
                                          <p:attrName>ppt_x</p:attrName>
                                        </p:attrNameLst>
                                      </p:cBhvr>
                                      <p:tavLst>
                                        <p:tav tm="0">
                                          <p:val>
                                            <p:strVal val="#ppt_x"/>
                                          </p:val>
                                        </p:tav>
                                        <p:tav tm="100000">
                                          <p:val>
                                            <p:strVal val="#ppt_x"/>
                                          </p:val>
                                        </p:tav>
                                      </p:tavLst>
                                    </p:anim>
                                    <p:anim calcmode="lin" valueType="num">
                                      <p:cBhvr>
                                        <p:cTn id="54" dur="1000" fill="hold"/>
                                        <p:tgtEl>
                                          <p:spTgt spid="76">
                                            <p:txEl>
                                              <p:pRg st="0" end="0"/>
                                            </p:txEl>
                                          </p:spTgt>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fade">
                                      <p:cBhvr>
                                        <p:cTn id="57" dur="1000"/>
                                        <p:tgtEl>
                                          <p:spTgt spid="2"/>
                                        </p:tgtEl>
                                      </p:cBhvr>
                                    </p:animEffect>
                                    <p:anim calcmode="lin" valueType="num">
                                      <p:cBhvr>
                                        <p:cTn id="58" dur="1000" fill="hold"/>
                                        <p:tgtEl>
                                          <p:spTgt spid="2"/>
                                        </p:tgtEl>
                                        <p:attrNameLst>
                                          <p:attrName>ppt_x</p:attrName>
                                        </p:attrNameLst>
                                      </p:cBhvr>
                                      <p:tavLst>
                                        <p:tav tm="0">
                                          <p:val>
                                            <p:strVal val="#ppt_x"/>
                                          </p:val>
                                        </p:tav>
                                        <p:tav tm="100000">
                                          <p:val>
                                            <p:strVal val="#ppt_x"/>
                                          </p:val>
                                        </p:tav>
                                      </p:tavLst>
                                    </p:anim>
                                    <p:anim calcmode="lin" valueType="num">
                                      <p:cBhvr>
                                        <p:cTn id="59" dur="1000" fill="hold"/>
                                        <p:tgtEl>
                                          <p:spTgt spid="2"/>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1000"/>
                                        <p:tgtEl>
                                          <p:spTgt spid="3"/>
                                        </p:tgtEl>
                                      </p:cBhvr>
                                    </p:animEffect>
                                    <p:anim calcmode="lin" valueType="num">
                                      <p:cBhvr>
                                        <p:cTn id="63" dur="1000" fill="hold"/>
                                        <p:tgtEl>
                                          <p:spTgt spid="3"/>
                                        </p:tgtEl>
                                        <p:attrNameLst>
                                          <p:attrName>ppt_x</p:attrName>
                                        </p:attrNameLst>
                                      </p:cBhvr>
                                      <p:tavLst>
                                        <p:tav tm="0">
                                          <p:val>
                                            <p:strVal val="#ppt_x"/>
                                          </p:val>
                                        </p:tav>
                                        <p:tav tm="100000">
                                          <p:val>
                                            <p:strVal val="#ppt_x"/>
                                          </p:val>
                                        </p:tav>
                                      </p:tavLst>
                                    </p:anim>
                                    <p:anim calcmode="lin" valueType="num">
                                      <p:cBhvr>
                                        <p:cTn id="64" dur="1000" fill="hold"/>
                                        <p:tgtEl>
                                          <p:spTgt spid="3"/>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4">
                                            <p:txEl>
                                              <p:pRg st="0" end="0"/>
                                            </p:txEl>
                                          </p:spTgt>
                                        </p:tgtEl>
                                        <p:attrNameLst>
                                          <p:attrName>style.visibility</p:attrName>
                                        </p:attrNameLst>
                                      </p:cBhvr>
                                      <p:to>
                                        <p:strVal val="visible"/>
                                      </p:to>
                                    </p:set>
                                    <p:animEffect transition="in" filter="fade">
                                      <p:cBhvr>
                                        <p:cTn id="67" dur="1000"/>
                                        <p:tgtEl>
                                          <p:spTgt spid="4">
                                            <p:txEl>
                                              <p:pRg st="0" end="0"/>
                                            </p:txEl>
                                          </p:spTgt>
                                        </p:tgtEl>
                                      </p:cBhvr>
                                    </p:animEffect>
                                    <p:anim calcmode="lin" valueType="num">
                                      <p:cBhvr>
                                        <p:cTn id="6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6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5">
                                            <p:txEl>
                                              <p:pRg st="0" end="0"/>
                                            </p:txEl>
                                          </p:spTgt>
                                        </p:tgtEl>
                                        <p:attrNameLst>
                                          <p:attrName>style.visibility</p:attrName>
                                        </p:attrNameLst>
                                      </p:cBhvr>
                                      <p:to>
                                        <p:strVal val="visible"/>
                                      </p:to>
                                    </p:set>
                                    <p:animEffect transition="in" filter="fade">
                                      <p:cBhvr>
                                        <p:cTn id="72" dur="1000"/>
                                        <p:tgtEl>
                                          <p:spTgt spid="5">
                                            <p:txEl>
                                              <p:pRg st="0" end="0"/>
                                            </p:txEl>
                                          </p:spTgt>
                                        </p:tgtEl>
                                      </p:cBhvr>
                                    </p:animEffect>
                                    <p:anim calcmode="lin" valueType="num">
                                      <p:cBhvr>
                                        <p:cTn id="73"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74" dur="1000" fill="hold"/>
                                        <p:tgtEl>
                                          <p:spTgt spid="5">
                                            <p:txEl>
                                              <p:pRg st="0" end="0"/>
                                            </p:txEl>
                                          </p:spTgt>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7">
                                            <p:txEl>
                                              <p:pRg st="0" end="0"/>
                                            </p:txEl>
                                          </p:spTgt>
                                        </p:tgtEl>
                                        <p:attrNameLst>
                                          <p:attrName>style.visibility</p:attrName>
                                        </p:attrNameLst>
                                      </p:cBhvr>
                                      <p:to>
                                        <p:strVal val="visible"/>
                                      </p:to>
                                    </p:set>
                                    <p:animEffect transition="in" filter="fade">
                                      <p:cBhvr>
                                        <p:cTn id="77" dur="1000"/>
                                        <p:tgtEl>
                                          <p:spTgt spid="7">
                                            <p:txEl>
                                              <p:pRg st="0" end="0"/>
                                            </p:txEl>
                                          </p:spTgt>
                                        </p:tgtEl>
                                      </p:cBhvr>
                                    </p:animEffect>
                                    <p:anim calcmode="lin" valueType="num">
                                      <p:cBhvr>
                                        <p:cTn id="7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7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62" grpId="0" animBg="1"/>
      <p:bldP spid="63" grpId="0" build="p">
        <p:tmplLst>
          <p:tmpl lvl="1">
            <p:tnLst>
              <p:par>
                <p:cTn presetID="42"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1000"/>
                        <p:tgtEl>
                          <p:spTgt spid="63"/>
                        </p:tgtEl>
                      </p:cBhvr>
                    </p:animEffect>
                    <p:anim calcmode="lin" valueType="num">
                      <p:cBhvr>
                        <p:cTn dur="1000" fill="hold"/>
                        <p:tgtEl>
                          <p:spTgt spid="63"/>
                        </p:tgtEl>
                        <p:attrNameLst>
                          <p:attrName>ppt_x</p:attrName>
                        </p:attrNameLst>
                      </p:cBhvr>
                      <p:tavLst>
                        <p:tav tm="0">
                          <p:val>
                            <p:strVal val="#ppt_x"/>
                          </p:val>
                        </p:tav>
                        <p:tav tm="100000">
                          <p:val>
                            <p:strVal val="#ppt_x"/>
                          </p:val>
                        </p:tav>
                      </p:tavLst>
                    </p:anim>
                    <p:anim calcmode="lin" valueType="num">
                      <p:cBhvr>
                        <p:cTn dur="1000" fill="hold"/>
                        <p:tgtEl>
                          <p:spTgt spid="63"/>
                        </p:tgtEl>
                        <p:attrNameLst>
                          <p:attrName>ppt_y</p:attrName>
                        </p:attrNameLst>
                      </p:cBhvr>
                      <p:tavLst>
                        <p:tav tm="0">
                          <p:val>
                            <p:strVal val="#ppt_y+.1"/>
                          </p:val>
                        </p:tav>
                        <p:tav tm="100000">
                          <p:val>
                            <p:strVal val="#ppt_y"/>
                          </p:val>
                        </p:tav>
                      </p:tavLst>
                    </p:anim>
                  </p:childTnLst>
                </p:cTn>
              </p:par>
            </p:tnLst>
          </p:tmpl>
        </p:tmplLst>
      </p:bldP>
      <p:bldP spid="64" grpId="0" build="p">
        <p:tmplLst>
          <p:tmpl lvl="1">
            <p:tnLst>
              <p:par>
                <p:cTn presetID="42" presetClass="entr" presetSubtype="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1000"/>
                        <p:tgtEl>
                          <p:spTgt spid="64"/>
                        </p:tgtEl>
                      </p:cBhvr>
                    </p:animEffect>
                    <p:anim calcmode="lin" valueType="num">
                      <p:cBhvr>
                        <p:cTn dur="1000" fill="hold"/>
                        <p:tgtEl>
                          <p:spTgt spid="64"/>
                        </p:tgtEl>
                        <p:attrNameLst>
                          <p:attrName>ppt_x</p:attrName>
                        </p:attrNameLst>
                      </p:cBhvr>
                      <p:tavLst>
                        <p:tav tm="0">
                          <p:val>
                            <p:strVal val="#ppt_x"/>
                          </p:val>
                        </p:tav>
                        <p:tav tm="100000">
                          <p:val>
                            <p:strVal val="#ppt_x"/>
                          </p:val>
                        </p:tav>
                      </p:tavLst>
                    </p:anim>
                    <p:anim calcmode="lin" valueType="num">
                      <p:cBhvr>
                        <p:cTn dur="1000" fill="hold"/>
                        <p:tgtEl>
                          <p:spTgt spid="64"/>
                        </p:tgtEl>
                        <p:attrNameLst>
                          <p:attrName>ppt_y</p:attrName>
                        </p:attrNameLst>
                      </p:cBhvr>
                      <p:tavLst>
                        <p:tav tm="0">
                          <p:val>
                            <p:strVal val="#ppt_y+.1"/>
                          </p:val>
                        </p:tav>
                        <p:tav tm="100000">
                          <p:val>
                            <p:strVal val="#ppt_y"/>
                          </p:val>
                        </p:tav>
                      </p:tavLst>
                    </p:anim>
                  </p:childTnLst>
                </p:cTn>
              </p:par>
            </p:tnLst>
          </p:tmpl>
        </p:tmplLst>
      </p:bldP>
      <p:bldP spid="65" grpId="0" build="p">
        <p:tmplLst>
          <p:tmpl lvl="1">
            <p:tnLst>
              <p:par>
                <p:cTn presetID="42"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1000"/>
                        <p:tgtEl>
                          <p:spTgt spid="65"/>
                        </p:tgtEl>
                      </p:cBhvr>
                    </p:animEffect>
                    <p:anim calcmode="lin" valueType="num">
                      <p:cBhvr>
                        <p:cTn dur="1000" fill="hold"/>
                        <p:tgtEl>
                          <p:spTgt spid="65"/>
                        </p:tgtEl>
                        <p:attrNameLst>
                          <p:attrName>ppt_x</p:attrName>
                        </p:attrNameLst>
                      </p:cBhvr>
                      <p:tavLst>
                        <p:tav tm="0">
                          <p:val>
                            <p:strVal val="#ppt_x"/>
                          </p:val>
                        </p:tav>
                        <p:tav tm="100000">
                          <p:val>
                            <p:strVal val="#ppt_x"/>
                          </p:val>
                        </p:tav>
                      </p:tavLst>
                    </p:anim>
                    <p:anim calcmode="lin" valueType="num">
                      <p:cBhvr>
                        <p:cTn dur="1000" fill="hold"/>
                        <p:tgtEl>
                          <p:spTgt spid="65"/>
                        </p:tgtEl>
                        <p:attrNameLst>
                          <p:attrName>ppt_y</p:attrName>
                        </p:attrNameLst>
                      </p:cBhvr>
                      <p:tavLst>
                        <p:tav tm="0">
                          <p:val>
                            <p:strVal val="#ppt_y+.1"/>
                          </p:val>
                        </p:tav>
                        <p:tav tm="100000">
                          <p:val>
                            <p:strVal val="#ppt_y"/>
                          </p:val>
                        </p:tav>
                      </p:tavLst>
                    </p:anim>
                  </p:childTnLst>
                </p:cTn>
              </p:par>
            </p:tnLst>
          </p:tmpl>
        </p:tmplLst>
      </p:bldP>
      <p:bldP spid="66" grpId="0" animBg="1"/>
      <p:bldP spid="73" grpId="0" animBg="1"/>
      <p:bldP spid="74" grpId="0" build="p">
        <p:tmplLst>
          <p:tmpl lvl="1">
            <p:tnLst>
              <p:par>
                <p:cTn presetID="42" presetClass="entr" presetSubtype="0" fill="hold" nodeType="withEffect">
                  <p:stCondLst>
                    <p:cond delay="0"/>
                  </p:stCondLst>
                  <p:childTnLst>
                    <p:set>
                      <p:cBhvr>
                        <p:cTn dur="1" fill="hold">
                          <p:stCondLst>
                            <p:cond delay="0"/>
                          </p:stCondLst>
                        </p:cTn>
                        <p:tgtEl>
                          <p:spTgt spid="74"/>
                        </p:tgtEl>
                        <p:attrNameLst>
                          <p:attrName>style.visibility</p:attrName>
                        </p:attrNameLst>
                      </p:cBhvr>
                      <p:to>
                        <p:strVal val="visible"/>
                      </p:to>
                    </p:set>
                    <p:animEffect transition="in" filter="fade">
                      <p:cBhvr>
                        <p:cTn dur="1000"/>
                        <p:tgtEl>
                          <p:spTgt spid="74"/>
                        </p:tgtEl>
                      </p:cBhvr>
                    </p:animEffect>
                    <p:anim calcmode="lin" valueType="num">
                      <p:cBhvr>
                        <p:cTn dur="1000" fill="hold"/>
                        <p:tgtEl>
                          <p:spTgt spid="74"/>
                        </p:tgtEl>
                        <p:attrNameLst>
                          <p:attrName>ppt_x</p:attrName>
                        </p:attrNameLst>
                      </p:cBhvr>
                      <p:tavLst>
                        <p:tav tm="0">
                          <p:val>
                            <p:strVal val="#ppt_x"/>
                          </p:val>
                        </p:tav>
                        <p:tav tm="100000">
                          <p:val>
                            <p:strVal val="#ppt_x"/>
                          </p:val>
                        </p:tav>
                      </p:tavLst>
                    </p:anim>
                    <p:anim calcmode="lin" valueType="num">
                      <p:cBhvr>
                        <p:cTn dur="1000" fill="hold"/>
                        <p:tgtEl>
                          <p:spTgt spid="74"/>
                        </p:tgtEl>
                        <p:attrNameLst>
                          <p:attrName>ppt_y</p:attrName>
                        </p:attrNameLst>
                      </p:cBhvr>
                      <p:tavLst>
                        <p:tav tm="0">
                          <p:val>
                            <p:strVal val="#ppt_y+.1"/>
                          </p:val>
                        </p:tav>
                        <p:tav tm="100000">
                          <p:val>
                            <p:strVal val="#ppt_y"/>
                          </p:val>
                        </p:tav>
                      </p:tavLst>
                    </p:anim>
                  </p:childTnLst>
                </p:cTn>
              </p:par>
            </p:tnLst>
          </p:tmpl>
        </p:tmplLst>
      </p:bldP>
      <p:bldP spid="75" grpId="0" build="p">
        <p:tmplLst>
          <p:tmpl lvl="1">
            <p:tnLst>
              <p:par>
                <p:cTn presetID="42"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1000"/>
                        <p:tgtEl>
                          <p:spTgt spid="75"/>
                        </p:tgtEl>
                      </p:cBhvr>
                    </p:animEffect>
                    <p:anim calcmode="lin" valueType="num">
                      <p:cBhvr>
                        <p:cTn dur="1000" fill="hold"/>
                        <p:tgtEl>
                          <p:spTgt spid="75"/>
                        </p:tgtEl>
                        <p:attrNameLst>
                          <p:attrName>ppt_x</p:attrName>
                        </p:attrNameLst>
                      </p:cBhvr>
                      <p:tavLst>
                        <p:tav tm="0">
                          <p:val>
                            <p:strVal val="#ppt_x"/>
                          </p:val>
                        </p:tav>
                        <p:tav tm="100000">
                          <p:val>
                            <p:strVal val="#ppt_x"/>
                          </p:val>
                        </p:tav>
                      </p:tavLst>
                    </p:anim>
                    <p:anim calcmode="lin" valueType="num">
                      <p:cBhvr>
                        <p:cTn dur="1000" fill="hold"/>
                        <p:tgtEl>
                          <p:spTgt spid="75"/>
                        </p:tgtEl>
                        <p:attrNameLst>
                          <p:attrName>ppt_y</p:attrName>
                        </p:attrNameLst>
                      </p:cBhvr>
                      <p:tavLst>
                        <p:tav tm="0">
                          <p:val>
                            <p:strVal val="#ppt_y+.1"/>
                          </p:val>
                        </p:tav>
                        <p:tav tm="100000">
                          <p:val>
                            <p:strVal val="#ppt_y"/>
                          </p:val>
                        </p:tav>
                      </p:tavLst>
                    </p:anim>
                  </p:childTnLst>
                </p:cTn>
              </p:par>
            </p:tnLst>
          </p:tmpl>
        </p:tmplLst>
      </p:bldP>
      <p:bldP spid="76" grpId="0" build="p">
        <p:tmplLst>
          <p:tmpl lvl="1">
            <p:tnLst>
              <p:par>
                <p:cTn presetID="42" presetClass="entr" presetSubtype="0" fill="hold" nodeType="with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fade">
                      <p:cBhvr>
                        <p:cTn dur="1000"/>
                        <p:tgtEl>
                          <p:spTgt spid="76"/>
                        </p:tgtEl>
                      </p:cBhvr>
                    </p:animEffect>
                    <p:anim calcmode="lin" valueType="num">
                      <p:cBhvr>
                        <p:cTn dur="1000" fill="hold"/>
                        <p:tgtEl>
                          <p:spTgt spid="76"/>
                        </p:tgtEl>
                        <p:attrNameLst>
                          <p:attrName>ppt_x</p:attrName>
                        </p:attrNameLst>
                      </p:cBhvr>
                      <p:tavLst>
                        <p:tav tm="0">
                          <p:val>
                            <p:strVal val="#ppt_x"/>
                          </p:val>
                        </p:tav>
                        <p:tav tm="100000">
                          <p:val>
                            <p:strVal val="#ppt_x"/>
                          </p:val>
                        </p:tav>
                      </p:tavLst>
                    </p:anim>
                    <p:anim calcmode="lin" valueType="num">
                      <p:cBhvr>
                        <p:cTn dur="1000" fill="hold"/>
                        <p:tgtEl>
                          <p:spTgt spid="76"/>
                        </p:tgtEl>
                        <p:attrNameLst>
                          <p:attrName>ppt_y</p:attrName>
                        </p:attrNameLst>
                      </p:cBhvr>
                      <p:tavLst>
                        <p:tav tm="0">
                          <p:val>
                            <p:strVal val="#ppt_y+.1"/>
                          </p:val>
                        </p:tav>
                        <p:tav tm="100000">
                          <p:val>
                            <p:strVal val="#ppt_y"/>
                          </p:val>
                        </p:tav>
                      </p:tavLst>
                    </p:anim>
                  </p:childTnLst>
                </p:cTn>
              </p:par>
            </p:tnLst>
          </p:tmpl>
        </p:tmplLst>
      </p:bldP>
      <p:bldP spid="2" grpId="0" animBg="1"/>
      <p:bldP spid="3" grpId="0" animBg="1"/>
      <p:bldP spid="4" grpId="0" build="p">
        <p:tmplLst>
          <p:tmpl lvl="1">
            <p:tnLst>
              <p:par>
                <p:cTn presetID="42"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1000"/>
                        <p:tgtEl>
                          <p:spTgt spid="4"/>
                        </p:tgtEl>
                      </p:cBhvr>
                    </p:animEffect>
                    <p:anim calcmode="lin" valueType="num">
                      <p:cBhvr>
                        <p:cTn dur="1000" fill="hold"/>
                        <p:tgtEl>
                          <p:spTgt spid="4"/>
                        </p:tgtEl>
                        <p:attrNameLst>
                          <p:attrName>ppt_x</p:attrName>
                        </p:attrNameLst>
                      </p:cBhvr>
                      <p:tavLst>
                        <p:tav tm="0">
                          <p:val>
                            <p:strVal val="#ppt_x"/>
                          </p:val>
                        </p:tav>
                        <p:tav tm="100000">
                          <p:val>
                            <p:strVal val="#ppt_x"/>
                          </p:val>
                        </p:tav>
                      </p:tavLst>
                    </p:anim>
                    <p:anim calcmode="lin" valueType="num">
                      <p:cBhvr>
                        <p:cTn dur="1000" fill="hold"/>
                        <p:tgtEl>
                          <p:spTgt spid="4"/>
                        </p:tgtEl>
                        <p:attrNameLst>
                          <p:attrName>ppt_y</p:attrName>
                        </p:attrNameLst>
                      </p:cBhvr>
                      <p:tavLst>
                        <p:tav tm="0">
                          <p:val>
                            <p:strVal val="#ppt_y+.1"/>
                          </p:val>
                        </p:tav>
                        <p:tav tm="100000">
                          <p:val>
                            <p:strVal val="#ppt_y"/>
                          </p:val>
                        </p:tav>
                      </p:tavLst>
                    </p:anim>
                  </p:childTnLst>
                </p:cTn>
              </p:par>
            </p:tnLst>
          </p:tmpl>
        </p:tmplLst>
      </p:bldP>
      <p:bldP spid="5" grpId="0" build="p">
        <p:tmplLst>
          <p:tmpl lvl="1">
            <p:tnLst>
              <p:par>
                <p:cTn presetID="42"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1000"/>
                        <p:tgtEl>
                          <p:spTgt spid="5"/>
                        </p:tgtEl>
                      </p:cBhvr>
                    </p:animEffect>
                    <p:anim calcmode="lin" valueType="num">
                      <p:cBhvr>
                        <p:cTn dur="1000" fill="hold"/>
                        <p:tgtEl>
                          <p:spTgt spid="5"/>
                        </p:tgtEl>
                        <p:attrNameLst>
                          <p:attrName>ppt_x</p:attrName>
                        </p:attrNameLst>
                      </p:cBhvr>
                      <p:tavLst>
                        <p:tav tm="0">
                          <p:val>
                            <p:strVal val="#ppt_x"/>
                          </p:val>
                        </p:tav>
                        <p:tav tm="100000">
                          <p:val>
                            <p:strVal val="#ppt_x"/>
                          </p:val>
                        </p:tav>
                      </p:tavLst>
                    </p:anim>
                    <p:anim calcmode="lin" valueType="num">
                      <p:cBhvr>
                        <p:cTn dur="1000" fill="hold"/>
                        <p:tgtEl>
                          <p:spTgt spid="5"/>
                        </p:tgtEl>
                        <p:attrNameLst>
                          <p:attrName>ppt_y</p:attrName>
                        </p:attrNameLst>
                      </p:cBhvr>
                      <p:tavLst>
                        <p:tav tm="0">
                          <p:val>
                            <p:strVal val="#ppt_y+.1"/>
                          </p:val>
                        </p:tav>
                        <p:tav tm="100000">
                          <p:val>
                            <p:strVal val="#ppt_y"/>
                          </p:val>
                        </p:tav>
                      </p:tavLst>
                    </p:anim>
                  </p:childTnLst>
                </p:cTn>
              </p:par>
            </p:tnLst>
          </p:tmpl>
        </p:tmplLst>
      </p:bldP>
      <p:bldP spid="7" grpId="0" build="p">
        <p:tmplLst>
          <p:tmpl lvl="1">
            <p:tnLst>
              <p:par>
                <p:cTn presetID="42"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Lst>
      </p:bldP>
    </p:bldLst>
  </p:timing>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image" Target="../media/image1.png"/><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1A4B632-7770-8642-AAB3-BB8E21DDCEB7}"/>
              </a:ext>
            </a:extLst>
          </p:cNvPr>
          <p:cNvSpPr txBox="1"/>
          <p:nvPr/>
        </p:nvSpPr>
        <p:spPr>
          <a:xfrm>
            <a:off x="11682484" y="5964072"/>
            <a:ext cx="184731" cy="369332"/>
          </a:xfrm>
          <a:prstGeom prst="rect">
            <a:avLst/>
          </a:prstGeom>
          <a:noFill/>
        </p:spPr>
        <p:txBody>
          <a:bodyPr wrap="none" rtlCol="0">
            <a:spAutoFit/>
          </a:bodyPr>
          <a:lstStyle/>
          <a:p>
            <a:endParaRPr lang="en-US"/>
          </a:p>
        </p:txBody>
      </p:sp>
      <p:sp>
        <p:nvSpPr>
          <p:cNvPr id="13" name="TextBox 12">
            <a:extLst>
              <a:ext uri="{FF2B5EF4-FFF2-40B4-BE49-F238E27FC236}">
                <a16:creationId xmlns:a16="http://schemas.microsoft.com/office/drawing/2014/main" id="{2D8BC26A-CCC1-0040-AEB4-19C33D6FA695}"/>
              </a:ext>
            </a:extLst>
          </p:cNvPr>
          <p:cNvSpPr txBox="1"/>
          <p:nvPr/>
        </p:nvSpPr>
        <p:spPr>
          <a:xfrm>
            <a:off x="11682484" y="5964072"/>
            <a:ext cx="184731" cy="369332"/>
          </a:xfrm>
          <a:prstGeom prst="rect">
            <a:avLst/>
          </a:prstGeom>
          <a:noFill/>
        </p:spPr>
        <p:txBody>
          <a:bodyPr wrap="none" rtlCol="0">
            <a:spAutoFit/>
          </a:bodyPr>
          <a:lstStyle/>
          <a:p>
            <a:endParaRPr lang="en-US"/>
          </a:p>
        </p:txBody>
      </p:sp>
      <p:sp>
        <p:nvSpPr>
          <p:cNvPr id="20" name="TextBox 19">
            <a:extLst>
              <a:ext uri="{FF2B5EF4-FFF2-40B4-BE49-F238E27FC236}">
                <a16:creationId xmlns:a16="http://schemas.microsoft.com/office/drawing/2014/main" id="{21BD2FC4-CC19-AB4B-9CF4-1BEDC7DC1AB1}"/>
              </a:ext>
            </a:extLst>
          </p:cNvPr>
          <p:cNvSpPr txBox="1"/>
          <p:nvPr/>
        </p:nvSpPr>
        <p:spPr>
          <a:xfrm>
            <a:off x="11682484" y="5964072"/>
            <a:ext cx="184731" cy="369332"/>
          </a:xfrm>
          <a:prstGeom prst="rect">
            <a:avLst/>
          </a:prstGeom>
          <a:noFill/>
        </p:spPr>
        <p:txBody>
          <a:bodyPr wrap="none" rtlCol="0">
            <a:spAutoFit/>
          </a:bodyPr>
          <a:lstStyle/>
          <a:p>
            <a:endParaRPr lang="en-US"/>
          </a:p>
        </p:txBody>
      </p:sp>
      <p:sp>
        <p:nvSpPr>
          <p:cNvPr id="5" name="Rectangle">
            <a:extLst>
              <a:ext uri="{FF2B5EF4-FFF2-40B4-BE49-F238E27FC236}">
                <a16:creationId xmlns:a16="http://schemas.microsoft.com/office/drawing/2014/main" id="{D2E23F7B-DBCA-EB00-B5F9-9E1C209E0EB5}"/>
              </a:ext>
            </a:extLst>
          </p:cNvPr>
          <p:cNvSpPr/>
          <p:nvPr/>
        </p:nvSpPr>
        <p:spPr>
          <a:xfrm>
            <a:off x="1" y="1"/>
            <a:ext cx="444500" cy="6858000"/>
          </a:xfrm>
          <a:prstGeom prst="rect">
            <a:avLst/>
          </a:prstGeom>
          <a:solidFill>
            <a:schemeClr val="bg2"/>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b="0" i="0">
              <a:latin typeface="Inter Light" panose="02000503000000020004" pitchFamily="2" charset="0"/>
            </a:endParaRPr>
          </a:p>
        </p:txBody>
      </p:sp>
      <p:sp>
        <p:nvSpPr>
          <p:cNvPr id="6" name="Slide Number Placeholder 5">
            <a:extLst>
              <a:ext uri="{FF2B5EF4-FFF2-40B4-BE49-F238E27FC236}">
                <a16:creationId xmlns:a16="http://schemas.microsoft.com/office/drawing/2014/main" id="{BF8A9AD7-DFF7-9842-AFF6-B86632EE300D}"/>
              </a:ext>
            </a:extLst>
          </p:cNvPr>
          <p:cNvSpPr>
            <a:spLocks noGrp="1"/>
          </p:cNvSpPr>
          <p:nvPr>
            <p:ph type="sldNum" sz="quarter" idx="4"/>
          </p:nvPr>
        </p:nvSpPr>
        <p:spPr>
          <a:xfrm>
            <a:off x="45012" y="6502866"/>
            <a:ext cx="348381" cy="301144"/>
          </a:xfrm>
          <a:prstGeom prst="rect">
            <a:avLst/>
          </a:prstGeom>
        </p:spPr>
        <p:txBody>
          <a:bodyPr vert="horz" lIns="91440" tIns="45720" rIns="91440" bIns="45720" rtlCol="0" anchor="ctr"/>
          <a:lstStyle>
            <a:lvl1pPr algn="ctr">
              <a:defRPr sz="800">
                <a:solidFill>
                  <a:schemeClr val="bg1"/>
                </a:solidFill>
                <a:latin typeface="+mj-lt"/>
              </a:defRPr>
            </a:lvl1pPr>
          </a:lstStyle>
          <a:p>
            <a:fld id="{B4F46690-C25B-4348-B0C0-019C781764AB}" type="slidenum">
              <a:rPr lang="en-US" smtClean="0"/>
              <a:t>‹#›</a:t>
            </a:fld>
            <a:endParaRPr lang="en-US"/>
          </a:p>
        </p:txBody>
      </p:sp>
      <p:pic>
        <p:nvPicPr>
          <p:cNvPr id="4" name="Picture 3" descr="A white text on a black background&#10;&#10;Description automatically generated">
            <a:extLst>
              <a:ext uri="{FF2B5EF4-FFF2-40B4-BE49-F238E27FC236}">
                <a16:creationId xmlns:a16="http://schemas.microsoft.com/office/drawing/2014/main" id="{7955AF72-8764-E1BC-5EEA-01DC97F6AE2D}"/>
              </a:ext>
            </a:extLst>
          </p:cNvPr>
          <p:cNvPicPr>
            <a:picLocks noChangeAspect="1"/>
          </p:cNvPicPr>
          <p:nvPr userDrawn="1"/>
        </p:nvPicPr>
        <p:blipFill>
          <a:blip r:embed="rId89" cstate="screen">
            <a:extLst>
              <a:ext uri="{28A0092B-C50C-407E-A947-70E740481C1C}">
                <a14:useLocalDpi xmlns:a14="http://schemas.microsoft.com/office/drawing/2010/main"/>
              </a:ext>
            </a:extLst>
          </a:blip>
          <a:stretch>
            <a:fillRect/>
          </a:stretch>
        </p:blipFill>
        <p:spPr>
          <a:xfrm rot="16200000">
            <a:off x="-616287" y="887783"/>
            <a:ext cx="1689842" cy="298029"/>
          </a:xfrm>
          <a:prstGeom prst="rect">
            <a:avLst/>
          </a:prstGeom>
        </p:spPr>
      </p:pic>
      <p:sp>
        <p:nvSpPr>
          <p:cNvPr id="2" name="TextBox 1">
            <a:extLst>
              <a:ext uri="{FF2B5EF4-FFF2-40B4-BE49-F238E27FC236}">
                <a16:creationId xmlns:a16="http://schemas.microsoft.com/office/drawing/2014/main" id="{6D47C2DF-8BB5-BD7D-F555-CBFBE9E7FAE2}"/>
              </a:ext>
            </a:extLst>
          </p:cNvPr>
          <p:cNvSpPr txBox="1"/>
          <p:nvPr userDrawn="1"/>
        </p:nvSpPr>
        <p:spPr>
          <a:xfrm>
            <a:off x="648587" y="6696288"/>
            <a:ext cx="7306732" cy="107722"/>
          </a:xfrm>
          <a:prstGeom prst="rect">
            <a:avLst/>
          </a:prstGeom>
          <a:noFill/>
        </p:spPr>
        <p:txBody>
          <a:bodyPr wrap="square" lIns="0" tIns="0" rIns="0" bIns="0" rtlCol="0" anchor="b" anchorCtr="0">
            <a:spAutoFit/>
          </a:bodyPr>
          <a:lstStyle/>
          <a:p>
            <a:pPr marL="228600" marR="0" lvl="0" indent="-228600" algn="l" defTabSz="914400" rtl="0" eaLnBrk="1" fontAlgn="auto" latinLnBrk="0" hangingPunct="1">
              <a:lnSpc>
                <a:spcPct val="100000"/>
              </a:lnSpc>
              <a:spcBef>
                <a:spcPts val="0"/>
              </a:spcBef>
              <a:spcAft>
                <a:spcPts val="0"/>
              </a:spcAft>
              <a:buClrTx/>
              <a:buSzTx/>
              <a:buFontTx/>
              <a:buNone/>
              <a:tabLst>
                <a:tab pos="228600" algn="l"/>
              </a:tabLst>
              <a:defRPr/>
            </a:pPr>
            <a:r>
              <a:rPr lang="en-US" sz="700">
                <a:solidFill>
                  <a:schemeClr val="tx1"/>
                </a:solidFill>
              </a:rPr>
              <a:t> ©2025 TalentNeuron, LLC. All rights reserved.</a:t>
            </a:r>
          </a:p>
        </p:txBody>
      </p:sp>
    </p:spTree>
    <p:extLst>
      <p:ext uri="{BB962C8B-B14F-4D97-AF65-F5344CB8AC3E}">
        <p14:creationId xmlns:p14="http://schemas.microsoft.com/office/powerpoint/2010/main" val="14022151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9" r:id="rId78"/>
    <p:sldLayoutId id="2147483862" r:id="rId79"/>
    <p:sldLayoutId id="2147483770" r:id="rId80"/>
    <p:sldLayoutId id="2147483771" r:id="rId81"/>
    <p:sldLayoutId id="2147483772" r:id="rId82"/>
    <p:sldLayoutId id="2147483773" r:id="rId83"/>
    <p:sldLayoutId id="2147483774" r:id="rId84"/>
    <p:sldLayoutId id="2147483798" r:id="rId85"/>
    <p:sldLayoutId id="2147483799" r:id="rId86"/>
    <p:sldLayoutId id="2147483821" r:id="rId8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16">
          <p15:clr>
            <a:srgbClr val="F26B43"/>
          </p15:clr>
        </p15:guide>
        <p15:guide id="2" pos="3840">
          <p15:clr>
            <a:srgbClr val="F26B43"/>
          </p15:clr>
        </p15:guide>
        <p15:guide id="3" orient="horz" pos="336">
          <p15:clr>
            <a:srgbClr val="F26B43"/>
          </p15:clr>
        </p15:guide>
        <p15:guide id="4" orient="horz" pos="4032">
          <p15:clr>
            <a:srgbClr val="F26B43"/>
          </p15:clr>
        </p15:guide>
        <p15:guide id="5" pos="7464">
          <p15:clr>
            <a:srgbClr val="F26B43"/>
          </p15:clr>
        </p15:guide>
        <p15:guide id="6" pos="3984">
          <p15:clr>
            <a:srgbClr val="F26B43"/>
          </p15:clr>
        </p15:guide>
        <p15:guide id="7" pos="3696">
          <p15:clr>
            <a:srgbClr val="F26B43"/>
          </p15:clr>
        </p15:guide>
        <p15:guide id="8" orient="horz" pos="2160">
          <p15:clr>
            <a:srgbClr val="F26B43"/>
          </p15:clr>
        </p15:guide>
        <p15:guide id="9" orient="horz" pos="105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microsoft.com/office/2018/10/relationships/comments" Target="../comments/modernComment_7FA35FBA_413BFCFE.xml"/><Relationship Id="rId1" Type="http://schemas.openxmlformats.org/officeDocument/2006/relationships/slideLayout" Target="../slideLayouts/slideLayout7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microsoft.com/office/2018/10/relationships/comments" Target="../comments/modernComment_7FFFE582_A98F694F.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27.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33.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microsoft.com/office/2018/10/relationships/comments" Target="../comments/modernComment_7FFFE584_34696B21.xml"/><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41.xml.rels><?xml version="1.0" encoding="UTF-8" standalone="yes"?>
<Relationships xmlns="http://schemas.openxmlformats.org/package/2006/relationships"><Relationship Id="rId3" Type="http://schemas.microsoft.com/office/2018/10/relationships/comments" Target="../comments/modernComment_7FFFE67E_2F4DBC50.xml"/><Relationship Id="rId2" Type="http://schemas.openxmlformats.org/officeDocument/2006/relationships/notesSlide" Target="../notesSlides/notesSlide5.xml"/><Relationship Id="rId1" Type="http://schemas.openxmlformats.org/officeDocument/2006/relationships/slideLayout" Target="../slideLayouts/slideLayout79.xml"/><Relationship Id="rId4" Type="http://schemas.openxmlformats.org/officeDocument/2006/relationships/chart" Target="../charts/chart16.xml"/></Relationships>
</file>

<file path=ppt/slides/_rels/slide42.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6.xml"/><Relationship Id="rId1" Type="http://schemas.openxmlformats.org/officeDocument/2006/relationships/slideLayout" Target="../slideLayouts/slideLayout79.xml"/></Relationships>
</file>

<file path=ppt/slides/_rels/slide43.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7.xml"/><Relationship Id="rId1" Type="http://schemas.openxmlformats.org/officeDocument/2006/relationships/slideLayout" Target="../slideLayouts/slideLayout79.xml"/></Relationships>
</file>

<file path=ppt/slides/_rels/slide44.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8.xml"/><Relationship Id="rId1" Type="http://schemas.openxmlformats.org/officeDocument/2006/relationships/slideLayout" Target="../slideLayouts/slideLayout79.xml"/></Relationships>
</file>

<file path=ppt/slides/_rels/slide45.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9.xml"/><Relationship Id="rId1" Type="http://schemas.openxmlformats.org/officeDocument/2006/relationships/slideLayout" Target="../slideLayouts/slideLayout7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47.xml.rels><?xml version="1.0" encoding="UTF-8" standalone="yes"?>
<Relationships xmlns="http://schemas.openxmlformats.org/package/2006/relationships"><Relationship Id="rId2" Type="http://schemas.microsoft.com/office/2018/10/relationships/comments" Target="../comments/modernComment_7FFFE581_E308B3E5.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microsoft.com/office/2018/10/relationships/comments" Target="../comments/modernComment_966_F026098B.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microsoft.com/office/2018/10/relationships/comments" Target="../comments/modernComment_550_C0E4D9D3.xml"/><Relationship Id="rId2" Type="http://schemas.openxmlformats.org/officeDocument/2006/relationships/notesSlide" Target="../notesSlides/notesSlide1.xml"/><Relationship Id="rId1" Type="http://schemas.openxmlformats.org/officeDocument/2006/relationships/slideLayout" Target="../slideLayouts/slideLayout79.xml"/><Relationship Id="rId4" Type="http://schemas.openxmlformats.org/officeDocument/2006/relationships/chart" Target="../charts/chart1.xml"/></Relationships>
</file>

<file path=ppt/slides/_rels/slide9.xml.rels><?xml version="1.0" encoding="UTF-8" standalone="yes"?>
<Relationships xmlns="http://schemas.openxmlformats.org/package/2006/relationships"><Relationship Id="rId3" Type="http://schemas.microsoft.com/office/2018/10/relationships/comments" Target="../comments/modernComment_4BC_7664F66F.xml"/><Relationship Id="rId2" Type="http://schemas.openxmlformats.org/officeDocument/2006/relationships/notesSlide" Target="../notesSlides/notesSlide2.xml"/><Relationship Id="rId1" Type="http://schemas.openxmlformats.org/officeDocument/2006/relationships/slideLayout" Target="../slideLayouts/slideLayout78.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DD7BF2-F7EF-9DD8-045F-49210BF8E114}"/>
              </a:ext>
            </a:extLst>
          </p:cNvPr>
          <p:cNvSpPr>
            <a:spLocks noGrp="1"/>
          </p:cNvSpPr>
          <p:nvPr>
            <p:ph type="body" sz="quarter" idx="10"/>
          </p:nvPr>
        </p:nvSpPr>
        <p:spPr/>
        <p:txBody>
          <a:bodyPr/>
          <a:lstStyle/>
          <a:p>
            <a:pPr marL="0" marR="0" lvl="0" indent="0" algn="l" defTabSz="914400" rtl="0" eaLnBrk="1" fontAlgn="auto" latinLnBrk="0" hangingPunct="1">
              <a:lnSpc>
                <a:spcPct val="100000"/>
              </a:lnSpc>
              <a:spcBef>
                <a:spcPts val="0"/>
              </a:spcBef>
              <a:spcAft>
                <a:spcPts val="0"/>
              </a:spcAft>
              <a:buClr>
                <a:srgbClr val="FFFFFF"/>
              </a:buClr>
              <a:buSzPct val="90000"/>
              <a:buFont typeface="Wingdings" panose="05000000000000000000" pitchFamily="2" charset="2"/>
              <a:buNone/>
              <a:tabLst/>
              <a:defRPr/>
            </a:pPr>
            <a:r>
              <a:rPr kumimoji="0" lang="en-US" sz="5400" i="0" u="none" strike="noStrike" kern="1200" cap="none" spc="0" normalizeH="0" baseline="0" noProof="0">
                <a:ln>
                  <a:noFill/>
                </a:ln>
                <a:solidFill>
                  <a:srgbClr val="FFFFFF"/>
                </a:solidFill>
                <a:effectLst/>
                <a:uLnTx/>
                <a:uFillTx/>
                <a:latin typeface="+mj-lt"/>
                <a:ea typeface="+mn-ea"/>
              </a:rPr>
              <a:t>Strategic Sourcing Analysis</a:t>
            </a:r>
          </a:p>
        </p:txBody>
      </p:sp>
      <p:sp>
        <p:nvSpPr>
          <p:cNvPr id="4" name="Text Placeholder 3">
            <a:extLst>
              <a:ext uri="{FF2B5EF4-FFF2-40B4-BE49-F238E27FC236}">
                <a16:creationId xmlns:a16="http://schemas.microsoft.com/office/drawing/2014/main" id="{404760CE-7375-0F6F-08C6-9CAE88A3A682}"/>
              </a:ext>
            </a:extLst>
          </p:cNvPr>
          <p:cNvSpPr>
            <a:spLocks noGrp="1"/>
          </p:cNvSpPr>
          <p:nvPr>
            <p:ph type="body" sz="quarter" idx="12"/>
          </p:nvPr>
        </p:nvSpPr>
        <p:spPr>
          <a:xfrm>
            <a:off x="729049" y="4841782"/>
            <a:ext cx="10693202" cy="353391"/>
          </a:xfrm>
        </p:spPr>
        <p:txBody>
          <a:bodyPr/>
          <a:lstStyle/>
          <a:p>
            <a:pPr marL="0" marR="0" lvl="0" indent="0" algn="l" defTabSz="914400" rtl="0" eaLnBrk="1" fontAlgn="auto" latinLnBrk="0" hangingPunct="1">
              <a:lnSpc>
                <a:spcPct val="100000"/>
              </a:lnSpc>
              <a:spcBef>
                <a:spcPts val="0"/>
              </a:spcBef>
              <a:spcAft>
                <a:spcPts val="0"/>
              </a:spcAft>
              <a:buClr>
                <a:srgbClr val="FFFFFF"/>
              </a:buClr>
              <a:buSzPct val="90000"/>
              <a:buFont typeface="Wingdings" panose="05000000000000000000" pitchFamily="2" charset="2"/>
              <a:buNone/>
              <a:tabLst/>
              <a:defRPr/>
            </a:pPr>
            <a:r>
              <a:rPr lang="en-US" sz="1800">
                <a:solidFill>
                  <a:srgbClr val="FFFFFF"/>
                </a:solidFill>
                <a:latin typeface="+mn-lt"/>
                <a:ea typeface="+mn-ea"/>
              </a:rPr>
              <a:t>Month Year</a:t>
            </a:r>
            <a:endParaRPr kumimoji="0" lang="en-US" sz="1800" b="0" i="0" u="none" strike="noStrike" kern="1200" cap="none" spc="0" normalizeH="0" baseline="0" noProof="0">
              <a:ln>
                <a:noFill/>
              </a:ln>
              <a:solidFill>
                <a:srgbClr val="FFFFFF"/>
              </a:solidFill>
              <a:effectLst/>
              <a:uLnTx/>
              <a:uFillTx/>
              <a:latin typeface="+mn-lt"/>
              <a:ea typeface="+mn-ea"/>
              <a:cs typeface="+mn-cs"/>
            </a:endParaRPr>
          </a:p>
        </p:txBody>
      </p:sp>
    </p:spTree>
    <p:extLst>
      <p:ext uri="{BB962C8B-B14F-4D97-AF65-F5344CB8AC3E}">
        <p14:creationId xmlns:p14="http://schemas.microsoft.com/office/powerpoint/2010/main" val="688692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F3E2561-905E-2C16-8B11-C28663D1C4FB}"/>
              </a:ext>
            </a:extLst>
          </p:cNvPr>
          <p:cNvSpPr txBox="1">
            <a:spLocks/>
          </p:cNvSpPr>
          <p:nvPr/>
        </p:nvSpPr>
        <p:spPr>
          <a:xfrm>
            <a:off x="609599" y="369306"/>
            <a:ext cx="10980403" cy="387798"/>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1800"/>
              <a:buFont typeface="Arial Black"/>
              <a:buNone/>
              <a:defRPr sz="3200" b="0" i="0" u="none" strike="noStrike" cap="none">
                <a:solidFill>
                  <a:schemeClr val="dk2"/>
                </a:solidFill>
                <a:latin typeface="Arial Black"/>
                <a:ea typeface="Arial Black"/>
                <a:cs typeface="Arial Black"/>
                <a:sym typeface="Arial Black"/>
              </a:defRPr>
            </a:lvl1pPr>
            <a:lvl2pPr marR="0" lvl="1" algn="l" rtl="0">
              <a:lnSpc>
                <a:spcPct val="100000"/>
              </a:lnSpc>
              <a:spcBef>
                <a:spcPts val="120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R="0" lvl="0" fontAlgn="auto">
              <a:spcBef>
                <a:spcPts val="1000"/>
              </a:spcBef>
              <a:spcAft>
                <a:spcPts val="0"/>
              </a:spcAft>
              <a:buClr>
                <a:srgbClr val="002856"/>
              </a:buClr>
              <a:buSzPts val="1800"/>
              <a:tabLst/>
              <a:defRPr/>
            </a:pPr>
            <a:r>
              <a:rPr lang="en-US" sz="3600" b="1">
                <a:solidFill>
                  <a:schemeClr val="tx1"/>
                </a:solidFill>
                <a:latin typeface="+mj-lt"/>
                <a:ea typeface="Inter Black" panose="02000503000000020004" pitchFamily="2" charset="0"/>
                <a:cs typeface="+mn-cs"/>
              </a:rPr>
              <a:t>Executive Summary 					(1/2)</a:t>
            </a:r>
          </a:p>
        </p:txBody>
      </p:sp>
      <p:sp>
        <p:nvSpPr>
          <p:cNvPr id="11" name="Text Placeholder 3">
            <a:extLst>
              <a:ext uri="{FF2B5EF4-FFF2-40B4-BE49-F238E27FC236}">
                <a16:creationId xmlns:a16="http://schemas.microsoft.com/office/drawing/2014/main" id="{D07B0973-CEDA-8B49-D707-51F32E4E45FD}"/>
              </a:ext>
            </a:extLst>
          </p:cNvPr>
          <p:cNvSpPr txBox="1">
            <a:spLocks/>
          </p:cNvSpPr>
          <p:nvPr/>
        </p:nvSpPr>
        <p:spPr>
          <a:xfrm>
            <a:off x="693731" y="6529438"/>
            <a:ext cx="9358948" cy="146750"/>
          </a:xfrm>
          <a:prstGeom prst="rect">
            <a:avLst/>
          </a:prstGeom>
        </p:spPr>
        <p:txBody>
          <a:bodyPr lIns="0" tIns="0" rIns="0" bIns="0"/>
          <a:lstStyle>
            <a:lvl1pPr marL="0" indent="0" algn="l" defTabSz="914400" rtl="0" eaLnBrk="1" latinLnBrk="0" hangingPunct="1">
              <a:lnSpc>
                <a:spcPct val="90000"/>
              </a:lnSpc>
              <a:spcBef>
                <a:spcPts val="0"/>
              </a:spcBef>
              <a:spcAft>
                <a:spcPts val="1200"/>
              </a:spcAft>
              <a:buClr>
                <a:schemeClr val="tx2"/>
              </a:buClr>
              <a:buSzPct val="90000"/>
              <a:buFont typeface="Wingdings" panose="05000000000000000000" pitchFamily="2" charset="2"/>
              <a:buNone/>
              <a:defRPr sz="800" kern="1200">
                <a:solidFill>
                  <a:schemeClr val="tx1"/>
                </a:solidFill>
                <a:latin typeface="+mn-lt"/>
                <a:ea typeface="+mn-ea"/>
                <a:cs typeface="+mn-cs"/>
              </a:defRPr>
            </a:lvl1pPr>
            <a:lvl2pPr marL="4572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2pPr>
            <a:lvl3pPr marL="9144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3pPr>
            <a:lvl4pPr marL="13716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4pPr>
            <a:lvl5pPr marL="18288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1200"/>
              </a:spcAft>
              <a:buClr>
                <a:srgbClr val="FFFFFF"/>
              </a:buClr>
              <a:buSzPct val="90000"/>
              <a:buFont typeface="Wingdings" panose="05000000000000000000" pitchFamily="2" charset="2"/>
              <a:buNone/>
              <a:tabLst/>
              <a:defRPr/>
            </a:pPr>
            <a:r>
              <a:rPr kumimoji="0" lang="en-US" sz="800" b="1" i="0" u="none" strike="noStrike" kern="1200" cap="none" spc="0" normalizeH="0" baseline="0" noProof="0">
                <a:ln>
                  <a:noFill/>
                </a:ln>
                <a:solidFill>
                  <a:srgbClr val="000000"/>
                </a:solidFill>
                <a:effectLst/>
                <a:uLnTx/>
                <a:uFillTx/>
                <a:ea typeface="+mn-ea"/>
                <a:cs typeface="+mn-cs"/>
                <a:sym typeface="Arial"/>
              </a:rPr>
              <a:t>Sources</a:t>
            </a:r>
            <a:r>
              <a:rPr kumimoji="0" lang="en-US" sz="800" b="0" i="0" u="none" strike="noStrike" kern="1200" cap="none" spc="0" normalizeH="0" baseline="0" noProof="0">
                <a:ln>
                  <a:noFill/>
                </a:ln>
                <a:solidFill>
                  <a:srgbClr val="000000"/>
                </a:solidFill>
                <a:effectLst/>
                <a:uLnTx/>
                <a:uFillTx/>
                <a:ea typeface="+mn-ea"/>
                <a:cs typeface="+mn-cs"/>
                <a:sym typeface="Arial"/>
              </a:rPr>
              <a:t>: TalentNeuron Research and Analysis, </a:t>
            </a:r>
            <a:r>
              <a:rPr lang="en-US" sz="800"/>
              <a:t>National labor statistics, Public profiles, Corporate career sites, Job boards</a:t>
            </a:r>
            <a:endParaRPr kumimoji="0" lang="en-US" sz="800" b="0" i="0" u="none" strike="noStrike" kern="1200" cap="none" spc="0" normalizeH="0" baseline="0" noProof="0">
              <a:ln>
                <a:noFill/>
              </a:ln>
              <a:solidFill>
                <a:srgbClr val="000000"/>
              </a:solidFill>
              <a:effectLst/>
              <a:uLnTx/>
              <a:uFillTx/>
              <a:ea typeface="+mn-ea"/>
              <a:cs typeface="+mn-cs"/>
              <a:sym typeface="Arial"/>
            </a:endParaRPr>
          </a:p>
          <a:p>
            <a:pPr marL="0" marR="0" lvl="0" indent="0" algn="l" defTabSz="914400" rtl="0" eaLnBrk="1" fontAlgn="auto" latinLnBrk="0" hangingPunct="1">
              <a:lnSpc>
                <a:spcPct val="90000"/>
              </a:lnSpc>
              <a:spcBef>
                <a:spcPts val="0"/>
              </a:spcBef>
              <a:spcAft>
                <a:spcPts val="1200"/>
              </a:spcAft>
              <a:buClr>
                <a:srgbClr val="FFFFFF"/>
              </a:buClr>
              <a:buSzPct val="90000"/>
              <a:buFont typeface="Wingdings" panose="05000000000000000000" pitchFamily="2" charset="2"/>
              <a:buNone/>
              <a:tabLst/>
              <a:defRPr/>
            </a:pPr>
            <a:endParaRPr kumimoji="0" lang="en-US" sz="800" b="0" i="0" u="none" strike="noStrike" kern="1200" cap="none" spc="0" normalizeH="0" baseline="0" noProof="0">
              <a:ln>
                <a:noFill/>
              </a:ln>
              <a:solidFill>
                <a:srgbClr val="000000"/>
              </a:solidFill>
              <a:effectLst/>
              <a:uLnTx/>
              <a:uFillTx/>
              <a:latin typeface="Arial"/>
              <a:ea typeface="+mn-ea"/>
              <a:cs typeface="+mn-cs"/>
              <a:sym typeface="Arial"/>
            </a:endParaRPr>
          </a:p>
        </p:txBody>
      </p:sp>
      <p:sp>
        <p:nvSpPr>
          <p:cNvPr id="12" name="Slide Number Placeholder 2">
            <a:extLst>
              <a:ext uri="{FF2B5EF4-FFF2-40B4-BE49-F238E27FC236}">
                <a16:creationId xmlns:a16="http://schemas.microsoft.com/office/drawing/2014/main" id="{268EE04C-0C1C-3C0D-6702-F320FD53CFF7}"/>
              </a:ext>
            </a:extLst>
          </p:cNvPr>
          <p:cNvSpPr>
            <a:spLocks noGrp="1"/>
          </p:cNvSpPr>
          <p:nvPr>
            <p:ph type="sldNum" sz="quarter" idx="12"/>
          </p:nvPr>
        </p:nvSpPr>
        <p:spPr>
          <a:xfrm>
            <a:off x="45012" y="6502866"/>
            <a:ext cx="348381" cy="301144"/>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4F46690-C25B-4348-B0C0-019C781764AB}" type="slidenum">
              <a:rPr kumimoji="0" lang="en-US" sz="8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US" sz="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Rectangle 1">
            <a:extLst>
              <a:ext uri="{FF2B5EF4-FFF2-40B4-BE49-F238E27FC236}">
                <a16:creationId xmlns:a16="http://schemas.microsoft.com/office/drawing/2014/main" id="{9D084DA6-A254-C066-45B8-9CB01A5F9BA4}"/>
              </a:ext>
            </a:extLst>
          </p:cNvPr>
          <p:cNvSpPr/>
          <p:nvPr/>
        </p:nvSpPr>
        <p:spPr>
          <a:xfrm>
            <a:off x="818707" y="960121"/>
            <a:ext cx="10771295" cy="5200650"/>
          </a:xfrm>
          <a:prstGeom prst="rect">
            <a:avLst/>
          </a:prstGeom>
          <a:solidFill>
            <a:schemeClr val="accent1">
              <a:alpha val="57000"/>
            </a:schemeClr>
          </a:solidFill>
          <a:ln>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a:lnSpc>
                <a:spcPct val="107000"/>
              </a:lnSpc>
              <a:spcBef>
                <a:spcPts val="0"/>
              </a:spcBef>
              <a:spcAft>
                <a:spcPts val="800"/>
              </a:spcAft>
            </a:pPr>
            <a:r>
              <a:rPr lang="en-IN" sz="1400" b="1" kern="100">
                <a:solidFill>
                  <a:srgbClr val="002060"/>
                </a:solidFill>
                <a:effectLst/>
                <a:ea typeface="Aptos" panose="020B0004020202020204" pitchFamily="34" charset="0"/>
                <a:cs typeface="Times New Roman" panose="02020603050405020304" pitchFamily="18" charset="0"/>
              </a:rPr>
              <a:t>Talent Supply and Demand Dynamics</a:t>
            </a:r>
          </a:p>
          <a:p>
            <a:pPr marL="171450" marR="0" indent="-171450">
              <a:lnSpc>
                <a:spcPct val="107000"/>
              </a:lnSpc>
              <a:spcBef>
                <a:spcPts val="0"/>
              </a:spcBef>
              <a:spcAft>
                <a:spcPts val="800"/>
              </a:spcAft>
              <a:buFont typeface="Arial" panose="020B0604020202020204" pitchFamily="34" charset="0"/>
              <a:buChar char="•"/>
            </a:pPr>
            <a:r>
              <a:rPr lang="en-IN" sz="1200" b="1" kern="100">
                <a:solidFill>
                  <a:srgbClr val="002060"/>
                </a:solidFill>
                <a:ea typeface="Aptos" panose="020B0004020202020204" pitchFamily="34" charset="0"/>
                <a:cs typeface="Times New Roman" panose="02020603050405020304" pitchFamily="18" charset="0"/>
              </a:rPr>
              <a:t>Larger markets </a:t>
            </a:r>
            <a:r>
              <a:rPr lang="en-IN" sz="1200" kern="100">
                <a:solidFill>
                  <a:srgbClr val="002060"/>
                </a:solidFill>
                <a:ea typeface="Aptos" panose="020B0004020202020204" pitchFamily="34" charset="0"/>
                <a:cs typeface="Times New Roman" panose="02020603050405020304" pitchFamily="18" charset="0"/>
              </a:rPr>
              <a:t>such as </a:t>
            </a:r>
            <a:r>
              <a:rPr lang="en-IN" sz="1200" b="1" kern="100">
                <a:solidFill>
                  <a:srgbClr val="002060"/>
                </a:solidFill>
                <a:ea typeface="Aptos" panose="020B0004020202020204" pitchFamily="34" charset="0"/>
                <a:cs typeface="Times New Roman" panose="02020603050405020304" pitchFamily="18" charset="0"/>
              </a:rPr>
              <a:t>Dallas</a:t>
            </a:r>
            <a:r>
              <a:rPr lang="en-IN" sz="1200" kern="100">
                <a:solidFill>
                  <a:srgbClr val="002060"/>
                </a:solidFill>
                <a:ea typeface="Aptos" panose="020B0004020202020204" pitchFamily="34" charset="0"/>
                <a:cs typeface="Times New Roman" panose="02020603050405020304" pitchFamily="18" charset="0"/>
              </a:rPr>
              <a:t> and </a:t>
            </a:r>
            <a:r>
              <a:rPr lang="en-IN" sz="1200" b="1" kern="100">
                <a:solidFill>
                  <a:srgbClr val="002060"/>
                </a:solidFill>
                <a:ea typeface="Aptos" panose="020B0004020202020204" pitchFamily="34" charset="0"/>
                <a:cs typeface="Times New Roman" panose="02020603050405020304" pitchFamily="18" charset="0"/>
              </a:rPr>
              <a:t>Houston</a:t>
            </a:r>
            <a:r>
              <a:rPr lang="en-IN" sz="1200" kern="100">
                <a:solidFill>
                  <a:srgbClr val="002060"/>
                </a:solidFill>
                <a:ea typeface="Aptos" panose="020B0004020202020204" pitchFamily="34" charset="0"/>
                <a:cs typeface="Times New Roman" panose="02020603050405020304" pitchFamily="18" charset="0"/>
              </a:rPr>
              <a:t> have a high supply of CSRs, with Dallas leading at </a:t>
            </a:r>
            <a:r>
              <a:rPr lang="en-IN" sz="1200" b="1" kern="100">
                <a:solidFill>
                  <a:srgbClr val="002060"/>
                </a:solidFill>
                <a:ea typeface="Aptos" panose="020B0004020202020204" pitchFamily="34" charset="0"/>
                <a:cs typeface="Times New Roman" panose="02020603050405020304" pitchFamily="18" charset="0"/>
              </a:rPr>
              <a:t>109,030</a:t>
            </a:r>
            <a:r>
              <a:rPr lang="en-IN" sz="1200" kern="100">
                <a:solidFill>
                  <a:srgbClr val="002060"/>
                </a:solidFill>
                <a:ea typeface="Aptos" panose="020B0004020202020204" pitchFamily="34" charset="0"/>
                <a:cs typeface="Times New Roman" panose="02020603050405020304" pitchFamily="18" charset="0"/>
              </a:rPr>
              <a:t> and Houston at </a:t>
            </a:r>
            <a:r>
              <a:rPr lang="en-IN" sz="1200" b="1" kern="100">
                <a:solidFill>
                  <a:srgbClr val="002060"/>
                </a:solidFill>
                <a:ea typeface="Aptos" panose="020B0004020202020204" pitchFamily="34" charset="0"/>
                <a:cs typeface="Times New Roman" panose="02020603050405020304" pitchFamily="18" charset="0"/>
              </a:rPr>
              <a:t>69,390</a:t>
            </a:r>
            <a:r>
              <a:rPr lang="en-IN" sz="1200" kern="100">
                <a:solidFill>
                  <a:srgbClr val="002060"/>
                </a:solidFill>
                <a:ea typeface="Aptos" panose="020B0004020202020204" pitchFamily="34" charset="0"/>
                <a:cs typeface="Times New Roman" panose="02020603050405020304" pitchFamily="18" charset="0"/>
              </a:rPr>
              <a:t>. They have a relatively </a:t>
            </a:r>
            <a:r>
              <a:rPr lang="en-US" sz="1200" kern="100" noProof="0">
                <a:solidFill>
                  <a:srgbClr val="002060"/>
                </a:solidFill>
                <a:ea typeface="Aptos" panose="020B0004020202020204" pitchFamily="34" charset="0"/>
                <a:cs typeface="Times New Roman" panose="02020603050405020304" pitchFamily="18" charset="0"/>
              </a:rPr>
              <a:t>favorable</a:t>
            </a:r>
            <a:r>
              <a:rPr lang="en-IN" sz="1200" kern="100">
                <a:solidFill>
                  <a:srgbClr val="002060"/>
                </a:solidFill>
                <a:ea typeface="Aptos" panose="020B0004020202020204" pitchFamily="34" charset="0"/>
                <a:cs typeface="Times New Roman" panose="02020603050405020304" pitchFamily="18" charset="0"/>
              </a:rPr>
              <a:t> supply-demand ratio (11 and 12 respectively), indicating that there is a larger pool of available talent compared to the demand. Companies in these areas might </a:t>
            </a:r>
            <a:r>
              <a:rPr lang="en-IN" sz="1200" b="1" kern="100">
                <a:solidFill>
                  <a:srgbClr val="002060"/>
                </a:solidFill>
                <a:ea typeface="Aptos" panose="020B0004020202020204" pitchFamily="34" charset="0"/>
                <a:cs typeface="Times New Roman" panose="02020603050405020304" pitchFamily="18" charset="0"/>
              </a:rPr>
              <a:t>face less difficulty in sourcing CSR talent</a:t>
            </a:r>
            <a:r>
              <a:rPr lang="en-IN" sz="1200" kern="100">
                <a:solidFill>
                  <a:srgbClr val="002060"/>
                </a:solidFill>
                <a:ea typeface="Aptos" panose="020B0004020202020204" pitchFamily="34" charset="0"/>
                <a:cs typeface="Times New Roman" panose="02020603050405020304" pitchFamily="18" charset="0"/>
              </a:rPr>
              <a:t> and may be able to negotiate more competitive wages.</a:t>
            </a:r>
          </a:p>
          <a:p>
            <a:pPr marL="171450" marR="0" indent="-171450">
              <a:lnSpc>
                <a:spcPct val="107000"/>
              </a:lnSpc>
              <a:spcBef>
                <a:spcPts val="0"/>
              </a:spcBef>
              <a:spcAft>
                <a:spcPts val="800"/>
              </a:spcAft>
              <a:buFont typeface="Arial" panose="020B0604020202020204" pitchFamily="34" charset="0"/>
              <a:buChar char="•"/>
            </a:pPr>
            <a:r>
              <a:rPr lang="en-IN" sz="1200" b="1" kern="100">
                <a:solidFill>
                  <a:srgbClr val="002060"/>
                </a:solidFill>
                <a:ea typeface="Aptos" panose="020B0004020202020204" pitchFamily="34" charset="0"/>
                <a:cs typeface="Times New Roman" panose="02020603050405020304" pitchFamily="18" charset="0"/>
              </a:rPr>
              <a:t>Smaller markets </a:t>
            </a:r>
            <a:r>
              <a:rPr lang="en-IN" sz="1200" kern="100">
                <a:solidFill>
                  <a:srgbClr val="002060"/>
                </a:solidFill>
                <a:ea typeface="Aptos" panose="020B0004020202020204" pitchFamily="34" charset="0"/>
                <a:cs typeface="Times New Roman" panose="02020603050405020304" pitchFamily="18" charset="0"/>
              </a:rPr>
              <a:t>such as </a:t>
            </a:r>
            <a:r>
              <a:rPr lang="en-IN" sz="1200" b="1" kern="100">
                <a:solidFill>
                  <a:srgbClr val="002060"/>
                </a:solidFill>
                <a:ea typeface="Aptos" panose="020B0004020202020204" pitchFamily="34" charset="0"/>
                <a:cs typeface="Times New Roman" panose="02020603050405020304" pitchFamily="18" charset="0"/>
              </a:rPr>
              <a:t>Glens Falls, NY</a:t>
            </a:r>
            <a:r>
              <a:rPr lang="en-IN" sz="1200" kern="100">
                <a:solidFill>
                  <a:srgbClr val="002060"/>
                </a:solidFill>
                <a:ea typeface="Aptos" panose="020B0004020202020204" pitchFamily="34" charset="0"/>
                <a:cs typeface="Times New Roman" panose="02020603050405020304" pitchFamily="18" charset="0"/>
              </a:rPr>
              <a:t>, and </a:t>
            </a:r>
            <a:r>
              <a:rPr lang="en-IN" sz="1200" b="1" kern="100">
                <a:solidFill>
                  <a:srgbClr val="002060"/>
                </a:solidFill>
                <a:ea typeface="Aptos" panose="020B0004020202020204" pitchFamily="34" charset="0"/>
                <a:cs typeface="Times New Roman" panose="02020603050405020304" pitchFamily="18" charset="0"/>
              </a:rPr>
              <a:t>Spokane Valley, WA </a:t>
            </a:r>
            <a:r>
              <a:rPr lang="en-IN" sz="1200" kern="100">
                <a:solidFill>
                  <a:srgbClr val="002060"/>
                </a:solidFill>
                <a:ea typeface="Aptos" panose="020B0004020202020204" pitchFamily="34" charset="0"/>
                <a:cs typeface="Times New Roman" panose="02020603050405020304" pitchFamily="18" charset="0"/>
              </a:rPr>
              <a:t>have much smaller pools of available talent (820 and 3,080, respectively). However, their lower supply-demand ratios suggest a tighter labor market, where demand outpaces supply, making recruitment more challenging. Firms in these areas may need to offer more attractive benefits, engage in proactive recruitment, or consider talent relocation or remote work solutions.</a:t>
            </a:r>
          </a:p>
          <a:p>
            <a:pPr marL="171450" marR="0" indent="-171450">
              <a:lnSpc>
                <a:spcPct val="107000"/>
              </a:lnSpc>
              <a:spcBef>
                <a:spcPts val="0"/>
              </a:spcBef>
              <a:spcAft>
                <a:spcPts val="800"/>
              </a:spcAft>
              <a:buFont typeface="Arial" panose="020B0604020202020204" pitchFamily="34" charset="0"/>
              <a:buChar char="•"/>
            </a:pPr>
            <a:endParaRPr lang="en-IN" sz="1000" kern="100">
              <a:solidFill>
                <a:srgbClr val="002060"/>
              </a:solidFill>
              <a:ea typeface="Aptos" panose="020B0004020202020204" pitchFamily="34" charset="0"/>
              <a:cs typeface="Times New Roman" panose="02020603050405020304" pitchFamily="18" charset="0"/>
            </a:endParaRPr>
          </a:p>
          <a:p>
            <a:pPr>
              <a:lnSpc>
                <a:spcPct val="107000"/>
              </a:lnSpc>
              <a:spcAft>
                <a:spcPts val="600"/>
              </a:spcAft>
            </a:pPr>
            <a:r>
              <a:rPr lang="en-US" sz="1400" b="1" kern="100">
                <a:solidFill>
                  <a:srgbClr val="002060"/>
                </a:solidFill>
                <a:cs typeface="Times New Roman" panose="02020603050405020304" pitchFamily="18" charset="0"/>
              </a:rPr>
              <a:t>Peers/ Competition </a:t>
            </a:r>
          </a:p>
          <a:p>
            <a:pPr marL="171450" marR="0" indent="-171450">
              <a:lnSpc>
                <a:spcPct val="107000"/>
              </a:lnSpc>
              <a:spcBef>
                <a:spcPts val="0"/>
              </a:spcBef>
              <a:spcAft>
                <a:spcPts val="800"/>
              </a:spcAft>
              <a:buFont typeface="Arial" panose="020B0604020202020204" pitchFamily="34" charset="0"/>
              <a:buChar char="•"/>
            </a:pPr>
            <a:r>
              <a:rPr lang="en-US" sz="1200" b="1" kern="100">
                <a:solidFill>
                  <a:srgbClr val="002060"/>
                </a:solidFill>
                <a:effectLst/>
                <a:ea typeface="Aptos" panose="020B0004020202020204" pitchFamily="34" charset="0"/>
                <a:cs typeface="Times New Roman" panose="02020603050405020304" pitchFamily="18" charset="0"/>
              </a:rPr>
              <a:t>Diverse Industries and Employers </a:t>
            </a:r>
            <a:r>
              <a:rPr lang="en-US" sz="1200" kern="100">
                <a:solidFill>
                  <a:srgbClr val="002060"/>
                </a:solidFill>
                <a:effectLst/>
                <a:ea typeface="Aptos" panose="020B0004020202020204" pitchFamily="34" charset="0"/>
                <a:cs typeface="Times New Roman" panose="02020603050405020304" pitchFamily="18" charset="0"/>
              </a:rPr>
              <a:t>- The talent landscape for CSRs is widely spread across different sectors—from retail and healthcare to insurance and financial services. This suggests that </a:t>
            </a:r>
            <a:r>
              <a:rPr lang="en-US" sz="1200" b="1" kern="100">
                <a:solidFill>
                  <a:srgbClr val="002060"/>
                </a:solidFill>
                <a:effectLst/>
                <a:ea typeface="Aptos" panose="020B0004020202020204" pitchFamily="34" charset="0"/>
                <a:cs typeface="Times New Roman" panose="02020603050405020304" pitchFamily="18" charset="0"/>
              </a:rPr>
              <a:t>customer service skills are highly transferable across industries, indicating the potential for cross-industry hiring and retraining opportunities</a:t>
            </a:r>
            <a:r>
              <a:rPr lang="en-US" sz="1200" kern="100">
                <a:solidFill>
                  <a:srgbClr val="002060"/>
                </a:solidFill>
                <a:effectLst/>
                <a:ea typeface="Aptos" panose="020B0004020202020204" pitchFamily="34" charset="0"/>
                <a:cs typeface="Times New Roman" panose="02020603050405020304" pitchFamily="18" charset="0"/>
              </a:rPr>
              <a:t>.</a:t>
            </a:r>
          </a:p>
          <a:p>
            <a:pPr marL="171450" marR="0" indent="-171450">
              <a:lnSpc>
                <a:spcPct val="107000"/>
              </a:lnSpc>
              <a:spcBef>
                <a:spcPts val="0"/>
              </a:spcBef>
              <a:spcAft>
                <a:spcPts val="800"/>
              </a:spcAft>
              <a:buFont typeface="Arial" panose="020B0604020202020204" pitchFamily="34" charset="0"/>
              <a:buChar char="•"/>
            </a:pPr>
            <a:r>
              <a:rPr lang="en-US" sz="1200" b="1" kern="100">
                <a:solidFill>
                  <a:srgbClr val="002060"/>
                </a:solidFill>
                <a:effectLst/>
                <a:ea typeface="Aptos" panose="020B0004020202020204" pitchFamily="34" charset="0"/>
                <a:cs typeface="Times New Roman" panose="02020603050405020304" pitchFamily="18" charset="0"/>
              </a:rPr>
              <a:t>Regional Industry Dominance </a:t>
            </a:r>
            <a:r>
              <a:rPr lang="en-US" sz="1200" kern="100">
                <a:solidFill>
                  <a:srgbClr val="002060"/>
                </a:solidFill>
                <a:effectLst/>
                <a:ea typeface="Aptos" panose="020B0004020202020204" pitchFamily="34" charset="0"/>
                <a:cs typeface="Times New Roman" panose="02020603050405020304" pitchFamily="18" charset="0"/>
              </a:rPr>
              <a:t>- Some cities are dominated by specific industries. For example, Hartford and Buffalo are known for its financial services sector, reflected in companies like The Hartford Financial Services Group, Cigna, GEICO and Progressive, highlighting a demand for customer service talent in that space. This suggests that </a:t>
            </a:r>
            <a:r>
              <a:rPr lang="en-US" sz="1200" b="1" kern="100">
                <a:solidFill>
                  <a:srgbClr val="002060"/>
                </a:solidFill>
                <a:effectLst/>
                <a:ea typeface="Aptos" panose="020B0004020202020204" pitchFamily="34" charset="0"/>
                <a:cs typeface="Times New Roman" panose="02020603050405020304" pitchFamily="18" charset="0"/>
              </a:rPr>
              <a:t>location-specific expertise may emerge, where CSRs in certain cities are more experienced in financial, insurance, or healthcare services.</a:t>
            </a:r>
          </a:p>
          <a:p>
            <a:pPr marL="171450" marR="0" indent="-171450">
              <a:lnSpc>
                <a:spcPct val="107000"/>
              </a:lnSpc>
              <a:spcBef>
                <a:spcPts val="0"/>
              </a:spcBef>
              <a:spcAft>
                <a:spcPts val="800"/>
              </a:spcAft>
              <a:buFont typeface="Arial" panose="020B0604020202020204" pitchFamily="34" charset="0"/>
              <a:buChar char="•"/>
            </a:pPr>
            <a:r>
              <a:rPr lang="en-US" sz="1200" b="1" kern="100">
                <a:solidFill>
                  <a:srgbClr val="002060"/>
                </a:solidFill>
                <a:effectLst/>
                <a:ea typeface="Aptos" panose="020B0004020202020204" pitchFamily="34" charset="0"/>
                <a:cs typeface="Times New Roman" panose="02020603050405020304" pitchFamily="18" charset="0"/>
              </a:rPr>
              <a:t>Retail Sector Strongholds </a:t>
            </a:r>
            <a:r>
              <a:rPr lang="en-US" sz="1200" kern="100">
                <a:solidFill>
                  <a:srgbClr val="002060"/>
                </a:solidFill>
                <a:effectLst/>
                <a:ea typeface="Aptos" panose="020B0004020202020204" pitchFamily="34" charset="0"/>
                <a:cs typeface="Times New Roman" panose="02020603050405020304" pitchFamily="18" charset="0"/>
              </a:rPr>
              <a:t>- Companies like Walmart, Lowe's, and Amazon appear across multiple cities (Dallas, TX, Knoxville, TN, and Hartford, CT), indicating that </a:t>
            </a:r>
            <a:r>
              <a:rPr lang="en-US" sz="1200" b="1" kern="100">
                <a:solidFill>
                  <a:srgbClr val="002060"/>
                </a:solidFill>
                <a:effectLst/>
                <a:ea typeface="Aptos" panose="020B0004020202020204" pitchFamily="34" charset="0"/>
                <a:cs typeface="Times New Roman" panose="02020603050405020304" pitchFamily="18" charset="0"/>
              </a:rPr>
              <a:t>retailers are consistently seeking customer service talent. </a:t>
            </a:r>
            <a:r>
              <a:rPr lang="en-US" sz="1200" kern="100">
                <a:solidFill>
                  <a:srgbClr val="002060"/>
                </a:solidFill>
                <a:effectLst/>
                <a:ea typeface="Aptos" panose="020B0004020202020204" pitchFamily="34" charset="0"/>
                <a:cs typeface="Times New Roman" panose="02020603050405020304" pitchFamily="18" charset="0"/>
              </a:rPr>
              <a:t>Retail-driven cities may offer candidates experience dealing with a high volume of customers and managing real-time service issues, giving them a broad skillset adaptable to other roles.</a:t>
            </a:r>
          </a:p>
          <a:p>
            <a:pPr marL="171450" marR="0" indent="-171450">
              <a:lnSpc>
                <a:spcPct val="107000"/>
              </a:lnSpc>
              <a:spcBef>
                <a:spcPts val="0"/>
              </a:spcBef>
              <a:spcAft>
                <a:spcPts val="800"/>
              </a:spcAft>
              <a:buFont typeface="Arial" panose="020B0604020202020204" pitchFamily="34" charset="0"/>
              <a:buChar char="•"/>
            </a:pPr>
            <a:endParaRPr lang="en-IN" sz="1000" kern="100">
              <a:solidFill>
                <a:srgbClr val="002060"/>
              </a:solidFill>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094450430"/>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7CBE32-F44D-6CAB-AEDC-66F80AE309F2}"/>
              </a:ext>
            </a:extLst>
          </p:cNvPr>
          <p:cNvSpPr>
            <a:spLocks noGrp="1"/>
          </p:cNvSpPr>
          <p:nvPr>
            <p:ph type="body" sz="quarter" idx="10"/>
          </p:nvPr>
        </p:nvSpPr>
        <p:spPr/>
        <p:txBody>
          <a:bodyPr/>
          <a:lstStyle/>
          <a:p>
            <a:r>
              <a:rPr lang="en-IN" sz="6600"/>
              <a:t>Detailed Attribute Analysis</a:t>
            </a:r>
          </a:p>
        </p:txBody>
      </p:sp>
    </p:spTree>
    <p:extLst>
      <p:ext uri="{BB962C8B-B14F-4D97-AF65-F5344CB8AC3E}">
        <p14:creationId xmlns:p14="http://schemas.microsoft.com/office/powerpoint/2010/main" val="3737987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83954-DBB8-0C3C-82A5-24C7A6D5520A}"/>
              </a:ext>
            </a:extLst>
          </p:cNvPr>
          <p:cNvSpPr>
            <a:spLocks noGrp="1"/>
          </p:cNvSpPr>
          <p:nvPr>
            <p:ph type="body" sz="quarter" idx="10"/>
          </p:nvPr>
        </p:nvSpPr>
        <p:spPr/>
        <p:txBody>
          <a:bodyPr/>
          <a:lstStyle/>
          <a:p>
            <a:r>
              <a:rPr lang="en-US" sz="6600"/>
              <a:t>Talent Supply</a:t>
            </a:r>
            <a:endParaRPr lang="en-IN" sz="6600"/>
          </a:p>
        </p:txBody>
      </p:sp>
    </p:spTree>
    <p:extLst>
      <p:ext uri="{BB962C8B-B14F-4D97-AF65-F5344CB8AC3E}">
        <p14:creationId xmlns:p14="http://schemas.microsoft.com/office/powerpoint/2010/main" val="1623673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6A66404-9C03-A1E5-D113-9FC1F87A2CBB}"/>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4F46690-C25B-4348-B0C0-019C781764AB}" type="slidenum">
              <a:rPr kumimoji="0" lang="en-US" sz="8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en-US" sz="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Text Placeholder 4">
            <a:extLst>
              <a:ext uri="{FF2B5EF4-FFF2-40B4-BE49-F238E27FC236}">
                <a16:creationId xmlns:a16="http://schemas.microsoft.com/office/drawing/2014/main" id="{1C8217FE-2F85-EF1D-E8E5-1FBC6B1C4EB1}"/>
              </a:ext>
            </a:extLst>
          </p:cNvPr>
          <p:cNvSpPr>
            <a:spLocks noGrp="1"/>
          </p:cNvSpPr>
          <p:nvPr>
            <p:ph type="body" sz="quarter" idx="26"/>
          </p:nvPr>
        </p:nvSpPr>
        <p:spPr>
          <a:xfrm>
            <a:off x="665195" y="6239314"/>
            <a:ext cx="11053762" cy="40718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mn-lt"/>
                <a:ea typeface="+mn-ea"/>
                <a:cs typeface="+mn-cs"/>
              </a:rPr>
              <a:t>Notes</a:t>
            </a:r>
            <a:r>
              <a:rPr kumimoji="0" lang="en-US" sz="900" b="0" i="0" u="none" strike="noStrike" kern="1200" cap="none" spc="0" normalizeH="0" baseline="0" noProof="0">
                <a:ln>
                  <a:noFill/>
                </a:ln>
                <a:solidFill>
                  <a:srgbClr val="000000"/>
                </a:solidFill>
                <a:effectLst/>
                <a:uLnTx/>
                <a:uFillTx/>
                <a:latin typeface="+mn-lt"/>
                <a:ea typeface="+mn-ea"/>
                <a:cs typeface="+mn-cs"/>
              </a:rPr>
              <a:t>:</a:t>
            </a:r>
          </a:p>
          <a:p>
            <a:pPr marL="171450" marR="0" lvl="0" indent="-171450" algn="l" defTabSz="9144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mn-lt"/>
                <a:ea typeface="+mn-ea"/>
                <a:cs typeface="+mn-cs"/>
              </a:rPr>
              <a:t>Talent supply is as of Q3 2024 and has been rounded off to the nearest multiple of 10. The confidence level of the data is 80%-85%.</a:t>
            </a:r>
            <a:endParaRPr kumimoji="0" lang="en-US" altLang="en-US" sz="900" b="0" i="0" u="none" strike="noStrike" kern="1200" cap="none" spc="0" normalizeH="0" baseline="0" noProof="0">
              <a:ln>
                <a:noFill/>
              </a:ln>
              <a:solidFill>
                <a:srgbClr val="000000"/>
              </a:solidFill>
              <a:effectLst/>
              <a:uLnTx/>
              <a:uFillTx/>
              <a:latin typeface="+mn-lt"/>
              <a:ea typeface="+mn-ea"/>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mn-lt"/>
                <a:ea typeface="+mn-ea"/>
                <a:cs typeface="+mn-cs"/>
              </a:rPr>
              <a:t>Locations are arranged in descending order of cumulative talent supply.</a:t>
            </a:r>
          </a:p>
          <a:p>
            <a:pPr>
              <a:lnSpc>
                <a:spcPct val="100000"/>
              </a:lnSpc>
              <a:spcBef>
                <a:spcPts val="0"/>
              </a:spcBef>
              <a:spcAft>
                <a:spcPts val="100"/>
              </a:spcAft>
              <a:defRPr/>
            </a:pPr>
            <a:r>
              <a:rPr kumimoji="0" lang="en-US" sz="900" b="1" i="0" u="none" strike="noStrike" kern="1200" cap="none" spc="0" normalizeH="0" baseline="0" noProof="0">
                <a:ln>
                  <a:noFill/>
                </a:ln>
                <a:solidFill>
                  <a:srgbClr val="000000"/>
                </a:solidFill>
                <a:effectLst/>
                <a:uLnTx/>
                <a:uFillTx/>
                <a:latin typeface="+mn-lt"/>
                <a:ea typeface="+mn-ea"/>
                <a:cs typeface="+mn-cs"/>
              </a:rPr>
              <a:t>Sources</a:t>
            </a:r>
            <a:r>
              <a:rPr kumimoji="0" lang="en-US" sz="900" b="0" i="0" u="none" strike="noStrike" kern="1200" cap="none" spc="0" normalizeH="0" baseline="0" noProof="0">
                <a:ln>
                  <a:noFill/>
                </a:ln>
                <a:solidFill>
                  <a:srgbClr val="000000"/>
                </a:solidFill>
                <a:effectLst/>
                <a:uLnTx/>
                <a:uFillTx/>
                <a:latin typeface="+mn-lt"/>
                <a:ea typeface="+mn-ea"/>
                <a:cs typeface="+mn-cs"/>
              </a:rPr>
              <a:t>: TalentNeuron Research and Analysis, Government labor statistics, Secondary literature, Public profiles</a:t>
            </a:r>
            <a:endParaRPr kumimoji="0" lang="en-US" sz="700" b="0" i="0" u="none" strike="noStrike" kern="1200" cap="none" spc="0" normalizeH="0" baseline="0" noProof="0">
              <a:ln>
                <a:noFill/>
              </a:ln>
              <a:solidFill>
                <a:srgbClr val="000000"/>
              </a:solidFill>
              <a:effectLst/>
              <a:uLnTx/>
              <a:uFillTx/>
              <a:latin typeface="Arial" panose="020B0604020202020204"/>
              <a:ea typeface="+mn-ea"/>
              <a:cs typeface="+mn-cs"/>
            </a:endParaRPr>
          </a:p>
          <a:p>
            <a:endParaRPr lang="en-US"/>
          </a:p>
        </p:txBody>
      </p:sp>
      <p:graphicFrame>
        <p:nvGraphicFramePr>
          <p:cNvPr id="7" name="Chart 6">
            <a:extLst>
              <a:ext uri="{FF2B5EF4-FFF2-40B4-BE49-F238E27FC236}">
                <a16:creationId xmlns:a16="http://schemas.microsoft.com/office/drawing/2014/main" id="{DF6F936A-000F-1A8E-7CD4-3310B6DCBC6F}"/>
              </a:ext>
            </a:extLst>
          </p:cNvPr>
          <p:cNvGraphicFramePr/>
          <p:nvPr>
            <p:extLst>
              <p:ext uri="{D42A27DB-BD31-4B8C-83A1-F6EECF244321}">
                <p14:modId xmlns:p14="http://schemas.microsoft.com/office/powerpoint/2010/main" val="96033605"/>
              </p:ext>
            </p:extLst>
          </p:nvPr>
        </p:nvGraphicFramePr>
        <p:xfrm>
          <a:off x="584793" y="1246095"/>
          <a:ext cx="11201585" cy="4617655"/>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 Placeholder 1">
            <a:extLst>
              <a:ext uri="{FF2B5EF4-FFF2-40B4-BE49-F238E27FC236}">
                <a16:creationId xmlns:a16="http://schemas.microsoft.com/office/drawing/2014/main" id="{12878B8E-701F-82E8-B61F-F4509E02C08D}"/>
              </a:ext>
            </a:extLst>
          </p:cNvPr>
          <p:cNvSpPr>
            <a:spLocks noGrp="1"/>
          </p:cNvSpPr>
          <p:nvPr>
            <p:ph type="body" sz="quarter" idx="11"/>
          </p:nvPr>
        </p:nvSpPr>
        <p:spPr>
          <a:xfrm>
            <a:off x="641514" y="110613"/>
            <a:ext cx="11058766" cy="650932"/>
          </a:xfrm>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atin typeface="+mj-lt"/>
              </a:rPr>
              <a:t>Talent Supply by Location</a:t>
            </a:r>
          </a:p>
        </p:txBody>
      </p:sp>
      <p:sp>
        <p:nvSpPr>
          <p:cNvPr id="14" name="Rectangle: Rounded Corners 13">
            <a:extLst>
              <a:ext uri="{FF2B5EF4-FFF2-40B4-BE49-F238E27FC236}">
                <a16:creationId xmlns:a16="http://schemas.microsoft.com/office/drawing/2014/main" id="{6472B3EA-A3BA-CB8D-F44C-86548DCF83A9}"/>
              </a:ext>
            </a:extLst>
          </p:cNvPr>
          <p:cNvSpPr/>
          <p:nvPr/>
        </p:nvSpPr>
        <p:spPr>
          <a:xfrm>
            <a:off x="725832" y="1449564"/>
            <a:ext cx="11145145" cy="4162341"/>
          </a:xfrm>
          <a:prstGeom prst="roundRect">
            <a:avLst>
              <a:gd name="adj" fmla="val 6481"/>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600" i="0" u="none" strike="noStrike" kern="1200" cap="none" spc="0" normalizeH="0" baseline="0" noProof="0">
              <a:ln>
                <a:noFill/>
              </a:ln>
              <a:solidFill>
                <a:schemeClr val="tx1"/>
              </a:solidFill>
              <a:effectLst/>
              <a:uLnTx/>
              <a:uFillTx/>
              <a:latin typeface="Inter" panose="020B0604020202020204" charset="0"/>
              <a:ea typeface="Inter" panose="020B0604020202020204" charset="0"/>
            </a:endParaRPr>
          </a:p>
        </p:txBody>
      </p:sp>
    </p:spTree>
    <p:extLst>
      <p:ext uri="{BB962C8B-B14F-4D97-AF65-F5344CB8AC3E}">
        <p14:creationId xmlns:p14="http://schemas.microsoft.com/office/powerpoint/2010/main" val="676888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9B5F1-4CEF-9664-E444-F5ECF759F33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0AE019D-C76F-C770-3988-33680D0A4B81}"/>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4F46690-C25B-4348-B0C0-019C781764AB}" type="slidenum">
              <a:rPr kumimoji="0" lang="en-US" sz="8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14</a:t>
            </a:fld>
            <a:endParaRPr kumimoji="0" lang="en-US" sz="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Text Placeholder 1">
            <a:extLst>
              <a:ext uri="{FF2B5EF4-FFF2-40B4-BE49-F238E27FC236}">
                <a16:creationId xmlns:a16="http://schemas.microsoft.com/office/drawing/2014/main" id="{84962149-F139-5FCE-755A-EF52D3A69E3C}"/>
              </a:ext>
            </a:extLst>
          </p:cNvPr>
          <p:cNvSpPr>
            <a:spLocks noGrp="1"/>
          </p:cNvSpPr>
          <p:nvPr>
            <p:ph type="body" sz="quarter" idx="11"/>
          </p:nvPr>
        </p:nvSpPr>
        <p:spPr>
          <a:xfrm>
            <a:off x="738828" y="145116"/>
            <a:ext cx="11058525" cy="650875"/>
          </a:xfrm>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atin typeface="+mj-lt"/>
              </a:rPr>
              <a:t>Talent Supply by Role &amp; Location</a:t>
            </a:r>
          </a:p>
        </p:txBody>
      </p:sp>
      <p:sp>
        <p:nvSpPr>
          <p:cNvPr id="10" name="Text Placeholder 4">
            <a:extLst>
              <a:ext uri="{FF2B5EF4-FFF2-40B4-BE49-F238E27FC236}">
                <a16:creationId xmlns:a16="http://schemas.microsoft.com/office/drawing/2014/main" id="{37DE577F-3AD9-8839-F0AB-891109303847}"/>
              </a:ext>
            </a:extLst>
          </p:cNvPr>
          <p:cNvSpPr txBox="1">
            <a:spLocks/>
          </p:cNvSpPr>
          <p:nvPr/>
        </p:nvSpPr>
        <p:spPr>
          <a:xfrm>
            <a:off x="665195" y="6239314"/>
            <a:ext cx="11053762" cy="40718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700" b="0" kern="1200" spc="0">
                <a:solidFill>
                  <a:schemeClr val="accent2"/>
                </a:solidFill>
                <a:latin typeface="Inter" panose="02000503000000020004" pitchFamily="2" charset="0"/>
                <a:ea typeface="Inter" panose="02000503000000020004"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Tx/>
              <a:buNone/>
              <a:defRPr/>
            </a:pPr>
            <a:r>
              <a:rPr lang="en-US" sz="900" b="1">
                <a:solidFill>
                  <a:srgbClr val="000000"/>
                </a:solidFill>
                <a:latin typeface="+mn-lt"/>
                <a:ea typeface="+mn-ea"/>
              </a:rPr>
              <a:t>Notes</a:t>
            </a:r>
            <a:r>
              <a:rPr lang="en-US" sz="900">
                <a:solidFill>
                  <a:srgbClr val="000000"/>
                </a:solidFill>
                <a:latin typeface="+mn-lt"/>
                <a:ea typeface="+mn-ea"/>
              </a:rPr>
              <a:t>:</a:t>
            </a:r>
          </a:p>
          <a:p>
            <a:pPr marL="171450" indent="-171450">
              <a:lnSpc>
                <a:spcPct val="100000"/>
              </a:lnSpc>
              <a:spcBef>
                <a:spcPts val="0"/>
              </a:spcBef>
              <a:spcAft>
                <a:spcPts val="100"/>
              </a:spcAft>
              <a:buFont typeface="Arial" panose="020B0604020202020204" pitchFamily="34" charset="0"/>
              <a:buChar char="•"/>
              <a:defRPr/>
            </a:pPr>
            <a:r>
              <a:rPr lang="en-US" sz="900">
                <a:solidFill>
                  <a:srgbClr val="000000"/>
                </a:solidFill>
                <a:latin typeface="+mn-lt"/>
                <a:ea typeface="+mn-ea"/>
              </a:rPr>
              <a:t>Talent supply is as of Q3 2024 and has been rounded off to the nearest multiple of 10. The confidence level of the data is 80%-85%.</a:t>
            </a:r>
            <a:endParaRPr lang="en-US" altLang="en-US" sz="900">
              <a:solidFill>
                <a:srgbClr val="000000"/>
              </a:solidFill>
              <a:latin typeface="+mn-lt"/>
              <a:ea typeface="+mn-ea"/>
              <a:cs typeface="Times New Roman" panose="02020603050405020304" pitchFamily="18" charset="0"/>
            </a:endParaRPr>
          </a:p>
          <a:p>
            <a:pPr marL="171450" indent="-171450">
              <a:lnSpc>
                <a:spcPct val="100000"/>
              </a:lnSpc>
              <a:spcBef>
                <a:spcPts val="0"/>
              </a:spcBef>
              <a:spcAft>
                <a:spcPts val="100"/>
              </a:spcAft>
              <a:buFont typeface="Arial" panose="020B0604020202020204" pitchFamily="34" charset="0"/>
              <a:buChar char="•"/>
              <a:defRPr/>
            </a:pPr>
            <a:r>
              <a:rPr lang="en-US" sz="900">
                <a:solidFill>
                  <a:srgbClr val="000000"/>
                </a:solidFill>
                <a:latin typeface="+mn-lt"/>
                <a:ea typeface="+mn-ea"/>
              </a:rPr>
              <a:t>Locations are arranged in descending order of cumulative talent supply.</a:t>
            </a:r>
          </a:p>
          <a:p>
            <a:pPr>
              <a:lnSpc>
                <a:spcPct val="100000"/>
              </a:lnSpc>
              <a:spcBef>
                <a:spcPts val="0"/>
              </a:spcBef>
              <a:spcAft>
                <a:spcPts val="100"/>
              </a:spcAft>
              <a:defRPr/>
            </a:pPr>
            <a:r>
              <a:rPr lang="en-US" sz="900" b="1">
                <a:solidFill>
                  <a:srgbClr val="000000"/>
                </a:solidFill>
                <a:latin typeface="+mn-lt"/>
                <a:ea typeface="+mn-ea"/>
              </a:rPr>
              <a:t>Sources</a:t>
            </a:r>
            <a:r>
              <a:rPr lang="en-US" sz="900">
                <a:solidFill>
                  <a:srgbClr val="000000"/>
                </a:solidFill>
                <a:latin typeface="+mn-lt"/>
                <a:ea typeface="+mn-ea"/>
              </a:rPr>
              <a:t>: TalentNeuron Research and Analysis, Government labor statistics, Secondary literature, Public profiles</a:t>
            </a:r>
            <a:endParaRPr lang="en-US">
              <a:solidFill>
                <a:srgbClr val="000000"/>
              </a:solidFill>
              <a:latin typeface="Arial" panose="020B0604020202020204"/>
              <a:ea typeface="+mn-ea"/>
            </a:endParaRPr>
          </a:p>
          <a:p>
            <a:endParaRPr lang="en-US"/>
          </a:p>
        </p:txBody>
      </p:sp>
      <p:graphicFrame>
        <p:nvGraphicFramePr>
          <p:cNvPr id="2" name="Table 1">
            <a:extLst>
              <a:ext uri="{FF2B5EF4-FFF2-40B4-BE49-F238E27FC236}">
                <a16:creationId xmlns:a16="http://schemas.microsoft.com/office/drawing/2014/main" id="{EAE8985A-D960-DF3C-1753-59D62D75DEAA}"/>
              </a:ext>
            </a:extLst>
          </p:cNvPr>
          <p:cNvGraphicFramePr>
            <a:graphicFrameLocks noGrp="1"/>
          </p:cNvGraphicFramePr>
          <p:nvPr/>
        </p:nvGraphicFramePr>
        <p:xfrm>
          <a:off x="874809" y="924560"/>
          <a:ext cx="10463751" cy="4825999"/>
        </p:xfrm>
        <a:graphic>
          <a:graphicData uri="http://schemas.openxmlformats.org/drawingml/2006/table">
            <a:tbl>
              <a:tblPr/>
              <a:tblGrid>
                <a:gridCol w="2583102">
                  <a:extLst>
                    <a:ext uri="{9D8B030D-6E8A-4147-A177-3AD203B41FA5}">
                      <a16:colId xmlns:a16="http://schemas.microsoft.com/office/drawing/2014/main" val="3695506557"/>
                    </a:ext>
                  </a:extLst>
                </a:gridCol>
                <a:gridCol w="1681205">
                  <a:extLst>
                    <a:ext uri="{9D8B030D-6E8A-4147-A177-3AD203B41FA5}">
                      <a16:colId xmlns:a16="http://schemas.microsoft.com/office/drawing/2014/main" val="2267935250"/>
                    </a:ext>
                  </a:extLst>
                </a:gridCol>
                <a:gridCol w="1549861">
                  <a:extLst>
                    <a:ext uri="{9D8B030D-6E8A-4147-A177-3AD203B41FA5}">
                      <a16:colId xmlns:a16="http://schemas.microsoft.com/office/drawing/2014/main" val="4067921364"/>
                    </a:ext>
                  </a:extLst>
                </a:gridCol>
                <a:gridCol w="1549861">
                  <a:extLst>
                    <a:ext uri="{9D8B030D-6E8A-4147-A177-3AD203B41FA5}">
                      <a16:colId xmlns:a16="http://schemas.microsoft.com/office/drawing/2014/main" val="4229906645"/>
                    </a:ext>
                  </a:extLst>
                </a:gridCol>
                <a:gridCol w="1549861">
                  <a:extLst>
                    <a:ext uri="{9D8B030D-6E8A-4147-A177-3AD203B41FA5}">
                      <a16:colId xmlns:a16="http://schemas.microsoft.com/office/drawing/2014/main" val="2867841728"/>
                    </a:ext>
                  </a:extLst>
                </a:gridCol>
                <a:gridCol w="1549861">
                  <a:extLst>
                    <a:ext uri="{9D8B030D-6E8A-4147-A177-3AD203B41FA5}">
                      <a16:colId xmlns:a16="http://schemas.microsoft.com/office/drawing/2014/main" val="3836618373"/>
                    </a:ext>
                  </a:extLst>
                </a:gridCol>
              </a:tblGrid>
              <a:tr h="1302029">
                <a:tc>
                  <a:txBody>
                    <a:bodyPr/>
                    <a:lstStyle/>
                    <a:p>
                      <a:pPr algn="l" fontAlgn="base">
                        <a:lnSpc>
                          <a:spcPts val="1650"/>
                        </a:lnSpc>
                        <a:buNone/>
                      </a:pPr>
                      <a:r>
                        <a:rPr lang="en-US" sz="1400" b="1" i="0" u="none" strike="noStrike">
                          <a:solidFill>
                            <a:srgbClr val="FFFFFF"/>
                          </a:solidFill>
                          <a:effectLst/>
                          <a:latin typeface="Inter" panose="02000503000000020004" pitchFamily="2" charset="0"/>
                        </a:rPr>
                        <a:t>Location</a:t>
                      </a:r>
                      <a:r>
                        <a:rPr lang="en-US" sz="1400" b="0" i="0">
                          <a:solidFill>
                            <a:srgbClr val="000000"/>
                          </a:solidFill>
                          <a:effectLst/>
                          <a:latin typeface="Inter" panose="02000503000000020004" pitchFamily="2" charset="0"/>
                        </a:rPr>
                        <a:t>​</a:t>
                      </a:r>
                      <a:endParaRPr lang="en-US" b="0" i="0">
                        <a:solidFill>
                          <a:srgbClr val="000000"/>
                        </a:solidFill>
                        <a:effectLst/>
                      </a:endParaRPr>
                    </a:p>
                  </a:txBody>
                  <a:tcPr anchor="ctr">
                    <a:lnL w="8763" cap="flat" cmpd="sng" algn="ctr">
                      <a:solidFill>
                        <a:srgbClr val="CDCFFF"/>
                      </a:solidFill>
                      <a:prstDash val="solid"/>
                      <a:round/>
                      <a:headEnd type="none" w="med" len="med"/>
                      <a:tailEnd type="none" w="med" len="med"/>
                    </a:lnL>
                    <a:lnR w="8763" cap="flat" cmpd="sng" algn="ctr">
                      <a:solidFill>
                        <a:srgbClr val="CDCFFF"/>
                      </a:solidFill>
                      <a:prstDash val="solid"/>
                      <a:round/>
                      <a:headEnd type="none" w="med" len="med"/>
                      <a:tailEnd type="none" w="med" len="med"/>
                    </a:lnR>
                    <a:lnT w="8763" cap="flat" cmpd="sng" algn="ctr">
                      <a:solidFill>
                        <a:srgbClr val="CDCFFF"/>
                      </a:solidFill>
                      <a:prstDash val="solid"/>
                      <a:round/>
                      <a:headEnd type="none" w="med" len="med"/>
                      <a:tailEnd type="none" w="med" len="med"/>
                    </a:lnT>
                    <a:lnB w="8763" cap="flat" cmpd="sng" algn="ctr">
                      <a:solidFill>
                        <a:srgbClr val="CDCFFF"/>
                      </a:solidFill>
                      <a:prstDash val="solid"/>
                      <a:round/>
                      <a:headEnd type="none" w="med" len="med"/>
                      <a:tailEnd type="none" w="med" len="med"/>
                    </a:lnB>
                    <a:solidFill>
                      <a:srgbClr val="0F004B"/>
                    </a:solidFill>
                  </a:tcPr>
                </a:tc>
                <a:tc>
                  <a:txBody>
                    <a:bodyPr/>
                    <a:lstStyle/>
                    <a:p>
                      <a:pPr algn="ctr" fontAlgn="base">
                        <a:lnSpc>
                          <a:spcPts val="1650"/>
                        </a:lnSpc>
                        <a:buNone/>
                      </a:pPr>
                      <a:r>
                        <a:rPr lang="en-US" sz="1400" b="1" i="0" u="none" strike="noStrike">
                          <a:solidFill>
                            <a:srgbClr val="FFFFFF"/>
                          </a:solidFill>
                          <a:effectLst/>
                          <a:latin typeface="Inter" panose="02000503000000020004" pitchFamily="2" charset="0"/>
                        </a:rPr>
                        <a:t>Talent Supply</a:t>
                      </a:r>
                      <a:r>
                        <a:rPr lang="en-US" sz="1400" b="0" i="0">
                          <a:solidFill>
                            <a:srgbClr val="000000"/>
                          </a:solidFill>
                          <a:effectLst/>
                          <a:latin typeface="Inter" panose="02000503000000020004" pitchFamily="2" charset="0"/>
                        </a:rPr>
                        <a:t>​</a:t>
                      </a:r>
                      <a:endParaRPr lang="en-US" b="0" i="0">
                        <a:solidFill>
                          <a:srgbClr val="000000"/>
                        </a:solidFill>
                        <a:effectLst/>
                      </a:endParaRPr>
                    </a:p>
                  </a:txBody>
                  <a:tcPr anchor="ctr">
                    <a:lnL w="8763" cap="flat" cmpd="sng" algn="ctr">
                      <a:solidFill>
                        <a:srgbClr val="CDCFFF"/>
                      </a:solidFill>
                      <a:prstDash val="solid"/>
                      <a:round/>
                      <a:headEnd type="none" w="med" len="med"/>
                      <a:tailEnd type="none" w="med" len="med"/>
                    </a:lnL>
                    <a:lnR w="8763" cap="flat" cmpd="sng" algn="ctr">
                      <a:solidFill>
                        <a:srgbClr val="CDCFFF"/>
                      </a:solidFill>
                      <a:prstDash val="solid"/>
                      <a:round/>
                      <a:headEnd type="none" w="med" len="med"/>
                      <a:tailEnd type="none" w="med" len="med"/>
                    </a:lnR>
                    <a:lnT w="8763" cap="flat" cmpd="sng" algn="ctr">
                      <a:solidFill>
                        <a:srgbClr val="CDCFFF"/>
                      </a:solidFill>
                      <a:prstDash val="solid"/>
                      <a:round/>
                      <a:headEnd type="none" w="med" len="med"/>
                      <a:tailEnd type="none" w="med" len="med"/>
                    </a:lnT>
                    <a:lnB w="8763" cap="flat" cmpd="sng" algn="ctr">
                      <a:solidFill>
                        <a:srgbClr val="CDCFFF"/>
                      </a:solidFill>
                      <a:prstDash val="solid"/>
                      <a:round/>
                      <a:headEnd type="none" w="med" len="med"/>
                      <a:tailEnd type="none" w="med" len="med"/>
                    </a:lnB>
                    <a:solidFill>
                      <a:srgbClr val="0F004B"/>
                    </a:solidFill>
                  </a:tcPr>
                </a:tc>
                <a:tc>
                  <a:txBody>
                    <a:bodyPr/>
                    <a:lstStyle/>
                    <a:p>
                      <a:pPr algn="ctr" fontAlgn="base">
                        <a:lnSpc>
                          <a:spcPts val="1650"/>
                        </a:lnSpc>
                        <a:buNone/>
                      </a:pPr>
                      <a:r>
                        <a:rPr lang="en-US" sz="1400" b="1" i="0" u="none" strike="noStrike">
                          <a:solidFill>
                            <a:srgbClr val="FFFFFF"/>
                          </a:solidFill>
                          <a:effectLst/>
                          <a:latin typeface="Inter" panose="02000503000000020004" pitchFamily="2" charset="0"/>
                        </a:rPr>
                        <a:t>Commercial</a:t>
                      </a:r>
                      <a:r>
                        <a:rPr lang="en-US" sz="1400" b="0" i="0">
                          <a:solidFill>
                            <a:srgbClr val="000000"/>
                          </a:solidFill>
                          <a:effectLst/>
                          <a:latin typeface="Inter" panose="02000503000000020004" pitchFamily="2" charset="0"/>
                        </a:rPr>
                        <a:t>​</a:t>
                      </a:r>
                      <a:endParaRPr lang="en-US" b="0" i="0">
                        <a:solidFill>
                          <a:srgbClr val="000000"/>
                        </a:solidFill>
                        <a:effectLst/>
                      </a:endParaRPr>
                    </a:p>
                  </a:txBody>
                  <a:tcPr anchor="ctr">
                    <a:lnL w="8763" cap="flat" cmpd="sng" algn="ctr">
                      <a:solidFill>
                        <a:srgbClr val="CDCFFF"/>
                      </a:solidFill>
                      <a:prstDash val="solid"/>
                      <a:round/>
                      <a:headEnd type="none" w="med" len="med"/>
                      <a:tailEnd type="none" w="med" len="med"/>
                    </a:lnL>
                    <a:lnR w="8763" cap="flat" cmpd="sng" algn="ctr">
                      <a:solidFill>
                        <a:srgbClr val="CDCFFF"/>
                      </a:solidFill>
                      <a:prstDash val="solid"/>
                      <a:round/>
                      <a:headEnd type="none" w="med" len="med"/>
                      <a:tailEnd type="none" w="med" len="med"/>
                    </a:lnR>
                    <a:lnT w="8763" cap="flat" cmpd="sng" algn="ctr">
                      <a:solidFill>
                        <a:srgbClr val="CDCFFF"/>
                      </a:solidFill>
                      <a:prstDash val="solid"/>
                      <a:round/>
                      <a:headEnd type="none" w="med" len="med"/>
                      <a:tailEnd type="none" w="med" len="med"/>
                    </a:lnT>
                    <a:lnB w="8763" cap="flat" cmpd="sng" algn="ctr">
                      <a:solidFill>
                        <a:srgbClr val="CDCFFF"/>
                      </a:solidFill>
                      <a:prstDash val="solid"/>
                      <a:round/>
                      <a:headEnd type="none" w="med" len="med"/>
                      <a:tailEnd type="none" w="med" len="med"/>
                    </a:lnB>
                    <a:solidFill>
                      <a:srgbClr val="0F004B"/>
                    </a:solidFill>
                  </a:tcPr>
                </a:tc>
                <a:tc>
                  <a:txBody>
                    <a:bodyPr/>
                    <a:lstStyle/>
                    <a:p>
                      <a:pPr algn="ctr" fontAlgn="base">
                        <a:lnSpc>
                          <a:spcPts val="1650"/>
                        </a:lnSpc>
                        <a:buNone/>
                      </a:pPr>
                      <a:r>
                        <a:rPr lang="en-US" sz="1400" b="1" i="0" u="none" strike="noStrike">
                          <a:solidFill>
                            <a:srgbClr val="FFFFFF"/>
                          </a:solidFill>
                          <a:effectLst/>
                          <a:latin typeface="Inter" panose="02000503000000020004" pitchFamily="2" charset="0"/>
                        </a:rPr>
                        <a:t>Shopper Marketing</a:t>
                      </a:r>
                      <a:r>
                        <a:rPr lang="en-US" sz="1400" b="0" i="0">
                          <a:solidFill>
                            <a:srgbClr val="000000"/>
                          </a:solidFill>
                          <a:effectLst/>
                          <a:latin typeface="Inter" panose="02000503000000020004" pitchFamily="2" charset="0"/>
                        </a:rPr>
                        <a:t>​</a:t>
                      </a:r>
                      <a:endParaRPr lang="en-US" b="0" i="0">
                        <a:solidFill>
                          <a:srgbClr val="000000"/>
                        </a:solidFill>
                        <a:effectLst/>
                      </a:endParaRPr>
                    </a:p>
                  </a:txBody>
                  <a:tcPr anchor="ctr">
                    <a:lnL w="8763" cap="flat" cmpd="sng" algn="ctr">
                      <a:solidFill>
                        <a:srgbClr val="CDCFFF"/>
                      </a:solidFill>
                      <a:prstDash val="solid"/>
                      <a:round/>
                      <a:headEnd type="none" w="med" len="med"/>
                      <a:tailEnd type="none" w="med" len="med"/>
                    </a:lnL>
                    <a:lnR w="8763" cap="flat" cmpd="sng" algn="ctr">
                      <a:solidFill>
                        <a:srgbClr val="CDCFFF"/>
                      </a:solidFill>
                      <a:prstDash val="solid"/>
                      <a:round/>
                      <a:headEnd type="none" w="med" len="med"/>
                      <a:tailEnd type="none" w="med" len="med"/>
                    </a:lnR>
                    <a:lnT w="8763" cap="flat" cmpd="sng" algn="ctr">
                      <a:solidFill>
                        <a:srgbClr val="CDCFFF"/>
                      </a:solidFill>
                      <a:prstDash val="solid"/>
                      <a:round/>
                      <a:headEnd type="none" w="med" len="med"/>
                      <a:tailEnd type="none" w="med" len="med"/>
                    </a:lnT>
                    <a:lnB w="8763" cap="flat" cmpd="sng" algn="ctr">
                      <a:solidFill>
                        <a:srgbClr val="CDCFFF"/>
                      </a:solidFill>
                      <a:prstDash val="solid"/>
                      <a:round/>
                      <a:headEnd type="none" w="med" len="med"/>
                      <a:tailEnd type="none" w="med" len="med"/>
                    </a:lnB>
                    <a:solidFill>
                      <a:srgbClr val="0F004B"/>
                    </a:solidFill>
                  </a:tcPr>
                </a:tc>
                <a:tc>
                  <a:txBody>
                    <a:bodyPr/>
                    <a:lstStyle/>
                    <a:p>
                      <a:pPr algn="ctr" fontAlgn="base">
                        <a:lnSpc>
                          <a:spcPts val="1650"/>
                        </a:lnSpc>
                        <a:buNone/>
                      </a:pPr>
                      <a:r>
                        <a:rPr lang="en-US" sz="1400" b="1" i="0" u="none" strike="noStrike">
                          <a:solidFill>
                            <a:srgbClr val="FFFFFF"/>
                          </a:solidFill>
                          <a:effectLst/>
                          <a:latin typeface="Inter" panose="02000503000000020004" pitchFamily="2" charset="0"/>
                        </a:rPr>
                        <a:t>Insights</a:t>
                      </a:r>
                      <a:r>
                        <a:rPr lang="en-US" sz="1400" b="0" i="0">
                          <a:solidFill>
                            <a:srgbClr val="000000"/>
                          </a:solidFill>
                          <a:effectLst/>
                          <a:latin typeface="Inter" panose="02000503000000020004" pitchFamily="2" charset="0"/>
                        </a:rPr>
                        <a:t>​</a:t>
                      </a:r>
                      <a:endParaRPr lang="en-US" b="0" i="0">
                        <a:solidFill>
                          <a:srgbClr val="000000"/>
                        </a:solidFill>
                        <a:effectLst/>
                      </a:endParaRPr>
                    </a:p>
                  </a:txBody>
                  <a:tcPr anchor="ctr">
                    <a:lnL w="8763" cap="flat" cmpd="sng" algn="ctr">
                      <a:solidFill>
                        <a:srgbClr val="CDCFFF"/>
                      </a:solidFill>
                      <a:prstDash val="solid"/>
                      <a:round/>
                      <a:headEnd type="none" w="med" len="med"/>
                      <a:tailEnd type="none" w="med" len="med"/>
                    </a:lnL>
                    <a:lnR w="8763" cap="flat" cmpd="sng" algn="ctr">
                      <a:solidFill>
                        <a:srgbClr val="CDCFFF"/>
                      </a:solidFill>
                      <a:prstDash val="solid"/>
                      <a:round/>
                      <a:headEnd type="none" w="med" len="med"/>
                      <a:tailEnd type="none" w="med" len="med"/>
                    </a:lnR>
                    <a:lnT w="8763" cap="flat" cmpd="sng" algn="ctr">
                      <a:solidFill>
                        <a:srgbClr val="CDCFFF"/>
                      </a:solidFill>
                      <a:prstDash val="solid"/>
                      <a:round/>
                      <a:headEnd type="none" w="med" len="med"/>
                      <a:tailEnd type="none" w="med" len="med"/>
                    </a:lnT>
                    <a:lnB w="8763" cap="flat" cmpd="sng" algn="ctr">
                      <a:solidFill>
                        <a:srgbClr val="CDCFFF"/>
                      </a:solidFill>
                      <a:prstDash val="solid"/>
                      <a:round/>
                      <a:headEnd type="none" w="med" len="med"/>
                      <a:tailEnd type="none" w="med" len="med"/>
                    </a:lnB>
                    <a:solidFill>
                      <a:srgbClr val="0F004B"/>
                    </a:solidFill>
                  </a:tcPr>
                </a:tc>
                <a:tc>
                  <a:txBody>
                    <a:bodyPr/>
                    <a:lstStyle/>
                    <a:p>
                      <a:pPr algn="ctr" fontAlgn="base">
                        <a:lnSpc>
                          <a:spcPts val="1650"/>
                        </a:lnSpc>
                        <a:buNone/>
                      </a:pPr>
                      <a:r>
                        <a:rPr lang="en-US" sz="1400" b="1" i="0" u="none" strike="noStrike">
                          <a:solidFill>
                            <a:srgbClr val="FFFFFF"/>
                          </a:solidFill>
                          <a:effectLst/>
                          <a:latin typeface="Inter" panose="02000503000000020004" pitchFamily="2" charset="0"/>
                        </a:rPr>
                        <a:t>In-Store Retail Management (Director, Retail)</a:t>
                      </a:r>
                      <a:r>
                        <a:rPr lang="en-US" sz="1400" b="0" i="0">
                          <a:solidFill>
                            <a:srgbClr val="000000"/>
                          </a:solidFill>
                          <a:effectLst/>
                          <a:latin typeface="Inter" panose="02000503000000020004" pitchFamily="2" charset="0"/>
                        </a:rPr>
                        <a:t>​</a:t>
                      </a:r>
                      <a:endParaRPr lang="en-US" b="0" i="0">
                        <a:solidFill>
                          <a:srgbClr val="000000"/>
                        </a:solidFill>
                        <a:effectLst/>
                      </a:endParaRPr>
                    </a:p>
                  </a:txBody>
                  <a:tcPr anchor="ctr">
                    <a:lnL w="8763" cap="flat" cmpd="sng" algn="ctr">
                      <a:solidFill>
                        <a:srgbClr val="CDCFFF"/>
                      </a:solidFill>
                      <a:prstDash val="solid"/>
                      <a:round/>
                      <a:headEnd type="none" w="med" len="med"/>
                      <a:tailEnd type="none" w="med" len="med"/>
                    </a:lnL>
                    <a:lnR w="8763" cap="flat" cmpd="sng" algn="ctr">
                      <a:solidFill>
                        <a:srgbClr val="CDCFFF"/>
                      </a:solidFill>
                      <a:prstDash val="solid"/>
                      <a:round/>
                      <a:headEnd type="none" w="med" len="med"/>
                      <a:tailEnd type="none" w="med" len="med"/>
                    </a:lnR>
                    <a:lnT w="8763" cap="flat" cmpd="sng" algn="ctr">
                      <a:solidFill>
                        <a:srgbClr val="CDCFFF"/>
                      </a:solidFill>
                      <a:prstDash val="solid"/>
                      <a:round/>
                      <a:headEnd type="none" w="med" len="med"/>
                      <a:tailEnd type="none" w="med" len="med"/>
                    </a:lnT>
                    <a:lnB w="8763" cap="flat" cmpd="sng" algn="ctr">
                      <a:solidFill>
                        <a:srgbClr val="CDCFFF"/>
                      </a:solidFill>
                      <a:prstDash val="solid"/>
                      <a:round/>
                      <a:headEnd type="none" w="med" len="med"/>
                      <a:tailEnd type="none" w="med" len="med"/>
                    </a:lnB>
                    <a:solidFill>
                      <a:srgbClr val="0F004B"/>
                    </a:solidFill>
                  </a:tcPr>
                </a:tc>
                <a:extLst>
                  <a:ext uri="{0D108BD9-81ED-4DB2-BD59-A6C34878D82A}">
                    <a16:rowId xmlns:a16="http://schemas.microsoft.com/office/drawing/2014/main" val="222837072"/>
                  </a:ext>
                </a:extLst>
              </a:tr>
              <a:tr h="704794">
                <a:tc>
                  <a:txBody>
                    <a:bodyPr/>
                    <a:lstStyle/>
                    <a:p>
                      <a:pPr algn="l" fontAlgn="base">
                        <a:lnSpc>
                          <a:spcPts val="1425"/>
                        </a:lnSpc>
                        <a:buNone/>
                      </a:pPr>
                      <a:r>
                        <a:rPr lang="en-US" sz="1200" b="1" i="0" u="none" strike="noStrike">
                          <a:solidFill>
                            <a:srgbClr val="000000"/>
                          </a:solidFill>
                          <a:effectLst/>
                          <a:latin typeface="Inter" panose="02000503000000020004" pitchFamily="2" charset="0"/>
                        </a:rPr>
                        <a:t>New York-Newark-Jersey City</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8763" cap="flat" cmpd="sng" algn="ctr">
                      <a:solidFill>
                        <a:srgbClr val="CDCFFF"/>
                      </a:solidFill>
                      <a:prstDash val="solid"/>
                      <a:round/>
                      <a:headEnd type="none" w="med" len="med"/>
                      <a:tailEnd type="none" w="med" len="med"/>
                    </a:lnL>
                    <a:lnR w="8763" cap="flat" cmpd="sng" algn="ctr">
                      <a:solidFill>
                        <a:srgbClr val="CDCFFF"/>
                      </a:solidFill>
                      <a:prstDash val="solid"/>
                      <a:round/>
                      <a:headEnd type="none" w="med" len="med"/>
                      <a:tailEnd type="none" w="med" len="med"/>
                    </a:lnR>
                    <a:lnT w="8763" cap="flat" cmpd="sng" algn="ctr">
                      <a:solidFill>
                        <a:srgbClr val="CDCFFF"/>
                      </a:solidFill>
                      <a:prstDash val="solid"/>
                      <a:round/>
                      <a:headEnd type="none" w="med" len="med"/>
                      <a:tailEnd type="none" w="med" len="med"/>
                    </a:lnT>
                    <a:lnB w="8763" cap="flat" cmpd="sng" algn="ctr">
                      <a:solidFill>
                        <a:srgbClr val="CDCFFF"/>
                      </a:solidFill>
                      <a:prstDash val="solid"/>
                      <a:round/>
                      <a:headEnd type="none" w="med" len="med"/>
                      <a:tailEnd type="none" w="med" len="med"/>
                    </a:lnB>
                    <a:noFill/>
                  </a:tcPr>
                </a:tc>
                <a:tc>
                  <a:txBody>
                    <a:bodyPr/>
                    <a:lstStyle/>
                    <a:p>
                      <a:pPr algn="ctr" fontAlgn="base">
                        <a:lnSpc>
                          <a:spcPts val="1425"/>
                        </a:lnSpc>
                        <a:buNone/>
                      </a:pPr>
                      <a:r>
                        <a:rPr lang="en-US" sz="1200" b="0" i="0" u="none" strike="noStrike">
                          <a:solidFill>
                            <a:srgbClr val="FFFFFF"/>
                          </a:solidFill>
                          <a:effectLst/>
                          <a:latin typeface="Inter" panose="02000503000000020004" pitchFamily="2" charset="0"/>
                        </a:rPr>
                        <a:t>4,200</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8763" cap="flat" cmpd="sng" algn="ctr">
                      <a:solidFill>
                        <a:srgbClr val="CDCFFF"/>
                      </a:solidFill>
                      <a:prstDash val="solid"/>
                      <a:round/>
                      <a:headEnd type="none" w="med" len="med"/>
                      <a:tailEnd type="none" w="med" len="med"/>
                    </a:lnL>
                    <a:lnR w="8763" cap="flat" cmpd="sng" algn="ctr">
                      <a:solidFill>
                        <a:srgbClr val="CDCFFF"/>
                      </a:solidFill>
                      <a:prstDash val="solid"/>
                      <a:round/>
                      <a:headEnd type="none" w="med" len="med"/>
                      <a:tailEnd type="none" w="med" len="med"/>
                    </a:lnR>
                    <a:lnT w="8763" cap="flat" cmpd="sng" algn="ctr">
                      <a:solidFill>
                        <a:srgbClr val="CDCFFF"/>
                      </a:solidFill>
                      <a:prstDash val="solid"/>
                      <a:round/>
                      <a:headEnd type="none" w="med" len="med"/>
                      <a:tailEnd type="none" w="med" len="med"/>
                    </a:lnT>
                    <a:lnB w="8763" cap="flat" cmpd="sng" algn="ctr">
                      <a:solidFill>
                        <a:srgbClr val="CDCFFF"/>
                      </a:solidFill>
                      <a:prstDash val="solid"/>
                      <a:round/>
                      <a:headEnd type="none" w="med" len="med"/>
                      <a:tailEnd type="none" w="med" len="med"/>
                    </a:lnB>
                    <a:solidFill>
                      <a:srgbClr val="4503FF"/>
                    </a:solidFill>
                  </a:tcPr>
                </a:tc>
                <a:tc>
                  <a:txBody>
                    <a:bodyPr/>
                    <a:lstStyle/>
                    <a:p>
                      <a:pPr algn="ctr" fontAlgn="base">
                        <a:lnSpc>
                          <a:spcPts val="1425"/>
                        </a:lnSpc>
                        <a:buNone/>
                      </a:pPr>
                      <a:r>
                        <a:rPr lang="en-US" sz="1200" b="0" i="0" u="none" strike="noStrike">
                          <a:solidFill>
                            <a:srgbClr val="000000"/>
                          </a:solidFill>
                          <a:effectLst/>
                          <a:latin typeface="Inter" panose="02000503000000020004" pitchFamily="2" charset="0"/>
                        </a:rPr>
                        <a:t>1,300</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8763" cap="flat" cmpd="sng" algn="ctr">
                      <a:solidFill>
                        <a:srgbClr val="CDCFFF"/>
                      </a:solidFill>
                      <a:prstDash val="solid"/>
                      <a:round/>
                      <a:headEnd type="none" w="med" len="med"/>
                      <a:tailEnd type="none" w="med" len="med"/>
                    </a:lnL>
                    <a:lnR w="8763" cap="flat" cmpd="sng" algn="ctr">
                      <a:solidFill>
                        <a:srgbClr val="CDCFFF"/>
                      </a:solidFill>
                      <a:prstDash val="solid"/>
                      <a:round/>
                      <a:headEnd type="none" w="med" len="med"/>
                      <a:tailEnd type="none" w="med" len="med"/>
                    </a:lnR>
                    <a:lnT w="8763" cap="flat" cmpd="sng" algn="ctr">
                      <a:solidFill>
                        <a:srgbClr val="CDCFFF"/>
                      </a:solidFill>
                      <a:prstDash val="solid"/>
                      <a:round/>
                      <a:headEnd type="none" w="med" len="med"/>
                      <a:tailEnd type="none" w="med" len="med"/>
                    </a:lnT>
                    <a:lnB w="8763" cap="flat" cmpd="sng" algn="ctr">
                      <a:solidFill>
                        <a:srgbClr val="CDCFFF"/>
                      </a:solidFill>
                      <a:prstDash val="solid"/>
                      <a:round/>
                      <a:headEnd type="none" w="med" len="med"/>
                      <a:tailEnd type="none" w="med" len="med"/>
                    </a:lnB>
                    <a:noFill/>
                  </a:tcPr>
                </a:tc>
                <a:tc>
                  <a:txBody>
                    <a:bodyPr/>
                    <a:lstStyle/>
                    <a:p>
                      <a:pPr algn="ctr" fontAlgn="base">
                        <a:lnSpc>
                          <a:spcPts val="1425"/>
                        </a:lnSpc>
                        <a:buNone/>
                      </a:pPr>
                      <a:r>
                        <a:rPr lang="en-US" sz="1200" b="0" i="0" u="none" strike="noStrike">
                          <a:solidFill>
                            <a:srgbClr val="000000"/>
                          </a:solidFill>
                          <a:effectLst/>
                          <a:latin typeface="Inter" panose="02000503000000020004" pitchFamily="2" charset="0"/>
                        </a:rPr>
                        <a:t>310</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8763" cap="flat" cmpd="sng" algn="ctr">
                      <a:solidFill>
                        <a:srgbClr val="CDCFFF"/>
                      </a:solidFill>
                      <a:prstDash val="solid"/>
                      <a:round/>
                      <a:headEnd type="none" w="med" len="med"/>
                      <a:tailEnd type="none" w="med" len="med"/>
                    </a:lnL>
                    <a:lnR w="8763" cap="flat" cmpd="sng" algn="ctr">
                      <a:solidFill>
                        <a:srgbClr val="CDCFFF"/>
                      </a:solidFill>
                      <a:prstDash val="solid"/>
                      <a:round/>
                      <a:headEnd type="none" w="med" len="med"/>
                      <a:tailEnd type="none" w="med" len="med"/>
                    </a:lnR>
                    <a:lnT w="8763" cap="flat" cmpd="sng" algn="ctr">
                      <a:solidFill>
                        <a:srgbClr val="CDCFFF"/>
                      </a:solidFill>
                      <a:prstDash val="solid"/>
                      <a:round/>
                      <a:headEnd type="none" w="med" len="med"/>
                      <a:tailEnd type="none" w="med" len="med"/>
                    </a:lnT>
                    <a:lnB w="8763" cap="flat" cmpd="sng" algn="ctr">
                      <a:solidFill>
                        <a:srgbClr val="CDCFFF"/>
                      </a:solidFill>
                      <a:prstDash val="solid"/>
                      <a:round/>
                      <a:headEnd type="none" w="med" len="med"/>
                      <a:tailEnd type="none" w="med" len="med"/>
                    </a:lnB>
                    <a:noFill/>
                  </a:tcPr>
                </a:tc>
                <a:tc>
                  <a:txBody>
                    <a:bodyPr/>
                    <a:lstStyle/>
                    <a:p>
                      <a:pPr algn="ctr" fontAlgn="base">
                        <a:lnSpc>
                          <a:spcPts val="1425"/>
                        </a:lnSpc>
                        <a:buNone/>
                      </a:pPr>
                      <a:r>
                        <a:rPr lang="en-US" sz="1200" b="0" i="0" u="none" strike="noStrike">
                          <a:solidFill>
                            <a:srgbClr val="000000"/>
                          </a:solidFill>
                          <a:effectLst/>
                          <a:latin typeface="Inter" panose="02000503000000020004" pitchFamily="2" charset="0"/>
                        </a:rPr>
                        <a:t>2,400</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8763" cap="flat" cmpd="sng" algn="ctr">
                      <a:solidFill>
                        <a:srgbClr val="CDCFFF"/>
                      </a:solidFill>
                      <a:prstDash val="solid"/>
                      <a:round/>
                      <a:headEnd type="none" w="med" len="med"/>
                      <a:tailEnd type="none" w="med" len="med"/>
                    </a:lnL>
                    <a:lnR w="8763" cap="flat" cmpd="sng" algn="ctr">
                      <a:solidFill>
                        <a:srgbClr val="CDCFFF"/>
                      </a:solidFill>
                      <a:prstDash val="solid"/>
                      <a:round/>
                      <a:headEnd type="none" w="med" len="med"/>
                      <a:tailEnd type="none" w="med" len="med"/>
                    </a:lnR>
                    <a:lnT w="8763" cap="flat" cmpd="sng" algn="ctr">
                      <a:solidFill>
                        <a:srgbClr val="CDCFFF"/>
                      </a:solidFill>
                      <a:prstDash val="solid"/>
                      <a:round/>
                      <a:headEnd type="none" w="med" len="med"/>
                      <a:tailEnd type="none" w="med" len="med"/>
                    </a:lnT>
                    <a:lnB w="8763" cap="flat" cmpd="sng" algn="ctr">
                      <a:solidFill>
                        <a:srgbClr val="CDCFFF"/>
                      </a:solidFill>
                      <a:prstDash val="solid"/>
                      <a:round/>
                      <a:headEnd type="none" w="med" len="med"/>
                      <a:tailEnd type="none" w="med" len="med"/>
                    </a:lnB>
                    <a:noFill/>
                  </a:tcPr>
                </a:tc>
                <a:tc>
                  <a:txBody>
                    <a:bodyPr/>
                    <a:lstStyle/>
                    <a:p>
                      <a:pPr algn="ctr" fontAlgn="base">
                        <a:lnSpc>
                          <a:spcPts val="1425"/>
                        </a:lnSpc>
                        <a:buNone/>
                      </a:pPr>
                      <a:r>
                        <a:rPr lang="en-US" sz="1200" b="0" i="0" u="none" strike="noStrike">
                          <a:solidFill>
                            <a:srgbClr val="000000"/>
                          </a:solidFill>
                          <a:effectLst/>
                          <a:latin typeface="Inter" panose="02000503000000020004" pitchFamily="2" charset="0"/>
                        </a:rPr>
                        <a:t>190</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8763" cap="flat" cmpd="sng" algn="ctr">
                      <a:solidFill>
                        <a:srgbClr val="CDCFFF"/>
                      </a:solidFill>
                      <a:prstDash val="solid"/>
                      <a:round/>
                      <a:headEnd type="none" w="med" len="med"/>
                      <a:tailEnd type="none" w="med" len="med"/>
                    </a:lnL>
                    <a:lnR w="8763" cap="flat" cmpd="sng" algn="ctr">
                      <a:solidFill>
                        <a:srgbClr val="CDCFFF"/>
                      </a:solidFill>
                      <a:prstDash val="solid"/>
                      <a:round/>
                      <a:headEnd type="none" w="med" len="med"/>
                      <a:tailEnd type="none" w="med" len="med"/>
                    </a:lnR>
                    <a:lnT w="8763" cap="flat" cmpd="sng" algn="ctr">
                      <a:solidFill>
                        <a:srgbClr val="CDCFFF"/>
                      </a:solidFill>
                      <a:prstDash val="solid"/>
                      <a:round/>
                      <a:headEnd type="none" w="med" len="med"/>
                      <a:tailEnd type="none" w="med" len="med"/>
                    </a:lnT>
                    <a:lnB w="8763" cap="flat" cmpd="sng" algn="ctr">
                      <a:solidFill>
                        <a:srgbClr val="CDCFFF"/>
                      </a:solidFill>
                      <a:prstDash val="solid"/>
                      <a:round/>
                      <a:headEnd type="none" w="med" len="med"/>
                      <a:tailEnd type="none" w="med" len="med"/>
                    </a:lnB>
                    <a:noFill/>
                  </a:tcPr>
                </a:tc>
                <a:extLst>
                  <a:ext uri="{0D108BD9-81ED-4DB2-BD59-A6C34878D82A}">
                    <a16:rowId xmlns:a16="http://schemas.microsoft.com/office/drawing/2014/main" val="1488260610"/>
                  </a:ext>
                </a:extLst>
              </a:tr>
              <a:tr h="704794">
                <a:tc>
                  <a:txBody>
                    <a:bodyPr/>
                    <a:lstStyle/>
                    <a:p>
                      <a:pPr algn="l" fontAlgn="base">
                        <a:lnSpc>
                          <a:spcPts val="1425"/>
                        </a:lnSpc>
                        <a:buNone/>
                      </a:pPr>
                      <a:r>
                        <a:rPr lang="en-US" sz="1200" b="1" i="0" u="none" strike="noStrike">
                          <a:solidFill>
                            <a:srgbClr val="000000"/>
                          </a:solidFill>
                          <a:effectLst/>
                          <a:latin typeface="Inter" panose="02000503000000020004" pitchFamily="2" charset="0"/>
                        </a:rPr>
                        <a:t>Seattle-Tacoma-Bellevue</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8763" cap="flat" cmpd="sng" algn="ctr">
                      <a:solidFill>
                        <a:srgbClr val="CDCFFF"/>
                      </a:solidFill>
                      <a:prstDash val="solid"/>
                      <a:round/>
                      <a:headEnd type="none" w="med" len="med"/>
                      <a:tailEnd type="none" w="med" len="med"/>
                    </a:lnL>
                    <a:lnR w="8763" cap="flat" cmpd="sng" algn="ctr">
                      <a:solidFill>
                        <a:srgbClr val="CDCFFF"/>
                      </a:solidFill>
                      <a:prstDash val="solid"/>
                      <a:round/>
                      <a:headEnd type="none" w="med" len="med"/>
                      <a:tailEnd type="none" w="med" len="med"/>
                    </a:lnR>
                    <a:lnT w="8763" cap="flat" cmpd="sng" algn="ctr">
                      <a:solidFill>
                        <a:srgbClr val="CDCFFF"/>
                      </a:solidFill>
                      <a:prstDash val="solid"/>
                      <a:round/>
                      <a:headEnd type="none" w="med" len="med"/>
                      <a:tailEnd type="none" w="med" len="med"/>
                    </a:lnT>
                    <a:lnB w="8763" cap="flat" cmpd="sng" algn="ctr">
                      <a:solidFill>
                        <a:srgbClr val="CDCFFF"/>
                      </a:solidFill>
                      <a:prstDash val="solid"/>
                      <a:round/>
                      <a:headEnd type="none" w="med" len="med"/>
                      <a:tailEnd type="none" w="med" len="med"/>
                    </a:lnB>
                    <a:noFill/>
                  </a:tcPr>
                </a:tc>
                <a:tc>
                  <a:txBody>
                    <a:bodyPr/>
                    <a:lstStyle/>
                    <a:p>
                      <a:pPr algn="ctr" fontAlgn="base">
                        <a:lnSpc>
                          <a:spcPts val="1425"/>
                        </a:lnSpc>
                        <a:buNone/>
                      </a:pPr>
                      <a:r>
                        <a:rPr lang="en-US" sz="1200" b="0" i="0" u="none" strike="noStrike">
                          <a:solidFill>
                            <a:srgbClr val="000000"/>
                          </a:solidFill>
                          <a:effectLst/>
                          <a:latin typeface="Inter" panose="02000503000000020004" pitchFamily="2" charset="0"/>
                        </a:rPr>
                        <a:t>1,470</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8763" cap="flat" cmpd="sng" algn="ctr">
                      <a:solidFill>
                        <a:srgbClr val="CDCFFF"/>
                      </a:solidFill>
                      <a:prstDash val="solid"/>
                      <a:round/>
                      <a:headEnd type="none" w="med" len="med"/>
                      <a:tailEnd type="none" w="med" len="med"/>
                    </a:lnL>
                    <a:lnR w="8763" cap="flat" cmpd="sng" algn="ctr">
                      <a:solidFill>
                        <a:srgbClr val="CDCFFF"/>
                      </a:solidFill>
                      <a:prstDash val="solid"/>
                      <a:round/>
                      <a:headEnd type="none" w="med" len="med"/>
                      <a:tailEnd type="none" w="med" len="med"/>
                    </a:lnR>
                    <a:lnT w="8763" cap="flat" cmpd="sng" algn="ctr">
                      <a:solidFill>
                        <a:srgbClr val="CDCFFF"/>
                      </a:solidFill>
                      <a:prstDash val="solid"/>
                      <a:round/>
                      <a:headEnd type="none" w="med" len="med"/>
                      <a:tailEnd type="none" w="med" len="med"/>
                    </a:lnT>
                    <a:lnB w="8763" cap="flat" cmpd="sng" algn="ctr">
                      <a:solidFill>
                        <a:srgbClr val="CDCFFF"/>
                      </a:solidFill>
                      <a:prstDash val="solid"/>
                      <a:round/>
                      <a:headEnd type="none" w="med" len="med"/>
                      <a:tailEnd type="none" w="med" len="med"/>
                    </a:lnB>
                    <a:solidFill>
                      <a:srgbClr val="6361FE"/>
                    </a:solidFill>
                  </a:tcPr>
                </a:tc>
                <a:tc>
                  <a:txBody>
                    <a:bodyPr/>
                    <a:lstStyle/>
                    <a:p>
                      <a:pPr algn="ctr" fontAlgn="base">
                        <a:lnSpc>
                          <a:spcPts val="1425"/>
                        </a:lnSpc>
                        <a:buNone/>
                      </a:pPr>
                      <a:r>
                        <a:rPr lang="en-US" sz="1200" b="0" i="0" u="none" strike="noStrike">
                          <a:solidFill>
                            <a:srgbClr val="000000"/>
                          </a:solidFill>
                          <a:effectLst/>
                          <a:latin typeface="Inter" panose="02000503000000020004" pitchFamily="2" charset="0"/>
                        </a:rPr>
                        <a:t>610</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8763" cap="flat" cmpd="sng" algn="ctr">
                      <a:solidFill>
                        <a:srgbClr val="CDCFFF"/>
                      </a:solidFill>
                      <a:prstDash val="solid"/>
                      <a:round/>
                      <a:headEnd type="none" w="med" len="med"/>
                      <a:tailEnd type="none" w="med" len="med"/>
                    </a:lnL>
                    <a:lnR w="8763" cap="flat" cmpd="sng" algn="ctr">
                      <a:solidFill>
                        <a:srgbClr val="CDCFFF"/>
                      </a:solidFill>
                      <a:prstDash val="solid"/>
                      <a:round/>
                      <a:headEnd type="none" w="med" len="med"/>
                      <a:tailEnd type="none" w="med" len="med"/>
                    </a:lnR>
                    <a:lnT w="8763" cap="flat" cmpd="sng" algn="ctr">
                      <a:solidFill>
                        <a:srgbClr val="CDCFFF"/>
                      </a:solidFill>
                      <a:prstDash val="solid"/>
                      <a:round/>
                      <a:headEnd type="none" w="med" len="med"/>
                      <a:tailEnd type="none" w="med" len="med"/>
                    </a:lnT>
                    <a:lnB w="8763" cap="flat" cmpd="sng" algn="ctr">
                      <a:solidFill>
                        <a:srgbClr val="CDCFFF"/>
                      </a:solidFill>
                      <a:prstDash val="solid"/>
                      <a:round/>
                      <a:headEnd type="none" w="med" len="med"/>
                      <a:tailEnd type="none" w="med" len="med"/>
                    </a:lnB>
                    <a:noFill/>
                  </a:tcPr>
                </a:tc>
                <a:tc>
                  <a:txBody>
                    <a:bodyPr/>
                    <a:lstStyle/>
                    <a:p>
                      <a:pPr algn="ctr" fontAlgn="base">
                        <a:lnSpc>
                          <a:spcPts val="1425"/>
                        </a:lnSpc>
                        <a:buNone/>
                      </a:pPr>
                      <a:r>
                        <a:rPr lang="en-US" sz="1200" b="0" i="0" u="none" strike="noStrike">
                          <a:solidFill>
                            <a:srgbClr val="000000"/>
                          </a:solidFill>
                          <a:effectLst/>
                          <a:latin typeface="Inter" panose="02000503000000020004" pitchFamily="2" charset="0"/>
                        </a:rPr>
                        <a:t>170</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8763" cap="flat" cmpd="sng" algn="ctr">
                      <a:solidFill>
                        <a:srgbClr val="CDCFFF"/>
                      </a:solidFill>
                      <a:prstDash val="solid"/>
                      <a:round/>
                      <a:headEnd type="none" w="med" len="med"/>
                      <a:tailEnd type="none" w="med" len="med"/>
                    </a:lnL>
                    <a:lnR w="8763" cap="flat" cmpd="sng" algn="ctr">
                      <a:solidFill>
                        <a:srgbClr val="CDCFFF"/>
                      </a:solidFill>
                      <a:prstDash val="solid"/>
                      <a:round/>
                      <a:headEnd type="none" w="med" len="med"/>
                      <a:tailEnd type="none" w="med" len="med"/>
                    </a:lnR>
                    <a:lnT w="8763" cap="flat" cmpd="sng" algn="ctr">
                      <a:solidFill>
                        <a:srgbClr val="CDCFFF"/>
                      </a:solidFill>
                      <a:prstDash val="solid"/>
                      <a:round/>
                      <a:headEnd type="none" w="med" len="med"/>
                      <a:tailEnd type="none" w="med" len="med"/>
                    </a:lnT>
                    <a:lnB w="8763" cap="flat" cmpd="sng" algn="ctr">
                      <a:solidFill>
                        <a:srgbClr val="CDCFFF"/>
                      </a:solidFill>
                      <a:prstDash val="solid"/>
                      <a:round/>
                      <a:headEnd type="none" w="med" len="med"/>
                      <a:tailEnd type="none" w="med" len="med"/>
                    </a:lnB>
                    <a:noFill/>
                  </a:tcPr>
                </a:tc>
                <a:tc>
                  <a:txBody>
                    <a:bodyPr/>
                    <a:lstStyle/>
                    <a:p>
                      <a:pPr algn="ctr" fontAlgn="base">
                        <a:lnSpc>
                          <a:spcPts val="1425"/>
                        </a:lnSpc>
                        <a:buNone/>
                      </a:pPr>
                      <a:r>
                        <a:rPr lang="en-US" sz="1200" b="0" i="0" u="none" strike="noStrike">
                          <a:solidFill>
                            <a:srgbClr val="000000"/>
                          </a:solidFill>
                          <a:effectLst/>
                          <a:latin typeface="Inter" panose="02000503000000020004" pitchFamily="2" charset="0"/>
                        </a:rPr>
                        <a:t>640</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8763" cap="flat" cmpd="sng" algn="ctr">
                      <a:solidFill>
                        <a:srgbClr val="CDCFFF"/>
                      </a:solidFill>
                      <a:prstDash val="solid"/>
                      <a:round/>
                      <a:headEnd type="none" w="med" len="med"/>
                      <a:tailEnd type="none" w="med" len="med"/>
                    </a:lnL>
                    <a:lnR w="8763" cap="flat" cmpd="sng" algn="ctr">
                      <a:solidFill>
                        <a:srgbClr val="CDCFFF"/>
                      </a:solidFill>
                      <a:prstDash val="solid"/>
                      <a:round/>
                      <a:headEnd type="none" w="med" len="med"/>
                      <a:tailEnd type="none" w="med" len="med"/>
                    </a:lnR>
                    <a:lnT w="8763" cap="flat" cmpd="sng" algn="ctr">
                      <a:solidFill>
                        <a:srgbClr val="CDCFFF"/>
                      </a:solidFill>
                      <a:prstDash val="solid"/>
                      <a:round/>
                      <a:headEnd type="none" w="med" len="med"/>
                      <a:tailEnd type="none" w="med" len="med"/>
                    </a:lnT>
                    <a:lnB w="8763" cap="flat" cmpd="sng" algn="ctr">
                      <a:solidFill>
                        <a:srgbClr val="CDCFFF"/>
                      </a:solidFill>
                      <a:prstDash val="solid"/>
                      <a:round/>
                      <a:headEnd type="none" w="med" len="med"/>
                      <a:tailEnd type="none" w="med" len="med"/>
                    </a:lnB>
                    <a:noFill/>
                  </a:tcPr>
                </a:tc>
                <a:tc>
                  <a:txBody>
                    <a:bodyPr/>
                    <a:lstStyle/>
                    <a:p>
                      <a:pPr algn="ctr" fontAlgn="base">
                        <a:lnSpc>
                          <a:spcPts val="1425"/>
                        </a:lnSpc>
                        <a:buNone/>
                      </a:pPr>
                      <a:r>
                        <a:rPr lang="en-US" sz="1200" b="0" i="0" u="none" strike="noStrike">
                          <a:solidFill>
                            <a:srgbClr val="000000"/>
                          </a:solidFill>
                          <a:effectLst/>
                          <a:latin typeface="Inter" panose="02000503000000020004" pitchFamily="2" charset="0"/>
                        </a:rPr>
                        <a:t>50</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8763" cap="flat" cmpd="sng" algn="ctr">
                      <a:solidFill>
                        <a:srgbClr val="CDCFFF"/>
                      </a:solidFill>
                      <a:prstDash val="solid"/>
                      <a:round/>
                      <a:headEnd type="none" w="med" len="med"/>
                      <a:tailEnd type="none" w="med" len="med"/>
                    </a:lnL>
                    <a:lnR w="8763" cap="flat" cmpd="sng" algn="ctr">
                      <a:solidFill>
                        <a:srgbClr val="CDCFFF"/>
                      </a:solidFill>
                      <a:prstDash val="solid"/>
                      <a:round/>
                      <a:headEnd type="none" w="med" len="med"/>
                      <a:tailEnd type="none" w="med" len="med"/>
                    </a:lnR>
                    <a:lnT w="8763" cap="flat" cmpd="sng" algn="ctr">
                      <a:solidFill>
                        <a:srgbClr val="CDCFFF"/>
                      </a:solidFill>
                      <a:prstDash val="solid"/>
                      <a:round/>
                      <a:headEnd type="none" w="med" len="med"/>
                      <a:tailEnd type="none" w="med" len="med"/>
                    </a:lnT>
                    <a:lnB w="8763" cap="flat" cmpd="sng" algn="ctr">
                      <a:solidFill>
                        <a:srgbClr val="CDCFFF"/>
                      </a:solidFill>
                      <a:prstDash val="solid"/>
                      <a:round/>
                      <a:headEnd type="none" w="med" len="med"/>
                      <a:tailEnd type="none" w="med" len="med"/>
                    </a:lnB>
                    <a:noFill/>
                  </a:tcPr>
                </a:tc>
                <a:extLst>
                  <a:ext uri="{0D108BD9-81ED-4DB2-BD59-A6C34878D82A}">
                    <a16:rowId xmlns:a16="http://schemas.microsoft.com/office/drawing/2014/main" val="4059058477"/>
                  </a:ext>
                </a:extLst>
              </a:tr>
              <a:tr h="704794">
                <a:tc>
                  <a:txBody>
                    <a:bodyPr/>
                    <a:lstStyle/>
                    <a:p>
                      <a:pPr algn="l" fontAlgn="base">
                        <a:lnSpc>
                          <a:spcPts val="1425"/>
                        </a:lnSpc>
                        <a:buNone/>
                      </a:pPr>
                      <a:r>
                        <a:rPr lang="en-US" sz="1200" b="1" i="0" u="none" strike="noStrike">
                          <a:solidFill>
                            <a:srgbClr val="000000"/>
                          </a:solidFill>
                          <a:effectLst/>
                          <a:latin typeface="Inter" panose="02000503000000020004" pitchFamily="2" charset="0"/>
                        </a:rPr>
                        <a:t>Minneapolis-St. Paul-Bloomington</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8763" cap="flat" cmpd="sng" algn="ctr">
                      <a:solidFill>
                        <a:srgbClr val="CDCFFF"/>
                      </a:solidFill>
                      <a:prstDash val="solid"/>
                      <a:round/>
                      <a:headEnd type="none" w="med" len="med"/>
                      <a:tailEnd type="none" w="med" len="med"/>
                    </a:lnL>
                    <a:lnR w="8763" cap="flat" cmpd="sng" algn="ctr">
                      <a:solidFill>
                        <a:srgbClr val="CDCFFF"/>
                      </a:solidFill>
                      <a:prstDash val="solid"/>
                      <a:round/>
                      <a:headEnd type="none" w="med" len="med"/>
                      <a:tailEnd type="none" w="med" len="med"/>
                    </a:lnR>
                    <a:lnT w="8763" cap="flat" cmpd="sng" algn="ctr">
                      <a:solidFill>
                        <a:srgbClr val="CDCFFF"/>
                      </a:solidFill>
                      <a:prstDash val="solid"/>
                      <a:round/>
                      <a:headEnd type="none" w="med" len="med"/>
                      <a:tailEnd type="none" w="med" len="med"/>
                    </a:lnT>
                    <a:lnB w="8763" cap="flat" cmpd="sng" algn="ctr">
                      <a:solidFill>
                        <a:srgbClr val="CDCFFF"/>
                      </a:solidFill>
                      <a:prstDash val="solid"/>
                      <a:round/>
                      <a:headEnd type="none" w="med" len="med"/>
                      <a:tailEnd type="none" w="med" len="med"/>
                    </a:lnB>
                    <a:noFill/>
                  </a:tcPr>
                </a:tc>
                <a:tc>
                  <a:txBody>
                    <a:bodyPr/>
                    <a:lstStyle/>
                    <a:p>
                      <a:pPr algn="ctr" fontAlgn="base">
                        <a:lnSpc>
                          <a:spcPts val="1425"/>
                        </a:lnSpc>
                        <a:buNone/>
                      </a:pPr>
                      <a:r>
                        <a:rPr lang="en-US" sz="1200" b="0" i="0" u="none" strike="noStrike">
                          <a:solidFill>
                            <a:srgbClr val="000000"/>
                          </a:solidFill>
                          <a:effectLst/>
                          <a:latin typeface="Inter" panose="02000503000000020004" pitchFamily="2" charset="0"/>
                        </a:rPr>
                        <a:t>1,610</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8763" cap="flat" cmpd="sng" algn="ctr">
                      <a:solidFill>
                        <a:srgbClr val="CDCFFF"/>
                      </a:solidFill>
                      <a:prstDash val="solid"/>
                      <a:round/>
                      <a:headEnd type="none" w="med" len="med"/>
                      <a:tailEnd type="none" w="med" len="med"/>
                    </a:lnL>
                    <a:lnR w="8763" cap="flat" cmpd="sng" algn="ctr">
                      <a:solidFill>
                        <a:srgbClr val="CDCFFF"/>
                      </a:solidFill>
                      <a:prstDash val="solid"/>
                      <a:round/>
                      <a:headEnd type="none" w="med" len="med"/>
                      <a:tailEnd type="none" w="med" len="med"/>
                    </a:lnR>
                    <a:lnT w="8763" cap="flat" cmpd="sng" algn="ctr">
                      <a:solidFill>
                        <a:srgbClr val="CDCFFF"/>
                      </a:solidFill>
                      <a:prstDash val="solid"/>
                      <a:round/>
                      <a:headEnd type="none" w="med" len="med"/>
                      <a:tailEnd type="none" w="med" len="med"/>
                    </a:lnT>
                    <a:lnB w="8763" cap="flat" cmpd="sng" algn="ctr">
                      <a:solidFill>
                        <a:srgbClr val="CDCFFF"/>
                      </a:solidFill>
                      <a:prstDash val="solid"/>
                      <a:round/>
                      <a:headEnd type="none" w="med" len="med"/>
                      <a:tailEnd type="none" w="med" len="med"/>
                    </a:lnB>
                    <a:solidFill>
                      <a:srgbClr val="6361FE"/>
                    </a:solidFill>
                  </a:tcPr>
                </a:tc>
                <a:tc>
                  <a:txBody>
                    <a:bodyPr/>
                    <a:lstStyle/>
                    <a:p>
                      <a:pPr algn="ctr" fontAlgn="base">
                        <a:lnSpc>
                          <a:spcPts val="1425"/>
                        </a:lnSpc>
                        <a:buNone/>
                      </a:pPr>
                      <a:r>
                        <a:rPr lang="en-US" sz="1200" b="0" i="0" u="none" strike="noStrike">
                          <a:solidFill>
                            <a:srgbClr val="000000"/>
                          </a:solidFill>
                          <a:effectLst/>
                          <a:latin typeface="Inter" panose="02000503000000020004" pitchFamily="2" charset="0"/>
                        </a:rPr>
                        <a:t>800</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8763" cap="flat" cmpd="sng" algn="ctr">
                      <a:solidFill>
                        <a:srgbClr val="CDCFFF"/>
                      </a:solidFill>
                      <a:prstDash val="solid"/>
                      <a:round/>
                      <a:headEnd type="none" w="med" len="med"/>
                      <a:tailEnd type="none" w="med" len="med"/>
                    </a:lnL>
                    <a:lnR w="8763" cap="flat" cmpd="sng" algn="ctr">
                      <a:solidFill>
                        <a:srgbClr val="CDCFFF"/>
                      </a:solidFill>
                      <a:prstDash val="solid"/>
                      <a:round/>
                      <a:headEnd type="none" w="med" len="med"/>
                      <a:tailEnd type="none" w="med" len="med"/>
                    </a:lnR>
                    <a:lnT w="8763" cap="flat" cmpd="sng" algn="ctr">
                      <a:solidFill>
                        <a:srgbClr val="CDCFFF"/>
                      </a:solidFill>
                      <a:prstDash val="solid"/>
                      <a:round/>
                      <a:headEnd type="none" w="med" len="med"/>
                      <a:tailEnd type="none" w="med" len="med"/>
                    </a:lnT>
                    <a:lnB w="8763" cap="flat" cmpd="sng" algn="ctr">
                      <a:solidFill>
                        <a:srgbClr val="CDCFFF"/>
                      </a:solidFill>
                      <a:prstDash val="solid"/>
                      <a:round/>
                      <a:headEnd type="none" w="med" len="med"/>
                      <a:tailEnd type="none" w="med" len="med"/>
                    </a:lnB>
                    <a:noFill/>
                  </a:tcPr>
                </a:tc>
                <a:tc>
                  <a:txBody>
                    <a:bodyPr/>
                    <a:lstStyle/>
                    <a:p>
                      <a:pPr algn="ctr" fontAlgn="base">
                        <a:lnSpc>
                          <a:spcPts val="1425"/>
                        </a:lnSpc>
                        <a:buNone/>
                      </a:pPr>
                      <a:r>
                        <a:rPr lang="en-US" sz="1200" b="0" i="0" u="none" strike="noStrike">
                          <a:solidFill>
                            <a:srgbClr val="000000"/>
                          </a:solidFill>
                          <a:effectLst/>
                          <a:latin typeface="Inter" panose="02000503000000020004" pitchFamily="2" charset="0"/>
                        </a:rPr>
                        <a:t>140</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8763" cap="flat" cmpd="sng" algn="ctr">
                      <a:solidFill>
                        <a:srgbClr val="CDCFFF"/>
                      </a:solidFill>
                      <a:prstDash val="solid"/>
                      <a:round/>
                      <a:headEnd type="none" w="med" len="med"/>
                      <a:tailEnd type="none" w="med" len="med"/>
                    </a:lnL>
                    <a:lnR w="8763" cap="flat" cmpd="sng" algn="ctr">
                      <a:solidFill>
                        <a:srgbClr val="CDCFFF"/>
                      </a:solidFill>
                      <a:prstDash val="solid"/>
                      <a:round/>
                      <a:headEnd type="none" w="med" len="med"/>
                      <a:tailEnd type="none" w="med" len="med"/>
                    </a:lnR>
                    <a:lnT w="8763" cap="flat" cmpd="sng" algn="ctr">
                      <a:solidFill>
                        <a:srgbClr val="CDCFFF"/>
                      </a:solidFill>
                      <a:prstDash val="solid"/>
                      <a:round/>
                      <a:headEnd type="none" w="med" len="med"/>
                      <a:tailEnd type="none" w="med" len="med"/>
                    </a:lnT>
                    <a:lnB w="8763" cap="flat" cmpd="sng" algn="ctr">
                      <a:solidFill>
                        <a:srgbClr val="CDCFFF"/>
                      </a:solidFill>
                      <a:prstDash val="solid"/>
                      <a:round/>
                      <a:headEnd type="none" w="med" len="med"/>
                      <a:tailEnd type="none" w="med" len="med"/>
                    </a:lnB>
                    <a:noFill/>
                  </a:tcPr>
                </a:tc>
                <a:tc>
                  <a:txBody>
                    <a:bodyPr/>
                    <a:lstStyle/>
                    <a:p>
                      <a:pPr algn="ctr" fontAlgn="base">
                        <a:lnSpc>
                          <a:spcPts val="1425"/>
                        </a:lnSpc>
                        <a:buNone/>
                      </a:pPr>
                      <a:r>
                        <a:rPr lang="en-US" sz="1200" b="0" i="0" u="none" strike="noStrike">
                          <a:solidFill>
                            <a:srgbClr val="000000"/>
                          </a:solidFill>
                          <a:effectLst/>
                          <a:latin typeface="Inter" panose="02000503000000020004" pitchFamily="2" charset="0"/>
                        </a:rPr>
                        <a:t>600</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8763" cap="flat" cmpd="sng" algn="ctr">
                      <a:solidFill>
                        <a:srgbClr val="CDCFFF"/>
                      </a:solidFill>
                      <a:prstDash val="solid"/>
                      <a:round/>
                      <a:headEnd type="none" w="med" len="med"/>
                      <a:tailEnd type="none" w="med" len="med"/>
                    </a:lnL>
                    <a:lnR w="8763" cap="flat" cmpd="sng" algn="ctr">
                      <a:solidFill>
                        <a:srgbClr val="CDCFFF"/>
                      </a:solidFill>
                      <a:prstDash val="solid"/>
                      <a:round/>
                      <a:headEnd type="none" w="med" len="med"/>
                      <a:tailEnd type="none" w="med" len="med"/>
                    </a:lnR>
                    <a:lnT w="8763" cap="flat" cmpd="sng" algn="ctr">
                      <a:solidFill>
                        <a:srgbClr val="CDCFFF"/>
                      </a:solidFill>
                      <a:prstDash val="solid"/>
                      <a:round/>
                      <a:headEnd type="none" w="med" len="med"/>
                      <a:tailEnd type="none" w="med" len="med"/>
                    </a:lnT>
                    <a:lnB w="8763" cap="flat" cmpd="sng" algn="ctr">
                      <a:solidFill>
                        <a:srgbClr val="CDCFFF"/>
                      </a:solidFill>
                      <a:prstDash val="solid"/>
                      <a:round/>
                      <a:headEnd type="none" w="med" len="med"/>
                      <a:tailEnd type="none" w="med" len="med"/>
                    </a:lnB>
                    <a:noFill/>
                  </a:tcPr>
                </a:tc>
                <a:tc>
                  <a:txBody>
                    <a:bodyPr/>
                    <a:lstStyle/>
                    <a:p>
                      <a:pPr algn="ctr" fontAlgn="base">
                        <a:lnSpc>
                          <a:spcPts val="1425"/>
                        </a:lnSpc>
                        <a:buNone/>
                      </a:pPr>
                      <a:r>
                        <a:rPr lang="en-US" sz="1200" b="0" i="0" u="none" strike="noStrike">
                          <a:solidFill>
                            <a:srgbClr val="000000"/>
                          </a:solidFill>
                          <a:effectLst/>
                          <a:latin typeface="Inter" panose="02000503000000020004" pitchFamily="2" charset="0"/>
                        </a:rPr>
                        <a:t>70</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8763" cap="flat" cmpd="sng" algn="ctr">
                      <a:solidFill>
                        <a:srgbClr val="CDCFFF"/>
                      </a:solidFill>
                      <a:prstDash val="solid"/>
                      <a:round/>
                      <a:headEnd type="none" w="med" len="med"/>
                      <a:tailEnd type="none" w="med" len="med"/>
                    </a:lnL>
                    <a:lnR w="8763" cap="flat" cmpd="sng" algn="ctr">
                      <a:solidFill>
                        <a:srgbClr val="CDCFFF"/>
                      </a:solidFill>
                      <a:prstDash val="solid"/>
                      <a:round/>
                      <a:headEnd type="none" w="med" len="med"/>
                      <a:tailEnd type="none" w="med" len="med"/>
                    </a:lnR>
                    <a:lnT w="8763" cap="flat" cmpd="sng" algn="ctr">
                      <a:solidFill>
                        <a:srgbClr val="CDCFFF"/>
                      </a:solidFill>
                      <a:prstDash val="solid"/>
                      <a:round/>
                      <a:headEnd type="none" w="med" len="med"/>
                      <a:tailEnd type="none" w="med" len="med"/>
                    </a:lnT>
                    <a:lnB w="8763" cap="flat" cmpd="sng" algn="ctr">
                      <a:solidFill>
                        <a:srgbClr val="CDCFFF"/>
                      </a:solidFill>
                      <a:prstDash val="solid"/>
                      <a:round/>
                      <a:headEnd type="none" w="med" len="med"/>
                      <a:tailEnd type="none" w="med" len="med"/>
                    </a:lnB>
                    <a:noFill/>
                  </a:tcPr>
                </a:tc>
                <a:extLst>
                  <a:ext uri="{0D108BD9-81ED-4DB2-BD59-A6C34878D82A}">
                    <a16:rowId xmlns:a16="http://schemas.microsoft.com/office/drawing/2014/main" val="4217139424"/>
                  </a:ext>
                </a:extLst>
              </a:tr>
              <a:tr h="704794">
                <a:tc>
                  <a:txBody>
                    <a:bodyPr/>
                    <a:lstStyle/>
                    <a:p>
                      <a:pPr algn="l" fontAlgn="base">
                        <a:lnSpc>
                          <a:spcPts val="1425"/>
                        </a:lnSpc>
                        <a:buNone/>
                      </a:pPr>
                      <a:r>
                        <a:rPr lang="en-US" sz="1200" b="1" i="0" u="none" strike="noStrike">
                          <a:solidFill>
                            <a:srgbClr val="000000"/>
                          </a:solidFill>
                          <a:effectLst/>
                          <a:latin typeface="Inter" panose="02000503000000020004" pitchFamily="2" charset="0"/>
                        </a:rPr>
                        <a:t>Cincinnati</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8763" cap="flat" cmpd="sng" algn="ctr">
                      <a:solidFill>
                        <a:srgbClr val="CDCFFF"/>
                      </a:solidFill>
                      <a:prstDash val="solid"/>
                      <a:round/>
                      <a:headEnd type="none" w="med" len="med"/>
                      <a:tailEnd type="none" w="med" len="med"/>
                    </a:lnL>
                    <a:lnR w="8763" cap="flat" cmpd="sng" algn="ctr">
                      <a:solidFill>
                        <a:srgbClr val="CDCFFF"/>
                      </a:solidFill>
                      <a:prstDash val="solid"/>
                      <a:round/>
                      <a:headEnd type="none" w="med" len="med"/>
                      <a:tailEnd type="none" w="med" len="med"/>
                    </a:lnR>
                    <a:lnT w="8763" cap="flat" cmpd="sng" algn="ctr">
                      <a:solidFill>
                        <a:srgbClr val="CDCFFF"/>
                      </a:solidFill>
                      <a:prstDash val="solid"/>
                      <a:round/>
                      <a:headEnd type="none" w="med" len="med"/>
                      <a:tailEnd type="none" w="med" len="med"/>
                    </a:lnT>
                    <a:lnB w="8763" cap="flat" cmpd="sng" algn="ctr">
                      <a:solidFill>
                        <a:srgbClr val="CDCFFF"/>
                      </a:solidFill>
                      <a:prstDash val="solid"/>
                      <a:round/>
                      <a:headEnd type="none" w="med" len="med"/>
                      <a:tailEnd type="none" w="med" len="med"/>
                    </a:lnB>
                    <a:noFill/>
                  </a:tcPr>
                </a:tc>
                <a:tc>
                  <a:txBody>
                    <a:bodyPr/>
                    <a:lstStyle/>
                    <a:p>
                      <a:pPr algn="ctr" fontAlgn="base">
                        <a:lnSpc>
                          <a:spcPts val="1425"/>
                        </a:lnSpc>
                        <a:buNone/>
                      </a:pPr>
                      <a:r>
                        <a:rPr lang="en-US" sz="1200" b="0" i="0" u="none" strike="noStrike">
                          <a:solidFill>
                            <a:srgbClr val="000000"/>
                          </a:solidFill>
                          <a:effectLst/>
                          <a:latin typeface="Inter" panose="02000503000000020004" pitchFamily="2" charset="0"/>
                        </a:rPr>
                        <a:t>1,040</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8763" cap="flat" cmpd="sng" algn="ctr">
                      <a:solidFill>
                        <a:srgbClr val="CDCFFF"/>
                      </a:solidFill>
                      <a:prstDash val="solid"/>
                      <a:round/>
                      <a:headEnd type="none" w="med" len="med"/>
                      <a:tailEnd type="none" w="med" len="med"/>
                    </a:lnL>
                    <a:lnR w="8763" cap="flat" cmpd="sng" algn="ctr">
                      <a:solidFill>
                        <a:srgbClr val="CDCFFF"/>
                      </a:solidFill>
                      <a:prstDash val="solid"/>
                      <a:round/>
                      <a:headEnd type="none" w="med" len="med"/>
                      <a:tailEnd type="none" w="med" len="med"/>
                    </a:lnR>
                    <a:lnT w="8763" cap="flat" cmpd="sng" algn="ctr">
                      <a:solidFill>
                        <a:srgbClr val="CDCFFF"/>
                      </a:solidFill>
                      <a:prstDash val="solid"/>
                      <a:round/>
                      <a:headEnd type="none" w="med" len="med"/>
                      <a:tailEnd type="none" w="med" len="med"/>
                    </a:lnT>
                    <a:lnB w="8763" cap="flat" cmpd="sng" algn="ctr">
                      <a:solidFill>
                        <a:srgbClr val="CDCFFF"/>
                      </a:solidFill>
                      <a:prstDash val="solid"/>
                      <a:round/>
                      <a:headEnd type="none" w="med" len="med"/>
                      <a:tailEnd type="none" w="med" len="med"/>
                    </a:lnB>
                    <a:solidFill>
                      <a:srgbClr val="ADBFFF"/>
                    </a:solidFill>
                  </a:tcPr>
                </a:tc>
                <a:tc>
                  <a:txBody>
                    <a:bodyPr/>
                    <a:lstStyle/>
                    <a:p>
                      <a:pPr algn="ctr" fontAlgn="base">
                        <a:lnSpc>
                          <a:spcPts val="1425"/>
                        </a:lnSpc>
                        <a:buNone/>
                      </a:pPr>
                      <a:r>
                        <a:rPr lang="en-US" sz="1200" b="0" i="0" u="none" strike="noStrike">
                          <a:solidFill>
                            <a:srgbClr val="000000"/>
                          </a:solidFill>
                          <a:effectLst/>
                          <a:latin typeface="Inter" panose="02000503000000020004" pitchFamily="2" charset="0"/>
                        </a:rPr>
                        <a:t>430</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8763" cap="flat" cmpd="sng" algn="ctr">
                      <a:solidFill>
                        <a:srgbClr val="CDCFFF"/>
                      </a:solidFill>
                      <a:prstDash val="solid"/>
                      <a:round/>
                      <a:headEnd type="none" w="med" len="med"/>
                      <a:tailEnd type="none" w="med" len="med"/>
                    </a:lnL>
                    <a:lnR w="8763" cap="flat" cmpd="sng" algn="ctr">
                      <a:solidFill>
                        <a:srgbClr val="CDCFFF"/>
                      </a:solidFill>
                      <a:prstDash val="solid"/>
                      <a:round/>
                      <a:headEnd type="none" w="med" len="med"/>
                      <a:tailEnd type="none" w="med" len="med"/>
                    </a:lnR>
                    <a:lnT w="8763" cap="flat" cmpd="sng" algn="ctr">
                      <a:solidFill>
                        <a:srgbClr val="CDCFFF"/>
                      </a:solidFill>
                      <a:prstDash val="solid"/>
                      <a:round/>
                      <a:headEnd type="none" w="med" len="med"/>
                      <a:tailEnd type="none" w="med" len="med"/>
                    </a:lnT>
                    <a:lnB w="8763" cap="flat" cmpd="sng" algn="ctr">
                      <a:solidFill>
                        <a:srgbClr val="CDCFFF"/>
                      </a:solidFill>
                      <a:prstDash val="solid"/>
                      <a:round/>
                      <a:headEnd type="none" w="med" len="med"/>
                      <a:tailEnd type="none" w="med" len="med"/>
                    </a:lnB>
                    <a:noFill/>
                  </a:tcPr>
                </a:tc>
                <a:tc>
                  <a:txBody>
                    <a:bodyPr/>
                    <a:lstStyle/>
                    <a:p>
                      <a:pPr algn="ctr" fontAlgn="base">
                        <a:lnSpc>
                          <a:spcPts val="1425"/>
                        </a:lnSpc>
                        <a:buNone/>
                      </a:pPr>
                      <a:r>
                        <a:rPr lang="en-US" sz="1200" b="0" i="0" u="none" strike="noStrike">
                          <a:solidFill>
                            <a:srgbClr val="000000"/>
                          </a:solidFill>
                          <a:effectLst/>
                          <a:latin typeface="Inter" panose="02000503000000020004" pitchFamily="2" charset="0"/>
                        </a:rPr>
                        <a:t>80</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8763" cap="flat" cmpd="sng" algn="ctr">
                      <a:solidFill>
                        <a:srgbClr val="CDCFFF"/>
                      </a:solidFill>
                      <a:prstDash val="solid"/>
                      <a:round/>
                      <a:headEnd type="none" w="med" len="med"/>
                      <a:tailEnd type="none" w="med" len="med"/>
                    </a:lnL>
                    <a:lnR w="8763" cap="flat" cmpd="sng" algn="ctr">
                      <a:solidFill>
                        <a:srgbClr val="CDCFFF"/>
                      </a:solidFill>
                      <a:prstDash val="solid"/>
                      <a:round/>
                      <a:headEnd type="none" w="med" len="med"/>
                      <a:tailEnd type="none" w="med" len="med"/>
                    </a:lnR>
                    <a:lnT w="8763" cap="flat" cmpd="sng" algn="ctr">
                      <a:solidFill>
                        <a:srgbClr val="CDCFFF"/>
                      </a:solidFill>
                      <a:prstDash val="solid"/>
                      <a:round/>
                      <a:headEnd type="none" w="med" len="med"/>
                      <a:tailEnd type="none" w="med" len="med"/>
                    </a:lnT>
                    <a:lnB w="8763" cap="flat" cmpd="sng" algn="ctr">
                      <a:solidFill>
                        <a:srgbClr val="CDCFFF"/>
                      </a:solidFill>
                      <a:prstDash val="solid"/>
                      <a:round/>
                      <a:headEnd type="none" w="med" len="med"/>
                      <a:tailEnd type="none" w="med" len="med"/>
                    </a:lnB>
                    <a:noFill/>
                  </a:tcPr>
                </a:tc>
                <a:tc>
                  <a:txBody>
                    <a:bodyPr/>
                    <a:lstStyle/>
                    <a:p>
                      <a:pPr algn="ctr" fontAlgn="base">
                        <a:lnSpc>
                          <a:spcPts val="1425"/>
                        </a:lnSpc>
                        <a:buNone/>
                      </a:pPr>
                      <a:r>
                        <a:rPr lang="en-US" sz="1200" b="0" i="0" u="none" strike="noStrike">
                          <a:solidFill>
                            <a:srgbClr val="000000"/>
                          </a:solidFill>
                          <a:effectLst/>
                          <a:latin typeface="Inter" panose="02000503000000020004" pitchFamily="2" charset="0"/>
                        </a:rPr>
                        <a:t>530</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8763" cap="flat" cmpd="sng" algn="ctr">
                      <a:solidFill>
                        <a:srgbClr val="CDCFFF"/>
                      </a:solidFill>
                      <a:prstDash val="solid"/>
                      <a:round/>
                      <a:headEnd type="none" w="med" len="med"/>
                      <a:tailEnd type="none" w="med" len="med"/>
                    </a:lnL>
                    <a:lnR w="8763" cap="flat" cmpd="sng" algn="ctr">
                      <a:solidFill>
                        <a:srgbClr val="CDCFFF"/>
                      </a:solidFill>
                      <a:prstDash val="solid"/>
                      <a:round/>
                      <a:headEnd type="none" w="med" len="med"/>
                      <a:tailEnd type="none" w="med" len="med"/>
                    </a:lnR>
                    <a:lnT w="8763" cap="flat" cmpd="sng" algn="ctr">
                      <a:solidFill>
                        <a:srgbClr val="CDCFFF"/>
                      </a:solidFill>
                      <a:prstDash val="solid"/>
                      <a:round/>
                      <a:headEnd type="none" w="med" len="med"/>
                      <a:tailEnd type="none" w="med" len="med"/>
                    </a:lnT>
                    <a:lnB w="8763" cap="flat" cmpd="sng" algn="ctr">
                      <a:solidFill>
                        <a:srgbClr val="CDCFFF"/>
                      </a:solidFill>
                      <a:prstDash val="solid"/>
                      <a:round/>
                      <a:headEnd type="none" w="med" len="med"/>
                      <a:tailEnd type="none" w="med" len="med"/>
                    </a:lnB>
                    <a:noFill/>
                  </a:tcPr>
                </a:tc>
                <a:tc>
                  <a:txBody>
                    <a:bodyPr/>
                    <a:lstStyle/>
                    <a:p>
                      <a:pPr algn="ctr" fontAlgn="base">
                        <a:lnSpc>
                          <a:spcPts val="1425"/>
                        </a:lnSpc>
                        <a:buNone/>
                      </a:pPr>
                      <a:r>
                        <a:rPr lang="en-US" sz="1200" b="0" i="0" u="none" strike="noStrike">
                          <a:solidFill>
                            <a:srgbClr val="000000"/>
                          </a:solidFill>
                          <a:effectLst/>
                          <a:latin typeface="Inter" panose="02000503000000020004" pitchFamily="2" charset="0"/>
                        </a:rPr>
                        <a:t>Less than 20</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8763" cap="flat" cmpd="sng" algn="ctr">
                      <a:solidFill>
                        <a:srgbClr val="CDCFFF"/>
                      </a:solidFill>
                      <a:prstDash val="solid"/>
                      <a:round/>
                      <a:headEnd type="none" w="med" len="med"/>
                      <a:tailEnd type="none" w="med" len="med"/>
                    </a:lnL>
                    <a:lnR w="8763" cap="flat" cmpd="sng" algn="ctr">
                      <a:solidFill>
                        <a:srgbClr val="CDCFFF"/>
                      </a:solidFill>
                      <a:prstDash val="solid"/>
                      <a:round/>
                      <a:headEnd type="none" w="med" len="med"/>
                      <a:tailEnd type="none" w="med" len="med"/>
                    </a:lnR>
                    <a:lnT w="8763" cap="flat" cmpd="sng" algn="ctr">
                      <a:solidFill>
                        <a:srgbClr val="CDCFFF"/>
                      </a:solidFill>
                      <a:prstDash val="solid"/>
                      <a:round/>
                      <a:headEnd type="none" w="med" len="med"/>
                      <a:tailEnd type="none" w="med" len="med"/>
                    </a:lnT>
                    <a:lnB w="8763" cap="flat" cmpd="sng" algn="ctr">
                      <a:solidFill>
                        <a:srgbClr val="CDCFFF"/>
                      </a:solidFill>
                      <a:prstDash val="solid"/>
                      <a:round/>
                      <a:headEnd type="none" w="med" len="med"/>
                      <a:tailEnd type="none" w="med" len="med"/>
                    </a:lnB>
                    <a:noFill/>
                  </a:tcPr>
                </a:tc>
                <a:extLst>
                  <a:ext uri="{0D108BD9-81ED-4DB2-BD59-A6C34878D82A}">
                    <a16:rowId xmlns:a16="http://schemas.microsoft.com/office/drawing/2014/main" val="2174706598"/>
                  </a:ext>
                </a:extLst>
              </a:tr>
              <a:tr h="704794">
                <a:tc>
                  <a:txBody>
                    <a:bodyPr/>
                    <a:lstStyle/>
                    <a:p>
                      <a:pPr algn="l" fontAlgn="base">
                        <a:lnSpc>
                          <a:spcPts val="1425"/>
                        </a:lnSpc>
                        <a:buNone/>
                      </a:pPr>
                      <a:r>
                        <a:rPr lang="en-US" sz="1200" b="1" i="0" u="none" strike="noStrike">
                          <a:solidFill>
                            <a:srgbClr val="000000"/>
                          </a:solidFill>
                          <a:effectLst/>
                          <a:latin typeface="Inter" panose="02000503000000020004" pitchFamily="2" charset="0"/>
                        </a:rPr>
                        <a:t>Fayetteville-Springdale-Rogers</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8763" cap="flat" cmpd="sng" algn="ctr">
                      <a:solidFill>
                        <a:srgbClr val="CDCFFF"/>
                      </a:solidFill>
                      <a:prstDash val="solid"/>
                      <a:round/>
                      <a:headEnd type="none" w="med" len="med"/>
                      <a:tailEnd type="none" w="med" len="med"/>
                    </a:lnL>
                    <a:lnR w="8763" cap="flat" cmpd="sng" algn="ctr">
                      <a:solidFill>
                        <a:srgbClr val="CDCFFF"/>
                      </a:solidFill>
                      <a:prstDash val="solid"/>
                      <a:round/>
                      <a:headEnd type="none" w="med" len="med"/>
                      <a:tailEnd type="none" w="med" len="med"/>
                    </a:lnR>
                    <a:lnT w="8763" cap="flat" cmpd="sng" algn="ctr">
                      <a:solidFill>
                        <a:srgbClr val="CDCFFF"/>
                      </a:solidFill>
                      <a:prstDash val="solid"/>
                      <a:round/>
                      <a:headEnd type="none" w="med" len="med"/>
                      <a:tailEnd type="none" w="med" len="med"/>
                    </a:lnT>
                    <a:lnB w="8763" cap="flat" cmpd="sng" algn="ctr">
                      <a:solidFill>
                        <a:srgbClr val="CDCFFF"/>
                      </a:solidFill>
                      <a:prstDash val="solid"/>
                      <a:round/>
                      <a:headEnd type="none" w="med" len="med"/>
                      <a:tailEnd type="none" w="med" len="med"/>
                    </a:lnB>
                    <a:noFill/>
                  </a:tcPr>
                </a:tc>
                <a:tc>
                  <a:txBody>
                    <a:bodyPr/>
                    <a:lstStyle/>
                    <a:p>
                      <a:pPr algn="ctr" fontAlgn="base">
                        <a:lnSpc>
                          <a:spcPts val="1425"/>
                        </a:lnSpc>
                        <a:buNone/>
                      </a:pPr>
                      <a:r>
                        <a:rPr lang="en-US" sz="1200" b="0" i="0" u="none" strike="noStrike">
                          <a:solidFill>
                            <a:srgbClr val="000000"/>
                          </a:solidFill>
                          <a:effectLst/>
                          <a:latin typeface="Inter" panose="02000503000000020004" pitchFamily="2" charset="0"/>
                        </a:rPr>
                        <a:t>1,050</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8763" cap="flat" cmpd="sng" algn="ctr">
                      <a:solidFill>
                        <a:srgbClr val="CDCFFF"/>
                      </a:solidFill>
                      <a:prstDash val="solid"/>
                      <a:round/>
                      <a:headEnd type="none" w="med" len="med"/>
                      <a:tailEnd type="none" w="med" len="med"/>
                    </a:lnL>
                    <a:lnR w="8763" cap="flat" cmpd="sng" algn="ctr">
                      <a:solidFill>
                        <a:srgbClr val="CDCFFF"/>
                      </a:solidFill>
                      <a:prstDash val="solid"/>
                      <a:round/>
                      <a:headEnd type="none" w="med" len="med"/>
                      <a:tailEnd type="none" w="med" len="med"/>
                    </a:lnR>
                    <a:lnT w="8763" cap="flat" cmpd="sng" algn="ctr">
                      <a:solidFill>
                        <a:srgbClr val="CDCFFF"/>
                      </a:solidFill>
                      <a:prstDash val="solid"/>
                      <a:round/>
                      <a:headEnd type="none" w="med" len="med"/>
                      <a:tailEnd type="none" w="med" len="med"/>
                    </a:lnT>
                    <a:lnB w="8763" cap="flat" cmpd="sng" algn="ctr">
                      <a:solidFill>
                        <a:srgbClr val="CDCFFF"/>
                      </a:solidFill>
                      <a:prstDash val="solid"/>
                      <a:round/>
                      <a:headEnd type="none" w="med" len="med"/>
                      <a:tailEnd type="none" w="med" len="med"/>
                    </a:lnB>
                    <a:solidFill>
                      <a:srgbClr val="ADBFFF"/>
                    </a:solidFill>
                  </a:tcPr>
                </a:tc>
                <a:tc>
                  <a:txBody>
                    <a:bodyPr/>
                    <a:lstStyle/>
                    <a:p>
                      <a:pPr algn="ctr" fontAlgn="base">
                        <a:lnSpc>
                          <a:spcPts val="1425"/>
                        </a:lnSpc>
                        <a:buNone/>
                      </a:pPr>
                      <a:r>
                        <a:rPr lang="en-US" sz="1200" b="0" i="0" u="none" strike="noStrike">
                          <a:solidFill>
                            <a:srgbClr val="000000"/>
                          </a:solidFill>
                          <a:effectLst/>
                          <a:latin typeface="Inter" panose="02000503000000020004" pitchFamily="2" charset="0"/>
                        </a:rPr>
                        <a:t>550</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8763" cap="flat" cmpd="sng" algn="ctr">
                      <a:solidFill>
                        <a:srgbClr val="CDCFFF"/>
                      </a:solidFill>
                      <a:prstDash val="solid"/>
                      <a:round/>
                      <a:headEnd type="none" w="med" len="med"/>
                      <a:tailEnd type="none" w="med" len="med"/>
                    </a:lnL>
                    <a:lnR w="8763" cap="flat" cmpd="sng" algn="ctr">
                      <a:solidFill>
                        <a:srgbClr val="CDCFFF"/>
                      </a:solidFill>
                      <a:prstDash val="solid"/>
                      <a:round/>
                      <a:headEnd type="none" w="med" len="med"/>
                      <a:tailEnd type="none" w="med" len="med"/>
                    </a:lnR>
                    <a:lnT w="8763" cap="flat" cmpd="sng" algn="ctr">
                      <a:solidFill>
                        <a:srgbClr val="CDCFFF"/>
                      </a:solidFill>
                      <a:prstDash val="solid"/>
                      <a:round/>
                      <a:headEnd type="none" w="med" len="med"/>
                      <a:tailEnd type="none" w="med" len="med"/>
                    </a:lnT>
                    <a:lnB w="8763" cap="flat" cmpd="sng" algn="ctr">
                      <a:solidFill>
                        <a:srgbClr val="CDCFFF"/>
                      </a:solidFill>
                      <a:prstDash val="solid"/>
                      <a:round/>
                      <a:headEnd type="none" w="med" len="med"/>
                      <a:tailEnd type="none" w="med" len="med"/>
                    </a:lnB>
                    <a:noFill/>
                  </a:tcPr>
                </a:tc>
                <a:tc>
                  <a:txBody>
                    <a:bodyPr/>
                    <a:lstStyle/>
                    <a:p>
                      <a:pPr algn="ctr" fontAlgn="base">
                        <a:lnSpc>
                          <a:spcPts val="1425"/>
                        </a:lnSpc>
                        <a:buNone/>
                      </a:pPr>
                      <a:r>
                        <a:rPr lang="en-US" sz="1200" b="0" i="0" u="none" strike="noStrike">
                          <a:solidFill>
                            <a:srgbClr val="000000"/>
                          </a:solidFill>
                          <a:effectLst/>
                          <a:latin typeface="Inter" panose="02000503000000020004" pitchFamily="2" charset="0"/>
                        </a:rPr>
                        <a:t>90</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8763" cap="flat" cmpd="sng" algn="ctr">
                      <a:solidFill>
                        <a:srgbClr val="CDCFFF"/>
                      </a:solidFill>
                      <a:prstDash val="solid"/>
                      <a:round/>
                      <a:headEnd type="none" w="med" len="med"/>
                      <a:tailEnd type="none" w="med" len="med"/>
                    </a:lnL>
                    <a:lnR w="8763" cap="flat" cmpd="sng" algn="ctr">
                      <a:solidFill>
                        <a:srgbClr val="CDCFFF"/>
                      </a:solidFill>
                      <a:prstDash val="solid"/>
                      <a:round/>
                      <a:headEnd type="none" w="med" len="med"/>
                      <a:tailEnd type="none" w="med" len="med"/>
                    </a:lnR>
                    <a:lnT w="8763" cap="flat" cmpd="sng" algn="ctr">
                      <a:solidFill>
                        <a:srgbClr val="CDCFFF"/>
                      </a:solidFill>
                      <a:prstDash val="solid"/>
                      <a:round/>
                      <a:headEnd type="none" w="med" len="med"/>
                      <a:tailEnd type="none" w="med" len="med"/>
                    </a:lnT>
                    <a:lnB w="8763" cap="flat" cmpd="sng" algn="ctr">
                      <a:solidFill>
                        <a:srgbClr val="CDCFFF"/>
                      </a:solidFill>
                      <a:prstDash val="solid"/>
                      <a:round/>
                      <a:headEnd type="none" w="med" len="med"/>
                      <a:tailEnd type="none" w="med" len="med"/>
                    </a:lnB>
                    <a:noFill/>
                  </a:tcPr>
                </a:tc>
                <a:tc>
                  <a:txBody>
                    <a:bodyPr/>
                    <a:lstStyle/>
                    <a:p>
                      <a:pPr algn="ctr" fontAlgn="base">
                        <a:lnSpc>
                          <a:spcPts val="1425"/>
                        </a:lnSpc>
                        <a:buNone/>
                      </a:pPr>
                      <a:r>
                        <a:rPr lang="en-US" sz="1200" b="0" i="0" u="none" strike="noStrike">
                          <a:solidFill>
                            <a:srgbClr val="000000"/>
                          </a:solidFill>
                          <a:effectLst/>
                          <a:latin typeface="Inter" panose="02000503000000020004" pitchFamily="2" charset="0"/>
                        </a:rPr>
                        <a:t>410</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8763" cap="flat" cmpd="sng" algn="ctr">
                      <a:solidFill>
                        <a:srgbClr val="CDCFFF"/>
                      </a:solidFill>
                      <a:prstDash val="solid"/>
                      <a:round/>
                      <a:headEnd type="none" w="med" len="med"/>
                      <a:tailEnd type="none" w="med" len="med"/>
                    </a:lnL>
                    <a:lnR w="8763" cap="flat" cmpd="sng" algn="ctr">
                      <a:solidFill>
                        <a:srgbClr val="CDCFFF"/>
                      </a:solidFill>
                      <a:prstDash val="solid"/>
                      <a:round/>
                      <a:headEnd type="none" w="med" len="med"/>
                      <a:tailEnd type="none" w="med" len="med"/>
                    </a:lnR>
                    <a:lnT w="8763" cap="flat" cmpd="sng" algn="ctr">
                      <a:solidFill>
                        <a:srgbClr val="CDCFFF"/>
                      </a:solidFill>
                      <a:prstDash val="solid"/>
                      <a:round/>
                      <a:headEnd type="none" w="med" len="med"/>
                      <a:tailEnd type="none" w="med" len="med"/>
                    </a:lnT>
                    <a:lnB w="8763" cap="flat" cmpd="sng" algn="ctr">
                      <a:solidFill>
                        <a:srgbClr val="CDCFFF"/>
                      </a:solidFill>
                      <a:prstDash val="solid"/>
                      <a:round/>
                      <a:headEnd type="none" w="med" len="med"/>
                      <a:tailEnd type="none" w="med" len="med"/>
                    </a:lnB>
                    <a:noFill/>
                  </a:tcPr>
                </a:tc>
                <a:tc>
                  <a:txBody>
                    <a:bodyPr/>
                    <a:lstStyle/>
                    <a:p>
                      <a:pPr algn="ctr" fontAlgn="base">
                        <a:lnSpc>
                          <a:spcPts val="1425"/>
                        </a:lnSpc>
                        <a:buNone/>
                      </a:pPr>
                      <a:r>
                        <a:rPr lang="en-US" sz="1200" b="0" i="0" u="none" strike="noStrike">
                          <a:solidFill>
                            <a:srgbClr val="000000"/>
                          </a:solidFill>
                          <a:effectLst/>
                          <a:latin typeface="Inter" panose="02000503000000020004" pitchFamily="2" charset="0"/>
                        </a:rPr>
                        <a:t>Less than 20</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8763" cap="flat" cmpd="sng" algn="ctr">
                      <a:solidFill>
                        <a:srgbClr val="CDCFFF"/>
                      </a:solidFill>
                      <a:prstDash val="solid"/>
                      <a:round/>
                      <a:headEnd type="none" w="med" len="med"/>
                      <a:tailEnd type="none" w="med" len="med"/>
                    </a:lnL>
                    <a:lnR w="8763" cap="flat" cmpd="sng" algn="ctr">
                      <a:solidFill>
                        <a:srgbClr val="CDCFFF"/>
                      </a:solidFill>
                      <a:prstDash val="solid"/>
                      <a:round/>
                      <a:headEnd type="none" w="med" len="med"/>
                      <a:tailEnd type="none" w="med" len="med"/>
                    </a:lnR>
                    <a:lnT w="8763" cap="flat" cmpd="sng" algn="ctr">
                      <a:solidFill>
                        <a:srgbClr val="CDCFFF"/>
                      </a:solidFill>
                      <a:prstDash val="solid"/>
                      <a:round/>
                      <a:headEnd type="none" w="med" len="med"/>
                      <a:tailEnd type="none" w="med" len="med"/>
                    </a:lnT>
                    <a:lnB w="8763" cap="flat" cmpd="sng" algn="ctr">
                      <a:solidFill>
                        <a:srgbClr val="CDCFFF"/>
                      </a:solidFill>
                      <a:prstDash val="solid"/>
                      <a:round/>
                      <a:headEnd type="none" w="med" len="med"/>
                      <a:tailEnd type="none" w="med" len="med"/>
                    </a:lnB>
                    <a:noFill/>
                  </a:tcPr>
                </a:tc>
                <a:extLst>
                  <a:ext uri="{0D108BD9-81ED-4DB2-BD59-A6C34878D82A}">
                    <a16:rowId xmlns:a16="http://schemas.microsoft.com/office/drawing/2014/main" val="762791932"/>
                  </a:ext>
                </a:extLst>
              </a:tr>
            </a:tbl>
          </a:graphicData>
        </a:graphic>
      </p:graphicFrame>
      <p:sp>
        <p:nvSpPr>
          <p:cNvPr id="5" name="Rectangle 1">
            <a:extLst>
              <a:ext uri="{FF2B5EF4-FFF2-40B4-BE49-F238E27FC236}">
                <a16:creationId xmlns:a16="http://schemas.microsoft.com/office/drawing/2014/main" id="{95ED2934-DF56-F26F-97C9-4BFE156832F1}"/>
              </a:ext>
            </a:extLst>
          </p:cNvPr>
          <p:cNvSpPr>
            <a:spLocks noChangeArrowheads="1"/>
          </p:cNvSpPr>
          <p:nvPr/>
        </p:nvSpPr>
        <p:spPr bwMode="auto">
          <a:xfrm flipV="1">
            <a:off x="665195" y="1881235"/>
            <a:ext cx="14010043" cy="656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44748111"/>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713BD-408F-D33A-B672-D4DD52C048EF}"/>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2A078219-1171-9997-C316-CFC7E91055EA}"/>
              </a:ext>
            </a:extLst>
          </p:cNvPr>
          <p:cNvSpPr>
            <a:spLocks noGrp="1"/>
          </p:cNvSpPr>
          <p:nvPr>
            <p:ph type="body" sz="quarter" idx="10"/>
          </p:nvPr>
        </p:nvSpPr>
        <p:spPr/>
        <p:txBody>
          <a:bodyPr/>
          <a:lstStyle/>
          <a:p>
            <a:r>
              <a:rPr lang="en-US" sz="6600"/>
              <a:t>Talent Supply by Experience</a:t>
            </a:r>
            <a:endParaRPr lang="en-IN" sz="6600"/>
          </a:p>
        </p:txBody>
      </p:sp>
    </p:spTree>
    <p:extLst>
      <p:ext uri="{BB962C8B-B14F-4D97-AF65-F5344CB8AC3E}">
        <p14:creationId xmlns:p14="http://schemas.microsoft.com/office/powerpoint/2010/main" val="3154646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32DFAFF7-1C62-92A0-7F9B-6A5A87B7EE28}"/>
              </a:ext>
            </a:extLst>
          </p:cNvPr>
          <p:cNvSpPr>
            <a:spLocks noGrp="1"/>
          </p:cNvSpPr>
          <p:nvPr>
            <p:ph type="body" sz="quarter" idx="11"/>
          </p:nvPr>
        </p:nvSpPr>
        <p:spPr>
          <a:xfrm>
            <a:off x="771524" y="372561"/>
            <a:ext cx="11217275" cy="650932"/>
          </a:xfrm>
        </p:spPr>
        <p:txBody>
          <a:bodyPr/>
          <a:lstStyle/>
          <a:p>
            <a:r>
              <a:rPr lang="en-US">
                <a:latin typeface="+mj-lt"/>
              </a:rPr>
              <a:t>Talent Supply by Years of Experience   (1/2)                          </a:t>
            </a:r>
          </a:p>
        </p:txBody>
      </p:sp>
      <p:sp>
        <p:nvSpPr>
          <p:cNvPr id="3" name="Slide Number Placeholder 2">
            <a:extLst>
              <a:ext uri="{FF2B5EF4-FFF2-40B4-BE49-F238E27FC236}">
                <a16:creationId xmlns:a16="http://schemas.microsoft.com/office/drawing/2014/main" id="{700226E9-AFC8-5802-A2E1-B4CE8A7CE4B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4F46690-C25B-4348-B0C0-019C781764AB}" type="slidenum">
              <a:rPr kumimoji="0" lang="en-US" sz="8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16</a:t>
            </a:fld>
            <a:endParaRPr kumimoji="0" lang="en-US" sz="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aphicFrame>
        <p:nvGraphicFramePr>
          <p:cNvPr id="6" name="Table 5">
            <a:extLst>
              <a:ext uri="{FF2B5EF4-FFF2-40B4-BE49-F238E27FC236}">
                <a16:creationId xmlns:a16="http://schemas.microsoft.com/office/drawing/2014/main" id="{9FF178B6-CD47-1814-2719-C88CDE678BB0}"/>
              </a:ext>
            </a:extLst>
          </p:cNvPr>
          <p:cNvGraphicFramePr>
            <a:graphicFrameLocks noGrp="1"/>
          </p:cNvGraphicFramePr>
          <p:nvPr>
            <p:extLst>
              <p:ext uri="{D42A27DB-BD31-4B8C-83A1-F6EECF244321}">
                <p14:modId xmlns:p14="http://schemas.microsoft.com/office/powerpoint/2010/main" val="3125084529"/>
              </p:ext>
            </p:extLst>
          </p:nvPr>
        </p:nvGraphicFramePr>
        <p:xfrm>
          <a:off x="771523" y="1279165"/>
          <a:ext cx="10956191" cy="4823924"/>
        </p:xfrm>
        <a:graphic>
          <a:graphicData uri="http://schemas.openxmlformats.org/drawingml/2006/table">
            <a:tbl>
              <a:tblPr/>
              <a:tblGrid>
                <a:gridCol w="1529501">
                  <a:extLst>
                    <a:ext uri="{9D8B030D-6E8A-4147-A177-3AD203B41FA5}">
                      <a16:colId xmlns:a16="http://schemas.microsoft.com/office/drawing/2014/main" val="20000"/>
                    </a:ext>
                  </a:extLst>
                </a:gridCol>
                <a:gridCol w="1047410">
                  <a:extLst>
                    <a:ext uri="{9D8B030D-6E8A-4147-A177-3AD203B41FA5}">
                      <a16:colId xmlns:a16="http://schemas.microsoft.com/office/drawing/2014/main" val="786741323"/>
                    </a:ext>
                  </a:extLst>
                </a:gridCol>
                <a:gridCol w="1047410">
                  <a:extLst>
                    <a:ext uri="{9D8B030D-6E8A-4147-A177-3AD203B41FA5}">
                      <a16:colId xmlns:a16="http://schemas.microsoft.com/office/drawing/2014/main" val="3958638969"/>
                    </a:ext>
                  </a:extLst>
                </a:gridCol>
                <a:gridCol w="1047410">
                  <a:extLst>
                    <a:ext uri="{9D8B030D-6E8A-4147-A177-3AD203B41FA5}">
                      <a16:colId xmlns:a16="http://schemas.microsoft.com/office/drawing/2014/main" val="760415011"/>
                    </a:ext>
                  </a:extLst>
                </a:gridCol>
                <a:gridCol w="1047410">
                  <a:extLst>
                    <a:ext uri="{9D8B030D-6E8A-4147-A177-3AD203B41FA5}">
                      <a16:colId xmlns:a16="http://schemas.microsoft.com/office/drawing/2014/main" val="3043720744"/>
                    </a:ext>
                  </a:extLst>
                </a:gridCol>
                <a:gridCol w="1047410">
                  <a:extLst>
                    <a:ext uri="{9D8B030D-6E8A-4147-A177-3AD203B41FA5}">
                      <a16:colId xmlns:a16="http://schemas.microsoft.com/office/drawing/2014/main" val="942903814"/>
                    </a:ext>
                  </a:extLst>
                </a:gridCol>
                <a:gridCol w="1047410">
                  <a:extLst>
                    <a:ext uri="{9D8B030D-6E8A-4147-A177-3AD203B41FA5}">
                      <a16:colId xmlns:a16="http://schemas.microsoft.com/office/drawing/2014/main" val="445002069"/>
                    </a:ext>
                  </a:extLst>
                </a:gridCol>
                <a:gridCol w="1047410">
                  <a:extLst>
                    <a:ext uri="{9D8B030D-6E8A-4147-A177-3AD203B41FA5}">
                      <a16:colId xmlns:a16="http://schemas.microsoft.com/office/drawing/2014/main" val="308595994"/>
                    </a:ext>
                  </a:extLst>
                </a:gridCol>
                <a:gridCol w="1047410">
                  <a:extLst>
                    <a:ext uri="{9D8B030D-6E8A-4147-A177-3AD203B41FA5}">
                      <a16:colId xmlns:a16="http://schemas.microsoft.com/office/drawing/2014/main" val="3339359062"/>
                    </a:ext>
                  </a:extLst>
                </a:gridCol>
                <a:gridCol w="1047410">
                  <a:extLst>
                    <a:ext uri="{9D8B030D-6E8A-4147-A177-3AD203B41FA5}">
                      <a16:colId xmlns:a16="http://schemas.microsoft.com/office/drawing/2014/main" val="1927432266"/>
                    </a:ext>
                  </a:extLst>
                </a:gridCol>
              </a:tblGrid>
              <a:tr h="821368">
                <a:tc rowSpan="2">
                  <a:txBody>
                    <a:bodyPr/>
                    <a:lstStyle/>
                    <a:p>
                      <a:pPr marL="0" indent="0" algn="l" defTabSz="914400" rtl="0" eaLnBrk="1" fontAlgn="b" latinLnBrk="0" hangingPunct="1"/>
                      <a:r>
                        <a:rPr lang="en-US" sz="1200" b="1" i="0" u="none" strike="noStrike" kern="1200">
                          <a:solidFill>
                            <a:srgbClr val="FFFFFF"/>
                          </a:solidFill>
                          <a:effectLst/>
                          <a:latin typeface="+mn-lt"/>
                          <a:ea typeface="+mn-ea"/>
                          <a:cs typeface="Arial" panose="020B0604020202020204" pitchFamily="34" charset="0"/>
                        </a:rPr>
                        <a:t>Location</a:t>
                      </a:r>
                    </a:p>
                  </a:txBody>
                  <a:tcPr marT="91440" marB="9144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120055"/>
                    </a:solidFill>
                  </a:tcPr>
                </a:tc>
                <a:tc gridSpan="3">
                  <a:txBody>
                    <a:bodyPr/>
                    <a:lstStyle/>
                    <a:p>
                      <a:pPr marL="0" indent="0" algn="ctr" defTabSz="914400" rtl="0" eaLnBrk="1" fontAlgn="b" latinLnBrk="0" hangingPunct="1"/>
                      <a:r>
                        <a:rPr lang="en-IN" sz="1200" b="1" i="0" u="none" strike="noStrike" kern="1200">
                          <a:solidFill>
                            <a:srgbClr val="FFFFFF"/>
                          </a:solidFill>
                          <a:effectLst/>
                          <a:latin typeface="+mn-lt"/>
                          <a:ea typeface="+mn-ea"/>
                          <a:cs typeface="Arial" panose="020B0604020202020204" pitchFamily="34" charset="0"/>
                        </a:rPr>
                        <a:t>Role 1: Commercial</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120055"/>
                    </a:solidFill>
                  </a:tcPr>
                </a:tc>
                <a:tc hMerge="1">
                  <a:txBody>
                    <a:bodyPr/>
                    <a:lstStyle/>
                    <a:p>
                      <a:endParaRPr lang="en-IN"/>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856"/>
                    </a:solidFill>
                  </a:tcPr>
                </a:tc>
                <a:tc hMerge="1">
                  <a:txBody>
                    <a:bodyPr/>
                    <a:lstStyle/>
                    <a:p>
                      <a:pPr algn="ctr" fontAlgn="b"/>
                      <a:endParaRPr lang="en-IN" sz="1100" b="1" i="0" u="none" strike="noStrike">
                        <a:solidFill>
                          <a:schemeClr val="bg1"/>
                        </a:solidFill>
                        <a:effectLst/>
                        <a:latin typeface="Arial" panose="020B0604020202020204" pitchFamily="34" charset="0"/>
                      </a:endParaRP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120055"/>
                    </a:solidFill>
                  </a:tcPr>
                </a:tc>
                <a:tc gridSpan="3">
                  <a:txBody>
                    <a:bodyPr/>
                    <a:lstStyle/>
                    <a:p>
                      <a:pPr algn="ctr" rtl="0" fontAlgn="base">
                        <a:lnSpc>
                          <a:spcPts val="1350"/>
                        </a:lnSpc>
                        <a:buNone/>
                      </a:pPr>
                      <a:r>
                        <a:rPr lang="en-IN" sz="1200" b="1" i="0" u="none" strike="noStrike" kern="1200">
                          <a:solidFill>
                            <a:srgbClr val="FFFFFF"/>
                          </a:solidFill>
                          <a:effectLst/>
                          <a:latin typeface="+mn-lt"/>
                          <a:ea typeface="+mn-ea"/>
                          <a:cs typeface="Arial" panose="020B0604020202020204" pitchFamily="34" charset="0"/>
                        </a:rPr>
                        <a:t>Role 2: </a:t>
                      </a:r>
                      <a:r>
                        <a:rPr lang="en-US" sz="1200" b="1" i="0" u="none" strike="noStrike">
                          <a:solidFill>
                            <a:srgbClr val="FFFFFF"/>
                          </a:solidFill>
                          <a:effectLst/>
                          <a:latin typeface="Inter Black" panose="02000503000000020004" pitchFamily="2" charset="0"/>
                        </a:rPr>
                        <a:t>Shopper Marketing</a:t>
                      </a:r>
                      <a:r>
                        <a:rPr lang="en-US" sz="1200" b="0" i="0">
                          <a:solidFill>
                            <a:srgbClr val="000000"/>
                          </a:solidFill>
                          <a:effectLst/>
                          <a:latin typeface="Inter Black" panose="02000503000000020004" pitchFamily="2" charset="0"/>
                        </a:rPr>
                        <a:t>​</a:t>
                      </a:r>
                      <a:endParaRPr lang="en-US" sz="1200" b="0" i="0">
                        <a:solidFill>
                          <a:srgbClr val="000000"/>
                        </a:solidFill>
                        <a:effectLst/>
                      </a:endParaRP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120055"/>
                    </a:solidFill>
                  </a:tcPr>
                </a:tc>
                <a:tc hMerge="1">
                  <a:txBody>
                    <a:bodyPr/>
                    <a:lstStyle/>
                    <a:p>
                      <a:endParaRPr lang="en-IN"/>
                    </a:p>
                  </a:txBody>
                  <a:tcPr/>
                </a:tc>
                <a:tc hMerge="1">
                  <a:txBody>
                    <a:bodyPr/>
                    <a:lstStyle/>
                    <a:p>
                      <a:pPr algn="ctr" fontAlgn="b"/>
                      <a:endParaRPr lang="en-IN" sz="1100" b="1" i="0" u="none" strike="noStrike">
                        <a:solidFill>
                          <a:schemeClr val="bg1"/>
                        </a:solidFill>
                        <a:effectLst/>
                        <a:latin typeface="Arial" panose="020B060402020202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856"/>
                    </a:solidFill>
                  </a:tcPr>
                </a:tc>
                <a:tc gridSpan="3">
                  <a:txBody>
                    <a:bodyPr/>
                    <a:lstStyle/>
                    <a:p>
                      <a:pPr algn="ctr" rtl="0" fontAlgn="base">
                        <a:lnSpc>
                          <a:spcPts val="1350"/>
                        </a:lnSpc>
                        <a:buNone/>
                      </a:pPr>
                      <a:r>
                        <a:rPr lang="en-US" sz="1200" b="1" i="0" u="none" strike="noStrike">
                          <a:solidFill>
                            <a:srgbClr val="FFFFFF"/>
                          </a:solidFill>
                          <a:effectLst/>
                          <a:latin typeface="Inter Black" panose="02000503000000020004" pitchFamily="2" charset="0"/>
                        </a:rPr>
                        <a:t>Role 3: Insights</a:t>
                      </a:r>
                      <a:r>
                        <a:rPr lang="en-US" sz="1200" b="0" i="0">
                          <a:solidFill>
                            <a:srgbClr val="000000"/>
                          </a:solidFill>
                          <a:effectLst/>
                          <a:latin typeface="Inter Black" panose="02000503000000020004" pitchFamily="2" charset="0"/>
                        </a:rPr>
                        <a:t>​</a:t>
                      </a:r>
                      <a:endParaRPr lang="en-US" sz="1200" b="0" i="0">
                        <a:solidFill>
                          <a:srgbClr val="000000"/>
                        </a:solidFill>
                        <a:effectLst/>
                      </a:endParaRP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120055"/>
                    </a:solidFill>
                  </a:tcPr>
                </a:tc>
                <a:tc hMerge="1">
                  <a:txBody>
                    <a:bodyPr/>
                    <a:lstStyle/>
                    <a:p>
                      <a:endParaRPr lang="en-IN"/>
                    </a:p>
                  </a:txBody>
                  <a:tcPr/>
                </a:tc>
                <a:tc hMerge="1">
                  <a:txBody>
                    <a:bodyPr/>
                    <a:lstStyle/>
                    <a:p>
                      <a:pPr algn="ctr" fontAlgn="b"/>
                      <a:endParaRPr lang="en-IN" sz="1100" b="1" i="0" u="none" strike="noStrike">
                        <a:solidFill>
                          <a:schemeClr val="bg1"/>
                        </a:solidFill>
                        <a:effectLst/>
                        <a:latin typeface="Arial" panose="020B060402020202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856"/>
                    </a:solidFill>
                  </a:tcPr>
                </a:tc>
                <a:extLst>
                  <a:ext uri="{0D108BD9-81ED-4DB2-BD59-A6C34878D82A}">
                    <a16:rowId xmlns:a16="http://schemas.microsoft.com/office/drawing/2014/main" val="10000"/>
                  </a:ext>
                </a:extLst>
              </a:tr>
              <a:tr h="651653">
                <a:tc vMerge="1">
                  <a:txBody>
                    <a:bodyPr/>
                    <a:lstStyle/>
                    <a:p>
                      <a:pPr marL="182880" indent="0" algn="ctr" rtl="0" fontAlgn="b"/>
                      <a:endParaRPr lang="en-US" sz="1100" b="1" i="0" u="none" strike="noStrike">
                        <a:solidFill>
                          <a:schemeClr val="bg1"/>
                        </a:solidFill>
                        <a:effectLst/>
                        <a:latin typeface="+mn-lt"/>
                        <a:cs typeface="Arial"/>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856"/>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1" i="0" u="none" strike="noStrike" kern="1200">
                          <a:solidFill>
                            <a:srgbClr val="FFFFFF"/>
                          </a:solidFill>
                          <a:effectLst/>
                          <a:latin typeface="+mn-lt"/>
                          <a:ea typeface="+mn-ea"/>
                          <a:cs typeface="Arial" panose="020B0604020202020204" pitchFamily="34" charset="0"/>
                        </a:rPr>
                        <a:t>0-2 YoE</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4503FF"/>
                    </a:solidFill>
                  </a:tcPr>
                </a:tc>
                <a:tc>
                  <a:txBody>
                    <a:bodyPr/>
                    <a:lstStyle/>
                    <a:p>
                      <a:pPr marL="0" indent="0" algn="ctr" defTabSz="914400" rtl="0" eaLnBrk="1" fontAlgn="b" latinLnBrk="0" hangingPunct="1"/>
                      <a:r>
                        <a:rPr lang="en-US" sz="1100" b="1" i="0" u="none" strike="noStrike" kern="1200">
                          <a:solidFill>
                            <a:srgbClr val="FFFFFF"/>
                          </a:solidFill>
                          <a:effectLst/>
                          <a:latin typeface="+mn-lt"/>
                          <a:ea typeface="+mn-ea"/>
                          <a:cs typeface="Arial" panose="020B0604020202020204" pitchFamily="34" charset="0"/>
                        </a:rPr>
                        <a:t>3-7 YoE</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4503FF"/>
                    </a:solidFill>
                  </a:tcPr>
                </a:tc>
                <a:tc>
                  <a:txBody>
                    <a:bodyPr/>
                    <a:lstStyle/>
                    <a:p>
                      <a:pPr marL="0" indent="0" algn="ctr" defTabSz="914400" rtl="0" eaLnBrk="1" fontAlgn="b" latinLnBrk="0" hangingPunct="1"/>
                      <a:r>
                        <a:rPr lang="en-US" sz="1100" b="1" i="0" u="none" strike="noStrike" kern="1200">
                          <a:solidFill>
                            <a:srgbClr val="FFFFFF"/>
                          </a:solidFill>
                          <a:effectLst/>
                          <a:latin typeface="+mn-lt"/>
                          <a:ea typeface="+mn-ea"/>
                          <a:cs typeface="Arial" panose="020B0604020202020204" pitchFamily="34" charset="0"/>
                        </a:rPr>
                        <a:t>8 and above YoE</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4503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1" i="0" u="none" strike="noStrike" kern="1200">
                          <a:solidFill>
                            <a:srgbClr val="FFFFFF"/>
                          </a:solidFill>
                          <a:effectLst/>
                          <a:latin typeface="+mn-lt"/>
                          <a:ea typeface="+mn-ea"/>
                          <a:cs typeface="Arial" panose="020B0604020202020204" pitchFamily="34" charset="0"/>
                        </a:rPr>
                        <a:t>0-2 YoE</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4503FF"/>
                    </a:solidFill>
                  </a:tcPr>
                </a:tc>
                <a:tc>
                  <a:txBody>
                    <a:bodyPr/>
                    <a:lstStyle/>
                    <a:p>
                      <a:pPr marL="0" indent="0" algn="ctr" defTabSz="914400" rtl="0" eaLnBrk="1" fontAlgn="b" latinLnBrk="0" hangingPunct="1"/>
                      <a:r>
                        <a:rPr lang="en-US" sz="1100" b="1" i="0" u="none" strike="noStrike" kern="1200">
                          <a:solidFill>
                            <a:srgbClr val="FFFFFF"/>
                          </a:solidFill>
                          <a:effectLst/>
                          <a:latin typeface="+mn-lt"/>
                          <a:ea typeface="+mn-ea"/>
                          <a:cs typeface="Arial" panose="020B0604020202020204" pitchFamily="34" charset="0"/>
                        </a:rPr>
                        <a:t>3-7 YoE</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4503FF"/>
                    </a:solidFill>
                  </a:tcPr>
                </a:tc>
                <a:tc>
                  <a:txBody>
                    <a:bodyPr/>
                    <a:lstStyle/>
                    <a:p>
                      <a:pPr marL="0" indent="0" algn="ctr" defTabSz="914400" rtl="0" eaLnBrk="1" fontAlgn="b" latinLnBrk="0" hangingPunct="1"/>
                      <a:r>
                        <a:rPr lang="en-US" sz="1100" b="1" i="0" u="none" strike="noStrike" kern="1200">
                          <a:solidFill>
                            <a:srgbClr val="FFFFFF"/>
                          </a:solidFill>
                          <a:effectLst/>
                          <a:latin typeface="+mn-lt"/>
                          <a:ea typeface="+mn-ea"/>
                          <a:cs typeface="Arial" panose="020B0604020202020204" pitchFamily="34" charset="0"/>
                        </a:rPr>
                        <a:t>8 and above YoE</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4503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1" i="0" u="none" strike="noStrike" kern="1200">
                          <a:solidFill>
                            <a:srgbClr val="FFFFFF"/>
                          </a:solidFill>
                          <a:effectLst/>
                          <a:latin typeface="+mn-lt"/>
                          <a:ea typeface="+mn-ea"/>
                          <a:cs typeface="Arial" panose="020B0604020202020204" pitchFamily="34" charset="0"/>
                        </a:rPr>
                        <a:t>0-2 YoE</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4503FF"/>
                    </a:solidFill>
                  </a:tcPr>
                </a:tc>
                <a:tc>
                  <a:txBody>
                    <a:bodyPr/>
                    <a:lstStyle/>
                    <a:p>
                      <a:pPr marL="0" indent="0" algn="ctr" defTabSz="914400" rtl="0" eaLnBrk="1" fontAlgn="b" latinLnBrk="0" hangingPunct="1"/>
                      <a:r>
                        <a:rPr lang="en-US" sz="1100" b="1" i="0" u="none" strike="noStrike" kern="1200">
                          <a:solidFill>
                            <a:srgbClr val="FFFFFF"/>
                          </a:solidFill>
                          <a:effectLst/>
                          <a:latin typeface="+mn-lt"/>
                          <a:ea typeface="+mn-ea"/>
                          <a:cs typeface="Arial" panose="020B0604020202020204" pitchFamily="34" charset="0"/>
                        </a:rPr>
                        <a:t>3-7 YoE</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4503FF"/>
                    </a:solidFill>
                  </a:tcPr>
                </a:tc>
                <a:tc>
                  <a:txBody>
                    <a:bodyPr/>
                    <a:lstStyle/>
                    <a:p>
                      <a:pPr marL="0" indent="0" algn="ctr" defTabSz="914400" rtl="0" eaLnBrk="1" fontAlgn="b" latinLnBrk="0" hangingPunct="1"/>
                      <a:r>
                        <a:rPr lang="en-US" sz="1100" b="1" i="0" u="none" strike="noStrike" kern="1200">
                          <a:solidFill>
                            <a:srgbClr val="FFFFFF"/>
                          </a:solidFill>
                          <a:effectLst/>
                          <a:latin typeface="+mn-lt"/>
                          <a:ea typeface="+mn-ea"/>
                          <a:cs typeface="Arial" panose="020B0604020202020204" pitchFamily="34" charset="0"/>
                        </a:rPr>
                        <a:t>8 and above YoE</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4503FF"/>
                    </a:solidFill>
                  </a:tcPr>
                </a:tc>
                <a:extLst>
                  <a:ext uri="{0D108BD9-81ED-4DB2-BD59-A6C34878D82A}">
                    <a16:rowId xmlns:a16="http://schemas.microsoft.com/office/drawing/2014/main" val="1836218951"/>
                  </a:ext>
                </a:extLst>
              </a:tr>
              <a:tr h="669471">
                <a:tc>
                  <a:txBody>
                    <a:bodyPr/>
                    <a:lstStyle/>
                    <a:p>
                      <a:pPr algn="l" rtl="0" fontAlgn="base">
                        <a:lnSpc>
                          <a:spcPts val="1350"/>
                        </a:lnSpc>
                        <a:buNone/>
                      </a:pPr>
                      <a:r>
                        <a:rPr lang="en-US" sz="1200" b="1" i="0" u="none" strike="noStrike">
                          <a:solidFill>
                            <a:srgbClr val="000000"/>
                          </a:solidFill>
                          <a:effectLst/>
                          <a:latin typeface="Inter" panose="02000503000000020004" pitchFamily="2" charset="0"/>
                        </a:rPr>
                        <a:t>New York-Newark-Jersey City</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13%</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34%</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53%</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28%</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47%</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25%</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9%</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21%</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70%</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69471">
                <a:tc>
                  <a:txBody>
                    <a:bodyPr/>
                    <a:lstStyle/>
                    <a:p>
                      <a:pPr algn="l" rtl="0" fontAlgn="base">
                        <a:lnSpc>
                          <a:spcPts val="1350"/>
                        </a:lnSpc>
                        <a:buNone/>
                      </a:pPr>
                      <a:r>
                        <a:rPr lang="en-US" sz="1200" b="1" i="0" u="none" strike="noStrike">
                          <a:solidFill>
                            <a:srgbClr val="000000"/>
                          </a:solidFill>
                          <a:effectLst/>
                          <a:latin typeface="Inter" panose="02000503000000020004" pitchFamily="2" charset="0"/>
                        </a:rPr>
                        <a:t>Seattle-Tacoma-Bellevue</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14%</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35%</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51%</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29%</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46%</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25%</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10%</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22%</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68%</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91267461"/>
                  </a:ext>
                </a:extLst>
              </a:tr>
              <a:tr h="669471">
                <a:tc>
                  <a:txBody>
                    <a:bodyPr/>
                    <a:lstStyle/>
                    <a:p>
                      <a:pPr algn="l" rtl="0" fontAlgn="base">
                        <a:lnSpc>
                          <a:spcPts val="1350"/>
                        </a:lnSpc>
                        <a:buNone/>
                      </a:pPr>
                      <a:r>
                        <a:rPr lang="en-US" sz="1200" b="1" i="0" u="none" strike="noStrike">
                          <a:solidFill>
                            <a:srgbClr val="000000"/>
                          </a:solidFill>
                          <a:effectLst/>
                          <a:latin typeface="Inter" panose="02000503000000020004" pitchFamily="2" charset="0"/>
                        </a:rPr>
                        <a:t>Minneapolis-St. Paul-Bloomington</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13%</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33%</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54%</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28%</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51%</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21%</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9%</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21%</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70%</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2250341"/>
                  </a:ext>
                </a:extLst>
              </a:tr>
              <a:tr h="669471">
                <a:tc>
                  <a:txBody>
                    <a:bodyPr/>
                    <a:lstStyle/>
                    <a:p>
                      <a:pPr algn="l" rtl="0" fontAlgn="base">
                        <a:lnSpc>
                          <a:spcPts val="1350"/>
                        </a:lnSpc>
                        <a:buNone/>
                      </a:pPr>
                      <a:r>
                        <a:rPr lang="en-US" sz="1200" b="1" i="0" u="none" strike="noStrike">
                          <a:solidFill>
                            <a:srgbClr val="000000"/>
                          </a:solidFill>
                          <a:effectLst/>
                          <a:latin typeface="Inter" panose="02000503000000020004" pitchFamily="2" charset="0"/>
                        </a:rPr>
                        <a:t>Cincinnati</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12%</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31%</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57%</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26%</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46%</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28%</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10%</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29%</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61%</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479303"/>
                  </a:ext>
                </a:extLst>
              </a:tr>
              <a:tr h="673019">
                <a:tc>
                  <a:txBody>
                    <a:bodyPr/>
                    <a:lstStyle/>
                    <a:p>
                      <a:pPr algn="l" rtl="0" fontAlgn="base">
                        <a:lnSpc>
                          <a:spcPts val="1350"/>
                        </a:lnSpc>
                        <a:buNone/>
                      </a:pPr>
                      <a:r>
                        <a:rPr lang="en-US" sz="1200" b="1" i="0" u="none" strike="noStrike">
                          <a:solidFill>
                            <a:srgbClr val="000000"/>
                          </a:solidFill>
                          <a:effectLst/>
                          <a:latin typeface="Inter" panose="02000503000000020004" pitchFamily="2" charset="0"/>
                        </a:rPr>
                        <a:t>Fayetteville-Springdale-Rogers</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10%</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22%</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68%</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20%</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38%</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42%</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8%</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12%</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80%</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41255"/>
                  </a:ext>
                </a:extLst>
              </a:tr>
            </a:tbl>
          </a:graphicData>
        </a:graphic>
      </p:graphicFrame>
      <p:sp>
        <p:nvSpPr>
          <p:cNvPr id="2" name="Text Placeholder 4">
            <a:extLst>
              <a:ext uri="{FF2B5EF4-FFF2-40B4-BE49-F238E27FC236}">
                <a16:creationId xmlns:a16="http://schemas.microsoft.com/office/drawing/2014/main" id="{0130F155-9EA4-80E9-3556-D65867A8267D}"/>
              </a:ext>
            </a:extLst>
          </p:cNvPr>
          <p:cNvSpPr txBox="1">
            <a:spLocks/>
          </p:cNvSpPr>
          <p:nvPr/>
        </p:nvSpPr>
        <p:spPr>
          <a:xfrm>
            <a:off x="771524" y="6281846"/>
            <a:ext cx="11053762" cy="40718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700" b="0" kern="1200" spc="0">
                <a:solidFill>
                  <a:schemeClr val="accent2"/>
                </a:solidFill>
                <a:latin typeface="Inter" panose="02000503000000020004" pitchFamily="2" charset="0"/>
                <a:ea typeface="Inter" panose="02000503000000020004"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lnSpc>
                <a:spcPct val="100000"/>
              </a:lnSpc>
              <a:spcBef>
                <a:spcPct val="0"/>
              </a:spcBef>
              <a:spcAft>
                <a:spcPct val="0"/>
              </a:spcAft>
              <a:buFont typeface="Wingdings" panose="05000000000000000000" pitchFamily="2" charset="2"/>
              <a:buNone/>
              <a:defRPr/>
            </a:pPr>
            <a:r>
              <a:rPr lang="en-US" altLang="en-US" sz="900" b="1">
                <a:solidFill>
                  <a:srgbClr val="000000"/>
                </a:solidFill>
                <a:latin typeface="+mn-lt"/>
                <a:ea typeface="+mn-ea"/>
                <a:cs typeface="Arial" panose="020B0604020202020204" pitchFamily="34" charset="0"/>
              </a:rPr>
              <a:t>Notes</a:t>
            </a:r>
            <a:r>
              <a:rPr lang="en-US" altLang="en-US" sz="900">
                <a:solidFill>
                  <a:srgbClr val="000000"/>
                </a:solidFill>
                <a:latin typeface="+mn-lt"/>
                <a:ea typeface="+mn-ea"/>
                <a:cs typeface="Times New Roman" panose="02020603050405020304" pitchFamily="18" charset="0"/>
              </a:rPr>
              <a:t>: </a:t>
            </a:r>
          </a:p>
          <a:p>
            <a:pPr marL="171450" indent="-171450" eaLnBrk="0" fontAlgn="base" hangingPunct="0">
              <a:lnSpc>
                <a:spcPct val="100000"/>
              </a:lnSpc>
              <a:spcBef>
                <a:spcPct val="0"/>
              </a:spcBef>
              <a:spcAft>
                <a:spcPct val="0"/>
              </a:spcAft>
              <a:buFont typeface="Arial" panose="020B0604020202020204" pitchFamily="34" charset="0"/>
              <a:buChar char="•"/>
              <a:defRPr/>
            </a:pPr>
            <a:r>
              <a:rPr lang="en-US" altLang="en-US" sz="900">
                <a:solidFill>
                  <a:srgbClr val="000000"/>
                </a:solidFill>
                <a:latin typeface="+mn-lt"/>
                <a:ea typeface="+mn-ea"/>
                <a:cs typeface="Times New Roman" panose="02020603050405020304" pitchFamily="18" charset="0"/>
              </a:rPr>
              <a:t>Talent Supply is as of Q2 2024. </a:t>
            </a:r>
            <a:r>
              <a:rPr lang="en-US" sz="900">
                <a:solidFill>
                  <a:srgbClr val="000000"/>
                </a:solidFill>
                <a:latin typeface="+mn-lt"/>
                <a:ea typeface="+mn-ea"/>
              </a:rPr>
              <a:t>The confidence level of the data is 80%-85%</a:t>
            </a:r>
            <a:endParaRPr lang="en-US" altLang="en-US" sz="900">
              <a:solidFill>
                <a:srgbClr val="000000"/>
              </a:solidFill>
              <a:latin typeface="+mn-lt"/>
              <a:ea typeface="+mn-ea"/>
              <a:cs typeface="Times New Roman" panose="02020603050405020304" pitchFamily="18" charset="0"/>
            </a:endParaRPr>
          </a:p>
          <a:p>
            <a:pPr marL="171450" indent="-171450">
              <a:lnSpc>
                <a:spcPct val="100000"/>
              </a:lnSpc>
              <a:spcBef>
                <a:spcPts val="0"/>
              </a:spcBef>
              <a:spcAft>
                <a:spcPts val="100"/>
              </a:spcAft>
              <a:buFont typeface="Arial" panose="020B0604020202020204" pitchFamily="34" charset="0"/>
              <a:buChar char="•"/>
              <a:defRPr/>
            </a:pPr>
            <a:r>
              <a:rPr lang="en-US" sz="900">
                <a:solidFill>
                  <a:srgbClr val="000000"/>
                </a:solidFill>
                <a:latin typeface="+mn-lt"/>
                <a:ea typeface="+mn-ea"/>
              </a:rPr>
              <a:t>Locations are arranged in descending order of cumulative talent supply for all job families combined</a:t>
            </a:r>
          </a:p>
          <a:p>
            <a:pPr>
              <a:lnSpc>
                <a:spcPct val="100000"/>
              </a:lnSpc>
              <a:spcBef>
                <a:spcPts val="0"/>
              </a:spcBef>
              <a:spcAft>
                <a:spcPts val="100"/>
              </a:spcAft>
              <a:defRPr/>
            </a:pPr>
            <a:r>
              <a:rPr lang="en-US" sz="900" b="1" kern="0">
                <a:solidFill>
                  <a:srgbClr val="000000"/>
                </a:solidFill>
                <a:latin typeface="+mn-lt"/>
                <a:ea typeface="+mn-ea"/>
              </a:rPr>
              <a:t>Sources: </a:t>
            </a:r>
            <a:r>
              <a:rPr lang="en-US" sz="900" kern="0">
                <a:solidFill>
                  <a:srgbClr val="000000"/>
                </a:solidFill>
                <a:latin typeface="+mn-lt"/>
                <a:ea typeface="+mn-ea"/>
              </a:rPr>
              <a:t>National labor statistics, , </a:t>
            </a:r>
            <a:r>
              <a:rPr lang="en-US" sz="900">
                <a:solidFill>
                  <a:srgbClr val="000000"/>
                </a:solidFill>
                <a:latin typeface="+mn-lt"/>
                <a:ea typeface="+mn-ea"/>
              </a:rPr>
              <a:t>TalentNeuron Research and Analysis</a:t>
            </a:r>
            <a:r>
              <a:rPr lang="en-US" sz="900" kern="0">
                <a:solidFill>
                  <a:srgbClr val="000000"/>
                </a:solidFill>
                <a:latin typeface="+mn-lt"/>
                <a:ea typeface="+mn-ea"/>
              </a:rPr>
              <a:t> , Public profiles, Secondary Research</a:t>
            </a:r>
          </a:p>
          <a:p>
            <a:pPr>
              <a:lnSpc>
                <a:spcPct val="100000"/>
              </a:lnSpc>
              <a:spcBef>
                <a:spcPts val="0"/>
              </a:spcBef>
              <a:spcAft>
                <a:spcPts val="100"/>
              </a:spcAft>
              <a:defRPr/>
            </a:pPr>
            <a:endParaRPr lang="en-US" sz="900"/>
          </a:p>
        </p:txBody>
      </p:sp>
    </p:spTree>
    <p:extLst>
      <p:ext uri="{BB962C8B-B14F-4D97-AF65-F5344CB8AC3E}">
        <p14:creationId xmlns:p14="http://schemas.microsoft.com/office/powerpoint/2010/main" val="1922151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12A37-504A-C57B-59E6-E23772DF4B7C}"/>
            </a:ext>
          </a:extLst>
        </p:cNvPr>
        <p:cNvGrpSpPr/>
        <p:nvPr/>
      </p:nvGrpSpPr>
      <p:grpSpPr>
        <a:xfrm>
          <a:off x="0" y="0"/>
          <a:ext cx="0" cy="0"/>
          <a:chOff x="0" y="0"/>
          <a:chExt cx="0" cy="0"/>
        </a:xfrm>
      </p:grpSpPr>
      <p:sp>
        <p:nvSpPr>
          <p:cNvPr id="8" name="Text Placeholder 1">
            <a:extLst>
              <a:ext uri="{FF2B5EF4-FFF2-40B4-BE49-F238E27FC236}">
                <a16:creationId xmlns:a16="http://schemas.microsoft.com/office/drawing/2014/main" id="{6E2E7925-6378-09DF-33D8-FB1CAE1EC345}"/>
              </a:ext>
            </a:extLst>
          </p:cNvPr>
          <p:cNvSpPr>
            <a:spLocks noGrp="1"/>
          </p:cNvSpPr>
          <p:nvPr>
            <p:ph type="body" sz="quarter" idx="11"/>
          </p:nvPr>
        </p:nvSpPr>
        <p:spPr>
          <a:xfrm>
            <a:off x="771524" y="372561"/>
            <a:ext cx="11217275" cy="650932"/>
          </a:xfrm>
        </p:spPr>
        <p:txBody>
          <a:bodyPr/>
          <a:lstStyle/>
          <a:p>
            <a:r>
              <a:rPr lang="en-US">
                <a:latin typeface="+mj-lt"/>
              </a:rPr>
              <a:t>Talent Supply by Years of Experience  (2/2)                           </a:t>
            </a:r>
          </a:p>
        </p:txBody>
      </p:sp>
      <p:sp>
        <p:nvSpPr>
          <p:cNvPr id="3" name="Slide Number Placeholder 2">
            <a:extLst>
              <a:ext uri="{FF2B5EF4-FFF2-40B4-BE49-F238E27FC236}">
                <a16:creationId xmlns:a16="http://schemas.microsoft.com/office/drawing/2014/main" id="{97ED3946-BD73-C1CF-E0AC-F7A84D68EE67}"/>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4F46690-C25B-4348-B0C0-019C781764AB}" type="slidenum">
              <a:rPr kumimoji="0" lang="en-US" sz="8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17</a:t>
            </a:fld>
            <a:endParaRPr kumimoji="0" lang="en-US" sz="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aphicFrame>
        <p:nvGraphicFramePr>
          <p:cNvPr id="6" name="Table 5">
            <a:extLst>
              <a:ext uri="{FF2B5EF4-FFF2-40B4-BE49-F238E27FC236}">
                <a16:creationId xmlns:a16="http://schemas.microsoft.com/office/drawing/2014/main" id="{6982C685-608F-C5F1-6048-8C9BFC3603B6}"/>
              </a:ext>
            </a:extLst>
          </p:cNvPr>
          <p:cNvGraphicFramePr>
            <a:graphicFrameLocks noGrp="1"/>
          </p:cNvGraphicFramePr>
          <p:nvPr>
            <p:extLst>
              <p:ext uri="{D42A27DB-BD31-4B8C-83A1-F6EECF244321}">
                <p14:modId xmlns:p14="http://schemas.microsoft.com/office/powerpoint/2010/main" val="1126638759"/>
              </p:ext>
            </p:extLst>
          </p:nvPr>
        </p:nvGraphicFramePr>
        <p:xfrm>
          <a:off x="771522" y="1279164"/>
          <a:ext cx="11053760" cy="4696333"/>
        </p:xfrm>
        <a:graphic>
          <a:graphicData uri="http://schemas.openxmlformats.org/drawingml/2006/table">
            <a:tbl>
              <a:tblPr/>
              <a:tblGrid>
                <a:gridCol w="2163656">
                  <a:extLst>
                    <a:ext uri="{9D8B030D-6E8A-4147-A177-3AD203B41FA5}">
                      <a16:colId xmlns:a16="http://schemas.microsoft.com/office/drawing/2014/main" val="20000"/>
                    </a:ext>
                  </a:extLst>
                </a:gridCol>
                <a:gridCol w="1481684">
                  <a:extLst>
                    <a:ext uri="{9D8B030D-6E8A-4147-A177-3AD203B41FA5}">
                      <a16:colId xmlns:a16="http://schemas.microsoft.com/office/drawing/2014/main" val="786741323"/>
                    </a:ext>
                  </a:extLst>
                </a:gridCol>
                <a:gridCol w="1481684">
                  <a:extLst>
                    <a:ext uri="{9D8B030D-6E8A-4147-A177-3AD203B41FA5}">
                      <a16:colId xmlns:a16="http://schemas.microsoft.com/office/drawing/2014/main" val="3958638969"/>
                    </a:ext>
                  </a:extLst>
                </a:gridCol>
                <a:gridCol w="1481684">
                  <a:extLst>
                    <a:ext uri="{9D8B030D-6E8A-4147-A177-3AD203B41FA5}">
                      <a16:colId xmlns:a16="http://schemas.microsoft.com/office/drawing/2014/main" val="760415011"/>
                    </a:ext>
                  </a:extLst>
                </a:gridCol>
                <a:gridCol w="1481684">
                  <a:extLst>
                    <a:ext uri="{9D8B030D-6E8A-4147-A177-3AD203B41FA5}">
                      <a16:colId xmlns:a16="http://schemas.microsoft.com/office/drawing/2014/main" val="3043720744"/>
                    </a:ext>
                  </a:extLst>
                </a:gridCol>
                <a:gridCol w="1481684">
                  <a:extLst>
                    <a:ext uri="{9D8B030D-6E8A-4147-A177-3AD203B41FA5}">
                      <a16:colId xmlns:a16="http://schemas.microsoft.com/office/drawing/2014/main" val="942903814"/>
                    </a:ext>
                  </a:extLst>
                </a:gridCol>
                <a:gridCol w="1481684">
                  <a:extLst>
                    <a:ext uri="{9D8B030D-6E8A-4147-A177-3AD203B41FA5}">
                      <a16:colId xmlns:a16="http://schemas.microsoft.com/office/drawing/2014/main" val="445002069"/>
                    </a:ext>
                  </a:extLst>
                </a:gridCol>
              </a:tblGrid>
              <a:tr h="740758">
                <a:tc rowSpan="2">
                  <a:txBody>
                    <a:bodyPr/>
                    <a:lstStyle/>
                    <a:p>
                      <a:pPr marL="0" indent="0" algn="l" defTabSz="914400" rtl="0" eaLnBrk="1" fontAlgn="b" latinLnBrk="0" hangingPunct="1"/>
                      <a:r>
                        <a:rPr lang="en-US" sz="1200" b="1" i="0" u="none" strike="noStrike" kern="1200">
                          <a:solidFill>
                            <a:srgbClr val="FFFFFF"/>
                          </a:solidFill>
                          <a:effectLst/>
                          <a:latin typeface="+mn-lt"/>
                          <a:ea typeface="+mn-ea"/>
                          <a:cs typeface="Arial" panose="020B0604020202020204" pitchFamily="34" charset="0"/>
                        </a:rPr>
                        <a:t>Location</a:t>
                      </a:r>
                    </a:p>
                  </a:txBody>
                  <a:tcPr marT="91440" marB="9144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120055"/>
                    </a:solidFill>
                  </a:tcPr>
                </a:tc>
                <a:tc gridSpan="3">
                  <a:txBody>
                    <a:bodyPr/>
                    <a:lstStyle/>
                    <a:p>
                      <a:pPr marL="0" indent="0" algn="ctr" defTabSz="914400" rtl="0" eaLnBrk="1" fontAlgn="b" latinLnBrk="0" hangingPunct="1"/>
                      <a:r>
                        <a:rPr lang="en-US" sz="1200" b="1" i="0" u="none" strike="noStrike">
                          <a:solidFill>
                            <a:srgbClr val="FFFFFF"/>
                          </a:solidFill>
                          <a:effectLst/>
                          <a:latin typeface="Inter Black" panose="02000503000000020004" pitchFamily="2" charset="0"/>
                        </a:rPr>
                        <a:t>Role 4: In-Store Retail Management (Director, Retail)</a:t>
                      </a:r>
                      <a:endParaRPr lang="en-IN" sz="1200" b="1" i="0" u="none" strike="noStrike" kern="1200">
                        <a:solidFill>
                          <a:srgbClr val="FFFFFF"/>
                        </a:solidFill>
                        <a:effectLst/>
                        <a:latin typeface="+mn-lt"/>
                        <a:ea typeface="+mn-ea"/>
                        <a:cs typeface="Arial" panose="020B0604020202020204" pitchFamily="34" charset="0"/>
                      </a:endParaRP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120055"/>
                    </a:solidFill>
                  </a:tcPr>
                </a:tc>
                <a:tc hMerge="1">
                  <a:txBody>
                    <a:bodyPr/>
                    <a:lstStyle/>
                    <a:p>
                      <a:endParaRPr lang="en-IN"/>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856"/>
                    </a:solidFill>
                  </a:tcPr>
                </a:tc>
                <a:tc hMerge="1">
                  <a:txBody>
                    <a:bodyPr/>
                    <a:lstStyle/>
                    <a:p>
                      <a:pPr algn="ctr" fontAlgn="b"/>
                      <a:endParaRPr lang="en-IN" sz="1100" b="1" i="0" u="none" strike="noStrike">
                        <a:solidFill>
                          <a:schemeClr val="bg1"/>
                        </a:solidFill>
                        <a:effectLst/>
                        <a:latin typeface="Arial" panose="020B0604020202020204" pitchFamily="34" charset="0"/>
                      </a:endParaRP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120055"/>
                    </a:solidFill>
                  </a:tcPr>
                </a:tc>
                <a:tc gridSpan="3">
                  <a:txBody>
                    <a:bodyPr/>
                    <a:lstStyle/>
                    <a:p>
                      <a:pPr algn="ctr" rtl="0" fontAlgn="base">
                        <a:lnSpc>
                          <a:spcPts val="1350"/>
                        </a:lnSpc>
                        <a:buNone/>
                      </a:pPr>
                      <a:r>
                        <a:rPr lang="en-US" sz="1200" b="1" i="0" u="none" strike="noStrike">
                          <a:solidFill>
                            <a:srgbClr val="FFFFFF"/>
                          </a:solidFill>
                          <a:effectLst/>
                          <a:latin typeface="Inter Black" panose="02000503000000020004" pitchFamily="2" charset="0"/>
                        </a:rPr>
                        <a:t>Role 5: Brand Manager</a:t>
                      </a:r>
                      <a:endParaRPr lang="en-US" sz="1200" b="0" i="0">
                        <a:solidFill>
                          <a:srgbClr val="000000"/>
                        </a:solidFill>
                        <a:effectLst/>
                      </a:endParaRP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120055"/>
                    </a:solidFill>
                  </a:tcPr>
                </a:tc>
                <a:tc hMerge="1">
                  <a:txBody>
                    <a:bodyPr/>
                    <a:lstStyle/>
                    <a:p>
                      <a:endParaRPr lang="en-IN"/>
                    </a:p>
                  </a:txBody>
                  <a:tcPr/>
                </a:tc>
                <a:tc hMerge="1">
                  <a:txBody>
                    <a:bodyPr/>
                    <a:lstStyle/>
                    <a:p>
                      <a:pPr algn="ctr" fontAlgn="b"/>
                      <a:endParaRPr lang="en-IN" sz="1100" b="1" i="0" u="none" strike="noStrike">
                        <a:solidFill>
                          <a:schemeClr val="bg1"/>
                        </a:solidFill>
                        <a:effectLst/>
                        <a:latin typeface="Arial" panose="020B060402020202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856"/>
                    </a:solidFill>
                  </a:tcPr>
                </a:tc>
                <a:extLst>
                  <a:ext uri="{0D108BD9-81ED-4DB2-BD59-A6C34878D82A}">
                    <a16:rowId xmlns:a16="http://schemas.microsoft.com/office/drawing/2014/main" val="10000"/>
                  </a:ext>
                </a:extLst>
              </a:tr>
              <a:tr h="756444">
                <a:tc vMerge="1">
                  <a:txBody>
                    <a:bodyPr/>
                    <a:lstStyle/>
                    <a:p>
                      <a:pPr marL="182880" indent="0" algn="ctr" rtl="0" fontAlgn="b"/>
                      <a:endParaRPr lang="en-US" sz="1100" b="1" i="0" u="none" strike="noStrike">
                        <a:solidFill>
                          <a:schemeClr val="bg1"/>
                        </a:solidFill>
                        <a:effectLst/>
                        <a:latin typeface="+mn-lt"/>
                        <a:cs typeface="Arial"/>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856"/>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1" i="0" u="none" strike="noStrike" kern="1200">
                          <a:solidFill>
                            <a:srgbClr val="FFFFFF"/>
                          </a:solidFill>
                          <a:effectLst/>
                          <a:latin typeface="+mn-lt"/>
                          <a:ea typeface="+mn-ea"/>
                          <a:cs typeface="Arial" panose="020B0604020202020204" pitchFamily="34" charset="0"/>
                        </a:rPr>
                        <a:t>0-2 YoE</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4503FF"/>
                    </a:solidFill>
                  </a:tcPr>
                </a:tc>
                <a:tc>
                  <a:txBody>
                    <a:bodyPr/>
                    <a:lstStyle/>
                    <a:p>
                      <a:pPr marL="0" indent="0" algn="ctr" defTabSz="914400" rtl="0" eaLnBrk="1" fontAlgn="b" latinLnBrk="0" hangingPunct="1"/>
                      <a:r>
                        <a:rPr lang="en-US" sz="1100" b="1" i="0" u="none" strike="noStrike" kern="1200">
                          <a:solidFill>
                            <a:srgbClr val="FFFFFF"/>
                          </a:solidFill>
                          <a:effectLst/>
                          <a:latin typeface="+mn-lt"/>
                          <a:ea typeface="+mn-ea"/>
                          <a:cs typeface="Arial" panose="020B0604020202020204" pitchFamily="34" charset="0"/>
                        </a:rPr>
                        <a:t>3-7 YoE</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4503FF"/>
                    </a:solidFill>
                  </a:tcPr>
                </a:tc>
                <a:tc>
                  <a:txBody>
                    <a:bodyPr/>
                    <a:lstStyle/>
                    <a:p>
                      <a:pPr marL="0" indent="0" algn="ctr" defTabSz="914400" rtl="0" eaLnBrk="1" fontAlgn="b" latinLnBrk="0" hangingPunct="1"/>
                      <a:r>
                        <a:rPr lang="en-US" sz="1100" b="1" i="0" u="none" strike="noStrike" kern="1200">
                          <a:solidFill>
                            <a:srgbClr val="FFFFFF"/>
                          </a:solidFill>
                          <a:effectLst/>
                          <a:latin typeface="+mn-lt"/>
                          <a:ea typeface="+mn-ea"/>
                          <a:cs typeface="Arial" panose="020B0604020202020204" pitchFamily="34" charset="0"/>
                        </a:rPr>
                        <a:t>8 and above YoE</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4503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1" i="0" u="none" strike="noStrike" kern="1200">
                          <a:solidFill>
                            <a:srgbClr val="FFFFFF"/>
                          </a:solidFill>
                          <a:effectLst/>
                          <a:latin typeface="+mn-lt"/>
                          <a:ea typeface="+mn-ea"/>
                          <a:cs typeface="Arial" panose="020B0604020202020204" pitchFamily="34" charset="0"/>
                        </a:rPr>
                        <a:t>0-2 YoE</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4503FF"/>
                    </a:solidFill>
                  </a:tcPr>
                </a:tc>
                <a:tc>
                  <a:txBody>
                    <a:bodyPr/>
                    <a:lstStyle/>
                    <a:p>
                      <a:pPr marL="0" indent="0" algn="ctr" defTabSz="914400" rtl="0" eaLnBrk="1" fontAlgn="b" latinLnBrk="0" hangingPunct="1"/>
                      <a:r>
                        <a:rPr lang="en-US" sz="1100" b="1" i="0" u="none" strike="noStrike" kern="1200">
                          <a:solidFill>
                            <a:srgbClr val="FFFFFF"/>
                          </a:solidFill>
                          <a:effectLst/>
                          <a:latin typeface="+mn-lt"/>
                          <a:ea typeface="+mn-ea"/>
                          <a:cs typeface="Arial" panose="020B0604020202020204" pitchFamily="34" charset="0"/>
                        </a:rPr>
                        <a:t>3-7 YoE</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4503FF"/>
                    </a:solidFill>
                  </a:tcPr>
                </a:tc>
                <a:tc>
                  <a:txBody>
                    <a:bodyPr/>
                    <a:lstStyle/>
                    <a:p>
                      <a:pPr marL="0" indent="0" algn="ctr" defTabSz="914400" rtl="0" eaLnBrk="1" fontAlgn="b" latinLnBrk="0" hangingPunct="1"/>
                      <a:r>
                        <a:rPr lang="en-US" sz="1100" b="1" i="0" u="none" strike="noStrike" kern="1200">
                          <a:solidFill>
                            <a:srgbClr val="FFFFFF"/>
                          </a:solidFill>
                          <a:effectLst/>
                          <a:latin typeface="+mn-lt"/>
                          <a:ea typeface="+mn-ea"/>
                          <a:cs typeface="Arial" panose="020B0604020202020204" pitchFamily="34" charset="0"/>
                        </a:rPr>
                        <a:t>8 and above YoE</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4503FF"/>
                    </a:solidFill>
                  </a:tcPr>
                </a:tc>
                <a:extLst>
                  <a:ext uri="{0D108BD9-81ED-4DB2-BD59-A6C34878D82A}">
                    <a16:rowId xmlns:a16="http://schemas.microsoft.com/office/drawing/2014/main" val="1836218951"/>
                  </a:ext>
                </a:extLst>
              </a:tr>
              <a:tr h="639149">
                <a:tc>
                  <a:txBody>
                    <a:bodyPr/>
                    <a:lstStyle/>
                    <a:p>
                      <a:pPr algn="l" rtl="0" fontAlgn="base">
                        <a:lnSpc>
                          <a:spcPts val="1350"/>
                        </a:lnSpc>
                        <a:buNone/>
                      </a:pPr>
                      <a:r>
                        <a:rPr lang="en-US" sz="1200" b="1" i="0" u="none" strike="noStrike">
                          <a:solidFill>
                            <a:srgbClr val="000000"/>
                          </a:solidFill>
                          <a:effectLst/>
                          <a:latin typeface="Inter" panose="02000503000000020004" pitchFamily="2" charset="0"/>
                        </a:rPr>
                        <a:t>New York-Newark-Jersey City</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13%</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34%</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53%</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28%</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47%</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25%</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639149">
                <a:tc>
                  <a:txBody>
                    <a:bodyPr/>
                    <a:lstStyle/>
                    <a:p>
                      <a:pPr algn="l" rtl="0" fontAlgn="base">
                        <a:lnSpc>
                          <a:spcPts val="1350"/>
                        </a:lnSpc>
                        <a:buNone/>
                      </a:pPr>
                      <a:r>
                        <a:rPr lang="en-US" sz="1200" b="1" i="0" u="none" strike="noStrike">
                          <a:solidFill>
                            <a:srgbClr val="000000"/>
                          </a:solidFill>
                          <a:effectLst/>
                          <a:latin typeface="Inter" panose="02000503000000020004" pitchFamily="2" charset="0"/>
                        </a:rPr>
                        <a:t>Seattle-Tacoma-Bellevue</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14%</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35%</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51%</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29%</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46%</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25%</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91267461"/>
                  </a:ext>
                </a:extLst>
              </a:tr>
              <a:tr h="639149">
                <a:tc>
                  <a:txBody>
                    <a:bodyPr/>
                    <a:lstStyle/>
                    <a:p>
                      <a:pPr algn="l" rtl="0" fontAlgn="base">
                        <a:lnSpc>
                          <a:spcPts val="1350"/>
                        </a:lnSpc>
                        <a:buNone/>
                      </a:pPr>
                      <a:r>
                        <a:rPr lang="en-US" sz="1200" b="1" i="0" u="none" strike="noStrike">
                          <a:solidFill>
                            <a:srgbClr val="000000"/>
                          </a:solidFill>
                          <a:effectLst/>
                          <a:latin typeface="Inter" panose="02000503000000020004" pitchFamily="2" charset="0"/>
                        </a:rPr>
                        <a:t>Minneapolis-St. Paul-Bloomington</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13%</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33%</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54%</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28%</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51%</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21%</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72250341"/>
                  </a:ext>
                </a:extLst>
              </a:tr>
              <a:tr h="639149">
                <a:tc>
                  <a:txBody>
                    <a:bodyPr/>
                    <a:lstStyle/>
                    <a:p>
                      <a:pPr algn="l" rtl="0" fontAlgn="base">
                        <a:lnSpc>
                          <a:spcPts val="1350"/>
                        </a:lnSpc>
                        <a:buNone/>
                      </a:pPr>
                      <a:r>
                        <a:rPr lang="en-US" sz="1200" b="1" i="0" u="none" strike="noStrike">
                          <a:solidFill>
                            <a:srgbClr val="000000"/>
                          </a:solidFill>
                          <a:effectLst/>
                          <a:latin typeface="Inter" panose="02000503000000020004" pitchFamily="2" charset="0"/>
                        </a:rPr>
                        <a:t>Cincinnati</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12%</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31%</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57%</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26%</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46%</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28%</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7479303"/>
                  </a:ext>
                </a:extLst>
              </a:tr>
              <a:tr h="642535">
                <a:tc>
                  <a:txBody>
                    <a:bodyPr/>
                    <a:lstStyle/>
                    <a:p>
                      <a:pPr algn="l" rtl="0" fontAlgn="base">
                        <a:lnSpc>
                          <a:spcPts val="1350"/>
                        </a:lnSpc>
                        <a:buNone/>
                      </a:pPr>
                      <a:r>
                        <a:rPr lang="en-US" sz="1200" b="1" i="0" u="none" strike="noStrike">
                          <a:solidFill>
                            <a:srgbClr val="000000"/>
                          </a:solidFill>
                          <a:effectLst/>
                          <a:latin typeface="Inter" panose="02000503000000020004" pitchFamily="2" charset="0"/>
                        </a:rPr>
                        <a:t>Fayetteville-Springdale-Rogers</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10%</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22%</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68%</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20%</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38%</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42%</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941255"/>
                  </a:ext>
                </a:extLst>
              </a:tr>
            </a:tbl>
          </a:graphicData>
        </a:graphic>
      </p:graphicFrame>
      <p:sp>
        <p:nvSpPr>
          <p:cNvPr id="2" name="Text Placeholder 4">
            <a:extLst>
              <a:ext uri="{FF2B5EF4-FFF2-40B4-BE49-F238E27FC236}">
                <a16:creationId xmlns:a16="http://schemas.microsoft.com/office/drawing/2014/main" id="{4E4BA52A-91AE-8B62-6FFA-FC6BFE0451C5}"/>
              </a:ext>
            </a:extLst>
          </p:cNvPr>
          <p:cNvSpPr txBox="1">
            <a:spLocks/>
          </p:cNvSpPr>
          <p:nvPr/>
        </p:nvSpPr>
        <p:spPr>
          <a:xfrm>
            <a:off x="771524" y="6281846"/>
            <a:ext cx="11053762" cy="40718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700" b="0" kern="1200" spc="0">
                <a:solidFill>
                  <a:schemeClr val="accent2"/>
                </a:solidFill>
                <a:latin typeface="Inter" panose="02000503000000020004" pitchFamily="2" charset="0"/>
                <a:ea typeface="Inter" panose="02000503000000020004"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lnSpc>
                <a:spcPct val="100000"/>
              </a:lnSpc>
              <a:spcBef>
                <a:spcPct val="0"/>
              </a:spcBef>
              <a:spcAft>
                <a:spcPct val="0"/>
              </a:spcAft>
              <a:buFont typeface="Wingdings" panose="05000000000000000000" pitchFamily="2" charset="2"/>
              <a:buNone/>
              <a:defRPr/>
            </a:pPr>
            <a:r>
              <a:rPr lang="en-US" altLang="en-US" sz="900" b="1">
                <a:solidFill>
                  <a:srgbClr val="000000"/>
                </a:solidFill>
                <a:latin typeface="+mn-lt"/>
                <a:ea typeface="+mn-ea"/>
                <a:cs typeface="Arial" panose="020B0604020202020204" pitchFamily="34" charset="0"/>
              </a:rPr>
              <a:t>Notes</a:t>
            </a:r>
            <a:r>
              <a:rPr lang="en-US" altLang="en-US" sz="900">
                <a:solidFill>
                  <a:srgbClr val="000000"/>
                </a:solidFill>
                <a:latin typeface="+mn-lt"/>
                <a:ea typeface="+mn-ea"/>
                <a:cs typeface="Times New Roman" panose="02020603050405020304" pitchFamily="18" charset="0"/>
              </a:rPr>
              <a:t>: </a:t>
            </a:r>
          </a:p>
          <a:p>
            <a:pPr marL="171450" indent="-171450" eaLnBrk="0" fontAlgn="base" hangingPunct="0">
              <a:lnSpc>
                <a:spcPct val="100000"/>
              </a:lnSpc>
              <a:spcBef>
                <a:spcPct val="0"/>
              </a:spcBef>
              <a:spcAft>
                <a:spcPct val="0"/>
              </a:spcAft>
              <a:buFont typeface="Arial" panose="020B0604020202020204" pitchFamily="34" charset="0"/>
              <a:buChar char="•"/>
              <a:defRPr/>
            </a:pPr>
            <a:r>
              <a:rPr lang="en-US" altLang="en-US" sz="900">
                <a:solidFill>
                  <a:srgbClr val="000000"/>
                </a:solidFill>
                <a:latin typeface="+mn-lt"/>
                <a:ea typeface="+mn-ea"/>
                <a:cs typeface="Times New Roman" panose="02020603050405020304" pitchFamily="18" charset="0"/>
              </a:rPr>
              <a:t>Talent Supply is as of Q2 2024. </a:t>
            </a:r>
            <a:r>
              <a:rPr lang="en-US" sz="900">
                <a:solidFill>
                  <a:srgbClr val="000000"/>
                </a:solidFill>
                <a:latin typeface="+mn-lt"/>
                <a:ea typeface="+mn-ea"/>
              </a:rPr>
              <a:t>The confidence level of the data is 80%-85%</a:t>
            </a:r>
            <a:endParaRPr lang="en-US" altLang="en-US" sz="900">
              <a:solidFill>
                <a:srgbClr val="000000"/>
              </a:solidFill>
              <a:latin typeface="+mn-lt"/>
              <a:ea typeface="+mn-ea"/>
              <a:cs typeface="Times New Roman" panose="02020603050405020304" pitchFamily="18" charset="0"/>
            </a:endParaRPr>
          </a:p>
          <a:p>
            <a:pPr marL="171450" indent="-171450">
              <a:lnSpc>
                <a:spcPct val="100000"/>
              </a:lnSpc>
              <a:spcBef>
                <a:spcPts val="0"/>
              </a:spcBef>
              <a:spcAft>
                <a:spcPts val="100"/>
              </a:spcAft>
              <a:buFont typeface="Arial" panose="020B0604020202020204" pitchFamily="34" charset="0"/>
              <a:buChar char="•"/>
              <a:defRPr/>
            </a:pPr>
            <a:r>
              <a:rPr lang="en-US" sz="900">
                <a:solidFill>
                  <a:srgbClr val="000000"/>
                </a:solidFill>
                <a:latin typeface="+mn-lt"/>
                <a:ea typeface="+mn-ea"/>
              </a:rPr>
              <a:t>Locations are arranged in descending order of cumulative talent supply for all job families combined</a:t>
            </a:r>
          </a:p>
          <a:p>
            <a:pPr>
              <a:lnSpc>
                <a:spcPct val="100000"/>
              </a:lnSpc>
              <a:spcBef>
                <a:spcPts val="0"/>
              </a:spcBef>
              <a:spcAft>
                <a:spcPts val="100"/>
              </a:spcAft>
              <a:defRPr/>
            </a:pPr>
            <a:r>
              <a:rPr lang="en-US" sz="900" b="1" kern="0">
                <a:solidFill>
                  <a:srgbClr val="000000"/>
                </a:solidFill>
                <a:latin typeface="+mn-lt"/>
                <a:ea typeface="+mn-ea"/>
              </a:rPr>
              <a:t>Sources: </a:t>
            </a:r>
            <a:r>
              <a:rPr lang="en-US" sz="900" kern="0">
                <a:solidFill>
                  <a:srgbClr val="000000"/>
                </a:solidFill>
                <a:latin typeface="+mn-lt"/>
                <a:ea typeface="+mn-ea"/>
              </a:rPr>
              <a:t>National labor statistics, , </a:t>
            </a:r>
            <a:r>
              <a:rPr lang="en-US" sz="900">
                <a:solidFill>
                  <a:srgbClr val="000000"/>
                </a:solidFill>
                <a:latin typeface="+mn-lt"/>
                <a:ea typeface="+mn-ea"/>
              </a:rPr>
              <a:t>TalentNeuron Research and Analysis</a:t>
            </a:r>
            <a:r>
              <a:rPr lang="en-US" sz="900" kern="0">
                <a:solidFill>
                  <a:srgbClr val="000000"/>
                </a:solidFill>
                <a:latin typeface="+mn-lt"/>
                <a:ea typeface="+mn-ea"/>
              </a:rPr>
              <a:t> , Public profiles, Secondary Research</a:t>
            </a:r>
          </a:p>
          <a:p>
            <a:pPr>
              <a:lnSpc>
                <a:spcPct val="100000"/>
              </a:lnSpc>
              <a:spcBef>
                <a:spcPts val="0"/>
              </a:spcBef>
              <a:spcAft>
                <a:spcPts val="100"/>
              </a:spcAft>
              <a:defRPr/>
            </a:pPr>
            <a:endParaRPr lang="en-US" sz="900"/>
          </a:p>
        </p:txBody>
      </p:sp>
    </p:spTree>
    <p:extLst>
      <p:ext uri="{BB962C8B-B14F-4D97-AF65-F5344CB8AC3E}">
        <p14:creationId xmlns:p14="http://schemas.microsoft.com/office/powerpoint/2010/main" val="2343114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8867A-77FF-EDB8-3CA9-37D862FA4916}"/>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F80D6A09-3F87-C2ED-DF13-7409CA8A727B}"/>
              </a:ext>
            </a:extLst>
          </p:cNvPr>
          <p:cNvSpPr>
            <a:spLocks noGrp="1"/>
          </p:cNvSpPr>
          <p:nvPr>
            <p:ph type="body" sz="quarter" idx="10"/>
          </p:nvPr>
        </p:nvSpPr>
        <p:spPr/>
        <p:txBody>
          <a:bodyPr/>
          <a:lstStyle/>
          <a:p>
            <a:r>
              <a:rPr lang="en-US" sz="6600"/>
              <a:t>Talent Supply by Industry</a:t>
            </a:r>
            <a:endParaRPr lang="en-IN" sz="6600"/>
          </a:p>
        </p:txBody>
      </p:sp>
    </p:spTree>
    <p:extLst>
      <p:ext uri="{BB962C8B-B14F-4D97-AF65-F5344CB8AC3E}">
        <p14:creationId xmlns:p14="http://schemas.microsoft.com/office/powerpoint/2010/main" val="2095856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1BC5A8-4C71-46DC-6A79-47FE0EE5C5AE}"/>
            </a:ext>
          </a:extLst>
        </p:cNvPr>
        <p:cNvGrpSpPr/>
        <p:nvPr/>
      </p:nvGrpSpPr>
      <p:grpSpPr>
        <a:xfrm>
          <a:off x="0" y="0"/>
          <a:ext cx="0" cy="0"/>
          <a:chOff x="0" y="0"/>
          <a:chExt cx="0" cy="0"/>
        </a:xfrm>
      </p:grpSpPr>
      <p:sp>
        <p:nvSpPr>
          <p:cNvPr id="8" name="Text Placeholder 1">
            <a:extLst>
              <a:ext uri="{FF2B5EF4-FFF2-40B4-BE49-F238E27FC236}">
                <a16:creationId xmlns:a16="http://schemas.microsoft.com/office/drawing/2014/main" id="{64B3D9E2-3B2C-8756-5385-D104375A843C}"/>
              </a:ext>
            </a:extLst>
          </p:cNvPr>
          <p:cNvSpPr>
            <a:spLocks noGrp="1"/>
          </p:cNvSpPr>
          <p:nvPr>
            <p:ph type="body" sz="quarter" idx="11"/>
          </p:nvPr>
        </p:nvSpPr>
        <p:spPr>
          <a:xfrm>
            <a:off x="771524" y="372561"/>
            <a:ext cx="11217275" cy="650932"/>
          </a:xfrm>
        </p:spPr>
        <p:txBody>
          <a:bodyPr/>
          <a:lstStyle/>
          <a:p>
            <a:r>
              <a:rPr lang="en-US">
                <a:latin typeface="+mj-lt"/>
              </a:rPr>
              <a:t>Talent Supply by Industry</a:t>
            </a:r>
          </a:p>
        </p:txBody>
      </p:sp>
      <p:sp>
        <p:nvSpPr>
          <p:cNvPr id="3" name="Slide Number Placeholder 2">
            <a:extLst>
              <a:ext uri="{FF2B5EF4-FFF2-40B4-BE49-F238E27FC236}">
                <a16:creationId xmlns:a16="http://schemas.microsoft.com/office/drawing/2014/main" id="{47B5C047-7C1B-76BD-D761-4C86B7626E3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4F46690-C25B-4348-B0C0-019C781764AB}" type="slidenum">
              <a:rPr kumimoji="0" lang="en-US" sz="8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19</a:t>
            </a:fld>
            <a:endParaRPr kumimoji="0" lang="en-US" sz="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Text Placeholder 3">
            <a:extLst>
              <a:ext uri="{FF2B5EF4-FFF2-40B4-BE49-F238E27FC236}">
                <a16:creationId xmlns:a16="http://schemas.microsoft.com/office/drawing/2014/main" id="{1CA3BFE8-8250-C1A5-3F35-5587D358AC7D}"/>
              </a:ext>
            </a:extLst>
          </p:cNvPr>
          <p:cNvSpPr txBox="1">
            <a:spLocks/>
          </p:cNvSpPr>
          <p:nvPr/>
        </p:nvSpPr>
        <p:spPr>
          <a:xfrm>
            <a:off x="902970" y="6040121"/>
            <a:ext cx="11274425" cy="127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76200" marR="0" lvl="0" indent="0" algn="l" rtl="0">
              <a:lnSpc>
                <a:spcPct val="90000"/>
              </a:lnSpc>
              <a:spcBef>
                <a:spcPts val="0"/>
              </a:spcBef>
              <a:spcAft>
                <a:spcPts val="0"/>
              </a:spcAft>
              <a:buClr>
                <a:schemeClr val="dk1"/>
              </a:buClr>
              <a:buSzPts val="2400"/>
              <a:buFont typeface="Arial"/>
              <a:buNone/>
              <a:defRPr sz="900" b="0" i="0" u="none" strike="noStrike" cap="none">
                <a:solidFill>
                  <a:schemeClr val="dk1"/>
                </a:solidFill>
                <a:latin typeface="Arial"/>
                <a:ea typeface="Arial"/>
                <a:cs typeface="Arial"/>
                <a:sym typeface="Arial"/>
              </a:defRPr>
            </a:lvl1pPr>
            <a:lvl2pPr marL="914400" marR="0" lvl="1" indent="-381000" algn="l" rtl="0">
              <a:lnSpc>
                <a:spcPct val="90000"/>
              </a:lnSpc>
              <a:spcBef>
                <a:spcPts val="1200"/>
              </a:spcBef>
              <a:spcAft>
                <a:spcPts val="0"/>
              </a:spcAft>
              <a:buClr>
                <a:schemeClr val="dk1"/>
              </a:buClr>
              <a:buSzPts val="2400"/>
              <a:buFont typeface="Arial"/>
              <a:buChar char="–"/>
              <a:defRPr sz="900" b="0" i="0" u="none" strike="noStrike" cap="none">
                <a:solidFill>
                  <a:schemeClr val="dk1"/>
                </a:solidFill>
                <a:latin typeface="Arial"/>
                <a:ea typeface="Arial"/>
                <a:cs typeface="Arial"/>
                <a:sym typeface="Arial"/>
              </a:defRPr>
            </a:lvl2pPr>
            <a:lvl3pPr marL="1371600" marR="0" lvl="2" indent="-381000" algn="l" rtl="0">
              <a:lnSpc>
                <a:spcPct val="90000"/>
              </a:lnSpc>
              <a:spcBef>
                <a:spcPts val="1200"/>
              </a:spcBef>
              <a:spcAft>
                <a:spcPts val="0"/>
              </a:spcAft>
              <a:buClr>
                <a:schemeClr val="dk1"/>
              </a:buClr>
              <a:buSzPts val="2400"/>
              <a:buFont typeface="Arial"/>
              <a:buChar char="•"/>
              <a:defRPr sz="900" b="0" i="0" u="none" strike="noStrike" cap="none">
                <a:solidFill>
                  <a:schemeClr val="dk1"/>
                </a:solidFill>
                <a:latin typeface="Arial"/>
                <a:ea typeface="Arial"/>
                <a:cs typeface="Arial"/>
                <a:sym typeface="Arial"/>
              </a:defRPr>
            </a:lvl3pPr>
            <a:lvl4pPr marL="1828800" marR="0" lvl="3" indent="-381000" algn="l" rtl="0">
              <a:lnSpc>
                <a:spcPct val="90000"/>
              </a:lnSpc>
              <a:spcBef>
                <a:spcPts val="1200"/>
              </a:spcBef>
              <a:spcAft>
                <a:spcPts val="0"/>
              </a:spcAft>
              <a:buClr>
                <a:schemeClr val="dk1"/>
              </a:buClr>
              <a:buSzPts val="2400"/>
              <a:buFont typeface="Arial"/>
              <a:buChar char="–"/>
              <a:defRPr sz="900" b="0" i="0" u="none" strike="noStrike" cap="none">
                <a:solidFill>
                  <a:schemeClr val="dk1"/>
                </a:solidFill>
                <a:latin typeface="Arial"/>
                <a:ea typeface="Arial"/>
                <a:cs typeface="Arial"/>
                <a:sym typeface="Arial"/>
              </a:defRPr>
            </a:lvl4pPr>
            <a:lvl5pPr marL="2286000" marR="0" lvl="4" indent="-381000" algn="l" rtl="0">
              <a:lnSpc>
                <a:spcPct val="90000"/>
              </a:lnSpc>
              <a:spcBef>
                <a:spcPts val="1200"/>
              </a:spcBef>
              <a:spcAft>
                <a:spcPts val="0"/>
              </a:spcAft>
              <a:buClr>
                <a:schemeClr val="dk1"/>
              </a:buClr>
              <a:buSzPts val="2400"/>
              <a:buFont typeface="Arial"/>
              <a:buChar char="•"/>
              <a:defRPr sz="9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000000"/>
              </a:buClr>
              <a:buSzPts val="2400"/>
              <a:buFont typeface="Arial"/>
              <a:buNone/>
              <a:tabLst/>
              <a:defRPr/>
            </a:pPr>
            <a:r>
              <a:rPr kumimoji="0" lang="en-US" sz="900" b="1" i="0" u="none" strike="noStrike" kern="0" cap="none" spc="0" normalizeH="0" baseline="0" noProof="0">
                <a:ln>
                  <a:noFill/>
                </a:ln>
                <a:solidFill>
                  <a:srgbClr val="000000"/>
                </a:solidFill>
                <a:effectLst/>
                <a:uLnTx/>
                <a:uFillTx/>
                <a:latin typeface="Arial"/>
                <a:cs typeface="Arial"/>
                <a:sym typeface="Arial"/>
              </a:rPr>
              <a:t>Notes</a:t>
            </a:r>
            <a:r>
              <a:rPr kumimoji="0" lang="en-US" sz="900" b="0" i="0" u="none" strike="noStrike" kern="0" cap="none" spc="0" normalizeH="0" baseline="0" noProof="0">
                <a:ln>
                  <a:noFill/>
                </a:ln>
                <a:solidFill>
                  <a:srgbClr val="000000"/>
                </a:solidFill>
                <a:effectLst/>
                <a:uLnTx/>
                <a:uFillTx/>
                <a:latin typeface="Arial"/>
                <a:cs typeface="Arial"/>
                <a:sym typeface="Arial"/>
              </a:rPr>
              <a:t>: </a:t>
            </a:r>
          </a:p>
          <a:p>
            <a:pPr marL="171450" marR="0" lvl="0" indent="-171450" algn="l" defTabSz="914400" rtl="0" eaLnBrk="1" fontAlgn="auto" latinLnBrk="0" hangingPunct="1">
              <a:lnSpc>
                <a:spcPct val="90000"/>
              </a:lnSpc>
              <a:spcBef>
                <a:spcPts val="0"/>
              </a:spcBef>
              <a:spcAft>
                <a:spcPts val="0"/>
              </a:spcAft>
              <a:buClr>
                <a:srgbClr val="000000"/>
              </a:buClr>
              <a:buSzPct val="100000"/>
              <a:buFont typeface="Arial" panose="020B0604020202020204" pitchFamily="34" charset="0"/>
              <a:buChar char="•"/>
              <a:tabLst/>
              <a:defRPr/>
            </a:pPr>
            <a:r>
              <a:rPr kumimoji="0" lang="en-US" sz="900" b="0" i="0" u="none" strike="noStrike" kern="0" cap="none" spc="0" normalizeH="0" baseline="0" noProof="0">
                <a:ln>
                  <a:noFill/>
                </a:ln>
                <a:solidFill>
                  <a:srgbClr val="000000"/>
                </a:solidFill>
                <a:effectLst/>
                <a:uLnTx/>
                <a:uFillTx/>
                <a:latin typeface="Arial"/>
                <a:cs typeface="Arial"/>
                <a:sym typeface="Arial"/>
              </a:rPr>
              <a:t>Talent supply is as of Q2 2024 and has been rounded off to the nearest multiple of 10. Confidence level is between 80%-85%</a:t>
            </a:r>
            <a:endParaRPr lang="en-US" kern="0">
              <a:solidFill>
                <a:srgbClr val="000000"/>
              </a:solidFill>
            </a:endParaRPr>
          </a:p>
          <a:p>
            <a:pPr marL="171450" marR="0" lvl="0" indent="-171450" algn="l" defTabSz="914400" rtl="0" eaLnBrk="1" fontAlgn="auto" latinLnBrk="0" hangingPunct="1">
              <a:lnSpc>
                <a:spcPct val="90000"/>
              </a:lnSpc>
              <a:spcBef>
                <a:spcPts val="0"/>
              </a:spcBef>
              <a:spcAft>
                <a:spcPts val="0"/>
              </a:spcAft>
              <a:buClr>
                <a:srgbClr val="000000"/>
              </a:buClr>
              <a:buSzPct val="100000"/>
              <a:buFont typeface="Arial" panose="020B0604020202020204" pitchFamily="34" charset="0"/>
              <a:buChar char="•"/>
              <a:tabLst/>
              <a:defRPr/>
            </a:pPr>
            <a:r>
              <a:rPr lang="en-US" sz="900">
                <a:solidFill>
                  <a:srgbClr val="000000"/>
                </a:solidFill>
                <a:latin typeface="+mn-lt"/>
                <a:ea typeface="+mn-ea"/>
              </a:rPr>
              <a:t>Locations are arranged in descending order of cumulative talent supply for all</a:t>
            </a:r>
            <a:endParaRPr kumimoji="0" lang="en-US" sz="900" b="0" i="0" u="none" strike="noStrike" kern="0" cap="none" spc="0" normalizeH="0" baseline="0" noProof="0">
              <a:ln>
                <a:noFill/>
              </a:ln>
              <a:solidFill>
                <a:srgbClr val="000000"/>
              </a:solidFill>
              <a:effectLst/>
              <a:uLnTx/>
              <a:uFillTx/>
              <a:latin typeface="Arial"/>
              <a:cs typeface="Arial"/>
              <a:sym typeface="Arial"/>
            </a:endParaRPr>
          </a:p>
          <a:p>
            <a:pPr marL="171450" marR="0" lvl="0" indent="-171450" algn="l" defTabSz="914400" rtl="0" eaLnBrk="1" fontAlgn="auto" latinLnBrk="0" hangingPunct="1">
              <a:lnSpc>
                <a:spcPct val="90000"/>
              </a:lnSpc>
              <a:spcBef>
                <a:spcPts val="0"/>
              </a:spcBef>
              <a:spcAft>
                <a:spcPts val="0"/>
              </a:spcAft>
              <a:buClr>
                <a:srgbClr val="000000"/>
              </a:buClr>
              <a:buSzPct val="100000"/>
              <a:buFont typeface="Arial" panose="020B0604020202020204" pitchFamily="34" charset="0"/>
              <a:buChar char="•"/>
              <a:tabLst/>
              <a:defRPr/>
            </a:pPr>
            <a:r>
              <a:rPr kumimoji="0" lang="en-US" sz="900" b="0" i="0" u="none" strike="noStrike" kern="0" cap="none" spc="0" normalizeH="0" baseline="0" noProof="0">
                <a:ln>
                  <a:noFill/>
                </a:ln>
                <a:solidFill>
                  <a:srgbClr val="000000"/>
                </a:solidFill>
                <a:effectLst/>
                <a:uLnTx/>
                <a:uFillTx/>
                <a:latin typeface="Arial"/>
                <a:cs typeface="Arial"/>
                <a:sym typeface="Arial"/>
              </a:rPr>
              <a:t> Others include the IT, </a:t>
            </a:r>
            <a:r>
              <a:rPr kumimoji="0" lang="en-IN" sz="900" b="0" i="0" u="none" strike="noStrike" kern="0" cap="none" spc="0" normalizeH="0" baseline="0" noProof="0">
                <a:ln>
                  <a:noFill/>
                </a:ln>
                <a:solidFill>
                  <a:srgbClr val="000000"/>
                </a:solidFill>
                <a:effectLst/>
                <a:uLnTx/>
                <a:uFillTx/>
                <a:latin typeface="Arial"/>
                <a:cs typeface="Arial"/>
                <a:sym typeface="Arial"/>
              </a:rPr>
              <a:t>Manufacturing, Logistics industry, Retail and Wholesale, CPG etc</a:t>
            </a:r>
            <a:endParaRPr kumimoji="0" lang="en-US" sz="900" b="0" i="0" u="none" strike="noStrike" kern="0" cap="none" spc="0" normalizeH="0" baseline="0" noProof="0">
              <a:ln>
                <a:noFill/>
              </a:ln>
              <a:solidFill>
                <a:srgbClr val="000000"/>
              </a:solidFill>
              <a:effectLst/>
              <a:uLnTx/>
              <a:uFillTx/>
              <a:latin typeface="Arial"/>
              <a:cs typeface="Arial"/>
              <a:sym typeface="Arial"/>
            </a:endParaRPr>
          </a:p>
        </p:txBody>
      </p:sp>
      <p:sp>
        <p:nvSpPr>
          <p:cNvPr id="11" name="Text Placeholder 3">
            <a:extLst>
              <a:ext uri="{FF2B5EF4-FFF2-40B4-BE49-F238E27FC236}">
                <a16:creationId xmlns:a16="http://schemas.microsoft.com/office/drawing/2014/main" id="{D3D51982-7EBE-C02D-A526-E92DFAED9E00}"/>
              </a:ext>
            </a:extLst>
          </p:cNvPr>
          <p:cNvSpPr txBox="1">
            <a:spLocks/>
          </p:cNvSpPr>
          <p:nvPr/>
        </p:nvSpPr>
        <p:spPr>
          <a:xfrm>
            <a:off x="902970" y="6528874"/>
            <a:ext cx="9509760" cy="109728"/>
          </a:xfrm>
          <a:prstGeom prst="rect">
            <a:avLst/>
          </a:prstGeom>
        </p:spPr>
        <p:txBody>
          <a:bodyPr lIns="0" tIns="0" rIns="0" bIns="0"/>
          <a:lstStyle>
            <a:lvl1pPr marL="0" indent="0" algn="l" defTabSz="914400" rtl="0" eaLnBrk="1" latinLnBrk="0" hangingPunct="1">
              <a:lnSpc>
                <a:spcPct val="90000"/>
              </a:lnSpc>
              <a:spcBef>
                <a:spcPts val="0"/>
              </a:spcBef>
              <a:spcAft>
                <a:spcPts val="1200"/>
              </a:spcAft>
              <a:buClr>
                <a:schemeClr val="tx2"/>
              </a:buClr>
              <a:buSzPct val="90000"/>
              <a:buFont typeface="Wingdings" panose="05000000000000000000" pitchFamily="2" charset="2"/>
              <a:buNone/>
              <a:defRPr sz="800" kern="1200">
                <a:solidFill>
                  <a:schemeClr val="tx1"/>
                </a:solidFill>
                <a:latin typeface="+mn-lt"/>
                <a:ea typeface="+mn-ea"/>
                <a:cs typeface="+mn-cs"/>
              </a:defRPr>
            </a:lvl1pPr>
            <a:lvl2pPr marL="4572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2pPr>
            <a:lvl3pPr marL="9144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3pPr>
            <a:lvl4pPr marL="13716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4pPr>
            <a:lvl5pPr marL="18288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2856"/>
              </a:buClr>
              <a:defRPr/>
            </a:pPr>
            <a:r>
              <a:rPr lang="en-US" sz="900" b="1">
                <a:solidFill>
                  <a:srgbClr val="000000"/>
                </a:solidFill>
                <a:latin typeface="Arial"/>
                <a:sym typeface="Arial"/>
              </a:rPr>
              <a:t>Sources</a:t>
            </a:r>
            <a:r>
              <a:rPr lang="en-US" sz="900">
                <a:solidFill>
                  <a:srgbClr val="000000"/>
                </a:solidFill>
                <a:latin typeface="Arial"/>
                <a:sym typeface="Arial"/>
              </a:rPr>
              <a:t>: National labor statistics, Public profiles, Company or Industry reports</a:t>
            </a:r>
          </a:p>
        </p:txBody>
      </p:sp>
      <p:graphicFrame>
        <p:nvGraphicFramePr>
          <p:cNvPr id="6" name="Chart 5">
            <a:extLst>
              <a:ext uri="{FF2B5EF4-FFF2-40B4-BE49-F238E27FC236}">
                <a16:creationId xmlns:a16="http://schemas.microsoft.com/office/drawing/2014/main" id="{2DEF1303-21C5-795F-DE55-B25CB88215C7}"/>
              </a:ext>
            </a:extLst>
          </p:cNvPr>
          <p:cNvGraphicFramePr/>
          <p:nvPr>
            <p:extLst>
              <p:ext uri="{D42A27DB-BD31-4B8C-83A1-F6EECF244321}">
                <p14:modId xmlns:p14="http://schemas.microsoft.com/office/powerpoint/2010/main" val="3115079746"/>
              </p:ext>
            </p:extLst>
          </p:nvPr>
        </p:nvGraphicFramePr>
        <p:xfrm>
          <a:off x="902970" y="1352677"/>
          <a:ext cx="10572750" cy="4750944"/>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 Placeholder 3">
            <a:extLst>
              <a:ext uri="{FF2B5EF4-FFF2-40B4-BE49-F238E27FC236}">
                <a16:creationId xmlns:a16="http://schemas.microsoft.com/office/drawing/2014/main" id="{8A5A1DD6-BFD9-2D9B-6671-F4CF325E6C42}"/>
              </a:ext>
            </a:extLst>
          </p:cNvPr>
          <p:cNvSpPr>
            <a:spLocks noGrp="1"/>
          </p:cNvSpPr>
          <p:nvPr>
            <p:ph type="body" sz="quarter" idx="27"/>
          </p:nvPr>
        </p:nvSpPr>
        <p:spPr>
          <a:xfrm>
            <a:off x="775518" y="909079"/>
            <a:ext cx="11058766" cy="336099"/>
          </a:xfrm>
        </p:spPr>
        <p:txBody>
          <a:bodyPr/>
          <a:lstStyle/>
          <a:p>
            <a:r>
              <a:rPr lang="en-US">
                <a:solidFill>
                  <a:schemeClr val="tx1"/>
                </a:solidFill>
                <a:latin typeface="+mn-lt"/>
              </a:rPr>
              <a:t>Role 1: Commercial</a:t>
            </a:r>
          </a:p>
        </p:txBody>
      </p:sp>
      <p:graphicFrame>
        <p:nvGraphicFramePr>
          <p:cNvPr id="2" name="Chart 1">
            <a:extLst>
              <a:ext uri="{FF2B5EF4-FFF2-40B4-BE49-F238E27FC236}">
                <a16:creationId xmlns:a16="http://schemas.microsoft.com/office/drawing/2014/main" id="{8B2AECF6-A7D8-0066-1EAB-61C87D35DA02}"/>
              </a:ext>
            </a:extLst>
          </p:cNvPr>
          <p:cNvGraphicFramePr/>
          <p:nvPr>
            <p:extLst>
              <p:ext uri="{D42A27DB-BD31-4B8C-83A1-F6EECF244321}">
                <p14:modId xmlns:p14="http://schemas.microsoft.com/office/powerpoint/2010/main" val="2213680684"/>
              </p:ext>
            </p:extLst>
          </p:nvPr>
        </p:nvGraphicFramePr>
        <p:xfrm>
          <a:off x="1018526" y="1320927"/>
          <a:ext cx="10572750" cy="475094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6863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2AED412-642B-21A7-D354-6C6F2B9310A8}"/>
              </a:ext>
            </a:extLst>
          </p:cNvPr>
          <p:cNvSpPr>
            <a:spLocks noGrp="1"/>
          </p:cNvSpPr>
          <p:nvPr>
            <p:ph type="body" sz="quarter" idx="11"/>
          </p:nvPr>
        </p:nvSpPr>
        <p:spPr/>
        <p:txBody>
          <a:bodyPr/>
          <a:lstStyle/>
          <a:p>
            <a:r>
              <a:rPr lang="en-US">
                <a:latin typeface="+mj-lt"/>
              </a:rPr>
              <a:t>Table of Contents</a:t>
            </a:r>
          </a:p>
        </p:txBody>
      </p:sp>
      <p:sp>
        <p:nvSpPr>
          <p:cNvPr id="2" name="Slide Number Placeholder 1">
            <a:extLst>
              <a:ext uri="{FF2B5EF4-FFF2-40B4-BE49-F238E27FC236}">
                <a16:creationId xmlns:a16="http://schemas.microsoft.com/office/drawing/2014/main" id="{DC453C69-39B4-3044-E895-1DC837C482A0}"/>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4F46690-C25B-4348-B0C0-019C781764AB}" type="slidenum">
              <a:rPr kumimoji="0" lang="en-US" sz="8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Rectangle 2">
            <a:extLst>
              <a:ext uri="{FF2B5EF4-FFF2-40B4-BE49-F238E27FC236}">
                <a16:creationId xmlns:a16="http://schemas.microsoft.com/office/drawing/2014/main" id="{4C71FACE-1043-3C7F-6008-45DA841C26B0}"/>
              </a:ext>
            </a:extLst>
          </p:cNvPr>
          <p:cNvSpPr/>
          <p:nvPr/>
        </p:nvSpPr>
        <p:spPr>
          <a:xfrm>
            <a:off x="2926081" y="1320432"/>
            <a:ext cx="457318" cy="713232"/>
          </a:xfrm>
          <a:prstGeom prst="rect">
            <a:avLst/>
          </a:prstGeom>
        </p:spPr>
        <p:txBody>
          <a:bodyPr wrap="none"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00000"/>
                </a:solidFill>
                <a:effectLst/>
                <a:uLnTx/>
                <a:uFillTx/>
                <a:latin typeface="Inter"/>
                <a:ea typeface="+mn-ea"/>
                <a:cs typeface="+mn-cs"/>
              </a:rPr>
              <a:t>1</a:t>
            </a:r>
          </a:p>
        </p:txBody>
      </p:sp>
      <p:sp>
        <p:nvSpPr>
          <p:cNvPr id="5" name="Rectangle 4">
            <a:extLst>
              <a:ext uri="{FF2B5EF4-FFF2-40B4-BE49-F238E27FC236}">
                <a16:creationId xmlns:a16="http://schemas.microsoft.com/office/drawing/2014/main" id="{0FB1B5D7-F859-1262-5376-2966AB09CA2D}"/>
              </a:ext>
            </a:extLst>
          </p:cNvPr>
          <p:cNvSpPr/>
          <p:nvPr/>
        </p:nvSpPr>
        <p:spPr>
          <a:xfrm>
            <a:off x="4470439" y="1485360"/>
            <a:ext cx="4746010" cy="400110"/>
          </a:xfrm>
          <a:prstGeom prst="rect">
            <a:avLst/>
          </a:prstGeom>
        </p:spPr>
        <p:txBody>
          <a:bodyPr wrap="square" lIns="182880" r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Inter"/>
                <a:ea typeface="+mn-ea"/>
                <a:cs typeface="+mn-cs"/>
              </a:rPr>
              <a:t>Project Scope</a:t>
            </a:r>
          </a:p>
        </p:txBody>
      </p:sp>
      <p:sp>
        <p:nvSpPr>
          <p:cNvPr id="8" name="Rectangle 7">
            <a:extLst>
              <a:ext uri="{FF2B5EF4-FFF2-40B4-BE49-F238E27FC236}">
                <a16:creationId xmlns:a16="http://schemas.microsoft.com/office/drawing/2014/main" id="{FF5BDD5E-7C74-ACAF-B1F1-4CDC25FD87DC}"/>
              </a:ext>
            </a:extLst>
          </p:cNvPr>
          <p:cNvSpPr/>
          <p:nvPr/>
        </p:nvSpPr>
        <p:spPr>
          <a:xfrm>
            <a:off x="2926080" y="2100444"/>
            <a:ext cx="457318" cy="713232"/>
          </a:xfrm>
          <a:prstGeom prst="rect">
            <a:avLst/>
          </a:prstGeom>
        </p:spPr>
        <p:txBody>
          <a:bodyPr wrap="none"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00000"/>
                </a:solidFill>
                <a:effectLst/>
                <a:uLnTx/>
                <a:uFillTx/>
                <a:latin typeface="Inter"/>
                <a:ea typeface="+mn-ea"/>
                <a:cs typeface="+mn-cs"/>
              </a:rPr>
              <a:t>2</a:t>
            </a:r>
          </a:p>
        </p:txBody>
      </p:sp>
      <p:sp>
        <p:nvSpPr>
          <p:cNvPr id="9" name="Rectangle 8">
            <a:extLst>
              <a:ext uri="{FF2B5EF4-FFF2-40B4-BE49-F238E27FC236}">
                <a16:creationId xmlns:a16="http://schemas.microsoft.com/office/drawing/2014/main" id="{00A89915-808E-BB41-FD58-2AF0D78DED01}"/>
              </a:ext>
            </a:extLst>
          </p:cNvPr>
          <p:cNvSpPr/>
          <p:nvPr/>
        </p:nvSpPr>
        <p:spPr>
          <a:xfrm>
            <a:off x="2926080" y="2875480"/>
            <a:ext cx="457318" cy="713232"/>
          </a:xfrm>
          <a:prstGeom prst="rect">
            <a:avLst/>
          </a:prstGeom>
        </p:spPr>
        <p:txBody>
          <a:bodyPr wrap="none"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00000"/>
                </a:solidFill>
                <a:effectLst/>
                <a:uLnTx/>
                <a:uFillTx/>
                <a:latin typeface="Inter"/>
                <a:ea typeface="+mn-ea"/>
                <a:cs typeface="+mn-cs"/>
              </a:rPr>
              <a:t>3</a:t>
            </a:r>
          </a:p>
        </p:txBody>
      </p:sp>
      <p:sp>
        <p:nvSpPr>
          <p:cNvPr id="10" name="Content Placeholder 1">
            <a:extLst>
              <a:ext uri="{FF2B5EF4-FFF2-40B4-BE49-F238E27FC236}">
                <a16:creationId xmlns:a16="http://schemas.microsoft.com/office/drawing/2014/main" id="{8D0D6DF1-D0A9-5C61-60AA-830E1F97528D}"/>
              </a:ext>
            </a:extLst>
          </p:cNvPr>
          <p:cNvSpPr txBox="1">
            <a:spLocks/>
          </p:cNvSpPr>
          <p:nvPr/>
        </p:nvSpPr>
        <p:spPr bwMode="gray">
          <a:xfrm>
            <a:off x="4470439" y="3076897"/>
            <a:ext cx="3855024" cy="274884"/>
          </a:xfrm>
          <a:prstGeom prst="rect">
            <a:avLst/>
          </a:prstGeom>
        </p:spPr>
        <p:txBody>
          <a:bodyPr vert="horz" lIns="182880" tIns="0" rIns="0" bIns="0" rtlCol="0" anchor="ctr">
            <a:noAutofit/>
          </a:bodyPr>
          <a:lstStyle>
            <a:lvl1pPr marL="0" marR="0" indent="0" algn="l" rtl="0" eaLnBrk="1" fontAlgn="base" hangingPunct="1">
              <a:lnSpc>
                <a:spcPct val="100000"/>
              </a:lnSpc>
              <a:spcBef>
                <a:spcPts val="0"/>
              </a:spcBef>
              <a:spcAft>
                <a:spcPts val="1200"/>
              </a:spcAft>
              <a:buClr>
                <a:srgbClr val="00529B"/>
              </a:buClr>
              <a:buSzPct val="90000"/>
              <a:buFont typeface="Wingdings" panose="05000000000000000000" pitchFamily="2" charset="2"/>
              <a:buNone/>
              <a:defRPr lang="en-US" sz="2400" b="1">
                <a:solidFill>
                  <a:schemeClr val="tx1"/>
                </a:solidFill>
                <a:latin typeface="+mn-lt"/>
                <a:ea typeface="+mn-ea"/>
                <a:cs typeface="+mn-cs"/>
              </a:defRPr>
            </a:lvl1pPr>
            <a:lvl2pPr marL="274320" marR="0" indent="-274320" algn="l" rtl="0" eaLnBrk="1" fontAlgn="base" hangingPunct="1">
              <a:lnSpc>
                <a:spcPct val="100000"/>
              </a:lnSpc>
              <a:spcBef>
                <a:spcPts val="0"/>
              </a:spcBef>
              <a:spcAft>
                <a:spcPts val="1200"/>
              </a:spcAft>
              <a:buClr>
                <a:srgbClr val="00529B"/>
              </a:buClr>
              <a:buSzPct val="90000"/>
              <a:buFont typeface="Wingdings" panose="05000000000000000000" pitchFamily="2" charset="2"/>
              <a:buChar char="§"/>
              <a:tabLst/>
              <a:defRPr lang="en-US" sz="2400">
                <a:solidFill>
                  <a:schemeClr val="tx1"/>
                </a:solidFill>
                <a:latin typeface="+mn-lt"/>
                <a:ea typeface="+mn-ea"/>
                <a:cs typeface="+mn-cs"/>
              </a:defRPr>
            </a:lvl2pPr>
            <a:lvl3pPr marL="548640" marR="0" indent="-274320" algn="l" rtl="0" eaLnBrk="1" fontAlgn="base" hangingPunct="1">
              <a:lnSpc>
                <a:spcPct val="100000"/>
              </a:lnSpc>
              <a:spcBef>
                <a:spcPts val="0"/>
              </a:spcBef>
              <a:spcAft>
                <a:spcPts val="1200"/>
              </a:spcAft>
              <a:buClrTx/>
              <a:buSzPct val="90000"/>
              <a:buFont typeface="Wingdings" panose="05000000000000000000" pitchFamily="2" charset="2"/>
              <a:buChar char="§"/>
              <a:defRPr lang="en-US" sz="2400">
                <a:solidFill>
                  <a:schemeClr val="tx1"/>
                </a:solidFill>
                <a:latin typeface="+mn-lt"/>
                <a:ea typeface="+mn-ea"/>
                <a:cs typeface="+mn-cs"/>
              </a:defRPr>
            </a:lvl3pPr>
            <a:lvl4pPr marL="914400" marR="0" indent="-274320" algn="l" rtl="0" eaLnBrk="1" fontAlgn="base" hangingPunct="1">
              <a:lnSpc>
                <a:spcPct val="100000"/>
              </a:lnSpc>
              <a:spcBef>
                <a:spcPts val="0"/>
              </a:spcBef>
              <a:spcAft>
                <a:spcPts val="1200"/>
              </a:spcAft>
              <a:buClrTx/>
              <a:buSzPct val="90000"/>
              <a:buFont typeface="Arial" panose="020B0604020202020204" pitchFamily="34" charset="0"/>
              <a:buChar char="–"/>
              <a:defRPr lang="en-US" sz="2400" baseline="0">
                <a:solidFill>
                  <a:schemeClr val="tx1"/>
                </a:solidFill>
                <a:latin typeface="+mn-lt"/>
                <a:ea typeface="+mn-ea"/>
                <a:cs typeface="+mn-cs"/>
              </a:defRPr>
            </a:lvl4pPr>
            <a:lvl5pPr marL="1280160" marR="0" indent="-274320" algn="l" rtl="0" eaLnBrk="1" fontAlgn="base" hangingPunct="1">
              <a:lnSpc>
                <a:spcPct val="100000"/>
              </a:lnSpc>
              <a:spcBef>
                <a:spcPts val="0"/>
              </a:spcBef>
              <a:spcAft>
                <a:spcPts val="1200"/>
              </a:spcAft>
              <a:buClrTx/>
              <a:buSzPct val="90000"/>
              <a:buFont typeface="Arial" panose="020B0604020202020204" pitchFamily="34" charset="0"/>
              <a:buChar char="–"/>
              <a:defRPr lang="en-US" sz="2400">
                <a:solidFill>
                  <a:schemeClr val="tx1"/>
                </a:solidFill>
                <a:latin typeface="+mn-lt"/>
                <a:ea typeface="+mn-ea"/>
                <a:cs typeface="+mn-cs"/>
              </a:defRPr>
            </a:lvl5pPr>
            <a:lvl6pPr marL="1954115" indent="-173030"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6pPr>
            <a:lvl7pPr marL="2411293" indent="-173030"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7pPr>
            <a:lvl8pPr marL="2868471" indent="-173030"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8pPr>
            <a:lvl9pPr marL="3325648" indent="-173030"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1200"/>
              </a:spcAft>
              <a:buClr>
                <a:srgbClr val="00529B"/>
              </a:buClr>
              <a:buSzPct val="90000"/>
              <a:buFont typeface="Wingdings" panose="05000000000000000000" pitchFamily="2" charset="2"/>
              <a:buNone/>
              <a:tabLst/>
              <a:defRPr/>
            </a:pPr>
            <a:r>
              <a:rPr kumimoji="0" lang="en-US" sz="2000" b="0" i="0" u="none" strike="noStrike" kern="0" cap="none" spc="0" normalizeH="0" baseline="0" noProof="0">
                <a:ln>
                  <a:noFill/>
                </a:ln>
                <a:solidFill>
                  <a:srgbClr val="000000"/>
                </a:solidFill>
                <a:effectLst/>
                <a:uLnTx/>
                <a:uFillTx/>
                <a:latin typeface="Inter"/>
                <a:ea typeface="+mn-ea"/>
                <a:cs typeface="Arial" panose="020B0604020202020204" pitchFamily="34" charset="0"/>
              </a:rPr>
              <a:t>Detailed</a:t>
            </a:r>
            <a:r>
              <a:rPr kumimoji="0" lang="en-US" sz="2000" b="0" i="0" u="none" strike="noStrike" kern="0" cap="none" spc="0" normalizeH="0" baseline="0" noProof="0">
                <a:ln>
                  <a:noFill/>
                </a:ln>
                <a:solidFill>
                  <a:srgbClr val="000000"/>
                </a:solidFill>
                <a:effectLst/>
                <a:uLnTx/>
                <a:uFillTx/>
                <a:latin typeface="Inter"/>
                <a:ea typeface="+mn-ea"/>
                <a:cs typeface="+mn-cs"/>
              </a:rPr>
              <a:t> Attribute Analysis</a:t>
            </a:r>
          </a:p>
        </p:txBody>
      </p:sp>
      <p:cxnSp>
        <p:nvCxnSpPr>
          <p:cNvPr id="11" name="Straight Connector 10">
            <a:extLst>
              <a:ext uri="{FF2B5EF4-FFF2-40B4-BE49-F238E27FC236}">
                <a16:creationId xmlns:a16="http://schemas.microsoft.com/office/drawing/2014/main" id="{12CC351A-D6E5-2DAA-7586-ACFBA664315A}"/>
              </a:ext>
            </a:extLst>
          </p:cNvPr>
          <p:cNvCxnSpPr>
            <a:cxnSpLocks/>
          </p:cNvCxnSpPr>
          <p:nvPr/>
        </p:nvCxnSpPr>
        <p:spPr bwMode="auto">
          <a:xfrm>
            <a:off x="3552262" y="1686040"/>
            <a:ext cx="918177" cy="0"/>
          </a:xfrm>
          <a:prstGeom prst="line">
            <a:avLst/>
          </a:prstGeom>
          <a:solidFill>
            <a:srgbClr val="00529B"/>
          </a:solidFill>
          <a:ln w="19050" cap="flat" cmpd="sng" algn="ctr">
            <a:solidFill>
              <a:srgbClr val="4503FF"/>
            </a:solidFill>
            <a:prstDash val="solid"/>
            <a:round/>
            <a:headEnd type="none" w="med" len="med"/>
            <a:tailEnd type="none" w="lg" len="lg"/>
          </a:ln>
          <a:effectLst/>
        </p:spPr>
      </p:cxnSp>
      <p:cxnSp>
        <p:nvCxnSpPr>
          <p:cNvPr id="12" name="Straight Connector 11">
            <a:extLst>
              <a:ext uri="{FF2B5EF4-FFF2-40B4-BE49-F238E27FC236}">
                <a16:creationId xmlns:a16="http://schemas.microsoft.com/office/drawing/2014/main" id="{39E31748-47CE-CC64-050C-9F0A9A9ACA89}"/>
              </a:ext>
            </a:extLst>
          </p:cNvPr>
          <p:cNvCxnSpPr>
            <a:cxnSpLocks/>
          </p:cNvCxnSpPr>
          <p:nvPr/>
        </p:nvCxnSpPr>
        <p:spPr bwMode="auto">
          <a:xfrm>
            <a:off x="3556598" y="3214339"/>
            <a:ext cx="918177" cy="0"/>
          </a:xfrm>
          <a:prstGeom prst="line">
            <a:avLst/>
          </a:prstGeom>
          <a:solidFill>
            <a:srgbClr val="00529B"/>
          </a:solidFill>
          <a:ln w="19050" cap="flat" cmpd="sng" algn="ctr">
            <a:solidFill>
              <a:srgbClr val="4503FF"/>
            </a:solidFill>
            <a:prstDash val="solid"/>
            <a:round/>
            <a:headEnd type="none" w="med" len="med"/>
            <a:tailEnd type="none" w="lg" len="lg"/>
          </a:ln>
          <a:effectLst/>
        </p:spPr>
      </p:cxnSp>
      <p:sp>
        <p:nvSpPr>
          <p:cNvPr id="13" name="Content Placeholder 1">
            <a:extLst>
              <a:ext uri="{FF2B5EF4-FFF2-40B4-BE49-F238E27FC236}">
                <a16:creationId xmlns:a16="http://schemas.microsoft.com/office/drawing/2014/main" id="{0DCA005A-CC8E-4C52-500E-7605BA6F42EA}"/>
              </a:ext>
            </a:extLst>
          </p:cNvPr>
          <p:cNvSpPr txBox="1">
            <a:spLocks/>
          </p:cNvSpPr>
          <p:nvPr/>
        </p:nvSpPr>
        <p:spPr>
          <a:xfrm>
            <a:off x="4470439" y="2310677"/>
            <a:ext cx="2932184" cy="275842"/>
          </a:xfrm>
          <a:prstGeom prst="rect">
            <a:avLst/>
          </a:prstGeom>
          <a:noFill/>
        </p:spPr>
        <p:txBody>
          <a:bodyPr lIns="182880" tIns="0" rIns="0" bIns="0" anchor="ct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lumMod val="65000"/>
                    <a:lumOff val="35000"/>
                  </a:schemeClr>
                </a:solidFill>
                <a:latin typeface="+mj-lt"/>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a:ln>
                  <a:noFill/>
                </a:ln>
                <a:solidFill>
                  <a:srgbClr val="000000"/>
                </a:solidFill>
                <a:effectLst/>
                <a:uLnTx/>
                <a:uFillTx/>
                <a:latin typeface="Inter"/>
                <a:ea typeface="+mn-ea"/>
                <a:cs typeface="Arial" panose="020B0604020202020204" pitchFamily="34" charset="0"/>
              </a:rPr>
              <a:t>Key Research Findings</a:t>
            </a:r>
          </a:p>
        </p:txBody>
      </p:sp>
      <p:cxnSp>
        <p:nvCxnSpPr>
          <p:cNvPr id="14" name="Straight Connector 13">
            <a:extLst>
              <a:ext uri="{FF2B5EF4-FFF2-40B4-BE49-F238E27FC236}">
                <a16:creationId xmlns:a16="http://schemas.microsoft.com/office/drawing/2014/main" id="{A01BF66C-251F-039A-5015-CCD2F41695B8}"/>
              </a:ext>
            </a:extLst>
          </p:cNvPr>
          <p:cNvCxnSpPr>
            <a:cxnSpLocks/>
          </p:cNvCxnSpPr>
          <p:nvPr/>
        </p:nvCxnSpPr>
        <p:spPr bwMode="auto">
          <a:xfrm>
            <a:off x="3552262" y="2450032"/>
            <a:ext cx="918177" cy="0"/>
          </a:xfrm>
          <a:prstGeom prst="line">
            <a:avLst/>
          </a:prstGeom>
          <a:solidFill>
            <a:srgbClr val="00529B"/>
          </a:solidFill>
          <a:ln w="19050" cap="flat" cmpd="sng" algn="ctr">
            <a:solidFill>
              <a:srgbClr val="4503FF"/>
            </a:solidFill>
            <a:prstDash val="solid"/>
            <a:round/>
            <a:headEnd type="none" w="med" len="med"/>
            <a:tailEnd type="none" w="lg" len="lg"/>
          </a:ln>
          <a:effectLst/>
        </p:spPr>
      </p:cxnSp>
      <p:sp>
        <p:nvSpPr>
          <p:cNvPr id="16" name="Rectangle 15">
            <a:extLst>
              <a:ext uri="{FF2B5EF4-FFF2-40B4-BE49-F238E27FC236}">
                <a16:creationId xmlns:a16="http://schemas.microsoft.com/office/drawing/2014/main" id="{FBEE2633-9FFB-7BDC-5F13-D8D395488B66}"/>
              </a:ext>
            </a:extLst>
          </p:cNvPr>
          <p:cNvSpPr/>
          <p:nvPr/>
        </p:nvSpPr>
        <p:spPr>
          <a:xfrm>
            <a:off x="2926076" y="3593932"/>
            <a:ext cx="457318" cy="713232"/>
          </a:xfrm>
          <a:prstGeom prst="rect">
            <a:avLst/>
          </a:prstGeom>
        </p:spPr>
        <p:txBody>
          <a:bodyPr wrap="none"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00000"/>
                </a:solidFill>
                <a:effectLst/>
                <a:uLnTx/>
                <a:uFillTx/>
                <a:latin typeface="Inter"/>
                <a:ea typeface="+mn-ea"/>
                <a:cs typeface="+mn-cs"/>
              </a:rPr>
              <a:t>4</a:t>
            </a:r>
          </a:p>
        </p:txBody>
      </p:sp>
      <p:sp>
        <p:nvSpPr>
          <p:cNvPr id="17" name="Content Placeholder 1">
            <a:extLst>
              <a:ext uri="{FF2B5EF4-FFF2-40B4-BE49-F238E27FC236}">
                <a16:creationId xmlns:a16="http://schemas.microsoft.com/office/drawing/2014/main" id="{A92BD9D7-580F-374F-4AD4-7B164EC9DB43}"/>
              </a:ext>
            </a:extLst>
          </p:cNvPr>
          <p:cNvSpPr txBox="1">
            <a:spLocks/>
          </p:cNvSpPr>
          <p:nvPr/>
        </p:nvSpPr>
        <p:spPr bwMode="gray">
          <a:xfrm>
            <a:off x="4470434" y="3849778"/>
            <a:ext cx="4795489" cy="286747"/>
          </a:xfrm>
          <a:prstGeom prst="rect">
            <a:avLst/>
          </a:prstGeom>
        </p:spPr>
        <p:txBody>
          <a:bodyPr vert="horz" lIns="182880" tIns="0" rIns="0" bIns="0" rtlCol="0" anchor="ctr">
            <a:noAutofit/>
          </a:bodyPr>
          <a:lstStyle>
            <a:lvl1pPr marL="0" marR="0" indent="0" algn="l" rtl="0" eaLnBrk="1" fontAlgn="base" hangingPunct="1">
              <a:lnSpc>
                <a:spcPct val="100000"/>
              </a:lnSpc>
              <a:spcBef>
                <a:spcPts val="0"/>
              </a:spcBef>
              <a:spcAft>
                <a:spcPts val="1200"/>
              </a:spcAft>
              <a:buClr>
                <a:srgbClr val="00529B"/>
              </a:buClr>
              <a:buSzPct val="90000"/>
              <a:buFont typeface="Wingdings" panose="05000000000000000000" pitchFamily="2" charset="2"/>
              <a:buNone/>
              <a:defRPr lang="en-US" sz="2400" b="1">
                <a:solidFill>
                  <a:schemeClr val="tx1"/>
                </a:solidFill>
                <a:latin typeface="+mn-lt"/>
                <a:ea typeface="+mn-ea"/>
                <a:cs typeface="+mn-cs"/>
              </a:defRPr>
            </a:lvl1pPr>
            <a:lvl2pPr marL="274320" marR="0" indent="-274320" algn="l" rtl="0" eaLnBrk="1" fontAlgn="base" hangingPunct="1">
              <a:lnSpc>
                <a:spcPct val="100000"/>
              </a:lnSpc>
              <a:spcBef>
                <a:spcPts val="0"/>
              </a:spcBef>
              <a:spcAft>
                <a:spcPts val="1200"/>
              </a:spcAft>
              <a:buClr>
                <a:srgbClr val="00529B"/>
              </a:buClr>
              <a:buSzPct val="90000"/>
              <a:buFont typeface="Wingdings" panose="05000000000000000000" pitchFamily="2" charset="2"/>
              <a:buChar char="§"/>
              <a:tabLst/>
              <a:defRPr lang="en-US" sz="2400">
                <a:solidFill>
                  <a:schemeClr val="tx1"/>
                </a:solidFill>
                <a:latin typeface="+mn-lt"/>
                <a:ea typeface="+mn-ea"/>
                <a:cs typeface="+mn-cs"/>
              </a:defRPr>
            </a:lvl2pPr>
            <a:lvl3pPr marL="548640" marR="0" indent="-274320" algn="l" rtl="0" eaLnBrk="1" fontAlgn="base" hangingPunct="1">
              <a:lnSpc>
                <a:spcPct val="100000"/>
              </a:lnSpc>
              <a:spcBef>
                <a:spcPts val="0"/>
              </a:spcBef>
              <a:spcAft>
                <a:spcPts val="1200"/>
              </a:spcAft>
              <a:buClrTx/>
              <a:buSzPct val="90000"/>
              <a:buFont typeface="Wingdings" panose="05000000000000000000" pitchFamily="2" charset="2"/>
              <a:buChar char="§"/>
              <a:defRPr lang="en-US" sz="2400">
                <a:solidFill>
                  <a:schemeClr val="tx1"/>
                </a:solidFill>
                <a:latin typeface="+mn-lt"/>
                <a:ea typeface="+mn-ea"/>
                <a:cs typeface="+mn-cs"/>
              </a:defRPr>
            </a:lvl3pPr>
            <a:lvl4pPr marL="914400" marR="0" indent="-274320" algn="l" rtl="0" eaLnBrk="1" fontAlgn="base" hangingPunct="1">
              <a:lnSpc>
                <a:spcPct val="100000"/>
              </a:lnSpc>
              <a:spcBef>
                <a:spcPts val="0"/>
              </a:spcBef>
              <a:spcAft>
                <a:spcPts val="1200"/>
              </a:spcAft>
              <a:buClrTx/>
              <a:buSzPct val="90000"/>
              <a:buFont typeface="Arial" panose="020B0604020202020204" pitchFamily="34" charset="0"/>
              <a:buChar char="–"/>
              <a:defRPr lang="en-US" sz="2400" baseline="0">
                <a:solidFill>
                  <a:schemeClr val="tx1"/>
                </a:solidFill>
                <a:latin typeface="+mn-lt"/>
                <a:ea typeface="+mn-ea"/>
                <a:cs typeface="+mn-cs"/>
              </a:defRPr>
            </a:lvl4pPr>
            <a:lvl5pPr marL="1280160" marR="0" indent="-274320" algn="l" rtl="0" eaLnBrk="1" fontAlgn="base" hangingPunct="1">
              <a:lnSpc>
                <a:spcPct val="100000"/>
              </a:lnSpc>
              <a:spcBef>
                <a:spcPts val="0"/>
              </a:spcBef>
              <a:spcAft>
                <a:spcPts val="1200"/>
              </a:spcAft>
              <a:buClrTx/>
              <a:buSzPct val="90000"/>
              <a:buFont typeface="Arial" panose="020B0604020202020204" pitchFamily="34" charset="0"/>
              <a:buChar char="–"/>
              <a:defRPr lang="en-US" sz="2400">
                <a:solidFill>
                  <a:schemeClr val="tx1"/>
                </a:solidFill>
                <a:latin typeface="+mn-lt"/>
                <a:ea typeface="+mn-ea"/>
                <a:cs typeface="+mn-cs"/>
              </a:defRPr>
            </a:lvl5pPr>
            <a:lvl6pPr marL="1954115" indent="-173030"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6pPr>
            <a:lvl7pPr marL="2411293" indent="-173030"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7pPr>
            <a:lvl8pPr marL="2868471" indent="-173030"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8pPr>
            <a:lvl9pPr marL="3325648" indent="-173030"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1200"/>
              </a:spcAft>
              <a:buClr>
                <a:srgbClr val="00529B"/>
              </a:buClr>
              <a:buSzPct val="90000"/>
              <a:buFont typeface="Wingdings" panose="05000000000000000000" pitchFamily="2" charset="2"/>
              <a:buNone/>
              <a:tabLst/>
              <a:defRPr/>
            </a:pPr>
            <a:r>
              <a:rPr kumimoji="0" lang="en-US" sz="2000" b="0" i="0" u="none" strike="noStrike" kern="0" cap="none" spc="0" normalizeH="0" baseline="0" noProof="0">
                <a:ln>
                  <a:noFill/>
                </a:ln>
                <a:solidFill>
                  <a:srgbClr val="000000"/>
                </a:solidFill>
                <a:effectLst/>
                <a:uLnTx/>
                <a:uFillTx/>
                <a:latin typeface="Inter"/>
                <a:ea typeface="+mn-ea"/>
                <a:cs typeface="Arial"/>
              </a:rPr>
              <a:t>Appendix: Methodology, Notes, and Assumptions</a:t>
            </a:r>
            <a:endParaRPr kumimoji="0" lang="en-US" sz="2000" b="0" i="0" u="none" strike="noStrike" kern="0" cap="none" spc="0" normalizeH="0" baseline="0" noProof="0">
              <a:ln>
                <a:noFill/>
              </a:ln>
              <a:solidFill>
                <a:srgbClr val="000000"/>
              </a:solidFill>
              <a:effectLst/>
              <a:uLnTx/>
              <a:uFillTx/>
              <a:latin typeface="Inter"/>
              <a:ea typeface="+mn-ea"/>
              <a:cs typeface="+mn-cs"/>
            </a:endParaRPr>
          </a:p>
        </p:txBody>
      </p:sp>
      <p:cxnSp>
        <p:nvCxnSpPr>
          <p:cNvPr id="18" name="Straight Connector 17">
            <a:extLst>
              <a:ext uri="{FF2B5EF4-FFF2-40B4-BE49-F238E27FC236}">
                <a16:creationId xmlns:a16="http://schemas.microsoft.com/office/drawing/2014/main" id="{C6BFBCE7-59FB-B367-89AD-E9A916EE142C}"/>
              </a:ext>
            </a:extLst>
          </p:cNvPr>
          <p:cNvCxnSpPr>
            <a:cxnSpLocks/>
          </p:cNvCxnSpPr>
          <p:nvPr/>
        </p:nvCxnSpPr>
        <p:spPr bwMode="auto">
          <a:xfrm>
            <a:off x="3556594" y="3987221"/>
            <a:ext cx="918177" cy="0"/>
          </a:xfrm>
          <a:prstGeom prst="line">
            <a:avLst/>
          </a:prstGeom>
          <a:solidFill>
            <a:srgbClr val="00529B"/>
          </a:solidFill>
          <a:ln w="19050" cap="flat" cmpd="sng" algn="ctr">
            <a:solidFill>
              <a:srgbClr val="4503FF"/>
            </a:solidFill>
            <a:prstDash val="solid"/>
            <a:round/>
            <a:headEnd type="none" w="med" len="med"/>
            <a:tailEnd type="none" w="lg" len="lg"/>
          </a:ln>
          <a:effectLst/>
        </p:spPr>
      </p:cxnSp>
    </p:spTree>
    <p:extLst>
      <p:ext uri="{BB962C8B-B14F-4D97-AF65-F5344CB8AC3E}">
        <p14:creationId xmlns:p14="http://schemas.microsoft.com/office/powerpoint/2010/main" val="11260225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23657-0BCA-5E0D-8A3E-4091755122FC}"/>
            </a:ext>
          </a:extLst>
        </p:cNvPr>
        <p:cNvGrpSpPr/>
        <p:nvPr/>
      </p:nvGrpSpPr>
      <p:grpSpPr>
        <a:xfrm>
          <a:off x="0" y="0"/>
          <a:ext cx="0" cy="0"/>
          <a:chOff x="0" y="0"/>
          <a:chExt cx="0" cy="0"/>
        </a:xfrm>
      </p:grpSpPr>
      <p:sp>
        <p:nvSpPr>
          <p:cNvPr id="8" name="Text Placeholder 1">
            <a:extLst>
              <a:ext uri="{FF2B5EF4-FFF2-40B4-BE49-F238E27FC236}">
                <a16:creationId xmlns:a16="http://schemas.microsoft.com/office/drawing/2014/main" id="{50088E1A-F721-9B41-C446-7D5D9D9E967F}"/>
              </a:ext>
            </a:extLst>
          </p:cNvPr>
          <p:cNvSpPr>
            <a:spLocks noGrp="1"/>
          </p:cNvSpPr>
          <p:nvPr>
            <p:ph type="body" sz="quarter" idx="11"/>
          </p:nvPr>
        </p:nvSpPr>
        <p:spPr>
          <a:xfrm>
            <a:off x="771524" y="372561"/>
            <a:ext cx="11217275" cy="650932"/>
          </a:xfrm>
        </p:spPr>
        <p:txBody>
          <a:bodyPr/>
          <a:lstStyle/>
          <a:p>
            <a:r>
              <a:rPr lang="en-US">
                <a:latin typeface="+mj-lt"/>
              </a:rPr>
              <a:t>Talent</a:t>
            </a:r>
            <a:r>
              <a:rPr lang="en-US"/>
              <a:t> </a:t>
            </a:r>
            <a:r>
              <a:rPr lang="en-US">
                <a:latin typeface="+mj-lt"/>
              </a:rPr>
              <a:t>Supply by Industry</a:t>
            </a:r>
          </a:p>
        </p:txBody>
      </p:sp>
      <p:sp>
        <p:nvSpPr>
          <p:cNvPr id="3" name="Slide Number Placeholder 2">
            <a:extLst>
              <a:ext uri="{FF2B5EF4-FFF2-40B4-BE49-F238E27FC236}">
                <a16:creationId xmlns:a16="http://schemas.microsoft.com/office/drawing/2014/main" id="{3DCA809B-8EDC-617D-BF8C-FA568274FBC1}"/>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4F46690-C25B-4348-B0C0-019C781764AB}" type="slidenum">
              <a:rPr kumimoji="0" lang="en-US" sz="8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20</a:t>
            </a:fld>
            <a:endParaRPr kumimoji="0" lang="en-US" sz="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Text Placeholder 3">
            <a:extLst>
              <a:ext uri="{FF2B5EF4-FFF2-40B4-BE49-F238E27FC236}">
                <a16:creationId xmlns:a16="http://schemas.microsoft.com/office/drawing/2014/main" id="{9E166906-D2A7-7895-987D-05063A4C65F4}"/>
              </a:ext>
            </a:extLst>
          </p:cNvPr>
          <p:cNvSpPr txBox="1">
            <a:spLocks/>
          </p:cNvSpPr>
          <p:nvPr/>
        </p:nvSpPr>
        <p:spPr>
          <a:xfrm>
            <a:off x="902970" y="6040121"/>
            <a:ext cx="11274425" cy="127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76200" marR="0" lvl="0" indent="0" algn="l" rtl="0">
              <a:lnSpc>
                <a:spcPct val="90000"/>
              </a:lnSpc>
              <a:spcBef>
                <a:spcPts val="0"/>
              </a:spcBef>
              <a:spcAft>
                <a:spcPts val="0"/>
              </a:spcAft>
              <a:buClr>
                <a:schemeClr val="dk1"/>
              </a:buClr>
              <a:buSzPts val="2400"/>
              <a:buFont typeface="Arial"/>
              <a:buNone/>
              <a:defRPr sz="900" b="0" i="0" u="none" strike="noStrike" cap="none">
                <a:solidFill>
                  <a:schemeClr val="dk1"/>
                </a:solidFill>
                <a:latin typeface="Arial"/>
                <a:ea typeface="Arial"/>
                <a:cs typeface="Arial"/>
                <a:sym typeface="Arial"/>
              </a:defRPr>
            </a:lvl1pPr>
            <a:lvl2pPr marL="914400" marR="0" lvl="1" indent="-381000" algn="l" rtl="0">
              <a:lnSpc>
                <a:spcPct val="90000"/>
              </a:lnSpc>
              <a:spcBef>
                <a:spcPts val="1200"/>
              </a:spcBef>
              <a:spcAft>
                <a:spcPts val="0"/>
              </a:spcAft>
              <a:buClr>
                <a:schemeClr val="dk1"/>
              </a:buClr>
              <a:buSzPts val="2400"/>
              <a:buFont typeface="Arial"/>
              <a:buChar char="–"/>
              <a:defRPr sz="900" b="0" i="0" u="none" strike="noStrike" cap="none">
                <a:solidFill>
                  <a:schemeClr val="dk1"/>
                </a:solidFill>
                <a:latin typeface="Arial"/>
                <a:ea typeface="Arial"/>
                <a:cs typeface="Arial"/>
                <a:sym typeface="Arial"/>
              </a:defRPr>
            </a:lvl2pPr>
            <a:lvl3pPr marL="1371600" marR="0" lvl="2" indent="-381000" algn="l" rtl="0">
              <a:lnSpc>
                <a:spcPct val="90000"/>
              </a:lnSpc>
              <a:spcBef>
                <a:spcPts val="1200"/>
              </a:spcBef>
              <a:spcAft>
                <a:spcPts val="0"/>
              </a:spcAft>
              <a:buClr>
                <a:schemeClr val="dk1"/>
              </a:buClr>
              <a:buSzPts val="2400"/>
              <a:buFont typeface="Arial"/>
              <a:buChar char="•"/>
              <a:defRPr sz="900" b="0" i="0" u="none" strike="noStrike" cap="none">
                <a:solidFill>
                  <a:schemeClr val="dk1"/>
                </a:solidFill>
                <a:latin typeface="Arial"/>
                <a:ea typeface="Arial"/>
                <a:cs typeface="Arial"/>
                <a:sym typeface="Arial"/>
              </a:defRPr>
            </a:lvl3pPr>
            <a:lvl4pPr marL="1828800" marR="0" lvl="3" indent="-381000" algn="l" rtl="0">
              <a:lnSpc>
                <a:spcPct val="90000"/>
              </a:lnSpc>
              <a:spcBef>
                <a:spcPts val="1200"/>
              </a:spcBef>
              <a:spcAft>
                <a:spcPts val="0"/>
              </a:spcAft>
              <a:buClr>
                <a:schemeClr val="dk1"/>
              </a:buClr>
              <a:buSzPts val="2400"/>
              <a:buFont typeface="Arial"/>
              <a:buChar char="–"/>
              <a:defRPr sz="900" b="0" i="0" u="none" strike="noStrike" cap="none">
                <a:solidFill>
                  <a:schemeClr val="dk1"/>
                </a:solidFill>
                <a:latin typeface="Arial"/>
                <a:ea typeface="Arial"/>
                <a:cs typeface="Arial"/>
                <a:sym typeface="Arial"/>
              </a:defRPr>
            </a:lvl4pPr>
            <a:lvl5pPr marL="2286000" marR="0" lvl="4" indent="-381000" algn="l" rtl="0">
              <a:lnSpc>
                <a:spcPct val="90000"/>
              </a:lnSpc>
              <a:spcBef>
                <a:spcPts val="1200"/>
              </a:spcBef>
              <a:spcAft>
                <a:spcPts val="0"/>
              </a:spcAft>
              <a:buClr>
                <a:schemeClr val="dk1"/>
              </a:buClr>
              <a:buSzPts val="2400"/>
              <a:buFont typeface="Arial"/>
              <a:buChar char="•"/>
              <a:defRPr sz="9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000000"/>
              </a:buClr>
              <a:buSzPts val="2400"/>
              <a:buFont typeface="Arial"/>
              <a:buNone/>
              <a:tabLst/>
              <a:defRPr/>
            </a:pPr>
            <a:r>
              <a:rPr kumimoji="0" lang="en-US" sz="900" b="1" i="0" u="none" strike="noStrike" kern="0" cap="none" spc="0" normalizeH="0" baseline="0" noProof="0">
                <a:ln>
                  <a:noFill/>
                </a:ln>
                <a:solidFill>
                  <a:srgbClr val="000000"/>
                </a:solidFill>
                <a:effectLst/>
                <a:uLnTx/>
                <a:uFillTx/>
                <a:latin typeface="Arial"/>
                <a:cs typeface="Arial"/>
                <a:sym typeface="Arial"/>
              </a:rPr>
              <a:t>Notes</a:t>
            </a:r>
            <a:r>
              <a:rPr kumimoji="0" lang="en-US" sz="900" b="0" i="0" u="none" strike="noStrike" kern="0" cap="none" spc="0" normalizeH="0" baseline="0" noProof="0">
                <a:ln>
                  <a:noFill/>
                </a:ln>
                <a:solidFill>
                  <a:srgbClr val="000000"/>
                </a:solidFill>
                <a:effectLst/>
                <a:uLnTx/>
                <a:uFillTx/>
                <a:latin typeface="Arial"/>
                <a:cs typeface="Arial"/>
                <a:sym typeface="Arial"/>
              </a:rPr>
              <a:t>: </a:t>
            </a:r>
          </a:p>
          <a:p>
            <a:pPr marL="171450" marR="0" lvl="0" indent="-171450" algn="l" defTabSz="914400" rtl="0" eaLnBrk="1" fontAlgn="auto" latinLnBrk="0" hangingPunct="1">
              <a:lnSpc>
                <a:spcPct val="90000"/>
              </a:lnSpc>
              <a:spcBef>
                <a:spcPts val="0"/>
              </a:spcBef>
              <a:spcAft>
                <a:spcPts val="0"/>
              </a:spcAft>
              <a:buClr>
                <a:srgbClr val="000000"/>
              </a:buClr>
              <a:buSzPct val="100000"/>
              <a:buFont typeface="Arial" panose="020B0604020202020204" pitchFamily="34" charset="0"/>
              <a:buChar char="•"/>
              <a:tabLst/>
              <a:defRPr/>
            </a:pPr>
            <a:r>
              <a:rPr kumimoji="0" lang="en-US" sz="900" b="0" i="0" u="none" strike="noStrike" kern="0" cap="none" spc="0" normalizeH="0" baseline="0" noProof="0">
                <a:ln>
                  <a:noFill/>
                </a:ln>
                <a:solidFill>
                  <a:srgbClr val="000000"/>
                </a:solidFill>
                <a:effectLst/>
                <a:uLnTx/>
                <a:uFillTx/>
                <a:latin typeface="Arial"/>
                <a:cs typeface="Arial"/>
                <a:sym typeface="Arial"/>
              </a:rPr>
              <a:t>Talent supply is as of Q2 2024 and has been rounded off to the nearest multiple of 10. Confidence level is between 80%-85%</a:t>
            </a:r>
            <a:endParaRPr lang="en-US" kern="0">
              <a:solidFill>
                <a:srgbClr val="000000"/>
              </a:solidFill>
            </a:endParaRPr>
          </a:p>
          <a:p>
            <a:pPr marL="171450" marR="0" lvl="0" indent="-171450" algn="l" defTabSz="914400" rtl="0" eaLnBrk="1" fontAlgn="auto" latinLnBrk="0" hangingPunct="1">
              <a:lnSpc>
                <a:spcPct val="90000"/>
              </a:lnSpc>
              <a:spcBef>
                <a:spcPts val="0"/>
              </a:spcBef>
              <a:spcAft>
                <a:spcPts val="0"/>
              </a:spcAft>
              <a:buClr>
                <a:srgbClr val="000000"/>
              </a:buClr>
              <a:buSzPct val="100000"/>
              <a:buFont typeface="Arial" panose="020B0604020202020204" pitchFamily="34" charset="0"/>
              <a:buChar char="•"/>
              <a:tabLst/>
              <a:defRPr/>
            </a:pPr>
            <a:r>
              <a:rPr lang="en-US" sz="900">
                <a:solidFill>
                  <a:srgbClr val="000000"/>
                </a:solidFill>
                <a:latin typeface="+mn-lt"/>
                <a:ea typeface="+mn-ea"/>
              </a:rPr>
              <a:t>Locations are arranged in descending order of cumulative talent supply for all</a:t>
            </a:r>
            <a:endParaRPr kumimoji="0" lang="en-US" sz="900" b="0" i="0" u="none" strike="noStrike" kern="0" cap="none" spc="0" normalizeH="0" baseline="0" noProof="0">
              <a:ln>
                <a:noFill/>
              </a:ln>
              <a:solidFill>
                <a:srgbClr val="000000"/>
              </a:solidFill>
              <a:effectLst/>
              <a:uLnTx/>
              <a:uFillTx/>
              <a:latin typeface="Arial"/>
              <a:cs typeface="Arial"/>
              <a:sym typeface="Arial"/>
            </a:endParaRPr>
          </a:p>
          <a:p>
            <a:pPr marL="171450" marR="0" lvl="0" indent="-171450" algn="l" defTabSz="914400" rtl="0" eaLnBrk="1" fontAlgn="auto" latinLnBrk="0" hangingPunct="1">
              <a:lnSpc>
                <a:spcPct val="90000"/>
              </a:lnSpc>
              <a:spcBef>
                <a:spcPts val="0"/>
              </a:spcBef>
              <a:spcAft>
                <a:spcPts val="0"/>
              </a:spcAft>
              <a:buClr>
                <a:srgbClr val="000000"/>
              </a:buClr>
              <a:buSzPct val="100000"/>
              <a:buFont typeface="Arial" panose="020B0604020202020204" pitchFamily="34" charset="0"/>
              <a:buChar char="•"/>
              <a:tabLst/>
              <a:defRPr/>
            </a:pPr>
            <a:r>
              <a:rPr kumimoji="0" lang="en-US" sz="900" b="0" i="0" u="none" strike="noStrike" kern="0" cap="none" spc="0" normalizeH="0" baseline="0" noProof="0">
                <a:ln>
                  <a:noFill/>
                </a:ln>
                <a:solidFill>
                  <a:srgbClr val="000000"/>
                </a:solidFill>
                <a:effectLst/>
                <a:uLnTx/>
                <a:uFillTx/>
                <a:latin typeface="Arial"/>
                <a:cs typeface="Arial"/>
                <a:sym typeface="Arial"/>
              </a:rPr>
              <a:t> Others include the IT, </a:t>
            </a:r>
            <a:r>
              <a:rPr kumimoji="0" lang="en-IN" sz="900" b="0" i="0" u="none" strike="noStrike" kern="0" cap="none" spc="0" normalizeH="0" baseline="0" noProof="0">
                <a:ln>
                  <a:noFill/>
                </a:ln>
                <a:solidFill>
                  <a:srgbClr val="000000"/>
                </a:solidFill>
                <a:effectLst/>
                <a:uLnTx/>
                <a:uFillTx/>
                <a:latin typeface="Arial"/>
                <a:cs typeface="Arial"/>
                <a:sym typeface="Arial"/>
              </a:rPr>
              <a:t>Manufacturing, Logistics industry, Retail and Wholesale, CPG etc</a:t>
            </a:r>
            <a:endParaRPr kumimoji="0" lang="en-US" sz="900" b="0" i="0" u="none" strike="noStrike" kern="0" cap="none" spc="0" normalizeH="0" baseline="0" noProof="0">
              <a:ln>
                <a:noFill/>
              </a:ln>
              <a:solidFill>
                <a:srgbClr val="000000"/>
              </a:solidFill>
              <a:effectLst/>
              <a:uLnTx/>
              <a:uFillTx/>
              <a:latin typeface="Arial"/>
              <a:cs typeface="Arial"/>
              <a:sym typeface="Arial"/>
            </a:endParaRPr>
          </a:p>
        </p:txBody>
      </p:sp>
      <p:sp>
        <p:nvSpPr>
          <p:cNvPr id="11" name="Text Placeholder 3">
            <a:extLst>
              <a:ext uri="{FF2B5EF4-FFF2-40B4-BE49-F238E27FC236}">
                <a16:creationId xmlns:a16="http://schemas.microsoft.com/office/drawing/2014/main" id="{246690D6-DD67-F75E-35F7-8723DD7A0805}"/>
              </a:ext>
            </a:extLst>
          </p:cNvPr>
          <p:cNvSpPr txBox="1">
            <a:spLocks/>
          </p:cNvSpPr>
          <p:nvPr/>
        </p:nvSpPr>
        <p:spPr>
          <a:xfrm>
            <a:off x="902970" y="6528874"/>
            <a:ext cx="9509760" cy="109728"/>
          </a:xfrm>
          <a:prstGeom prst="rect">
            <a:avLst/>
          </a:prstGeom>
        </p:spPr>
        <p:txBody>
          <a:bodyPr lIns="0" tIns="0" rIns="0" bIns="0"/>
          <a:lstStyle>
            <a:lvl1pPr marL="0" indent="0" algn="l" defTabSz="914400" rtl="0" eaLnBrk="1" latinLnBrk="0" hangingPunct="1">
              <a:lnSpc>
                <a:spcPct val="90000"/>
              </a:lnSpc>
              <a:spcBef>
                <a:spcPts val="0"/>
              </a:spcBef>
              <a:spcAft>
                <a:spcPts val="1200"/>
              </a:spcAft>
              <a:buClr>
                <a:schemeClr val="tx2"/>
              </a:buClr>
              <a:buSzPct val="90000"/>
              <a:buFont typeface="Wingdings" panose="05000000000000000000" pitchFamily="2" charset="2"/>
              <a:buNone/>
              <a:defRPr sz="800" kern="1200">
                <a:solidFill>
                  <a:schemeClr val="tx1"/>
                </a:solidFill>
                <a:latin typeface="+mn-lt"/>
                <a:ea typeface="+mn-ea"/>
                <a:cs typeface="+mn-cs"/>
              </a:defRPr>
            </a:lvl1pPr>
            <a:lvl2pPr marL="4572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2pPr>
            <a:lvl3pPr marL="9144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3pPr>
            <a:lvl4pPr marL="13716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4pPr>
            <a:lvl5pPr marL="18288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2856"/>
              </a:buClr>
              <a:defRPr/>
            </a:pPr>
            <a:r>
              <a:rPr lang="en-US" sz="900" b="1">
                <a:solidFill>
                  <a:srgbClr val="000000"/>
                </a:solidFill>
                <a:latin typeface="Arial"/>
                <a:sym typeface="Arial"/>
              </a:rPr>
              <a:t>Sources</a:t>
            </a:r>
            <a:r>
              <a:rPr lang="en-US" sz="900">
                <a:solidFill>
                  <a:srgbClr val="000000"/>
                </a:solidFill>
                <a:latin typeface="Arial"/>
                <a:sym typeface="Arial"/>
              </a:rPr>
              <a:t>: National labor statistics, Public profiles, Company or Industry reports</a:t>
            </a:r>
          </a:p>
        </p:txBody>
      </p:sp>
      <p:graphicFrame>
        <p:nvGraphicFramePr>
          <p:cNvPr id="6" name="Chart 5">
            <a:extLst>
              <a:ext uri="{FF2B5EF4-FFF2-40B4-BE49-F238E27FC236}">
                <a16:creationId xmlns:a16="http://schemas.microsoft.com/office/drawing/2014/main" id="{33372125-542F-9543-1E8C-EF2ED057A7B5}"/>
              </a:ext>
            </a:extLst>
          </p:cNvPr>
          <p:cNvGraphicFramePr/>
          <p:nvPr>
            <p:extLst>
              <p:ext uri="{D42A27DB-BD31-4B8C-83A1-F6EECF244321}">
                <p14:modId xmlns:p14="http://schemas.microsoft.com/office/powerpoint/2010/main" val="95525509"/>
              </p:ext>
            </p:extLst>
          </p:nvPr>
        </p:nvGraphicFramePr>
        <p:xfrm>
          <a:off x="902970" y="1352677"/>
          <a:ext cx="10572750" cy="4750944"/>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 Placeholder 3">
            <a:extLst>
              <a:ext uri="{FF2B5EF4-FFF2-40B4-BE49-F238E27FC236}">
                <a16:creationId xmlns:a16="http://schemas.microsoft.com/office/drawing/2014/main" id="{9072BFE9-8CDB-1BEF-54ED-397A71630F4F}"/>
              </a:ext>
            </a:extLst>
          </p:cNvPr>
          <p:cNvSpPr>
            <a:spLocks noGrp="1"/>
          </p:cNvSpPr>
          <p:nvPr>
            <p:ph type="body" sz="quarter" idx="27"/>
          </p:nvPr>
        </p:nvSpPr>
        <p:spPr>
          <a:xfrm>
            <a:off x="775518" y="909079"/>
            <a:ext cx="11058766" cy="336099"/>
          </a:xfrm>
        </p:spPr>
        <p:txBody>
          <a:bodyPr/>
          <a:lstStyle/>
          <a:p>
            <a:r>
              <a:rPr lang="en-US">
                <a:solidFill>
                  <a:schemeClr val="tx1"/>
                </a:solidFill>
                <a:latin typeface="+mn-lt"/>
              </a:rPr>
              <a:t>Role 2: Insights​</a:t>
            </a:r>
          </a:p>
        </p:txBody>
      </p:sp>
    </p:spTree>
    <p:extLst>
      <p:ext uri="{BB962C8B-B14F-4D97-AF65-F5344CB8AC3E}">
        <p14:creationId xmlns:p14="http://schemas.microsoft.com/office/powerpoint/2010/main" val="25014373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84221-5E6B-012B-4313-4726D70028C8}"/>
            </a:ext>
          </a:extLst>
        </p:cNvPr>
        <p:cNvGrpSpPr/>
        <p:nvPr/>
      </p:nvGrpSpPr>
      <p:grpSpPr>
        <a:xfrm>
          <a:off x="0" y="0"/>
          <a:ext cx="0" cy="0"/>
          <a:chOff x="0" y="0"/>
          <a:chExt cx="0" cy="0"/>
        </a:xfrm>
      </p:grpSpPr>
      <p:sp>
        <p:nvSpPr>
          <p:cNvPr id="8" name="Text Placeholder 1">
            <a:extLst>
              <a:ext uri="{FF2B5EF4-FFF2-40B4-BE49-F238E27FC236}">
                <a16:creationId xmlns:a16="http://schemas.microsoft.com/office/drawing/2014/main" id="{D6E520A4-28A1-C82C-F9CA-32DBB72B7165}"/>
              </a:ext>
            </a:extLst>
          </p:cNvPr>
          <p:cNvSpPr>
            <a:spLocks noGrp="1"/>
          </p:cNvSpPr>
          <p:nvPr>
            <p:ph type="body" sz="quarter" idx="11"/>
          </p:nvPr>
        </p:nvSpPr>
        <p:spPr>
          <a:xfrm>
            <a:off x="771524" y="372561"/>
            <a:ext cx="11217275" cy="650932"/>
          </a:xfrm>
        </p:spPr>
        <p:txBody>
          <a:bodyPr/>
          <a:lstStyle/>
          <a:p>
            <a:r>
              <a:rPr lang="en-US">
                <a:latin typeface="+mj-lt"/>
              </a:rPr>
              <a:t>Talent Supply by Industry</a:t>
            </a:r>
          </a:p>
        </p:txBody>
      </p:sp>
      <p:sp>
        <p:nvSpPr>
          <p:cNvPr id="3" name="Slide Number Placeholder 2">
            <a:extLst>
              <a:ext uri="{FF2B5EF4-FFF2-40B4-BE49-F238E27FC236}">
                <a16:creationId xmlns:a16="http://schemas.microsoft.com/office/drawing/2014/main" id="{1EAACFE4-05DF-B449-E588-59ED861F232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4F46690-C25B-4348-B0C0-019C781764AB}" type="slidenum">
              <a:rPr kumimoji="0" lang="en-US" sz="8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21</a:t>
            </a:fld>
            <a:endParaRPr kumimoji="0" lang="en-US" sz="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Text Placeholder 3">
            <a:extLst>
              <a:ext uri="{FF2B5EF4-FFF2-40B4-BE49-F238E27FC236}">
                <a16:creationId xmlns:a16="http://schemas.microsoft.com/office/drawing/2014/main" id="{C18D1958-FE6E-2CFA-A73A-9D46CE073134}"/>
              </a:ext>
            </a:extLst>
          </p:cNvPr>
          <p:cNvSpPr txBox="1">
            <a:spLocks/>
          </p:cNvSpPr>
          <p:nvPr/>
        </p:nvSpPr>
        <p:spPr>
          <a:xfrm>
            <a:off x="902970" y="6040121"/>
            <a:ext cx="11274425" cy="127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76200" marR="0" lvl="0" indent="0" algn="l" rtl="0">
              <a:lnSpc>
                <a:spcPct val="90000"/>
              </a:lnSpc>
              <a:spcBef>
                <a:spcPts val="0"/>
              </a:spcBef>
              <a:spcAft>
                <a:spcPts val="0"/>
              </a:spcAft>
              <a:buClr>
                <a:schemeClr val="dk1"/>
              </a:buClr>
              <a:buSzPts val="2400"/>
              <a:buFont typeface="Arial"/>
              <a:buNone/>
              <a:defRPr sz="900" b="0" i="0" u="none" strike="noStrike" cap="none">
                <a:solidFill>
                  <a:schemeClr val="dk1"/>
                </a:solidFill>
                <a:latin typeface="Arial"/>
                <a:ea typeface="Arial"/>
                <a:cs typeface="Arial"/>
                <a:sym typeface="Arial"/>
              </a:defRPr>
            </a:lvl1pPr>
            <a:lvl2pPr marL="914400" marR="0" lvl="1" indent="-381000" algn="l" rtl="0">
              <a:lnSpc>
                <a:spcPct val="90000"/>
              </a:lnSpc>
              <a:spcBef>
                <a:spcPts val="1200"/>
              </a:spcBef>
              <a:spcAft>
                <a:spcPts val="0"/>
              </a:spcAft>
              <a:buClr>
                <a:schemeClr val="dk1"/>
              </a:buClr>
              <a:buSzPts val="2400"/>
              <a:buFont typeface="Arial"/>
              <a:buChar char="–"/>
              <a:defRPr sz="900" b="0" i="0" u="none" strike="noStrike" cap="none">
                <a:solidFill>
                  <a:schemeClr val="dk1"/>
                </a:solidFill>
                <a:latin typeface="Arial"/>
                <a:ea typeface="Arial"/>
                <a:cs typeface="Arial"/>
                <a:sym typeface="Arial"/>
              </a:defRPr>
            </a:lvl2pPr>
            <a:lvl3pPr marL="1371600" marR="0" lvl="2" indent="-381000" algn="l" rtl="0">
              <a:lnSpc>
                <a:spcPct val="90000"/>
              </a:lnSpc>
              <a:spcBef>
                <a:spcPts val="1200"/>
              </a:spcBef>
              <a:spcAft>
                <a:spcPts val="0"/>
              </a:spcAft>
              <a:buClr>
                <a:schemeClr val="dk1"/>
              </a:buClr>
              <a:buSzPts val="2400"/>
              <a:buFont typeface="Arial"/>
              <a:buChar char="•"/>
              <a:defRPr sz="900" b="0" i="0" u="none" strike="noStrike" cap="none">
                <a:solidFill>
                  <a:schemeClr val="dk1"/>
                </a:solidFill>
                <a:latin typeface="Arial"/>
                <a:ea typeface="Arial"/>
                <a:cs typeface="Arial"/>
                <a:sym typeface="Arial"/>
              </a:defRPr>
            </a:lvl3pPr>
            <a:lvl4pPr marL="1828800" marR="0" lvl="3" indent="-381000" algn="l" rtl="0">
              <a:lnSpc>
                <a:spcPct val="90000"/>
              </a:lnSpc>
              <a:spcBef>
                <a:spcPts val="1200"/>
              </a:spcBef>
              <a:spcAft>
                <a:spcPts val="0"/>
              </a:spcAft>
              <a:buClr>
                <a:schemeClr val="dk1"/>
              </a:buClr>
              <a:buSzPts val="2400"/>
              <a:buFont typeface="Arial"/>
              <a:buChar char="–"/>
              <a:defRPr sz="900" b="0" i="0" u="none" strike="noStrike" cap="none">
                <a:solidFill>
                  <a:schemeClr val="dk1"/>
                </a:solidFill>
                <a:latin typeface="Arial"/>
                <a:ea typeface="Arial"/>
                <a:cs typeface="Arial"/>
                <a:sym typeface="Arial"/>
              </a:defRPr>
            </a:lvl4pPr>
            <a:lvl5pPr marL="2286000" marR="0" lvl="4" indent="-381000" algn="l" rtl="0">
              <a:lnSpc>
                <a:spcPct val="90000"/>
              </a:lnSpc>
              <a:spcBef>
                <a:spcPts val="1200"/>
              </a:spcBef>
              <a:spcAft>
                <a:spcPts val="0"/>
              </a:spcAft>
              <a:buClr>
                <a:schemeClr val="dk1"/>
              </a:buClr>
              <a:buSzPts val="2400"/>
              <a:buFont typeface="Arial"/>
              <a:buChar char="•"/>
              <a:defRPr sz="9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000000"/>
              </a:buClr>
              <a:buSzPts val="2400"/>
              <a:buFont typeface="Arial"/>
              <a:buNone/>
              <a:tabLst/>
              <a:defRPr/>
            </a:pPr>
            <a:r>
              <a:rPr kumimoji="0" lang="en-US" sz="900" b="1" i="0" u="none" strike="noStrike" kern="0" cap="none" spc="0" normalizeH="0" baseline="0" noProof="0">
                <a:ln>
                  <a:noFill/>
                </a:ln>
                <a:solidFill>
                  <a:srgbClr val="000000"/>
                </a:solidFill>
                <a:effectLst/>
                <a:uLnTx/>
                <a:uFillTx/>
                <a:latin typeface="Arial"/>
                <a:cs typeface="Arial"/>
                <a:sym typeface="Arial"/>
              </a:rPr>
              <a:t>Notes</a:t>
            </a:r>
            <a:r>
              <a:rPr kumimoji="0" lang="en-US" sz="900" b="0" i="0" u="none" strike="noStrike" kern="0" cap="none" spc="0" normalizeH="0" baseline="0" noProof="0">
                <a:ln>
                  <a:noFill/>
                </a:ln>
                <a:solidFill>
                  <a:srgbClr val="000000"/>
                </a:solidFill>
                <a:effectLst/>
                <a:uLnTx/>
                <a:uFillTx/>
                <a:latin typeface="Arial"/>
                <a:cs typeface="Arial"/>
                <a:sym typeface="Arial"/>
              </a:rPr>
              <a:t>: </a:t>
            </a:r>
          </a:p>
          <a:p>
            <a:pPr marL="171450" marR="0" lvl="0" indent="-171450" algn="l" defTabSz="914400" rtl="0" eaLnBrk="1" fontAlgn="auto" latinLnBrk="0" hangingPunct="1">
              <a:lnSpc>
                <a:spcPct val="90000"/>
              </a:lnSpc>
              <a:spcBef>
                <a:spcPts val="0"/>
              </a:spcBef>
              <a:spcAft>
                <a:spcPts val="0"/>
              </a:spcAft>
              <a:buClr>
                <a:srgbClr val="000000"/>
              </a:buClr>
              <a:buSzPct val="100000"/>
              <a:buFont typeface="Arial" panose="020B0604020202020204" pitchFamily="34" charset="0"/>
              <a:buChar char="•"/>
              <a:tabLst/>
              <a:defRPr/>
            </a:pPr>
            <a:r>
              <a:rPr kumimoji="0" lang="en-US" sz="900" b="0" i="0" u="none" strike="noStrike" kern="0" cap="none" spc="0" normalizeH="0" baseline="0" noProof="0">
                <a:ln>
                  <a:noFill/>
                </a:ln>
                <a:solidFill>
                  <a:srgbClr val="000000"/>
                </a:solidFill>
                <a:effectLst/>
                <a:uLnTx/>
                <a:uFillTx/>
                <a:latin typeface="Arial"/>
                <a:cs typeface="Arial"/>
                <a:sym typeface="Arial"/>
              </a:rPr>
              <a:t>Talent supply is as of Q2 2024 and has been rounded off to the nearest multiple of 10. Confidence level is between 80%-85%</a:t>
            </a:r>
            <a:endParaRPr lang="en-US" kern="0">
              <a:solidFill>
                <a:srgbClr val="000000"/>
              </a:solidFill>
            </a:endParaRPr>
          </a:p>
          <a:p>
            <a:pPr marL="171450" marR="0" lvl="0" indent="-171450" algn="l" defTabSz="914400" rtl="0" eaLnBrk="1" fontAlgn="auto" latinLnBrk="0" hangingPunct="1">
              <a:lnSpc>
                <a:spcPct val="90000"/>
              </a:lnSpc>
              <a:spcBef>
                <a:spcPts val="0"/>
              </a:spcBef>
              <a:spcAft>
                <a:spcPts val="0"/>
              </a:spcAft>
              <a:buClr>
                <a:srgbClr val="000000"/>
              </a:buClr>
              <a:buSzPct val="100000"/>
              <a:buFont typeface="Arial" panose="020B0604020202020204" pitchFamily="34" charset="0"/>
              <a:buChar char="•"/>
              <a:tabLst/>
              <a:defRPr/>
            </a:pPr>
            <a:r>
              <a:rPr lang="en-US" sz="900">
                <a:solidFill>
                  <a:srgbClr val="000000"/>
                </a:solidFill>
                <a:latin typeface="+mn-lt"/>
                <a:ea typeface="+mn-ea"/>
              </a:rPr>
              <a:t>Locations are arranged in descending order of cumulative talent supply for all</a:t>
            </a:r>
            <a:endParaRPr kumimoji="0" lang="en-US" sz="900" b="0" i="0" u="none" strike="noStrike" kern="0" cap="none" spc="0" normalizeH="0" baseline="0" noProof="0">
              <a:ln>
                <a:noFill/>
              </a:ln>
              <a:solidFill>
                <a:srgbClr val="000000"/>
              </a:solidFill>
              <a:effectLst/>
              <a:uLnTx/>
              <a:uFillTx/>
              <a:latin typeface="Arial"/>
              <a:cs typeface="Arial"/>
              <a:sym typeface="Arial"/>
            </a:endParaRPr>
          </a:p>
          <a:p>
            <a:pPr marL="171450" marR="0" lvl="0" indent="-171450" algn="l" defTabSz="914400" rtl="0" eaLnBrk="1" fontAlgn="auto" latinLnBrk="0" hangingPunct="1">
              <a:lnSpc>
                <a:spcPct val="90000"/>
              </a:lnSpc>
              <a:spcBef>
                <a:spcPts val="0"/>
              </a:spcBef>
              <a:spcAft>
                <a:spcPts val="0"/>
              </a:spcAft>
              <a:buClr>
                <a:srgbClr val="000000"/>
              </a:buClr>
              <a:buSzPct val="100000"/>
              <a:buFont typeface="Arial" panose="020B0604020202020204" pitchFamily="34" charset="0"/>
              <a:buChar char="•"/>
              <a:tabLst/>
              <a:defRPr/>
            </a:pPr>
            <a:r>
              <a:rPr kumimoji="0" lang="en-US" sz="900" b="0" i="0" u="none" strike="noStrike" kern="0" cap="none" spc="0" normalizeH="0" baseline="0" noProof="0">
                <a:ln>
                  <a:noFill/>
                </a:ln>
                <a:solidFill>
                  <a:srgbClr val="000000"/>
                </a:solidFill>
                <a:effectLst/>
                <a:uLnTx/>
                <a:uFillTx/>
                <a:latin typeface="Arial"/>
                <a:cs typeface="Arial"/>
                <a:sym typeface="Arial"/>
              </a:rPr>
              <a:t> Others include the IT, </a:t>
            </a:r>
            <a:r>
              <a:rPr kumimoji="0" lang="en-IN" sz="900" b="0" i="0" u="none" strike="noStrike" kern="0" cap="none" spc="0" normalizeH="0" baseline="0" noProof="0">
                <a:ln>
                  <a:noFill/>
                </a:ln>
                <a:solidFill>
                  <a:srgbClr val="000000"/>
                </a:solidFill>
                <a:effectLst/>
                <a:uLnTx/>
                <a:uFillTx/>
                <a:latin typeface="Arial"/>
                <a:cs typeface="Arial"/>
                <a:sym typeface="Arial"/>
              </a:rPr>
              <a:t>Manufacturing, Logistics industry, Retail and Wholesale, CPG etc</a:t>
            </a:r>
            <a:endParaRPr kumimoji="0" lang="en-US" sz="900" b="0" i="0" u="none" strike="noStrike" kern="0" cap="none" spc="0" normalizeH="0" baseline="0" noProof="0">
              <a:ln>
                <a:noFill/>
              </a:ln>
              <a:solidFill>
                <a:srgbClr val="000000"/>
              </a:solidFill>
              <a:effectLst/>
              <a:uLnTx/>
              <a:uFillTx/>
              <a:latin typeface="Arial"/>
              <a:cs typeface="Arial"/>
              <a:sym typeface="Arial"/>
            </a:endParaRPr>
          </a:p>
        </p:txBody>
      </p:sp>
      <p:sp>
        <p:nvSpPr>
          <p:cNvPr id="11" name="Text Placeholder 3">
            <a:extLst>
              <a:ext uri="{FF2B5EF4-FFF2-40B4-BE49-F238E27FC236}">
                <a16:creationId xmlns:a16="http://schemas.microsoft.com/office/drawing/2014/main" id="{3BDC96F2-024F-7008-5DBE-06726CD6636D}"/>
              </a:ext>
            </a:extLst>
          </p:cNvPr>
          <p:cNvSpPr txBox="1">
            <a:spLocks/>
          </p:cNvSpPr>
          <p:nvPr/>
        </p:nvSpPr>
        <p:spPr>
          <a:xfrm>
            <a:off x="902970" y="6528874"/>
            <a:ext cx="9509760" cy="109728"/>
          </a:xfrm>
          <a:prstGeom prst="rect">
            <a:avLst/>
          </a:prstGeom>
        </p:spPr>
        <p:txBody>
          <a:bodyPr lIns="0" tIns="0" rIns="0" bIns="0"/>
          <a:lstStyle>
            <a:lvl1pPr marL="0" indent="0" algn="l" defTabSz="914400" rtl="0" eaLnBrk="1" latinLnBrk="0" hangingPunct="1">
              <a:lnSpc>
                <a:spcPct val="90000"/>
              </a:lnSpc>
              <a:spcBef>
                <a:spcPts val="0"/>
              </a:spcBef>
              <a:spcAft>
                <a:spcPts val="1200"/>
              </a:spcAft>
              <a:buClr>
                <a:schemeClr val="tx2"/>
              </a:buClr>
              <a:buSzPct val="90000"/>
              <a:buFont typeface="Wingdings" panose="05000000000000000000" pitchFamily="2" charset="2"/>
              <a:buNone/>
              <a:defRPr sz="800" kern="1200">
                <a:solidFill>
                  <a:schemeClr val="tx1"/>
                </a:solidFill>
                <a:latin typeface="+mn-lt"/>
                <a:ea typeface="+mn-ea"/>
                <a:cs typeface="+mn-cs"/>
              </a:defRPr>
            </a:lvl1pPr>
            <a:lvl2pPr marL="4572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2pPr>
            <a:lvl3pPr marL="9144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3pPr>
            <a:lvl4pPr marL="13716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4pPr>
            <a:lvl5pPr marL="18288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2856"/>
              </a:buClr>
              <a:defRPr/>
            </a:pPr>
            <a:r>
              <a:rPr lang="en-US" sz="900" b="1">
                <a:solidFill>
                  <a:srgbClr val="000000"/>
                </a:solidFill>
                <a:latin typeface="Arial"/>
                <a:sym typeface="Arial"/>
              </a:rPr>
              <a:t>Sources</a:t>
            </a:r>
            <a:r>
              <a:rPr lang="en-US" sz="900">
                <a:solidFill>
                  <a:srgbClr val="000000"/>
                </a:solidFill>
                <a:latin typeface="Arial"/>
                <a:sym typeface="Arial"/>
              </a:rPr>
              <a:t>: National labor statistics, Public profiles, Company or Industry reports</a:t>
            </a:r>
          </a:p>
        </p:txBody>
      </p:sp>
      <p:sp>
        <p:nvSpPr>
          <p:cNvPr id="7" name="Text Placeholder 3">
            <a:extLst>
              <a:ext uri="{FF2B5EF4-FFF2-40B4-BE49-F238E27FC236}">
                <a16:creationId xmlns:a16="http://schemas.microsoft.com/office/drawing/2014/main" id="{DABA8C6E-4CF4-DE29-B5DF-19A46B271867}"/>
              </a:ext>
            </a:extLst>
          </p:cNvPr>
          <p:cNvSpPr>
            <a:spLocks noGrp="1"/>
          </p:cNvSpPr>
          <p:nvPr>
            <p:ph type="body" sz="quarter" idx="27"/>
          </p:nvPr>
        </p:nvSpPr>
        <p:spPr>
          <a:xfrm>
            <a:off x="775518" y="909079"/>
            <a:ext cx="11058766" cy="336099"/>
          </a:xfrm>
        </p:spPr>
        <p:txBody>
          <a:bodyPr/>
          <a:lstStyle/>
          <a:p>
            <a:r>
              <a:rPr lang="en-US">
                <a:solidFill>
                  <a:schemeClr val="tx1"/>
                </a:solidFill>
                <a:latin typeface="+mn-lt"/>
              </a:rPr>
              <a:t>Role 3: Shopper Marketing​</a:t>
            </a:r>
          </a:p>
        </p:txBody>
      </p:sp>
      <p:graphicFrame>
        <p:nvGraphicFramePr>
          <p:cNvPr id="2" name="Chart 1">
            <a:extLst>
              <a:ext uri="{FF2B5EF4-FFF2-40B4-BE49-F238E27FC236}">
                <a16:creationId xmlns:a16="http://schemas.microsoft.com/office/drawing/2014/main" id="{117294FE-5427-3C5C-EBD9-C64D74D8BE2D}"/>
              </a:ext>
            </a:extLst>
          </p:cNvPr>
          <p:cNvGraphicFramePr/>
          <p:nvPr>
            <p:extLst>
              <p:ext uri="{D42A27DB-BD31-4B8C-83A1-F6EECF244321}">
                <p14:modId xmlns:p14="http://schemas.microsoft.com/office/powerpoint/2010/main" val="2311542173"/>
              </p:ext>
            </p:extLst>
          </p:nvPr>
        </p:nvGraphicFramePr>
        <p:xfrm>
          <a:off x="902970" y="1352677"/>
          <a:ext cx="10572750" cy="475094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47744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9FE73-6FF3-1B0F-8B1B-DA8F74310BA1}"/>
            </a:ext>
          </a:extLst>
        </p:cNvPr>
        <p:cNvGrpSpPr/>
        <p:nvPr/>
      </p:nvGrpSpPr>
      <p:grpSpPr>
        <a:xfrm>
          <a:off x="0" y="0"/>
          <a:ext cx="0" cy="0"/>
          <a:chOff x="0" y="0"/>
          <a:chExt cx="0" cy="0"/>
        </a:xfrm>
      </p:grpSpPr>
      <p:sp>
        <p:nvSpPr>
          <p:cNvPr id="8" name="Text Placeholder 1">
            <a:extLst>
              <a:ext uri="{FF2B5EF4-FFF2-40B4-BE49-F238E27FC236}">
                <a16:creationId xmlns:a16="http://schemas.microsoft.com/office/drawing/2014/main" id="{AB8BD134-ED87-3A0D-74E7-C4D7CAF14161}"/>
              </a:ext>
            </a:extLst>
          </p:cNvPr>
          <p:cNvSpPr>
            <a:spLocks noGrp="1"/>
          </p:cNvSpPr>
          <p:nvPr>
            <p:ph type="body" sz="quarter" idx="11"/>
          </p:nvPr>
        </p:nvSpPr>
        <p:spPr>
          <a:xfrm>
            <a:off x="771524" y="372561"/>
            <a:ext cx="11217275" cy="650932"/>
          </a:xfrm>
        </p:spPr>
        <p:txBody>
          <a:bodyPr/>
          <a:lstStyle/>
          <a:p>
            <a:r>
              <a:rPr lang="en-US">
                <a:latin typeface="+mj-lt"/>
              </a:rPr>
              <a:t>Talent Supply by Industry</a:t>
            </a:r>
          </a:p>
        </p:txBody>
      </p:sp>
      <p:sp>
        <p:nvSpPr>
          <p:cNvPr id="3" name="Slide Number Placeholder 2">
            <a:extLst>
              <a:ext uri="{FF2B5EF4-FFF2-40B4-BE49-F238E27FC236}">
                <a16:creationId xmlns:a16="http://schemas.microsoft.com/office/drawing/2014/main" id="{742516C5-A954-B45F-4F48-196BC4615A6F}"/>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4F46690-C25B-4348-B0C0-019C781764AB}" type="slidenum">
              <a:rPr kumimoji="0" lang="en-US" sz="8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22</a:t>
            </a:fld>
            <a:endParaRPr kumimoji="0" lang="en-US" sz="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Text Placeholder 3">
            <a:extLst>
              <a:ext uri="{FF2B5EF4-FFF2-40B4-BE49-F238E27FC236}">
                <a16:creationId xmlns:a16="http://schemas.microsoft.com/office/drawing/2014/main" id="{EAF1406E-4444-9507-E0F3-AFE79885E16F}"/>
              </a:ext>
            </a:extLst>
          </p:cNvPr>
          <p:cNvSpPr txBox="1">
            <a:spLocks/>
          </p:cNvSpPr>
          <p:nvPr/>
        </p:nvSpPr>
        <p:spPr>
          <a:xfrm>
            <a:off x="902970" y="6040121"/>
            <a:ext cx="11274425" cy="127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76200" marR="0" lvl="0" indent="0" algn="l" rtl="0">
              <a:lnSpc>
                <a:spcPct val="90000"/>
              </a:lnSpc>
              <a:spcBef>
                <a:spcPts val="0"/>
              </a:spcBef>
              <a:spcAft>
                <a:spcPts val="0"/>
              </a:spcAft>
              <a:buClr>
                <a:schemeClr val="dk1"/>
              </a:buClr>
              <a:buSzPts val="2400"/>
              <a:buFont typeface="Arial"/>
              <a:buNone/>
              <a:defRPr sz="900" b="0" i="0" u="none" strike="noStrike" cap="none">
                <a:solidFill>
                  <a:schemeClr val="dk1"/>
                </a:solidFill>
                <a:latin typeface="Arial"/>
                <a:ea typeface="Arial"/>
                <a:cs typeface="Arial"/>
                <a:sym typeface="Arial"/>
              </a:defRPr>
            </a:lvl1pPr>
            <a:lvl2pPr marL="914400" marR="0" lvl="1" indent="-381000" algn="l" rtl="0">
              <a:lnSpc>
                <a:spcPct val="90000"/>
              </a:lnSpc>
              <a:spcBef>
                <a:spcPts val="1200"/>
              </a:spcBef>
              <a:spcAft>
                <a:spcPts val="0"/>
              </a:spcAft>
              <a:buClr>
                <a:schemeClr val="dk1"/>
              </a:buClr>
              <a:buSzPts val="2400"/>
              <a:buFont typeface="Arial"/>
              <a:buChar char="–"/>
              <a:defRPr sz="900" b="0" i="0" u="none" strike="noStrike" cap="none">
                <a:solidFill>
                  <a:schemeClr val="dk1"/>
                </a:solidFill>
                <a:latin typeface="Arial"/>
                <a:ea typeface="Arial"/>
                <a:cs typeface="Arial"/>
                <a:sym typeface="Arial"/>
              </a:defRPr>
            </a:lvl2pPr>
            <a:lvl3pPr marL="1371600" marR="0" lvl="2" indent="-381000" algn="l" rtl="0">
              <a:lnSpc>
                <a:spcPct val="90000"/>
              </a:lnSpc>
              <a:spcBef>
                <a:spcPts val="1200"/>
              </a:spcBef>
              <a:spcAft>
                <a:spcPts val="0"/>
              </a:spcAft>
              <a:buClr>
                <a:schemeClr val="dk1"/>
              </a:buClr>
              <a:buSzPts val="2400"/>
              <a:buFont typeface="Arial"/>
              <a:buChar char="•"/>
              <a:defRPr sz="900" b="0" i="0" u="none" strike="noStrike" cap="none">
                <a:solidFill>
                  <a:schemeClr val="dk1"/>
                </a:solidFill>
                <a:latin typeface="Arial"/>
                <a:ea typeface="Arial"/>
                <a:cs typeface="Arial"/>
                <a:sym typeface="Arial"/>
              </a:defRPr>
            </a:lvl3pPr>
            <a:lvl4pPr marL="1828800" marR="0" lvl="3" indent="-381000" algn="l" rtl="0">
              <a:lnSpc>
                <a:spcPct val="90000"/>
              </a:lnSpc>
              <a:spcBef>
                <a:spcPts val="1200"/>
              </a:spcBef>
              <a:spcAft>
                <a:spcPts val="0"/>
              </a:spcAft>
              <a:buClr>
                <a:schemeClr val="dk1"/>
              </a:buClr>
              <a:buSzPts val="2400"/>
              <a:buFont typeface="Arial"/>
              <a:buChar char="–"/>
              <a:defRPr sz="900" b="0" i="0" u="none" strike="noStrike" cap="none">
                <a:solidFill>
                  <a:schemeClr val="dk1"/>
                </a:solidFill>
                <a:latin typeface="Arial"/>
                <a:ea typeface="Arial"/>
                <a:cs typeface="Arial"/>
                <a:sym typeface="Arial"/>
              </a:defRPr>
            </a:lvl4pPr>
            <a:lvl5pPr marL="2286000" marR="0" lvl="4" indent="-381000" algn="l" rtl="0">
              <a:lnSpc>
                <a:spcPct val="90000"/>
              </a:lnSpc>
              <a:spcBef>
                <a:spcPts val="1200"/>
              </a:spcBef>
              <a:spcAft>
                <a:spcPts val="0"/>
              </a:spcAft>
              <a:buClr>
                <a:schemeClr val="dk1"/>
              </a:buClr>
              <a:buSzPts val="2400"/>
              <a:buFont typeface="Arial"/>
              <a:buChar char="•"/>
              <a:defRPr sz="9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000000"/>
              </a:buClr>
              <a:buSzPts val="2400"/>
              <a:buFont typeface="Arial"/>
              <a:buNone/>
              <a:tabLst/>
              <a:defRPr/>
            </a:pPr>
            <a:r>
              <a:rPr kumimoji="0" lang="en-US" sz="900" b="1" i="0" u="none" strike="noStrike" kern="0" cap="none" spc="0" normalizeH="0" baseline="0" noProof="0">
                <a:ln>
                  <a:noFill/>
                </a:ln>
                <a:solidFill>
                  <a:srgbClr val="000000"/>
                </a:solidFill>
                <a:effectLst/>
                <a:uLnTx/>
                <a:uFillTx/>
                <a:latin typeface="Arial"/>
                <a:cs typeface="Arial"/>
                <a:sym typeface="Arial"/>
              </a:rPr>
              <a:t>Notes</a:t>
            </a:r>
            <a:r>
              <a:rPr kumimoji="0" lang="en-US" sz="900" b="0" i="0" u="none" strike="noStrike" kern="0" cap="none" spc="0" normalizeH="0" baseline="0" noProof="0">
                <a:ln>
                  <a:noFill/>
                </a:ln>
                <a:solidFill>
                  <a:srgbClr val="000000"/>
                </a:solidFill>
                <a:effectLst/>
                <a:uLnTx/>
                <a:uFillTx/>
                <a:latin typeface="Arial"/>
                <a:cs typeface="Arial"/>
                <a:sym typeface="Arial"/>
              </a:rPr>
              <a:t>: </a:t>
            </a:r>
          </a:p>
          <a:p>
            <a:pPr marL="171450" marR="0" lvl="0" indent="-171450" algn="l" defTabSz="914400" rtl="0" eaLnBrk="1" fontAlgn="auto" latinLnBrk="0" hangingPunct="1">
              <a:lnSpc>
                <a:spcPct val="90000"/>
              </a:lnSpc>
              <a:spcBef>
                <a:spcPts val="0"/>
              </a:spcBef>
              <a:spcAft>
                <a:spcPts val="0"/>
              </a:spcAft>
              <a:buClr>
                <a:srgbClr val="000000"/>
              </a:buClr>
              <a:buSzPct val="100000"/>
              <a:buFont typeface="Arial" panose="020B0604020202020204" pitchFamily="34" charset="0"/>
              <a:buChar char="•"/>
              <a:tabLst/>
              <a:defRPr/>
            </a:pPr>
            <a:r>
              <a:rPr kumimoji="0" lang="en-US" sz="900" b="0" i="0" u="none" strike="noStrike" kern="0" cap="none" spc="0" normalizeH="0" baseline="0" noProof="0">
                <a:ln>
                  <a:noFill/>
                </a:ln>
                <a:solidFill>
                  <a:srgbClr val="000000"/>
                </a:solidFill>
                <a:effectLst/>
                <a:uLnTx/>
                <a:uFillTx/>
                <a:latin typeface="Arial"/>
                <a:cs typeface="Arial"/>
                <a:sym typeface="Arial"/>
              </a:rPr>
              <a:t>Talent supply is as of Q2 2024 and has been rounded off to the nearest multiple of 10. Confidence level is between 80%-85%</a:t>
            </a:r>
            <a:endParaRPr lang="en-US" kern="0">
              <a:solidFill>
                <a:srgbClr val="000000"/>
              </a:solidFill>
            </a:endParaRPr>
          </a:p>
          <a:p>
            <a:pPr marL="171450" marR="0" lvl="0" indent="-171450" algn="l" defTabSz="914400" rtl="0" eaLnBrk="1" fontAlgn="auto" latinLnBrk="0" hangingPunct="1">
              <a:lnSpc>
                <a:spcPct val="90000"/>
              </a:lnSpc>
              <a:spcBef>
                <a:spcPts val="0"/>
              </a:spcBef>
              <a:spcAft>
                <a:spcPts val="0"/>
              </a:spcAft>
              <a:buClr>
                <a:srgbClr val="000000"/>
              </a:buClr>
              <a:buSzPct val="100000"/>
              <a:buFont typeface="Arial" panose="020B0604020202020204" pitchFamily="34" charset="0"/>
              <a:buChar char="•"/>
              <a:tabLst/>
              <a:defRPr/>
            </a:pPr>
            <a:r>
              <a:rPr lang="en-US" sz="900">
                <a:solidFill>
                  <a:srgbClr val="000000"/>
                </a:solidFill>
                <a:latin typeface="+mn-lt"/>
                <a:ea typeface="+mn-ea"/>
              </a:rPr>
              <a:t>Locations are arranged in descending order of cumulative talent supply for all</a:t>
            </a:r>
            <a:endParaRPr kumimoji="0" lang="en-US" sz="900" b="0" i="0" u="none" strike="noStrike" kern="0" cap="none" spc="0" normalizeH="0" baseline="0" noProof="0">
              <a:ln>
                <a:noFill/>
              </a:ln>
              <a:solidFill>
                <a:srgbClr val="000000"/>
              </a:solidFill>
              <a:effectLst/>
              <a:uLnTx/>
              <a:uFillTx/>
              <a:latin typeface="Arial"/>
              <a:cs typeface="Arial"/>
              <a:sym typeface="Arial"/>
            </a:endParaRPr>
          </a:p>
          <a:p>
            <a:pPr marL="171450" marR="0" lvl="0" indent="-171450" algn="l" defTabSz="914400" rtl="0" eaLnBrk="1" fontAlgn="auto" latinLnBrk="0" hangingPunct="1">
              <a:lnSpc>
                <a:spcPct val="90000"/>
              </a:lnSpc>
              <a:spcBef>
                <a:spcPts val="0"/>
              </a:spcBef>
              <a:spcAft>
                <a:spcPts val="0"/>
              </a:spcAft>
              <a:buClr>
                <a:srgbClr val="000000"/>
              </a:buClr>
              <a:buSzPct val="100000"/>
              <a:buFont typeface="Arial" panose="020B0604020202020204" pitchFamily="34" charset="0"/>
              <a:buChar char="•"/>
              <a:tabLst/>
              <a:defRPr/>
            </a:pPr>
            <a:r>
              <a:rPr kumimoji="0" lang="en-US" sz="900" b="0" i="0" u="none" strike="noStrike" kern="0" cap="none" spc="0" normalizeH="0" baseline="0" noProof="0">
                <a:ln>
                  <a:noFill/>
                </a:ln>
                <a:solidFill>
                  <a:srgbClr val="000000"/>
                </a:solidFill>
                <a:effectLst/>
                <a:uLnTx/>
                <a:uFillTx/>
                <a:latin typeface="Arial"/>
                <a:cs typeface="Arial"/>
                <a:sym typeface="Arial"/>
              </a:rPr>
              <a:t> Others include the IT, </a:t>
            </a:r>
            <a:r>
              <a:rPr kumimoji="0" lang="en-IN" sz="900" b="0" i="0" u="none" strike="noStrike" kern="0" cap="none" spc="0" normalizeH="0" baseline="0" noProof="0">
                <a:ln>
                  <a:noFill/>
                </a:ln>
                <a:solidFill>
                  <a:srgbClr val="000000"/>
                </a:solidFill>
                <a:effectLst/>
                <a:uLnTx/>
                <a:uFillTx/>
                <a:latin typeface="Arial"/>
                <a:cs typeface="Arial"/>
                <a:sym typeface="Arial"/>
              </a:rPr>
              <a:t>Manufacturing, Logistics industry, Retail and Wholesale, CPG etc</a:t>
            </a:r>
            <a:endParaRPr kumimoji="0" lang="en-US" sz="900" b="0" i="0" u="none" strike="noStrike" kern="0" cap="none" spc="0" normalizeH="0" baseline="0" noProof="0">
              <a:ln>
                <a:noFill/>
              </a:ln>
              <a:solidFill>
                <a:srgbClr val="000000"/>
              </a:solidFill>
              <a:effectLst/>
              <a:uLnTx/>
              <a:uFillTx/>
              <a:latin typeface="Arial"/>
              <a:cs typeface="Arial"/>
              <a:sym typeface="Arial"/>
            </a:endParaRPr>
          </a:p>
        </p:txBody>
      </p:sp>
      <p:sp>
        <p:nvSpPr>
          <p:cNvPr id="11" name="Text Placeholder 3">
            <a:extLst>
              <a:ext uri="{FF2B5EF4-FFF2-40B4-BE49-F238E27FC236}">
                <a16:creationId xmlns:a16="http://schemas.microsoft.com/office/drawing/2014/main" id="{C9FD4BD3-DB55-F3E9-84F7-74A73B4BF8B0}"/>
              </a:ext>
            </a:extLst>
          </p:cNvPr>
          <p:cNvSpPr txBox="1">
            <a:spLocks/>
          </p:cNvSpPr>
          <p:nvPr/>
        </p:nvSpPr>
        <p:spPr>
          <a:xfrm>
            <a:off x="902970" y="6528874"/>
            <a:ext cx="9509760" cy="109728"/>
          </a:xfrm>
          <a:prstGeom prst="rect">
            <a:avLst/>
          </a:prstGeom>
        </p:spPr>
        <p:txBody>
          <a:bodyPr lIns="0" tIns="0" rIns="0" bIns="0"/>
          <a:lstStyle>
            <a:lvl1pPr marL="0" indent="0" algn="l" defTabSz="914400" rtl="0" eaLnBrk="1" latinLnBrk="0" hangingPunct="1">
              <a:lnSpc>
                <a:spcPct val="90000"/>
              </a:lnSpc>
              <a:spcBef>
                <a:spcPts val="0"/>
              </a:spcBef>
              <a:spcAft>
                <a:spcPts val="1200"/>
              </a:spcAft>
              <a:buClr>
                <a:schemeClr val="tx2"/>
              </a:buClr>
              <a:buSzPct val="90000"/>
              <a:buFont typeface="Wingdings" panose="05000000000000000000" pitchFamily="2" charset="2"/>
              <a:buNone/>
              <a:defRPr sz="800" kern="1200">
                <a:solidFill>
                  <a:schemeClr val="tx1"/>
                </a:solidFill>
                <a:latin typeface="+mn-lt"/>
                <a:ea typeface="+mn-ea"/>
                <a:cs typeface="+mn-cs"/>
              </a:defRPr>
            </a:lvl1pPr>
            <a:lvl2pPr marL="4572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2pPr>
            <a:lvl3pPr marL="9144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3pPr>
            <a:lvl4pPr marL="13716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4pPr>
            <a:lvl5pPr marL="18288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2856"/>
              </a:buClr>
              <a:defRPr/>
            </a:pPr>
            <a:r>
              <a:rPr lang="en-US" sz="900" b="1">
                <a:solidFill>
                  <a:srgbClr val="000000"/>
                </a:solidFill>
                <a:latin typeface="Arial"/>
                <a:sym typeface="Arial"/>
              </a:rPr>
              <a:t>Sources</a:t>
            </a:r>
            <a:r>
              <a:rPr lang="en-US" sz="900">
                <a:solidFill>
                  <a:srgbClr val="000000"/>
                </a:solidFill>
                <a:latin typeface="Arial"/>
                <a:sym typeface="Arial"/>
              </a:rPr>
              <a:t>: National labor statistics, Public profiles, Company or Industry reports</a:t>
            </a:r>
          </a:p>
        </p:txBody>
      </p:sp>
      <p:sp>
        <p:nvSpPr>
          <p:cNvPr id="7" name="Text Placeholder 3">
            <a:extLst>
              <a:ext uri="{FF2B5EF4-FFF2-40B4-BE49-F238E27FC236}">
                <a16:creationId xmlns:a16="http://schemas.microsoft.com/office/drawing/2014/main" id="{60E3ABE6-E917-CEFA-2B2E-49240E854A76}"/>
              </a:ext>
            </a:extLst>
          </p:cNvPr>
          <p:cNvSpPr>
            <a:spLocks noGrp="1"/>
          </p:cNvSpPr>
          <p:nvPr>
            <p:ph type="body" sz="quarter" idx="27"/>
          </p:nvPr>
        </p:nvSpPr>
        <p:spPr>
          <a:xfrm>
            <a:off x="775518" y="909079"/>
            <a:ext cx="11058766" cy="336099"/>
          </a:xfrm>
        </p:spPr>
        <p:txBody>
          <a:bodyPr/>
          <a:lstStyle/>
          <a:p>
            <a:r>
              <a:rPr lang="en-US">
                <a:solidFill>
                  <a:schemeClr val="tx1"/>
                </a:solidFill>
                <a:latin typeface="+mn-lt"/>
              </a:rPr>
              <a:t>Role 4: In-Store Retail Management (Director, Retail)</a:t>
            </a:r>
          </a:p>
        </p:txBody>
      </p:sp>
      <p:graphicFrame>
        <p:nvGraphicFramePr>
          <p:cNvPr id="2" name="Chart 1">
            <a:extLst>
              <a:ext uri="{FF2B5EF4-FFF2-40B4-BE49-F238E27FC236}">
                <a16:creationId xmlns:a16="http://schemas.microsoft.com/office/drawing/2014/main" id="{D836FBDE-F91D-CF56-5B56-8798AFA691C9}"/>
              </a:ext>
            </a:extLst>
          </p:cNvPr>
          <p:cNvGraphicFramePr/>
          <p:nvPr>
            <p:extLst>
              <p:ext uri="{D42A27DB-BD31-4B8C-83A1-F6EECF244321}">
                <p14:modId xmlns:p14="http://schemas.microsoft.com/office/powerpoint/2010/main" val="2311542173"/>
              </p:ext>
            </p:extLst>
          </p:nvPr>
        </p:nvGraphicFramePr>
        <p:xfrm>
          <a:off x="902970" y="1352677"/>
          <a:ext cx="10572750" cy="475094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229829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B66FA-5BB8-4FB5-03C0-4EE7F87757DA}"/>
            </a:ext>
          </a:extLst>
        </p:cNvPr>
        <p:cNvGrpSpPr/>
        <p:nvPr/>
      </p:nvGrpSpPr>
      <p:grpSpPr>
        <a:xfrm>
          <a:off x="0" y="0"/>
          <a:ext cx="0" cy="0"/>
          <a:chOff x="0" y="0"/>
          <a:chExt cx="0" cy="0"/>
        </a:xfrm>
      </p:grpSpPr>
      <p:sp>
        <p:nvSpPr>
          <p:cNvPr id="8" name="Text Placeholder 1">
            <a:extLst>
              <a:ext uri="{FF2B5EF4-FFF2-40B4-BE49-F238E27FC236}">
                <a16:creationId xmlns:a16="http://schemas.microsoft.com/office/drawing/2014/main" id="{C70BE491-276C-99D7-9095-20B40F45158E}"/>
              </a:ext>
            </a:extLst>
          </p:cNvPr>
          <p:cNvSpPr>
            <a:spLocks noGrp="1"/>
          </p:cNvSpPr>
          <p:nvPr>
            <p:ph type="body" sz="quarter" idx="11"/>
          </p:nvPr>
        </p:nvSpPr>
        <p:spPr>
          <a:xfrm>
            <a:off x="771524" y="372561"/>
            <a:ext cx="11217275" cy="650932"/>
          </a:xfrm>
        </p:spPr>
        <p:txBody>
          <a:bodyPr/>
          <a:lstStyle/>
          <a:p>
            <a:r>
              <a:rPr lang="en-US">
                <a:latin typeface="+mj-lt"/>
              </a:rPr>
              <a:t>Talent Supply by Industry</a:t>
            </a:r>
          </a:p>
        </p:txBody>
      </p:sp>
      <p:sp>
        <p:nvSpPr>
          <p:cNvPr id="3" name="Slide Number Placeholder 2">
            <a:extLst>
              <a:ext uri="{FF2B5EF4-FFF2-40B4-BE49-F238E27FC236}">
                <a16:creationId xmlns:a16="http://schemas.microsoft.com/office/drawing/2014/main" id="{08038B8F-1CAD-B6DF-6249-32AC0F3936EF}"/>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4F46690-C25B-4348-B0C0-019C781764AB}" type="slidenum">
              <a:rPr kumimoji="0" lang="en-US" sz="8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23</a:t>
            </a:fld>
            <a:endParaRPr kumimoji="0" lang="en-US" sz="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Text Placeholder 3">
            <a:extLst>
              <a:ext uri="{FF2B5EF4-FFF2-40B4-BE49-F238E27FC236}">
                <a16:creationId xmlns:a16="http://schemas.microsoft.com/office/drawing/2014/main" id="{449BDFD9-5909-2CA8-18F7-A66CC8546C5E}"/>
              </a:ext>
            </a:extLst>
          </p:cNvPr>
          <p:cNvSpPr txBox="1">
            <a:spLocks/>
          </p:cNvSpPr>
          <p:nvPr/>
        </p:nvSpPr>
        <p:spPr>
          <a:xfrm>
            <a:off x="902970" y="6040121"/>
            <a:ext cx="11274425" cy="127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76200" marR="0" lvl="0" indent="0" algn="l" rtl="0">
              <a:lnSpc>
                <a:spcPct val="90000"/>
              </a:lnSpc>
              <a:spcBef>
                <a:spcPts val="0"/>
              </a:spcBef>
              <a:spcAft>
                <a:spcPts val="0"/>
              </a:spcAft>
              <a:buClr>
                <a:schemeClr val="dk1"/>
              </a:buClr>
              <a:buSzPts val="2400"/>
              <a:buFont typeface="Arial"/>
              <a:buNone/>
              <a:defRPr sz="900" b="0" i="0" u="none" strike="noStrike" cap="none">
                <a:solidFill>
                  <a:schemeClr val="dk1"/>
                </a:solidFill>
                <a:latin typeface="Arial"/>
                <a:ea typeface="Arial"/>
                <a:cs typeface="Arial"/>
                <a:sym typeface="Arial"/>
              </a:defRPr>
            </a:lvl1pPr>
            <a:lvl2pPr marL="914400" marR="0" lvl="1" indent="-381000" algn="l" rtl="0">
              <a:lnSpc>
                <a:spcPct val="90000"/>
              </a:lnSpc>
              <a:spcBef>
                <a:spcPts val="1200"/>
              </a:spcBef>
              <a:spcAft>
                <a:spcPts val="0"/>
              </a:spcAft>
              <a:buClr>
                <a:schemeClr val="dk1"/>
              </a:buClr>
              <a:buSzPts val="2400"/>
              <a:buFont typeface="Arial"/>
              <a:buChar char="–"/>
              <a:defRPr sz="900" b="0" i="0" u="none" strike="noStrike" cap="none">
                <a:solidFill>
                  <a:schemeClr val="dk1"/>
                </a:solidFill>
                <a:latin typeface="Arial"/>
                <a:ea typeface="Arial"/>
                <a:cs typeface="Arial"/>
                <a:sym typeface="Arial"/>
              </a:defRPr>
            </a:lvl2pPr>
            <a:lvl3pPr marL="1371600" marR="0" lvl="2" indent="-381000" algn="l" rtl="0">
              <a:lnSpc>
                <a:spcPct val="90000"/>
              </a:lnSpc>
              <a:spcBef>
                <a:spcPts val="1200"/>
              </a:spcBef>
              <a:spcAft>
                <a:spcPts val="0"/>
              </a:spcAft>
              <a:buClr>
                <a:schemeClr val="dk1"/>
              </a:buClr>
              <a:buSzPts val="2400"/>
              <a:buFont typeface="Arial"/>
              <a:buChar char="•"/>
              <a:defRPr sz="900" b="0" i="0" u="none" strike="noStrike" cap="none">
                <a:solidFill>
                  <a:schemeClr val="dk1"/>
                </a:solidFill>
                <a:latin typeface="Arial"/>
                <a:ea typeface="Arial"/>
                <a:cs typeface="Arial"/>
                <a:sym typeface="Arial"/>
              </a:defRPr>
            </a:lvl3pPr>
            <a:lvl4pPr marL="1828800" marR="0" lvl="3" indent="-381000" algn="l" rtl="0">
              <a:lnSpc>
                <a:spcPct val="90000"/>
              </a:lnSpc>
              <a:spcBef>
                <a:spcPts val="1200"/>
              </a:spcBef>
              <a:spcAft>
                <a:spcPts val="0"/>
              </a:spcAft>
              <a:buClr>
                <a:schemeClr val="dk1"/>
              </a:buClr>
              <a:buSzPts val="2400"/>
              <a:buFont typeface="Arial"/>
              <a:buChar char="–"/>
              <a:defRPr sz="900" b="0" i="0" u="none" strike="noStrike" cap="none">
                <a:solidFill>
                  <a:schemeClr val="dk1"/>
                </a:solidFill>
                <a:latin typeface="Arial"/>
                <a:ea typeface="Arial"/>
                <a:cs typeface="Arial"/>
                <a:sym typeface="Arial"/>
              </a:defRPr>
            </a:lvl4pPr>
            <a:lvl5pPr marL="2286000" marR="0" lvl="4" indent="-381000" algn="l" rtl="0">
              <a:lnSpc>
                <a:spcPct val="90000"/>
              </a:lnSpc>
              <a:spcBef>
                <a:spcPts val="1200"/>
              </a:spcBef>
              <a:spcAft>
                <a:spcPts val="0"/>
              </a:spcAft>
              <a:buClr>
                <a:schemeClr val="dk1"/>
              </a:buClr>
              <a:buSzPts val="2400"/>
              <a:buFont typeface="Arial"/>
              <a:buChar char="•"/>
              <a:defRPr sz="9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000000"/>
              </a:buClr>
              <a:buSzPts val="2400"/>
              <a:buFont typeface="Arial"/>
              <a:buNone/>
              <a:tabLst/>
              <a:defRPr/>
            </a:pPr>
            <a:r>
              <a:rPr kumimoji="0" lang="en-US" sz="900" b="1" i="0" u="none" strike="noStrike" kern="0" cap="none" spc="0" normalizeH="0" baseline="0" noProof="0">
                <a:ln>
                  <a:noFill/>
                </a:ln>
                <a:solidFill>
                  <a:srgbClr val="000000"/>
                </a:solidFill>
                <a:effectLst/>
                <a:uLnTx/>
                <a:uFillTx/>
                <a:latin typeface="Arial"/>
                <a:cs typeface="Arial"/>
                <a:sym typeface="Arial"/>
              </a:rPr>
              <a:t>Notes</a:t>
            </a:r>
            <a:r>
              <a:rPr kumimoji="0" lang="en-US" sz="900" b="0" i="0" u="none" strike="noStrike" kern="0" cap="none" spc="0" normalizeH="0" baseline="0" noProof="0">
                <a:ln>
                  <a:noFill/>
                </a:ln>
                <a:solidFill>
                  <a:srgbClr val="000000"/>
                </a:solidFill>
                <a:effectLst/>
                <a:uLnTx/>
                <a:uFillTx/>
                <a:latin typeface="Arial"/>
                <a:cs typeface="Arial"/>
                <a:sym typeface="Arial"/>
              </a:rPr>
              <a:t>: </a:t>
            </a:r>
          </a:p>
          <a:p>
            <a:pPr marL="171450" marR="0" lvl="0" indent="-171450" algn="l" defTabSz="914400" rtl="0" eaLnBrk="1" fontAlgn="auto" latinLnBrk="0" hangingPunct="1">
              <a:lnSpc>
                <a:spcPct val="90000"/>
              </a:lnSpc>
              <a:spcBef>
                <a:spcPts val="0"/>
              </a:spcBef>
              <a:spcAft>
                <a:spcPts val="0"/>
              </a:spcAft>
              <a:buClr>
                <a:srgbClr val="000000"/>
              </a:buClr>
              <a:buSzPct val="100000"/>
              <a:buFont typeface="Arial" panose="020B0604020202020204" pitchFamily="34" charset="0"/>
              <a:buChar char="•"/>
              <a:tabLst/>
              <a:defRPr/>
            </a:pPr>
            <a:r>
              <a:rPr kumimoji="0" lang="en-US" sz="900" b="0" i="0" u="none" strike="noStrike" kern="0" cap="none" spc="0" normalizeH="0" baseline="0" noProof="0">
                <a:ln>
                  <a:noFill/>
                </a:ln>
                <a:solidFill>
                  <a:srgbClr val="000000"/>
                </a:solidFill>
                <a:effectLst/>
                <a:uLnTx/>
                <a:uFillTx/>
                <a:latin typeface="Arial"/>
                <a:cs typeface="Arial"/>
                <a:sym typeface="Arial"/>
              </a:rPr>
              <a:t>Talent supply is as of Q2 2024 and has been rounded off to the nearest multiple of 10. Confidence level is between 80%-85%</a:t>
            </a:r>
            <a:endParaRPr lang="en-US" kern="0">
              <a:solidFill>
                <a:srgbClr val="000000"/>
              </a:solidFill>
            </a:endParaRPr>
          </a:p>
          <a:p>
            <a:pPr marL="171450" marR="0" lvl="0" indent="-171450" algn="l" defTabSz="914400" rtl="0" eaLnBrk="1" fontAlgn="auto" latinLnBrk="0" hangingPunct="1">
              <a:lnSpc>
                <a:spcPct val="90000"/>
              </a:lnSpc>
              <a:spcBef>
                <a:spcPts val="0"/>
              </a:spcBef>
              <a:spcAft>
                <a:spcPts val="0"/>
              </a:spcAft>
              <a:buClr>
                <a:srgbClr val="000000"/>
              </a:buClr>
              <a:buSzPct val="100000"/>
              <a:buFont typeface="Arial" panose="020B0604020202020204" pitchFamily="34" charset="0"/>
              <a:buChar char="•"/>
              <a:tabLst/>
              <a:defRPr/>
            </a:pPr>
            <a:r>
              <a:rPr lang="en-US" sz="900">
                <a:solidFill>
                  <a:srgbClr val="000000"/>
                </a:solidFill>
                <a:latin typeface="+mn-lt"/>
                <a:ea typeface="+mn-ea"/>
              </a:rPr>
              <a:t>Locations are arranged in descending order of cumulative talent supply for all</a:t>
            </a:r>
            <a:endParaRPr kumimoji="0" lang="en-US" sz="900" b="0" i="0" u="none" strike="noStrike" kern="0" cap="none" spc="0" normalizeH="0" baseline="0" noProof="0">
              <a:ln>
                <a:noFill/>
              </a:ln>
              <a:solidFill>
                <a:srgbClr val="000000"/>
              </a:solidFill>
              <a:effectLst/>
              <a:uLnTx/>
              <a:uFillTx/>
              <a:latin typeface="Arial"/>
              <a:cs typeface="Arial"/>
              <a:sym typeface="Arial"/>
            </a:endParaRPr>
          </a:p>
          <a:p>
            <a:pPr marL="171450" marR="0" lvl="0" indent="-171450" algn="l" defTabSz="914400" rtl="0" eaLnBrk="1" fontAlgn="auto" latinLnBrk="0" hangingPunct="1">
              <a:lnSpc>
                <a:spcPct val="90000"/>
              </a:lnSpc>
              <a:spcBef>
                <a:spcPts val="0"/>
              </a:spcBef>
              <a:spcAft>
                <a:spcPts val="0"/>
              </a:spcAft>
              <a:buClr>
                <a:srgbClr val="000000"/>
              </a:buClr>
              <a:buSzPct val="100000"/>
              <a:buFont typeface="Arial" panose="020B0604020202020204" pitchFamily="34" charset="0"/>
              <a:buChar char="•"/>
              <a:tabLst/>
              <a:defRPr/>
            </a:pPr>
            <a:r>
              <a:rPr kumimoji="0" lang="en-US" sz="900" b="0" i="0" u="none" strike="noStrike" kern="0" cap="none" spc="0" normalizeH="0" baseline="0" noProof="0">
                <a:ln>
                  <a:noFill/>
                </a:ln>
                <a:solidFill>
                  <a:srgbClr val="000000"/>
                </a:solidFill>
                <a:effectLst/>
                <a:uLnTx/>
                <a:uFillTx/>
                <a:latin typeface="Arial"/>
                <a:cs typeface="Arial"/>
                <a:sym typeface="Arial"/>
              </a:rPr>
              <a:t> Others include the IT, </a:t>
            </a:r>
            <a:r>
              <a:rPr kumimoji="0" lang="en-IN" sz="900" b="0" i="0" u="none" strike="noStrike" kern="0" cap="none" spc="0" normalizeH="0" baseline="0" noProof="0">
                <a:ln>
                  <a:noFill/>
                </a:ln>
                <a:solidFill>
                  <a:srgbClr val="000000"/>
                </a:solidFill>
                <a:effectLst/>
                <a:uLnTx/>
                <a:uFillTx/>
                <a:latin typeface="Arial"/>
                <a:cs typeface="Arial"/>
                <a:sym typeface="Arial"/>
              </a:rPr>
              <a:t>Manufacturing, Logistics industry, Retail and Wholesale, CPG etc</a:t>
            </a:r>
            <a:endParaRPr kumimoji="0" lang="en-US" sz="900" b="0" i="0" u="none" strike="noStrike" kern="0" cap="none" spc="0" normalizeH="0" baseline="0" noProof="0">
              <a:ln>
                <a:noFill/>
              </a:ln>
              <a:solidFill>
                <a:srgbClr val="000000"/>
              </a:solidFill>
              <a:effectLst/>
              <a:uLnTx/>
              <a:uFillTx/>
              <a:latin typeface="Arial"/>
              <a:cs typeface="Arial"/>
              <a:sym typeface="Arial"/>
            </a:endParaRPr>
          </a:p>
        </p:txBody>
      </p:sp>
      <p:sp>
        <p:nvSpPr>
          <p:cNvPr id="11" name="Text Placeholder 3">
            <a:extLst>
              <a:ext uri="{FF2B5EF4-FFF2-40B4-BE49-F238E27FC236}">
                <a16:creationId xmlns:a16="http://schemas.microsoft.com/office/drawing/2014/main" id="{58048A52-4076-CACB-424C-DAA7984A44B8}"/>
              </a:ext>
            </a:extLst>
          </p:cNvPr>
          <p:cNvSpPr txBox="1">
            <a:spLocks/>
          </p:cNvSpPr>
          <p:nvPr/>
        </p:nvSpPr>
        <p:spPr>
          <a:xfrm>
            <a:off x="902970" y="6528874"/>
            <a:ext cx="9509760" cy="109728"/>
          </a:xfrm>
          <a:prstGeom prst="rect">
            <a:avLst/>
          </a:prstGeom>
        </p:spPr>
        <p:txBody>
          <a:bodyPr lIns="0" tIns="0" rIns="0" bIns="0"/>
          <a:lstStyle>
            <a:lvl1pPr marL="0" indent="0" algn="l" defTabSz="914400" rtl="0" eaLnBrk="1" latinLnBrk="0" hangingPunct="1">
              <a:lnSpc>
                <a:spcPct val="90000"/>
              </a:lnSpc>
              <a:spcBef>
                <a:spcPts val="0"/>
              </a:spcBef>
              <a:spcAft>
                <a:spcPts val="1200"/>
              </a:spcAft>
              <a:buClr>
                <a:schemeClr val="tx2"/>
              </a:buClr>
              <a:buSzPct val="90000"/>
              <a:buFont typeface="Wingdings" panose="05000000000000000000" pitchFamily="2" charset="2"/>
              <a:buNone/>
              <a:defRPr sz="800" kern="1200">
                <a:solidFill>
                  <a:schemeClr val="tx1"/>
                </a:solidFill>
                <a:latin typeface="+mn-lt"/>
                <a:ea typeface="+mn-ea"/>
                <a:cs typeface="+mn-cs"/>
              </a:defRPr>
            </a:lvl1pPr>
            <a:lvl2pPr marL="4572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2pPr>
            <a:lvl3pPr marL="9144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3pPr>
            <a:lvl4pPr marL="13716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4pPr>
            <a:lvl5pPr marL="18288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2856"/>
              </a:buClr>
              <a:defRPr/>
            </a:pPr>
            <a:r>
              <a:rPr lang="en-US" sz="900" b="1">
                <a:solidFill>
                  <a:srgbClr val="000000"/>
                </a:solidFill>
                <a:latin typeface="Arial"/>
                <a:sym typeface="Arial"/>
              </a:rPr>
              <a:t>Sources</a:t>
            </a:r>
            <a:r>
              <a:rPr lang="en-US" sz="900">
                <a:solidFill>
                  <a:srgbClr val="000000"/>
                </a:solidFill>
                <a:latin typeface="Arial"/>
                <a:sym typeface="Arial"/>
              </a:rPr>
              <a:t>: National labor statistics, Public profiles, Company or Industry reports</a:t>
            </a:r>
          </a:p>
        </p:txBody>
      </p:sp>
      <p:sp>
        <p:nvSpPr>
          <p:cNvPr id="7" name="Text Placeholder 3">
            <a:extLst>
              <a:ext uri="{FF2B5EF4-FFF2-40B4-BE49-F238E27FC236}">
                <a16:creationId xmlns:a16="http://schemas.microsoft.com/office/drawing/2014/main" id="{135A9739-B513-0551-2954-056D04147726}"/>
              </a:ext>
            </a:extLst>
          </p:cNvPr>
          <p:cNvSpPr>
            <a:spLocks noGrp="1"/>
          </p:cNvSpPr>
          <p:nvPr>
            <p:ph type="body" sz="quarter" idx="27"/>
          </p:nvPr>
        </p:nvSpPr>
        <p:spPr>
          <a:xfrm>
            <a:off x="775518" y="909079"/>
            <a:ext cx="11058766" cy="336099"/>
          </a:xfrm>
        </p:spPr>
        <p:txBody>
          <a:bodyPr/>
          <a:lstStyle/>
          <a:p>
            <a:r>
              <a:rPr lang="en-US">
                <a:solidFill>
                  <a:schemeClr val="tx1"/>
                </a:solidFill>
                <a:latin typeface="+mn-lt"/>
              </a:rPr>
              <a:t>Role 5: Brand Manager</a:t>
            </a:r>
          </a:p>
        </p:txBody>
      </p:sp>
      <p:graphicFrame>
        <p:nvGraphicFramePr>
          <p:cNvPr id="2" name="Chart 1">
            <a:extLst>
              <a:ext uri="{FF2B5EF4-FFF2-40B4-BE49-F238E27FC236}">
                <a16:creationId xmlns:a16="http://schemas.microsoft.com/office/drawing/2014/main" id="{39CEF4DC-4C51-9F30-BA4B-898856648E60}"/>
              </a:ext>
            </a:extLst>
          </p:cNvPr>
          <p:cNvGraphicFramePr/>
          <p:nvPr>
            <p:extLst>
              <p:ext uri="{D42A27DB-BD31-4B8C-83A1-F6EECF244321}">
                <p14:modId xmlns:p14="http://schemas.microsoft.com/office/powerpoint/2010/main" val="2311542173"/>
              </p:ext>
            </p:extLst>
          </p:nvPr>
        </p:nvGraphicFramePr>
        <p:xfrm>
          <a:off x="902970" y="1352677"/>
          <a:ext cx="10572750" cy="475094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437209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D6D98-1CD5-51E3-B83A-CA48116D6881}"/>
            </a:ext>
          </a:extLst>
        </p:cNvPr>
        <p:cNvGrpSpPr/>
        <p:nvPr/>
      </p:nvGrpSpPr>
      <p:grpSpPr>
        <a:xfrm>
          <a:off x="0" y="0"/>
          <a:ext cx="0" cy="0"/>
          <a:chOff x="0" y="0"/>
          <a:chExt cx="0" cy="0"/>
        </a:xfrm>
      </p:grpSpPr>
      <p:sp>
        <p:nvSpPr>
          <p:cNvPr id="8" name="Text Placeholder 1">
            <a:extLst>
              <a:ext uri="{FF2B5EF4-FFF2-40B4-BE49-F238E27FC236}">
                <a16:creationId xmlns:a16="http://schemas.microsoft.com/office/drawing/2014/main" id="{06D14587-477C-CFEA-77B6-6EB70F7BC9BB}"/>
              </a:ext>
            </a:extLst>
          </p:cNvPr>
          <p:cNvSpPr>
            <a:spLocks noGrp="1"/>
          </p:cNvSpPr>
          <p:nvPr>
            <p:ph type="body" sz="quarter" idx="11"/>
          </p:nvPr>
        </p:nvSpPr>
        <p:spPr>
          <a:xfrm>
            <a:off x="771524" y="372561"/>
            <a:ext cx="11217275" cy="650932"/>
          </a:xfrm>
        </p:spPr>
        <p:txBody>
          <a:bodyPr/>
          <a:lstStyle/>
          <a:p>
            <a:r>
              <a:rPr lang="en-US">
                <a:latin typeface="+mj-lt"/>
              </a:rPr>
              <a:t>Talent Supply by Industry				(1/2)                          </a:t>
            </a:r>
          </a:p>
        </p:txBody>
      </p:sp>
      <p:sp>
        <p:nvSpPr>
          <p:cNvPr id="3" name="Slide Number Placeholder 2">
            <a:extLst>
              <a:ext uri="{FF2B5EF4-FFF2-40B4-BE49-F238E27FC236}">
                <a16:creationId xmlns:a16="http://schemas.microsoft.com/office/drawing/2014/main" id="{6F1C5771-75D4-872A-CFC5-D234A7A712B6}"/>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4F46690-C25B-4348-B0C0-019C781764AB}" type="slidenum">
              <a:rPr kumimoji="0" lang="en-US" sz="8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24</a:t>
            </a:fld>
            <a:endParaRPr kumimoji="0" lang="en-US" sz="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aphicFrame>
        <p:nvGraphicFramePr>
          <p:cNvPr id="6" name="Table 5">
            <a:extLst>
              <a:ext uri="{FF2B5EF4-FFF2-40B4-BE49-F238E27FC236}">
                <a16:creationId xmlns:a16="http://schemas.microsoft.com/office/drawing/2014/main" id="{A092CF5D-673E-B31F-3465-73C65ADEF380}"/>
              </a:ext>
            </a:extLst>
          </p:cNvPr>
          <p:cNvGraphicFramePr>
            <a:graphicFrameLocks noGrp="1"/>
          </p:cNvGraphicFramePr>
          <p:nvPr>
            <p:extLst>
              <p:ext uri="{D42A27DB-BD31-4B8C-83A1-F6EECF244321}">
                <p14:modId xmlns:p14="http://schemas.microsoft.com/office/powerpoint/2010/main" val="3081477348"/>
              </p:ext>
            </p:extLst>
          </p:nvPr>
        </p:nvGraphicFramePr>
        <p:xfrm>
          <a:off x="820309" y="1023493"/>
          <a:ext cx="10956191" cy="4823924"/>
        </p:xfrm>
        <a:graphic>
          <a:graphicData uri="http://schemas.openxmlformats.org/drawingml/2006/table">
            <a:tbl>
              <a:tblPr/>
              <a:tblGrid>
                <a:gridCol w="1529501">
                  <a:extLst>
                    <a:ext uri="{9D8B030D-6E8A-4147-A177-3AD203B41FA5}">
                      <a16:colId xmlns:a16="http://schemas.microsoft.com/office/drawing/2014/main" val="20000"/>
                    </a:ext>
                  </a:extLst>
                </a:gridCol>
                <a:gridCol w="1047410">
                  <a:extLst>
                    <a:ext uri="{9D8B030D-6E8A-4147-A177-3AD203B41FA5}">
                      <a16:colId xmlns:a16="http://schemas.microsoft.com/office/drawing/2014/main" val="786741323"/>
                    </a:ext>
                  </a:extLst>
                </a:gridCol>
                <a:gridCol w="1047410">
                  <a:extLst>
                    <a:ext uri="{9D8B030D-6E8A-4147-A177-3AD203B41FA5}">
                      <a16:colId xmlns:a16="http://schemas.microsoft.com/office/drawing/2014/main" val="3958638969"/>
                    </a:ext>
                  </a:extLst>
                </a:gridCol>
                <a:gridCol w="1047410">
                  <a:extLst>
                    <a:ext uri="{9D8B030D-6E8A-4147-A177-3AD203B41FA5}">
                      <a16:colId xmlns:a16="http://schemas.microsoft.com/office/drawing/2014/main" val="760415011"/>
                    </a:ext>
                  </a:extLst>
                </a:gridCol>
                <a:gridCol w="1047410">
                  <a:extLst>
                    <a:ext uri="{9D8B030D-6E8A-4147-A177-3AD203B41FA5}">
                      <a16:colId xmlns:a16="http://schemas.microsoft.com/office/drawing/2014/main" val="3043720744"/>
                    </a:ext>
                  </a:extLst>
                </a:gridCol>
                <a:gridCol w="1047410">
                  <a:extLst>
                    <a:ext uri="{9D8B030D-6E8A-4147-A177-3AD203B41FA5}">
                      <a16:colId xmlns:a16="http://schemas.microsoft.com/office/drawing/2014/main" val="942903814"/>
                    </a:ext>
                  </a:extLst>
                </a:gridCol>
                <a:gridCol w="1047410">
                  <a:extLst>
                    <a:ext uri="{9D8B030D-6E8A-4147-A177-3AD203B41FA5}">
                      <a16:colId xmlns:a16="http://schemas.microsoft.com/office/drawing/2014/main" val="445002069"/>
                    </a:ext>
                  </a:extLst>
                </a:gridCol>
                <a:gridCol w="1047410">
                  <a:extLst>
                    <a:ext uri="{9D8B030D-6E8A-4147-A177-3AD203B41FA5}">
                      <a16:colId xmlns:a16="http://schemas.microsoft.com/office/drawing/2014/main" val="308595994"/>
                    </a:ext>
                  </a:extLst>
                </a:gridCol>
                <a:gridCol w="1047410">
                  <a:extLst>
                    <a:ext uri="{9D8B030D-6E8A-4147-A177-3AD203B41FA5}">
                      <a16:colId xmlns:a16="http://schemas.microsoft.com/office/drawing/2014/main" val="3339359062"/>
                    </a:ext>
                  </a:extLst>
                </a:gridCol>
                <a:gridCol w="1047410">
                  <a:extLst>
                    <a:ext uri="{9D8B030D-6E8A-4147-A177-3AD203B41FA5}">
                      <a16:colId xmlns:a16="http://schemas.microsoft.com/office/drawing/2014/main" val="1927432266"/>
                    </a:ext>
                  </a:extLst>
                </a:gridCol>
              </a:tblGrid>
              <a:tr h="821368">
                <a:tc rowSpan="2">
                  <a:txBody>
                    <a:bodyPr/>
                    <a:lstStyle/>
                    <a:p>
                      <a:pPr marL="0" indent="0" algn="l" defTabSz="914400" rtl="0" eaLnBrk="1" fontAlgn="b" latinLnBrk="0" hangingPunct="1"/>
                      <a:r>
                        <a:rPr lang="en-US" sz="1200" b="1" i="0" u="none" strike="noStrike" kern="1200">
                          <a:solidFill>
                            <a:srgbClr val="FFFFFF"/>
                          </a:solidFill>
                          <a:effectLst/>
                          <a:latin typeface="+mn-lt"/>
                          <a:ea typeface="+mn-ea"/>
                          <a:cs typeface="Arial" panose="020B0604020202020204" pitchFamily="34" charset="0"/>
                        </a:rPr>
                        <a:t>Location</a:t>
                      </a:r>
                    </a:p>
                  </a:txBody>
                  <a:tcPr marT="91440" marB="9144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120055"/>
                    </a:solidFill>
                  </a:tcPr>
                </a:tc>
                <a:tc gridSpan="3">
                  <a:txBody>
                    <a:bodyPr/>
                    <a:lstStyle/>
                    <a:p>
                      <a:pPr marL="0" indent="0" algn="ctr" defTabSz="914400" rtl="0" eaLnBrk="1" fontAlgn="b" latinLnBrk="0" hangingPunct="1"/>
                      <a:r>
                        <a:rPr lang="en-IN" sz="1200" b="1" i="0" u="none" strike="noStrike" kern="1200">
                          <a:solidFill>
                            <a:srgbClr val="FFFFFF"/>
                          </a:solidFill>
                          <a:effectLst/>
                          <a:latin typeface="+mn-lt"/>
                          <a:ea typeface="+mn-ea"/>
                          <a:cs typeface="Arial" panose="020B0604020202020204" pitchFamily="34" charset="0"/>
                        </a:rPr>
                        <a:t>Commercial</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120055"/>
                    </a:solidFill>
                  </a:tcPr>
                </a:tc>
                <a:tc hMerge="1">
                  <a:txBody>
                    <a:bodyPr/>
                    <a:lstStyle/>
                    <a:p>
                      <a:endParaRPr lang="en-IN"/>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856"/>
                    </a:solidFill>
                  </a:tcPr>
                </a:tc>
                <a:tc hMerge="1">
                  <a:txBody>
                    <a:bodyPr/>
                    <a:lstStyle/>
                    <a:p>
                      <a:pPr algn="ctr" fontAlgn="b"/>
                      <a:endParaRPr lang="en-IN" sz="1100" b="1" i="0" u="none" strike="noStrike">
                        <a:solidFill>
                          <a:schemeClr val="bg1"/>
                        </a:solidFill>
                        <a:effectLst/>
                        <a:latin typeface="Arial" panose="020B0604020202020204" pitchFamily="34" charset="0"/>
                      </a:endParaRP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120055"/>
                    </a:solidFill>
                  </a:tcPr>
                </a:tc>
                <a:tc gridSpan="3">
                  <a:txBody>
                    <a:bodyPr/>
                    <a:lstStyle/>
                    <a:p>
                      <a:pPr algn="ctr" rtl="0" fontAlgn="base">
                        <a:lnSpc>
                          <a:spcPts val="1350"/>
                        </a:lnSpc>
                        <a:buNone/>
                      </a:pPr>
                      <a:r>
                        <a:rPr lang="en-US" sz="1200" b="1" i="0" u="none" strike="noStrike">
                          <a:solidFill>
                            <a:srgbClr val="FFFFFF"/>
                          </a:solidFill>
                          <a:effectLst/>
                          <a:latin typeface="Inter Black" panose="02000503000000020004" pitchFamily="2" charset="0"/>
                        </a:rPr>
                        <a:t>Shopper Marketing</a:t>
                      </a:r>
                      <a:r>
                        <a:rPr lang="en-US" sz="1200" b="0" i="0">
                          <a:solidFill>
                            <a:srgbClr val="000000"/>
                          </a:solidFill>
                          <a:effectLst/>
                          <a:latin typeface="Inter Black" panose="02000503000000020004" pitchFamily="2" charset="0"/>
                        </a:rPr>
                        <a:t>​</a:t>
                      </a:r>
                      <a:endParaRPr lang="en-US" sz="1200" b="0" i="0">
                        <a:solidFill>
                          <a:srgbClr val="000000"/>
                        </a:solidFill>
                        <a:effectLst/>
                      </a:endParaRP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120055"/>
                    </a:solidFill>
                  </a:tcPr>
                </a:tc>
                <a:tc hMerge="1">
                  <a:txBody>
                    <a:bodyPr/>
                    <a:lstStyle/>
                    <a:p>
                      <a:endParaRPr lang="en-IN"/>
                    </a:p>
                  </a:txBody>
                  <a:tcPr/>
                </a:tc>
                <a:tc hMerge="1">
                  <a:txBody>
                    <a:bodyPr/>
                    <a:lstStyle/>
                    <a:p>
                      <a:pPr algn="ctr" fontAlgn="b"/>
                      <a:endParaRPr lang="en-IN" sz="1100" b="1" i="0" u="none" strike="noStrike">
                        <a:solidFill>
                          <a:schemeClr val="bg1"/>
                        </a:solidFill>
                        <a:effectLst/>
                        <a:latin typeface="Arial" panose="020B060402020202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856"/>
                    </a:solidFill>
                  </a:tcPr>
                </a:tc>
                <a:tc gridSpan="3">
                  <a:txBody>
                    <a:bodyPr/>
                    <a:lstStyle/>
                    <a:p>
                      <a:pPr algn="ctr" rtl="0" fontAlgn="base">
                        <a:lnSpc>
                          <a:spcPts val="1350"/>
                        </a:lnSpc>
                        <a:buNone/>
                      </a:pPr>
                      <a:r>
                        <a:rPr lang="en-US" sz="1200" b="1" i="0" u="none" strike="noStrike">
                          <a:solidFill>
                            <a:srgbClr val="FFFFFF"/>
                          </a:solidFill>
                          <a:effectLst/>
                          <a:latin typeface="Inter Black" panose="02000503000000020004" pitchFamily="2" charset="0"/>
                        </a:rPr>
                        <a:t>Insights</a:t>
                      </a:r>
                      <a:r>
                        <a:rPr lang="en-US" sz="1200" b="0" i="0">
                          <a:solidFill>
                            <a:srgbClr val="000000"/>
                          </a:solidFill>
                          <a:effectLst/>
                          <a:latin typeface="Inter Black" panose="02000503000000020004" pitchFamily="2" charset="0"/>
                        </a:rPr>
                        <a:t>​</a:t>
                      </a:r>
                      <a:endParaRPr lang="en-US" sz="1200" b="0" i="0">
                        <a:solidFill>
                          <a:srgbClr val="000000"/>
                        </a:solidFill>
                        <a:effectLst/>
                      </a:endParaRP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120055"/>
                    </a:solidFill>
                  </a:tcPr>
                </a:tc>
                <a:tc hMerge="1">
                  <a:txBody>
                    <a:bodyPr/>
                    <a:lstStyle/>
                    <a:p>
                      <a:endParaRPr lang="en-IN"/>
                    </a:p>
                  </a:txBody>
                  <a:tcPr/>
                </a:tc>
                <a:tc hMerge="1">
                  <a:txBody>
                    <a:bodyPr/>
                    <a:lstStyle/>
                    <a:p>
                      <a:pPr algn="ctr" fontAlgn="b"/>
                      <a:endParaRPr lang="en-IN" sz="1100" b="1" i="0" u="none" strike="noStrike">
                        <a:solidFill>
                          <a:schemeClr val="bg1"/>
                        </a:solidFill>
                        <a:effectLst/>
                        <a:latin typeface="Arial" panose="020B060402020202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856"/>
                    </a:solidFill>
                  </a:tcPr>
                </a:tc>
                <a:extLst>
                  <a:ext uri="{0D108BD9-81ED-4DB2-BD59-A6C34878D82A}">
                    <a16:rowId xmlns:a16="http://schemas.microsoft.com/office/drawing/2014/main" val="10000"/>
                  </a:ext>
                </a:extLst>
              </a:tr>
              <a:tr h="651653">
                <a:tc vMerge="1">
                  <a:txBody>
                    <a:bodyPr/>
                    <a:lstStyle/>
                    <a:p>
                      <a:pPr marL="182880" indent="0" algn="ctr" rtl="0" fontAlgn="b"/>
                      <a:endParaRPr lang="en-US" sz="1100" b="1" i="0" u="none" strike="noStrike">
                        <a:solidFill>
                          <a:schemeClr val="bg1"/>
                        </a:solidFill>
                        <a:effectLst/>
                        <a:latin typeface="+mn-lt"/>
                        <a:cs typeface="Arial"/>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856"/>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1" i="0" u="none" strike="noStrike" kern="1200">
                          <a:solidFill>
                            <a:srgbClr val="FFFFFF"/>
                          </a:solidFill>
                          <a:effectLst/>
                          <a:latin typeface="+mn-lt"/>
                          <a:ea typeface="+mn-ea"/>
                          <a:cs typeface="Arial" panose="020B0604020202020204" pitchFamily="34" charset="0"/>
                        </a:rPr>
                        <a:t>Industry 1</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4503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1" i="0" u="none" strike="noStrike" kern="1200">
                          <a:solidFill>
                            <a:srgbClr val="FFFFFF"/>
                          </a:solidFill>
                          <a:effectLst/>
                          <a:latin typeface="+mn-lt"/>
                          <a:ea typeface="+mn-ea"/>
                          <a:cs typeface="Arial" panose="020B0604020202020204" pitchFamily="34" charset="0"/>
                        </a:rPr>
                        <a:t>Industry 2</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4503FF"/>
                    </a:solidFill>
                  </a:tcPr>
                </a:tc>
                <a:tc>
                  <a:txBody>
                    <a:bodyPr/>
                    <a:lstStyle/>
                    <a:p>
                      <a:pPr marL="0" indent="0" algn="ctr" defTabSz="914400" rtl="0" eaLnBrk="1" fontAlgn="b" latinLnBrk="0" hangingPunct="1"/>
                      <a:r>
                        <a:rPr lang="en-US" sz="1100" b="1" i="0" u="none" strike="noStrike" kern="1200">
                          <a:solidFill>
                            <a:srgbClr val="FFFFFF"/>
                          </a:solidFill>
                          <a:effectLst/>
                          <a:latin typeface="+mn-lt"/>
                          <a:ea typeface="+mn-ea"/>
                          <a:cs typeface="Arial" panose="020B0604020202020204" pitchFamily="34" charset="0"/>
                        </a:rPr>
                        <a:t>Others</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4503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1" i="0" u="none" strike="noStrike" kern="1200">
                          <a:solidFill>
                            <a:srgbClr val="FFFFFF"/>
                          </a:solidFill>
                          <a:effectLst/>
                          <a:latin typeface="+mn-lt"/>
                          <a:ea typeface="+mn-ea"/>
                          <a:cs typeface="Arial" panose="020B0604020202020204" pitchFamily="34" charset="0"/>
                        </a:rPr>
                        <a:t>Industry 1</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4503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1" i="0" u="none" strike="noStrike" kern="1200">
                          <a:solidFill>
                            <a:srgbClr val="FFFFFF"/>
                          </a:solidFill>
                          <a:effectLst/>
                          <a:latin typeface="+mn-lt"/>
                          <a:ea typeface="+mn-ea"/>
                          <a:cs typeface="Arial" panose="020B0604020202020204" pitchFamily="34" charset="0"/>
                        </a:rPr>
                        <a:t>Industry 2</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4503FF"/>
                    </a:solidFill>
                  </a:tcPr>
                </a:tc>
                <a:tc>
                  <a:txBody>
                    <a:bodyPr/>
                    <a:lstStyle/>
                    <a:p>
                      <a:pPr marL="0" indent="0" algn="ctr" defTabSz="914400" rtl="0" eaLnBrk="1" fontAlgn="b" latinLnBrk="0" hangingPunct="1"/>
                      <a:r>
                        <a:rPr lang="en-US" sz="1100" b="1" i="0" u="none" strike="noStrike" kern="1200">
                          <a:solidFill>
                            <a:srgbClr val="FFFFFF"/>
                          </a:solidFill>
                          <a:effectLst/>
                          <a:latin typeface="+mn-lt"/>
                          <a:ea typeface="+mn-ea"/>
                          <a:cs typeface="Arial" panose="020B0604020202020204" pitchFamily="34" charset="0"/>
                        </a:rPr>
                        <a:t>Others</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4503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1" i="0" u="none" strike="noStrike" kern="1200">
                          <a:solidFill>
                            <a:srgbClr val="FFFFFF"/>
                          </a:solidFill>
                          <a:effectLst/>
                          <a:latin typeface="+mn-lt"/>
                          <a:ea typeface="+mn-ea"/>
                          <a:cs typeface="Arial" panose="020B0604020202020204" pitchFamily="34" charset="0"/>
                        </a:rPr>
                        <a:t>Industry 1</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4503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1" i="0" u="none" strike="noStrike" kern="1200">
                          <a:solidFill>
                            <a:srgbClr val="FFFFFF"/>
                          </a:solidFill>
                          <a:effectLst/>
                          <a:latin typeface="+mn-lt"/>
                          <a:ea typeface="+mn-ea"/>
                          <a:cs typeface="Arial" panose="020B0604020202020204" pitchFamily="34" charset="0"/>
                        </a:rPr>
                        <a:t>Industry 2</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4503FF"/>
                    </a:solidFill>
                  </a:tcPr>
                </a:tc>
                <a:tc>
                  <a:txBody>
                    <a:bodyPr/>
                    <a:lstStyle/>
                    <a:p>
                      <a:pPr marL="0" indent="0" algn="ctr" defTabSz="914400" rtl="0" eaLnBrk="1" fontAlgn="b" latinLnBrk="0" hangingPunct="1"/>
                      <a:r>
                        <a:rPr lang="en-US" sz="1100" b="1" i="0" u="none" strike="noStrike" kern="1200">
                          <a:solidFill>
                            <a:srgbClr val="FFFFFF"/>
                          </a:solidFill>
                          <a:effectLst/>
                          <a:latin typeface="+mn-lt"/>
                          <a:ea typeface="+mn-ea"/>
                          <a:cs typeface="Arial" panose="020B0604020202020204" pitchFamily="34" charset="0"/>
                        </a:rPr>
                        <a:t>Others</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4503FF"/>
                    </a:solidFill>
                  </a:tcPr>
                </a:tc>
                <a:extLst>
                  <a:ext uri="{0D108BD9-81ED-4DB2-BD59-A6C34878D82A}">
                    <a16:rowId xmlns:a16="http://schemas.microsoft.com/office/drawing/2014/main" val="1836218951"/>
                  </a:ext>
                </a:extLst>
              </a:tr>
              <a:tr h="669471">
                <a:tc>
                  <a:txBody>
                    <a:bodyPr/>
                    <a:lstStyle/>
                    <a:p>
                      <a:pPr algn="l" rtl="0" fontAlgn="base">
                        <a:lnSpc>
                          <a:spcPts val="1350"/>
                        </a:lnSpc>
                        <a:buNone/>
                      </a:pPr>
                      <a:r>
                        <a:rPr lang="en-US" sz="1200" b="1" i="0" u="none" strike="noStrike">
                          <a:solidFill>
                            <a:srgbClr val="000000"/>
                          </a:solidFill>
                          <a:effectLst/>
                          <a:latin typeface="Inter" panose="02000503000000020004" pitchFamily="2" charset="0"/>
                        </a:rPr>
                        <a:t>New York-Newark-Jersey City</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13%</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34%</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53%</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28%</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47%</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25%</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9%</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21%</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70%</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69471">
                <a:tc>
                  <a:txBody>
                    <a:bodyPr/>
                    <a:lstStyle/>
                    <a:p>
                      <a:pPr algn="l" rtl="0" fontAlgn="base">
                        <a:lnSpc>
                          <a:spcPts val="1350"/>
                        </a:lnSpc>
                        <a:buNone/>
                      </a:pPr>
                      <a:r>
                        <a:rPr lang="en-US" sz="1200" b="1" i="0" u="none" strike="noStrike">
                          <a:solidFill>
                            <a:srgbClr val="000000"/>
                          </a:solidFill>
                          <a:effectLst/>
                          <a:latin typeface="Inter" panose="02000503000000020004" pitchFamily="2" charset="0"/>
                        </a:rPr>
                        <a:t>Seattle-Tacoma-Bellevue</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14%</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35%</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51%</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29%</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46%</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25%</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10%</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22%</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68%</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91267461"/>
                  </a:ext>
                </a:extLst>
              </a:tr>
              <a:tr h="669471">
                <a:tc>
                  <a:txBody>
                    <a:bodyPr/>
                    <a:lstStyle/>
                    <a:p>
                      <a:pPr algn="l" rtl="0" fontAlgn="base">
                        <a:lnSpc>
                          <a:spcPts val="1350"/>
                        </a:lnSpc>
                        <a:buNone/>
                      </a:pPr>
                      <a:r>
                        <a:rPr lang="en-US" sz="1200" b="1" i="0" u="none" strike="noStrike">
                          <a:solidFill>
                            <a:srgbClr val="000000"/>
                          </a:solidFill>
                          <a:effectLst/>
                          <a:latin typeface="Inter" panose="02000503000000020004" pitchFamily="2" charset="0"/>
                        </a:rPr>
                        <a:t>Minneapolis-St. Paul-Bloomington</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13%</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33%</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54%</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28%</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51%</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21%</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9%</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21%</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70%</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2250341"/>
                  </a:ext>
                </a:extLst>
              </a:tr>
              <a:tr h="669471">
                <a:tc>
                  <a:txBody>
                    <a:bodyPr/>
                    <a:lstStyle/>
                    <a:p>
                      <a:pPr algn="l" rtl="0" fontAlgn="base">
                        <a:lnSpc>
                          <a:spcPts val="1350"/>
                        </a:lnSpc>
                        <a:buNone/>
                      </a:pPr>
                      <a:r>
                        <a:rPr lang="en-US" sz="1200" b="1" i="0" u="none" strike="noStrike">
                          <a:solidFill>
                            <a:srgbClr val="000000"/>
                          </a:solidFill>
                          <a:effectLst/>
                          <a:latin typeface="Inter" panose="02000503000000020004" pitchFamily="2" charset="0"/>
                        </a:rPr>
                        <a:t>Cincinnati</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12%</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31%</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57%</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26%</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46%</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28%</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10%</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29%</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61%</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479303"/>
                  </a:ext>
                </a:extLst>
              </a:tr>
              <a:tr h="673019">
                <a:tc>
                  <a:txBody>
                    <a:bodyPr/>
                    <a:lstStyle/>
                    <a:p>
                      <a:pPr algn="l" rtl="0" fontAlgn="base">
                        <a:lnSpc>
                          <a:spcPts val="1350"/>
                        </a:lnSpc>
                        <a:buNone/>
                      </a:pPr>
                      <a:r>
                        <a:rPr lang="en-US" sz="1200" b="1" i="0" u="none" strike="noStrike">
                          <a:solidFill>
                            <a:srgbClr val="000000"/>
                          </a:solidFill>
                          <a:effectLst/>
                          <a:latin typeface="Inter" panose="02000503000000020004" pitchFamily="2" charset="0"/>
                        </a:rPr>
                        <a:t>Fayetteville-Springdale-Rogers</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10%</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22%</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68%</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20%</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38%</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42%</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8%</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12%</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80%</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41255"/>
                  </a:ext>
                </a:extLst>
              </a:tr>
            </a:tbl>
          </a:graphicData>
        </a:graphic>
      </p:graphicFrame>
      <p:sp>
        <p:nvSpPr>
          <p:cNvPr id="2" name="Text Placeholder 4">
            <a:extLst>
              <a:ext uri="{FF2B5EF4-FFF2-40B4-BE49-F238E27FC236}">
                <a16:creationId xmlns:a16="http://schemas.microsoft.com/office/drawing/2014/main" id="{A579AAC0-78EA-B617-109E-60CE17A2B55F}"/>
              </a:ext>
            </a:extLst>
          </p:cNvPr>
          <p:cNvSpPr txBox="1">
            <a:spLocks/>
          </p:cNvSpPr>
          <p:nvPr/>
        </p:nvSpPr>
        <p:spPr>
          <a:xfrm>
            <a:off x="771523" y="6091164"/>
            <a:ext cx="11053762" cy="40718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700" b="0" kern="1200" spc="0">
                <a:solidFill>
                  <a:schemeClr val="accent2"/>
                </a:solidFill>
                <a:latin typeface="Inter" panose="02000503000000020004" pitchFamily="2" charset="0"/>
                <a:ea typeface="Inter" panose="02000503000000020004"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lnSpc>
                <a:spcPct val="100000"/>
              </a:lnSpc>
              <a:spcBef>
                <a:spcPct val="0"/>
              </a:spcBef>
              <a:spcAft>
                <a:spcPct val="0"/>
              </a:spcAft>
              <a:buFont typeface="Wingdings" panose="05000000000000000000" pitchFamily="2" charset="2"/>
              <a:buNone/>
              <a:defRPr/>
            </a:pPr>
            <a:r>
              <a:rPr lang="en-US" altLang="en-US" sz="900" b="1">
                <a:solidFill>
                  <a:srgbClr val="000000"/>
                </a:solidFill>
                <a:latin typeface="+mn-lt"/>
                <a:ea typeface="+mn-ea"/>
                <a:cs typeface="Arial" panose="020B0604020202020204" pitchFamily="34" charset="0"/>
              </a:rPr>
              <a:t>Notes</a:t>
            </a:r>
            <a:r>
              <a:rPr lang="en-US" altLang="en-US" sz="900">
                <a:solidFill>
                  <a:srgbClr val="000000"/>
                </a:solidFill>
                <a:latin typeface="+mn-lt"/>
                <a:ea typeface="+mn-ea"/>
                <a:cs typeface="Times New Roman" panose="02020603050405020304" pitchFamily="18" charset="0"/>
              </a:rPr>
              <a:t>: </a:t>
            </a:r>
          </a:p>
          <a:p>
            <a:pPr marL="171450" indent="-171450" eaLnBrk="0" fontAlgn="base" hangingPunct="0">
              <a:lnSpc>
                <a:spcPct val="100000"/>
              </a:lnSpc>
              <a:spcBef>
                <a:spcPct val="0"/>
              </a:spcBef>
              <a:spcAft>
                <a:spcPct val="0"/>
              </a:spcAft>
              <a:buFont typeface="Arial" panose="020B0604020202020204" pitchFamily="34" charset="0"/>
              <a:buChar char="•"/>
              <a:defRPr/>
            </a:pPr>
            <a:r>
              <a:rPr lang="en-US" altLang="en-US" sz="900">
                <a:solidFill>
                  <a:srgbClr val="000000"/>
                </a:solidFill>
                <a:latin typeface="+mn-lt"/>
                <a:ea typeface="+mn-ea"/>
                <a:cs typeface="Times New Roman" panose="02020603050405020304" pitchFamily="18" charset="0"/>
              </a:rPr>
              <a:t>Talent Supply is as of Q2 2024. </a:t>
            </a:r>
            <a:r>
              <a:rPr lang="en-US" sz="900">
                <a:solidFill>
                  <a:srgbClr val="000000"/>
                </a:solidFill>
                <a:latin typeface="+mn-lt"/>
                <a:ea typeface="+mn-ea"/>
              </a:rPr>
              <a:t>The confidence level of the data is 80%-85%</a:t>
            </a:r>
            <a:endParaRPr lang="en-US" altLang="en-US" sz="900">
              <a:solidFill>
                <a:srgbClr val="000000"/>
              </a:solidFill>
              <a:latin typeface="+mn-lt"/>
              <a:ea typeface="+mn-ea"/>
              <a:cs typeface="Times New Roman" panose="02020603050405020304" pitchFamily="18" charset="0"/>
            </a:endParaRPr>
          </a:p>
          <a:p>
            <a:pPr marL="171450" indent="-171450">
              <a:lnSpc>
                <a:spcPct val="100000"/>
              </a:lnSpc>
              <a:spcBef>
                <a:spcPts val="0"/>
              </a:spcBef>
              <a:spcAft>
                <a:spcPts val="100"/>
              </a:spcAft>
              <a:buFont typeface="Arial" panose="020B0604020202020204" pitchFamily="34" charset="0"/>
              <a:buChar char="•"/>
              <a:defRPr/>
            </a:pPr>
            <a:r>
              <a:rPr lang="en-US" sz="900">
                <a:solidFill>
                  <a:srgbClr val="000000"/>
                </a:solidFill>
                <a:latin typeface="+mn-lt"/>
                <a:ea typeface="+mn-ea"/>
              </a:rPr>
              <a:t>Locations are arranged in descending order of cumulative talent supply for all job families combined</a:t>
            </a:r>
          </a:p>
          <a:p>
            <a:pPr marL="171450" marR="0" lvl="0" indent="-171450" algn="l" defTabSz="914400" rtl="0" eaLnBrk="1" fontAlgn="auto" latinLnBrk="0" hangingPunct="1">
              <a:lnSpc>
                <a:spcPct val="90000"/>
              </a:lnSpc>
              <a:spcBef>
                <a:spcPts val="0"/>
              </a:spcBef>
              <a:spcAft>
                <a:spcPts val="0"/>
              </a:spcAft>
              <a:buClr>
                <a:srgbClr val="000000"/>
              </a:buClr>
              <a:buSzPct val="100000"/>
              <a:buFont typeface="Arial" panose="020B0604020202020204" pitchFamily="34" charset="0"/>
              <a:buChar char="•"/>
              <a:tabLst/>
              <a:defRPr/>
            </a:pPr>
            <a:r>
              <a:rPr kumimoji="0" lang="en-US" sz="900" b="0" i="0" u="none" strike="noStrike" kern="0" cap="none" spc="0" normalizeH="0" baseline="0" noProof="0">
                <a:ln>
                  <a:noFill/>
                </a:ln>
                <a:solidFill>
                  <a:srgbClr val="000000"/>
                </a:solidFill>
                <a:effectLst/>
                <a:uLnTx/>
                <a:uFillTx/>
                <a:latin typeface="Arial"/>
                <a:cs typeface="Arial"/>
                <a:sym typeface="Arial"/>
              </a:rPr>
              <a:t>Others include the IT, </a:t>
            </a:r>
            <a:r>
              <a:rPr kumimoji="0" lang="en-IN" sz="900" b="0" i="0" u="none" strike="noStrike" kern="0" cap="none" spc="0" normalizeH="0" baseline="0" noProof="0">
                <a:ln>
                  <a:noFill/>
                </a:ln>
                <a:solidFill>
                  <a:srgbClr val="000000"/>
                </a:solidFill>
                <a:effectLst/>
                <a:uLnTx/>
                <a:uFillTx/>
                <a:latin typeface="Arial"/>
                <a:cs typeface="Arial"/>
                <a:sym typeface="Arial"/>
              </a:rPr>
              <a:t>Manufacturing, Logistics industry, Retail and Wholesale, CPG etc</a:t>
            </a:r>
            <a:endParaRPr lang="en-US" sz="900">
              <a:solidFill>
                <a:srgbClr val="000000"/>
              </a:solidFill>
              <a:latin typeface="+mn-lt"/>
              <a:ea typeface="+mn-ea"/>
            </a:endParaRPr>
          </a:p>
          <a:p>
            <a:pPr>
              <a:lnSpc>
                <a:spcPct val="100000"/>
              </a:lnSpc>
              <a:spcBef>
                <a:spcPts val="0"/>
              </a:spcBef>
              <a:spcAft>
                <a:spcPts val="100"/>
              </a:spcAft>
              <a:defRPr/>
            </a:pPr>
            <a:r>
              <a:rPr lang="en-US" sz="900" b="1" kern="0">
                <a:solidFill>
                  <a:srgbClr val="000000"/>
                </a:solidFill>
                <a:latin typeface="+mn-lt"/>
                <a:ea typeface="+mn-ea"/>
              </a:rPr>
              <a:t>Sources: </a:t>
            </a:r>
            <a:r>
              <a:rPr lang="en-US" sz="900" kern="0">
                <a:solidFill>
                  <a:srgbClr val="000000"/>
                </a:solidFill>
                <a:latin typeface="+mn-lt"/>
                <a:ea typeface="+mn-ea"/>
              </a:rPr>
              <a:t>National labor statistics, , </a:t>
            </a:r>
            <a:r>
              <a:rPr lang="en-US" sz="900">
                <a:solidFill>
                  <a:srgbClr val="000000"/>
                </a:solidFill>
                <a:latin typeface="+mn-lt"/>
                <a:ea typeface="+mn-ea"/>
              </a:rPr>
              <a:t>TalentNeuron Research and Analysis</a:t>
            </a:r>
            <a:r>
              <a:rPr lang="en-US" sz="900" kern="0">
                <a:solidFill>
                  <a:srgbClr val="000000"/>
                </a:solidFill>
                <a:latin typeface="+mn-lt"/>
                <a:ea typeface="+mn-ea"/>
              </a:rPr>
              <a:t> , Public profiles, Secondary Research</a:t>
            </a:r>
          </a:p>
          <a:p>
            <a:pPr>
              <a:lnSpc>
                <a:spcPct val="100000"/>
              </a:lnSpc>
              <a:spcBef>
                <a:spcPts val="0"/>
              </a:spcBef>
              <a:spcAft>
                <a:spcPts val="100"/>
              </a:spcAft>
              <a:defRPr/>
            </a:pPr>
            <a:endParaRPr lang="en-US" sz="900"/>
          </a:p>
        </p:txBody>
      </p:sp>
    </p:spTree>
    <p:extLst>
      <p:ext uri="{BB962C8B-B14F-4D97-AF65-F5344CB8AC3E}">
        <p14:creationId xmlns:p14="http://schemas.microsoft.com/office/powerpoint/2010/main" val="39769739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AA74C-5BE5-F26B-5465-1B172F94CAC3}"/>
            </a:ext>
          </a:extLst>
        </p:cNvPr>
        <p:cNvGrpSpPr/>
        <p:nvPr/>
      </p:nvGrpSpPr>
      <p:grpSpPr>
        <a:xfrm>
          <a:off x="0" y="0"/>
          <a:ext cx="0" cy="0"/>
          <a:chOff x="0" y="0"/>
          <a:chExt cx="0" cy="0"/>
        </a:xfrm>
      </p:grpSpPr>
      <p:sp>
        <p:nvSpPr>
          <p:cNvPr id="8" name="Text Placeholder 1">
            <a:extLst>
              <a:ext uri="{FF2B5EF4-FFF2-40B4-BE49-F238E27FC236}">
                <a16:creationId xmlns:a16="http://schemas.microsoft.com/office/drawing/2014/main" id="{760524DF-D21D-1B95-E8F4-72E77B542961}"/>
              </a:ext>
            </a:extLst>
          </p:cNvPr>
          <p:cNvSpPr>
            <a:spLocks noGrp="1"/>
          </p:cNvSpPr>
          <p:nvPr>
            <p:ph type="body" sz="quarter" idx="11"/>
          </p:nvPr>
        </p:nvSpPr>
        <p:spPr>
          <a:xfrm>
            <a:off x="771524" y="372561"/>
            <a:ext cx="11217275" cy="650932"/>
          </a:xfrm>
        </p:spPr>
        <p:txBody>
          <a:bodyPr/>
          <a:lstStyle/>
          <a:p>
            <a:r>
              <a:rPr lang="en-US">
                <a:latin typeface="+mj-lt"/>
              </a:rPr>
              <a:t>Talent Supply by Industry				(2/2)                           </a:t>
            </a:r>
          </a:p>
        </p:txBody>
      </p:sp>
      <p:sp>
        <p:nvSpPr>
          <p:cNvPr id="3" name="Slide Number Placeholder 2">
            <a:extLst>
              <a:ext uri="{FF2B5EF4-FFF2-40B4-BE49-F238E27FC236}">
                <a16:creationId xmlns:a16="http://schemas.microsoft.com/office/drawing/2014/main" id="{5C3F851D-DC46-6BEC-4574-CAF6F8A35F2B}"/>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4F46690-C25B-4348-B0C0-019C781764AB}" type="slidenum">
              <a:rPr kumimoji="0" lang="en-US" sz="8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25</a:t>
            </a:fld>
            <a:endParaRPr kumimoji="0" lang="en-US" sz="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aphicFrame>
        <p:nvGraphicFramePr>
          <p:cNvPr id="6" name="Table 5">
            <a:extLst>
              <a:ext uri="{FF2B5EF4-FFF2-40B4-BE49-F238E27FC236}">
                <a16:creationId xmlns:a16="http://schemas.microsoft.com/office/drawing/2014/main" id="{64118A1D-8C34-5630-FE88-3EC0D35F80F7}"/>
              </a:ext>
            </a:extLst>
          </p:cNvPr>
          <p:cNvGraphicFramePr>
            <a:graphicFrameLocks noGrp="1"/>
          </p:cNvGraphicFramePr>
          <p:nvPr>
            <p:extLst>
              <p:ext uri="{D42A27DB-BD31-4B8C-83A1-F6EECF244321}">
                <p14:modId xmlns:p14="http://schemas.microsoft.com/office/powerpoint/2010/main" val="3713100225"/>
              </p:ext>
            </p:extLst>
          </p:nvPr>
        </p:nvGraphicFramePr>
        <p:xfrm>
          <a:off x="771526" y="1080833"/>
          <a:ext cx="11053760" cy="4696333"/>
        </p:xfrm>
        <a:graphic>
          <a:graphicData uri="http://schemas.openxmlformats.org/drawingml/2006/table">
            <a:tbl>
              <a:tblPr/>
              <a:tblGrid>
                <a:gridCol w="2163656">
                  <a:extLst>
                    <a:ext uri="{9D8B030D-6E8A-4147-A177-3AD203B41FA5}">
                      <a16:colId xmlns:a16="http://schemas.microsoft.com/office/drawing/2014/main" val="20000"/>
                    </a:ext>
                  </a:extLst>
                </a:gridCol>
                <a:gridCol w="1481684">
                  <a:extLst>
                    <a:ext uri="{9D8B030D-6E8A-4147-A177-3AD203B41FA5}">
                      <a16:colId xmlns:a16="http://schemas.microsoft.com/office/drawing/2014/main" val="786741323"/>
                    </a:ext>
                  </a:extLst>
                </a:gridCol>
                <a:gridCol w="1481684">
                  <a:extLst>
                    <a:ext uri="{9D8B030D-6E8A-4147-A177-3AD203B41FA5}">
                      <a16:colId xmlns:a16="http://schemas.microsoft.com/office/drawing/2014/main" val="3958638969"/>
                    </a:ext>
                  </a:extLst>
                </a:gridCol>
                <a:gridCol w="1481684">
                  <a:extLst>
                    <a:ext uri="{9D8B030D-6E8A-4147-A177-3AD203B41FA5}">
                      <a16:colId xmlns:a16="http://schemas.microsoft.com/office/drawing/2014/main" val="760415011"/>
                    </a:ext>
                  </a:extLst>
                </a:gridCol>
                <a:gridCol w="1481684">
                  <a:extLst>
                    <a:ext uri="{9D8B030D-6E8A-4147-A177-3AD203B41FA5}">
                      <a16:colId xmlns:a16="http://schemas.microsoft.com/office/drawing/2014/main" val="3043720744"/>
                    </a:ext>
                  </a:extLst>
                </a:gridCol>
                <a:gridCol w="1481684">
                  <a:extLst>
                    <a:ext uri="{9D8B030D-6E8A-4147-A177-3AD203B41FA5}">
                      <a16:colId xmlns:a16="http://schemas.microsoft.com/office/drawing/2014/main" val="942903814"/>
                    </a:ext>
                  </a:extLst>
                </a:gridCol>
                <a:gridCol w="1481684">
                  <a:extLst>
                    <a:ext uri="{9D8B030D-6E8A-4147-A177-3AD203B41FA5}">
                      <a16:colId xmlns:a16="http://schemas.microsoft.com/office/drawing/2014/main" val="445002069"/>
                    </a:ext>
                  </a:extLst>
                </a:gridCol>
              </a:tblGrid>
              <a:tr h="740758">
                <a:tc rowSpan="2">
                  <a:txBody>
                    <a:bodyPr/>
                    <a:lstStyle/>
                    <a:p>
                      <a:pPr marL="0" indent="0" algn="l" defTabSz="914400" rtl="0" eaLnBrk="1" fontAlgn="b" latinLnBrk="0" hangingPunct="1"/>
                      <a:r>
                        <a:rPr lang="en-US" sz="1200" b="1" i="0" u="none" strike="noStrike" kern="1200">
                          <a:solidFill>
                            <a:srgbClr val="FFFFFF"/>
                          </a:solidFill>
                          <a:effectLst/>
                          <a:latin typeface="+mn-lt"/>
                          <a:ea typeface="+mn-ea"/>
                          <a:cs typeface="Arial" panose="020B0604020202020204" pitchFamily="34" charset="0"/>
                        </a:rPr>
                        <a:t>Location</a:t>
                      </a:r>
                    </a:p>
                  </a:txBody>
                  <a:tcPr marT="91440" marB="9144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120055"/>
                    </a:solidFill>
                  </a:tcPr>
                </a:tc>
                <a:tc gridSpan="3">
                  <a:txBody>
                    <a:bodyPr/>
                    <a:lstStyle/>
                    <a:p>
                      <a:pPr marL="0" indent="0" algn="ctr" defTabSz="914400" rtl="0" eaLnBrk="1" fontAlgn="b" latinLnBrk="0" hangingPunct="1"/>
                      <a:r>
                        <a:rPr lang="en-US" sz="1200" b="1" i="0" u="none" strike="noStrike">
                          <a:solidFill>
                            <a:srgbClr val="FFFFFF"/>
                          </a:solidFill>
                          <a:effectLst/>
                          <a:latin typeface="Inter Black" panose="02000503000000020004" pitchFamily="2" charset="0"/>
                        </a:rPr>
                        <a:t>In-Store Retail Management (Director, Retail)</a:t>
                      </a:r>
                      <a:endParaRPr lang="en-IN" sz="1200" b="1" i="0" u="none" strike="noStrike" kern="1200">
                        <a:solidFill>
                          <a:srgbClr val="FFFFFF"/>
                        </a:solidFill>
                        <a:effectLst/>
                        <a:latin typeface="+mn-lt"/>
                        <a:ea typeface="+mn-ea"/>
                        <a:cs typeface="Arial" panose="020B0604020202020204" pitchFamily="34" charset="0"/>
                      </a:endParaRP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120055"/>
                    </a:solidFill>
                  </a:tcPr>
                </a:tc>
                <a:tc hMerge="1">
                  <a:txBody>
                    <a:bodyPr/>
                    <a:lstStyle/>
                    <a:p>
                      <a:endParaRPr lang="en-IN"/>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856"/>
                    </a:solidFill>
                  </a:tcPr>
                </a:tc>
                <a:tc hMerge="1">
                  <a:txBody>
                    <a:bodyPr/>
                    <a:lstStyle/>
                    <a:p>
                      <a:pPr algn="ctr" fontAlgn="b"/>
                      <a:endParaRPr lang="en-IN" sz="1100" b="1" i="0" u="none" strike="noStrike">
                        <a:solidFill>
                          <a:schemeClr val="bg1"/>
                        </a:solidFill>
                        <a:effectLst/>
                        <a:latin typeface="Arial" panose="020B0604020202020204" pitchFamily="34" charset="0"/>
                      </a:endParaRP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120055"/>
                    </a:solidFill>
                  </a:tcPr>
                </a:tc>
                <a:tc gridSpan="3">
                  <a:txBody>
                    <a:bodyPr/>
                    <a:lstStyle/>
                    <a:p>
                      <a:pPr algn="ctr" rtl="0" fontAlgn="base">
                        <a:lnSpc>
                          <a:spcPts val="1350"/>
                        </a:lnSpc>
                        <a:buNone/>
                      </a:pPr>
                      <a:r>
                        <a:rPr lang="en-US" sz="1200" b="1" i="0" u="none" strike="noStrike">
                          <a:solidFill>
                            <a:srgbClr val="FFFFFF"/>
                          </a:solidFill>
                          <a:effectLst/>
                          <a:latin typeface="Inter Black" panose="02000503000000020004" pitchFamily="2" charset="0"/>
                        </a:rPr>
                        <a:t>Brand Manager</a:t>
                      </a:r>
                      <a:endParaRPr lang="en-US" sz="1200" b="0" i="0">
                        <a:solidFill>
                          <a:srgbClr val="000000"/>
                        </a:solidFill>
                        <a:effectLst/>
                      </a:endParaRP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120055"/>
                    </a:solidFill>
                  </a:tcPr>
                </a:tc>
                <a:tc hMerge="1">
                  <a:txBody>
                    <a:bodyPr/>
                    <a:lstStyle/>
                    <a:p>
                      <a:endParaRPr lang="en-IN"/>
                    </a:p>
                  </a:txBody>
                  <a:tcPr/>
                </a:tc>
                <a:tc hMerge="1">
                  <a:txBody>
                    <a:bodyPr/>
                    <a:lstStyle/>
                    <a:p>
                      <a:pPr algn="ctr" fontAlgn="b"/>
                      <a:endParaRPr lang="en-IN" sz="1100" b="1" i="0" u="none" strike="noStrike">
                        <a:solidFill>
                          <a:schemeClr val="bg1"/>
                        </a:solidFill>
                        <a:effectLst/>
                        <a:latin typeface="Arial" panose="020B0604020202020204"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856"/>
                    </a:solidFill>
                  </a:tcPr>
                </a:tc>
                <a:extLst>
                  <a:ext uri="{0D108BD9-81ED-4DB2-BD59-A6C34878D82A}">
                    <a16:rowId xmlns:a16="http://schemas.microsoft.com/office/drawing/2014/main" val="10000"/>
                  </a:ext>
                </a:extLst>
              </a:tr>
              <a:tr h="756444">
                <a:tc vMerge="1">
                  <a:txBody>
                    <a:bodyPr/>
                    <a:lstStyle/>
                    <a:p>
                      <a:pPr marL="182880" indent="0" algn="ctr" rtl="0" fontAlgn="b"/>
                      <a:endParaRPr lang="en-US" sz="1100" b="1" i="0" u="none" strike="noStrike">
                        <a:solidFill>
                          <a:schemeClr val="bg1"/>
                        </a:solidFill>
                        <a:effectLst/>
                        <a:latin typeface="+mn-lt"/>
                        <a:cs typeface="Arial"/>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856"/>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1" i="0" u="none" strike="noStrike" kern="1200">
                          <a:solidFill>
                            <a:srgbClr val="FFFFFF"/>
                          </a:solidFill>
                          <a:effectLst/>
                          <a:latin typeface="+mn-lt"/>
                          <a:ea typeface="+mn-ea"/>
                          <a:cs typeface="Arial" panose="020B0604020202020204" pitchFamily="34" charset="0"/>
                        </a:rPr>
                        <a:t>Industry 1</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4503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1" i="0" u="none" strike="noStrike" kern="1200">
                          <a:solidFill>
                            <a:srgbClr val="FFFFFF"/>
                          </a:solidFill>
                          <a:effectLst/>
                          <a:latin typeface="+mn-lt"/>
                          <a:ea typeface="+mn-ea"/>
                          <a:cs typeface="Arial" panose="020B0604020202020204" pitchFamily="34" charset="0"/>
                        </a:rPr>
                        <a:t>Industry 2</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4503FF"/>
                    </a:solidFill>
                  </a:tcPr>
                </a:tc>
                <a:tc>
                  <a:txBody>
                    <a:bodyPr/>
                    <a:lstStyle/>
                    <a:p>
                      <a:pPr marL="0" indent="0" algn="ctr" defTabSz="914400" rtl="0" eaLnBrk="1" fontAlgn="b" latinLnBrk="0" hangingPunct="1"/>
                      <a:r>
                        <a:rPr lang="en-US" sz="1100" b="1" i="0" u="none" strike="noStrike" kern="1200">
                          <a:solidFill>
                            <a:srgbClr val="FFFFFF"/>
                          </a:solidFill>
                          <a:effectLst/>
                          <a:latin typeface="+mn-lt"/>
                          <a:ea typeface="+mn-ea"/>
                          <a:cs typeface="Arial" panose="020B0604020202020204" pitchFamily="34" charset="0"/>
                        </a:rPr>
                        <a:t>Others</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4503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1" i="0" u="none" strike="noStrike" kern="1200">
                          <a:solidFill>
                            <a:srgbClr val="FFFFFF"/>
                          </a:solidFill>
                          <a:effectLst/>
                          <a:latin typeface="+mn-lt"/>
                          <a:ea typeface="+mn-ea"/>
                          <a:cs typeface="Arial" panose="020B0604020202020204" pitchFamily="34" charset="0"/>
                        </a:rPr>
                        <a:t>Industry 1</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4503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1" i="0" u="none" strike="noStrike" kern="1200">
                          <a:solidFill>
                            <a:srgbClr val="FFFFFF"/>
                          </a:solidFill>
                          <a:effectLst/>
                          <a:latin typeface="+mn-lt"/>
                          <a:ea typeface="+mn-ea"/>
                          <a:cs typeface="Arial" panose="020B0604020202020204" pitchFamily="34" charset="0"/>
                        </a:rPr>
                        <a:t>Industry 2</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4503FF"/>
                    </a:solidFill>
                  </a:tcPr>
                </a:tc>
                <a:tc>
                  <a:txBody>
                    <a:bodyPr/>
                    <a:lstStyle/>
                    <a:p>
                      <a:pPr marL="0" indent="0" algn="ctr" defTabSz="914400" rtl="0" eaLnBrk="1" fontAlgn="b" latinLnBrk="0" hangingPunct="1"/>
                      <a:r>
                        <a:rPr lang="en-US" sz="1100" b="1" i="0" u="none" strike="noStrike" kern="1200">
                          <a:solidFill>
                            <a:srgbClr val="FFFFFF"/>
                          </a:solidFill>
                          <a:effectLst/>
                          <a:latin typeface="+mn-lt"/>
                          <a:ea typeface="+mn-ea"/>
                          <a:cs typeface="Arial" panose="020B0604020202020204" pitchFamily="34" charset="0"/>
                        </a:rPr>
                        <a:t>Others</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4503FF"/>
                    </a:solidFill>
                  </a:tcPr>
                </a:tc>
                <a:extLst>
                  <a:ext uri="{0D108BD9-81ED-4DB2-BD59-A6C34878D82A}">
                    <a16:rowId xmlns:a16="http://schemas.microsoft.com/office/drawing/2014/main" val="1836218951"/>
                  </a:ext>
                </a:extLst>
              </a:tr>
              <a:tr h="639149">
                <a:tc>
                  <a:txBody>
                    <a:bodyPr/>
                    <a:lstStyle/>
                    <a:p>
                      <a:pPr algn="l" rtl="0" fontAlgn="base">
                        <a:lnSpc>
                          <a:spcPts val="1350"/>
                        </a:lnSpc>
                        <a:buNone/>
                      </a:pPr>
                      <a:r>
                        <a:rPr lang="en-US" sz="1200" b="1" i="0" u="none" strike="noStrike">
                          <a:solidFill>
                            <a:srgbClr val="000000"/>
                          </a:solidFill>
                          <a:effectLst/>
                          <a:latin typeface="Inter" panose="02000503000000020004" pitchFamily="2" charset="0"/>
                        </a:rPr>
                        <a:t>New York-Newark-Jersey City</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13%</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34%</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53%</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28%</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47%</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25%</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639149">
                <a:tc>
                  <a:txBody>
                    <a:bodyPr/>
                    <a:lstStyle/>
                    <a:p>
                      <a:pPr algn="l" rtl="0" fontAlgn="base">
                        <a:lnSpc>
                          <a:spcPts val="1350"/>
                        </a:lnSpc>
                        <a:buNone/>
                      </a:pPr>
                      <a:r>
                        <a:rPr lang="en-US" sz="1200" b="1" i="0" u="none" strike="noStrike">
                          <a:solidFill>
                            <a:srgbClr val="000000"/>
                          </a:solidFill>
                          <a:effectLst/>
                          <a:latin typeface="Inter" panose="02000503000000020004" pitchFamily="2" charset="0"/>
                        </a:rPr>
                        <a:t>Seattle-Tacoma-Bellevue</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14%</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35%</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51%</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29%</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46%</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25%</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91267461"/>
                  </a:ext>
                </a:extLst>
              </a:tr>
              <a:tr h="639149">
                <a:tc>
                  <a:txBody>
                    <a:bodyPr/>
                    <a:lstStyle/>
                    <a:p>
                      <a:pPr algn="l" rtl="0" fontAlgn="base">
                        <a:lnSpc>
                          <a:spcPts val="1350"/>
                        </a:lnSpc>
                        <a:buNone/>
                      </a:pPr>
                      <a:r>
                        <a:rPr lang="en-US" sz="1200" b="1" i="0" u="none" strike="noStrike">
                          <a:solidFill>
                            <a:srgbClr val="000000"/>
                          </a:solidFill>
                          <a:effectLst/>
                          <a:latin typeface="Inter" panose="02000503000000020004" pitchFamily="2" charset="0"/>
                        </a:rPr>
                        <a:t>Minneapolis-St. Paul-Bloomington</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13%</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33%</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54%</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28%</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51%</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21%</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72250341"/>
                  </a:ext>
                </a:extLst>
              </a:tr>
              <a:tr h="639149">
                <a:tc>
                  <a:txBody>
                    <a:bodyPr/>
                    <a:lstStyle/>
                    <a:p>
                      <a:pPr algn="l" rtl="0" fontAlgn="base">
                        <a:lnSpc>
                          <a:spcPts val="1350"/>
                        </a:lnSpc>
                        <a:buNone/>
                      </a:pPr>
                      <a:r>
                        <a:rPr lang="en-US" sz="1200" b="1" i="0" u="none" strike="noStrike">
                          <a:solidFill>
                            <a:srgbClr val="000000"/>
                          </a:solidFill>
                          <a:effectLst/>
                          <a:latin typeface="Inter" panose="02000503000000020004" pitchFamily="2" charset="0"/>
                        </a:rPr>
                        <a:t>Cincinnati</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12%</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31%</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57%</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26%</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46%</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28%</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7479303"/>
                  </a:ext>
                </a:extLst>
              </a:tr>
              <a:tr h="642535">
                <a:tc>
                  <a:txBody>
                    <a:bodyPr/>
                    <a:lstStyle/>
                    <a:p>
                      <a:pPr algn="l" rtl="0" fontAlgn="base">
                        <a:lnSpc>
                          <a:spcPts val="1350"/>
                        </a:lnSpc>
                        <a:buNone/>
                      </a:pPr>
                      <a:r>
                        <a:rPr lang="en-US" sz="1200" b="1" i="0" u="none" strike="noStrike">
                          <a:solidFill>
                            <a:srgbClr val="000000"/>
                          </a:solidFill>
                          <a:effectLst/>
                          <a:latin typeface="Inter" panose="02000503000000020004" pitchFamily="2" charset="0"/>
                        </a:rPr>
                        <a:t>Fayetteville-Springdale-Rogers</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10%</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22%</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68%</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20%</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38%</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42%</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941255"/>
                  </a:ext>
                </a:extLst>
              </a:tr>
            </a:tbl>
          </a:graphicData>
        </a:graphic>
      </p:graphicFrame>
      <p:sp>
        <p:nvSpPr>
          <p:cNvPr id="4" name="Text Placeholder 4">
            <a:extLst>
              <a:ext uri="{FF2B5EF4-FFF2-40B4-BE49-F238E27FC236}">
                <a16:creationId xmlns:a16="http://schemas.microsoft.com/office/drawing/2014/main" id="{4BE3F8F8-0545-E2E7-C74D-9D60107047D8}"/>
              </a:ext>
            </a:extLst>
          </p:cNvPr>
          <p:cNvSpPr txBox="1">
            <a:spLocks/>
          </p:cNvSpPr>
          <p:nvPr/>
        </p:nvSpPr>
        <p:spPr>
          <a:xfrm>
            <a:off x="771523" y="6091164"/>
            <a:ext cx="11053762" cy="40718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700" b="0" kern="1200" spc="0">
                <a:solidFill>
                  <a:schemeClr val="accent2"/>
                </a:solidFill>
                <a:latin typeface="Inter" panose="02000503000000020004" pitchFamily="2" charset="0"/>
                <a:ea typeface="Inter" panose="02000503000000020004"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lnSpc>
                <a:spcPct val="100000"/>
              </a:lnSpc>
              <a:spcBef>
                <a:spcPct val="0"/>
              </a:spcBef>
              <a:spcAft>
                <a:spcPct val="0"/>
              </a:spcAft>
              <a:buFont typeface="Wingdings" panose="05000000000000000000" pitchFamily="2" charset="2"/>
              <a:buNone/>
              <a:defRPr/>
            </a:pPr>
            <a:r>
              <a:rPr lang="en-US" altLang="en-US" sz="900" b="1">
                <a:solidFill>
                  <a:srgbClr val="000000"/>
                </a:solidFill>
                <a:latin typeface="+mn-lt"/>
                <a:ea typeface="+mn-ea"/>
                <a:cs typeface="Arial" panose="020B0604020202020204" pitchFamily="34" charset="0"/>
              </a:rPr>
              <a:t>Notes</a:t>
            </a:r>
            <a:r>
              <a:rPr lang="en-US" altLang="en-US" sz="900">
                <a:solidFill>
                  <a:srgbClr val="000000"/>
                </a:solidFill>
                <a:latin typeface="+mn-lt"/>
                <a:ea typeface="+mn-ea"/>
                <a:cs typeface="Times New Roman" panose="02020603050405020304" pitchFamily="18" charset="0"/>
              </a:rPr>
              <a:t>: </a:t>
            </a:r>
          </a:p>
          <a:p>
            <a:pPr marL="171450" indent="-171450" eaLnBrk="0" fontAlgn="base" hangingPunct="0">
              <a:lnSpc>
                <a:spcPct val="100000"/>
              </a:lnSpc>
              <a:spcBef>
                <a:spcPct val="0"/>
              </a:spcBef>
              <a:spcAft>
                <a:spcPct val="0"/>
              </a:spcAft>
              <a:buFont typeface="Arial" panose="020B0604020202020204" pitchFamily="34" charset="0"/>
              <a:buChar char="•"/>
              <a:defRPr/>
            </a:pPr>
            <a:r>
              <a:rPr lang="en-US" altLang="en-US" sz="900">
                <a:solidFill>
                  <a:srgbClr val="000000"/>
                </a:solidFill>
                <a:latin typeface="+mn-lt"/>
                <a:ea typeface="+mn-ea"/>
                <a:cs typeface="Times New Roman" panose="02020603050405020304" pitchFamily="18" charset="0"/>
              </a:rPr>
              <a:t>Talent Supply is as of Q2 2024. </a:t>
            </a:r>
            <a:r>
              <a:rPr lang="en-US" sz="900">
                <a:solidFill>
                  <a:srgbClr val="000000"/>
                </a:solidFill>
                <a:latin typeface="+mn-lt"/>
                <a:ea typeface="+mn-ea"/>
              </a:rPr>
              <a:t>The confidence level of the data is 80%-85%</a:t>
            </a:r>
            <a:endParaRPr lang="en-US" altLang="en-US" sz="900">
              <a:solidFill>
                <a:srgbClr val="000000"/>
              </a:solidFill>
              <a:latin typeface="+mn-lt"/>
              <a:ea typeface="+mn-ea"/>
              <a:cs typeface="Times New Roman" panose="02020603050405020304" pitchFamily="18" charset="0"/>
            </a:endParaRPr>
          </a:p>
          <a:p>
            <a:pPr marL="171450" indent="-171450">
              <a:lnSpc>
                <a:spcPct val="100000"/>
              </a:lnSpc>
              <a:spcBef>
                <a:spcPts val="0"/>
              </a:spcBef>
              <a:spcAft>
                <a:spcPts val="100"/>
              </a:spcAft>
              <a:buFont typeface="Arial" panose="020B0604020202020204" pitchFamily="34" charset="0"/>
              <a:buChar char="•"/>
              <a:defRPr/>
            </a:pPr>
            <a:r>
              <a:rPr lang="en-US" sz="900">
                <a:solidFill>
                  <a:srgbClr val="000000"/>
                </a:solidFill>
                <a:latin typeface="+mn-lt"/>
                <a:ea typeface="+mn-ea"/>
              </a:rPr>
              <a:t>Locations are arranged in descending order of cumulative talent supply for all job families combined</a:t>
            </a:r>
          </a:p>
          <a:p>
            <a:pPr marL="171450" marR="0" lvl="0" indent="-171450" algn="l" defTabSz="914400" rtl="0" eaLnBrk="1" fontAlgn="auto" latinLnBrk="0" hangingPunct="1">
              <a:lnSpc>
                <a:spcPct val="90000"/>
              </a:lnSpc>
              <a:spcBef>
                <a:spcPts val="0"/>
              </a:spcBef>
              <a:spcAft>
                <a:spcPts val="0"/>
              </a:spcAft>
              <a:buClr>
                <a:srgbClr val="000000"/>
              </a:buClr>
              <a:buSzPct val="100000"/>
              <a:buFont typeface="Arial" panose="020B0604020202020204" pitchFamily="34" charset="0"/>
              <a:buChar char="•"/>
              <a:tabLst/>
              <a:defRPr/>
            </a:pPr>
            <a:r>
              <a:rPr kumimoji="0" lang="en-US" sz="900" b="0" i="0" u="none" strike="noStrike" kern="0" cap="none" spc="0" normalizeH="0" baseline="0" noProof="0">
                <a:ln>
                  <a:noFill/>
                </a:ln>
                <a:solidFill>
                  <a:srgbClr val="000000"/>
                </a:solidFill>
                <a:effectLst/>
                <a:uLnTx/>
                <a:uFillTx/>
                <a:latin typeface="Arial"/>
                <a:cs typeface="Arial"/>
                <a:sym typeface="Arial"/>
              </a:rPr>
              <a:t>Others include the IT, </a:t>
            </a:r>
            <a:r>
              <a:rPr kumimoji="0" lang="en-IN" sz="900" b="0" i="0" u="none" strike="noStrike" kern="0" cap="none" spc="0" normalizeH="0" baseline="0" noProof="0">
                <a:ln>
                  <a:noFill/>
                </a:ln>
                <a:solidFill>
                  <a:srgbClr val="000000"/>
                </a:solidFill>
                <a:effectLst/>
                <a:uLnTx/>
                <a:uFillTx/>
                <a:latin typeface="Arial"/>
                <a:cs typeface="Arial"/>
                <a:sym typeface="Arial"/>
              </a:rPr>
              <a:t>Manufacturing, Logistics industry, Retail and Wholesale, CPG etc</a:t>
            </a:r>
            <a:endParaRPr lang="en-US" sz="900">
              <a:solidFill>
                <a:srgbClr val="000000"/>
              </a:solidFill>
              <a:latin typeface="+mn-lt"/>
              <a:ea typeface="+mn-ea"/>
            </a:endParaRPr>
          </a:p>
          <a:p>
            <a:pPr>
              <a:lnSpc>
                <a:spcPct val="100000"/>
              </a:lnSpc>
              <a:spcBef>
                <a:spcPts val="0"/>
              </a:spcBef>
              <a:spcAft>
                <a:spcPts val="100"/>
              </a:spcAft>
              <a:defRPr/>
            </a:pPr>
            <a:r>
              <a:rPr lang="en-US" sz="900" b="1" kern="0">
                <a:solidFill>
                  <a:srgbClr val="000000"/>
                </a:solidFill>
                <a:latin typeface="+mn-lt"/>
                <a:ea typeface="+mn-ea"/>
              </a:rPr>
              <a:t>Sources: </a:t>
            </a:r>
            <a:r>
              <a:rPr lang="en-US" sz="900" kern="0">
                <a:solidFill>
                  <a:srgbClr val="000000"/>
                </a:solidFill>
                <a:latin typeface="+mn-lt"/>
                <a:ea typeface="+mn-ea"/>
              </a:rPr>
              <a:t>National labor statistics, , </a:t>
            </a:r>
            <a:r>
              <a:rPr lang="en-US" sz="900">
                <a:solidFill>
                  <a:srgbClr val="000000"/>
                </a:solidFill>
                <a:latin typeface="+mn-lt"/>
                <a:ea typeface="+mn-ea"/>
              </a:rPr>
              <a:t>TalentNeuron Research and Analysis</a:t>
            </a:r>
            <a:r>
              <a:rPr lang="en-US" sz="900" kern="0">
                <a:solidFill>
                  <a:srgbClr val="000000"/>
                </a:solidFill>
                <a:latin typeface="+mn-lt"/>
                <a:ea typeface="+mn-ea"/>
              </a:rPr>
              <a:t> , Public profiles, Secondary Research</a:t>
            </a:r>
          </a:p>
          <a:p>
            <a:pPr>
              <a:lnSpc>
                <a:spcPct val="100000"/>
              </a:lnSpc>
              <a:spcBef>
                <a:spcPts val="0"/>
              </a:spcBef>
              <a:spcAft>
                <a:spcPts val="100"/>
              </a:spcAft>
              <a:defRPr/>
            </a:pPr>
            <a:endParaRPr lang="en-US" sz="900"/>
          </a:p>
        </p:txBody>
      </p:sp>
    </p:spTree>
    <p:extLst>
      <p:ext uri="{BB962C8B-B14F-4D97-AF65-F5344CB8AC3E}">
        <p14:creationId xmlns:p14="http://schemas.microsoft.com/office/powerpoint/2010/main" val="3756467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42E5D-6C2B-B098-4F27-448886C6136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FECDFEF-F56E-E171-5E9B-519592CD7699}"/>
              </a:ext>
            </a:extLst>
          </p:cNvPr>
          <p:cNvSpPr>
            <a:spLocks noGrp="1"/>
          </p:cNvSpPr>
          <p:nvPr>
            <p:ph type="body" sz="quarter" idx="10"/>
          </p:nvPr>
        </p:nvSpPr>
        <p:spPr/>
        <p:txBody>
          <a:bodyPr/>
          <a:lstStyle/>
          <a:p>
            <a:r>
              <a:rPr lang="en-US" sz="6000"/>
              <a:t>Diversity Analysis</a:t>
            </a:r>
          </a:p>
        </p:txBody>
      </p:sp>
    </p:spTree>
    <p:extLst>
      <p:ext uri="{BB962C8B-B14F-4D97-AF65-F5344CB8AC3E}">
        <p14:creationId xmlns:p14="http://schemas.microsoft.com/office/powerpoint/2010/main" val="3715825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00226E9-AFC8-5802-A2E1-B4CE8A7CE4B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4F46690-C25B-4348-B0C0-019C781764AB}" type="slidenum">
              <a:rPr kumimoji="0" lang="en-US" sz="8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27</a:t>
            </a:fld>
            <a:endParaRPr kumimoji="0" lang="en-US" sz="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Text Placeholder 3">
            <a:extLst>
              <a:ext uri="{FF2B5EF4-FFF2-40B4-BE49-F238E27FC236}">
                <a16:creationId xmlns:a16="http://schemas.microsoft.com/office/drawing/2014/main" id="{842C8EA0-B8F1-F1F1-E7F8-AA1DADA7C80F}"/>
              </a:ext>
            </a:extLst>
          </p:cNvPr>
          <p:cNvSpPr>
            <a:spLocks noGrp="1"/>
          </p:cNvSpPr>
          <p:nvPr>
            <p:ph type="body" sz="quarter" idx="27"/>
          </p:nvPr>
        </p:nvSpPr>
        <p:spPr>
          <a:xfrm>
            <a:off x="775518" y="909079"/>
            <a:ext cx="11058766" cy="336099"/>
          </a:xfrm>
        </p:spPr>
        <p:txBody>
          <a:bodyPr/>
          <a:lstStyle/>
          <a:p>
            <a:r>
              <a:rPr lang="en-US">
                <a:solidFill>
                  <a:schemeClr val="tx1"/>
                </a:solidFill>
                <a:latin typeface="+mn-lt"/>
              </a:rPr>
              <a:t>Role 1: Commercial</a:t>
            </a:r>
          </a:p>
        </p:txBody>
      </p:sp>
      <p:sp>
        <p:nvSpPr>
          <p:cNvPr id="5" name="Text Placeholder 4">
            <a:extLst>
              <a:ext uri="{FF2B5EF4-FFF2-40B4-BE49-F238E27FC236}">
                <a16:creationId xmlns:a16="http://schemas.microsoft.com/office/drawing/2014/main" id="{66EC4FF8-30CC-A43F-8389-B610BA6F1E55}"/>
              </a:ext>
            </a:extLst>
          </p:cNvPr>
          <p:cNvSpPr>
            <a:spLocks noGrp="1"/>
          </p:cNvSpPr>
          <p:nvPr>
            <p:ph type="body" sz="quarter" idx="26"/>
          </p:nvPr>
        </p:nvSpPr>
        <p:spPr>
          <a:xfrm>
            <a:off x="771524" y="5861464"/>
            <a:ext cx="11053762" cy="827568"/>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mn-lt"/>
                <a:ea typeface="+mn-ea"/>
              </a:rPr>
              <a:t>Notes</a:t>
            </a:r>
            <a:r>
              <a:rPr kumimoji="0" lang="en-US" sz="900" b="0" i="0" u="none" strike="noStrike" kern="1200" cap="none" spc="0" normalizeH="0" baseline="0" noProof="0">
                <a:ln>
                  <a:noFill/>
                </a:ln>
                <a:solidFill>
                  <a:prstClr val="black"/>
                </a:solidFill>
                <a:effectLst/>
                <a:uLnTx/>
                <a:uFillTx/>
                <a:latin typeface="+mn-lt"/>
                <a:ea typeface="+mn-ea"/>
              </a:rPr>
              <a:t>:</a:t>
            </a:r>
            <a:endParaRPr kumimoji="0" lang="en-US" sz="900" b="0" i="0" u="none" strike="noStrike" kern="1200" cap="none" spc="0" normalizeH="0" baseline="0" noProof="0">
              <a:ln>
                <a:noFill/>
              </a:ln>
              <a:solidFill>
                <a:srgbClr val="000000"/>
              </a:solidFill>
              <a:effectLst/>
              <a:uLnTx/>
              <a:uFillTx/>
              <a:latin typeface="+mn-lt"/>
              <a:ea typeface="+mn-ea"/>
            </a:endParaRPr>
          </a:p>
          <a:p>
            <a:pPr marL="285750" marR="0" lvl="0" indent="-174625" algn="l" defTabSz="4572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mn-lt"/>
                <a:ea typeface="+mn-ea"/>
              </a:rPr>
              <a:t>Talent supply is as of Q4 2022 and has been rounded off to the nearest multiple of 10. The confidence level of supply data is 85%-90%.</a:t>
            </a:r>
          </a:p>
          <a:p>
            <a:pPr marL="285750" marR="0" lvl="0" indent="-174625" algn="l" defTabSz="4572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mn-lt"/>
                <a:ea typeface="+mn-ea"/>
              </a:rPr>
              <a:t>Diversity (both gender and ethic) is as of Q4 2022.</a:t>
            </a:r>
          </a:p>
          <a:p>
            <a:pPr marL="285750" marR="0" lvl="0" indent="-174625" algn="l" defTabSz="4572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mn-lt"/>
                <a:ea typeface="+mn-ea"/>
              </a:rPr>
              <a:t>Locations are arranged in descending order of cumulative talent supply for all functions combined.</a:t>
            </a:r>
          </a:p>
          <a:p>
            <a:pPr marL="285750" marR="0" lvl="0" indent="-174625" algn="l" defTabSz="4572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mn-lt"/>
                <a:ea typeface="+mn-ea"/>
              </a:rPr>
              <a:t>Confidence level for diversity (Gender and Ethnic) is 80%, with an error rate of ± 1% to 2%</a:t>
            </a:r>
          </a:p>
          <a:p>
            <a:pPr marL="285750" indent="-174625" defTabSz="457200" fontAlgn="ctr">
              <a:lnSpc>
                <a:spcPct val="100000"/>
              </a:lnSpc>
              <a:spcBef>
                <a:spcPts val="0"/>
              </a:spcBef>
              <a:buFont typeface="Arial" panose="020B0604020202020204" pitchFamily="34" charset="0"/>
              <a:buChar char="•"/>
              <a:defRPr/>
            </a:pPr>
            <a:r>
              <a:rPr kumimoji="0" lang="en-US" sz="900" b="0" i="0" u="none" strike="noStrike" kern="1200" cap="none" spc="0" normalizeH="0" baseline="0" noProof="0">
                <a:ln>
                  <a:noFill/>
                </a:ln>
                <a:solidFill>
                  <a:srgbClr val="000000"/>
                </a:solidFill>
                <a:effectLst/>
                <a:uLnTx/>
                <a:uFillTx/>
                <a:latin typeface="+mn-lt"/>
                <a:ea typeface="+mn-ea"/>
              </a:rPr>
              <a:t>“POC” or People of Color is the combined proportion of African-Americans, Asians, Hispanics, and Others. “Others” includes American Indian or Alaskan native, Native Hawaiian or Pacific Islander, and those whose race is unknown. </a:t>
            </a:r>
            <a:endParaRPr lang="en-US" sz="900">
              <a:solidFill>
                <a:srgbClr val="000000"/>
              </a:solidFill>
              <a:latin typeface="+mn-lt"/>
              <a:ea typeface="+mn-ea"/>
            </a:endParaRPr>
          </a:p>
          <a:p>
            <a:pPr marL="111125" defTabSz="457200" fontAlgn="ctr">
              <a:lnSpc>
                <a:spcPct val="100000"/>
              </a:lnSpc>
              <a:spcBef>
                <a:spcPts val="0"/>
              </a:spcBef>
              <a:defRPr/>
            </a:pPr>
            <a:r>
              <a:rPr kumimoji="0" lang="en-US" sz="900" b="1" i="0" u="none" strike="noStrike" kern="1200" cap="none" spc="0" normalizeH="0" baseline="0" noProof="0">
                <a:ln>
                  <a:noFill/>
                </a:ln>
                <a:solidFill>
                  <a:srgbClr val="000000"/>
                </a:solidFill>
                <a:effectLst/>
                <a:uLnTx/>
                <a:uFillTx/>
                <a:latin typeface="+mn-lt"/>
                <a:ea typeface="+mn-ea"/>
                <a:cs typeface="+mn-cs"/>
              </a:rPr>
              <a:t>Sources: </a:t>
            </a:r>
            <a:r>
              <a:rPr kumimoji="0" lang="en-US" sz="900" b="0" i="0" u="none" strike="noStrike" kern="1200" cap="none" spc="0" normalizeH="0" baseline="0" noProof="0">
                <a:ln>
                  <a:noFill/>
                </a:ln>
                <a:solidFill>
                  <a:srgbClr val="000000"/>
                </a:solidFill>
                <a:effectLst/>
                <a:uLnTx/>
                <a:uFillTx/>
                <a:latin typeface="+mn-lt"/>
                <a:ea typeface="+mn-ea"/>
                <a:cs typeface="+mn-cs"/>
              </a:rPr>
              <a:t>Government labor statistics, Secondary literature, Corporate sites, Public profiles</a:t>
            </a:r>
          </a:p>
          <a:p>
            <a:pPr marL="285750" marR="0" lvl="0" indent="-174625" algn="l" defTabSz="4572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a:ln>
                <a:noFill/>
              </a:ln>
              <a:solidFill>
                <a:srgbClr val="000000"/>
              </a:solidFill>
              <a:effectLst/>
              <a:uLnTx/>
              <a:uFillTx/>
              <a:latin typeface="+mn-lt"/>
              <a:ea typeface="+mn-ea"/>
            </a:endParaRPr>
          </a:p>
          <a:p>
            <a:pPr marR="0" lvl="0" algn="l" defTabSz="914400" rtl="0" eaLnBrk="1" fontAlgn="auto" latinLnBrk="0" hangingPunct="1">
              <a:lnSpc>
                <a:spcPct val="100000"/>
              </a:lnSpc>
              <a:spcBef>
                <a:spcPts val="0"/>
              </a:spcBef>
              <a:spcAft>
                <a:spcPts val="100"/>
              </a:spcAft>
              <a:buClrTx/>
              <a:buSzTx/>
              <a:tabLst/>
              <a:defRPr/>
            </a:pPr>
            <a:endParaRPr lang="en-US" sz="900">
              <a:latin typeface="+mn-lt"/>
            </a:endParaRPr>
          </a:p>
        </p:txBody>
      </p:sp>
      <p:graphicFrame>
        <p:nvGraphicFramePr>
          <p:cNvPr id="18" name="Table 17">
            <a:extLst>
              <a:ext uri="{FF2B5EF4-FFF2-40B4-BE49-F238E27FC236}">
                <a16:creationId xmlns:a16="http://schemas.microsoft.com/office/drawing/2014/main" id="{AA43379B-6549-EA7C-EB74-918EEE114474}"/>
              </a:ext>
            </a:extLst>
          </p:cNvPr>
          <p:cNvGraphicFramePr>
            <a:graphicFrameLocks noGrp="1"/>
          </p:cNvGraphicFramePr>
          <p:nvPr>
            <p:extLst>
              <p:ext uri="{D42A27DB-BD31-4B8C-83A1-F6EECF244321}">
                <p14:modId xmlns:p14="http://schemas.microsoft.com/office/powerpoint/2010/main" val="3457276395"/>
              </p:ext>
            </p:extLst>
          </p:nvPr>
        </p:nvGraphicFramePr>
        <p:xfrm>
          <a:off x="771524" y="1406468"/>
          <a:ext cx="11053760" cy="3992360"/>
        </p:xfrm>
        <a:graphic>
          <a:graphicData uri="http://schemas.openxmlformats.org/drawingml/2006/table">
            <a:tbl>
              <a:tblPr/>
              <a:tblGrid>
                <a:gridCol w="2476037">
                  <a:extLst>
                    <a:ext uri="{9D8B030D-6E8A-4147-A177-3AD203B41FA5}">
                      <a16:colId xmlns:a16="http://schemas.microsoft.com/office/drawing/2014/main" val="3033604710"/>
                    </a:ext>
                  </a:extLst>
                </a:gridCol>
                <a:gridCol w="938050">
                  <a:extLst>
                    <a:ext uri="{9D8B030D-6E8A-4147-A177-3AD203B41FA5}">
                      <a16:colId xmlns:a16="http://schemas.microsoft.com/office/drawing/2014/main" val="1258900014"/>
                    </a:ext>
                  </a:extLst>
                </a:gridCol>
                <a:gridCol w="938050">
                  <a:extLst>
                    <a:ext uri="{9D8B030D-6E8A-4147-A177-3AD203B41FA5}">
                      <a16:colId xmlns:a16="http://schemas.microsoft.com/office/drawing/2014/main" val="3082034299"/>
                    </a:ext>
                  </a:extLst>
                </a:gridCol>
                <a:gridCol w="938050">
                  <a:extLst>
                    <a:ext uri="{9D8B030D-6E8A-4147-A177-3AD203B41FA5}">
                      <a16:colId xmlns:a16="http://schemas.microsoft.com/office/drawing/2014/main" val="762083898"/>
                    </a:ext>
                  </a:extLst>
                </a:gridCol>
                <a:gridCol w="938050">
                  <a:extLst>
                    <a:ext uri="{9D8B030D-6E8A-4147-A177-3AD203B41FA5}">
                      <a16:colId xmlns:a16="http://schemas.microsoft.com/office/drawing/2014/main" val="599341774"/>
                    </a:ext>
                  </a:extLst>
                </a:gridCol>
                <a:gridCol w="4825523">
                  <a:extLst>
                    <a:ext uri="{9D8B030D-6E8A-4147-A177-3AD203B41FA5}">
                      <a16:colId xmlns:a16="http://schemas.microsoft.com/office/drawing/2014/main" val="77062676"/>
                    </a:ext>
                  </a:extLst>
                </a:gridCol>
              </a:tblGrid>
              <a:tr h="595574">
                <a:tc>
                  <a:txBody>
                    <a:bodyPr/>
                    <a:lstStyle/>
                    <a:p>
                      <a:pPr marL="0" indent="0" algn="l" rtl="0" fontAlgn="b"/>
                      <a:r>
                        <a:rPr lang="en-US" sz="1400" b="1" i="0" u="none" strike="noStrike">
                          <a:solidFill>
                            <a:srgbClr val="FFFFFF"/>
                          </a:solidFill>
                          <a:effectLst/>
                          <a:latin typeface="+mn-lt"/>
                          <a:cs typeface="Arial" panose="020B0604020202020204" pitchFamily="34" charset="0"/>
                        </a:rPr>
                        <a:t>Location</a:t>
                      </a:r>
                    </a:p>
                  </a:txBody>
                  <a:tcPr marT="91440" marB="9144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rgbClr val="0F004B"/>
                    </a:solidFill>
                  </a:tcPr>
                </a:tc>
                <a:tc>
                  <a:txBody>
                    <a:bodyPr/>
                    <a:lstStyle/>
                    <a:p>
                      <a:pPr marL="53975" marR="0" lvl="0" indent="0" algn="ctr" defTabSz="914400" rtl="0" eaLnBrk="1" fontAlgn="b" latinLnBrk="0" hangingPunct="1">
                        <a:lnSpc>
                          <a:spcPct val="100000"/>
                        </a:lnSpc>
                        <a:spcBef>
                          <a:spcPts val="0"/>
                        </a:spcBef>
                        <a:spcAft>
                          <a:spcPts val="0"/>
                        </a:spcAft>
                        <a:buClrTx/>
                        <a:buSzTx/>
                        <a:buFontTx/>
                        <a:buNone/>
                        <a:tabLst/>
                        <a:defRPr/>
                      </a:pPr>
                      <a:r>
                        <a:rPr lang="en-US" sz="1400" b="1" i="0" u="none" strike="noStrike">
                          <a:solidFill>
                            <a:srgbClr val="FFFFFF"/>
                          </a:solidFill>
                          <a:effectLst/>
                          <a:latin typeface="+mn-lt"/>
                        </a:rPr>
                        <a:t>Talent Supply</a:t>
                      </a:r>
                    </a:p>
                  </a:txBody>
                  <a:tcPr marT="91440" marB="9144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rgbClr val="0F004B"/>
                    </a:solidFill>
                  </a:tcPr>
                </a:tc>
                <a:tc>
                  <a:txBody>
                    <a:bodyPr/>
                    <a:lstStyle/>
                    <a:p>
                      <a:pPr marL="53975" indent="0" algn="ctr" rtl="0" fontAlgn="b"/>
                      <a:r>
                        <a:rPr lang="en-US" sz="1400" b="1" i="0" u="none" strike="noStrike">
                          <a:solidFill>
                            <a:srgbClr val="FFFFFF"/>
                          </a:solidFill>
                          <a:effectLst/>
                          <a:latin typeface="+mn-lt"/>
                          <a:cs typeface="Arial" panose="020B0604020202020204" pitchFamily="34" charset="0"/>
                        </a:rPr>
                        <a:t>% Female</a:t>
                      </a:r>
                    </a:p>
                  </a:txBody>
                  <a:tcPr marT="91440" marB="9144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rgbClr val="0F004B"/>
                    </a:solidFill>
                  </a:tcPr>
                </a:tc>
                <a:tc>
                  <a:txBody>
                    <a:bodyPr/>
                    <a:lstStyle/>
                    <a:p>
                      <a:pPr marL="53975" indent="0" algn="ctr" rtl="0" fontAlgn="b"/>
                      <a:r>
                        <a:rPr lang="en-US" sz="1400" b="1" i="0" u="none" strike="noStrike">
                          <a:solidFill>
                            <a:srgbClr val="FFFFFF"/>
                          </a:solidFill>
                          <a:effectLst/>
                          <a:latin typeface="+mn-lt"/>
                          <a:cs typeface="Arial" panose="020B0604020202020204" pitchFamily="34" charset="0"/>
                        </a:rPr>
                        <a:t>% Whites</a:t>
                      </a:r>
                    </a:p>
                  </a:txBody>
                  <a:tcPr marT="91440" marB="9144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rgbClr val="0F004B"/>
                    </a:solidFill>
                  </a:tcPr>
                </a:tc>
                <a:tc>
                  <a:txBody>
                    <a:bodyPr/>
                    <a:lstStyle/>
                    <a:p>
                      <a:pPr marL="53975" indent="0" algn="ctr" rtl="0" fontAlgn="b"/>
                      <a:r>
                        <a:rPr lang="en-US" sz="1400" b="1" i="0" u="none" strike="noStrike">
                          <a:solidFill>
                            <a:srgbClr val="FFFFFF"/>
                          </a:solidFill>
                          <a:effectLst/>
                          <a:latin typeface="+mn-lt"/>
                          <a:cs typeface="Arial" panose="020B0604020202020204" pitchFamily="34" charset="0"/>
                        </a:rPr>
                        <a:t>% POC</a:t>
                      </a:r>
                    </a:p>
                  </a:txBody>
                  <a:tcPr marT="91440" marB="9144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rgbClr val="0F004B"/>
                    </a:solidFill>
                  </a:tcPr>
                </a:tc>
                <a:tc>
                  <a:txBody>
                    <a:bodyPr/>
                    <a:lstStyle/>
                    <a:p>
                      <a:pPr marL="53975" indent="0" algn="ctr" rtl="0" fontAlgn="b"/>
                      <a:r>
                        <a:rPr lang="en-US" sz="1400" b="1" i="0" u="none" strike="noStrike">
                          <a:solidFill>
                            <a:srgbClr val="FFFFFF"/>
                          </a:solidFill>
                          <a:effectLst/>
                          <a:latin typeface="+mn-lt"/>
                          <a:cs typeface="Arial" panose="020B0604020202020204" pitchFamily="34" charset="0"/>
                        </a:rPr>
                        <a:t>POC Distribution</a:t>
                      </a:r>
                    </a:p>
                  </a:txBody>
                  <a:tcPr marT="91440" marB="9144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rgbClr val="0F004B"/>
                    </a:solidFill>
                  </a:tcPr>
                </a:tc>
                <a:extLst>
                  <a:ext uri="{0D108BD9-81ED-4DB2-BD59-A6C34878D82A}">
                    <a16:rowId xmlns:a16="http://schemas.microsoft.com/office/drawing/2014/main" val="1446330053"/>
                  </a:ext>
                </a:extLst>
              </a:tr>
              <a:tr h="676552">
                <a:tc>
                  <a:txBody>
                    <a:bodyPr/>
                    <a:lstStyle/>
                    <a:p>
                      <a:pPr algn="l" rtl="0" fontAlgn="base">
                        <a:lnSpc>
                          <a:spcPts val="1350"/>
                        </a:lnSpc>
                        <a:buNone/>
                      </a:pPr>
                      <a:r>
                        <a:rPr lang="en-US" sz="1200" b="1" i="0" u="none" strike="noStrike">
                          <a:solidFill>
                            <a:srgbClr val="000000"/>
                          </a:solidFill>
                          <a:effectLst/>
                          <a:latin typeface="Inter" panose="02000503000000020004" pitchFamily="2" charset="0"/>
                        </a:rPr>
                        <a:t>New York-Newark-Jersey City</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Arial" panose="020B0604020202020204" pitchFamily="34" charset="0"/>
                        </a:rPr>
                        <a:t>1,300</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Arial" panose="020B0604020202020204" pitchFamily="34" charset="0"/>
                        </a:rPr>
                        <a:t>49%</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Arial" panose="020B0604020202020204" pitchFamily="34" charset="0"/>
                        </a:rPr>
                        <a:t>59.7%</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Arial" panose="020B0604020202020204" pitchFamily="34" charset="0"/>
                        </a:rPr>
                        <a:t>40.3%</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 latinLnBrk="0" hangingPunct="1">
                        <a:lnSpc>
                          <a:spcPct val="100000"/>
                        </a:lnSpc>
                        <a:spcBef>
                          <a:spcPts val="0"/>
                        </a:spcBef>
                        <a:spcAft>
                          <a:spcPts val="0"/>
                        </a:spcAft>
                        <a:buClrTx/>
                        <a:buSzTx/>
                        <a:buFont typeface="Arial" panose="020B0604020202020204" pitchFamily="34" charset="0"/>
                        <a:buNone/>
                        <a:tabLst/>
                        <a:defRPr/>
                      </a:pPr>
                      <a:endParaRPr lang="en-US" sz="1200" b="0" i="0" u="none" strike="noStrike" kern="1200">
                        <a:solidFill>
                          <a:schemeClr val="tx1"/>
                        </a:solidFill>
                        <a:effectLst/>
                        <a:latin typeface="+mn-lt"/>
                        <a:ea typeface="+mn-ea"/>
                        <a:cs typeface="+mn-cs"/>
                      </a:endParaRPr>
                    </a:p>
                  </a:txBody>
                  <a:tcPr marT="91440" marB="9144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7906143"/>
                  </a:ext>
                </a:extLst>
              </a:tr>
              <a:tr h="676552">
                <a:tc>
                  <a:txBody>
                    <a:bodyPr/>
                    <a:lstStyle/>
                    <a:p>
                      <a:pPr algn="l" rtl="0" fontAlgn="base">
                        <a:lnSpc>
                          <a:spcPts val="1350"/>
                        </a:lnSpc>
                        <a:buNone/>
                      </a:pPr>
                      <a:r>
                        <a:rPr lang="en-US" sz="1200" b="1" i="0" u="none" strike="noStrike">
                          <a:solidFill>
                            <a:srgbClr val="000000"/>
                          </a:solidFill>
                          <a:effectLst/>
                          <a:latin typeface="Inter" panose="02000503000000020004" pitchFamily="2" charset="0"/>
                        </a:rPr>
                        <a:t>Seattle-Tacoma-Bellevue</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Arial" panose="020B0604020202020204" pitchFamily="34" charset="0"/>
                        </a:rPr>
                        <a:t>610</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Arial" panose="020B0604020202020204" pitchFamily="34" charset="0"/>
                        </a:rPr>
                        <a:t>45%</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Arial" panose="020B0604020202020204" pitchFamily="34" charset="0"/>
                        </a:rPr>
                        <a:t>65.7%</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Arial" panose="020B0604020202020204" pitchFamily="34" charset="0"/>
                        </a:rPr>
                        <a:t>34.3%</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 latinLnBrk="0" hangingPunct="1">
                        <a:lnSpc>
                          <a:spcPct val="100000"/>
                        </a:lnSpc>
                        <a:spcBef>
                          <a:spcPts val="0"/>
                        </a:spcBef>
                        <a:spcAft>
                          <a:spcPts val="0"/>
                        </a:spcAft>
                        <a:buClrTx/>
                        <a:buSzTx/>
                        <a:buFont typeface="Arial" panose="020B0604020202020204" pitchFamily="34" charset="0"/>
                        <a:buNone/>
                        <a:tabLst/>
                        <a:defRPr/>
                      </a:pPr>
                      <a:endParaRPr lang="en-US" sz="1200" b="0" i="0" u="none" strike="noStrike" kern="1200">
                        <a:solidFill>
                          <a:schemeClr val="tx1"/>
                        </a:solidFill>
                        <a:effectLst/>
                        <a:latin typeface="+mn-lt"/>
                        <a:ea typeface="+mn-ea"/>
                        <a:cs typeface="+mn-cs"/>
                      </a:endParaRPr>
                    </a:p>
                  </a:txBody>
                  <a:tcPr marT="91440" marB="9144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93942300"/>
                  </a:ext>
                </a:extLst>
              </a:tr>
              <a:tr h="676552">
                <a:tc>
                  <a:txBody>
                    <a:bodyPr/>
                    <a:lstStyle/>
                    <a:p>
                      <a:pPr algn="l" rtl="0" fontAlgn="base">
                        <a:lnSpc>
                          <a:spcPts val="1350"/>
                        </a:lnSpc>
                        <a:buNone/>
                      </a:pPr>
                      <a:r>
                        <a:rPr lang="en-US" sz="1200" b="1" i="0" u="none" strike="noStrike">
                          <a:solidFill>
                            <a:srgbClr val="000000"/>
                          </a:solidFill>
                          <a:effectLst/>
                          <a:latin typeface="Inter" panose="02000503000000020004" pitchFamily="2" charset="0"/>
                        </a:rPr>
                        <a:t>Minneapolis-St. Paul-Bloomington</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Arial" panose="020B0604020202020204" pitchFamily="34" charset="0"/>
                        </a:rPr>
                        <a:t>800</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Arial" panose="020B0604020202020204" pitchFamily="34" charset="0"/>
                        </a:rPr>
                        <a:t>46%</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Arial" panose="020B0604020202020204" pitchFamily="34" charset="0"/>
                        </a:rPr>
                        <a:t>73.9%</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Arial" panose="020B0604020202020204" pitchFamily="34" charset="0"/>
                        </a:rPr>
                        <a:t>26.1%</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defTabSz="914400" rtl="0" eaLnBrk="1" fontAlgn="b" latinLnBrk="0" hangingPunct="1"/>
                      <a:endParaRPr lang="en-US" sz="1200" b="0" i="0" u="none" strike="noStrike" kern="1200">
                        <a:solidFill>
                          <a:schemeClr val="tx1"/>
                        </a:solidFill>
                        <a:effectLst/>
                        <a:latin typeface="+mn-lt"/>
                        <a:ea typeface="+mn-ea"/>
                        <a:cs typeface="+mn-cs"/>
                      </a:endParaRPr>
                    </a:p>
                  </a:txBody>
                  <a:tcPr marT="91440" marB="9144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56151862"/>
                  </a:ext>
                </a:extLst>
              </a:tr>
              <a:tr h="676552">
                <a:tc>
                  <a:txBody>
                    <a:bodyPr/>
                    <a:lstStyle/>
                    <a:p>
                      <a:pPr algn="l" rtl="0" fontAlgn="base">
                        <a:lnSpc>
                          <a:spcPts val="1350"/>
                        </a:lnSpc>
                        <a:buNone/>
                      </a:pPr>
                      <a:r>
                        <a:rPr lang="en-US" sz="1200" b="1" i="0" u="none" strike="noStrike">
                          <a:solidFill>
                            <a:srgbClr val="000000"/>
                          </a:solidFill>
                          <a:effectLst/>
                          <a:latin typeface="Inter" panose="02000503000000020004" pitchFamily="2" charset="0"/>
                        </a:rPr>
                        <a:t>Cincinnati</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Arial" panose="020B0604020202020204" pitchFamily="34" charset="0"/>
                        </a:rPr>
                        <a:t>430</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Arial" panose="020B0604020202020204" pitchFamily="34" charset="0"/>
                        </a:rPr>
                        <a:t>47%</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Arial" panose="020B0604020202020204" pitchFamily="34" charset="0"/>
                        </a:rPr>
                        <a:t>70.3%</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Arial" panose="020B0604020202020204" pitchFamily="34" charset="0"/>
                        </a:rPr>
                        <a:t>29.7%</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defTabSz="914400" rtl="0" eaLnBrk="1" fontAlgn="b" latinLnBrk="0" hangingPunct="1">
                        <a:buFont typeface="Arial" panose="020B0604020202020204" pitchFamily="34" charset="0"/>
                        <a:buNone/>
                      </a:pPr>
                      <a:endParaRPr lang="en-US" sz="1200" b="0" i="0" u="none" strike="noStrike" kern="1200">
                        <a:solidFill>
                          <a:schemeClr val="tx1"/>
                        </a:solidFill>
                        <a:effectLst/>
                        <a:latin typeface="+mn-lt"/>
                        <a:ea typeface="+mn-ea"/>
                        <a:cs typeface="+mn-cs"/>
                      </a:endParaRPr>
                    </a:p>
                  </a:txBody>
                  <a:tcPr marT="91440" marB="9144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82970528"/>
                  </a:ext>
                </a:extLst>
              </a:tr>
              <a:tr h="676552">
                <a:tc>
                  <a:txBody>
                    <a:bodyPr/>
                    <a:lstStyle/>
                    <a:p>
                      <a:pPr algn="l" rtl="0" fontAlgn="base">
                        <a:lnSpc>
                          <a:spcPts val="1350"/>
                        </a:lnSpc>
                        <a:buNone/>
                      </a:pPr>
                      <a:r>
                        <a:rPr lang="en-US" sz="1200" b="1" i="0" u="none" strike="noStrike">
                          <a:solidFill>
                            <a:srgbClr val="000000"/>
                          </a:solidFill>
                          <a:effectLst/>
                          <a:latin typeface="Inter" panose="02000503000000020004" pitchFamily="2" charset="0"/>
                        </a:rPr>
                        <a:t>Fayetteville-Springdale-Rogers</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Arial" panose="020B0604020202020204" pitchFamily="34" charset="0"/>
                        </a:rPr>
                        <a:t>550</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Arial" panose="020B0604020202020204" pitchFamily="34" charset="0"/>
                        </a:rPr>
                        <a:t>44%</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Arial" panose="020B0604020202020204" pitchFamily="34" charset="0"/>
                        </a:rPr>
                        <a:t>72.2%</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Arial" panose="020B0604020202020204" pitchFamily="34" charset="0"/>
                        </a:rPr>
                        <a:t>27.8%</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defTabSz="914400" rtl="0" eaLnBrk="1" fontAlgn="b" latinLnBrk="0" hangingPunct="1"/>
                      <a:endParaRPr lang="en-US" sz="1200" b="0" i="0" u="none" strike="noStrike" kern="1200">
                        <a:solidFill>
                          <a:schemeClr val="tx1"/>
                        </a:solidFill>
                        <a:effectLst/>
                        <a:latin typeface="+mn-lt"/>
                        <a:ea typeface="+mn-ea"/>
                        <a:cs typeface="+mn-cs"/>
                      </a:endParaRPr>
                    </a:p>
                  </a:txBody>
                  <a:tcPr marT="91440" marB="9144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53994790"/>
                  </a:ext>
                </a:extLst>
              </a:tr>
            </a:tbl>
          </a:graphicData>
        </a:graphic>
      </p:graphicFrame>
      <p:graphicFrame>
        <p:nvGraphicFramePr>
          <p:cNvPr id="19" name="Chart 18">
            <a:extLst>
              <a:ext uri="{FF2B5EF4-FFF2-40B4-BE49-F238E27FC236}">
                <a16:creationId xmlns:a16="http://schemas.microsoft.com/office/drawing/2014/main" id="{F561AD22-4B28-9463-7E57-59C34E482A91}"/>
              </a:ext>
            </a:extLst>
          </p:cNvPr>
          <p:cNvGraphicFramePr/>
          <p:nvPr/>
        </p:nvGraphicFramePr>
        <p:xfrm>
          <a:off x="7144323" y="1646857"/>
          <a:ext cx="5047677" cy="4073848"/>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 Placeholder 1">
            <a:extLst>
              <a:ext uri="{FF2B5EF4-FFF2-40B4-BE49-F238E27FC236}">
                <a16:creationId xmlns:a16="http://schemas.microsoft.com/office/drawing/2014/main" id="{BF10E88A-AE5F-B231-9FD8-5BB8CC7A0886}"/>
              </a:ext>
            </a:extLst>
          </p:cNvPr>
          <p:cNvSpPr>
            <a:spLocks noGrp="1"/>
          </p:cNvSpPr>
          <p:nvPr>
            <p:ph type="body" sz="quarter" idx="11"/>
          </p:nvPr>
        </p:nvSpPr>
        <p:spPr>
          <a:xfrm>
            <a:off x="771524" y="372561"/>
            <a:ext cx="11147574" cy="650932"/>
          </a:xfrm>
        </p:spPr>
        <p:txBody>
          <a:bodyPr/>
          <a:lstStyle/>
          <a:p>
            <a:r>
              <a:rPr lang="en-US">
                <a:latin typeface="+mj-lt"/>
              </a:rPr>
              <a:t>Diversity by Role/Function &amp; Location             (1/5)</a:t>
            </a:r>
          </a:p>
        </p:txBody>
      </p:sp>
    </p:spTree>
    <p:extLst>
      <p:ext uri="{BB962C8B-B14F-4D97-AF65-F5344CB8AC3E}">
        <p14:creationId xmlns:p14="http://schemas.microsoft.com/office/powerpoint/2010/main" val="30493847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00226E9-AFC8-5802-A2E1-B4CE8A7CE4B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4F46690-C25B-4348-B0C0-019C781764AB}" type="slidenum">
              <a:rPr kumimoji="0" lang="en-US" sz="8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28</a:t>
            </a:fld>
            <a:endParaRPr kumimoji="0" lang="en-US" sz="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Text Placeholder 4">
            <a:extLst>
              <a:ext uri="{FF2B5EF4-FFF2-40B4-BE49-F238E27FC236}">
                <a16:creationId xmlns:a16="http://schemas.microsoft.com/office/drawing/2014/main" id="{66EC4FF8-30CC-A43F-8389-B610BA6F1E55}"/>
              </a:ext>
            </a:extLst>
          </p:cNvPr>
          <p:cNvSpPr>
            <a:spLocks noGrp="1"/>
          </p:cNvSpPr>
          <p:nvPr>
            <p:ph type="body" sz="quarter" idx="26"/>
          </p:nvPr>
        </p:nvSpPr>
        <p:spPr>
          <a:xfrm>
            <a:off x="771524" y="6129446"/>
            <a:ext cx="11053762" cy="40718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mn-lt"/>
                <a:ea typeface="+mn-ea"/>
              </a:rPr>
              <a:t>Notes</a:t>
            </a:r>
            <a:r>
              <a:rPr kumimoji="0" lang="en-US" sz="900" b="0" i="0" u="none" strike="noStrike" kern="1200" cap="none" spc="0" normalizeH="0" baseline="0" noProof="0">
                <a:ln>
                  <a:noFill/>
                </a:ln>
                <a:solidFill>
                  <a:prstClr val="black"/>
                </a:solidFill>
                <a:effectLst/>
                <a:uLnTx/>
                <a:uFillTx/>
                <a:latin typeface="+mn-lt"/>
                <a:ea typeface="+mn-ea"/>
              </a:rPr>
              <a:t>:</a:t>
            </a:r>
            <a:endParaRPr kumimoji="0" lang="en-US" sz="900" b="0" i="0" u="none" strike="noStrike" kern="1200" cap="none" spc="0" normalizeH="0" baseline="0" noProof="0">
              <a:ln>
                <a:noFill/>
              </a:ln>
              <a:solidFill>
                <a:srgbClr val="000000"/>
              </a:solidFill>
              <a:effectLst/>
              <a:uLnTx/>
              <a:uFillTx/>
              <a:latin typeface="+mn-lt"/>
              <a:ea typeface="+mn-ea"/>
            </a:endParaRPr>
          </a:p>
          <a:p>
            <a:pPr marL="285750" marR="0" lvl="0" indent="-174625" algn="l" defTabSz="4572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mn-lt"/>
                <a:ea typeface="+mn-ea"/>
              </a:rPr>
              <a:t>Talent supply is as of Q4 2022 and has been rounded off to the nearest multiple of 10. The confidence level of supply data is 85%-90%.</a:t>
            </a:r>
          </a:p>
          <a:p>
            <a:pPr marL="285750" marR="0" lvl="0" indent="-174625" algn="l" defTabSz="4572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mn-lt"/>
                <a:ea typeface="+mn-ea"/>
              </a:rPr>
              <a:t>Diversity (both gender and ethic) is as of Q4 2022.</a:t>
            </a:r>
          </a:p>
          <a:p>
            <a:pPr marL="285750" marR="0" lvl="0" indent="-174625" algn="l" defTabSz="4572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mn-lt"/>
                <a:ea typeface="+mn-ea"/>
              </a:rPr>
              <a:t>Locations are arranged in descending order of cumulative talent supply for all functions combined.</a:t>
            </a:r>
          </a:p>
          <a:p>
            <a:pPr marL="285750" marR="0" lvl="0" indent="-174625" algn="l" defTabSz="4572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mn-lt"/>
                <a:ea typeface="+mn-ea"/>
              </a:rPr>
              <a:t>Confidence level for diversity (Gender and Ethnic) is 80%, with an error rate of ± 1% to 2%</a:t>
            </a:r>
          </a:p>
          <a:p>
            <a:pPr marL="285750" indent="-174625" defTabSz="457200" fontAlgn="ctr">
              <a:lnSpc>
                <a:spcPct val="100000"/>
              </a:lnSpc>
              <a:spcBef>
                <a:spcPts val="0"/>
              </a:spcBef>
              <a:buFont typeface="Arial" panose="020B0604020202020204" pitchFamily="34" charset="0"/>
              <a:buChar char="•"/>
              <a:defRPr/>
            </a:pPr>
            <a:r>
              <a:rPr kumimoji="0" lang="en-US" sz="900" b="0" i="0" u="none" strike="noStrike" kern="1200" cap="none" spc="0" normalizeH="0" baseline="0" noProof="0">
                <a:ln>
                  <a:noFill/>
                </a:ln>
                <a:solidFill>
                  <a:srgbClr val="000000"/>
                </a:solidFill>
                <a:effectLst/>
                <a:uLnTx/>
                <a:uFillTx/>
                <a:latin typeface="+mn-lt"/>
                <a:ea typeface="+mn-ea"/>
              </a:rPr>
              <a:t>“POC” or People of Color is the combined proportion of African-Americans, Asians, Hispanics, and Others. “Others” includes American Indian or Alaskan native, Native Hawaiian or Pacific Islander, and those whose race is unknown. </a:t>
            </a:r>
          </a:p>
          <a:p>
            <a:pPr marL="111125" defTabSz="457200" fontAlgn="ctr">
              <a:lnSpc>
                <a:spcPct val="100000"/>
              </a:lnSpc>
              <a:spcBef>
                <a:spcPts val="0"/>
              </a:spcBef>
              <a:defRPr/>
            </a:pPr>
            <a:r>
              <a:rPr kumimoji="0" lang="en-US" sz="900" b="1" i="0" u="none" strike="noStrike" kern="1200" cap="none" spc="0" normalizeH="0" baseline="0" noProof="0">
                <a:ln>
                  <a:noFill/>
                </a:ln>
                <a:solidFill>
                  <a:srgbClr val="000000"/>
                </a:solidFill>
                <a:effectLst/>
                <a:uLnTx/>
                <a:uFillTx/>
                <a:latin typeface="+mn-lt"/>
                <a:ea typeface="+mn-ea"/>
                <a:cs typeface="+mn-cs"/>
              </a:rPr>
              <a:t>Sources: </a:t>
            </a:r>
            <a:r>
              <a:rPr kumimoji="0" lang="en-US" sz="900" b="0" i="0" u="none" strike="noStrike" kern="1200" cap="none" spc="0" normalizeH="0" baseline="0" noProof="0">
                <a:ln>
                  <a:noFill/>
                </a:ln>
                <a:solidFill>
                  <a:srgbClr val="000000"/>
                </a:solidFill>
                <a:effectLst/>
                <a:uLnTx/>
                <a:uFillTx/>
                <a:latin typeface="+mn-lt"/>
                <a:ea typeface="+mn-ea"/>
                <a:cs typeface="+mn-cs"/>
              </a:rPr>
              <a:t>Government labor statistics, Secondary literature, Corporate sites, Public profiles</a:t>
            </a:r>
          </a:p>
          <a:p>
            <a:pPr marL="285750" marR="0" lvl="0" indent="-174625" algn="l" defTabSz="4572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a:ln>
                <a:noFill/>
              </a:ln>
              <a:solidFill>
                <a:srgbClr val="000000"/>
              </a:solidFill>
              <a:effectLst/>
              <a:uLnTx/>
              <a:uFillTx/>
              <a:latin typeface="+mn-lt"/>
              <a:ea typeface="+mn-ea"/>
            </a:endParaRPr>
          </a:p>
          <a:p>
            <a:pPr marR="0" lvl="0" algn="l" defTabSz="914400" rtl="0" eaLnBrk="1" fontAlgn="auto" latinLnBrk="0" hangingPunct="1">
              <a:lnSpc>
                <a:spcPct val="100000"/>
              </a:lnSpc>
              <a:spcBef>
                <a:spcPts val="0"/>
              </a:spcBef>
              <a:spcAft>
                <a:spcPts val="100"/>
              </a:spcAft>
              <a:buClrTx/>
              <a:buSzTx/>
              <a:tabLst/>
              <a:defRPr/>
            </a:pPr>
            <a:endParaRPr lang="en-US" sz="900">
              <a:latin typeface="+mn-lt"/>
            </a:endParaRPr>
          </a:p>
        </p:txBody>
      </p:sp>
      <p:graphicFrame>
        <p:nvGraphicFramePr>
          <p:cNvPr id="18" name="Table 17">
            <a:extLst>
              <a:ext uri="{FF2B5EF4-FFF2-40B4-BE49-F238E27FC236}">
                <a16:creationId xmlns:a16="http://schemas.microsoft.com/office/drawing/2014/main" id="{AA43379B-6549-EA7C-EB74-918EEE114474}"/>
              </a:ext>
            </a:extLst>
          </p:cNvPr>
          <p:cNvGraphicFramePr>
            <a:graphicFrameLocks noGrp="1"/>
          </p:cNvGraphicFramePr>
          <p:nvPr>
            <p:extLst>
              <p:ext uri="{D42A27DB-BD31-4B8C-83A1-F6EECF244321}">
                <p14:modId xmlns:p14="http://schemas.microsoft.com/office/powerpoint/2010/main" val="640107702"/>
              </p:ext>
            </p:extLst>
          </p:nvPr>
        </p:nvGraphicFramePr>
        <p:xfrm>
          <a:off x="771524" y="1449127"/>
          <a:ext cx="11053760" cy="4016560"/>
        </p:xfrm>
        <a:graphic>
          <a:graphicData uri="http://schemas.openxmlformats.org/drawingml/2006/table">
            <a:tbl>
              <a:tblPr/>
              <a:tblGrid>
                <a:gridCol w="2476037">
                  <a:extLst>
                    <a:ext uri="{9D8B030D-6E8A-4147-A177-3AD203B41FA5}">
                      <a16:colId xmlns:a16="http://schemas.microsoft.com/office/drawing/2014/main" val="3033604710"/>
                    </a:ext>
                  </a:extLst>
                </a:gridCol>
                <a:gridCol w="938050">
                  <a:extLst>
                    <a:ext uri="{9D8B030D-6E8A-4147-A177-3AD203B41FA5}">
                      <a16:colId xmlns:a16="http://schemas.microsoft.com/office/drawing/2014/main" val="1258900014"/>
                    </a:ext>
                  </a:extLst>
                </a:gridCol>
                <a:gridCol w="938050">
                  <a:extLst>
                    <a:ext uri="{9D8B030D-6E8A-4147-A177-3AD203B41FA5}">
                      <a16:colId xmlns:a16="http://schemas.microsoft.com/office/drawing/2014/main" val="3082034299"/>
                    </a:ext>
                  </a:extLst>
                </a:gridCol>
                <a:gridCol w="938050">
                  <a:extLst>
                    <a:ext uri="{9D8B030D-6E8A-4147-A177-3AD203B41FA5}">
                      <a16:colId xmlns:a16="http://schemas.microsoft.com/office/drawing/2014/main" val="762083898"/>
                    </a:ext>
                  </a:extLst>
                </a:gridCol>
                <a:gridCol w="938050">
                  <a:extLst>
                    <a:ext uri="{9D8B030D-6E8A-4147-A177-3AD203B41FA5}">
                      <a16:colId xmlns:a16="http://schemas.microsoft.com/office/drawing/2014/main" val="599341774"/>
                    </a:ext>
                  </a:extLst>
                </a:gridCol>
                <a:gridCol w="4825523">
                  <a:extLst>
                    <a:ext uri="{9D8B030D-6E8A-4147-A177-3AD203B41FA5}">
                      <a16:colId xmlns:a16="http://schemas.microsoft.com/office/drawing/2014/main" val="77062676"/>
                    </a:ext>
                  </a:extLst>
                </a:gridCol>
              </a:tblGrid>
              <a:tr h="599835">
                <a:tc>
                  <a:txBody>
                    <a:bodyPr/>
                    <a:lstStyle/>
                    <a:p>
                      <a:pPr marL="0" indent="0" algn="l" rtl="0" fontAlgn="b"/>
                      <a:r>
                        <a:rPr lang="en-US" sz="1400" b="1" i="0" u="none" strike="noStrike">
                          <a:solidFill>
                            <a:srgbClr val="FFFFFF"/>
                          </a:solidFill>
                          <a:effectLst/>
                          <a:latin typeface="+mn-lt"/>
                          <a:cs typeface="Arial" panose="020B0604020202020204" pitchFamily="34" charset="0"/>
                        </a:rPr>
                        <a:t>Location</a:t>
                      </a:r>
                    </a:p>
                  </a:txBody>
                  <a:tcPr marT="91440" marB="9144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0F004B"/>
                    </a:solidFill>
                  </a:tcPr>
                </a:tc>
                <a:tc>
                  <a:txBody>
                    <a:bodyPr/>
                    <a:lstStyle/>
                    <a:p>
                      <a:pPr marL="53975" marR="0" lvl="0" indent="0" algn="ctr" defTabSz="914400" rtl="0" eaLnBrk="1" fontAlgn="b" latinLnBrk="0" hangingPunct="1">
                        <a:lnSpc>
                          <a:spcPct val="100000"/>
                        </a:lnSpc>
                        <a:spcBef>
                          <a:spcPts val="0"/>
                        </a:spcBef>
                        <a:spcAft>
                          <a:spcPts val="0"/>
                        </a:spcAft>
                        <a:buClrTx/>
                        <a:buSzTx/>
                        <a:buFontTx/>
                        <a:buNone/>
                        <a:tabLst/>
                        <a:defRPr/>
                      </a:pPr>
                      <a:r>
                        <a:rPr lang="en-US" sz="1400" b="1" i="0" u="none" strike="noStrike">
                          <a:solidFill>
                            <a:srgbClr val="FFFFFF"/>
                          </a:solidFill>
                          <a:effectLst/>
                          <a:latin typeface="+mn-lt"/>
                        </a:rPr>
                        <a:t>Talent Supply</a:t>
                      </a:r>
                    </a:p>
                  </a:txBody>
                  <a:tcPr marT="91440" marB="9144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0F004B"/>
                    </a:solidFill>
                  </a:tcPr>
                </a:tc>
                <a:tc>
                  <a:txBody>
                    <a:bodyPr/>
                    <a:lstStyle/>
                    <a:p>
                      <a:pPr marL="53975" indent="0" algn="ctr" rtl="0" fontAlgn="b"/>
                      <a:r>
                        <a:rPr lang="en-US" sz="1400" b="1" i="0" u="none" strike="noStrike">
                          <a:solidFill>
                            <a:srgbClr val="FFFFFF"/>
                          </a:solidFill>
                          <a:effectLst/>
                          <a:latin typeface="+mn-lt"/>
                          <a:cs typeface="Arial" panose="020B0604020202020204" pitchFamily="34" charset="0"/>
                        </a:rPr>
                        <a:t>% Female</a:t>
                      </a:r>
                    </a:p>
                  </a:txBody>
                  <a:tcPr marT="91440" marB="9144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0F004B"/>
                    </a:solidFill>
                  </a:tcPr>
                </a:tc>
                <a:tc>
                  <a:txBody>
                    <a:bodyPr/>
                    <a:lstStyle/>
                    <a:p>
                      <a:pPr marL="53975" indent="0" algn="ctr" rtl="0" fontAlgn="b"/>
                      <a:r>
                        <a:rPr lang="en-US" sz="1400" b="1" i="0" u="none" strike="noStrike">
                          <a:solidFill>
                            <a:srgbClr val="FFFFFF"/>
                          </a:solidFill>
                          <a:effectLst/>
                          <a:latin typeface="+mn-lt"/>
                          <a:cs typeface="Arial" panose="020B0604020202020204" pitchFamily="34" charset="0"/>
                        </a:rPr>
                        <a:t>% Whites</a:t>
                      </a:r>
                    </a:p>
                  </a:txBody>
                  <a:tcPr marT="91440" marB="9144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0F004B"/>
                    </a:solidFill>
                  </a:tcPr>
                </a:tc>
                <a:tc>
                  <a:txBody>
                    <a:bodyPr/>
                    <a:lstStyle/>
                    <a:p>
                      <a:pPr marL="53975" indent="0" algn="ctr" rtl="0" fontAlgn="b"/>
                      <a:r>
                        <a:rPr lang="en-US" sz="1400" b="1" i="0" u="none" strike="noStrike">
                          <a:solidFill>
                            <a:srgbClr val="FFFFFF"/>
                          </a:solidFill>
                          <a:effectLst/>
                          <a:latin typeface="+mn-lt"/>
                          <a:cs typeface="Arial" panose="020B0604020202020204" pitchFamily="34" charset="0"/>
                        </a:rPr>
                        <a:t>% POC</a:t>
                      </a:r>
                    </a:p>
                  </a:txBody>
                  <a:tcPr marT="91440" marB="9144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0F004B"/>
                    </a:solidFill>
                  </a:tcPr>
                </a:tc>
                <a:tc>
                  <a:txBody>
                    <a:bodyPr/>
                    <a:lstStyle/>
                    <a:p>
                      <a:pPr marL="53975" indent="0" algn="ctr" rtl="0" fontAlgn="b"/>
                      <a:r>
                        <a:rPr lang="en-US" sz="1400" b="1" i="0" u="none" strike="noStrike">
                          <a:solidFill>
                            <a:srgbClr val="FFFFFF"/>
                          </a:solidFill>
                          <a:effectLst/>
                          <a:latin typeface="+mn-lt"/>
                          <a:cs typeface="Arial" panose="020B0604020202020204" pitchFamily="34" charset="0"/>
                        </a:rPr>
                        <a:t>POC Distribution</a:t>
                      </a:r>
                    </a:p>
                  </a:txBody>
                  <a:tcPr marT="91440" marB="9144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0F004B"/>
                    </a:solidFill>
                  </a:tcPr>
                </a:tc>
                <a:extLst>
                  <a:ext uri="{0D108BD9-81ED-4DB2-BD59-A6C34878D82A}">
                    <a16:rowId xmlns:a16="http://schemas.microsoft.com/office/drawing/2014/main" val="1446330053"/>
                  </a:ext>
                </a:extLst>
              </a:tr>
              <a:tr h="681392">
                <a:tc>
                  <a:txBody>
                    <a:bodyPr/>
                    <a:lstStyle/>
                    <a:p>
                      <a:pPr algn="l" rtl="0" fontAlgn="base">
                        <a:lnSpc>
                          <a:spcPts val="1350"/>
                        </a:lnSpc>
                        <a:buNone/>
                      </a:pPr>
                      <a:r>
                        <a:rPr lang="en-US" sz="1200" b="1" i="0" u="none" strike="noStrike">
                          <a:solidFill>
                            <a:srgbClr val="000000"/>
                          </a:solidFill>
                          <a:effectLst/>
                          <a:latin typeface="Inter" panose="02000503000000020004" pitchFamily="2" charset="0"/>
                        </a:rPr>
                        <a:t>New York-Newark-Jersey City</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Arial" panose="020B0604020202020204" pitchFamily="34" charset="0"/>
                        </a:rPr>
                        <a:t>310</a:t>
                      </a:r>
                    </a:p>
                  </a:txBody>
                  <a:tcPr marL="0" marR="0" marT="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200" b="0" i="0" u="none" strike="noStrike">
                          <a:solidFill>
                            <a:schemeClr val="tx1"/>
                          </a:solidFill>
                          <a:effectLst/>
                          <a:latin typeface="+mn-lt"/>
                        </a:rPr>
                        <a:t>48%</a:t>
                      </a:r>
                    </a:p>
                  </a:txBody>
                  <a:tcPr marL="0" marR="0" marT="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200" b="0" i="0" u="none" strike="noStrike">
                          <a:solidFill>
                            <a:schemeClr val="tx1"/>
                          </a:solidFill>
                          <a:effectLst/>
                          <a:latin typeface="+mn-lt"/>
                        </a:rPr>
                        <a:t>57.4%</a:t>
                      </a:r>
                    </a:p>
                  </a:txBody>
                  <a:tcPr marL="0" marR="0" marT="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200" b="0" i="0" u="none" strike="noStrike">
                          <a:solidFill>
                            <a:schemeClr val="tx1"/>
                          </a:solidFill>
                          <a:effectLst/>
                          <a:latin typeface="+mn-lt"/>
                        </a:rPr>
                        <a:t>42.6%</a:t>
                      </a:r>
                    </a:p>
                  </a:txBody>
                  <a:tcPr marL="0" marR="0" marT="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 latinLnBrk="0" hangingPunct="1">
                        <a:lnSpc>
                          <a:spcPct val="100000"/>
                        </a:lnSpc>
                        <a:spcBef>
                          <a:spcPts val="0"/>
                        </a:spcBef>
                        <a:spcAft>
                          <a:spcPts val="0"/>
                        </a:spcAft>
                        <a:buClrTx/>
                        <a:buSzTx/>
                        <a:buFont typeface="Arial" panose="020B0604020202020204" pitchFamily="34" charset="0"/>
                        <a:buNone/>
                        <a:tabLst/>
                        <a:defRPr/>
                      </a:pPr>
                      <a:endParaRPr lang="en-US" sz="1200" b="0" i="0" u="none" strike="noStrike" kern="1200">
                        <a:solidFill>
                          <a:srgbClr val="000000"/>
                        </a:solidFill>
                        <a:effectLst/>
                        <a:latin typeface="+mn-lt"/>
                        <a:ea typeface="+mn-ea"/>
                        <a:cs typeface="+mn-cs"/>
                      </a:endParaRPr>
                    </a:p>
                  </a:txBody>
                  <a:tcPr marT="91440" marB="9144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7906143"/>
                  </a:ext>
                </a:extLst>
              </a:tr>
              <a:tr h="681392">
                <a:tc>
                  <a:txBody>
                    <a:bodyPr/>
                    <a:lstStyle/>
                    <a:p>
                      <a:pPr algn="l" rtl="0" fontAlgn="base">
                        <a:lnSpc>
                          <a:spcPts val="1350"/>
                        </a:lnSpc>
                        <a:buNone/>
                      </a:pPr>
                      <a:r>
                        <a:rPr lang="en-US" sz="1200" b="1" i="0" u="none" strike="noStrike">
                          <a:solidFill>
                            <a:srgbClr val="000000"/>
                          </a:solidFill>
                          <a:effectLst/>
                          <a:latin typeface="Inter" panose="02000503000000020004" pitchFamily="2" charset="0"/>
                        </a:rPr>
                        <a:t>Seattle-Tacoma-Bellevue</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Arial" panose="020B0604020202020204" pitchFamily="34" charset="0"/>
                        </a:rPr>
                        <a:t>170</a:t>
                      </a:r>
                    </a:p>
                  </a:txBody>
                  <a:tcPr marL="0" marR="0" marT="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200" b="0" i="0" u="none" strike="noStrike">
                          <a:solidFill>
                            <a:schemeClr val="tx1"/>
                          </a:solidFill>
                          <a:effectLst/>
                          <a:latin typeface="+mn-lt"/>
                        </a:rPr>
                        <a:t>48%</a:t>
                      </a:r>
                    </a:p>
                  </a:txBody>
                  <a:tcPr marL="0" marR="0" marT="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b="0" i="0" u="none" strike="noStrike">
                          <a:solidFill>
                            <a:schemeClr val="tx1"/>
                          </a:solidFill>
                          <a:effectLst/>
                          <a:latin typeface="+mn-lt"/>
                        </a:rPr>
                        <a:t>63.0%</a:t>
                      </a:r>
                    </a:p>
                  </a:txBody>
                  <a:tcPr marL="0" marR="0" marT="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200" b="0" i="0" u="none" strike="noStrike">
                          <a:solidFill>
                            <a:schemeClr val="tx1"/>
                          </a:solidFill>
                          <a:effectLst/>
                          <a:latin typeface="+mn-lt"/>
                        </a:rPr>
                        <a:t>37.0%</a:t>
                      </a:r>
                    </a:p>
                  </a:txBody>
                  <a:tcPr marL="0" marR="0" marT="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 latinLnBrk="0" hangingPunct="1">
                        <a:lnSpc>
                          <a:spcPct val="100000"/>
                        </a:lnSpc>
                        <a:spcBef>
                          <a:spcPts val="0"/>
                        </a:spcBef>
                        <a:spcAft>
                          <a:spcPts val="0"/>
                        </a:spcAft>
                        <a:buClrTx/>
                        <a:buSzTx/>
                        <a:buFont typeface="Arial" panose="020B0604020202020204" pitchFamily="34" charset="0"/>
                        <a:buNone/>
                        <a:tabLst/>
                        <a:defRPr/>
                      </a:pPr>
                      <a:endParaRPr lang="en-US" sz="1200" b="0" i="0" u="none" strike="noStrike" kern="1200">
                        <a:solidFill>
                          <a:srgbClr val="000000"/>
                        </a:solidFill>
                        <a:effectLst/>
                        <a:latin typeface="+mn-lt"/>
                        <a:ea typeface="+mn-ea"/>
                        <a:cs typeface="+mn-cs"/>
                      </a:endParaRPr>
                    </a:p>
                  </a:txBody>
                  <a:tcPr marT="91440" marB="9144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93942300"/>
                  </a:ext>
                </a:extLst>
              </a:tr>
              <a:tr h="681392">
                <a:tc>
                  <a:txBody>
                    <a:bodyPr/>
                    <a:lstStyle/>
                    <a:p>
                      <a:pPr algn="l" rtl="0" fontAlgn="base">
                        <a:lnSpc>
                          <a:spcPts val="1350"/>
                        </a:lnSpc>
                        <a:buNone/>
                      </a:pPr>
                      <a:r>
                        <a:rPr lang="en-US" sz="1200" b="1" i="0" u="none" strike="noStrike">
                          <a:solidFill>
                            <a:srgbClr val="000000"/>
                          </a:solidFill>
                          <a:effectLst/>
                          <a:latin typeface="Inter" panose="02000503000000020004" pitchFamily="2" charset="0"/>
                        </a:rPr>
                        <a:t>Minneapolis-St. Paul-Bloomington</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Arial" panose="020B0604020202020204" pitchFamily="34" charset="0"/>
                        </a:rPr>
                        <a:t>140</a:t>
                      </a:r>
                    </a:p>
                  </a:txBody>
                  <a:tcPr marL="0" marR="0" marT="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200" b="0" i="0" u="none" strike="noStrike">
                          <a:solidFill>
                            <a:schemeClr val="tx1"/>
                          </a:solidFill>
                          <a:effectLst/>
                          <a:latin typeface="+mn-lt"/>
                        </a:rPr>
                        <a:t>45%</a:t>
                      </a:r>
                    </a:p>
                  </a:txBody>
                  <a:tcPr marL="0" marR="0" marT="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b="0" i="0" u="none" strike="noStrike">
                          <a:solidFill>
                            <a:schemeClr val="tx1"/>
                          </a:solidFill>
                          <a:effectLst/>
                          <a:latin typeface="+mn-lt"/>
                        </a:rPr>
                        <a:t>71.1%</a:t>
                      </a:r>
                    </a:p>
                  </a:txBody>
                  <a:tcPr marL="0" marR="0" marT="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200" b="0" i="0" u="none" strike="noStrike">
                          <a:solidFill>
                            <a:schemeClr val="tx1"/>
                          </a:solidFill>
                          <a:effectLst/>
                          <a:latin typeface="+mn-lt"/>
                        </a:rPr>
                        <a:t>28.9%</a:t>
                      </a:r>
                    </a:p>
                  </a:txBody>
                  <a:tcPr marL="0" marR="0" marT="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defTabSz="914400" rtl="0" eaLnBrk="1" fontAlgn="b" latinLnBrk="0" hangingPunct="1"/>
                      <a:endParaRPr lang="en-US" sz="1200" b="0" i="0" u="none" strike="noStrike" kern="1200">
                        <a:solidFill>
                          <a:srgbClr val="000000"/>
                        </a:solidFill>
                        <a:effectLst/>
                        <a:latin typeface="+mn-lt"/>
                        <a:ea typeface="+mn-ea"/>
                        <a:cs typeface="+mn-cs"/>
                      </a:endParaRPr>
                    </a:p>
                  </a:txBody>
                  <a:tcPr marT="91440" marB="9144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56151862"/>
                  </a:ext>
                </a:extLst>
              </a:tr>
              <a:tr h="681392">
                <a:tc>
                  <a:txBody>
                    <a:bodyPr/>
                    <a:lstStyle/>
                    <a:p>
                      <a:pPr algn="l" rtl="0" fontAlgn="base">
                        <a:lnSpc>
                          <a:spcPts val="1350"/>
                        </a:lnSpc>
                        <a:buNone/>
                      </a:pPr>
                      <a:r>
                        <a:rPr lang="en-US" sz="1200" b="1" i="0" u="none" strike="noStrike">
                          <a:solidFill>
                            <a:srgbClr val="000000"/>
                          </a:solidFill>
                          <a:effectLst/>
                          <a:latin typeface="Inter" panose="02000503000000020004" pitchFamily="2" charset="0"/>
                        </a:rPr>
                        <a:t>Cincinnati</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Arial" panose="020B0604020202020204" pitchFamily="34" charset="0"/>
                        </a:rPr>
                        <a:t>80</a:t>
                      </a:r>
                    </a:p>
                  </a:txBody>
                  <a:tcPr marL="0" marR="0" marT="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Arial" panose="020B0604020202020204" pitchFamily="34" charset="0"/>
                        </a:rPr>
                        <a:t>LDA/(-)</a:t>
                      </a:r>
                    </a:p>
                  </a:txBody>
                  <a:tcPr marL="0" marR="0" marT="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D4E6F0"/>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2060"/>
                          </a:solidFill>
                          <a:effectLst/>
                          <a:highlight>
                            <a:srgbClr val="FFFF00"/>
                          </a:highlight>
                          <a:uLnTx/>
                          <a:uFillTx/>
                          <a:latin typeface="Arial" panose="020B0604020202020204" pitchFamily="34" charset="0"/>
                          <a:ea typeface="+mn-ea"/>
                          <a:cs typeface="Arial" panose="020B0604020202020204" pitchFamily="34" charset="0"/>
                        </a:rPr>
                        <a:t>LDA/(-)</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2060"/>
                          </a:solidFill>
                          <a:effectLst/>
                          <a:highlight>
                            <a:srgbClr val="FFFF00"/>
                          </a:highlight>
                          <a:uLnTx/>
                          <a:uFillTx/>
                          <a:latin typeface="Arial" panose="020B0604020202020204" pitchFamily="34" charset="0"/>
                          <a:ea typeface="+mn-ea"/>
                          <a:cs typeface="Arial" panose="020B0604020202020204" pitchFamily="34" charset="0"/>
                        </a:rPr>
                        <a:t>LDA/(-)</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2060"/>
                          </a:solidFill>
                          <a:effectLst/>
                          <a:highlight>
                            <a:srgbClr val="FFFF00"/>
                          </a:highlight>
                          <a:uLnTx/>
                          <a:uFillTx/>
                          <a:latin typeface="Arial" panose="020B0604020202020204" pitchFamily="34" charset="0"/>
                          <a:ea typeface="+mn-ea"/>
                          <a:cs typeface="Arial" panose="020B0604020202020204" pitchFamily="34" charset="0"/>
                        </a:rPr>
                        <a:t>LDA/(-)</a:t>
                      </a:r>
                    </a:p>
                  </a:txBody>
                  <a:tcPr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82970528"/>
                  </a:ext>
                </a:extLst>
              </a:tr>
              <a:tr h="681392">
                <a:tc>
                  <a:txBody>
                    <a:bodyPr/>
                    <a:lstStyle/>
                    <a:p>
                      <a:pPr algn="l" rtl="0" fontAlgn="base">
                        <a:lnSpc>
                          <a:spcPts val="1350"/>
                        </a:lnSpc>
                        <a:buNone/>
                      </a:pPr>
                      <a:r>
                        <a:rPr lang="en-US" sz="1200" b="1" i="0" u="none" strike="noStrike">
                          <a:solidFill>
                            <a:srgbClr val="000000"/>
                          </a:solidFill>
                          <a:effectLst/>
                          <a:latin typeface="Inter" panose="02000503000000020004" pitchFamily="2" charset="0"/>
                        </a:rPr>
                        <a:t>Fayetteville-Springdale-Rogers</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Arial" panose="020B0604020202020204" pitchFamily="34" charset="0"/>
                        </a:rPr>
                        <a:t>90</a:t>
                      </a:r>
                    </a:p>
                  </a:txBody>
                  <a:tcPr marL="0" marR="0" marT="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Arial" panose="020B0604020202020204" pitchFamily="34" charset="0"/>
                        </a:rPr>
                        <a:t>LDA/(-)</a:t>
                      </a:r>
                    </a:p>
                  </a:txBody>
                  <a:tcPr marL="0" marR="0" marT="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D4E6F0"/>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2060"/>
                          </a:solidFill>
                          <a:effectLst/>
                          <a:highlight>
                            <a:srgbClr val="FFFF00"/>
                          </a:highlight>
                          <a:uLnTx/>
                          <a:uFillTx/>
                          <a:latin typeface="Arial" panose="020B0604020202020204" pitchFamily="34" charset="0"/>
                          <a:ea typeface="+mn-ea"/>
                          <a:cs typeface="Arial" panose="020B0604020202020204" pitchFamily="34" charset="0"/>
                        </a:rPr>
                        <a:t>LDA/(-)</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2060"/>
                          </a:solidFill>
                          <a:effectLst/>
                          <a:highlight>
                            <a:srgbClr val="FFFF00"/>
                          </a:highlight>
                          <a:uLnTx/>
                          <a:uFillTx/>
                          <a:latin typeface="Arial" panose="020B0604020202020204" pitchFamily="34" charset="0"/>
                          <a:ea typeface="+mn-ea"/>
                          <a:cs typeface="Arial" panose="020B0604020202020204" pitchFamily="34" charset="0"/>
                        </a:rPr>
                        <a:t>LDA/(-)</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2060"/>
                          </a:solidFill>
                          <a:effectLst/>
                          <a:highlight>
                            <a:srgbClr val="FFFF00"/>
                          </a:highlight>
                          <a:uLnTx/>
                          <a:uFillTx/>
                          <a:latin typeface="Arial" panose="020B0604020202020204" pitchFamily="34" charset="0"/>
                          <a:ea typeface="+mn-ea"/>
                          <a:cs typeface="Arial" panose="020B0604020202020204" pitchFamily="34" charset="0"/>
                        </a:rPr>
                        <a:t>LDA/(-)</a:t>
                      </a:r>
                    </a:p>
                  </a:txBody>
                  <a:tcPr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53994790"/>
                  </a:ext>
                </a:extLst>
              </a:tr>
            </a:tbl>
          </a:graphicData>
        </a:graphic>
      </p:graphicFrame>
      <p:graphicFrame>
        <p:nvGraphicFramePr>
          <p:cNvPr id="6" name="Chart 5">
            <a:extLst>
              <a:ext uri="{FF2B5EF4-FFF2-40B4-BE49-F238E27FC236}">
                <a16:creationId xmlns:a16="http://schemas.microsoft.com/office/drawing/2014/main" id="{A0EB97F1-653A-65E1-FCD3-BFD0F63104B8}"/>
              </a:ext>
            </a:extLst>
          </p:cNvPr>
          <p:cNvGraphicFramePr/>
          <p:nvPr/>
        </p:nvGraphicFramePr>
        <p:xfrm>
          <a:off x="7144323" y="1737221"/>
          <a:ext cx="5047677" cy="4073848"/>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 Placeholder 3">
            <a:extLst>
              <a:ext uri="{FF2B5EF4-FFF2-40B4-BE49-F238E27FC236}">
                <a16:creationId xmlns:a16="http://schemas.microsoft.com/office/drawing/2014/main" id="{44DD3CDE-1980-B6F9-CE2B-E66AAD9968D4}"/>
              </a:ext>
            </a:extLst>
          </p:cNvPr>
          <p:cNvSpPr>
            <a:spLocks noGrp="1"/>
          </p:cNvSpPr>
          <p:nvPr>
            <p:ph type="body" sz="quarter" idx="27"/>
          </p:nvPr>
        </p:nvSpPr>
        <p:spPr>
          <a:xfrm>
            <a:off x="775518" y="909079"/>
            <a:ext cx="11058766" cy="336099"/>
          </a:xfrm>
        </p:spPr>
        <p:txBody>
          <a:bodyPr/>
          <a:lstStyle/>
          <a:p>
            <a:r>
              <a:rPr lang="en-US">
                <a:solidFill>
                  <a:schemeClr val="tx1"/>
                </a:solidFill>
                <a:latin typeface="+mn-lt"/>
              </a:rPr>
              <a:t>Role 2: Shopper Marketing​</a:t>
            </a:r>
          </a:p>
        </p:txBody>
      </p:sp>
      <p:sp>
        <p:nvSpPr>
          <p:cNvPr id="8" name="Text Placeholder 1">
            <a:extLst>
              <a:ext uri="{FF2B5EF4-FFF2-40B4-BE49-F238E27FC236}">
                <a16:creationId xmlns:a16="http://schemas.microsoft.com/office/drawing/2014/main" id="{74C767C5-4B8C-7184-1D5B-25BFE1BBEBD7}"/>
              </a:ext>
            </a:extLst>
          </p:cNvPr>
          <p:cNvSpPr>
            <a:spLocks noGrp="1"/>
          </p:cNvSpPr>
          <p:nvPr>
            <p:ph type="body" sz="quarter" idx="11"/>
          </p:nvPr>
        </p:nvSpPr>
        <p:spPr>
          <a:xfrm>
            <a:off x="771524" y="372561"/>
            <a:ext cx="11147574" cy="650932"/>
          </a:xfrm>
        </p:spPr>
        <p:txBody>
          <a:bodyPr/>
          <a:lstStyle/>
          <a:p>
            <a:r>
              <a:rPr lang="en-US">
                <a:latin typeface="+mj-lt"/>
              </a:rPr>
              <a:t>Diversity by Role/Function &amp; Location             (2/5)</a:t>
            </a:r>
          </a:p>
        </p:txBody>
      </p:sp>
    </p:spTree>
    <p:extLst>
      <p:ext uri="{BB962C8B-B14F-4D97-AF65-F5344CB8AC3E}">
        <p14:creationId xmlns:p14="http://schemas.microsoft.com/office/powerpoint/2010/main" val="29122719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00226E9-AFC8-5802-A2E1-B4CE8A7CE4B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4F46690-C25B-4348-B0C0-019C781764AB}" type="slidenum">
              <a:rPr kumimoji="0" lang="en-US" sz="8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29</a:t>
            </a:fld>
            <a:endParaRPr kumimoji="0" lang="en-US" sz="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Text Placeholder 3">
            <a:extLst>
              <a:ext uri="{FF2B5EF4-FFF2-40B4-BE49-F238E27FC236}">
                <a16:creationId xmlns:a16="http://schemas.microsoft.com/office/drawing/2014/main" id="{842C8EA0-B8F1-F1F1-E7F8-AA1DADA7C80F}"/>
              </a:ext>
            </a:extLst>
          </p:cNvPr>
          <p:cNvSpPr>
            <a:spLocks noGrp="1"/>
          </p:cNvSpPr>
          <p:nvPr>
            <p:ph type="body" sz="quarter" idx="27"/>
          </p:nvPr>
        </p:nvSpPr>
        <p:spPr>
          <a:xfrm>
            <a:off x="909748" y="919366"/>
            <a:ext cx="11058766" cy="336099"/>
          </a:xfrm>
        </p:spPr>
        <p:txBody>
          <a:bodyPr/>
          <a:lstStyle/>
          <a:p>
            <a:r>
              <a:rPr lang="en-US">
                <a:solidFill>
                  <a:schemeClr val="tx1"/>
                </a:solidFill>
                <a:latin typeface="+mn-lt"/>
              </a:rPr>
              <a:t>Role 3: In-Store Retail Management (Director, Retail)</a:t>
            </a:r>
          </a:p>
        </p:txBody>
      </p:sp>
      <p:sp>
        <p:nvSpPr>
          <p:cNvPr id="5" name="Text Placeholder 4">
            <a:extLst>
              <a:ext uri="{FF2B5EF4-FFF2-40B4-BE49-F238E27FC236}">
                <a16:creationId xmlns:a16="http://schemas.microsoft.com/office/drawing/2014/main" id="{66EC4FF8-30CC-A43F-8389-B610BA6F1E55}"/>
              </a:ext>
            </a:extLst>
          </p:cNvPr>
          <p:cNvSpPr>
            <a:spLocks noGrp="1"/>
          </p:cNvSpPr>
          <p:nvPr>
            <p:ph type="body" sz="quarter" idx="26"/>
          </p:nvPr>
        </p:nvSpPr>
        <p:spPr>
          <a:xfrm>
            <a:off x="771524" y="6078254"/>
            <a:ext cx="11053762" cy="40718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mn-lt"/>
                <a:ea typeface="+mn-ea"/>
              </a:rPr>
              <a:t>Notes</a:t>
            </a:r>
            <a:r>
              <a:rPr kumimoji="0" lang="en-US" sz="900" b="0" i="0" u="none" strike="noStrike" kern="1200" cap="none" spc="0" normalizeH="0" baseline="0" noProof="0">
                <a:ln>
                  <a:noFill/>
                </a:ln>
                <a:solidFill>
                  <a:prstClr val="black"/>
                </a:solidFill>
                <a:effectLst/>
                <a:uLnTx/>
                <a:uFillTx/>
                <a:latin typeface="+mn-lt"/>
                <a:ea typeface="+mn-ea"/>
              </a:rPr>
              <a:t>:</a:t>
            </a:r>
            <a:endParaRPr kumimoji="0" lang="en-US" sz="900" b="0" i="0" u="none" strike="noStrike" kern="1200" cap="none" spc="0" normalizeH="0" baseline="0" noProof="0">
              <a:ln>
                <a:noFill/>
              </a:ln>
              <a:solidFill>
                <a:srgbClr val="000000"/>
              </a:solidFill>
              <a:effectLst/>
              <a:uLnTx/>
              <a:uFillTx/>
              <a:latin typeface="+mn-lt"/>
              <a:ea typeface="+mn-ea"/>
            </a:endParaRPr>
          </a:p>
          <a:p>
            <a:pPr marL="285750" marR="0" lvl="0" indent="-174625" algn="l" defTabSz="4572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mn-lt"/>
                <a:ea typeface="+mn-ea"/>
              </a:rPr>
              <a:t>Talent supply is as of Q4 2022 and has been rounded off to the nearest multiple of 10. The confidence level of supply data is 85%-90%.</a:t>
            </a:r>
          </a:p>
          <a:p>
            <a:pPr marL="285750" marR="0" lvl="0" indent="-174625" algn="l" defTabSz="4572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mn-lt"/>
                <a:ea typeface="+mn-ea"/>
              </a:rPr>
              <a:t>Diversity (both gender and ethic) is as of Q4 2022.</a:t>
            </a:r>
          </a:p>
          <a:p>
            <a:pPr marL="285750" marR="0" lvl="0" indent="-174625" algn="l" defTabSz="4572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mn-lt"/>
                <a:ea typeface="+mn-ea"/>
              </a:rPr>
              <a:t>Locations are arranged in descending order of cumulative talent supply for all functions combined.</a:t>
            </a:r>
          </a:p>
          <a:p>
            <a:pPr marL="285750" marR="0" lvl="0" indent="-174625" algn="l" defTabSz="4572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mn-lt"/>
                <a:ea typeface="+mn-ea"/>
              </a:rPr>
              <a:t>Confidence level for diversity (Gender and Ethnic) is 80%, with an error rate of ± 1% to 2%</a:t>
            </a:r>
          </a:p>
          <a:p>
            <a:pPr marL="285750" indent="-174625" defTabSz="457200" fontAlgn="ctr">
              <a:lnSpc>
                <a:spcPct val="100000"/>
              </a:lnSpc>
              <a:spcBef>
                <a:spcPts val="0"/>
              </a:spcBef>
              <a:buFont typeface="Arial" panose="020B0604020202020204" pitchFamily="34" charset="0"/>
              <a:buChar char="•"/>
              <a:defRPr/>
            </a:pPr>
            <a:r>
              <a:rPr kumimoji="0" lang="en-US" sz="900" b="0" i="0" u="none" strike="noStrike" kern="1200" cap="none" spc="0" normalizeH="0" baseline="0" noProof="0">
                <a:ln>
                  <a:noFill/>
                </a:ln>
                <a:solidFill>
                  <a:srgbClr val="000000"/>
                </a:solidFill>
                <a:effectLst/>
                <a:uLnTx/>
                <a:uFillTx/>
                <a:latin typeface="+mn-lt"/>
                <a:ea typeface="+mn-ea"/>
              </a:rPr>
              <a:t>“POC” or People of Color is the combined proportion of African-Americans, Asians, Hispanics, and Others. “Others” includes American Indian or Alaskan native, Native Hawaiian or Pacific Islander, and those whose race is unknown.</a:t>
            </a:r>
          </a:p>
          <a:p>
            <a:pPr marL="111125" defTabSz="457200" fontAlgn="ctr">
              <a:lnSpc>
                <a:spcPct val="100000"/>
              </a:lnSpc>
              <a:spcBef>
                <a:spcPts val="0"/>
              </a:spcBef>
              <a:defRPr/>
            </a:pPr>
            <a:r>
              <a:rPr kumimoji="0" lang="en-US" sz="900" b="0" i="0" u="none" strike="noStrike" kern="1200" cap="none" spc="0" normalizeH="0" baseline="0" noProof="0">
                <a:ln>
                  <a:noFill/>
                </a:ln>
                <a:solidFill>
                  <a:srgbClr val="000000"/>
                </a:solidFill>
                <a:effectLst/>
                <a:uLnTx/>
                <a:uFillTx/>
                <a:latin typeface="+mn-lt"/>
                <a:ea typeface="+mn-ea"/>
              </a:rPr>
              <a:t> </a:t>
            </a:r>
            <a:r>
              <a:rPr kumimoji="0" lang="en-US" sz="900" b="1" i="0" u="none" strike="noStrike" kern="1200" cap="none" spc="0" normalizeH="0" baseline="0" noProof="0">
                <a:ln>
                  <a:noFill/>
                </a:ln>
                <a:solidFill>
                  <a:srgbClr val="000000"/>
                </a:solidFill>
                <a:effectLst/>
                <a:uLnTx/>
                <a:uFillTx/>
                <a:latin typeface="+mn-lt"/>
                <a:ea typeface="+mn-ea"/>
                <a:cs typeface="+mn-cs"/>
              </a:rPr>
              <a:t>Sources: </a:t>
            </a:r>
            <a:r>
              <a:rPr kumimoji="0" lang="en-US" sz="900" b="0" i="0" u="none" strike="noStrike" kern="1200" cap="none" spc="0" normalizeH="0" baseline="0" noProof="0">
                <a:ln>
                  <a:noFill/>
                </a:ln>
                <a:solidFill>
                  <a:srgbClr val="000000"/>
                </a:solidFill>
                <a:effectLst/>
                <a:uLnTx/>
                <a:uFillTx/>
                <a:latin typeface="+mn-lt"/>
                <a:ea typeface="+mn-ea"/>
                <a:cs typeface="+mn-cs"/>
              </a:rPr>
              <a:t>Government labor statistics, Secondary literature, Corporate sites, Public profiles</a:t>
            </a:r>
          </a:p>
          <a:p>
            <a:pPr marL="285750" marR="0" lvl="0" indent="-174625" algn="l" defTabSz="4572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a:ln>
                <a:noFill/>
              </a:ln>
              <a:solidFill>
                <a:srgbClr val="000000"/>
              </a:solidFill>
              <a:effectLst/>
              <a:uLnTx/>
              <a:uFillTx/>
              <a:latin typeface="+mn-lt"/>
              <a:ea typeface="+mn-ea"/>
            </a:endParaRPr>
          </a:p>
          <a:p>
            <a:pPr marR="0" lvl="0" algn="l" defTabSz="914400" rtl="0" eaLnBrk="1" fontAlgn="auto" latinLnBrk="0" hangingPunct="1">
              <a:lnSpc>
                <a:spcPct val="100000"/>
              </a:lnSpc>
              <a:spcBef>
                <a:spcPts val="0"/>
              </a:spcBef>
              <a:spcAft>
                <a:spcPts val="100"/>
              </a:spcAft>
              <a:buClrTx/>
              <a:buSzTx/>
              <a:tabLst/>
              <a:defRPr/>
            </a:pPr>
            <a:endParaRPr lang="en-US" sz="900">
              <a:latin typeface="+mn-lt"/>
            </a:endParaRPr>
          </a:p>
        </p:txBody>
      </p:sp>
      <p:graphicFrame>
        <p:nvGraphicFramePr>
          <p:cNvPr id="18" name="Table 17">
            <a:extLst>
              <a:ext uri="{FF2B5EF4-FFF2-40B4-BE49-F238E27FC236}">
                <a16:creationId xmlns:a16="http://schemas.microsoft.com/office/drawing/2014/main" id="{AA43379B-6549-EA7C-EB74-918EEE114474}"/>
              </a:ext>
            </a:extLst>
          </p:cNvPr>
          <p:cNvGraphicFramePr>
            <a:graphicFrameLocks noGrp="1"/>
          </p:cNvGraphicFramePr>
          <p:nvPr>
            <p:extLst>
              <p:ext uri="{D42A27DB-BD31-4B8C-83A1-F6EECF244321}">
                <p14:modId xmlns:p14="http://schemas.microsoft.com/office/powerpoint/2010/main" val="2740296571"/>
              </p:ext>
            </p:extLst>
          </p:nvPr>
        </p:nvGraphicFramePr>
        <p:xfrm>
          <a:off x="771524" y="1406468"/>
          <a:ext cx="11062760" cy="4072020"/>
        </p:xfrm>
        <a:graphic>
          <a:graphicData uri="http://schemas.openxmlformats.org/drawingml/2006/table">
            <a:tbl>
              <a:tblPr/>
              <a:tblGrid>
                <a:gridCol w="2478053">
                  <a:extLst>
                    <a:ext uri="{9D8B030D-6E8A-4147-A177-3AD203B41FA5}">
                      <a16:colId xmlns:a16="http://schemas.microsoft.com/office/drawing/2014/main" val="3033604710"/>
                    </a:ext>
                  </a:extLst>
                </a:gridCol>
                <a:gridCol w="938814">
                  <a:extLst>
                    <a:ext uri="{9D8B030D-6E8A-4147-A177-3AD203B41FA5}">
                      <a16:colId xmlns:a16="http://schemas.microsoft.com/office/drawing/2014/main" val="1258900014"/>
                    </a:ext>
                  </a:extLst>
                </a:gridCol>
                <a:gridCol w="938814">
                  <a:extLst>
                    <a:ext uri="{9D8B030D-6E8A-4147-A177-3AD203B41FA5}">
                      <a16:colId xmlns:a16="http://schemas.microsoft.com/office/drawing/2014/main" val="3082034299"/>
                    </a:ext>
                  </a:extLst>
                </a:gridCol>
                <a:gridCol w="938814">
                  <a:extLst>
                    <a:ext uri="{9D8B030D-6E8A-4147-A177-3AD203B41FA5}">
                      <a16:colId xmlns:a16="http://schemas.microsoft.com/office/drawing/2014/main" val="762083898"/>
                    </a:ext>
                  </a:extLst>
                </a:gridCol>
                <a:gridCol w="938814">
                  <a:extLst>
                    <a:ext uri="{9D8B030D-6E8A-4147-A177-3AD203B41FA5}">
                      <a16:colId xmlns:a16="http://schemas.microsoft.com/office/drawing/2014/main" val="599341774"/>
                    </a:ext>
                  </a:extLst>
                </a:gridCol>
                <a:gridCol w="4829451">
                  <a:extLst>
                    <a:ext uri="{9D8B030D-6E8A-4147-A177-3AD203B41FA5}">
                      <a16:colId xmlns:a16="http://schemas.microsoft.com/office/drawing/2014/main" val="77062676"/>
                    </a:ext>
                  </a:extLst>
                </a:gridCol>
              </a:tblGrid>
              <a:tr h="585128">
                <a:tc>
                  <a:txBody>
                    <a:bodyPr/>
                    <a:lstStyle/>
                    <a:p>
                      <a:pPr marL="0" indent="0" algn="l" rtl="0" fontAlgn="b"/>
                      <a:r>
                        <a:rPr lang="en-US" sz="1400" b="1" i="0" u="none" strike="noStrike">
                          <a:solidFill>
                            <a:srgbClr val="FFFFFF"/>
                          </a:solidFill>
                          <a:effectLst/>
                          <a:latin typeface="+mn-lt"/>
                          <a:cs typeface="Arial" panose="020B0604020202020204" pitchFamily="34" charset="0"/>
                        </a:rPr>
                        <a:t>Location</a:t>
                      </a:r>
                    </a:p>
                  </a:txBody>
                  <a:tcPr marT="91440" marB="9144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0F004B"/>
                    </a:solidFill>
                  </a:tcPr>
                </a:tc>
                <a:tc>
                  <a:txBody>
                    <a:bodyPr/>
                    <a:lstStyle/>
                    <a:p>
                      <a:pPr marL="53975" marR="0" lvl="0" indent="0" algn="ctr" defTabSz="914400" rtl="0" eaLnBrk="1" fontAlgn="b" latinLnBrk="0" hangingPunct="1">
                        <a:lnSpc>
                          <a:spcPct val="100000"/>
                        </a:lnSpc>
                        <a:spcBef>
                          <a:spcPts val="0"/>
                        </a:spcBef>
                        <a:spcAft>
                          <a:spcPts val="0"/>
                        </a:spcAft>
                        <a:buClrTx/>
                        <a:buSzTx/>
                        <a:buFontTx/>
                        <a:buNone/>
                        <a:tabLst/>
                        <a:defRPr/>
                      </a:pPr>
                      <a:r>
                        <a:rPr lang="en-US" sz="1400" b="1" i="0" u="none" strike="noStrike">
                          <a:solidFill>
                            <a:srgbClr val="FFFFFF"/>
                          </a:solidFill>
                          <a:effectLst/>
                          <a:latin typeface="+mn-lt"/>
                        </a:rPr>
                        <a:t>Talent Supply</a:t>
                      </a:r>
                    </a:p>
                  </a:txBody>
                  <a:tcPr marT="91440" marB="9144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0F004B"/>
                    </a:solidFill>
                  </a:tcPr>
                </a:tc>
                <a:tc>
                  <a:txBody>
                    <a:bodyPr/>
                    <a:lstStyle/>
                    <a:p>
                      <a:pPr marL="53975" indent="0" algn="ctr" rtl="0" fontAlgn="b"/>
                      <a:r>
                        <a:rPr lang="en-US" sz="1400" b="1" i="0" u="none" strike="noStrike">
                          <a:solidFill>
                            <a:srgbClr val="FFFFFF"/>
                          </a:solidFill>
                          <a:effectLst/>
                          <a:latin typeface="+mn-lt"/>
                          <a:cs typeface="Arial" panose="020B0604020202020204" pitchFamily="34" charset="0"/>
                        </a:rPr>
                        <a:t>% Female</a:t>
                      </a:r>
                    </a:p>
                  </a:txBody>
                  <a:tcPr marT="91440" marB="9144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0F004B"/>
                    </a:solidFill>
                  </a:tcPr>
                </a:tc>
                <a:tc>
                  <a:txBody>
                    <a:bodyPr/>
                    <a:lstStyle/>
                    <a:p>
                      <a:pPr marL="53975" indent="0" algn="ctr" rtl="0" fontAlgn="b"/>
                      <a:r>
                        <a:rPr lang="en-US" sz="1400" b="1" i="0" u="none" strike="noStrike">
                          <a:solidFill>
                            <a:srgbClr val="FFFFFF"/>
                          </a:solidFill>
                          <a:effectLst/>
                          <a:latin typeface="+mn-lt"/>
                          <a:cs typeface="Arial" panose="020B0604020202020204" pitchFamily="34" charset="0"/>
                        </a:rPr>
                        <a:t>% Whites</a:t>
                      </a:r>
                    </a:p>
                  </a:txBody>
                  <a:tcPr marT="91440" marB="9144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0F004B"/>
                    </a:solidFill>
                  </a:tcPr>
                </a:tc>
                <a:tc>
                  <a:txBody>
                    <a:bodyPr/>
                    <a:lstStyle/>
                    <a:p>
                      <a:pPr marL="53975" indent="0" algn="ctr" rtl="0" fontAlgn="b"/>
                      <a:r>
                        <a:rPr lang="en-US" sz="1400" b="1" i="0" u="none" strike="noStrike">
                          <a:solidFill>
                            <a:srgbClr val="FFFFFF"/>
                          </a:solidFill>
                          <a:effectLst/>
                          <a:latin typeface="+mn-lt"/>
                          <a:cs typeface="Arial" panose="020B0604020202020204" pitchFamily="34" charset="0"/>
                        </a:rPr>
                        <a:t>% POC</a:t>
                      </a:r>
                    </a:p>
                  </a:txBody>
                  <a:tcPr marT="91440" marB="9144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0F004B"/>
                    </a:solidFill>
                  </a:tcPr>
                </a:tc>
                <a:tc>
                  <a:txBody>
                    <a:bodyPr/>
                    <a:lstStyle/>
                    <a:p>
                      <a:pPr marL="53975" indent="0" algn="ctr" rtl="0" fontAlgn="b"/>
                      <a:r>
                        <a:rPr lang="en-US" sz="1400" b="1" i="0" u="none" strike="noStrike">
                          <a:solidFill>
                            <a:srgbClr val="FFFFFF"/>
                          </a:solidFill>
                          <a:effectLst/>
                          <a:latin typeface="+mn-lt"/>
                          <a:cs typeface="Arial" panose="020B0604020202020204" pitchFamily="34" charset="0"/>
                        </a:rPr>
                        <a:t>POC Distribution</a:t>
                      </a:r>
                    </a:p>
                  </a:txBody>
                  <a:tcPr marT="91440" marB="9144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0F004B"/>
                    </a:solidFill>
                  </a:tcPr>
                </a:tc>
                <a:extLst>
                  <a:ext uri="{0D108BD9-81ED-4DB2-BD59-A6C34878D82A}">
                    <a16:rowId xmlns:a16="http://schemas.microsoft.com/office/drawing/2014/main" val="1446330053"/>
                  </a:ext>
                </a:extLst>
              </a:tr>
              <a:tr h="692484">
                <a:tc>
                  <a:txBody>
                    <a:bodyPr/>
                    <a:lstStyle/>
                    <a:p>
                      <a:pPr algn="l" rtl="0" fontAlgn="base">
                        <a:lnSpc>
                          <a:spcPts val="1350"/>
                        </a:lnSpc>
                        <a:buNone/>
                      </a:pPr>
                      <a:r>
                        <a:rPr lang="en-US" sz="1200" b="1" i="0" u="none" strike="noStrike">
                          <a:solidFill>
                            <a:srgbClr val="000000"/>
                          </a:solidFill>
                          <a:effectLst/>
                          <a:latin typeface="Inter" panose="02000503000000020004" pitchFamily="2" charset="0"/>
                        </a:rPr>
                        <a:t>New York-Newark-Jersey City</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Arial" panose="020B0604020202020204" pitchFamily="34" charset="0"/>
                        </a:rPr>
                        <a:t>2,400</a:t>
                      </a:r>
                    </a:p>
                  </a:txBody>
                  <a:tcPr marL="0" marR="0" marT="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200" b="0" i="0" u="none" strike="noStrike">
                          <a:solidFill>
                            <a:schemeClr val="tx1"/>
                          </a:solidFill>
                          <a:effectLst/>
                          <a:latin typeface="+mn-lt"/>
                        </a:rPr>
                        <a:t>53%</a:t>
                      </a:r>
                    </a:p>
                  </a:txBody>
                  <a:tcPr marL="0" marR="0" marT="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200" b="0" i="0" u="none" strike="noStrike">
                          <a:solidFill>
                            <a:schemeClr val="tx1"/>
                          </a:solidFill>
                          <a:effectLst/>
                          <a:latin typeface="+mn-lt"/>
                        </a:rPr>
                        <a:t>56.4%</a:t>
                      </a:r>
                    </a:p>
                  </a:txBody>
                  <a:tcPr marL="0" marR="0" marT="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200" b="0" i="0" u="none" strike="noStrike">
                          <a:solidFill>
                            <a:schemeClr val="tx1"/>
                          </a:solidFill>
                          <a:effectLst/>
                          <a:latin typeface="+mn-lt"/>
                        </a:rPr>
                        <a:t>43.6%</a:t>
                      </a:r>
                    </a:p>
                  </a:txBody>
                  <a:tcPr marL="0" marR="0" marT="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 latinLnBrk="0" hangingPunct="1">
                        <a:lnSpc>
                          <a:spcPct val="100000"/>
                        </a:lnSpc>
                        <a:spcBef>
                          <a:spcPts val="0"/>
                        </a:spcBef>
                        <a:spcAft>
                          <a:spcPts val="0"/>
                        </a:spcAft>
                        <a:buClrTx/>
                        <a:buSzTx/>
                        <a:buFont typeface="Arial" panose="020B0604020202020204" pitchFamily="34" charset="0"/>
                        <a:buNone/>
                        <a:tabLst/>
                        <a:defRPr/>
                      </a:pPr>
                      <a:endParaRPr lang="en-US" sz="1200" b="0" i="0" u="none" strike="noStrike" kern="1200">
                        <a:solidFill>
                          <a:schemeClr val="tx1"/>
                        </a:solidFill>
                        <a:effectLst/>
                        <a:latin typeface="+mn-lt"/>
                        <a:ea typeface="+mn-ea"/>
                        <a:cs typeface="+mn-cs"/>
                      </a:endParaRPr>
                    </a:p>
                  </a:txBody>
                  <a:tcPr marT="91440" marB="9144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7906143"/>
                  </a:ext>
                </a:extLst>
              </a:tr>
              <a:tr h="692484">
                <a:tc>
                  <a:txBody>
                    <a:bodyPr/>
                    <a:lstStyle/>
                    <a:p>
                      <a:pPr algn="l" rtl="0" fontAlgn="base">
                        <a:lnSpc>
                          <a:spcPts val="1350"/>
                        </a:lnSpc>
                        <a:buNone/>
                      </a:pPr>
                      <a:r>
                        <a:rPr lang="en-US" sz="1200" b="1" i="0" u="none" strike="noStrike">
                          <a:solidFill>
                            <a:srgbClr val="000000"/>
                          </a:solidFill>
                          <a:effectLst/>
                          <a:latin typeface="Inter" panose="02000503000000020004" pitchFamily="2" charset="0"/>
                        </a:rPr>
                        <a:t>Seattle-Tacoma-Bellevue</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Arial" panose="020B0604020202020204" pitchFamily="34" charset="0"/>
                        </a:rPr>
                        <a:t>640</a:t>
                      </a:r>
                    </a:p>
                  </a:txBody>
                  <a:tcPr marL="0" marR="0" marT="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200" b="0" i="0" u="none" strike="noStrike">
                          <a:solidFill>
                            <a:schemeClr val="tx1"/>
                          </a:solidFill>
                          <a:effectLst/>
                          <a:latin typeface="+mn-lt"/>
                        </a:rPr>
                        <a:t>51%</a:t>
                      </a:r>
                    </a:p>
                  </a:txBody>
                  <a:tcPr marL="0" marR="0" marT="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b="0" i="0" u="none" strike="noStrike">
                          <a:solidFill>
                            <a:schemeClr val="tx1"/>
                          </a:solidFill>
                          <a:effectLst/>
                          <a:latin typeface="+mn-lt"/>
                        </a:rPr>
                        <a:t>65.4%</a:t>
                      </a:r>
                    </a:p>
                  </a:txBody>
                  <a:tcPr marL="0" marR="0" marT="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Arial" panose="020B0604020202020204" pitchFamily="34" charset="0"/>
                        </a:rPr>
                        <a:t>34.6%</a:t>
                      </a:r>
                    </a:p>
                  </a:txBody>
                  <a:tcPr marL="0" marR="0" marT="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 latinLnBrk="0" hangingPunct="1">
                        <a:lnSpc>
                          <a:spcPct val="100000"/>
                        </a:lnSpc>
                        <a:spcBef>
                          <a:spcPts val="0"/>
                        </a:spcBef>
                        <a:spcAft>
                          <a:spcPts val="0"/>
                        </a:spcAft>
                        <a:buClrTx/>
                        <a:buSzTx/>
                        <a:buFont typeface="Arial" panose="020B0604020202020204" pitchFamily="34" charset="0"/>
                        <a:buNone/>
                        <a:tabLst/>
                        <a:defRPr/>
                      </a:pPr>
                      <a:endParaRPr lang="en-US" sz="1200" b="0" i="0" u="none" strike="noStrike" kern="1200">
                        <a:solidFill>
                          <a:schemeClr val="tx1"/>
                        </a:solidFill>
                        <a:effectLst/>
                        <a:latin typeface="+mn-lt"/>
                        <a:ea typeface="+mn-ea"/>
                        <a:cs typeface="+mn-cs"/>
                      </a:endParaRPr>
                    </a:p>
                  </a:txBody>
                  <a:tcPr marT="91440" marB="9144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93942300"/>
                  </a:ext>
                </a:extLst>
              </a:tr>
              <a:tr h="692484">
                <a:tc>
                  <a:txBody>
                    <a:bodyPr/>
                    <a:lstStyle/>
                    <a:p>
                      <a:pPr algn="l" rtl="0" fontAlgn="base">
                        <a:lnSpc>
                          <a:spcPts val="1350"/>
                        </a:lnSpc>
                        <a:buNone/>
                      </a:pPr>
                      <a:r>
                        <a:rPr lang="en-US" sz="1200" b="1" i="0" u="none" strike="noStrike">
                          <a:solidFill>
                            <a:srgbClr val="000000"/>
                          </a:solidFill>
                          <a:effectLst/>
                          <a:latin typeface="Inter" panose="02000503000000020004" pitchFamily="2" charset="0"/>
                        </a:rPr>
                        <a:t>Minneapolis-St. Paul-Bloomington</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Arial" panose="020B0604020202020204" pitchFamily="34" charset="0"/>
                        </a:rPr>
                        <a:t>600</a:t>
                      </a:r>
                    </a:p>
                  </a:txBody>
                  <a:tcPr marL="0" marR="0" marT="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200" b="0" i="0" u="none" strike="noStrike">
                          <a:solidFill>
                            <a:schemeClr val="tx1"/>
                          </a:solidFill>
                          <a:effectLst/>
                          <a:latin typeface="+mn-lt"/>
                        </a:rPr>
                        <a:t>51%</a:t>
                      </a:r>
                    </a:p>
                  </a:txBody>
                  <a:tcPr marL="0" marR="0" marT="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b="0" i="0" u="none" strike="noStrike">
                          <a:solidFill>
                            <a:schemeClr val="tx1"/>
                          </a:solidFill>
                          <a:effectLst/>
                          <a:latin typeface="+mn-lt"/>
                        </a:rPr>
                        <a:t>72.8%</a:t>
                      </a:r>
                    </a:p>
                  </a:txBody>
                  <a:tcPr marL="0" marR="0" marT="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200" b="0" i="0" u="none" strike="noStrike">
                          <a:solidFill>
                            <a:schemeClr val="tx1"/>
                          </a:solidFill>
                          <a:effectLst/>
                          <a:latin typeface="+mn-lt"/>
                        </a:rPr>
                        <a:t>27.2%</a:t>
                      </a:r>
                    </a:p>
                  </a:txBody>
                  <a:tcPr marL="0" marR="0" marT="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defTabSz="914400" rtl="0" eaLnBrk="1" fontAlgn="b" latinLnBrk="0" hangingPunct="1"/>
                      <a:endParaRPr lang="en-US" sz="1200" b="0" i="0" u="none" strike="noStrike" kern="1200">
                        <a:solidFill>
                          <a:schemeClr val="tx1"/>
                        </a:solidFill>
                        <a:effectLst/>
                        <a:latin typeface="+mn-lt"/>
                        <a:ea typeface="+mn-ea"/>
                        <a:cs typeface="+mn-cs"/>
                      </a:endParaRPr>
                    </a:p>
                  </a:txBody>
                  <a:tcPr marT="91440" marB="9144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56151862"/>
                  </a:ext>
                </a:extLst>
              </a:tr>
              <a:tr h="692484">
                <a:tc>
                  <a:txBody>
                    <a:bodyPr/>
                    <a:lstStyle/>
                    <a:p>
                      <a:pPr algn="l" rtl="0" fontAlgn="base">
                        <a:lnSpc>
                          <a:spcPts val="1350"/>
                        </a:lnSpc>
                        <a:buNone/>
                      </a:pPr>
                      <a:r>
                        <a:rPr lang="en-US" sz="1200" b="1" i="0" u="none" strike="noStrike">
                          <a:solidFill>
                            <a:srgbClr val="000000"/>
                          </a:solidFill>
                          <a:effectLst/>
                          <a:latin typeface="Inter" panose="02000503000000020004" pitchFamily="2" charset="0"/>
                        </a:rPr>
                        <a:t>Cincinnati</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Arial" panose="020B0604020202020204" pitchFamily="34" charset="0"/>
                        </a:rPr>
                        <a:t>530</a:t>
                      </a:r>
                    </a:p>
                  </a:txBody>
                  <a:tcPr marL="0" marR="0" marT="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200" b="0" i="0" u="none" strike="noStrike">
                          <a:solidFill>
                            <a:schemeClr val="tx1"/>
                          </a:solidFill>
                          <a:effectLst/>
                          <a:latin typeface="+mn-lt"/>
                        </a:rPr>
                        <a:t>49%</a:t>
                      </a:r>
                    </a:p>
                  </a:txBody>
                  <a:tcPr marL="0" marR="0" marT="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b="0" i="0" u="none" strike="noStrike">
                          <a:solidFill>
                            <a:schemeClr val="tx1"/>
                          </a:solidFill>
                          <a:effectLst/>
                          <a:latin typeface="+mn-lt"/>
                        </a:rPr>
                        <a:t>69.7%</a:t>
                      </a:r>
                    </a:p>
                  </a:txBody>
                  <a:tcPr marL="0" marR="0" marT="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200" b="0" i="0" u="none" strike="noStrike">
                          <a:solidFill>
                            <a:schemeClr val="tx1"/>
                          </a:solidFill>
                          <a:effectLst/>
                          <a:latin typeface="+mn-lt"/>
                        </a:rPr>
                        <a:t>30.3%</a:t>
                      </a:r>
                    </a:p>
                  </a:txBody>
                  <a:tcPr marL="0" marR="0" marT="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defTabSz="914400" rtl="0" eaLnBrk="1" fontAlgn="b" latinLnBrk="0" hangingPunct="1">
                        <a:buFont typeface="Arial" panose="020B0604020202020204" pitchFamily="34" charset="0"/>
                        <a:buNone/>
                      </a:pPr>
                      <a:endParaRPr lang="en-US" sz="1200" b="0" i="0" u="none" strike="noStrike" kern="1200">
                        <a:solidFill>
                          <a:schemeClr val="tx1"/>
                        </a:solidFill>
                        <a:effectLst/>
                        <a:latin typeface="+mn-lt"/>
                        <a:ea typeface="+mn-ea"/>
                        <a:cs typeface="+mn-cs"/>
                      </a:endParaRPr>
                    </a:p>
                  </a:txBody>
                  <a:tcPr marT="91440" marB="9144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82970528"/>
                  </a:ext>
                </a:extLst>
              </a:tr>
              <a:tr h="692484">
                <a:tc>
                  <a:txBody>
                    <a:bodyPr/>
                    <a:lstStyle/>
                    <a:p>
                      <a:pPr algn="l" rtl="0" fontAlgn="base">
                        <a:lnSpc>
                          <a:spcPts val="1350"/>
                        </a:lnSpc>
                        <a:buNone/>
                      </a:pPr>
                      <a:r>
                        <a:rPr lang="en-US" sz="1200" b="1" i="0" u="none" strike="noStrike">
                          <a:solidFill>
                            <a:srgbClr val="000000"/>
                          </a:solidFill>
                          <a:effectLst/>
                          <a:latin typeface="Inter" panose="02000503000000020004" pitchFamily="2" charset="0"/>
                        </a:rPr>
                        <a:t>Fayetteville-Springdale-Rogers</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Arial" panose="020B0604020202020204" pitchFamily="34" charset="0"/>
                        </a:rPr>
                        <a:t>410</a:t>
                      </a:r>
                    </a:p>
                  </a:txBody>
                  <a:tcPr marL="0" marR="0" marT="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200" b="0" i="0" u="none" strike="noStrike">
                          <a:solidFill>
                            <a:schemeClr val="tx1"/>
                          </a:solidFill>
                          <a:effectLst/>
                          <a:latin typeface="+mn-lt"/>
                        </a:rPr>
                        <a:t>48%</a:t>
                      </a:r>
                    </a:p>
                  </a:txBody>
                  <a:tcPr marL="0" marR="0" marT="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200" b="0" i="0" u="none" strike="noStrike">
                          <a:solidFill>
                            <a:schemeClr val="tx1"/>
                          </a:solidFill>
                          <a:effectLst/>
                          <a:latin typeface="+mn-lt"/>
                        </a:rPr>
                        <a:t>71.0%</a:t>
                      </a:r>
                    </a:p>
                  </a:txBody>
                  <a:tcPr marL="0" marR="0" marT="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200" b="0" i="0" u="none" strike="noStrike">
                          <a:solidFill>
                            <a:schemeClr val="tx1"/>
                          </a:solidFill>
                          <a:effectLst/>
                          <a:latin typeface="+mn-lt"/>
                        </a:rPr>
                        <a:t>29.0%</a:t>
                      </a:r>
                    </a:p>
                  </a:txBody>
                  <a:tcPr marL="0" marR="0" marT="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defTabSz="914400" rtl="0" eaLnBrk="1" fontAlgn="b" latinLnBrk="0" hangingPunct="1"/>
                      <a:endParaRPr lang="en-US" sz="1200" b="0" i="0" u="none" strike="noStrike" kern="1200">
                        <a:solidFill>
                          <a:schemeClr val="tx1"/>
                        </a:solidFill>
                        <a:effectLst/>
                        <a:latin typeface="+mn-lt"/>
                        <a:ea typeface="+mn-ea"/>
                        <a:cs typeface="+mn-cs"/>
                      </a:endParaRPr>
                    </a:p>
                  </a:txBody>
                  <a:tcPr marT="91440" marB="9144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53994790"/>
                  </a:ext>
                </a:extLst>
              </a:tr>
            </a:tbl>
          </a:graphicData>
        </a:graphic>
      </p:graphicFrame>
      <p:graphicFrame>
        <p:nvGraphicFramePr>
          <p:cNvPr id="6" name="Chart 5">
            <a:extLst>
              <a:ext uri="{FF2B5EF4-FFF2-40B4-BE49-F238E27FC236}">
                <a16:creationId xmlns:a16="http://schemas.microsoft.com/office/drawing/2014/main" id="{3114FB13-7942-3B5F-2750-07868D4AC33F}"/>
              </a:ext>
            </a:extLst>
          </p:cNvPr>
          <p:cNvGraphicFramePr/>
          <p:nvPr/>
        </p:nvGraphicFramePr>
        <p:xfrm>
          <a:off x="7275147" y="1737221"/>
          <a:ext cx="5047677" cy="4073848"/>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 Placeholder 1">
            <a:extLst>
              <a:ext uri="{FF2B5EF4-FFF2-40B4-BE49-F238E27FC236}">
                <a16:creationId xmlns:a16="http://schemas.microsoft.com/office/drawing/2014/main" id="{4E7AB2F2-911E-3B38-BC74-49426D73DF80}"/>
              </a:ext>
            </a:extLst>
          </p:cNvPr>
          <p:cNvSpPr>
            <a:spLocks noGrp="1"/>
          </p:cNvSpPr>
          <p:nvPr>
            <p:ph type="body" sz="quarter" idx="11"/>
          </p:nvPr>
        </p:nvSpPr>
        <p:spPr>
          <a:xfrm>
            <a:off x="771524" y="372561"/>
            <a:ext cx="11257915" cy="650932"/>
          </a:xfrm>
        </p:spPr>
        <p:txBody>
          <a:bodyPr/>
          <a:lstStyle/>
          <a:p>
            <a:r>
              <a:rPr lang="en-US">
                <a:latin typeface="+mj-lt"/>
              </a:rPr>
              <a:t>Diversity by Role/Function &amp; Location              (3/5)</a:t>
            </a:r>
          </a:p>
        </p:txBody>
      </p:sp>
    </p:spTree>
    <p:extLst>
      <p:ext uri="{BB962C8B-B14F-4D97-AF65-F5344CB8AC3E}">
        <p14:creationId xmlns:p14="http://schemas.microsoft.com/office/powerpoint/2010/main" val="3313584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09461CD-7C4C-55D8-7DFC-7E0E5B661781}"/>
              </a:ext>
            </a:extLst>
          </p:cNvPr>
          <p:cNvSpPr>
            <a:spLocks noGrp="1"/>
          </p:cNvSpPr>
          <p:nvPr>
            <p:ph type="body" sz="quarter" idx="10"/>
          </p:nvPr>
        </p:nvSpPr>
        <p:spPr/>
        <p:txBody>
          <a:bodyPr/>
          <a:lstStyle/>
          <a:p>
            <a:r>
              <a:rPr lang="en-US"/>
              <a:t>Project Scope</a:t>
            </a:r>
          </a:p>
        </p:txBody>
      </p:sp>
    </p:spTree>
    <p:extLst>
      <p:ext uri="{BB962C8B-B14F-4D97-AF65-F5344CB8AC3E}">
        <p14:creationId xmlns:p14="http://schemas.microsoft.com/office/powerpoint/2010/main" val="28876980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00226E9-AFC8-5802-A2E1-B4CE8A7CE4B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4F46690-C25B-4348-B0C0-019C781764AB}" type="slidenum">
              <a:rPr kumimoji="0" lang="en-US" sz="8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30</a:t>
            </a:fld>
            <a:endParaRPr kumimoji="0" lang="en-US" sz="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Text Placeholder 3">
            <a:extLst>
              <a:ext uri="{FF2B5EF4-FFF2-40B4-BE49-F238E27FC236}">
                <a16:creationId xmlns:a16="http://schemas.microsoft.com/office/drawing/2014/main" id="{842C8EA0-B8F1-F1F1-E7F8-AA1DADA7C80F}"/>
              </a:ext>
            </a:extLst>
          </p:cNvPr>
          <p:cNvSpPr>
            <a:spLocks noGrp="1"/>
          </p:cNvSpPr>
          <p:nvPr>
            <p:ph type="body" sz="quarter" idx="27"/>
          </p:nvPr>
        </p:nvSpPr>
        <p:spPr>
          <a:xfrm>
            <a:off x="877850" y="912947"/>
            <a:ext cx="11058766" cy="336099"/>
          </a:xfrm>
        </p:spPr>
        <p:txBody>
          <a:bodyPr/>
          <a:lstStyle/>
          <a:p>
            <a:r>
              <a:rPr lang="en-US" sz="1600">
                <a:solidFill>
                  <a:schemeClr val="tx1"/>
                </a:solidFill>
                <a:latin typeface="+mn-lt"/>
              </a:rPr>
              <a:t>Role 3: Insights​</a:t>
            </a:r>
          </a:p>
        </p:txBody>
      </p:sp>
      <p:sp>
        <p:nvSpPr>
          <p:cNvPr id="5" name="Text Placeholder 4">
            <a:extLst>
              <a:ext uri="{FF2B5EF4-FFF2-40B4-BE49-F238E27FC236}">
                <a16:creationId xmlns:a16="http://schemas.microsoft.com/office/drawing/2014/main" id="{66EC4FF8-30CC-A43F-8389-B610BA6F1E55}"/>
              </a:ext>
            </a:extLst>
          </p:cNvPr>
          <p:cNvSpPr>
            <a:spLocks noGrp="1"/>
          </p:cNvSpPr>
          <p:nvPr>
            <p:ph type="body" sz="quarter" idx="26"/>
          </p:nvPr>
        </p:nvSpPr>
        <p:spPr>
          <a:xfrm>
            <a:off x="771524" y="6119286"/>
            <a:ext cx="11053762" cy="40718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mn-lt"/>
                <a:ea typeface="+mn-ea"/>
              </a:rPr>
              <a:t>Notes</a:t>
            </a:r>
            <a:r>
              <a:rPr kumimoji="0" lang="en-US" sz="900" b="0" i="0" u="none" strike="noStrike" kern="1200" cap="none" spc="0" normalizeH="0" baseline="0" noProof="0">
                <a:ln>
                  <a:noFill/>
                </a:ln>
                <a:solidFill>
                  <a:prstClr val="black"/>
                </a:solidFill>
                <a:effectLst/>
                <a:uLnTx/>
                <a:uFillTx/>
                <a:latin typeface="+mn-lt"/>
                <a:ea typeface="+mn-ea"/>
              </a:rPr>
              <a:t>:</a:t>
            </a:r>
            <a:endParaRPr kumimoji="0" lang="en-US" sz="900" b="0" i="0" u="none" strike="noStrike" kern="1200" cap="none" spc="0" normalizeH="0" baseline="0" noProof="0">
              <a:ln>
                <a:noFill/>
              </a:ln>
              <a:solidFill>
                <a:srgbClr val="000000"/>
              </a:solidFill>
              <a:effectLst/>
              <a:uLnTx/>
              <a:uFillTx/>
              <a:latin typeface="+mn-lt"/>
              <a:ea typeface="+mn-ea"/>
            </a:endParaRPr>
          </a:p>
          <a:p>
            <a:pPr marL="285750" marR="0" lvl="0" indent="-174625" algn="l" defTabSz="4572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mn-lt"/>
                <a:ea typeface="+mn-ea"/>
              </a:rPr>
              <a:t>Talent supply is as of Q4 2022 and has been rounded off to the nearest multiple of 10. The confidence level of supply data is 85%-90%.</a:t>
            </a:r>
          </a:p>
          <a:p>
            <a:pPr marL="285750" marR="0" lvl="0" indent="-174625" algn="l" defTabSz="4572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mn-lt"/>
                <a:ea typeface="+mn-ea"/>
              </a:rPr>
              <a:t>Diversity (both gender and ethic) is as of Q4 2022.</a:t>
            </a:r>
          </a:p>
          <a:p>
            <a:pPr marL="285750" marR="0" lvl="0" indent="-174625" algn="l" defTabSz="4572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mn-lt"/>
                <a:ea typeface="+mn-ea"/>
              </a:rPr>
              <a:t>Locations are arranged in descending order of cumulative talent supply for all functions combined.</a:t>
            </a:r>
          </a:p>
          <a:p>
            <a:pPr marL="285750" marR="0" lvl="0" indent="-174625" algn="l" defTabSz="4572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mn-lt"/>
                <a:ea typeface="+mn-ea"/>
              </a:rPr>
              <a:t>Confidence level for diversity (Gender and Ethnic) is 80%, with an error rate of ± 1% to 2%</a:t>
            </a:r>
          </a:p>
          <a:p>
            <a:pPr marL="285750" indent="-174625" defTabSz="457200" fontAlgn="ctr">
              <a:lnSpc>
                <a:spcPct val="100000"/>
              </a:lnSpc>
              <a:spcBef>
                <a:spcPts val="0"/>
              </a:spcBef>
              <a:buFont typeface="Arial" panose="020B0604020202020204" pitchFamily="34" charset="0"/>
              <a:buChar char="•"/>
              <a:defRPr/>
            </a:pPr>
            <a:r>
              <a:rPr kumimoji="0" lang="en-US" sz="900" b="0" i="0" u="none" strike="noStrike" kern="1200" cap="none" spc="0" normalizeH="0" baseline="0" noProof="0">
                <a:ln>
                  <a:noFill/>
                </a:ln>
                <a:solidFill>
                  <a:srgbClr val="000000"/>
                </a:solidFill>
                <a:effectLst/>
                <a:uLnTx/>
                <a:uFillTx/>
                <a:latin typeface="+mn-lt"/>
                <a:ea typeface="+mn-ea"/>
              </a:rPr>
              <a:t>“POC” or People of Color is the combined proportion of African-Americans, Asians, Hispanics, and Others. “Others” includes American Indian or Alaskan native, Native Hawaiian or Pacific Islander, and those whose race is unknown. </a:t>
            </a:r>
          </a:p>
          <a:p>
            <a:pPr marL="111125" defTabSz="457200" fontAlgn="ctr">
              <a:lnSpc>
                <a:spcPct val="100000"/>
              </a:lnSpc>
              <a:spcBef>
                <a:spcPts val="0"/>
              </a:spcBef>
              <a:defRPr/>
            </a:pPr>
            <a:r>
              <a:rPr kumimoji="0" lang="en-US" sz="900" b="1" i="0" u="none" strike="noStrike" kern="1200" cap="none" spc="0" normalizeH="0" baseline="0" noProof="0">
                <a:ln>
                  <a:noFill/>
                </a:ln>
                <a:solidFill>
                  <a:srgbClr val="000000"/>
                </a:solidFill>
                <a:effectLst/>
                <a:uLnTx/>
                <a:uFillTx/>
                <a:latin typeface="+mn-lt"/>
                <a:ea typeface="+mn-ea"/>
                <a:cs typeface="+mn-cs"/>
              </a:rPr>
              <a:t>Sources: </a:t>
            </a:r>
            <a:r>
              <a:rPr kumimoji="0" lang="en-US" sz="900" b="0" i="0" u="none" strike="noStrike" kern="1200" cap="none" spc="0" normalizeH="0" baseline="0" noProof="0">
                <a:ln>
                  <a:noFill/>
                </a:ln>
                <a:solidFill>
                  <a:srgbClr val="000000"/>
                </a:solidFill>
                <a:effectLst/>
                <a:uLnTx/>
                <a:uFillTx/>
                <a:latin typeface="+mn-lt"/>
                <a:ea typeface="+mn-ea"/>
                <a:cs typeface="+mn-cs"/>
              </a:rPr>
              <a:t>Government labor statistics, Secondary literature, Corporate sites, Public profiles</a:t>
            </a:r>
          </a:p>
          <a:p>
            <a:pPr marL="285750" marR="0" lvl="0" indent="-174625" algn="l" defTabSz="4572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a:ln>
                <a:noFill/>
              </a:ln>
              <a:solidFill>
                <a:srgbClr val="000000"/>
              </a:solidFill>
              <a:effectLst/>
              <a:uLnTx/>
              <a:uFillTx/>
              <a:latin typeface="+mn-lt"/>
              <a:ea typeface="+mn-ea"/>
            </a:endParaRPr>
          </a:p>
          <a:p>
            <a:pPr marR="0" lvl="0" algn="l" defTabSz="914400" rtl="0" eaLnBrk="1" fontAlgn="auto" latinLnBrk="0" hangingPunct="1">
              <a:lnSpc>
                <a:spcPct val="100000"/>
              </a:lnSpc>
              <a:spcBef>
                <a:spcPts val="0"/>
              </a:spcBef>
              <a:spcAft>
                <a:spcPts val="100"/>
              </a:spcAft>
              <a:buClrTx/>
              <a:buSzTx/>
              <a:tabLst/>
              <a:defRPr/>
            </a:pPr>
            <a:endParaRPr lang="en-US" sz="900">
              <a:latin typeface="+mn-lt"/>
            </a:endParaRPr>
          </a:p>
        </p:txBody>
      </p:sp>
      <p:graphicFrame>
        <p:nvGraphicFramePr>
          <p:cNvPr id="18" name="Table 17">
            <a:extLst>
              <a:ext uri="{FF2B5EF4-FFF2-40B4-BE49-F238E27FC236}">
                <a16:creationId xmlns:a16="http://schemas.microsoft.com/office/drawing/2014/main" id="{AA43379B-6549-EA7C-EB74-918EEE114474}"/>
              </a:ext>
            </a:extLst>
          </p:cNvPr>
          <p:cNvGraphicFramePr>
            <a:graphicFrameLocks noGrp="1"/>
          </p:cNvGraphicFramePr>
          <p:nvPr>
            <p:extLst>
              <p:ext uri="{D42A27DB-BD31-4B8C-83A1-F6EECF244321}">
                <p14:modId xmlns:p14="http://schemas.microsoft.com/office/powerpoint/2010/main" val="2310046140"/>
              </p:ext>
            </p:extLst>
          </p:nvPr>
        </p:nvGraphicFramePr>
        <p:xfrm>
          <a:off x="771524" y="1484435"/>
          <a:ext cx="11062760" cy="4003815"/>
        </p:xfrm>
        <a:graphic>
          <a:graphicData uri="http://schemas.openxmlformats.org/drawingml/2006/table">
            <a:tbl>
              <a:tblPr/>
              <a:tblGrid>
                <a:gridCol w="2478053">
                  <a:extLst>
                    <a:ext uri="{9D8B030D-6E8A-4147-A177-3AD203B41FA5}">
                      <a16:colId xmlns:a16="http://schemas.microsoft.com/office/drawing/2014/main" val="3033604710"/>
                    </a:ext>
                  </a:extLst>
                </a:gridCol>
                <a:gridCol w="938814">
                  <a:extLst>
                    <a:ext uri="{9D8B030D-6E8A-4147-A177-3AD203B41FA5}">
                      <a16:colId xmlns:a16="http://schemas.microsoft.com/office/drawing/2014/main" val="1258900014"/>
                    </a:ext>
                  </a:extLst>
                </a:gridCol>
                <a:gridCol w="938814">
                  <a:extLst>
                    <a:ext uri="{9D8B030D-6E8A-4147-A177-3AD203B41FA5}">
                      <a16:colId xmlns:a16="http://schemas.microsoft.com/office/drawing/2014/main" val="3082034299"/>
                    </a:ext>
                  </a:extLst>
                </a:gridCol>
                <a:gridCol w="938814">
                  <a:extLst>
                    <a:ext uri="{9D8B030D-6E8A-4147-A177-3AD203B41FA5}">
                      <a16:colId xmlns:a16="http://schemas.microsoft.com/office/drawing/2014/main" val="762083898"/>
                    </a:ext>
                  </a:extLst>
                </a:gridCol>
                <a:gridCol w="938814">
                  <a:extLst>
                    <a:ext uri="{9D8B030D-6E8A-4147-A177-3AD203B41FA5}">
                      <a16:colId xmlns:a16="http://schemas.microsoft.com/office/drawing/2014/main" val="599341774"/>
                    </a:ext>
                  </a:extLst>
                </a:gridCol>
                <a:gridCol w="4829451">
                  <a:extLst>
                    <a:ext uri="{9D8B030D-6E8A-4147-A177-3AD203B41FA5}">
                      <a16:colId xmlns:a16="http://schemas.microsoft.com/office/drawing/2014/main" val="77062676"/>
                    </a:ext>
                  </a:extLst>
                </a:gridCol>
              </a:tblGrid>
              <a:tr h="597591">
                <a:tc>
                  <a:txBody>
                    <a:bodyPr/>
                    <a:lstStyle/>
                    <a:p>
                      <a:pPr marL="0" indent="0" algn="l" rtl="0" fontAlgn="b"/>
                      <a:r>
                        <a:rPr lang="en-US" sz="1400" b="1" i="0" u="none" strike="noStrike">
                          <a:solidFill>
                            <a:srgbClr val="FFFFFF"/>
                          </a:solidFill>
                          <a:effectLst/>
                          <a:latin typeface="+mn-lt"/>
                          <a:cs typeface="Arial" panose="020B0604020202020204" pitchFamily="34" charset="0"/>
                        </a:rPr>
                        <a:t>Location</a:t>
                      </a:r>
                    </a:p>
                  </a:txBody>
                  <a:tcPr marT="91440" marB="9144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0F004B"/>
                    </a:solidFill>
                  </a:tcPr>
                </a:tc>
                <a:tc>
                  <a:txBody>
                    <a:bodyPr/>
                    <a:lstStyle/>
                    <a:p>
                      <a:pPr marL="53975" marR="0" lvl="0" indent="0" algn="ctr" defTabSz="914400" rtl="0" eaLnBrk="1" fontAlgn="b" latinLnBrk="0" hangingPunct="1">
                        <a:lnSpc>
                          <a:spcPct val="100000"/>
                        </a:lnSpc>
                        <a:spcBef>
                          <a:spcPts val="0"/>
                        </a:spcBef>
                        <a:spcAft>
                          <a:spcPts val="0"/>
                        </a:spcAft>
                        <a:buClrTx/>
                        <a:buSzTx/>
                        <a:buFontTx/>
                        <a:buNone/>
                        <a:tabLst/>
                        <a:defRPr/>
                      </a:pPr>
                      <a:r>
                        <a:rPr lang="en-US" sz="1400" b="1" i="0" u="none" strike="noStrike">
                          <a:solidFill>
                            <a:srgbClr val="FFFFFF"/>
                          </a:solidFill>
                          <a:effectLst/>
                          <a:latin typeface="+mn-lt"/>
                        </a:rPr>
                        <a:t>Talent Supply</a:t>
                      </a:r>
                    </a:p>
                  </a:txBody>
                  <a:tcPr marT="91440" marB="9144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0F004B"/>
                    </a:solidFill>
                  </a:tcPr>
                </a:tc>
                <a:tc>
                  <a:txBody>
                    <a:bodyPr/>
                    <a:lstStyle/>
                    <a:p>
                      <a:pPr marL="53975" indent="0" algn="ctr" rtl="0" fontAlgn="b"/>
                      <a:r>
                        <a:rPr lang="en-US" sz="1400" b="1" i="0" u="none" strike="noStrike">
                          <a:solidFill>
                            <a:srgbClr val="FFFFFF"/>
                          </a:solidFill>
                          <a:effectLst/>
                          <a:latin typeface="+mn-lt"/>
                          <a:cs typeface="Arial" panose="020B0604020202020204" pitchFamily="34" charset="0"/>
                        </a:rPr>
                        <a:t>% Female</a:t>
                      </a:r>
                    </a:p>
                  </a:txBody>
                  <a:tcPr marT="91440" marB="9144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0F004B"/>
                    </a:solidFill>
                  </a:tcPr>
                </a:tc>
                <a:tc>
                  <a:txBody>
                    <a:bodyPr/>
                    <a:lstStyle/>
                    <a:p>
                      <a:pPr marL="53975" indent="0" algn="ctr" rtl="0" fontAlgn="b"/>
                      <a:r>
                        <a:rPr lang="en-US" sz="1400" b="1" i="0" u="none" strike="noStrike">
                          <a:solidFill>
                            <a:srgbClr val="FFFFFF"/>
                          </a:solidFill>
                          <a:effectLst/>
                          <a:latin typeface="+mn-lt"/>
                          <a:cs typeface="Arial" panose="020B0604020202020204" pitchFamily="34" charset="0"/>
                        </a:rPr>
                        <a:t>% Whites</a:t>
                      </a:r>
                    </a:p>
                  </a:txBody>
                  <a:tcPr marT="91440" marB="9144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0F004B"/>
                    </a:solidFill>
                  </a:tcPr>
                </a:tc>
                <a:tc>
                  <a:txBody>
                    <a:bodyPr/>
                    <a:lstStyle/>
                    <a:p>
                      <a:pPr marL="53975" indent="0" algn="ctr" rtl="0" fontAlgn="b"/>
                      <a:r>
                        <a:rPr lang="en-US" sz="1400" b="1" i="0" u="none" strike="noStrike">
                          <a:solidFill>
                            <a:srgbClr val="FFFFFF"/>
                          </a:solidFill>
                          <a:effectLst/>
                          <a:latin typeface="+mn-lt"/>
                          <a:cs typeface="Arial" panose="020B0604020202020204" pitchFamily="34" charset="0"/>
                        </a:rPr>
                        <a:t>% POC</a:t>
                      </a:r>
                    </a:p>
                  </a:txBody>
                  <a:tcPr marT="91440" marB="9144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0F004B"/>
                    </a:solidFill>
                  </a:tcPr>
                </a:tc>
                <a:tc>
                  <a:txBody>
                    <a:bodyPr/>
                    <a:lstStyle/>
                    <a:p>
                      <a:pPr marL="53975" indent="0" algn="ctr" rtl="0" fontAlgn="b"/>
                      <a:r>
                        <a:rPr lang="en-US" sz="1400" b="1" i="0" u="none" strike="noStrike">
                          <a:solidFill>
                            <a:srgbClr val="FFFFFF"/>
                          </a:solidFill>
                          <a:effectLst/>
                          <a:latin typeface="+mn-lt"/>
                          <a:cs typeface="Arial" panose="020B0604020202020204" pitchFamily="34" charset="0"/>
                        </a:rPr>
                        <a:t>POC Distribution</a:t>
                      </a:r>
                    </a:p>
                  </a:txBody>
                  <a:tcPr marT="91440" marB="9144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0F004B"/>
                    </a:solidFill>
                  </a:tcPr>
                </a:tc>
                <a:extLst>
                  <a:ext uri="{0D108BD9-81ED-4DB2-BD59-A6C34878D82A}">
                    <a16:rowId xmlns:a16="http://schemas.microsoft.com/office/drawing/2014/main" val="1446330053"/>
                  </a:ext>
                </a:extLst>
              </a:tr>
              <a:tr h="678843">
                <a:tc>
                  <a:txBody>
                    <a:bodyPr/>
                    <a:lstStyle/>
                    <a:p>
                      <a:pPr algn="l" rtl="0" fontAlgn="base">
                        <a:lnSpc>
                          <a:spcPts val="1350"/>
                        </a:lnSpc>
                        <a:buNone/>
                      </a:pPr>
                      <a:r>
                        <a:rPr lang="en-US" sz="1200" b="1" i="0" u="none" strike="noStrike">
                          <a:solidFill>
                            <a:srgbClr val="000000"/>
                          </a:solidFill>
                          <a:effectLst/>
                          <a:latin typeface="Inter" panose="02000503000000020004" pitchFamily="2" charset="0"/>
                        </a:rPr>
                        <a:t>New York-Newark-Jersey City</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190</a:t>
                      </a:r>
                    </a:p>
                  </a:txBody>
                  <a:tcPr marL="0" marR="0" marT="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200" b="0" i="0" u="none" strike="noStrike">
                          <a:solidFill>
                            <a:schemeClr val="tx1"/>
                          </a:solidFill>
                          <a:effectLst/>
                          <a:latin typeface="+mn-lt"/>
                        </a:rPr>
                        <a:t>29%</a:t>
                      </a:r>
                    </a:p>
                  </a:txBody>
                  <a:tcPr marL="0" marR="0" marT="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200" b="0" i="0" u="none" strike="noStrike">
                          <a:solidFill>
                            <a:schemeClr val="tx1"/>
                          </a:solidFill>
                          <a:effectLst/>
                          <a:latin typeface="+mn-lt"/>
                        </a:rPr>
                        <a:t>74.4%</a:t>
                      </a:r>
                    </a:p>
                  </a:txBody>
                  <a:tcPr marL="0" marR="0" marT="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a:solidFill>
                          <a:schemeClr val="tx1"/>
                        </a:solidFill>
                        <a:latin typeface="+mn-lt"/>
                      </a:endParaRPr>
                    </a:p>
                  </a:txBody>
                  <a:tcPr marL="0" marR="0" marT="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a:solidFill>
                          <a:schemeClr val="tx1"/>
                        </a:solidFill>
                        <a:latin typeface="+mn-lt"/>
                      </a:endParaRPr>
                    </a:p>
                  </a:txBody>
                  <a:tcPr marT="91440" marB="9144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7906143"/>
                  </a:ext>
                </a:extLst>
              </a:tr>
              <a:tr h="678843">
                <a:tc>
                  <a:txBody>
                    <a:bodyPr/>
                    <a:lstStyle/>
                    <a:p>
                      <a:pPr algn="l" rtl="0" fontAlgn="base">
                        <a:lnSpc>
                          <a:spcPts val="1350"/>
                        </a:lnSpc>
                        <a:buNone/>
                      </a:pPr>
                      <a:r>
                        <a:rPr lang="en-US" sz="1200" b="1" i="0" u="none" strike="noStrike">
                          <a:solidFill>
                            <a:srgbClr val="000000"/>
                          </a:solidFill>
                          <a:effectLst/>
                          <a:latin typeface="Inter" panose="02000503000000020004" pitchFamily="2" charset="0"/>
                        </a:rPr>
                        <a:t>Seattle-Tacoma-Bellevue</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50</a:t>
                      </a:r>
                    </a:p>
                  </a:txBody>
                  <a:tcPr marL="0" marR="0" marT="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Arial" panose="020B0604020202020204" pitchFamily="34" charset="0"/>
                        </a:rPr>
                        <a:t>LDA/(-)</a:t>
                      </a:r>
                    </a:p>
                  </a:txBody>
                  <a:tcPr marL="0" marR="0" marT="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2060"/>
                          </a:solidFill>
                          <a:effectLst/>
                          <a:highlight>
                            <a:srgbClr val="FFFF00"/>
                          </a:highlight>
                          <a:uLnTx/>
                          <a:uFillTx/>
                          <a:latin typeface="Arial" panose="020B0604020202020204" pitchFamily="34" charset="0"/>
                          <a:ea typeface="+mn-ea"/>
                          <a:cs typeface="Arial" panose="020B0604020202020204" pitchFamily="34" charset="0"/>
                        </a:rPr>
                        <a:t>LDA/(-)</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2060"/>
                          </a:solidFill>
                          <a:effectLst/>
                          <a:highlight>
                            <a:srgbClr val="FFFF00"/>
                          </a:highlight>
                          <a:uLnTx/>
                          <a:uFillTx/>
                          <a:latin typeface="Arial" panose="020B0604020202020204" pitchFamily="34" charset="0"/>
                          <a:ea typeface="+mn-ea"/>
                          <a:cs typeface="Arial" panose="020B0604020202020204" pitchFamily="34" charset="0"/>
                        </a:rPr>
                        <a:t>LDA/(-)</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2060"/>
                          </a:solidFill>
                          <a:effectLst/>
                          <a:highlight>
                            <a:srgbClr val="FFFF00"/>
                          </a:highlight>
                          <a:uLnTx/>
                          <a:uFillTx/>
                          <a:latin typeface="Arial" panose="020B0604020202020204" pitchFamily="34" charset="0"/>
                          <a:ea typeface="+mn-ea"/>
                          <a:cs typeface="Arial" panose="020B0604020202020204" pitchFamily="34" charset="0"/>
                        </a:rPr>
                        <a:t>LDA/(-)</a:t>
                      </a:r>
                    </a:p>
                  </a:txBody>
                  <a:tcPr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93942300"/>
                  </a:ext>
                </a:extLst>
              </a:tr>
              <a:tr h="678843">
                <a:tc>
                  <a:txBody>
                    <a:bodyPr/>
                    <a:lstStyle/>
                    <a:p>
                      <a:pPr algn="l" rtl="0" fontAlgn="base">
                        <a:lnSpc>
                          <a:spcPts val="1350"/>
                        </a:lnSpc>
                        <a:buNone/>
                      </a:pPr>
                      <a:r>
                        <a:rPr lang="en-US" sz="1200" b="1" i="0" u="none" strike="noStrike">
                          <a:solidFill>
                            <a:srgbClr val="000000"/>
                          </a:solidFill>
                          <a:effectLst/>
                          <a:latin typeface="Inter" panose="02000503000000020004" pitchFamily="2" charset="0"/>
                        </a:rPr>
                        <a:t>Minneapolis-St. Paul-Bloomington</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70</a:t>
                      </a:r>
                    </a:p>
                  </a:txBody>
                  <a:tcPr marL="0" marR="0" marT="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Arial" panose="020B0604020202020204" pitchFamily="34" charset="0"/>
                        </a:rPr>
                        <a:t>LDA/(-)</a:t>
                      </a:r>
                    </a:p>
                  </a:txBody>
                  <a:tcPr marL="0" marR="0" marT="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2060"/>
                          </a:solidFill>
                          <a:effectLst/>
                          <a:highlight>
                            <a:srgbClr val="FFFF00"/>
                          </a:highlight>
                          <a:uLnTx/>
                          <a:uFillTx/>
                          <a:latin typeface="Arial" panose="020B0604020202020204" pitchFamily="34" charset="0"/>
                          <a:ea typeface="+mn-ea"/>
                          <a:cs typeface="Arial" panose="020B0604020202020204" pitchFamily="34" charset="0"/>
                        </a:rPr>
                        <a:t>LDA/(-)</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2060"/>
                          </a:solidFill>
                          <a:effectLst/>
                          <a:highlight>
                            <a:srgbClr val="FFFF00"/>
                          </a:highlight>
                          <a:uLnTx/>
                          <a:uFillTx/>
                          <a:latin typeface="Arial" panose="020B0604020202020204" pitchFamily="34" charset="0"/>
                          <a:ea typeface="+mn-ea"/>
                          <a:cs typeface="Arial" panose="020B0604020202020204" pitchFamily="34" charset="0"/>
                        </a:rPr>
                        <a:t>LDA/(-)</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2060"/>
                          </a:solidFill>
                          <a:effectLst/>
                          <a:highlight>
                            <a:srgbClr val="FFFF00"/>
                          </a:highlight>
                          <a:uLnTx/>
                          <a:uFillTx/>
                          <a:latin typeface="Arial" panose="020B0604020202020204" pitchFamily="34" charset="0"/>
                          <a:ea typeface="+mn-ea"/>
                          <a:cs typeface="Arial" panose="020B0604020202020204" pitchFamily="34" charset="0"/>
                        </a:rPr>
                        <a:t>LDA/(-)</a:t>
                      </a:r>
                    </a:p>
                  </a:txBody>
                  <a:tcPr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56151862"/>
                  </a:ext>
                </a:extLst>
              </a:tr>
              <a:tr h="678843">
                <a:tc>
                  <a:txBody>
                    <a:bodyPr/>
                    <a:lstStyle/>
                    <a:p>
                      <a:pPr algn="l" rtl="0" fontAlgn="base">
                        <a:lnSpc>
                          <a:spcPts val="1350"/>
                        </a:lnSpc>
                        <a:buNone/>
                      </a:pPr>
                      <a:r>
                        <a:rPr lang="en-US" sz="1200" b="1" i="0" u="none" strike="noStrike">
                          <a:solidFill>
                            <a:srgbClr val="000000"/>
                          </a:solidFill>
                          <a:effectLst/>
                          <a:latin typeface="Inter" panose="02000503000000020004" pitchFamily="2" charset="0"/>
                        </a:rPr>
                        <a:t>Cincinnati</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Less than 20</a:t>
                      </a:r>
                    </a:p>
                  </a:txBody>
                  <a:tcPr marL="0" marR="0" marT="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Arial" panose="020B0604020202020204" pitchFamily="34" charset="0"/>
                        </a:rPr>
                        <a:t>LDA/(-)</a:t>
                      </a:r>
                    </a:p>
                  </a:txBody>
                  <a:tcPr marL="0" marR="0" marT="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2060"/>
                          </a:solidFill>
                          <a:effectLst/>
                          <a:highlight>
                            <a:srgbClr val="FFFF00"/>
                          </a:highlight>
                          <a:uLnTx/>
                          <a:uFillTx/>
                          <a:latin typeface="Arial" panose="020B0604020202020204" pitchFamily="34" charset="0"/>
                          <a:ea typeface="+mn-ea"/>
                          <a:cs typeface="Arial" panose="020B0604020202020204" pitchFamily="34" charset="0"/>
                        </a:rPr>
                        <a:t>LDA/(-)</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2060"/>
                          </a:solidFill>
                          <a:effectLst/>
                          <a:highlight>
                            <a:srgbClr val="FFFF00"/>
                          </a:highlight>
                          <a:uLnTx/>
                          <a:uFillTx/>
                          <a:latin typeface="Arial" panose="020B0604020202020204" pitchFamily="34" charset="0"/>
                          <a:ea typeface="+mn-ea"/>
                          <a:cs typeface="Arial" panose="020B0604020202020204" pitchFamily="34" charset="0"/>
                        </a:rPr>
                        <a:t>LDA/(-)</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2060"/>
                          </a:solidFill>
                          <a:effectLst/>
                          <a:highlight>
                            <a:srgbClr val="FFFF00"/>
                          </a:highlight>
                          <a:uLnTx/>
                          <a:uFillTx/>
                          <a:latin typeface="Arial" panose="020B0604020202020204" pitchFamily="34" charset="0"/>
                          <a:ea typeface="+mn-ea"/>
                          <a:cs typeface="Arial" panose="020B0604020202020204" pitchFamily="34" charset="0"/>
                        </a:rPr>
                        <a:t>LDA/(-)</a:t>
                      </a:r>
                    </a:p>
                  </a:txBody>
                  <a:tcPr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82970528"/>
                  </a:ext>
                </a:extLst>
              </a:tr>
              <a:tr h="678843">
                <a:tc>
                  <a:txBody>
                    <a:bodyPr/>
                    <a:lstStyle/>
                    <a:p>
                      <a:pPr algn="l" rtl="0" fontAlgn="base">
                        <a:lnSpc>
                          <a:spcPts val="1350"/>
                        </a:lnSpc>
                        <a:buNone/>
                      </a:pPr>
                      <a:r>
                        <a:rPr lang="en-US" sz="1200" b="1" i="0" u="none" strike="noStrike">
                          <a:solidFill>
                            <a:srgbClr val="000000"/>
                          </a:solidFill>
                          <a:effectLst/>
                          <a:latin typeface="Inter" panose="02000503000000020004" pitchFamily="2" charset="0"/>
                        </a:rPr>
                        <a:t>Fayetteville-Springdale-Rogers</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Less than 20</a:t>
                      </a:r>
                    </a:p>
                  </a:txBody>
                  <a:tcPr marL="0" marR="0" marT="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Arial" panose="020B0604020202020204" pitchFamily="34" charset="0"/>
                        </a:rPr>
                        <a:t>LDA/(-)</a:t>
                      </a:r>
                    </a:p>
                  </a:txBody>
                  <a:tcPr marL="0" marR="0" marT="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2060"/>
                          </a:solidFill>
                          <a:effectLst/>
                          <a:highlight>
                            <a:srgbClr val="FFFF00"/>
                          </a:highlight>
                          <a:uLnTx/>
                          <a:uFillTx/>
                          <a:latin typeface="Arial" panose="020B0604020202020204" pitchFamily="34" charset="0"/>
                          <a:ea typeface="+mn-ea"/>
                          <a:cs typeface="Arial" panose="020B0604020202020204" pitchFamily="34" charset="0"/>
                        </a:rPr>
                        <a:t>LDA/(-)</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2060"/>
                          </a:solidFill>
                          <a:effectLst/>
                          <a:highlight>
                            <a:srgbClr val="FFFF00"/>
                          </a:highlight>
                          <a:uLnTx/>
                          <a:uFillTx/>
                          <a:latin typeface="Arial" panose="020B0604020202020204" pitchFamily="34" charset="0"/>
                          <a:ea typeface="+mn-ea"/>
                          <a:cs typeface="Arial" panose="020B0604020202020204" pitchFamily="34" charset="0"/>
                        </a:rPr>
                        <a:t>LDA/(-)</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2060"/>
                          </a:solidFill>
                          <a:effectLst/>
                          <a:highlight>
                            <a:srgbClr val="FFFF00"/>
                          </a:highlight>
                          <a:uLnTx/>
                          <a:uFillTx/>
                          <a:latin typeface="Arial" panose="020B0604020202020204" pitchFamily="34" charset="0"/>
                          <a:ea typeface="+mn-ea"/>
                          <a:cs typeface="Arial" panose="020B0604020202020204" pitchFamily="34" charset="0"/>
                        </a:rPr>
                        <a:t>LDA/(-)</a:t>
                      </a:r>
                    </a:p>
                  </a:txBody>
                  <a:tcPr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53994790"/>
                  </a:ext>
                </a:extLst>
              </a:tr>
            </a:tbl>
          </a:graphicData>
        </a:graphic>
      </p:graphicFrame>
      <p:graphicFrame>
        <p:nvGraphicFramePr>
          <p:cNvPr id="6" name="Chart 5">
            <a:extLst>
              <a:ext uri="{FF2B5EF4-FFF2-40B4-BE49-F238E27FC236}">
                <a16:creationId xmlns:a16="http://schemas.microsoft.com/office/drawing/2014/main" id="{1C1CBE10-51E9-DF36-4D25-218451B6E452}"/>
              </a:ext>
            </a:extLst>
          </p:cNvPr>
          <p:cNvGraphicFramePr/>
          <p:nvPr/>
        </p:nvGraphicFramePr>
        <p:xfrm>
          <a:off x="7079035" y="1737221"/>
          <a:ext cx="5047677" cy="4073848"/>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 Placeholder 1">
            <a:extLst>
              <a:ext uri="{FF2B5EF4-FFF2-40B4-BE49-F238E27FC236}">
                <a16:creationId xmlns:a16="http://schemas.microsoft.com/office/drawing/2014/main" id="{7A8B8298-9F70-EF68-B207-9C797BE7AAC2}"/>
              </a:ext>
            </a:extLst>
          </p:cNvPr>
          <p:cNvSpPr>
            <a:spLocks noGrp="1"/>
          </p:cNvSpPr>
          <p:nvPr>
            <p:ph type="body" sz="quarter" idx="11"/>
          </p:nvPr>
        </p:nvSpPr>
        <p:spPr>
          <a:xfrm>
            <a:off x="771524" y="372561"/>
            <a:ext cx="11257915" cy="650932"/>
          </a:xfrm>
        </p:spPr>
        <p:txBody>
          <a:bodyPr/>
          <a:lstStyle/>
          <a:p>
            <a:r>
              <a:rPr lang="en-US">
                <a:latin typeface="+mj-lt"/>
              </a:rPr>
              <a:t>Diversity by Role/Function &amp; Location            (4/5)</a:t>
            </a:r>
          </a:p>
        </p:txBody>
      </p:sp>
    </p:spTree>
    <p:extLst>
      <p:ext uri="{BB962C8B-B14F-4D97-AF65-F5344CB8AC3E}">
        <p14:creationId xmlns:p14="http://schemas.microsoft.com/office/powerpoint/2010/main" val="19569193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24584-69A9-DBFB-0B62-9C5BB917A46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3A1DB6C-D457-D6E9-D14C-AABD410A8100}"/>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4F46690-C25B-4348-B0C0-019C781764AB}" type="slidenum">
              <a:rPr kumimoji="0" lang="en-US" sz="8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31</a:t>
            </a:fld>
            <a:endParaRPr kumimoji="0" lang="en-US" sz="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Text Placeholder 3">
            <a:extLst>
              <a:ext uri="{FF2B5EF4-FFF2-40B4-BE49-F238E27FC236}">
                <a16:creationId xmlns:a16="http://schemas.microsoft.com/office/drawing/2014/main" id="{DB3A4B27-0B21-D00F-FDA3-A6B3D0643949}"/>
              </a:ext>
            </a:extLst>
          </p:cNvPr>
          <p:cNvSpPr>
            <a:spLocks noGrp="1"/>
          </p:cNvSpPr>
          <p:nvPr>
            <p:ph type="body" sz="quarter" idx="27"/>
          </p:nvPr>
        </p:nvSpPr>
        <p:spPr>
          <a:xfrm>
            <a:off x="775518" y="909079"/>
            <a:ext cx="11058766" cy="336099"/>
          </a:xfrm>
        </p:spPr>
        <p:txBody>
          <a:bodyPr/>
          <a:lstStyle/>
          <a:p>
            <a:r>
              <a:rPr lang="en-US">
                <a:solidFill>
                  <a:schemeClr val="tx1"/>
                </a:solidFill>
                <a:latin typeface="+mn-lt"/>
              </a:rPr>
              <a:t>Role 5: Brand Manager</a:t>
            </a:r>
          </a:p>
        </p:txBody>
      </p:sp>
      <p:sp>
        <p:nvSpPr>
          <p:cNvPr id="5" name="Text Placeholder 4">
            <a:extLst>
              <a:ext uri="{FF2B5EF4-FFF2-40B4-BE49-F238E27FC236}">
                <a16:creationId xmlns:a16="http://schemas.microsoft.com/office/drawing/2014/main" id="{4C85D0B4-93C9-E155-DE22-A33E0F35AFED}"/>
              </a:ext>
            </a:extLst>
          </p:cNvPr>
          <p:cNvSpPr>
            <a:spLocks noGrp="1"/>
          </p:cNvSpPr>
          <p:nvPr>
            <p:ph type="body" sz="quarter" idx="26"/>
          </p:nvPr>
        </p:nvSpPr>
        <p:spPr>
          <a:xfrm>
            <a:off x="771524" y="5861464"/>
            <a:ext cx="11053762" cy="827568"/>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mn-lt"/>
                <a:ea typeface="+mn-ea"/>
              </a:rPr>
              <a:t>Notes</a:t>
            </a:r>
            <a:r>
              <a:rPr kumimoji="0" lang="en-US" sz="900" b="0" i="0" u="none" strike="noStrike" kern="1200" cap="none" spc="0" normalizeH="0" baseline="0" noProof="0">
                <a:ln>
                  <a:noFill/>
                </a:ln>
                <a:solidFill>
                  <a:prstClr val="black"/>
                </a:solidFill>
                <a:effectLst/>
                <a:uLnTx/>
                <a:uFillTx/>
                <a:latin typeface="+mn-lt"/>
                <a:ea typeface="+mn-ea"/>
              </a:rPr>
              <a:t>:</a:t>
            </a:r>
            <a:endParaRPr kumimoji="0" lang="en-US" sz="900" b="0" i="0" u="none" strike="noStrike" kern="1200" cap="none" spc="0" normalizeH="0" baseline="0" noProof="0">
              <a:ln>
                <a:noFill/>
              </a:ln>
              <a:solidFill>
                <a:srgbClr val="000000"/>
              </a:solidFill>
              <a:effectLst/>
              <a:uLnTx/>
              <a:uFillTx/>
              <a:latin typeface="+mn-lt"/>
              <a:ea typeface="+mn-ea"/>
            </a:endParaRPr>
          </a:p>
          <a:p>
            <a:pPr marL="285750" marR="0" lvl="0" indent="-174625" algn="l" defTabSz="4572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mn-lt"/>
                <a:ea typeface="+mn-ea"/>
              </a:rPr>
              <a:t>Talent supply is as of Q4 2022 and has been rounded off to the nearest multiple of 10. The confidence level of supply data is 85%-90%.</a:t>
            </a:r>
          </a:p>
          <a:p>
            <a:pPr marL="285750" marR="0" lvl="0" indent="-174625" algn="l" defTabSz="4572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mn-lt"/>
                <a:ea typeface="+mn-ea"/>
              </a:rPr>
              <a:t>Diversity (both gender and ethic) is as of Q4 2022.</a:t>
            </a:r>
          </a:p>
          <a:p>
            <a:pPr marL="285750" marR="0" lvl="0" indent="-174625" algn="l" defTabSz="4572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mn-lt"/>
                <a:ea typeface="+mn-ea"/>
              </a:rPr>
              <a:t>Locations are arranged in descending order of cumulative talent supply for all functions combined.</a:t>
            </a:r>
          </a:p>
          <a:p>
            <a:pPr marL="285750" marR="0" lvl="0" indent="-174625" algn="l" defTabSz="457200" rtl="0" eaLnBrk="1" fontAlgn="ctr"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mn-lt"/>
                <a:ea typeface="+mn-ea"/>
              </a:rPr>
              <a:t>Confidence level for diversity (Gender and Ethnic) is 80%, with an error rate of ± 1% to 2%</a:t>
            </a:r>
          </a:p>
          <a:p>
            <a:pPr marL="285750" indent="-174625" defTabSz="457200" fontAlgn="ctr">
              <a:lnSpc>
                <a:spcPct val="100000"/>
              </a:lnSpc>
              <a:spcBef>
                <a:spcPts val="0"/>
              </a:spcBef>
              <a:buFont typeface="Arial" panose="020B0604020202020204" pitchFamily="34" charset="0"/>
              <a:buChar char="•"/>
              <a:defRPr/>
            </a:pPr>
            <a:r>
              <a:rPr kumimoji="0" lang="en-US" sz="900" b="0" i="0" u="none" strike="noStrike" kern="1200" cap="none" spc="0" normalizeH="0" baseline="0" noProof="0">
                <a:ln>
                  <a:noFill/>
                </a:ln>
                <a:solidFill>
                  <a:srgbClr val="000000"/>
                </a:solidFill>
                <a:effectLst/>
                <a:uLnTx/>
                <a:uFillTx/>
                <a:latin typeface="+mn-lt"/>
                <a:ea typeface="+mn-ea"/>
              </a:rPr>
              <a:t>“POC” or People of Color is the combined proportion of African-Americans, Asians, Hispanics, and Others. “Others” includes American Indian or Alaskan native, Native Hawaiian or Pacific Islander, and those whose race is unknown. </a:t>
            </a:r>
            <a:endParaRPr lang="en-US" sz="900">
              <a:solidFill>
                <a:srgbClr val="000000"/>
              </a:solidFill>
              <a:latin typeface="+mn-lt"/>
              <a:ea typeface="+mn-ea"/>
            </a:endParaRPr>
          </a:p>
          <a:p>
            <a:pPr marL="111125" defTabSz="457200" fontAlgn="ctr">
              <a:lnSpc>
                <a:spcPct val="100000"/>
              </a:lnSpc>
              <a:spcBef>
                <a:spcPts val="0"/>
              </a:spcBef>
              <a:defRPr/>
            </a:pPr>
            <a:r>
              <a:rPr kumimoji="0" lang="en-US" sz="900" b="1" i="0" u="none" strike="noStrike" kern="1200" cap="none" spc="0" normalizeH="0" baseline="0" noProof="0">
                <a:ln>
                  <a:noFill/>
                </a:ln>
                <a:solidFill>
                  <a:srgbClr val="000000"/>
                </a:solidFill>
                <a:effectLst/>
                <a:uLnTx/>
                <a:uFillTx/>
                <a:latin typeface="+mn-lt"/>
                <a:ea typeface="+mn-ea"/>
                <a:cs typeface="+mn-cs"/>
              </a:rPr>
              <a:t>Sources: </a:t>
            </a:r>
            <a:r>
              <a:rPr kumimoji="0" lang="en-US" sz="900" b="0" i="0" u="none" strike="noStrike" kern="1200" cap="none" spc="0" normalizeH="0" baseline="0" noProof="0">
                <a:ln>
                  <a:noFill/>
                </a:ln>
                <a:solidFill>
                  <a:srgbClr val="000000"/>
                </a:solidFill>
                <a:effectLst/>
                <a:uLnTx/>
                <a:uFillTx/>
                <a:latin typeface="+mn-lt"/>
                <a:ea typeface="+mn-ea"/>
                <a:cs typeface="+mn-cs"/>
              </a:rPr>
              <a:t>Government labor statistics, Secondary literature, Corporate sites, Public profiles</a:t>
            </a:r>
          </a:p>
          <a:p>
            <a:pPr marL="285750" marR="0" lvl="0" indent="-174625" algn="l" defTabSz="4572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a:ln>
                <a:noFill/>
              </a:ln>
              <a:solidFill>
                <a:srgbClr val="000000"/>
              </a:solidFill>
              <a:effectLst/>
              <a:uLnTx/>
              <a:uFillTx/>
              <a:latin typeface="+mn-lt"/>
              <a:ea typeface="+mn-ea"/>
            </a:endParaRPr>
          </a:p>
          <a:p>
            <a:pPr marR="0" lvl="0" algn="l" defTabSz="914400" rtl="0" eaLnBrk="1" fontAlgn="auto" latinLnBrk="0" hangingPunct="1">
              <a:lnSpc>
                <a:spcPct val="100000"/>
              </a:lnSpc>
              <a:spcBef>
                <a:spcPts val="0"/>
              </a:spcBef>
              <a:spcAft>
                <a:spcPts val="100"/>
              </a:spcAft>
              <a:buClrTx/>
              <a:buSzTx/>
              <a:tabLst/>
              <a:defRPr/>
            </a:pPr>
            <a:endParaRPr lang="en-US" sz="900">
              <a:latin typeface="+mn-lt"/>
            </a:endParaRPr>
          </a:p>
        </p:txBody>
      </p:sp>
      <p:graphicFrame>
        <p:nvGraphicFramePr>
          <p:cNvPr id="18" name="Table 17">
            <a:extLst>
              <a:ext uri="{FF2B5EF4-FFF2-40B4-BE49-F238E27FC236}">
                <a16:creationId xmlns:a16="http://schemas.microsoft.com/office/drawing/2014/main" id="{FACF6E79-AED0-719D-2EA5-A77BCA48E804}"/>
              </a:ext>
            </a:extLst>
          </p:cNvPr>
          <p:cNvGraphicFramePr>
            <a:graphicFrameLocks noGrp="1"/>
          </p:cNvGraphicFramePr>
          <p:nvPr>
            <p:extLst>
              <p:ext uri="{D42A27DB-BD31-4B8C-83A1-F6EECF244321}">
                <p14:modId xmlns:p14="http://schemas.microsoft.com/office/powerpoint/2010/main" val="3145045076"/>
              </p:ext>
            </p:extLst>
          </p:nvPr>
        </p:nvGraphicFramePr>
        <p:xfrm>
          <a:off x="771524" y="1406468"/>
          <a:ext cx="11053760" cy="3992360"/>
        </p:xfrm>
        <a:graphic>
          <a:graphicData uri="http://schemas.openxmlformats.org/drawingml/2006/table">
            <a:tbl>
              <a:tblPr/>
              <a:tblGrid>
                <a:gridCol w="2476037">
                  <a:extLst>
                    <a:ext uri="{9D8B030D-6E8A-4147-A177-3AD203B41FA5}">
                      <a16:colId xmlns:a16="http://schemas.microsoft.com/office/drawing/2014/main" val="3033604710"/>
                    </a:ext>
                  </a:extLst>
                </a:gridCol>
                <a:gridCol w="938050">
                  <a:extLst>
                    <a:ext uri="{9D8B030D-6E8A-4147-A177-3AD203B41FA5}">
                      <a16:colId xmlns:a16="http://schemas.microsoft.com/office/drawing/2014/main" val="1258900014"/>
                    </a:ext>
                  </a:extLst>
                </a:gridCol>
                <a:gridCol w="938050">
                  <a:extLst>
                    <a:ext uri="{9D8B030D-6E8A-4147-A177-3AD203B41FA5}">
                      <a16:colId xmlns:a16="http://schemas.microsoft.com/office/drawing/2014/main" val="3082034299"/>
                    </a:ext>
                  </a:extLst>
                </a:gridCol>
                <a:gridCol w="938050">
                  <a:extLst>
                    <a:ext uri="{9D8B030D-6E8A-4147-A177-3AD203B41FA5}">
                      <a16:colId xmlns:a16="http://schemas.microsoft.com/office/drawing/2014/main" val="762083898"/>
                    </a:ext>
                  </a:extLst>
                </a:gridCol>
                <a:gridCol w="938050">
                  <a:extLst>
                    <a:ext uri="{9D8B030D-6E8A-4147-A177-3AD203B41FA5}">
                      <a16:colId xmlns:a16="http://schemas.microsoft.com/office/drawing/2014/main" val="599341774"/>
                    </a:ext>
                  </a:extLst>
                </a:gridCol>
                <a:gridCol w="4825523">
                  <a:extLst>
                    <a:ext uri="{9D8B030D-6E8A-4147-A177-3AD203B41FA5}">
                      <a16:colId xmlns:a16="http://schemas.microsoft.com/office/drawing/2014/main" val="77062676"/>
                    </a:ext>
                  </a:extLst>
                </a:gridCol>
              </a:tblGrid>
              <a:tr h="595574">
                <a:tc>
                  <a:txBody>
                    <a:bodyPr/>
                    <a:lstStyle/>
                    <a:p>
                      <a:pPr marL="0" indent="0" algn="l" rtl="0" fontAlgn="b"/>
                      <a:r>
                        <a:rPr lang="en-US" sz="1400" b="1" i="0" u="none" strike="noStrike">
                          <a:solidFill>
                            <a:srgbClr val="FFFFFF"/>
                          </a:solidFill>
                          <a:effectLst/>
                          <a:latin typeface="+mn-lt"/>
                          <a:cs typeface="Arial" panose="020B0604020202020204" pitchFamily="34" charset="0"/>
                        </a:rPr>
                        <a:t>Location</a:t>
                      </a:r>
                    </a:p>
                  </a:txBody>
                  <a:tcPr marT="91440" marB="9144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rgbClr val="0F004B"/>
                    </a:solidFill>
                  </a:tcPr>
                </a:tc>
                <a:tc>
                  <a:txBody>
                    <a:bodyPr/>
                    <a:lstStyle/>
                    <a:p>
                      <a:pPr marL="53975" marR="0" lvl="0" indent="0" algn="ctr" defTabSz="914400" rtl="0" eaLnBrk="1" fontAlgn="b" latinLnBrk="0" hangingPunct="1">
                        <a:lnSpc>
                          <a:spcPct val="100000"/>
                        </a:lnSpc>
                        <a:spcBef>
                          <a:spcPts val="0"/>
                        </a:spcBef>
                        <a:spcAft>
                          <a:spcPts val="0"/>
                        </a:spcAft>
                        <a:buClrTx/>
                        <a:buSzTx/>
                        <a:buFontTx/>
                        <a:buNone/>
                        <a:tabLst/>
                        <a:defRPr/>
                      </a:pPr>
                      <a:r>
                        <a:rPr lang="en-US" sz="1400" b="1" i="0" u="none" strike="noStrike">
                          <a:solidFill>
                            <a:srgbClr val="FFFFFF"/>
                          </a:solidFill>
                          <a:effectLst/>
                          <a:latin typeface="+mn-lt"/>
                        </a:rPr>
                        <a:t>Talent Supply</a:t>
                      </a:r>
                    </a:p>
                  </a:txBody>
                  <a:tcPr marT="91440" marB="9144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rgbClr val="0F004B"/>
                    </a:solidFill>
                  </a:tcPr>
                </a:tc>
                <a:tc>
                  <a:txBody>
                    <a:bodyPr/>
                    <a:lstStyle/>
                    <a:p>
                      <a:pPr marL="53975" indent="0" algn="ctr" rtl="0" fontAlgn="b"/>
                      <a:r>
                        <a:rPr lang="en-US" sz="1400" b="1" i="0" u="none" strike="noStrike">
                          <a:solidFill>
                            <a:srgbClr val="FFFFFF"/>
                          </a:solidFill>
                          <a:effectLst/>
                          <a:latin typeface="+mn-lt"/>
                          <a:cs typeface="Arial" panose="020B0604020202020204" pitchFamily="34" charset="0"/>
                        </a:rPr>
                        <a:t>% Female</a:t>
                      </a:r>
                    </a:p>
                  </a:txBody>
                  <a:tcPr marT="91440" marB="9144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rgbClr val="0F004B"/>
                    </a:solidFill>
                  </a:tcPr>
                </a:tc>
                <a:tc>
                  <a:txBody>
                    <a:bodyPr/>
                    <a:lstStyle/>
                    <a:p>
                      <a:pPr marL="53975" indent="0" algn="ctr" rtl="0" fontAlgn="b"/>
                      <a:r>
                        <a:rPr lang="en-US" sz="1400" b="1" i="0" u="none" strike="noStrike">
                          <a:solidFill>
                            <a:srgbClr val="FFFFFF"/>
                          </a:solidFill>
                          <a:effectLst/>
                          <a:latin typeface="+mn-lt"/>
                          <a:cs typeface="Arial" panose="020B0604020202020204" pitchFamily="34" charset="0"/>
                        </a:rPr>
                        <a:t>% Whites</a:t>
                      </a:r>
                    </a:p>
                  </a:txBody>
                  <a:tcPr marT="91440" marB="9144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rgbClr val="0F004B"/>
                    </a:solidFill>
                  </a:tcPr>
                </a:tc>
                <a:tc>
                  <a:txBody>
                    <a:bodyPr/>
                    <a:lstStyle/>
                    <a:p>
                      <a:pPr marL="53975" indent="0" algn="ctr" rtl="0" fontAlgn="b"/>
                      <a:r>
                        <a:rPr lang="en-US" sz="1400" b="1" i="0" u="none" strike="noStrike">
                          <a:solidFill>
                            <a:srgbClr val="FFFFFF"/>
                          </a:solidFill>
                          <a:effectLst/>
                          <a:latin typeface="+mn-lt"/>
                          <a:cs typeface="Arial" panose="020B0604020202020204" pitchFamily="34" charset="0"/>
                        </a:rPr>
                        <a:t>% POC</a:t>
                      </a:r>
                    </a:p>
                  </a:txBody>
                  <a:tcPr marT="91440" marB="9144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rgbClr val="0F004B"/>
                    </a:solidFill>
                  </a:tcPr>
                </a:tc>
                <a:tc>
                  <a:txBody>
                    <a:bodyPr/>
                    <a:lstStyle/>
                    <a:p>
                      <a:pPr marL="53975" indent="0" algn="ctr" rtl="0" fontAlgn="b"/>
                      <a:r>
                        <a:rPr lang="en-US" sz="1400" b="1" i="0" u="none" strike="noStrike">
                          <a:solidFill>
                            <a:srgbClr val="FFFFFF"/>
                          </a:solidFill>
                          <a:effectLst/>
                          <a:latin typeface="+mn-lt"/>
                          <a:cs typeface="Arial" panose="020B0604020202020204" pitchFamily="34" charset="0"/>
                        </a:rPr>
                        <a:t>POC Distribution</a:t>
                      </a:r>
                    </a:p>
                  </a:txBody>
                  <a:tcPr marT="91440" marB="9144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rgbClr val="0F004B"/>
                    </a:solidFill>
                  </a:tcPr>
                </a:tc>
                <a:extLst>
                  <a:ext uri="{0D108BD9-81ED-4DB2-BD59-A6C34878D82A}">
                    <a16:rowId xmlns:a16="http://schemas.microsoft.com/office/drawing/2014/main" val="1446330053"/>
                  </a:ext>
                </a:extLst>
              </a:tr>
              <a:tr h="676552">
                <a:tc>
                  <a:txBody>
                    <a:bodyPr/>
                    <a:lstStyle/>
                    <a:p>
                      <a:pPr algn="l" rtl="0" fontAlgn="base">
                        <a:lnSpc>
                          <a:spcPts val="1350"/>
                        </a:lnSpc>
                        <a:buNone/>
                      </a:pPr>
                      <a:r>
                        <a:rPr lang="en-US" sz="1200" b="1" i="0" u="none" strike="noStrike">
                          <a:solidFill>
                            <a:srgbClr val="000000"/>
                          </a:solidFill>
                          <a:effectLst/>
                          <a:latin typeface="Inter" panose="02000503000000020004" pitchFamily="2" charset="0"/>
                        </a:rPr>
                        <a:t>New York-Newark-Jersey City</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Arial" panose="020B0604020202020204" pitchFamily="34" charset="0"/>
                        </a:rPr>
                        <a:t>1,300</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Arial" panose="020B0604020202020204" pitchFamily="34" charset="0"/>
                        </a:rPr>
                        <a:t>49%</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Arial" panose="020B0604020202020204" pitchFamily="34" charset="0"/>
                        </a:rPr>
                        <a:t>59.7%</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Arial" panose="020B0604020202020204" pitchFamily="34" charset="0"/>
                        </a:rPr>
                        <a:t>40.3%</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 latinLnBrk="0" hangingPunct="1">
                        <a:lnSpc>
                          <a:spcPct val="100000"/>
                        </a:lnSpc>
                        <a:spcBef>
                          <a:spcPts val="0"/>
                        </a:spcBef>
                        <a:spcAft>
                          <a:spcPts val="0"/>
                        </a:spcAft>
                        <a:buClrTx/>
                        <a:buSzTx/>
                        <a:buFont typeface="Arial" panose="020B0604020202020204" pitchFamily="34" charset="0"/>
                        <a:buNone/>
                        <a:tabLst/>
                        <a:defRPr/>
                      </a:pPr>
                      <a:endParaRPr lang="en-US" sz="1200" b="0" i="0" u="none" strike="noStrike" kern="1200">
                        <a:solidFill>
                          <a:schemeClr val="tx1"/>
                        </a:solidFill>
                        <a:effectLst/>
                        <a:latin typeface="+mn-lt"/>
                        <a:ea typeface="+mn-ea"/>
                        <a:cs typeface="+mn-cs"/>
                      </a:endParaRPr>
                    </a:p>
                  </a:txBody>
                  <a:tcPr marT="91440" marB="9144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7906143"/>
                  </a:ext>
                </a:extLst>
              </a:tr>
              <a:tr h="676552">
                <a:tc>
                  <a:txBody>
                    <a:bodyPr/>
                    <a:lstStyle/>
                    <a:p>
                      <a:pPr algn="l" rtl="0" fontAlgn="base">
                        <a:lnSpc>
                          <a:spcPts val="1350"/>
                        </a:lnSpc>
                        <a:buNone/>
                      </a:pPr>
                      <a:r>
                        <a:rPr lang="en-US" sz="1200" b="1" i="0" u="none" strike="noStrike">
                          <a:solidFill>
                            <a:srgbClr val="000000"/>
                          </a:solidFill>
                          <a:effectLst/>
                          <a:latin typeface="Inter" panose="02000503000000020004" pitchFamily="2" charset="0"/>
                        </a:rPr>
                        <a:t>Seattle-Tacoma-Bellevue</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Arial" panose="020B0604020202020204" pitchFamily="34" charset="0"/>
                        </a:rPr>
                        <a:t>610</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Arial" panose="020B0604020202020204" pitchFamily="34" charset="0"/>
                        </a:rPr>
                        <a:t>45%</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Arial" panose="020B0604020202020204" pitchFamily="34" charset="0"/>
                        </a:rPr>
                        <a:t>65.7%</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Arial" panose="020B0604020202020204" pitchFamily="34" charset="0"/>
                        </a:rPr>
                        <a:t>34.3%</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 latinLnBrk="0" hangingPunct="1">
                        <a:lnSpc>
                          <a:spcPct val="100000"/>
                        </a:lnSpc>
                        <a:spcBef>
                          <a:spcPts val="0"/>
                        </a:spcBef>
                        <a:spcAft>
                          <a:spcPts val="0"/>
                        </a:spcAft>
                        <a:buClrTx/>
                        <a:buSzTx/>
                        <a:buFont typeface="Arial" panose="020B0604020202020204" pitchFamily="34" charset="0"/>
                        <a:buNone/>
                        <a:tabLst/>
                        <a:defRPr/>
                      </a:pPr>
                      <a:endParaRPr lang="en-US" sz="1200" b="0" i="0" u="none" strike="noStrike" kern="1200">
                        <a:solidFill>
                          <a:schemeClr val="tx1"/>
                        </a:solidFill>
                        <a:effectLst/>
                        <a:latin typeface="+mn-lt"/>
                        <a:ea typeface="+mn-ea"/>
                        <a:cs typeface="+mn-cs"/>
                      </a:endParaRPr>
                    </a:p>
                  </a:txBody>
                  <a:tcPr marT="91440" marB="9144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93942300"/>
                  </a:ext>
                </a:extLst>
              </a:tr>
              <a:tr h="676552">
                <a:tc>
                  <a:txBody>
                    <a:bodyPr/>
                    <a:lstStyle/>
                    <a:p>
                      <a:pPr algn="l" rtl="0" fontAlgn="base">
                        <a:lnSpc>
                          <a:spcPts val="1350"/>
                        </a:lnSpc>
                        <a:buNone/>
                      </a:pPr>
                      <a:r>
                        <a:rPr lang="en-US" sz="1200" b="1" i="0" u="none" strike="noStrike">
                          <a:solidFill>
                            <a:srgbClr val="000000"/>
                          </a:solidFill>
                          <a:effectLst/>
                          <a:latin typeface="Inter" panose="02000503000000020004" pitchFamily="2" charset="0"/>
                        </a:rPr>
                        <a:t>Minneapolis-St. Paul-Bloomington</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Arial" panose="020B0604020202020204" pitchFamily="34" charset="0"/>
                        </a:rPr>
                        <a:t>800</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Arial" panose="020B0604020202020204" pitchFamily="34" charset="0"/>
                        </a:rPr>
                        <a:t>46%</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Arial" panose="020B0604020202020204" pitchFamily="34" charset="0"/>
                        </a:rPr>
                        <a:t>73.9%</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Arial" panose="020B0604020202020204" pitchFamily="34" charset="0"/>
                        </a:rPr>
                        <a:t>26.1%</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defTabSz="914400" rtl="0" eaLnBrk="1" fontAlgn="b" latinLnBrk="0" hangingPunct="1"/>
                      <a:endParaRPr lang="en-US" sz="1200" b="0" i="0" u="none" strike="noStrike" kern="1200">
                        <a:solidFill>
                          <a:schemeClr val="tx1"/>
                        </a:solidFill>
                        <a:effectLst/>
                        <a:latin typeface="+mn-lt"/>
                        <a:ea typeface="+mn-ea"/>
                        <a:cs typeface="+mn-cs"/>
                      </a:endParaRPr>
                    </a:p>
                  </a:txBody>
                  <a:tcPr marT="91440" marB="9144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56151862"/>
                  </a:ext>
                </a:extLst>
              </a:tr>
              <a:tr h="676552">
                <a:tc>
                  <a:txBody>
                    <a:bodyPr/>
                    <a:lstStyle/>
                    <a:p>
                      <a:pPr algn="l" rtl="0" fontAlgn="base">
                        <a:lnSpc>
                          <a:spcPts val="1350"/>
                        </a:lnSpc>
                        <a:buNone/>
                      </a:pPr>
                      <a:r>
                        <a:rPr lang="en-US" sz="1200" b="1" i="0" u="none" strike="noStrike">
                          <a:solidFill>
                            <a:srgbClr val="000000"/>
                          </a:solidFill>
                          <a:effectLst/>
                          <a:latin typeface="Inter" panose="02000503000000020004" pitchFamily="2" charset="0"/>
                        </a:rPr>
                        <a:t>Cincinnati</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Arial" panose="020B0604020202020204" pitchFamily="34" charset="0"/>
                        </a:rPr>
                        <a:t>430</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Arial" panose="020B0604020202020204" pitchFamily="34" charset="0"/>
                        </a:rPr>
                        <a:t>47%</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Arial" panose="020B0604020202020204" pitchFamily="34" charset="0"/>
                        </a:rPr>
                        <a:t>70.3%</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Arial" panose="020B0604020202020204" pitchFamily="34" charset="0"/>
                        </a:rPr>
                        <a:t>29.7%</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defTabSz="914400" rtl="0" eaLnBrk="1" fontAlgn="b" latinLnBrk="0" hangingPunct="1">
                        <a:buFont typeface="Arial" panose="020B0604020202020204" pitchFamily="34" charset="0"/>
                        <a:buNone/>
                      </a:pPr>
                      <a:endParaRPr lang="en-US" sz="1200" b="0" i="0" u="none" strike="noStrike" kern="1200">
                        <a:solidFill>
                          <a:schemeClr val="tx1"/>
                        </a:solidFill>
                        <a:effectLst/>
                        <a:latin typeface="+mn-lt"/>
                        <a:ea typeface="+mn-ea"/>
                        <a:cs typeface="+mn-cs"/>
                      </a:endParaRPr>
                    </a:p>
                  </a:txBody>
                  <a:tcPr marT="91440" marB="9144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82970528"/>
                  </a:ext>
                </a:extLst>
              </a:tr>
              <a:tr h="676552">
                <a:tc>
                  <a:txBody>
                    <a:bodyPr/>
                    <a:lstStyle/>
                    <a:p>
                      <a:pPr algn="l" rtl="0" fontAlgn="base">
                        <a:lnSpc>
                          <a:spcPts val="1350"/>
                        </a:lnSpc>
                        <a:buNone/>
                      </a:pPr>
                      <a:r>
                        <a:rPr lang="en-US" sz="1200" b="1" i="0" u="none" strike="noStrike">
                          <a:solidFill>
                            <a:srgbClr val="000000"/>
                          </a:solidFill>
                          <a:effectLst/>
                          <a:latin typeface="Inter" panose="02000503000000020004" pitchFamily="2" charset="0"/>
                        </a:rPr>
                        <a:t>Fayetteville-Springdale-Rogers</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Arial" panose="020B0604020202020204" pitchFamily="34" charset="0"/>
                        </a:rPr>
                        <a:t>550</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Arial" panose="020B0604020202020204" pitchFamily="34" charset="0"/>
                        </a:rPr>
                        <a:t>44%</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Arial" panose="020B0604020202020204" pitchFamily="34" charset="0"/>
                        </a:rPr>
                        <a:t>72.2%</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Arial" panose="020B0604020202020204" pitchFamily="34" charset="0"/>
                        </a:rPr>
                        <a:t>27.8%</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defTabSz="914400" rtl="0" eaLnBrk="1" fontAlgn="b" latinLnBrk="0" hangingPunct="1"/>
                      <a:endParaRPr lang="en-US" sz="1200" b="0" i="0" u="none" strike="noStrike" kern="1200">
                        <a:solidFill>
                          <a:schemeClr val="tx1"/>
                        </a:solidFill>
                        <a:effectLst/>
                        <a:latin typeface="+mn-lt"/>
                        <a:ea typeface="+mn-ea"/>
                        <a:cs typeface="+mn-cs"/>
                      </a:endParaRPr>
                    </a:p>
                  </a:txBody>
                  <a:tcPr marT="91440" marB="9144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53994790"/>
                  </a:ext>
                </a:extLst>
              </a:tr>
            </a:tbl>
          </a:graphicData>
        </a:graphic>
      </p:graphicFrame>
      <p:graphicFrame>
        <p:nvGraphicFramePr>
          <p:cNvPr id="19" name="Chart 18">
            <a:extLst>
              <a:ext uri="{FF2B5EF4-FFF2-40B4-BE49-F238E27FC236}">
                <a16:creationId xmlns:a16="http://schemas.microsoft.com/office/drawing/2014/main" id="{DEE13E35-38B1-F52F-D908-11251AE378CC}"/>
              </a:ext>
            </a:extLst>
          </p:cNvPr>
          <p:cNvGraphicFramePr/>
          <p:nvPr/>
        </p:nvGraphicFramePr>
        <p:xfrm>
          <a:off x="7144323" y="1646857"/>
          <a:ext cx="5047677" cy="4073848"/>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 Placeholder 1">
            <a:extLst>
              <a:ext uri="{FF2B5EF4-FFF2-40B4-BE49-F238E27FC236}">
                <a16:creationId xmlns:a16="http://schemas.microsoft.com/office/drawing/2014/main" id="{129C0F81-4B5D-F83F-FD89-C04F7B22B790}"/>
              </a:ext>
            </a:extLst>
          </p:cNvPr>
          <p:cNvSpPr>
            <a:spLocks noGrp="1"/>
          </p:cNvSpPr>
          <p:nvPr>
            <p:ph type="body" sz="quarter" idx="11"/>
          </p:nvPr>
        </p:nvSpPr>
        <p:spPr>
          <a:xfrm>
            <a:off x="771524" y="372561"/>
            <a:ext cx="11222002" cy="650932"/>
          </a:xfrm>
        </p:spPr>
        <p:txBody>
          <a:bodyPr/>
          <a:lstStyle/>
          <a:p>
            <a:r>
              <a:rPr lang="en-US">
                <a:latin typeface="+mj-lt"/>
              </a:rPr>
              <a:t>Diversity by Role/Function &amp; Location        (5/5)</a:t>
            </a:r>
          </a:p>
        </p:txBody>
      </p:sp>
    </p:spTree>
    <p:extLst>
      <p:ext uri="{BB962C8B-B14F-4D97-AF65-F5344CB8AC3E}">
        <p14:creationId xmlns:p14="http://schemas.microsoft.com/office/powerpoint/2010/main" val="3846567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83954-DBB8-0C3C-82A5-24C7A6D5520A}"/>
              </a:ext>
            </a:extLst>
          </p:cNvPr>
          <p:cNvSpPr>
            <a:spLocks noGrp="1"/>
          </p:cNvSpPr>
          <p:nvPr>
            <p:ph type="body" sz="quarter" idx="10"/>
          </p:nvPr>
        </p:nvSpPr>
        <p:spPr/>
        <p:txBody>
          <a:bodyPr/>
          <a:lstStyle/>
          <a:p>
            <a:r>
              <a:rPr lang="en-US" sz="6600"/>
              <a:t>Talent Demand</a:t>
            </a:r>
            <a:endParaRPr lang="en-IN" sz="6600"/>
          </a:p>
        </p:txBody>
      </p:sp>
    </p:spTree>
    <p:extLst>
      <p:ext uri="{BB962C8B-B14F-4D97-AF65-F5344CB8AC3E}">
        <p14:creationId xmlns:p14="http://schemas.microsoft.com/office/powerpoint/2010/main" val="23117785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2FE2EE5-B206-8A6C-5E05-6AC008F5C141}"/>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4F46690-C25B-4348-B0C0-019C781764AB}" type="slidenum">
              <a:rPr kumimoji="0" lang="en-US" sz="8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33</a:t>
            </a:fld>
            <a:endParaRPr kumimoji="0" lang="en-US" sz="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TextBox 15">
            <a:extLst>
              <a:ext uri="{FF2B5EF4-FFF2-40B4-BE49-F238E27FC236}">
                <a16:creationId xmlns:a16="http://schemas.microsoft.com/office/drawing/2014/main" id="{4401F755-D46F-8CF9-E186-40D21D03C157}"/>
              </a:ext>
            </a:extLst>
          </p:cNvPr>
          <p:cNvSpPr txBox="1"/>
          <p:nvPr/>
        </p:nvSpPr>
        <p:spPr>
          <a:xfrm>
            <a:off x="631813" y="5944035"/>
            <a:ext cx="11381716" cy="707886"/>
          </a:xfrm>
          <a:prstGeom prst="rect">
            <a:avLst/>
          </a:prstGeom>
          <a:noFill/>
        </p:spPr>
        <p:txBody>
          <a:bodyPr wrap="square" lIns="91440" tIns="45720" rIns="91440" bIns="45720" rtlCol="0" anchor="t">
            <a:spAutoFit/>
          </a:bodyPr>
          <a:lstStyle/>
          <a:p>
            <a:pPr algn="l"/>
            <a:r>
              <a:rPr lang="en-IN" sz="800" b="1">
                <a:latin typeface="Inter"/>
                <a:ea typeface="Inter" panose="02000503000000020004" pitchFamily="2" charset="0"/>
              </a:rPr>
              <a:t>Notes:</a:t>
            </a:r>
          </a:p>
          <a:p>
            <a:pPr marL="171450" indent="-171450" algn="l">
              <a:buFont typeface="Arial" panose="020B0604020202020204" pitchFamily="34" charset="0"/>
              <a:buChar char="•"/>
            </a:pPr>
            <a:r>
              <a:rPr lang="en-US" sz="800">
                <a:latin typeface="Inter"/>
              </a:rPr>
              <a:t>Talent Demand is the number of jobs posted between October 2023 to September 2024 and has been rounded off to the nearest multiple of 5.</a:t>
            </a:r>
          </a:p>
          <a:p>
            <a:pPr marL="171450" indent="-171450" algn="l">
              <a:buFont typeface="Arial" panose="020B0604020202020204" pitchFamily="34" charset="0"/>
              <a:buChar char="•"/>
            </a:pPr>
            <a:r>
              <a:rPr lang="en-US" sz="800">
                <a:latin typeface="Inter"/>
              </a:rPr>
              <a:t>Supply-Demand Ratio is calculated as Talent Supply divided by Talent Demand and indicates the number of professionals available per job posting.</a:t>
            </a:r>
          </a:p>
          <a:p>
            <a:pPr marL="171450" indent="-171450" algn="l">
              <a:buFont typeface="Arial" panose="020B0604020202020204" pitchFamily="34" charset="0"/>
              <a:buChar char="•"/>
            </a:pPr>
            <a:r>
              <a:rPr lang="en-US" sz="800">
                <a:latin typeface="Inter"/>
              </a:rPr>
              <a:t>Confidence</a:t>
            </a:r>
            <a:r>
              <a:rPr lang="en-US" sz="800">
                <a:latin typeface="Inter"/>
                <a:ea typeface="Inter" panose="02000503000000020004" pitchFamily="2" charset="0"/>
              </a:rPr>
              <a:t> level for the data is 80%-85%</a:t>
            </a:r>
            <a:r>
              <a:rPr lang="en-US" sz="800">
                <a:latin typeface="Inter"/>
              </a:rPr>
              <a:t> </a:t>
            </a:r>
          </a:p>
          <a:p>
            <a:r>
              <a:rPr lang="en-US" sz="800" b="1">
                <a:latin typeface="Inter"/>
                <a:ea typeface="Inter" panose="02000503000000020004" pitchFamily="2" charset="0"/>
              </a:rPr>
              <a:t>Sources:</a:t>
            </a:r>
            <a:r>
              <a:rPr lang="en-US" sz="800">
                <a:latin typeface="Inter"/>
                <a:ea typeface="Inter" panose="02000503000000020004" pitchFamily="2" charset="0"/>
              </a:rPr>
              <a:t> Corporate career sites, Job boards, Staffing firms,</a:t>
            </a:r>
            <a:r>
              <a:rPr lang="en-US" sz="800">
                <a:latin typeface="Inter"/>
              </a:rPr>
              <a:t> </a:t>
            </a:r>
            <a:r>
              <a:rPr lang="en-US" sz="800">
                <a:latin typeface="Inter"/>
                <a:sym typeface="Arial"/>
              </a:rPr>
              <a:t>Talent Neuron Research and Analysis</a:t>
            </a:r>
            <a:endParaRPr lang="en-US" sz="800">
              <a:latin typeface="Inter"/>
            </a:endParaRPr>
          </a:p>
        </p:txBody>
      </p:sp>
      <p:sp>
        <p:nvSpPr>
          <p:cNvPr id="2" name="Text Placeholder 1">
            <a:extLst>
              <a:ext uri="{FF2B5EF4-FFF2-40B4-BE49-F238E27FC236}">
                <a16:creationId xmlns:a16="http://schemas.microsoft.com/office/drawing/2014/main" id="{520D9BA0-CCDA-BA96-941E-2953661F707F}"/>
              </a:ext>
            </a:extLst>
          </p:cNvPr>
          <p:cNvSpPr>
            <a:spLocks noGrp="1"/>
          </p:cNvSpPr>
          <p:nvPr>
            <p:ph type="body" sz="quarter" idx="11"/>
          </p:nvPr>
        </p:nvSpPr>
        <p:spPr>
          <a:xfrm>
            <a:off x="641514" y="110613"/>
            <a:ext cx="11058766" cy="650932"/>
          </a:xfrm>
        </p:spPr>
        <p:txBody>
          <a:bodyPr/>
          <a:lstStyle/>
          <a:p>
            <a:pPr marR="0" lvl="0" fontAlgn="auto">
              <a:spcAft>
                <a:spcPts val="0"/>
              </a:spcAft>
              <a:buClrTx/>
              <a:buSzTx/>
              <a:tabLst/>
              <a:defRPr/>
            </a:pPr>
            <a:r>
              <a:rPr lang="en-US">
                <a:latin typeface="+mj-lt"/>
              </a:rPr>
              <a:t>Talent Demand by Location</a:t>
            </a:r>
          </a:p>
        </p:txBody>
      </p:sp>
      <p:graphicFrame>
        <p:nvGraphicFramePr>
          <p:cNvPr id="7" name="Table 6">
            <a:extLst>
              <a:ext uri="{FF2B5EF4-FFF2-40B4-BE49-F238E27FC236}">
                <a16:creationId xmlns:a16="http://schemas.microsoft.com/office/drawing/2014/main" id="{DB9C1B38-F21C-0D7D-1B25-C4962707673F}"/>
              </a:ext>
            </a:extLst>
          </p:cNvPr>
          <p:cNvGraphicFramePr>
            <a:graphicFrameLocks noGrp="1"/>
          </p:cNvGraphicFramePr>
          <p:nvPr/>
        </p:nvGraphicFramePr>
        <p:xfrm>
          <a:off x="5384852" y="5231847"/>
          <a:ext cx="5981351" cy="481228"/>
        </p:xfrm>
        <a:graphic>
          <a:graphicData uri="http://schemas.openxmlformats.org/drawingml/2006/table">
            <a:tbl>
              <a:tblPr/>
              <a:tblGrid>
                <a:gridCol w="1246821">
                  <a:extLst>
                    <a:ext uri="{9D8B030D-6E8A-4147-A177-3AD203B41FA5}">
                      <a16:colId xmlns:a16="http://schemas.microsoft.com/office/drawing/2014/main" val="164087923"/>
                    </a:ext>
                  </a:extLst>
                </a:gridCol>
                <a:gridCol w="946906">
                  <a:extLst>
                    <a:ext uri="{9D8B030D-6E8A-4147-A177-3AD203B41FA5}">
                      <a16:colId xmlns:a16="http://schemas.microsoft.com/office/drawing/2014/main" val="3841622720"/>
                    </a:ext>
                  </a:extLst>
                </a:gridCol>
                <a:gridCol w="946906">
                  <a:extLst>
                    <a:ext uri="{9D8B030D-6E8A-4147-A177-3AD203B41FA5}">
                      <a16:colId xmlns:a16="http://schemas.microsoft.com/office/drawing/2014/main" val="2602292335"/>
                    </a:ext>
                  </a:extLst>
                </a:gridCol>
                <a:gridCol w="946906">
                  <a:extLst>
                    <a:ext uri="{9D8B030D-6E8A-4147-A177-3AD203B41FA5}">
                      <a16:colId xmlns:a16="http://schemas.microsoft.com/office/drawing/2014/main" val="1219195046"/>
                    </a:ext>
                  </a:extLst>
                </a:gridCol>
                <a:gridCol w="946906">
                  <a:extLst>
                    <a:ext uri="{9D8B030D-6E8A-4147-A177-3AD203B41FA5}">
                      <a16:colId xmlns:a16="http://schemas.microsoft.com/office/drawing/2014/main" val="1004248740"/>
                    </a:ext>
                  </a:extLst>
                </a:gridCol>
                <a:gridCol w="946906">
                  <a:extLst>
                    <a:ext uri="{9D8B030D-6E8A-4147-A177-3AD203B41FA5}">
                      <a16:colId xmlns:a16="http://schemas.microsoft.com/office/drawing/2014/main" val="3786379885"/>
                    </a:ext>
                  </a:extLst>
                </a:gridCol>
              </a:tblGrid>
              <a:tr h="240614">
                <a:tc rowSpan="2">
                  <a:txBody>
                    <a:bodyPr/>
                    <a:lstStyle/>
                    <a:p>
                      <a:pPr algn="ctr" rtl="0" fontAlgn="ctr"/>
                      <a:r>
                        <a:rPr lang="en-US" sz="900" b="1" i="0" u="none" strike="noStrike">
                          <a:solidFill>
                            <a:schemeClr val="tx1"/>
                          </a:solidFill>
                          <a:effectLst/>
                          <a:latin typeface="+mn-lt"/>
                        </a:rPr>
                        <a:t>Supply-Demand Ratio</a:t>
                      </a:r>
                    </a:p>
                    <a:p>
                      <a:pPr marL="0" marR="0" lvl="0" indent="0" algn="ctr" rtl="0">
                        <a:lnSpc>
                          <a:spcPct val="100000"/>
                        </a:lnSpc>
                        <a:spcBef>
                          <a:spcPts val="0"/>
                        </a:spcBef>
                        <a:spcAft>
                          <a:spcPts val="0"/>
                        </a:spcAft>
                        <a:buClrTx/>
                        <a:buSzTx/>
                        <a:buFontTx/>
                        <a:buNone/>
                      </a:pPr>
                      <a:r>
                        <a:rPr lang="en-US" sz="900" b="0" i="0" u="none" strike="noStrike">
                          <a:solidFill>
                            <a:schemeClr val="tx1"/>
                          </a:solidFill>
                          <a:effectLst/>
                          <a:latin typeface="+mn-lt"/>
                        </a:rPr>
                        <a:t>Based on Annual Demand</a:t>
                      </a:r>
                      <a:endParaRPr lang="en-US">
                        <a:solidFill>
                          <a:schemeClr val="tx1"/>
                        </a:solidFill>
                        <a:latin typeface="+mn-lt"/>
                      </a:endParaRPr>
                    </a:p>
                  </a:txBody>
                  <a:tcPr marL="7620" marR="7620" marT="762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tcPr>
                </a:tc>
                <a:tc>
                  <a:txBody>
                    <a:bodyPr/>
                    <a:lstStyle/>
                    <a:p>
                      <a:pPr algn="ctr" rtl="0" fontAlgn="ctr"/>
                      <a:r>
                        <a:rPr lang="en-US" sz="800" b="0" i="0" u="none" strike="noStrike">
                          <a:solidFill>
                            <a:schemeClr val="bg1"/>
                          </a:solidFill>
                          <a:effectLst/>
                          <a:latin typeface="+mn-lt"/>
                        </a:rPr>
                        <a:t>Very high</a:t>
                      </a:r>
                    </a:p>
                  </a:txBody>
                  <a:tcPr marL="7620" marR="7620" marT="762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solidFill>
                      <a:srgbClr val="4503FF"/>
                    </a:solidFill>
                  </a:tcPr>
                </a:tc>
                <a:tc>
                  <a:txBody>
                    <a:bodyPr/>
                    <a:lstStyle/>
                    <a:p>
                      <a:pPr algn="ctr" rtl="0" fontAlgn="ctr"/>
                      <a:r>
                        <a:rPr lang="en-US" sz="800" b="0" i="0" u="none" strike="noStrike">
                          <a:solidFill>
                            <a:schemeClr val="bg1"/>
                          </a:solidFill>
                          <a:effectLst/>
                          <a:latin typeface="+mn-lt"/>
                        </a:rPr>
                        <a:t>High</a:t>
                      </a:r>
                    </a:p>
                  </a:txBody>
                  <a:tcPr marL="7620" marR="7620" marT="762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solidFill>
                      <a:srgbClr val="6361FE"/>
                    </a:solidFill>
                  </a:tcPr>
                </a:tc>
                <a:tc>
                  <a:txBody>
                    <a:bodyPr/>
                    <a:lstStyle/>
                    <a:p>
                      <a:pPr algn="ctr" rtl="0" fontAlgn="ctr"/>
                      <a:r>
                        <a:rPr lang="en-US" sz="800" b="0" i="0" u="none" strike="noStrike">
                          <a:solidFill>
                            <a:srgbClr val="002050"/>
                          </a:solidFill>
                          <a:effectLst/>
                          <a:latin typeface="+mn-lt"/>
                        </a:rPr>
                        <a:t>Moderate</a:t>
                      </a:r>
                    </a:p>
                  </a:txBody>
                  <a:tcPr marL="7620" marR="7620" marT="762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solidFill>
                      <a:srgbClr val="ADBFFF"/>
                    </a:solidFill>
                  </a:tcPr>
                </a:tc>
                <a:tc>
                  <a:txBody>
                    <a:bodyPr/>
                    <a:lstStyle/>
                    <a:p>
                      <a:pPr algn="ctr" rtl="0" fontAlgn="ctr"/>
                      <a:r>
                        <a:rPr lang="en-US" sz="800" b="0" i="0" u="none" strike="noStrike">
                          <a:solidFill>
                            <a:srgbClr val="002050"/>
                          </a:solidFill>
                          <a:effectLst/>
                          <a:latin typeface="+mn-lt"/>
                        </a:rPr>
                        <a:t>Low</a:t>
                      </a:r>
                    </a:p>
                  </a:txBody>
                  <a:tcPr marL="7620" marR="7620" marT="762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solidFill>
                      <a:srgbClr val="9894D0"/>
                    </a:solidFill>
                  </a:tcPr>
                </a:tc>
                <a:tc>
                  <a:txBody>
                    <a:bodyPr/>
                    <a:lstStyle/>
                    <a:p>
                      <a:pPr algn="ctr" rtl="0" fontAlgn="ctr"/>
                      <a:r>
                        <a:rPr lang="en-US" sz="800" b="0" i="0" u="none" strike="noStrike">
                          <a:solidFill>
                            <a:srgbClr val="002050"/>
                          </a:solidFill>
                          <a:effectLst/>
                          <a:latin typeface="+mn-lt"/>
                        </a:rPr>
                        <a:t>Very low</a:t>
                      </a:r>
                    </a:p>
                  </a:txBody>
                  <a:tcPr marL="7620" marR="7620" marT="762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solidFill>
                      <a:srgbClr val="CDCFFF"/>
                    </a:solidFill>
                  </a:tcPr>
                </a:tc>
                <a:extLst>
                  <a:ext uri="{0D108BD9-81ED-4DB2-BD59-A6C34878D82A}">
                    <a16:rowId xmlns:a16="http://schemas.microsoft.com/office/drawing/2014/main" val="2604468115"/>
                  </a:ext>
                </a:extLst>
              </a:tr>
              <a:tr h="240614">
                <a:tc vMerge="1">
                  <a:txBody>
                    <a:bodyPr/>
                    <a:lstStyle/>
                    <a:p>
                      <a:pPr defTabSz="914400">
                        <a:tabLst/>
                        <a:defRPr/>
                      </a:pPr>
                      <a:endParaRPr lang="en-US" sz="900" b="0" i="0" u="none" strike="noStrike">
                        <a:solidFill>
                          <a:srgbClr val="002050"/>
                        </a:solidFill>
                        <a:effectLst/>
                        <a:latin typeface="+mn-lt"/>
                      </a:endParaRPr>
                    </a:p>
                  </a:txBody>
                  <a:tcPr marL="7620" marR="7620" marT="762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800" b="0">
                          <a:solidFill>
                            <a:schemeClr val="tx1"/>
                          </a:solidFill>
                          <a:effectLst/>
                          <a:latin typeface="+mn-lt"/>
                        </a:rPr>
                        <a:t>Over 30</a:t>
                      </a:r>
                    </a:p>
                  </a:txBody>
                  <a:tcPr marL="7620" marR="7620" marT="762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tcPr>
                </a:tc>
                <a:tc>
                  <a:txBody>
                    <a:bodyPr/>
                    <a:lstStyle/>
                    <a:p>
                      <a:pPr marL="0" marR="0" lvl="0" indent="0" algn="ctr">
                        <a:lnSpc>
                          <a:spcPct val="100000"/>
                        </a:lnSpc>
                        <a:spcBef>
                          <a:spcPts val="0"/>
                        </a:spcBef>
                        <a:spcAft>
                          <a:spcPts val="0"/>
                        </a:spcAft>
                        <a:buNone/>
                      </a:pPr>
                      <a:r>
                        <a:rPr lang="en-US" sz="800" b="0">
                          <a:solidFill>
                            <a:schemeClr val="tx1"/>
                          </a:solidFill>
                          <a:effectLst/>
                          <a:latin typeface="+mn-lt"/>
                        </a:rPr>
                        <a:t>21 to 30</a:t>
                      </a:r>
                    </a:p>
                  </a:txBody>
                  <a:tcPr marL="7620" marR="7620" marT="762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tcPr>
                </a:tc>
                <a:tc>
                  <a:txBody>
                    <a:bodyPr/>
                    <a:lstStyle/>
                    <a:p>
                      <a:pPr marL="0" marR="0" lvl="0" indent="0" algn="ctr">
                        <a:lnSpc>
                          <a:spcPct val="100000"/>
                        </a:lnSpc>
                        <a:spcBef>
                          <a:spcPts val="0"/>
                        </a:spcBef>
                        <a:spcAft>
                          <a:spcPts val="0"/>
                        </a:spcAft>
                        <a:buNone/>
                      </a:pPr>
                      <a:r>
                        <a:rPr lang="en-US" sz="800" b="0">
                          <a:solidFill>
                            <a:schemeClr val="tx1"/>
                          </a:solidFill>
                          <a:effectLst/>
                          <a:latin typeface="+mn-lt"/>
                        </a:rPr>
                        <a:t>11 to 20</a:t>
                      </a:r>
                    </a:p>
                  </a:txBody>
                  <a:tcPr marL="7620" marR="7620" marT="762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800" b="0">
                          <a:solidFill>
                            <a:schemeClr val="tx1"/>
                          </a:solidFill>
                          <a:effectLst/>
                          <a:latin typeface="+mn-lt"/>
                        </a:rPr>
                        <a:t>5 to 10</a:t>
                      </a:r>
                    </a:p>
                  </a:txBody>
                  <a:tcPr marL="7620" marR="7620" marT="762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tcPr>
                </a:tc>
                <a:tc>
                  <a:txBody>
                    <a:bodyPr/>
                    <a:lstStyle/>
                    <a:p>
                      <a:pPr algn="ctr" rtl="0" fontAlgn="ctr"/>
                      <a:r>
                        <a:rPr lang="en-US" sz="800" b="0" i="0" u="none" strike="noStrike">
                          <a:solidFill>
                            <a:schemeClr val="tx1"/>
                          </a:solidFill>
                          <a:effectLst/>
                          <a:latin typeface="+mn-lt"/>
                        </a:rPr>
                        <a:t>Less than 5</a:t>
                      </a:r>
                    </a:p>
                  </a:txBody>
                  <a:tcPr marL="7620" marR="7620" marT="762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tcPr>
                </a:tc>
                <a:extLst>
                  <a:ext uri="{0D108BD9-81ED-4DB2-BD59-A6C34878D82A}">
                    <a16:rowId xmlns:a16="http://schemas.microsoft.com/office/drawing/2014/main" val="2239615080"/>
                  </a:ext>
                </a:extLst>
              </a:tr>
            </a:tbl>
          </a:graphicData>
        </a:graphic>
      </p:graphicFrame>
      <p:graphicFrame>
        <p:nvGraphicFramePr>
          <p:cNvPr id="6" name="Chart 5">
            <a:extLst>
              <a:ext uri="{FF2B5EF4-FFF2-40B4-BE49-F238E27FC236}">
                <a16:creationId xmlns:a16="http://schemas.microsoft.com/office/drawing/2014/main" id="{120D283A-2B17-2F5E-F58F-ADFB97E14F5D}"/>
              </a:ext>
            </a:extLst>
          </p:cNvPr>
          <p:cNvGraphicFramePr/>
          <p:nvPr/>
        </p:nvGraphicFramePr>
        <p:xfrm>
          <a:off x="496404" y="1084759"/>
          <a:ext cx="11199192" cy="468848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308647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D19832-DB19-E421-3719-4B1D15D39A8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3EFA04-4103-82A5-402F-C34670BB5BEF}"/>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4F46690-C25B-4348-B0C0-019C781764AB}" type="slidenum">
              <a:rPr kumimoji="0" lang="en-US" sz="8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34</a:t>
            </a:fld>
            <a:endParaRPr kumimoji="0" lang="en-US" sz="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TextBox 15">
            <a:extLst>
              <a:ext uri="{FF2B5EF4-FFF2-40B4-BE49-F238E27FC236}">
                <a16:creationId xmlns:a16="http://schemas.microsoft.com/office/drawing/2014/main" id="{0AFBB467-6AA0-2339-41B8-5E4062D467C6}"/>
              </a:ext>
            </a:extLst>
          </p:cNvPr>
          <p:cNvSpPr txBox="1"/>
          <p:nvPr/>
        </p:nvSpPr>
        <p:spPr>
          <a:xfrm>
            <a:off x="631813" y="5944035"/>
            <a:ext cx="11381716" cy="707886"/>
          </a:xfrm>
          <a:prstGeom prst="rect">
            <a:avLst/>
          </a:prstGeom>
          <a:noFill/>
        </p:spPr>
        <p:txBody>
          <a:bodyPr wrap="square" lIns="91440" tIns="45720" rIns="91440" bIns="45720" rtlCol="0" anchor="t">
            <a:spAutoFit/>
          </a:bodyPr>
          <a:lstStyle/>
          <a:p>
            <a:pPr algn="l"/>
            <a:r>
              <a:rPr lang="en-IN" sz="800" b="1">
                <a:latin typeface="Inter"/>
                <a:ea typeface="Inter" panose="02000503000000020004" pitchFamily="2" charset="0"/>
              </a:rPr>
              <a:t>Notes:</a:t>
            </a:r>
          </a:p>
          <a:p>
            <a:pPr marL="171450" indent="-171450" algn="l">
              <a:buFont typeface="Arial" panose="020B0604020202020204" pitchFamily="34" charset="0"/>
              <a:buChar char="•"/>
            </a:pPr>
            <a:r>
              <a:rPr lang="en-US" sz="800">
                <a:latin typeface="Inter"/>
              </a:rPr>
              <a:t>Talent Demand is the number of jobs posted between October 2023 to September 2024 and has been rounded off to the nearest multiple of 5.</a:t>
            </a:r>
          </a:p>
          <a:p>
            <a:pPr marL="171450" indent="-171450" algn="l">
              <a:buFont typeface="Arial" panose="020B0604020202020204" pitchFamily="34" charset="0"/>
              <a:buChar char="•"/>
            </a:pPr>
            <a:r>
              <a:rPr lang="en-US" sz="800">
                <a:latin typeface="Inter"/>
              </a:rPr>
              <a:t>Supply-Demand Ratio is calculated as Talent Supply divided by Talent Demand and indicates the number of professionals available per job posting.</a:t>
            </a:r>
          </a:p>
          <a:p>
            <a:pPr marL="171450" indent="-171450" algn="l">
              <a:buFont typeface="Arial" panose="020B0604020202020204" pitchFamily="34" charset="0"/>
              <a:buChar char="•"/>
            </a:pPr>
            <a:r>
              <a:rPr lang="en-US" sz="800">
                <a:latin typeface="Inter"/>
              </a:rPr>
              <a:t>Confidence</a:t>
            </a:r>
            <a:r>
              <a:rPr lang="en-US" sz="800">
                <a:latin typeface="Inter"/>
                <a:ea typeface="Inter" panose="02000503000000020004" pitchFamily="2" charset="0"/>
              </a:rPr>
              <a:t> level for the data is 80%-85%</a:t>
            </a:r>
            <a:r>
              <a:rPr lang="en-US" sz="800">
                <a:latin typeface="Inter"/>
              </a:rPr>
              <a:t> </a:t>
            </a:r>
          </a:p>
          <a:p>
            <a:r>
              <a:rPr lang="en-US" sz="800" b="1">
                <a:latin typeface="Inter"/>
                <a:ea typeface="Inter" panose="02000503000000020004" pitchFamily="2" charset="0"/>
              </a:rPr>
              <a:t>Sources:</a:t>
            </a:r>
            <a:r>
              <a:rPr lang="en-US" sz="800">
                <a:latin typeface="Inter"/>
                <a:ea typeface="Inter" panose="02000503000000020004" pitchFamily="2" charset="0"/>
              </a:rPr>
              <a:t> Corporate career sites, Job boards, Staffing firms,</a:t>
            </a:r>
            <a:r>
              <a:rPr lang="en-US" sz="800">
                <a:latin typeface="Inter"/>
              </a:rPr>
              <a:t> </a:t>
            </a:r>
            <a:r>
              <a:rPr lang="en-US" sz="800">
                <a:latin typeface="Inter"/>
                <a:sym typeface="Arial"/>
              </a:rPr>
              <a:t>Talent Neuron Research and Analysis</a:t>
            </a:r>
            <a:endParaRPr lang="en-US" sz="800">
              <a:latin typeface="Inter"/>
            </a:endParaRPr>
          </a:p>
        </p:txBody>
      </p:sp>
      <p:sp>
        <p:nvSpPr>
          <p:cNvPr id="2" name="Text Placeholder 1">
            <a:extLst>
              <a:ext uri="{FF2B5EF4-FFF2-40B4-BE49-F238E27FC236}">
                <a16:creationId xmlns:a16="http://schemas.microsoft.com/office/drawing/2014/main" id="{4B4B719E-4C24-75CC-9C2A-419F11BA5C04}"/>
              </a:ext>
            </a:extLst>
          </p:cNvPr>
          <p:cNvSpPr>
            <a:spLocks noGrp="1"/>
          </p:cNvSpPr>
          <p:nvPr>
            <p:ph type="body" sz="quarter" idx="11"/>
          </p:nvPr>
        </p:nvSpPr>
        <p:spPr>
          <a:xfrm>
            <a:off x="641514" y="110613"/>
            <a:ext cx="11058766" cy="650932"/>
          </a:xfrm>
        </p:spPr>
        <p:txBody>
          <a:bodyPr/>
          <a:lstStyle/>
          <a:p>
            <a:pPr marR="0" lvl="0" fontAlgn="auto">
              <a:spcAft>
                <a:spcPts val="0"/>
              </a:spcAft>
              <a:buClrTx/>
              <a:buSzTx/>
              <a:tabLst/>
              <a:defRPr/>
            </a:pPr>
            <a:r>
              <a:rPr lang="en-US">
                <a:latin typeface="+mj-lt"/>
              </a:rPr>
              <a:t>Talent Demand by Role &amp; Location</a:t>
            </a:r>
          </a:p>
        </p:txBody>
      </p:sp>
      <p:graphicFrame>
        <p:nvGraphicFramePr>
          <p:cNvPr id="7" name="Table 6">
            <a:extLst>
              <a:ext uri="{FF2B5EF4-FFF2-40B4-BE49-F238E27FC236}">
                <a16:creationId xmlns:a16="http://schemas.microsoft.com/office/drawing/2014/main" id="{0A495846-47AE-C56F-D0D4-C748C0C92F73}"/>
              </a:ext>
            </a:extLst>
          </p:cNvPr>
          <p:cNvGraphicFramePr>
            <a:graphicFrameLocks noGrp="1"/>
          </p:cNvGraphicFramePr>
          <p:nvPr/>
        </p:nvGraphicFramePr>
        <p:xfrm>
          <a:off x="5905847" y="5625252"/>
          <a:ext cx="5981351" cy="481228"/>
        </p:xfrm>
        <a:graphic>
          <a:graphicData uri="http://schemas.openxmlformats.org/drawingml/2006/table">
            <a:tbl>
              <a:tblPr/>
              <a:tblGrid>
                <a:gridCol w="1246821">
                  <a:extLst>
                    <a:ext uri="{9D8B030D-6E8A-4147-A177-3AD203B41FA5}">
                      <a16:colId xmlns:a16="http://schemas.microsoft.com/office/drawing/2014/main" val="164087923"/>
                    </a:ext>
                  </a:extLst>
                </a:gridCol>
                <a:gridCol w="946906">
                  <a:extLst>
                    <a:ext uri="{9D8B030D-6E8A-4147-A177-3AD203B41FA5}">
                      <a16:colId xmlns:a16="http://schemas.microsoft.com/office/drawing/2014/main" val="3841622720"/>
                    </a:ext>
                  </a:extLst>
                </a:gridCol>
                <a:gridCol w="946906">
                  <a:extLst>
                    <a:ext uri="{9D8B030D-6E8A-4147-A177-3AD203B41FA5}">
                      <a16:colId xmlns:a16="http://schemas.microsoft.com/office/drawing/2014/main" val="2602292335"/>
                    </a:ext>
                  </a:extLst>
                </a:gridCol>
                <a:gridCol w="946906">
                  <a:extLst>
                    <a:ext uri="{9D8B030D-6E8A-4147-A177-3AD203B41FA5}">
                      <a16:colId xmlns:a16="http://schemas.microsoft.com/office/drawing/2014/main" val="1219195046"/>
                    </a:ext>
                  </a:extLst>
                </a:gridCol>
                <a:gridCol w="946906">
                  <a:extLst>
                    <a:ext uri="{9D8B030D-6E8A-4147-A177-3AD203B41FA5}">
                      <a16:colId xmlns:a16="http://schemas.microsoft.com/office/drawing/2014/main" val="1004248740"/>
                    </a:ext>
                  </a:extLst>
                </a:gridCol>
                <a:gridCol w="946906">
                  <a:extLst>
                    <a:ext uri="{9D8B030D-6E8A-4147-A177-3AD203B41FA5}">
                      <a16:colId xmlns:a16="http://schemas.microsoft.com/office/drawing/2014/main" val="3786379885"/>
                    </a:ext>
                  </a:extLst>
                </a:gridCol>
              </a:tblGrid>
              <a:tr h="240614">
                <a:tc rowSpan="2">
                  <a:txBody>
                    <a:bodyPr/>
                    <a:lstStyle/>
                    <a:p>
                      <a:pPr algn="ctr" rtl="0" fontAlgn="ctr"/>
                      <a:r>
                        <a:rPr lang="en-US" sz="900" b="1" i="0" u="none" strike="noStrike">
                          <a:solidFill>
                            <a:schemeClr val="tx1"/>
                          </a:solidFill>
                          <a:effectLst/>
                          <a:latin typeface="+mn-lt"/>
                        </a:rPr>
                        <a:t>Supply-Demand Ratio</a:t>
                      </a:r>
                    </a:p>
                    <a:p>
                      <a:pPr marL="0" marR="0" lvl="0" indent="0" algn="ctr" rtl="0">
                        <a:lnSpc>
                          <a:spcPct val="100000"/>
                        </a:lnSpc>
                        <a:spcBef>
                          <a:spcPts val="0"/>
                        </a:spcBef>
                        <a:spcAft>
                          <a:spcPts val="0"/>
                        </a:spcAft>
                        <a:buClrTx/>
                        <a:buSzTx/>
                        <a:buFontTx/>
                        <a:buNone/>
                      </a:pPr>
                      <a:r>
                        <a:rPr lang="en-US" sz="900" b="0" i="0" u="none" strike="noStrike">
                          <a:solidFill>
                            <a:schemeClr val="tx1"/>
                          </a:solidFill>
                          <a:effectLst/>
                          <a:latin typeface="+mn-lt"/>
                        </a:rPr>
                        <a:t>Based on Annual Demand</a:t>
                      </a:r>
                      <a:endParaRPr lang="en-US">
                        <a:solidFill>
                          <a:schemeClr val="tx1"/>
                        </a:solidFill>
                        <a:latin typeface="+mn-lt"/>
                      </a:endParaRPr>
                    </a:p>
                  </a:txBody>
                  <a:tcPr marL="7620" marR="7620" marT="762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tcPr>
                </a:tc>
                <a:tc>
                  <a:txBody>
                    <a:bodyPr/>
                    <a:lstStyle/>
                    <a:p>
                      <a:pPr algn="ctr" rtl="0" fontAlgn="ctr"/>
                      <a:r>
                        <a:rPr lang="en-US" sz="800" b="0" i="0" u="none" strike="noStrike">
                          <a:solidFill>
                            <a:schemeClr val="bg1"/>
                          </a:solidFill>
                          <a:effectLst/>
                          <a:latin typeface="+mn-lt"/>
                        </a:rPr>
                        <a:t>Very high</a:t>
                      </a:r>
                    </a:p>
                  </a:txBody>
                  <a:tcPr marL="7620" marR="7620" marT="762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solidFill>
                      <a:srgbClr val="4503FF"/>
                    </a:solidFill>
                  </a:tcPr>
                </a:tc>
                <a:tc>
                  <a:txBody>
                    <a:bodyPr/>
                    <a:lstStyle/>
                    <a:p>
                      <a:pPr algn="ctr" rtl="0" fontAlgn="ctr"/>
                      <a:r>
                        <a:rPr lang="en-US" sz="800" b="0" i="0" u="none" strike="noStrike">
                          <a:solidFill>
                            <a:schemeClr val="bg1"/>
                          </a:solidFill>
                          <a:effectLst/>
                          <a:latin typeface="+mn-lt"/>
                        </a:rPr>
                        <a:t>High</a:t>
                      </a:r>
                    </a:p>
                  </a:txBody>
                  <a:tcPr marL="7620" marR="7620" marT="762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solidFill>
                      <a:srgbClr val="6361FE"/>
                    </a:solidFill>
                  </a:tcPr>
                </a:tc>
                <a:tc>
                  <a:txBody>
                    <a:bodyPr/>
                    <a:lstStyle/>
                    <a:p>
                      <a:pPr algn="ctr" rtl="0" fontAlgn="ctr"/>
                      <a:r>
                        <a:rPr lang="en-US" sz="800" b="0" i="0" u="none" strike="noStrike">
                          <a:solidFill>
                            <a:srgbClr val="002050"/>
                          </a:solidFill>
                          <a:effectLst/>
                          <a:latin typeface="+mn-lt"/>
                        </a:rPr>
                        <a:t>Moderate</a:t>
                      </a:r>
                    </a:p>
                  </a:txBody>
                  <a:tcPr marL="7620" marR="7620" marT="762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solidFill>
                      <a:srgbClr val="ADBFFF"/>
                    </a:solidFill>
                  </a:tcPr>
                </a:tc>
                <a:tc>
                  <a:txBody>
                    <a:bodyPr/>
                    <a:lstStyle/>
                    <a:p>
                      <a:pPr algn="ctr" rtl="0" fontAlgn="ctr"/>
                      <a:r>
                        <a:rPr lang="en-US" sz="800" b="0" i="0" u="none" strike="noStrike">
                          <a:solidFill>
                            <a:srgbClr val="002050"/>
                          </a:solidFill>
                          <a:effectLst/>
                          <a:latin typeface="+mn-lt"/>
                        </a:rPr>
                        <a:t>Low</a:t>
                      </a:r>
                    </a:p>
                  </a:txBody>
                  <a:tcPr marL="7620" marR="7620" marT="762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solidFill>
                      <a:srgbClr val="9894D0"/>
                    </a:solidFill>
                  </a:tcPr>
                </a:tc>
                <a:tc>
                  <a:txBody>
                    <a:bodyPr/>
                    <a:lstStyle/>
                    <a:p>
                      <a:pPr algn="ctr" rtl="0" fontAlgn="ctr"/>
                      <a:r>
                        <a:rPr lang="en-US" sz="800" b="0" i="0" u="none" strike="noStrike">
                          <a:solidFill>
                            <a:srgbClr val="002050"/>
                          </a:solidFill>
                          <a:effectLst/>
                          <a:latin typeface="+mn-lt"/>
                        </a:rPr>
                        <a:t>Very low</a:t>
                      </a:r>
                    </a:p>
                  </a:txBody>
                  <a:tcPr marL="7620" marR="7620" marT="762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solidFill>
                      <a:srgbClr val="CDCFFF"/>
                    </a:solidFill>
                  </a:tcPr>
                </a:tc>
                <a:extLst>
                  <a:ext uri="{0D108BD9-81ED-4DB2-BD59-A6C34878D82A}">
                    <a16:rowId xmlns:a16="http://schemas.microsoft.com/office/drawing/2014/main" val="2604468115"/>
                  </a:ext>
                </a:extLst>
              </a:tr>
              <a:tr h="240614">
                <a:tc vMerge="1">
                  <a:txBody>
                    <a:bodyPr/>
                    <a:lstStyle/>
                    <a:p>
                      <a:pPr defTabSz="914400">
                        <a:tabLst/>
                        <a:defRPr/>
                      </a:pPr>
                      <a:endParaRPr lang="en-US" sz="900" b="0" i="0" u="none" strike="noStrike">
                        <a:solidFill>
                          <a:srgbClr val="002050"/>
                        </a:solidFill>
                        <a:effectLst/>
                        <a:latin typeface="+mn-lt"/>
                      </a:endParaRPr>
                    </a:p>
                  </a:txBody>
                  <a:tcPr marL="7620" marR="7620" marT="762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800" b="0">
                          <a:solidFill>
                            <a:schemeClr val="tx1"/>
                          </a:solidFill>
                          <a:effectLst/>
                          <a:latin typeface="+mn-lt"/>
                        </a:rPr>
                        <a:t>Over 30</a:t>
                      </a:r>
                    </a:p>
                  </a:txBody>
                  <a:tcPr marL="7620" marR="7620" marT="762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tcPr>
                </a:tc>
                <a:tc>
                  <a:txBody>
                    <a:bodyPr/>
                    <a:lstStyle/>
                    <a:p>
                      <a:pPr marL="0" marR="0" lvl="0" indent="0" algn="ctr">
                        <a:lnSpc>
                          <a:spcPct val="100000"/>
                        </a:lnSpc>
                        <a:spcBef>
                          <a:spcPts val="0"/>
                        </a:spcBef>
                        <a:spcAft>
                          <a:spcPts val="0"/>
                        </a:spcAft>
                        <a:buNone/>
                      </a:pPr>
                      <a:r>
                        <a:rPr lang="en-US" sz="800" b="0">
                          <a:solidFill>
                            <a:schemeClr val="tx1"/>
                          </a:solidFill>
                          <a:effectLst/>
                          <a:latin typeface="+mn-lt"/>
                        </a:rPr>
                        <a:t>21 to 30</a:t>
                      </a:r>
                    </a:p>
                  </a:txBody>
                  <a:tcPr marL="7620" marR="7620" marT="762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tcPr>
                </a:tc>
                <a:tc>
                  <a:txBody>
                    <a:bodyPr/>
                    <a:lstStyle/>
                    <a:p>
                      <a:pPr marL="0" marR="0" lvl="0" indent="0" algn="ctr">
                        <a:lnSpc>
                          <a:spcPct val="100000"/>
                        </a:lnSpc>
                        <a:spcBef>
                          <a:spcPts val="0"/>
                        </a:spcBef>
                        <a:spcAft>
                          <a:spcPts val="0"/>
                        </a:spcAft>
                        <a:buNone/>
                      </a:pPr>
                      <a:r>
                        <a:rPr lang="en-US" sz="800" b="0">
                          <a:solidFill>
                            <a:schemeClr val="tx1"/>
                          </a:solidFill>
                          <a:effectLst/>
                          <a:latin typeface="+mn-lt"/>
                        </a:rPr>
                        <a:t>11 to 20</a:t>
                      </a:r>
                    </a:p>
                  </a:txBody>
                  <a:tcPr marL="7620" marR="7620" marT="762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800" b="0">
                          <a:solidFill>
                            <a:schemeClr val="tx1"/>
                          </a:solidFill>
                          <a:effectLst/>
                          <a:latin typeface="+mn-lt"/>
                        </a:rPr>
                        <a:t>5 to 10</a:t>
                      </a:r>
                    </a:p>
                  </a:txBody>
                  <a:tcPr marL="7620" marR="7620" marT="762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tcPr>
                </a:tc>
                <a:tc>
                  <a:txBody>
                    <a:bodyPr/>
                    <a:lstStyle/>
                    <a:p>
                      <a:pPr algn="ctr" rtl="0" fontAlgn="ctr"/>
                      <a:r>
                        <a:rPr lang="en-US" sz="800" b="0" i="0" u="none" strike="noStrike">
                          <a:solidFill>
                            <a:schemeClr val="tx1"/>
                          </a:solidFill>
                          <a:effectLst/>
                          <a:latin typeface="+mn-lt"/>
                        </a:rPr>
                        <a:t>Less than 5</a:t>
                      </a:r>
                    </a:p>
                  </a:txBody>
                  <a:tcPr marL="7620" marR="7620" marT="762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tcPr>
                </a:tc>
                <a:extLst>
                  <a:ext uri="{0D108BD9-81ED-4DB2-BD59-A6C34878D82A}">
                    <a16:rowId xmlns:a16="http://schemas.microsoft.com/office/drawing/2014/main" val="2239615080"/>
                  </a:ext>
                </a:extLst>
              </a:tr>
            </a:tbl>
          </a:graphicData>
        </a:graphic>
      </p:graphicFrame>
      <p:graphicFrame>
        <p:nvGraphicFramePr>
          <p:cNvPr id="6" name="Table 5">
            <a:extLst>
              <a:ext uri="{FF2B5EF4-FFF2-40B4-BE49-F238E27FC236}">
                <a16:creationId xmlns:a16="http://schemas.microsoft.com/office/drawing/2014/main" id="{CC54FB9E-90C6-D964-9085-B71B158A382F}"/>
              </a:ext>
            </a:extLst>
          </p:cNvPr>
          <p:cNvGraphicFramePr>
            <a:graphicFrameLocks noGrp="1"/>
          </p:cNvGraphicFramePr>
          <p:nvPr/>
        </p:nvGraphicFramePr>
        <p:xfrm>
          <a:off x="776992" y="742662"/>
          <a:ext cx="10923288" cy="4790048"/>
        </p:xfrm>
        <a:graphic>
          <a:graphicData uri="http://schemas.openxmlformats.org/drawingml/2006/table">
            <a:tbl>
              <a:tblPr/>
              <a:tblGrid>
                <a:gridCol w="1747725">
                  <a:extLst>
                    <a:ext uri="{9D8B030D-6E8A-4147-A177-3AD203B41FA5}">
                      <a16:colId xmlns:a16="http://schemas.microsoft.com/office/drawing/2014/main" val="20000"/>
                    </a:ext>
                  </a:extLst>
                </a:gridCol>
                <a:gridCol w="1019507">
                  <a:extLst>
                    <a:ext uri="{9D8B030D-6E8A-4147-A177-3AD203B41FA5}">
                      <a16:colId xmlns:a16="http://schemas.microsoft.com/office/drawing/2014/main" val="786741323"/>
                    </a:ext>
                  </a:extLst>
                </a:gridCol>
                <a:gridCol w="1019507">
                  <a:extLst>
                    <a:ext uri="{9D8B030D-6E8A-4147-A177-3AD203B41FA5}">
                      <a16:colId xmlns:a16="http://schemas.microsoft.com/office/drawing/2014/main" val="343210259"/>
                    </a:ext>
                  </a:extLst>
                </a:gridCol>
                <a:gridCol w="1019507">
                  <a:extLst>
                    <a:ext uri="{9D8B030D-6E8A-4147-A177-3AD203B41FA5}">
                      <a16:colId xmlns:a16="http://schemas.microsoft.com/office/drawing/2014/main" val="20002"/>
                    </a:ext>
                  </a:extLst>
                </a:gridCol>
                <a:gridCol w="1019507">
                  <a:extLst>
                    <a:ext uri="{9D8B030D-6E8A-4147-A177-3AD203B41FA5}">
                      <a16:colId xmlns:a16="http://schemas.microsoft.com/office/drawing/2014/main" val="3769935830"/>
                    </a:ext>
                  </a:extLst>
                </a:gridCol>
                <a:gridCol w="1019507">
                  <a:extLst>
                    <a:ext uri="{9D8B030D-6E8A-4147-A177-3AD203B41FA5}">
                      <a16:colId xmlns:a16="http://schemas.microsoft.com/office/drawing/2014/main" val="2185158968"/>
                    </a:ext>
                  </a:extLst>
                </a:gridCol>
                <a:gridCol w="1019507">
                  <a:extLst>
                    <a:ext uri="{9D8B030D-6E8A-4147-A177-3AD203B41FA5}">
                      <a16:colId xmlns:a16="http://schemas.microsoft.com/office/drawing/2014/main" val="3913412415"/>
                    </a:ext>
                  </a:extLst>
                </a:gridCol>
                <a:gridCol w="1019507">
                  <a:extLst>
                    <a:ext uri="{9D8B030D-6E8A-4147-A177-3AD203B41FA5}">
                      <a16:colId xmlns:a16="http://schemas.microsoft.com/office/drawing/2014/main" val="3101274241"/>
                    </a:ext>
                  </a:extLst>
                </a:gridCol>
                <a:gridCol w="1019507">
                  <a:extLst>
                    <a:ext uri="{9D8B030D-6E8A-4147-A177-3AD203B41FA5}">
                      <a16:colId xmlns:a16="http://schemas.microsoft.com/office/drawing/2014/main" val="2620204338"/>
                    </a:ext>
                  </a:extLst>
                </a:gridCol>
                <a:gridCol w="1019507">
                  <a:extLst>
                    <a:ext uri="{9D8B030D-6E8A-4147-A177-3AD203B41FA5}">
                      <a16:colId xmlns:a16="http://schemas.microsoft.com/office/drawing/2014/main" val="1341991698"/>
                    </a:ext>
                  </a:extLst>
                </a:gridCol>
              </a:tblGrid>
              <a:tr h="1194651">
                <a:tc>
                  <a:txBody>
                    <a:bodyPr/>
                    <a:lstStyle/>
                    <a:p>
                      <a:pPr marL="53975" indent="0" algn="l" rtl="0" fontAlgn="b"/>
                      <a:r>
                        <a:rPr lang="en-US" sz="1200" b="1" i="0" u="none" strike="noStrike" kern="1200">
                          <a:solidFill>
                            <a:schemeClr val="bg1"/>
                          </a:solidFill>
                          <a:effectLst/>
                          <a:latin typeface="+mn-lt"/>
                          <a:ea typeface="+mn-ea"/>
                          <a:cs typeface="+mn-cs"/>
                        </a:rPr>
                        <a:t>Location</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2856"/>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53975" indent="0" algn="ctr" rtl="0" fontAlgn="b"/>
                      <a:r>
                        <a:rPr lang="en-US" sz="1200" b="1" i="0" u="none" strike="noStrike" kern="1200">
                          <a:solidFill>
                            <a:schemeClr val="bg1"/>
                          </a:solidFill>
                          <a:effectLst/>
                          <a:latin typeface="+mn-lt"/>
                          <a:ea typeface="+mn-ea"/>
                          <a:cs typeface="+mn-cs"/>
                        </a:rPr>
                        <a:t>Role 1: Commercial</a:t>
                      </a:r>
                    </a:p>
                  </a:txBody>
                  <a:tcPr marT="91440" marB="91440" anchor="ctr">
                    <a:lnL w="12700" cap="flat" cmpd="sng" algn="ctr">
                      <a:no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53975" indent="0" algn="ctr" rtl="0" fontAlgn="b"/>
                      <a:r>
                        <a:rPr lang="en-US" sz="1200" b="1" i="0" u="none" strike="noStrike" kern="1200">
                          <a:solidFill>
                            <a:schemeClr val="bg1"/>
                          </a:solidFill>
                          <a:effectLst/>
                          <a:latin typeface="+mn-lt"/>
                          <a:ea typeface="+mn-ea"/>
                          <a:cs typeface="+mn-cs"/>
                        </a:rPr>
                        <a:t>S-D Ratio</a:t>
                      </a:r>
                    </a:p>
                  </a:txBody>
                  <a:tcPr marT="91440" marB="9144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53975" indent="0" algn="ctr" rtl="0" fontAlgn="b"/>
                      <a:r>
                        <a:rPr lang="en-US" sz="1200" b="1" i="0" u="none" strike="noStrike" kern="1200">
                          <a:solidFill>
                            <a:schemeClr val="bg1"/>
                          </a:solidFill>
                          <a:effectLst/>
                          <a:latin typeface="+mn-lt"/>
                          <a:ea typeface="+mn-ea"/>
                          <a:cs typeface="+mn-cs"/>
                        </a:rPr>
                        <a:t>Role 2: Shopper Marketing​</a:t>
                      </a:r>
                    </a:p>
                  </a:txBody>
                  <a:tcPr marT="91440" marB="9144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53975" marR="0" lvl="0" indent="0" algn="ctr" defTabSz="914400" rtl="0" eaLnBrk="1" fontAlgn="b" latinLnBrk="0" hangingPunct="1">
                        <a:lnSpc>
                          <a:spcPct val="100000"/>
                        </a:lnSpc>
                        <a:spcBef>
                          <a:spcPts val="0"/>
                        </a:spcBef>
                        <a:spcAft>
                          <a:spcPts val="0"/>
                        </a:spcAft>
                        <a:buClrTx/>
                        <a:buSzTx/>
                        <a:buFontTx/>
                        <a:buNone/>
                        <a:tabLst/>
                        <a:defRPr/>
                      </a:pPr>
                      <a:r>
                        <a:rPr lang="en-US" sz="1200" b="1" i="0" u="none" strike="noStrike" kern="1200">
                          <a:solidFill>
                            <a:schemeClr val="bg1"/>
                          </a:solidFill>
                          <a:effectLst/>
                          <a:latin typeface="+mn-lt"/>
                          <a:ea typeface="+mn-ea"/>
                          <a:cs typeface="+mn-cs"/>
                        </a:rPr>
                        <a:t>S-D Ratio</a:t>
                      </a:r>
                    </a:p>
                  </a:txBody>
                  <a:tcPr marT="91440" marB="9144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53975" marR="0" lvl="0" indent="0" algn="ctr" defTabSz="914400" rtl="0" eaLnBrk="1" fontAlgn="b" latinLnBrk="0" hangingPunct="1">
                        <a:lnSpc>
                          <a:spcPct val="100000"/>
                        </a:lnSpc>
                        <a:spcBef>
                          <a:spcPts val="0"/>
                        </a:spcBef>
                        <a:spcAft>
                          <a:spcPts val="0"/>
                        </a:spcAft>
                        <a:buClrTx/>
                        <a:buSzTx/>
                        <a:buFontTx/>
                        <a:buNone/>
                        <a:tabLst/>
                        <a:defRPr/>
                      </a:pPr>
                      <a:r>
                        <a:rPr lang="en-US" sz="1200" b="1" i="0" u="none" strike="noStrike" kern="1200">
                          <a:solidFill>
                            <a:schemeClr val="bg1"/>
                          </a:solidFill>
                          <a:effectLst/>
                          <a:latin typeface="+mn-lt"/>
                          <a:ea typeface="+mn-ea"/>
                          <a:cs typeface="+mn-cs"/>
                        </a:rPr>
                        <a:t>Role 3:Insights​</a:t>
                      </a:r>
                    </a:p>
                  </a:txBody>
                  <a:tcPr marT="91440" marB="9144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53975" marR="0" lvl="0" indent="0" algn="ctr" defTabSz="914400" rtl="0" eaLnBrk="1" fontAlgn="b" latinLnBrk="0" hangingPunct="1">
                        <a:lnSpc>
                          <a:spcPct val="100000"/>
                        </a:lnSpc>
                        <a:spcBef>
                          <a:spcPts val="0"/>
                        </a:spcBef>
                        <a:spcAft>
                          <a:spcPts val="0"/>
                        </a:spcAft>
                        <a:buClrTx/>
                        <a:buSzTx/>
                        <a:buFontTx/>
                        <a:buNone/>
                        <a:tabLst/>
                        <a:defRPr/>
                      </a:pPr>
                      <a:r>
                        <a:rPr lang="en-US" sz="1200" b="1" i="0" u="none" strike="noStrike" kern="1200">
                          <a:solidFill>
                            <a:schemeClr val="bg1"/>
                          </a:solidFill>
                          <a:effectLst/>
                          <a:latin typeface="+mn-lt"/>
                          <a:ea typeface="+mn-ea"/>
                          <a:cs typeface="+mn-cs"/>
                        </a:rPr>
                        <a:t>S-D Ratio</a:t>
                      </a:r>
                    </a:p>
                  </a:txBody>
                  <a:tcPr marT="91440" marB="9144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53975" marR="0" lvl="0" indent="0" algn="ctr" defTabSz="914400" rtl="0" eaLnBrk="1" fontAlgn="b" latinLnBrk="0" hangingPunct="1">
                        <a:lnSpc>
                          <a:spcPct val="100000"/>
                        </a:lnSpc>
                        <a:spcBef>
                          <a:spcPts val="0"/>
                        </a:spcBef>
                        <a:spcAft>
                          <a:spcPts val="0"/>
                        </a:spcAft>
                        <a:buClrTx/>
                        <a:buSzTx/>
                        <a:buFontTx/>
                        <a:buNone/>
                        <a:tabLst/>
                        <a:defRPr/>
                      </a:pPr>
                      <a:r>
                        <a:rPr lang="en-US" sz="1200" b="1" i="0" u="none" strike="noStrike" kern="1200">
                          <a:solidFill>
                            <a:schemeClr val="bg1"/>
                          </a:solidFill>
                          <a:effectLst/>
                          <a:latin typeface="+mn-lt"/>
                          <a:ea typeface="+mn-ea"/>
                          <a:cs typeface="+mn-cs"/>
                        </a:rPr>
                        <a:t>Role 4: In-Store Retail Management (Director, Retail)</a:t>
                      </a:r>
                    </a:p>
                  </a:txBody>
                  <a:tcPr marT="91440" marB="9144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53975" marR="0" lvl="0" indent="0" algn="ctr" defTabSz="914400" rtl="0" eaLnBrk="1" fontAlgn="b" latinLnBrk="0" hangingPunct="1">
                        <a:lnSpc>
                          <a:spcPct val="100000"/>
                        </a:lnSpc>
                        <a:spcBef>
                          <a:spcPts val="0"/>
                        </a:spcBef>
                        <a:spcAft>
                          <a:spcPts val="0"/>
                        </a:spcAft>
                        <a:buClrTx/>
                        <a:buSzTx/>
                        <a:buFontTx/>
                        <a:buNone/>
                        <a:tabLst/>
                        <a:defRPr/>
                      </a:pPr>
                      <a:r>
                        <a:rPr lang="en-US" sz="1200" b="1" i="0" u="none" strike="noStrike" kern="1200">
                          <a:solidFill>
                            <a:schemeClr val="bg1"/>
                          </a:solidFill>
                          <a:effectLst/>
                          <a:latin typeface="+mn-lt"/>
                          <a:ea typeface="+mn-ea"/>
                          <a:cs typeface="+mn-cs"/>
                        </a:rPr>
                        <a:t>S-D Ratio</a:t>
                      </a:r>
                    </a:p>
                  </a:txBody>
                  <a:tcPr marT="91440" marB="9144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53975" indent="0" algn="ctr" rtl="0" fontAlgn="b"/>
                      <a:r>
                        <a:rPr lang="en-US" sz="1200" b="1" i="0" u="none" strike="noStrike" kern="1200">
                          <a:solidFill>
                            <a:schemeClr val="bg1"/>
                          </a:solidFill>
                          <a:effectLst/>
                          <a:latin typeface="+mn-lt"/>
                          <a:ea typeface="+mn-ea"/>
                          <a:cs typeface="+mn-cs"/>
                        </a:rPr>
                        <a:t>Role 5: Brand Manager</a:t>
                      </a:r>
                    </a:p>
                  </a:txBody>
                  <a:tcPr marT="91440" marB="9144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7"/>
                  </a:ext>
                </a:extLst>
              </a:tr>
              <a:tr h="688187">
                <a:tc>
                  <a:txBody>
                    <a:bodyPr/>
                    <a:lstStyle/>
                    <a:p>
                      <a:pPr lvl="0" algn="l" rtl="0">
                        <a:lnSpc>
                          <a:spcPts val="1350"/>
                        </a:lnSpc>
                        <a:buNone/>
                      </a:pPr>
                      <a:r>
                        <a:rPr lang="en-US" sz="1200" b="1" i="0" u="none" strike="noStrike">
                          <a:solidFill>
                            <a:srgbClr val="000000"/>
                          </a:solidFill>
                          <a:effectLst/>
                          <a:latin typeface="Inter"/>
                        </a:rPr>
                        <a:t>New York-Newark-Jersey City</a:t>
                      </a:r>
                      <a:r>
                        <a:rPr lang="en-US" sz="1200" b="0" i="0">
                          <a:solidFill>
                            <a:srgbClr val="000000"/>
                          </a:solidFill>
                          <a:effectLst/>
                          <a:latin typeface="Inter"/>
                        </a:rPr>
                        <a:t>​</a:t>
                      </a:r>
                      <a:endParaRPr lang="en-US" sz="1200" b="0" i="0" u="none" strike="noStrike">
                        <a:solidFill>
                          <a:srgbClr val="000000"/>
                        </a:solidFill>
                        <a:effectLst/>
                        <a:latin typeface="+mn-lt"/>
                        <a:cs typeface="Arial" panose="020B0604020202020204" pitchFamily="34" charset="0"/>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ase">
                        <a:lnSpc>
                          <a:spcPts val="1275"/>
                        </a:lnSpc>
                        <a:buNone/>
                      </a:pPr>
                      <a:r>
                        <a:rPr lang="en-US" sz="1200" b="0" i="0" u="none" strike="noStrike">
                          <a:solidFill>
                            <a:srgbClr val="000000"/>
                          </a:solidFill>
                          <a:effectLst/>
                          <a:latin typeface="Inter" panose="02000503000000020004" pitchFamily="2" charset="0"/>
                        </a:rPr>
                        <a:t>440</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200" b="0" i="0" u="none" strike="noStrike">
                          <a:solidFill>
                            <a:srgbClr val="000000"/>
                          </a:solidFill>
                          <a:effectLst/>
                          <a:latin typeface="Inter" panose="02000503000000020004" pitchFamily="2" charset="0"/>
                        </a:rPr>
                        <a:t>5</a:t>
                      </a:r>
                    </a:p>
                  </a:txBody>
                  <a:tcPr marL="6350" marR="6350" marT="635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rgbClr val="CDCFFF"/>
                    </a:solidFill>
                  </a:tcPr>
                </a:tc>
                <a:tc>
                  <a:txBody>
                    <a:bodyPr/>
                    <a:lstStyle/>
                    <a:p>
                      <a:pPr algn="ctr" rtl="0" fontAlgn="base">
                        <a:lnSpc>
                          <a:spcPts val="1275"/>
                        </a:lnSpc>
                        <a:buNone/>
                      </a:pPr>
                      <a:r>
                        <a:rPr lang="en-US" sz="1200" b="0" i="0" u="none" strike="noStrike">
                          <a:solidFill>
                            <a:srgbClr val="000000"/>
                          </a:solidFill>
                          <a:effectLst/>
                          <a:latin typeface="Inter" panose="02000503000000020004" pitchFamily="2" charset="0"/>
                        </a:rPr>
                        <a:t>120</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200" b="0" i="0" u="none" strike="noStrike">
                          <a:solidFill>
                            <a:srgbClr val="000000"/>
                          </a:solidFill>
                          <a:effectLst/>
                          <a:latin typeface="Inter" panose="02000503000000020004" pitchFamily="2" charset="0"/>
                        </a:rPr>
                        <a:t>6</a:t>
                      </a:r>
                    </a:p>
                  </a:txBody>
                  <a:tcPr marL="6350" marR="6350" marT="635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rgbClr val="9894D0"/>
                    </a:solidFill>
                  </a:tcPr>
                </a:tc>
                <a:tc>
                  <a:txBody>
                    <a:bodyPr/>
                    <a:lstStyle/>
                    <a:p>
                      <a:pPr algn="ctr" rtl="0" fontAlgn="base">
                        <a:lnSpc>
                          <a:spcPts val="1275"/>
                        </a:lnSpc>
                        <a:buNone/>
                      </a:pPr>
                      <a:r>
                        <a:rPr lang="en-US" sz="1200" b="0" i="0" u="none" strike="noStrike">
                          <a:solidFill>
                            <a:srgbClr val="000000"/>
                          </a:solidFill>
                          <a:effectLst/>
                          <a:latin typeface="Inter" panose="02000503000000020004" pitchFamily="2" charset="0"/>
                        </a:rPr>
                        <a:t>1,100</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200" b="0" i="0" u="none" strike="noStrike">
                          <a:solidFill>
                            <a:srgbClr val="000000"/>
                          </a:solidFill>
                          <a:effectLst/>
                          <a:latin typeface="Inter" panose="02000503000000020004" pitchFamily="2" charset="0"/>
                        </a:rPr>
                        <a:t>7</a:t>
                      </a:r>
                    </a:p>
                  </a:txBody>
                  <a:tcPr marL="6350" marR="6350" marT="635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rgbClr val="9894D0"/>
                    </a:solidFill>
                  </a:tcPr>
                </a:tc>
                <a:tc>
                  <a:txBody>
                    <a:bodyPr/>
                    <a:lstStyle/>
                    <a:p>
                      <a:pPr algn="ctr" rtl="0" fontAlgn="base">
                        <a:lnSpc>
                          <a:spcPts val="1275"/>
                        </a:lnSpc>
                        <a:buNone/>
                      </a:pPr>
                      <a:r>
                        <a:rPr lang="en-US" sz="1200" b="0" i="0" u="none" strike="noStrike">
                          <a:solidFill>
                            <a:srgbClr val="000000"/>
                          </a:solidFill>
                          <a:effectLst/>
                          <a:latin typeface="Inter" panose="02000503000000020004" pitchFamily="2" charset="0"/>
                        </a:rPr>
                        <a:t>70</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1200" b="0" i="0" u="none" strike="noStrike" kern="1200">
                          <a:solidFill>
                            <a:srgbClr val="000000"/>
                          </a:solidFill>
                          <a:effectLst/>
                          <a:latin typeface="Inter" panose="02000503000000020004" pitchFamily="2" charset="0"/>
                          <a:ea typeface="+mn-ea"/>
                          <a:cs typeface="+mn-cs"/>
                        </a:rPr>
                        <a:t>5</a:t>
                      </a:r>
                    </a:p>
                  </a:txBody>
                  <a:tcPr marL="6350" marR="6350" marT="635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rgbClr val="CDCFFF"/>
                    </a:solidFill>
                  </a:tcPr>
                </a:tc>
                <a:tc>
                  <a:txBody>
                    <a:bodyPr/>
                    <a:lstStyle/>
                    <a:p>
                      <a:pPr algn="ctr" rtl="0" fontAlgn="base">
                        <a:lnSpc>
                          <a:spcPts val="1275"/>
                        </a:lnSpc>
                        <a:buNone/>
                      </a:pPr>
                      <a:r>
                        <a:rPr lang="en-US" sz="1200" b="0" i="0" u="none" strike="noStrike">
                          <a:solidFill>
                            <a:srgbClr val="000000"/>
                          </a:solidFill>
                          <a:effectLst/>
                          <a:latin typeface="Inter" panose="02000503000000020004" pitchFamily="2" charset="0"/>
                        </a:rPr>
                        <a:t>1,000</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88187">
                <a:tc>
                  <a:txBody>
                    <a:bodyPr/>
                    <a:lstStyle/>
                    <a:p>
                      <a:pPr lvl="0" algn="l" defTabSz="914400" rtl="0">
                        <a:lnSpc>
                          <a:spcPts val="1350"/>
                        </a:lnSpc>
                        <a:buNone/>
                        <a:tabLst/>
                        <a:defRPr/>
                      </a:pPr>
                      <a:r>
                        <a:rPr lang="en-US" sz="1200" b="1" i="0" u="none" strike="noStrike">
                          <a:solidFill>
                            <a:srgbClr val="000000"/>
                          </a:solidFill>
                          <a:effectLst/>
                          <a:latin typeface="Inter"/>
                        </a:rPr>
                        <a:t>Seattle-Tacoma-Bellevue</a:t>
                      </a:r>
                      <a:r>
                        <a:rPr lang="en-US" sz="1200" b="0" i="0">
                          <a:solidFill>
                            <a:srgbClr val="000000"/>
                          </a:solidFill>
                          <a:effectLst/>
                          <a:latin typeface="Inter"/>
                        </a:rPr>
                        <a:t>​</a:t>
                      </a:r>
                      <a:endParaRPr kumimoji="0" lang="en-US" sz="1200" b="0" i="0" u="none" strike="noStrike" kern="1200" cap="none" spc="0" normalizeH="0" baseline="0" noProof="0">
                        <a:ln>
                          <a:noFill/>
                        </a:ln>
                        <a:solidFill>
                          <a:srgbClr val="000000"/>
                        </a:solidFill>
                        <a:effectLst/>
                        <a:uLnTx/>
                        <a:uFillTx/>
                        <a:latin typeface="Inter"/>
                        <a:ea typeface="+mn-ea"/>
                        <a:cs typeface="Arial" panose="020B0604020202020204" pitchFamily="34" charset="0"/>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ase">
                        <a:lnSpc>
                          <a:spcPts val="1275"/>
                        </a:lnSpc>
                        <a:buNone/>
                      </a:pPr>
                      <a:r>
                        <a:rPr lang="en-US" sz="1200" b="0" i="0" u="none" strike="noStrike">
                          <a:solidFill>
                            <a:srgbClr val="000000"/>
                          </a:solidFill>
                          <a:effectLst/>
                          <a:latin typeface="Inter" panose="02000503000000020004" pitchFamily="2" charset="0"/>
                        </a:rPr>
                        <a:t>190</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200" b="0" i="0" u="none" strike="noStrike">
                          <a:solidFill>
                            <a:srgbClr val="000000"/>
                          </a:solidFill>
                          <a:effectLst/>
                          <a:latin typeface="Inter" panose="02000503000000020004" pitchFamily="2" charset="0"/>
                        </a:rPr>
                        <a:t>4</a:t>
                      </a:r>
                    </a:p>
                  </a:txBody>
                  <a:tcPr marL="6350" marR="6350" marT="635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rgbClr val="CDCFFF"/>
                    </a:solidFill>
                  </a:tcPr>
                </a:tc>
                <a:tc>
                  <a:txBody>
                    <a:bodyPr/>
                    <a:lstStyle/>
                    <a:p>
                      <a:pPr algn="ctr" rtl="0" fontAlgn="base">
                        <a:lnSpc>
                          <a:spcPts val="1275"/>
                        </a:lnSpc>
                        <a:buNone/>
                      </a:pPr>
                      <a:r>
                        <a:rPr lang="en-US" sz="1200" b="0" i="0" u="none" strike="noStrike">
                          <a:solidFill>
                            <a:srgbClr val="000000"/>
                          </a:solidFill>
                          <a:effectLst/>
                          <a:latin typeface="Inter" panose="02000503000000020004" pitchFamily="2" charset="0"/>
                        </a:rPr>
                        <a:t>70</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200" b="0" i="0" u="none" strike="noStrike">
                          <a:solidFill>
                            <a:srgbClr val="000000"/>
                          </a:solidFill>
                          <a:effectLst/>
                          <a:latin typeface="Inter" panose="02000503000000020004" pitchFamily="2" charset="0"/>
                        </a:rPr>
                        <a:t>5</a:t>
                      </a:r>
                    </a:p>
                  </a:txBody>
                  <a:tcPr marL="6350" marR="6350" marT="635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rgbClr val="9894D0"/>
                    </a:solidFill>
                  </a:tcPr>
                </a:tc>
                <a:tc>
                  <a:txBody>
                    <a:bodyPr/>
                    <a:lstStyle/>
                    <a:p>
                      <a:pPr algn="ctr" rtl="0" fontAlgn="base">
                        <a:lnSpc>
                          <a:spcPts val="1275"/>
                        </a:lnSpc>
                        <a:buNone/>
                      </a:pPr>
                      <a:r>
                        <a:rPr lang="en-US" sz="1200" b="0" i="0" u="none" strike="noStrike">
                          <a:solidFill>
                            <a:srgbClr val="000000"/>
                          </a:solidFill>
                          <a:effectLst/>
                          <a:latin typeface="Inter" panose="02000503000000020004" pitchFamily="2" charset="0"/>
                        </a:rPr>
                        <a:t>150</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200" b="0" i="0" u="none" strike="noStrike">
                          <a:solidFill>
                            <a:srgbClr val="000000"/>
                          </a:solidFill>
                          <a:effectLst/>
                          <a:latin typeface="Inter" panose="02000503000000020004" pitchFamily="2" charset="0"/>
                        </a:rPr>
                        <a:t>13</a:t>
                      </a:r>
                    </a:p>
                  </a:txBody>
                  <a:tcPr marL="6350" marR="6350" marT="635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rgbClr val="ADBFFF"/>
                    </a:solidFill>
                  </a:tcPr>
                </a:tc>
                <a:tc>
                  <a:txBody>
                    <a:bodyPr/>
                    <a:lstStyle/>
                    <a:p>
                      <a:pPr algn="ctr" rtl="0" fontAlgn="base">
                        <a:lnSpc>
                          <a:spcPts val="1275"/>
                        </a:lnSpc>
                        <a:buNone/>
                      </a:pPr>
                      <a:r>
                        <a:rPr lang="en-US" sz="1200" b="0" i="0" u="none" strike="noStrike">
                          <a:solidFill>
                            <a:srgbClr val="000000"/>
                          </a:solidFill>
                          <a:effectLst/>
                          <a:latin typeface="Inter" panose="02000503000000020004" pitchFamily="2" charset="0"/>
                        </a:rPr>
                        <a:t>20</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1200" b="0" i="0" u="none" strike="noStrike" kern="1200">
                          <a:solidFill>
                            <a:srgbClr val="000000"/>
                          </a:solidFill>
                          <a:effectLst/>
                          <a:latin typeface="Inter" panose="02000503000000020004" pitchFamily="2" charset="0"/>
                          <a:ea typeface="+mn-ea"/>
                          <a:cs typeface="+mn-cs"/>
                        </a:rPr>
                        <a:t>3</a:t>
                      </a:r>
                    </a:p>
                  </a:txBody>
                  <a:tcPr marL="6350" marR="6350" marT="635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rgbClr val="CDCFFF"/>
                    </a:solidFill>
                  </a:tcPr>
                </a:tc>
                <a:tc>
                  <a:txBody>
                    <a:bodyPr/>
                    <a:lstStyle/>
                    <a:p>
                      <a:pPr algn="ctr" rtl="0" fontAlgn="base">
                        <a:lnSpc>
                          <a:spcPts val="1275"/>
                        </a:lnSpc>
                        <a:buNone/>
                      </a:pPr>
                      <a:r>
                        <a:rPr lang="en-US" sz="1200" b="0" i="0" u="none" strike="noStrike">
                          <a:solidFill>
                            <a:srgbClr val="000000"/>
                          </a:solidFill>
                          <a:effectLst/>
                          <a:latin typeface="Inter" panose="02000503000000020004" pitchFamily="2" charset="0"/>
                        </a:rPr>
                        <a:t>250</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08527427"/>
                  </a:ext>
                </a:extLst>
              </a:tr>
              <a:tr h="688187">
                <a:tc>
                  <a:txBody>
                    <a:bodyPr/>
                    <a:lstStyle/>
                    <a:p>
                      <a:pPr lvl="0" algn="l" rtl="0">
                        <a:lnSpc>
                          <a:spcPts val="1350"/>
                        </a:lnSpc>
                        <a:buNone/>
                      </a:pPr>
                      <a:r>
                        <a:rPr lang="en-US" sz="1200" b="1" i="0" u="none" strike="noStrike">
                          <a:solidFill>
                            <a:srgbClr val="000000"/>
                          </a:solidFill>
                          <a:effectLst/>
                          <a:latin typeface="Inter"/>
                        </a:rPr>
                        <a:t>Minneapolis-St. Paul-Bloomington</a:t>
                      </a:r>
                      <a:r>
                        <a:rPr lang="en-US" sz="1200" b="0" i="0">
                          <a:solidFill>
                            <a:srgbClr val="000000"/>
                          </a:solidFill>
                          <a:effectLst/>
                          <a:latin typeface="Inter"/>
                        </a:rPr>
                        <a:t>​</a:t>
                      </a:r>
                      <a:endParaRPr kumimoji="0" lang="en-US" sz="1200" b="0" i="0" u="none" strike="noStrike" kern="1200" cap="none" spc="0" normalizeH="0" baseline="0" noProof="0">
                        <a:ln>
                          <a:noFill/>
                        </a:ln>
                        <a:solidFill>
                          <a:srgbClr val="000000"/>
                        </a:solidFill>
                        <a:effectLst/>
                        <a:uLnTx/>
                        <a:uFillTx/>
                        <a:latin typeface="Inter"/>
                        <a:ea typeface="+mn-ea"/>
                        <a:cs typeface="Arial" panose="020B0604020202020204" pitchFamily="34" charset="0"/>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ase">
                        <a:lnSpc>
                          <a:spcPts val="1275"/>
                        </a:lnSpc>
                        <a:buNone/>
                      </a:pPr>
                      <a:r>
                        <a:rPr lang="en-US" sz="1200" b="0" i="0" u="none" strike="noStrike">
                          <a:solidFill>
                            <a:srgbClr val="000000"/>
                          </a:solidFill>
                          <a:effectLst/>
                          <a:latin typeface="Inter" panose="02000503000000020004" pitchFamily="2" charset="0"/>
                        </a:rPr>
                        <a:t>220</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200" b="0" i="0" u="none" strike="noStrike">
                          <a:solidFill>
                            <a:srgbClr val="000000"/>
                          </a:solidFill>
                          <a:effectLst/>
                          <a:latin typeface="Inter" panose="02000503000000020004" pitchFamily="2" charset="0"/>
                        </a:rPr>
                        <a:t>3</a:t>
                      </a:r>
                    </a:p>
                  </a:txBody>
                  <a:tcPr marL="6350" marR="6350" marT="635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rgbClr val="CDCFFF"/>
                    </a:solidFill>
                  </a:tcPr>
                </a:tc>
                <a:tc>
                  <a:txBody>
                    <a:bodyPr/>
                    <a:lstStyle/>
                    <a:p>
                      <a:pPr algn="ctr" rtl="0" fontAlgn="base">
                        <a:lnSpc>
                          <a:spcPts val="1275"/>
                        </a:lnSpc>
                        <a:buNone/>
                      </a:pPr>
                      <a:r>
                        <a:rPr lang="en-US" sz="1200" b="0" i="0" u="none" strike="noStrike">
                          <a:solidFill>
                            <a:srgbClr val="000000"/>
                          </a:solidFill>
                          <a:effectLst/>
                          <a:latin typeface="Inter" panose="02000503000000020004" pitchFamily="2" charset="0"/>
                        </a:rPr>
                        <a:t>50</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200" b="0" i="0" u="none" strike="noStrike">
                          <a:solidFill>
                            <a:srgbClr val="000000"/>
                          </a:solidFill>
                          <a:effectLst/>
                          <a:latin typeface="Inter" panose="02000503000000020004" pitchFamily="2" charset="0"/>
                        </a:rPr>
                        <a:t>7</a:t>
                      </a:r>
                    </a:p>
                  </a:txBody>
                  <a:tcPr marL="6350" marR="6350" marT="635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rgbClr val="9894D0"/>
                    </a:solidFill>
                  </a:tcPr>
                </a:tc>
                <a:tc>
                  <a:txBody>
                    <a:bodyPr/>
                    <a:lstStyle/>
                    <a:p>
                      <a:pPr algn="ctr" rtl="0" fontAlgn="base">
                        <a:lnSpc>
                          <a:spcPts val="1275"/>
                        </a:lnSpc>
                        <a:buNone/>
                      </a:pPr>
                      <a:r>
                        <a:rPr lang="en-US" sz="1200" b="0" i="0" u="none" strike="noStrike">
                          <a:solidFill>
                            <a:srgbClr val="000000"/>
                          </a:solidFill>
                          <a:effectLst/>
                          <a:latin typeface="Inter" panose="02000503000000020004" pitchFamily="2" charset="0"/>
                        </a:rPr>
                        <a:t>180</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200" b="0" i="0" u="none" strike="noStrike">
                          <a:solidFill>
                            <a:srgbClr val="000000"/>
                          </a:solidFill>
                          <a:effectLst/>
                          <a:latin typeface="Inter" panose="02000503000000020004" pitchFamily="2" charset="0"/>
                        </a:rPr>
                        <a:t>9</a:t>
                      </a:r>
                    </a:p>
                  </a:txBody>
                  <a:tcPr marL="6350" marR="6350" marT="635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rgbClr val="9894D0"/>
                    </a:solidFill>
                  </a:tcPr>
                </a:tc>
                <a:tc>
                  <a:txBody>
                    <a:bodyPr/>
                    <a:lstStyle/>
                    <a:p>
                      <a:pPr algn="ctr" rtl="0" fontAlgn="base">
                        <a:lnSpc>
                          <a:spcPts val="1275"/>
                        </a:lnSpc>
                        <a:buNone/>
                      </a:pPr>
                      <a:r>
                        <a:rPr lang="en-US" sz="1200" b="0" i="0" u="none" strike="noStrike">
                          <a:solidFill>
                            <a:srgbClr val="000000"/>
                          </a:solidFill>
                          <a:effectLst/>
                          <a:latin typeface="Inter" panose="02000503000000020004" pitchFamily="2" charset="0"/>
                        </a:rPr>
                        <a:t>20</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r>
                        <a:rPr lang="en-US" sz="1200" b="0" i="0" u="none" strike="noStrike" kern="1200">
                          <a:solidFill>
                            <a:srgbClr val="000000"/>
                          </a:solidFill>
                          <a:effectLst/>
                          <a:latin typeface="Inter" panose="02000503000000020004" pitchFamily="2" charset="0"/>
                          <a:ea typeface="+mn-ea"/>
                          <a:cs typeface="+mn-cs"/>
                        </a:rPr>
                        <a:t>4</a:t>
                      </a:r>
                    </a:p>
                  </a:txBody>
                  <a:tcPr marL="6350" marR="6350" marT="635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rgbClr val="CDCFFF"/>
                    </a:solidFill>
                  </a:tcPr>
                </a:tc>
                <a:tc>
                  <a:txBody>
                    <a:bodyPr/>
                    <a:lstStyle/>
                    <a:p>
                      <a:pPr algn="ctr" rtl="0" fontAlgn="base">
                        <a:lnSpc>
                          <a:spcPts val="1275"/>
                        </a:lnSpc>
                        <a:buNone/>
                      </a:pPr>
                      <a:r>
                        <a:rPr lang="en-US" sz="1200" b="0" i="0" u="none" strike="noStrike">
                          <a:solidFill>
                            <a:srgbClr val="000000"/>
                          </a:solidFill>
                          <a:effectLst/>
                          <a:latin typeface="Inter" panose="02000503000000020004" pitchFamily="2" charset="0"/>
                        </a:rPr>
                        <a:t>380</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1845756"/>
                  </a:ext>
                </a:extLst>
              </a:tr>
              <a:tr h="688187">
                <a:tc>
                  <a:txBody>
                    <a:bodyPr/>
                    <a:lstStyle/>
                    <a:p>
                      <a:pPr lvl="0" algn="l" defTabSz="914400" rtl="0">
                        <a:lnSpc>
                          <a:spcPts val="1350"/>
                        </a:lnSpc>
                        <a:buNone/>
                        <a:tabLst/>
                        <a:defRPr/>
                      </a:pPr>
                      <a:r>
                        <a:rPr lang="en-US" sz="1200" b="1" i="0" u="none" strike="noStrike">
                          <a:solidFill>
                            <a:srgbClr val="000000"/>
                          </a:solidFill>
                          <a:effectLst/>
                          <a:latin typeface="Inter"/>
                        </a:rPr>
                        <a:t>Cincinnati</a:t>
                      </a:r>
                      <a:r>
                        <a:rPr lang="en-US" sz="1200" b="0" i="0">
                          <a:solidFill>
                            <a:srgbClr val="000000"/>
                          </a:solidFill>
                          <a:effectLst/>
                          <a:latin typeface="Inter"/>
                        </a:rPr>
                        <a:t>​</a:t>
                      </a:r>
                      <a:endParaRPr kumimoji="0" lang="en-US" sz="1200" b="0" i="0" u="none" strike="noStrike" kern="1200" cap="none" spc="0" normalizeH="0" baseline="0" noProof="0">
                        <a:ln>
                          <a:noFill/>
                        </a:ln>
                        <a:solidFill>
                          <a:srgbClr val="000000"/>
                        </a:solidFill>
                        <a:effectLst/>
                        <a:uLnTx/>
                        <a:uFillTx/>
                        <a:latin typeface="Inter"/>
                        <a:ea typeface="+mn-ea"/>
                        <a:cs typeface="Arial" panose="020B0604020202020204" pitchFamily="34" charset="0"/>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ase">
                        <a:lnSpc>
                          <a:spcPts val="1275"/>
                        </a:lnSpc>
                        <a:buNone/>
                      </a:pPr>
                      <a:r>
                        <a:rPr lang="en-US" sz="1200" b="0" i="0" u="none" strike="noStrike">
                          <a:solidFill>
                            <a:srgbClr val="000000"/>
                          </a:solidFill>
                          <a:effectLst/>
                          <a:latin typeface="Inter" panose="02000503000000020004" pitchFamily="2" charset="0"/>
                        </a:rPr>
                        <a:t>140</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200" b="0" i="0" u="none" strike="noStrike">
                          <a:solidFill>
                            <a:srgbClr val="000000"/>
                          </a:solidFill>
                          <a:effectLst/>
                          <a:latin typeface="Inter" panose="02000503000000020004" pitchFamily="2" charset="0"/>
                        </a:rPr>
                        <a:t>8</a:t>
                      </a:r>
                    </a:p>
                  </a:txBody>
                  <a:tcPr marL="6350" marR="6350" marT="635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rgbClr val="9894D0"/>
                    </a:solidFill>
                  </a:tcPr>
                </a:tc>
                <a:tc>
                  <a:txBody>
                    <a:bodyPr/>
                    <a:lstStyle/>
                    <a:p>
                      <a:pPr algn="ctr" rtl="0" fontAlgn="base">
                        <a:lnSpc>
                          <a:spcPts val="1275"/>
                        </a:lnSpc>
                        <a:buNone/>
                      </a:pPr>
                      <a:r>
                        <a:rPr lang="en-US" sz="1200" b="0" i="0" u="none" strike="noStrike">
                          <a:solidFill>
                            <a:srgbClr val="000000"/>
                          </a:solidFill>
                          <a:effectLst/>
                          <a:latin typeface="Inter" panose="02000503000000020004" pitchFamily="2" charset="0"/>
                        </a:rPr>
                        <a:t>40</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200" b="0" i="0" u="none" strike="noStrike">
                          <a:solidFill>
                            <a:srgbClr val="000000"/>
                          </a:solidFill>
                          <a:effectLst/>
                          <a:latin typeface="Inter" panose="02000503000000020004" pitchFamily="2" charset="0"/>
                        </a:rPr>
                        <a:t>11</a:t>
                      </a:r>
                    </a:p>
                  </a:txBody>
                  <a:tcPr marL="6350" marR="6350" marT="635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rgbClr val="ADBFFF"/>
                    </a:solidFill>
                  </a:tcPr>
                </a:tc>
                <a:tc>
                  <a:txBody>
                    <a:bodyPr/>
                    <a:lstStyle/>
                    <a:p>
                      <a:pPr algn="ctr" rtl="0" fontAlgn="base">
                        <a:lnSpc>
                          <a:spcPts val="1275"/>
                        </a:lnSpc>
                        <a:buNone/>
                      </a:pPr>
                      <a:r>
                        <a:rPr lang="en-US" sz="1200" b="0" i="0" u="none" strike="noStrike">
                          <a:solidFill>
                            <a:srgbClr val="000000"/>
                          </a:solidFill>
                          <a:effectLst/>
                          <a:latin typeface="Inter" panose="02000503000000020004" pitchFamily="2" charset="0"/>
                        </a:rPr>
                        <a:t>120</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200" b="0" i="0" u="none" strike="noStrike">
                          <a:solidFill>
                            <a:srgbClr val="000000"/>
                          </a:solidFill>
                          <a:effectLst/>
                          <a:latin typeface="Inter" panose="02000503000000020004" pitchFamily="2" charset="0"/>
                        </a:rPr>
                        <a:t>5</a:t>
                      </a:r>
                    </a:p>
                  </a:txBody>
                  <a:tcPr marL="6350" marR="6350" marT="635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rgbClr val="9894D0"/>
                    </a:solidFill>
                  </a:tcPr>
                </a:tc>
                <a:tc>
                  <a:txBody>
                    <a:bodyPr/>
                    <a:lstStyle/>
                    <a:p>
                      <a:pPr algn="ctr" rtl="0" fontAlgn="base">
                        <a:lnSpc>
                          <a:spcPts val="1275"/>
                        </a:lnSpc>
                        <a:buNone/>
                      </a:pPr>
                      <a:r>
                        <a:rPr lang="en-US" sz="1200" b="0" i="0" u="none" strike="noStrike">
                          <a:solidFill>
                            <a:srgbClr val="000000"/>
                          </a:solidFill>
                          <a:effectLst/>
                          <a:latin typeface="Inter" panose="02000503000000020004" pitchFamily="2" charset="0"/>
                        </a:rPr>
                        <a:t>10</a:t>
                      </a:r>
                    </a:p>
                    <a:p>
                      <a:pPr algn="ctr" rtl="0" fontAlgn="base">
                        <a:lnSpc>
                          <a:spcPts val="1275"/>
                        </a:lnSpc>
                        <a:buNone/>
                      </a:pP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200" b="0" i="0" u="none" strike="noStrike">
                          <a:solidFill>
                            <a:srgbClr val="000000"/>
                          </a:solidFill>
                          <a:effectLst/>
                          <a:latin typeface="Inter" panose="02000503000000020004" pitchFamily="2" charset="0"/>
                        </a:rPr>
                        <a:t>11</a:t>
                      </a:r>
                    </a:p>
                  </a:txBody>
                  <a:tcPr marL="6350" marR="6350" marT="635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rgbClr val="ADBFFF"/>
                    </a:solidFill>
                  </a:tcPr>
                </a:tc>
                <a:tc>
                  <a:txBody>
                    <a:bodyPr/>
                    <a:lstStyle/>
                    <a:p>
                      <a:pPr algn="ctr" rtl="0" fontAlgn="base">
                        <a:lnSpc>
                          <a:spcPts val="1275"/>
                        </a:lnSpc>
                        <a:buNone/>
                      </a:pPr>
                      <a:r>
                        <a:rPr lang="en-US" sz="1200" b="0" i="0" u="none" strike="noStrike">
                          <a:solidFill>
                            <a:srgbClr val="000000"/>
                          </a:solidFill>
                          <a:effectLst/>
                          <a:latin typeface="Inter" panose="02000503000000020004" pitchFamily="2" charset="0"/>
                        </a:rPr>
                        <a:t>190</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74260">
                <a:tc>
                  <a:txBody>
                    <a:bodyPr/>
                    <a:lstStyle/>
                    <a:p>
                      <a:pPr lvl="0" algn="l" defTabSz="914400" rtl="0">
                        <a:lnSpc>
                          <a:spcPts val="1350"/>
                        </a:lnSpc>
                        <a:buNone/>
                        <a:tabLst/>
                        <a:defRPr/>
                      </a:pPr>
                      <a:r>
                        <a:rPr lang="en-US" sz="1200" b="1" i="0" u="none" strike="noStrike">
                          <a:solidFill>
                            <a:srgbClr val="000000"/>
                          </a:solidFill>
                          <a:effectLst/>
                          <a:latin typeface="Inter"/>
                        </a:rPr>
                        <a:t>Fayetteville-Springdale-Rogers</a:t>
                      </a:r>
                      <a:r>
                        <a:rPr lang="en-US" sz="1200" b="0" i="0">
                          <a:solidFill>
                            <a:srgbClr val="000000"/>
                          </a:solidFill>
                          <a:effectLst/>
                          <a:latin typeface="Inter"/>
                        </a:rPr>
                        <a:t>​</a:t>
                      </a:r>
                      <a:endParaRPr kumimoji="0" lang="en-US" sz="1200" b="0" i="0" u="none" strike="noStrike" kern="1200" cap="none" spc="0" normalizeH="0" baseline="0" noProof="0">
                        <a:ln>
                          <a:noFill/>
                        </a:ln>
                        <a:solidFill>
                          <a:srgbClr val="000000"/>
                        </a:solidFill>
                        <a:effectLst/>
                        <a:uLnTx/>
                        <a:uFillTx/>
                        <a:latin typeface="Inter"/>
                        <a:ea typeface="+mn-ea"/>
                        <a:cs typeface="Arial" panose="020B0604020202020204" pitchFamily="34" charset="0"/>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ase">
                        <a:lnSpc>
                          <a:spcPts val="1275"/>
                        </a:lnSpc>
                        <a:buNone/>
                      </a:pPr>
                      <a:r>
                        <a:rPr lang="en-US" sz="1200" b="0" i="0" u="none" strike="noStrike">
                          <a:solidFill>
                            <a:srgbClr val="000000"/>
                          </a:solidFill>
                          <a:effectLst/>
                          <a:latin typeface="Inter" panose="02000503000000020004" pitchFamily="2" charset="0"/>
                        </a:rPr>
                        <a:t>210</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200" b="0" i="0" u="none" strike="noStrike">
                          <a:solidFill>
                            <a:srgbClr val="000000"/>
                          </a:solidFill>
                          <a:effectLst/>
                          <a:latin typeface="Inter" panose="02000503000000020004" pitchFamily="2" charset="0"/>
                        </a:rPr>
                        <a:t>12</a:t>
                      </a:r>
                    </a:p>
                  </a:txBody>
                  <a:tcPr marL="6350" marR="6350" marT="635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rgbClr val="ADBFFF"/>
                    </a:solidFill>
                  </a:tcPr>
                </a:tc>
                <a:tc>
                  <a:txBody>
                    <a:bodyPr/>
                    <a:lstStyle/>
                    <a:p>
                      <a:pPr algn="ctr" rtl="0" fontAlgn="base">
                        <a:lnSpc>
                          <a:spcPts val="1275"/>
                        </a:lnSpc>
                        <a:buNone/>
                      </a:pPr>
                      <a:r>
                        <a:rPr lang="en-US" sz="1200" b="0" i="0" u="none" strike="noStrike">
                          <a:solidFill>
                            <a:srgbClr val="000000"/>
                          </a:solidFill>
                          <a:effectLst/>
                          <a:latin typeface="Inter" panose="02000503000000020004" pitchFamily="2" charset="0"/>
                        </a:rPr>
                        <a:t>50</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200" b="0" i="0" u="none" strike="noStrike">
                          <a:solidFill>
                            <a:srgbClr val="000000"/>
                          </a:solidFill>
                          <a:effectLst/>
                          <a:latin typeface="Inter" panose="02000503000000020004" pitchFamily="2" charset="0"/>
                        </a:rPr>
                        <a:t>12</a:t>
                      </a:r>
                    </a:p>
                  </a:txBody>
                  <a:tcPr marL="6350" marR="6350" marT="635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rgbClr val="ADBFFF"/>
                    </a:solidFill>
                  </a:tcPr>
                </a:tc>
                <a:tc>
                  <a:txBody>
                    <a:bodyPr/>
                    <a:lstStyle/>
                    <a:p>
                      <a:pPr algn="ctr" rtl="0" fontAlgn="base">
                        <a:lnSpc>
                          <a:spcPts val="1275"/>
                        </a:lnSpc>
                        <a:buNone/>
                      </a:pPr>
                      <a:r>
                        <a:rPr lang="en-US" sz="1200" b="0" i="0" u="none" strike="noStrike">
                          <a:solidFill>
                            <a:srgbClr val="000000"/>
                          </a:solidFill>
                          <a:effectLst/>
                          <a:latin typeface="Inter" panose="02000503000000020004" pitchFamily="2" charset="0"/>
                        </a:rPr>
                        <a:t>120</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200" b="0" i="0" u="none" strike="noStrike">
                          <a:solidFill>
                            <a:srgbClr val="000000"/>
                          </a:solidFill>
                          <a:effectLst/>
                          <a:latin typeface="Inter" panose="02000503000000020004" pitchFamily="2" charset="0"/>
                        </a:rPr>
                        <a:t>4</a:t>
                      </a:r>
                    </a:p>
                  </a:txBody>
                  <a:tcPr marL="6350" marR="6350" marT="635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rgbClr val="CDCFFF"/>
                    </a:solidFill>
                  </a:tcPr>
                </a:tc>
                <a:tc>
                  <a:txBody>
                    <a:bodyPr/>
                    <a:lstStyle/>
                    <a:p>
                      <a:pPr algn="ctr" rtl="0" fontAlgn="base">
                        <a:lnSpc>
                          <a:spcPts val="1275"/>
                        </a:lnSpc>
                        <a:buNone/>
                      </a:pPr>
                      <a:r>
                        <a:rPr lang="en-US" sz="1200" b="0" i="0" u="none" strike="noStrike">
                          <a:solidFill>
                            <a:srgbClr val="000000"/>
                          </a:solidFill>
                          <a:effectLst/>
                          <a:latin typeface="Inter" panose="02000503000000020004" pitchFamily="2" charset="0"/>
                        </a:rPr>
                        <a:t>10</a:t>
                      </a:r>
                      <a:endParaRPr lang="en-US" b="0" i="0">
                        <a:solidFill>
                          <a:srgbClr val="000000"/>
                        </a:solidFill>
                        <a:effectLst/>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200" b="0" i="0" u="none" strike="noStrike">
                          <a:solidFill>
                            <a:srgbClr val="000000"/>
                          </a:solidFill>
                          <a:effectLst/>
                          <a:latin typeface="Inter" panose="02000503000000020004" pitchFamily="2" charset="0"/>
                        </a:rPr>
                        <a:t>12</a:t>
                      </a:r>
                    </a:p>
                  </a:txBody>
                  <a:tcPr marL="6350" marR="6350" marT="635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rgbClr val="ADBFFF"/>
                    </a:solidFill>
                  </a:tcPr>
                </a:tc>
                <a:tc>
                  <a:txBody>
                    <a:bodyPr/>
                    <a:lstStyle/>
                    <a:p>
                      <a:pPr algn="ctr" rtl="0" fontAlgn="base">
                        <a:lnSpc>
                          <a:spcPts val="1275"/>
                        </a:lnSpc>
                        <a:buNone/>
                      </a:pPr>
                      <a:r>
                        <a:rPr lang="en-US" sz="1200" b="0" i="0" u="none" strike="noStrike">
                          <a:solidFill>
                            <a:srgbClr val="000000"/>
                          </a:solidFill>
                          <a:effectLst/>
                          <a:latin typeface="Inter" panose="02000503000000020004" pitchFamily="2" charset="0"/>
                        </a:rPr>
                        <a:t>170</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79323937"/>
      </p:ext>
    </p:extLst>
  </p:cSld>
  <p:clrMapOvr>
    <a:masterClrMapping/>
  </p:clrMapOvr>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7D0474-BE6F-BD2A-5EDD-65A2ADE1F71E}"/>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AD481C86-C7F8-E527-1E21-003AACF55005}"/>
              </a:ext>
            </a:extLst>
          </p:cNvPr>
          <p:cNvSpPr>
            <a:spLocks noGrp="1"/>
          </p:cNvSpPr>
          <p:nvPr>
            <p:ph type="body" sz="quarter" idx="10"/>
          </p:nvPr>
        </p:nvSpPr>
        <p:spPr/>
        <p:txBody>
          <a:bodyPr/>
          <a:lstStyle/>
          <a:p>
            <a:r>
              <a:rPr lang="en-US" sz="6600"/>
              <a:t>Talent Demand by Experience</a:t>
            </a:r>
            <a:endParaRPr lang="en-IN" sz="6600"/>
          </a:p>
        </p:txBody>
      </p:sp>
    </p:spTree>
    <p:extLst>
      <p:ext uri="{BB962C8B-B14F-4D97-AF65-F5344CB8AC3E}">
        <p14:creationId xmlns:p14="http://schemas.microsoft.com/office/powerpoint/2010/main" val="26338220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81A9F-C1AA-4063-E483-68CDBB1853EE}"/>
            </a:ext>
          </a:extLst>
        </p:cNvPr>
        <p:cNvGrpSpPr/>
        <p:nvPr/>
      </p:nvGrpSpPr>
      <p:grpSpPr>
        <a:xfrm>
          <a:off x="0" y="0"/>
          <a:ext cx="0" cy="0"/>
          <a:chOff x="0" y="0"/>
          <a:chExt cx="0" cy="0"/>
        </a:xfrm>
      </p:grpSpPr>
      <p:sp>
        <p:nvSpPr>
          <p:cNvPr id="8" name="Text Placeholder 1">
            <a:extLst>
              <a:ext uri="{FF2B5EF4-FFF2-40B4-BE49-F238E27FC236}">
                <a16:creationId xmlns:a16="http://schemas.microsoft.com/office/drawing/2014/main" id="{774F07E0-5D19-2525-CA41-F8C1D9B5350C}"/>
              </a:ext>
            </a:extLst>
          </p:cNvPr>
          <p:cNvSpPr>
            <a:spLocks noGrp="1"/>
          </p:cNvSpPr>
          <p:nvPr>
            <p:ph type="body" sz="quarter" idx="11"/>
          </p:nvPr>
        </p:nvSpPr>
        <p:spPr>
          <a:xfrm>
            <a:off x="771524" y="372561"/>
            <a:ext cx="11217275" cy="650932"/>
          </a:xfrm>
        </p:spPr>
        <p:txBody>
          <a:bodyPr/>
          <a:lstStyle/>
          <a:p>
            <a:r>
              <a:rPr lang="en-US">
                <a:latin typeface="+mj-lt"/>
              </a:rPr>
              <a:t>Talent Demand by Years of Experience   (1/2)                          </a:t>
            </a:r>
          </a:p>
        </p:txBody>
      </p:sp>
      <p:sp>
        <p:nvSpPr>
          <p:cNvPr id="3" name="Slide Number Placeholder 2">
            <a:extLst>
              <a:ext uri="{FF2B5EF4-FFF2-40B4-BE49-F238E27FC236}">
                <a16:creationId xmlns:a16="http://schemas.microsoft.com/office/drawing/2014/main" id="{E016DA41-47EA-B873-A9A2-8F5EFDCD85B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4F46690-C25B-4348-B0C0-019C781764AB}" type="slidenum">
              <a:rPr kumimoji="0" lang="en-US" sz="8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36</a:t>
            </a:fld>
            <a:endParaRPr kumimoji="0" lang="en-US" sz="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aphicFrame>
        <p:nvGraphicFramePr>
          <p:cNvPr id="6" name="Table 5">
            <a:extLst>
              <a:ext uri="{FF2B5EF4-FFF2-40B4-BE49-F238E27FC236}">
                <a16:creationId xmlns:a16="http://schemas.microsoft.com/office/drawing/2014/main" id="{F360D11A-D820-6F15-DEBA-432358957CFE}"/>
              </a:ext>
            </a:extLst>
          </p:cNvPr>
          <p:cNvGraphicFramePr>
            <a:graphicFrameLocks noGrp="1"/>
          </p:cNvGraphicFramePr>
          <p:nvPr>
            <p:extLst>
              <p:ext uri="{D42A27DB-BD31-4B8C-83A1-F6EECF244321}">
                <p14:modId xmlns:p14="http://schemas.microsoft.com/office/powerpoint/2010/main" val="3868075776"/>
              </p:ext>
            </p:extLst>
          </p:nvPr>
        </p:nvGraphicFramePr>
        <p:xfrm>
          <a:off x="771524" y="1151573"/>
          <a:ext cx="10956191" cy="4823924"/>
        </p:xfrm>
        <a:graphic>
          <a:graphicData uri="http://schemas.openxmlformats.org/drawingml/2006/table">
            <a:tbl>
              <a:tblPr/>
              <a:tblGrid>
                <a:gridCol w="1529501">
                  <a:extLst>
                    <a:ext uri="{9D8B030D-6E8A-4147-A177-3AD203B41FA5}">
                      <a16:colId xmlns:a16="http://schemas.microsoft.com/office/drawing/2014/main" val="20000"/>
                    </a:ext>
                  </a:extLst>
                </a:gridCol>
                <a:gridCol w="1047410">
                  <a:extLst>
                    <a:ext uri="{9D8B030D-6E8A-4147-A177-3AD203B41FA5}">
                      <a16:colId xmlns:a16="http://schemas.microsoft.com/office/drawing/2014/main" val="786741323"/>
                    </a:ext>
                  </a:extLst>
                </a:gridCol>
                <a:gridCol w="1047410">
                  <a:extLst>
                    <a:ext uri="{9D8B030D-6E8A-4147-A177-3AD203B41FA5}">
                      <a16:colId xmlns:a16="http://schemas.microsoft.com/office/drawing/2014/main" val="3958638969"/>
                    </a:ext>
                  </a:extLst>
                </a:gridCol>
                <a:gridCol w="1047410">
                  <a:extLst>
                    <a:ext uri="{9D8B030D-6E8A-4147-A177-3AD203B41FA5}">
                      <a16:colId xmlns:a16="http://schemas.microsoft.com/office/drawing/2014/main" val="760415011"/>
                    </a:ext>
                  </a:extLst>
                </a:gridCol>
                <a:gridCol w="1047410">
                  <a:extLst>
                    <a:ext uri="{9D8B030D-6E8A-4147-A177-3AD203B41FA5}">
                      <a16:colId xmlns:a16="http://schemas.microsoft.com/office/drawing/2014/main" val="3043720744"/>
                    </a:ext>
                  </a:extLst>
                </a:gridCol>
                <a:gridCol w="1047410">
                  <a:extLst>
                    <a:ext uri="{9D8B030D-6E8A-4147-A177-3AD203B41FA5}">
                      <a16:colId xmlns:a16="http://schemas.microsoft.com/office/drawing/2014/main" val="942903814"/>
                    </a:ext>
                  </a:extLst>
                </a:gridCol>
                <a:gridCol w="1047410">
                  <a:extLst>
                    <a:ext uri="{9D8B030D-6E8A-4147-A177-3AD203B41FA5}">
                      <a16:colId xmlns:a16="http://schemas.microsoft.com/office/drawing/2014/main" val="445002069"/>
                    </a:ext>
                  </a:extLst>
                </a:gridCol>
                <a:gridCol w="1047410">
                  <a:extLst>
                    <a:ext uri="{9D8B030D-6E8A-4147-A177-3AD203B41FA5}">
                      <a16:colId xmlns:a16="http://schemas.microsoft.com/office/drawing/2014/main" val="308595994"/>
                    </a:ext>
                  </a:extLst>
                </a:gridCol>
                <a:gridCol w="1047410">
                  <a:extLst>
                    <a:ext uri="{9D8B030D-6E8A-4147-A177-3AD203B41FA5}">
                      <a16:colId xmlns:a16="http://schemas.microsoft.com/office/drawing/2014/main" val="3339359062"/>
                    </a:ext>
                  </a:extLst>
                </a:gridCol>
                <a:gridCol w="1047410">
                  <a:extLst>
                    <a:ext uri="{9D8B030D-6E8A-4147-A177-3AD203B41FA5}">
                      <a16:colId xmlns:a16="http://schemas.microsoft.com/office/drawing/2014/main" val="1927432266"/>
                    </a:ext>
                  </a:extLst>
                </a:gridCol>
              </a:tblGrid>
              <a:tr h="821368">
                <a:tc rowSpan="2">
                  <a:txBody>
                    <a:bodyPr/>
                    <a:lstStyle/>
                    <a:p>
                      <a:pPr marL="0" indent="0" algn="l" defTabSz="914400" rtl="0" eaLnBrk="1" fontAlgn="b" latinLnBrk="0" hangingPunct="1"/>
                      <a:r>
                        <a:rPr lang="en-US" sz="1200" b="1" i="0" u="none" strike="noStrike" kern="1200">
                          <a:solidFill>
                            <a:srgbClr val="FFFFFF"/>
                          </a:solidFill>
                          <a:effectLst/>
                          <a:latin typeface="+mn-lt"/>
                          <a:ea typeface="+mn-ea"/>
                          <a:cs typeface="Arial" panose="020B0604020202020204" pitchFamily="34" charset="0"/>
                        </a:rPr>
                        <a:t>Location</a:t>
                      </a:r>
                    </a:p>
                  </a:txBody>
                  <a:tcPr marT="91440" marB="9144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120055"/>
                    </a:solidFill>
                  </a:tcPr>
                </a:tc>
                <a:tc gridSpan="3">
                  <a:txBody>
                    <a:bodyPr/>
                    <a:lstStyle/>
                    <a:p>
                      <a:pPr marL="0" indent="0" algn="ctr" rtl="0" eaLnBrk="1" fontAlgn="b" latinLnBrk="0" hangingPunct="1">
                        <a:buNone/>
                      </a:pPr>
                      <a:r>
                        <a:rPr lang="en-IN" sz="1200" b="1" i="0" u="none" strike="noStrike" kern="1200">
                          <a:solidFill>
                            <a:srgbClr val="FFFFFF"/>
                          </a:solidFill>
                          <a:effectLst/>
                          <a:latin typeface="Arial" panose="020B0604020202020204" pitchFamily="34" charset="0"/>
                          <a:cs typeface="Arial" panose="020B0604020202020204" pitchFamily="34" charset="0"/>
                        </a:rPr>
                        <a:t>Role1: Commercial</a:t>
                      </a:r>
                      <a:endParaRPr lang="en-IN" sz="1800" b="0" i="0" u="none" strike="noStrike">
                        <a:effectLst/>
                        <a:latin typeface="Arial" panose="020B0604020202020204" pitchFamily="34" charset="0"/>
                      </a:endParaRP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120055"/>
                    </a:solidFill>
                  </a:tcPr>
                </a:tc>
                <a:tc hMerge="1">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856"/>
                    </a:solidFill>
                  </a:tcPr>
                </a:tc>
                <a:tc hMerge="1">
                  <a:txBody>
                    <a:bodyPr/>
                    <a:lstStyle/>
                    <a:p>
                      <a:endParaRPr lang="en-US"/>
                    </a:p>
                  </a:txBody>
                  <a:tcP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120055"/>
                    </a:solidFill>
                  </a:tcPr>
                </a:tc>
                <a:tc gridSpan="3">
                  <a:txBody>
                    <a:bodyPr/>
                    <a:lstStyle/>
                    <a:p>
                      <a:pPr marL="0" algn="ctr" rtl="0" eaLnBrk="1" fontAlgn="base" latinLnBrk="0" hangingPunct="1">
                        <a:lnSpc>
                          <a:spcPts val="1350"/>
                        </a:lnSpc>
                        <a:buNone/>
                      </a:pPr>
                      <a:r>
                        <a:rPr lang="en-US" sz="1200" b="1" i="0" u="none" strike="noStrike" kern="1200">
                          <a:solidFill>
                            <a:srgbClr val="FFFFFF"/>
                          </a:solidFill>
                          <a:effectLst/>
                          <a:latin typeface="Inter Black" panose="02000503000000020004" pitchFamily="2" charset="0"/>
                        </a:rPr>
                        <a:t>Role 2: Shopper Marketing</a:t>
                      </a:r>
                      <a:r>
                        <a:rPr lang="en-US" sz="1200" b="0" i="0" u="none" strike="noStrike" kern="1200">
                          <a:solidFill>
                            <a:srgbClr val="000000"/>
                          </a:solidFill>
                          <a:effectLst/>
                          <a:latin typeface="Inter Black" panose="02000503000000020004" pitchFamily="2" charset="0"/>
                        </a:rPr>
                        <a:t>​</a:t>
                      </a:r>
                      <a:endParaRPr lang="en-US" sz="1800" b="0" i="0" u="none" strike="noStrike">
                        <a:effectLst/>
                        <a:latin typeface="Arial" panose="020B0604020202020204" pitchFamily="34" charset="0"/>
                      </a:endParaRP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120055"/>
                    </a:solidFill>
                  </a:tcPr>
                </a:tc>
                <a:tc hMerge="1">
                  <a:txBody>
                    <a:bodyPr/>
                    <a:lstStyle/>
                    <a:p>
                      <a:endParaRPr lang="en-US"/>
                    </a:p>
                  </a:txBody>
                  <a:tcPr/>
                </a:tc>
                <a:tc hMerge="1">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856"/>
                    </a:solidFill>
                  </a:tcPr>
                </a:tc>
                <a:tc gridSpan="3">
                  <a:txBody>
                    <a:bodyPr/>
                    <a:lstStyle/>
                    <a:p>
                      <a:pPr marL="0" algn="ctr" rtl="0" eaLnBrk="1" fontAlgn="base" latinLnBrk="0" hangingPunct="1">
                        <a:lnSpc>
                          <a:spcPts val="1350"/>
                        </a:lnSpc>
                        <a:buNone/>
                      </a:pPr>
                      <a:r>
                        <a:rPr lang="en-US" sz="1200" b="1" i="0" u="none" strike="noStrike" kern="1200">
                          <a:solidFill>
                            <a:srgbClr val="FFFFFF"/>
                          </a:solidFill>
                          <a:effectLst/>
                          <a:latin typeface="Inter Black" panose="02000503000000020004" pitchFamily="2" charset="0"/>
                        </a:rPr>
                        <a:t>Role 3: Insights</a:t>
                      </a:r>
                      <a:r>
                        <a:rPr lang="en-US" sz="1200" b="0" i="0" u="none" strike="noStrike" kern="1200">
                          <a:solidFill>
                            <a:srgbClr val="000000"/>
                          </a:solidFill>
                          <a:effectLst/>
                          <a:latin typeface="Inter Black" panose="02000503000000020004" pitchFamily="2" charset="0"/>
                        </a:rPr>
                        <a:t>​</a:t>
                      </a:r>
                      <a:endParaRPr lang="en-US" sz="1800" b="0" i="0" u="none" strike="noStrike">
                        <a:effectLst/>
                        <a:latin typeface="Arial" panose="020B0604020202020204" pitchFamily="34" charset="0"/>
                      </a:endParaRP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120055"/>
                    </a:solidFill>
                  </a:tcPr>
                </a:tc>
                <a:tc hMerge="1">
                  <a:txBody>
                    <a:bodyPr/>
                    <a:lstStyle/>
                    <a:p>
                      <a:endParaRPr lang="en-US"/>
                    </a:p>
                  </a:txBody>
                  <a:tcPr/>
                </a:tc>
                <a:tc hMerge="1">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856"/>
                    </a:solidFill>
                  </a:tcPr>
                </a:tc>
                <a:extLst>
                  <a:ext uri="{0D108BD9-81ED-4DB2-BD59-A6C34878D82A}">
                    <a16:rowId xmlns:a16="http://schemas.microsoft.com/office/drawing/2014/main" val="10000"/>
                  </a:ext>
                </a:extLst>
              </a:tr>
              <a:tr h="651653">
                <a:tc vMerge="1">
                  <a:txBody>
                    <a:bodyPr/>
                    <a:lstStyle/>
                    <a:p>
                      <a:pPr marL="182880" indent="0" algn="ctr" rtl="0" fontAlgn="b"/>
                      <a:endParaRPr lang="en-US" sz="1100" b="1" i="0" u="none" strike="noStrike">
                        <a:solidFill>
                          <a:schemeClr val="bg1"/>
                        </a:solidFill>
                        <a:effectLst/>
                        <a:latin typeface="+mn-lt"/>
                        <a:cs typeface="Arial"/>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856"/>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1" i="0" u="none" strike="noStrike" kern="1200">
                          <a:solidFill>
                            <a:srgbClr val="FFFFFF"/>
                          </a:solidFill>
                          <a:effectLst/>
                          <a:latin typeface="+mn-lt"/>
                          <a:ea typeface="+mn-ea"/>
                          <a:cs typeface="Arial" panose="020B0604020202020204" pitchFamily="34" charset="0"/>
                        </a:rPr>
                        <a:t>0-2 YoE</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lumOff val="50000"/>
                      </a:schemeClr>
                    </a:solidFill>
                  </a:tcPr>
                </a:tc>
                <a:tc>
                  <a:txBody>
                    <a:bodyPr/>
                    <a:lstStyle/>
                    <a:p>
                      <a:pPr marL="0" indent="0" algn="ctr" defTabSz="914400" rtl="0" eaLnBrk="1" fontAlgn="b" latinLnBrk="0" hangingPunct="1"/>
                      <a:r>
                        <a:rPr lang="en-US" sz="1100" b="1" i="0" u="none" strike="noStrike" kern="1200">
                          <a:solidFill>
                            <a:srgbClr val="FFFFFF"/>
                          </a:solidFill>
                          <a:effectLst/>
                          <a:latin typeface="+mn-lt"/>
                          <a:ea typeface="+mn-ea"/>
                          <a:cs typeface="Arial" panose="020B0604020202020204" pitchFamily="34" charset="0"/>
                        </a:rPr>
                        <a:t>3-7 YoE</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lumOff val="50000"/>
                      </a:schemeClr>
                    </a:solidFill>
                  </a:tcPr>
                </a:tc>
                <a:tc>
                  <a:txBody>
                    <a:bodyPr/>
                    <a:lstStyle/>
                    <a:p>
                      <a:pPr marL="0" indent="0" algn="ctr" defTabSz="914400" rtl="0" eaLnBrk="1" fontAlgn="b" latinLnBrk="0" hangingPunct="1"/>
                      <a:r>
                        <a:rPr lang="en-US" sz="1100" b="1" i="0" u="none" strike="noStrike" kern="1200">
                          <a:solidFill>
                            <a:srgbClr val="FFFFFF"/>
                          </a:solidFill>
                          <a:effectLst/>
                          <a:latin typeface="+mn-lt"/>
                          <a:ea typeface="+mn-ea"/>
                          <a:cs typeface="Arial" panose="020B0604020202020204" pitchFamily="34" charset="0"/>
                        </a:rPr>
                        <a:t>8 + </a:t>
                      </a:r>
                      <a:r>
                        <a:rPr lang="en-US" sz="1100" b="1" i="0" u="none" strike="noStrike" kern="1200" err="1">
                          <a:solidFill>
                            <a:srgbClr val="FFFFFF"/>
                          </a:solidFill>
                          <a:effectLst/>
                          <a:latin typeface="+mn-lt"/>
                          <a:ea typeface="+mn-ea"/>
                          <a:cs typeface="Arial" panose="020B0604020202020204" pitchFamily="34" charset="0"/>
                        </a:rPr>
                        <a:t>YoE</a:t>
                      </a:r>
                      <a:endParaRPr lang="en-US" sz="1100" b="1" i="0" u="none" strike="noStrike" kern="1200">
                        <a:solidFill>
                          <a:srgbClr val="FFFFFF"/>
                        </a:solidFill>
                        <a:effectLst/>
                        <a:latin typeface="+mn-lt"/>
                        <a:ea typeface="+mn-ea"/>
                        <a:cs typeface="Arial" panose="020B0604020202020204" pitchFamily="34" charset="0"/>
                      </a:endParaRP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lumOff val="5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1" i="0" u="none" strike="noStrike" kern="1200">
                          <a:solidFill>
                            <a:srgbClr val="FFFFFF"/>
                          </a:solidFill>
                          <a:effectLst/>
                          <a:latin typeface="+mn-lt"/>
                          <a:ea typeface="+mn-ea"/>
                          <a:cs typeface="Arial" panose="020B0604020202020204" pitchFamily="34" charset="0"/>
                        </a:rPr>
                        <a:t>0-2 YoE</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lumOff val="50000"/>
                      </a:schemeClr>
                    </a:solidFill>
                  </a:tcPr>
                </a:tc>
                <a:tc>
                  <a:txBody>
                    <a:bodyPr/>
                    <a:lstStyle/>
                    <a:p>
                      <a:pPr marL="0" indent="0" algn="ctr" defTabSz="914400" rtl="0" eaLnBrk="1" fontAlgn="b" latinLnBrk="0" hangingPunct="1"/>
                      <a:r>
                        <a:rPr lang="en-US" sz="1100" b="1" i="0" u="none" strike="noStrike" kern="1200">
                          <a:solidFill>
                            <a:srgbClr val="FFFFFF"/>
                          </a:solidFill>
                          <a:effectLst/>
                          <a:latin typeface="+mn-lt"/>
                          <a:ea typeface="+mn-ea"/>
                          <a:cs typeface="Arial" panose="020B0604020202020204" pitchFamily="34" charset="0"/>
                        </a:rPr>
                        <a:t>3-7 YoE</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lumOff val="50000"/>
                      </a:schemeClr>
                    </a:solidFill>
                  </a:tcPr>
                </a:tc>
                <a:tc>
                  <a:txBody>
                    <a:bodyPr/>
                    <a:lstStyle/>
                    <a:p>
                      <a:pPr marL="0" indent="0" algn="ctr" defTabSz="914400" rtl="0" eaLnBrk="1" fontAlgn="b" latinLnBrk="0" hangingPunct="1"/>
                      <a:r>
                        <a:rPr lang="en-US" sz="1100" b="1" i="0" u="none" strike="noStrike" kern="1200">
                          <a:solidFill>
                            <a:srgbClr val="FFFFFF"/>
                          </a:solidFill>
                          <a:effectLst/>
                          <a:latin typeface="+mn-lt"/>
                          <a:ea typeface="+mn-ea"/>
                          <a:cs typeface="Arial" panose="020B0604020202020204" pitchFamily="34" charset="0"/>
                        </a:rPr>
                        <a:t>8 + </a:t>
                      </a:r>
                      <a:r>
                        <a:rPr lang="en-US" sz="1100" b="1" i="0" u="none" strike="noStrike" kern="1200" err="1">
                          <a:solidFill>
                            <a:srgbClr val="FFFFFF"/>
                          </a:solidFill>
                          <a:effectLst/>
                          <a:latin typeface="+mn-lt"/>
                          <a:ea typeface="+mn-ea"/>
                          <a:cs typeface="Arial" panose="020B0604020202020204" pitchFamily="34" charset="0"/>
                        </a:rPr>
                        <a:t>YoE</a:t>
                      </a:r>
                      <a:endParaRPr lang="en-US" sz="1100" b="1" i="0" u="none" strike="noStrike" kern="1200">
                        <a:solidFill>
                          <a:srgbClr val="FFFFFF"/>
                        </a:solidFill>
                        <a:effectLst/>
                        <a:latin typeface="+mn-lt"/>
                        <a:ea typeface="+mn-ea"/>
                        <a:cs typeface="Arial" panose="020B0604020202020204" pitchFamily="34" charset="0"/>
                      </a:endParaRP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lumOff val="5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1" i="0" u="none" strike="noStrike" kern="1200">
                          <a:solidFill>
                            <a:srgbClr val="FFFFFF"/>
                          </a:solidFill>
                          <a:effectLst/>
                          <a:latin typeface="+mn-lt"/>
                          <a:ea typeface="+mn-ea"/>
                          <a:cs typeface="Arial" panose="020B0604020202020204" pitchFamily="34" charset="0"/>
                        </a:rPr>
                        <a:t>0-2 YoE</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lumOff val="50000"/>
                      </a:schemeClr>
                    </a:solidFill>
                  </a:tcPr>
                </a:tc>
                <a:tc>
                  <a:txBody>
                    <a:bodyPr/>
                    <a:lstStyle/>
                    <a:p>
                      <a:pPr marL="0" indent="0" algn="ctr" defTabSz="914400" rtl="0" eaLnBrk="1" fontAlgn="b" latinLnBrk="0" hangingPunct="1"/>
                      <a:r>
                        <a:rPr lang="en-US" sz="1100" b="1" i="0" u="none" strike="noStrike" kern="1200">
                          <a:solidFill>
                            <a:srgbClr val="FFFFFF"/>
                          </a:solidFill>
                          <a:effectLst/>
                          <a:latin typeface="+mn-lt"/>
                          <a:ea typeface="+mn-ea"/>
                          <a:cs typeface="Arial" panose="020B0604020202020204" pitchFamily="34" charset="0"/>
                        </a:rPr>
                        <a:t>3-7 YoE</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lumOff val="50000"/>
                      </a:schemeClr>
                    </a:solidFill>
                  </a:tcPr>
                </a:tc>
                <a:tc>
                  <a:txBody>
                    <a:bodyPr/>
                    <a:lstStyle/>
                    <a:p>
                      <a:pPr marL="0" indent="0" algn="ctr" defTabSz="914400" rtl="0" eaLnBrk="1" fontAlgn="b" latinLnBrk="0" hangingPunct="1"/>
                      <a:r>
                        <a:rPr lang="en-US" sz="1100" b="1" i="0" u="none" strike="noStrike" kern="1200">
                          <a:solidFill>
                            <a:srgbClr val="FFFFFF"/>
                          </a:solidFill>
                          <a:effectLst/>
                          <a:latin typeface="+mn-lt"/>
                          <a:ea typeface="+mn-ea"/>
                          <a:cs typeface="Arial" panose="020B0604020202020204" pitchFamily="34" charset="0"/>
                        </a:rPr>
                        <a:t>8 + </a:t>
                      </a:r>
                      <a:r>
                        <a:rPr lang="en-US" sz="1100" b="1" i="0" u="none" strike="noStrike" kern="1200" err="1">
                          <a:solidFill>
                            <a:srgbClr val="FFFFFF"/>
                          </a:solidFill>
                          <a:effectLst/>
                          <a:latin typeface="+mn-lt"/>
                          <a:ea typeface="+mn-ea"/>
                          <a:cs typeface="Arial" panose="020B0604020202020204" pitchFamily="34" charset="0"/>
                        </a:rPr>
                        <a:t>YoE</a:t>
                      </a:r>
                      <a:endParaRPr lang="en-US" sz="1100" b="1" i="0" u="none" strike="noStrike" kern="1200">
                        <a:solidFill>
                          <a:srgbClr val="FFFFFF"/>
                        </a:solidFill>
                        <a:effectLst/>
                        <a:latin typeface="+mn-lt"/>
                        <a:ea typeface="+mn-ea"/>
                        <a:cs typeface="Arial" panose="020B0604020202020204" pitchFamily="34" charset="0"/>
                      </a:endParaRP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lumOff val="50000"/>
                      </a:schemeClr>
                    </a:solidFill>
                  </a:tcPr>
                </a:tc>
                <a:extLst>
                  <a:ext uri="{0D108BD9-81ED-4DB2-BD59-A6C34878D82A}">
                    <a16:rowId xmlns:a16="http://schemas.microsoft.com/office/drawing/2014/main" val="1836218951"/>
                  </a:ext>
                </a:extLst>
              </a:tr>
              <a:tr h="669471">
                <a:tc>
                  <a:txBody>
                    <a:bodyPr/>
                    <a:lstStyle/>
                    <a:p>
                      <a:pPr algn="l" rtl="0" fontAlgn="base">
                        <a:lnSpc>
                          <a:spcPts val="1350"/>
                        </a:lnSpc>
                        <a:buNone/>
                      </a:pPr>
                      <a:r>
                        <a:rPr lang="en-US" sz="1200" b="1" i="0" u="none" strike="noStrike">
                          <a:solidFill>
                            <a:srgbClr val="000000"/>
                          </a:solidFill>
                          <a:effectLst/>
                          <a:latin typeface="Inter" panose="02000503000000020004" pitchFamily="2" charset="0"/>
                        </a:rPr>
                        <a:t>New York-Newark-Jersey City</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13%</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34%</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53%</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28%</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47%</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25%</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9%</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21%</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70%</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69471">
                <a:tc>
                  <a:txBody>
                    <a:bodyPr/>
                    <a:lstStyle/>
                    <a:p>
                      <a:pPr algn="l" rtl="0" fontAlgn="base">
                        <a:lnSpc>
                          <a:spcPts val="1350"/>
                        </a:lnSpc>
                        <a:buNone/>
                      </a:pPr>
                      <a:r>
                        <a:rPr lang="en-US" sz="1200" b="1" i="0" u="none" strike="noStrike">
                          <a:solidFill>
                            <a:srgbClr val="000000"/>
                          </a:solidFill>
                          <a:effectLst/>
                          <a:latin typeface="Inter" panose="02000503000000020004" pitchFamily="2" charset="0"/>
                        </a:rPr>
                        <a:t>Seattle-Tacoma-Bellevue</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14%</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35%</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51%</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29%</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46%</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25%</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10%</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22%</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68%</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91267461"/>
                  </a:ext>
                </a:extLst>
              </a:tr>
              <a:tr h="669471">
                <a:tc>
                  <a:txBody>
                    <a:bodyPr/>
                    <a:lstStyle/>
                    <a:p>
                      <a:pPr algn="l" rtl="0" fontAlgn="base">
                        <a:lnSpc>
                          <a:spcPts val="1350"/>
                        </a:lnSpc>
                        <a:buNone/>
                      </a:pPr>
                      <a:r>
                        <a:rPr lang="en-US" sz="1200" b="1" i="0" u="none" strike="noStrike">
                          <a:solidFill>
                            <a:srgbClr val="000000"/>
                          </a:solidFill>
                          <a:effectLst/>
                          <a:latin typeface="Inter" panose="02000503000000020004" pitchFamily="2" charset="0"/>
                        </a:rPr>
                        <a:t>Minneapolis-St. Paul-Bloomington</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13%</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33%</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54%</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28%</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51%</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21%</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9%</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21%</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70%</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2250341"/>
                  </a:ext>
                </a:extLst>
              </a:tr>
              <a:tr h="669471">
                <a:tc>
                  <a:txBody>
                    <a:bodyPr/>
                    <a:lstStyle/>
                    <a:p>
                      <a:pPr algn="l" rtl="0" fontAlgn="base">
                        <a:lnSpc>
                          <a:spcPts val="1350"/>
                        </a:lnSpc>
                        <a:buNone/>
                      </a:pPr>
                      <a:r>
                        <a:rPr lang="en-US" sz="1200" b="1" i="0" u="none" strike="noStrike">
                          <a:solidFill>
                            <a:srgbClr val="000000"/>
                          </a:solidFill>
                          <a:effectLst/>
                          <a:latin typeface="Inter" panose="02000503000000020004" pitchFamily="2" charset="0"/>
                        </a:rPr>
                        <a:t>Cincinnati</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12%</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31%</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57%</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26%</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46%</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28%</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10%</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29%</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61%</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479303"/>
                  </a:ext>
                </a:extLst>
              </a:tr>
              <a:tr h="673019">
                <a:tc>
                  <a:txBody>
                    <a:bodyPr/>
                    <a:lstStyle/>
                    <a:p>
                      <a:pPr algn="l" rtl="0" fontAlgn="base">
                        <a:lnSpc>
                          <a:spcPts val="1350"/>
                        </a:lnSpc>
                        <a:buNone/>
                      </a:pPr>
                      <a:r>
                        <a:rPr lang="en-US" sz="1200" b="1" i="0" u="none" strike="noStrike">
                          <a:solidFill>
                            <a:srgbClr val="000000"/>
                          </a:solidFill>
                          <a:effectLst/>
                          <a:latin typeface="Inter" panose="02000503000000020004" pitchFamily="2" charset="0"/>
                        </a:rPr>
                        <a:t>Fayetteville-Springdale-Rogers</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10%</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22%</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68%</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20%</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38%</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42%</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8%</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12%</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80%</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41255"/>
                  </a:ext>
                </a:extLst>
              </a:tr>
            </a:tbl>
          </a:graphicData>
        </a:graphic>
      </p:graphicFrame>
      <p:sp>
        <p:nvSpPr>
          <p:cNvPr id="4" name="TextBox 3">
            <a:extLst>
              <a:ext uri="{FF2B5EF4-FFF2-40B4-BE49-F238E27FC236}">
                <a16:creationId xmlns:a16="http://schemas.microsoft.com/office/drawing/2014/main" id="{C5234F7C-E672-50E4-FCA3-D8B06C893187}"/>
              </a:ext>
            </a:extLst>
          </p:cNvPr>
          <p:cNvSpPr txBox="1"/>
          <p:nvPr/>
        </p:nvSpPr>
        <p:spPr>
          <a:xfrm>
            <a:off x="668652" y="5975497"/>
            <a:ext cx="11053760"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1" i="0" u="none" strike="noStrike" kern="1200" cap="none" spc="0" normalizeH="0" baseline="0" noProof="0">
                <a:ln>
                  <a:noFill/>
                </a:ln>
                <a:solidFill>
                  <a:srgbClr val="000000"/>
                </a:solidFill>
                <a:effectLst/>
                <a:uLnTx/>
                <a:uFillTx/>
                <a:latin typeface="Inter"/>
                <a:ea typeface="Inter" panose="02000503000000020004" pitchFamily="2" charset="0"/>
                <a:cs typeface="+mn-cs"/>
              </a:rPr>
              <a:t>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Inter"/>
                <a:ea typeface="+mn-ea"/>
                <a:cs typeface="+mn-cs"/>
              </a:rPr>
              <a:t>Talent Demand is the number of jobs posted between October 2023 to September 2024 and has been rounded off to the nearest multiple of 5.</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Inter"/>
                <a:ea typeface="+mn-ea"/>
                <a:cs typeface="+mn-cs"/>
              </a:rPr>
              <a:t>Supply-Demand Ratio is calculated as Talent Supply divided by Talent Demand and indicates the number of professionals available per job posting.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Inter"/>
                <a:ea typeface="+mn-ea"/>
                <a:cs typeface="+mn-cs"/>
              </a:rPr>
              <a:t>Confidence</a:t>
            </a:r>
            <a:r>
              <a:rPr kumimoji="0" lang="en-US" sz="800" b="0" i="0" u="none" strike="noStrike" kern="1200" cap="none" spc="0" normalizeH="0" baseline="0" noProof="0">
                <a:ln>
                  <a:noFill/>
                </a:ln>
                <a:solidFill>
                  <a:srgbClr val="000000"/>
                </a:solidFill>
                <a:effectLst/>
                <a:uLnTx/>
                <a:uFillTx/>
                <a:latin typeface="Inter"/>
                <a:ea typeface="Inter" panose="02000503000000020004" pitchFamily="2" charset="0"/>
                <a:cs typeface="+mn-cs"/>
              </a:rPr>
              <a:t> level for the data is 80%-85%</a:t>
            </a:r>
            <a:r>
              <a:rPr kumimoji="0" lang="en-US" sz="800" b="0" i="0" u="none" strike="noStrike" kern="1200" cap="none" spc="0" normalizeH="0" baseline="0" noProof="0">
                <a:ln>
                  <a:noFill/>
                </a:ln>
                <a:solidFill>
                  <a:srgbClr val="000000"/>
                </a:solidFill>
                <a:effectLst/>
                <a:uLnTx/>
                <a:uFillTx/>
                <a:latin typeface="Inter"/>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Inter"/>
                <a:ea typeface="Inter" panose="02000503000000020004" pitchFamily="2" charset="0"/>
                <a:cs typeface="+mn-cs"/>
              </a:rPr>
              <a:t>Sources:</a:t>
            </a:r>
            <a:r>
              <a:rPr kumimoji="0" lang="en-US" sz="800" b="0" i="0" u="none" strike="noStrike" kern="1200" cap="none" spc="0" normalizeH="0" baseline="0" noProof="0">
                <a:ln>
                  <a:noFill/>
                </a:ln>
                <a:solidFill>
                  <a:srgbClr val="000000"/>
                </a:solidFill>
                <a:effectLst/>
                <a:uLnTx/>
                <a:uFillTx/>
                <a:latin typeface="Inter"/>
                <a:ea typeface="Inter" panose="02000503000000020004" pitchFamily="2" charset="0"/>
                <a:cs typeface="+mn-cs"/>
              </a:rPr>
              <a:t> Corporate career sites, Job boards, Staffing firms,</a:t>
            </a:r>
            <a:r>
              <a:rPr kumimoji="0" lang="en-US" sz="800" b="0" i="0" u="none" strike="noStrike" kern="1200" cap="none" spc="0" normalizeH="0" baseline="0" noProof="0">
                <a:ln>
                  <a:noFill/>
                </a:ln>
                <a:solidFill>
                  <a:srgbClr val="000000"/>
                </a:solidFill>
                <a:effectLst/>
                <a:uLnTx/>
                <a:uFillTx/>
                <a:latin typeface="Inter"/>
                <a:ea typeface="+mn-ea"/>
                <a:cs typeface="+mn-cs"/>
              </a:rPr>
              <a:t> </a:t>
            </a:r>
            <a:r>
              <a:rPr kumimoji="0" lang="en-US" sz="800" b="0" i="0" u="none" strike="noStrike" kern="1200" cap="none" spc="0" normalizeH="0" baseline="0" noProof="0">
                <a:ln>
                  <a:noFill/>
                </a:ln>
                <a:solidFill>
                  <a:srgbClr val="000000"/>
                </a:solidFill>
                <a:effectLst/>
                <a:uLnTx/>
                <a:uFillTx/>
                <a:latin typeface="Inter"/>
                <a:ea typeface="+mn-ea"/>
                <a:cs typeface="+mn-cs"/>
                <a:sym typeface="Arial"/>
              </a:rPr>
              <a:t>Talent Neuron Research and Analysis</a:t>
            </a:r>
            <a:endParaRPr kumimoji="0" lang="en-US" sz="800" b="0" i="0" u="none" strike="noStrike" kern="1200" cap="none" spc="0" normalizeH="0" baseline="0" noProof="0">
              <a:ln>
                <a:noFill/>
              </a:ln>
              <a:solidFill>
                <a:srgbClr val="000000"/>
              </a:solidFill>
              <a:effectLst/>
              <a:uLnTx/>
              <a:uFillTx/>
              <a:latin typeface="Inter"/>
              <a:ea typeface="+mn-ea"/>
              <a:cs typeface="+mn-cs"/>
            </a:endParaRPr>
          </a:p>
        </p:txBody>
      </p:sp>
    </p:spTree>
    <p:extLst>
      <p:ext uri="{BB962C8B-B14F-4D97-AF65-F5344CB8AC3E}">
        <p14:creationId xmlns:p14="http://schemas.microsoft.com/office/powerpoint/2010/main" val="40626190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94319D-19CA-6653-B0D7-17FDA407975D}"/>
            </a:ext>
          </a:extLst>
        </p:cNvPr>
        <p:cNvGrpSpPr/>
        <p:nvPr/>
      </p:nvGrpSpPr>
      <p:grpSpPr>
        <a:xfrm>
          <a:off x="0" y="0"/>
          <a:ext cx="0" cy="0"/>
          <a:chOff x="0" y="0"/>
          <a:chExt cx="0" cy="0"/>
        </a:xfrm>
      </p:grpSpPr>
      <p:sp>
        <p:nvSpPr>
          <p:cNvPr id="8" name="Text Placeholder 1">
            <a:extLst>
              <a:ext uri="{FF2B5EF4-FFF2-40B4-BE49-F238E27FC236}">
                <a16:creationId xmlns:a16="http://schemas.microsoft.com/office/drawing/2014/main" id="{C9EBC473-3C2F-F343-531C-F33E519CFCD0}"/>
              </a:ext>
            </a:extLst>
          </p:cNvPr>
          <p:cNvSpPr>
            <a:spLocks noGrp="1"/>
          </p:cNvSpPr>
          <p:nvPr>
            <p:ph type="body" sz="quarter" idx="11"/>
          </p:nvPr>
        </p:nvSpPr>
        <p:spPr>
          <a:xfrm>
            <a:off x="771524" y="372561"/>
            <a:ext cx="11217275" cy="650932"/>
          </a:xfrm>
        </p:spPr>
        <p:txBody>
          <a:bodyPr/>
          <a:lstStyle/>
          <a:p>
            <a:r>
              <a:rPr lang="en-US">
                <a:latin typeface="+mj-lt"/>
              </a:rPr>
              <a:t>Talent Demand by Years of Experience  (2/2)                           </a:t>
            </a:r>
          </a:p>
        </p:txBody>
      </p:sp>
      <p:sp>
        <p:nvSpPr>
          <p:cNvPr id="3" name="Slide Number Placeholder 2">
            <a:extLst>
              <a:ext uri="{FF2B5EF4-FFF2-40B4-BE49-F238E27FC236}">
                <a16:creationId xmlns:a16="http://schemas.microsoft.com/office/drawing/2014/main" id="{C2FC84E6-0CAA-E593-6C98-2FF3D7CE3D0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4F46690-C25B-4348-B0C0-019C781764AB}" type="slidenum">
              <a:rPr kumimoji="0" lang="en-US" sz="8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37</a:t>
            </a:fld>
            <a:endParaRPr kumimoji="0" lang="en-US" sz="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aphicFrame>
        <p:nvGraphicFramePr>
          <p:cNvPr id="6" name="Table 5">
            <a:extLst>
              <a:ext uri="{FF2B5EF4-FFF2-40B4-BE49-F238E27FC236}">
                <a16:creationId xmlns:a16="http://schemas.microsoft.com/office/drawing/2014/main" id="{D37B61F6-3126-A321-6601-F6B6897795F1}"/>
              </a:ext>
            </a:extLst>
          </p:cNvPr>
          <p:cNvGraphicFramePr>
            <a:graphicFrameLocks noGrp="1"/>
          </p:cNvGraphicFramePr>
          <p:nvPr>
            <p:extLst>
              <p:ext uri="{D42A27DB-BD31-4B8C-83A1-F6EECF244321}">
                <p14:modId xmlns:p14="http://schemas.microsoft.com/office/powerpoint/2010/main" val="4232894894"/>
              </p:ext>
            </p:extLst>
          </p:nvPr>
        </p:nvGraphicFramePr>
        <p:xfrm>
          <a:off x="771524" y="1080833"/>
          <a:ext cx="11053760" cy="4696333"/>
        </p:xfrm>
        <a:graphic>
          <a:graphicData uri="http://schemas.openxmlformats.org/drawingml/2006/table">
            <a:tbl>
              <a:tblPr/>
              <a:tblGrid>
                <a:gridCol w="2163656">
                  <a:extLst>
                    <a:ext uri="{9D8B030D-6E8A-4147-A177-3AD203B41FA5}">
                      <a16:colId xmlns:a16="http://schemas.microsoft.com/office/drawing/2014/main" val="20000"/>
                    </a:ext>
                  </a:extLst>
                </a:gridCol>
                <a:gridCol w="1481684">
                  <a:extLst>
                    <a:ext uri="{9D8B030D-6E8A-4147-A177-3AD203B41FA5}">
                      <a16:colId xmlns:a16="http://schemas.microsoft.com/office/drawing/2014/main" val="786741323"/>
                    </a:ext>
                  </a:extLst>
                </a:gridCol>
                <a:gridCol w="1481684">
                  <a:extLst>
                    <a:ext uri="{9D8B030D-6E8A-4147-A177-3AD203B41FA5}">
                      <a16:colId xmlns:a16="http://schemas.microsoft.com/office/drawing/2014/main" val="3958638969"/>
                    </a:ext>
                  </a:extLst>
                </a:gridCol>
                <a:gridCol w="1481684">
                  <a:extLst>
                    <a:ext uri="{9D8B030D-6E8A-4147-A177-3AD203B41FA5}">
                      <a16:colId xmlns:a16="http://schemas.microsoft.com/office/drawing/2014/main" val="760415011"/>
                    </a:ext>
                  </a:extLst>
                </a:gridCol>
                <a:gridCol w="1481684">
                  <a:extLst>
                    <a:ext uri="{9D8B030D-6E8A-4147-A177-3AD203B41FA5}">
                      <a16:colId xmlns:a16="http://schemas.microsoft.com/office/drawing/2014/main" val="3043720744"/>
                    </a:ext>
                  </a:extLst>
                </a:gridCol>
                <a:gridCol w="1481684">
                  <a:extLst>
                    <a:ext uri="{9D8B030D-6E8A-4147-A177-3AD203B41FA5}">
                      <a16:colId xmlns:a16="http://schemas.microsoft.com/office/drawing/2014/main" val="942903814"/>
                    </a:ext>
                  </a:extLst>
                </a:gridCol>
                <a:gridCol w="1481684">
                  <a:extLst>
                    <a:ext uri="{9D8B030D-6E8A-4147-A177-3AD203B41FA5}">
                      <a16:colId xmlns:a16="http://schemas.microsoft.com/office/drawing/2014/main" val="445002069"/>
                    </a:ext>
                  </a:extLst>
                </a:gridCol>
              </a:tblGrid>
              <a:tr h="740758">
                <a:tc rowSpan="2">
                  <a:txBody>
                    <a:bodyPr/>
                    <a:lstStyle/>
                    <a:p>
                      <a:pPr marL="0" indent="0" algn="l" defTabSz="914400" rtl="0" eaLnBrk="1" fontAlgn="b" latinLnBrk="0" hangingPunct="1"/>
                      <a:r>
                        <a:rPr lang="en-US" sz="1200" b="1" i="0" u="none" strike="noStrike" kern="1200">
                          <a:solidFill>
                            <a:srgbClr val="FFFFFF"/>
                          </a:solidFill>
                          <a:effectLst/>
                          <a:latin typeface="+mn-lt"/>
                          <a:ea typeface="+mn-ea"/>
                          <a:cs typeface="Arial" panose="020B0604020202020204" pitchFamily="34" charset="0"/>
                        </a:rPr>
                        <a:t>Location</a:t>
                      </a:r>
                    </a:p>
                  </a:txBody>
                  <a:tcPr marT="91440" marB="9144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120055"/>
                    </a:solidFill>
                  </a:tcPr>
                </a:tc>
                <a:tc gridSpan="3">
                  <a:txBody>
                    <a:bodyPr/>
                    <a:lstStyle/>
                    <a:p>
                      <a:pPr marL="0" indent="0" algn="ctr" rtl="0" eaLnBrk="1" fontAlgn="b" latinLnBrk="0" hangingPunct="1">
                        <a:buNone/>
                      </a:pPr>
                      <a:r>
                        <a:rPr lang="en-US" sz="1200" b="1" i="0" u="none" strike="noStrike" kern="1200">
                          <a:solidFill>
                            <a:srgbClr val="FFFFFF"/>
                          </a:solidFill>
                          <a:effectLst/>
                          <a:latin typeface="Inter Black" panose="02000503000000020004" pitchFamily="2" charset="0"/>
                        </a:rPr>
                        <a:t>Role 4: In-Store Retail Management (Director, Retail)</a:t>
                      </a:r>
                      <a:endParaRPr lang="en-US" sz="1800" b="0" i="0" u="none" strike="noStrike">
                        <a:effectLst/>
                        <a:latin typeface="Arial" panose="020B0604020202020204" pitchFamily="34" charset="0"/>
                      </a:endParaRP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120055"/>
                    </a:solidFill>
                  </a:tcPr>
                </a:tc>
                <a:tc hMerge="1">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856"/>
                    </a:solidFill>
                  </a:tcPr>
                </a:tc>
                <a:tc hMerge="1">
                  <a:txBody>
                    <a:bodyPr/>
                    <a:lstStyle/>
                    <a:p>
                      <a:endParaRPr lang="en-US"/>
                    </a:p>
                  </a:txBody>
                  <a:tcP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120055"/>
                    </a:solidFill>
                  </a:tcPr>
                </a:tc>
                <a:tc gridSpan="3">
                  <a:txBody>
                    <a:bodyPr/>
                    <a:lstStyle/>
                    <a:p>
                      <a:pPr marL="0" algn="ctr" rtl="0" eaLnBrk="1" fontAlgn="base" latinLnBrk="0" hangingPunct="1">
                        <a:lnSpc>
                          <a:spcPts val="1350"/>
                        </a:lnSpc>
                        <a:buNone/>
                      </a:pPr>
                      <a:r>
                        <a:rPr lang="en-US" sz="1200" b="1" i="0" u="none" strike="noStrike" kern="1200">
                          <a:solidFill>
                            <a:srgbClr val="FFFFFF"/>
                          </a:solidFill>
                          <a:effectLst/>
                          <a:latin typeface="Inter Black" panose="02000503000000020004" pitchFamily="2" charset="0"/>
                        </a:rPr>
                        <a:t>Role 5: Brand Manager</a:t>
                      </a:r>
                      <a:endParaRPr lang="en-US" sz="1800" b="0" i="0" u="none" strike="noStrike">
                        <a:effectLst/>
                        <a:latin typeface="Arial" panose="020B0604020202020204" pitchFamily="34" charset="0"/>
                      </a:endParaRP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rgbClr val="120055"/>
                    </a:solidFill>
                  </a:tcPr>
                </a:tc>
                <a:tc hMerge="1">
                  <a:txBody>
                    <a:bodyPr/>
                    <a:lstStyle/>
                    <a:p>
                      <a:endParaRPr lang="en-US"/>
                    </a:p>
                  </a:txBody>
                  <a:tcPr/>
                </a:tc>
                <a:tc hMerge="1">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856"/>
                    </a:solidFill>
                  </a:tcPr>
                </a:tc>
                <a:extLst>
                  <a:ext uri="{0D108BD9-81ED-4DB2-BD59-A6C34878D82A}">
                    <a16:rowId xmlns:a16="http://schemas.microsoft.com/office/drawing/2014/main" val="10000"/>
                  </a:ext>
                </a:extLst>
              </a:tr>
              <a:tr h="756444">
                <a:tc vMerge="1">
                  <a:txBody>
                    <a:bodyPr/>
                    <a:lstStyle/>
                    <a:p>
                      <a:pPr marL="182880" indent="0" algn="ctr" rtl="0" fontAlgn="b"/>
                      <a:endParaRPr lang="en-US" sz="1100" b="1" i="0" u="none" strike="noStrike">
                        <a:solidFill>
                          <a:schemeClr val="bg1"/>
                        </a:solidFill>
                        <a:effectLst/>
                        <a:latin typeface="+mn-lt"/>
                        <a:cs typeface="Arial"/>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2856"/>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1" i="0" u="none" strike="noStrike" kern="1200">
                          <a:solidFill>
                            <a:srgbClr val="FFFFFF"/>
                          </a:solidFill>
                          <a:effectLst/>
                          <a:latin typeface="+mn-lt"/>
                          <a:ea typeface="+mn-ea"/>
                          <a:cs typeface="Arial" panose="020B0604020202020204" pitchFamily="34" charset="0"/>
                        </a:rPr>
                        <a:t>0-2 YoE</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lumOff val="50000"/>
                      </a:schemeClr>
                    </a:solidFill>
                  </a:tcPr>
                </a:tc>
                <a:tc>
                  <a:txBody>
                    <a:bodyPr/>
                    <a:lstStyle/>
                    <a:p>
                      <a:pPr marL="0" indent="0" algn="ctr" defTabSz="914400" rtl="0" eaLnBrk="1" fontAlgn="b" latinLnBrk="0" hangingPunct="1"/>
                      <a:r>
                        <a:rPr lang="en-US" sz="1100" b="1" i="0" u="none" strike="noStrike" kern="1200">
                          <a:solidFill>
                            <a:srgbClr val="FFFFFF"/>
                          </a:solidFill>
                          <a:effectLst/>
                          <a:latin typeface="+mn-lt"/>
                          <a:ea typeface="+mn-ea"/>
                          <a:cs typeface="Arial" panose="020B0604020202020204" pitchFamily="34" charset="0"/>
                        </a:rPr>
                        <a:t>3-7 YoE</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lumOff val="50000"/>
                      </a:schemeClr>
                    </a:solidFill>
                  </a:tcPr>
                </a:tc>
                <a:tc>
                  <a:txBody>
                    <a:bodyPr/>
                    <a:lstStyle/>
                    <a:p>
                      <a:pPr marL="0" indent="0" algn="ctr" defTabSz="914400" rtl="0" eaLnBrk="1" fontAlgn="b" latinLnBrk="0" hangingPunct="1"/>
                      <a:r>
                        <a:rPr lang="en-US" sz="1100" b="1" i="0" u="none" strike="noStrike" kern="1200">
                          <a:solidFill>
                            <a:srgbClr val="FFFFFF"/>
                          </a:solidFill>
                          <a:effectLst/>
                          <a:latin typeface="+mn-lt"/>
                          <a:ea typeface="+mn-ea"/>
                          <a:cs typeface="Arial" panose="020B0604020202020204" pitchFamily="34" charset="0"/>
                        </a:rPr>
                        <a:t>8 + </a:t>
                      </a:r>
                      <a:r>
                        <a:rPr lang="en-US" sz="1100" b="1" i="0" u="none" strike="noStrike" kern="1200" err="1">
                          <a:solidFill>
                            <a:srgbClr val="FFFFFF"/>
                          </a:solidFill>
                          <a:effectLst/>
                          <a:latin typeface="+mn-lt"/>
                          <a:ea typeface="+mn-ea"/>
                          <a:cs typeface="Arial" panose="020B0604020202020204" pitchFamily="34" charset="0"/>
                        </a:rPr>
                        <a:t>YoE</a:t>
                      </a:r>
                      <a:endParaRPr lang="en-US" sz="1100" b="1" i="0" u="none" strike="noStrike" kern="1200">
                        <a:solidFill>
                          <a:srgbClr val="FFFFFF"/>
                        </a:solidFill>
                        <a:effectLst/>
                        <a:latin typeface="+mn-lt"/>
                        <a:ea typeface="+mn-ea"/>
                        <a:cs typeface="Arial" panose="020B0604020202020204" pitchFamily="34" charset="0"/>
                      </a:endParaRP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lumOff val="5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1" i="0" u="none" strike="noStrike" kern="1200">
                          <a:solidFill>
                            <a:srgbClr val="FFFFFF"/>
                          </a:solidFill>
                          <a:effectLst/>
                          <a:latin typeface="+mn-lt"/>
                          <a:ea typeface="+mn-ea"/>
                          <a:cs typeface="Arial" panose="020B0604020202020204" pitchFamily="34" charset="0"/>
                        </a:rPr>
                        <a:t>0-2 YoE</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lumOff val="50000"/>
                      </a:schemeClr>
                    </a:solidFill>
                  </a:tcPr>
                </a:tc>
                <a:tc>
                  <a:txBody>
                    <a:bodyPr/>
                    <a:lstStyle/>
                    <a:p>
                      <a:pPr marL="0" indent="0" algn="ctr" defTabSz="914400" rtl="0" eaLnBrk="1" fontAlgn="b" latinLnBrk="0" hangingPunct="1"/>
                      <a:r>
                        <a:rPr lang="en-US" sz="1100" b="1" i="0" u="none" strike="noStrike" kern="1200">
                          <a:solidFill>
                            <a:srgbClr val="FFFFFF"/>
                          </a:solidFill>
                          <a:effectLst/>
                          <a:latin typeface="+mn-lt"/>
                          <a:ea typeface="+mn-ea"/>
                          <a:cs typeface="Arial" panose="020B0604020202020204" pitchFamily="34" charset="0"/>
                        </a:rPr>
                        <a:t>3-7 YoE</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lumOff val="50000"/>
                      </a:schemeClr>
                    </a:solidFill>
                  </a:tcPr>
                </a:tc>
                <a:tc>
                  <a:txBody>
                    <a:bodyPr/>
                    <a:lstStyle/>
                    <a:p>
                      <a:pPr marL="0" indent="0" algn="ctr" defTabSz="914400" rtl="0" eaLnBrk="1" fontAlgn="b" latinLnBrk="0" hangingPunct="1"/>
                      <a:r>
                        <a:rPr lang="en-US" sz="1100" b="1" i="0" u="none" strike="noStrike" kern="1200">
                          <a:solidFill>
                            <a:srgbClr val="FFFFFF"/>
                          </a:solidFill>
                          <a:effectLst/>
                          <a:latin typeface="+mn-lt"/>
                          <a:ea typeface="+mn-ea"/>
                          <a:cs typeface="Arial" panose="020B0604020202020204" pitchFamily="34" charset="0"/>
                        </a:rPr>
                        <a:t>8 + </a:t>
                      </a:r>
                      <a:r>
                        <a:rPr lang="en-US" sz="1100" b="1" i="0" u="none" strike="noStrike" kern="1200" err="1">
                          <a:solidFill>
                            <a:srgbClr val="FFFFFF"/>
                          </a:solidFill>
                          <a:effectLst/>
                          <a:latin typeface="+mn-lt"/>
                          <a:ea typeface="+mn-ea"/>
                          <a:cs typeface="Arial" panose="020B0604020202020204" pitchFamily="34" charset="0"/>
                        </a:rPr>
                        <a:t>YoE</a:t>
                      </a:r>
                      <a:endParaRPr lang="en-US" sz="1100" b="1" i="0" u="none" strike="noStrike" kern="1200">
                        <a:solidFill>
                          <a:srgbClr val="FFFFFF"/>
                        </a:solidFill>
                        <a:effectLst/>
                        <a:latin typeface="+mn-lt"/>
                        <a:ea typeface="+mn-ea"/>
                        <a:cs typeface="Arial" panose="020B0604020202020204" pitchFamily="34" charset="0"/>
                      </a:endParaRP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50000"/>
                        <a:lumOff val="50000"/>
                      </a:schemeClr>
                    </a:solidFill>
                  </a:tcPr>
                </a:tc>
                <a:extLst>
                  <a:ext uri="{0D108BD9-81ED-4DB2-BD59-A6C34878D82A}">
                    <a16:rowId xmlns:a16="http://schemas.microsoft.com/office/drawing/2014/main" val="1836218951"/>
                  </a:ext>
                </a:extLst>
              </a:tr>
              <a:tr h="639149">
                <a:tc>
                  <a:txBody>
                    <a:bodyPr/>
                    <a:lstStyle/>
                    <a:p>
                      <a:pPr algn="l" rtl="0" fontAlgn="base">
                        <a:lnSpc>
                          <a:spcPts val="1350"/>
                        </a:lnSpc>
                        <a:buNone/>
                      </a:pPr>
                      <a:r>
                        <a:rPr lang="en-US" sz="1200" b="1" i="0" u="none" strike="noStrike">
                          <a:solidFill>
                            <a:srgbClr val="000000"/>
                          </a:solidFill>
                          <a:effectLst/>
                          <a:latin typeface="Inter" panose="02000503000000020004" pitchFamily="2" charset="0"/>
                        </a:rPr>
                        <a:t>New York-Newark-Jersey City</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13%</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34%</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53%</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28%</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47%</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25%</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639149">
                <a:tc>
                  <a:txBody>
                    <a:bodyPr/>
                    <a:lstStyle/>
                    <a:p>
                      <a:pPr algn="l" rtl="0" fontAlgn="base">
                        <a:lnSpc>
                          <a:spcPts val="1350"/>
                        </a:lnSpc>
                        <a:buNone/>
                      </a:pPr>
                      <a:r>
                        <a:rPr lang="en-US" sz="1200" b="1" i="0" u="none" strike="noStrike">
                          <a:solidFill>
                            <a:srgbClr val="000000"/>
                          </a:solidFill>
                          <a:effectLst/>
                          <a:latin typeface="Inter" panose="02000503000000020004" pitchFamily="2" charset="0"/>
                        </a:rPr>
                        <a:t>Seattle-Tacoma-Bellevue</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14%</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35%</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51%</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29%</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46%</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25%</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91267461"/>
                  </a:ext>
                </a:extLst>
              </a:tr>
              <a:tr h="639149">
                <a:tc>
                  <a:txBody>
                    <a:bodyPr/>
                    <a:lstStyle/>
                    <a:p>
                      <a:pPr algn="l" rtl="0" fontAlgn="base">
                        <a:lnSpc>
                          <a:spcPts val="1350"/>
                        </a:lnSpc>
                        <a:buNone/>
                      </a:pPr>
                      <a:r>
                        <a:rPr lang="en-US" sz="1200" b="1" i="0" u="none" strike="noStrike">
                          <a:solidFill>
                            <a:srgbClr val="000000"/>
                          </a:solidFill>
                          <a:effectLst/>
                          <a:latin typeface="Inter" panose="02000503000000020004" pitchFamily="2" charset="0"/>
                        </a:rPr>
                        <a:t>Minneapolis-St. Paul-Bloomington</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13%</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33%</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54%</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28%</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51%</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21%</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72250341"/>
                  </a:ext>
                </a:extLst>
              </a:tr>
              <a:tr h="639149">
                <a:tc>
                  <a:txBody>
                    <a:bodyPr/>
                    <a:lstStyle/>
                    <a:p>
                      <a:pPr algn="l" rtl="0" fontAlgn="base">
                        <a:lnSpc>
                          <a:spcPts val="1350"/>
                        </a:lnSpc>
                        <a:buNone/>
                      </a:pPr>
                      <a:r>
                        <a:rPr lang="en-US" sz="1200" b="1" i="0" u="none" strike="noStrike">
                          <a:solidFill>
                            <a:srgbClr val="000000"/>
                          </a:solidFill>
                          <a:effectLst/>
                          <a:latin typeface="Inter" panose="02000503000000020004" pitchFamily="2" charset="0"/>
                        </a:rPr>
                        <a:t>Cincinnati</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12%</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31%</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57%</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26%</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46%</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28%</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7479303"/>
                  </a:ext>
                </a:extLst>
              </a:tr>
              <a:tr h="642535">
                <a:tc>
                  <a:txBody>
                    <a:bodyPr/>
                    <a:lstStyle/>
                    <a:p>
                      <a:pPr algn="l" rtl="0" fontAlgn="base">
                        <a:lnSpc>
                          <a:spcPts val="1350"/>
                        </a:lnSpc>
                        <a:buNone/>
                      </a:pPr>
                      <a:r>
                        <a:rPr lang="en-US" sz="1200" b="1" i="0" u="none" strike="noStrike">
                          <a:solidFill>
                            <a:srgbClr val="000000"/>
                          </a:solidFill>
                          <a:effectLst/>
                          <a:latin typeface="Inter" panose="02000503000000020004" pitchFamily="2" charset="0"/>
                        </a:rPr>
                        <a:t>Fayetteville-Springdale-Rogers</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10%</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22%</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68%</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20%</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38%</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algn="ctr" defTabSz="914400" rtl="0" eaLnBrk="1" fontAlgn="ctr" latinLnBrk="0" hangingPunct="1"/>
                      <a:r>
                        <a:rPr lang="en-IN" sz="1100" b="0" i="0" u="none" strike="noStrike" kern="1200">
                          <a:solidFill>
                            <a:srgbClr val="000000"/>
                          </a:solidFill>
                          <a:effectLst/>
                          <a:latin typeface="+mn-lt"/>
                          <a:ea typeface="+mn-ea"/>
                          <a:cs typeface="+mn-cs"/>
                        </a:rPr>
                        <a:t>42%</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941255"/>
                  </a:ext>
                </a:extLst>
              </a:tr>
            </a:tbl>
          </a:graphicData>
        </a:graphic>
      </p:graphicFrame>
      <p:sp>
        <p:nvSpPr>
          <p:cNvPr id="9" name="TextBox 8">
            <a:extLst>
              <a:ext uri="{FF2B5EF4-FFF2-40B4-BE49-F238E27FC236}">
                <a16:creationId xmlns:a16="http://schemas.microsoft.com/office/drawing/2014/main" id="{684BA6F0-55DE-BD1B-AD89-6D7FA10A38AA}"/>
              </a:ext>
            </a:extLst>
          </p:cNvPr>
          <p:cNvSpPr txBox="1"/>
          <p:nvPr/>
        </p:nvSpPr>
        <p:spPr>
          <a:xfrm>
            <a:off x="668652" y="5975497"/>
            <a:ext cx="11053760"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1" i="0" u="none" strike="noStrike" kern="1200" cap="none" spc="0" normalizeH="0" baseline="0" noProof="0">
                <a:ln>
                  <a:noFill/>
                </a:ln>
                <a:solidFill>
                  <a:srgbClr val="000000"/>
                </a:solidFill>
                <a:effectLst/>
                <a:uLnTx/>
                <a:uFillTx/>
                <a:latin typeface="Inter"/>
                <a:ea typeface="Inter" panose="02000503000000020004" pitchFamily="2" charset="0"/>
                <a:cs typeface="+mn-cs"/>
              </a:rPr>
              <a:t>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Inter"/>
                <a:ea typeface="+mn-ea"/>
                <a:cs typeface="+mn-cs"/>
              </a:rPr>
              <a:t>Talent Demand is the number of jobs posted between October 2023 to September 2024 and has been rounded off to the nearest multiple of 5.</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Inter"/>
                <a:ea typeface="+mn-ea"/>
                <a:cs typeface="+mn-cs"/>
              </a:rPr>
              <a:t>Supply-Demand Ratio is calculated as Talent Supply divided by Talent Demand and indicates the number of professionals available per job posting.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Inter"/>
                <a:ea typeface="+mn-ea"/>
                <a:cs typeface="+mn-cs"/>
              </a:rPr>
              <a:t>Confidence</a:t>
            </a:r>
            <a:r>
              <a:rPr kumimoji="0" lang="en-US" sz="800" b="0" i="0" u="none" strike="noStrike" kern="1200" cap="none" spc="0" normalizeH="0" baseline="0" noProof="0">
                <a:ln>
                  <a:noFill/>
                </a:ln>
                <a:solidFill>
                  <a:srgbClr val="000000"/>
                </a:solidFill>
                <a:effectLst/>
                <a:uLnTx/>
                <a:uFillTx/>
                <a:latin typeface="Inter"/>
                <a:ea typeface="Inter" panose="02000503000000020004" pitchFamily="2" charset="0"/>
                <a:cs typeface="+mn-cs"/>
              </a:rPr>
              <a:t> level for the data is 80%-85%</a:t>
            </a:r>
            <a:r>
              <a:rPr kumimoji="0" lang="en-US" sz="800" b="0" i="0" u="none" strike="noStrike" kern="1200" cap="none" spc="0" normalizeH="0" baseline="0" noProof="0">
                <a:ln>
                  <a:noFill/>
                </a:ln>
                <a:solidFill>
                  <a:srgbClr val="000000"/>
                </a:solidFill>
                <a:effectLst/>
                <a:uLnTx/>
                <a:uFillTx/>
                <a:latin typeface="Inter"/>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Inter"/>
                <a:ea typeface="Inter" panose="02000503000000020004" pitchFamily="2" charset="0"/>
                <a:cs typeface="+mn-cs"/>
              </a:rPr>
              <a:t>Sources:</a:t>
            </a:r>
            <a:r>
              <a:rPr kumimoji="0" lang="en-US" sz="800" b="0" i="0" u="none" strike="noStrike" kern="1200" cap="none" spc="0" normalizeH="0" baseline="0" noProof="0">
                <a:ln>
                  <a:noFill/>
                </a:ln>
                <a:solidFill>
                  <a:srgbClr val="000000"/>
                </a:solidFill>
                <a:effectLst/>
                <a:uLnTx/>
                <a:uFillTx/>
                <a:latin typeface="Inter"/>
                <a:ea typeface="Inter" panose="02000503000000020004" pitchFamily="2" charset="0"/>
                <a:cs typeface="+mn-cs"/>
              </a:rPr>
              <a:t> Corporate career sites, Job boards, Staffing firms,</a:t>
            </a:r>
            <a:r>
              <a:rPr kumimoji="0" lang="en-US" sz="800" b="0" i="0" u="none" strike="noStrike" kern="1200" cap="none" spc="0" normalizeH="0" baseline="0" noProof="0">
                <a:ln>
                  <a:noFill/>
                </a:ln>
                <a:solidFill>
                  <a:srgbClr val="000000"/>
                </a:solidFill>
                <a:effectLst/>
                <a:uLnTx/>
                <a:uFillTx/>
                <a:latin typeface="Inter"/>
                <a:ea typeface="+mn-ea"/>
                <a:cs typeface="+mn-cs"/>
              </a:rPr>
              <a:t> </a:t>
            </a:r>
            <a:r>
              <a:rPr kumimoji="0" lang="en-US" sz="800" b="0" i="0" u="none" strike="noStrike" kern="1200" cap="none" spc="0" normalizeH="0" baseline="0" noProof="0">
                <a:ln>
                  <a:noFill/>
                </a:ln>
                <a:solidFill>
                  <a:srgbClr val="000000"/>
                </a:solidFill>
                <a:effectLst/>
                <a:uLnTx/>
                <a:uFillTx/>
                <a:latin typeface="Inter"/>
                <a:ea typeface="+mn-ea"/>
                <a:cs typeface="+mn-cs"/>
                <a:sym typeface="Arial"/>
              </a:rPr>
              <a:t>Talent Neuron Research and Analysis</a:t>
            </a:r>
            <a:endParaRPr kumimoji="0" lang="en-US" sz="800" b="0" i="0" u="none" strike="noStrike" kern="1200" cap="none" spc="0" normalizeH="0" baseline="0" noProof="0">
              <a:ln>
                <a:noFill/>
              </a:ln>
              <a:solidFill>
                <a:srgbClr val="000000"/>
              </a:solidFill>
              <a:effectLst/>
              <a:uLnTx/>
              <a:uFillTx/>
              <a:latin typeface="Inter"/>
              <a:ea typeface="+mn-ea"/>
              <a:cs typeface="+mn-cs"/>
            </a:endParaRPr>
          </a:p>
        </p:txBody>
      </p:sp>
    </p:spTree>
    <p:extLst>
      <p:ext uri="{BB962C8B-B14F-4D97-AF65-F5344CB8AC3E}">
        <p14:creationId xmlns:p14="http://schemas.microsoft.com/office/powerpoint/2010/main" val="16884723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2C357-B687-6BBB-5548-DE4BB92FA0B9}"/>
              </a:ext>
            </a:extLst>
          </p:cNvPr>
          <p:cNvSpPr>
            <a:spLocks noGrp="1"/>
          </p:cNvSpPr>
          <p:nvPr>
            <p:ph type="body" sz="quarter" idx="10"/>
          </p:nvPr>
        </p:nvSpPr>
        <p:spPr/>
        <p:txBody>
          <a:bodyPr lIns="91440" tIns="45720" rIns="91440" bIns="45720" anchor="ctr"/>
          <a:lstStyle/>
          <a:p>
            <a:r>
              <a:rPr lang="en-US" sz="6600"/>
              <a:t>Talent Cost Analysis</a:t>
            </a:r>
          </a:p>
        </p:txBody>
      </p:sp>
      <p:sp>
        <p:nvSpPr>
          <p:cNvPr id="3" name="Slide Number Placeholder 2">
            <a:extLst>
              <a:ext uri="{FF2B5EF4-FFF2-40B4-BE49-F238E27FC236}">
                <a16:creationId xmlns:a16="http://schemas.microsoft.com/office/drawing/2014/main" id="{5867FCB7-9511-A506-2842-ED00BA296D0F}"/>
              </a:ext>
            </a:extLst>
          </p:cNvPr>
          <p:cNvSpPr>
            <a:spLocks noGrp="1"/>
          </p:cNvSpPr>
          <p:nvPr>
            <p:ph type="sldNum" sz="quarter" idx="4294967295"/>
          </p:nvPr>
        </p:nvSpPr>
        <p:spPr>
          <a:xfrm>
            <a:off x="0" y="6502400"/>
            <a:ext cx="349250" cy="301625"/>
          </a:xfrm>
        </p:spPr>
        <p:txBody>
          <a:bodyPr/>
          <a:lstStyle/>
          <a:p>
            <a:fld id="{B4F46690-C25B-4348-B0C0-019C781764AB}" type="slidenum">
              <a:rPr lang="en-US" smtClean="0"/>
              <a:t>38</a:t>
            </a:fld>
            <a:endParaRPr lang="en-US"/>
          </a:p>
        </p:txBody>
      </p:sp>
    </p:spTree>
    <p:extLst>
      <p:ext uri="{BB962C8B-B14F-4D97-AF65-F5344CB8AC3E}">
        <p14:creationId xmlns:p14="http://schemas.microsoft.com/office/powerpoint/2010/main" val="8027123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20389CB-CE15-4187-9BCC-3048913AA801}"/>
              </a:ext>
            </a:extLst>
          </p:cNvPr>
          <p:cNvGraphicFramePr>
            <a:graphicFrameLocks noGrp="1"/>
          </p:cNvGraphicFramePr>
          <p:nvPr>
            <p:extLst>
              <p:ext uri="{D42A27DB-BD31-4B8C-83A1-F6EECF244321}">
                <p14:modId xmlns:p14="http://schemas.microsoft.com/office/powerpoint/2010/main" val="1475083285"/>
              </p:ext>
            </p:extLst>
          </p:nvPr>
        </p:nvGraphicFramePr>
        <p:xfrm>
          <a:off x="835893" y="1240215"/>
          <a:ext cx="10520214" cy="4515841"/>
        </p:xfrm>
        <a:graphic>
          <a:graphicData uri="http://schemas.openxmlformats.org/drawingml/2006/table">
            <a:tbl>
              <a:tblPr firstRow="1" bandRow="1">
                <a:tableStyleId>{5C22544A-7EE6-4342-B048-85BDC9FD1C3A}</a:tableStyleId>
              </a:tblPr>
              <a:tblGrid>
                <a:gridCol w="2630054">
                  <a:extLst>
                    <a:ext uri="{9D8B030D-6E8A-4147-A177-3AD203B41FA5}">
                      <a16:colId xmlns:a16="http://schemas.microsoft.com/office/drawing/2014/main" val="883291324"/>
                    </a:ext>
                  </a:extLst>
                </a:gridCol>
                <a:gridCol w="1578032">
                  <a:extLst>
                    <a:ext uri="{9D8B030D-6E8A-4147-A177-3AD203B41FA5}">
                      <a16:colId xmlns:a16="http://schemas.microsoft.com/office/drawing/2014/main" val="1983756049"/>
                    </a:ext>
                  </a:extLst>
                </a:gridCol>
                <a:gridCol w="1578032">
                  <a:extLst>
                    <a:ext uri="{9D8B030D-6E8A-4147-A177-3AD203B41FA5}">
                      <a16:colId xmlns:a16="http://schemas.microsoft.com/office/drawing/2014/main" val="2734175812"/>
                    </a:ext>
                  </a:extLst>
                </a:gridCol>
                <a:gridCol w="1578032">
                  <a:extLst>
                    <a:ext uri="{9D8B030D-6E8A-4147-A177-3AD203B41FA5}">
                      <a16:colId xmlns:a16="http://schemas.microsoft.com/office/drawing/2014/main" val="355586360"/>
                    </a:ext>
                  </a:extLst>
                </a:gridCol>
                <a:gridCol w="1578032">
                  <a:extLst>
                    <a:ext uri="{9D8B030D-6E8A-4147-A177-3AD203B41FA5}">
                      <a16:colId xmlns:a16="http://schemas.microsoft.com/office/drawing/2014/main" val="3626199509"/>
                    </a:ext>
                  </a:extLst>
                </a:gridCol>
                <a:gridCol w="1578032">
                  <a:extLst>
                    <a:ext uri="{9D8B030D-6E8A-4147-A177-3AD203B41FA5}">
                      <a16:colId xmlns:a16="http://schemas.microsoft.com/office/drawing/2014/main" val="2161393824"/>
                    </a:ext>
                  </a:extLst>
                </a:gridCol>
              </a:tblGrid>
              <a:tr h="1187426">
                <a:tc>
                  <a:txBody>
                    <a:bodyPr/>
                    <a:lstStyle/>
                    <a:p>
                      <a:pPr marL="54864" indent="0" algn="ctr" rtl="0" eaLnBrk="1" fontAlgn="b" latinLnBrk="0" hangingPunct="1">
                        <a:buNone/>
                      </a:pPr>
                      <a:r>
                        <a:rPr lang="en-US" sz="1200" b="0" i="0" u="none" strike="noStrike" kern="1200">
                          <a:solidFill>
                            <a:srgbClr val="FFFFFF"/>
                          </a:solidFill>
                          <a:effectLst/>
                          <a:latin typeface="Arial" panose="020B0604020202020204" pitchFamily="34" charset="0"/>
                        </a:rPr>
                        <a:t>Location</a:t>
                      </a:r>
                      <a:endParaRPr lang="en-US" sz="1800" b="0" i="0" u="none" strike="noStrike">
                        <a:effectLst/>
                        <a:latin typeface="Arial" panose="020B0604020202020204" pitchFamily="34" charset="0"/>
                      </a:endParaRPr>
                    </a:p>
                  </a:txBody>
                  <a:tcPr marT="91440" marB="91440" anchor="ctr">
                    <a:lnL w="12700" cap="flat" cmpd="sng" algn="ctr">
                      <a:solidFill>
                        <a:schemeClr val="bg1">
                          <a:lumMod val="9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2"/>
                    </a:solidFill>
                  </a:tcPr>
                </a:tc>
                <a:tc>
                  <a:txBody>
                    <a:bodyPr/>
                    <a:lstStyle/>
                    <a:p>
                      <a:pPr algn="ctr" rtl="0" fontAlgn="base">
                        <a:lnSpc>
                          <a:spcPts val="1350"/>
                        </a:lnSpc>
                        <a:buNone/>
                      </a:pPr>
                      <a:r>
                        <a:rPr lang="en-IN" sz="1200" b="0" i="0" kern="1200">
                          <a:solidFill>
                            <a:schemeClr val="bg1"/>
                          </a:solidFill>
                          <a:latin typeface="Arial" panose="020B0604020202020204" pitchFamily="34" charset="0"/>
                          <a:ea typeface="Inter" panose="02000503000000020004" pitchFamily="2" charset="0"/>
                          <a:cs typeface="+mn-cs"/>
                        </a:rPr>
                        <a:t>Role 1: </a:t>
                      </a:r>
                      <a:r>
                        <a:rPr lang="en-US" sz="1200" b="0" i="0" kern="1200">
                          <a:solidFill>
                            <a:schemeClr val="bg1"/>
                          </a:solidFill>
                          <a:latin typeface="Arial" panose="020B0604020202020204" pitchFamily="34" charset="0"/>
                          <a:ea typeface="Inter" panose="02000503000000020004" pitchFamily="2" charset="0"/>
                          <a:cs typeface="+mn-cs"/>
                        </a:rPr>
                        <a:t>Commercial​</a:t>
                      </a:r>
                    </a:p>
                  </a:txBody>
                  <a:tcPr anchor="ct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2"/>
                    </a:solidFill>
                  </a:tcPr>
                </a:tc>
                <a:tc>
                  <a:txBody>
                    <a:bodyPr/>
                    <a:lstStyle/>
                    <a:p>
                      <a:pPr algn="ctr" rtl="0" fontAlgn="base">
                        <a:lnSpc>
                          <a:spcPts val="1350"/>
                        </a:lnSpc>
                        <a:buNone/>
                      </a:pPr>
                      <a:r>
                        <a:rPr lang="en-IN" sz="1200" b="0" i="0" kern="1200">
                          <a:solidFill>
                            <a:schemeClr val="bg1"/>
                          </a:solidFill>
                          <a:latin typeface="Arial" panose="020B0604020202020204" pitchFamily="34" charset="0"/>
                          <a:ea typeface="Inter" panose="02000503000000020004" pitchFamily="2" charset="0"/>
                          <a:cs typeface="+mn-cs"/>
                        </a:rPr>
                        <a:t>Role 2: </a:t>
                      </a:r>
                      <a:r>
                        <a:rPr lang="en-US" sz="1200" b="0" i="0" kern="1200">
                          <a:solidFill>
                            <a:schemeClr val="bg1"/>
                          </a:solidFill>
                          <a:latin typeface="Arial" panose="020B0604020202020204" pitchFamily="34" charset="0"/>
                          <a:ea typeface="Inter" panose="02000503000000020004" pitchFamily="2" charset="0"/>
                          <a:cs typeface="+mn-cs"/>
                        </a:rPr>
                        <a:t>Shopper Marketing​</a:t>
                      </a:r>
                    </a:p>
                  </a:txBody>
                  <a:tcPr anchor="ct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2"/>
                    </a:solidFill>
                  </a:tcPr>
                </a:tc>
                <a:tc>
                  <a:txBody>
                    <a:bodyPr/>
                    <a:lstStyle/>
                    <a:p>
                      <a:pPr algn="ctr" rtl="0" fontAlgn="base">
                        <a:lnSpc>
                          <a:spcPts val="1350"/>
                        </a:lnSpc>
                        <a:buNone/>
                      </a:pPr>
                      <a:r>
                        <a:rPr lang="en-IN" sz="1200" b="0" i="0" kern="1200">
                          <a:solidFill>
                            <a:schemeClr val="bg1"/>
                          </a:solidFill>
                          <a:latin typeface="Arial" panose="020B0604020202020204" pitchFamily="34" charset="0"/>
                          <a:ea typeface="Inter" panose="02000503000000020004" pitchFamily="2" charset="0"/>
                          <a:cs typeface="+mn-cs"/>
                        </a:rPr>
                        <a:t>Role 3: </a:t>
                      </a:r>
                      <a:r>
                        <a:rPr lang="en-US" sz="1200" b="0" i="0" kern="1200">
                          <a:solidFill>
                            <a:schemeClr val="bg1"/>
                          </a:solidFill>
                          <a:latin typeface="Arial" panose="020B0604020202020204" pitchFamily="34" charset="0"/>
                          <a:ea typeface="Inter" panose="02000503000000020004" pitchFamily="2" charset="0"/>
                          <a:cs typeface="+mn-cs"/>
                        </a:rPr>
                        <a:t>Insights​</a:t>
                      </a:r>
                    </a:p>
                  </a:txBody>
                  <a:tcPr anchor="ct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2"/>
                    </a:solidFill>
                  </a:tcPr>
                </a:tc>
                <a:tc>
                  <a:txBody>
                    <a:bodyPr/>
                    <a:lstStyle/>
                    <a:p>
                      <a:pPr algn="ctr" rtl="0" fontAlgn="base">
                        <a:lnSpc>
                          <a:spcPts val="1350"/>
                        </a:lnSpc>
                        <a:buNone/>
                      </a:pPr>
                      <a:r>
                        <a:rPr lang="en-IN" sz="1200" b="0" i="0" kern="1200">
                          <a:solidFill>
                            <a:schemeClr val="bg1"/>
                          </a:solidFill>
                          <a:latin typeface="Arial" panose="020B0604020202020204" pitchFamily="34" charset="0"/>
                          <a:ea typeface="Inter" panose="02000503000000020004" pitchFamily="2" charset="0"/>
                          <a:cs typeface="+mn-cs"/>
                        </a:rPr>
                        <a:t>Role 4: </a:t>
                      </a:r>
                      <a:r>
                        <a:rPr lang="en-US" sz="1200" b="0" i="0" kern="1200">
                          <a:solidFill>
                            <a:schemeClr val="bg1"/>
                          </a:solidFill>
                          <a:latin typeface="Arial" panose="020B0604020202020204" pitchFamily="34" charset="0"/>
                          <a:ea typeface="Inter" panose="02000503000000020004" pitchFamily="2" charset="0"/>
                          <a:cs typeface="+mn-cs"/>
                        </a:rPr>
                        <a:t>In-Store Retail Management (Director, Retail)​</a:t>
                      </a:r>
                    </a:p>
                  </a:txBody>
                  <a:tcPr anchor="ct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2"/>
                    </a:solidFill>
                  </a:tcPr>
                </a:tc>
                <a:tc>
                  <a:txBody>
                    <a:bodyPr/>
                    <a:lstStyle/>
                    <a:p>
                      <a:pPr algn="ctr" rtl="0" fontAlgn="base">
                        <a:lnSpc>
                          <a:spcPts val="1350"/>
                        </a:lnSpc>
                        <a:buNone/>
                      </a:pPr>
                      <a:r>
                        <a:rPr lang="en-IN" sz="1200" b="0" i="0" kern="1200">
                          <a:solidFill>
                            <a:schemeClr val="bg1"/>
                          </a:solidFill>
                          <a:latin typeface="Arial" panose="020B0604020202020204" pitchFamily="34" charset="0"/>
                          <a:ea typeface="Inter" panose="02000503000000020004" pitchFamily="2" charset="0"/>
                          <a:cs typeface="+mn-cs"/>
                        </a:rPr>
                        <a:t>Role 5: </a:t>
                      </a:r>
                      <a:r>
                        <a:rPr lang="en-US" sz="1200" b="0" i="0" kern="1200">
                          <a:solidFill>
                            <a:schemeClr val="bg1"/>
                          </a:solidFill>
                          <a:latin typeface="Arial" panose="020B0604020202020204" pitchFamily="34" charset="0"/>
                          <a:ea typeface="Inter" panose="02000503000000020004" pitchFamily="2" charset="0"/>
                          <a:cs typeface="+mn-cs"/>
                        </a:rPr>
                        <a:t>Brand Manager</a:t>
                      </a:r>
                    </a:p>
                  </a:txBody>
                  <a:tcPr anchor="ctr">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018180050"/>
                  </a:ext>
                </a:extLst>
              </a:tr>
              <a:tr h="684872">
                <a:tc>
                  <a:txBody>
                    <a:bodyPr/>
                    <a:lstStyle/>
                    <a:p>
                      <a:pPr marL="0" algn="l" rtl="0" eaLnBrk="1" fontAlgn="ctr" latinLnBrk="0" hangingPunct="1">
                        <a:lnSpc>
                          <a:spcPts val="1350"/>
                        </a:lnSpc>
                        <a:buNone/>
                      </a:pPr>
                      <a:r>
                        <a:rPr lang="en-US" sz="1200" b="0" i="0" kern="1200">
                          <a:solidFill>
                            <a:schemeClr val="tx1">
                              <a:lumMod val="85000"/>
                              <a:lumOff val="15000"/>
                            </a:schemeClr>
                          </a:solidFill>
                          <a:latin typeface="Arial" panose="020B0604020202020204" pitchFamily="34" charset="0"/>
                          <a:ea typeface="Inter" panose="02000503000000020004" pitchFamily="2" charset="0"/>
                          <a:cs typeface="Arial" panose="020B0604020202020204" pitchFamily="34" charset="0"/>
                        </a:rPr>
                        <a:t>New York-Newark-Jersey City​</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rtl="0" fontAlgn="b"/>
                      <a:r>
                        <a:rPr lang="en-IN" sz="1200" b="0" i="0" kern="1200">
                          <a:solidFill>
                            <a:schemeClr val="tx1">
                              <a:lumMod val="85000"/>
                              <a:lumOff val="15000"/>
                            </a:schemeClr>
                          </a:solidFill>
                          <a:latin typeface="Arial" panose="020B0604020202020204" pitchFamily="34" charset="0"/>
                          <a:ea typeface="Inter" panose="02000503000000020004" pitchFamily="2" charset="0"/>
                          <a:cs typeface="Arial" panose="020B0604020202020204" pitchFamily="34" charset="0"/>
                        </a:rPr>
                        <a:t>$39,000 </a:t>
                      </a:r>
                    </a:p>
                  </a:txBody>
                  <a:tcPr marL="6350" marR="6350" marT="635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rtl="0" fontAlgn="b"/>
                      <a:r>
                        <a:rPr lang="en-IN" sz="1200" b="0" i="0" kern="1200">
                          <a:solidFill>
                            <a:schemeClr val="tx1">
                              <a:lumMod val="85000"/>
                              <a:lumOff val="15000"/>
                            </a:schemeClr>
                          </a:solidFill>
                          <a:latin typeface="Arial" panose="020B0604020202020204" pitchFamily="34" charset="0"/>
                          <a:ea typeface="Inter" panose="02000503000000020004" pitchFamily="2" charset="0"/>
                          <a:cs typeface="Arial" panose="020B0604020202020204" pitchFamily="34" charset="0"/>
                        </a:rPr>
                        <a:t>$11,000 </a:t>
                      </a:r>
                    </a:p>
                  </a:txBody>
                  <a:tcPr marL="6350" marR="6350" marT="635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rtl="0" fontAlgn="b"/>
                      <a:r>
                        <a:rPr lang="en-IN" sz="1200" b="0" i="0" kern="1200">
                          <a:solidFill>
                            <a:schemeClr val="tx1">
                              <a:lumMod val="85000"/>
                              <a:lumOff val="15000"/>
                            </a:schemeClr>
                          </a:solidFill>
                          <a:latin typeface="Arial" panose="020B0604020202020204" pitchFamily="34" charset="0"/>
                          <a:ea typeface="Inter" panose="02000503000000020004" pitchFamily="2" charset="0"/>
                          <a:cs typeface="Arial" panose="020B0604020202020204" pitchFamily="34" charset="0"/>
                        </a:rPr>
                        <a:t>$49,000 </a:t>
                      </a:r>
                    </a:p>
                  </a:txBody>
                  <a:tcPr marL="6350" marR="6350" marT="635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rtl="0" fontAlgn="b"/>
                      <a:r>
                        <a:rPr lang="en-IN" sz="1200" b="0" i="0" kern="1200">
                          <a:solidFill>
                            <a:schemeClr val="tx1">
                              <a:lumMod val="85000"/>
                              <a:lumOff val="15000"/>
                            </a:schemeClr>
                          </a:solidFill>
                          <a:latin typeface="Arial" panose="020B0604020202020204" pitchFamily="34" charset="0"/>
                          <a:ea typeface="Inter" panose="02000503000000020004" pitchFamily="2" charset="0"/>
                          <a:cs typeface="Arial" panose="020B0604020202020204" pitchFamily="34" charset="0"/>
                        </a:rPr>
                        <a:t>$26,000 </a:t>
                      </a:r>
                    </a:p>
                  </a:txBody>
                  <a:tcPr marL="6350" marR="6350" marT="635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rtl="0" fontAlgn="b"/>
                      <a:r>
                        <a:rPr lang="en-IN" sz="1200" b="0" i="0" kern="1200">
                          <a:solidFill>
                            <a:schemeClr val="tx1">
                              <a:lumMod val="85000"/>
                              <a:lumOff val="15000"/>
                            </a:schemeClr>
                          </a:solidFill>
                          <a:latin typeface="Arial" panose="020B0604020202020204" pitchFamily="34" charset="0"/>
                          <a:ea typeface="Inter" panose="02000503000000020004" pitchFamily="2" charset="0"/>
                          <a:cs typeface="Arial" panose="020B0604020202020204" pitchFamily="34" charset="0"/>
                        </a:rPr>
                        <a:t>$11,000 </a:t>
                      </a:r>
                    </a:p>
                  </a:txBody>
                  <a:tcPr marL="6350" marR="6350" marT="635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41004110"/>
                  </a:ext>
                </a:extLst>
              </a:tr>
              <a:tr h="684872">
                <a:tc>
                  <a:txBody>
                    <a:bodyPr/>
                    <a:lstStyle/>
                    <a:p>
                      <a:pPr marL="0" algn="l" rtl="0" eaLnBrk="1" fontAlgn="ctr" latinLnBrk="0" hangingPunct="1">
                        <a:lnSpc>
                          <a:spcPts val="1350"/>
                        </a:lnSpc>
                        <a:buNone/>
                      </a:pPr>
                      <a:r>
                        <a:rPr lang="en-US" sz="1200" b="0" i="0" kern="1200">
                          <a:solidFill>
                            <a:schemeClr val="tx1">
                              <a:lumMod val="85000"/>
                              <a:lumOff val="15000"/>
                            </a:schemeClr>
                          </a:solidFill>
                          <a:latin typeface="Arial" panose="020B0604020202020204" pitchFamily="34" charset="0"/>
                          <a:ea typeface="Inter" panose="02000503000000020004" pitchFamily="2" charset="0"/>
                          <a:cs typeface="Arial" panose="020B0604020202020204" pitchFamily="34" charset="0"/>
                        </a:rPr>
                        <a:t>Seattle-Tacoma-Bellevue​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alpha val="60000"/>
                      </a:schemeClr>
                    </a:solidFill>
                  </a:tcPr>
                </a:tc>
                <a:tc>
                  <a:txBody>
                    <a:bodyPr/>
                    <a:lstStyle/>
                    <a:p>
                      <a:pPr algn="ctr" rtl="0" fontAlgn="b"/>
                      <a:r>
                        <a:rPr lang="en-IN" sz="1200" b="0" i="0" kern="1200">
                          <a:solidFill>
                            <a:schemeClr val="tx1">
                              <a:lumMod val="85000"/>
                              <a:lumOff val="15000"/>
                            </a:schemeClr>
                          </a:solidFill>
                          <a:latin typeface="Arial" panose="020B0604020202020204" pitchFamily="34" charset="0"/>
                          <a:ea typeface="Inter" panose="02000503000000020004" pitchFamily="2" charset="0"/>
                          <a:cs typeface="Arial" panose="020B0604020202020204" pitchFamily="34" charset="0"/>
                        </a:rPr>
                        <a:t>$24,800 </a:t>
                      </a:r>
                    </a:p>
                  </a:txBody>
                  <a:tcPr marL="6350" marR="6350" marT="635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alpha val="60000"/>
                      </a:schemeClr>
                    </a:solidFill>
                  </a:tcPr>
                </a:tc>
                <a:tc>
                  <a:txBody>
                    <a:bodyPr/>
                    <a:lstStyle/>
                    <a:p>
                      <a:pPr algn="ctr" rtl="0" fontAlgn="b"/>
                      <a:r>
                        <a:rPr lang="en-IN" sz="1200" b="0" i="0" kern="1200">
                          <a:solidFill>
                            <a:schemeClr val="tx1">
                              <a:lumMod val="85000"/>
                              <a:lumOff val="15000"/>
                            </a:schemeClr>
                          </a:solidFill>
                          <a:latin typeface="Arial" panose="020B0604020202020204" pitchFamily="34" charset="0"/>
                          <a:ea typeface="Inter" panose="02000503000000020004" pitchFamily="2" charset="0"/>
                          <a:cs typeface="Arial" panose="020B0604020202020204" pitchFamily="34" charset="0"/>
                        </a:rPr>
                        <a:t>$12,000 </a:t>
                      </a:r>
                    </a:p>
                  </a:txBody>
                  <a:tcPr marL="6350" marR="6350" marT="635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alpha val="60000"/>
                      </a:schemeClr>
                    </a:solidFill>
                  </a:tcPr>
                </a:tc>
                <a:tc>
                  <a:txBody>
                    <a:bodyPr/>
                    <a:lstStyle/>
                    <a:p>
                      <a:pPr algn="ctr" rtl="0" fontAlgn="b"/>
                      <a:r>
                        <a:rPr lang="en-IN" sz="1200" b="0" i="0" kern="1200">
                          <a:solidFill>
                            <a:schemeClr val="tx1">
                              <a:lumMod val="85000"/>
                              <a:lumOff val="15000"/>
                            </a:schemeClr>
                          </a:solidFill>
                          <a:latin typeface="Arial" panose="020B0604020202020204" pitchFamily="34" charset="0"/>
                          <a:ea typeface="Inter" panose="02000503000000020004" pitchFamily="2" charset="0"/>
                          <a:cs typeface="Arial" panose="020B0604020202020204" pitchFamily="34" charset="0"/>
                        </a:rPr>
                        <a:t>$34,800 </a:t>
                      </a:r>
                    </a:p>
                  </a:txBody>
                  <a:tcPr marL="6350" marR="6350" marT="635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alpha val="60000"/>
                      </a:schemeClr>
                    </a:solidFill>
                  </a:tcPr>
                </a:tc>
                <a:tc>
                  <a:txBody>
                    <a:bodyPr/>
                    <a:lstStyle/>
                    <a:p>
                      <a:pPr algn="ctr" rtl="0" fontAlgn="b"/>
                      <a:r>
                        <a:rPr lang="en-IN" sz="1200" b="0" i="0" kern="1200">
                          <a:solidFill>
                            <a:schemeClr val="tx1">
                              <a:lumMod val="85000"/>
                              <a:lumOff val="15000"/>
                            </a:schemeClr>
                          </a:solidFill>
                          <a:latin typeface="Arial" panose="020B0604020202020204" pitchFamily="34" charset="0"/>
                          <a:ea typeface="Inter" panose="02000503000000020004" pitchFamily="2" charset="0"/>
                          <a:cs typeface="Arial" panose="020B0604020202020204" pitchFamily="34" charset="0"/>
                        </a:rPr>
                        <a:t>$27,000 </a:t>
                      </a:r>
                    </a:p>
                  </a:txBody>
                  <a:tcPr marL="6350" marR="6350" marT="635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alpha val="60000"/>
                      </a:schemeClr>
                    </a:solidFill>
                  </a:tcPr>
                </a:tc>
                <a:tc>
                  <a:txBody>
                    <a:bodyPr/>
                    <a:lstStyle/>
                    <a:p>
                      <a:pPr algn="ctr" rtl="0" fontAlgn="b"/>
                      <a:r>
                        <a:rPr lang="en-IN" sz="1200" b="0" i="0" kern="1200">
                          <a:solidFill>
                            <a:schemeClr val="tx1">
                              <a:lumMod val="85000"/>
                              <a:lumOff val="15000"/>
                            </a:schemeClr>
                          </a:solidFill>
                          <a:latin typeface="Arial" panose="020B0604020202020204" pitchFamily="34" charset="0"/>
                          <a:ea typeface="Inter" panose="02000503000000020004" pitchFamily="2" charset="0"/>
                          <a:cs typeface="Arial" panose="020B0604020202020204" pitchFamily="34" charset="0"/>
                        </a:rPr>
                        <a:t>$12,000 </a:t>
                      </a:r>
                    </a:p>
                  </a:txBody>
                  <a:tcPr marL="6350" marR="6350" marT="635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alpha val="60000"/>
                      </a:schemeClr>
                    </a:solidFill>
                  </a:tcPr>
                </a:tc>
                <a:extLst>
                  <a:ext uri="{0D108BD9-81ED-4DB2-BD59-A6C34878D82A}">
                    <a16:rowId xmlns:a16="http://schemas.microsoft.com/office/drawing/2014/main" val="2473755630"/>
                  </a:ext>
                </a:extLst>
              </a:tr>
              <a:tr h="684872">
                <a:tc>
                  <a:txBody>
                    <a:bodyPr/>
                    <a:lstStyle/>
                    <a:p>
                      <a:pPr marL="0" algn="l" rtl="0" eaLnBrk="1" fontAlgn="ctr" latinLnBrk="0" hangingPunct="1">
                        <a:lnSpc>
                          <a:spcPts val="1350"/>
                        </a:lnSpc>
                        <a:buNone/>
                      </a:pPr>
                      <a:r>
                        <a:rPr lang="en-US" sz="1200" b="0" i="0" kern="1200">
                          <a:solidFill>
                            <a:schemeClr val="tx1">
                              <a:lumMod val="85000"/>
                              <a:lumOff val="15000"/>
                            </a:schemeClr>
                          </a:solidFill>
                          <a:latin typeface="Arial" panose="020B0604020202020204" pitchFamily="34" charset="0"/>
                          <a:ea typeface="Inter" panose="02000503000000020004" pitchFamily="2" charset="0"/>
                          <a:cs typeface="Arial" panose="020B0604020202020204" pitchFamily="34" charset="0"/>
                        </a:rPr>
                        <a:t>Minneapolis-St. Paul-Bloomington​</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rtl="0" fontAlgn="b"/>
                      <a:r>
                        <a:rPr lang="en-IN" sz="1200" b="0" i="0" kern="1200">
                          <a:solidFill>
                            <a:schemeClr val="tx1">
                              <a:lumMod val="85000"/>
                              <a:lumOff val="15000"/>
                            </a:schemeClr>
                          </a:solidFill>
                          <a:latin typeface="Arial" panose="020B0604020202020204" pitchFamily="34" charset="0"/>
                          <a:ea typeface="Inter" panose="02000503000000020004" pitchFamily="2" charset="0"/>
                          <a:cs typeface="Arial" panose="020B0604020202020204" pitchFamily="34" charset="0"/>
                        </a:rPr>
                        <a:t>$30,000 </a:t>
                      </a:r>
                    </a:p>
                  </a:txBody>
                  <a:tcPr marL="6350" marR="6350" marT="635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rtl="0" fontAlgn="b"/>
                      <a:r>
                        <a:rPr lang="en-IN" sz="1200" b="0" i="0" kern="1200">
                          <a:solidFill>
                            <a:schemeClr val="tx1">
                              <a:lumMod val="85000"/>
                              <a:lumOff val="15000"/>
                            </a:schemeClr>
                          </a:solidFill>
                          <a:latin typeface="Arial" panose="020B0604020202020204" pitchFamily="34" charset="0"/>
                          <a:ea typeface="Inter" panose="02000503000000020004" pitchFamily="2" charset="0"/>
                          <a:cs typeface="Arial" panose="020B0604020202020204" pitchFamily="34" charset="0"/>
                        </a:rPr>
                        <a:t>$8,000 </a:t>
                      </a:r>
                    </a:p>
                  </a:txBody>
                  <a:tcPr marL="6350" marR="6350" marT="635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rtl="0" fontAlgn="b"/>
                      <a:r>
                        <a:rPr lang="en-IN" sz="1200" b="0" i="0" kern="1200">
                          <a:solidFill>
                            <a:schemeClr val="tx1">
                              <a:lumMod val="85000"/>
                              <a:lumOff val="15000"/>
                            </a:schemeClr>
                          </a:solidFill>
                          <a:latin typeface="Arial" panose="020B0604020202020204" pitchFamily="34" charset="0"/>
                          <a:ea typeface="Inter" panose="02000503000000020004" pitchFamily="2" charset="0"/>
                          <a:cs typeface="Arial" panose="020B0604020202020204" pitchFamily="34" charset="0"/>
                        </a:rPr>
                        <a:t>$40,000 </a:t>
                      </a:r>
                    </a:p>
                  </a:txBody>
                  <a:tcPr marL="6350" marR="6350" marT="635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rtl="0" fontAlgn="b"/>
                      <a:r>
                        <a:rPr lang="en-IN" sz="1200" b="0" i="0" kern="1200">
                          <a:solidFill>
                            <a:schemeClr val="tx1">
                              <a:lumMod val="85000"/>
                              <a:lumOff val="15000"/>
                            </a:schemeClr>
                          </a:solidFill>
                          <a:latin typeface="Arial" panose="020B0604020202020204" pitchFamily="34" charset="0"/>
                          <a:ea typeface="Inter" panose="02000503000000020004" pitchFamily="2" charset="0"/>
                          <a:cs typeface="Arial" panose="020B0604020202020204" pitchFamily="34" charset="0"/>
                        </a:rPr>
                        <a:t>$23,000 </a:t>
                      </a:r>
                    </a:p>
                  </a:txBody>
                  <a:tcPr marL="6350" marR="6350" marT="635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rtl="0" fontAlgn="b"/>
                      <a:r>
                        <a:rPr lang="en-IN" sz="1200" b="0" i="0" kern="1200">
                          <a:solidFill>
                            <a:schemeClr val="tx1">
                              <a:lumMod val="85000"/>
                              <a:lumOff val="15000"/>
                            </a:schemeClr>
                          </a:solidFill>
                          <a:latin typeface="Arial" panose="020B0604020202020204" pitchFamily="34" charset="0"/>
                          <a:ea typeface="Inter" panose="02000503000000020004" pitchFamily="2" charset="0"/>
                          <a:cs typeface="Arial" panose="020B0604020202020204" pitchFamily="34" charset="0"/>
                        </a:rPr>
                        <a:t>$8,000 </a:t>
                      </a:r>
                    </a:p>
                  </a:txBody>
                  <a:tcPr marL="6350" marR="6350" marT="635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87123879"/>
                  </a:ext>
                </a:extLst>
              </a:tr>
              <a:tr h="588927">
                <a:tc>
                  <a:txBody>
                    <a:bodyPr/>
                    <a:lstStyle/>
                    <a:p>
                      <a:pPr marL="0" algn="l" rtl="0" eaLnBrk="1" fontAlgn="ctr" latinLnBrk="0" hangingPunct="1">
                        <a:lnSpc>
                          <a:spcPts val="1350"/>
                        </a:lnSpc>
                        <a:buNone/>
                      </a:pPr>
                      <a:r>
                        <a:rPr lang="en-US" sz="1200" b="0" i="0" kern="1200">
                          <a:solidFill>
                            <a:schemeClr val="tx1">
                              <a:lumMod val="85000"/>
                              <a:lumOff val="15000"/>
                            </a:schemeClr>
                          </a:solidFill>
                          <a:latin typeface="Arial" panose="020B0604020202020204" pitchFamily="34" charset="0"/>
                          <a:ea typeface="Inter" panose="02000503000000020004" pitchFamily="2" charset="0"/>
                          <a:cs typeface="Arial" panose="020B0604020202020204" pitchFamily="34" charset="0"/>
                        </a:rPr>
                        <a:t>Cincinnati​</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alpha val="60000"/>
                      </a:schemeClr>
                    </a:solidFill>
                  </a:tcPr>
                </a:tc>
                <a:tc>
                  <a:txBody>
                    <a:bodyPr/>
                    <a:lstStyle/>
                    <a:p>
                      <a:pPr algn="ctr" rtl="0" fontAlgn="b"/>
                      <a:r>
                        <a:rPr lang="en-IN" sz="1200" b="0" i="0" kern="1200">
                          <a:solidFill>
                            <a:schemeClr val="tx1">
                              <a:lumMod val="85000"/>
                              <a:lumOff val="15000"/>
                            </a:schemeClr>
                          </a:solidFill>
                          <a:latin typeface="Arial" panose="020B0604020202020204" pitchFamily="34" charset="0"/>
                          <a:ea typeface="Inter" panose="02000503000000020004" pitchFamily="2" charset="0"/>
                          <a:cs typeface="Arial" panose="020B0604020202020204" pitchFamily="34" charset="0"/>
                        </a:rPr>
                        <a:t>$28,000 </a:t>
                      </a:r>
                    </a:p>
                  </a:txBody>
                  <a:tcPr marL="6350" marR="6350" marT="635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alpha val="60000"/>
                      </a:schemeClr>
                    </a:solidFill>
                  </a:tcPr>
                </a:tc>
                <a:tc>
                  <a:txBody>
                    <a:bodyPr/>
                    <a:lstStyle/>
                    <a:p>
                      <a:pPr algn="ctr" rtl="0" fontAlgn="b"/>
                      <a:r>
                        <a:rPr lang="en-IN" sz="1200" b="0" i="0" kern="1200">
                          <a:solidFill>
                            <a:schemeClr val="tx1">
                              <a:lumMod val="85000"/>
                              <a:lumOff val="15000"/>
                            </a:schemeClr>
                          </a:solidFill>
                          <a:latin typeface="Arial" panose="020B0604020202020204" pitchFamily="34" charset="0"/>
                          <a:ea typeface="Inter" panose="02000503000000020004" pitchFamily="2" charset="0"/>
                          <a:cs typeface="Arial" panose="020B0604020202020204" pitchFamily="34" charset="0"/>
                        </a:rPr>
                        <a:t>$6,700 </a:t>
                      </a:r>
                    </a:p>
                  </a:txBody>
                  <a:tcPr marL="6350" marR="6350" marT="635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alpha val="60000"/>
                      </a:schemeClr>
                    </a:solidFill>
                  </a:tcPr>
                </a:tc>
                <a:tc>
                  <a:txBody>
                    <a:bodyPr/>
                    <a:lstStyle/>
                    <a:p>
                      <a:pPr algn="ctr" rtl="0" fontAlgn="b"/>
                      <a:r>
                        <a:rPr lang="en-IN" sz="1200" b="0" i="0" kern="1200">
                          <a:solidFill>
                            <a:schemeClr val="tx1">
                              <a:lumMod val="85000"/>
                              <a:lumOff val="15000"/>
                            </a:schemeClr>
                          </a:solidFill>
                          <a:latin typeface="Arial" panose="020B0604020202020204" pitchFamily="34" charset="0"/>
                          <a:ea typeface="Inter" panose="02000503000000020004" pitchFamily="2" charset="0"/>
                          <a:cs typeface="Arial" panose="020B0604020202020204" pitchFamily="34" charset="0"/>
                        </a:rPr>
                        <a:t>$17,500 </a:t>
                      </a:r>
                    </a:p>
                  </a:txBody>
                  <a:tcPr marL="6350" marR="6350" marT="635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alpha val="60000"/>
                      </a:schemeClr>
                    </a:solidFill>
                  </a:tcPr>
                </a:tc>
                <a:tc>
                  <a:txBody>
                    <a:bodyPr/>
                    <a:lstStyle/>
                    <a:p>
                      <a:pPr algn="ctr" rtl="0" fontAlgn="b"/>
                      <a:r>
                        <a:rPr lang="en-IN" sz="1200" b="0" i="0" kern="1200">
                          <a:solidFill>
                            <a:schemeClr val="tx1">
                              <a:lumMod val="85000"/>
                              <a:lumOff val="15000"/>
                            </a:schemeClr>
                          </a:solidFill>
                          <a:latin typeface="Arial" panose="020B0604020202020204" pitchFamily="34" charset="0"/>
                          <a:ea typeface="Inter" panose="02000503000000020004" pitchFamily="2" charset="0"/>
                          <a:cs typeface="Arial" panose="020B0604020202020204" pitchFamily="34" charset="0"/>
                        </a:rPr>
                        <a:t>$21,700 </a:t>
                      </a:r>
                    </a:p>
                  </a:txBody>
                  <a:tcPr marL="6350" marR="6350" marT="635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alpha val="60000"/>
                      </a:schemeClr>
                    </a:solidFill>
                  </a:tcPr>
                </a:tc>
                <a:tc>
                  <a:txBody>
                    <a:bodyPr/>
                    <a:lstStyle/>
                    <a:p>
                      <a:pPr algn="ctr" rtl="0" fontAlgn="b"/>
                      <a:r>
                        <a:rPr lang="en-IN" sz="1200" b="0" i="0" kern="1200">
                          <a:solidFill>
                            <a:schemeClr val="tx1">
                              <a:lumMod val="85000"/>
                              <a:lumOff val="15000"/>
                            </a:schemeClr>
                          </a:solidFill>
                          <a:latin typeface="Arial" panose="020B0604020202020204" pitchFamily="34" charset="0"/>
                          <a:ea typeface="Inter" panose="02000503000000020004" pitchFamily="2" charset="0"/>
                          <a:cs typeface="Arial" panose="020B0604020202020204" pitchFamily="34" charset="0"/>
                        </a:rPr>
                        <a:t>$6,700 </a:t>
                      </a:r>
                    </a:p>
                  </a:txBody>
                  <a:tcPr marL="6350" marR="6350" marT="635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lumMod val="95000"/>
                        <a:alpha val="60000"/>
                      </a:schemeClr>
                    </a:solidFill>
                  </a:tcPr>
                </a:tc>
                <a:extLst>
                  <a:ext uri="{0D108BD9-81ED-4DB2-BD59-A6C34878D82A}">
                    <a16:rowId xmlns:a16="http://schemas.microsoft.com/office/drawing/2014/main" val="4047126002"/>
                  </a:ext>
                </a:extLst>
              </a:tr>
              <a:tr h="684872">
                <a:tc>
                  <a:txBody>
                    <a:bodyPr/>
                    <a:lstStyle/>
                    <a:p>
                      <a:pPr marL="0" algn="l" rtl="0" eaLnBrk="1" fontAlgn="ctr" latinLnBrk="0" hangingPunct="1">
                        <a:lnSpc>
                          <a:spcPts val="1350"/>
                        </a:lnSpc>
                        <a:buNone/>
                      </a:pPr>
                      <a:r>
                        <a:rPr lang="en-US" sz="1200" b="0" i="0" kern="1200">
                          <a:solidFill>
                            <a:schemeClr val="tx1">
                              <a:lumMod val="85000"/>
                              <a:lumOff val="15000"/>
                            </a:schemeClr>
                          </a:solidFill>
                          <a:latin typeface="Arial" panose="020B0604020202020204" pitchFamily="34" charset="0"/>
                          <a:ea typeface="Inter" panose="02000503000000020004" pitchFamily="2" charset="0"/>
                          <a:cs typeface="Arial" panose="020B0604020202020204" pitchFamily="34" charset="0"/>
                        </a:rPr>
                        <a:t>Fayetteville-Springdale-Rogers​</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rtl="0" fontAlgn="b"/>
                      <a:r>
                        <a:rPr lang="en-IN" sz="1200" b="0" i="0" kern="1200">
                          <a:solidFill>
                            <a:schemeClr val="tx1">
                              <a:lumMod val="85000"/>
                              <a:lumOff val="15000"/>
                            </a:schemeClr>
                          </a:solidFill>
                          <a:latin typeface="Arial" panose="020B0604020202020204" pitchFamily="34" charset="0"/>
                          <a:ea typeface="Inter" panose="02000503000000020004" pitchFamily="2" charset="0"/>
                          <a:cs typeface="Arial" panose="020B0604020202020204" pitchFamily="34" charset="0"/>
                        </a:rPr>
                        <a:t>$40,000 </a:t>
                      </a:r>
                    </a:p>
                  </a:txBody>
                  <a:tcPr marL="6350" marR="6350" marT="635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rtl="0" fontAlgn="b"/>
                      <a:r>
                        <a:rPr lang="en-IN" sz="1200" b="0" i="0" kern="1200">
                          <a:solidFill>
                            <a:schemeClr val="tx1">
                              <a:lumMod val="85000"/>
                              <a:lumOff val="15000"/>
                            </a:schemeClr>
                          </a:solidFill>
                          <a:latin typeface="Arial" panose="020B0604020202020204" pitchFamily="34" charset="0"/>
                          <a:ea typeface="Inter" panose="02000503000000020004" pitchFamily="2" charset="0"/>
                          <a:cs typeface="Arial" panose="020B0604020202020204" pitchFamily="34" charset="0"/>
                        </a:rPr>
                        <a:t>$6,500 </a:t>
                      </a:r>
                    </a:p>
                  </a:txBody>
                  <a:tcPr marL="6350" marR="6350" marT="635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rtl="0" fontAlgn="b"/>
                      <a:r>
                        <a:rPr lang="en-IN" sz="1200" b="0" i="0" kern="1200">
                          <a:solidFill>
                            <a:schemeClr val="tx1">
                              <a:lumMod val="85000"/>
                              <a:lumOff val="15000"/>
                            </a:schemeClr>
                          </a:solidFill>
                          <a:latin typeface="Arial" panose="020B0604020202020204" pitchFamily="34" charset="0"/>
                          <a:ea typeface="Inter" panose="02000503000000020004" pitchFamily="2" charset="0"/>
                          <a:cs typeface="Arial" panose="020B0604020202020204" pitchFamily="34" charset="0"/>
                        </a:rPr>
                        <a:t>$50,000 </a:t>
                      </a:r>
                    </a:p>
                  </a:txBody>
                  <a:tcPr marL="6350" marR="6350" marT="635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rtl="0" fontAlgn="b"/>
                      <a:r>
                        <a:rPr lang="en-IN" sz="1200" b="0" i="0" kern="1200">
                          <a:solidFill>
                            <a:schemeClr val="tx1">
                              <a:lumMod val="85000"/>
                              <a:lumOff val="15000"/>
                            </a:schemeClr>
                          </a:solidFill>
                          <a:latin typeface="Arial" panose="020B0604020202020204" pitchFamily="34" charset="0"/>
                          <a:ea typeface="Inter" panose="02000503000000020004" pitchFamily="2" charset="0"/>
                          <a:cs typeface="Arial" panose="020B0604020202020204" pitchFamily="34" charset="0"/>
                        </a:rPr>
                        <a:t>$21,500 </a:t>
                      </a:r>
                    </a:p>
                  </a:txBody>
                  <a:tcPr marL="6350" marR="6350" marT="635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tc>
                  <a:txBody>
                    <a:bodyPr/>
                    <a:lstStyle/>
                    <a:p>
                      <a:pPr algn="ctr" rtl="0" fontAlgn="b"/>
                      <a:r>
                        <a:rPr lang="en-IN" sz="1200" b="0" i="0" kern="1200">
                          <a:solidFill>
                            <a:schemeClr val="tx1">
                              <a:lumMod val="85000"/>
                              <a:lumOff val="15000"/>
                            </a:schemeClr>
                          </a:solidFill>
                          <a:latin typeface="Arial" panose="020B0604020202020204" pitchFamily="34" charset="0"/>
                          <a:ea typeface="Inter" panose="02000503000000020004" pitchFamily="2" charset="0"/>
                          <a:cs typeface="Arial" panose="020B0604020202020204" pitchFamily="34" charset="0"/>
                        </a:rPr>
                        <a:t>$6,500 </a:t>
                      </a:r>
                    </a:p>
                  </a:txBody>
                  <a:tcPr marL="6350" marR="6350" marT="6350" marB="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15466982"/>
                  </a:ext>
                </a:extLst>
              </a:tr>
            </a:tbl>
          </a:graphicData>
        </a:graphic>
      </p:graphicFrame>
      <p:sp>
        <p:nvSpPr>
          <p:cNvPr id="7" name="Text Placeholder 6">
            <a:extLst>
              <a:ext uri="{FF2B5EF4-FFF2-40B4-BE49-F238E27FC236}">
                <a16:creationId xmlns:a16="http://schemas.microsoft.com/office/drawing/2014/main" id="{C9A03ABE-A2E4-CEC9-D559-15B99F615EF8}"/>
              </a:ext>
            </a:extLst>
          </p:cNvPr>
          <p:cNvSpPr>
            <a:spLocks noGrp="1"/>
          </p:cNvSpPr>
          <p:nvPr>
            <p:ph type="body" sz="quarter" idx="11"/>
          </p:nvPr>
        </p:nvSpPr>
        <p:spPr/>
        <p:txBody>
          <a:bodyPr/>
          <a:lstStyle/>
          <a:p>
            <a:r>
              <a:rPr lang="en-US"/>
              <a:t>Annual Median Base Salary by Role and Location</a:t>
            </a:r>
          </a:p>
        </p:txBody>
      </p:sp>
      <p:sp>
        <p:nvSpPr>
          <p:cNvPr id="8" name="Text Placeholder 7">
            <a:extLst>
              <a:ext uri="{FF2B5EF4-FFF2-40B4-BE49-F238E27FC236}">
                <a16:creationId xmlns:a16="http://schemas.microsoft.com/office/drawing/2014/main" id="{00AF0EDA-4ED2-4B8C-FEFD-096ABBE032CE}"/>
              </a:ext>
            </a:extLst>
          </p:cNvPr>
          <p:cNvSpPr>
            <a:spLocks noGrp="1"/>
          </p:cNvSpPr>
          <p:nvPr>
            <p:ph type="body" sz="quarter" idx="26"/>
          </p:nvPr>
        </p:nvSpPr>
        <p:spPr/>
        <p:txBody>
          <a:bodyPr/>
          <a:lstStyle/>
          <a:p>
            <a:r>
              <a:rPr lang="en-US" b="1"/>
              <a:t>Notes: : </a:t>
            </a:r>
            <a:r>
              <a:rPr lang="en-US"/>
              <a:t>Base salary represents the fixed components of total salary, and it excludes variable costs such as bonuses, stock options, or other benefits.</a:t>
            </a:r>
          </a:p>
          <a:p>
            <a:r>
              <a:rPr lang="en-US"/>
              <a:t>Base salary is as of Q4 2024 and has been rounded off to the nearest multiple of 50. The confidence level of data is between 90%-95%. </a:t>
            </a:r>
          </a:p>
          <a:p>
            <a:r>
              <a:rPr lang="en-US" b="1"/>
              <a:t>Sources: </a:t>
            </a:r>
            <a:r>
              <a:rPr lang="en-US"/>
              <a:t>National labor statistics, Job postings, Salary guides and surveys</a:t>
            </a:r>
          </a:p>
          <a:p>
            <a:endParaRPr lang="en-US"/>
          </a:p>
          <a:p>
            <a:endParaRPr lang="en-US"/>
          </a:p>
        </p:txBody>
      </p:sp>
    </p:spTree>
    <p:extLst>
      <p:ext uri="{BB962C8B-B14F-4D97-AF65-F5344CB8AC3E}">
        <p14:creationId xmlns:p14="http://schemas.microsoft.com/office/powerpoint/2010/main" val="18629494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B4ABEA-3FCB-2E32-3E23-492CB68F85F5}"/>
              </a:ext>
            </a:extLst>
          </p:cNvPr>
          <p:cNvSpPr>
            <a:spLocks noGrp="1"/>
          </p:cNvSpPr>
          <p:nvPr>
            <p:ph type="body" sz="quarter" idx="11"/>
          </p:nvPr>
        </p:nvSpPr>
        <p:spPr/>
        <p:txBody>
          <a:bodyPr/>
          <a:lstStyle/>
          <a:p>
            <a:r>
              <a:rPr lang="en-US">
                <a:latin typeface="+mj-lt"/>
              </a:rPr>
              <a:t>Project Scope</a:t>
            </a:r>
          </a:p>
        </p:txBody>
      </p:sp>
      <p:sp>
        <p:nvSpPr>
          <p:cNvPr id="3" name="Slide Number Placeholder 2">
            <a:extLst>
              <a:ext uri="{FF2B5EF4-FFF2-40B4-BE49-F238E27FC236}">
                <a16:creationId xmlns:a16="http://schemas.microsoft.com/office/drawing/2014/main" id="{4666B25A-4E19-56A8-E900-5E0E3B4A860C}"/>
              </a:ext>
            </a:extLst>
          </p:cNvPr>
          <p:cNvSpPr>
            <a:spLocks noGrp="1"/>
          </p:cNvSpPr>
          <p:nvPr>
            <p:ph type="sldNum" sz="quarter" idx="12"/>
          </p:nvPr>
        </p:nvSpPr>
        <p:spPr/>
        <p:txBody>
          <a:bodyPr/>
          <a:lstStyle/>
          <a:p>
            <a:fld id="{B4F46690-C25B-4348-B0C0-019C781764AB}" type="slidenum">
              <a:rPr lang="en-US" smtClean="0"/>
              <a:t>4</a:t>
            </a:fld>
            <a:endParaRPr lang="en-US"/>
          </a:p>
        </p:txBody>
      </p:sp>
      <p:graphicFrame>
        <p:nvGraphicFramePr>
          <p:cNvPr id="10" name="Table 9">
            <a:extLst>
              <a:ext uri="{FF2B5EF4-FFF2-40B4-BE49-F238E27FC236}">
                <a16:creationId xmlns:a16="http://schemas.microsoft.com/office/drawing/2014/main" id="{2AD89538-DC3A-F39D-75F4-B2E5523385DA}"/>
              </a:ext>
            </a:extLst>
          </p:cNvPr>
          <p:cNvGraphicFramePr>
            <a:graphicFrameLocks noGrp="1"/>
          </p:cNvGraphicFramePr>
          <p:nvPr>
            <p:extLst>
              <p:ext uri="{D42A27DB-BD31-4B8C-83A1-F6EECF244321}">
                <p14:modId xmlns:p14="http://schemas.microsoft.com/office/powerpoint/2010/main" val="47000125"/>
              </p:ext>
            </p:extLst>
          </p:nvPr>
        </p:nvGraphicFramePr>
        <p:xfrm>
          <a:off x="765544" y="990817"/>
          <a:ext cx="10930270" cy="5595567"/>
        </p:xfrm>
        <a:graphic>
          <a:graphicData uri="http://schemas.openxmlformats.org/drawingml/2006/table">
            <a:tbl>
              <a:tblPr/>
              <a:tblGrid>
                <a:gridCol w="2071906">
                  <a:extLst>
                    <a:ext uri="{9D8B030D-6E8A-4147-A177-3AD203B41FA5}">
                      <a16:colId xmlns:a16="http://schemas.microsoft.com/office/drawing/2014/main" val="2546896264"/>
                    </a:ext>
                  </a:extLst>
                </a:gridCol>
                <a:gridCol w="8858364">
                  <a:extLst>
                    <a:ext uri="{9D8B030D-6E8A-4147-A177-3AD203B41FA5}">
                      <a16:colId xmlns:a16="http://schemas.microsoft.com/office/drawing/2014/main" val="3246799748"/>
                    </a:ext>
                  </a:extLst>
                </a:gridCol>
              </a:tblGrid>
              <a:tr h="485196">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indent="0" algn="l" defTabSz="914400" rtl="0" eaLnBrk="1" fontAlgn="base" latinLnBrk="0" hangingPunct="1">
                        <a:lnSpc>
                          <a:spcPct val="100000"/>
                        </a:lnSpc>
                        <a:spcBef>
                          <a:spcPts val="0"/>
                        </a:spcBef>
                        <a:spcAft>
                          <a:spcPts val="1200"/>
                        </a:spcAft>
                        <a:buClr>
                          <a:srgbClr val="00529B"/>
                        </a:buClr>
                        <a:buSzPct val="90000"/>
                        <a:buFont typeface="Wingdings" panose="05000000000000000000" pitchFamily="2" charset="2"/>
                        <a:buNone/>
                      </a:pPr>
                      <a:r>
                        <a:rPr lang="en-US" sz="1400" b="1" kern="0">
                          <a:solidFill>
                            <a:schemeClr val="bg1"/>
                          </a:solidFill>
                          <a:latin typeface="+mn-lt"/>
                          <a:ea typeface="+mn-ea"/>
                          <a:cs typeface="Arial"/>
                        </a:rPr>
                        <a:t>Key Report Attribute</a:t>
                      </a:r>
                    </a:p>
                  </a:txBody>
                  <a:tcPr marT="91440" marB="9144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rgbClr val="4500FF"/>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53975" indent="0" algn="l" rtl="0" fontAlgn="b"/>
                      <a:r>
                        <a:rPr lang="en-US" sz="1400" b="1">
                          <a:solidFill>
                            <a:schemeClr val="bg1"/>
                          </a:solidFill>
                          <a:latin typeface="+mn-lt"/>
                        </a:rPr>
                        <a:t>Description</a:t>
                      </a:r>
                      <a:endParaRPr lang="en-US" sz="1400" b="1" i="0" u="none" strike="noStrike">
                        <a:solidFill>
                          <a:schemeClr val="bg1"/>
                        </a:solidFill>
                        <a:effectLst/>
                        <a:latin typeface="+mn-lt"/>
                        <a:cs typeface="Arial" panose="020B0604020202020204" pitchFamily="34" charset="0"/>
                      </a:endParaRPr>
                    </a:p>
                  </a:txBody>
                  <a:tcPr marT="91440" marB="9144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rgbClr val="4500FF"/>
                    </a:solidFill>
                  </a:tcPr>
                </a:tc>
                <a:extLst>
                  <a:ext uri="{0D108BD9-81ED-4DB2-BD59-A6C34878D82A}">
                    <a16:rowId xmlns:a16="http://schemas.microsoft.com/office/drawing/2014/main" val="2511817689"/>
                  </a:ext>
                </a:extLst>
              </a:tr>
              <a:tr h="824208">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91440" indent="0" algn="l">
                        <a:buFont typeface="Arial" panose="020B0604020202020204" pitchFamily="34" charset="0"/>
                        <a:buNone/>
                      </a:pPr>
                      <a:r>
                        <a:rPr kumimoji="0" lang="en-US" sz="1200" b="1" i="0" u="none" strike="noStrike" kern="1200" cap="none" spc="0" normalizeH="0" baseline="0" noProof="0">
                          <a:ln>
                            <a:noFill/>
                          </a:ln>
                          <a:solidFill>
                            <a:srgbClr val="000000"/>
                          </a:solidFill>
                          <a:effectLst/>
                          <a:uLnTx/>
                          <a:uFillTx/>
                          <a:latin typeface="+mn-lt"/>
                          <a:ea typeface="+mn-ea"/>
                          <a:cs typeface="+mn-cs"/>
                        </a:rPr>
                        <a:t>Talent Supply </a:t>
                      </a:r>
                      <a:endParaRPr lang="en-US" sz="1200" kern="1200">
                        <a:solidFill>
                          <a:schemeClr val="tx1"/>
                        </a:solidFill>
                        <a:effectLst/>
                        <a:latin typeface="+mn-lt"/>
                        <a:ea typeface="+mn-ea"/>
                        <a:cs typeface="+mn-cs"/>
                      </a:endParaRPr>
                    </a:p>
                  </a:txBody>
                  <a:tcPr marL="45720" marR="4572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182880" indent="-171450" algn="l" fontAlgn="b">
                        <a:lnSpc>
                          <a:spcPct val="150000"/>
                        </a:lnSpc>
                        <a:buFont typeface="Arial" panose="020B0604020202020204" pitchFamily="34" charset="0"/>
                        <a:buChar char="•"/>
                      </a:pPr>
                      <a:r>
                        <a:rPr lang="en-US" sz="1200">
                          <a:solidFill>
                            <a:schemeClr val="tx1"/>
                          </a:solidFill>
                          <a:effectLst/>
                          <a:latin typeface="+mn-lt"/>
                          <a:ea typeface="Times New Roman" panose="02020603050405020304" pitchFamily="18" charset="0"/>
                        </a:rPr>
                        <a:t>Talent supply as of Q3 2024</a:t>
                      </a:r>
                    </a:p>
                    <a:p>
                      <a:pPr marL="182880" indent="-171450" algn="l" fontAlgn="b">
                        <a:lnSpc>
                          <a:spcPct val="150000"/>
                        </a:lnSpc>
                        <a:buFont typeface="Arial" panose="020B0604020202020204" pitchFamily="34" charset="0"/>
                        <a:buChar char="•"/>
                      </a:pPr>
                      <a:r>
                        <a:rPr lang="en-US" sz="1200">
                          <a:solidFill>
                            <a:schemeClr val="tx1"/>
                          </a:solidFill>
                          <a:effectLst/>
                          <a:latin typeface="+mn-lt"/>
                          <a:ea typeface="Times New Roman" panose="02020603050405020304" pitchFamily="18" charset="0"/>
                        </a:rPr>
                        <a:t>Talent supply by years of experience for each focus role (Less than 3 years, 3+ to 8 years, 8+ to 12 years and 12+)</a:t>
                      </a:r>
                    </a:p>
                    <a:p>
                      <a:pPr marL="182880" indent="-171450" algn="l" fontAlgn="b">
                        <a:lnSpc>
                          <a:spcPct val="150000"/>
                        </a:lnSpc>
                        <a:buFont typeface="Arial" panose="020B0604020202020204" pitchFamily="34" charset="0"/>
                        <a:buChar char="•"/>
                      </a:pPr>
                      <a:r>
                        <a:rPr lang="en-US" sz="1200">
                          <a:solidFill>
                            <a:schemeClr val="tx1"/>
                          </a:solidFill>
                          <a:effectLst/>
                          <a:latin typeface="+mn-lt"/>
                          <a:ea typeface="Times New Roman" panose="02020603050405020304" pitchFamily="18" charset="0"/>
                        </a:rPr>
                        <a:t>Talent supply by industry</a:t>
                      </a:r>
                    </a:p>
                  </a:txBody>
                  <a:tcPr marL="45720" marR="4572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647514117"/>
                  </a:ext>
                </a:extLst>
              </a:tr>
              <a:tr h="637437">
                <a:tc>
                  <a:txBody>
                    <a:bodyPr/>
                    <a:lstStyle/>
                    <a:p>
                      <a:pPr marL="0" indent="0" algn="l">
                        <a:buFont typeface="Arial" panose="020B0604020202020204" pitchFamily="34" charset="0"/>
                        <a:buNone/>
                      </a:pPr>
                      <a:r>
                        <a:rPr kumimoji="0" lang="en-US" sz="1200" b="1" i="0" u="none" strike="noStrike" kern="1200" cap="none" spc="0" normalizeH="0" baseline="0">
                          <a:ln>
                            <a:noFill/>
                          </a:ln>
                          <a:solidFill>
                            <a:srgbClr val="000000"/>
                          </a:solidFill>
                          <a:effectLst/>
                          <a:uLnTx/>
                          <a:uFillTx/>
                          <a:latin typeface="+mn-lt"/>
                          <a:ea typeface="+mn-ea"/>
                          <a:cs typeface="+mn-cs"/>
                        </a:rPr>
                        <a:t>  Talent Diversity</a:t>
                      </a:r>
                    </a:p>
                  </a:txBody>
                  <a:tcPr marL="45720" marR="4572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225425" marR="0" lvl="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cs typeface="+mn-cs"/>
                        </a:rPr>
                        <a:t>Proportion of females in talent supply as of Q3 2024</a:t>
                      </a:r>
                    </a:p>
                    <a:p>
                      <a:pPr marL="225425" marR="0" lvl="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cs typeface="+mn-cs"/>
                        </a:rPr>
                        <a:t>Talent </a:t>
                      </a:r>
                      <a:r>
                        <a:rPr lang="en-US" sz="1200" kern="1200">
                          <a:solidFill>
                            <a:schemeClr val="tx1"/>
                          </a:solidFill>
                          <a:effectLst/>
                          <a:latin typeface="+mn-lt"/>
                          <a:ea typeface="+mn-ea"/>
                          <a:cs typeface="+mn-cs"/>
                        </a:rPr>
                        <a:t>supply by race/ethnicity </a:t>
                      </a:r>
                      <a:r>
                        <a:rPr lang="en-US" sz="1200" kern="1200">
                          <a:solidFill>
                            <a:schemeClr val="tx1"/>
                          </a:solidFill>
                          <a:effectLst/>
                          <a:latin typeface="+mn-lt"/>
                          <a:cs typeface="+mn-cs"/>
                        </a:rPr>
                        <a:t>(White, Hispanic, Asian, African American, and Others)</a:t>
                      </a:r>
                    </a:p>
                  </a:txBody>
                  <a:tcPr marL="45720" marR="4572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98379347"/>
                  </a:ext>
                </a:extLst>
              </a:tr>
              <a:tr h="746643">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91440" indent="0" algn="l">
                        <a:buFont typeface="Arial" panose="020B0604020202020204" pitchFamily="34" charset="0"/>
                        <a:buNone/>
                      </a:pPr>
                      <a:r>
                        <a:rPr kumimoji="0" lang="en-US" sz="1200" b="1" i="0" u="none" strike="noStrike" kern="1200" cap="none" spc="0" normalizeH="0" baseline="0" noProof="0">
                          <a:ln>
                            <a:noFill/>
                          </a:ln>
                          <a:solidFill>
                            <a:srgbClr val="000000"/>
                          </a:solidFill>
                          <a:effectLst/>
                          <a:uLnTx/>
                          <a:uFillTx/>
                          <a:latin typeface="+mn-lt"/>
                          <a:ea typeface="+mn-ea"/>
                          <a:cs typeface="+mn-cs"/>
                        </a:rPr>
                        <a:t>Talent Demand </a:t>
                      </a:r>
                      <a:endParaRPr lang="en-US" sz="1200" kern="1200">
                        <a:solidFill>
                          <a:schemeClr val="tx1"/>
                        </a:solidFill>
                        <a:effectLst/>
                        <a:latin typeface="+mn-lt"/>
                        <a:ea typeface="+mn-ea"/>
                        <a:cs typeface="+mn-cs"/>
                      </a:endParaRPr>
                    </a:p>
                  </a:txBody>
                  <a:tcPr marL="45720" marR="4572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182880" marR="0" lvl="0" indent="-171450" algn="l" defTabSz="914400" rtl="0" eaLnBrk="1" fontAlgn="b" latinLnBrk="0" hangingPunct="1">
                        <a:lnSpc>
                          <a:spcPct val="150000"/>
                        </a:lnSpc>
                        <a:spcBef>
                          <a:spcPts val="0"/>
                        </a:spcBef>
                        <a:spcAft>
                          <a:spcPts val="0"/>
                        </a:spcAft>
                        <a:buClrTx/>
                        <a:buSzTx/>
                        <a:buFont typeface="Arial" panose="020B0604020202020204" pitchFamily="34" charset="0"/>
                        <a:buChar char="•"/>
                        <a:tabLst/>
                        <a:defRPr/>
                      </a:pPr>
                      <a:r>
                        <a:rPr lang="en-US" sz="1200" b="0" i="0" u="none" strike="noStrike">
                          <a:solidFill>
                            <a:srgbClr val="000000"/>
                          </a:solidFill>
                          <a:effectLst/>
                          <a:latin typeface="+mn-lt"/>
                          <a:cs typeface="Arial"/>
                        </a:rPr>
                        <a:t>Annual Talent demand for each focus role for the period between October 2023 to September 2024</a:t>
                      </a:r>
                    </a:p>
                    <a:p>
                      <a:pPr marL="182880" marR="0" lvl="0" indent="-171450" algn="l" defTabSz="914400" rtl="0" eaLnBrk="1" fontAlgn="b" latinLnBrk="0" hangingPunct="1">
                        <a:lnSpc>
                          <a:spcPct val="150000"/>
                        </a:lnSpc>
                        <a:spcBef>
                          <a:spcPts val="0"/>
                        </a:spcBef>
                        <a:spcAft>
                          <a:spcPts val="0"/>
                        </a:spcAft>
                        <a:buClrTx/>
                        <a:buSzTx/>
                        <a:buFont typeface="Arial" panose="020B0604020202020204" pitchFamily="34" charset="0"/>
                        <a:buChar char="•"/>
                        <a:tabLst/>
                        <a:defRPr/>
                      </a:pPr>
                      <a:r>
                        <a:rPr lang="en-US" sz="1200" b="0" i="0" u="none" strike="noStrike">
                          <a:solidFill>
                            <a:srgbClr val="000000"/>
                          </a:solidFill>
                          <a:effectLst/>
                          <a:latin typeface="+mn-lt"/>
                          <a:cs typeface="Arial"/>
                        </a:rPr>
                        <a:t>Supply-demand ratio (indicating the number of professionals available per job posting) for the roles and locations</a:t>
                      </a:r>
                    </a:p>
                  </a:txBody>
                  <a:tcPr marL="45720" marR="4572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27257419"/>
                  </a:ext>
                </a:extLst>
              </a:tr>
              <a:tr h="784902">
                <a:tc>
                  <a:txBody>
                    <a:bodyPr/>
                    <a:lstStyle/>
                    <a:p>
                      <a:pPr marL="91440" indent="0" algn="l">
                        <a:buFont typeface="Arial" panose="020B0604020202020204" pitchFamily="34" charset="0"/>
                        <a:buNone/>
                      </a:pPr>
                      <a:r>
                        <a:rPr lang="en-US" sz="1200" b="1" kern="1200">
                          <a:solidFill>
                            <a:schemeClr val="tx1"/>
                          </a:solidFill>
                          <a:effectLst/>
                          <a:latin typeface="+mn-lt"/>
                          <a:ea typeface="+mn-ea"/>
                          <a:cs typeface="+mn-cs"/>
                        </a:rPr>
                        <a:t>Talent Cost</a:t>
                      </a:r>
                    </a:p>
                  </a:txBody>
                  <a:tcPr marL="45720" marR="4572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ea typeface="+mn-ea"/>
                          <a:cs typeface="+mn-cs"/>
                          <a:sym typeface="Arial"/>
                        </a:rPr>
                        <a:t>Annual median base salary for each focus role and location as of </a:t>
                      </a:r>
                      <a:r>
                        <a:rPr lang="en-US" sz="1200">
                          <a:sym typeface="Arial"/>
                        </a:rPr>
                        <a:t>Q4 </a:t>
                      </a:r>
                      <a:r>
                        <a:rPr kumimoji="0" lang="en-US" sz="1200" b="0" i="0" u="none" strike="noStrike" kern="1200" cap="none" spc="0" normalizeH="0" baseline="0" noProof="0">
                          <a:ln>
                            <a:noFill/>
                          </a:ln>
                          <a:effectLst/>
                          <a:uLnTx/>
                          <a:uFillTx/>
                          <a:ea typeface="+mn-ea"/>
                          <a:cs typeface="+mn-cs"/>
                          <a:sym typeface="Arial"/>
                        </a:rPr>
                        <a:t>2024 in USD</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ea typeface="+mn-ea"/>
                          <a:cs typeface="+mn-cs"/>
                          <a:sym typeface="Arial"/>
                        </a:rPr>
                        <a:t>Annual median base salary represents the fixed components of total salary, and it excludes variable costs such as bonuses, stock options, or other benefits.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a:ln>
                            <a:noFill/>
                          </a:ln>
                          <a:solidFill>
                            <a:schemeClr val="tx1"/>
                          </a:solidFill>
                          <a:effectLst/>
                          <a:uLnTx/>
                          <a:uFillTx/>
                          <a:latin typeface="+mn-lt"/>
                          <a:ea typeface="+mn-ea"/>
                          <a:cs typeface="+mn-cs"/>
                        </a:rPr>
                        <a:t>Base salary cost (10th, 50th, and 90th percentile) in USD as of Q2 2021 for professionals with 3 to 7 years of experience</a:t>
                      </a:r>
                      <a:endParaRPr kumimoji="0" lang="en-US" sz="1200" b="0" i="0" u="none" strike="noStrike" kern="1200" cap="none" spc="0" normalizeH="0" baseline="0" noProof="0">
                        <a:ln>
                          <a:noFill/>
                        </a:ln>
                        <a:solidFill>
                          <a:schemeClr val="tx1"/>
                        </a:solidFill>
                        <a:effectLst/>
                        <a:uLnTx/>
                        <a:uFillTx/>
                        <a:latin typeface="+mn-lt"/>
                        <a:ea typeface="+mn-ea"/>
                        <a:cs typeface="+mn-cs"/>
                        <a:sym typeface="Arial"/>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lang="en-US" sz="1200" b="0" i="0" u="none" strike="noStrike">
                        <a:solidFill>
                          <a:srgbClr val="000000"/>
                        </a:solidFill>
                        <a:effectLst/>
                        <a:latin typeface="+mn-lt"/>
                        <a:cs typeface="Arial" panose="020B0604020202020204" pitchFamily="34" charset="0"/>
                      </a:endParaRPr>
                    </a:p>
                  </a:txBody>
                  <a:tcPr marL="45720" marR="4572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05045469"/>
                  </a:ext>
                </a:extLst>
              </a:tr>
              <a:tr h="824208">
                <a:tc>
                  <a:txBody>
                    <a:bodyPr/>
                    <a:lstStyle/>
                    <a:p>
                      <a:pPr marL="91440" indent="0" algn="l">
                        <a:buFont typeface="Arial" panose="020B0604020202020204" pitchFamily="34" charset="0"/>
                        <a:buNone/>
                      </a:pPr>
                      <a:r>
                        <a:rPr lang="en-US" sz="1200" b="1" kern="1200">
                          <a:solidFill>
                            <a:schemeClr val="tx1"/>
                          </a:solidFill>
                          <a:effectLst/>
                          <a:latin typeface="+mn-lt"/>
                          <a:ea typeface="+mn-ea"/>
                          <a:cs typeface="+mn-cs"/>
                        </a:rPr>
                        <a:t>Top Competitors Housing and Hiring Talent </a:t>
                      </a:r>
                    </a:p>
                  </a:txBody>
                  <a:tcPr marL="45720" marR="4572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182880" lvl="1" indent="-171450" algn="l" fontAlgn="b">
                        <a:lnSpc>
                          <a:spcPct val="150000"/>
                        </a:lnSpc>
                        <a:buFont typeface="Arial" panose="020B0604020202020204" pitchFamily="34" charset="0"/>
                        <a:buChar char="•"/>
                      </a:pPr>
                      <a:r>
                        <a:rPr lang="en-US" sz="1200" b="0" i="0" u="none" strike="noStrike">
                          <a:solidFill>
                            <a:srgbClr val="000000"/>
                          </a:solidFill>
                          <a:effectLst/>
                          <a:latin typeface="+mn-lt"/>
                          <a:cs typeface="Arial"/>
                        </a:rPr>
                        <a:t>Non-exhaustive list of key companies housing relevant talent for each location as of Q3 2024</a:t>
                      </a:r>
                    </a:p>
                    <a:p>
                      <a:pPr marL="182880" lvl="1" indent="-171450" algn="l" fontAlgn="b">
                        <a:lnSpc>
                          <a:spcPct val="150000"/>
                        </a:lnSpc>
                        <a:buFont typeface="Arial" panose="020B0604020202020204" pitchFamily="34" charset="0"/>
                        <a:buChar char="•"/>
                      </a:pPr>
                      <a:r>
                        <a:rPr lang="en-US" sz="1200" b="0" i="0" u="none" strike="noStrike">
                          <a:solidFill>
                            <a:srgbClr val="000000"/>
                          </a:solidFill>
                          <a:effectLst/>
                          <a:latin typeface="+mn-lt"/>
                          <a:cs typeface="Arial"/>
                        </a:rPr>
                        <a:t>Non-exhaustive list of key companies that have hiring the relevant talent for a period between October 2023 to September 2024</a:t>
                      </a:r>
                    </a:p>
                  </a:txBody>
                  <a:tcPr marL="45720" marR="4572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854612926"/>
                  </a:ext>
                </a:extLst>
              </a:tr>
              <a:tr h="1032960">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91440" indent="0" algn="l">
                        <a:buFont typeface="Arial" panose="020B0604020202020204" pitchFamily="34" charset="0"/>
                        <a:buNone/>
                      </a:pPr>
                      <a:r>
                        <a:rPr lang="en-US" sz="1200" b="1" kern="1200" noProof="0">
                          <a:solidFill>
                            <a:schemeClr val="tx1"/>
                          </a:solidFill>
                          <a:effectLst/>
                          <a:latin typeface="+mn-lt"/>
                          <a:ea typeface="+mn-ea"/>
                          <a:cs typeface="+mn-cs"/>
                        </a:rPr>
                        <a:t>Top Titles and Skills</a:t>
                      </a:r>
                    </a:p>
                  </a:txBody>
                  <a:tcPr marL="45720" marR="4572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182880" indent="-171450" algn="l" fontAlgn="b">
                        <a:lnSpc>
                          <a:spcPct val="150000"/>
                        </a:lnSpc>
                        <a:buFont typeface="Arial" panose="020B0604020202020204" pitchFamily="34" charset="0"/>
                        <a:buChar char="•"/>
                      </a:pPr>
                      <a:r>
                        <a:rPr kumimoji="0" lang="en-US" sz="1200" b="0" i="0" u="none" strike="noStrike" kern="1200" cap="none" spc="0" normalizeH="0" baseline="0" noProof="0">
                          <a:ln>
                            <a:noFill/>
                          </a:ln>
                          <a:solidFill>
                            <a:schemeClr val="tx1"/>
                          </a:solidFill>
                          <a:effectLst/>
                          <a:uLnTx/>
                          <a:uFillTx/>
                          <a:latin typeface="Arial" panose="020B0604020202020204"/>
                          <a:ea typeface="+mn-ea"/>
                          <a:cs typeface="+mn-cs"/>
                        </a:rPr>
                        <a:t>Non-exhaustive list of top titles and skills for the focus job roles/ functions in the focus locations between Q4 2022 and Q3 2024</a:t>
                      </a:r>
                      <a:endParaRPr lang="en-US" sz="1200">
                        <a:solidFill>
                          <a:schemeClr val="tx1"/>
                        </a:solidFill>
                        <a:effectLst/>
                        <a:latin typeface="+mn-lt"/>
                        <a:ea typeface="Times New Roman" panose="02020603050405020304" pitchFamily="18" charset="0"/>
                      </a:endParaRPr>
                    </a:p>
                  </a:txBody>
                  <a:tcPr marL="45720" marR="4572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19704039"/>
                  </a:ext>
                </a:extLst>
              </a:tr>
            </a:tbl>
          </a:graphicData>
        </a:graphic>
      </p:graphicFrame>
      <p:sp>
        <p:nvSpPr>
          <p:cNvPr id="11" name="Text Placeholder 3">
            <a:extLst>
              <a:ext uri="{FF2B5EF4-FFF2-40B4-BE49-F238E27FC236}">
                <a16:creationId xmlns:a16="http://schemas.microsoft.com/office/drawing/2014/main" id="{0AEB5A13-EDEF-98D7-7C2F-34565DC40300}"/>
              </a:ext>
            </a:extLst>
          </p:cNvPr>
          <p:cNvSpPr txBox="1">
            <a:spLocks/>
          </p:cNvSpPr>
          <p:nvPr/>
        </p:nvSpPr>
        <p:spPr>
          <a:xfrm>
            <a:off x="771525" y="6490324"/>
            <a:ext cx="9509760" cy="109728"/>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1200"/>
              </a:spcAft>
              <a:buClr>
                <a:schemeClr val="tx2"/>
              </a:buClr>
              <a:buSzPct val="90000"/>
              <a:buFont typeface="Wingdings" panose="05000000000000000000" pitchFamily="2" charset="2"/>
              <a:buNone/>
              <a:defRPr sz="8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2pPr>
            <a:lvl3pPr marL="914400" indent="0" algn="l" defTabSz="914400" rtl="0" eaLnBrk="1" latinLnBrk="0" hangingPunct="1">
              <a:lnSpc>
                <a:spcPct val="100000"/>
              </a:lnSpc>
              <a:spcBef>
                <a:spcPts val="0"/>
              </a:spcBef>
              <a:spcAft>
                <a:spcPts val="1200"/>
              </a:spcAft>
              <a:buSzPct val="90000"/>
              <a:buFont typeface="Wingdings" panose="05000000000000000000" pitchFamily="2" charset="2"/>
              <a:buNone/>
              <a:defRPr sz="1800" kern="1200">
                <a:solidFill>
                  <a:schemeClr val="tx1"/>
                </a:solidFill>
                <a:latin typeface="+mj-lt"/>
                <a:ea typeface="+mn-ea"/>
                <a:cs typeface="+mn-cs"/>
              </a:defRPr>
            </a:lvl3pPr>
            <a:lvl4pPr marL="1371600" indent="0" algn="l" defTabSz="914400" rtl="0" eaLnBrk="1" latinLnBrk="0" hangingPunct="1">
              <a:lnSpc>
                <a:spcPct val="10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4pPr>
            <a:lvl5pPr marL="1828800" indent="0" algn="l" defTabSz="914400" rtl="0" eaLnBrk="1" latinLnBrk="0" hangingPunct="1">
              <a:lnSpc>
                <a:spcPct val="100000"/>
              </a:lnSpc>
              <a:spcBef>
                <a:spcPts val="0"/>
              </a:spcBef>
              <a:spcAft>
                <a:spcPts val="1200"/>
              </a:spcAft>
              <a:buSzPct val="90000"/>
              <a:buFont typeface="Wingdings" panose="05000000000000000000" pitchFamily="2" charset="2"/>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1200"/>
              </a:spcAft>
              <a:buClr>
                <a:srgbClr val="002856"/>
              </a:buClr>
              <a:buSzPct val="90000"/>
              <a:buFont typeface="Wingdings" panose="05000000000000000000" pitchFamily="2" charset="2"/>
              <a:buNone/>
              <a:tabLst/>
              <a:defRPr/>
            </a:pPr>
            <a:r>
              <a:rPr kumimoji="0" lang="en-US" sz="800" b="1" i="0" u="none" strike="noStrike" kern="1200" cap="none" spc="0" normalizeH="0" baseline="0" noProof="0">
                <a:ln>
                  <a:noFill/>
                </a:ln>
                <a:solidFill>
                  <a:srgbClr val="000000"/>
                </a:solidFill>
                <a:effectLst/>
                <a:uLnTx/>
                <a:uFillTx/>
                <a:ea typeface="+mn-ea"/>
                <a:cs typeface="+mn-cs"/>
              </a:rPr>
              <a:t>Note</a:t>
            </a:r>
            <a:r>
              <a:rPr kumimoji="0" lang="en-US" sz="800" b="0" i="0" u="none" strike="noStrike" kern="1200" cap="none" spc="0" normalizeH="0" baseline="0" noProof="0">
                <a:ln>
                  <a:noFill/>
                </a:ln>
                <a:solidFill>
                  <a:srgbClr val="000000"/>
                </a:solidFill>
                <a:effectLst/>
                <a:uLnTx/>
                <a:uFillTx/>
                <a:ea typeface="+mn-ea"/>
                <a:cs typeface="+mn-cs"/>
              </a:rPr>
              <a:t>: Refer to the Appendix for the definition of Key Report Attributes.</a:t>
            </a:r>
          </a:p>
        </p:txBody>
      </p:sp>
    </p:spTree>
    <p:extLst>
      <p:ext uri="{BB962C8B-B14F-4D97-AF65-F5344CB8AC3E}">
        <p14:creationId xmlns:p14="http://schemas.microsoft.com/office/powerpoint/2010/main" val="37892902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613FA-1DB5-B88A-5516-CD166714828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70C2406-B72A-F84E-037B-2B5FF2C93E79}"/>
              </a:ext>
            </a:extLst>
          </p:cNvPr>
          <p:cNvSpPr>
            <a:spLocks noGrp="1"/>
          </p:cNvSpPr>
          <p:nvPr>
            <p:ph type="body" sz="quarter" idx="10"/>
          </p:nvPr>
        </p:nvSpPr>
        <p:spPr/>
        <p:txBody>
          <a:bodyPr lIns="91440" tIns="45720" rIns="91440" bIns="45720" anchor="ctr"/>
          <a:lstStyle/>
          <a:p>
            <a:r>
              <a:rPr lang="en-US" sz="6600"/>
              <a:t>Talent Cost by Percentile (25th, 50th, 90th)</a:t>
            </a:r>
          </a:p>
        </p:txBody>
      </p:sp>
      <p:sp>
        <p:nvSpPr>
          <p:cNvPr id="3" name="Slide Number Placeholder 2">
            <a:extLst>
              <a:ext uri="{FF2B5EF4-FFF2-40B4-BE49-F238E27FC236}">
                <a16:creationId xmlns:a16="http://schemas.microsoft.com/office/drawing/2014/main" id="{AAA1A892-E4B2-B057-0FCC-608F06615236}"/>
              </a:ext>
            </a:extLst>
          </p:cNvPr>
          <p:cNvSpPr>
            <a:spLocks noGrp="1"/>
          </p:cNvSpPr>
          <p:nvPr>
            <p:ph type="sldNum" sz="quarter" idx="4294967295"/>
          </p:nvPr>
        </p:nvSpPr>
        <p:spPr>
          <a:xfrm>
            <a:off x="0" y="6502400"/>
            <a:ext cx="349250" cy="301625"/>
          </a:xfrm>
        </p:spPr>
        <p:txBody>
          <a:bodyPr/>
          <a:lstStyle/>
          <a:p>
            <a:fld id="{B4F46690-C25B-4348-B0C0-019C781764AB}" type="slidenum">
              <a:rPr lang="en-US" smtClean="0"/>
              <a:t>40</a:t>
            </a:fld>
            <a:endParaRPr lang="en-US"/>
          </a:p>
        </p:txBody>
      </p:sp>
    </p:spTree>
    <p:extLst>
      <p:ext uri="{BB962C8B-B14F-4D97-AF65-F5344CB8AC3E}">
        <p14:creationId xmlns:p14="http://schemas.microsoft.com/office/powerpoint/2010/main" val="6537312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93D161-7D65-31E9-FB2D-CE293F734544}"/>
            </a:ext>
          </a:extLst>
        </p:cNvPr>
        <p:cNvGrpSpPr/>
        <p:nvPr/>
      </p:nvGrpSpPr>
      <p:grpSpPr>
        <a:xfrm>
          <a:off x="0" y="0"/>
          <a:ext cx="0" cy="0"/>
          <a:chOff x="0" y="0"/>
          <a:chExt cx="0" cy="0"/>
        </a:xfrm>
      </p:grpSpPr>
      <p:graphicFrame>
        <p:nvGraphicFramePr>
          <p:cNvPr id="9" name="Chart 8">
            <a:extLst>
              <a:ext uri="{FF2B5EF4-FFF2-40B4-BE49-F238E27FC236}">
                <a16:creationId xmlns:a16="http://schemas.microsoft.com/office/drawing/2014/main" id="{53BB7B25-CFD0-0BF4-6CBC-D4A5588F5F7F}"/>
              </a:ext>
            </a:extLst>
          </p:cNvPr>
          <p:cNvGraphicFramePr/>
          <p:nvPr>
            <p:extLst>
              <p:ext uri="{D42A27DB-BD31-4B8C-83A1-F6EECF244321}">
                <p14:modId xmlns:p14="http://schemas.microsoft.com/office/powerpoint/2010/main" val="134950434"/>
              </p:ext>
            </p:extLst>
          </p:nvPr>
        </p:nvGraphicFramePr>
        <p:xfrm>
          <a:off x="475579" y="1099705"/>
          <a:ext cx="11272756" cy="4284121"/>
        </p:xfrm>
        <a:graphic>
          <a:graphicData uri="http://schemas.openxmlformats.org/drawingml/2006/chart">
            <c:chart xmlns:c="http://schemas.openxmlformats.org/drawingml/2006/chart" xmlns:r="http://schemas.openxmlformats.org/officeDocument/2006/relationships" r:id="rId4"/>
          </a:graphicData>
        </a:graphic>
      </p:graphicFrame>
      <p:sp>
        <p:nvSpPr>
          <p:cNvPr id="13" name="Text Placeholder 1">
            <a:extLst>
              <a:ext uri="{FF2B5EF4-FFF2-40B4-BE49-F238E27FC236}">
                <a16:creationId xmlns:a16="http://schemas.microsoft.com/office/drawing/2014/main" id="{AB3FEC65-4B41-41DD-6351-5F1970127D28}"/>
              </a:ext>
            </a:extLst>
          </p:cNvPr>
          <p:cNvSpPr txBox="1">
            <a:spLocks/>
          </p:cNvSpPr>
          <p:nvPr/>
        </p:nvSpPr>
        <p:spPr>
          <a:xfrm>
            <a:off x="640153" y="120525"/>
            <a:ext cx="11288395" cy="434890"/>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a:latin typeface="+mj-lt"/>
                <a:ea typeface="Inter Black" panose="02000503000000020004" pitchFamily="2" charset="0"/>
              </a:rPr>
              <a:t>Talent Cost by Percentile (25th, 50th, 90th)</a:t>
            </a:r>
          </a:p>
        </p:txBody>
      </p:sp>
      <p:sp>
        <p:nvSpPr>
          <p:cNvPr id="14" name="Text Placeholder 2">
            <a:extLst>
              <a:ext uri="{FF2B5EF4-FFF2-40B4-BE49-F238E27FC236}">
                <a16:creationId xmlns:a16="http://schemas.microsoft.com/office/drawing/2014/main" id="{B0329DD8-D1A5-C8DC-6B73-FB1C8CCF35A5}"/>
              </a:ext>
            </a:extLst>
          </p:cNvPr>
          <p:cNvSpPr txBox="1">
            <a:spLocks/>
          </p:cNvSpPr>
          <p:nvPr/>
        </p:nvSpPr>
        <p:spPr>
          <a:xfrm>
            <a:off x="652462" y="642546"/>
            <a:ext cx="10850195" cy="2476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chemeClr val="dk1"/>
              </a:buClr>
              <a:buSzPts val="2400"/>
              <a:buFont typeface="Arial"/>
              <a:buNone/>
              <a:defRPr sz="1800" b="0" i="0" u="none" strike="noStrike" cap="none">
                <a:solidFill>
                  <a:schemeClr val="tx1">
                    <a:lumMod val="65000"/>
                    <a:lumOff val="35000"/>
                  </a:schemeClr>
                </a:solidFill>
                <a:latin typeface="+mn-lt"/>
                <a:ea typeface="Arial"/>
                <a:cs typeface="Arial"/>
                <a:sym typeface="Arial"/>
              </a:defRPr>
            </a:lvl1pPr>
            <a:lvl2pPr marL="457200" marR="0" lvl="1" indent="0" algn="l" rtl="0">
              <a:lnSpc>
                <a:spcPct val="90000"/>
              </a:lnSpc>
              <a:spcBef>
                <a:spcPts val="1200"/>
              </a:spcBef>
              <a:spcAft>
                <a:spcPts val="0"/>
              </a:spcAft>
              <a:buClr>
                <a:schemeClr val="dk1"/>
              </a:buClr>
              <a:buSzPts val="2400"/>
              <a:buFont typeface="Arial"/>
              <a:buNone/>
              <a:defRPr sz="1800" b="0" i="0" u="none" strike="noStrike" cap="none">
                <a:solidFill>
                  <a:schemeClr val="dk1"/>
                </a:solidFill>
                <a:latin typeface="+mj-lt"/>
                <a:ea typeface="Arial"/>
                <a:cs typeface="Arial"/>
                <a:sym typeface="Arial"/>
              </a:defRPr>
            </a:lvl2pPr>
            <a:lvl3pPr marL="914400" marR="0" lvl="2" indent="0" algn="l" rtl="0">
              <a:lnSpc>
                <a:spcPct val="90000"/>
              </a:lnSpc>
              <a:spcBef>
                <a:spcPts val="1200"/>
              </a:spcBef>
              <a:spcAft>
                <a:spcPts val="0"/>
              </a:spcAft>
              <a:buClr>
                <a:schemeClr val="dk1"/>
              </a:buClr>
              <a:buSzPts val="2400"/>
              <a:buFont typeface="Arial"/>
              <a:buNone/>
              <a:defRPr sz="1800" b="0" i="0" u="none" strike="noStrike" cap="none">
                <a:solidFill>
                  <a:schemeClr val="dk1"/>
                </a:solidFill>
                <a:latin typeface="+mj-lt"/>
                <a:ea typeface="Arial"/>
                <a:cs typeface="Arial"/>
                <a:sym typeface="Arial"/>
              </a:defRPr>
            </a:lvl3pPr>
            <a:lvl4pPr marL="1371600" marR="0" lvl="3" indent="0" algn="l" rtl="0">
              <a:lnSpc>
                <a:spcPct val="90000"/>
              </a:lnSpc>
              <a:spcBef>
                <a:spcPts val="1200"/>
              </a:spcBef>
              <a:spcAft>
                <a:spcPts val="0"/>
              </a:spcAft>
              <a:buClr>
                <a:schemeClr val="dk1"/>
              </a:buClr>
              <a:buSzPts val="2400"/>
              <a:buFont typeface="Arial"/>
              <a:buNone/>
              <a:defRPr sz="1800" b="0" i="0" u="none" strike="noStrike" cap="none">
                <a:solidFill>
                  <a:schemeClr val="dk1"/>
                </a:solidFill>
                <a:latin typeface="+mj-lt"/>
                <a:ea typeface="Arial"/>
                <a:cs typeface="Arial"/>
                <a:sym typeface="Arial"/>
              </a:defRPr>
            </a:lvl4pPr>
            <a:lvl5pPr marL="1828800" marR="0" lvl="4" indent="0" algn="l" rtl="0">
              <a:lnSpc>
                <a:spcPct val="90000"/>
              </a:lnSpc>
              <a:spcBef>
                <a:spcPts val="1200"/>
              </a:spcBef>
              <a:spcAft>
                <a:spcPts val="0"/>
              </a:spcAft>
              <a:buClr>
                <a:schemeClr val="dk1"/>
              </a:buClr>
              <a:buSzPts val="2400"/>
              <a:buFont typeface="Arial"/>
              <a:buNone/>
              <a:defRPr sz="1800" b="0" i="0" u="none" strike="noStrike" cap="none">
                <a:solidFill>
                  <a:schemeClr val="dk1"/>
                </a:solidFill>
                <a:latin typeface="+mj-lt"/>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000000"/>
              </a:buClr>
              <a:buSzPts val="2400"/>
              <a:buFont typeface="Arial"/>
              <a:buNone/>
              <a:tabLst/>
              <a:defRPr/>
            </a:pPr>
            <a:r>
              <a:rPr kumimoji="0" lang="en-US" sz="1600" b="0" i="0" u="none" strike="noStrike" kern="0" cap="none" spc="0" normalizeH="0" baseline="0" noProof="0">
                <a:ln>
                  <a:noFill/>
                </a:ln>
                <a:solidFill>
                  <a:srgbClr val="000000"/>
                </a:solidFill>
                <a:effectLst/>
                <a:uLnTx/>
                <a:uFillTx/>
                <a:latin typeface="Arial" panose="020B0604020202020204"/>
                <a:cs typeface="Arial"/>
                <a:sym typeface="Arial"/>
              </a:rPr>
              <a:t>Role 1: Commercial</a:t>
            </a:r>
          </a:p>
        </p:txBody>
      </p:sp>
      <p:sp>
        <p:nvSpPr>
          <p:cNvPr id="2" name="Text Placeholder 6">
            <a:extLst>
              <a:ext uri="{FF2B5EF4-FFF2-40B4-BE49-F238E27FC236}">
                <a16:creationId xmlns:a16="http://schemas.microsoft.com/office/drawing/2014/main" id="{A16C6986-66F2-69A5-26D5-E4626254D00E}"/>
              </a:ext>
            </a:extLst>
          </p:cNvPr>
          <p:cNvSpPr txBox="1">
            <a:spLocks/>
          </p:cNvSpPr>
          <p:nvPr/>
        </p:nvSpPr>
        <p:spPr>
          <a:xfrm>
            <a:off x="677587" y="5758295"/>
            <a:ext cx="11070748" cy="107123"/>
          </a:xfrm>
          <a:prstGeom prst="rect">
            <a:avLst/>
          </a:prstGeom>
        </p:spPr>
        <p:txBody>
          <a:bodyPr lIns="0" tIns="0" rIns="0" bIns="0"/>
          <a:lstStyle>
            <a:lvl1pPr marL="0" indent="0" algn="l" defTabSz="914400" rtl="0" eaLnBrk="1" latinLnBrk="0" hangingPunct="1">
              <a:lnSpc>
                <a:spcPct val="90000"/>
              </a:lnSpc>
              <a:spcBef>
                <a:spcPts val="0"/>
              </a:spcBef>
              <a:spcAft>
                <a:spcPts val="1200"/>
              </a:spcAft>
              <a:buClr>
                <a:schemeClr val="tx2"/>
              </a:buClr>
              <a:buSzPct val="90000"/>
              <a:buFont typeface="Wingdings" panose="05000000000000000000" pitchFamily="2" charset="2"/>
              <a:buNone/>
              <a:defRPr sz="800" kern="1200">
                <a:solidFill>
                  <a:schemeClr val="tx1"/>
                </a:solidFill>
                <a:latin typeface="+mn-lt"/>
                <a:ea typeface="+mn-ea"/>
                <a:cs typeface="+mn-cs"/>
              </a:defRPr>
            </a:lvl1pPr>
            <a:lvl2pPr marL="4572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2pPr>
            <a:lvl3pPr marL="9144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3pPr>
            <a:lvl4pPr marL="13716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4pPr>
            <a:lvl5pPr marL="18288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900" b="1" i="0" u="none" strike="noStrike" kern="1200" cap="none" spc="0" normalizeH="0" baseline="0" noProof="0">
                <a:ln>
                  <a:noFill/>
                </a:ln>
                <a:effectLst/>
                <a:uLnTx/>
                <a:uFillTx/>
                <a:ea typeface="+mn-ea"/>
                <a:cs typeface="Arial" panose="020B0604020202020204" pitchFamily="34" charset="0"/>
              </a:rPr>
              <a:t>Notes</a:t>
            </a:r>
            <a:r>
              <a:rPr kumimoji="0" lang="en-US" altLang="en-US" sz="900" b="0" i="0" u="none" strike="noStrike" kern="1200" cap="none" spc="0" normalizeH="0" baseline="0" noProof="0">
                <a:ln>
                  <a:noFill/>
                </a:ln>
                <a:effectLst/>
                <a:uLnTx/>
                <a:uFillTx/>
                <a:ea typeface="+mn-ea"/>
                <a:cs typeface="Times New Roman" panose="02020603050405020304" pitchFamily="18" charset="0"/>
              </a:rPr>
              <a:t>: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a:ln>
                  <a:noFill/>
                </a:ln>
                <a:effectLst/>
                <a:uLnTx/>
                <a:uFillTx/>
                <a:ea typeface="+mn-ea"/>
                <a:cs typeface="+mn-cs"/>
                <a:sym typeface="Arial"/>
              </a:rPr>
              <a:t>Base salary represents the fixed components of total salary, and it excludes variable costs such as bonuses, stock options, or other benefits.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a:ln>
                  <a:noFill/>
                </a:ln>
                <a:effectLst/>
                <a:uLnTx/>
                <a:uFillTx/>
                <a:ea typeface="+mn-ea"/>
                <a:cs typeface="+mn-cs"/>
                <a:sym typeface="Arial"/>
              </a:rPr>
              <a:t> It has been provided for professionals irrespective of years of experience.</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a:ln>
                  <a:noFill/>
                </a:ln>
                <a:effectLst/>
                <a:uLnTx/>
                <a:uFillTx/>
                <a:ea typeface="+mn-ea"/>
                <a:cs typeface="+mn-cs"/>
                <a:sym typeface="Arial"/>
              </a:rPr>
              <a:t>Base salary is as of </a:t>
            </a:r>
            <a:r>
              <a:rPr lang="en-US" sz="900">
                <a:sym typeface="Arial"/>
              </a:rPr>
              <a:t>Q4 </a:t>
            </a:r>
            <a:r>
              <a:rPr kumimoji="0" lang="en-US" sz="900" b="0" i="0" u="none" strike="noStrike" kern="1200" cap="none" spc="0" normalizeH="0" baseline="0" noProof="0">
                <a:ln>
                  <a:noFill/>
                </a:ln>
                <a:effectLst/>
                <a:uLnTx/>
                <a:uFillTx/>
                <a:ea typeface="+mn-ea"/>
                <a:cs typeface="+mn-cs"/>
                <a:sym typeface="Arial"/>
              </a:rPr>
              <a:t>2024 and has been rounded off to the nearest multiple of 5</a:t>
            </a:r>
            <a:r>
              <a:rPr kumimoji="0" lang="en-US" sz="900" b="0" i="0" u="none" strike="noStrike" kern="1200" cap="none" spc="0" normalizeH="0" baseline="0" noProof="0">
                <a:ln>
                  <a:noFill/>
                </a:ln>
                <a:effectLst/>
                <a:uLnTx/>
                <a:uFillTx/>
                <a:ea typeface="+mn-ea"/>
                <a:cs typeface="+mn-cs"/>
              </a:rPr>
              <a:t>0</a:t>
            </a:r>
            <a:r>
              <a:rPr kumimoji="0" lang="en-US" sz="900" b="0" i="0" u="none" strike="noStrike" kern="1200" cap="none" spc="0" normalizeH="0" baseline="0" noProof="0">
                <a:ln>
                  <a:noFill/>
                </a:ln>
                <a:effectLst/>
                <a:uLnTx/>
                <a:uFillTx/>
                <a:ea typeface="+mn-ea"/>
                <a:cs typeface="+mn-cs"/>
                <a:sym typeface="Arial"/>
              </a:rPr>
              <a:t>. Minimum, median, and maximum refer to 10th percentile, 50th percentile, and 90th percentile salaries, respectively.</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900" kern="0">
                <a:solidFill>
                  <a:srgbClr val="000000"/>
                </a:solidFill>
                <a:latin typeface="+mn-lt"/>
                <a:ea typeface="+mn-ea"/>
              </a:rPr>
              <a:t>Confidence level is between 90%-95%. Locations are arranged in descending order of talent in overall ‘IT Function’</a:t>
            </a:r>
            <a:endParaRPr lang="en-US" altLang="en-US" sz="900"/>
          </a:p>
        </p:txBody>
      </p:sp>
      <p:sp>
        <p:nvSpPr>
          <p:cNvPr id="3" name="Text Placeholder 3">
            <a:extLst>
              <a:ext uri="{FF2B5EF4-FFF2-40B4-BE49-F238E27FC236}">
                <a16:creationId xmlns:a16="http://schemas.microsoft.com/office/drawing/2014/main" id="{116B9E79-A638-C812-8240-74BAA13C08E9}"/>
              </a:ext>
            </a:extLst>
          </p:cNvPr>
          <p:cNvSpPr txBox="1">
            <a:spLocks/>
          </p:cNvSpPr>
          <p:nvPr/>
        </p:nvSpPr>
        <p:spPr>
          <a:xfrm>
            <a:off x="677587" y="6516278"/>
            <a:ext cx="8860133" cy="110610"/>
          </a:xfrm>
          <a:prstGeom prst="rect">
            <a:avLst/>
          </a:prstGeom>
        </p:spPr>
        <p:txBody>
          <a:bodyPr lIns="0" tIns="0" rIns="0" bIns="0"/>
          <a:lstStyle>
            <a:lvl1pPr marL="0" indent="0" algn="l" defTabSz="914400" rtl="0" eaLnBrk="1" latinLnBrk="0" hangingPunct="1">
              <a:lnSpc>
                <a:spcPct val="90000"/>
              </a:lnSpc>
              <a:spcBef>
                <a:spcPts val="0"/>
              </a:spcBef>
              <a:spcAft>
                <a:spcPts val="1200"/>
              </a:spcAft>
              <a:buClr>
                <a:schemeClr val="tx2"/>
              </a:buClr>
              <a:buSzPct val="90000"/>
              <a:buFont typeface="Wingdings" panose="05000000000000000000" pitchFamily="2" charset="2"/>
              <a:buNone/>
              <a:defRPr sz="800" kern="1200">
                <a:solidFill>
                  <a:schemeClr val="tx1"/>
                </a:solidFill>
                <a:latin typeface="+mn-lt"/>
                <a:ea typeface="+mn-ea"/>
                <a:cs typeface="+mn-cs"/>
              </a:defRPr>
            </a:lvl1pPr>
            <a:lvl2pPr marL="4572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2pPr>
            <a:lvl3pPr marL="9144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3pPr>
            <a:lvl4pPr marL="13716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4pPr>
            <a:lvl5pPr marL="18288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1200"/>
              </a:spcAft>
              <a:buClr>
                <a:srgbClr val="002856"/>
              </a:buClr>
              <a:buSzPct val="90000"/>
              <a:buFont typeface="Wingdings" panose="05000000000000000000" pitchFamily="2" charset="2"/>
              <a:buNone/>
              <a:tabLst/>
              <a:defRPr/>
            </a:pPr>
            <a:r>
              <a:rPr kumimoji="0" lang="en-US" sz="900" b="1" i="0" u="none" strike="noStrike" kern="1200" cap="none" spc="0" normalizeH="0" baseline="0" noProof="0">
                <a:ln>
                  <a:noFill/>
                </a:ln>
                <a:solidFill>
                  <a:srgbClr val="000000"/>
                </a:solidFill>
                <a:effectLst/>
                <a:uLnTx/>
                <a:uFillTx/>
                <a:ea typeface="+mn-ea"/>
                <a:cs typeface="+mn-cs"/>
              </a:rPr>
              <a:t>Sources</a:t>
            </a:r>
            <a:r>
              <a:rPr kumimoji="0" lang="en-US" sz="900" b="0" i="0" u="none" strike="noStrike" kern="1200" cap="none" spc="0" normalizeH="0" baseline="0" noProof="0">
                <a:ln>
                  <a:noFill/>
                </a:ln>
                <a:solidFill>
                  <a:srgbClr val="000000"/>
                </a:solidFill>
                <a:effectLst/>
                <a:uLnTx/>
                <a:uFillTx/>
                <a:ea typeface="+mn-ea"/>
                <a:cs typeface="+mn-cs"/>
              </a:rPr>
              <a:t>: </a:t>
            </a:r>
            <a:r>
              <a:rPr kumimoji="0" lang="en-US" sz="900" b="0" i="0" u="none" strike="noStrike" kern="1200" cap="none" spc="0" normalizeH="0" baseline="0" noProof="0">
                <a:ln>
                  <a:noFill/>
                </a:ln>
                <a:solidFill>
                  <a:srgbClr val="000000"/>
                </a:solidFill>
                <a:effectLst/>
                <a:uLnTx/>
                <a:uFillTx/>
                <a:ea typeface="+mn-ea"/>
                <a:cs typeface="+mn-cs"/>
                <a:sym typeface="Arial"/>
              </a:rPr>
              <a:t>National labor statistics, Job postings, Salary guides and surveys</a:t>
            </a:r>
            <a:endParaRPr kumimoji="0" lang="en-US" sz="900" b="0" i="0" u="none" strike="noStrike" kern="1200" cap="none" spc="0" normalizeH="0" baseline="0" noProof="0">
              <a:ln>
                <a:noFill/>
              </a:ln>
              <a:solidFill>
                <a:srgbClr val="000000"/>
              </a:solidFill>
              <a:effectLst/>
              <a:uLnTx/>
              <a:uFillTx/>
              <a:ea typeface="+mn-ea"/>
              <a:cs typeface="+mn-cs"/>
            </a:endParaRPr>
          </a:p>
        </p:txBody>
      </p:sp>
    </p:spTree>
    <p:extLst>
      <p:ext uri="{BB962C8B-B14F-4D97-AF65-F5344CB8AC3E}">
        <p14:creationId xmlns:p14="http://schemas.microsoft.com/office/powerpoint/2010/main" val="793623632"/>
      </p:ext>
    </p:extLst>
  </p:cSld>
  <p:clrMapOvr>
    <a:masterClrMapping/>
  </p:clrMapOvr>
  <p:extLst>
    <p:ext uri="{6950BFC3-D8DA-4A85-94F7-54DA5524770B}">
      <p188:commentRel xmlns:p188="http://schemas.microsoft.com/office/powerpoint/2018/8/main" r:id="rId3"/>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164DB-910D-9EB7-C69D-E73E06741D6C}"/>
            </a:ext>
          </a:extLst>
        </p:cNvPr>
        <p:cNvGrpSpPr/>
        <p:nvPr/>
      </p:nvGrpSpPr>
      <p:grpSpPr>
        <a:xfrm>
          <a:off x="0" y="0"/>
          <a:ext cx="0" cy="0"/>
          <a:chOff x="0" y="0"/>
          <a:chExt cx="0" cy="0"/>
        </a:xfrm>
      </p:grpSpPr>
      <p:graphicFrame>
        <p:nvGraphicFramePr>
          <p:cNvPr id="9" name="Chart 8">
            <a:extLst>
              <a:ext uri="{FF2B5EF4-FFF2-40B4-BE49-F238E27FC236}">
                <a16:creationId xmlns:a16="http://schemas.microsoft.com/office/drawing/2014/main" id="{C36CA85D-AA6E-74E2-2B85-5F21A62C415B}"/>
              </a:ext>
            </a:extLst>
          </p:cNvPr>
          <p:cNvGraphicFramePr/>
          <p:nvPr>
            <p:extLst>
              <p:ext uri="{D42A27DB-BD31-4B8C-83A1-F6EECF244321}">
                <p14:modId xmlns:p14="http://schemas.microsoft.com/office/powerpoint/2010/main" val="3885074514"/>
              </p:ext>
            </p:extLst>
          </p:nvPr>
        </p:nvGraphicFramePr>
        <p:xfrm>
          <a:off x="475579" y="1099705"/>
          <a:ext cx="11272756" cy="4284121"/>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 Placeholder 1">
            <a:extLst>
              <a:ext uri="{FF2B5EF4-FFF2-40B4-BE49-F238E27FC236}">
                <a16:creationId xmlns:a16="http://schemas.microsoft.com/office/drawing/2014/main" id="{76EEC1D5-7BEA-FCCD-BAE1-248A9B1C3D2B}"/>
              </a:ext>
            </a:extLst>
          </p:cNvPr>
          <p:cNvSpPr txBox="1">
            <a:spLocks/>
          </p:cNvSpPr>
          <p:nvPr/>
        </p:nvSpPr>
        <p:spPr>
          <a:xfrm>
            <a:off x="640153" y="120525"/>
            <a:ext cx="11288395" cy="434890"/>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a:latin typeface="+mj-lt"/>
                <a:ea typeface="Inter Black" panose="02000503000000020004" pitchFamily="2" charset="0"/>
              </a:rPr>
              <a:t>Talent Cost by Percentile (25th, 50th, 90th)</a:t>
            </a:r>
          </a:p>
        </p:txBody>
      </p:sp>
      <p:sp>
        <p:nvSpPr>
          <p:cNvPr id="14" name="Text Placeholder 2">
            <a:extLst>
              <a:ext uri="{FF2B5EF4-FFF2-40B4-BE49-F238E27FC236}">
                <a16:creationId xmlns:a16="http://schemas.microsoft.com/office/drawing/2014/main" id="{37381D79-4AD8-74F9-E3F3-4733CD1BA395}"/>
              </a:ext>
            </a:extLst>
          </p:cNvPr>
          <p:cNvSpPr txBox="1">
            <a:spLocks/>
          </p:cNvSpPr>
          <p:nvPr/>
        </p:nvSpPr>
        <p:spPr>
          <a:xfrm>
            <a:off x="652462" y="642546"/>
            <a:ext cx="10850195" cy="2476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chemeClr val="dk1"/>
              </a:buClr>
              <a:buSzPts val="2400"/>
              <a:buFont typeface="Arial"/>
              <a:buNone/>
              <a:defRPr sz="1800" b="0" i="0" u="none" strike="noStrike" cap="none">
                <a:solidFill>
                  <a:schemeClr val="tx1">
                    <a:lumMod val="65000"/>
                    <a:lumOff val="35000"/>
                  </a:schemeClr>
                </a:solidFill>
                <a:latin typeface="+mn-lt"/>
                <a:ea typeface="Arial"/>
                <a:cs typeface="Arial"/>
                <a:sym typeface="Arial"/>
              </a:defRPr>
            </a:lvl1pPr>
            <a:lvl2pPr marL="457200" marR="0" lvl="1" indent="0" algn="l" rtl="0">
              <a:lnSpc>
                <a:spcPct val="90000"/>
              </a:lnSpc>
              <a:spcBef>
                <a:spcPts val="1200"/>
              </a:spcBef>
              <a:spcAft>
                <a:spcPts val="0"/>
              </a:spcAft>
              <a:buClr>
                <a:schemeClr val="dk1"/>
              </a:buClr>
              <a:buSzPts val="2400"/>
              <a:buFont typeface="Arial"/>
              <a:buNone/>
              <a:defRPr sz="1800" b="0" i="0" u="none" strike="noStrike" cap="none">
                <a:solidFill>
                  <a:schemeClr val="dk1"/>
                </a:solidFill>
                <a:latin typeface="+mj-lt"/>
                <a:ea typeface="Arial"/>
                <a:cs typeface="Arial"/>
                <a:sym typeface="Arial"/>
              </a:defRPr>
            </a:lvl2pPr>
            <a:lvl3pPr marL="914400" marR="0" lvl="2" indent="0" algn="l" rtl="0">
              <a:lnSpc>
                <a:spcPct val="90000"/>
              </a:lnSpc>
              <a:spcBef>
                <a:spcPts val="1200"/>
              </a:spcBef>
              <a:spcAft>
                <a:spcPts val="0"/>
              </a:spcAft>
              <a:buClr>
                <a:schemeClr val="dk1"/>
              </a:buClr>
              <a:buSzPts val="2400"/>
              <a:buFont typeface="Arial"/>
              <a:buNone/>
              <a:defRPr sz="1800" b="0" i="0" u="none" strike="noStrike" cap="none">
                <a:solidFill>
                  <a:schemeClr val="dk1"/>
                </a:solidFill>
                <a:latin typeface="+mj-lt"/>
                <a:ea typeface="Arial"/>
                <a:cs typeface="Arial"/>
                <a:sym typeface="Arial"/>
              </a:defRPr>
            </a:lvl3pPr>
            <a:lvl4pPr marL="1371600" marR="0" lvl="3" indent="0" algn="l" rtl="0">
              <a:lnSpc>
                <a:spcPct val="90000"/>
              </a:lnSpc>
              <a:spcBef>
                <a:spcPts val="1200"/>
              </a:spcBef>
              <a:spcAft>
                <a:spcPts val="0"/>
              </a:spcAft>
              <a:buClr>
                <a:schemeClr val="dk1"/>
              </a:buClr>
              <a:buSzPts val="2400"/>
              <a:buFont typeface="Arial"/>
              <a:buNone/>
              <a:defRPr sz="1800" b="0" i="0" u="none" strike="noStrike" cap="none">
                <a:solidFill>
                  <a:schemeClr val="dk1"/>
                </a:solidFill>
                <a:latin typeface="+mj-lt"/>
                <a:ea typeface="Arial"/>
                <a:cs typeface="Arial"/>
                <a:sym typeface="Arial"/>
              </a:defRPr>
            </a:lvl4pPr>
            <a:lvl5pPr marL="1828800" marR="0" lvl="4" indent="0" algn="l" rtl="0">
              <a:lnSpc>
                <a:spcPct val="90000"/>
              </a:lnSpc>
              <a:spcBef>
                <a:spcPts val="1200"/>
              </a:spcBef>
              <a:spcAft>
                <a:spcPts val="0"/>
              </a:spcAft>
              <a:buClr>
                <a:schemeClr val="dk1"/>
              </a:buClr>
              <a:buSzPts val="2400"/>
              <a:buFont typeface="Arial"/>
              <a:buNone/>
              <a:defRPr sz="1800" b="0" i="0" u="none" strike="noStrike" cap="none">
                <a:solidFill>
                  <a:schemeClr val="dk1"/>
                </a:solidFill>
                <a:latin typeface="+mj-lt"/>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000000"/>
              </a:buClr>
              <a:buSzPts val="2400"/>
              <a:buFont typeface="Arial"/>
              <a:buNone/>
              <a:tabLst/>
              <a:defRPr/>
            </a:pPr>
            <a:r>
              <a:rPr kumimoji="0" lang="en-US" sz="1600" b="0" i="0" u="none" strike="noStrike" kern="0" cap="none" spc="0" normalizeH="0" baseline="0" noProof="0">
                <a:ln>
                  <a:noFill/>
                </a:ln>
                <a:solidFill>
                  <a:srgbClr val="000000"/>
                </a:solidFill>
                <a:effectLst/>
                <a:uLnTx/>
                <a:uFillTx/>
                <a:latin typeface="Arial" panose="020B0604020202020204"/>
                <a:cs typeface="Arial"/>
                <a:sym typeface="Arial"/>
              </a:rPr>
              <a:t>Role 2: Shopper Marketing​</a:t>
            </a:r>
          </a:p>
        </p:txBody>
      </p:sp>
      <p:sp>
        <p:nvSpPr>
          <p:cNvPr id="2" name="Text Placeholder 6">
            <a:extLst>
              <a:ext uri="{FF2B5EF4-FFF2-40B4-BE49-F238E27FC236}">
                <a16:creationId xmlns:a16="http://schemas.microsoft.com/office/drawing/2014/main" id="{EFC7607B-1666-57BA-2E76-696DE8BEBB03}"/>
              </a:ext>
            </a:extLst>
          </p:cNvPr>
          <p:cNvSpPr txBox="1">
            <a:spLocks/>
          </p:cNvSpPr>
          <p:nvPr/>
        </p:nvSpPr>
        <p:spPr>
          <a:xfrm>
            <a:off x="677587" y="5704733"/>
            <a:ext cx="11070748" cy="107123"/>
          </a:xfrm>
          <a:prstGeom prst="rect">
            <a:avLst/>
          </a:prstGeom>
        </p:spPr>
        <p:txBody>
          <a:bodyPr lIns="0" tIns="0" rIns="0" bIns="0"/>
          <a:lstStyle>
            <a:lvl1pPr marL="0" indent="0" algn="l" defTabSz="914400" rtl="0" eaLnBrk="1" latinLnBrk="0" hangingPunct="1">
              <a:lnSpc>
                <a:spcPct val="90000"/>
              </a:lnSpc>
              <a:spcBef>
                <a:spcPts val="0"/>
              </a:spcBef>
              <a:spcAft>
                <a:spcPts val="1200"/>
              </a:spcAft>
              <a:buClr>
                <a:schemeClr val="tx2"/>
              </a:buClr>
              <a:buSzPct val="90000"/>
              <a:buFont typeface="Wingdings" panose="05000000000000000000" pitchFamily="2" charset="2"/>
              <a:buNone/>
              <a:defRPr sz="800" kern="1200">
                <a:solidFill>
                  <a:schemeClr val="tx1"/>
                </a:solidFill>
                <a:latin typeface="+mn-lt"/>
                <a:ea typeface="+mn-ea"/>
                <a:cs typeface="+mn-cs"/>
              </a:defRPr>
            </a:lvl1pPr>
            <a:lvl2pPr marL="4572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2pPr>
            <a:lvl3pPr marL="9144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3pPr>
            <a:lvl4pPr marL="13716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4pPr>
            <a:lvl5pPr marL="18288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900" b="1" i="0" u="none" strike="noStrike" kern="1200" cap="none" spc="0" normalizeH="0" baseline="0" noProof="0">
                <a:ln>
                  <a:noFill/>
                </a:ln>
                <a:effectLst/>
                <a:uLnTx/>
                <a:uFillTx/>
                <a:ea typeface="+mn-ea"/>
                <a:cs typeface="Arial" panose="020B0604020202020204" pitchFamily="34" charset="0"/>
              </a:rPr>
              <a:t>Notes</a:t>
            </a:r>
            <a:r>
              <a:rPr kumimoji="0" lang="en-US" altLang="en-US" sz="900" b="0" i="0" u="none" strike="noStrike" kern="1200" cap="none" spc="0" normalizeH="0" baseline="0" noProof="0">
                <a:ln>
                  <a:noFill/>
                </a:ln>
                <a:effectLst/>
                <a:uLnTx/>
                <a:uFillTx/>
                <a:ea typeface="+mn-ea"/>
                <a:cs typeface="Times New Roman" panose="02020603050405020304" pitchFamily="18" charset="0"/>
              </a:rPr>
              <a:t>: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a:ln>
                  <a:noFill/>
                </a:ln>
                <a:effectLst/>
                <a:uLnTx/>
                <a:uFillTx/>
                <a:ea typeface="+mn-ea"/>
                <a:cs typeface="+mn-cs"/>
                <a:sym typeface="Arial"/>
              </a:rPr>
              <a:t>Base salary represents the fixed components of total salary, and it excludes variable costs such as bonuses, stock options, or other benefits.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a:ln>
                  <a:noFill/>
                </a:ln>
                <a:effectLst/>
                <a:uLnTx/>
                <a:uFillTx/>
                <a:ea typeface="+mn-ea"/>
                <a:cs typeface="+mn-cs"/>
                <a:sym typeface="Arial"/>
              </a:rPr>
              <a:t> It has been provided for professionals irrespective of years of experience.</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a:ln>
                  <a:noFill/>
                </a:ln>
                <a:effectLst/>
                <a:uLnTx/>
                <a:uFillTx/>
                <a:ea typeface="+mn-ea"/>
                <a:cs typeface="+mn-cs"/>
                <a:sym typeface="Arial"/>
              </a:rPr>
              <a:t>Base salary is as of </a:t>
            </a:r>
            <a:r>
              <a:rPr lang="en-US" sz="900">
                <a:sym typeface="Arial"/>
              </a:rPr>
              <a:t>Q4 </a:t>
            </a:r>
            <a:r>
              <a:rPr kumimoji="0" lang="en-US" sz="900" b="0" i="0" u="none" strike="noStrike" kern="1200" cap="none" spc="0" normalizeH="0" baseline="0" noProof="0">
                <a:ln>
                  <a:noFill/>
                </a:ln>
                <a:effectLst/>
                <a:uLnTx/>
                <a:uFillTx/>
                <a:ea typeface="+mn-ea"/>
                <a:cs typeface="+mn-cs"/>
                <a:sym typeface="Arial"/>
              </a:rPr>
              <a:t>2024 and has been rounded off to the nearest multiple of 5</a:t>
            </a:r>
            <a:r>
              <a:rPr kumimoji="0" lang="en-US" sz="900" b="0" i="0" u="none" strike="noStrike" kern="1200" cap="none" spc="0" normalizeH="0" baseline="0" noProof="0">
                <a:ln>
                  <a:noFill/>
                </a:ln>
                <a:effectLst/>
                <a:uLnTx/>
                <a:uFillTx/>
                <a:ea typeface="+mn-ea"/>
                <a:cs typeface="+mn-cs"/>
              </a:rPr>
              <a:t>0</a:t>
            </a:r>
            <a:r>
              <a:rPr kumimoji="0" lang="en-US" sz="900" b="0" i="0" u="none" strike="noStrike" kern="1200" cap="none" spc="0" normalizeH="0" baseline="0" noProof="0">
                <a:ln>
                  <a:noFill/>
                </a:ln>
                <a:effectLst/>
                <a:uLnTx/>
                <a:uFillTx/>
                <a:ea typeface="+mn-ea"/>
                <a:cs typeface="+mn-cs"/>
                <a:sym typeface="Arial"/>
              </a:rPr>
              <a:t>. Minimum, median, and maximum refer to 10th percentile, 50th percentile, and 90th percentile salaries, respectively.</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900" kern="0">
                <a:solidFill>
                  <a:srgbClr val="000000"/>
                </a:solidFill>
                <a:latin typeface="+mn-lt"/>
                <a:ea typeface="+mn-ea"/>
              </a:rPr>
              <a:t>Confidence level is between 90%-95%. Locations are arranged in descending order of talent in overall ‘IT Function’</a:t>
            </a:r>
            <a:endParaRPr lang="en-US" altLang="en-US" sz="900"/>
          </a:p>
        </p:txBody>
      </p:sp>
      <p:sp>
        <p:nvSpPr>
          <p:cNvPr id="3" name="Text Placeholder 3">
            <a:extLst>
              <a:ext uri="{FF2B5EF4-FFF2-40B4-BE49-F238E27FC236}">
                <a16:creationId xmlns:a16="http://schemas.microsoft.com/office/drawing/2014/main" id="{B2400FA9-37B3-7A67-D3D7-EB04244F603F}"/>
              </a:ext>
            </a:extLst>
          </p:cNvPr>
          <p:cNvSpPr txBox="1">
            <a:spLocks/>
          </p:cNvSpPr>
          <p:nvPr/>
        </p:nvSpPr>
        <p:spPr>
          <a:xfrm>
            <a:off x="677587" y="6481988"/>
            <a:ext cx="8860133" cy="110610"/>
          </a:xfrm>
          <a:prstGeom prst="rect">
            <a:avLst/>
          </a:prstGeom>
        </p:spPr>
        <p:txBody>
          <a:bodyPr lIns="0" tIns="0" rIns="0" bIns="0"/>
          <a:lstStyle>
            <a:lvl1pPr marL="0" indent="0" algn="l" defTabSz="914400" rtl="0" eaLnBrk="1" latinLnBrk="0" hangingPunct="1">
              <a:lnSpc>
                <a:spcPct val="90000"/>
              </a:lnSpc>
              <a:spcBef>
                <a:spcPts val="0"/>
              </a:spcBef>
              <a:spcAft>
                <a:spcPts val="1200"/>
              </a:spcAft>
              <a:buClr>
                <a:schemeClr val="tx2"/>
              </a:buClr>
              <a:buSzPct val="90000"/>
              <a:buFont typeface="Wingdings" panose="05000000000000000000" pitchFamily="2" charset="2"/>
              <a:buNone/>
              <a:defRPr sz="800" kern="1200">
                <a:solidFill>
                  <a:schemeClr val="tx1"/>
                </a:solidFill>
                <a:latin typeface="+mn-lt"/>
                <a:ea typeface="+mn-ea"/>
                <a:cs typeface="+mn-cs"/>
              </a:defRPr>
            </a:lvl1pPr>
            <a:lvl2pPr marL="4572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2pPr>
            <a:lvl3pPr marL="9144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3pPr>
            <a:lvl4pPr marL="13716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4pPr>
            <a:lvl5pPr marL="18288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1200"/>
              </a:spcAft>
              <a:buClr>
                <a:srgbClr val="002856"/>
              </a:buClr>
              <a:buSzPct val="90000"/>
              <a:buFont typeface="Wingdings" panose="05000000000000000000" pitchFamily="2" charset="2"/>
              <a:buNone/>
              <a:tabLst/>
              <a:defRPr/>
            </a:pPr>
            <a:r>
              <a:rPr kumimoji="0" lang="en-US" sz="900" b="1" i="0" u="none" strike="noStrike" kern="1200" cap="none" spc="0" normalizeH="0" baseline="0" noProof="0">
                <a:ln>
                  <a:noFill/>
                </a:ln>
                <a:solidFill>
                  <a:srgbClr val="000000"/>
                </a:solidFill>
                <a:effectLst/>
                <a:uLnTx/>
                <a:uFillTx/>
                <a:ea typeface="+mn-ea"/>
                <a:cs typeface="+mn-cs"/>
              </a:rPr>
              <a:t>Sources</a:t>
            </a:r>
            <a:r>
              <a:rPr kumimoji="0" lang="en-US" sz="900" b="0" i="0" u="none" strike="noStrike" kern="1200" cap="none" spc="0" normalizeH="0" baseline="0" noProof="0">
                <a:ln>
                  <a:noFill/>
                </a:ln>
                <a:solidFill>
                  <a:srgbClr val="000000"/>
                </a:solidFill>
                <a:effectLst/>
                <a:uLnTx/>
                <a:uFillTx/>
                <a:ea typeface="+mn-ea"/>
                <a:cs typeface="+mn-cs"/>
              </a:rPr>
              <a:t>: </a:t>
            </a:r>
            <a:r>
              <a:rPr kumimoji="0" lang="en-US" sz="900" b="0" i="0" u="none" strike="noStrike" kern="1200" cap="none" spc="0" normalizeH="0" baseline="0" noProof="0">
                <a:ln>
                  <a:noFill/>
                </a:ln>
                <a:solidFill>
                  <a:srgbClr val="000000"/>
                </a:solidFill>
                <a:effectLst/>
                <a:uLnTx/>
                <a:uFillTx/>
                <a:ea typeface="+mn-ea"/>
                <a:cs typeface="+mn-cs"/>
                <a:sym typeface="Arial"/>
              </a:rPr>
              <a:t>National labor statistics, Job postings, Salary guides and surveys</a:t>
            </a:r>
            <a:endParaRPr kumimoji="0" lang="en-US" sz="900" b="0" i="0" u="none" strike="noStrike" kern="1200" cap="none" spc="0" normalizeH="0" baseline="0" noProof="0">
              <a:ln>
                <a:noFill/>
              </a:ln>
              <a:solidFill>
                <a:srgbClr val="000000"/>
              </a:solidFill>
              <a:effectLst/>
              <a:uLnTx/>
              <a:uFillTx/>
              <a:ea typeface="+mn-ea"/>
              <a:cs typeface="+mn-cs"/>
            </a:endParaRPr>
          </a:p>
        </p:txBody>
      </p:sp>
    </p:spTree>
    <p:extLst>
      <p:ext uri="{BB962C8B-B14F-4D97-AF65-F5344CB8AC3E}">
        <p14:creationId xmlns:p14="http://schemas.microsoft.com/office/powerpoint/2010/main" val="39412658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775F35-8E4F-2C42-66DF-E807540ED4B5}"/>
            </a:ext>
          </a:extLst>
        </p:cNvPr>
        <p:cNvGrpSpPr/>
        <p:nvPr/>
      </p:nvGrpSpPr>
      <p:grpSpPr>
        <a:xfrm>
          <a:off x="0" y="0"/>
          <a:ext cx="0" cy="0"/>
          <a:chOff x="0" y="0"/>
          <a:chExt cx="0" cy="0"/>
        </a:xfrm>
      </p:grpSpPr>
      <p:graphicFrame>
        <p:nvGraphicFramePr>
          <p:cNvPr id="9" name="Chart 8">
            <a:extLst>
              <a:ext uri="{FF2B5EF4-FFF2-40B4-BE49-F238E27FC236}">
                <a16:creationId xmlns:a16="http://schemas.microsoft.com/office/drawing/2014/main" id="{2639209C-5783-11D2-C4DA-29198566EA0A}"/>
              </a:ext>
            </a:extLst>
          </p:cNvPr>
          <p:cNvGraphicFramePr/>
          <p:nvPr>
            <p:extLst>
              <p:ext uri="{D42A27DB-BD31-4B8C-83A1-F6EECF244321}">
                <p14:modId xmlns:p14="http://schemas.microsoft.com/office/powerpoint/2010/main" val="494259367"/>
              </p:ext>
            </p:extLst>
          </p:nvPr>
        </p:nvGraphicFramePr>
        <p:xfrm>
          <a:off x="475579" y="1099705"/>
          <a:ext cx="11272756" cy="4284121"/>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 Placeholder 1">
            <a:extLst>
              <a:ext uri="{FF2B5EF4-FFF2-40B4-BE49-F238E27FC236}">
                <a16:creationId xmlns:a16="http://schemas.microsoft.com/office/drawing/2014/main" id="{21242C44-F33D-229A-C01F-A672FFF31AE0}"/>
              </a:ext>
            </a:extLst>
          </p:cNvPr>
          <p:cNvSpPr txBox="1">
            <a:spLocks/>
          </p:cNvSpPr>
          <p:nvPr/>
        </p:nvSpPr>
        <p:spPr>
          <a:xfrm>
            <a:off x="640153" y="120525"/>
            <a:ext cx="11288395" cy="434890"/>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a:latin typeface="+mj-lt"/>
                <a:ea typeface="Inter Black" panose="02000503000000020004" pitchFamily="2" charset="0"/>
              </a:rPr>
              <a:t>Talent Cost by Percentile (25th, 50th, 90th)</a:t>
            </a:r>
          </a:p>
        </p:txBody>
      </p:sp>
      <p:sp>
        <p:nvSpPr>
          <p:cNvPr id="14" name="Text Placeholder 2">
            <a:extLst>
              <a:ext uri="{FF2B5EF4-FFF2-40B4-BE49-F238E27FC236}">
                <a16:creationId xmlns:a16="http://schemas.microsoft.com/office/drawing/2014/main" id="{CAD2F9AB-FF89-3AE5-05BC-B3CF1FB3889E}"/>
              </a:ext>
            </a:extLst>
          </p:cNvPr>
          <p:cNvSpPr txBox="1">
            <a:spLocks/>
          </p:cNvSpPr>
          <p:nvPr/>
        </p:nvSpPr>
        <p:spPr>
          <a:xfrm>
            <a:off x="652462" y="642546"/>
            <a:ext cx="10850195" cy="2476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chemeClr val="dk1"/>
              </a:buClr>
              <a:buSzPts val="2400"/>
              <a:buFont typeface="Arial"/>
              <a:buNone/>
              <a:defRPr sz="1800" b="0" i="0" u="none" strike="noStrike" cap="none">
                <a:solidFill>
                  <a:schemeClr val="tx1">
                    <a:lumMod val="65000"/>
                    <a:lumOff val="35000"/>
                  </a:schemeClr>
                </a:solidFill>
                <a:latin typeface="+mn-lt"/>
                <a:ea typeface="Arial"/>
                <a:cs typeface="Arial"/>
                <a:sym typeface="Arial"/>
              </a:defRPr>
            </a:lvl1pPr>
            <a:lvl2pPr marL="457200" marR="0" lvl="1" indent="0" algn="l" rtl="0">
              <a:lnSpc>
                <a:spcPct val="90000"/>
              </a:lnSpc>
              <a:spcBef>
                <a:spcPts val="1200"/>
              </a:spcBef>
              <a:spcAft>
                <a:spcPts val="0"/>
              </a:spcAft>
              <a:buClr>
                <a:schemeClr val="dk1"/>
              </a:buClr>
              <a:buSzPts val="2400"/>
              <a:buFont typeface="Arial"/>
              <a:buNone/>
              <a:defRPr sz="1800" b="0" i="0" u="none" strike="noStrike" cap="none">
                <a:solidFill>
                  <a:schemeClr val="dk1"/>
                </a:solidFill>
                <a:latin typeface="+mj-lt"/>
                <a:ea typeface="Arial"/>
                <a:cs typeface="Arial"/>
                <a:sym typeface="Arial"/>
              </a:defRPr>
            </a:lvl2pPr>
            <a:lvl3pPr marL="914400" marR="0" lvl="2" indent="0" algn="l" rtl="0">
              <a:lnSpc>
                <a:spcPct val="90000"/>
              </a:lnSpc>
              <a:spcBef>
                <a:spcPts val="1200"/>
              </a:spcBef>
              <a:spcAft>
                <a:spcPts val="0"/>
              </a:spcAft>
              <a:buClr>
                <a:schemeClr val="dk1"/>
              </a:buClr>
              <a:buSzPts val="2400"/>
              <a:buFont typeface="Arial"/>
              <a:buNone/>
              <a:defRPr sz="1800" b="0" i="0" u="none" strike="noStrike" cap="none">
                <a:solidFill>
                  <a:schemeClr val="dk1"/>
                </a:solidFill>
                <a:latin typeface="+mj-lt"/>
                <a:ea typeface="Arial"/>
                <a:cs typeface="Arial"/>
                <a:sym typeface="Arial"/>
              </a:defRPr>
            </a:lvl3pPr>
            <a:lvl4pPr marL="1371600" marR="0" lvl="3" indent="0" algn="l" rtl="0">
              <a:lnSpc>
                <a:spcPct val="90000"/>
              </a:lnSpc>
              <a:spcBef>
                <a:spcPts val="1200"/>
              </a:spcBef>
              <a:spcAft>
                <a:spcPts val="0"/>
              </a:spcAft>
              <a:buClr>
                <a:schemeClr val="dk1"/>
              </a:buClr>
              <a:buSzPts val="2400"/>
              <a:buFont typeface="Arial"/>
              <a:buNone/>
              <a:defRPr sz="1800" b="0" i="0" u="none" strike="noStrike" cap="none">
                <a:solidFill>
                  <a:schemeClr val="dk1"/>
                </a:solidFill>
                <a:latin typeface="+mj-lt"/>
                <a:ea typeface="Arial"/>
                <a:cs typeface="Arial"/>
                <a:sym typeface="Arial"/>
              </a:defRPr>
            </a:lvl4pPr>
            <a:lvl5pPr marL="1828800" marR="0" lvl="4" indent="0" algn="l" rtl="0">
              <a:lnSpc>
                <a:spcPct val="90000"/>
              </a:lnSpc>
              <a:spcBef>
                <a:spcPts val="1200"/>
              </a:spcBef>
              <a:spcAft>
                <a:spcPts val="0"/>
              </a:spcAft>
              <a:buClr>
                <a:schemeClr val="dk1"/>
              </a:buClr>
              <a:buSzPts val="2400"/>
              <a:buFont typeface="Arial"/>
              <a:buNone/>
              <a:defRPr sz="1800" b="0" i="0" u="none" strike="noStrike" cap="none">
                <a:solidFill>
                  <a:schemeClr val="dk1"/>
                </a:solidFill>
                <a:latin typeface="+mj-lt"/>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000000"/>
              </a:buClr>
              <a:buSzPts val="2400"/>
              <a:buFont typeface="Arial"/>
              <a:buNone/>
              <a:tabLst/>
              <a:defRPr/>
            </a:pPr>
            <a:r>
              <a:rPr kumimoji="0" lang="en-US" sz="1600" b="0" i="0" u="none" strike="noStrike" kern="0" cap="none" spc="0" normalizeH="0" baseline="0" noProof="0">
                <a:ln>
                  <a:noFill/>
                </a:ln>
                <a:solidFill>
                  <a:srgbClr val="000000"/>
                </a:solidFill>
                <a:effectLst/>
                <a:uLnTx/>
                <a:uFillTx/>
                <a:latin typeface="Arial" panose="020B0604020202020204"/>
                <a:cs typeface="Arial"/>
                <a:sym typeface="Arial"/>
              </a:rPr>
              <a:t>Role 3: Insights​</a:t>
            </a:r>
          </a:p>
        </p:txBody>
      </p:sp>
      <p:sp>
        <p:nvSpPr>
          <p:cNvPr id="2" name="Text Placeholder 6">
            <a:extLst>
              <a:ext uri="{FF2B5EF4-FFF2-40B4-BE49-F238E27FC236}">
                <a16:creationId xmlns:a16="http://schemas.microsoft.com/office/drawing/2014/main" id="{7216E10F-6D6B-0999-E8BF-9245F6554C4B}"/>
              </a:ext>
            </a:extLst>
          </p:cNvPr>
          <p:cNvSpPr txBox="1">
            <a:spLocks/>
          </p:cNvSpPr>
          <p:nvPr/>
        </p:nvSpPr>
        <p:spPr>
          <a:xfrm>
            <a:off x="748976" y="5758295"/>
            <a:ext cx="11070748" cy="107123"/>
          </a:xfrm>
          <a:prstGeom prst="rect">
            <a:avLst/>
          </a:prstGeom>
        </p:spPr>
        <p:txBody>
          <a:bodyPr lIns="0" tIns="0" rIns="0" bIns="0"/>
          <a:lstStyle>
            <a:lvl1pPr marL="0" indent="0" algn="l" defTabSz="914400" rtl="0" eaLnBrk="1" latinLnBrk="0" hangingPunct="1">
              <a:lnSpc>
                <a:spcPct val="90000"/>
              </a:lnSpc>
              <a:spcBef>
                <a:spcPts val="0"/>
              </a:spcBef>
              <a:spcAft>
                <a:spcPts val="1200"/>
              </a:spcAft>
              <a:buClr>
                <a:schemeClr val="tx2"/>
              </a:buClr>
              <a:buSzPct val="90000"/>
              <a:buFont typeface="Wingdings" panose="05000000000000000000" pitchFamily="2" charset="2"/>
              <a:buNone/>
              <a:defRPr sz="800" kern="1200">
                <a:solidFill>
                  <a:schemeClr val="tx1"/>
                </a:solidFill>
                <a:latin typeface="+mn-lt"/>
                <a:ea typeface="+mn-ea"/>
                <a:cs typeface="+mn-cs"/>
              </a:defRPr>
            </a:lvl1pPr>
            <a:lvl2pPr marL="4572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2pPr>
            <a:lvl3pPr marL="9144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3pPr>
            <a:lvl4pPr marL="13716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4pPr>
            <a:lvl5pPr marL="18288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900" b="1" i="0" u="none" strike="noStrike" kern="1200" cap="none" spc="0" normalizeH="0" baseline="0" noProof="0">
                <a:ln>
                  <a:noFill/>
                </a:ln>
                <a:effectLst/>
                <a:uLnTx/>
                <a:uFillTx/>
                <a:ea typeface="+mn-ea"/>
                <a:cs typeface="Arial" panose="020B0604020202020204" pitchFamily="34" charset="0"/>
              </a:rPr>
              <a:t>Notes</a:t>
            </a:r>
            <a:r>
              <a:rPr kumimoji="0" lang="en-US" altLang="en-US" sz="900" b="0" i="0" u="none" strike="noStrike" kern="1200" cap="none" spc="0" normalizeH="0" baseline="0" noProof="0">
                <a:ln>
                  <a:noFill/>
                </a:ln>
                <a:effectLst/>
                <a:uLnTx/>
                <a:uFillTx/>
                <a:ea typeface="+mn-ea"/>
                <a:cs typeface="Times New Roman" panose="02020603050405020304" pitchFamily="18" charset="0"/>
              </a:rPr>
              <a:t>: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a:ln>
                  <a:noFill/>
                </a:ln>
                <a:effectLst/>
                <a:uLnTx/>
                <a:uFillTx/>
                <a:ea typeface="+mn-ea"/>
                <a:cs typeface="+mn-cs"/>
                <a:sym typeface="Arial"/>
              </a:rPr>
              <a:t>Base salary represents the fixed components of total salary, and it excludes variable costs such as bonuses, stock options, or other benefits.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a:ln>
                  <a:noFill/>
                </a:ln>
                <a:effectLst/>
                <a:uLnTx/>
                <a:uFillTx/>
                <a:ea typeface="+mn-ea"/>
                <a:cs typeface="+mn-cs"/>
                <a:sym typeface="Arial"/>
              </a:rPr>
              <a:t> It has been provided for professionals irrespective of years of experience.</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a:ln>
                  <a:noFill/>
                </a:ln>
                <a:effectLst/>
                <a:uLnTx/>
                <a:uFillTx/>
                <a:ea typeface="+mn-ea"/>
                <a:cs typeface="+mn-cs"/>
                <a:sym typeface="Arial"/>
              </a:rPr>
              <a:t>Base salary is as of </a:t>
            </a:r>
            <a:r>
              <a:rPr lang="en-US" sz="900">
                <a:sym typeface="Arial"/>
              </a:rPr>
              <a:t>Q4 </a:t>
            </a:r>
            <a:r>
              <a:rPr kumimoji="0" lang="en-US" sz="900" b="0" i="0" u="none" strike="noStrike" kern="1200" cap="none" spc="0" normalizeH="0" baseline="0" noProof="0">
                <a:ln>
                  <a:noFill/>
                </a:ln>
                <a:effectLst/>
                <a:uLnTx/>
                <a:uFillTx/>
                <a:ea typeface="+mn-ea"/>
                <a:cs typeface="+mn-cs"/>
                <a:sym typeface="Arial"/>
              </a:rPr>
              <a:t>2024 and has been rounded off to the nearest multiple of 5</a:t>
            </a:r>
            <a:r>
              <a:rPr kumimoji="0" lang="en-US" sz="900" b="0" i="0" u="none" strike="noStrike" kern="1200" cap="none" spc="0" normalizeH="0" baseline="0" noProof="0">
                <a:ln>
                  <a:noFill/>
                </a:ln>
                <a:effectLst/>
                <a:uLnTx/>
                <a:uFillTx/>
                <a:ea typeface="+mn-ea"/>
                <a:cs typeface="+mn-cs"/>
              </a:rPr>
              <a:t>0</a:t>
            </a:r>
            <a:r>
              <a:rPr kumimoji="0" lang="en-US" sz="900" b="0" i="0" u="none" strike="noStrike" kern="1200" cap="none" spc="0" normalizeH="0" baseline="0" noProof="0">
                <a:ln>
                  <a:noFill/>
                </a:ln>
                <a:effectLst/>
                <a:uLnTx/>
                <a:uFillTx/>
                <a:ea typeface="+mn-ea"/>
                <a:cs typeface="+mn-cs"/>
                <a:sym typeface="Arial"/>
              </a:rPr>
              <a:t>. Minimum, median, and maximum refer to 10th percentile, 50th percentile, and 90th percentile salaries, respectively.</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900" kern="0">
                <a:solidFill>
                  <a:srgbClr val="000000"/>
                </a:solidFill>
                <a:latin typeface="+mn-lt"/>
                <a:ea typeface="+mn-ea"/>
              </a:rPr>
              <a:t>Confidence level is between 90%-95%. Locations are arranged in descending order of talent in overall ‘IT Function’</a:t>
            </a:r>
            <a:endParaRPr lang="en-US" altLang="en-US" sz="900"/>
          </a:p>
        </p:txBody>
      </p:sp>
      <p:sp>
        <p:nvSpPr>
          <p:cNvPr id="3" name="Text Placeholder 3">
            <a:extLst>
              <a:ext uri="{FF2B5EF4-FFF2-40B4-BE49-F238E27FC236}">
                <a16:creationId xmlns:a16="http://schemas.microsoft.com/office/drawing/2014/main" id="{B0E4646B-413A-B05F-6266-F13AF03B9932}"/>
              </a:ext>
            </a:extLst>
          </p:cNvPr>
          <p:cNvSpPr txBox="1">
            <a:spLocks/>
          </p:cNvSpPr>
          <p:nvPr/>
        </p:nvSpPr>
        <p:spPr>
          <a:xfrm>
            <a:off x="748976" y="6504848"/>
            <a:ext cx="8860133" cy="110610"/>
          </a:xfrm>
          <a:prstGeom prst="rect">
            <a:avLst/>
          </a:prstGeom>
        </p:spPr>
        <p:txBody>
          <a:bodyPr lIns="0" tIns="0" rIns="0" bIns="0"/>
          <a:lstStyle>
            <a:lvl1pPr marL="0" indent="0" algn="l" defTabSz="914400" rtl="0" eaLnBrk="1" latinLnBrk="0" hangingPunct="1">
              <a:lnSpc>
                <a:spcPct val="90000"/>
              </a:lnSpc>
              <a:spcBef>
                <a:spcPts val="0"/>
              </a:spcBef>
              <a:spcAft>
                <a:spcPts val="1200"/>
              </a:spcAft>
              <a:buClr>
                <a:schemeClr val="tx2"/>
              </a:buClr>
              <a:buSzPct val="90000"/>
              <a:buFont typeface="Wingdings" panose="05000000000000000000" pitchFamily="2" charset="2"/>
              <a:buNone/>
              <a:defRPr sz="800" kern="1200">
                <a:solidFill>
                  <a:schemeClr val="tx1"/>
                </a:solidFill>
                <a:latin typeface="+mn-lt"/>
                <a:ea typeface="+mn-ea"/>
                <a:cs typeface="+mn-cs"/>
              </a:defRPr>
            </a:lvl1pPr>
            <a:lvl2pPr marL="4572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2pPr>
            <a:lvl3pPr marL="9144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3pPr>
            <a:lvl4pPr marL="13716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4pPr>
            <a:lvl5pPr marL="18288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1200"/>
              </a:spcAft>
              <a:buClr>
                <a:srgbClr val="002856"/>
              </a:buClr>
              <a:buSzPct val="90000"/>
              <a:buFont typeface="Wingdings" panose="05000000000000000000" pitchFamily="2" charset="2"/>
              <a:buNone/>
              <a:tabLst/>
              <a:defRPr/>
            </a:pPr>
            <a:r>
              <a:rPr kumimoji="0" lang="en-US" sz="900" b="1" i="0" u="none" strike="noStrike" kern="1200" cap="none" spc="0" normalizeH="0" baseline="0" noProof="0">
                <a:ln>
                  <a:noFill/>
                </a:ln>
                <a:solidFill>
                  <a:srgbClr val="000000"/>
                </a:solidFill>
                <a:effectLst/>
                <a:uLnTx/>
                <a:uFillTx/>
                <a:ea typeface="+mn-ea"/>
                <a:cs typeface="+mn-cs"/>
              </a:rPr>
              <a:t>Sources</a:t>
            </a:r>
            <a:r>
              <a:rPr kumimoji="0" lang="en-US" sz="900" b="0" i="0" u="none" strike="noStrike" kern="1200" cap="none" spc="0" normalizeH="0" baseline="0" noProof="0">
                <a:ln>
                  <a:noFill/>
                </a:ln>
                <a:solidFill>
                  <a:srgbClr val="000000"/>
                </a:solidFill>
                <a:effectLst/>
                <a:uLnTx/>
                <a:uFillTx/>
                <a:ea typeface="+mn-ea"/>
                <a:cs typeface="+mn-cs"/>
              </a:rPr>
              <a:t>: </a:t>
            </a:r>
            <a:r>
              <a:rPr kumimoji="0" lang="en-US" sz="900" b="0" i="0" u="none" strike="noStrike" kern="1200" cap="none" spc="0" normalizeH="0" baseline="0" noProof="0">
                <a:ln>
                  <a:noFill/>
                </a:ln>
                <a:solidFill>
                  <a:srgbClr val="000000"/>
                </a:solidFill>
                <a:effectLst/>
                <a:uLnTx/>
                <a:uFillTx/>
                <a:ea typeface="+mn-ea"/>
                <a:cs typeface="+mn-cs"/>
                <a:sym typeface="Arial"/>
              </a:rPr>
              <a:t>National labor statistics, Job postings, Salary guides and surveys</a:t>
            </a:r>
            <a:endParaRPr kumimoji="0" lang="en-US" sz="900" b="0" i="0" u="none" strike="noStrike" kern="1200" cap="none" spc="0" normalizeH="0" baseline="0" noProof="0">
              <a:ln>
                <a:noFill/>
              </a:ln>
              <a:solidFill>
                <a:srgbClr val="000000"/>
              </a:solidFill>
              <a:effectLst/>
              <a:uLnTx/>
              <a:uFillTx/>
              <a:ea typeface="+mn-ea"/>
              <a:cs typeface="+mn-cs"/>
            </a:endParaRPr>
          </a:p>
        </p:txBody>
      </p:sp>
    </p:spTree>
    <p:extLst>
      <p:ext uri="{BB962C8B-B14F-4D97-AF65-F5344CB8AC3E}">
        <p14:creationId xmlns:p14="http://schemas.microsoft.com/office/powerpoint/2010/main" val="4155382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AE620-7F2F-1FB0-8861-C418B4685F57}"/>
            </a:ext>
          </a:extLst>
        </p:cNvPr>
        <p:cNvGrpSpPr/>
        <p:nvPr/>
      </p:nvGrpSpPr>
      <p:grpSpPr>
        <a:xfrm>
          <a:off x="0" y="0"/>
          <a:ext cx="0" cy="0"/>
          <a:chOff x="0" y="0"/>
          <a:chExt cx="0" cy="0"/>
        </a:xfrm>
      </p:grpSpPr>
      <p:graphicFrame>
        <p:nvGraphicFramePr>
          <p:cNvPr id="9" name="Chart 8">
            <a:extLst>
              <a:ext uri="{FF2B5EF4-FFF2-40B4-BE49-F238E27FC236}">
                <a16:creationId xmlns:a16="http://schemas.microsoft.com/office/drawing/2014/main" id="{F2E24C5E-089C-23D5-BAA2-0792AFD7BEAE}"/>
              </a:ext>
            </a:extLst>
          </p:cNvPr>
          <p:cNvGraphicFramePr/>
          <p:nvPr>
            <p:extLst>
              <p:ext uri="{D42A27DB-BD31-4B8C-83A1-F6EECF244321}">
                <p14:modId xmlns:p14="http://schemas.microsoft.com/office/powerpoint/2010/main" val="1763695864"/>
              </p:ext>
            </p:extLst>
          </p:nvPr>
        </p:nvGraphicFramePr>
        <p:xfrm>
          <a:off x="475579" y="1099705"/>
          <a:ext cx="11272756" cy="4284121"/>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 Placeholder 1">
            <a:extLst>
              <a:ext uri="{FF2B5EF4-FFF2-40B4-BE49-F238E27FC236}">
                <a16:creationId xmlns:a16="http://schemas.microsoft.com/office/drawing/2014/main" id="{BE51C00D-C9CC-B0E1-2C14-65569A23D2EF}"/>
              </a:ext>
            </a:extLst>
          </p:cNvPr>
          <p:cNvSpPr txBox="1">
            <a:spLocks/>
          </p:cNvSpPr>
          <p:nvPr/>
        </p:nvSpPr>
        <p:spPr>
          <a:xfrm>
            <a:off x="640153" y="120525"/>
            <a:ext cx="11288395" cy="434890"/>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a:latin typeface="+mj-lt"/>
                <a:ea typeface="Inter Black" panose="02000503000000020004" pitchFamily="2" charset="0"/>
              </a:rPr>
              <a:t>Talent Cost by Percentile (25th, 50th, 90th)</a:t>
            </a:r>
          </a:p>
        </p:txBody>
      </p:sp>
      <p:sp>
        <p:nvSpPr>
          <p:cNvPr id="14" name="Text Placeholder 2">
            <a:extLst>
              <a:ext uri="{FF2B5EF4-FFF2-40B4-BE49-F238E27FC236}">
                <a16:creationId xmlns:a16="http://schemas.microsoft.com/office/drawing/2014/main" id="{AFC6F22B-337E-5EB2-001F-052CFC7BEB47}"/>
              </a:ext>
            </a:extLst>
          </p:cNvPr>
          <p:cNvSpPr txBox="1">
            <a:spLocks/>
          </p:cNvSpPr>
          <p:nvPr/>
        </p:nvSpPr>
        <p:spPr>
          <a:xfrm>
            <a:off x="652462" y="642546"/>
            <a:ext cx="10850195" cy="2476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chemeClr val="dk1"/>
              </a:buClr>
              <a:buSzPts val="2400"/>
              <a:buFont typeface="Arial"/>
              <a:buNone/>
              <a:defRPr sz="1800" b="0" i="0" u="none" strike="noStrike" cap="none">
                <a:solidFill>
                  <a:schemeClr val="tx1">
                    <a:lumMod val="65000"/>
                    <a:lumOff val="35000"/>
                  </a:schemeClr>
                </a:solidFill>
                <a:latin typeface="+mn-lt"/>
                <a:ea typeface="Arial"/>
                <a:cs typeface="Arial"/>
                <a:sym typeface="Arial"/>
              </a:defRPr>
            </a:lvl1pPr>
            <a:lvl2pPr marL="457200" marR="0" lvl="1" indent="0" algn="l" rtl="0">
              <a:lnSpc>
                <a:spcPct val="90000"/>
              </a:lnSpc>
              <a:spcBef>
                <a:spcPts val="1200"/>
              </a:spcBef>
              <a:spcAft>
                <a:spcPts val="0"/>
              </a:spcAft>
              <a:buClr>
                <a:schemeClr val="dk1"/>
              </a:buClr>
              <a:buSzPts val="2400"/>
              <a:buFont typeface="Arial"/>
              <a:buNone/>
              <a:defRPr sz="1800" b="0" i="0" u="none" strike="noStrike" cap="none">
                <a:solidFill>
                  <a:schemeClr val="dk1"/>
                </a:solidFill>
                <a:latin typeface="+mj-lt"/>
                <a:ea typeface="Arial"/>
                <a:cs typeface="Arial"/>
                <a:sym typeface="Arial"/>
              </a:defRPr>
            </a:lvl2pPr>
            <a:lvl3pPr marL="914400" marR="0" lvl="2" indent="0" algn="l" rtl="0">
              <a:lnSpc>
                <a:spcPct val="90000"/>
              </a:lnSpc>
              <a:spcBef>
                <a:spcPts val="1200"/>
              </a:spcBef>
              <a:spcAft>
                <a:spcPts val="0"/>
              </a:spcAft>
              <a:buClr>
                <a:schemeClr val="dk1"/>
              </a:buClr>
              <a:buSzPts val="2400"/>
              <a:buFont typeface="Arial"/>
              <a:buNone/>
              <a:defRPr sz="1800" b="0" i="0" u="none" strike="noStrike" cap="none">
                <a:solidFill>
                  <a:schemeClr val="dk1"/>
                </a:solidFill>
                <a:latin typeface="+mj-lt"/>
                <a:ea typeface="Arial"/>
                <a:cs typeface="Arial"/>
                <a:sym typeface="Arial"/>
              </a:defRPr>
            </a:lvl3pPr>
            <a:lvl4pPr marL="1371600" marR="0" lvl="3" indent="0" algn="l" rtl="0">
              <a:lnSpc>
                <a:spcPct val="90000"/>
              </a:lnSpc>
              <a:spcBef>
                <a:spcPts val="1200"/>
              </a:spcBef>
              <a:spcAft>
                <a:spcPts val="0"/>
              </a:spcAft>
              <a:buClr>
                <a:schemeClr val="dk1"/>
              </a:buClr>
              <a:buSzPts val="2400"/>
              <a:buFont typeface="Arial"/>
              <a:buNone/>
              <a:defRPr sz="1800" b="0" i="0" u="none" strike="noStrike" cap="none">
                <a:solidFill>
                  <a:schemeClr val="dk1"/>
                </a:solidFill>
                <a:latin typeface="+mj-lt"/>
                <a:ea typeface="Arial"/>
                <a:cs typeface="Arial"/>
                <a:sym typeface="Arial"/>
              </a:defRPr>
            </a:lvl4pPr>
            <a:lvl5pPr marL="1828800" marR="0" lvl="4" indent="0" algn="l" rtl="0">
              <a:lnSpc>
                <a:spcPct val="90000"/>
              </a:lnSpc>
              <a:spcBef>
                <a:spcPts val="1200"/>
              </a:spcBef>
              <a:spcAft>
                <a:spcPts val="0"/>
              </a:spcAft>
              <a:buClr>
                <a:schemeClr val="dk1"/>
              </a:buClr>
              <a:buSzPts val="2400"/>
              <a:buFont typeface="Arial"/>
              <a:buNone/>
              <a:defRPr sz="1800" b="0" i="0" u="none" strike="noStrike" cap="none">
                <a:solidFill>
                  <a:schemeClr val="dk1"/>
                </a:solidFill>
                <a:latin typeface="+mj-lt"/>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000000"/>
              </a:buClr>
              <a:buSzPts val="2400"/>
              <a:buFont typeface="Arial"/>
              <a:buNone/>
              <a:tabLst/>
              <a:defRPr/>
            </a:pPr>
            <a:r>
              <a:rPr kumimoji="0" lang="en-US" sz="1600" b="0" i="0" u="none" strike="noStrike" kern="0" cap="none" spc="0" normalizeH="0" baseline="0" noProof="0">
                <a:ln>
                  <a:noFill/>
                </a:ln>
                <a:solidFill>
                  <a:srgbClr val="000000"/>
                </a:solidFill>
                <a:effectLst/>
                <a:uLnTx/>
                <a:uFillTx/>
                <a:latin typeface="Arial" panose="020B0604020202020204"/>
                <a:cs typeface="Arial"/>
                <a:sym typeface="Arial"/>
              </a:rPr>
              <a:t>Role 4: In-Store Retail Management (Director, Retail)</a:t>
            </a:r>
          </a:p>
        </p:txBody>
      </p:sp>
      <p:sp>
        <p:nvSpPr>
          <p:cNvPr id="2" name="Text Placeholder 6">
            <a:extLst>
              <a:ext uri="{FF2B5EF4-FFF2-40B4-BE49-F238E27FC236}">
                <a16:creationId xmlns:a16="http://schemas.microsoft.com/office/drawing/2014/main" id="{A7FFC2BE-8920-4D82-EA7A-703602838983}"/>
              </a:ext>
            </a:extLst>
          </p:cNvPr>
          <p:cNvSpPr txBox="1">
            <a:spLocks/>
          </p:cNvSpPr>
          <p:nvPr/>
        </p:nvSpPr>
        <p:spPr>
          <a:xfrm>
            <a:off x="677587" y="5758295"/>
            <a:ext cx="11070748" cy="107123"/>
          </a:xfrm>
          <a:prstGeom prst="rect">
            <a:avLst/>
          </a:prstGeom>
        </p:spPr>
        <p:txBody>
          <a:bodyPr lIns="0" tIns="0" rIns="0" bIns="0"/>
          <a:lstStyle>
            <a:lvl1pPr marL="0" indent="0" algn="l" defTabSz="914400" rtl="0" eaLnBrk="1" latinLnBrk="0" hangingPunct="1">
              <a:lnSpc>
                <a:spcPct val="90000"/>
              </a:lnSpc>
              <a:spcBef>
                <a:spcPts val="0"/>
              </a:spcBef>
              <a:spcAft>
                <a:spcPts val="1200"/>
              </a:spcAft>
              <a:buClr>
                <a:schemeClr val="tx2"/>
              </a:buClr>
              <a:buSzPct val="90000"/>
              <a:buFont typeface="Wingdings" panose="05000000000000000000" pitchFamily="2" charset="2"/>
              <a:buNone/>
              <a:defRPr sz="800" kern="1200">
                <a:solidFill>
                  <a:schemeClr val="tx1"/>
                </a:solidFill>
                <a:latin typeface="+mn-lt"/>
                <a:ea typeface="+mn-ea"/>
                <a:cs typeface="+mn-cs"/>
              </a:defRPr>
            </a:lvl1pPr>
            <a:lvl2pPr marL="4572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2pPr>
            <a:lvl3pPr marL="9144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3pPr>
            <a:lvl4pPr marL="13716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4pPr>
            <a:lvl5pPr marL="18288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900" b="1" i="0" u="none" strike="noStrike" kern="1200" cap="none" spc="0" normalizeH="0" baseline="0" noProof="0">
                <a:ln>
                  <a:noFill/>
                </a:ln>
                <a:effectLst/>
                <a:uLnTx/>
                <a:uFillTx/>
                <a:ea typeface="+mn-ea"/>
                <a:cs typeface="Arial" panose="020B0604020202020204" pitchFamily="34" charset="0"/>
              </a:rPr>
              <a:t>Notes</a:t>
            </a:r>
            <a:r>
              <a:rPr kumimoji="0" lang="en-US" altLang="en-US" sz="900" b="0" i="0" u="none" strike="noStrike" kern="1200" cap="none" spc="0" normalizeH="0" baseline="0" noProof="0">
                <a:ln>
                  <a:noFill/>
                </a:ln>
                <a:effectLst/>
                <a:uLnTx/>
                <a:uFillTx/>
                <a:ea typeface="+mn-ea"/>
                <a:cs typeface="Times New Roman" panose="02020603050405020304" pitchFamily="18" charset="0"/>
              </a:rPr>
              <a:t>: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a:ln>
                  <a:noFill/>
                </a:ln>
                <a:effectLst/>
                <a:uLnTx/>
                <a:uFillTx/>
                <a:ea typeface="+mn-ea"/>
                <a:cs typeface="+mn-cs"/>
                <a:sym typeface="Arial"/>
              </a:rPr>
              <a:t>Base salary represents the fixed components of total salary, and it excludes variable costs such as bonuses, stock options, or other benefits.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a:ln>
                  <a:noFill/>
                </a:ln>
                <a:effectLst/>
                <a:uLnTx/>
                <a:uFillTx/>
                <a:ea typeface="+mn-ea"/>
                <a:cs typeface="+mn-cs"/>
                <a:sym typeface="Arial"/>
              </a:rPr>
              <a:t> It has been provided for professionals irrespective of years of experience.</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a:ln>
                  <a:noFill/>
                </a:ln>
                <a:effectLst/>
                <a:uLnTx/>
                <a:uFillTx/>
                <a:ea typeface="+mn-ea"/>
                <a:cs typeface="+mn-cs"/>
                <a:sym typeface="Arial"/>
              </a:rPr>
              <a:t>Base salary is as of </a:t>
            </a:r>
            <a:r>
              <a:rPr lang="en-US" sz="900">
                <a:sym typeface="Arial"/>
              </a:rPr>
              <a:t>Q4 </a:t>
            </a:r>
            <a:r>
              <a:rPr kumimoji="0" lang="en-US" sz="900" b="0" i="0" u="none" strike="noStrike" kern="1200" cap="none" spc="0" normalizeH="0" baseline="0" noProof="0">
                <a:ln>
                  <a:noFill/>
                </a:ln>
                <a:effectLst/>
                <a:uLnTx/>
                <a:uFillTx/>
                <a:ea typeface="+mn-ea"/>
                <a:cs typeface="+mn-cs"/>
                <a:sym typeface="Arial"/>
              </a:rPr>
              <a:t>2024 and has been rounded off to the nearest multiple of 5</a:t>
            </a:r>
            <a:r>
              <a:rPr kumimoji="0" lang="en-US" sz="900" b="0" i="0" u="none" strike="noStrike" kern="1200" cap="none" spc="0" normalizeH="0" baseline="0" noProof="0">
                <a:ln>
                  <a:noFill/>
                </a:ln>
                <a:effectLst/>
                <a:uLnTx/>
                <a:uFillTx/>
                <a:ea typeface="+mn-ea"/>
                <a:cs typeface="+mn-cs"/>
              </a:rPr>
              <a:t>0</a:t>
            </a:r>
            <a:r>
              <a:rPr kumimoji="0" lang="en-US" sz="900" b="0" i="0" u="none" strike="noStrike" kern="1200" cap="none" spc="0" normalizeH="0" baseline="0" noProof="0">
                <a:ln>
                  <a:noFill/>
                </a:ln>
                <a:effectLst/>
                <a:uLnTx/>
                <a:uFillTx/>
                <a:ea typeface="+mn-ea"/>
                <a:cs typeface="+mn-cs"/>
                <a:sym typeface="Arial"/>
              </a:rPr>
              <a:t>. Minimum, median, and maximum refer to 10th percentile, 50th percentile, and 90th percentile salaries, respectively.</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900" kern="0">
                <a:solidFill>
                  <a:srgbClr val="000000"/>
                </a:solidFill>
                <a:latin typeface="+mn-lt"/>
                <a:ea typeface="+mn-ea"/>
              </a:rPr>
              <a:t>Confidence level is between 90%-95%. Locations are arranged in descending order of talent in overall ‘IT Function’</a:t>
            </a:r>
            <a:endParaRPr lang="en-US" altLang="en-US" sz="900"/>
          </a:p>
        </p:txBody>
      </p:sp>
      <p:sp>
        <p:nvSpPr>
          <p:cNvPr id="3" name="Text Placeholder 3">
            <a:extLst>
              <a:ext uri="{FF2B5EF4-FFF2-40B4-BE49-F238E27FC236}">
                <a16:creationId xmlns:a16="http://schemas.microsoft.com/office/drawing/2014/main" id="{0B56FE7D-B148-1565-34AD-45107C43EF02}"/>
              </a:ext>
            </a:extLst>
          </p:cNvPr>
          <p:cNvSpPr txBox="1">
            <a:spLocks/>
          </p:cNvSpPr>
          <p:nvPr/>
        </p:nvSpPr>
        <p:spPr>
          <a:xfrm>
            <a:off x="652462" y="6527708"/>
            <a:ext cx="8860133" cy="110610"/>
          </a:xfrm>
          <a:prstGeom prst="rect">
            <a:avLst/>
          </a:prstGeom>
        </p:spPr>
        <p:txBody>
          <a:bodyPr lIns="0" tIns="0" rIns="0" bIns="0"/>
          <a:lstStyle>
            <a:lvl1pPr marL="0" indent="0" algn="l" defTabSz="914400" rtl="0" eaLnBrk="1" latinLnBrk="0" hangingPunct="1">
              <a:lnSpc>
                <a:spcPct val="90000"/>
              </a:lnSpc>
              <a:spcBef>
                <a:spcPts val="0"/>
              </a:spcBef>
              <a:spcAft>
                <a:spcPts val="1200"/>
              </a:spcAft>
              <a:buClr>
                <a:schemeClr val="tx2"/>
              </a:buClr>
              <a:buSzPct val="90000"/>
              <a:buFont typeface="Wingdings" panose="05000000000000000000" pitchFamily="2" charset="2"/>
              <a:buNone/>
              <a:defRPr sz="800" kern="1200">
                <a:solidFill>
                  <a:schemeClr val="tx1"/>
                </a:solidFill>
                <a:latin typeface="+mn-lt"/>
                <a:ea typeface="+mn-ea"/>
                <a:cs typeface="+mn-cs"/>
              </a:defRPr>
            </a:lvl1pPr>
            <a:lvl2pPr marL="4572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2pPr>
            <a:lvl3pPr marL="9144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3pPr>
            <a:lvl4pPr marL="13716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4pPr>
            <a:lvl5pPr marL="18288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1200"/>
              </a:spcAft>
              <a:buClr>
                <a:srgbClr val="002856"/>
              </a:buClr>
              <a:buSzPct val="90000"/>
              <a:buFont typeface="Wingdings" panose="05000000000000000000" pitchFamily="2" charset="2"/>
              <a:buNone/>
              <a:tabLst/>
              <a:defRPr/>
            </a:pPr>
            <a:r>
              <a:rPr kumimoji="0" lang="en-US" sz="900" b="1" i="0" u="none" strike="noStrike" kern="1200" cap="none" spc="0" normalizeH="0" baseline="0" noProof="0">
                <a:ln>
                  <a:noFill/>
                </a:ln>
                <a:solidFill>
                  <a:srgbClr val="000000"/>
                </a:solidFill>
                <a:effectLst/>
                <a:uLnTx/>
                <a:uFillTx/>
                <a:ea typeface="+mn-ea"/>
                <a:cs typeface="+mn-cs"/>
              </a:rPr>
              <a:t>Sources</a:t>
            </a:r>
            <a:r>
              <a:rPr kumimoji="0" lang="en-US" sz="900" b="0" i="0" u="none" strike="noStrike" kern="1200" cap="none" spc="0" normalizeH="0" baseline="0" noProof="0">
                <a:ln>
                  <a:noFill/>
                </a:ln>
                <a:solidFill>
                  <a:srgbClr val="000000"/>
                </a:solidFill>
                <a:effectLst/>
                <a:uLnTx/>
                <a:uFillTx/>
                <a:ea typeface="+mn-ea"/>
                <a:cs typeface="+mn-cs"/>
              </a:rPr>
              <a:t>: </a:t>
            </a:r>
            <a:r>
              <a:rPr kumimoji="0" lang="en-US" sz="900" b="0" i="0" u="none" strike="noStrike" kern="1200" cap="none" spc="0" normalizeH="0" baseline="0" noProof="0">
                <a:ln>
                  <a:noFill/>
                </a:ln>
                <a:solidFill>
                  <a:srgbClr val="000000"/>
                </a:solidFill>
                <a:effectLst/>
                <a:uLnTx/>
                <a:uFillTx/>
                <a:ea typeface="+mn-ea"/>
                <a:cs typeface="+mn-cs"/>
                <a:sym typeface="Arial"/>
              </a:rPr>
              <a:t>National labor statistics, Job postings, Salary guides and surveys</a:t>
            </a:r>
            <a:endParaRPr kumimoji="0" lang="en-US" sz="900" b="0" i="0" u="none" strike="noStrike" kern="1200" cap="none" spc="0" normalizeH="0" baseline="0" noProof="0">
              <a:ln>
                <a:noFill/>
              </a:ln>
              <a:solidFill>
                <a:srgbClr val="000000"/>
              </a:solidFill>
              <a:effectLst/>
              <a:uLnTx/>
              <a:uFillTx/>
              <a:ea typeface="+mn-ea"/>
              <a:cs typeface="+mn-cs"/>
            </a:endParaRPr>
          </a:p>
        </p:txBody>
      </p:sp>
    </p:spTree>
    <p:extLst>
      <p:ext uri="{BB962C8B-B14F-4D97-AF65-F5344CB8AC3E}">
        <p14:creationId xmlns:p14="http://schemas.microsoft.com/office/powerpoint/2010/main" val="18924027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8123B3-C93E-0A92-9497-BBE9F71EE16E}"/>
            </a:ext>
          </a:extLst>
        </p:cNvPr>
        <p:cNvGrpSpPr/>
        <p:nvPr/>
      </p:nvGrpSpPr>
      <p:grpSpPr>
        <a:xfrm>
          <a:off x="0" y="0"/>
          <a:ext cx="0" cy="0"/>
          <a:chOff x="0" y="0"/>
          <a:chExt cx="0" cy="0"/>
        </a:xfrm>
      </p:grpSpPr>
      <p:graphicFrame>
        <p:nvGraphicFramePr>
          <p:cNvPr id="9" name="Chart 8">
            <a:extLst>
              <a:ext uri="{FF2B5EF4-FFF2-40B4-BE49-F238E27FC236}">
                <a16:creationId xmlns:a16="http://schemas.microsoft.com/office/drawing/2014/main" id="{FEA418A7-1391-2A68-CF8C-6353F9570A30}"/>
              </a:ext>
            </a:extLst>
          </p:cNvPr>
          <p:cNvGraphicFramePr/>
          <p:nvPr>
            <p:extLst>
              <p:ext uri="{D42A27DB-BD31-4B8C-83A1-F6EECF244321}">
                <p14:modId xmlns:p14="http://schemas.microsoft.com/office/powerpoint/2010/main" val="1889397464"/>
              </p:ext>
            </p:extLst>
          </p:nvPr>
        </p:nvGraphicFramePr>
        <p:xfrm>
          <a:off x="475579" y="1099705"/>
          <a:ext cx="11272756" cy="4284121"/>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 Placeholder 1">
            <a:extLst>
              <a:ext uri="{FF2B5EF4-FFF2-40B4-BE49-F238E27FC236}">
                <a16:creationId xmlns:a16="http://schemas.microsoft.com/office/drawing/2014/main" id="{2E09054A-4A85-4A47-2002-C3DC027D6042}"/>
              </a:ext>
            </a:extLst>
          </p:cNvPr>
          <p:cNvSpPr txBox="1">
            <a:spLocks/>
          </p:cNvSpPr>
          <p:nvPr/>
        </p:nvSpPr>
        <p:spPr>
          <a:xfrm>
            <a:off x="640153" y="120525"/>
            <a:ext cx="11288395" cy="434890"/>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a:latin typeface="+mj-lt"/>
                <a:ea typeface="Inter Black" panose="02000503000000020004" pitchFamily="2" charset="0"/>
              </a:rPr>
              <a:t>Talent Cost by Percentile (25th, 50th, 90th)</a:t>
            </a:r>
          </a:p>
        </p:txBody>
      </p:sp>
      <p:sp>
        <p:nvSpPr>
          <p:cNvPr id="14" name="Text Placeholder 2">
            <a:extLst>
              <a:ext uri="{FF2B5EF4-FFF2-40B4-BE49-F238E27FC236}">
                <a16:creationId xmlns:a16="http://schemas.microsoft.com/office/drawing/2014/main" id="{EE19A258-3C16-C57A-3FFF-B3CCC33EB508}"/>
              </a:ext>
            </a:extLst>
          </p:cNvPr>
          <p:cNvSpPr txBox="1">
            <a:spLocks/>
          </p:cNvSpPr>
          <p:nvPr/>
        </p:nvSpPr>
        <p:spPr>
          <a:xfrm>
            <a:off x="652462" y="642546"/>
            <a:ext cx="10850195" cy="2476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chemeClr val="dk1"/>
              </a:buClr>
              <a:buSzPts val="2400"/>
              <a:buFont typeface="Arial"/>
              <a:buNone/>
              <a:defRPr sz="1800" b="0" i="0" u="none" strike="noStrike" cap="none">
                <a:solidFill>
                  <a:schemeClr val="tx1">
                    <a:lumMod val="65000"/>
                    <a:lumOff val="35000"/>
                  </a:schemeClr>
                </a:solidFill>
                <a:latin typeface="+mn-lt"/>
                <a:ea typeface="Arial"/>
                <a:cs typeface="Arial"/>
                <a:sym typeface="Arial"/>
              </a:defRPr>
            </a:lvl1pPr>
            <a:lvl2pPr marL="457200" marR="0" lvl="1" indent="0" algn="l" rtl="0">
              <a:lnSpc>
                <a:spcPct val="90000"/>
              </a:lnSpc>
              <a:spcBef>
                <a:spcPts val="1200"/>
              </a:spcBef>
              <a:spcAft>
                <a:spcPts val="0"/>
              </a:spcAft>
              <a:buClr>
                <a:schemeClr val="dk1"/>
              </a:buClr>
              <a:buSzPts val="2400"/>
              <a:buFont typeface="Arial"/>
              <a:buNone/>
              <a:defRPr sz="1800" b="0" i="0" u="none" strike="noStrike" cap="none">
                <a:solidFill>
                  <a:schemeClr val="dk1"/>
                </a:solidFill>
                <a:latin typeface="+mj-lt"/>
                <a:ea typeface="Arial"/>
                <a:cs typeface="Arial"/>
                <a:sym typeface="Arial"/>
              </a:defRPr>
            </a:lvl2pPr>
            <a:lvl3pPr marL="914400" marR="0" lvl="2" indent="0" algn="l" rtl="0">
              <a:lnSpc>
                <a:spcPct val="90000"/>
              </a:lnSpc>
              <a:spcBef>
                <a:spcPts val="1200"/>
              </a:spcBef>
              <a:spcAft>
                <a:spcPts val="0"/>
              </a:spcAft>
              <a:buClr>
                <a:schemeClr val="dk1"/>
              </a:buClr>
              <a:buSzPts val="2400"/>
              <a:buFont typeface="Arial"/>
              <a:buNone/>
              <a:defRPr sz="1800" b="0" i="0" u="none" strike="noStrike" cap="none">
                <a:solidFill>
                  <a:schemeClr val="dk1"/>
                </a:solidFill>
                <a:latin typeface="+mj-lt"/>
                <a:ea typeface="Arial"/>
                <a:cs typeface="Arial"/>
                <a:sym typeface="Arial"/>
              </a:defRPr>
            </a:lvl3pPr>
            <a:lvl4pPr marL="1371600" marR="0" lvl="3" indent="0" algn="l" rtl="0">
              <a:lnSpc>
                <a:spcPct val="90000"/>
              </a:lnSpc>
              <a:spcBef>
                <a:spcPts val="1200"/>
              </a:spcBef>
              <a:spcAft>
                <a:spcPts val="0"/>
              </a:spcAft>
              <a:buClr>
                <a:schemeClr val="dk1"/>
              </a:buClr>
              <a:buSzPts val="2400"/>
              <a:buFont typeface="Arial"/>
              <a:buNone/>
              <a:defRPr sz="1800" b="0" i="0" u="none" strike="noStrike" cap="none">
                <a:solidFill>
                  <a:schemeClr val="dk1"/>
                </a:solidFill>
                <a:latin typeface="+mj-lt"/>
                <a:ea typeface="Arial"/>
                <a:cs typeface="Arial"/>
                <a:sym typeface="Arial"/>
              </a:defRPr>
            </a:lvl4pPr>
            <a:lvl5pPr marL="1828800" marR="0" lvl="4" indent="0" algn="l" rtl="0">
              <a:lnSpc>
                <a:spcPct val="90000"/>
              </a:lnSpc>
              <a:spcBef>
                <a:spcPts val="1200"/>
              </a:spcBef>
              <a:spcAft>
                <a:spcPts val="0"/>
              </a:spcAft>
              <a:buClr>
                <a:schemeClr val="dk1"/>
              </a:buClr>
              <a:buSzPts val="2400"/>
              <a:buFont typeface="Arial"/>
              <a:buNone/>
              <a:defRPr sz="1800" b="0" i="0" u="none" strike="noStrike" cap="none">
                <a:solidFill>
                  <a:schemeClr val="dk1"/>
                </a:solidFill>
                <a:latin typeface="+mj-lt"/>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000000"/>
              </a:buClr>
              <a:buSzPts val="2400"/>
              <a:buFont typeface="Arial"/>
              <a:buNone/>
              <a:tabLst/>
              <a:defRPr/>
            </a:pPr>
            <a:r>
              <a:rPr kumimoji="0" lang="en-US" sz="1600" b="0" i="0" u="none" strike="noStrike" kern="0" cap="none" spc="0" normalizeH="0" baseline="0" noProof="0">
                <a:ln>
                  <a:noFill/>
                </a:ln>
                <a:solidFill>
                  <a:srgbClr val="000000"/>
                </a:solidFill>
                <a:effectLst/>
                <a:uLnTx/>
                <a:uFillTx/>
                <a:latin typeface="Arial" panose="020B0604020202020204"/>
                <a:cs typeface="Arial"/>
                <a:sym typeface="Arial"/>
              </a:rPr>
              <a:t>Role 5: Brand Manager</a:t>
            </a:r>
          </a:p>
        </p:txBody>
      </p:sp>
      <p:sp>
        <p:nvSpPr>
          <p:cNvPr id="2" name="Text Placeholder 6">
            <a:extLst>
              <a:ext uri="{FF2B5EF4-FFF2-40B4-BE49-F238E27FC236}">
                <a16:creationId xmlns:a16="http://schemas.microsoft.com/office/drawing/2014/main" id="{136BC690-D902-69C0-FE61-B38527983232}"/>
              </a:ext>
            </a:extLst>
          </p:cNvPr>
          <p:cNvSpPr txBox="1">
            <a:spLocks/>
          </p:cNvSpPr>
          <p:nvPr/>
        </p:nvSpPr>
        <p:spPr>
          <a:xfrm>
            <a:off x="662700" y="5758295"/>
            <a:ext cx="11070748" cy="107123"/>
          </a:xfrm>
          <a:prstGeom prst="rect">
            <a:avLst/>
          </a:prstGeom>
        </p:spPr>
        <p:txBody>
          <a:bodyPr lIns="0" tIns="0" rIns="0" bIns="0"/>
          <a:lstStyle>
            <a:lvl1pPr marL="0" indent="0" algn="l" defTabSz="914400" rtl="0" eaLnBrk="1" latinLnBrk="0" hangingPunct="1">
              <a:lnSpc>
                <a:spcPct val="90000"/>
              </a:lnSpc>
              <a:spcBef>
                <a:spcPts val="0"/>
              </a:spcBef>
              <a:spcAft>
                <a:spcPts val="1200"/>
              </a:spcAft>
              <a:buClr>
                <a:schemeClr val="tx2"/>
              </a:buClr>
              <a:buSzPct val="90000"/>
              <a:buFont typeface="Wingdings" panose="05000000000000000000" pitchFamily="2" charset="2"/>
              <a:buNone/>
              <a:defRPr sz="800" kern="1200">
                <a:solidFill>
                  <a:schemeClr val="tx1"/>
                </a:solidFill>
                <a:latin typeface="+mn-lt"/>
                <a:ea typeface="+mn-ea"/>
                <a:cs typeface="+mn-cs"/>
              </a:defRPr>
            </a:lvl1pPr>
            <a:lvl2pPr marL="4572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2pPr>
            <a:lvl3pPr marL="9144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3pPr>
            <a:lvl4pPr marL="13716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4pPr>
            <a:lvl5pPr marL="18288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900" b="1" i="0" u="none" strike="noStrike" kern="1200" cap="none" spc="0" normalizeH="0" baseline="0" noProof="0">
                <a:ln>
                  <a:noFill/>
                </a:ln>
                <a:effectLst/>
                <a:uLnTx/>
                <a:uFillTx/>
                <a:ea typeface="+mn-ea"/>
                <a:cs typeface="Arial" panose="020B0604020202020204" pitchFamily="34" charset="0"/>
              </a:rPr>
              <a:t>Notes</a:t>
            </a:r>
            <a:r>
              <a:rPr kumimoji="0" lang="en-US" altLang="en-US" sz="900" b="0" i="0" u="none" strike="noStrike" kern="1200" cap="none" spc="0" normalizeH="0" baseline="0" noProof="0">
                <a:ln>
                  <a:noFill/>
                </a:ln>
                <a:effectLst/>
                <a:uLnTx/>
                <a:uFillTx/>
                <a:ea typeface="+mn-ea"/>
                <a:cs typeface="Times New Roman" panose="02020603050405020304" pitchFamily="18" charset="0"/>
              </a:rPr>
              <a:t>: </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a:ln>
                  <a:noFill/>
                </a:ln>
                <a:effectLst/>
                <a:uLnTx/>
                <a:uFillTx/>
                <a:ea typeface="+mn-ea"/>
                <a:cs typeface="+mn-cs"/>
                <a:sym typeface="Arial"/>
              </a:rPr>
              <a:t>Base salary represents the fixed components of total salary, and it excludes variable costs such as bonuses, stock options, or other benefits.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a:ln>
                  <a:noFill/>
                </a:ln>
                <a:effectLst/>
                <a:uLnTx/>
                <a:uFillTx/>
                <a:ea typeface="+mn-ea"/>
                <a:cs typeface="+mn-cs"/>
                <a:sym typeface="Arial"/>
              </a:rPr>
              <a:t> It has been provided for professionals irrespective of years of experience.</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900" b="0" i="0" u="none" strike="noStrike" kern="1200" cap="none" spc="0" normalizeH="0" baseline="0" noProof="0">
                <a:ln>
                  <a:noFill/>
                </a:ln>
                <a:effectLst/>
                <a:uLnTx/>
                <a:uFillTx/>
                <a:ea typeface="+mn-ea"/>
                <a:cs typeface="+mn-cs"/>
                <a:sym typeface="Arial"/>
              </a:rPr>
              <a:t>Base salary is as of </a:t>
            </a:r>
            <a:r>
              <a:rPr lang="en-US" sz="900">
                <a:sym typeface="Arial"/>
              </a:rPr>
              <a:t>Q4 </a:t>
            </a:r>
            <a:r>
              <a:rPr kumimoji="0" lang="en-US" sz="900" b="0" i="0" u="none" strike="noStrike" kern="1200" cap="none" spc="0" normalizeH="0" baseline="0" noProof="0">
                <a:ln>
                  <a:noFill/>
                </a:ln>
                <a:effectLst/>
                <a:uLnTx/>
                <a:uFillTx/>
                <a:ea typeface="+mn-ea"/>
                <a:cs typeface="+mn-cs"/>
                <a:sym typeface="Arial"/>
              </a:rPr>
              <a:t>2024 and has been rounded off to the nearest multiple of 5</a:t>
            </a:r>
            <a:r>
              <a:rPr kumimoji="0" lang="en-US" sz="900" b="0" i="0" u="none" strike="noStrike" kern="1200" cap="none" spc="0" normalizeH="0" baseline="0" noProof="0">
                <a:ln>
                  <a:noFill/>
                </a:ln>
                <a:effectLst/>
                <a:uLnTx/>
                <a:uFillTx/>
                <a:ea typeface="+mn-ea"/>
                <a:cs typeface="+mn-cs"/>
              </a:rPr>
              <a:t>0</a:t>
            </a:r>
            <a:r>
              <a:rPr kumimoji="0" lang="en-US" sz="900" b="0" i="0" u="none" strike="noStrike" kern="1200" cap="none" spc="0" normalizeH="0" baseline="0" noProof="0">
                <a:ln>
                  <a:noFill/>
                </a:ln>
                <a:effectLst/>
                <a:uLnTx/>
                <a:uFillTx/>
                <a:ea typeface="+mn-ea"/>
                <a:cs typeface="+mn-cs"/>
                <a:sym typeface="Arial"/>
              </a:rPr>
              <a:t>. Minimum, median, and maximum refer to 10th percentile, 50th percentile, and 90th percentile salaries, respectively.</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900" kern="0">
                <a:solidFill>
                  <a:srgbClr val="000000"/>
                </a:solidFill>
                <a:latin typeface="+mn-lt"/>
                <a:ea typeface="+mn-ea"/>
              </a:rPr>
              <a:t>Confidence level is between 90%-95%. Locations are arranged in descending order of talent in overall ‘IT Function’</a:t>
            </a:r>
            <a:endParaRPr lang="en-US" altLang="en-US" sz="900"/>
          </a:p>
        </p:txBody>
      </p:sp>
      <p:sp>
        <p:nvSpPr>
          <p:cNvPr id="3" name="Text Placeholder 3">
            <a:extLst>
              <a:ext uri="{FF2B5EF4-FFF2-40B4-BE49-F238E27FC236}">
                <a16:creationId xmlns:a16="http://schemas.microsoft.com/office/drawing/2014/main" id="{1A793C27-BFF1-234B-BF52-6FC920488071}"/>
              </a:ext>
            </a:extLst>
          </p:cNvPr>
          <p:cNvSpPr txBox="1">
            <a:spLocks/>
          </p:cNvSpPr>
          <p:nvPr/>
        </p:nvSpPr>
        <p:spPr>
          <a:xfrm>
            <a:off x="662700" y="6504848"/>
            <a:ext cx="8860133" cy="110610"/>
          </a:xfrm>
          <a:prstGeom prst="rect">
            <a:avLst/>
          </a:prstGeom>
        </p:spPr>
        <p:txBody>
          <a:bodyPr lIns="0" tIns="0" rIns="0" bIns="0"/>
          <a:lstStyle>
            <a:lvl1pPr marL="0" indent="0" algn="l" defTabSz="914400" rtl="0" eaLnBrk="1" latinLnBrk="0" hangingPunct="1">
              <a:lnSpc>
                <a:spcPct val="90000"/>
              </a:lnSpc>
              <a:spcBef>
                <a:spcPts val="0"/>
              </a:spcBef>
              <a:spcAft>
                <a:spcPts val="1200"/>
              </a:spcAft>
              <a:buClr>
                <a:schemeClr val="tx2"/>
              </a:buClr>
              <a:buSzPct val="90000"/>
              <a:buFont typeface="Wingdings" panose="05000000000000000000" pitchFamily="2" charset="2"/>
              <a:buNone/>
              <a:defRPr sz="800" kern="1200">
                <a:solidFill>
                  <a:schemeClr val="tx1"/>
                </a:solidFill>
                <a:latin typeface="+mn-lt"/>
                <a:ea typeface="+mn-ea"/>
                <a:cs typeface="+mn-cs"/>
              </a:defRPr>
            </a:lvl1pPr>
            <a:lvl2pPr marL="4572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2pPr>
            <a:lvl3pPr marL="9144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3pPr>
            <a:lvl4pPr marL="13716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4pPr>
            <a:lvl5pPr marL="18288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1200"/>
              </a:spcAft>
              <a:buClr>
                <a:srgbClr val="002856"/>
              </a:buClr>
              <a:buSzPct val="90000"/>
              <a:buFont typeface="Wingdings" panose="05000000000000000000" pitchFamily="2" charset="2"/>
              <a:buNone/>
              <a:tabLst/>
              <a:defRPr/>
            </a:pPr>
            <a:r>
              <a:rPr kumimoji="0" lang="en-US" sz="900" b="1" i="0" u="none" strike="noStrike" kern="1200" cap="none" spc="0" normalizeH="0" baseline="0" noProof="0">
                <a:ln>
                  <a:noFill/>
                </a:ln>
                <a:solidFill>
                  <a:srgbClr val="000000"/>
                </a:solidFill>
                <a:effectLst/>
                <a:uLnTx/>
                <a:uFillTx/>
                <a:ea typeface="+mn-ea"/>
                <a:cs typeface="+mn-cs"/>
              </a:rPr>
              <a:t>Sources</a:t>
            </a:r>
            <a:r>
              <a:rPr kumimoji="0" lang="en-US" sz="900" b="0" i="0" u="none" strike="noStrike" kern="1200" cap="none" spc="0" normalizeH="0" baseline="0" noProof="0">
                <a:ln>
                  <a:noFill/>
                </a:ln>
                <a:solidFill>
                  <a:srgbClr val="000000"/>
                </a:solidFill>
                <a:effectLst/>
                <a:uLnTx/>
                <a:uFillTx/>
                <a:ea typeface="+mn-ea"/>
                <a:cs typeface="+mn-cs"/>
              </a:rPr>
              <a:t>: </a:t>
            </a:r>
            <a:r>
              <a:rPr kumimoji="0" lang="en-US" sz="900" b="0" i="0" u="none" strike="noStrike" kern="1200" cap="none" spc="0" normalizeH="0" baseline="0" noProof="0">
                <a:ln>
                  <a:noFill/>
                </a:ln>
                <a:solidFill>
                  <a:srgbClr val="000000"/>
                </a:solidFill>
                <a:effectLst/>
                <a:uLnTx/>
                <a:uFillTx/>
                <a:ea typeface="+mn-ea"/>
                <a:cs typeface="+mn-cs"/>
                <a:sym typeface="Arial"/>
              </a:rPr>
              <a:t>National labor statistics, Job postings, Salary guides and surveys</a:t>
            </a:r>
            <a:endParaRPr kumimoji="0" lang="en-US" sz="900" b="0" i="0" u="none" strike="noStrike" kern="1200" cap="none" spc="0" normalizeH="0" baseline="0" noProof="0">
              <a:ln>
                <a:noFill/>
              </a:ln>
              <a:solidFill>
                <a:srgbClr val="000000"/>
              </a:solidFill>
              <a:effectLst/>
              <a:uLnTx/>
              <a:uFillTx/>
              <a:ea typeface="+mn-ea"/>
              <a:cs typeface="+mn-cs"/>
            </a:endParaRPr>
          </a:p>
        </p:txBody>
      </p:sp>
    </p:spTree>
    <p:extLst>
      <p:ext uri="{BB962C8B-B14F-4D97-AF65-F5344CB8AC3E}">
        <p14:creationId xmlns:p14="http://schemas.microsoft.com/office/powerpoint/2010/main" val="25445521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D75DA-09A0-B36A-2413-FEE84651C79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091C51D-B7AF-23F2-1DB4-7EA056FC3A4D}"/>
              </a:ext>
            </a:extLst>
          </p:cNvPr>
          <p:cNvSpPr>
            <a:spLocks noGrp="1"/>
          </p:cNvSpPr>
          <p:nvPr>
            <p:ph type="body" sz="quarter" idx="10"/>
          </p:nvPr>
        </p:nvSpPr>
        <p:spPr/>
        <p:txBody>
          <a:bodyPr lIns="91440" tIns="45720" rIns="91440" bIns="45720" anchor="ctr"/>
          <a:lstStyle/>
          <a:p>
            <a:r>
              <a:rPr lang="en-US" sz="6600"/>
              <a:t>Talent Cost Experience Level</a:t>
            </a:r>
          </a:p>
        </p:txBody>
      </p:sp>
      <p:sp>
        <p:nvSpPr>
          <p:cNvPr id="3" name="Slide Number Placeholder 2">
            <a:extLst>
              <a:ext uri="{FF2B5EF4-FFF2-40B4-BE49-F238E27FC236}">
                <a16:creationId xmlns:a16="http://schemas.microsoft.com/office/drawing/2014/main" id="{4D99E212-8F57-B5C4-76D0-B0669FDF4454}"/>
              </a:ext>
            </a:extLst>
          </p:cNvPr>
          <p:cNvSpPr>
            <a:spLocks noGrp="1"/>
          </p:cNvSpPr>
          <p:nvPr>
            <p:ph type="sldNum" sz="quarter" idx="4294967295"/>
          </p:nvPr>
        </p:nvSpPr>
        <p:spPr>
          <a:xfrm>
            <a:off x="0" y="6502400"/>
            <a:ext cx="349250" cy="301625"/>
          </a:xfrm>
        </p:spPr>
        <p:txBody>
          <a:bodyPr/>
          <a:lstStyle/>
          <a:p>
            <a:fld id="{B4F46690-C25B-4348-B0C0-019C781764AB}" type="slidenum">
              <a:rPr lang="en-US" smtClean="0"/>
              <a:t>46</a:t>
            </a:fld>
            <a:endParaRPr lang="en-US"/>
          </a:p>
        </p:txBody>
      </p:sp>
    </p:spTree>
    <p:extLst>
      <p:ext uri="{BB962C8B-B14F-4D97-AF65-F5344CB8AC3E}">
        <p14:creationId xmlns:p14="http://schemas.microsoft.com/office/powerpoint/2010/main" val="17240607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A108A-08C7-940B-11D1-1EB71C76C0E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E95CE2A-538E-8B6D-2C6D-ACDC0C352970}"/>
              </a:ext>
            </a:extLst>
          </p:cNvPr>
          <p:cNvSpPr>
            <a:spLocks noGrp="1"/>
          </p:cNvSpPr>
          <p:nvPr>
            <p:ph type="body" sz="quarter" idx="11"/>
          </p:nvPr>
        </p:nvSpPr>
        <p:spPr>
          <a:xfrm>
            <a:off x="527889" y="211879"/>
            <a:ext cx="11664111" cy="650932"/>
          </a:xfrm>
        </p:spPr>
        <p:txBody>
          <a:bodyPr/>
          <a:lstStyle/>
          <a:p>
            <a:r>
              <a:rPr lang="en-US">
                <a:latin typeface="+mj-lt"/>
              </a:rPr>
              <a:t>Annual Base Salary in USD by Experience </a:t>
            </a:r>
          </a:p>
        </p:txBody>
      </p:sp>
      <p:sp>
        <p:nvSpPr>
          <p:cNvPr id="3" name="Slide Number Placeholder 2">
            <a:extLst>
              <a:ext uri="{FF2B5EF4-FFF2-40B4-BE49-F238E27FC236}">
                <a16:creationId xmlns:a16="http://schemas.microsoft.com/office/drawing/2014/main" id="{83A6922E-2B1D-9F1E-87FA-B981DCAFFBCA}"/>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4F46690-C25B-4348-B0C0-019C781764AB}" type="slidenum">
              <a:rPr kumimoji="0" lang="en-US" sz="8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47</a:t>
            </a:fld>
            <a:endParaRPr kumimoji="0" lang="en-US" sz="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Text Placeholder 4">
            <a:extLst>
              <a:ext uri="{FF2B5EF4-FFF2-40B4-BE49-F238E27FC236}">
                <a16:creationId xmlns:a16="http://schemas.microsoft.com/office/drawing/2014/main" id="{A9672B3A-D822-1407-F807-6CCEE8F7E98E}"/>
              </a:ext>
            </a:extLst>
          </p:cNvPr>
          <p:cNvSpPr>
            <a:spLocks noGrp="1"/>
          </p:cNvSpPr>
          <p:nvPr>
            <p:ph type="body" sz="quarter" idx="26"/>
          </p:nvPr>
        </p:nvSpPr>
        <p:spPr>
          <a:xfrm>
            <a:off x="569122" y="6174483"/>
            <a:ext cx="11053762" cy="221020"/>
          </a:xfrm>
        </p:spPr>
        <p:txBody>
          <a:bodyPr/>
          <a:lstStyle/>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900" b="1" i="0" u="none" strike="noStrike" kern="1200" cap="none" spc="0" normalizeH="0" baseline="0" noProof="0">
                <a:ln>
                  <a:noFill/>
                </a:ln>
                <a:solidFill>
                  <a:schemeClr val="tx1"/>
                </a:solidFill>
                <a:effectLst/>
                <a:uLnTx/>
                <a:uFillTx/>
                <a:latin typeface="+mn-lt"/>
                <a:ea typeface="+mn-ea"/>
                <a:cs typeface="Arial" panose="020B0604020202020204" pitchFamily="34" charset="0"/>
              </a:rPr>
              <a:t>Notes</a:t>
            </a:r>
            <a:r>
              <a:rPr kumimoji="0" lang="en-US" altLang="en-US" sz="900" b="0" i="0" u="none" strike="noStrike" kern="1200" cap="none" spc="0" normalizeH="0" baseline="0" noProof="0">
                <a:ln>
                  <a:noFill/>
                </a:ln>
                <a:solidFill>
                  <a:schemeClr val="tx1"/>
                </a:solidFill>
                <a:effectLst/>
                <a:uLnTx/>
                <a:uFillTx/>
                <a:latin typeface="+mn-lt"/>
                <a:ea typeface="+mn-ea"/>
                <a:cs typeface="Times New Roman" panose="02020603050405020304" pitchFamily="18" charset="0"/>
              </a:rPr>
              <a:t>: </a:t>
            </a:r>
            <a:endParaRPr lang="en-US" sz="900">
              <a:solidFill>
                <a:schemeClr val="tx1"/>
              </a:solidFill>
              <a:latin typeface="+mn-lt"/>
            </a:endParaRPr>
          </a:p>
          <a:p>
            <a:pPr marL="171450" indent="-171450">
              <a:spcBef>
                <a:spcPts val="0"/>
              </a:spcBef>
              <a:buFont typeface="Arial" panose="020B0604020202020204" pitchFamily="34" charset="0"/>
              <a:buChar char="•"/>
            </a:pPr>
            <a:r>
              <a:rPr lang="en-US" sz="900">
                <a:solidFill>
                  <a:schemeClr val="tx1"/>
                </a:solidFill>
                <a:latin typeface="+mn-lt"/>
              </a:rPr>
              <a:t>Base salary represents the fixed components of total salary and it excludes variable costs such as bonus, stock options or other benefits</a:t>
            </a:r>
          </a:p>
          <a:p>
            <a:pPr marL="171450" indent="-171450">
              <a:spcBef>
                <a:spcPts val="0"/>
              </a:spcBef>
              <a:buFont typeface="Arial" panose="020B0604020202020204" pitchFamily="34" charset="0"/>
              <a:buChar char="•"/>
            </a:pPr>
            <a:r>
              <a:rPr lang="en-US" sz="900">
                <a:solidFill>
                  <a:schemeClr val="tx1"/>
                </a:solidFill>
                <a:latin typeface="+mn-lt"/>
              </a:rPr>
              <a:t>The base salary estimates for each focus role have been rounded off to the nearest multiple of 100 </a:t>
            </a:r>
          </a:p>
          <a:p>
            <a:pPr marL="171450" indent="-171450">
              <a:spcBef>
                <a:spcPts val="0"/>
              </a:spcBef>
              <a:buFont typeface="Arial" panose="020B0604020202020204" pitchFamily="34" charset="0"/>
              <a:buChar char="•"/>
            </a:pPr>
            <a:r>
              <a:rPr lang="en-US" sz="900">
                <a:solidFill>
                  <a:schemeClr val="tx1"/>
                </a:solidFill>
                <a:latin typeface="+mn-lt"/>
              </a:rPr>
              <a:t>Locations are arranged in high to low volume of base salary cost </a:t>
            </a:r>
          </a:p>
          <a:p>
            <a:pPr marL="171450" indent="-171450">
              <a:spcBef>
                <a:spcPts val="0"/>
              </a:spcBef>
              <a:buFont typeface="Arial" panose="020B0604020202020204" pitchFamily="34" charset="0"/>
              <a:buChar char="•"/>
            </a:pPr>
            <a:r>
              <a:rPr lang="en-US" sz="900">
                <a:solidFill>
                  <a:schemeClr val="tx1"/>
                </a:solidFill>
                <a:latin typeface="+mn-lt"/>
              </a:rPr>
              <a:t>It has been provided for professionals with Less than 3 </a:t>
            </a:r>
            <a:r>
              <a:rPr lang="en-US" sz="900" err="1">
                <a:solidFill>
                  <a:schemeClr val="tx1"/>
                </a:solidFill>
                <a:latin typeface="+mn-lt"/>
              </a:rPr>
              <a:t>YoE</a:t>
            </a:r>
            <a:r>
              <a:rPr lang="en-US" sz="900">
                <a:solidFill>
                  <a:schemeClr val="tx1"/>
                </a:solidFill>
                <a:latin typeface="+mn-lt"/>
              </a:rPr>
              <a:t>, 3-7 </a:t>
            </a:r>
            <a:r>
              <a:rPr lang="en-US" sz="900" err="1">
                <a:solidFill>
                  <a:schemeClr val="tx1"/>
                </a:solidFill>
                <a:latin typeface="+mn-lt"/>
              </a:rPr>
              <a:t>YoE</a:t>
            </a:r>
            <a:r>
              <a:rPr lang="en-US" sz="900">
                <a:solidFill>
                  <a:schemeClr val="tx1"/>
                </a:solidFill>
                <a:latin typeface="+mn-lt"/>
              </a:rPr>
              <a:t>, 8-10 </a:t>
            </a:r>
            <a:r>
              <a:rPr lang="en-US" sz="900" err="1">
                <a:solidFill>
                  <a:schemeClr val="tx1"/>
                </a:solidFill>
                <a:latin typeface="+mn-lt"/>
              </a:rPr>
              <a:t>YoE</a:t>
            </a:r>
            <a:r>
              <a:rPr lang="en-US" sz="900">
                <a:solidFill>
                  <a:schemeClr val="tx1"/>
                </a:solidFill>
                <a:latin typeface="+mn-lt"/>
              </a:rPr>
              <a:t> and 10+ </a:t>
            </a:r>
            <a:r>
              <a:rPr lang="en-US" sz="900" err="1">
                <a:solidFill>
                  <a:schemeClr val="tx1"/>
                </a:solidFill>
                <a:latin typeface="+mn-lt"/>
              </a:rPr>
              <a:t>YoE</a:t>
            </a:r>
            <a:endParaRPr lang="en-US" sz="900">
              <a:solidFill>
                <a:schemeClr val="tx1"/>
              </a:solidFill>
              <a:latin typeface="+mn-lt"/>
            </a:endParaRPr>
          </a:p>
          <a:p>
            <a:pPr marL="171450" indent="-171450">
              <a:spcBef>
                <a:spcPts val="0"/>
              </a:spcBef>
              <a:buFont typeface="Arial" panose="020B0604020202020204" pitchFamily="34" charset="0"/>
              <a:buChar char="•"/>
            </a:pPr>
            <a:r>
              <a:rPr lang="en-US" sz="900">
                <a:solidFill>
                  <a:schemeClr val="tx1"/>
                </a:solidFill>
                <a:latin typeface="+mn-lt"/>
              </a:rPr>
              <a:t>Confidence level for the data is between 80% and 85%</a:t>
            </a:r>
          </a:p>
          <a:p>
            <a:pPr>
              <a:spcBef>
                <a:spcPts val="0"/>
              </a:spcBef>
            </a:pPr>
            <a:r>
              <a:rPr kumimoji="0" lang="en-US" sz="900" b="1" i="0" u="none" strike="noStrike" kern="1200" cap="none" spc="0" normalizeH="0" baseline="0" noProof="0">
                <a:ln>
                  <a:noFill/>
                </a:ln>
                <a:solidFill>
                  <a:schemeClr val="tx1"/>
                </a:solidFill>
                <a:effectLst/>
                <a:uLnTx/>
                <a:uFillTx/>
                <a:latin typeface="+mn-lt"/>
                <a:ea typeface="+mn-ea"/>
                <a:cs typeface="Arial"/>
                <a:sym typeface="Arial"/>
              </a:rPr>
              <a:t>Sources</a:t>
            </a:r>
            <a:r>
              <a:rPr kumimoji="0" lang="en-US" sz="900" b="0" i="0" u="none" strike="noStrike" kern="1200" cap="none" spc="0" normalizeH="0" baseline="0" noProof="0">
                <a:ln>
                  <a:noFill/>
                </a:ln>
                <a:solidFill>
                  <a:schemeClr val="tx1"/>
                </a:solidFill>
                <a:effectLst/>
                <a:uLnTx/>
                <a:uFillTx/>
                <a:latin typeface="+mn-lt"/>
                <a:ea typeface="+mn-ea"/>
                <a:cs typeface="Arial"/>
                <a:sym typeface="Arial"/>
              </a:rPr>
              <a:t>: National labor statistics, </a:t>
            </a:r>
            <a:r>
              <a:rPr lang="en-US" sz="900">
                <a:solidFill>
                  <a:schemeClr val="tx1"/>
                </a:solidFill>
                <a:latin typeface="+mn-lt"/>
                <a:ea typeface="+mn-ea"/>
                <a:cs typeface="Arial"/>
                <a:sym typeface="Arial"/>
              </a:rPr>
              <a:t>Job postings, Salary guides and surveys</a:t>
            </a:r>
            <a:endParaRPr kumimoji="0" lang="en-US" sz="900" b="0" i="0" u="none" strike="noStrike" kern="1200" cap="none" spc="0" normalizeH="0" baseline="0" noProof="0">
              <a:ln>
                <a:noFill/>
              </a:ln>
              <a:solidFill>
                <a:schemeClr val="tx1"/>
              </a:solidFill>
              <a:effectLst/>
              <a:uLnTx/>
              <a:uFillTx/>
              <a:latin typeface="+mn-lt"/>
              <a:ea typeface="+mn-ea"/>
              <a:cs typeface="Arial"/>
              <a:sym typeface="Arial"/>
            </a:endParaRPr>
          </a:p>
        </p:txBody>
      </p:sp>
      <p:sp>
        <p:nvSpPr>
          <p:cNvPr id="7" name="Text Placeholder 6">
            <a:extLst>
              <a:ext uri="{FF2B5EF4-FFF2-40B4-BE49-F238E27FC236}">
                <a16:creationId xmlns:a16="http://schemas.microsoft.com/office/drawing/2014/main" id="{C3A0FE0F-EA81-5ED7-1EC1-7C15309BFEF8}"/>
              </a:ext>
            </a:extLst>
          </p:cNvPr>
          <p:cNvSpPr txBox="1">
            <a:spLocks/>
          </p:cNvSpPr>
          <p:nvPr/>
        </p:nvSpPr>
        <p:spPr>
          <a:xfrm>
            <a:off x="754717" y="4898385"/>
            <a:ext cx="10663349" cy="1096804"/>
          </a:xfrm>
          <a:prstGeom prst="rect">
            <a:avLst/>
          </a:prstGeom>
        </p:spPr>
        <p:txBody>
          <a:bodyPr lIns="0" tIns="0" rIns="0" bIns="0"/>
          <a:lstStyle>
            <a:lvl1pPr marL="0" indent="0" algn="l" defTabSz="914400" rtl="0" eaLnBrk="1" latinLnBrk="0" hangingPunct="1">
              <a:lnSpc>
                <a:spcPct val="90000"/>
              </a:lnSpc>
              <a:spcBef>
                <a:spcPts val="0"/>
              </a:spcBef>
              <a:spcAft>
                <a:spcPts val="1200"/>
              </a:spcAft>
              <a:buClr>
                <a:schemeClr val="tx2"/>
              </a:buClr>
              <a:buSzPct val="90000"/>
              <a:buFont typeface="Wingdings" panose="05000000000000000000" pitchFamily="2" charset="2"/>
              <a:buNone/>
              <a:defRPr sz="800" kern="1200">
                <a:solidFill>
                  <a:schemeClr val="tx1"/>
                </a:solidFill>
                <a:latin typeface="+mn-lt"/>
                <a:ea typeface="+mn-ea"/>
                <a:cs typeface="+mn-cs"/>
              </a:defRPr>
            </a:lvl1pPr>
            <a:lvl2pPr marL="4572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2pPr>
            <a:lvl3pPr marL="9144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3pPr>
            <a:lvl4pPr marL="13716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4pPr>
            <a:lvl5pPr marL="18288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Inter Black" panose="02000503000000020004"/>
                <a:ea typeface="+mn-ea"/>
                <a:cs typeface="Arial" panose="020B0604020202020204" pitchFamily="34" charset="0"/>
              </a:rPr>
              <a:t>.</a:t>
            </a:r>
          </a:p>
        </p:txBody>
      </p:sp>
      <p:graphicFrame>
        <p:nvGraphicFramePr>
          <p:cNvPr id="4" name="Table 3">
            <a:extLst>
              <a:ext uri="{FF2B5EF4-FFF2-40B4-BE49-F238E27FC236}">
                <a16:creationId xmlns:a16="http://schemas.microsoft.com/office/drawing/2014/main" id="{92625D65-1A33-48E3-C052-C673A523E684}"/>
              </a:ext>
            </a:extLst>
          </p:cNvPr>
          <p:cNvGraphicFramePr>
            <a:graphicFrameLocks noGrp="1"/>
          </p:cNvGraphicFramePr>
          <p:nvPr>
            <p:extLst>
              <p:ext uri="{D42A27DB-BD31-4B8C-83A1-F6EECF244321}">
                <p14:modId xmlns:p14="http://schemas.microsoft.com/office/powerpoint/2010/main" val="2862552921"/>
              </p:ext>
            </p:extLst>
          </p:nvPr>
        </p:nvGraphicFramePr>
        <p:xfrm>
          <a:off x="569121" y="862810"/>
          <a:ext cx="11094987" cy="4955396"/>
        </p:xfrm>
        <a:graphic>
          <a:graphicData uri="http://schemas.openxmlformats.org/drawingml/2006/table">
            <a:tbl>
              <a:tblPr/>
              <a:tblGrid>
                <a:gridCol w="1836512">
                  <a:extLst>
                    <a:ext uri="{9D8B030D-6E8A-4147-A177-3AD203B41FA5}">
                      <a16:colId xmlns:a16="http://schemas.microsoft.com/office/drawing/2014/main" val="1182465344"/>
                    </a:ext>
                  </a:extLst>
                </a:gridCol>
                <a:gridCol w="696581">
                  <a:extLst>
                    <a:ext uri="{9D8B030D-6E8A-4147-A177-3AD203B41FA5}">
                      <a16:colId xmlns:a16="http://schemas.microsoft.com/office/drawing/2014/main" val="786741323"/>
                    </a:ext>
                  </a:extLst>
                </a:gridCol>
                <a:gridCol w="954165">
                  <a:extLst>
                    <a:ext uri="{9D8B030D-6E8A-4147-A177-3AD203B41FA5}">
                      <a16:colId xmlns:a16="http://schemas.microsoft.com/office/drawing/2014/main" val="491201095"/>
                    </a:ext>
                  </a:extLst>
                </a:gridCol>
                <a:gridCol w="1086818">
                  <a:extLst>
                    <a:ext uri="{9D8B030D-6E8A-4147-A177-3AD203B41FA5}">
                      <a16:colId xmlns:a16="http://schemas.microsoft.com/office/drawing/2014/main" val="3972185498"/>
                    </a:ext>
                  </a:extLst>
                </a:gridCol>
                <a:gridCol w="1235219">
                  <a:extLst>
                    <a:ext uri="{9D8B030D-6E8A-4147-A177-3AD203B41FA5}">
                      <a16:colId xmlns:a16="http://schemas.microsoft.com/office/drawing/2014/main" val="3629226706"/>
                    </a:ext>
                  </a:extLst>
                </a:gridCol>
                <a:gridCol w="938420">
                  <a:extLst>
                    <a:ext uri="{9D8B030D-6E8A-4147-A177-3AD203B41FA5}">
                      <a16:colId xmlns:a16="http://schemas.microsoft.com/office/drawing/2014/main" val="20001"/>
                    </a:ext>
                  </a:extLst>
                </a:gridCol>
                <a:gridCol w="1086818">
                  <a:extLst>
                    <a:ext uri="{9D8B030D-6E8A-4147-A177-3AD203B41FA5}">
                      <a16:colId xmlns:a16="http://schemas.microsoft.com/office/drawing/2014/main" val="3294317954"/>
                    </a:ext>
                  </a:extLst>
                </a:gridCol>
                <a:gridCol w="1086818">
                  <a:extLst>
                    <a:ext uri="{9D8B030D-6E8A-4147-A177-3AD203B41FA5}">
                      <a16:colId xmlns:a16="http://schemas.microsoft.com/office/drawing/2014/main" val="146288964"/>
                    </a:ext>
                  </a:extLst>
                </a:gridCol>
                <a:gridCol w="1086818">
                  <a:extLst>
                    <a:ext uri="{9D8B030D-6E8A-4147-A177-3AD203B41FA5}">
                      <a16:colId xmlns:a16="http://schemas.microsoft.com/office/drawing/2014/main" val="1322471369"/>
                    </a:ext>
                  </a:extLst>
                </a:gridCol>
                <a:gridCol w="1086818">
                  <a:extLst>
                    <a:ext uri="{9D8B030D-6E8A-4147-A177-3AD203B41FA5}">
                      <a16:colId xmlns:a16="http://schemas.microsoft.com/office/drawing/2014/main" val="3942080448"/>
                    </a:ext>
                  </a:extLst>
                </a:gridCol>
              </a:tblGrid>
              <a:tr h="810129">
                <a:tc rowSpan="2">
                  <a:txBody>
                    <a:bodyPr/>
                    <a:lstStyle/>
                    <a:p>
                      <a:pPr marL="53975" marR="0" lvl="0" indent="0" algn="l" defTabSz="914354" rtl="0" eaLnBrk="1" fontAlgn="b" latinLnBrk="0" hangingPunct="1">
                        <a:lnSpc>
                          <a:spcPct val="100000"/>
                        </a:lnSpc>
                        <a:spcBef>
                          <a:spcPts val="0"/>
                        </a:spcBef>
                        <a:spcAft>
                          <a:spcPts val="0"/>
                        </a:spcAft>
                        <a:buClrTx/>
                        <a:buSzTx/>
                        <a:buFontTx/>
                        <a:buNone/>
                        <a:tabLst/>
                        <a:defRPr/>
                      </a:pPr>
                      <a:r>
                        <a:rPr lang="en-US" sz="1400" b="1" i="0" u="none" strike="noStrike">
                          <a:solidFill>
                            <a:schemeClr val="bg1"/>
                          </a:solidFill>
                          <a:effectLst/>
                          <a:latin typeface="+mn-lt"/>
                          <a:cs typeface="Arial" panose="020B0604020202020204" pitchFamily="34" charset="0"/>
                        </a:rPr>
                        <a:t>Focus Location</a:t>
                      </a:r>
                    </a:p>
                  </a:txBody>
                  <a:tcPr marT="91440" marB="9144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gridSpan="3">
                  <a:txBody>
                    <a:bodyPr/>
                    <a:lstStyle/>
                    <a:p>
                      <a:pPr marL="53975" indent="0" algn="ctr" rtl="0" fontAlgn="b"/>
                      <a:r>
                        <a:rPr lang="en-US" sz="1400" b="1" i="0" u="none" strike="noStrike">
                          <a:solidFill>
                            <a:schemeClr val="bg1"/>
                          </a:solidFill>
                          <a:effectLst/>
                          <a:latin typeface="+mn-lt"/>
                          <a:cs typeface="Arial" panose="020B0604020202020204" pitchFamily="34" charset="0"/>
                        </a:rPr>
                        <a:t>Commercial</a:t>
                      </a:r>
                    </a:p>
                  </a:txBody>
                  <a:tcPr marT="91440" marB="9144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marL="53975" indent="0" algn="l" rtl="0" fontAlgn="b"/>
                      <a:endParaRPr lang="en-US" sz="1100" b="1" i="0" u="none" strike="noStrike">
                        <a:solidFill>
                          <a:srgbClr val="00529B"/>
                        </a:solidFill>
                        <a:effectLst/>
                        <a:latin typeface="Arial" panose="020B0604020202020204" pitchFamily="34" charset="0"/>
                        <a:cs typeface="Arial" panose="020B0604020202020204" pitchFamily="34" charset="0"/>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529B"/>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53975" indent="0" algn="l" rtl="0" fontAlgn="b"/>
                      <a:endParaRPr lang="en-US" sz="1100" b="1" i="0" u="none" strike="noStrike">
                        <a:solidFill>
                          <a:srgbClr val="00529B"/>
                        </a:solidFill>
                        <a:effectLst/>
                        <a:latin typeface="Arial" panose="020B0604020202020204" pitchFamily="34" charset="0"/>
                        <a:cs typeface="Arial" panose="020B0604020202020204" pitchFamily="34" charset="0"/>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529B"/>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53975" indent="0" algn="ctr" rtl="0" fontAlgn="b"/>
                      <a:r>
                        <a:rPr lang="en-US" sz="1400" b="1" i="0" u="none" strike="noStrike">
                          <a:solidFill>
                            <a:schemeClr val="bg1"/>
                          </a:solidFill>
                          <a:effectLst/>
                          <a:latin typeface="+mn-lt"/>
                          <a:cs typeface="Arial" panose="020B0604020202020204" pitchFamily="34" charset="0"/>
                        </a:rPr>
                        <a:t>Insights</a:t>
                      </a:r>
                    </a:p>
                  </a:txBody>
                  <a:tcPr marT="91440" marB="9144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marL="53975" indent="0" algn="l" rtl="0" fontAlgn="b"/>
                      <a:endParaRPr lang="en-US" sz="1100" b="1" i="0" u="none" strike="noStrike">
                        <a:solidFill>
                          <a:srgbClr val="00529B"/>
                        </a:solidFill>
                        <a:effectLst/>
                        <a:latin typeface="Arial" panose="020B0604020202020204" pitchFamily="34" charset="0"/>
                        <a:cs typeface="Arial" panose="020B0604020202020204" pitchFamily="34" charset="0"/>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529B"/>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53975" indent="0" algn="l" rtl="0" fontAlgn="b"/>
                      <a:endParaRPr lang="en-US" sz="1100" b="1" i="0" u="none" strike="noStrike">
                        <a:solidFill>
                          <a:srgbClr val="00529B"/>
                        </a:solidFill>
                        <a:effectLst/>
                        <a:latin typeface="Arial" panose="020B0604020202020204" pitchFamily="34" charset="0"/>
                        <a:cs typeface="Arial" panose="020B0604020202020204" pitchFamily="34" charset="0"/>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529B"/>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53975" indent="0" algn="ctr" rtl="0" fontAlgn="b"/>
                      <a:r>
                        <a:rPr lang="en-US" sz="1400" b="1" i="0" u="none" strike="noStrike">
                          <a:solidFill>
                            <a:schemeClr val="bg1"/>
                          </a:solidFill>
                          <a:effectLst/>
                          <a:latin typeface="+mn-lt"/>
                          <a:cs typeface="Arial" panose="020B0604020202020204" pitchFamily="34" charset="0"/>
                        </a:rPr>
                        <a:t>In-Store Retail Management (Director, Retail)</a:t>
                      </a:r>
                    </a:p>
                    <a:p>
                      <a:pPr marL="53975" indent="0" algn="ctr" rtl="0" fontAlgn="b"/>
                      <a:endParaRPr lang="en-US" sz="1400" b="1" i="0" u="none" strike="noStrike">
                        <a:solidFill>
                          <a:schemeClr val="bg1"/>
                        </a:solidFill>
                        <a:effectLst/>
                        <a:latin typeface="+mn-lt"/>
                        <a:cs typeface="Arial" panose="020B0604020202020204" pitchFamily="34" charset="0"/>
                      </a:endParaRPr>
                    </a:p>
                  </a:txBody>
                  <a:tcPr marT="91440" marB="9144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marL="53975" indent="0" algn="ctr" rtl="0" fontAlgn="b"/>
                      <a:endParaRPr lang="en-US" sz="1400" b="1" i="0" u="none" strike="noStrike">
                        <a:solidFill>
                          <a:schemeClr val="bg1"/>
                        </a:solidFill>
                        <a:effectLst/>
                        <a:latin typeface="+mn-lt"/>
                        <a:cs typeface="Arial" panose="020B0604020202020204" pitchFamily="34" charset="0"/>
                      </a:endParaRPr>
                    </a:p>
                  </a:txBody>
                  <a:tcPr marT="91440" marB="9144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marL="53975" indent="0" algn="ctr" rtl="0" fontAlgn="b"/>
                      <a:endParaRPr lang="en-US" sz="1400" b="1" i="0" u="none" strike="noStrike">
                        <a:solidFill>
                          <a:schemeClr val="bg1"/>
                        </a:solidFill>
                        <a:effectLst/>
                        <a:latin typeface="+mn-lt"/>
                        <a:cs typeface="Arial" panose="020B0604020202020204" pitchFamily="34" charset="0"/>
                      </a:endParaRPr>
                    </a:p>
                  </a:txBody>
                  <a:tcPr marT="91440" marB="9144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r h="1419774">
                <a:tc vMerge="1">
                  <a:txBody>
                    <a:bodyPr/>
                    <a:lstStyle/>
                    <a:p>
                      <a:pPr marL="53975" marR="0" lvl="0" indent="0" algn="l" defTabSz="914354" rtl="0" eaLnBrk="1" fontAlgn="b" latinLnBrk="0" hangingPunct="1">
                        <a:lnSpc>
                          <a:spcPct val="100000"/>
                        </a:lnSpc>
                        <a:spcBef>
                          <a:spcPts val="0"/>
                        </a:spcBef>
                        <a:spcAft>
                          <a:spcPts val="0"/>
                        </a:spcAft>
                        <a:buClrTx/>
                        <a:buSzTx/>
                        <a:buFontTx/>
                        <a:buNone/>
                        <a:tabLst/>
                        <a:defRPr/>
                      </a:pPr>
                      <a:endParaRPr lang="en-US" sz="1100" b="1" i="0" u="none" strike="noStrike">
                        <a:solidFill>
                          <a:srgbClr val="002856"/>
                        </a:solidFill>
                        <a:effectLst/>
                        <a:latin typeface="Arial" panose="020B0604020202020204" pitchFamily="34" charset="0"/>
                        <a:cs typeface="Arial" panose="020B0604020202020204" pitchFamily="34" charset="0"/>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53975" indent="0" algn="ctr" rtl="0" fontAlgn="b"/>
                      <a:r>
                        <a:rPr lang="en-US" sz="1400" b="1" i="0" u="none" strike="noStrike">
                          <a:solidFill>
                            <a:schemeClr val="tx1"/>
                          </a:solidFill>
                          <a:effectLst/>
                          <a:latin typeface="+mn-lt"/>
                          <a:cs typeface="Arial" panose="020B0604020202020204" pitchFamily="34" charset="0"/>
                        </a:rPr>
                        <a:t>Less than 3 years</a:t>
                      </a:r>
                    </a:p>
                  </a:txBody>
                  <a:tcPr marT="91440" marB="91440" anchor="ctr">
                    <a:lnL w="1905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CDCFFF"/>
                    </a:solidFill>
                  </a:tcPr>
                </a:tc>
                <a:tc>
                  <a:txBody>
                    <a:bodyPr/>
                    <a:lstStyle/>
                    <a:p>
                      <a:pPr marL="53975" indent="0" algn="ctr" rtl="0" fontAlgn="b"/>
                      <a:r>
                        <a:rPr lang="en-US" sz="1400" b="1" i="0" u="none" strike="noStrike">
                          <a:solidFill>
                            <a:schemeClr val="tx1"/>
                          </a:solidFill>
                          <a:effectLst/>
                          <a:latin typeface="+mn-lt"/>
                          <a:cs typeface="Arial" panose="020B0604020202020204" pitchFamily="34" charset="0"/>
                        </a:rPr>
                        <a:t>3-7 years</a:t>
                      </a:r>
                    </a:p>
                  </a:txBody>
                  <a:tcPr marT="91440" marB="9144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CDCFFF"/>
                    </a:solidFill>
                  </a:tcPr>
                </a:tc>
                <a:tc>
                  <a:txBody>
                    <a:bodyPr/>
                    <a:lstStyle/>
                    <a:p>
                      <a:pPr marL="53975" indent="0" algn="ctr" rtl="0" fontAlgn="b"/>
                      <a:r>
                        <a:rPr lang="en-US" sz="1400" b="1" i="0" u="none" strike="noStrike">
                          <a:solidFill>
                            <a:schemeClr val="tx1"/>
                          </a:solidFill>
                          <a:effectLst/>
                          <a:latin typeface="+mn-lt"/>
                          <a:cs typeface="Arial" panose="020B0604020202020204" pitchFamily="34" charset="0"/>
                        </a:rPr>
                        <a:t>8+ years</a:t>
                      </a:r>
                    </a:p>
                  </a:txBody>
                  <a:tcPr marT="91440" marB="9144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CDCFFF"/>
                    </a:solidFill>
                  </a:tcPr>
                </a:tc>
                <a:tc>
                  <a:txBody>
                    <a:bodyPr/>
                    <a:lstStyle/>
                    <a:p>
                      <a:pPr marL="53975" indent="0" algn="ctr" rtl="0" fontAlgn="b"/>
                      <a:r>
                        <a:rPr lang="en-US" sz="1400" b="1" i="0" u="none" strike="noStrike">
                          <a:solidFill>
                            <a:schemeClr val="tx1"/>
                          </a:solidFill>
                          <a:effectLst/>
                          <a:latin typeface="+mn-lt"/>
                          <a:cs typeface="Arial" panose="020B0604020202020204" pitchFamily="34" charset="0"/>
                        </a:rPr>
                        <a:t>Less than 3 years</a:t>
                      </a:r>
                    </a:p>
                  </a:txBody>
                  <a:tcPr marT="91440" marB="9144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CDCFFF"/>
                    </a:solidFill>
                  </a:tcPr>
                </a:tc>
                <a:tc>
                  <a:txBody>
                    <a:bodyPr/>
                    <a:lstStyle/>
                    <a:p>
                      <a:pPr marL="53975" indent="0" algn="ctr" rtl="0" fontAlgn="b"/>
                      <a:r>
                        <a:rPr lang="en-US" sz="1400" b="1" i="0" u="none" strike="noStrike">
                          <a:solidFill>
                            <a:schemeClr val="tx1"/>
                          </a:solidFill>
                          <a:effectLst/>
                          <a:latin typeface="+mn-lt"/>
                          <a:cs typeface="Arial" panose="020B0604020202020204" pitchFamily="34" charset="0"/>
                        </a:rPr>
                        <a:t>3-7 years</a:t>
                      </a:r>
                    </a:p>
                  </a:txBody>
                  <a:tcPr marT="91440" marB="9144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CDCFFF"/>
                    </a:solidFill>
                  </a:tcPr>
                </a:tc>
                <a:tc>
                  <a:txBody>
                    <a:bodyPr/>
                    <a:lstStyle/>
                    <a:p>
                      <a:pPr marL="53975" indent="0" algn="ctr" rtl="0" fontAlgn="b"/>
                      <a:r>
                        <a:rPr lang="en-US" sz="1400" b="1" i="0" u="none" strike="noStrike">
                          <a:solidFill>
                            <a:schemeClr val="tx1"/>
                          </a:solidFill>
                          <a:effectLst/>
                          <a:latin typeface="+mn-lt"/>
                          <a:cs typeface="Arial" panose="020B0604020202020204" pitchFamily="34" charset="0"/>
                        </a:rPr>
                        <a:t>8+ years</a:t>
                      </a:r>
                    </a:p>
                  </a:txBody>
                  <a:tcPr marT="91440" marB="9144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CDCFFF"/>
                    </a:solidFill>
                  </a:tcPr>
                </a:tc>
                <a:tc>
                  <a:txBody>
                    <a:bodyPr/>
                    <a:lstStyle/>
                    <a:p>
                      <a:pPr marL="53975" indent="0" algn="ctr" rtl="0" fontAlgn="b"/>
                      <a:r>
                        <a:rPr lang="en-US" sz="1400" b="1" i="0" u="none" strike="noStrike">
                          <a:solidFill>
                            <a:schemeClr val="tx1"/>
                          </a:solidFill>
                          <a:effectLst/>
                          <a:latin typeface="+mn-lt"/>
                          <a:cs typeface="Arial" panose="020B0604020202020204" pitchFamily="34" charset="0"/>
                        </a:rPr>
                        <a:t>Less than 3 years</a:t>
                      </a:r>
                    </a:p>
                  </a:txBody>
                  <a:tcPr marT="91440" marB="9144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CDCFFF"/>
                    </a:solidFill>
                  </a:tcPr>
                </a:tc>
                <a:tc>
                  <a:txBody>
                    <a:bodyPr/>
                    <a:lstStyle/>
                    <a:p>
                      <a:pPr marL="53975" indent="0" algn="ctr" rtl="0" fontAlgn="b"/>
                      <a:r>
                        <a:rPr lang="en-US" sz="1400" b="1" i="0" u="none" strike="noStrike">
                          <a:solidFill>
                            <a:schemeClr val="tx1"/>
                          </a:solidFill>
                          <a:effectLst/>
                          <a:latin typeface="+mn-lt"/>
                          <a:cs typeface="Arial" panose="020B0604020202020204" pitchFamily="34" charset="0"/>
                        </a:rPr>
                        <a:t>3-7 years</a:t>
                      </a:r>
                    </a:p>
                  </a:txBody>
                  <a:tcPr marT="91440" marB="9144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CDCFFF"/>
                    </a:solidFill>
                  </a:tcPr>
                </a:tc>
                <a:tc>
                  <a:txBody>
                    <a:bodyPr/>
                    <a:lstStyle/>
                    <a:p>
                      <a:pPr marL="53975" indent="0" algn="ctr" rtl="0" fontAlgn="b"/>
                      <a:r>
                        <a:rPr lang="en-US" sz="1400" b="1" i="0" u="none" strike="noStrike">
                          <a:solidFill>
                            <a:schemeClr val="tx1"/>
                          </a:solidFill>
                          <a:effectLst/>
                          <a:latin typeface="+mn-lt"/>
                          <a:cs typeface="Arial" panose="020B0604020202020204" pitchFamily="34" charset="0"/>
                        </a:rPr>
                        <a:t>8+ years</a:t>
                      </a:r>
                    </a:p>
                  </a:txBody>
                  <a:tcPr marT="91440" marB="9144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CDCFFF"/>
                    </a:solidFill>
                  </a:tcPr>
                </a:tc>
                <a:extLst>
                  <a:ext uri="{0D108BD9-81ED-4DB2-BD59-A6C34878D82A}">
                    <a16:rowId xmlns:a16="http://schemas.microsoft.com/office/drawing/2014/main" val="1445797214"/>
                  </a:ext>
                </a:extLst>
              </a:tr>
              <a:tr h="624273">
                <a:tc>
                  <a:txBody>
                    <a:bodyPr/>
                    <a:lstStyle/>
                    <a:p>
                      <a:pPr algn="l" rtl="0" fontAlgn="base">
                        <a:lnSpc>
                          <a:spcPts val="1266"/>
                        </a:lnSpc>
                        <a:buNone/>
                      </a:pPr>
                      <a:r>
                        <a:rPr lang="en-US" sz="1200" b="1" i="0" u="none" strike="noStrike">
                          <a:solidFill>
                            <a:srgbClr val="000000"/>
                          </a:solidFill>
                          <a:effectLst/>
                          <a:latin typeface="Inter" panose="02000503000000020004" pitchFamily="2" charset="0"/>
                        </a:rPr>
                        <a:t>New York-Newark-Jersey City</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$12,000</a:t>
                      </a:r>
                    </a:p>
                  </a:txBody>
                  <a:tcPr marL="6350" marR="6350" marT="6350" marB="0" anchor="ctr">
                    <a:lnL w="1905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$16,100</a:t>
                      </a:r>
                    </a:p>
                  </a:txBody>
                  <a:tcPr marL="6350" marR="6350" marT="6350" marB="0" anchor="ctr">
                    <a:lnL w="12700" cap="flat" cmpd="sng" algn="ctr">
                      <a:solidFill>
                        <a:schemeClr val="bg1">
                          <a:lumMod val="95000"/>
                        </a:schemeClr>
                      </a:solidFill>
                      <a:prstDash val="sysDot"/>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$19,600</a:t>
                      </a:r>
                    </a:p>
                  </a:txBody>
                  <a:tcPr marL="6350" marR="6350" marT="6350" marB="0" anchor="ctr">
                    <a:lnL w="12700" cap="flat" cmpd="sng" algn="ctr">
                      <a:solidFill>
                        <a:schemeClr val="bg1">
                          <a:lumMod val="95000"/>
                        </a:schemeClr>
                      </a:solidFill>
                      <a:prstDash val="sysDot"/>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$29,100</a:t>
                      </a:r>
                    </a:p>
                  </a:txBody>
                  <a:tcPr marL="6350" marR="6350" marT="6350" marB="0" anchor="ctr">
                    <a:lnL w="12700" cap="flat" cmpd="sng" algn="ctr">
                      <a:solidFill>
                        <a:schemeClr val="bg1">
                          <a:lumMod val="95000"/>
                        </a:schemeClr>
                      </a:solidFill>
                      <a:prstDash val="sysDot"/>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$41,700</a:t>
                      </a:r>
                    </a:p>
                  </a:txBody>
                  <a:tcPr marL="6350" marR="6350" marT="6350" marB="0" anchor="ctr">
                    <a:lnL w="12700" cap="flat" cmpd="sng" algn="ctr">
                      <a:solidFill>
                        <a:schemeClr val="bg1">
                          <a:lumMod val="95000"/>
                        </a:schemeClr>
                      </a:solidFill>
                      <a:prstDash val="sysDot"/>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$52,300</a:t>
                      </a:r>
                    </a:p>
                  </a:txBody>
                  <a:tcPr marL="6350" marR="6350" marT="6350" marB="0" anchor="ctr">
                    <a:lnL w="12700" cap="flat" cmpd="sng" algn="ctr">
                      <a:solidFill>
                        <a:schemeClr val="bg1">
                          <a:lumMod val="95000"/>
                        </a:schemeClr>
                      </a:solidFill>
                      <a:prstDash val="sysDot"/>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$12,000</a:t>
                      </a:r>
                    </a:p>
                  </a:txBody>
                  <a:tcPr marL="6350" marR="6350" marT="6350" marB="0" anchor="ctr">
                    <a:lnL w="12700" cap="flat" cmpd="sng" algn="ctr">
                      <a:solidFill>
                        <a:schemeClr val="bg1">
                          <a:lumMod val="95000"/>
                        </a:schemeClr>
                      </a:solidFill>
                      <a:prstDash val="sysDot"/>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$16,100</a:t>
                      </a:r>
                    </a:p>
                  </a:txBody>
                  <a:tcPr marL="6350" marR="6350" marT="6350" marB="0" anchor="ctr">
                    <a:lnL w="12700" cap="flat" cmpd="sng" algn="ctr">
                      <a:solidFill>
                        <a:schemeClr val="bg1">
                          <a:lumMod val="95000"/>
                        </a:schemeClr>
                      </a:solidFill>
                      <a:prstDash val="sysDot"/>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$19,600</a:t>
                      </a:r>
                    </a:p>
                  </a:txBody>
                  <a:tcPr marL="6350" marR="6350" marT="6350" marB="0" anchor="ctr">
                    <a:lnL w="12700" cap="flat" cmpd="sng" algn="ctr">
                      <a:solidFill>
                        <a:schemeClr val="bg1">
                          <a:lumMod val="95000"/>
                        </a:schemeClr>
                      </a:solidFill>
                      <a:prstDash val="sysDot"/>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87185">
                <a:tc>
                  <a:txBody>
                    <a:bodyPr/>
                    <a:lstStyle/>
                    <a:p>
                      <a:pPr algn="l" rtl="0" fontAlgn="base">
                        <a:lnSpc>
                          <a:spcPts val="1266"/>
                        </a:lnSpc>
                        <a:buNone/>
                      </a:pPr>
                      <a:r>
                        <a:rPr lang="en-US" sz="1200" b="1" i="0" u="none" strike="noStrike">
                          <a:solidFill>
                            <a:srgbClr val="000000"/>
                          </a:solidFill>
                          <a:effectLst/>
                          <a:latin typeface="Inter" panose="02000503000000020004" pitchFamily="2" charset="0"/>
                        </a:rPr>
                        <a:t>Seattle-Tacoma-Bellevue</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$4,500</a:t>
                      </a:r>
                    </a:p>
                  </a:txBody>
                  <a:tcPr marL="6350" marR="6350" marT="6350" marB="0" anchor="ctr">
                    <a:lnL w="1905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ysDot"/>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$6,000</a:t>
                      </a:r>
                    </a:p>
                  </a:txBody>
                  <a:tcPr marL="6350" marR="6350" marT="6350" marB="0" anchor="ctr">
                    <a:lnL w="12700" cap="flat" cmpd="sng" algn="ctr">
                      <a:solidFill>
                        <a:schemeClr val="bg1">
                          <a:lumMod val="95000"/>
                        </a:schemeClr>
                      </a:solidFill>
                      <a:prstDash val="sysDot"/>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ysDot"/>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$7,300</a:t>
                      </a:r>
                    </a:p>
                  </a:txBody>
                  <a:tcPr marL="6350" marR="6350" marT="6350" marB="0" anchor="ctr">
                    <a:lnL w="12700" cap="flat" cmpd="sng" algn="ctr">
                      <a:solidFill>
                        <a:schemeClr val="bg1">
                          <a:lumMod val="95000"/>
                        </a:schemeClr>
                      </a:solidFill>
                      <a:prstDash val="sysDot"/>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ysDot"/>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$12,100</a:t>
                      </a:r>
                    </a:p>
                  </a:txBody>
                  <a:tcPr marL="6350" marR="6350" marT="6350" marB="0" anchor="ctr">
                    <a:lnL w="12700" cap="flat" cmpd="sng" algn="ctr">
                      <a:solidFill>
                        <a:schemeClr val="bg1">
                          <a:lumMod val="95000"/>
                        </a:schemeClr>
                      </a:solidFill>
                      <a:prstDash val="sysDot"/>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ysDot"/>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$17,300</a:t>
                      </a:r>
                    </a:p>
                  </a:txBody>
                  <a:tcPr marL="6350" marR="6350" marT="6350" marB="0" anchor="ctr">
                    <a:lnL w="12700" cap="flat" cmpd="sng" algn="ctr">
                      <a:solidFill>
                        <a:schemeClr val="bg1">
                          <a:lumMod val="95000"/>
                        </a:schemeClr>
                      </a:solidFill>
                      <a:prstDash val="sysDot"/>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ysDot"/>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$21,700</a:t>
                      </a:r>
                    </a:p>
                  </a:txBody>
                  <a:tcPr marL="6350" marR="6350" marT="6350" marB="0" anchor="ctr">
                    <a:lnL w="12700" cap="flat" cmpd="sng" algn="ctr">
                      <a:solidFill>
                        <a:schemeClr val="bg1">
                          <a:lumMod val="95000"/>
                        </a:schemeClr>
                      </a:solidFill>
                      <a:prstDash val="sysDot"/>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ysDot"/>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$4,500</a:t>
                      </a:r>
                    </a:p>
                  </a:txBody>
                  <a:tcPr marL="6350" marR="6350" marT="6350" marB="0" anchor="ctr">
                    <a:lnL w="12700" cap="flat" cmpd="sng" algn="ctr">
                      <a:solidFill>
                        <a:schemeClr val="bg1">
                          <a:lumMod val="95000"/>
                        </a:schemeClr>
                      </a:solidFill>
                      <a:prstDash val="sysDot"/>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ysDot"/>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$6,000</a:t>
                      </a:r>
                    </a:p>
                  </a:txBody>
                  <a:tcPr marL="6350" marR="6350" marT="6350" marB="0" anchor="ctr">
                    <a:lnL w="12700" cap="flat" cmpd="sng" algn="ctr">
                      <a:solidFill>
                        <a:schemeClr val="bg1">
                          <a:lumMod val="95000"/>
                        </a:schemeClr>
                      </a:solidFill>
                      <a:prstDash val="sysDot"/>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ysDot"/>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$7,300</a:t>
                      </a:r>
                    </a:p>
                  </a:txBody>
                  <a:tcPr marL="6350" marR="6350" marT="6350" marB="0" anchor="ctr">
                    <a:lnL w="12700" cap="flat" cmpd="sng" algn="ctr">
                      <a:solidFill>
                        <a:schemeClr val="bg1">
                          <a:lumMod val="95000"/>
                        </a:schemeClr>
                      </a:solidFill>
                      <a:prstDash val="sysDot"/>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ysDot"/>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24273">
                <a:tc>
                  <a:txBody>
                    <a:bodyPr/>
                    <a:lstStyle/>
                    <a:p>
                      <a:pPr algn="l" rtl="0" fontAlgn="base">
                        <a:lnSpc>
                          <a:spcPts val="1266"/>
                        </a:lnSpc>
                        <a:buNone/>
                      </a:pPr>
                      <a:r>
                        <a:rPr lang="en-US" sz="1200" b="1" i="0" u="none" strike="noStrike">
                          <a:solidFill>
                            <a:srgbClr val="000000"/>
                          </a:solidFill>
                          <a:effectLst/>
                          <a:latin typeface="Inter" panose="02000503000000020004" pitchFamily="2" charset="0"/>
                        </a:rPr>
                        <a:t>Minneapolis-St. Paul-Bloomington</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$12,000</a:t>
                      </a:r>
                    </a:p>
                  </a:txBody>
                  <a:tcPr marL="6350" marR="6350" marT="6350" marB="0" anchor="ctr">
                    <a:lnL w="1905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ysDot"/>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$16,100</a:t>
                      </a:r>
                    </a:p>
                  </a:txBody>
                  <a:tcPr marL="6350" marR="6350" marT="6350" marB="0" anchor="ctr">
                    <a:lnL w="12700" cap="flat" cmpd="sng" algn="ctr">
                      <a:solidFill>
                        <a:schemeClr val="bg1">
                          <a:lumMod val="95000"/>
                        </a:schemeClr>
                      </a:solidFill>
                      <a:prstDash val="sysDot"/>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ysDot"/>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$19,600</a:t>
                      </a:r>
                    </a:p>
                  </a:txBody>
                  <a:tcPr marL="6350" marR="6350" marT="6350" marB="0" anchor="ctr">
                    <a:lnL w="12700" cap="flat" cmpd="sng" algn="ctr">
                      <a:solidFill>
                        <a:schemeClr val="bg1">
                          <a:lumMod val="95000"/>
                        </a:schemeClr>
                      </a:solidFill>
                      <a:prstDash val="sysDot"/>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ysDot"/>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$29,100</a:t>
                      </a:r>
                    </a:p>
                  </a:txBody>
                  <a:tcPr marL="6350" marR="6350" marT="6350" marB="0" anchor="ctr">
                    <a:lnL w="12700" cap="flat" cmpd="sng" algn="ctr">
                      <a:solidFill>
                        <a:schemeClr val="bg1">
                          <a:lumMod val="95000"/>
                        </a:schemeClr>
                      </a:solidFill>
                      <a:prstDash val="sysDot"/>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ysDot"/>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$41,700</a:t>
                      </a:r>
                    </a:p>
                  </a:txBody>
                  <a:tcPr marL="6350" marR="6350" marT="6350" marB="0" anchor="ctr">
                    <a:lnL w="12700" cap="flat" cmpd="sng" algn="ctr">
                      <a:solidFill>
                        <a:schemeClr val="bg1">
                          <a:lumMod val="95000"/>
                        </a:schemeClr>
                      </a:solidFill>
                      <a:prstDash val="sysDot"/>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ysDot"/>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$52,300</a:t>
                      </a:r>
                    </a:p>
                  </a:txBody>
                  <a:tcPr marL="6350" marR="6350" marT="6350" marB="0" anchor="ctr">
                    <a:lnL w="12700" cap="flat" cmpd="sng" algn="ctr">
                      <a:solidFill>
                        <a:schemeClr val="bg1">
                          <a:lumMod val="95000"/>
                        </a:schemeClr>
                      </a:solidFill>
                      <a:prstDash val="sysDot"/>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ysDot"/>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$12,000</a:t>
                      </a:r>
                    </a:p>
                  </a:txBody>
                  <a:tcPr marL="6350" marR="6350" marT="6350" marB="0" anchor="ctr">
                    <a:lnL w="12700" cap="flat" cmpd="sng" algn="ctr">
                      <a:solidFill>
                        <a:schemeClr val="bg1">
                          <a:lumMod val="95000"/>
                        </a:schemeClr>
                      </a:solidFill>
                      <a:prstDash val="sysDot"/>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ysDot"/>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$16,100</a:t>
                      </a:r>
                    </a:p>
                  </a:txBody>
                  <a:tcPr marL="6350" marR="6350" marT="6350" marB="0" anchor="ctr">
                    <a:lnL w="12700" cap="flat" cmpd="sng" algn="ctr">
                      <a:solidFill>
                        <a:schemeClr val="bg1">
                          <a:lumMod val="95000"/>
                        </a:schemeClr>
                      </a:solidFill>
                      <a:prstDash val="sysDot"/>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ysDot"/>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$19,600</a:t>
                      </a:r>
                    </a:p>
                  </a:txBody>
                  <a:tcPr marL="6350" marR="6350" marT="6350" marB="0" anchor="ctr">
                    <a:lnL w="12700" cap="flat" cmpd="sng" algn="ctr">
                      <a:solidFill>
                        <a:schemeClr val="bg1">
                          <a:lumMod val="95000"/>
                        </a:schemeClr>
                      </a:solidFill>
                      <a:prstDash val="sysDot"/>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ysDot"/>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1628315"/>
                  </a:ext>
                </a:extLst>
              </a:tr>
              <a:tr h="352658">
                <a:tc>
                  <a:txBody>
                    <a:bodyPr/>
                    <a:lstStyle/>
                    <a:p>
                      <a:pPr algn="l" rtl="0" fontAlgn="base">
                        <a:lnSpc>
                          <a:spcPts val="1266"/>
                        </a:lnSpc>
                        <a:buNone/>
                      </a:pPr>
                      <a:r>
                        <a:rPr lang="en-US" sz="1200" b="1" i="0" u="none" strike="noStrike">
                          <a:solidFill>
                            <a:srgbClr val="000000"/>
                          </a:solidFill>
                          <a:effectLst/>
                          <a:latin typeface="Inter" panose="02000503000000020004" pitchFamily="2" charset="0"/>
                        </a:rPr>
                        <a:t>Cincinnati</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$4,500</a:t>
                      </a:r>
                    </a:p>
                  </a:txBody>
                  <a:tcPr marL="6350" marR="6350" marT="6350" marB="0" anchor="ctr">
                    <a:lnL w="1905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ysDot"/>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$6,000</a:t>
                      </a:r>
                    </a:p>
                  </a:txBody>
                  <a:tcPr marL="6350" marR="6350" marT="6350" marB="0" anchor="ctr">
                    <a:lnL w="12700" cap="flat" cmpd="sng" algn="ctr">
                      <a:solidFill>
                        <a:schemeClr val="bg1">
                          <a:lumMod val="95000"/>
                        </a:schemeClr>
                      </a:solidFill>
                      <a:prstDash val="sysDot"/>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ysDot"/>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$7,300</a:t>
                      </a:r>
                    </a:p>
                  </a:txBody>
                  <a:tcPr marL="6350" marR="6350" marT="6350" marB="0" anchor="ctr">
                    <a:lnL w="12700" cap="flat" cmpd="sng" algn="ctr">
                      <a:solidFill>
                        <a:schemeClr val="bg1">
                          <a:lumMod val="95000"/>
                        </a:schemeClr>
                      </a:solidFill>
                      <a:prstDash val="sysDot"/>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ysDot"/>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$12,100</a:t>
                      </a:r>
                    </a:p>
                  </a:txBody>
                  <a:tcPr marL="6350" marR="6350" marT="6350" marB="0" anchor="ctr">
                    <a:lnL w="12700" cap="flat" cmpd="sng" algn="ctr">
                      <a:solidFill>
                        <a:schemeClr val="bg1">
                          <a:lumMod val="95000"/>
                        </a:schemeClr>
                      </a:solidFill>
                      <a:prstDash val="sysDot"/>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ysDot"/>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$17,300</a:t>
                      </a:r>
                    </a:p>
                  </a:txBody>
                  <a:tcPr marL="6350" marR="6350" marT="6350" marB="0" anchor="ctr">
                    <a:lnL w="12700" cap="flat" cmpd="sng" algn="ctr">
                      <a:solidFill>
                        <a:schemeClr val="bg1">
                          <a:lumMod val="95000"/>
                        </a:schemeClr>
                      </a:solidFill>
                      <a:prstDash val="sysDot"/>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ysDot"/>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$21,700</a:t>
                      </a:r>
                    </a:p>
                  </a:txBody>
                  <a:tcPr marL="6350" marR="6350" marT="6350" marB="0" anchor="ctr">
                    <a:lnL w="12700" cap="flat" cmpd="sng" algn="ctr">
                      <a:solidFill>
                        <a:schemeClr val="bg1">
                          <a:lumMod val="95000"/>
                        </a:schemeClr>
                      </a:solidFill>
                      <a:prstDash val="sysDot"/>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ysDot"/>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$4,500</a:t>
                      </a:r>
                    </a:p>
                  </a:txBody>
                  <a:tcPr marL="6350" marR="6350" marT="6350" marB="0" anchor="ctr">
                    <a:lnL w="12700" cap="flat" cmpd="sng" algn="ctr">
                      <a:solidFill>
                        <a:schemeClr val="bg1">
                          <a:lumMod val="95000"/>
                        </a:schemeClr>
                      </a:solidFill>
                      <a:prstDash val="sysDot"/>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ysDot"/>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$6,000</a:t>
                      </a:r>
                    </a:p>
                  </a:txBody>
                  <a:tcPr marL="6350" marR="6350" marT="6350" marB="0" anchor="ctr">
                    <a:lnL w="12700" cap="flat" cmpd="sng" algn="ctr">
                      <a:solidFill>
                        <a:schemeClr val="bg1">
                          <a:lumMod val="95000"/>
                        </a:schemeClr>
                      </a:solidFill>
                      <a:prstDash val="sysDot"/>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ysDot"/>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$7,300</a:t>
                      </a:r>
                    </a:p>
                  </a:txBody>
                  <a:tcPr marL="6350" marR="6350" marT="6350" marB="0" anchor="ctr">
                    <a:lnL w="12700" cap="flat" cmpd="sng" algn="ctr">
                      <a:solidFill>
                        <a:schemeClr val="bg1">
                          <a:lumMod val="95000"/>
                        </a:schemeClr>
                      </a:solidFill>
                      <a:prstDash val="sysDot"/>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ysDot"/>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2587573"/>
                  </a:ext>
                </a:extLst>
              </a:tr>
              <a:tr h="624273">
                <a:tc>
                  <a:txBody>
                    <a:bodyPr/>
                    <a:lstStyle/>
                    <a:p>
                      <a:pPr algn="l" rtl="0" fontAlgn="base">
                        <a:lnSpc>
                          <a:spcPts val="1266"/>
                        </a:lnSpc>
                        <a:buNone/>
                      </a:pPr>
                      <a:r>
                        <a:rPr lang="en-US" sz="1200" b="1" i="0" u="none" strike="noStrike">
                          <a:solidFill>
                            <a:srgbClr val="000000"/>
                          </a:solidFill>
                          <a:effectLst/>
                          <a:latin typeface="Inter" panose="02000503000000020004" pitchFamily="2" charset="0"/>
                        </a:rPr>
                        <a:t>Fayetteville-Springdale-Rogers</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$12,000</a:t>
                      </a:r>
                    </a:p>
                  </a:txBody>
                  <a:tcPr marL="6350" marR="6350" marT="6350" marB="0" anchor="ctr">
                    <a:lnL w="1905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ysDot"/>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$16,100</a:t>
                      </a:r>
                    </a:p>
                  </a:txBody>
                  <a:tcPr marL="6350" marR="6350" marT="6350" marB="0" anchor="ctr">
                    <a:lnL w="12700" cap="flat" cmpd="sng" algn="ctr">
                      <a:solidFill>
                        <a:schemeClr val="bg1">
                          <a:lumMod val="95000"/>
                        </a:schemeClr>
                      </a:solidFill>
                      <a:prstDash val="sysDot"/>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ysDot"/>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$19,600</a:t>
                      </a:r>
                    </a:p>
                  </a:txBody>
                  <a:tcPr marL="6350" marR="6350" marT="6350" marB="0" anchor="ctr">
                    <a:lnL w="12700" cap="flat" cmpd="sng" algn="ctr">
                      <a:solidFill>
                        <a:schemeClr val="bg1">
                          <a:lumMod val="95000"/>
                        </a:schemeClr>
                      </a:solidFill>
                      <a:prstDash val="sysDot"/>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ysDot"/>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$29,100</a:t>
                      </a:r>
                    </a:p>
                  </a:txBody>
                  <a:tcPr marL="6350" marR="6350" marT="6350" marB="0" anchor="ctr">
                    <a:lnL w="12700" cap="flat" cmpd="sng" algn="ctr">
                      <a:solidFill>
                        <a:schemeClr val="bg1">
                          <a:lumMod val="95000"/>
                        </a:schemeClr>
                      </a:solidFill>
                      <a:prstDash val="sysDot"/>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ysDot"/>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$41,700</a:t>
                      </a:r>
                    </a:p>
                  </a:txBody>
                  <a:tcPr marL="6350" marR="6350" marT="6350" marB="0" anchor="ctr">
                    <a:lnL w="12700" cap="flat" cmpd="sng" algn="ctr">
                      <a:solidFill>
                        <a:schemeClr val="bg1">
                          <a:lumMod val="95000"/>
                        </a:schemeClr>
                      </a:solidFill>
                      <a:prstDash val="sysDot"/>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ysDot"/>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$52,300</a:t>
                      </a:r>
                    </a:p>
                  </a:txBody>
                  <a:tcPr marL="6350" marR="6350" marT="6350" marB="0" anchor="ctr">
                    <a:lnL w="12700" cap="flat" cmpd="sng" algn="ctr">
                      <a:solidFill>
                        <a:schemeClr val="bg1">
                          <a:lumMod val="95000"/>
                        </a:schemeClr>
                      </a:solidFill>
                      <a:prstDash val="sysDot"/>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ysDot"/>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$12,000</a:t>
                      </a:r>
                    </a:p>
                  </a:txBody>
                  <a:tcPr marL="6350" marR="6350" marT="6350" marB="0" anchor="ctr">
                    <a:lnL w="12700" cap="flat" cmpd="sng" algn="ctr">
                      <a:solidFill>
                        <a:schemeClr val="bg1">
                          <a:lumMod val="95000"/>
                        </a:schemeClr>
                      </a:solidFill>
                      <a:prstDash val="sysDot"/>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ysDot"/>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$16,100</a:t>
                      </a:r>
                    </a:p>
                  </a:txBody>
                  <a:tcPr marL="6350" marR="6350" marT="6350" marB="0" anchor="ctr">
                    <a:lnL w="12700" cap="flat" cmpd="sng" algn="ctr">
                      <a:solidFill>
                        <a:schemeClr val="bg1">
                          <a:lumMod val="95000"/>
                        </a:schemeClr>
                      </a:solidFill>
                      <a:prstDash val="sysDot"/>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ysDot"/>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$19,600</a:t>
                      </a:r>
                    </a:p>
                  </a:txBody>
                  <a:tcPr marL="6350" marR="6350" marT="6350" marB="0" anchor="ctr">
                    <a:lnL w="12700" cap="flat" cmpd="sng" algn="ctr">
                      <a:solidFill>
                        <a:schemeClr val="bg1">
                          <a:lumMod val="95000"/>
                        </a:schemeClr>
                      </a:solidFill>
                      <a:prstDash val="sysDot"/>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ysDot"/>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1203600"/>
                  </a:ext>
                </a:extLst>
              </a:tr>
            </a:tbl>
          </a:graphicData>
        </a:graphic>
      </p:graphicFrame>
    </p:spTree>
    <p:extLst>
      <p:ext uri="{BB962C8B-B14F-4D97-AF65-F5344CB8AC3E}">
        <p14:creationId xmlns:p14="http://schemas.microsoft.com/office/powerpoint/2010/main" val="3808998373"/>
      </p:ext>
    </p:extLst>
  </p:cSld>
  <p:clrMapOvr>
    <a:masterClrMapping/>
  </p:clrMapOvr>
  <p:extLst>
    <p:ext uri="{6950BFC3-D8DA-4A85-94F7-54DA5524770B}">
      <p188:commentRel xmlns:p188="http://schemas.microsoft.com/office/powerpoint/2018/8/main" r:id="rId2"/>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2F39F-CDD9-FCBD-D363-8A4C6FF79C8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15F6FB5-074A-E80C-1B0D-AF8E66A6EACA}"/>
              </a:ext>
            </a:extLst>
          </p:cNvPr>
          <p:cNvSpPr>
            <a:spLocks noGrp="1"/>
          </p:cNvSpPr>
          <p:nvPr>
            <p:ph type="body" sz="quarter" idx="11"/>
          </p:nvPr>
        </p:nvSpPr>
        <p:spPr>
          <a:xfrm>
            <a:off x="550737" y="212644"/>
            <a:ext cx="11761765" cy="650932"/>
          </a:xfrm>
        </p:spPr>
        <p:txBody>
          <a:bodyPr/>
          <a:lstStyle/>
          <a:p>
            <a:r>
              <a:rPr lang="en-US">
                <a:latin typeface="+mj-lt"/>
              </a:rPr>
              <a:t>Annual Base Salary in USD by Experience </a:t>
            </a:r>
          </a:p>
        </p:txBody>
      </p:sp>
      <p:sp>
        <p:nvSpPr>
          <p:cNvPr id="3" name="Slide Number Placeholder 2">
            <a:extLst>
              <a:ext uri="{FF2B5EF4-FFF2-40B4-BE49-F238E27FC236}">
                <a16:creationId xmlns:a16="http://schemas.microsoft.com/office/drawing/2014/main" id="{0ED756D6-8C5E-3592-791C-0EA6F29A182A}"/>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4F46690-C25B-4348-B0C0-019C781764AB}" type="slidenum">
              <a:rPr kumimoji="0" lang="en-US" sz="8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48</a:t>
            </a:fld>
            <a:endParaRPr kumimoji="0" lang="en-US" sz="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Text Placeholder 4">
            <a:extLst>
              <a:ext uri="{FF2B5EF4-FFF2-40B4-BE49-F238E27FC236}">
                <a16:creationId xmlns:a16="http://schemas.microsoft.com/office/drawing/2014/main" id="{EFEAB51D-2F9A-A57E-F490-9406BA11BB8A}"/>
              </a:ext>
            </a:extLst>
          </p:cNvPr>
          <p:cNvSpPr>
            <a:spLocks noGrp="1"/>
          </p:cNvSpPr>
          <p:nvPr>
            <p:ph type="body" sz="quarter" idx="26"/>
          </p:nvPr>
        </p:nvSpPr>
        <p:spPr>
          <a:xfrm>
            <a:off x="754717" y="5995189"/>
            <a:ext cx="11053762" cy="221020"/>
          </a:xfrm>
        </p:spPr>
        <p:txBody>
          <a:bodyPr/>
          <a:lstStyle/>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900" b="1" i="0" u="none" strike="noStrike" kern="1200" cap="none" spc="0" normalizeH="0" baseline="0" noProof="0">
                <a:ln>
                  <a:noFill/>
                </a:ln>
                <a:solidFill>
                  <a:schemeClr val="tx1"/>
                </a:solidFill>
                <a:effectLst/>
                <a:uLnTx/>
                <a:uFillTx/>
                <a:latin typeface="+mn-lt"/>
                <a:ea typeface="+mn-ea"/>
                <a:cs typeface="Arial" panose="020B0604020202020204" pitchFamily="34" charset="0"/>
              </a:rPr>
              <a:t>Notes</a:t>
            </a:r>
            <a:r>
              <a:rPr kumimoji="0" lang="en-US" altLang="en-US" sz="900" b="0" i="0" u="none" strike="noStrike" kern="1200" cap="none" spc="0" normalizeH="0" baseline="0" noProof="0">
                <a:ln>
                  <a:noFill/>
                </a:ln>
                <a:solidFill>
                  <a:schemeClr val="tx1"/>
                </a:solidFill>
                <a:effectLst/>
                <a:uLnTx/>
                <a:uFillTx/>
                <a:latin typeface="+mn-lt"/>
                <a:ea typeface="+mn-ea"/>
                <a:cs typeface="Times New Roman" panose="02020603050405020304" pitchFamily="18" charset="0"/>
              </a:rPr>
              <a:t>: </a:t>
            </a:r>
            <a:endParaRPr lang="en-US" sz="900">
              <a:solidFill>
                <a:schemeClr val="tx1"/>
              </a:solidFill>
              <a:latin typeface="+mn-lt"/>
            </a:endParaRPr>
          </a:p>
          <a:p>
            <a:pPr marL="171450" indent="-171450">
              <a:spcBef>
                <a:spcPts val="0"/>
              </a:spcBef>
              <a:buFont typeface="Arial" panose="020B0604020202020204" pitchFamily="34" charset="0"/>
              <a:buChar char="•"/>
            </a:pPr>
            <a:r>
              <a:rPr lang="en-US" sz="900">
                <a:solidFill>
                  <a:schemeClr val="tx1"/>
                </a:solidFill>
                <a:latin typeface="+mn-lt"/>
              </a:rPr>
              <a:t>Base salary represents the fixed components of total salary and it excludes variable costs such as bonus, stock options or other benefits</a:t>
            </a:r>
          </a:p>
          <a:p>
            <a:pPr marL="171450" indent="-171450">
              <a:spcBef>
                <a:spcPts val="0"/>
              </a:spcBef>
              <a:buFont typeface="Arial" panose="020B0604020202020204" pitchFamily="34" charset="0"/>
              <a:buChar char="•"/>
            </a:pPr>
            <a:r>
              <a:rPr lang="en-US" sz="900">
                <a:solidFill>
                  <a:schemeClr val="tx1"/>
                </a:solidFill>
                <a:latin typeface="+mn-lt"/>
              </a:rPr>
              <a:t>The base salary estimates for each focus role have been rounded off to the nearest multiple of 100 </a:t>
            </a:r>
          </a:p>
          <a:p>
            <a:pPr marL="171450" indent="-171450">
              <a:spcBef>
                <a:spcPts val="0"/>
              </a:spcBef>
              <a:buFont typeface="Arial" panose="020B0604020202020204" pitchFamily="34" charset="0"/>
              <a:buChar char="•"/>
            </a:pPr>
            <a:r>
              <a:rPr lang="en-US" sz="900">
                <a:solidFill>
                  <a:schemeClr val="tx1"/>
                </a:solidFill>
                <a:latin typeface="+mn-lt"/>
              </a:rPr>
              <a:t>Locations are arranged in high to low volume of base salary cost </a:t>
            </a:r>
          </a:p>
          <a:p>
            <a:pPr marL="171450" indent="-171450">
              <a:spcBef>
                <a:spcPts val="0"/>
              </a:spcBef>
              <a:buFont typeface="Arial" panose="020B0604020202020204" pitchFamily="34" charset="0"/>
              <a:buChar char="•"/>
            </a:pPr>
            <a:r>
              <a:rPr lang="en-US" sz="900">
                <a:solidFill>
                  <a:schemeClr val="tx1"/>
                </a:solidFill>
                <a:latin typeface="+mn-lt"/>
              </a:rPr>
              <a:t>It has been provided for professionals with Less than 3 </a:t>
            </a:r>
            <a:r>
              <a:rPr lang="en-US" sz="900" err="1">
                <a:solidFill>
                  <a:schemeClr val="tx1"/>
                </a:solidFill>
                <a:latin typeface="+mn-lt"/>
              </a:rPr>
              <a:t>YoE</a:t>
            </a:r>
            <a:r>
              <a:rPr lang="en-US" sz="900">
                <a:solidFill>
                  <a:schemeClr val="tx1"/>
                </a:solidFill>
                <a:latin typeface="+mn-lt"/>
              </a:rPr>
              <a:t>, 3-7 </a:t>
            </a:r>
            <a:r>
              <a:rPr lang="en-US" sz="900" err="1">
                <a:solidFill>
                  <a:schemeClr val="tx1"/>
                </a:solidFill>
                <a:latin typeface="+mn-lt"/>
              </a:rPr>
              <a:t>YoE</a:t>
            </a:r>
            <a:r>
              <a:rPr lang="en-US" sz="900">
                <a:solidFill>
                  <a:schemeClr val="tx1"/>
                </a:solidFill>
                <a:latin typeface="+mn-lt"/>
              </a:rPr>
              <a:t>, and 8+ </a:t>
            </a:r>
            <a:r>
              <a:rPr lang="en-US" sz="900" err="1">
                <a:solidFill>
                  <a:schemeClr val="tx1"/>
                </a:solidFill>
                <a:latin typeface="+mn-lt"/>
              </a:rPr>
              <a:t>YoE</a:t>
            </a:r>
            <a:endParaRPr lang="en-US" sz="900">
              <a:solidFill>
                <a:schemeClr val="tx1"/>
              </a:solidFill>
              <a:latin typeface="+mn-lt"/>
            </a:endParaRPr>
          </a:p>
          <a:p>
            <a:pPr marL="171450" indent="-171450">
              <a:spcBef>
                <a:spcPts val="0"/>
              </a:spcBef>
              <a:buFont typeface="Arial" panose="020B0604020202020204" pitchFamily="34" charset="0"/>
              <a:buChar char="•"/>
            </a:pPr>
            <a:r>
              <a:rPr lang="en-US" sz="900">
                <a:solidFill>
                  <a:schemeClr val="tx1"/>
                </a:solidFill>
                <a:latin typeface="+mn-lt"/>
              </a:rPr>
              <a:t>Confidence level for the data is between 80% and 85%</a:t>
            </a:r>
          </a:p>
          <a:p>
            <a:pPr>
              <a:spcBef>
                <a:spcPts val="0"/>
              </a:spcBef>
            </a:pPr>
            <a:r>
              <a:rPr kumimoji="0" lang="en-US" sz="900" b="1" i="0" u="none" strike="noStrike" kern="1200" cap="none" spc="0" normalizeH="0" baseline="0" noProof="0">
                <a:ln>
                  <a:noFill/>
                </a:ln>
                <a:solidFill>
                  <a:schemeClr val="tx1"/>
                </a:solidFill>
                <a:effectLst/>
                <a:uLnTx/>
                <a:uFillTx/>
                <a:latin typeface="+mn-lt"/>
                <a:ea typeface="+mn-ea"/>
                <a:cs typeface="Arial"/>
                <a:sym typeface="Arial"/>
              </a:rPr>
              <a:t>Sources</a:t>
            </a:r>
            <a:r>
              <a:rPr kumimoji="0" lang="en-US" sz="900" b="0" i="0" u="none" strike="noStrike" kern="1200" cap="none" spc="0" normalizeH="0" baseline="0" noProof="0">
                <a:ln>
                  <a:noFill/>
                </a:ln>
                <a:solidFill>
                  <a:schemeClr val="tx1"/>
                </a:solidFill>
                <a:effectLst/>
                <a:uLnTx/>
                <a:uFillTx/>
                <a:latin typeface="+mn-lt"/>
                <a:ea typeface="+mn-ea"/>
                <a:cs typeface="Arial"/>
                <a:sym typeface="Arial"/>
              </a:rPr>
              <a:t>: National labor statistics, </a:t>
            </a:r>
            <a:r>
              <a:rPr lang="en-US" sz="900">
                <a:solidFill>
                  <a:schemeClr val="tx1"/>
                </a:solidFill>
                <a:latin typeface="+mn-lt"/>
                <a:ea typeface="+mn-ea"/>
                <a:cs typeface="Arial"/>
                <a:sym typeface="Arial"/>
              </a:rPr>
              <a:t>Job postings, Salary guides and surveys</a:t>
            </a:r>
            <a:endParaRPr kumimoji="0" lang="en-US" sz="900" b="0" i="0" u="none" strike="noStrike" kern="1200" cap="none" spc="0" normalizeH="0" baseline="0" noProof="0">
              <a:ln>
                <a:noFill/>
              </a:ln>
              <a:solidFill>
                <a:schemeClr val="tx1"/>
              </a:solidFill>
              <a:effectLst/>
              <a:uLnTx/>
              <a:uFillTx/>
              <a:latin typeface="+mn-lt"/>
              <a:ea typeface="+mn-ea"/>
              <a:cs typeface="Arial"/>
              <a:sym typeface="Arial"/>
            </a:endParaRPr>
          </a:p>
        </p:txBody>
      </p:sp>
      <p:sp>
        <p:nvSpPr>
          <p:cNvPr id="7" name="Text Placeholder 6">
            <a:extLst>
              <a:ext uri="{FF2B5EF4-FFF2-40B4-BE49-F238E27FC236}">
                <a16:creationId xmlns:a16="http://schemas.microsoft.com/office/drawing/2014/main" id="{1323D72F-278B-ABA3-DCCF-49DC8B9BFB34}"/>
              </a:ext>
            </a:extLst>
          </p:cNvPr>
          <p:cNvSpPr txBox="1">
            <a:spLocks/>
          </p:cNvSpPr>
          <p:nvPr/>
        </p:nvSpPr>
        <p:spPr>
          <a:xfrm>
            <a:off x="754717" y="4898385"/>
            <a:ext cx="10663349" cy="1096804"/>
          </a:xfrm>
          <a:prstGeom prst="rect">
            <a:avLst/>
          </a:prstGeom>
        </p:spPr>
        <p:txBody>
          <a:bodyPr lIns="0" tIns="0" rIns="0" bIns="0"/>
          <a:lstStyle>
            <a:lvl1pPr marL="0" indent="0" algn="l" defTabSz="914400" rtl="0" eaLnBrk="1" latinLnBrk="0" hangingPunct="1">
              <a:lnSpc>
                <a:spcPct val="90000"/>
              </a:lnSpc>
              <a:spcBef>
                <a:spcPts val="0"/>
              </a:spcBef>
              <a:spcAft>
                <a:spcPts val="1200"/>
              </a:spcAft>
              <a:buClr>
                <a:schemeClr val="tx2"/>
              </a:buClr>
              <a:buSzPct val="90000"/>
              <a:buFont typeface="Wingdings" panose="05000000000000000000" pitchFamily="2" charset="2"/>
              <a:buNone/>
              <a:defRPr sz="800" kern="1200">
                <a:solidFill>
                  <a:schemeClr val="tx1"/>
                </a:solidFill>
                <a:latin typeface="+mn-lt"/>
                <a:ea typeface="+mn-ea"/>
                <a:cs typeface="+mn-cs"/>
              </a:defRPr>
            </a:lvl1pPr>
            <a:lvl2pPr marL="4572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2pPr>
            <a:lvl3pPr marL="9144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3pPr>
            <a:lvl4pPr marL="13716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4pPr>
            <a:lvl5pPr marL="18288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Inter Black" panose="02000503000000020004"/>
                <a:ea typeface="+mn-ea"/>
                <a:cs typeface="Arial" panose="020B0604020202020204" pitchFamily="34" charset="0"/>
              </a:rPr>
              <a:t>.</a:t>
            </a:r>
          </a:p>
        </p:txBody>
      </p:sp>
      <p:graphicFrame>
        <p:nvGraphicFramePr>
          <p:cNvPr id="4" name="Table 3">
            <a:extLst>
              <a:ext uri="{FF2B5EF4-FFF2-40B4-BE49-F238E27FC236}">
                <a16:creationId xmlns:a16="http://schemas.microsoft.com/office/drawing/2014/main" id="{AB47502E-4515-9359-C185-3CEC351CFFD7}"/>
              </a:ext>
            </a:extLst>
          </p:cNvPr>
          <p:cNvGraphicFramePr>
            <a:graphicFrameLocks noGrp="1"/>
          </p:cNvGraphicFramePr>
          <p:nvPr>
            <p:extLst>
              <p:ext uri="{D42A27DB-BD31-4B8C-83A1-F6EECF244321}">
                <p14:modId xmlns:p14="http://schemas.microsoft.com/office/powerpoint/2010/main" val="3980845867"/>
              </p:ext>
            </p:extLst>
          </p:nvPr>
        </p:nvGraphicFramePr>
        <p:xfrm>
          <a:off x="754717" y="1087192"/>
          <a:ext cx="10877302" cy="4282250"/>
        </p:xfrm>
        <a:graphic>
          <a:graphicData uri="http://schemas.openxmlformats.org/drawingml/2006/table">
            <a:tbl>
              <a:tblPr/>
              <a:tblGrid>
                <a:gridCol w="1823799">
                  <a:extLst>
                    <a:ext uri="{9D8B030D-6E8A-4147-A177-3AD203B41FA5}">
                      <a16:colId xmlns:a16="http://schemas.microsoft.com/office/drawing/2014/main" val="1182465344"/>
                    </a:ext>
                  </a:extLst>
                </a:gridCol>
                <a:gridCol w="1693093">
                  <a:extLst>
                    <a:ext uri="{9D8B030D-6E8A-4147-A177-3AD203B41FA5}">
                      <a16:colId xmlns:a16="http://schemas.microsoft.com/office/drawing/2014/main" val="786741323"/>
                    </a:ext>
                  </a:extLst>
                </a:gridCol>
                <a:gridCol w="1324742">
                  <a:extLst>
                    <a:ext uri="{9D8B030D-6E8A-4147-A177-3AD203B41FA5}">
                      <a16:colId xmlns:a16="http://schemas.microsoft.com/office/drawing/2014/main" val="491201095"/>
                    </a:ext>
                  </a:extLst>
                </a:gridCol>
                <a:gridCol w="1508917">
                  <a:extLst>
                    <a:ext uri="{9D8B030D-6E8A-4147-A177-3AD203B41FA5}">
                      <a16:colId xmlns:a16="http://schemas.microsoft.com/office/drawing/2014/main" val="3972185498"/>
                    </a:ext>
                  </a:extLst>
                </a:gridCol>
                <a:gridCol w="1714953">
                  <a:extLst>
                    <a:ext uri="{9D8B030D-6E8A-4147-A177-3AD203B41FA5}">
                      <a16:colId xmlns:a16="http://schemas.microsoft.com/office/drawing/2014/main" val="3629226706"/>
                    </a:ext>
                  </a:extLst>
                </a:gridCol>
                <a:gridCol w="1302881">
                  <a:extLst>
                    <a:ext uri="{9D8B030D-6E8A-4147-A177-3AD203B41FA5}">
                      <a16:colId xmlns:a16="http://schemas.microsoft.com/office/drawing/2014/main" val="20001"/>
                    </a:ext>
                  </a:extLst>
                </a:gridCol>
                <a:gridCol w="1508917">
                  <a:extLst>
                    <a:ext uri="{9D8B030D-6E8A-4147-A177-3AD203B41FA5}">
                      <a16:colId xmlns:a16="http://schemas.microsoft.com/office/drawing/2014/main" val="3294317954"/>
                    </a:ext>
                  </a:extLst>
                </a:gridCol>
              </a:tblGrid>
              <a:tr h="525018">
                <a:tc rowSpan="2">
                  <a:txBody>
                    <a:bodyPr/>
                    <a:lstStyle/>
                    <a:p>
                      <a:pPr marL="53975" marR="0" lvl="0" indent="0" algn="l" defTabSz="914354" rtl="0" eaLnBrk="1" fontAlgn="b" latinLnBrk="0" hangingPunct="1">
                        <a:lnSpc>
                          <a:spcPct val="100000"/>
                        </a:lnSpc>
                        <a:spcBef>
                          <a:spcPts val="0"/>
                        </a:spcBef>
                        <a:spcAft>
                          <a:spcPts val="0"/>
                        </a:spcAft>
                        <a:buClrTx/>
                        <a:buSzTx/>
                        <a:buFontTx/>
                        <a:buNone/>
                        <a:tabLst/>
                        <a:defRPr/>
                      </a:pPr>
                      <a:r>
                        <a:rPr lang="en-US" sz="1400" b="1" i="0" u="none" strike="noStrike">
                          <a:solidFill>
                            <a:schemeClr val="bg1"/>
                          </a:solidFill>
                          <a:effectLst/>
                          <a:latin typeface="+mn-lt"/>
                          <a:cs typeface="Arial" panose="020B0604020202020204" pitchFamily="34" charset="0"/>
                        </a:rPr>
                        <a:t>Focus Location</a:t>
                      </a:r>
                    </a:p>
                  </a:txBody>
                  <a:tcPr marT="91440" marB="9144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gridSpan="3">
                  <a:txBody>
                    <a:bodyPr/>
                    <a:lstStyle/>
                    <a:p>
                      <a:pPr marL="53975" indent="0" algn="ctr" rtl="0" fontAlgn="b"/>
                      <a:r>
                        <a:rPr lang="en-US" sz="1200" b="1" i="0" u="none" strike="noStrike" kern="1200">
                          <a:solidFill>
                            <a:schemeClr val="bg1"/>
                          </a:solidFill>
                          <a:effectLst/>
                          <a:latin typeface="+mn-lt"/>
                          <a:ea typeface="+mn-ea"/>
                          <a:cs typeface="+mn-cs"/>
                        </a:rPr>
                        <a:t>In-Store Retail Management (Director, Retail)</a:t>
                      </a:r>
                    </a:p>
                  </a:txBody>
                  <a:tcPr marT="91440" marB="9144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marL="53975" indent="0" algn="l" rtl="0" fontAlgn="b"/>
                      <a:endParaRPr lang="en-US" sz="1100" b="1" i="0" u="none" strike="noStrike">
                        <a:solidFill>
                          <a:srgbClr val="00529B"/>
                        </a:solidFill>
                        <a:effectLst/>
                        <a:latin typeface="Arial" panose="020B0604020202020204" pitchFamily="34" charset="0"/>
                        <a:cs typeface="Arial" panose="020B0604020202020204" pitchFamily="34" charset="0"/>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529B"/>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53975" indent="0" algn="l" rtl="0" fontAlgn="b"/>
                      <a:endParaRPr lang="en-US" sz="1100" b="1" i="0" u="none" strike="noStrike">
                        <a:solidFill>
                          <a:srgbClr val="00529B"/>
                        </a:solidFill>
                        <a:effectLst/>
                        <a:latin typeface="Arial" panose="020B0604020202020204" pitchFamily="34" charset="0"/>
                        <a:cs typeface="Arial" panose="020B0604020202020204" pitchFamily="34" charset="0"/>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529B"/>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53975" indent="0" algn="ctr" rtl="0" fontAlgn="b"/>
                      <a:r>
                        <a:rPr lang="en-US" sz="1200" b="1" i="0" u="none" strike="noStrike" kern="1200">
                          <a:solidFill>
                            <a:schemeClr val="bg1"/>
                          </a:solidFill>
                          <a:effectLst/>
                          <a:latin typeface="+mn-lt"/>
                          <a:ea typeface="+mn-ea"/>
                          <a:cs typeface="+mn-cs"/>
                        </a:rPr>
                        <a:t>Brand Manager</a:t>
                      </a:r>
                    </a:p>
                  </a:txBody>
                  <a:tcPr marT="91440" marB="91440"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marL="53975" indent="0" algn="l" rtl="0" fontAlgn="b"/>
                      <a:endParaRPr lang="en-US" sz="1100" b="1" i="0" u="none" strike="noStrike">
                        <a:solidFill>
                          <a:srgbClr val="00529B"/>
                        </a:solidFill>
                        <a:effectLst/>
                        <a:latin typeface="Arial" panose="020B0604020202020204" pitchFamily="34" charset="0"/>
                        <a:cs typeface="Arial" panose="020B0604020202020204" pitchFamily="34" charset="0"/>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529B"/>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53975" indent="0" algn="l" rtl="0" fontAlgn="b"/>
                      <a:endParaRPr lang="en-US" sz="1100" b="1" i="0" u="none" strike="noStrike">
                        <a:solidFill>
                          <a:srgbClr val="00529B"/>
                        </a:solidFill>
                        <a:effectLst/>
                        <a:latin typeface="Arial" panose="020B0604020202020204" pitchFamily="34" charset="0"/>
                        <a:cs typeface="Arial" panose="020B0604020202020204" pitchFamily="34" charset="0"/>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529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807720">
                <a:tc vMerge="1">
                  <a:txBody>
                    <a:bodyPr/>
                    <a:lstStyle/>
                    <a:p>
                      <a:pPr marL="53975" marR="0" lvl="0" indent="0" algn="l" defTabSz="914354" rtl="0" eaLnBrk="1" fontAlgn="b" latinLnBrk="0" hangingPunct="1">
                        <a:lnSpc>
                          <a:spcPct val="100000"/>
                        </a:lnSpc>
                        <a:spcBef>
                          <a:spcPts val="0"/>
                        </a:spcBef>
                        <a:spcAft>
                          <a:spcPts val="0"/>
                        </a:spcAft>
                        <a:buClrTx/>
                        <a:buSzTx/>
                        <a:buFontTx/>
                        <a:buNone/>
                        <a:tabLst/>
                        <a:defRPr/>
                      </a:pPr>
                      <a:endParaRPr lang="en-US" sz="1100" b="1" i="0" u="none" strike="noStrike">
                        <a:solidFill>
                          <a:srgbClr val="002856"/>
                        </a:solidFill>
                        <a:effectLst/>
                        <a:latin typeface="Arial" panose="020B0604020202020204" pitchFamily="34" charset="0"/>
                        <a:cs typeface="Arial" panose="020B0604020202020204" pitchFamily="34" charset="0"/>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53975" indent="0" algn="ctr" rtl="0" fontAlgn="b"/>
                      <a:r>
                        <a:rPr lang="en-US" sz="1400" b="1" i="0" u="none" strike="noStrike">
                          <a:solidFill>
                            <a:schemeClr val="tx1"/>
                          </a:solidFill>
                          <a:effectLst/>
                          <a:latin typeface="+mn-lt"/>
                          <a:cs typeface="Arial" panose="020B0604020202020204" pitchFamily="34" charset="0"/>
                        </a:rPr>
                        <a:t>Less than 3 years</a:t>
                      </a:r>
                    </a:p>
                  </a:txBody>
                  <a:tcPr marT="91440" marB="91440" anchor="ctr">
                    <a:lnL w="1905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CDCFFF"/>
                    </a:solidFill>
                  </a:tcPr>
                </a:tc>
                <a:tc>
                  <a:txBody>
                    <a:bodyPr/>
                    <a:lstStyle/>
                    <a:p>
                      <a:pPr marL="53975" indent="0" algn="ctr" rtl="0" fontAlgn="b"/>
                      <a:r>
                        <a:rPr lang="en-US" sz="1400" b="1" i="0" u="none" strike="noStrike">
                          <a:solidFill>
                            <a:schemeClr val="tx1"/>
                          </a:solidFill>
                          <a:effectLst/>
                          <a:latin typeface="+mn-lt"/>
                          <a:cs typeface="Arial" panose="020B0604020202020204" pitchFamily="34" charset="0"/>
                        </a:rPr>
                        <a:t>3-7 years</a:t>
                      </a:r>
                    </a:p>
                  </a:txBody>
                  <a:tcPr marT="91440" marB="9144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CDCFFF"/>
                    </a:solidFill>
                  </a:tcPr>
                </a:tc>
                <a:tc>
                  <a:txBody>
                    <a:bodyPr/>
                    <a:lstStyle/>
                    <a:p>
                      <a:pPr marL="53975" indent="0" algn="ctr" rtl="0" fontAlgn="b"/>
                      <a:r>
                        <a:rPr lang="en-US" sz="1400" b="1" i="0" u="none" strike="noStrike">
                          <a:solidFill>
                            <a:schemeClr val="tx1"/>
                          </a:solidFill>
                          <a:effectLst/>
                          <a:latin typeface="+mn-lt"/>
                          <a:cs typeface="Arial" panose="020B0604020202020204" pitchFamily="34" charset="0"/>
                        </a:rPr>
                        <a:t>8+ years</a:t>
                      </a:r>
                    </a:p>
                  </a:txBody>
                  <a:tcPr marT="91440" marB="9144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CDCFFF"/>
                    </a:solidFill>
                  </a:tcPr>
                </a:tc>
                <a:tc>
                  <a:txBody>
                    <a:bodyPr/>
                    <a:lstStyle/>
                    <a:p>
                      <a:pPr marL="53975" indent="0" algn="ctr" rtl="0" fontAlgn="b"/>
                      <a:r>
                        <a:rPr lang="en-US" sz="1400" b="1" i="0" u="none" strike="noStrike">
                          <a:solidFill>
                            <a:schemeClr val="tx1"/>
                          </a:solidFill>
                          <a:effectLst/>
                          <a:latin typeface="+mn-lt"/>
                          <a:cs typeface="Arial" panose="020B0604020202020204" pitchFamily="34" charset="0"/>
                        </a:rPr>
                        <a:t>Less than 3 years</a:t>
                      </a:r>
                    </a:p>
                  </a:txBody>
                  <a:tcPr marT="91440" marB="9144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CDCFFF"/>
                    </a:solidFill>
                  </a:tcPr>
                </a:tc>
                <a:tc>
                  <a:txBody>
                    <a:bodyPr/>
                    <a:lstStyle/>
                    <a:p>
                      <a:pPr marL="53975" indent="0" algn="ctr" rtl="0" fontAlgn="b"/>
                      <a:r>
                        <a:rPr lang="en-US" sz="1400" b="1" i="0" u="none" strike="noStrike">
                          <a:solidFill>
                            <a:schemeClr val="tx1"/>
                          </a:solidFill>
                          <a:effectLst/>
                          <a:latin typeface="+mn-lt"/>
                          <a:cs typeface="Arial" panose="020B0604020202020204" pitchFamily="34" charset="0"/>
                        </a:rPr>
                        <a:t>3-7 years</a:t>
                      </a:r>
                    </a:p>
                  </a:txBody>
                  <a:tcPr marT="91440" marB="9144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CDCFFF"/>
                    </a:solidFill>
                  </a:tcPr>
                </a:tc>
                <a:tc>
                  <a:txBody>
                    <a:bodyPr/>
                    <a:lstStyle/>
                    <a:p>
                      <a:pPr marL="53975" indent="0" algn="ctr" rtl="0" fontAlgn="b"/>
                      <a:r>
                        <a:rPr lang="en-US" sz="1400" b="1" i="0" u="none" strike="noStrike">
                          <a:solidFill>
                            <a:schemeClr val="tx1"/>
                          </a:solidFill>
                          <a:effectLst/>
                          <a:latin typeface="+mn-lt"/>
                          <a:cs typeface="Arial" panose="020B0604020202020204" pitchFamily="34" charset="0"/>
                        </a:rPr>
                        <a:t>8+ years</a:t>
                      </a:r>
                    </a:p>
                  </a:txBody>
                  <a:tcPr marT="91440" marB="9144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CDCFFF"/>
                    </a:solidFill>
                  </a:tcPr>
                </a:tc>
                <a:extLst>
                  <a:ext uri="{0D108BD9-81ED-4DB2-BD59-A6C34878D82A}">
                    <a16:rowId xmlns:a16="http://schemas.microsoft.com/office/drawing/2014/main" val="1445797214"/>
                  </a:ext>
                </a:extLst>
              </a:tr>
              <a:tr h="623892">
                <a:tc>
                  <a:txBody>
                    <a:bodyPr/>
                    <a:lstStyle/>
                    <a:p>
                      <a:pPr marL="0" algn="l" rtl="0" eaLnBrk="1" fontAlgn="base" latinLnBrk="0" hangingPunct="1">
                        <a:lnSpc>
                          <a:spcPts val="1350"/>
                        </a:lnSpc>
                        <a:buNone/>
                      </a:pPr>
                      <a:r>
                        <a:rPr lang="en-US" sz="1200" b="1" i="0" u="none" strike="noStrike" kern="1200">
                          <a:solidFill>
                            <a:srgbClr val="000000"/>
                          </a:solidFill>
                          <a:effectLst/>
                          <a:latin typeface="Inter" panose="02000503000000020004" pitchFamily="2" charset="0"/>
                        </a:rPr>
                        <a:t>New York-Newark-Jersey City</a:t>
                      </a:r>
                      <a:r>
                        <a:rPr lang="en-US" sz="1200" b="0" i="0" u="none" strike="noStrike" kern="1200">
                          <a:solidFill>
                            <a:srgbClr val="000000"/>
                          </a:solidFill>
                          <a:effectLst/>
                          <a:latin typeface="Inter" panose="02000503000000020004" pitchFamily="2" charset="0"/>
                        </a:rPr>
                        <a:t>​</a:t>
                      </a:r>
                      <a:endParaRPr lang="en-US" sz="1800" b="0" i="0" u="none" strike="noStrike">
                        <a:effectLst/>
                        <a:latin typeface="Arial" panose="020B0604020202020204" pitchFamily="34" charset="0"/>
                      </a:endParaRPr>
                    </a:p>
                  </a:txBody>
                  <a:tcPr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$12,000</a:t>
                      </a:r>
                    </a:p>
                  </a:txBody>
                  <a:tcPr marL="6350" marR="6350" marT="6350" marB="0" anchor="ctr">
                    <a:lnL w="1905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$16,100</a:t>
                      </a:r>
                    </a:p>
                  </a:txBody>
                  <a:tcPr marL="6350" marR="6350" marT="6350" marB="0" anchor="ctr">
                    <a:lnL w="12700" cap="flat" cmpd="sng" algn="ctr">
                      <a:solidFill>
                        <a:schemeClr val="bg1">
                          <a:lumMod val="95000"/>
                        </a:schemeClr>
                      </a:solidFill>
                      <a:prstDash val="sysDot"/>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$19,600</a:t>
                      </a:r>
                    </a:p>
                  </a:txBody>
                  <a:tcPr marL="6350" marR="6350" marT="6350" marB="0" anchor="ctr">
                    <a:lnL w="12700" cap="flat" cmpd="sng" algn="ctr">
                      <a:solidFill>
                        <a:schemeClr val="bg1">
                          <a:lumMod val="95000"/>
                        </a:schemeClr>
                      </a:solidFill>
                      <a:prstDash val="sysDot"/>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$29,100</a:t>
                      </a:r>
                    </a:p>
                  </a:txBody>
                  <a:tcPr marL="6350" marR="6350" marT="6350" marB="0" anchor="ctr">
                    <a:lnL w="12700" cap="flat" cmpd="sng" algn="ctr">
                      <a:solidFill>
                        <a:schemeClr val="bg1">
                          <a:lumMod val="95000"/>
                        </a:schemeClr>
                      </a:solidFill>
                      <a:prstDash val="sysDot"/>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$41,700</a:t>
                      </a:r>
                    </a:p>
                  </a:txBody>
                  <a:tcPr marL="6350" marR="6350" marT="6350" marB="0" anchor="ctr">
                    <a:lnL w="12700" cap="flat" cmpd="sng" algn="ctr">
                      <a:solidFill>
                        <a:schemeClr val="bg1">
                          <a:lumMod val="95000"/>
                        </a:schemeClr>
                      </a:solidFill>
                      <a:prstDash val="sysDot"/>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$52,300</a:t>
                      </a:r>
                    </a:p>
                  </a:txBody>
                  <a:tcPr marL="6350" marR="6350" marT="6350" marB="0" anchor="ctr">
                    <a:lnL w="12700" cap="flat" cmpd="sng" algn="ctr">
                      <a:solidFill>
                        <a:schemeClr val="bg1">
                          <a:lumMod val="95000"/>
                        </a:schemeClr>
                      </a:solidFill>
                      <a:prstDash val="sysDot"/>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38918">
                <a:tc>
                  <a:txBody>
                    <a:bodyPr/>
                    <a:lstStyle/>
                    <a:p>
                      <a:pPr marL="0" algn="l" rtl="0" eaLnBrk="1" fontAlgn="base" latinLnBrk="0" hangingPunct="1">
                        <a:lnSpc>
                          <a:spcPts val="1350"/>
                        </a:lnSpc>
                        <a:buNone/>
                      </a:pPr>
                      <a:r>
                        <a:rPr lang="en-US" sz="1200" b="1" i="0" u="none" strike="noStrike" kern="1200">
                          <a:solidFill>
                            <a:srgbClr val="000000"/>
                          </a:solidFill>
                          <a:effectLst/>
                          <a:latin typeface="Inter" panose="02000503000000020004" pitchFamily="2" charset="0"/>
                        </a:rPr>
                        <a:t>Seattle-Tacoma-Bellevue</a:t>
                      </a:r>
                      <a:r>
                        <a:rPr lang="en-US" sz="1200" b="0" i="0" u="none" strike="noStrike" kern="1200">
                          <a:solidFill>
                            <a:srgbClr val="000000"/>
                          </a:solidFill>
                          <a:effectLst/>
                          <a:latin typeface="Inter" panose="02000503000000020004" pitchFamily="2" charset="0"/>
                        </a:rPr>
                        <a:t>​</a:t>
                      </a:r>
                      <a:endParaRPr lang="en-US" sz="1800" b="0" i="0" u="none" strike="noStrike">
                        <a:effectLst/>
                        <a:latin typeface="Arial" panose="020B0604020202020204" pitchFamily="34" charset="0"/>
                      </a:endParaRPr>
                    </a:p>
                  </a:txBody>
                  <a:tcPr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$4,500</a:t>
                      </a:r>
                    </a:p>
                  </a:txBody>
                  <a:tcPr marL="6350" marR="6350" marT="6350" marB="0" anchor="ctr">
                    <a:lnL w="1905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ysDot"/>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$6,000</a:t>
                      </a:r>
                    </a:p>
                  </a:txBody>
                  <a:tcPr marL="6350" marR="6350" marT="6350" marB="0" anchor="ctr">
                    <a:lnL w="12700" cap="flat" cmpd="sng" algn="ctr">
                      <a:solidFill>
                        <a:schemeClr val="bg1">
                          <a:lumMod val="95000"/>
                        </a:schemeClr>
                      </a:solidFill>
                      <a:prstDash val="sysDot"/>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ysDot"/>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$7,300</a:t>
                      </a:r>
                    </a:p>
                  </a:txBody>
                  <a:tcPr marL="6350" marR="6350" marT="6350" marB="0" anchor="ctr">
                    <a:lnL w="12700" cap="flat" cmpd="sng" algn="ctr">
                      <a:solidFill>
                        <a:schemeClr val="bg1">
                          <a:lumMod val="95000"/>
                        </a:schemeClr>
                      </a:solidFill>
                      <a:prstDash val="sysDot"/>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ysDot"/>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$12,100</a:t>
                      </a:r>
                    </a:p>
                  </a:txBody>
                  <a:tcPr marL="6350" marR="6350" marT="6350" marB="0" anchor="ctr">
                    <a:lnL w="12700" cap="flat" cmpd="sng" algn="ctr">
                      <a:solidFill>
                        <a:schemeClr val="bg1">
                          <a:lumMod val="95000"/>
                        </a:schemeClr>
                      </a:solidFill>
                      <a:prstDash val="sysDot"/>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ysDot"/>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$17,300</a:t>
                      </a:r>
                    </a:p>
                  </a:txBody>
                  <a:tcPr marL="6350" marR="6350" marT="6350" marB="0" anchor="ctr">
                    <a:lnL w="12700" cap="flat" cmpd="sng" algn="ctr">
                      <a:solidFill>
                        <a:schemeClr val="bg1">
                          <a:lumMod val="95000"/>
                        </a:schemeClr>
                      </a:solidFill>
                      <a:prstDash val="sysDot"/>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ysDot"/>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$21,700</a:t>
                      </a:r>
                    </a:p>
                  </a:txBody>
                  <a:tcPr marL="6350" marR="6350" marT="6350" marB="0" anchor="ctr">
                    <a:lnL w="12700" cap="flat" cmpd="sng" algn="ctr">
                      <a:solidFill>
                        <a:schemeClr val="bg1">
                          <a:lumMod val="95000"/>
                        </a:schemeClr>
                      </a:solidFill>
                      <a:prstDash val="sysDot"/>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ysDot"/>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23892">
                <a:tc>
                  <a:txBody>
                    <a:bodyPr/>
                    <a:lstStyle/>
                    <a:p>
                      <a:pPr marL="0" algn="l" rtl="0" eaLnBrk="1" fontAlgn="base" latinLnBrk="0" hangingPunct="1">
                        <a:lnSpc>
                          <a:spcPts val="1350"/>
                        </a:lnSpc>
                        <a:buNone/>
                      </a:pPr>
                      <a:r>
                        <a:rPr lang="en-US" sz="1200" b="1" i="0" u="none" strike="noStrike" kern="1200">
                          <a:solidFill>
                            <a:srgbClr val="000000"/>
                          </a:solidFill>
                          <a:effectLst/>
                          <a:latin typeface="Inter" panose="02000503000000020004" pitchFamily="2" charset="0"/>
                        </a:rPr>
                        <a:t>Minneapolis-St. Paul-Bloomington</a:t>
                      </a:r>
                      <a:r>
                        <a:rPr lang="en-US" sz="1200" b="0" i="0" u="none" strike="noStrike" kern="1200">
                          <a:solidFill>
                            <a:srgbClr val="000000"/>
                          </a:solidFill>
                          <a:effectLst/>
                          <a:latin typeface="Inter" panose="02000503000000020004" pitchFamily="2" charset="0"/>
                        </a:rPr>
                        <a:t>​</a:t>
                      </a:r>
                      <a:endParaRPr lang="en-US" sz="1800" b="0" i="0" u="none" strike="noStrike">
                        <a:effectLst/>
                        <a:latin typeface="Arial" panose="020B0604020202020204" pitchFamily="34" charset="0"/>
                      </a:endParaRPr>
                    </a:p>
                  </a:txBody>
                  <a:tcPr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$12,000</a:t>
                      </a:r>
                    </a:p>
                  </a:txBody>
                  <a:tcPr marL="6350" marR="6350" marT="6350" marB="0" anchor="ctr">
                    <a:lnL w="1905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ysDot"/>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$16,100</a:t>
                      </a:r>
                    </a:p>
                  </a:txBody>
                  <a:tcPr marL="6350" marR="6350" marT="6350" marB="0" anchor="ctr">
                    <a:lnL w="12700" cap="flat" cmpd="sng" algn="ctr">
                      <a:solidFill>
                        <a:schemeClr val="bg1">
                          <a:lumMod val="95000"/>
                        </a:schemeClr>
                      </a:solidFill>
                      <a:prstDash val="sysDot"/>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ysDot"/>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$19,600</a:t>
                      </a:r>
                    </a:p>
                  </a:txBody>
                  <a:tcPr marL="6350" marR="6350" marT="6350" marB="0" anchor="ctr">
                    <a:lnL w="12700" cap="flat" cmpd="sng" algn="ctr">
                      <a:solidFill>
                        <a:schemeClr val="bg1">
                          <a:lumMod val="95000"/>
                        </a:schemeClr>
                      </a:solidFill>
                      <a:prstDash val="sysDot"/>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ysDot"/>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$29,100</a:t>
                      </a:r>
                    </a:p>
                  </a:txBody>
                  <a:tcPr marL="6350" marR="6350" marT="6350" marB="0" anchor="ctr">
                    <a:lnL w="12700" cap="flat" cmpd="sng" algn="ctr">
                      <a:solidFill>
                        <a:schemeClr val="bg1">
                          <a:lumMod val="95000"/>
                        </a:schemeClr>
                      </a:solidFill>
                      <a:prstDash val="sysDot"/>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ysDot"/>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$41,700</a:t>
                      </a:r>
                    </a:p>
                  </a:txBody>
                  <a:tcPr marL="6350" marR="6350" marT="6350" marB="0" anchor="ctr">
                    <a:lnL w="12700" cap="flat" cmpd="sng" algn="ctr">
                      <a:solidFill>
                        <a:schemeClr val="bg1">
                          <a:lumMod val="95000"/>
                        </a:schemeClr>
                      </a:solidFill>
                      <a:prstDash val="sysDot"/>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ysDot"/>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$52,300</a:t>
                      </a:r>
                    </a:p>
                  </a:txBody>
                  <a:tcPr marL="6350" marR="6350" marT="6350" marB="0" anchor="ctr">
                    <a:lnL w="12700" cap="flat" cmpd="sng" algn="ctr">
                      <a:solidFill>
                        <a:schemeClr val="bg1">
                          <a:lumMod val="95000"/>
                        </a:schemeClr>
                      </a:solidFill>
                      <a:prstDash val="sysDot"/>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ysDot"/>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1628315"/>
                  </a:ext>
                </a:extLst>
              </a:tr>
              <a:tr h="538918">
                <a:tc>
                  <a:txBody>
                    <a:bodyPr/>
                    <a:lstStyle/>
                    <a:p>
                      <a:pPr marL="0" algn="l" rtl="0" eaLnBrk="1" fontAlgn="base" latinLnBrk="0" hangingPunct="1">
                        <a:lnSpc>
                          <a:spcPts val="1350"/>
                        </a:lnSpc>
                        <a:buNone/>
                      </a:pPr>
                      <a:r>
                        <a:rPr lang="en-US" sz="1200" b="1" i="0" u="none" strike="noStrike" kern="1200">
                          <a:solidFill>
                            <a:srgbClr val="000000"/>
                          </a:solidFill>
                          <a:effectLst/>
                          <a:latin typeface="Inter" panose="02000503000000020004" pitchFamily="2" charset="0"/>
                        </a:rPr>
                        <a:t>Cincinnati</a:t>
                      </a:r>
                      <a:r>
                        <a:rPr lang="en-US" sz="1200" b="0" i="0" u="none" strike="noStrike" kern="1200">
                          <a:solidFill>
                            <a:srgbClr val="000000"/>
                          </a:solidFill>
                          <a:effectLst/>
                          <a:latin typeface="Inter" panose="02000503000000020004" pitchFamily="2" charset="0"/>
                        </a:rPr>
                        <a:t>​</a:t>
                      </a:r>
                      <a:endParaRPr lang="en-US" sz="1800" b="0" i="0" u="none" strike="noStrike">
                        <a:effectLst/>
                        <a:latin typeface="Arial" panose="020B0604020202020204" pitchFamily="34" charset="0"/>
                      </a:endParaRPr>
                    </a:p>
                  </a:txBody>
                  <a:tcPr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$4,500</a:t>
                      </a:r>
                    </a:p>
                  </a:txBody>
                  <a:tcPr marL="6350" marR="6350" marT="6350" marB="0" anchor="ctr">
                    <a:lnL w="1905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ysDot"/>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$6,000</a:t>
                      </a:r>
                    </a:p>
                  </a:txBody>
                  <a:tcPr marL="6350" marR="6350" marT="6350" marB="0" anchor="ctr">
                    <a:lnL w="12700" cap="flat" cmpd="sng" algn="ctr">
                      <a:solidFill>
                        <a:schemeClr val="bg1">
                          <a:lumMod val="95000"/>
                        </a:schemeClr>
                      </a:solidFill>
                      <a:prstDash val="sysDot"/>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ysDot"/>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$7,300</a:t>
                      </a:r>
                    </a:p>
                  </a:txBody>
                  <a:tcPr marL="6350" marR="6350" marT="6350" marB="0" anchor="ctr">
                    <a:lnL w="12700" cap="flat" cmpd="sng" algn="ctr">
                      <a:solidFill>
                        <a:schemeClr val="bg1">
                          <a:lumMod val="95000"/>
                        </a:schemeClr>
                      </a:solidFill>
                      <a:prstDash val="sysDot"/>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ysDot"/>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$12,100</a:t>
                      </a:r>
                    </a:p>
                  </a:txBody>
                  <a:tcPr marL="6350" marR="6350" marT="6350" marB="0" anchor="ctr">
                    <a:lnL w="12700" cap="flat" cmpd="sng" algn="ctr">
                      <a:solidFill>
                        <a:schemeClr val="bg1">
                          <a:lumMod val="95000"/>
                        </a:schemeClr>
                      </a:solidFill>
                      <a:prstDash val="sysDot"/>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ysDot"/>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$17,300</a:t>
                      </a:r>
                    </a:p>
                  </a:txBody>
                  <a:tcPr marL="6350" marR="6350" marT="6350" marB="0" anchor="ctr">
                    <a:lnL w="12700" cap="flat" cmpd="sng" algn="ctr">
                      <a:solidFill>
                        <a:schemeClr val="bg1">
                          <a:lumMod val="95000"/>
                        </a:schemeClr>
                      </a:solidFill>
                      <a:prstDash val="sysDot"/>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ysDot"/>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$21,700</a:t>
                      </a:r>
                    </a:p>
                  </a:txBody>
                  <a:tcPr marL="6350" marR="6350" marT="6350" marB="0" anchor="ctr">
                    <a:lnL w="12700" cap="flat" cmpd="sng" algn="ctr">
                      <a:solidFill>
                        <a:schemeClr val="bg1">
                          <a:lumMod val="95000"/>
                        </a:schemeClr>
                      </a:solidFill>
                      <a:prstDash val="sysDot"/>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ysDot"/>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2587573"/>
                  </a:ext>
                </a:extLst>
              </a:tr>
              <a:tr h="623892">
                <a:tc>
                  <a:txBody>
                    <a:bodyPr/>
                    <a:lstStyle/>
                    <a:p>
                      <a:pPr marL="0" algn="l" rtl="0" eaLnBrk="1" fontAlgn="base" latinLnBrk="0" hangingPunct="1">
                        <a:lnSpc>
                          <a:spcPts val="1350"/>
                        </a:lnSpc>
                        <a:buNone/>
                      </a:pPr>
                      <a:r>
                        <a:rPr lang="en-US" sz="1200" b="1" i="0" u="none" strike="noStrike" kern="1200">
                          <a:solidFill>
                            <a:srgbClr val="000000"/>
                          </a:solidFill>
                          <a:effectLst/>
                          <a:latin typeface="Inter" panose="02000503000000020004" pitchFamily="2" charset="0"/>
                        </a:rPr>
                        <a:t>Fayetteville-Springdale-Rogers</a:t>
                      </a:r>
                      <a:r>
                        <a:rPr lang="en-US" sz="1200" b="0" i="0" u="none" strike="noStrike" kern="1200">
                          <a:solidFill>
                            <a:srgbClr val="000000"/>
                          </a:solidFill>
                          <a:effectLst/>
                          <a:latin typeface="Inter" panose="02000503000000020004" pitchFamily="2" charset="0"/>
                        </a:rPr>
                        <a:t>​</a:t>
                      </a:r>
                      <a:endParaRPr lang="en-US" sz="1800" b="0" i="0" u="none" strike="noStrike">
                        <a:effectLst/>
                        <a:latin typeface="Arial" panose="020B0604020202020204" pitchFamily="34" charset="0"/>
                      </a:endParaRPr>
                    </a:p>
                  </a:txBody>
                  <a:tcPr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$12,000</a:t>
                      </a:r>
                    </a:p>
                  </a:txBody>
                  <a:tcPr marL="6350" marR="6350" marT="6350" marB="0" anchor="ctr">
                    <a:lnL w="1905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ysDot"/>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$16,100</a:t>
                      </a:r>
                    </a:p>
                  </a:txBody>
                  <a:tcPr marL="6350" marR="6350" marT="6350" marB="0" anchor="ctr">
                    <a:lnL w="12700" cap="flat" cmpd="sng" algn="ctr">
                      <a:solidFill>
                        <a:schemeClr val="bg1">
                          <a:lumMod val="95000"/>
                        </a:schemeClr>
                      </a:solidFill>
                      <a:prstDash val="sysDot"/>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ysDot"/>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$19,600</a:t>
                      </a:r>
                    </a:p>
                  </a:txBody>
                  <a:tcPr marL="6350" marR="6350" marT="6350" marB="0" anchor="ctr">
                    <a:lnL w="12700" cap="flat" cmpd="sng" algn="ctr">
                      <a:solidFill>
                        <a:schemeClr val="bg1">
                          <a:lumMod val="95000"/>
                        </a:schemeClr>
                      </a:solidFill>
                      <a:prstDash val="sysDot"/>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ysDot"/>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$29,100</a:t>
                      </a:r>
                    </a:p>
                  </a:txBody>
                  <a:tcPr marL="6350" marR="6350" marT="6350" marB="0" anchor="ctr">
                    <a:lnL w="12700" cap="flat" cmpd="sng" algn="ctr">
                      <a:solidFill>
                        <a:schemeClr val="bg1">
                          <a:lumMod val="95000"/>
                        </a:schemeClr>
                      </a:solidFill>
                      <a:prstDash val="sysDot"/>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ysDot"/>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$41,700</a:t>
                      </a:r>
                    </a:p>
                  </a:txBody>
                  <a:tcPr marL="6350" marR="6350" marT="6350" marB="0" anchor="ctr">
                    <a:lnL w="12700" cap="flat" cmpd="sng" algn="ctr">
                      <a:solidFill>
                        <a:schemeClr val="bg1">
                          <a:lumMod val="95000"/>
                        </a:schemeClr>
                      </a:solidFill>
                      <a:prstDash val="sysDot"/>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ysDot"/>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sz="1200" b="0" i="0" u="none" strike="noStrike" kern="1200">
                          <a:solidFill>
                            <a:schemeClr val="tx1"/>
                          </a:solidFill>
                          <a:effectLst/>
                          <a:latin typeface="+mn-lt"/>
                          <a:ea typeface="+mn-ea"/>
                          <a:cs typeface="+mn-cs"/>
                        </a:rPr>
                        <a:t>$52,300</a:t>
                      </a:r>
                    </a:p>
                  </a:txBody>
                  <a:tcPr marL="6350" marR="6350" marT="6350" marB="0" anchor="ctr">
                    <a:lnL w="12700" cap="flat" cmpd="sng" algn="ctr">
                      <a:solidFill>
                        <a:schemeClr val="bg1">
                          <a:lumMod val="95000"/>
                        </a:schemeClr>
                      </a:solidFill>
                      <a:prstDash val="sysDot"/>
                      <a:round/>
                      <a:headEnd type="none" w="med" len="med"/>
                      <a:tailEnd type="none" w="med" len="med"/>
                    </a:lnL>
                    <a:lnR w="12700" cap="flat" cmpd="sng" algn="ctr">
                      <a:solidFill>
                        <a:schemeClr val="bg1">
                          <a:lumMod val="95000"/>
                        </a:schemeClr>
                      </a:solidFill>
                      <a:prstDash val="sysDot"/>
                      <a:round/>
                      <a:headEnd type="none" w="med" len="med"/>
                      <a:tailEnd type="none" w="med" len="med"/>
                    </a:lnR>
                    <a:lnT w="12700" cap="flat" cmpd="sng" algn="ctr">
                      <a:solidFill>
                        <a:schemeClr val="bg1">
                          <a:lumMod val="95000"/>
                        </a:schemeClr>
                      </a:solidFill>
                      <a:prstDash val="sysDot"/>
                      <a:round/>
                      <a:headEnd type="none" w="med" len="med"/>
                      <a:tailEnd type="none" w="med" len="med"/>
                    </a:lnT>
                    <a:lnB w="12700" cap="flat" cmpd="sng" algn="ctr">
                      <a:solidFill>
                        <a:schemeClr val="bg1">
                          <a:lumMod val="95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1203600"/>
                  </a:ext>
                </a:extLst>
              </a:tr>
            </a:tbl>
          </a:graphicData>
        </a:graphic>
      </p:graphicFrame>
    </p:spTree>
    <p:extLst>
      <p:ext uri="{BB962C8B-B14F-4D97-AF65-F5344CB8AC3E}">
        <p14:creationId xmlns:p14="http://schemas.microsoft.com/office/powerpoint/2010/main" val="31132984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83954-DBB8-0C3C-82A5-24C7A6D5520A}"/>
              </a:ext>
            </a:extLst>
          </p:cNvPr>
          <p:cNvSpPr>
            <a:spLocks noGrp="1"/>
          </p:cNvSpPr>
          <p:nvPr>
            <p:ph type="body" sz="quarter" idx="10"/>
          </p:nvPr>
        </p:nvSpPr>
        <p:spPr/>
        <p:txBody>
          <a:bodyPr/>
          <a:lstStyle/>
          <a:p>
            <a:r>
              <a:rPr lang="en-US" sz="6600"/>
              <a:t>Top Competitors Housing and Hiring Talent </a:t>
            </a:r>
          </a:p>
        </p:txBody>
      </p:sp>
    </p:spTree>
    <p:extLst>
      <p:ext uri="{BB962C8B-B14F-4D97-AF65-F5344CB8AC3E}">
        <p14:creationId xmlns:p14="http://schemas.microsoft.com/office/powerpoint/2010/main" val="1595634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310F8-0B6B-FA4F-921C-A956C486ED3D}"/>
              </a:ext>
            </a:extLst>
          </p:cNvPr>
          <p:cNvSpPr>
            <a:spLocks noGrp="1"/>
          </p:cNvSpPr>
          <p:nvPr>
            <p:ph type="title"/>
          </p:nvPr>
        </p:nvSpPr>
        <p:spPr>
          <a:xfrm>
            <a:off x="712381" y="377816"/>
            <a:ext cx="11455172" cy="381952"/>
          </a:xfrm>
        </p:spPr>
        <p:txBody>
          <a:bodyPr>
            <a:noAutofit/>
          </a:bodyPr>
          <a:lstStyle/>
          <a:p>
            <a:pPr>
              <a:spcBef>
                <a:spcPts val="1000"/>
              </a:spcBef>
            </a:pPr>
            <a:r>
              <a:rPr lang="en-US" sz="3600" b="1">
                <a:solidFill>
                  <a:schemeClr val="tx1"/>
                </a:solidFill>
                <a:ea typeface="Inter Black" panose="02000503000000020004" pitchFamily="2" charset="0"/>
                <a:cs typeface="+mn-cs"/>
              </a:rPr>
              <a:t>Methodology to Identify Additional Locations</a:t>
            </a:r>
          </a:p>
        </p:txBody>
      </p:sp>
      <p:graphicFrame>
        <p:nvGraphicFramePr>
          <p:cNvPr id="5" name="Diagram 4"/>
          <p:cNvGraphicFramePr/>
          <p:nvPr/>
        </p:nvGraphicFramePr>
        <p:xfrm>
          <a:off x="5307475" y="1540150"/>
          <a:ext cx="4662741" cy="41105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0" name="Rectangle 19">
            <a:extLst>
              <a:ext uri="{FF2B5EF4-FFF2-40B4-BE49-F238E27FC236}">
                <a16:creationId xmlns:a16="http://schemas.microsoft.com/office/drawing/2014/main" id="{B6E427CB-6721-3E41-AFB0-373E0F5B59C4}"/>
              </a:ext>
            </a:extLst>
          </p:cNvPr>
          <p:cNvSpPr/>
          <p:nvPr/>
        </p:nvSpPr>
        <p:spPr>
          <a:xfrm>
            <a:off x="1524000" y="3084663"/>
            <a:ext cx="3658348" cy="276999"/>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2856"/>
                </a:solidFill>
                <a:effectLst/>
                <a:uLnTx/>
                <a:uFillTx/>
                <a:latin typeface="+mj-lt"/>
                <a:ea typeface="Inter Black" panose="02000503000000020004" pitchFamily="2" charset="0"/>
                <a:cs typeface="Arial" panose="020B0604020202020204" pitchFamily="34" charset="0"/>
              </a:rPr>
              <a:t>Filtering</a:t>
            </a:r>
            <a:endParaRPr kumimoji="0" lang="en-US" sz="1800" b="1" i="0" u="none" strike="noStrike" kern="1200" cap="none" spc="0" normalizeH="0" baseline="0" noProof="0">
              <a:ln>
                <a:noFill/>
              </a:ln>
              <a:solidFill>
                <a:srgbClr val="002856"/>
              </a:solidFill>
              <a:effectLst/>
              <a:uLnTx/>
              <a:uFillTx/>
              <a:latin typeface="+mj-lt"/>
              <a:ea typeface="Inter Black" panose="02000503000000020004" pitchFamily="2" charset="0"/>
            </a:endParaRPr>
          </a:p>
        </p:txBody>
      </p:sp>
      <p:sp>
        <p:nvSpPr>
          <p:cNvPr id="21" name="Rectangle 20">
            <a:extLst>
              <a:ext uri="{FF2B5EF4-FFF2-40B4-BE49-F238E27FC236}">
                <a16:creationId xmlns:a16="http://schemas.microsoft.com/office/drawing/2014/main" id="{EDB2BC86-92E4-FF49-A2BC-0ABFE1C575BF}"/>
              </a:ext>
            </a:extLst>
          </p:cNvPr>
          <p:cNvSpPr/>
          <p:nvPr/>
        </p:nvSpPr>
        <p:spPr>
          <a:xfrm>
            <a:off x="1524000" y="3408720"/>
            <a:ext cx="3658347" cy="338554"/>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65000"/>
                    <a:lumOff val="35000"/>
                  </a:srgbClr>
                </a:solidFill>
                <a:effectLst/>
                <a:uLnTx/>
                <a:uFillTx/>
                <a:ea typeface="+mn-ea"/>
                <a:cs typeface="Arial" panose="020B0604020202020204" pitchFamily="34" charset="0"/>
              </a:rPr>
              <a:t>&lt;Include all filters applied like Migration or base salary or university talent pool as applicable&gt;</a:t>
            </a:r>
          </a:p>
        </p:txBody>
      </p:sp>
      <p:sp>
        <p:nvSpPr>
          <p:cNvPr id="22" name="Rectangle 21">
            <a:extLst>
              <a:ext uri="{FF2B5EF4-FFF2-40B4-BE49-F238E27FC236}">
                <a16:creationId xmlns:a16="http://schemas.microsoft.com/office/drawing/2014/main" id="{FF96A341-EBB9-6445-AD48-2AEBB53BC024}"/>
              </a:ext>
            </a:extLst>
          </p:cNvPr>
          <p:cNvSpPr/>
          <p:nvPr/>
        </p:nvSpPr>
        <p:spPr>
          <a:xfrm>
            <a:off x="1524001" y="1654020"/>
            <a:ext cx="3658348" cy="276999"/>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2856"/>
                </a:solidFill>
                <a:effectLst/>
                <a:uLnTx/>
                <a:uFillTx/>
                <a:latin typeface="+mj-lt"/>
                <a:ea typeface="Inter Black" panose="02000503000000020004" pitchFamily="2" charset="0"/>
                <a:cs typeface="Arial" panose="020B0604020202020204" pitchFamily="34" charset="0"/>
              </a:rPr>
              <a:t>Locations considered</a:t>
            </a:r>
            <a:endParaRPr kumimoji="0" lang="en-US" sz="1800" b="1" i="0" u="none" strike="noStrike" kern="1200" cap="none" spc="0" normalizeH="0" baseline="0" noProof="0">
              <a:ln>
                <a:noFill/>
              </a:ln>
              <a:solidFill>
                <a:srgbClr val="002856"/>
              </a:solidFill>
              <a:effectLst/>
              <a:uLnTx/>
              <a:uFillTx/>
              <a:latin typeface="+mj-lt"/>
              <a:ea typeface="Inter Black" panose="02000503000000020004" pitchFamily="2" charset="0"/>
            </a:endParaRPr>
          </a:p>
        </p:txBody>
      </p:sp>
      <p:sp>
        <p:nvSpPr>
          <p:cNvPr id="23" name="Rectangle 22">
            <a:extLst>
              <a:ext uri="{FF2B5EF4-FFF2-40B4-BE49-F238E27FC236}">
                <a16:creationId xmlns:a16="http://schemas.microsoft.com/office/drawing/2014/main" id="{F61F44D3-1F2C-5A42-A46E-598C322724C5}"/>
              </a:ext>
            </a:extLst>
          </p:cNvPr>
          <p:cNvSpPr/>
          <p:nvPr/>
        </p:nvSpPr>
        <p:spPr>
          <a:xfrm>
            <a:off x="1524000" y="1978077"/>
            <a:ext cx="3658347" cy="338554"/>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65000"/>
                    <a:lumOff val="35000"/>
                  </a:srgbClr>
                </a:solidFill>
                <a:effectLst/>
                <a:uLnTx/>
                <a:uFillTx/>
                <a:ea typeface="+mn-ea"/>
                <a:cs typeface="Arial" panose="020B0604020202020204" pitchFamily="34" charset="0"/>
              </a:rPr>
              <a:t>Locations that we considered for analysis based on the particular criteria outlined by the project</a:t>
            </a:r>
          </a:p>
        </p:txBody>
      </p:sp>
      <p:sp>
        <p:nvSpPr>
          <p:cNvPr id="24" name="Rectangle 23">
            <a:extLst>
              <a:ext uri="{FF2B5EF4-FFF2-40B4-BE49-F238E27FC236}">
                <a16:creationId xmlns:a16="http://schemas.microsoft.com/office/drawing/2014/main" id="{29A5D548-F444-A540-A018-08748E097D9A}"/>
              </a:ext>
            </a:extLst>
          </p:cNvPr>
          <p:cNvSpPr/>
          <p:nvPr/>
        </p:nvSpPr>
        <p:spPr>
          <a:xfrm>
            <a:off x="1524000" y="4527656"/>
            <a:ext cx="3658348" cy="276999"/>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2856"/>
                </a:solidFill>
                <a:effectLst/>
                <a:uLnTx/>
                <a:uFillTx/>
                <a:latin typeface="+mj-lt"/>
                <a:ea typeface="Inter Black" panose="02000503000000020004" pitchFamily="2" charset="0"/>
                <a:cs typeface="Arial" panose="020B0604020202020204" pitchFamily="34" charset="0"/>
              </a:rPr>
              <a:t>Final identified locations</a:t>
            </a:r>
            <a:endParaRPr kumimoji="0" lang="en-US" sz="1800" b="1" i="0" u="none" strike="noStrike" kern="1200" cap="none" spc="0" normalizeH="0" baseline="0" noProof="0">
              <a:ln>
                <a:noFill/>
              </a:ln>
              <a:solidFill>
                <a:srgbClr val="002856"/>
              </a:solidFill>
              <a:effectLst/>
              <a:uLnTx/>
              <a:uFillTx/>
              <a:latin typeface="+mj-lt"/>
              <a:ea typeface="Inter Black" panose="02000503000000020004" pitchFamily="2" charset="0"/>
            </a:endParaRPr>
          </a:p>
        </p:txBody>
      </p:sp>
      <p:sp>
        <p:nvSpPr>
          <p:cNvPr id="25" name="Rectangle 24">
            <a:extLst>
              <a:ext uri="{FF2B5EF4-FFF2-40B4-BE49-F238E27FC236}">
                <a16:creationId xmlns:a16="http://schemas.microsoft.com/office/drawing/2014/main" id="{8301BEEC-7215-724E-A305-14A76025B21F}"/>
              </a:ext>
            </a:extLst>
          </p:cNvPr>
          <p:cNvSpPr/>
          <p:nvPr/>
        </p:nvSpPr>
        <p:spPr>
          <a:xfrm>
            <a:off x="1524000" y="4851713"/>
            <a:ext cx="3658347" cy="507831"/>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lumMod val="65000"/>
                    <a:lumOff val="35000"/>
                  </a:srgbClr>
                </a:solidFill>
                <a:effectLst/>
                <a:uLnTx/>
                <a:uFillTx/>
                <a:ea typeface="+mn-ea"/>
                <a:cs typeface="Arial" panose="020B0604020202020204" pitchFamily="34" charset="0"/>
              </a:rPr>
              <a:t>We use a second round of filters to find our final list of locations. Filters include: &lt; FILTER 2/Criteria used to shortlist locations &gt;</a:t>
            </a:r>
          </a:p>
        </p:txBody>
      </p:sp>
      <p:sp>
        <p:nvSpPr>
          <p:cNvPr id="16" name="Text Placeholder 3">
            <a:extLst>
              <a:ext uri="{FF2B5EF4-FFF2-40B4-BE49-F238E27FC236}">
                <a16:creationId xmlns:a16="http://schemas.microsoft.com/office/drawing/2014/main" id="{3A4C2C67-DBFF-4F7E-A308-24472FEBD068}"/>
              </a:ext>
            </a:extLst>
          </p:cNvPr>
          <p:cNvSpPr>
            <a:spLocks noGrp="1"/>
          </p:cNvSpPr>
          <p:nvPr>
            <p:ph type="body" sz="quarter" idx="11"/>
          </p:nvPr>
        </p:nvSpPr>
        <p:spPr>
          <a:xfrm>
            <a:off x="871936" y="6172200"/>
            <a:ext cx="9509760" cy="109728"/>
          </a:xfrm>
        </p:spPr>
        <p:txBody>
          <a:bodyPr>
            <a:normAutofit/>
          </a:bodyPr>
          <a:lstStyle/>
          <a:p>
            <a:r>
              <a:rPr lang="en-US" b="1"/>
              <a:t>Notes</a:t>
            </a:r>
            <a:r>
              <a:rPr lang="en-US"/>
              <a:t>:</a:t>
            </a:r>
          </a:p>
        </p:txBody>
      </p:sp>
      <p:sp>
        <p:nvSpPr>
          <p:cNvPr id="17" name="Text Placeholder 3">
            <a:extLst>
              <a:ext uri="{FF2B5EF4-FFF2-40B4-BE49-F238E27FC236}">
                <a16:creationId xmlns:a16="http://schemas.microsoft.com/office/drawing/2014/main" id="{64241E4F-A163-478D-9F26-7B5F8FAAD80C}"/>
              </a:ext>
            </a:extLst>
          </p:cNvPr>
          <p:cNvSpPr txBox="1">
            <a:spLocks/>
          </p:cNvSpPr>
          <p:nvPr/>
        </p:nvSpPr>
        <p:spPr>
          <a:xfrm>
            <a:off x="855145" y="6302998"/>
            <a:ext cx="9509760" cy="109728"/>
          </a:xfrm>
          <a:prstGeom prst="rect">
            <a:avLst/>
          </a:prstGeom>
        </p:spPr>
        <p:txBody>
          <a:bodyPr lIns="0" tIns="0" rIns="0" bIns="0"/>
          <a:lstStyle>
            <a:lvl1pPr marL="0" indent="0" algn="l" defTabSz="914400" rtl="0" eaLnBrk="1" latinLnBrk="0" hangingPunct="1">
              <a:lnSpc>
                <a:spcPct val="90000"/>
              </a:lnSpc>
              <a:spcBef>
                <a:spcPts val="0"/>
              </a:spcBef>
              <a:spcAft>
                <a:spcPts val="1200"/>
              </a:spcAft>
              <a:buClr>
                <a:schemeClr val="tx2"/>
              </a:buClr>
              <a:buSzPct val="90000"/>
              <a:buFont typeface="Wingdings" panose="05000000000000000000" pitchFamily="2" charset="2"/>
              <a:buNone/>
              <a:defRPr sz="800" kern="1200">
                <a:solidFill>
                  <a:schemeClr val="tx1"/>
                </a:solidFill>
                <a:latin typeface="+mn-lt"/>
                <a:ea typeface="+mn-ea"/>
                <a:cs typeface="+mn-cs"/>
              </a:defRPr>
            </a:lvl1pPr>
            <a:lvl2pPr marL="4572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2pPr>
            <a:lvl3pPr marL="9144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3pPr>
            <a:lvl4pPr marL="13716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4pPr>
            <a:lvl5pPr marL="18288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
                <a:srgbClr val="002856"/>
              </a:buClr>
              <a:defRPr/>
            </a:pPr>
            <a:r>
              <a:rPr kumimoji="0" lang="en-US" sz="800" b="1" i="0" u="none" strike="noStrike" kern="1200" cap="none" spc="0" normalizeH="0" baseline="0" noProof="0">
                <a:ln>
                  <a:noFill/>
                </a:ln>
                <a:solidFill>
                  <a:srgbClr val="000000"/>
                </a:solidFill>
                <a:effectLst/>
                <a:uLnTx/>
                <a:uFillTx/>
                <a:latin typeface="Arial" panose="020B0604020202020204"/>
                <a:ea typeface="+mn-ea"/>
                <a:cs typeface="+mn-cs"/>
              </a:rPr>
              <a:t>Source</a:t>
            </a:r>
            <a:r>
              <a:rPr kumimoji="0" lang="en-US" sz="800" b="0" i="0" u="none" strike="noStrike" kern="1200" cap="none" spc="0" normalizeH="0" baseline="0" noProof="0">
                <a:ln>
                  <a:noFill/>
                </a:ln>
                <a:solidFill>
                  <a:srgbClr val="000000"/>
                </a:solidFill>
                <a:effectLst/>
                <a:uLnTx/>
                <a:uFillTx/>
                <a:latin typeface="Arial" panose="020B0604020202020204"/>
                <a:ea typeface="+mn-ea"/>
                <a:cs typeface="+mn-cs"/>
              </a:rPr>
              <a:t>: </a:t>
            </a:r>
            <a:r>
              <a:rPr lang="en-US" err="1">
                <a:solidFill>
                  <a:srgbClr val="000000"/>
                </a:solidFill>
              </a:rPr>
              <a:t>TalentNeuron</a:t>
            </a:r>
            <a:r>
              <a:rPr lang="en-US">
                <a:solidFill>
                  <a:srgbClr val="000000"/>
                </a:solidFill>
              </a:rPr>
              <a:t> Research and Analysis</a:t>
            </a:r>
            <a:endParaRPr kumimoji="0" lang="en-US" sz="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768681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1B1AD9-5A25-C354-A044-87EC8CD69668}"/>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4F46690-C25B-4348-B0C0-019C781764AB}" type="slidenum">
              <a:rPr kumimoji="0" lang="en-US" sz="8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50</a:t>
            </a:fld>
            <a:endParaRPr kumimoji="0" lang="en-US" sz="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Text Placeholder 4">
            <a:extLst>
              <a:ext uri="{FF2B5EF4-FFF2-40B4-BE49-F238E27FC236}">
                <a16:creationId xmlns:a16="http://schemas.microsoft.com/office/drawing/2014/main" id="{0C4A9273-6A5E-0245-367F-754411E95892}"/>
              </a:ext>
            </a:extLst>
          </p:cNvPr>
          <p:cNvSpPr>
            <a:spLocks noGrp="1"/>
          </p:cNvSpPr>
          <p:nvPr>
            <p:ph type="body" sz="quarter" idx="26"/>
          </p:nvPr>
        </p:nvSpPr>
        <p:spPr>
          <a:xfrm>
            <a:off x="569119" y="6095681"/>
            <a:ext cx="11053762" cy="407185"/>
          </a:xfrm>
        </p:spPr>
        <p:txBody>
          <a:bodyPr/>
          <a:lstStyle/>
          <a:p>
            <a:pPr>
              <a:spcBef>
                <a:spcPts val="0"/>
              </a:spcBef>
              <a:spcAft>
                <a:spcPts val="1200"/>
              </a:spcAft>
              <a:buClr>
                <a:srgbClr val="002856"/>
              </a:buClr>
              <a:buSzPct val="90000"/>
              <a:defRPr/>
            </a:pPr>
            <a:endParaRPr kumimoji="0" lang="en-US" sz="900" b="1" i="0" u="none" strike="noStrike" kern="1200" cap="none" spc="0" normalizeH="0" baseline="0" noProof="0">
              <a:ln>
                <a:noFill/>
              </a:ln>
              <a:solidFill>
                <a:srgbClr val="000000"/>
              </a:solidFill>
              <a:effectLst/>
              <a:uLnTx/>
              <a:uFillTx/>
              <a:latin typeface="+mn-lt"/>
              <a:ea typeface="+mn-ea"/>
              <a:cs typeface="+mn-cs"/>
              <a:sym typeface="Arial"/>
            </a:endParaRPr>
          </a:p>
          <a:p>
            <a:pPr>
              <a:spcBef>
                <a:spcPts val="0"/>
              </a:spcBef>
              <a:spcAft>
                <a:spcPts val="1200"/>
              </a:spcAft>
              <a:buClr>
                <a:srgbClr val="002856"/>
              </a:buClr>
              <a:buSzPct val="90000"/>
              <a:defRPr/>
            </a:pPr>
            <a:endParaRPr lang="en-US" sz="900" b="1">
              <a:solidFill>
                <a:srgbClr val="000000"/>
              </a:solidFill>
              <a:latin typeface="+mn-lt"/>
              <a:ea typeface="+mn-ea"/>
              <a:sym typeface="Arial"/>
            </a:endParaRPr>
          </a:p>
          <a:p>
            <a:pPr>
              <a:spcBef>
                <a:spcPts val="0"/>
              </a:spcBef>
              <a:spcAft>
                <a:spcPts val="1200"/>
              </a:spcAft>
              <a:buClr>
                <a:srgbClr val="002856"/>
              </a:buClr>
              <a:buSzPct val="90000"/>
              <a:defRPr/>
            </a:pPr>
            <a:r>
              <a:rPr kumimoji="0" lang="en-US" sz="900" b="1" i="0" u="none" strike="noStrike" kern="1200" cap="none" spc="0" normalizeH="0" baseline="0" noProof="0">
                <a:ln>
                  <a:noFill/>
                </a:ln>
                <a:solidFill>
                  <a:srgbClr val="000000"/>
                </a:solidFill>
                <a:effectLst/>
                <a:uLnTx/>
                <a:uFillTx/>
                <a:latin typeface="+mn-lt"/>
                <a:ea typeface="+mn-ea"/>
                <a:cs typeface="+mn-cs"/>
                <a:sym typeface="Arial"/>
              </a:rPr>
              <a:t>Notes: </a:t>
            </a:r>
            <a:r>
              <a:rPr kumimoji="0" lang="en-US" sz="900" i="0" u="none" strike="noStrike" kern="1200" cap="none" spc="0" normalizeH="0" baseline="0" noProof="0">
                <a:ln>
                  <a:noFill/>
                </a:ln>
                <a:solidFill>
                  <a:srgbClr val="000000"/>
                </a:solidFill>
                <a:effectLst/>
                <a:uLnTx/>
                <a:uFillTx/>
                <a:latin typeface="+mn-lt"/>
                <a:ea typeface="+mn-ea"/>
                <a:cs typeface="+mn-cs"/>
                <a:sym typeface="Arial"/>
              </a:rPr>
              <a:t>Non-exhaustive list of p</a:t>
            </a:r>
            <a:r>
              <a:rPr kumimoji="0" lang="en-US" sz="900" i="0" u="none" strike="noStrike" kern="1200" cap="none" spc="0" normalizeH="0" baseline="0" noProof="0">
                <a:ln>
                  <a:noFill/>
                </a:ln>
                <a:solidFill>
                  <a:srgbClr val="000000"/>
                </a:solidFill>
                <a:effectLst/>
                <a:uLnTx/>
                <a:uFillTx/>
                <a:latin typeface="+mn-lt"/>
                <a:ea typeface="+mn-ea"/>
                <a:cs typeface="+mn-cs"/>
              </a:rPr>
              <a:t>eers housing talent has been identified based on talent supply as of Q4 2022 and is arranged alphabetically.</a:t>
            </a:r>
          </a:p>
          <a:p>
            <a:pPr>
              <a:spcBef>
                <a:spcPts val="0"/>
              </a:spcBef>
              <a:spcAft>
                <a:spcPts val="1200"/>
              </a:spcAft>
              <a:buClr>
                <a:srgbClr val="002856"/>
              </a:buClr>
              <a:buSzPct val="90000"/>
              <a:defRPr/>
            </a:pPr>
            <a:r>
              <a:rPr kumimoji="0" lang="en-US" sz="900" b="1" i="0" u="none" strike="noStrike" kern="1200" cap="none" spc="0" normalizeH="0" baseline="0" noProof="0">
                <a:ln>
                  <a:noFill/>
                </a:ln>
                <a:solidFill>
                  <a:srgbClr val="000000"/>
                </a:solidFill>
                <a:effectLst/>
                <a:uLnTx/>
                <a:uFillTx/>
                <a:latin typeface="+mn-lt"/>
                <a:ea typeface="+mn-ea"/>
                <a:cs typeface="+mn-cs"/>
                <a:sym typeface="Arial"/>
              </a:rPr>
              <a:t>Sources: </a:t>
            </a:r>
            <a:r>
              <a:rPr kumimoji="0" lang="en-US" sz="900" i="0" u="none" strike="noStrike" kern="1200" cap="none" spc="0" normalizeH="0" baseline="0" noProof="0">
                <a:ln>
                  <a:noFill/>
                </a:ln>
                <a:solidFill>
                  <a:srgbClr val="000000"/>
                </a:solidFill>
                <a:effectLst/>
                <a:uLnTx/>
                <a:uFillTx/>
                <a:latin typeface="+mn-lt"/>
                <a:ea typeface="+mn-ea"/>
                <a:cs typeface="+mn-cs"/>
                <a:sym typeface="Arial"/>
              </a:rPr>
              <a:t>Corporate sites, Public profiles, Secondary literature</a:t>
            </a:r>
          </a:p>
          <a:p>
            <a:pPr>
              <a:spcBef>
                <a:spcPts val="0"/>
              </a:spcBef>
              <a:spcAft>
                <a:spcPts val="1200"/>
              </a:spcAft>
              <a:buClr>
                <a:srgbClr val="002856"/>
              </a:buClr>
              <a:buSzPct val="90000"/>
              <a:defRPr/>
            </a:pPr>
            <a:endParaRPr kumimoji="0" lang="en-US" sz="900" b="0" i="0" u="none" strike="noStrike" kern="1200" cap="none" spc="0" normalizeH="0" baseline="0" noProof="0">
              <a:ln>
                <a:noFill/>
              </a:ln>
              <a:solidFill>
                <a:srgbClr val="000000"/>
              </a:solidFill>
              <a:effectLst/>
              <a:uLnTx/>
              <a:uFillTx/>
              <a:ea typeface="+mn-ea"/>
              <a:cs typeface="+mn-cs"/>
            </a:endParaRPr>
          </a:p>
          <a:p>
            <a:pPr marL="0" marR="0" lvl="0" indent="0" algn="l" defTabSz="914400" rtl="0" eaLnBrk="1" fontAlgn="auto" latinLnBrk="0" hangingPunct="1">
              <a:lnSpc>
                <a:spcPct val="90000"/>
              </a:lnSpc>
              <a:spcBef>
                <a:spcPts val="0"/>
              </a:spcBef>
              <a:spcAft>
                <a:spcPts val="1200"/>
              </a:spcAft>
              <a:buClr>
                <a:srgbClr val="002856"/>
              </a:buClr>
              <a:buSzPct val="90000"/>
              <a:buFont typeface="Wingdings" panose="05000000000000000000" pitchFamily="2" charset="2"/>
              <a:buNone/>
              <a:tabLst/>
              <a:defRPr/>
            </a:pPr>
            <a:endParaRPr kumimoji="0" lang="en-US" sz="900" b="0" i="0" u="none" strike="noStrike" kern="1200" cap="none" spc="0" normalizeH="0" baseline="0" noProof="0">
              <a:ln>
                <a:noFill/>
              </a:ln>
              <a:solidFill>
                <a:srgbClr val="000000"/>
              </a:solidFill>
              <a:effectLst/>
              <a:uLnTx/>
              <a:uFillTx/>
              <a:latin typeface="+mn-lt"/>
              <a:ea typeface="+mn-ea"/>
              <a:cs typeface="+mn-cs"/>
              <a:sym typeface="Arial"/>
            </a:endParaRPr>
          </a:p>
          <a:p>
            <a:pPr marL="0" marR="0" lvl="0" indent="0" algn="l" defTabSz="914400" rtl="0" eaLnBrk="1" fontAlgn="auto" latinLnBrk="0" hangingPunct="1">
              <a:lnSpc>
                <a:spcPct val="90000"/>
              </a:lnSpc>
              <a:spcBef>
                <a:spcPts val="0"/>
              </a:spcBef>
              <a:spcAft>
                <a:spcPts val="1200"/>
              </a:spcAft>
              <a:buClr>
                <a:srgbClr val="002856"/>
              </a:buClr>
              <a:buSzPct val="90000"/>
              <a:buFont typeface="Wingdings" panose="05000000000000000000" pitchFamily="2" charset="2"/>
              <a:buNone/>
              <a:tabLst/>
              <a:defRPr/>
            </a:pPr>
            <a:endParaRPr kumimoji="0" lang="en-US" sz="700" b="0" i="0" u="none" strike="noStrike" kern="1200" cap="none" spc="0" normalizeH="0" baseline="0" noProof="0">
              <a:ln>
                <a:noFill/>
              </a:ln>
              <a:solidFill>
                <a:srgbClr val="000000"/>
              </a:solidFill>
              <a:effectLst/>
              <a:uLnTx/>
              <a:uFillTx/>
              <a:latin typeface="Arial" panose="020B0604020202020204"/>
              <a:ea typeface="+mn-ea"/>
              <a:cs typeface="+mn-cs"/>
              <a:sym typeface="Arial"/>
            </a:endParaRPr>
          </a:p>
        </p:txBody>
      </p:sp>
      <p:graphicFrame>
        <p:nvGraphicFramePr>
          <p:cNvPr id="15" name="Table 14">
            <a:extLst>
              <a:ext uri="{FF2B5EF4-FFF2-40B4-BE49-F238E27FC236}">
                <a16:creationId xmlns:a16="http://schemas.microsoft.com/office/drawing/2014/main" id="{70090916-4648-60C8-9B43-A6EF360862A8}"/>
              </a:ext>
            </a:extLst>
          </p:cNvPr>
          <p:cNvGraphicFramePr>
            <a:graphicFrameLocks noGrp="1"/>
          </p:cNvGraphicFramePr>
          <p:nvPr>
            <p:extLst>
              <p:ext uri="{D42A27DB-BD31-4B8C-83A1-F6EECF244321}">
                <p14:modId xmlns:p14="http://schemas.microsoft.com/office/powerpoint/2010/main" val="2097592400"/>
              </p:ext>
            </p:extLst>
          </p:nvPr>
        </p:nvGraphicFramePr>
        <p:xfrm>
          <a:off x="652461" y="914703"/>
          <a:ext cx="10970420" cy="4988256"/>
        </p:xfrm>
        <a:graphic>
          <a:graphicData uri="http://schemas.openxmlformats.org/drawingml/2006/table">
            <a:tbl>
              <a:tblPr/>
              <a:tblGrid>
                <a:gridCol w="2194084">
                  <a:extLst>
                    <a:ext uri="{9D8B030D-6E8A-4147-A177-3AD203B41FA5}">
                      <a16:colId xmlns:a16="http://schemas.microsoft.com/office/drawing/2014/main" val="4098049158"/>
                    </a:ext>
                  </a:extLst>
                </a:gridCol>
                <a:gridCol w="2194084">
                  <a:extLst>
                    <a:ext uri="{9D8B030D-6E8A-4147-A177-3AD203B41FA5}">
                      <a16:colId xmlns:a16="http://schemas.microsoft.com/office/drawing/2014/main" val="3466211512"/>
                    </a:ext>
                  </a:extLst>
                </a:gridCol>
                <a:gridCol w="2194084">
                  <a:extLst>
                    <a:ext uri="{9D8B030D-6E8A-4147-A177-3AD203B41FA5}">
                      <a16:colId xmlns:a16="http://schemas.microsoft.com/office/drawing/2014/main" val="1961282525"/>
                    </a:ext>
                  </a:extLst>
                </a:gridCol>
                <a:gridCol w="2094457">
                  <a:extLst>
                    <a:ext uri="{9D8B030D-6E8A-4147-A177-3AD203B41FA5}">
                      <a16:colId xmlns:a16="http://schemas.microsoft.com/office/drawing/2014/main" val="374084012"/>
                    </a:ext>
                  </a:extLst>
                </a:gridCol>
                <a:gridCol w="2293711">
                  <a:extLst>
                    <a:ext uri="{9D8B030D-6E8A-4147-A177-3AD203B41FA5}">
                      <a16:colId xmlns:a16="http://schemas.microsoft.com/office/drawing/2014/main" val="145393020"/>
                    </a:ext>
                  </a:extLst>
                </a:gridCol>
              </a:tblGrid>
              <a:tr h="481826">
                <a:tc>
                  <a:txBody>
                    <a:bodyPr/>
                    <a:lstStyle/>
                    <a:p>
                      <a:pPr algn="ctr" fontAlgn="b"/>
                      <a:r>
                        <a:rPr lang="en-US" sz="1200" b="1" i="0" u="none" strike="noStrike" kern="1200">
                          <a:solidFill>
                            <a:schemeClr val="bg1"/>
                          </a:solidFill>
                          <a:effectLst/>
                          <a:latin typeface="+mn-lt"/>
                          <a:ea typeface="+mn-ea"/>
                          <a:cs typeface="+mn-cs"/>
                        </a:rPr>
                        <a:t>New York-Newark-Jersey City​</a:t>
                      </a:r>
                    </a:p>
                  </a:txBody>
                  <a:tcPr marL="6350" marR="6350" marT="635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120056"/>
                    </a:solidFill>
                  </a:tcPr>
                </a:tc>
                <a:tc>
                  <a:txBody>
                    <a:bodyPr/>
                    <a:lstStyle/>
                    <a:p>
                      <a:pPr algn="ctr" fontAlgn="b"/>
                      <a:r>
                        <a:rPr lang="en-US" sz="1200" b="1" i="0" u="none" strike="noStrike" kern="1200">
                          <a:solidFill>
                            <a:schemeClr val="bg1"/>
                          </a:solidFill>
                          <a:effectLst/>
                          <a:latin typeface="+mn-lt"/>
                          <a:ea typeface="+mn-ea"/>
                          <a:cs typeface="+mn-cs"/>
                        </a:rPr>
                        <a:t>Seattle-Tacoma-Bellevue​</a:t>
                      </a:r>
                    </a:p>
                  </a:txBody>
                  <a:tcPr marL="6350" marR="6350" marT="635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120056"/>
                    </a:solidFill>
                  </a:tcPr>
                </a:tc>
                <a:tc>
                  <a:txBody>
                    <a:bodyPr/>
                    <a:lstStyle/>
                    <a:p>
                      <a:pPr algn="ctr" fontAlgn="b"/>
                      <a:r>
                        <a:rPr lang="en-US" sz="1200" b="1" i="0" u="none" strike="noStrike" kern="1200">
                          <a:solidFill>
                            <a:schemeClr val="bg1"/>
                          </a:solidFill>
                          <a:effectLst/>
                          <a:latin typeface="+mn-lt"/>
                          <a:ea typeface="+mn-ea"/>
                          <a:cs typeface="+mn-cs"/>
                        </a:rPr>
                        <a:t>Minneapolis-St. Paul-Bloomington​</a:t>
                      </a:r>
                    </a:p>
                  </a:txBody>
                  <a:tcPr marL="6350" marR="6350" marT="635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120056"/>
                    </a:solidFill>
                  </a:tcPr>
                </a:tc>
                <a:tc>
                  <a:txBody>
                    <a:bodyPr/>
                    <a:lstStyle/>
                    <a:p>
                      <a:pPr algn="ctr" fontAlgn="b"/>
                      <a:r>
                        <a:rPr lang="en-US" sz="1200" b="1" i="0" u="none" strike="noStrike" kern="1200">
                          <a:solidFill>
                            <a:schemeClr val="bg1"/>
                          </a:solidFill>
                          <a:effectLst/>
                          <a:latin typeface="+mn-lt"/>
                          <a:ea typeface="+mn-ea"/>
                          <a:cs typeface="+mn-cs"/>
                        </a:rPr>
                        <a:t>Cincinnati​</a:t>
                      </a:r>
                    </a:p>
                  </a:txBody>
                  <a:tcPr marL="6350" marR="6350" marT="635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120056"/>
                    </a:solidFill>
                  </a:tcPr>
                </a:tc>
                <a:tc>
                  <a:txBody>
                    <a:bodyPr/>
                    <a:lstStyle/>
                    <a:p>
                      <a:pPr algn="ctr" fontAlgn="b"/>
                      <a:r>
                        <a:rPr lang="en-US" sz="1200" b="1" i="0" u="none" strike="noStrike" kern="1200">
                          <a:solidFill>
                            <a:schemeClr val="bg1"/>
                          </a:solidFill>
                          <a:effectLst/>
                          <a:latin typeface="+mn-lt"/>
                          <a:ea typeface="+mn-ea"/>
                          <a:cs typeface="+mn-cs"/>
                        </a:rPr>
                        <a:t>Fayetteville-Springdale-Rogers​</a:t>
                      </a:r>
                    </a:p>
                  </a:txBody>
                  <a:tcPr marL="6350" marR="6350" marT="635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120056"/>
                    </a:solidFill>
                  </a:tcPr>
                </a:tc>
                <a:extLst>
                  <a:ext uri="{0D108BD9-81ED-4DB2-BD59-A6C34878D82A}">
                    <a16:rowId xmlns:a16="http://schemas.microsoft.com/office/drawing/2014/main" val="10000"/>
                  </a:ext>
                </a:extLst>
              </a:tr>
              <a:tr h="450643">
                <a:tc>
                  <a:txBody>
                    <a:bodyPr/>
                    <a:lstStyle/>
                    <a:p>
                      <a:pPr algn="ctr" rtl="0" fontAlgn="b"/>
                      <a:r>
                        <a:rPr lang="en-US" sz="1100" b="0" i="0" u="none" strike="noStrike">
                          <a:solidFill>
                            <a:srgbClr val="000000"/>
                          </a:solidFill>
                          <a:effectLst/>
                          <a:latin typeface="Arial" panose="020B0604020202020204" pitchFamily="34" charset="0"/>
                        </a:rPr>
                        <a:t>Amazon.com</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Morgan Stanley</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TELUS</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Deloitte Touche Tohmatsu </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TELUS</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50643">
                <a:tc>
                  <a:txBody>
                    <a:bodyPr/>
                    <a:lstStyle/>
                    <a:p>
                      <a:pPr algn="ctr" rtl="0" fontAlgn="b"/>
                      <a:r>
                        <a:rPr lang="en-US" sz="1100" b="0" i="0" u="none" strike="noStrike">
                          <a:solidFill>
                            <a:srgbClr val="000000"/>
                          </a:solidFill>
                          <a:effectLst/>
                          <a:latin typeface="Arial" panose="020B0604020202020204" pitchFamily="34" charset="0"/>
                        </a:rPr>
                        <a:t>Cognizant</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Bell</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Autodesk</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Bell</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Electronics Arts</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80139802"/>
                  </a:ext>
                </a:extLst>
              </a:tr>
              <a:tr h="450643">
                <a:tc>
                  <a:txBody>
                    <a:bodyPr/>
                    <a:lstStyle/>
                    <a:p>
                      <a:pPr algn="ctr" rtl="0" fontAlgn="b"/>
                      <a:r>
                        <a:rPr lang="en-US" sz="1100" b="0" i="0" u="none" strike="noStrike">
                          <a:solidFill>
                            <a:srgbClr val="000000"/>
                          </a:solidFill>
                          <a:effectLst/>
                          <a:latin typeface="Arial" panose="020B0604020202020204" pitchFamily="34" charset="0"/>
                        </a:rPr>
                        <a:t>TATA Consultancy Services</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Unity Technologies</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Unity Technologies</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Microsoft</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Glu</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64910533"/>
                  </a:ext>
                </a:extLst>
              </a:tr>
              <a:tr h="450643">
                <a:tc>
                  <a:txBody>
                    <a:bodyPr/>
                    <a:lstStyle/>
                    <a:p>
                      <a:pPr algn="ctr" rtl="0" fontAlgn="b"/>
                      <a:r>
                        <a:rPr lang="en-US" sz="1100" b="0" i="0" u="none" strike="noStrike">
                          <a:solidFill>
                            <a:srgbClr val="000000"/>
                          </a:solidFill>
                          <a:effectLst/>
                          <a:latin typeface="Arial" panose="020B0604020202020204" pitchFamily="34" charset="0"/>
                        </a:rPr>
                        <a:t>Electronics Arts</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Electronics Arts</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Deloitte Touche Tohmatsu </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AMETEK</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Vantix Systems</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25025123"/>
                  </a:ext>
                </a:extLst>
              </a:tr>
              <a:tr h="450643">
                <a:tc>
                  <a:txBody>
                    <a:bodyPr/>
                    <a:lstStyle/>
                    <a:p>
                      <a:pPr algn="ctr" rtl="0" fontAlgn="b"/>
                      <a:r>
                        <a:rPr lang="en-US" sz="1100" b="0" i="0" u="none" strike="noStrike">
                          <a:solidFill>
                            <a:srgbClr val="000000"/>
                          </a:solidFill>
                          <a:effectLst/>
                          <a:latin typeface="Arial" panose="020B0604020202020204" pitchFamily="34" charset="0"/>
                        </a:rPr>
                        <a:t>Bell</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Avanade</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Synopsys</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CREAFORM</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Avanade</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64544997"/>
                  </a:ext>
                </a:extLst>
              </a:tr>
              <a:tr h="450643">
                <a:tc>
                  <a:txBody>
                    <a:bodyPr/>
                    <a:lstStyle/>
                    <a:p>
                      <a:pPr algn="ctr" rtl="0" fontAlgn="b"/>
                      <a:r>
                        <a:rPr lang="en-US" sz="1100" b="0" i="0" u="none" strike="noStrike">
                          <a:solidFill>
                            <a:srgbClr val="000000"/>
                          </a:solidFill>
                          <a:effectLst/>
                          <a:latin typeface="Arial" panose="020B0604020202020204" pitchFamily="34" charset="0"/>
                        </a:rPr>
                        <a:t>TELUS</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Deloitte Touche Tohmatsu </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Avanade</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EXFO</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Stantec</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8563700"/>
                  </a:ext>
                </a:extLst>
              </a:tr>
              <a:tr h="450643">
                <a:tc>
                  <a:txBody>
                    <a:bodyPr/>
                    <a:lstStyle/>
                    <a:p>
                      <a:pPr algn="ctr" rtl="0" fontAlgn="b"/>
                      <a:r>
                        <a:rPr lang="en-US" sz="1100" b="0" i="0" u="none" strike="noStrike">
                          <a:solidFill>
                            <a:srgbClr val="000000"/>
                          </a:solidFill>
                          <a:effectLst/>
                          <a:latin typeface="Arial" panose="020B0604020202020204" pitchFamily="34" charset="0"/>
                        </a:rPr>
                        <a:t>Infosys</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TELUS</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S&amp;P Global</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Alithya</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Deloitte Touche Tohmatsu </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450643">
                <a:tc>
                  <a:txBody>
                    <a:bodyPr/>
                    <a:lstStyle/>
                    <a:p>
                      <a:pPr algn="ctr" rtl="0" fontAlgn="b"/>
                      <a:r>
                        <a:rPr lang="en-US" sz="1100" b="0" i="0" u="none" strike="noStrike">
                          <a:solidFill>
                            <a:srgbClr val="000000"/>
                          </a:solidFill>
                          <a:effectLst/>
                          <a:latin typeface="Arial" panose="020B0604020202020204" pitchFamily="34" charset="0"/>
                        </a:rPr>
                        <a:t>Autodesk</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SAP</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Cisco Systems</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GoTo</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Intuit</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450643">
                <a:tc>
                  <a:txBody>
                    <a:bodyPr/>
                    <a:lstStyle/>
                    <a:p>
                      <a:pPr algn="ctr" rtl="0" fontAlgn="b"/>
                      <a:r>
                        <a:rPr lang="en-US" sz="1100" b="0" i="0" u="none" strike="noStrike">
                          <a:solidFill>
                            <a:srgbClr val="000000"/>
                          </a:solidFill>
                          <a:effectLst/>
                          <a:latin typeface="Arial" panose="020B0604020202020204" pitchFamily="34" charset="0"/>
                        </a:rPr>
                        <a:t>Citigroup</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Alithya</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IBM</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Thales</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Huawei Technologies</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450643">
                <a:tc>
                  <a:txBody>
                    <a:bodyPr/>
                    <a:lstStyle/>
                    <a:p>
                      <a:pPr algn="ctr" rtl="0" fontAlgn="b"/>
                      <a:r>
                        <a:rPr lang="en-US" sz="1100" b="0" i="0" u="none" strike="noStrike">
                          <a:solidFill>
                            <a:srgbClr val="000000"/>
                          </a:solidFill>
                          <a:effectLst/>
                          <a:latin typeface="Arial" panose="020B0604020202020204" pitchFamily="34" charset="0"/>
                        </a:rPr>
                        <a:t>Glu</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Autodesk</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Cognizant</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HCL Technologies</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Corel</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p:sp>
        <p:nvSpPr>
          <p:cNvPr id="4" name="Text Placeholder 1">
            <a:extLst>
              <a:ext uri="{FF2B5EF4-FFF2-40B4-BE49-F238E27FC236}">
                <a16:creationId xmlns:a16="http://schemas.microsoft.com/office/drawing/2014/main" id="{9655B89B-E26B-8992-49EF-AA4988BBE68C}"/>
              </a:ext>
            </a:extLst>
          </p:cNvPr>
          <p:cNvSpPr>
            <a:spLocks noGrp="1"/>
          </p:cNvSpPr>
          <p:nvPr>
            <p:ph type="body" sz="quarter" idx="11"/>
          </p:nvPr>
        </p:nvSpPr>
        <p:spPr>
          <a:xfrm>
            <a:off x="641514" y="110613"/>
            <a:ext cx="11058766" cy="650932"/>
          </a:xfrm>
        </p:spPr>
        <p:txBody>
          <a:bodyPr/>
          <a:lstStyle/>
          <a:p>
            <a:r>
              <a:rPr lang="en-US">
                <a:latin typeface="+mj-lt"/>
              </a:rPr>
              <a:t>Top Competitors Housing Talent </a:t>
            </a:r>
          </a:p>
        </p:txBody>
      </p:sp>
    </p:spTree>
    <p:extLst>
      <p:ext uri="{BB962C8B-B14F-4D97-AF65-F5344CB8AC3E}">
        <p14:creationId xmlns:p14="http://schemas.microsoft.com/office/powerpoint/2010/main" val="2561713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1B1AD9-5A25-C354-A044-87EC8CD69668}"/>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4F46690-C25B-4348-B0C0-019C781764AB}" type="slidenum">
              <a:rPr kumimoji="0" lang="en-US" sz="8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51</a:t>
            </a:fld>
            <a:endParaRPr kumimoji="0" lang="en-US" sz="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Text Placeholder 4">
            <a:extLst>
              <a:ext uri="{FF2B5EF4-FFF2-40B4-BE49-F238E27FC236}">
                <a16:creationId xmlns:a16="http://schemas.microsoft.com/office/drawing/2014/main" id="{0C4A9273-6A5E-0245-367F-754411E95892}"/>
              </a:ext>
            </a:extLst>
          </p:cNvPr>
          <p:cNvSpPr>
            <a:spLocks noGrp="1"/>
          </p:cNvSpPr>
          <p:nvPr>
            <p:ph type="body" sz="quarter" idx="26"/>
          </p:nvPr>
        </p:nvSpPr>
        <p:spPr>
          <a:xfrm>
            <a:off x="612117" y="6053149"/>
            <a:ext cx="11053762" cy="407185"/>
          </a:xfrm>
        </p:spPr>
        <p:txBody>
          <a:bodyPr/>
          <a:lstStyle/>
          <a:p>
            <a:pPr>
              <a:spcBef>
                <a:spcPts val="0"/>
              </a:spcBef>
              <a:spcAft>
                <a:spcPts val="1200"/>
              </a:spcAft>
              <a:buClr>
                <a:srgbClr val="002856"/>
              </a:buClr>
              <a:buSzPct val="90000"/>
              <a:defRPr/>
            </a:pPr>
            <a:r>
              <a:rPr kumimoji="0" lang="en-US" sz="900" b="1" i="0" u="none" strike="noStrike" kern="1200" cap="none" spc="0" normalizeH="0" baseline="0" noProof="0">
                <a:ln>
                  <a:noFill/>
                </a:ln>
                <a:solidFill>
                  <a:srgbClr val="000000"/>
                </a:solidFill>
                <a:effectLst/>
                <a:uLnTx/>
                <a:uFillTx/>
                <a:latin typeface="+mn-lt"/>
                <a:ea typeface="+mn-ea"/>
                <a:cs typeface="+mn-cs"/>
                <a:sym typeface="Arial"/>
              </a:rPr>
              <a:t>Notes: </a:t>
            </a:r>
            <a:r>
              <a:rPr kumimoji="0" lang="en-US" sz="900" i="0" u="none" strike="noStrike" kern="1200" cap="none" spc="0" normalizeH="0" baseline="0" noProof="0">
                <a:ln>
                  <a:noFill/>
                </a:ln>
                <a:solidFill>
                  <a:srgbClr val="000000"/>
                </a:solidFill>
                <a:effectLst/>
                <a:uLnTx/>
                <a:uFillTx/>
                <a:latin typeface="+mn-lt"/>
                <a:ea typeface="+mn-ea"/>
                <a:cs typeface="+mn-cs"/>
                <a:sym typeface="Arial"/>
              </a:rPr>
              <a:t>Non-exhaustive list of p</a:t>
            </a:r>
            <a:r>
              <a:rPr kumimoji="0" lang="en-US" sz="900" i="0" u="none" strike="noStrike" kern="1200" cap="none" spc="0" normalizeH="0" baseline="0" noProof="0">
                <a:ln>
                  <a:noFill/>
                </a:ln>
                <a:solidFill>
                  <a:srgbClr val="000000"/>
                </a:solidFill>
                <a:effectLst/>
                <a:uLnTx/>
                <a:uFillTx/>
                <a:ea typeface="+mn-ea"/>
                <a:cs typeface="+mn-cs"/>
              </a:rPr>
              <a:t>eers </a:t>
            </a:r>
            <a:r>
              <a:rPr kumimoji="0" lang="en-US" sz="900" b="0" i="0" u="none" strike="noStrike" kern="1200" cap="none" spc="0" normalizeH="0" baseline="0" noProof="0">
                <a:ln>
                  <a:noFill/>
                </a:ln>
                <a:solidFill>
                  <a:srgbClr val="000000"/>
                </a:solidFill>
                <a:effectLst/>
                <a:uLnTx/>
                <a:uFillTx/>
                <a:ea typeface="+mn-ea"/>
                <a:cs typeface="+mn-cs"/>
              </a:rPr>
              <a:t>hiring has been identified based on hiring from November 2021 and October 2022 and is arranged in order of high to low volume of job postings.</a:t>
            </a:r>
            <a:r>
              <a:rPr kumimoji="0" lang="en-US" sz="900" b="0" i="0" u="none" strike="noStrike" kern="1200" cap="none" spc="0" normalizeH="0" baseline="0" noProof="0">
                <a:ln>
                  <a:noFill/>
                </a:ln>
                <a:solidFill>
                  <a:srgbClr val="000000"/>
                </a:solidFill>
                <a:effectLst/>
                <a:uLnTx/>
                <a:uFillTx/>
                <a:latin typeface="+mn-lt"/>
                <a:ea typeface="+mn-ea"/>
                <a:cs typeface="+mn-cs"/>
                <a:sym typeface="Arial"/>
              </a:rPr>
              <a:t>.</a:t>
            </a:r>
          </a:p>
          <a:p>
            <a:pPr>
              <a:spcBef>
                <a:spcPts val="0"/>
              </a:spcBef>
              <a:spcAft>
                <a:spcPts val="1200"/>
              </a:spcAft>
              <a:buClr>
                <a:srgbClr val="002856"/>
              </a:buClr>
              <a:buSzPct val="90000"/>
              <a:defRPr/>
            </a:pPr>
            <a:r>
              <a:rPr kumimoji="0" lang="en-US" sz="900" b="1" i="0" u="none" strike="noStrike" kern="1200" cap="none" spc="0" normalizeH="0" baseline="0" noProof="0">
                <a:ln>
                  <a:noFill/>
                </a:ln>
                <a:solidFill>
                  <a:srgbClr val="000000"/>
                </a:solidFill>
                <a:effectLst/>
                <a:uLnTx/>
                <a:uFillTx/>
                <a:latin typeface="+mn-lt"/>
                <a:ea typeface="+mn-ea"/>
                <a:cs typeface="+mn-cs"/>
                <a:sym typeface="Arial"/>
              </a:rPr>
              <a:t>Sources: </a:t>
            </a:r>
            <a:r>
              <a:rPr kumimoji="0" lang="en-US" sz="900" b="0" i="0" u="none" strike="noStrike" kern="1200" cap="none" spc="0" normalizeH="0" baseline="0" noProof="0">
                <a:ln>
                  <a:noFill/>
                </a:ln>
                <a:solidFill>
                  <a:srgbClr val="000000"/>
                </a:solidFill>
                <a:effectLst/>
                <a:uLnTx/>
                <a:uFillTx/>
                <a:latin typeface="+mn-lt"/>
                <a:ea typeface="+mn-ea"/>
                <a:cs typeface="+mn-cs"/>
                <a:sym typeface="Arial"/>
              </a:rPr>
              <a:t>Corporate sites, Public profiles, Secondary literature</a:t>
            </a:r>
          </a:p>
          <a:p>
            <a:pPr marL="0" marR="0" lvl="0" indent="0" algn="l" defTabSz="914400" rtl="0" eaLnBrk="1" fontAlgn="auto" latinLnBrk="0" hangingPunct="1">
              <a:lnSpc>
                <a:spcPct val="90000"/>
              </a:lnSpc>
              <a:spcBef>
                <a:spcPts val="0"/>
              </a:spcBef>
              <a:spcAft>
                <a:spcPts val="1200"/>
              </a:spcAft>
              <a:buClr>
                <a:srgbClr val="002856"/>
              </a:buClr>
              <a:buSzPct val="90000"/>
              <a:buFont typeface="Wingdings" panose="05000000000000000000" pitchFamily="2" charset="2"/>
              <a:buNone/>
              <a:tabLst/>
              <a:defRPr/>
            </a:pPr>
            <a:endParaRPr kumimoji="0" lang="en-US" sz="700" b="0" i="0" u="none" strike="noStrike" kern="1200" cap="none" spc="0" normalizeH="0" baseline="0" noProof="0">
              <a:ln>
                <a:noFill/>
              </a:ln>
              <a:solidFill>
                <a:srgbClr val="000000"/>
              </a:solidFill>
              <a:effectLst/>
              <a:uLnTx/>
              <a:uFillTx/>
              <a:latin typeface="Arial" panose="020B0604020202020204"/>
              <a:ea typeface="+mn-ea"/>
              <a:cs typeface="+mn-cs"/>
              <a:sym typeface="Arial"/>
            </a:endParaRPr>
          </a:p>
        </p:txBody>
      </p:sp>
      <p:sp>
        <p:nvSpPr>
          <p:cNvPr id="4" name="Text Placeholder 1">
            <a:extLst>
              <a:ext uri="{FF2B5EF4-FFF2-40B4-BE49-F238E27FC236}">
                <a16:creationId xmlns:a16="http://schemas.microsoft.com/office/drawing/2014/main" id="{BCEE5E29-1743-3424-1208-C1379A79538C}"/>
              </a:ext>
            </a:extLst>
          </p:cNvPr>
          <p:cNvSpPr>
            <a:spLocks noGrp="1"/>
          </p:cNvSpPr>
          <p:nvPr>
            <p:ph type="body" sz="quarter" idx="11"/>
          </p:nvPr>
        </p:nvSpPr>
        <p:spPr>
          <a:xfrm>
            <a:off x="641514" y="110613"/>
            <a:ext cx="11058766" cy="650932"/>
          </a:xfrm>
        </p:spPr>
        <p:txBody>
          <a:bodyPr/>
          <a:lstStyle/>
          <a:p>
            <a:r>
              <a:rPr lang="en-US">
                <a:latin typeface="+mj-lt"/>
              </a:rPr>
              <a:t>Top Competitors Hiring Talent </a:t>
            </a:r>
          </a:p>
        </p:txBody>
      </p:sp>
      <p:graphicFrame>
        <p:nvGraphicFramePr>
          <p:cNvPr id="6" name="Table 5">
            <a:extLst>
              <a:ext uri="{FF2B5EF4-FFF2-40B4-BE49-F238E27FC236}">
                <a16:creationId xmlns:a16="http://schemas.microsoft.com/office/drawing/2014/main" id="{E6337932-F228-F6E0-8914-6640D0A75D1B}"/>
              </a:ext>
            </a:extLst>
          </p:cNvPr>
          <p:cNvGraphicFramePr>
            <a:graphicFrameLocks noGrp="1"/>
          </p:cNvGraphicFramePr>
          <p:nvPr>
            <p:extLst>
              <p:ext uri="{D42A27DB-BD31-4B8C-83A1-F6EECF244321}">
                <p14:modId xmlns:p14="http://schemas.microsoft.com/office/powerpoint/2010/main" val="4068816374"/>
              </p:ext>
            </p:extLst>
          </p:nvPr>
        </p:nvGraphicFramePr>
        <p:xfrm>
          <a:off x="652460" y="914702"/>
          <a:ext cx="10787699" cy="4713937"/>
        </p:xfrm>
        <a:graphic>
          <a:graphicData uri="http://schemas.openxmlformats.org/drawingml/2006/table">
            <a:tbl>
              <a:tblPr/>
              <a:tblGrid>
                <a:gridCol w="2157540">
                  <a:extLst>
                    <a:ext uri="{9D8B030D-6E8A-4147-A177-3AD203B41FA5}">
                      <a16:colId xmlns:a16="http://schemas.microsoft.com/office/drawing/2014/main" val="4098049158"/>
                    </a:ext>
                  </a:extLst>
                </a:gridCol>
                <a:gridCol w="2157540">
                  <a:extLst>
                    <a:ext uri="{9D8B030D-6E8A-4147-A177-3AD203B41FA5}">
                      <a16:colId xmlns:a16="http://schemas.microsoft.com/office/drawing/2014/main" val="3466211512"/>
                    </a:ext>
                  </a:extLst>
                </a:gridCol>
                <a:gridCol w="2157540">
                  <a:extLst>
                    <a:ext uri="{9D8B030D-6E8A-4147-A177-3AD203B41FA5}">
                      <a16:colId xmlns:a16="http://schemas.microsoft.com/office/drawing/2014/main" val="1961282525"/>
                    </a:ext>
                  </a:extLst>
                </a:gridCol>
                <a:gridCol w="2059572">
                  <a:extLst>
                    <a:ext uri="{9D8B030D-6E8A-4147-A177-3AD203B41FA5}">
                      <a16:colId xmlns:a16="http://schemas.microsoft.com/office/drawing/2014/main" val="374084012"/>
                    </a:ext>
                  </a:extLst>
                </a:gridCol>
                <a:gridCol w="2255507">
                  <a:extLst>
                    <a:ext uri="{9D8B030D-6E8A-4147-A177-3AD203B41FA5}">
                      <a16:colId xmlns:a16="http://schemas.microsoft.com/office/drawing/2014/main" val="145393020"/>
                    </a:ext>
                  </a:extLst>
                </a:gridCol>
              </a:tblGrid>
              <a:tr h="464297">
                <a:tc>
                  <a:txBody>
                    <a:bodyPr/>
                    <a:lstStyle/>
                    <a:p>
                      <a:pPr algn="l" rtl="0" fontAlgn="base">
                        <a:lnSpc>
                          <a:spcPts val="1350"/>
                        </a:lnSpc>
                        <a:buNone/>
                      </a:pPr>
                      <a:r>
                        <a:rPr lang="en-US" sz="1200" b="1" i="0" u="none" strike="noStrike">
                          <a:solidFill>
                            <a:srgbClr val="FFFFFF"/>
                          </a:solidFill>
                          <a:effectLst/>
                          <a:latin typeface="Arial"/>
                        </a:rPr>
                        <a:t>New York-Newark-Jersey City​</a:t>
                      </a:r>
                      <a:r>
                        <a:rPr lang="en-US" sz="1200" b="0" i="0">
                          <a:solidFill>
                            <a:srgbClr val="000000"/>
                          </a:solidFill>
                          <a:effectLst/>
                          <a:latin typeface="Arial"/>
                        </a:rPr>
                        <a:t>​</a:t>
                      </a:r>
                      <a:endParaRPr lang="en-US" b="0" i="0">
                        <a:solidFill>
                          <a:srgbClr val="000000"/>
                        </a:solidFill>
                        <a:effectLst/>
                        <a:latin typeface="Arial"/>
                      </a:endParaRPr>
                    </a:p>
                  </a:txBody>
                  <a:tcPr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120056"/>
                    </a:solidFill>
                  </a:tcPr>
                </a:tc>
                <a:tc>
                  <a:txBody>
                    <a:bodyPr/>
                    <a:lstStyle/>
                    <a:p>
                      <a:pPr algn="l" rtl="0" fontAlgn="base">
                        <a:lnSpc>
                          <a:spcPts val="1350"/>
                        </a:lnSpc>
                        <a:buNone/>
                      </a:pPr>
                      <a:r>
                        <a:rPr lang="en-US" sz="1200" b="1" i="0" u="none" strike="noStrike">
                          <a:solidFill>
                            <a:srgbClr val="FFFFFF"/>
                          </a:solidFill>
                          <a:effectLst/>
                          <a:latin typeface="Arial"/>
                        </a:rPr>
                        <a:t>Seattle-Tacoma-Bellevue​</a:t>
                      </a:r>
                      <a:r>
                        <a:rPr lang="en-US" sz="1200" b="0" i="0">
                          <a:solidFill>
                            <a:srgbClr val="000000"/>
                          </a:solidFill>
                          <a:effectLst/>
                          <a:latin typeface="Arial"/>
                        </a:rPr>
                        <a:t>​</a:t>
                      </a:r>
                      <a:endParaRPr lang="en-US" b="0" i="0">
                        <a:solidFill>
                          <a:srgbClr val="000000"/>
                        </a:solidFill>
                        <a:effectLst/>
                        <a:latin typeface="Arial"/>
                      </a:endParaRPr>
                    </a:p>
                  </a:txBody>
                  <a:tcPr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120056"/>
                    </a:solidFill>
                  </a:tcPr>
                </a:tc>
                <a:tc>
                  <a:txBody>
                    <a:bodyPr/>
                    <a:lstStyle/>
                    <a:p>
                      <a:pPr algn="l" rtl="0" fontAlgn="base">
                        <a:lnSpc>
                          <a:spcPts val="1350"/>
                        </a:lnSpc>
                        <a:buNone/>
                      </a:pPr>
                      <a:r>
                        <a:rPr lang="en-US" sz="1200" b="1" i="0" u="none" strike="noStrike">
                          <a:solidFill>
                            <a:srgbClr val="FFFFFF"/>
                          </a:solidFill>
                          <a:effectLst/>
                          <a:latin typeface="Arial"/>
                        </a:rPr>
                        <a:t>Minneapolis-St. Paul-Bloomington​</a:t>
                      </a:r>
                      <a:r>
                        <a:rPr lang="en-US" sz="1200" b="0" i="0">
                          <a:solidFill>
                            <a:srgbClr val="000000"/>
                          </a:solidFill>
                          <a:effectLst/>
                          <a:latin typeface="Arial"/>
                        </a:rPr>
                        <a:t>​</a:t>
                      </a:r>
                      <a:endParaRPr lang="en-US" b="0" i="0">
                        <a:solidFill>
                          <a:srgbClr val="000000"/>
                        </a:solidFill>
                        <a:effectLst/>
                        <a:latin typeface="Arial"/>
                      </a:endParaRPr>
                    </a:p>
                  </a:txBody>
                  <a:tcPr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120056"/>
                    </a:solidFill>
                  </a:tcPr>
                </a:tc>
                <a:tc>
                  <a:txBody>
                    <a:bodyPr/>
                    <a:lstStyle/>
                    <a:p>
                      <a:pPr algn="l" rtl="0" fontAlgn="base">
                        <a:lnSpc>
                          <a:spcPts val="1350"/>
                        </a:lnSpc>
                        <a:buNone/>
                      </a:pPr>
                      <a:r>
                        <a:rPr lang="en-US" sz="1200" b="1" i="0" u="none" strike="noStrike">
                          <a:solidFill>
                            <a:srgbClr val="FFFFFF"/>
                          </a:solidFill>
                          <a:effectLst/>
                          <a:latin typeface="Arial"/>
                        </a:rPr>
                        <a:t>Cincinnati​</a:t>
                      </a:r>
                      <a:r>
                        <a:rPr lang="en-US" sz="1200" b="0" i="0">
                          <a:solidFill>
                            <a:srgbClr val="000000"/>
                          </a:solidFill>
                          <a:effectLst/>
                          <a:latin typeface="Arial"/>
                        </a:rPr>
                        <a:t>​</a:t>
                      </a:r>
                      <a:endParaRPr lang="en-US" b="0" i="0">
                        <a:solidFill>
                          <a:srgbClr val="000000"/>
                        </a:solidFill>
                        <a:effectLst/>
                        <a:latin typeface="Arial"/>
                      </a:endParaRPr>
                    </a:p>
                  </a:txBody>
                  <a:tcPr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120056"/>
                    </a:solidFill>
                  </a:tcPr>
                </a:tc>
                <a:tc>
                  <a:txBody>
                    <a:bodyPr/>
                    <a:lstStyle/>
                    <a:p>
                      <a:pPr algn="l" rtl="0" fontAlgn="base">
                        <a:lnSpc>
                          <a:spcPts val="1350"/>
                        </a:lnSpc>
                        <a:buNone/>
                      </a:pPr>
                      <a:r>
                        <a:rPr lang="en-US" sz="1200" b="1" i="0" u="none" strike="noStrike">
                          <a:solidFill>
                            <a:srgbClr val="FFFFFF"/>
                          </a:solidFill>
                          <a:effectLst/>
                          <a:latin typeface="Arial"/>
                        </a:rPr>
                        <a:t>Fayetteville-Springdale-Rogers​</a:t>
                      </a:r>
                      <a:r>
                        <a:rPr lang="en-US" sz="1200" b="0" i="0">
                          <a:solidFill>
                            <a:srgbClr val="000000"/>
                          </a:solidFill>
                          <a:effectLst/>
                          <a:latin typeface="Arial"/>
                        </a:rPr>
                        <a:t>​</a:t>
                      </a:r>
                      <a:endParaRPr lang="en-US" b="0" i="0">
                        <a:solidFill>
                          <a:srgbClr val="000000"/>
                        </a:solidFill>
                        <a:effectLst/>
                        <a:latin typeface="Arial"/>
                      </a:endParaRPr>
                    </a:p>
                  </a:txBody>
                  <a:tcPr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120056"/>
                    </a:solidFill>
                  </a:tcPr>
                </a:tc>
                <a:extLst>
                  <a:ext uri="{0D108BD9-81ED-4DB2-BD59-A6C34878D82A}">
                    <a16:rowId xmlns:a16="http://schemas.microsoft.com/office/drawing/2014/main" val="10000"/>
                  </a:ext>
                </a:extLst>
              </a:tr>
              <a:tr h="424964">
                <a:tc>
                  <a:txBody>
                    <a:bodyPr/>
                    <a:lstStyle/>
                    <a:p>
                      <a:pPr algn="ctr" rtl="0" fontAlgn="b"/>
                      <a:r>
                        <a:rPr lang="en-US" sz="1100" b="0" i="0" u="none" strike="noStrike">
                          <a:solidFill>
                            <a:srgbClr val="000000"/>
                          </a:solidFill>
                          <a:effectLst/>
                          <a:latin typeface="Arial" panose="020B0604020202020204" pitchFamily="34" charset="0"/>
                        </a:rPr>
                        <a:t>Amazon.com</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Morgan Stanley</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TELUS</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Deloitte Touche Tohmatsu </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TELUS</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24964">
                <a:tc>
                  <a:txBody>
                    <a:bodyPr/>
                    <a:lstStyle/>
                    <a:p>
                      <a:pPr algn="ctr" rtl="0" fontAlgn="b"/>
                      <a:r>
                        <a:rPr lang="en-US" sz="1100" b="0" i="0" u="none" strike="noStrike">
                          <a:solidFill>
                            <a:srgbClr val="000000"/>
                          </a:solidFill>
                          <a:effectLst/>
                          <a:latin typeface="Arial" panose="020B0604020202020204" pitchFamily="34" charset="0"/>
                        </a:rPr>
                        <a:t>Cognizant</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Bell</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Autodesk</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Bell</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Electronics Arts</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80139802"/>
                  </a:ext>
                </a:extLst>
              </a:tr>
              <a:tr h="424964">
                <a:tc>
                  <a:txBody>
                    <a:bodyPr/>
                    <a:lstStyle/>
                    <a:p>
                      <a:pPr algn="ctr" rtl="0" fontAlgn="b"/>
                      <a:r>
                        <a:rPr lang="en-US" sz="1100" b="0" i="0" u="none" strike="noStrike">
                          <a:solidFill>
                            <a:srgbClr val="000000"/>
                          </a:solidFill>
                          <a:effectLst/>
                          <a:latin typeface="Arial" panose="020B0604020202020204" pitchFamily="34" charset="0"/>
                        </a:rPr>
                        <a:t>TATA Consultancy Services</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Unity Technologies</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Unity Technologies</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Microsoft</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Glu</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64910533"/>
                  </a:ext>
                </a:extLst>
              </a:tr>
              <a:tr h="424964">
                <a:tc>
                  <a:txBody>
                    <a:bodyPr/>
                    <a:lstStyle/>
                    <a:p>
                      <a:pPr algn="ctr" rtl="0" fontAlgn="b"/>
                      <a:r>
                        <a:rPr lang="en-US" sz="1100" b="0" i="0" u="none" strike="noStrike">
                          <a:solidFill>
                            <a:srgbClr val="000000"/>
                          </a:solidFill>
                          <a:effectLst/>
                          <a:latin typeface="Arial" panose="020B0604020202020204" pitchFamily="34" charset="0"/>
                        </a:rPr>
                        <a:t>Electronics Arts</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Electronics Arts</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Deloitte Touche Tohmatsu </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AMETEK</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Vantix Systems</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25025123"/>
                  </a:ext>
                </a:extLst>
              </a:tr>
              <a:tr h="424964">
                <a:tc>
                  <a:txBody>
                    <a:bodyPr/>
                    <a:lstStyle/>
                    <a:p>
                      <a:pPr algn="ctr" rtl="0" fontAlgn="b"/>
                      <a:r>
                        <a:rPr lang="en-US" sz="1100" b="0" i="0" u="none" strike="noStrike">
                          <a:solidFill>
                            <a:srgbClr val="000000"/>
                          </a:solidFill>
                          <a:effectLst/>
                          <a:latin typeface="Arial" panose="020B0604020202020204" pitchFamily="34" charset="0"/>
                        </a:rPr>
                        <a:t>Bell</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Avanade</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Synopsys</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CREAFORM</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Avanade</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64544997"/>
                  </a:ext>
                </a:extLst>
              </a:tr>
              <a:tr h="424964">
                <a:tc>
                  <a:txBody>
                    <a:bodyPr/>
                    <a:lstStyle/>
                    <a:p>
                      <a:pPr algn="ctr" rtl="0" fontAlgn="b"/>
                      <a:r>
                        <a:rPr lang="en-US" sz="1100" b="0" i="0" u="none" strike="noStrike">
                          <a:solidFill>
                            <a:srgbClr val="000000"/>
                          </a:solidFill>
                          <a:effectLst/>
                          <a:latin typeface="Arial" panose="020B0604020202020204" pitchFamily="34" charset="0"/>
                        </a:rPr>
                        <a:t>TELUS</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Deloitte Touche Tohmatsu </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Avanade</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EXFO</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Stantec</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8563700"/>
                  </a:ext>
                </a:extLst>
              </a:tr>
              <a:tr h="424964">
                <a:tc>
                  <a:txBody>
                    <a:bodyPr/>
                    <a:lstStyle/>
                    <a:p>
                      <a:pPr algn="ctr" rtl="0" fontAlgn="b"/>
                      <a:r>
                        <a:rPr lang="en-US" sz="1100" b="0" i="0" u="none" strike="noStrike">
                          <a:solidFill>
                            <a:srgbClr val="000000"/>
                          </a:solidFill>
                          <a:effectLst/>
                          <a:latin typeface="Arial" panose="020B0604020202020204" pitchFamily="34" charset="0"/>
                        </a:rPr>
                        <a:t>Infosys</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TELUS</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S&amp;P Global</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Alithya</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Deloitte Touche Tohmatsu </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424964">
                <a:tc>
                  <a:txBody>
                    <a:bodyPr/>
                    <a:lstStyle/>
                    <a:p>
                      <a:pPr algn="ctr" rtl="0" fontAlgn="b"/>
                      <a:r>
                        <a:rPr lang="en-US" sz="1100" b="0" i="0" u="none" strike="noStrike">
                          <a:solidFill>
                            <a:srgbClr val="000000"/>
                          </a:solidFill>
                          <a:effectLst/>
                          <a:latin typeface="Arial" panose="020B0604020202020204" pitchFamily="34" charset="0"/>
                        </a:rPr>
                        <a:t>Autodesk</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SAP</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Cisco Systems</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GoTo</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Intuit</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424964">
                <a:tc>
                  <a:txBody>
                    <a:bodyPr/>
                    <a:lstStyle/>
                    <a:p>
                      <a:pPr algn="ctr" rtl="0" fontAlgn="b"/>
                      <a:r>
                        <a:rPr lang="en-US" sz="1100" b="0" i="0" u="none" strike="noStrike">
                          <a:solidFill>
                            <a:srgbClr val="000000"/>
                          </a:solidFill>
                          <a:effectLst/>
                          <a:latin typeface="Arial" panose="020B0604020202020204" pitchFamily="34" charset="0"/>
                        </a:rPr>
                        <a:t>Citigroup</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err="1">
                          <a:solidFill>
                            <a:srgbClr val="000000"/>
                          </a:solidFill>
                          <a:effectLst/>
                          <a:latin typeface="Arial" panose="020B0604020202020204" pitchFamily="34" charset="0"/>
                        </a:rPr>
                        <a:t>Alithya</a:t>
                      </a:r>
                      <a:endParaRPr lang="en-US" sz="1100" b="0" i="0" u="none" strike="noStrike">
                        <a:solidFill>
                          <a:srgbClr val="000000"/>
                        </a:solidFill>
                        <a:effectLst/>
                        <a:latin typeface="Arial" panose="020B0604020202020204" pitchFamily="34" charset="0"/>
                      </a:endParaRP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IBM</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Thales</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Huawei Technologies</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424964">
                <a:tc>
                  <a:txBody>
                    <a:bodyPr/>
                    <a:lstStyle/>
                    <a:p>
                      <a:pPr algn="ctr" rtl="0" fontAlgn="b"/>
                      <a:r>
                        <a:rPr lang="en-US" sz="1100" b="0" i="0" u="none" strike="noStrike">
                          <a:solidFill>
                            <a:srgbClr val="000000"/>
                          </a:solidFill>
                          <a:effectLst/>
                          <a:latin typeface="Arial" panose="020B0604020202020204" pitchFamily="34" charset="0"/>
                        </a:rPr>
                        <a:t>Glu</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Autodesk</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Cognizant</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HCL Technologies</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r>
                        <a:rPr lang="en-US" sz="1100" b="0" i="0" u="none" strike="noStrike">
                          <a:solidFill>
                            <a:srgbClr val="000000"/>
                          </a:solidFill>
                          <a:effectLst/>
                          <a:latin typeface="Arial" panose="020B0604020202020204" pitchFamily="34" charset="0"/>
                        </a:rPr>
                        <a:t>Corel</a:t>
                      </a:r>
                    </a:p>
                  </a:txBody>
                  <a:tcPr marL="7620" marR="7620" marT="7620" marB="0" anchor="ctr">
                    <a:lnL w="12700" cap="flat" cmpd="sng" algn="ctr">
                      <a:solidFill>
                        <a:schemeClr val="bg2">
                          <a:lumMod val="10000"/>
                          <a:lumOff val="90000"/>
                        </a:schemeClr>
                      </a:solidFill>
                      <a:prstDash val="solid"/>
                      <a:round/>
                      <a:headEnd type="none" w="med" len="med"/>
                      <a:tailEnd type="none" w="med" len="med"/>
                    </a:lnL>
                    <a:lnR w="12700" cap="flat" cmpd="sng" algn="ctr">
                      <a:solidFill>
                        <a:schemeClr val="bg2">
                          <a:lumMod val="10000"/>
                          <a:lumOff val="90000"/>
                        </a:schemeClr>
                      </a:solidFill>
                      <a:prstDash val="solid"/>
                      <a:round/>
                      <a:headEnd type="none" w="med" len="med"/>
                      <a:tailEnd type="none" w="med" len="med"/>
                    </a:lnR>
                    <a:lnT w="12700" cap="flat" cmpd="sng" algn="ctr">
                      <a:solidFill>
                        <a:schemeClr val="bg2">
                          <a:lumMod val="10000"/>
                          <a:lumOff val="90000"/>
                        </a:schemeClr>
                      </a:solidFill>
                      <a:prstDash val="solid"/>
                      <a:round/>
                      <a:headEnd type="none" w="med" len="med"/>
                      <a:tailEnd type="none" w="med" len="med"/>
                    </a:lnT>
                    <a:lnB w="12700" cap="flat" cmpd="sng" algn="ctr">
                      <a:solidFill>
                        <a:schemeClr val="bg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907118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C95CD-7660-D7E5-F824-12FF485AAA44}"/>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A27D978F-85B5-5EBF-8D9A-CCD7A478FB5D}"/>
              </a:ext>
            </a:extLst>
          </p:cNvPr>
          <p:cNvSpPr>
            <a:spLocks noGrp="1"/>
          </p:cNvSpPr>
          <p:nvPr>
            <p:ph type="body" sz="quarter" idx="10"/>
          </p:nvPr>
        </p:nvSpPr>
        <p:spPr/>
        <p:txBody>
          <a:bodyPr/>
          <a:lstStyle/>
          <a:p>
            <a:r>
              <a:rPr lang="en-US" sz="6600"/>
              <a:t>Top Titles and Skills</a:t>
            </a:r>
          </a:p>
        </p:txBody>
      </p:sp>
    </p:spTree>
    <p:extLst>
      <p:ext uri="{BB962C8B-B14F-4D97-AF65-F5344CB8AC3E}">
        <p14:creationId xmlns:p14="http://schemas.microsoft.com/office/powerpoint/2010/main" val="6583828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E92383-F8F6-DF8D-65F4-9C9591B2F441}"/>
              </a:ext>
            </a:extLst>
          </p:cNvPr>
          <p:cNvSpPr>
            <a:spLocks noGrp="1"/>
          </p:cNvSpPr>
          <p:nvPr>
            <p:ph type="body" sz="quarter" idx="11"/>
          </p:nvPr>
        </p:nvSpPr>
        <p:spPr/>
        <p:txBody>
          <a:bodyPr lIns="91440" tIns="45720" rIns="91440" bIns="45720" anchor="ctr"/>
          <a:lstStyle/>
          <a:p>
            <a:r>
              <a:rPr lang="en-US">
                <a:latin typeface="+mj-lt"/>
              </a:rPr>
              <a:t>Top Skills by Role</a:t>
            </a:r>
          </a:p>
        </p:txBody>
      </p:sp>
      <p:sp>
        <p:nvSpPr>
          <p:cNvPr id="3" name="Slide Number Placeholder 2">
            <a:extLst>
              <a:ext uri="{FF2B5EF4-FFF2-40B4-BE49-F238E27FC236}">
                <a16:creationId xmlns:a16="http://schemas.microsoft.com/office/drawing/2014/main" id="{9F1B1AD9-5A25-C354-A044-87EC8CD69668}"/>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4F46690-C25B-4348-B0C0-019C781764AB}" type="slidenum">
              <a:rPr kumimoji="0" lang="en-US" sz="8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53</a:t>
            </a:fld>
            <a:endParaRPr kumimoji="0" lang="en-US" sz="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aphicFrame>
        <p:nvGraphicFramePr>
          <p:cNvPr id="8" name="Table 7">
            <a:extLst>
              <a:ext uri="{FF2B5EF4-FFF2-40B4-BE49-F238E27FC236}">
                <a16:creationId xmlns:a16="http://schemas.microsoft.com/office/drawing/2014/main" id="{5E656219-7604-2D94-F87C-35F8BD1D22C4}"/>
              </a:ext>
            </a:extLst>
          </p:cNvPr>
          <p:cNvGraphicFramePr>
            <a:graphicFrameLocks noGrp="1"/>
          </p:cNvGraphicFramePr>
          <p:nvPr>
            <p:extLst>
              <p:ext uri="{D42A27DB-BD31-4B8C-83A1-F6EECF244321}">
                <p14:modId xmlns:p14="http://schemas.microsoft.com/office/powerpoint/2010/main" val="3862089801"/>
              </p:ext>
            </p:extLst>
          </p:nvPr>
        </p:nvGraphicFramePr>
        <p:xfrm>
          <a:off x="771524" y="1023494"/>
          <a:ext cx="10626580" cy="4987260"/>
        </p:xfrm>
        <a:graphic>
          <a:graphicData uri="http://schemas.openxmlformats.org/drawingml/2006/table">
            <a:tbl>
              <a:tblPr/>
              <a:tblGrid>
                <a:gridCol w="2125316">
                  <a:extLst>
                    <a:ext uri="{9D8B030D-6E8A-4147-A177-3AD203B41FA5}">
                      <a16:colId xmlns:a16="http://schemas.microsoft.com/office/drawing/2014/main" val="20000"/>
                    </a:ext>
                  </a:extLst>
                </a:gridCol>
                <a:gridCol w="2125316">
                  <a:extLst>
                    <a:ext uri="{9D8B030D-6E8A-4147-A177-3AD203B41FA5}">
                      <a16:colId xmlns:a16="http://schemas.microsoft.com/office/drawing/2014/main" val="2959083843"/>
                    </a:ext>
                  </a:extLst>
                </a:gridCol>
                <a:gridCol w="2125316">
                  <a:extLst>
                    <a:ext uri="{9D8B030D-6E8A-4147-A177-3AD203B41FA5}">
                      <a16:colId xmlns:a16="http://schemas.microsoft.com/office/drawing/2014/main" val="2267643399"/>
                    </a:ext>
                  </a:extLst>
                </a:gridCol>
                <a:gridCol w="2125316">
                  <a:extLst>
                    <a:ext uri="{9D8B030D-6E8A-4147-A177-3AD203B41FA5}">
                      <a16:colId xmlns:a16="http://schemas.microsoft.com/office/drawing/2014/main" val="3589937632"/>
                    </a:ext>
                  </a:extLst>
                </a:gridCol>
                <a:gridCol w="2125316">
                  <a:extLst>
                    <a:ext uri="{9D8B030D-6E8A-4147-A177-3AD203B41FA5}">
                      <a16:colId xmlns:a16="http://schemas.microsoft.com/office/drawing/2014/main" val="3978656776"/>
                    </a:ext>
                  </a:extLst>
                </a:gridCol>
              </a:tblGrid>
              <a:tr h="419464">
                <a:tc>
                  <a:txBody>
                    <a:bodyPr/>
                    <a:lstStyle/>
                    <a:p>
                      <a:pPr marL="0" algn="ctr" rtl="0" eaLnBrk="1" fontAlgn="base" latinLnBrk="0" hangingPunct="1">
                        <a:lnSpc>
                          <a:spcPts val="1350"/>
                        </a:lnSpc>
                        <a:buNone/>
                      </a:pPr>
                      <a:r>
                        <a:rPr lang="en-US" sz="1200" b="1" i="0" u="none" strike="noStrike" kern="1200">
                          <a:solidFill>
                            <a:srgbClr val="FFFFFF"/>
                          </a:solidFill>
                          <a:effectLst/>
                          <a:latin typeface="Inter Black" panose="02000503000000020004" pitchFamily="2" charset="0"/>
                        </a:rPr>
                        <a:t>Commercial</a:t>
                      </a:r>
                      <a:r>
                        <a:rPr lang="en-US" sz="1200" b="0" i="0" u="none" strike="noStrike" kern="1200">
                          <a:solidFill>
                            <a:srgbClr val="000000"/>
                          </a:solidFill>
                          <a:effectLst/>
                          <a:latin typeface="Inter Black" panose="02000503000000020004" pitchFamily="2" charset="0"/>
                        </a:rPr>
                        <a:t>​</a:t>
                      </a:r>
                      <a:endParaRPr lang="en-US" sz="1800" b="0" i="0" u="none" strike="noStrike">
                        <a:effectLst/>
                        <a:latin typeface="Arial" panose="020B0604020202020204" pitchFamily="34" charset="0"/>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rgbClr val="0F004B"/>
                    </a:solidFill>
                  </a:tcPr>
                </a:tc>
                <a:tc>
                  <a:txBody>
                    <a:bodyPr/>
                    <a:lstStyle/>
                    <a:p>
                      <a:pPr marL="0" algn="ctr" rtl="0" eaLnBrk="1" fontAlgn="base" latinLnBrk="0" hangingPunct="1">
                        <a:lnSpc>
                          <a:spcPts val="1350"/>
                        </a:lnSpc>
                        <a:buNone/>
                      </a:pPr>
                      <a:r>
                        <a:rPr lang="en-US" sz="1200" b="1" i="0" u="none" strike="noStrike" kern="1200">
                          <a:solidFill>
                            <a:srgbClr val="FFFFFF"/>
                          </a:solidFill>
                          <a:effectLst/>
                          <a:latin typeface="Inter Black" panose="02000503000000020004" pitchFamily="2" charset="0"/>
                        </a:rPr>
                        <a:t>Shopper Marketing</a:t>
                      </a:r>
                      <a:r>
                        <a:rPr lang="en-US" sz="1200" b="0" i="0" u="none" strike="noStrike" kern="1200">
                          <a:solidFill>
                            <a:srgbClr val="000000"/>
                          </a:solidFill>
                          <a:effectLst/>
                          <a:latin typeface="Inter Black" panose="02000503000000020004" pitchFamily="2" charset="0"/>
                        </a:rPr>
                        <a:t>​</a:t>
                      </a:r>
                      <a:endParaRPr lang="en-US" sz="1800" b="0" i="0" u="none" strike="noStrike">
                        <a:effectLst/>
                        <a:latin typeface="Arial" panose="020B0604020202020204" pitchFamily="34" charset="0"/>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rgbClr val="0F004B"/>
                    </a:solidFill>
                  </a:tcPr>
                </a:tc>
                <a:tc>
                  <a:txBody>
                    <a:bodyPr/>
                    <a:lstStyle/>
                    <a:p>
                      <a:pPr marL="0" algn="ctr" rtl="0" eaLnBrk="1" fontAlgn="base" latinLnBrk="0" hangingPunct="1">
                        <a:lnSpc>
                          <a:spcPts val="1350"/>
                        </a:lnSpc>
                        <a:buNone/>
                      </a:pPr>
                      <a:r>
                        <a:rPr lang="en-US" sz="1200" b="1" i="0" u="none" strike="noStrike" kern="1200">
                          <a:solidFill>
                            <a:srgbClr val="FFFFFF"/>
                          </a:solidFill>
                          <a:effectLst/>
                          <a:latin typeface="Inter Black" panose="02000503000000020004" pitchFamily="2" charset="0"/>
                        </a:rPr>
                        <a:t>Insights</a:t>
                      </a:r>
                      <a:r>
                        <a:rPr lang="en-US" sz="1200" b="0" i="0" u="none" strike="noStrike" kern="1200">
                          <a:solidFill>
                            <a:srgbClr val="000000"/>
                          </a:solidFill>
                          <a:effectLst/>
                          <a:latin typeface="Inter Black" panose="02000503000000020004" pitchFamily="2" charset="0"/>
                        </a:rPr>
                        <a:t>​</a:t>
                      </a:r>
                      <a:endParaRPr lang="en-US" sz="1800" b="0" i="0" u="none" strike="noStrike">
                        <a:effectLst/>
                        <a:latin typeface="Arial" panose="020B0604020202020204" pitchFamily="34" charset="0"/>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rgbClr val="0F004B"/>
                    </a:solidFill>
                  </a:tcPr>
                </a:tc>
                <a:tc>
                  <a:txBody>
                    <a:bodyPr/>
                    <a:lstStyle/>
                    <a:p>
                      <a:pPr marL="0" algn="ctr" rtl="0" eaLnBrk="1" fontAlgn="base" latinLnBrk="0" hangingPunct="1">
                        <a:lnSpc>
                          <a:spcPts val="1350"/>
                        </a:lnSpc>
                        <a:buNone/>
                      </a:pPr>
                      <a:r>
                        <a:rPr lang="en-US" sz="1200" b="1" i="0" u="none" strike="noStrike" kern="1200">
                          <a:solidFill>
                            <a:srgbClr val="FFFFFF"/>
                          </a:solidFill>
                          <a:effectLst/>
                          <a:latin typeface="Inter Black" panose="02000503000000020004" pitchFamily="2" charset="0"/>
                        </a:rPr>
                        <a:t>In-Store Retail Management (Director, Retail)</a:t>
                      </a:r>
                      <a:r>
                        <a:rPr lang="en-US" sz="1200" b="0" i="0" u="none" strike="noStrike" kern="1200">
                          <a:solidFill>
                            <a:srgbClr val="000000"/>
                          </a:solidFill>
                          <a:effectLst/>
                          <a:latin typeface="Inter Black" panose="02000503000000020004" pitchFamily="2" charset="0"/>
                        </a:rPr>
                        <a:t>​</a:t>
                      </a:r>
                      <a:endParaRPr lang="en-US" sz="1800" b="0" i="0" u="none" strike="noStrike">
                        <a:effectLst/>
                        <a:latin typeface="Arial" panose="020B0604020202020204" pitchFamily="34" charset="0"/>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rgbClr val="0F004B"/>
                    </a:solidFill>
                  </a:tcPr>
                </a:tc>
                <a:tc>
                  <a:txBody>
                    <a:bodyPr/>
                    <a:lstStyle/>
                    <a:p>
                      <a:pPr marL="0" algn="ctr" rtl="0" eaLnBrk="1" fontAlgn="base" latinLnBrk="0" hangingPunct="1">
                        <a:lnSpc>
                          <a:spcPts val="1350"/>
                        </a:lnSpc>
                        <a:buNone/>
                      </a:pPr>
                      <a:r>
                        <a:rPr lang="en-US" sz="1200" b="1" i="0" u="none" strike="noStrike" kern="1200">
                          <a:solidFill>
                            <a:srgbClr val="FFFFFF"/>
                          </a:solidFill>
                          <a:effectLst/>
                          <a:latin typeface="Inter Black" panose="02000503000000020004" pitchFamily="2" charset="0"/>
                        </a:rPr>
                        <a:t>Brand Manager</a:t>
                      </a:r>
                      <a:endParaRPr lang="en-US" sz="1800" b="0" i="0" u="none" strike="noStrike">
                        <a:effectLst/>
                        <a:latin typeface="Arial" panose="020B0604020202020204" pitchFamily="34" charset="0"/>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rgbClr val="0F004B"/>
                    </a:solidFill>
                  </a:tcPr>
                </a:tc>
                <a:extLst>
                  <a:ext uri="{0D108BD9-81ED-4DB2-BD59-A6C34878D82A}">
                    <a16:rowId xmlns:a16="http://schemas.microsoft.com/office/drawing/2014/main" val="10000"/>
                  </a:ext>
                </a:extLst>
              </a:tr>
              <a:tr h="436242">
                <a:tc>
                  <a:txBody>
                    <a:bodyPr/>
                    <a:lstStyle/>
                    <a:p>
                      <a:pPr algn="ctr" fontAlgn="b"/>
                      <a:r>
                        <a:rPr lang="en-US" sz="1200" b="0" i="0" u="none" strike="noStrike">
                          <a:solidFill>
                            <a:srgbClr val="000000"/>
                          </a:solidFill>
                          <a:effectLst/>
                          <a:latin typeface="+mn-lt"/>
                        </a:rPr>
                        <a:t>Skill 1</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0000"/>
                          </a:solidFill>
                          <a:effectLst/>
                          <a:latin typeface="+mn-lt"/>
                        </a:rPr>
                        <a:t>Skill 1</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0000"/>
                          </a:solidFill>
                          <a:effectLst/>
                          <a:latin typeface="+mn-lt"/>
                        </a:rPr>
                        <a:t>Skill 1</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0000"/>
                          </a:solidFill>
                          <a:effectLst/>
                          <a:latin typeface="+mn-lt"/>
                        </a:rPr>
                        <a:t>Skill 1</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a:solidFill>
                            <a:srgbClr val="000000"/>
                          </a:solidFill>
                          <a:effectLst/>
                          <a:latin typeface="+mn-lt"/>
                        </a:rPr>
                        <a:t>Skill 1</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3624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Skill 2</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Skill 2</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Skill 2</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Skill 2</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Skill 2</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3624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Skill 3</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Skill 3</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Skill 3</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Skill 3</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Skill 3</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3624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Skill 4</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Skill 4</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Skill 4</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Skill 4</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Skill 4</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3624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Skill 5</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Skill 5</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Skill 5</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Skill 5</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Skill 5</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3624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Skill 6</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Skill 6</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Skill 6</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Skill 6</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Skill 6</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3624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Skill 7</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Skill 7</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Skill 7</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Skill 7</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Skill 7</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8663496"/>
                  </a:ext>
                </a:extLst>
              </a:tr>
              <a:tr h="43624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Skill 8</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Skill 8</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Skill 8</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Skill 8</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Skill 8</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3862303"/>
                  </a:ext>
                </a:extLst>
              </a:tr>
              <a:tr h="43624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Skill 9</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Skill 9</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Skill 9</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Skill 9</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Skill 9</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2593631"/>
                  </a:ext>
                </a:extLst>
              </a:tr>
              <a:tr h="43624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Skill 10</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Skill 10</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Skill 10</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Skill 10</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Skill 10</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6250913"/>
                  </a:ext>
                </a:extLst>
              </a:tr>
            </a:tbl>
          </a:graphicData>
        </a:graphic>
      </p:graphicFrame>
      <p:sp>
        <p:nvSpPr>
          <p:cNvPr id="10" name="Text Placeholder 9">
            <a:extLst>
              <a:ext uri="{FF2B5EF4-FFF2-40B4-BE49-F238E27FC236}">
                <a16:creationId xmlns:a16="http://schemas.microsoft.com/office/drawing/2014/main" id="{A6561590-EC48-D4A2-FB1F-3C2DEAE62CD9}"/>
              </a:ext>
            </a:extLst>
          </p:cNvPr>
          <p:cNvSpPr>
            <a:spLocks noGrp="1"/>
          </p:cNvSpPr>
          <p:nvPr>
            <p:ph type="body" sz="quarter" idx="26"/>
          </p:nvPr>
        </p:nvSpPr>
        <p:spPr>
          <a:xfrm>
            <a:off x="771524" y="6450815"/>
            <a:ext cx="11053762" cy="407185"/>
          </a:xfrm>
        </p:spPr>
        <p:txBody>
          <a:body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Notes: </a:t>
            </a:r>
            <a:r>
              <a:rPr kumimoji="0" lang="en-US" sz="900" b="0" i="0" u="none" strike="noStrike" kern="1200" cap="none" spc="0" normalizeH="0" baseline="0" noProof="0">
                <a:ln>
                  <a:noFill/>
                </a:ln>
                <a:solidFill>
                  <a:schemeClr val="tx1"/>
                </a:solidFill>
                <a:effectLst/>
                <a:uLnTx/>
                <a:uFillTx/>
                <a:latin typeface="+mn-lt"/>
                <a:ea typeface="+mn-ea"/>
                <a:cs typeface="+mn-cs"/>
              </a:rPr>
              <a:t>The top skills have been identified and arranged based on the decreasing volume of job postings for the focus job functions in the focus locations between Q4 2022 and Q3 2024</a:t>
            </a:r>
          </a:p>
          <a:p>
            <a:pPr marL="171450" indent="-171450" defTabSz="457200">
              <a:spcBef>
                <a:spcPts val="100"/>
              </a:spcBef>
              <a:buFont typeface="Arial" panose="020B0604020202020204" pitchFamily="34" charset="0"/>
              <a:buChar char="•"/>
              <a:defRPr/>
            </a:pPr>
            <a:r>
              <a:rPr kumimoji="0" lang="en-US" sz="900" b="0" i="0" u="none" strike="noStrike" kern="1200" cap="none" spc="0" normalizeH="0" baseline="0" noProof="0">
                <a:ln>
                  <a:noFill/>
                </a:ln>
                <a:solidFill>
                  <a:schemeClr val="tx1"/>
                </a:solidFill>
                <a:effectLst/>
                <a:uLnTx/>
                <a:uFillTx/>
                <a:latin typeface="+mn-lt"/>
                <a:ea typeface="+mn-ea"/>
                <a:cs typeface="+mn-cs"/>
              </a:rPr>
              <a:t>Confidence level for the skills data is between 70% and 75%</a:t>
            </a:r>
          </a:p>
          <a:p>
            <a:pPr defTabSz="457200">
              <a:spcBef>
                <a:spcPts val="100"/>
              </a:spcBef>
              <a:defRPr/>
            </a:pPr>
            <a:r>
              <a:rPr kumimoji="0" lang="en-US" sz="900" b="1" i="0" u="none" strike="noStrike" kern="1200" cap="none" spc="0" normalizeH="0" baseline="0" noProof="0">
                <a:ln>
                  <a:noFill/>
                </a:ln>
                <a:solidFill>
                  <a:schemeClr val="tx1"/>
                </a:solidFill>
                <a:effectLst/>
                <a:uLnTx/>
                <a:uFillTx/>
                <a:latin typeface="+mn-lt"/>
                <a:ea typeface="+mn-ea"/>
                <a:cs typeface="+mn-cs"/>
              </a:rPr>
              <a:t>Source: </a:t>
            </a:r>
            <a:r>
              <a:rPr kumimoji="0" lang="en-US" sz="900" b="0" i="0" u="none" strike="noStrike" kern="1200" cap="none" spc="0" normalizeH="0" baseline="0" noProof="0">
                <a:ln>
                  <a:noFill/>
                </a:ln>
                <a:solidFill>
                  <a:schemeClr val="tx1"/>
                </a:solidFill>
                <a:effectLst/>
                <a:uLnTx/>
                <a:uFillTx/>
                <a:latin typeface="+mn-lt"/>
                <a:ea typeface="+mn-ea"/>
                <a:cs typeface="+mn-cs"/>
              </a:rPr>
              <a:t>TalentNeuron Skills Widget</a:t>
            </a:r>
          </a:p>
          <a:p>
            <a:pPr marL="171450" indent="-171450" defTabSz="457200">
              <a:buFont typeface="Arial" panose="020B0604020202020204" pitchFamily="34" charset="0"/>
              <a:buChar char="•"/>
              <a:defRPr/>
            </a:pPr>
            <a:endParaRPr kumimoji="0" lang="en-US" sz="700" b="0" i="0" u="none" strike="noStrike" kern="1200" cap="none" spc="0" normalizeH="0" baseline="0" noProof="0">
              <a:ln>
                <a:noFill/>
              </a:ln>
              <a:solidFill>
                <a:schemeClr val="tx1"/>
              </a:solidFill>
              <a:effectLst/>
              <a:uLnTx/>
              <a:uFillTx/>
              <a:latin typeface="Arial"/>
              <a:ea typeface="+mn-ea"/>
              <a:cs typeface="+mn-cs"/>
            </a:endParaRPr>
          </a:p>
          <a:p>
            <a:endParaRPr lang="en-US">
              <a:solidFill>
                <a:schemeClr val="tx1"/>
              </a:solidFill>
            </a:endParaRPr>
          </a:p>
        </p:txBody>
      </p:sp>
    </p:spTree>
    <p:extLst>
      <p:ext uri="{BB962C8B-B14F-4D97-AF65-F5344CB8AC3E}">
        <p14:creationId xmlns:p14="http://schemas.microsoft.com/office/powerpoint/2010/main" val="4425947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E92383-F8F6-DF8D-65F4-9C9591B2F441}"/>
              </a:ext>
            </a:extLst>
          </p:cNvPr>
          <p:cNvSpPr>
            <a:spLocks noGrp="1"/>
          </p:cNvSpPr>
          <p:nvPr>
            <p:ph type="body" sz="quarter" idx="11"/>
          </p:nvPr>
        </p:nvSpPr>
        <p:spPr/>
        <p:txBody>
          <a:bodyPr lIns="91440" tIns="45720" rIns="91440" bIns="45720" anchor="ctr"/>
          <a:lstStyle/>
          <a:p>
            <a:r>
              <a:rPr lang="en-US">
                <a:latin typeface="+mj-lt"/>
              </a:rPr>
              <a:t>Top Titles by Role</a:t>
            </a:r>
          </a:p>
        </p:txBody>
      </p:sp>
      <p:sp>
        <p:nvSpPr>
          <p:cNvPr id="3" name="Slide Number Placeholder 2">
            <a:extLst>
              <a:ext uri="{FF2B5EF4-FFF2-40B4-BE49-F238E27FC236}">
                <a16:creationId xmlns:a16="http://schemas.microsoft.com/office/drawing/2014/main" id="{9F1B1AD9-5A25-C354-A044-87EC8CD69668}"/>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4F46690-C25B-4348-B0C0-019C781764AB}" type="slidenum">
              <a:rPr kumimoji="0" lang="en-US" sz="8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54</a:t>
            </a:fld>
            <a:endParaRPr kumimoji="0" lang="en-US" sz="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Text Placeholder 9">
            <a:extLst>
              <a:ext uri="{FF2B5EF4-FFF2-40B4-BE49-F238E27FC236}">
                <a16:creationId xmlns:a16="http://schemas.microsoft.com/office/drawing/2014/main" id="{A6561590-EC48-D4A2-FB1F-3C2DEAE62CD9}"/>
              </a:ext>
            </a:extLst>
          </p:cNvPr>
          <p:cNvSpPr>
            <a:spLocks noGrp="1"/>
          </p:cNvSpPr>
          <p:nvPr>
            <p:ph type="body" sz="quarter" idx="26"/>
          </p:nvPr>
        </p:nvSpPr>
        <p:spPr>
          <a:xfrm>
            <a:off x="776529" y="6299273"/>
            <a:ext cx="11053762" cy="407185"/>
          </a:xfrm>
        </p:spPr>
        <p:txBody>
          <a:body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Notes: </a:t>
            </a:r>
          </a:p>
          <a:p>
            <a:pPr marL="171450" marR="0" lvl="0" indent="-171450"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chemeClr val="tx1"/>
                </a:solidFill>
                <a:effectLst/>
                <a:uLnTx/>
                <a:uFillTx/>
                <a:latin typeface="+mn-lt"/>
                <a:ea typeface="+mn-ea"/>
                <a:cs typeface="+mn-cs"/>
              </a:rPr>
              <a:t>The top </a:t>
            </a:r>
            <a:r>
              <a:rPr lang="en-US" sz="900">
                <a:solidFill>
                  <a:schemeClr val="tx1"/>
                </a:solidFill>
                <a:latin typeface="+mn-lt"/>
                <a:ea typeface="+mn-ea"/>
              </a:rPr>
              <a:t>titles</a:t>
            </a:r>
            <a:r>
              <a:rPr kumimoji="0" lang="en-US" sz="900" b="0" i="0" u="none" strike="noStrike" kern="1200" cap="none" spc="0" normalizeH="0" baseline="0" noProof="0">
                <a:ln>
                  <a:noFill/>
                </a:ln>
                <a:solidFill>
                  <a:schemeClr val="tx1"/>
                </a:solidFill>
                <a:effectLst/>
                <a:uLnTx/>
                <a:uFillTx/>
                <a:latin typeface="+mn-lt"/>
                <a:ea typeface="+mn-ea"/>
                <a:cs typeface="+mn-cs"/>
              </a:rPr>
              <a:t> have been identified and arranged based on the decreasing volume of job postings for the focus job functions in the focus locations between Q4 2022 and Q3 2024</a:t>
            </a:r>
          </a:p>
          <a:p>
            <a:pPr marL="171450" indent="-171450" defTabSz="457200">
              <a:spcBef>
                <a:spcPts val="100"/>
              </a:spcBef>
              <a:buFont typeface="Arial" panose="020B0604020202020204" pitchFamily="34" charset="0"/>
              <a:buChar char="•"/>
              <a:defRPr/>
            </a:pPr>
            <a:r>
              <a:rPr kumimoji="0" lang="en-US" sz="900" b="0" i="0" u="none" strike="noStrike" kern="1200" cap="none" spc="0" normalizeH="0" baseline="0" noProof="0">
                <a:ln>
                  <a:noFill/>
                </a:ln>
                <a:solidFill>
                  <a:schemeClr val="tx1"/>
                </a:solidFill>
                <a:effectLst/>
                <a:uLnTx/>
                <a:uFillTx/>
                <a:latin typeface="+mn-lt"/>
                <a:ea typeface="+mn-ea"/>
                <a:cs typeface="+mn-cs"/>
              </a:rPr>
              <a:t>Confidence level for the </a:t>
            </a:r>
            <a:r>
              <a:rPr lang="en-US" sz="900">
                <a:solidFill>
                  <a:schemeClr val="tx1"/>
                </a:solidFill>
                <a:latin typeface="+mn-lt"/>
                <a:ea typeface="+mn-ea"/>
              </a:rPr>
              <a:t>titles</a:t>
            </a:r>
            <a:r>
              <a:rPr kumimoji="0" lang="en-US" sz="900" b="0" i="0" u="none" strike="noStrike" kern="1200" cap="none" spc="0" normalizeH="0" baseline="0" noProof="0">
                <a:ln>
                  <a:noFill/>
                </a:ln>
                <a:solidFill>
                  <a:schemeClr val="tx1"/>
                </a:solidFill>
                <a:effectLst/>
                <a:uLnTx/>
                <a:uFillTx/>
                <a:latin typeface="+mn-lt"/>
                <a:ea typeface="+mn-ea"/>
                <a:cs typeface="+mn-cs"/>
              </a:rPr>
              <a:t> data is between 70% and 75%</a:t>
            </a:r>
          </a:p>
          <a:p>
            <a:pPr defTabSz="457200">
              <a:spcBef>
                <a:spcPts val="100"/>
              </a:spcBef>
              <a:defRPr/>
            </a:pPr>
            <a:r>
              <a:rPr kumimoji="0" lang="en-US" sz="900" b="1" i="0" u="none" strike="noStrike" kern="1200" cap="none" spc="0" normalizeH="0" baseline="0" noProof="0">
                <a:ln>
                  <a:noFill/>
                </a:ln>
                <a:solidFill>
                  <a:schemeClr val="tx1"/>
                </a:solidFill>
                <a:effectLst/>
                <a:uLnTx/>
                <a:uFillTx/>
                <a:latin typeface="+mn-lt"/>
                <a:ea typeface="+mn-ea"/>
                <a:cs typeface="+mn-cs"/>
              </a:rPr>
              <a:t>Source: </a:t>
            </a:r>
            <a:r>
              <a:rPr kumimoji="0" lang="en-US" sz="900" b="0" i="0" u="none" strike="noStrike" kern="1200" cap="none" spc="0" normalizeH="0" baseline="0" noProof="0">
                <a:ln>
                  <a:noFill/>
                </a:ln>
                <a:solidFill>
                  <a:schemeClr val="tx1"/>
                </a:solidFill>
                <a:effectLst/>
                <a:uLnTx/>
                <a:uFillTx/>
                <a:latin typeface="+mn-lt"/>
                <a:ea typeface="+mn-ea"/>
                <a:cs typeface="+mn-cs"/>
              </a:rPr>
              <a:t>TalentNeuron Skills Widget</a:t>
            </a:r>
          </a:p>
          <a:p>
            <a:pPr marL="171450" indent="-171450" defTabSz="457200">
              <a:buFont typeface="Arial" panose="020B0604020202020204" pitchFamily="34" charset="0"/>
              <a:buChar char="•"/>
              <a:defRPr/>
            </a:pPr>
            <a:endParaRPr kumimoji="0" lang="en-US" sz="700" b="0" i="0" u="none" strike="noStrike" kern="1200" cap="none" spc="0" normalizeH="0" baseline="0" noProof="0">
              <a:ln>
                <a:noFill/>
              </a:ln>
              <a:solidFill>
                <a:schemeClr val="tx1"/>
              </a:solidFill>
              <a:effectLst/>
              <a:uLnTx/>
              <a:uFillTx/>
              <a:latin typeface="Arial"/>
              <a:ea typeface="+mn-ea"/>
              <a:cs typeface="+mn-cs"/>
            </a:endParaRPr>
          </a:p>
          <a:p>
            <a:endParaRPr lang="en-US">
              <a:solidFill>
                <a:schemeClr val="tx1"/>
              </a:solidFill>
            </a:endParaRPr>
          </a:p>
        </p:txBody>
      </p:sp>
      <p:graphicFrame>
        <p:nvGraphicFramePr>
          <p:cNvPr id="5" name="Table 4">
            <a:extLst>
              <a:ext uri="{FF2B5EF4-FFF2-40B4-BE49-F238E27FC236}">
                <a16:creationId xmlns:a16="http://schemas.microsoft.com/office/drawing/2014/main" id="{01EC56CC-267E-F1A2-21A4-207EA767781C}"/>
              </a:ext>
            </a:extLst>
          </p:cNvPr>
          <p:cNvGraphicFramePr>
            <a:graphicFrameLocks noGrp="1"/>
          </p:cNvGraphicFramePr>
          <p:nvPr>
            <p:extLst>
              <p:ext uri="{D42A27DB-BD31-4B8C-83A1-F6EECF244321}">
                <p14:modId xmlns:p14="http://schemas.microsoft.com/office/powerpoint/2010/main" val="1951064161"/>
              </p:ext>
            </p:extLst>
          </p:nvPr>
        </p:nvGraphicFramePr>
        <p:xfrm>
          <a:off x="771524" y="1023494"/>
          <a:ext cx="10562785" cy="4919360"/>
        </p:xfrm>
        <a:graphic>
          <a:graphicData uri="http://schemas.openxmlformats.org/drawingml/2006/table">
            <a:tbl>
              <a:tblPr/>
              <a:tblGrid>
                <a:gridCol w="2112557">
                  <a:extLst>
                    <a:ext uri="{9D8B030D-6E8A-4147-A177-3AD203B41FA5}">
                      <a16:colId xmlns:a16="http://schemas.microsoft.com/office/drawing/2014/main" val="20000"/>
                    </a:ext>
                  </a:extLst>
                </a:gridCol>
                <a:gridCol w="2112557">
                  <a:extLst>
                    <a:ext uri="{9D8B030D-6E8A-4147-A177-3AD203B41FA5}">
                      <a16:colId xmlns:a16="http://schemas.microsoft.com/office/drawing/2014/main" val="2959083843"/>
                    </a:ext>
                  </a:extLst>
                </a:gridCol>
                <a:gridCol w="2112557">
                  <a:extLst>
                    <a:ext uri="{9D8B030D-6E8A-4147-A177-3AD203B41FA5}">
                      <a16:colId xmlns:a16="http://schemas.microsoft.com/office/drawing/2014/main" val="2267643399"/>
                    </a:ext>
                  </a:extLst>
                </a:gridCol>
                <a:gridCol w="2112557">
                  <a:extLst>
                    <a:ext uri="{9D8B030D-6E8A-4147-A177-3AD203B41FA5}">
                      <a16:colId xmlns:a16="http://schemas.microsoft.com/office/drawing/2014/main" val="3589937632"/>
                    </a:ext>
                  </a:extLst>
                </a:gridCol>
                <a:gridCol w="2112557">
                  <a:extLst>
                    <a:ext uri="{9D8B030D-6E8A-4147-A177-3AD203B41FA5}">
                      <a16:colId xmlns:a16="http://schemas.microsoft.com/office/drawing/2014/main" val="3978656776"/>
                    </a:ext>
                  </a:extLst>
                </a:gridCol>
              </a:tblGrid>
              <a:tr h="412935">
                <a:tc>
                  <a:txBody>
                    <a:bodyPr/>
                    <a:lstStyle/>
                    <a:p>
                      <a:pPr marL="0" algn="ctr" rtl="0" eaLnBrk="1" fontAlgn="base" latinLnBrk="0" hangingPunct="1">
                        <a:lnSpc>
                          <a:spcPts val="1350"/>
                        </a:lnSpc>
                        <a:buNone/>
                      </a:pPr>
                      <a:r>
                        <a:rPr lang="en-US" sz="1200" b="1" i="0" u="none" strike="noStrike" kern="1200">
                          <a:solidFill>
                            <a:srgbClr val="FFFFFF"/>
                          </a:solidFill>
                          <a:effectLst/>
                          <a:latin typeface="Inter Black" panose="02000503000000020004" pitchFamily="2" charset="0"/>
                        </a:rPr>
                        <a:t>Commercial</a:t>
                      </a:r>
                      <a:r>
                        <a:rPr lang="en-US" sz="1200" b="0" i="0" u="none" strike="noStrike" kern="1200">
                          <a:solidFill>
                            <a:srgbClr val="000000"/>
                          </a:solidFill>
                          <a:effectLst/>
                          <a:latin typeface="Inter Black" panose="02000503000000020004" pitchFamily="2" charset="0"/>
                        </a:rPr>
                        <a:t>​</a:t>
                      </a:r>
                      <a:endParaRPr lang="en-US" sz="1800" b="0" i="0" u="none" strike="noStrike">
                        <a:effectLst/>
                        <a:latin typeface="Arial" panose="020B0604020202020204" pitchFamily="34" charset="0"/>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rgbClr val="0F004B"/>
                    </a:solidFill>
                  </a:tcPr>
                </a:tc>
                <a:tc>
                  <a:txBody>
                    <a:bodyPr/>
                    <a:lstStyle/>
                    <a:p>
                      <a:pPr marL="0" algn="ctr" rtl="0" eaLnBrk="1" fontAlgn="base" latinLnBrk="0" hangingPunct="1">
                        <a:lnSpc>
                          <a:spcPts val="1350"/>
                        </a:lnSpc>
                        <a:buNone/>
                      </a:pPr>
                      <a:r>
                        <a:rPr lang="en-US" sz="1200" b="1" i="0" u="none" strike="noStrike" kern="1200">
                          <a:solidFill>
                            <a:srgbClr val="FFFFFF"/>
                          </a:solidFill>
                          <a:effectLst/>
                          <a:latin typeface="Inter Black" panose="02000503000000020004" pitchFamily="2" charset="0"/>
                        </a:rPr>
                        <a:t>Shopper Marketing</a:t>
                      </a:r>
                      <a:r>
                        <a:rPr lang="en-US" sz="1200" b="0" i="0" u="none" strike="noStrike" kern="1200">
                          <a:solidFill>
                            <a:srgbClr val="000000"/>
                          </a:solidFill>
                          <a:effectLst/>
                          <a:latin typeface="Inter Black" panose="02000503000000020004" pitchFamily="2" charset="0"/>
                        </a:rPr>
                        <a:t>​</a:t>
                      </a:r>
                      <a:endParaRPr lang="en-US" sz="1800" b="0" i="0" u="none" strike="noStrike">
                        <a:effectLst/>
                        <a:latin typeface="Arial" panose="020B0604020202020204" pitchFamily="34" charset="0"/>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rgbClr val="0F004B"/>
                    </a:solidFill>
                  </a:tcPr>
                </a:tc>
                <a:tc>
                  <a:txBody>
                    <a:bodyPr/>
                    <a:lstStyle/>
                    <a:p>
                      <a:pPr marL="0" algn="ctr" rtl="0" eaLnBrk="1" fontAlgn="base" latinLnBrk="0" hangingPunct="1">
                        <a:lnSpc>
                          <a:spcPts val="1350"/>
                        </a:lnSpc>
                        <a:buNone/>
                      </a:pPr>
                      <a:r>
                        <a:rPr lang="en-US" sz="1200" b="1" i="0" u="none" strike="noStrike" kern="1200">
                          <a:solidFill>
                            <a:srgbClr val="FFFFFF"/>
                          </a:solidFill>
                          <a:effectLst/>
                          <a:latin typeface="Inter Black" panose="02000503000000020004" pitchFamily="2" charset="0"/>
                        </a:rPr>
                        <a:t>Insights</a:t>
                      </a:r>
                      <a:r>
                        <a:rPr lang="en-US" sz="1200" b="0" i="0" u="none" strike="noStrike" kern="1200">
                          <a:solidFill>
                            <a:srgbClr val="000000"/>
                          </a:solidFill>
                          <a:effectLst/>
                          <a:latin typeface="Inter Black" panose="02000503000000020004" pitchFamily="2" charset="0"/>
                        </a:rPr>
                        <a:t>​</a:t>
                      </a:r>
                      <a:endParaRPr lang="en-US" sz="1800" b="0" i="0" u="none" strike="noStrike">
                        <a:effectLst/>
                        <a:latin typeface="Arial" panose="020B0604020202020204" pitchFamily="34" charset="0"/>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rgbClr val="0F004B"/>
                    </a:solidFill>
                  </a:tcPr>
                </a:tc>
                <a:tc>
                  <a:txBody>
                    <a:bodyPr/>
                    <a:lstStyle/>
                    <a:p>
                      <a:pPr marL="0" algn="ctr" rtl="0" eaLnBrk="1" fontAlgn="base" latinLnBrk="0" hangingPunct="1">
                        <a:lnSpc>
                          <a:spcPts val="1350"/>
                        </a:lnSpc>
                        <a:buNone/>
                      </a:pPr>
                      <a:r>
                        <a:rPr lang="en-US" sz="1200" b="1" i="0" u="none" strike="noStrike" kern="1200">
                          <a:solidFill>
                            <a:srgbClr val="FFFFFF"/>
                          </a:solidFill>
                          <a:effectLst/>
                          <a:latin typeface="Inter Black" panose="02000503000000020004" pitchFamily="2" charset="0"/>
                        </a:rPr>
                        <a:t>In-Store Retail Management (Director, Retail)</a:t>
                      </a:r>
                      <a:r>
                        <a:rPr lang="en-US" sz="1200" b="0" i="0" u="none" strike="noStrike" kern="1200">
                          <a:solidFill>
                            <a:srgbClr val="000000"/>
                          </a:solidFill>
                          <a:effectLst/>
                          <a:latin typeface="Inter Black" panose="02000503000000020004" pitchFamily="2" charset="0"/>
                        </a:rPr>
                        <a:t>​</a:t>
                      </a:r>
                      <a:endParaRPr lang="en-US" sz="1800" b="0" i="0" u="none" strike="noStrike">
                        <a:effectLst/>
                        <a:latin typeface="Arial" panose="020B0604020202020204" pitchFamily="34" charset="0"/>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rgbClr val="0F004B"/>
                    </a:solidFill>
                  </a:tcPr>
                </a:tc>
                <a:tc>
                  <a:txBody>
                    <a:bodyPr/>
                    <a:lstStyle/>
                    <a:p>
                      <a:pPr marL="0" algn="ctr" rtl="0" eaLnBrk="1" fontAlgn="base" latinLnBrk="0" hangingPunct="1">
                        <a:lnSpc>
                          <a:spcPts val="1350"/>
                        </a:lnSpc>
                        <a:buNone/>
                      </a:pPr>
                      <a:r>
                        <a:rPr lang="en-US" sz="1200" b="1" i="0" u="none" strike="noStrike" kern="1200">
                          <a:solidFill>
                            <a:srgbClr val="FFFFFF"/>
                          </a:solidFill>
                          <a:effectLst/>
                          <a:latin typeface="Inter Black" panose="02000503000000020004" pitchFamily="2" charset="0"/>
                        </a:rPr>
                        <a:t>Brand Manager</a:t>
                      </a:r>
                      <a:endParaRPr lang="en-US" sz="1800" b="0" i="0" u="none" strike="noStrike">
                        <a:effectLst/>
                        <a:latin typeface="Arial" panose="020B0604020202020204" pitchFamily="34" charset="0"/>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rgbClr val="0F004B"/>
                    </a:solidFill>
                  </a:tcPr>
                </a:tc>
                <a:extLst>
                  <a:ext uri="{0D108BD9-81ED-4DB2-BD59-A6C34878D82A}">
                    <a16:rowId xmlns:a16="http://schemas.microsoft.com/office/drawing/2014/main" val="10000"/>
                  </a:ext>
                </a:extLst>
              </a:tr>
              <a:tr h="429452">
                <a:tc>
                  <a:txBody>
                    <a:bodyPr/>
                    <a:lstStyle/>
                    <a:p>
                      <a:pPr algn="ctr" fontAlgn="b"/>
                      <a:r>
                        <a:rPr lang="en-US" sz="1200" b="0" i="0" u="none" strike="noStrike">
                          <a:solidFill>
                            <a:srgbClr val="000000"/>
                          </a:solidFill>
                          <a:effectLst/>
                          <a:latin typeface="+mn-lt"/>
                        </a:rPr>
                        <a:t>Title 1</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Title 1</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Title 1</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Title 1</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Title 1</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2945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0" i="0" u="none" strike="noStrike">
                          <a:solidFill>
                            <a:srgbClr val="000000"/>
                          </a:solidFill>
                          <a:effectLst/>
                          <a:latin typeface="+mn-lt"/>
                        </a:rPr>
                        <a:t>Title</a:t>
                      </a:r>
                      <a:r>
                        <a:rPr kumimoji="0" lang="en-US" sz="1200" b="0" i="0" u="none" strike="noStrike" kern="1200" cap="none" spc="0" normalizeH="0" baseline="0" noProof="0">
                          <a:ln>
                            <a:noFill/>
                          </a:ln>
                          <a:solidFill>
                            <a:srgbClr val="000000"/>
                          </a:solidFill>
                          <a:effectLst/>
                          <a:uLnTx/>
                          <a:uFillTx/>
                          <a:latin typeface="Inter"/>
                          <a:ea typeface="+mn-ea"/>
                          <a:cs typeface="+mn-cs"/>
                        </a:rPr>
                        <a:t> 2</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Title 2</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Title 2</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Title 2</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Title 2</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2945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0" i="0" u="none" strike="noStrike">
                          <a:solidFill>
                            <a:srgbClr val="000000"/>
                          </a:solidFill>
                          <a:effectLst/>
                          <a:latin typeface="+mn-lt"/>
                        </a:rPr>
                        <a:t>Title</a:t>
                      </a:r>
                      <a:r>
                        <a:rPr kumimoji="0" lang="en-US" sz="1200" b="0" i="0" u="none" strike="noStrike" kern="1200" cap="none" spc="0" normalizeH="0" baseline="0" noProof="0">
                          <a:ln>
                            <a:noFill/>
                          </a:ln>
                          <a:solidFill>
                            <a:srgbClr val="000000"/>
                          </a:solidFill>
                          <a:effectLst/>
                          <a:uLnTx/>
                          <a:uFillTx/>
                          <a:latin typeface="Inter"/>
                          <a:ea typeface="+mn-ea"/>
                          <a:cs typeface="+mn-cs"/>
                        </a:rPr>
                        <a:t> 3</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Title 3</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Title 3</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Title 3</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Title 3</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2945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Title 4</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Title 4</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Title 4</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Title 4</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Title 4</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2945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Title 5</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Title 5</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Title 5</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Title 5</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Title 5</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2945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Title 6</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Title 6</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Title 6</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Title 6</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Title 6</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2945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Title 7</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Title 7</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Title 7</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Title 7</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Title 7</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8663496"/>
                  </a:ext>
                </a:extLst>
              </a:tr>
              <a:tr h="42945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Title 8</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Title 8</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Title 8</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Title 8</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Title 8</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3862303"/>
                  </a:ext>
                </a:extLst>
              </a:tr>
              <a:tr h="42945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Title 9</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Title 9</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Title 9</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Title 9</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Title 9</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2593631"/>
                  </a:ext>
                </a:extLst>
              </a:tr>
              <a:tr h="42945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Title10</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Title10</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Title10</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Title10</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Inter"/>
                          <a:ea typeface="+mn-ea"/>
                          <a:cs typeface="+mn-cs"/>
                        </a:rPr>
                        <a:t>Title10</a:t>
                      </a:r>
                    </a:p>
                  </a:txBody>
                  <a:tcPr marL="0" marR="0"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6250913"/>
                  </a:ext>
                </a:extLst>
              </a:tr>
            </a:tbl>
          </a:graphicData>
        </a:graphic>
      </p:graphicFrame>
    </p:spTree>
    <p:extLst>
      <p:ext uri="{BB962C8B-B14F-4D97-AF65-F5344CB8AC3E}">
        <p14:creationId xmlns:p14="http://schemas.microsoft.com/office/powerpoint/2010/main" val="10045254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35402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09461CD-7C4C-55D8-7DFC-7E0E5B661781}"/>
              </a:ext>
            </a:extLst>
          </p:cNvPr>
          <p:cNvSpPr>
            <a:spLocks noGrp="1"/>
          </p:cNvSpPr>
          <p:nvPr>
            <p:ph type="body" sz="quarter" idx="10"/>
          </p:nvPr>
        </p:nvSpPr>
        <p:spPr/>
        <p:txBody>
          <a:bodyPr lIns="91440" tIns="45720" rIns="91440" bIns="45720" anchor="ctr"/>
          <a:lstStyle/>
          <a:p>
            <a:r>
              <a:rPr lang="en-US">
                <a:latin typeface="Inter Black"/>
              </a:rPr>
              <a:t>Appendix I</a:t>
            </a:r>
            <a:endParaRPr lang="en-US"/>
          </a:p>
        </p:txBody>
      </p:sp>
    </p:spTree>
    <p:extLst>
      <p:ext uri="{BB962C8B-B14F-4D97-AF65-F5344CB8AC3E}">
        <p14:creationId xmlns:p14="http://schemas.microsoft.com/office/powerpoint/2010/main" val="19683117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6AFDD725-2447-7B05-EF8E-CB091134DE43}"/>
              </a:ext>
            </a:extLst>
          </p:cNvPr>
          <p:cNvSpPr>
            <a:spLocks noGrp="1"/>
          </p:cNvSpPr>
          <p:nvPr>
            <p:ph type="body" sz="quarter" idx="11"/>
          </p:nvPr>
        </p:nvSpPr>
        <p:spPr>
          <a:xfrm>
            <a:off x="771524" y="522701"/>
            <a:ext cx="11058766" cy="650932"/>
          </a:xfrm>
        </p:spPr>
        <p:txBody>
          <a:bodyPr/>
          <a:lstStyle/>
          <a:p>
            <a:r>
              <a:rPr lang="en-US">
                <a:latin typeface="+mj-lt"/>
              </a:rPr>
              <a:t>TalentNeuron Workbench Methodology</a:t>
            </a:r>
          </a:p>
          <a:p>
            <a:endParaRPr lang="en-US"/>
          </a:p>
        </p:txBody>
      </p:sp>
      <p:sp>
        <p:nvSpPr>
          <p:cNvPr id="3" name="TextBox 2">
            <a:extLst>
              <a:ext uri="{FF2B5EF4-FFF2-40B4-BE49-F238E27FC236}">
                <a16:creationId xmlns:a16="http://schemas.microsoft.com/office/drawing/2014/main" id="{4C05E496-D250-2A57-CD55-7C76AAAE44E4}"/>
              </a:ext>
            </a:extLst>
          </p:cNvPr>
          <p:cNvSpPr txBox="1"/>
          <p:nvPr/>
        </p:nvSpPr>
        <p:spPr>
          <a:xfrm>
            <a:off x="3368110" y="4089246"/>
            <a:ext cx="2563495" cy="2377440"/>
          </a:xfrm>
          <a:prstGeom prst="rect">
            <a:avLst/>
          </a:prstGeom>
          <a:noFill/>
        </p:spPr>
        <p:txBody>
          <a:bodyPr wrap="square" lIns="0" tIns="91440" rIns="0" rtlCol="0">
            <a:noAutofit/>
          </a:bodyPr>
          <a:lstStyle/>
          <a:p>
            <a:pPr marL="0" marR="0" lvl="0" indent="0" algn="l" defTabSz="457200" rtl="0" eaLnBrk="1" fontAlgn="auto" latinLnBrk="0" hangingPunct="1">
              <a:lnSpc>
                <a:spcPct val="100000"/>
              </a:lnSpc>
              <a:spcBef>
                <a:spcPts val="0"/>
              </a:spcBef>
              <a:spcAft>
                <a:spcPts val="1200"/>
              </a:spcAft>
              <a:buClr>
                <a:srgbClr val="002856"/>
              </a:buClr>
              <a:buSzTx/>
              <a:buFontTx/>
              <a:buNone/>
              <a:tabLst/>
              <a:defRPr/>
            </a:pPr>
            <a:r>
              <a:rPr kumimoji="0" lang="en-US" sz="1000" b="1" i="0" u="none" strike="noStrike" kern="1200" cap="none" spc="0" normalizeH="0" baseline="0" noProof="0">
                <a:ln>
                  <a:noFill/>
                </a:ln>
                <a:solidFill>
                  <a:srgbClr val="4503FF"/>
                </a:solidFill>
                <a:effectLst/>
                <a:uLnTx/>
                <a:uFillTx/>
                <a:ea typeface="+mn-ea"/>
                <a:cs typeface="Arial"/>
                <a:sym typeface="Arial"/>
              </a:rPr>
              <a:t>Talent Supply</a:t>
            </a:r>
            <a:endParaRPr kumimoji="0" lang="en-US" sz="1000" b="0" i="0" u="none" strike="noStrike" kern="1200" cap="none" spc="0" normalizeH="0" baseline="0" noProof="0">
              <a:ln>
                <a:noFill/>
              </a:ln>
              <a:solidFill>
                <a:srgbClr val="4503FF"/>
              </a:solidFill>
              <a:effectLst/>
              <a:uLnTx/>
              <a:uFillTx/>
              <a:ea typeface="+mn-ea"/>
              <a:cs typeface="Arial"/>
              <a:sym typeface="Arial"/>
            </a:endParaRPr>
          </a:p>
          <a:p>
            <a:pPr marL="171450" marR="0" lvl="0" indent="-171450" algn="l" defTabSz="457200" rtl="0" eaLnBrk="1" fontAlgn="auto" latinLnBrk="0" hangingPunct="1">
              <a:lnSpc>
                <a:spcPct val="100000"/>
              </a:lnSpc>
              <a:spcBef>
                <a:spcPts val="0"/>
              </a:spcBef>
              <a:spcAft>
                <a:spcPts val="0"/>
              </a:spcAft>
              <a:buClr>
                <a:srgbClr val="002856"/>
              </a:buClr>
              <a:buSzTx/>
              <a:buFont typeface="Wingdings" pitchFamily="2" charset="2"/>
              <a:buChar char="§"/>
              <a:tabLst/>
              <a:defRPr/>
            </a:pPr>
            <a:r>
              <a:rPr kumimoji="0" lang="en-US" sz="1000" b="0" i="0" u="none" strike="noStrike" kern="1200" cap="none" spc="0" normalizeH="0" baseline="0" noProof="0">
                <a:ln>
                  <a:noFill/>
                </a:ln>
                <a:solidFill>
                  <a:prstClr val="black"/>
                </a:solidFill>
                <a:effectLst/>
                <a:uLnTx/>
                <a:uFillTx/>
                <a:ea typeface="+mn-ea"/>
                <a:cs typeface="Arial"/>
                <a:sym typeface="Arial"/>
              </a:rPr>
              <a:t>TalentNeuron has established a strong repository of data sources using big data and machine learning technologies. Data is collected through multiple sources including:</a:t>
            </a:r>
          </a:p>
          <a:p>
            <a:pPr marL="403225" marR="0" lvl="1" indent="-177800" algn="l" defTabSz="457200" rtl="0" eaLnBrk="1" fontAlgn="auto" latinLnBrk="0" hangingPunct="1">
              <a:lnSpc>
                <a:spcPct val="100000"/>
              </a:lnSpc>
              <a:spcBef>
                <a:spcPts val="0"/>
              </a:spcBef>
              <a:spcAft>
                <a:spcPts val="0"/>
              </a:spcAft>
              <a:buClr>
                <a:srgbClr val="002856"/>
              </a:buClr>
              <a:buSzTx/>
              <a:buFont typeface="Courier New" panose="02070309020205020404" pitchFamily="49" charset="0"/>
              <a:buChar char="o"/>
              <a:tabLst>
                <a:tab pos="628650" algn="l"/>
              </a:tabLst>
              <a:defRPr/>
            </a:pPr>
            <a:r>
              <a:rPr kumimoji="0" lang="en-US" sz="1000" b="0" i="0" u="none" strike="noStrike" kern="1200" cap="none" spc="0" normalizeH="0" baseline="0" noProof="0">
                <a:ln>
                  <a:noFill/>
                </a:ln>
                <a:solidFill>
                  <a:prstClr val="black"/>
                </a:solidFill>
                <a:effectLst/>
                <a:uLnTx/>
                <a:uFillTx/>
                <a:ea typeface="+mn-ea"/>
                <a:cs typeface="Arial"/>
                <a:sym typeface="Arial"/>
              </a:rPr>
              <a:t>National labor statistics</a:t>
            </a:r>
          </a:p>
          <a:p>
            <a:pPr marL="403225" marR="0" lvl="1" indent="-177800" algn="l" defTabSz="457200" rtl="0" eaLnBrk="1" fontAlgn="auto" latinLnBrk="0" hangingPunct="1">
              <a:lnSpc>
                <a:spcPct val="100000"/>
              </a:lnSpc>
              <a:spcBef>
                <a:spcPts val="0"/>
              </a:spcBef>
              <a:spcAft>
                <a:spcPts val="0"/>
              </a:spcAft>
              <a:buClr>
                <a:srgbClr val="002856"/>
              </a:buClr>
              <a:buSzTx/>
              <a:buFont typeface="Courier New" panose="02070309020205020404" pitchFamily="49" charset="0"/>
              <a:buChar char="o"/>
              <a:tabLst>
                <a:tab pos="628650" algn="l"/>
              </a:tabLst>
              <a:defRPr/>
            </a:pPr>
            <a:r>
              <a:rPr kumimoji="0" lang="en-US" sz="1000" b="0" i="0" u="none" strike="noStrike" kern="1200" cap="none" spc="0" normalizeH="0" baseline="0" noProof="0">
                <a:ln>
                  <a:noFill/>
                </a:ln>
                <a:solidFill>
                  <a:prstClr val="black"/>
                </a:solidFill>
                <a:effectLst/>
                <a:uLnTx/>
                <a:uFillTx/>
                <a:ea typeface="+mn-ea"/>
                <a:cs typeface="Arial"/>
                <a:sym typeface="Arial"/>
              </a:rPr>
              <a:t>Publicly available social profiles</a:t>
            </a:r>
          </a:p>
          <a:p>
            <a:pPr marL="403225" marR="0" lvl="1" indent="-177800" algn="l" defTabSz="457200" rtl="0" eaLnBrk="1" fontAlgn="auto" latinLnBrk="0" hangingPunct="1">
              <a:lnSpc>
                <a:spcPct val="100000"/>
              </a:lnSpc>
              <a:spcBef>
                <a:spcPts val="0"/>
              </a:spcBef>
              <a:spcAft>
                <a:spcPts val="0"/>
              </a:spcAft>
              <a:buClr>
                <a:srgbClr val="002856"/>
              </a:buClr>
              <a:buSzTx/>
              <a:buFont typeface="Courier New" panose="02070309020205020404" pitchFamily="49" charset="0"/>
              <a:buChar char="o"/>
              <a:tabLst>
                <a:tab pos="628650" algn="l"/>
              </a:tabLst>
              <a:defRPr/>
            </a:pPr>
            <a:r>
              <a:rPr kumimoji="0" lang="en-US" sz="1000" b="0" i="0" u="none" strike="noStrike" kern="1200" cap="none" spc="0" normalizeH="0" baseline="0" noProof="0">
                <a:ln>
                  <a:noFill/>
                </a:ln>
                <a:solidFill>
                  <a:prstClr val="black"/>
                </a:solidFill>
                <a:effectLst/>
                <a:uLnTx/>
                <a:uFillTx/>
                <a:ea typeface="+mn-ea"/>
                <a:cs typeface="Arial"/>
                <a:sym typeface="Arial"/>
              </a:rPr>
              <a:t>Patent and open-source contributors</a:t>
            </a:r>
          </a:p>
          <a:p>
            <a:pPr marL="403225" marR="0" lvl="1" indent="-177800" algn="l" defTabSz="457200" rtl="0" eaLnBrk="1" fontAlgn="auto" latinLnBrk="0" hangingPunct="1">
              <a:lnSpc>
                <a:spcPct val="100000"/>
              </a:lnSpc>
              <a:spcBef>
                <a:spcPts val="0"/>
              </a:spcBef>
              <a:spcAft>
                <a:spcPts val="0"/>
              </a:spcAft>
              <a:buClr>
                <a:srgbClr val="002856"/>
              </a:buClr>
              <a:buSzTx/>
              <a:buFont typeface="Courier New" panose="02070309020205020404" pitchFamily="49" charset="0"/>
              <a:buChar char="o"/>
              <a:tabLst>
                <a:tab pos="628650" algn="l"/>
              </a:tabLst>
              <a:defRPr/>
            </a:pPr>
            <a:endParaRPr kumimoji="0" lang="en-US" sz="1000" b="0" i="0" u="none" strike="noStrike" kern="1200" cap="none" spc="0" normalizeH="0" baseline="0" noProof="0">
              <a:ln>
                <a:noFill/>
              </a:ln>
              <a:solidFill>
                <a:prstClr val="black"/>
              </a:solidFill>
              <a:effectLst/>
              <a:uLnTx/>
              <a:uFillTx/>
              <a:ea typeface="+mn-ea"/>
              <a:cs typeface="Arial"/>
              <a:sym typeface="Arial"/>
            </a:endParaRPr>
          </a:p>
          <a:p>
            <a:pPr marL="0" marR="0" lvl="0" indent="0" algn="l" defTabSz="457200" rtl="0" eaLnBrk="1" fontAlgn="auto" latinLnBrk="0" hangingPunct="1">
              <a:lnSpc>
                <a:spcPct val="100000"/>
              </a:lnSpc>
              <a:spcBef>
                <a:spcPts val="0"/>
              </a:spcBef>
              <a:spcAft>
                <a:spcPts val="0"/>
              </a:spcAft>
              <a:buClr>
                <a:srgbClr val="002856"/>
              </a:buClr>
              <a:buSzTx/>
              <a:buFontTx/>
              <a:buNone/>
              <a:tabLst>
                <a:tab pos="628650" algn="l"/>
              </a:tabLst>
              <a:defRPr/>
            </a:pPr>
            <a:r>
              <a:rPr kumimoji="0" lang="en-US" sz="1000" b="0" i="0" u="none" strike="noStrike" kern="1200" cap="none" spc="0" normalizeH="0" baseline="0" noProof="0">
                <a:ln>
                  <a:noFill/>
                </a:ln>
                <a:solidFill>
                  <a:prstClr val="black"/>
                </a:solidFill>
                <a:effectLst/>
                <a:uLnTx/>
                <a:uFillTx/>
                <a:ea typeface="+mn-ea"/>
                <a:cs typeface="Arial"/>
                <a:sym typeface="Arial"/>
              </a:rPr>
              <a:t>While TalentNeuron sources data from a variety of public sources, it also purchases data from statistical authorities and external vendors. </a:t>
            </a:r>
          </a:p>
        </p:txBody>
      </p:sp>
      <p:sp>
        <p:nvSpPr>
          <p:cNvPr id="4" name="TextBox 3">
            <a:extLst>
              <a:ext uri="{FF2B5EF4-FFF2-40B4-BE49-F238E27FC236}">
                <a16:creationId xmlns:a16="http://schemas.microsoft.com/office/drawing/2014/main" id="{3D474576-664E-6F91-7DC8-7AFAD4E1C384}"/>
              </a:ext>
            </a:extLst>
          </p:cNvPr>
          <p:cNvSpPr txBox="1"/>
          <p:nvPr/>
        </p:nvSpPr>
        <p:spPr>
          <a:xfrm>
            <a:off x="3278740" y="772513"/>
            <a:ext cx="2563495" cy="2377440"/>
          </a:xfrm>
          <a:prstGeom prst="rect">
            <a:avLst/>
          </a:prstGeom>
          <a:noFill/>
        </p:spPr>
        <p:txBody>
          <a:bodyPr wrap="square" lIns="0" tIns="91440" rIns="0" rtlCol="0">
            <a:noAutofit/>
          </a:bodyPr>
          <a:lstStyle/>
          <a:p>
            <a:pPr marL="0" marR="0" lvl="0" indent="0" algn="l" defTabSz="457200" rtl="0" eaLnBrk="1" fontAlgn="auto" latinLnBrk="0" hangingPunct="1">
              <a:lnSpc>
                <a:spcPct val="100000"/>
              </a:lnSpc>
              <a:spcBef>
                <a:spcPts val="0"/>
              </a:spcBef>
              <a:spcAft>
                <a:spcPts val="1200"/>
              </a:spcAft>
              <a:buClr>
                <a:srgbClr val="002856"/>
              </a:buClr>
              <a:buSzTx/>
              <a:buFontTx/>
              <a:buNone/>
              <a:tabLst/>
              <a:defRPr/>
            </a:pPr>
            <a:r>
              <a:rPr kumimoji="0" lang="en-US" sz="1000" b="1" i="0" u="none" strike="noStrike" kern="1200" cap="none" spc="0" normalizeH="0" baseline="0" noProof="0">
                <a:ln>
                  <a:noFill/>
                </a:ln>
                <a:solidFill>
                  <a:srgbClr val="4503FF"/>
                </a:solidFill>
                <a:effectLst/>
                <a:uLnTx/>
                <a:uFillTx/>
                <a:ea typeface="+mn-ea"/>
                <a:cs typeface="Arial"/>
                <a:sym typeface="Arial"/>
              </a:rPr>
              <a:t>Talent Demand (Jobs posted)</a:t>
            </a:r>
            <a:endParaRPr kumimoji="0" lang="en-US" sz="1000" b="0" i="0" u="none" strike="noStrike" kern="1200" cap="none" spc="0" normalizeH="0" baseline="0" noProof="0">
              <a:ln>
                <a:noFill/>
              </a:ln>
              <a:solidFill>
                <a:srgbClr val="4503FF"/>
              </a:solidFill>
              <a:effectLst/>
              <a:uLnTx/>
              <a:uFillTx/>
              <a:ea typeface="+mn-ea"/>
              <a:cs typeface="Arial"/>
              <a:sym typeface="Arial"/>
            </a:endParaRPr>
          </a:p>
          <a:p>
            <a:pPr marL="171450" marR="0" lvl="0" indent="-171450" algn="l" defTabSz="457200" rtl="0" eaLnBrk="1" fontAlgn="auto" latinLnBrk="0" hangingPunct="1">
              <a:lnSpc>
                <a:spcPct val="100000"/>
              </a:lnSpc>
              <a:spcBef>
                <a:spcPts val="0"/>
              </a:spcBef>
              <a:spcAft>
                <a:spcPts val="0"/>
              </a:spcAft>
              <a:buClr>
                <a:schemeClr val="tx1"/>
              </a:buClr>
              <a:buSzTx/>
              <a:buFont typeface="Wingdings" pitchFamily="2" charset="2"/>
              <a:buChar char="§"/>
              <a:tabLst/>
              <a:defRPr/>
            </a:pPr>
            <a:r>
              <a:rPr kumimoji="0" lang="en-US" sz="1000" b="0" i="0" u="none" strike="noStrike" kern="1200" cap="none" spc="0" normalizeH="0" baseline="0" noProof="0">
                <a:ln>
                  <a:noFill/>
                </a:ln>
                <a:solidFill>
                  <a:prstClr val="black"/>
                </a:solidFill>
                <a:effectLst/>
                <a:uLnTx/>
                <a:uFillTx/>
                <a:ea typeface="+mn-ea"/>
                <a:cs typeface="Arial"/>
                <a:sym typeface="Arial"/>
              </a:rPr>
              <a:t>Talent demand is estimated by aggregating the total number of job postings found online for the search criteria.</a:t>
            </a:r>
          </a:p>
          <a:p>
            <a:pPr marL="628650" marR="0" lvl="1" indent="-171450" algn="l" defTabSz="457200" rtl="0" eaLnBrk="1" fontAlgn="auto" latinLnBrk="0" hangingPunct="1">
              <a:lnSpc>
                <a:spcPct val="100000"/>
              </a:lnSpc>
              <a:spcBef>
                <a:spcPts val="0"/>
              </a:spcBef>
              <a:spcAft>
                <a:spcPts val="0"/>
              </a:spcAft>
              <a:buClr>
                <a:srgbClr val="002856"/>
              </a:buClr>
              <a:buSzTx/>
              <a:buFont typeface="Courier New" panose="02070309020205020404" pitchFamily="49" charset="0"/>
              <a:buChar char="o"/>
              <a:tabLst/>
              <a:defRPr/>
            </a:pPr>
            <a:r>
              <a:rPr kumimoji="0" lang="en-US" sz="1000" b="1" i="0" u="none" strike="noStrike" kern="1200" cap="none" spc="0" normalizeH="0" baseline="0" noProof="0">
                <a:ln>
                  <a:noFill/>
                </a:ln>
                <a:solidFill>
                  <a:prstClr val="black"/>
                </a:solidFill>
                <a:effectLst/>
                <a:uLnTx/>
                <a:uFillTx/>
                <a:ea typeface="+mn-ea"/>
                <a:cs typeface="Arial"/>
                <a:sym typeface="Arial"/>
              </a:rPr>
              <a:t>Annual talent demand — </a:t>
            </a:r>
            <a:r>
              <a:rPr kumimoji="0" lang="en-US" sz="1000" b="0" i="0" u="none" strike="noStrike" kern="1200" cap="none" spc="0" normalizeH="0" baseline="0" noProof="0">
                <a:ln>
                  <a:noFill/>
                </a:ln>
                <a:solidFill>
                  <a:prstClr val="black"/>
                </a:solidFill>
                <a:effectLst/>
                <a:uLnTx/>
                <a:uFillTx/>
                <a:ea typeface="+mn-ea"/>
                <a:cs typeface="Arial"/>
                <a:sym typeface="Arial"/>
              </a:rPr>
              <a:t>Talent demand aggregated for last twelve months is provided for locations available on TN</a:t>
            </a:r>
          </a:p>
          <a:p>
            <a:pPr marL="628650" marR="0" lvl="1" indent="-171450" algn="l" defTabSz="457200" rtl="0" eaLnBrk="1" fontAlgn="auto" latinLnBrk="0" hangingPunct="1">
              <a:lnSpc>
                <a:spcPct val="100000"/>
              </a:lnSpc>
              <a:spcBef>
                <a:spcPts val="0"/>
              </a:spcBef>
              <a:spcAft>
                <a:spcPts val="0"/>
              </a:spcAft>
              <a:buClr>
                <a:srgbClr val="002856"/>
              </a:buClr>
              <a:buSzTx/>
              <a:buFont typeface="Courier New" panose="02070309020205020404" pitchFamily="49" charset="0"/>
              <a:buChar char="o"/>
              <a:tabLst/>
              <a:defRPr/>
            </a:pPr>
            <a:r>
              <a:rPr kumimoji="0" lang="en-US" sz="1000" b="1" i="0" u="none" strike="noStrike" kern="1200" cap="none" spc="0" normalizeH="0" baseline="0" noProof="0">
                <a:ln>
                  <a:noFill/>
                </a:ln>
                <a:solidFill>
                  <a:prstClr val="black"/>
                </a:solidFill>
                <a:effectLst/>
                <a:uLnTx/>
                <a:uFillTx/>
                <a:ea typeface="+mn-ea"/>
                <a:cs typeface="Arial"/>
                <a:sym typeface="Arial"/>
              </a:rPr>
              <a:t>Current talent demand — </a:t>
            </a:r>
            <a:r>
              <a:rPr kumimoji="0" lang="en-US" sz="1000" b="0" i="0" u="none" strike="noStrike" kern="1200" cap="none" spc="0" normalizeH="0" baseline="0" noProof="0">
                <a:ln>
                  <a:noFill/>
                </a:ln>
                <a:solidFill>
                  <a:prstClr val="black"/>
                </a:solidFill>
                <a:effectLst/>
                <a:uLnTx/>
                <a:uFillTx/>
                <a:ea typeface="+mn-ea"/>
                <a:cs typeface="Arial"/>
                <a:sym typeface="Arial"/>
              </a:rPr>
              <a:t>Talent demand aggregated for a shorter time frame of 1 month or 3 months for locations available or unavailable on TN</a:t>
            </a:r>
          </a:p>
          <a:p>
            <a:pPr marL="171450" marR="0" lvl="0" indent="-171450" algn="l" defTabSz="457200" rtl="0" eaLnBrk="1" fontAlgn="auto" latinLnBrk="0" hangingPunct="1">
              <a:lnSpc>
                <a:spcPct val="100000"/>
              </a:lnSpc>
              <a:spcBef>
                <a:spcPts val="0"/>
              </a:spcBef>
              <a:spcAft>
                <a:spcPts val="0"/>
              </a:spcAft>
              <a:buClr>
                <a:srgbClr val="002856"/>
              </a:buClr>
              <a:buSzTx/>
              <a:buFont typeface="Wingdings" pitchFamily="2" charset="2"/>
              <a:buChar char="§"/>
              <a:tabLst/>
              <a:defRPr/>
            </a:pPr>
            <a:r>
              <a:rPr kumimoji="0" lang="en-US" sz="1000" b="0" i="0" u="none" strike="noStrike" kern="1200" cap="none" spc="0" normalizeH="0" baseline="0" noProof="0">
                <a:ln>
                  <a:noFill/>
                </a:ln>
                <a:solidFill>
                  <a:prstClr val="black"/>
                </a:solidFill>
                <a:effectLst/>
                <a:uLnTx/>
                <a:uFillTx/>
                <a:ea typeface="+mn-ea"/>
                <a:cs typeface="Arial"/>
                <a:sym typeface="Arial"/>
              </a:rPr>
              <a:t>Besides automated preparation, our team oversees an elaborate system of data checks to ensure postings are correctly aligned to our taxonomies.</a:t>
            </a:r>
          </a:p>
        </p:txBody>
      </p:sp>
      <p:sp>
        <p:nvSpPr>
          <p:cNvPr id="5" name="Text Placeholder 2">
            <a:extLst>
              <a:ext uri="{FF2B5EF4-FFF2-40B4-BE49-F238E27FC236}">
                <a16:creationId xmlns:a16="http://schemas.microsoft.com/office/drawing/2014/main" id="{26BFC3D9-A794-2EB0-B432-57C6889A29A9}"/>
              </a:ext>
            </a:extLst>
          </p:cNvPr>
          <p:cNvSpPr txBox="1">
            <a:spLocks/>
          </p:cNvSpPr>
          <p:nvPr/>
        </p:nvSpPr>
        <p:spPr>
          <a:xfrm>
            <a:off x="597491" y="904026"/>
            <a:ext cx="2507216" cy="5688160"/>
          </a:xfrm>
          <a:prstGeom prst="rect">
            <a:avLst/>
          </a:prstGeom>
          <a:solidFill>
            <a:srgbClr val="CDCFFF"/>
          </a:solidFill>
        </p:spPr>
        <p:txBody>
          <a:bodyPr/>
          <a:lstStyle>
            <a:lvl1pPr marL="228600" indent="-228600" algn="l" defTabSz="914400" rtl="0" eaLnBrk="1" latinLnBrk="0" hangingPunct="1">
              <a:lnSpc>
                <a:spcPct val="100000"/>
              </a:lnSpc>
              <a:spcBef>
                <a:spcPts val="0"/>
              </a:spcBef>
              <a:spcAft>
                <a:spcPts val="1200"/>
              </a:spcAft>
              <a:buClrTx/>
              <a:buSzPct val="100000"/>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100000"/>
              </a:lnSpc>
              <a:spcBef>
                <a:spcPts val="0"/>
              </a:spcBef>
              <a:spcAft>
                <a:spcPts val="1200"/>
              </a:spcAft>
              <a:buSzPct val="90000"/>
              <a:buFont typeface="Arial" panose="020B0604020202020204" pitchFamily="34" charset="0"/>
              <a:buChar char="–"/>
              <a:defRPr sz="2400" kern="1200">
                <a:solidFill>
                  <a:schemeClr val="tx1"/>
                </a:solidFill>
                <a:latin typeface="+mn-lt"/>
                <a:ea typeface="+mn-ea"/>
                <a:cs typeface="+mn-cs"/>
              </a:defRPr>
            </a:lvl2pPr>
            <a:lvl3pPr marL="777240" indent="-228600" algn="l" defTabSz="914400" rtl="0" eaLnBrk="1" latinLnBrk="0" hangingPunct="1">
              <a:lnSpc>
                <a:spcPct val="100000"/>
              </a:lnSpc>
              <a:spcBef>
                <a:spcPts val="0"/>
              </a:spcBef>
              <a:spcAft>
                <a:spcPts val="1200"/>
              </a:spcAft>
              <a:buSzPct val="100000"/>
              <a:buFont typeface="Arial" panose="020B0604020202020204" pitchFamily="34" charset="0"/>
              <a:buChar char="•"/>
              <a:defRPr sz="2400" kern="1200">
                <a:solidFill>
                  <a:schemeClr val="tx1"/>
                </a:solidFill>
                <a:latin typeface="+mn-lt"/>
                <a:ea typeface="+mn-ea"/>
                <a:cs typeface="+mn-cs"/>
              </a:defRPr>
            </a:lvl3pPr>
            <a:lvl4pPr marL="1051560" indent="-228600" algn="l" defTabSz="914400" rtl="0" eaLnBrk="1" latinLnBrk="0" hangingPunct="1">
              <a:lnSpc>
                <a:spcPct val="100000"/>
              </a:lnSpc>
              <a:spcBef>
                <a:spcPts val="0"/>
              </a:spcBef>
              <a:spcAft>
                <a:spcPts val="1200"/>
              </a:spcAft>
              <a:buSzPct val="90000"/>
              <a:buFont typeface="Arial" panose="020B0604020202020204" pitchFamily="34" charset="0"/>
              <a:buChar char="–"/>
              <a:defRPr sz="2400" kern="1200">
                <a:solidFill>
                  <a:schemeClr val="tx1"/>
                </a:solidFill>
                <a:latin typeface="+mn-lt"/>
                <a:ea typeface="+mn-ea"/>
                <a:cs typeface="+mn-cs"/>
              </a:defRPr>
            </a:lvl4pPr>
            <a:lvl5pPr marL="1280160" indent="-228600" algn="l" defTabSz="914400" rtl="0" eaLnBrk="1" latinLnBrk="0" hangingPunct="1">
              <a:lnSpc>
                <a:spcPct val="100000"/>
              </a:lnSpc>
              <a:spcBef>
                <a:spcPts val="0"/>
              </a:spcBef>
              <a:spcAft>
                <a:spcPts val="1200"/>
              </a:spcAft>
              <a:buSzPct val="100000"/>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1200"/>
              </a:spcAft>
              <a:buClrTx/>
              <a:buSzPct val="100000"/>
              <a:buFont typeface="Arial" panose="020B0604020202020204" pitchFamily="34" charset="0"/>
              <a:buNone/>
              <a:tabLst/>
              <a:defRPr/>
            </a:pPr>
            <a:r>
              <a:rPr kumimoji="0" lang="en-US" sz="1000" b="1" i="0" u="none" strike="noStrike" kern="1200" cap="none" spc="0" normalizeH="0" baseline="0" noProof="0">
                <a:ln>
                  <a:noFill/>
                </a:ln>
                <a:effectLst/>
                <a:uLnTx/>
                <a:uFillTx/>
                <a:ea typeface="+mn-ea"/>
                <a:cs typeface="+mn-cs"/>
                <a:sym typeface="Arial"/>
              </a:rPr>
              <a:t>TalentNeuron (TN) Data Process:</a:t>
            </a:r>
          </a:p>
          <a:p>
            <a:pPr marL="0" marR="0" lvl="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a:pPr>
            <a:r>
              <a:rPr kumimoji="0" lang="en-US" sz="1000" b="1" i="0" u="none" strike="noStrike" kern="1200" cap="none" spc="0" normalizeH="0" baseline="0" noProof="0">
                <a:ln>
                  <a:noFill/>
                </a:ln>
                <a:solidFill>
                  <a:srgbClr val="002856"/>
                </a:solidFill>
                <a:effectLst/>
                <a:uLnTx/>
                <a:uFillTx/>
                <a:ea typeface="+mn-ea"/>
                <a:cs typeface="+mn-cs"/>
                <a:sym typeface="Arial"/>
              </a:rPr>
              <a:t>Acquire</a:t>
            </a:r>
          </a:p>
          <a:p>
            <a:pPr marL="0" marR="0" lvl="0" indent="0" algn="l" defTabSz="914400" rtl="0" eaLnBrk="1" fontAlgn="auto" latinLnBrk="0" hangingPunct="1">
              <a:lnSpc>
                <a:spcPct val="110000"/>
              </a:lnSpc>
              <a:spcBef>
                <a:spcPts val="0"/>
              </a:spcBef>
              <a:spcAft>
                <a:spcPts val="1200"/>
              </a:spcAft>
              <a:buClrTx/>
              <a:buSzPct val="100000"/>
              <a:buFont typeface="Arial" panose="020B0604020202020204" pitchFamily="34" charset="0"/>
              <a:buNone/>
              <a:tabLst/>
              <a:defRPr/>
            </a:pPr>
            <a:r>
              <a:rPr kumimoji="0" lang="en-US" sz="1000" b="0" i="0" u="none" strike="noStrike" kern="1200" cap="none" spc="0" normalizeH="0" baseline="0" noProof="0">
                <a:ln>
                  <a:noFill/>
                </a:ln>
                <a:solidFill>
                  <a:srgbClr val="000000"/>
                </a:solidFill>
                <a:effectLst/>
                <a:uLnTx/>
                <a:uFillTx/>
                <a:ea typeface="+mn-ea"/>
                <a:cs typeface="+mn-cs"/>
                <a:sym typeface="Arial"/>
              </a:rPr>
              <a:t>We</a:t>
            </a:r>
            <a:r>
              <a:rPr kumimoji="0" lang="en-US" sz="1000" b="0" i="0" u="none" strike="noStrike" kern="1200" cap="none" spc="0" normalizeH="0" baseline="0" noProof="0">
                <a:ln>
                  <a:noFill/>
                </a:ln>
                <a:solidFill>
                  <a:srgbClr val="009AD7"/>
                </a:solidFill>
                <a:effectLst/>
                <a:uLnTx/>
                <a:uFillTx/>
                <a:ea typeface="+mn-ea"/>
                <a:cs typeface="+mn-cs"/>
                <a:sym typeface="Arial"/>
              </a:rPr>
              <a:t> </a:t>
            </a:r>
            <a:r>
              <a:rPr kumimoji="0" lang="en-US" sz="1000" b="0" i="0" u="none" strike="noStrike" kern="1200" cap="none" spc="0" normalizeH="0" baseline="0" noProof="0">
                <a:ln>
                  <a:noFill/>
                </a:ln>
                <a:solidFill>
                  <a:prstClr val="black"/>
                </a:solidFill>
                <a:effectLst/>
                <a:uLnTx/>
                <a:uFillTx/>
                <a:ea typeface="+mn-ea"/>
                <a:cs typeface="+mn-cs"/>
                <a:sym typeface="Arial"/>
              </a:rPr>
              <a:t>continuously </a:t>
            </a:r>
            <a:r>
              <a:rPr kumimoji="0" lang="en-US" sz="1000" b="0" i="0" u="none" strike="noStrike" kern="1200" cap="none" spc="0" normalizeH="0" baseline="0" noProof="0">
                <a:ln>
                  <a:noFill/>
                </a:ln>
                <a:solidFill>
                  <a:srgbClr val="000000"/>
                </a:solidFill>
                <a:effectLst/>
                <a:uLnTx/>
                <a:uFillTx/>
                <a:ea typeface="+mn-ea"/>
                <a:cs typeface="+mn-cs"/>
                <a:sym typeface="Arial"/>
              </a:rPr>
              <a:t>gather talent supply and demand data from </a:t>
            </a:r>
            <a:r>
              <a:rPr kumimoji="0" lang="en-US" sz="1000" b="0" i="0" u="none" strike="noStrike" kern="1200" cap="none" spc="0" normalizeH="0" baseline="0" noProof="0">
                <a:ln>
                  <a:noFill/>
                </a:ln>
                <a:solidFill>
                  <a:srgbClr val="4503FF"/>
                </a:solidFill>
                <a:effectLst/>
                <a:uLnTx/>
                <a:uFillTx/>
                <a:ea typeface="+mn-ea"/>
                <a:cs typeface="+mn-cs"/>
                <a:sym typeface="Arial"/>
              </a:rPr>
              <a:t>over 65,000 global sources</a:t>
            </a:r>
            <a:r>
              <a:rPr kumimoji="0" lang="en-US" sz="1000" b="0" i="0" u="none" strike="noStrike" kern="1200" cap="none" spc="0" normalizeH="0" baseline="0" noProof="0">
                <a:ln>
                  <a:noFill/>
                </a:ln>
                <a:solidFill>
                  <a:srgbClr val="000000"/>
                </a:solidFill>
                <a:effectLst/>
                <a:uLnTx/>
                <a:uFillTx/>
                <a:ea typeface="+mn-ea"/>
                <a:cs typeface="+mn-cs"/>
                <a:sym typeface="Arial"/>
              </a:rPr>
              <a:t>, harvesting </a:t>
            </a:r>
            <a:r>
              <a:rPr kumimoji="0" lang="en-US" sz="1000" b="0" i="0" u="none" strike="noStrike" kern="1200" cap="none" spc="0" normalizeH="0" baseline="0" noProof="0">
                <a:ln>
                  <a:noFill/>
                </a:ln>
                <a:solidFill>
                  <a:srgbClr val="4503FF"/>
                </a:solidFill>
                <a:effectLst/>
                <a:uLnTx/>
                <a:uFillTx/>
                <a:ea typeface="+mn-ea"/>
                <a:cs typeface="+mn-cs"/>
                <a:sym typeface="Arial"/>
              </a:rPr>
              <a:t>over 1000 gigabytes </a:t>
            </a:r>
            <a:r>
              <a:rPr kumimoji="0" lang="en-US" sz="1000" b="0" i="0" u="none" strike="noStrike" kern="1200" cap="none" spc="0" normalizeH="0" baseline="0" noProof="0">
                <a:ln>
                  <a:noFill/>
                </a:ln>
                <a:solidFill>
                  <a:srgbClr val="000000"/>
                </a:solidFill>
                <a:effectLst/>
                <a:uLnTx/>
                <a:uFillTx/>
                <a:ea typeface="+mn-ea"/>
                <a:cs typeface="+mn-cs"/>
                <a:sym typeface="Arial"/>
              </a:rPr>
              <a:t>of data every week. We don’t rely on a single source.</a:t>
            </a:r>
          </a:p>
          <a:p>
            <a:pPr marL="0" marR="0" lvl="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a:pPr>
            <a:r>
              <a:rPr kumimoji="0" lang="en-US" sz="1000" b="1" i="0" u="none" strike="noStrike" kern="1200" cap="none" spc="0" normalizeH="0" baseline="0" noProof="0">
                <a:ln>
                  <a:noFill/>
                </a:ln>
                <a:effectLst/>
                <a:uLnTx/>
                <a:uFillTx/>
                <a:ea typeface="+mn-ea"/>
                <a:cs typeface="+mn-cs"/>
                <a:sym typeface="Arial"/>
              </a:rPr>
              <a:t>Organize</a:t>
            </a:r>
          </a:p>
          <a:p>
            <a:pPr marL="0" marR="0" lvl="0" indent="0" algn="l" defTabSz="914400" rtl="0" eaLnBrk="1" fontAlgn="auto" latinLnBrk="0" hangingPunct="1">
              <a:lnSpc>
                <a:spcPct val="100000"/>
              </a:lnSpc>
              <a:spcBef>
                <a:spcPts val="0"/>
              </a:spcBef>
              <a:spcAft>
                <a:spcPts val="1200"/>
              </a:spcAft>
              <a:buClrTx/>
              <a:buSzPct val="100000"/>
              <a:buFont typeface="Arial" panose="020B0604020202020204" pitchFamily="34" charset="0"/>
              <a:buNone/>
              <a:tabLst/>
              <a:defRPr/>
            </a:pPr>
            <a:r>
              <a:rPr kumimoji="0" lang="en-US" sz="1000" b="0" i="0" u="none" strike="noStrike" kern="1200" cap="none" spc="0" normalizeH="0" baseline="0" noProof="0">
                <a:ln>
                  <a:noFill/>
                </a:ln>
                <a:solidFill>
                  <a:srgbClr val="000000"/>
                </a:solidFill>
                <a:effectLst/>
                <a:uLnTx/>
                <a:uFillTx/>
                <a:ea typeface="+mn-ea"/>
                <a:cs typeface="+mn-cs"/>
                <a:sym typeface="Arial"/>
              </a:rPr>
              <a:t>Our proprietary technology based on </a:t>
            </a:r>
            <a:r>
              <a:rPr kumimoji="0" lang="en-US" sz="1000" b="0" i="0" u="none" strike="noStrike" kern="1200" cap="none" spc="0" normalizeH="0" baseline="0" noProof="0">
                <a:ln>
                  <a:noFill/>
                </a:ln>
                <a:solidFill>
                  <a:srgbClr val="4503FF"/>
                </a:solidFill>
                <a:effectLst/>
                <a:uLnTx/>
                <a:uFillTx/>
                <a:ea typeface="+mn-ea"/>
                <a:cs typeface="+mn-cs"/>
                <a:sym typeface="Arial"/>
              </a:rPr>
              <a:t>natural language processing (NLP) </a:t>
            </a:r>
            <a:r>
              <a:rPr kumimoji="0" lang="en-US" sz="1000" b="0" i="0" u="none" strike="noStrike" kern="1200" cap="none" spc="0" normalizeH="0" baseline="0" noProof="0">
                <a:ln>
                  <a:noFill/>
                </a:ln>
                <a:solidFill>
                  <a:prstClr val="black"/>
                </a:solidFill>
                <a:effectLst/>
                <a:uLnTx/>
                <a:uFillTx/>
                <a:ea typeface="+mn-ea"/>
                <a:cs typeface="+mn-cs"/>
                <a:sym typeface="Arial"/>
              </a:rPr>
              <a:t>and </a:t>
            </a:r>
            <a:r>
              <a:rPr kumimoji="0" lang="en-US" sz="1000" b="0" i="0" u="none" strike="noStrike" kern="1200" cap="none" spc="0" normalizeH="0" baseline="0" noProof="0">
                <a:ln>
                  <a:noFill/>
                </a:ln>
                <a:solidFill>
                  <a:srgbClr val="4503FF"/>
                </a:solidFill>
                <a:effectLst/>
                <a:uLnTx/>
                <a:uFillTx/>
                <a:ea typeface="+mn-ea"/>
                <a:cs typeface="+mn-cs"/>
                <a:sym typeface="Arial"/>
              </a:rPr>
              <a:t>machine learning (ML), </a:t>
            </a:r>
            <a:r>
              <a:rPr kumimoji="0" lang="en-US" sz="1000" b="0" i="0" u="none" strike="noStrike" kern="1200" cap="none" spc="0" normalizeH="0" baseline="0" noProof="0">
                <a:ln>
                  <a:noFill/>
                </a:ln>
                <a:solidFill>
                  <a:prstClr val="black"/>
                </a:solidFill>
                <a:effectLst/>
                <a:uLnTx/>
                <a:uFillTx/>
                <a:ea typeface="+mn-ea"/>
                <a:cs typeface="+mn-cs"/>
                <a:sym typeface="Arial"/>
              </a:rPr>
              <a:t>combined with </a:t>
            </a:r>
            <a:r>
              <a:rPr kumimoji="0" lang="en-US" sz="1000" b="0" i="0" u="none" strike="noStrike" kern="1200" cap="none" spc="0" normalizeH="0" baseline="0" noProof="0">
                <a:ln>
                  <a:noFill/>
                </a:ln>
                <a:solidFill>
                  <a:srgbClr val="4503FF"/>
                </a:solidFill>
                <a:effectLst/>
                <a:uLnTx/>
                <a:uFillTx/>
                <a:ea typeface="+mn-ea"/>
                <a:cs typeface="+mn-cs"/>
                <a:sym typeface="Arial"/>
              </a:rPr>
              <a:t>human judgment </a:t>
            </a:r>
            <a:r>
              <a:rPr kumimoji="0" lang="en-US" sz="1000" b="0" i="0" u="none" strike="noStrike" kern="1200" cap="none" spc="0" normalizeH="0" baseline="0" noProof="0">
                <a:ln>
                  <a:noFill/>
                </a:ln>
                <a:solidFill>
                  <a:prstClr val="black"/>
                </a:solidFill>
                <a:effectLst/>
                <a:uLnTx/>
                <a:uFillTx/>
                <a:ea typeface="+mn-ea"/>
                <a:cs typeface="+mn-cs"/>
                <a:sym typeface="Arial"/>
              </a:rPr>
              <a:t>to normalize and de-duplicate the </a:t>
            </a:r>
            <a:r>
              <a:rPr kumimoji="0" lang="en-US" sz="1000" b="0" i="0" u="none" strike="noStrike" kern="1200" cap="none" spc="0" normalizeH="0" baseline="0" noProof="0">
                <a:ln>
                  <a:noFill/>
                </a:ln>
                <a:solidFill>
                  <a:srgbClr val="000000"/>
                </a:solidFill>
                <a:effectLst/>
                <a:uLnTx/>
                <a:uFillTx/>
                <a:ea typeface="+mn-ea"/>
                <a:cs typeface="+mn-cs"/>
                <a:sym typeface="Arial"/>
              </a:rPr>
              <a:t>gathered information allows us to </a:t>
            </a:r>
            <a:r>
              <a:rPr kumimoji="0" lang="en-US" sz="1000" b="0" i="0" u="none" strike="noStrike" kern="1200" cap="none" spc="0" normalizeH="0" baseline="0" noProof="0">
                <a:ln>
                  <a:noFill/>
                </a:ln>
                <a:solidFill>
                  <a:prstClr val="black"/>
                </a:solidFill>
                <a:effectLst/>
                <a:uLnTx/>
                <a:uFillTx/>
                <a:ea typeface="+mn-ea"/>
                <a:cs typeface="+mn-cs"/>
                <a:sym typeface="Arial"/>
              </a:rPr>
              <a:t>extract unique information.</a:t>
            </a:r>
          </a:p>
          <a:p>
            <a:pPr marL="0" marR="0" lvl="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a:pPr>
            <a:r>
              <a:rPr kumimoji="0" lang="en-US" sz="1000" b="1" i="0" u="none" strike="noStrike" kern="1200" cap="none" spc="0" normalizeH="0" baseline="0" noProof="0">
                <a:ln>
                  <a:noFill/>
                </a:ln>
                <a:solidFill>
                  <a:srgbClr val="002856"/>
                </a:solidFill>
                <a:effectLst/>
                <a:uLnTx/>
                <a:uFillTx/>
                <a:ea typeface="+mn-ea"/>
                <a:cs typeface="+mn-cs"/>
                <a:sym typeface="Arial"/>
              </a:rPr>
              <a:t>Analyze</a:t>
            </a:r>
          </a:p>
          <a:p>
            <a:pPr marL="0" marR="0" lvl="0" indent="0" algn="l" defTabSz="914400" rtl="0" eaLnBrk="1" fontAlgn="auto" latinLnBrk="0" hangingPunct="1">
              <a:lnSpc>
                <a:spcPct val="110000"/>
              </a:lnSpc>
              <a:spcBef>
                <a:spcPts val="0"/>
              </a:spcBef>
              <a:spcAft>
                <a:spcPts val="1200"/>
              </a:spcAft>
              <a:buClrTx/>
              <a:buSzPct val="100000"/>
              <a:buFont typeface="Arial" panose="020B0604020202020204" pitchFamily="34" charset="0"/>
              <a:buNone/>
              <a:tabLst/>
              <a:defRPr/>
            </a:pPr>
            <a:r>
              <a:rPr kumimoji="0" lang="en-US" sz="1000" b="0" i="0" u="none" strike="noStrike" kern="1200" cap="none" spc="0" normalizeH="0" baseline="0" noProof="0">
                <a:ln>
                  <a:noFill/>
                </a:ln>
                <a:solidFill>
                  <a:srgbClr val="000000"/>
                </a:solidFill>
                <a:effectLst/>
                <a:uLnTx/>
                <a:uFillTx/>
                <a:ea typeface="+mn-ea"/>
                <a:cs typeface="+mn-cs"/>
                <a:sym typeface="Arial"/>
              </a:rPr>
              <a:t>Our team of over 130 </a:t>
            </a:r>
            <a:r>
              <a:rPr kumimoji="0" lang="en-US" sz="1000" b="0" i="0" u="none" strike="noStrike" kern="1200" cap="none" spc="0" normalizeH="0" baseline="0" noProof="0">
                <a:ln>
                  <a:noFill/>
                </a:ln>
                <a:solidFill>
                  <a:prstClr val="black"/>
                </a:solidFill>
                <a:effectLst/>
                <a:uLnTx/>
                <a:uFillTx/>
                <a:ea typeface="+mn-ea"/>
                <a:cs typeface="+mn-cs"/>
                <a:sym typeface="Arial"/>
              </a:rPr>
              <a:t>researchers, </a:t>
            </a:r>
            <a:r>
              <a:rPr kumimoji="0" lang="en-US" sz="1000" b="0" i="0" u="none" strike="noStrike" kern="1200" cap="none" spc="0" normalizeH="0" baseline="0" noProof="0">
                <a:ln>
                  <a:noFill/>
                </a:ln>
                <a:solidFill>
                  <a:srgbClr val="4503FF"/>
                </a:solidFill>
                <a:effectLst/>
                <a:uLnTx/>
                <a:uFillTx/>
                <a:ea typeface="+mn-ea"/>
                <a:cs typeface="+mn-cs"/>
                <a:sym typeface="Arial"/>
              </a:rPr>
              <a:t>data</a:t>
            </a:r>
            <a:r>
              <a:rPr kumimoji="0" lang="en-US" sz="1000" b="0" i="0" u="none" strike="noStrike" kern="1200" cap="none" spc="0" normalizeH="0" baseline="0" noProof="0">
                <a:ln>
                  <a:noFill/>
                </a:ln>
                <a:solidFill>
                  <a:srgbClr val="009AD7"/>
                </a:solidFill>
                <a:effectLst/>
                <a:uLnTx/>
                <a:uFillTx/>
                <a:ea typeface="+mn-ea"/>
                <a:cs typeface="+mn-cs"/>
                <a:sym typeface="Arial"/>
              </a:rPr>
              <a:t> </a:t>
            </a:r>
            <a:r>
              <a:rPr kumimoji="0" lang="en-US" sz="1000" b="0" i="0" u="none" strike="noStrike" kern="1200" cap="none" spc="0" normalizeH="0" baseline="0" noProof="0">
                <a:ln>
                  <a:noFill/>
                </a:ln>
                <a:solidFill>
                  <a:srgbClr val="4503FF"/>
                </a:solidFill>
                <a:effectLst/>
                <a:uLnTx/>
                <a:uFillTx/>
                <a:ea typeface="+mn-ea"/>
                <a:cs typeface="+mn-cs"/>
                <a:sym typeface="Arial"/>
              </a:rPr>
              <a:t>scientists</a:t>
            </a:r>
            <a:r>
              <a:rPr kumimoji="0" lang="en-US" sz="1000" b="0" i="0" u="none" strike="noStrike" kern="1200" cap="none" spc="0" normalizeH="0" baseline="0" noProof="0">
                <a:ln>
                  <a:noFill/>
                </a:ln>
                <a:solidFill>
                  <a:srgbClr val="009AD7"/>
                </a:solidFill>
                <a:effectLst/>
                <a:uLnTx/>
                <a:uFillTx/>
                <a:ea typeface="+mn-ea"/>
                <a:cs typeface="+mn-cs"/>
                <a:sym typeface="Arial"/>
              </a:rPr>
              <a:t> </a:t>
            </a:r>
            <a:r>
              <a:rPr kumimoji="0" lang="en-US" sz="1000" b="0" i="0" u="none" strike="noStrike" kern="1200" cap="none" spc="0" normalizeH="0" baseline="0" noProof="0">
                <a:ln>
                  <a:noFill/>
                </a:ln>
                <a:solidFill>
                  <a:srgbClr val="000000"/>
                </a:solidFill>
                <a:effectLst/>
                <a:uLnTx/>
                <a:uFillTx/>
                <a:ea typeface="+mn-ea"/>
                <a:cs typeface="+mn-cs"/>
                <a:sym typeface="Arial"/>
              </a:rPr>
              <a:t>and </a:t>
            </a:r>
            <a:r>
              <a:rPr kumimoji="0" lang="en-US" sz="1000" b="0" i="0" u="none" strike="noStrike" kern="1200" cap="none" spc="0" normalizeH="0" baseline="0" noProof="0">
                <a:ln>
                  <a:noFill/>
                </a:ln>
                <a:solidFill>
                  <a:srgbClr val="4503FF"/>
                </a:solidFill>
                <a:effectLst/>
                <a:uLnTx/>
                <a:uFillTx/>
                <a:ea typeface="+mn-ea"/>
                <a:cs typeface="+mn-cs"/>
                <a:sym typeface="Arial"/>
              </a:rPr>
              <a:t>labor economists </a:t>
            </a:r>
            <a:r>
              <a:rPr kumimoji="0" lang="en-US" sz="1000" b="0" i="0" u="none" strike="noStrike" kern="1200" cap="none" spc="0" normalizeH="0" baseline="0" noProof="0">
                <a:ln>
                  <a:noFill/>
                </a:ln>
                <a:solidFill>
                  <a:srgbClr val="000000"/>
                </a:solidFill>
                <a:effectLst/>
                <a:uLnTx/>
                <a:uFillTx/>
                <a:ea typeface="+mn-ea"/>
                <a:cs typeface="+mn-cs"/>
                <a:sym typeface="Arial"/>
              </a:rPr>
              <a:t>provide a detailed analysis based on well established </a:t>
            </a:r>
            <a:r>
              <a:rPr kumimoji="0" lang="en-US" sz="1000" b="0" i="0" u="none" strike="noStrike" kern="1200" cap="none" spc="0" normalizeH="0" baseline="0" noProof="0">
                <a:ln>
                  <a:noFill/>
                </a:ln>
                <a:solidFill>
                  <a:srgbClr val="4503FF"/>
                </a:solidFill>
                <a:effectLst/>
                <a:uLnTx/>
                <a:uFillTx/>
                <a:ea typeface="+mn-ea"/>
                <a:cs typeface="+mn-cs"/>
                <a:sym typeface="Arial"/>
              </a:rPr>
              <a:t>statistical and economic models. </a:t>
            </a:r>
          </a:p>
          <a:p>
            <a:pPr marL="0" marR="0" lvl="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a:pPr>
            <a:r>
              <a:rPr kumimoji="0" lang="en-US" sz="1000" b="1" i="0" u="none" strike="noStrike" kern="1200" cap="none" spc="0" normalizeH="0" baseline="0" noProof="0">
                <a:ln>
                  <a:noFill/>
                </a:ln>
                <a:effectLst/>
                <a:uLnTx/>
                <a:uFillTx/>
                <a:ea typeface="+mn-ea"/>
                <a:cs typeface="+mn-cs"/>
                <a:sym typeface="Arial"/>
              </a:rPr>
              <a:t>Deliver</a:t>
            </a:r>
          </a:p>
          <a:p>
            <a:pPr marL="0" marR="0" lvl="0" indent="0" algn="l" defTabSz="914400" rtl="0" eaLnBrk="1" fontAlgn="auto" latinLnBrk="0" hangingPunct="1">
              <a:lnSpc>
                <a:spcPct val="100000"/>
              </a:lnSpc>
              <a:spcBef>
                <a:spcPts val="0"/>
              </a:spcBef>
              <a:spcAft>
                <a:spcPts val="1200"/>
              </a:spcAft>
              <a:buClrTx/>
              <a:buSzPct val="100000"/>
              <a:buFont typeface="Arial" panose="020B0604020202020204" pitchFamily="34" charset="0"/>
              <a:buNone/>
              <a:tabLst/>
              <a:defRPr/>
            </a:pPr>
            <a:r>
              <a:rPr kumimoji="0" lang="en-US" sz="1000" b="0" i="0" u="none" strike="noStrike" kern="1200" cap="none" spc="0" normalizeH="0" baseline="0" noProof="0">
                <a:ln>
                  <a:noFill/>
                </a:ln>
                <a:solidFill>
                  <a:prstClr val="black"/>
                </a:solidFill>
                <a:effectLst/>
                <a:uLnTx/>
                <a:uFillTx/>
                <a:ea typeface="+mn-ea"/>
                <a:cs typeface="+mn-cs"/>
                <a:sym typeface="Arial"/>
              </a:rPr>
              <a:t>We produce innovative ways, backed by </a:t>
            </a:r>
            <a:r>
              <a:rPr kumimoji="0" lang="en-US" sz="1000" b="0" i="0" u="none" strike="noStrike" kern="1200" cap="none" spc="0" normalizeH="0" baseline="0" noProof="0">
                <a:ln>
                  <a:noFill/>
                </a:ln>
                <a:solidFill>
                  <a:srgbClr val="4503FF"/>
                </a:solidFill>
                <a:effectLst/>
                <a:uLnTx/>
                <a:uFillTx/>
                <a:ea typeface="+mn-ea"/>
                <a:cs typeface="+mn-cs"/>
                <a:sym typeface="Arial"/>
              </a:rPr>
              <a:t>user</a:t>
            </a:r>
            <a:r>
              <a:rPr kumimoji="0" lang="en-US" sz="1000" b="0" i="0" u="none" strike="noStrike" kern="1200" cap="none" spc="0" normalizeH="0" baseline="0" noProof="0">
                <a:ln>
                  <a:noFill/>
                </a:ln>
                <a:solidFill>
                  <a:srgbClr val="009AD7"/>
                </a:solidFill>
                <a:effectLst/>
                <a:uLnTx/>
                <a:uFillTx/>
                <a:ea typeface="+mn-ea"/>
                <a:cs typeface="+mn-cs"/>
                <a:sym typeface="Arial"/>
              </a:rPr>
              <a:t> </a:t>
            </a:r>
            <a:r>
              <a:rPr kumimoji="0" lang="en-US" sz="1000" b="0" i="0" u="none" strike="noStrike" kern="1200" cap="none" spc="0" normalizeH="0" baseline="0" noProof="0">
                <a:ln>
                  <a:noFill/>
                </a:ln>
                <a:solidFill>
                  <a:srgbClr val="4503FF"/>
                </a:solidFill>
                <a:effectLst/>
                <a:uLnTx/>
                <a:uFillTx/>
                <a:ea typeface="+mn-ea"/>
                <a:cs typeface="+mn-cs"/>
                <a:sym typeface="Arial"/>
              </a:rPr>
              <a:t>research</a:t>
            </a:r>
            <a:r>
              <a:rPr kumimoji="0" lang="en-US" sz="1000" b="0" i="0" u="none" strike="noStrike" kern="1200" cap="none" spc="0" normalizeH="0" baseline="0" noProof="0">
                <a:ln>
                  <a:noFill/>
                </a:ln>
                <a:solidFill>
                  <a:prstClr val="black"/>
                </a:solidFill>
                <a:effectLst/>
                <a:uLnTx/>
                <a:uFillTx/>
                <a:ea typeface="+mn-ea"/>
                <a:cs typeface="+mn-cs"/>
                <a:sym typeface="Arial"/>
              </a:rPr>
              <a:t>, to deliver insights </a:t>
            </a:r>
            <a:r>
              <a:rPr kumimoji="0" lang="en-US" sz="1000" b="0" i="0" u="none" strike="noStrike" kern="1200" cap="none" spc="0" normalizeH="0" baseline="0" noProof="0">
                <a:ln>
                  <a:noFill/>
                </a:ln>
                <a:solidFill>
                  <a:srgbClr val="000000"/>
                </a:solidFill>
                <a:effectLst/>
                <a:uLnTx/>
                <a:uFillTx/>
                <a:ea typeface="+mn-ea"/>
                <a:cs typeface="+mn-cs"/>
                <a:sym typeface="Arial"/>
              </a:rPr>
              <a:t>to you, your recruiters and workforce planners</a:t>
            </a:r>
            <a:r>
              <a:rPr kumimoji="0" lang="en-US" sz="1000" b="0" i="0" u="none" strike="noStrike" kern="1200" cap="none" spc="0" normalizeH="0" baseline="0" noProof="0">
                <a:ln>
                  <a:noFill/>
                </a:ln>
                <a:solidFill>
                  <a:prstClr val="black"/>
                </a:solidFill>
                <a:effectLst/>
                <a:uLnTx/>
                <a:uFillTx/>
                <a:ea typeface="+mn-ea"/>
                <a:cs typeface="+mn-cs"/>
                <a:sym typeface="Arial"/>
              </a:rPr>
              <a:t> to make </a:t>
            </a:r>
            <a:r>
              <a:rPr kumimoji="0" lang="en-US" sz="1000" b="0" i="0" u="none" strike="noStrike" kern="1200" cap="none" spc="0" normalizeH="0" baseline="0" noProof="0">
                <a:ln>
                  <a:noFill/>
                </a:ln>
                <a:solidFill>
                  <a:srgbClr val="4503FF"/>
                </a:solidFill>
                <a:effectLst/>
                <a:uLnTx/>
                <a:uFillTx/>
                <a:ea typeface="+mn-ea"/>
                <a:cs typeface="+mn-cs"/>
                <a:sym typeface="Arial"/>
              </a:rPr>
              <a:t>smart insight-driven </a:t>
            </a:r>
            <a:r>
              <a:rPr kumimoji="0" lang="en-US" sz="1000" b="0" i="0" u="none" strike="noStrike" kern="1200" cap="none" spc="0" normalizeH="0" baseline="0" noProof="0">
                <a:ln>
                  <a:noFill/>
                </a:ln>
                <a:solidFill>
                  <a:prstClr val="black"/>
                </a:solidFill>
                <a:effectLst/>
                <a:uLnTx/>
                <a:uFillTx/>
                <a:ea typeface="+mn-ea"/>
                <a:cs typeface="+mn-cs"/>
                <a:sym typeface="Arial"/>
              </a:rPr>
              <a:t>decisions.</a:t>
            </a:r>
          </a:p>
          <a:p>
            <a:pPr marL="228600" marR="0" lvl="0" indent="-228600" algn="l" defTabSz="914400" rtl="0" eaLnBrk="1" fontAlgn="auto" latinLnBrk="0" hangingPunct="1">
              <a:lnSpc>
                <a:spcPct val="110000"/>
              </a:lnSpc>
              <a:spcBef>
                <a:spcPts val="0"/>
              </a:spcBef>
              <a:spcAft>
                <a:spcPts val="1200"/>
              </a:spcAft>
              <a:buClrTx/>
              <a:buSzPct val="100000"/>
              <a:buFont typeface="Arial" panose="020B0604020202020204" pitchFamily="34" charset="0"/>
              <a:buChar char="•"/>
              <a:tabLst/>
              <a:defRPr/>
            </a:pPr>
            <a:endParaRPr kumimoji="0" lang="en-US" sz="800" b="0" i="0" u="none" strike="noStrike" kern="1200" cap="none" spc="0" normalizeH="0" baseline="0" noProof="0">
              <a:ln>
                <a:noFill/>
              </a:ln>
              <a:solidFill>
                <a:prstClr val="black"/>
              </a:solidFill>
              <a:effectLst/>
              <a:uLnTx/>
              <a:uFillTx/>
              <a:latin typeface="Arial" panose="020B0604020202020204"/>
              <a:ea typeface="+mn-ea"/>
              <a:cs typeface="+mn-cs"/>
              <a:sym typeface="Arial"/>
            </a:endParaRPr>
          </a:p>
          <a:p>
            <a:pPr marL="228600" marR="0" lvl="0" indent="-228600" algn="l" defTabSz="914400" rtl="0" eaLnBrk="1" fontAlgn="auto" latinLnBrk="0" hangingPunct="1">
              <a:lnSpc>
                <a:spcPct val="100000"/>
              </a:lnSpc>
              <a:spcBef>
                <a:spcPts val="0"/>
              </a:spcBef>
              <a:spcAft>
                <a:spcPts val="1200"/>
              </a:spcAft>
              <a:buClrTx/>
              <a:buSzPct val="100000"/>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Arial" panose="020B0604020202020204"/>
              <a:ea typeface="+mn-ea"/>
              <a:cs typeface="+mn-cs"/>
              <a:sym typeface="Arial"/>
            </a:endParaRPr>
          </a:p>
          <a:p>
            <a:pPr marL="228600" marR="0" lvl="0" indent="-228600" algn="l" defTabSz="914400" rtl="0" eaLnBrk="1" fontAlgn="auto" latinLnBrk="0" hangingPunct="1">
              <a:lnSpc>
                <a:spcPct val="110000"/>
              </a:lnSpc>
              <a:spcBef>
                <a:spcPts val="0"/>
              </a:spcBef>
              <a:spcAft>
                <a:spcPts val="1200"/>
              </a:spcAft>
              <a:buClrTx/>
              <a:buSzPct val="100000"/>
              <a:buFont typeface="Arial" panose="020B0604020202020204" pitchFamily="34" charset="0"/>
              <a:buChar char="•"/>
              <a:tabLst/>
              <a:defRPr/>
            </a:pPr>
            <a:endParaRPr kumimoji="0" lang="en-US" sz="800" b="0" i="0" u="none" strike="noStrike" kern="1200" cap="none" spc="0" normalizeH="0" baseline="0" noProof="0">
              <a:ln>
                <a:noFill/>
              </a:ln>
              <a:solidFill>
                <a:prstClr val="black"/>
              </a:solidFill>
              <a:effectLst/>
              <a:uLnTx/>
              <a:uFillTx/>
              <a:latin typeface="Arial" panose="020B0604020202020204"/>
              <a:ea typeface="+mn-ea"/>
              <a:cs typeface="+mn-cs"/>
              <a:sym typeface="Arial"/>
            </a:endParaRPr>
          </a:p>
          <a:p>
            <a:pPr marL="228600" marR="0" lvl="0" indent="-228600" algn="l" defTabSz="914400" rtl="0" eaLnBrk="1" fontAlgn="auto" latinLnBrk="0" hangingPunct="1">
              <a:lnSpc>
                <a:spcPct val="100000"/>
              </a:lnSpc>
              <a:spcBef>
                <a:spcPts val="0"/>
              </a:spcBef>
              <a:spcAft>
                <a:spcPts val="1200"/>
              </a:spcAft>
              <a:buClrTx/>
              <a:buSzPct val="100000"/>
              <a:buFont typeface="Arial" panose="020B0604020202020204" pitchFamily="34" charset="0"/>
              <a:buChar char="•"/>
              <a:tabLst/>
              <a:defRPr/>
            </a:pPr>
            <a:endParaRPr kumimoji="0" lang="en-US" sz="800" b="0" i="0" u="none" strike="noStrike" kern="1200" cap="none" spc="0" normalizeH="0" baseline="0" noProof="0">
              <a:ln>
                <a:noFill/>
              </a:ln>
              <a:solidFill>
                <a:prstClr val="black"/>
              </a:solidFill>
              <a:effectLst/>
              <a:uLnTx/>
              <a:uFillTx/>
              <a:latin typeface="Arial" panose="020B0604020202020204"/>
              <a:ea typeface="+mn-ea"/>
              <a:cs typeface="+mn-cs"/>
              <a:sym typeface="Arial"/>
            </a:endParaRPr>
          </a:p>
        </p:txBody>
      </p:sp>
      <p:sp>
        <p:nvSpPr>
          <p:cNvPr id="6" name="TextBox 5">
            <a:extLst>
              <a:ext uri="{FF2B5EF4-FFF2-40B4-BE49-F238E27FC236}">
                <a16:creationId xmlns:a16="http://schemas.microsoft.com/office/drawing/2014/main" id="{7F75F690-8E8A-75A8-73C5-E3597171C539}"/>
              </a:ext>
            </a:extLst>
          </p:cNvPr>
          <p:cNvSpPr txBox="1"/>
          <p:nvPr/>
        </p:nvSpPr>
        <p:spPr>
          <a:xfrm>
            <a:off x="9203832" y="888187"/>
            <a:ext cx="2839957" cy="2377440"/>
          </a:xfrm>
          <a:prstGeom prst="rect">
            <a:avLst/>
          </a:prstGeom>
          <a:noFill/>
        </p:spPr>
        <p:txBody>
          <a:bodyPr wrap="square" lIns="0" tIns="91440" rIns="0" rtlCol="0">
            <a:noAutofit/>
          </a:bodyPr>
          <a:lstStyle/>
          <a:p>
            <a:pPr marL="0" marR="0" lvl="0" indent="0" algn="l" defTabSz="457200" rtl="0" eaLnBrk="1" fontAlgn="auto" latinLnBrk="0" hangingPunct="1">
              <a:lnSpc>
                <a:spcPct val="100000"/>
              </a:lnSpc>
              <a:spcBef>
                <a:spcPts val="0"/>
              </a:spcBef>
              <a:spcAft>
                <a:spcPts val="0"/>
              </a:spcAft>
              <a:buClr>
                <a:srgbClr val="002856"/>
              </a:buClr>
              <a:buSzTx/>
              <a:buFontTx/>
              <a:buNone/>
              <a:tabLst>
                <a:tab pos="457200" algn="l"/>
              </a:tabLst>
              <a:defRPr/>
            </a:pPr>
            <a:r>
              <a:rPr kumimoji="0" lang="en-US" sz="1000" b="1" i="0" u="none" strike="noStrike" kern="1200" cap="none" spc="0" normalizeH="0" baseline="0" noProof="0">
                <a:ln>
                  <a:noFill/>
                </a:ln>
                <a:solidFill>
                  <a:srgbClr val="4503FF"/>
                </a:solidFill>
                <a:effectLst/>
                <a:uLnTx/>
                <a:uFillTx/>
                <a:ea typeface="+mn-ea"/>
                <a:cs typeface="Arial"/>
                <a:sym typeface="Arial"/>
              </a:rPr>
              <a:t>Base Salary</a:t>
            </a:r>
          </a:p>
          <a:p>
            <a:pPr marL="0" marR="0" lvl="0" indent="0" algn="l" defTabSz="457200" rtl="0" eaLnBrk="1" fontAlgn="auto" latinLnBrk="0" hangingPunct="1">
              <a:lnSpc>
                <a:spcPct val="100000"/>
              </a:lnSpc>
              <a:spcBef>
                <a:spcPts val="0"/>
              </a:spcBef>
              <a:spcAft>
                <a:spcPts val="0"/>
              </a:spcAft>
              <a:buClr>
                <a:srgbClr val="002856"/>
              </a:buClr>
              <a:buSzTx/>
              <a:buFontTx/>
              <a:buNone/>
              <a:tabLst>
                <a:tab pos="457200" algn="l"/>
              </a:tabLst>
              <a:defRPr/>
            </a:pPr>
            <a:endParaRPr kumimoji="0" lang="en-US" sz="1000" b="1" i="0" u="none" strike="noStrike" kern="1200" cap="none" spc="0" normalizeH="0" baseline="0" noProof="0">
              <a:ln>
                <a:noFill/>
              </a:ln>
              <a:solidFill>
                <a:srgbClr val="002856"/>
              </a:solidFill>
              <a:effectLst/>
              <a:uLnTx/>
              <a:uFillTx/>
              <a:ea typeface="+mn-ea"/>
              <a:cs typeface="Arial"/>
              <a:sym typeface="Arial"/>
            </a:endParaRPr>
          </a:p>
          <a:p>
            <a:pPr marL="171450" marR="0" lvl="0" indent="-171450" algn="l" defTabSz="457200" rtl="0" eaLnBrk="1" fontAlgn="auto" latinLnBrk="0" hangingPunct="1">
              <a:lnSpc>
                <a:spcPct val="100000"/>
              </a:lnSpc>
              <a:spcBef>
                <a:spcPts val="0"/>
              </a:spcBef>
              <a:spcAft>
                <a:spcPts val="0"/>
              </a:spcAft>
              <a:buClr>
                <a:srgbClr val="002856"/>
              </a:buClr>
              <a:buSzTx/>
              <a:buFont typeface="Wingdings" pitchFamily="2" charset="2"/>
              <a:buChar char="§"/>
              <a:tabLst/>
              <a:defRPr/>
            </a:pPr>
            <a:r>
              <a:rPr kumimoji="0" lang="en-US" sz="1000" b="0" i="0" u="none" strike="noStrike" kern="1200" cap="none" spc="0" normalizeH="0" baseline="0" noProof="0">
                <a:ln>
                  <a:noFill/>
                </a:ln>
                <a:solidFill>
                  <a:prstClr val="black"/>
                </a:solidFill>
                <a:effectLst/>
                <a:uLnTx/>
                <a:uFillTx/>
                <a:ea typeface="+mn-ea"/>
                <a:cs typeface="Arial"/>
                <a:sym typeface="Arial"/>
              </a:rPr>
              <a:t>Multiple sources are used to triangulate and validate the base salary of professionals in each role or function. Base salary represents the fixed components of total salary. </a:t>
            </a:r>
          </a:p>
          <a:p>
            <a:pPr marL="0" marR="0" lvl="0" indent="0" algn="l" defTabSz="457200" rtl="0" eaLnBrk="1" fontAlgn="auto" latinLnBrk="0" hangingPunct="1">
              <a:lnSpc>
                <a:spcPct val="100000"/>
              </a:lnSpc>
              <a:spcBef>
                <a:spcPts val="0"/>
              </a:spcBef>
              <a:spcAft>
                <a:spcPts val="0"/>
              </a:spcAft>
              <a:buClr>
                <a:srgbClr val="002856"/>
              </a:buClr>
              <a:buSzTx/>
              <a:buFontTx/>
              <a:buNone/>
              <a:tabLst/>
              <a:defRPr/>
            </a:pPr>
            <a:endParaRPr kumimoji="0" lang="en-US" sz="1000" b="0" i="0" u="none" strike="noStrike" kern="1200" cap="none" spc="0" normalizeH="0" baseline="0" noProof="0">
              <a:ln>
                <a:noFill/>
              </a:ln>
              <a:solidFill>
                <a:prstClr val="black"/>
              </a:solidFill>
              <a:effectLst/>
              <a:uLnTx/>
              <a:uFillTx/>
              <a:ea typeface="+mn-ea"/>
              <a:cs typeface="Arial"/>
              <a:sym typeface="Arial"/>
            </a:endParaRPr>
          </a:p>
          <a:p>
            <a:pPr marL="171450" marR="0" lvl="0" indent="-171450" algn="l" defTabSz="457200" rtl="0" eaLnBrk="1" fontAlgn="auto" latinLnBrk="0" hangingPunct="1">
              <a:lnSpc>
                <a:spcPct val="100000"/>
              </a:lnSpc>
              <a:spcBef>
                <a:spcPts val="0"/>
              </a:spcBef>
              <a:spcAft>
                <a:spcPts val="0"/>
              </a:spcAft>
              <a:buClr>
                <a:srgbClr val="002856"/>
              </a:buClr>
              <a:buSzTx/>
              <a:buFont typeface="Wingdings" pitchFamily="2" charset="2"/>
              <a:buChar char="§"/>
              <a:tabLst/>
              <a:defRPr/>
            </a:pPr>
            <a:r>
              <a:rPr kumimoji="0" lang="en-US" sz="1000" b="0" i="0" u="none" strike="noStrike" kern="1200" cap="none" spc="0" normalizeH="0" baseline="0" noProof="0">
                <a:ln>
                  <a:noFill/>
                </a:ln>
                <a:solidFill>
                  <a:prstClr val="black"/>
                </a:solidFill>
                <a:effectLst/>
                <a:uLnTx/>
                <a:uFillTx/>
                <a:ea typeface="+mn-ea"/>
                <a:cs typeface="Arial"/>
                <a:sym typeface="Arial"/>
              </a:rPr>
              <a:t>Sources include:</a:t>
            </a:r>
          </a:p>
          <a:p>
            <a:pPr marL="403225" marR="0" lvl="1" indent="-177800" algn="l" defTabSz="457200" rtl="0" eaLnBrk="1" fontAlgn="auto" latinLnBrk="0" hangingPunct="1">
              <a:lnSpc>
                <a:spcPct val="100000"/>
              </a:lnSpc>
              <a:spcBef>
                <a:spcPts val="0"/>
              </a:spcBef>
              <a:spcAft>
                <a:spcPts val="0"/>
              </a:spcAft>
              <a:buClr>
                <a:srgbClr val="002856"/>
              </a:buClr>
              <a:buSzTx/>
              <a:buFont typeface="Courier New" panose="02070309020205020404" pitchFamily="49" charset="0"/>
              <a:buChar char="o"/>
              <a:tabLst>
                <a:tab pos="628650" algn="l"/>
              </a:tabLst>
              <a:defRPr/>
            </a:pPr>
            <a:r>
              <a:rPr kumimoji="0" lang="en-US" sz="1000" b="0" i="0" u="none" strike="noStrike" kern="1200" cap="none" spc="0" normalizeH="0" baseline="0" noProof="0">
                <a:ln>
                  <a:noFill/>
                </a:ln>
                <a:solidFill>
                  <a:prstClr val="black"/>
                </a:solidFill>
                <a:effectLst/>
                <a:uLnTx/>
                <a:uFillTx/>
                <a:ea typeface="+mn-ea"/>
                <a:cs typeface="Arial"/>
                <a:sym typeface="Arial"/>
              </a:rPr>
              <a:t>Government data sources </a:t>
            </a:r>
          </a:p>
          <a:p>
            <a:pPr marL="403225" marR="0" lvl="1" indent="-177800" algn="l" defTabSz="457200" rtl="0" eaLnBrk="1" fontAlgn="auto" latinLnBrk="0" hangingPunct="1">
              <a:lnSpc>
                <a:spcPct val="100000"/>
              </a:lnSpc>
              <a:spcBef>
                <a:spcPts val="0"/>
              </a:spcBef>
              <a:spcAft>
                <a:spcPts val="0"/>
              </a:spcAft>
              <a:buClr>
                <a:srgbClr val="002856"/>
              </a:buClr>
              <a:buSzTx/>
              <a:buFont typeface="Courier New" panose="02070309020205020404" pitchFamily="49" charset="0"/>
              <a:buChar char="o"/>
              <a:tabLst>
                <a:tab pos="628650" algn="l"/>
              </a:tabLst>
              <a:defRPr/>
            </a:pPr>
            <a:r>
              <a:rPr kumimoji="0" lang="en-US" sz="1000" b="0" i="0" u="none" strike="noStrike" kern="1200" cap="none" spc="0" normalizeH="0" baseline="0" noProof="0">
                <a:ln>
                  <a:noFill/>
                </a:ln>
                <a:solidFill>
                  <a:prstClr val="black"/>
                </a:solidFill>
                <a:effectLst/>
                <a:uLnTx/>
                <a:uFillTx/>
                <a:ea typeface="+mn-ea"/>
                <a:cs typeface="Arial"/>
                <a:sym typeface="Arial"/>
              </a:rPr>
              <a:t>Job descriptions posted on job boards or company career portals</a:t>
            </a:r>
          </a:p>
          <a:p>
            <a:pPr marL="403225" marR="0" lvl="1" indent="-177800" algn="l" defTabSz="457200" rtl="0" eaLnBrk="1" fontAlgn="auto" latinLnBrk="0" hangingPunct="1">
              <a:lnSpc>
                <a:spcPct val="100000"/>
              </a:lnSpc>
              <a:spcBef>
                <a:spcPts val="0"/>
              </a:spcBef>
              <a:spcAft>
                <a:spcPts val="0"/>
              </a:spcAft>
              <a:buClr>
                <a:srgbClr val="002856"/>
              </a:buClr>
              <a:buSzTx/>
              <a:buFont typeface="Courier New" panose="02070309020205020404" pitchFamily="49" charset="0"/>
              <a:buChar char="o"/>
              <a:tabLst>
                <a:tab pos="628650" algn="l"/>
              </a:tabLst>
              <a:defRPr/>
            </a:pPr>
            <a:r>
              <a:rPr kumimoji="0" lang="en-US" sz="1000" b="0" i="0" u="none" strike="noStrike" kern="1200" cap="none" spc="0" normalizeH="0" baseline="0" noProof="0">
                <a:ln>
                  <a:noFill/>
                </a:ln>
                <a:solidFill>
                  <a:prstClr val="black"/>
                </a:solidFill>
                <a:effectLst/>
                <a:uLnTx/>
                <a:uFillTx/>
                <a:ea typeface="+mn-ea"/>
                <a:cs typeface="Arial"/>
                <a:sym typeface="Arial"/>
              </a:rPr>
              <a:t>Publicly available salary guides, and survey reports published by companies such as Mercer, RobertHalf and TowerWatson</a:t>
            </a:r>
          </a:p>
          <a:p>
            <a:pPr marL="171450" marR="0" lvl="0" indent="-171450" algn="l" defTabSz="457200" rtl="0" eaLnBrk="1" fontAlgn="auto" latinLnBrk="0" hangingPunct="1">
              <a:lnSpc>
                <a:spcPct val="100000"/>
              </a:lnSpc>
              <a:spcBef>
                <a:spcPts val="0"/>
              </a:spcBef>
              <a:spcAft>
                <a:spcPts val="0"/>
              </a:spcAft>
              <a:buClr>
                <a:srgbClr val="002856"/>
              </a:buClr>
              <a:buSzTx/>
              <a:buFont typeface="Wingdings" pitchFamily="2" charset="2"/>
              <a:buChar char="§"/>
              <a:tabLst/>
              <a:defRPr/>
            </a:pPr>
            <a:endParaRPr kumimoji="0" lang="en-US" sz="1000" b="0" i="0" u="none" strike="noStrike" kern="1200" cap="none" spc="0" normalizeH="0" baseline="0" noProof="0">
              <a:ln>
                <a:noFill/>
              </a:ln>
              <a:solidFill>
                <a:prstClr val="black"/>
              </a:solidFill>
              <a:effectLst/>
              <a:uLnTx/>
              <a:uFillTx/>
              <a:ea typeface="+mn-ea"/>
              <a:cs typeface="Arial"/>
              <a:sym typeface="Arial"/>
            </a:endParaRPr>
          </a:p>
          <a:p>
            <a:pPr marL="171450" marR="0" lvl="0" indent="-171450" algn="l" defTabSz="457200" rtl="0" eaLnBrk="1" fontAlgn="auto" latinLnBrk="0" hangingPunct="1">
              <a:lnSpc>
                <a:spcPct val="100000"/>
              </a:lnSpc>
              <a:spcBef>
                <a:spcPts val="0"/>
              </a:spcBef>
              <a:spcAft>
                <a:spcPts val="0"/>
              </a:spcAft>
              <a:buClr>
                <a:srgbClr val="002856"/>
              </a:buClr>
              <a:buSzTx/>
              <a:buFont typeface="Wingdings" pitchFamily="2" charset="2"/>
              <a:buChar char="§"/>
              <a:tabLst/>
              <a:defRPr/>
            </a:pPr>
            <a:r>
              <a:rPr kumimoji="0" lang="en-US" sz="1000" b="0" i="0" u="none" strike="noStrike" kern="1200" cap="none" spc="0" normalizeH="0" baseline="0" noProof="0">
                <a:ln>
                  <a:noFill/>
                </a:ln>
                <a:solidFill>
                  <a:prstClr val="black"/>
                </a:solidFill>
                <a:effectLst/>
                <a:uLnTx/>
                <a:uFillTx/>
                <a:ea typeface="+mn-ea"/>
                <a:cs typeface="Arial"/>
                <a:sym typeface="Arial"/>
              </a:rPr>
              <a:t>Salary estimates are validated with macro indicators like the cost of living or inflation and self-reported information from sites like Glassdoor, Salary.com, Payscale</a:t>
            </a:r>
          </a:p>
          <a:p>
            <a:pPr marL="171450" marR="0" lvl="0" indent="-171450" algn="l" defTabSz="457200" rtl="0" eaLnBrk="1" fontAlgn="auto" latinLnBrk="0" hangingPunct="1">
              <a:lnSpc>
                <a:spcPct val="100000"/>
              </a:lnSpc>
              <a:spcBef>
                <a:spcPts val="0"/>
              </a:spcBef>
              <a:spcAft>
                <a:spcPts val="0"/>
              </a:spcAft>
              <a:buClr>
                <a:srgbClr val="002856"/>
              </a:buClr>
              <a:buSzTx/>
              <a:buFont typeface="Wingdings" pitchFamily="2" charset="2"/>
              <a:buChar char="§"/>
              <a:tabLst/>
              <a:defRPr/>
            </a:pPr>
            <a:endParaRPr kumimoji="0" lang="en-US" sz="1000" b="0" i="0" u="none" strike="noStrike" kern="1200" cap="none" spc="0" normalizeH="0" baseline="0" noProof="0">
              <a:ln>
                <a:noFill/>
              </a:ln>
              <a:solidFill>
                <a:prstClr val="black"/>
              </a:solidFill>
              <a:effectLst/>
              <a:uLnTx/>
              <a:uFillTx/>
              <a:ea typeface="+mn-ea"/>
              <a:cs typeface="Arial"/>
              <a:sym typeface="Arial"/>
            </a:endParaRPr>
          </a:p>
          <a:p>
            <a:pPr marL="171450" marR="0" lvl="0" indent="-171450" algn="l" defTabSz="457200" rtl="0" eaLnBrk="1" fontAlgn="auto" latinLnBrk="0" hangingPunct="1">
              <a:lnSpc>
                <a:spcPct val="100000"/>
              </a:lnSpc>
              <a:spcBef>
                <a:spcPts val="0"/>
              </a:spcBef>
              <a:spcAft>
                <a:spcPts val="0"/>
              </a:spcAft>
              <a:buClr>
                <a:srgbClr val="002856"/>
              </a:buClr>
              <a:buSzTx/>
              <a:buFont typeface="Wingdings" pitchFamily="2" charset="2"/>
              <a:buChar char="§"/>
              <a:tabLst/>
              <a:defRPr/>
            </a:pPr>
            <a:r>
              <a:rPr kumimoji="0" lang="en-US" sz="1000" b="0" i="0" u="none" strike="noStrike" kern="1200" cap="none" spc="0" normalizeH="0" baseline="0" noProof="0">
                <a:ln>
                  <a:noFill/>
                </a:ln>
                <a:solidFill>
                  <a:prstClr val="black"/>
                </a:solidFill>
                <a:effectLst/>
                <a:uLnTx/>
                <a:uFillTx/>
                <a:ea typeface="+mn-ea"/>
                <a:cs typeface="Arial"/>
                <a:sym typeface="Arial"/>
              </a:rPr>
              <a:t>The estimates are “average of averages” at a given experience level for the search criteria (i.e., the combination of role/function and location) and the reported estimates represent the 50th Percentile (median) of the values gathered from multiple data sources. The estimates will differ slightly from the clients’ internal salary ranges.</a:t>
            </a:r>
          </a:p>
          <a:p>
            <a:pPr marL="171450" marR="0" lvl="0" indent="-171450" algn="l" defTabSz="457200" rtl="0" eaLnBrk="1" fontAlgn="auto" latinLnBrk="0" hangingPunct="1">
              <a:lnSpc>
                <a:spcPct val="100000"/>
              </a:lnSpc>
              <a:spcBef>
                <a:spcPts val="0"/>
              </a:spcBef>
              <a:spcAft>
                <a:spcPts val="0"/>
              </a:spcAft>
              <a:buClr>
                <a:srgbClr val="002856"/>
              </a:buClr>
              <a:buSzTx/>
              <a:buFont typeface="Wingdings" pitchFamily="2" charset="2"/>
              <a:buChar char="§"/>
              <a:tabLst/>
              <a:defRPr/>
            </a:pPr>
            <a:endParaRPr kumimoji="0" lang="en-US" sz="1000" b="0" i="0" u="none" strike="noStrike" kern="1200" cap="none" spc="0" normalizeH="0" baseline="0" noProof="0">
              <a:ln>
                <a:noFill/>
              </a:ln>
              <a:solidFill>
                <a:prstClr val="black"/>
              </a:solidFill>
              <a:effectLst/>
              <a:uLnTx/>
              <a:uFillTx/>
              <a:ea typeface="+mn-ea"/>
              <a:cs typeface="Arial"/>
              <a:sym typeface="Arial"/>
            </a:endParaRPr>
          </a:p>
          <a:p>
            <a:pPr marL="171450" marR="0" lvl="0" indent="-171450" algn="l" defTabSz="457200" rtl="0" eaLnBrk="1" fontAlgn="auto" latinLnBrk="0" hangingPunct="1">
              <a:lnSpc>
                <a:spcPct val="100000"/>
              </a:lnSpc>
              <a:spcBef>
                <a:spcPts val="0"/>
              </a:spcBef>
              <a:spcAft>
                <a:spcPts val="0"/>
              </a:spcAft>
              <a:buClr>
                <a:srgbClr val="002856"/>
              </a:buClr>
              <a:buSzTx/>
              <a:buFont typeface="Wingdings" pitchFamily="2" charset="2"/>
              <a:buChar char="§"/>
              <a:tabLst/>
              <a:defRPr/>
            </a:pPr>
            <a:endParaRPr kumimoji="0" lang="en-US" sz="1000" b="0" i="0" u="none" strike="noStrike" kern="1200" cap="none" spc="0" normalizeH="0" baseline="0" noProof="0">
              <a:ln>
                <a:noFill/>
              </a:ln>
              <a:solidFill>
                <a:prstClr val="black"/>
              </a:solidFill>
              <a:effectLst/>
              <a:uLnTx/>
              <a:uFillTx/>
              <a:ea typeface="+mn-ea"/>
              <a:cs typeface="Arial"/>
              <a:sym typeface="Arial"/>
            </a:endParaRPr>
          </a:p>
          <a:p>
            <a:pPr marL="171450" marR="0" lvl="0" indent="-171450" algn="l" defTabSz="457200" rtl="0" eaLnBrk="1" fontAlgn="auto" latinLnBrk="0" hangingPunct="1">
              <a:lnSpc>
                <a:spcPct val="100000"/>
              </a:lnSpc>
              <a:spcBef>
                <a:spcPts val="0"/>
              </a:spcBef>
              <a:spcAft>
                <a:spcPts val="0"/>
              </a:spcAft>
              <a:buClr>
                <a:srgbClr val="002856"/>
              </a:buClr>
              <a:buSzTx/>
              <a:buFont typeface="Wingdings" pitchFamily="2" charset="2"/>
              <a:buChar char="§"/>
              <a:tabLst/>
              <a:defRPr/>
            </a:pPr>
            <a:endParaRPr kumimoji="0" lang="en-US" sz="1000" b="0" i="0" u="none" strike="noStrike" kern="1200" cap="none" spc="0" normalizeH="0" baseline="0" noProof="0">
              <a:ln>
                <a:noFill/>
              </a:ln>
              <a:solidFill>
                <a:prstClr val="black"/>
              </a:solidFill>
              <a:effectLst/>
              <a:uLnTx/>
              <a:uFillTx/>
              <a:ea typeface="+mn-ea"/>
              <a:cs typeface="Arial"/>
              <a:sym typeface="Arial"/>
            </a:endParaRPr>
          </a:p>
        </p:txBody>
      </p:sp>
      <p:sp>
        <p:nvSpPr>
          <p:cNvPr id="7" name="TextBox 6">
            <a:extLst>
              <a:ext uri="{FF2B5EF4-FFF2-40B4-BE49-F238E27FC236}">
                <a16:creationId xmlns:a16="http://schemas.microsoft.com/office/drawing/2014/main" id="{69B0B18E-601C-09C1-F06D-DA34379E43F2}"/>
              </a:ext>
            </a:extLst>
          </p:cNvPr>
          <p:cNvSpPr txBox="1"/>
          <p:nvPr/>
        </p:nvSpPr>
        <p:spPr>
          <a:xfrm>
            <a:off x="6200670" y="1034082"/>
            <a:ext cx="2734097" cy="1450590"/>
          </a:xfrm>
          <a:prstGeom prst="rect">
            <a:avLst/>
          </a:prstGeom>
          <a:noFill/>
        </p:spPr>
        <p:txBody>
          <a:bodyPr wrap="square" lIns="0" tIns="91440" rIns="0" rtlCol="0">
            <a:noAutofit/>
          </a:bodyPr>
          <a:lstStyle/>
          <a:p>
            <a:pPr marL="0" marR="0" lvl="0" indent="0" algn="l" defTabSz="457200" rtl="0" eaLnBrk="1" fontAlgn="auto" latinLnBrk="0" hangingPunct="1">
              <a:lnSpc>
                <a:spcPct val="100000"/>
              </a:lnSpc>
              <a:spcBef>
                <a:spcPts val="0"/>
              </a:spcBef>
              <a:spcAft>
                <a:spcPts val="0"/>
              </a:spcAft>
              <a:buClrTx/>
              <a:buSzTx/>
              <a:buFontTx/>
              <a:buNone/>
              <a:tabLst>
                <a:tab pos="457200" algn="l"/>
              </a:tabLst>
              <a:defRPr/>
            </a:pPr>
            <a:r>
              <a:rPr kumimoji="0" lang="en-US" sz="1000" b="0" i="0" u="none" strike="noStrike" kern="1200" cap="none" spc="0" normalizeH="0" baseline="0" noProof="0">
                <a:ln>
                  <a:noFill/>
                </a:ln>
                <a:solidFill>
                  <a:prstClr val="black"/>
                </a:solidFill>
                <a:effectLst/>
                <a:uLnTx/>
                <a:uFillTx/>
                <a:ea typeface="+mn-ea"/>
                <a:cs typeface="Arial"/>
                <a:sym typeface="Arial"/>
              </a:rPr>
              <a:t>It is this combination of data sourced from public and proprietary databases that helps us prepare the best possible data for our clients.  </a:t>
            </a:r>
          </a:p>
          <a:p>
            <a:pPr marL="0" marR="0" lvl="0" indent="0" algn="l" defTabSz="457200" rtl="0" eaLnBrk="1" fontAlgn="auto" latinLnBrk="0" hangingPunct="1">
              <a:lnSpc>
                <a:spcPct val="100000"/>
              </a:lnSpc>
              <a:spcBef>
                <a:spcPts val="0"/>
              </a:spcBef>
              <a:spcAft>
                <a:spcPts val="0"/>
              </a:spcAft>
              <a:buClrTx/>
              <a:buSzTx/>
              <a:buFontTx/>
              <a:buNone/>
              <a:tabLst>
                <a:tab pos="457200" algn="l"/>
              </a:tabLst>
              <a:defRPr/>
            </a:pPr>
            <a:endParaRPr kumimoji="0" lang="en-US" sz="1000" b="1" i="0" u="none" strike="noStrike" kern="1200" cap="none" spc="0" normalizeH="0" baseline="0" noProof="0">
              <a:ln>
                <a:noFill/>
              </a:ln>
              <a:solidFill>
                <a:srgbClr val="002856"/>
              </a:solidFill>
              <a:effectLst/>
              <a:uLnTx/>
              <a:uFillTx/>
              <a:ea typeface="+mn-ea"/>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tab pos="457200" algn="l"/>
              </a:tabLst>
              <a:defRPr/>
            </a:pPr>
            <a:r>
              <a:rPr kumimoji="0" lang="en-US" sz="1000" b="1" i="0" u="none" strike="noStrike" kern="1200" cap="none" spc="0" normalizeH="0" baseline="0" noProof="0">
                <a:ln>
                  <a:noFill/>
                </a:ln>
                <a:solidFill>
                  <a:srgbClr val="4503FF"/>
                </a:solidFill>
                <a:effectLst/>
                <a:uLnTx/>
                <a:uFillTx/>
                <a:ea typeface="+mn-ea"/>
                <a:cs typeface="Arial"/>
                <a:sym typeface="Arial"/>
              </a:rPr>
              <a:t>Talent Supply by Language Proficiency</a:t>
            </a:r>
          </a:p>
          <a:p>
            <a:pPr marL="0" marR="0" lvl="0" indent="0" algn="l" defTabSz="457200" rtl="0" eaLnBrk="1" fontAlgn="auto" latinLnBrk="0" hangingPunct="1">
              <a:lnSpc>
                <a:spcPct val="100000"/>
              </a:lnSpc>
              <a:spcBef>
                <a:spcPts val="0"/>
              </a:spcBef>
              <a:spcAft>
                <a:spcPts val="0"/>
              </a:spcAft>
              <a:buClrTx/>
              <a:buSzTx/>
              <a:buFontTx/>
              <a:buNone/>
              <a:tabLst>
                <a:tab pos="457200" algn="l"/>
              </a:tabLst>
              <a:defRPr/>
            </a:pPr>
            <a:endParaRPr kumimoji="0" lang="en-US" sz="1000" b="1" i="0" u="none" strike="noStrike" kern="1200" cap="none" spc="0" normalizeH="0" baseline="0" noProof="0">
              <a:ln>
                <a:noFill/>
              </a:ln>
              <a:solidFill>
                <a:srgbClr val="002856"/>
              </a:solidFill>
              <a:effectLst/>
              <a:uLnTx/>
              <a:uFillTx/>
              <a:ea typeface="Times New Roman" panose="02020603050405020304" pitchFamily="18" charset="0"/>
              <a:cs typeface="Times New Roman" panose="02020603050405020304" pitchFamily="18" charset="0"/>
              <a:sym typeface="Arial"/>
            </a:endParaRPr>
          </a:p>
          <a:p>
            <a:pPr marL="0" marR="0" lvl="0" indent="0" algn="l" defTabSz="457200" rtl="0" eaLnBrk="1" fontAlgn="auto" latinLnBrk="0" hangingPunct="1">
              <a:lnSpc>
                <a:spcPct val="100000"/>
              </a:lnSpc>
              <a:spcBef>
                <a:spcPts val="0"/>
              </a:spcBef>
              <a:spcAft>
                <a:spcPts val="0"/>
              </a:spcAft>
              <a:buClrTx/>
              <a:buSzTx/>
              <a:buFontTx/>
              <a:buNone/>
              <a:tabLst>
                <a:tab pos="457200" algn="l"/>
              </a:tabLst>
              <a:defRPr/>
            </a:pPr>
            <a:r>
              <a:rPr kumimoji="0" lang="en-US" sz="1000" b="0" i="0" u="none" strike="noStrike" kern="1200" cap="none" spc="0" normalizeH="0" baseline="0" noProof="0">
                <a:ln>
                  <a:noFill/>
                </a:ln>
                <a:solidFill>
                  <a:prstClr val="black"/>
                </a:solidFill>
                <a:effectLst/>
                <a:uLnTx/>
                <a:uFillTx/>
                <a:ea typeface="+mn-ea"/>
                <a:cs typeface="Arial"/>
                <a:sym typeface="Arial"/>
              </a:rPr>
              <a:t>The languages are identified based on information shared on the public profiles. Confidence level for the data is 75%-80. The talent supply for the languages is not mutually exclusive and the same profile could be counted for more than one given listed language based on the number of languages mentioned in the profile.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tab pos="457200" algn="l"/>
              </a:tabLst>
              <a:defRPr/>
            </a:pPr>
            <a:endParaRPr kumimoji="0" lang="en-US" sz="1000" b="1" i="0" u="none" strike="noStrike" kern="1200" cap="none" spc="0" normalizeH="0" baseline="0" noProof="0">
              <a:ln>
                <a:noFill/>
              </a:ln>
              <a:solidFill>
                <a:prstClr val="black"/>
              </a:solidFill>
              <a:effectLst/>
              <a:uLnTx/>
              <a:uFillTx/>
              <a:ea typeface="Times New Roman" panose="02020603050405020304" pitchFamily="18" charset="0"/>
              <a:cs typeface="Times New Roman" panose="02020603050405020304" pitchFamily="18" charset="0"/>
              <a:sym typeface="Arial"/>
            </a:endParaRPr>
          </a:p>
          <a:p>
            <a:pPr marL="0" marR="0" lvl="0" indent="0" algn="l" defTabSz="457200" rtl="0" eaLnBrk="1" fontAlgn="auto" latinLnBrk="0" hangingPunct="1">
              <a:lnSpc>
                <a:spcPct val="100000"/>
              </a:lnSpc>
              <a:spcBef>
                <a:spcPts val="0"/>
              </a:spcBef>
              <a:spcAft>
                <a:spcPts val="0"/>
              </a:spcAft>
              <a:buClrTx/>
              <a:buSzTx/>
              <a:buFontTx/>
              <a:buNone/>
              <a:tabLst>
                <a:tab pos="457200" algn="l"/>
              </a:tabLst>
              <a:defRPr/>
            </a:pPr>
            <a:r>
              <a:rPr kumimoji="0" lang="en-US" sz="1000" b="1" i="0" u="none" strike="noStrike" kern="1200" cap="none" spc="0" normalizeH="0" baseline="0" noProof="0">
                <a:ln>
                  <a:noFill/>
                </a:ln>
                <a:solidFill>
                  <a:srgbClr val="4503FF"/>
                </a:solidFill>
                <a:effectLst/>
                <a:uLnTx/>
                <a:uFillTx/>
                <a:ea typeface="+mn-ea"/>
                <a:cs typeface="Arial"/>
                <a:sym typeface="Arial"/>
              </a:rPr>
              <a:t>General Guidance on Confidence Levels by Countries</a:t>
            </a:r>
          </a:p>
          <a:p>
            <a:pPr marL="0" marR="0" lvl="0" indent="0" algn="l" defTabSz="457200" rtl="0" eaLnBrk="1" fontAlgn="auto" latinLnBrk="0" hangingPunct="1">
              <a:lnSpc>
                <a:spcPct val="100000"/>
              </a:lnSpc>
              <a:spcBef>
                <a:spcPts val="0"/>
              </a:spcBef>
              <a:spcAft>
                <a:spcPts val="0"/>
              </a:spcAft>
              <a:buClrTx/>
              <a:buSzTx/>
              <a:buFontTx/>
              <a:buNone/>
              <a:tabLst>
                <a:tab pos="457200" algn="l"/>
              </a:tabLst>
              <a:defRPr/>
            </a:pPr>
            <a:endParaRPr kumimoji="0" lang="en-US" sz="1000" b="1" i="0" u="none" strike="noStrike" kern="1200" cap="none" spc="0" normalizeH="0" baseline="0" noProof="0">
              <a:ln>
                <a:noFill/>
              </a:ln>
              <a:solidFill>
                <a:prstClr val="black"/>
              </a:solidFill>
              <a:effectLst/>
              <a:uLnTx/>
              <a:uFillTx/>
              <a:ea typeface="Times New Roman" panose="02020603050405020304" pitchFamily="18" charset="0"/>
              <a:cs typeface="Times New Roman" panose="02020603050405020304" pitchFamily="18" charset="0"/>
              <a:sym typeface="Arial"/>
            </a:endParaRPr>
          </a:p>
          <a:p>
            <a:pPr marL="0" marR="0" lvl="0" indent="0" algn="l" defTabSz="457200" rtl="0" eaLnBrk="1" fontAlgn="auto" latinLnBrk="0" hangingPunct="1">
              <a:lnSpc>
                <a:spcPct val="100000"/>
              </a:lnSpc>
              <a:spcBef>
                <a:spcPts val="0"/>
              </a:spcBef>
              <a:spcAft>
                <a:spcPts val="0"/>
              </a:spcAft>
              <a:buClrTx/>
              <a:buSzTx/>
              <a:buFontTx/>
              <a:buNone/>
              <a:tabLst>
                <a:tab pos="457200" algn="l"/>
              </a:tabLst>
              <a:defRPr/>
            </a:pPr>
            <a:r>
              <a:rPr kumimoji="0" lang="en-US" sz="1000" b="0" i="0" u="none" strike="noStrike" kern="1200" cap="none" spc="0" normalizeH="0" baseline="0" noProof="0">
                <a:ln>
                  <a:noFill/>
                </a:ln>
                <a:solidFill>
                  <a:prstClr val="black"/>
                </a:solidFill>
                <a:effectLst/>
                <a:uLnTx/>
                <a:uFillTx/>
                <a:ea typeface="+mn-ea"/>
                <a:cs typeface="Arial"/>
                <a:sym typeface="Arial"/>
              </a:rPr>
              <a:t>For countries such as Canada, India, U.S., and U.K., confidence level is 90% with  ± 2% error rate; whereas for other countries, it is approximately 80% with ± 4% error rate.</a:t>
            </a:r>
          </a:p>
          <a:p>
            <a:pPr marL="0" marR="0" lvl="0" indent="0" algn="l" defTabSz="457200" rtl="0" eaLnBrk="1" fontAlgn="auto" latinLnBrk="0" hangingPunct="1">
              <a:lnSpc>
                <a:spcPct val="100000"/>
              </a:lnSpc>
              <a:spcBef>
                <a:spcPts val="0"/>
              </a:spcBef>
              <a:spcAft>
                <a:spcPts val="0"/>
              </a:spcAft>
              <a:buClrTx/>
              <a:buSzTx/>
              <a:buFontTx/>
              <a:buNone/>
              <a:tabLst>
                <a:tab pos="457200" algn="l"/>
              </a:tabLst>
              <a:defRPr/>
            </a:pPr>
            <a:endParaRPr kumimoji="0" lang="en-US" sz="1000" b="0" i="1" u="none" strike="noStrike" kern="1200" cap="none" spc="0" normalizeH="0" baseline="0" noProof="0">
              <a:ln>
                <a:noFill/>
              </a:ln>
              <a:solidFill>
                <a:prstClr val="black"/>
              </a:solidFill>
              <a:effectLst/>
              <a:uLnTx/>
              <a:uFillTx/>
              <a:ea typeface="Calibri" panose="020F0502020204030204" pitchFamily="34" charset="0"/>
              <a:cs typeface="Times New Roman" panose="02020603050405020304" pitchFamily="18" charset="0"/>
              <a:sym typeface="Arial"/>
            </a:endParaRPr>
          </a:p>
          <a:p>
            <a:pPr marL="0" marR="0" lvl="0" indent="0" algn="l" defTabSz="457200" rtl="0" eaLnBrk="1" fontAlgn="auto" latinLnBrk="0" hangingPunct="1">
              <a:lnSpc>
                <a:spcPct val="100000"/>
              </a:lnSpc>
              <a:spcBef>
                <a:spcPts val="0"/>
              </a:spcBef>
              <a:spcAft>
                <a:spcPts val="0"/>
              </a:spcAft>
              <a:buClr>
                <a:srgbClr val="002856"/>
              </a:buClr>
              <a:buSzTx/>
              <a:buFontTx/>
              <a:buNone/>
              <a:tabLst>
                <a:tab pos="457200" algn="l"/>
              </a:tabLst>
              <a:defRPr/>
            </a:pPr>
            <a:r>
              <a:rPr kumimoji="0" lang="en-US" sz="1000" b="1" i="0" u="none" strike="noStrike" kern="1200" cap="none" spc="0" normalizeH="0" baseline="0" noProof="0">
                <a:ln>
                  <a:noFill/>
                </a:ln>
                <a:solidFill>
                  <a:srgbClr val="4503FF"/>
                </a:solidFill>
                <a:effectLst/>
                <a:uLnTx/>
                <a:uFillTx/>
                <a:ea typeface="+mn-ea"/>
                <a:cs typeface="Arial"/>
                <a:sym typeface="Arial"/>
              </a:rPr>
              <a:t>Competitor or Peer Intelligence</a:t>
            </a:r>
          </a:p>
          <a:p>
            <a:pPr marL="0" marR="0" lvl="0" indent="0" algn="l" defTabSz="457200" rtl="0" eaLnBrk="1" fontAlgn="auto" latinLnBrk="0" hangingPunct="1">
              <a:lnSpc>
                <a:spcPct val="100000"/>
              </a:lnSpc>
              <a:spcBef>
                <a:spcPts val="0"/>
              </a:spcBef>
              <a:spcAft>
                <a:spcPts val="0"/>
              </a:spcAft>
              <a:buClr>
                <a:srgbClr val="002856"/>
              </a:buClr>
              <a:buSzTx/>
              <a:buFontTx/>
              <a:buNone/>
              <a:tabLst>
                <a:tab pos="457200" algn="l"/>
              </a:tabLst>
              <a:defRPr/>
            </a:pPr>
            <a:endParaRPr kumimoji="0" lang="en-US" sz="1000" b="1" i="0" u="none" strike="noStrike" kern="1200" cap="none" spc="0" normalizeH="0" baseline="0" noProof="0">
              <a:ln>
                <a:noFill/>
              </a:ln>
              <a:solidFill>
                <a:srgbClr val="002856"/>
              </a:solidFill>
              <a:effectLst/>
              <a:uLnTx/>
              <a:uFillTx/>
              <a:ea typeface="+mn-ea"/>
              <a:cs typeface="Arial"/>
              <a:sym typeface="Arial"/>
            </a:endParaRPr>
          </a:p>
          <a:p>
            <a:pPr marL="171450" marR="0" lvl="0" indent="-171450" algn="l" defTabSz="457200" rtl="0" eaLnBrk="1" fontAlgn="auto" latinLnBrk="0" hangingPunct="1">
              <a:lnSpc>
                <a:spcPct val="100000"/>
              </a:lnSpc>
              <a:spcBef>
                <a:spcPts val="0"/>
              </a:spcBef>
              <a:spcAft>
                <a:spcPts val="0"/>
              </a:spcAft>
              <a:buClr>
                <a:srgbClr val="002856"/>
              </a:buClr>
              <a:buSzTx/>
              <a:buFont typeface="Wingdings" pitchFamily="2" charset="2"/>
              <a:buChar char="§"/>
              <a:tabLst/>
              <a:defRPr/>
            </a:pPr>
            <a:r>
              <a:rPr kumimoji="0" lang="en-US" sz="1000" b="0" i="0" u="none" strike="noStrike" kern="1200" cap="none" spc="0" normalizeH="0" baseline="0" noProof="0">
                <a:ln>
                  <a:noFill/>
                </a:ln>
                <a:solidFill>
                  <a:prstClr val="black"/>
                </a:solidFill>
                <a:effectLst/>
                <a:uLnTx/>
                <a:uFillTx/>
                <a:ea typeface="+mn-ea"/>
                <a:cs typeface="Arial"/>
                <a:sym typeface="Arial"/>
              </a:rPr>
              <a:t>Through publicly available social profiles, TN algorithms identify the current employer of a profile and classify it by industry, current location and current job title</a:t>
            </a:r>
          </a:p>
          <a:p>
            <a:pPr marL="171450" marR="0" lvl="0" indent="-171450" algn="l" defTabSz="457200" rtl="0" eaLnBrk="1" fontAlgn="auto" latinLnBrk="0" hangingPunct="1">
              <a:lnSpc>
                <a:spcPct val="100000"/>
              </a:lnSpc>
              <a:spcBef>
                <a:spcPts val="0"/>
              </a:spcBef>
              <a:spcAft>
                <a:spcPts val="0"/>
              </a:spcAft>
              <a:buClr>
                <a:srgbClr val="002856"/>
              </a:buClr>
              <a:buSzTx/>
              <a:buFont typeface="Wingdings" pitchFamily="2" charset="2"/>
              <a:buChar char="§"/>
              <a:tabLst/>
              <a:defRPr/>
            </a:pPr>
            <a:r>
              <a:rPr kumimoji="0" lang="en-US" sz="1000" b="0" i="0" u="none" strike="noStrike" kern="1200" cap="none" spc="0" normalizeH="0" baseline="0" noProof="0">
                <a:ln>
                  <a:noFill/>
                </a:ln>
                <a:solidFill>
                  <a:prstClr val="black"/>
                </a:solidFill>
                <a:effectLst/>
                <a:uLnTx/>
                <a:uFillTx/>
                <a:ea typeface="+mn-ea"/>
                <a:cs typeface="Arial"/>
                <a:sym typeface="Arial"/>
              </a:rPr>
              <a:t>Additionally, our data lake also crawls information on startups from various sources like angel.co to understand the presence of startups by industry and location</a:t>
            </a:r>
          </a:p>
          <a:p>
            <a:pPr marL="171450" marR="0" lvl="0" indent="-171450" algn="l" defTabSz="457200" rtl="0" eaLnBrk="1" fontAlgn="auto" latinLnBrk="0" hangingPunct="1">
              <a:lnSpc>
                <a:spcPct val="100000"/>
              </a:lnSpc>
              <a:spcBef>
                <a:spcPts val="0"/>
              </a:spcBef>
              <a:spcAft>
                <a:spcPts val="0"/>
              </a:spcAft>
              <a:buClr>
                <a:srgbClr val="002856"/>
              </a:buClr>
              <a:buSzTx/>
              <a:buFont typeface="Wingdings" pitchFamily="2" charset="2"/>
              <a:buChar char="§"/>
              <a:tabLst/>
              <a:defRPr/>
            </a:pPr>
            <a:endParaRPr kumimoji="0" lang="en-US" sz="1000" b="0" i="0" u="none" strike="noStrike" kern="1200" cap="none" spc="0" normalizeH="0" baseline="0" noProof="0">
              <a:ln>
                <a:noFill/>
              </a:ln>
              <a:solidFill>
                <a:prstClr val="black"/>
              </a:solidFill>
              <a:effectLst/>
              <a:uLnTx/>
              <a:uFillTx/>
              <a:ea typeface="+mn-ea"/>
              <a:cs typeface="Arial"/>
              <a:sym typeface="Arial"/>
            </a:endParaRPr>
          </a:p>
          <a:p>
            <a:pPr marL="171450" marR="0" lvl="0" indent="-171450" algn="l" defTabSz="457200" rtl="0" eaLnBrk="1" fontAlgn="auto" latinLnBrk="0" hangingPunct="1">
              <a:lnSpc>
                <a:spcPct val="100000"/>
              </a:lnSpc>
              <a:spcBef>
                <a:spcPts val="0"/>
              </a:spcBef>
              <a:spcAft>
                <a:spcPts val="0"/>
              </a:spcAft>
              <a:buClr>
                <a:srgbClr val="002856"/>
              </a:buClr>
              <a:buSzTx/>
              <a:buFont typeface="Wingdings" pitchFamily="2" charset="2"/>
              <a:buChar char="§"/>
              <a:tabLst/>
              <a:defRPr/>
            </a:pPr>
            <a:endParaRPr kumimoji="0" lang="en-US" sz="1000" b="0" i="0" u="none" strike="noStrike" kern="1200" cap="none" spc="0" normalizeH="0" baseline="0" noProof="0">
              <a:ln>
                <a:noFill/>
              </a:ln>
              <a:solidFill>
                <a:prstClr val="black"/>
              </a:solidFill>
              <a:effectLst/>
              <a:uLnTx/>
              <a:uFillTx/>
              <a:ea typeface="+mn-ea"/>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tab pos="457200" algn="l"/>
              </a:tabLst>
              <a:defRPr/>
            </a:pPr>
            <a:endParaRPr kumimoji="0" lang="en-US" sz="1000" b="0" i="0" u="none" strike="noStrike" kern="1200" cap="none" spc="0" normalizeH="0" baseline="0" noProof="0">
              <a:ln>
                <a:noFill/>
              </a:ln>
              <a:solidFill>
                <a:prstClr val="black"/>
              </a:solidFill>
              <a:effectLst/>
              <a:uLnTx/>
              <a:uFillTx/>
              <a:ea typeface="Calibri" panose="020F0502020204030204" pitchFamily="34" charset="0"/>
              <a:cs typeface="Times New Roman" panose="02020603050405020304" pitchFamily="18" charset="0"/>
              <a:sym typeface="Arial"/>
            </a:endParaRPr>
          </a:p>
          <a:p>
            <a:pPr marL="171450" marR="0" lvl="0" indent="-171450" algn="l" defTabSz="457200" rtl="0" eaLnBrk="1" fontAlgn="auto" latinLnBrk="0" hangingPunct="1">
              <a:lnSpc>
                <a:spcPct val="100000"/>
              </a:lnSpc>
              <a:spcBef>
                <a:spcPts val="0"/>
              </a:spcBef>
              <a:spcAft>
                <a:spcPts val="0"/>
              </a:spcAft>
              <a:buClr>
                <a:srgbClr val="002856"/>
              </a:buClr>
              <a:buSzTx/>
              <a:buFont typeface="Wingdings" pitchFamily="2" charset="2"/>
              <a:buChar char="§"/>
              <a:tabLst/>
              <a:defRPr/>
            </a:pPr>
            <a:endParaRPr kumimoji="0" lang="en-US" sz="1000" b="0" i="0" u="none" strike="noStrike" kern="1200" cap="none" spc="0" normalizeH="0" baseline="0" noProof="0">
              <a:ln>
                <a:noFill/>
              </a:ln>
              <a:solidFill>
                <a:prstClr val="black"/>
              </a:solidFill>
              <a:effectLst/>
              <a:uLnTx/>
              <a:uFillTx/>
              <a:ea typeface="+mn-ea"/>
              <a:cs typeface="Arial"/>
              <a:sym typeface="Arial"/>
            </a:endParaRPr>
          </a:p>
        </p:txBody>
      </p:sp>
    </p:spTree>
    <p:extLst>
      <p:ext uri="{BB962C8B-B14F-4D97-AF65-F5344CB8AC3E}">
        <p14:creationId xmlns:p14="http://schemas.microsoft.com/office/powerpoint/2010/main" val="8733151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4BF78D-98BB-12F4-A937-E6C335C39BCF}"/>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4F46690-C25B-4348-B0C0-019C781764AB}" type="slidenum">
              <a:rPr kumimoji="0" lang="en-US" sz="8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58</a:t>
            </a:fld>
            <a:endParaRPr kumimoji="0" lang="en-US" sz="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TextBox 5">
            <a:extLst>
              <a:ext uri="{FF2B5EF4-FFF2-40B4-BE49-F238E27FC236}">
                <a16:creationId xmlns:a16="http://schemas.microsoft.com/office/drawing/2014/main" id="{9D3F55FD-320C-1B8F-F455-B3208EE2E3E3}"/>
              </a:ext>
            </a:extLst>
          </p:cNvPr>
          <p:cNvSpPr txBox="1"/>
          <p:nvPr/>
        </p:nvSpPr>
        <p:spPr>
          <a:xfrm>
            <a:off x="656008" y="815452"/>
            <a:ext cx="2704616" cy="2377440"/>
          </a:xfrm>
          <a:prstGeom prst="rect">
            <a:avLst/>
          </a:prstGeom>
          <a:noFill/>
        </p:spPr>
        <p:txBody>
          <a:bodyPr wrap="square" lIns="0" tIns="91440" rIns="0" rtlCol="0">
            <a:noAutofit/>
          </a:bodyPr>
          <a:lstStyle/>
          <a:p>
            <a:pPr marL="0" marR="0" lvl="0" indent="0" algn="l" defTabSz="457200" rtl="0" eaLnBrk="1" fontAlgn="auto" latinLnBrk="0" hangingPunct="1">
              <a:lnSpc>
                <a:spcPct val="100000"/>
              </a:lnSpc>
              <a:spcBef>
                <a:spcPts val="0"/>
              </a:spcBef>
              <a:spcAft>
                <a:spcPts val="1200"/>
              </a:spcAft>
              <a:buClr>
                <a:srgbClr val="002856"/>
              </a:buClr>
              <a:buSzTx/>
              <a:buFontTx/>
              <a:buNone/>
              <a:tabLst/>
              <a:defRPr/>
            </a:pPr>
            <a:r>
              <a:rPr kumimoji="0" lang="en-US" sz="1000" b="1" i="0" u="none" strike="noStrike" kern="1200" cap="none" spc="0" normalizeH="0" baseline="0" noProof="0">
                <a:ln>
                  <a:noFill/>
                </a:ln>
                <a:solidFill>
                  <a:srgbClr val="4503FF"/>
                </a:solidFill>
                <a:effectLst/>
                <a:uLnTx/>
                <a:uFillTx/>
                <a:ea typeface="+mn-ea"/>
                <a:cs typeface="Arial"/>
                <a:sym typeface="Arial"/>
              </a:rPr>
              <a:t>Legal Disclaimer</a:t>
            </a:r>
          </a:p>
          <a:p>
            <a:pPr marL="0" marR="0" lvl="0" indent="0" algn="l" defTabSz="457200" rtl="0" eaLnBrk="1" fontAlgn="auto" latinLnBrk="0" hangingPunct="1">
              <a:lnSpc>
                <a:spcPct val="100000"/>
              </a:lnSpc>
              <a:spcBef>
                <a:spcPts val="0"/>
              </a:spcBef>
              <a:spcAft>
                <a:spcPts val="1200"/>
              </a:spcAft>
              <a:buClr>
                <a:srgbClr val="002856"/>
              </a:buClr>
              <a:buSzTx/>
              <a:buFontTx/>
              <a:buNone/>
              <a:tabLst/>
              <a:defRPr/>
            </a:pPr>
            <a:r>
              <a:rPr kumimoji="0" lang="en-US" sz="1000" b="0" i="0" u="none" strike="noStrike" kern="1200" cap="none" spc="0" normalizeH="0" baseline="0" noProof="0">
                <a:ln>
                  <a:noFill/>
                </a:ln>
                <a:solidFill>
                  <a:prstClr val="black"/>
                </a:solidFill>
                <a:effectLst/>
                <a:uLnTx/>
                <a:uFillTx/>
                <a:ea typeface="+mn-ea"/>
                <a:cs typeface="Arial"/>
                <a:sym typeface="Arial"/>
              </a:rPr>
              <a:t>TalentNeuron does not guarantee the accuracy of the information or analysis in these materials. TalentNeuron specifically disclaims liability for any damages, claims, or losses that may arise from </a:t>
            </a:r>
          </a:p>
          <a:p>
            <a:pPr marL="225425" marR="0" lvl="1" indent="0" algn="l" defTabSz="457200" rtl="0" eaLnBrk="1" fontAlgn="auto" latinLnBrk="0" hangingPunct="1">
              <a:lnSpc>
                <a:spcPct val="100000"/>
              </a:lnSpc>
              <a:spcBef>
                <a:spcPts val="0"/>
              </a:spcBef>
              <a:spcAft>
                <a:spcPts val="0"/>
              </a:spcAft>
              <a:buClr>
                <a:srgbClr val="002856"/>
              </a:buClr>
              <a:buSzTx/>
              <a:buFontTx/>
              <a:buNone/>
              <a:tabLst>
                <a:tab pos="628650" algn="l"/>
              </a:tabLst>
              <a:defRPr/>
            </a:pPr>
            <a:r>
              <a:rPr kumimoji="0" lang="en-US" sz="1000" b="0" i="0" u="none" strike="noStrike" kern="1200" cap="none" spc="0" normalizeH="0" baseline="0" noProof="0">
                <a:ln>
                  <a:noFill/>
                </a:ln>
                <a:solidFill>
                  <a:prstClr val="black"/>
                </a:solidFill>
                <a:effectLst/>
                <a:uLnTx/>
                <a:uFillTx/>
                <a:ea typeface="+mn-ea"/>
                <a:cs typeface="Arial"/>
                <a:sym typeface="Arial"/>
              </a:rPr>
              <a:t>a) any errors or omissions in these materials, whether caused by TalentNeuron or its sources, or</a:t>
            </a:r>
          </a:p>
          <a:p>
            <a:pPr marL="225425" marR="0" lvl="1" indent="0" algn="l" defTabSz="457200" rtl="0" eaLnBrk="1" fontAlgn="auto" latinLnBrk="0" hangingPunct="1">
              <a:lnSpc>
                <a:spcPct val="100000"/>
              </a:lnSpc>
              <a:spcBef>
                <a:spcPts val="0"/>
              </a:spcBef>
              <a:spcAft>
                <a:spcPts val="0"/>
              </a:spcAft>
              <a:buClr>
                <a:srgbClr val="002856"/>
              </a:buClr>
              <a:buSzTx/>
              <a:buFontTx/>
              <a:buNone/>
              <a:tabLst>
                <a:tab pos="628650" algn="l"/>
              </a:tabLst>
              <a:defRPr/>
            </a:pPr>
            <a:r>
              <a:rPr kumimoji="0" lang="en-US" sz="1000" b="0" i="0" u="none" strike="noStrike" kern="1200" cap="none" spc="0" normalizeH="0" baseline="0" noProof="0">
                <a:ln>
                  <a:noFill/>
                </a:ln>
                <a:solidFill>
                  <a:prstClr val="black"/>
                </a:solidFill>
                <a:effectLst/>
                <a:uLnTx/>
                <a:uFillTx/>
                <a:ea typeface="+mn-ea"/>
                <a:cs typeface="Arial"/>
                <a:sym typeface="Arial"/>
              </a:rPr>
              <a:t>b) reliance upon any recommendation made by TalentNeuron. TalentNeuron is not engaged in rendering legal, accounting, or any other professional services. </a:t>
            </a:r>
          </a:p>
          <a:p>
            <a:pPr marL="0" marR="0" lvl="0" indent="0" algn="l" defTabSz="457200" rtl="0" eaLnBrk="1" fontAlgn="auto" latinLnBrk="0" hangingPunct="1">
              <a:lnSpc>
                <a:spcPct val="100000"/>
              </a:lnSpc>
              <a:spcBef>
                <a:spcPts val="0"/>
              </a:spcBef>
              <a:spcAft>
                <a:spcPts val="0"/>
              </a:spcAft>
              <a:buClr>
                <a:srgbClr val="002856"/>
              </a:buClr>
              <a:buSzTx/>
              <a:buFontTx/>
              <a:buNone/>
              <a:tabLst>
                <a:tab pos="457200" algn="l"/>
              </a:tabLst>
              <a:defRPr/>
            </a:pPr>
            <a:endParaRPr kumimoji="0" lang="en-US" sz="1000" b="1" i="0" u="none" strike="noStrike" kern="1200" cap="none" spc="0" normalizeH="0" baseline="0" noProof="0">
              <a:ln>
                <a:noFill/>
              </a:ln>
              <a:solidFill>
                <a:srgbClr val="002856"/>
              </a:solidFill>
              <a:effectLst/>
              <a:uLnTx/>
              <a:uFillTx/>
              <a:ea typeface="+mn-ea"/>
              <a:cs typeface="Arial"/>
              <a:sym typeface="Arial"/>
            </a:endParaRPr>
          </a:p>
          <a:p>
            <a:pPr marL="0" marR="0" lvl="0" indent="0" algn="l" defTabSz="457200" rtl="0" eaLnBrk="1" fontAlgn="auto" latinLnBrk="0" hangingPunct="1">
              <a:lnSpc>
                <a:spcPct val="100000"/>
              </a:lnSpc>
              <a:spcBef>
                <a:spcPts val="0"/>
              </a:spcBef>
              <a:spcAft>
                <a:spcPts val="0"/>
              </a:spcAft>
              <a:buClr>
                <a:srgbClr val="002856"/>
              </a:buClr>
              <a:buSzTx/>
              <a:buFontTx/>
              <a:buNone/>
              <a:tabLst>
                <a:tab pos="457200" algn="l"/>
              </a:tabLst>
              <a:defRPr/>
            </a:pPr>
            <a:r>
              <a:rPr kumimoji="0" lang="en-US" sz="1000" b="1" i="0" u="none" strike="noStrike" kern="1200" cap="none" spc="0" normalizeH="0" baseline="0" noProof="0">
                <a:ln>
                  <a:noFill/>
                </a:ln>
                <a:solidFill>
                  <a:srgbClr val="4503FF"/>
                </a:solidFill>
                <a:effectLst/>
                <a:uLnTx/>
                <a:uFillTx/>
                <a:ea typeface="+mn-ea"/>
                <a:cs typeface="Arial"/>
                <a:sym typeface="Arial"/>
              </a:rPr>
              <a:t>Diversity by Fresh Talent Supply (University talent)</a:t>
            </a:r>
            <a:endParaRPr kumimoji="0" lang="en-US" sz="1000" b="1" i="0" u="none" strike="noStrike" kern="1200" cap="none" spc="0" normalizeH="0" baseline="0" noProof="0">
              <a:ln>
                <a:noFill/>
              </a:ln>
              <a:solidFill>
                <a:srgbClr val="4503FF"/>
              </a:solidFill>
              <a:effectLst/>
              <a:uLnTx/>
              <a:uFillTx/>
              <a:ea typeface="Times New Roman" panose="02020603050405020304" pitchFamily="18" charset="0"/>
              <a:cs typeface="Times New Roman" panose="02020603050405020304" pitchFamily="18" charset="0"/>
              <a:sym typeface="Arial"/>
            </a:endParaRPr>
          </a:p>
          <a:p>
            <a:pPr marL="0" marR="0" lvl="0" indent="0" algn="l" defTabSz="457200" rtl="0" eaLnBrk="1" fontAlgn="auto" latinLnBrk="0" hangingPunct="1">
              <a:lnSpc>
                <a:spcPct val="100000"/>
              </a:lnSpc>
              <a:spcBef>
                <a:spcPts val="0"/>
              </a:spcBef>
              <a:spcAft>
                <a:spcPts val="0"/>
              </a:spcAft>
              <a:buClrTx/>
              <a:buSzTx/>
              <a:buFontTx/>
              <a:buNone/>
              <a:tabLst>
                <a:tab pos="457200" algn="l"/>
              </a:tabLst>
              <a:defRPr/>
            </a:pPr>
            <a:r>
              <a:rPr kumimoji="0" lang="en-US" sz="1000" b="0" i="0" u="none" strike="noStrike" kern="1200" cap="none" spc="0" normalizeH="0" baseline="0" noProof="0">
                <a:ln>
                  <a:noFill/>
                </a:ln>
                <a:solidFill>
                  <a:prstClr val="black"/>
                </a:solidFill>
                <a:effectLst/>
                <a:uLnTx/>
                <a:uFillTx/>
                <a:ea typeface="+mn-ea"/>
                <a:cs typeface="Arial"/>
                <a:sym typeface="Arial"/>
              </a:rPr>
              <a:t>Reported diversity estimates are from publications shared by organizations compiling national education statistics. These estimates are not processed further and are reported as found in the leveraged data sources.</a:t>
            </a:r>
          </a:p>
          <a:p>
            <a:pPr marL="0" marR="0" lvl="0" indent="0" algn="l" defTabSz="457200" rtl="0" eaLnBrk="1" fontAlgn="auto" latinLnBrk="0" hangingPunct="1">
              <a:lnSpc>
                <a:spcPct val="100000"/>
              </a:lnSpc>
              <a:spcBef>
                <a:spcPts val="0"/>
              </a:spcBef>
              <a:spcAft>
                <a:spcPts val="1200"/>
              </a:spcAft>
              <a:buClr>
                <a:srgbClr val="002856"/>
              </a:buClr>
              <a:buSzTx/>
              <a:buFontTx/>
              <a:buNone/>
              <a:tabLst/>
              <a:defRPr/>
            </a:pPr>
            <a:endParaRPr kumimoji="0" lang="en-US" sz="1000" b="0" i="0" u="none" strike="noStrike" kern="1200" cap="none" spc="0" normalizeH="0" baseline="0" noProof="0">
              <a:ln>
                <a:noFill/>
              </a:ln>
              <a:solidFill>
                <a:srgbClr val="002856"/>
              </a:solidFill>
              <a:effectLst/>
              <a:uLnTx/>
              <a:uFillTx/>
              <a:ea typeface="+mn-ea"/>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ea typeface="Calibri" panose="020F0502020204030204" pitchFamily="34" charset="0"/>
              <a:cs typeface="Arial"/>
              <a:sym typeface="Arial"/>
            </a:endParaRPr>
          </a:p>
        </p:txBody>
      </p:sp>
      <p:sp>
        <p:nvSpPr>
          <p:cNvPr id="7" name="TextBox 6">
            <a:extLst>
              <a:ext uri="{FF2B5EF4-FFF2-40B4-BE49-F238E27FC236}">
                <a16:creationId xmlns:a16="http://schemas.microsoft.com/office/drawing/2014/main" id="{A8E7F11B-5696-8118-AB69-262C45DDD237}"/>
              </a:ext>
            </a:extLst>
          </p:cNvPr>
          <p:cNvSpPr txBox="1"/>
          <p:nvPr/>
        </p:nvSpPr>
        <p:spPr>
          <a:xfrm>
            <a:off x="3730152" y="802840"/>
            <a:ext cx="2679192" cy="1987207"/>
          </a:xfrm>
          <a:prstGeom prst="rect">
            <a:avLst/>
          </a:prstGeom>
          <a:noFill/>
        </p:spPr>
        <p:txBody>
          <a:bodyPr wrap="square" lIns="0" tIns="91440" rIns="0" rtlCol="0">
            <a:noAutofit/>
          </a:bodyPr>
          <a:lstStyle/>
          <a:p>
            <a:pPr marL="0" marR="0" lvl="0" indent="0" algn="l" defTabSz="457200" rtl="0" eaLnBrk="1" fontAlgn="auto" latinLnBrk="0" hangingPunct="1">
              <a:lnSpc>
                <a:spcPct val="100000"/>
              </a:lnSpc>
              <a:spcBef>
                <a:spcPts val="0"/>
              </a:spcBef>
              <a:spcAft>
                <a:spcPts val="1200"/>
              </a:spcAft>
              <a:buClr>
                <a:srgbClr val="002856"/>
              </a:buClr>
              <a:buSzTx/>
              <a:buFontTx/>
              <a:buNone/>
              <a:tabLst>
                <a:tab pos="457200" algn="l"/>
              </a:tabLst>
              <a:defRPr/>
            </a:pPr>
            <a:r>
              <a:rPr kumimoji="0" lang="en-US" sz="1000" b="1" i="0" u="none" strike="noStrike" kern="1200" cap="none" spc="0" normalizeH="0" baseline="0" noProof="0">
                <a:ln>
                  <a:noFill/>
                </a:ln>
                <a:solidFill>
                  <a:srgbClr val="4503FF"/>
                </a:solidFill>
                <a:effectLst/>
                <a:uLnTx/>
                <a:uFillTx/>
                <a:ea typeface="+mn-ea"/>
                <a:cs typeface="Arial"/>
                <a:sym typeface="Arial"/>
              </a:rPr>
              <a:t>Diversity by Talent Supply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ea typeface="+mn-ea"/>
                <a:cs typeface="Arial"/>
                <a:sym typeface="Arial"/>
              </a:rPr>
              <a:t>To triangulate diversity estimates, we use a sample set of aggregated and de-identified profile data from public data sources. These sources include open-sourced datasets, publicly available and free-use government filings, and others. This data is also globally compliant and fair use.</a:t>
            </a:r>
          </a:p>
          <a:p>
            <a:pPr marL="0" marR="0" lvl="0" indent="0" algn="l" defTabSz="457200" rtl="0" eaLnBrk="1" fontAlgn="auto" latinLnBrk="0" hangingPunct="1">
              <a:lnSpc>
                <a:spcPct val="100000"/>
              </a:lnSpc>
              <a:spcBef>
                <a:spcPts val="0"/>
              </a:spcBef>
              <a:spcAft>
                <a:spcPts val="0"/>
              </a:spcAft>
              <a:buClrTx/>
              <a:buSzTx/>
              <a:buFontTx/>
              <a:buNone/>
              <a:tabLst>
                <a:tab pos="457200" algn="l"/>
              </a:tabLst>
              <a:defRPr/>
            </a:pPr>
            <a:endParaRPr kumimoji="0" lang="en-US" sz="1000" b="0" i="0" u="none" strike="noStrike" kern="1200" cap="none" spc="0" normalizeH="0" baseline="0" noProof="0">
              <a:ln>
                <a:noFill/>
              </a:ln>
              <a:solidFill>
                <a:prstClr val="black"/>
              </a:solidFill>
              <a:effectLst/>
              <a:uLnTx/>
              <a:uFillTx/>
              <a:ea typeface="+mn-ea"/>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tab pos="457200" algn="l"/>
              </a:tabLst>
              <a:defRPr/>
            </a:pPr>
            <a:r>
              <a:rPr kumimoji="0" lang="en-US" sz="1000" b="0" i="0" u="none" strike="noStrike" kern="1200" cap="none" spc="0" normalizeH="0" baseline="0" noProof="0">
                <a:ln>
                  <a:noFill/>
                </a:ln>
                <a:solidFill>
                  <a:prstClr val="black"/>
                </a:solidFill>
                <a:effectLst/>
                <a:uLnTx/>
                <a:uFillTx/>
                <a:ea typeface="+mn-ea"/>
                <a:cs typeface="Arial"/>
                <a:sym typeface="Arial"/>
              </a:rPr>
              <a:t>These aggregates are statistically validated with data published by the government, government-authorized organizations and reports by companies or industries. Data Sources include:</a:t>
            </a:r>
          </a:p>
          <a:p>
            <a:pPr marL="0" marR="0" lvl="0" indent="0" algn="l" defTabSz="457200" rtl="0" eaLnBrk="1" fontAlgn="auto" latinLnBrk="0" hangingPunct="1">
              <a:lnSpc>
                <a:spcPct val="100000"/>
              </a:lnSpc>
              <a:spcBef>
                <a:spcPts val="0"/>
              </a:spcBef>
              <a:spcAft>
                <a:spcPts val="0"/>
              </a:spcAft>
              <a:buClrTx/>
              <a:buSzTx/>
              <a:buFontTx/>
              <a:buNone/>
              <a:tabLst>
                <a:tab pos="457200" algn="l"/>
              </a:tabLst>
              <a:defRPr/>
            </a:pPr>
            <a:endParaRPr kumimoji="0" lang="en-US" sz="1000" b="0" i="0" u="none" strike="noStrike" kern="1200" cap="none" spc="0" normalizeH="0" baseline="0" noProof="0">
              <a:ln>
                <a:noFill/>
              </a:ln>
              <a:solidFill>
                <a:prstClr val="black"/>
              </a:solidFill>
              <a:effectLst/>
              <a:uLnTx/>
              <a:uFillTx/>
              <a:ea typeface="+mn-ea"/>
              <a:cs typeface="Arial"/>
              <a:sym typeface="Arial"/>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tab pos="457200" algn="l"/>
              </a:tabLst>
              <a:defRPr/>
            </a:pPr>
            <a:r>
              <a:rPr kumimoji="0" lang="en-US" sz="1000" b="0" i="0" u="none" strike="noStrike" kern="1200" cap="none" spc="0" normalizeH="0" baseline="0" noProof="0">
                <a:ln>
                  <a:noFill/>
                </a:ln>
                <a:solidFill>
                  <a:prstClr val="black"/>
                </a:solidFill>
                <a:effectLst/>
                <a:uLnTx/>
                <a:uFillTx/>
                <a:ea typeface="+mn-ea"/>
                <a:cs typeface="Arial"/>
                <a:sym typeface="Arial"/>
              </a:rPr>
              <a:t>Government reports from the national labor statistics organization or other authorized associations such as the Equal Employment Opportunity Commission of the U.S. or the office of national statistics in the U.K.</a:t>
            </a:r>
          </a:p>
          <a:p>
            <a:pPr marL="0" marR="0" lvl="0" indent="0" algn="l" defTabSz="457200" rtl="0" eaLnBrk="1" fontAlgn="auto" latinLnBrk="0" hangingPunct="1">
              <a:lnSpc>
                <a:spcPct val="100000"/>
              </a:lnSpc>
              <a:spcBef>
                <a:spcPts val="0"/>
              </a:spcBef>
              <a:spcAft>
                <a:spcPts val="0"/>
              </a:spcAft>
              <a:buClrTx/>
              <a:buSzTx/>
              <a:buFontTx/>
              <a:buNone/>
              <a:tabLst>
                <a:tab pos="457200" algn="l"/>
              </a:tabLst>
              <a:defRPr/>
            </a:pPr>
            <a:endParaRPr kumimoji="0" lang="en-US" sz="1000" b="0" i="0" u="none" strike="noStrike" kern="1200" cap="none" spc="0" normalizeH="0" baseline="0" noProof="0">
              <a:ln>
                <a:noFill/>
              </a:ln>
              <a:solidFill>
                <a:prstClr val="black"/>
              </a:solidFill>
              <a:effectLst/>
              <a:uLnTx/>
              <a:uFillTx/>
              <a:ea typeface="+mn-ea"/>
              <a:cs typeface="Arial"/>
              <a:sym typeface="Arial"/>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tab pos="457200" algn="l"/>
              </a:tabLst>
              <a:defRPr/>
            </a:pPr>
            <a:r>
              <a:rPr kumimoji="0" lang="en-US" sz="1000" b="0" i="0" u="none" strike="noStrike" kern="1200" cap="none" spc="0" normalizeH="0" baseline="0" noProof="0">
                <a:ln>
                  <a:noFill/>
                </a:ln>
                <a:solidFill>
                  <a:prstClr val="black"/>
                </a:solidFill>
                <a:effectLst/>
                <a:uLnTx/>
                <a:uFillTx/>
                <a:ea typeface="+mn-ea"/>
                <a:cs typeface="Arial"/>
                <a:sym typeface="Arial"/>
              </a:rPr>
              <a:t>Company reports and surveys</a:t>
            </a:r>
          </a:p>
          <a:p>
            <a:pPr marL="0" marR="0" lvl="0" indent="0" algn="l" defTabSz="457200" rtl="0" eaLnBrk="1" fontAlgn="auto" latinLnBrk="0" hangingPunct="1">
              <a:lnSpc>
                <a:spcPct val="100000"/>
              </a:lnSpc>
              <a:spcBef>
                <a:spcPts val="0"/>
              </a:spcBef>
              <a:spcAft>
                <a:spcPts val="1200"/>
              </a:spcAft>
              <a:buClr>
                <a:srgbClr val="002856"/>
              </a:buClr>
              <a:buSzTx/>
              <a:buFontTx/>
              <a:buNone/>
              <a:tabLst>
                <a:tab pos="457200" algn="l"/>
              </a:tabLst>
              <a:defRPr/>
            </a:pPr>
            <a:endParaRPr kumimoji="0" lang="en-US" sz="1000" b="1" i="0" u="none" strike="noStrike" kern="1200" cap="none" spc="0" normalizeH="0" baseline="0" noProof="0">
              <a:ln>
                <a:noFill/>
              </a:ln>
              <a:solidFill>
                <a:srgbClr val="002856"/>
              </a:solidFill>
              <a:effectLst/>
              <a:uLnTx/>
              <a:uFillTx/>
              <a:ea typeface="+mn-ea"/>
              <a:cs typeface="Arial"/>
              <a:sym typeface="Arial"/>
            </a:endParaRPr>
          </a:p>
          <a:p>
            <a:pPr marL="171450" marR="0" lvl="0" indent="-171450" algn="l" defTabSz="457200" rtl="0" eaLnBrk="1" fontAlgn="auto" latinLnBrk="0" hangingPunct="1">
              <a:lnSpc>
                <a:spcPct val="100000"/>
              </a:lnSpc>
              <a:spcBef>
                <a:spcPts val="0"/>
              </a:spcBef>
              <a:spcAft>
                <a:spcPts val="0"/>
              </a:spcAft>
              <a:buClr>
                <a:srgbClr val="002856"/>
              </a:buClr>
              <a:buSzTx/>
              <a:buFont typeface="Wingdings" pitchFamily="2" charset="2"/>
              <a:buChar char="§"/>
              <a:tabLst/>
              <a:defRPr/>
            </a:pPr>
            <a:endParaRPr kumimoji="0" lang="en-US" sz="1000" b="0" i="0" u="none" strike="noStrike" kern="1200" cap="none" spc="0" normalizeH="0" baseline="0" noProof="0">
              <a:ln>
                <a:noFill/>
              </a:ln>
              <a:solidFill>
                <a:prstClr val="black"/>
              </a:solidFill>
              <a:effectLst/>
              <a:uLnTx/>
              <a:uFillTx/>
              <a:ea typeface="+mn-ea"/>
              <a:cs typeface="Arial"/>
              <a:sym typeface="Arial"/>
            </a:endParaRPr>
          </a:p>
        </p:txBody>
      </p:sp>
      <p:sp>
        <p:nvSpPr>
          <p:cNvPr id="8" name="TextBox 7">
            <a:extLst>
              <a:ext uri="{FF2B5EF4-FFF2-40B4-BE49-F238E27FC236}">
                <a16:creationId xmlns:a16="http://schemas.microsoft.com/office/drawing/2014/main" id="{07AD76CE-6029-6FF0-EED7-927C5D3218E9}"/>
              </a:ext>
            </a:extLst>
          </p:cNvPr>
          <p:cNvSpPr txBox="1"/>
          <p:nvPr/>
        </p:nvSpPr>
        <p:spPr>
          <a:xfrm>
            <a:off x="9483488" y="815452"/>
            <a:ext cx="2485063" cy="2377440"/>
          </a:xfrm>
          <a:prstGeom prst="rect">
            <a:avLst/>
          </a:prstGeom>
          <a:noFill/>
        </p:spPr>
        <p:txBody>
          <a:bodyPr wrap="square" lIns="0" tIns="91440" rIns="0"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ea typeface="+mn-ea"/>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ea typeface="+mn-ea"/>
                <a:cs typeface="Arial"/>
                <a:sym typeface="Arial"/>
              </a:rPr>
              <a:t>If the scope of the report includes title-based analysis, all the titles are assigned to broad/generic roles like Team Leader, Manager, Data Analyst, Software Developer, Software Engineer, etc.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ea typeface="+mn-ea"/>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ea typeface="+mn-ea"/>
                <a:cs typeface="Arial"/>
                <a:sym typeface="Arial"/>
              </a:rPr>
              <a:t>All gender and ethnicity data are presented as ratios or percentages rather than absolute numbers.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ea typeface="+mn-ea"/>
              <a:cs typeface="Arial"/>
              <a:sym typeface="Arial"/>
            </a:endParaRPr>
          </a:p>
          <a:p>
            <a:pPr marL="0" marR="0" lvl="0" indent="0" algn="l" defTabSz="457200" rtl="0" eaLnBrk="1" fontAlgn="auto" latinLnBrk="0" hangingPunct="1">
              <a:lnSpc>
                <a:spcPct val="100000"/>
              </a:lnSpc>
              <a:spcBef>
                <a:spcPts val="0"/>
              </a:spcBef>
              <a:spcAft>
                <a:spcPts val="1200"/>
              </a:spcAft>
              <a:buClr>
                <a:srgbClr val="002856"/>
              </a:buClr>
              <a:buSzTx/>
              <a:buFontTx/>
              <a:buNone/>
              <a:tabLst/>
              <a:defRPr/>
            </a:pPr>
            <a:r>
              <a:rPr kumimoji="0" lang="en-US" sz="1000" b="1" i="0" u="none" strike="noStrike" kern="1200" cap="none" spc="0" normalizeH="0" baseline="0" noProof="0">
                <a:ln>
                  <a:noFill/>
                </a:ln>
                <a:solidFill>
                  <a:srgbClr val="4503FF"/>
                </a:solidFill>
                <a:effectLst/>
                <a:uLnTx/>
                <a:uFillTx/>
                <a:ea typeface="+mn-ea"/>
                <a:cs typeface="Arial"/>
                <a:sym typeface="Arial"/>
              </a:rPr>
              <a:t>Important Note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ea typeface="+mn-ea"/>
                <a:cs typeface="Arial"/>
                <a:sym typeface="Arial"/>
              </a:rPr>
              <a:t>Data sources and methodologies will vary by project, location, role, altitude, etc. and that they should refer to the Notes and Assumptions pages for more detail.</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ea typeface="+mn-ea"/>
              <a:cs typeface="Arial"/>
              <a:sym typeface="Arial"/>
            </a:endParaRPr>
          </a:p>
        </p:txBody>
      </p:sp>
      <p:sp>
        <p:nvSpPr>
          <p:cNvPr id="9" name="TextBox 8">
            <a:extLst>
              <a:ext uri="{FF2B5EF4-FFF2-40B4-BE49-F238E27FC236}">
                <a16:creationId xmlns:a16="http://schemas.microsoft.com/office/drawing/2014/main" id="{4EDEE798-3F62-ECB8-2328-D5157BEA22DC}"/>
              </a:ext>
            </a:extLst>
          </p:cNvPr>
          <p:cNvSpPr txBox="1"/>
          <p:nvPr/>
        </p:nvSpPr>
        <p:spPr>
          <a:xfrm>
            <a:off x="552154" y="4986345"/>
            <a:ext cx="11594834" cy="1871655"/>
          </a:xfrm>
          <a:prstGeom prst="rect">
            <a:avLst/>
          </a:prstGeom>
          <a:solidFill>
            <a:srgbClr val="CDCFFF"/>
          </a:solidFill>
        </p:spPr>
        <p:txBody>
          <a:bodyPr wrap="square" lIns="0" tIns="91440" rIns="0" rtlCol="0">
            <a:noAutofit/>
          </a:bodyPr>
          <a:lstStyle/>
          <a:p>
            <a:pPr marL="91440" marR="0" lvl="0" indent="0" algn="l" defTabSz="457200" rtl="0" eaLnBrk="1" fontAlgn="auto" latinLnBrk="0" hangingPunct="1">
              <a:lnSpc>
                <a:spcPct val="100000"/>
              </a:lnSpc>
              <a:spcBef>
                <a:spcPts val="0"/>
              </a:spcBef>
              <a:spcAft>
                <a:spcPts val="1200"/>
              </a:spcAft>
              <a:buClr>
                <a:srgbClr val="002856"/>
              </a:buClr>
              <a:buSzTx/>
              <a:buFontTx/>
              <a:buNone/>
              <a:tabLst/>
              <a:defRPr/>
            </a:pPr>
            <a:r>
              <a:rPr kumimoji="0" lang="en-US" sz="1000" b="1" i="0" u="none" strike="noStrike" kern="1200" cap="none" spc="0" normalizeH="0" baseline="0" noProof="0">
                <a:ln>
                  <a:noFill/>
                </a:ln>
                <a:solidFill>
                  <a:srgbClr val="4503FF"/>
                </a:solidFill>
                <a:effectLst/>
                <a:uLnTx/>
                <a:uFillTx/>
                <a:ea typeface="+mn-ea"/>
                <a:cs typeface="Arial"/>
                <a:sym typeface="Arial"/>
              </a:rPr>
              <a:t>Legal Footer</a:t>
            </a:r>
          </a:p>
          <a:p>
            <a:pPr marL="91440" marR="0" lvl="0" indent="0" algn="l" defTabSz="457200" rtl="0" eaLnBrk="1" fontAlgn="auto" latinLnBrk="0" hangingPunct="1">
              <a:lnSpc>
                <a:spcPct val="100000"/>
              </a:lnSpc>
              <a:spcBef>
                <a:spcPts val="0"/>
              </a:spcBef>
              <a:spcAft>
                <a:spcPts val="1200"/>
              </a:spcAft>
              <a:buClr>
                <a:srgbClr val="002856"/>
              </a:buClr>
              <a:buSzTx/>
              <a:buFontTx/>
              <a:buNone/>
              <a:tabLst/>
              <a:defRPr/>
            </a:pPr>
            <a:r>
              <a:rPr kumimoji="0" lang="en-US" sz="1000" b="0" i="0" u="none" strike="noStrike" kern="1200" cap="none" spc="0" normalizeH="0" baseline="0" noProof="0">
                <a:ln>
                  <a:noFill/>
                </a:ln>
                <a:solidFill>
                  <a:prstClr val="black"/>
                </a:solidFill>
                <a:effectLst/>
                <a:uLnTx/>
                <a:uFillTx/>
                <a:ea typeface="+mn-ea"/>
                <a:cs typeface="Arial"/>
                <a:sym typeface="Arial"/>
              </a:rPr>
              <a:t>TalentNeuron has prepared these Diversity Reports (the “Diversity Reports”) for the exclusive</a:t>
            </a:r>
            <a:r>
              <a:rPr kumimoji="0" lang="en-US" sz="1000" b="0" i="0" u="none" strike="noStrike" kern="1200" cap="none" spc="0" normalizeH="0" baseline="0" noProof="0">
                <a:ln>
                  <a:noFill/>
                </a:ln>
                <a:solidFill>
                  <a:srgbClr val="FF0000"/>
                </a:solidFill>
                <a:effectLst/>
                <a:uLnTx/>
                <a:uFillTx/>
                <a:ea typeface="+mn-ea"/>
                <a:cs typeface="Arial"/>
                <a:sym typeface="Arial"/>
              </a:rPr>
              <a:t>, </a:t>
            </a:r>
            <a:r>
              <a:rPr kumimoji="0" lang="en-US" sz="1000" b="0" i="0" u="none" strike="noStrike" kern="1200" cap="none" spc="0" normalizeH="0" baseline="0" noProof="0">
                <a:ln>
                  <a:noFill/>
                </a:ln>
                <a:solidFill>
                  <a:prstClr val="black"/>
                </a:solidFill>
                <a:effectLst/>
                <a:uLnTx/>
                <a:uFillTx/>
                <a:ea typeface="+mn-ea"/>
                <a:cs typeface="Arial"/>
                <a:sym typeface="Arial"/>
              </a:rPr>
              <a:t>internal and individual use of our member companies. The Diversity Reports, which contain valuable confidential and proprietary information, may not be shared with any third party (including independent contractors and consultants) without the prior approval of TalentNeuron. TalentNeuron retains all intellectual property rights in these materials and requires a retention of the copyright mark on all pages reproduced. </a:t>
            </a:r>
          </a:p>
          <a:p>
            <a:pPr marL="91440" marR="0" lvl="0" indent="0" algn="l" defTabSz="457200" rtl="0" eaLnBrk="1" fontAlgn="auto" latinLnBrk="0" hangingPunct="1">
              <a:lnSpc>
                <a:spcPct val="100000"/>
              </a:lnSpc>
              <a:spcBef>
                <a:spcPts val="0"/>
              </a:spcBef>
              <a:spcAft>
                <a:spcPts val="1200"/>
              </a:spcAft>
              <a:buClr>
                <a:srgbClr val="002856"/>
              </a:buClr>
              <a:buSzTx/>
              <a:buFontTx/>
              <a:buNone/>
              <a:tabLst/>
              <a:defRPr/>
            </a:pPr>
            <a:r>
              <a:rPr kumimoji="0" lang="en-US" sz="1000" b="0" i="0" u="none" strike="noStrike" kern="1200" cap="none" spc="0" normalizeH="0" baseline="0" noProof="0">
                <a:ln>
                  <a:noFill/>
                </a:ln>
                <a:solidFill>
                  <a:prstClr val="black"/>
                </a:solidFill>
                <a:effectLst/>
                <a:uLnTx/>
                <a:uFillTx/>
                <a:ea typeface="+mn-ea"/>
                <a:cs typeface="Arial"/>
                <a:sym typeface="Arial"/>
              </a:rPr>
              <a:t>The information contained in the Diversity Reports has been obtained from sources believed to be reliable. TalentNeuron disclaims all warranties as to the accuracy, completeness or adequacy of such information and shall have no liability for errors, omissions or inadequacies in such information.  The opinions expressed herein are subject to change without notice.  TalentNeuron does not provide investment advice and is not a registered investment advisor or broker-dealer.  Nothing contained herein should be construed as a recommendation to make, or not to make, any specific investments to buy, sell or hold securities.</a:t>
            </a:r>
          </a:p>
        </p:txBody>
      </p:sp>
      <p:sp>
        <p:nvSpPr>
          <p:cNvPr id="10" name="TextBox 9">
            <a:extLst>
              <a:ext uri="{FF2B5EF4-FFF2-40B4-BE49-F238E27FC236}">
                <a16:creationId xmlns:a16="http://schemas.microsoft.com/office/drawing/2014/main" id="{AB670A60-D557-6460-6702-C3E23806FFF6}"/>
              </a:ext>
            </a:extLst>
          </p:cNvPr>
          <p:cNvSpPr txBox="1"/>
          <p:nvPr/>
        </p:nvSpPr>
        <p:spPr>
          <a:xfrm>
            <a:off x="6606820" y="802840"/>
            <a:ext cx="2679192" cy="1987207"/>
          </a:xfrm>
          <a:prstGeom prst="rect">
            <a:avLst/>
          </a:prstGeom>
          <a:noFill/>
        </p:spPr>
        <p:txBody>
          <a:bodyPr wrap="square" lIns="0" tIns="91440" rIns="0" rtlCol="0">
            <a:noAutofit/>
          </a:bodyPr>
          <a:lstStyle/>
          <a:p>
            <a:pPr marL="0" marR="0" lvl="0" indent="0" algn="l" defTabSz="457200" rtl="0" eaLnBrk="1" fontAlgn="auto" latinLnBrk="0" hangingPunct="1">
              <a:lnSpc>
                <a:spcPct val="100000"/>
              </a:lnSpc>
              <a:spcBef>
                <a:spcPts val="0"/>
              </a:spcBef>
              <a:spcAft>
                <a:spcPts val="1200"/>
              </a:spcAft>
              <a:buClr>
                <a:srgbClr val="002856"/>
              </a:buClr>
              <a:buSzTx/>
              <a:buFontTx/>
              <a:buNone/>
              <a:tabLst>
                <a:tab pos="457200" algn="l"/>
              </a:tabLst>
              <a:defRPr/>
            </a:pPr>
            <a:r>
              <a:rPr kumimoji="0" lang="en-US" sz="1000" b="1" i="0" u="none" strike="noStrike" kern="1200" cap="none" spc="0" normalizeH="0" baseline="0" noProof="0">
                <a:ln>
                  <a:noFill/>
                </a:ln>
                <a:solidFill>
                  <a:srgbClr val="4503FF"/>
                </a:solidFill>
                <a:effectLst/>
                <a:uLnTx/>
                <a:uFillTx/>
                <a:ea typeface="+mn-ea"/>
                <a:cs typeface="Arial"/>
                <a:sym typeface="Arial"/>
              </a:rPr>
              <a:t>Thresholds for Diversity Data</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ea typeface="+mn-ea"/>
                <a:cs typeface="Arial"/>
                <a:sym typeface="Arial"/>
              </a:rPr>
              <a:t>Category level candidate supply threshold set to &gt;=100 for all diversity related (gender and ethnic) use cases.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ea typeface="+mn-ea"/>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ea typeface="+mn-ea"/>
                <a:cs typeface="Arial"/>
                <a:sym typeface="Arial"/>
              </a:rPr>
              <a:t>Ethnic distributions are provided at an aggregate level by category only in the US.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ea typeface="+mn-ea"/>
              <a:cs typeface="Arial"/>
              <a:sym typeface="Arial"/>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ea typeface="+mn-ea"/>
                <a:cs typeface="Arial"/>
                <a:sym typeface="Arial"/>
              </a:rPr>
              <a:t>Ethnic categories for US: White, Asian, Black or African American, American Indian or Alaska Native, Hispanic, Two or more races.</a:t>
            </a:r>
          </a:p>
          <a:p>
            <a:pPr marL="0" marR="0" lvl="0" indent="0" algn="l" defTabSz="457200" rtl="0" eaLnBrk="1" fontAlgn="auto" latinLnBrk="0" hangingPunct="1">
              <a:lnSpc>
                <a:spcPct val="12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ea typeface="+mn-ea"/>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ea typeface="+mn-ea"/>
                <a:cs typeface="Arial"/>
                <a:sym typeface="Arial"/>
              </a:rPr>
              <a:t>Gender distributions are provided at an aggregate level by category (subject to data availability) in all countries except CHINA. While this is limited to certain aggregations such as Functions, Industries, Generic Titles and Industries.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ea typeface="+mn-ea"/>
              <a:cs typeface="Arial"/>
              <a:sym typeface="Arial"/>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ea typeface="+mn-ea"/>
                <a:cs typeface="Arial"/>
                <a:sym typeface="Arial"/>
              </a:rPr>
              <a:t>Gender categories across all countries (except CHINA): Male, Female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ea typeface="+mn-ea"/>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tab pos="457200" algn="l"/>
              </a:tabLst>
              <a:defRPr/>
            </a:pPr>
            <a:endParaRPr kumimoji="0" lang="en-US" sz="1000" b="1" i="0" u="none" strike="noStrike" kern="1200" cap="none" spc="0" normalizeH="0" baseline="0" noProof="0">
              <a:ln>
                <a:noFill/>
              </a:ln>
              <a:solidFill>
                <a:prstClr val="black"/>
              </a:solidFill>
              <a:effectLst/>
              <a:uLnTx/>
              <a:uFillTx/>
              <a:ea typeface="Times New Roman" panose="02020603050405020304" pitchFamily="18" charset="0"/>
              <a:cs typeface="Times New Roman" panose="02020603050405020304" pitchFamily="18" charset="0"/>
              <a:sym typeface="Arial"/>
            </a:endParaRPr>
          </a:p>
        </p:txBody>
      </p:sp>
      <p:sp>
        <p:nvSpPr>
          <p:cNvPr id="11" name="Text Placeholder 1">
            <a:extLst>
              <a:ext uri="{FF2B5EF4-FFF2-40B4-BE49-F238E27FC236}">
                <a16:creationId xmlns:a16="http://schemas.microsoft.com/office/drawing/2014/main" id="{6C06FAEF-9EEF-2048-8D7E-00CCA80D693F}"/>
              </a:ext>
            </a:extLst>
          </p:cNvPr>
          <p:cNvSpPr>
            <a:spLocks noGrp="1"/>
          </p:cNvSpPr>
          <p:nvPr>
            <p:ph type="body" sz="quarter" idx="11"/>
          </p:nvPr>
        </p:nvSpPr>
        <p:spPr>
          <a:xfrm>
            <a:off x="656008" y="139296"/>
            <a:ext cx="11058766" cy="650932"/>
          </a:xfrm>
        </p:spPr>
        <p:txBody>
          <a:bodyPr/>
          <a:lstStyle/>
          <a:p>
            <a:r>
              <a:rPr lang="en-US">
                <a:latin typeface="+mj-lt"/>
              </a:rPr>
              <a:t>TalentNeuron Workbench Methodology</a:t>
            </a:r>
          </a:p>
        </p:txBody>
      </p:sp>
    </p:spTree>
    <p:extLst>
      <p:ext uri="{BB962C8B-B14F-4D97-AF65-F5344CB8AC3E}">
        <p14:creationId xmlns:p14="http://schemas.microsoft.com/office/powerpoint/2010/main" val="1455296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E4C0A-19E0-C52F-5DEF-0B96BFA3F2D7}"/>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1BF391E1-4D3C-FBBA-45B7-78433C5D6113}"/>
              </a:ext>
            </a:extLst>
          </p:cNvPr>
          <p:cNvSpPr>
            <a:spLocks noGrp="1"/>
          </p:cNvSpPr>
          <p:nvPr>
            <p:ph type="body" sz="quarter" idx="10"/>
          </p:nvPr>
        </p:nvSpPr>
        <p:spPr/>
        <p:txBody>
          <a:bodyPr lIns="91440" tIns="45720" rIns="91440" bIns="45720" anchor="ctr"/>
          <a:lstStyle/>
          <a:p>
            <a:r>
              <a:rPr lang="en-US">
                <a:latin typeface="Inter Black"/>
              </a:rPr>
              <a:t>Appendix II</a:t>
            </a:r>
            <a:endParaRPr lang="en-US"/>
          </a:p>
        </p:txBody>
      </p:sp>
    </p:spTree>
    <p:extLst>
      <p:ext uri="{BB962C8B-B14F-4D97-AF65-F5344CB8AC3E}">
        <p14:creationId xmlns:p14="http://schemas.microsoft.com/office/powerpoint/2010/main" val="22461106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09461CD-7C4C-55D8-7DFC-7E0E5B661781}"/>
              </a:ext>
            </a:extLst>
          </p:cNvPr>
          <p:cNvSpPr>
            <a:spLocks noGrp="1"/>
          </p:cNvSpPr>
          <p:nvPr>
            <p:ph type="body" sz="quarter" idx="10"/>
          </p:nvPr>
        </p:nvSpPr>
        <p:spPr/>
        <p:txBody>
          <a:bodyPr/>
          <a:lstStyle/>
          <a:p>
            <a:r>
              <a:rPr lang="en-US"/>
              <a:t>Key Research Findings</a:t>
            </a:r>
          </a:p>
        </p:txBody>
      </p:sp>
    </p:spTree>
    <p:extLst>
      <p:ext uri="{BB962C8B-B14F-4D97-AF65-F5344CB8AC3E}">
        <p14:creationId xmlns:p14="http://schemas.microsoft.com/office/powerpoint/2010/main" val="40290246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p:ext uri="{6950BFC3-D8DA-4A85-94F7-54DA5524770B}">
      <p188:commentRel xmlns:p188="http://schemas.microsoft.com/office/powerpoint/2018/8/main" r:id="rId2"/>
    </p:ext>
  </p:extLs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C83A06-FC67-DCBA-05F3-860CA967D53A}"/>
              </a:ext>
            </a:extLst>
          </p:cNvPr>
          <p:cNvSpPr>
            <a:spLocks noGrp="1"/>
          </p:cNvSpPr>
          <p:nvPr>
            <p:ph type="body" sz="quarter" idx="11"/>
          </p:nvPr>
        </p:nvSpPr>
        <p:spPr/>
        <p:txBody>
          <a:bodyPr/>
          <a:lstStyle/>
          <a:p>
            <a:endParaRPr lang="en-US"/>
          </a:p>
          <a:p>
            <a:r>
              <a:rPr lang="en-US">
                <a:latin typeface="+mj-lt"/>
              </a:rPr>
              <a:t>Attribute Definitions</a:t>
            </a:r>
          </a:p>
          <a:p>
            <a:endParaRPr lang="en-US"/>
          </a:p>
        </p:txBody>
      </p:sp>
      <p:sp>
        <p:nvSpPr>
          <p:cNvPr id="3" name="Slide Number Placeholder 2">
            <a:extLst>
              <a:ext uri="{FF2B5EF4-FFF2-40B4-BE49-F238E27FC236}">
                <a16:creationId xmlns:a16="http://schemas.microsoft.com/office/drawing/2014/main" id="{2FC82EEF-8AFD-724C-6584-AAAFD83E9BA9}"/>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4F46690-C25B-4348-B0C0-019C781764AB}" type="slidenum">
              <a:rPr kumimoji="0" lang="en-US" sz="8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60</a:t>
            </a:fld>
            <a:endParaRPr kumimoji="0" lang="en-US" sz="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aphicFrame>
        <p:nvGraphicFramePr>
          <p:cNvPr id="6" name="Table 5">
            <a:extLst>
              <a:ext uri="{FF2B5EF4-FFF2-40B4-BE49-F238E27FC236}">
                <a16:creationId xmlns:a16="http://schemas.microsoft.com/office/drawing/2014/main" id="{0867489E-FE07-6AED-0CDA-CB22D0CC61CA}"/>
              </a:ext>
            </a:extLst>
          </p:cNvPr>
          <p:cNvGraphicFramePr>
            <a:graphicFrameLocks noGrp="1"/>
          </p:cNvGraphicFramePr>
          <p:nvPr>
            <p:extLst>
              <p:ext uri="{D42A27DB-BD31-4B8C-83A1-F6EECF244321}">
                <p14:modId xmlns:p14="http://schemas.microsoft.com/office/powerpoint/2010/main" val="4144956650"/>
              </p:ext>
            </p:extLst>
          </p:nvPr>
        </p:nvGraphicFramePr>
        <p:xfrm>
          <a:off x="802043" y="1023494"/>
          <a:ext cx="11058766" cy="4208306"/>
        </p:xfrm>
        <a:graphic>
          <a:graphicData uri="http://schemas.openxmlformats.org/drawingml/2006/table">
            <a:tbl>
              <a:tblPr/>
              <a:tblGrid>
                <a:gridCol w="3190456">
                  <a:extLst>
                    <a:ext uri="{9D8B030D-6E8A-4147-A177-3AD203B41FA5}">
                      <a16:colId xmlns:a16="http://schemas.microsoft.com/office/drawing/2014/main" val="20000"/>
                    </a:ext>
                  </a:extLst>
                </a:gridCol>
                <a:gridCol w="7868310">
                  <a:extLst>
                    <a:ext uri="{9D8B030D-6E8A-4147-A177-3AD203B41FA5}">
                      <a16:colId xmlns:a16="http://schemas.microsoft.com/office/drawing/2014/main" val="20001"/>
                    </a:ext>
                  </a:extLst>
                </a:gridCol>
              </a:tblGrid>
              <a:tr h="540931">
                <a:tc>
                  <a:txBody>
                    <a:bodyPr/>
                    <a:lstStyle/>
                    <a:p>
                      <a:pPr marL="53975" indent="0" algn="l" rtl="0" fontAlgn="b"/>
                      <a:r>
                        <a:rPr lang="en-US" sz="1400" b="1" i="0" u="none" strike="noStrike">
                          <a:solidFill>
                            <a:schemeClr val="bg1"/>
                          </a:solidFill>
                          <a:effectLst/>
                          <a:latin typeface="+mn-lt"/>
                          <a:cs typeface="Arial" panose="020B0604020202020204" pitchFamily="34" charset="0"/>
                        </a:rPr>
                        <a:t>Attribute</a:t>
                      </a:r>
                    </a:p>
                  </a:txBody>
                  <a:tcPr marT="6297"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rgbClr val="4503FF"/>
                    </a:solidFill>
                  </a:tcPr>
                </a:tc>
                <a:tc>
                  <a:txBody>
                    <a:bodyPr/>
                    <a:lstStyle/>
                    <a:p>
                      <a:pPr marL="53975" indent="0" algn="l" rtl="0" fontAlgn="b"/>
                      <a:r>
                        <a:rPr lang="en-US" sz="1400" b="1" i="0" u="none" strike="noStrike">
                          <a:solidFill>
                            <a:schemeClr val="bg1"/>
                          </a:solidFill>
                          <a:effectLst/>
                          <a:latin typeface="+mn-lt"/>
                          <a:cs typeface="Arial" panose="020B0604020202020204" pitchFamily="34" charset="0"/>
                        </a:rPr>
                        <a:t>Definition</a:t>
                      </a:r>
                    </a:p>
                  </a:txBody>
                  <a:tcPr marT="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rgbClr val="4503FF"/>
                    </a:solidFill>
                  </a:tcPr>
                </a:tc>
                <a:extLst>
                  <a:ext uri="{0D108BD9-81ED-4DB2-BD59-A6C34878D82A}">
                    <a16:rowId xmlns:a16="http://schemas.microsoft.com/office/drawing/2014/main" val="10000"/>
                  </a:ext>
                </a:extLst>
              </a:tr>
              <a:tr h="733475">
                <a:tc>
                  <a:txBody>
                    <a:bodyPr/>
                    <a:lstStyle/>
                    <a:p>
                      <a:pPr marL="91440" indent="0" algn="l" fontAlgn="b"/>
                      <a:r>
                        <a:rPr lang="en-US" sz="1200" b="1" i="0" u="none" strike="noStrike">
                          <a:solidFill>
                            <a:srgbClr val="000000"/>
                          </a:solidFill>
                          <a:effectLst/>
                          <a:latin typeface="+mn-lt"/>
                          <a:cs typeface="Arial" panose="020B0604020202020204" pitchFamily="34" charset="0"/>
                        </a:rPr>
                        <a:t>Talent Supply</a:t>
                      </a:r>
                    </a:p>
                  </a:txBody>
                  <a:tcPr marT="9525"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53975" indent="0" algn="l" fontAlgn="b">
                        <a:buFont typeface="Arial" panose="020B0604020202020204" pitchFamily="34" charset="0"/>
                        <a:buNone/>
                      </a:pPr>
                      <a:r>
                        <a:rPr lang="en-US" sz="1200" b="0" i="0" u="none" strike="noStrike">
                          <a:solidFill>
                            <a:srgbClr val="000000"/>
                          </a:solidFill>
                          <a:effectLst/>
                          <a:latin typeface="+mn-lt"/>
                          <a:cs typeface="Arial" panose="020B0604020202020204" pitchFamily="34" charset="0"/>
                        </a:rPr>
                        <a:t>Talent supply is the total number of professionals who are employed in a given role/function.</a:t>
                      </a:r>
                    </a:p>
                  </a:txBody>
                  <a:tcPr marT="91440" marB="9144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733475">
                <a:tc>
                  <a:txBody>
                    <a:bodyPr/>
                    <a:lstStyle/>
                    <a:p>
                      <a:pPr marL="91440" indent="0" algn="l" fontAlgn="b"/>
                      <a:r>
                        <a:rPr lang="en-US" sz="1200" b="1" i="0" u="none" strike="noStrike">
                          <a:solidFill>
                            <a:srgbClr val="000000"/>
                          </a:solidFill>
                          <a:effectLst/>
                          <a:latin typeface="+mn-lt"/>
                          <a:cs typeface="Arial" panose="020B0604020202020204" pitchFamily="34" charset="0"/>
                        </a:rPr>
                        <a:t>Talent Demand</a:t>
                      </a:r>
                    </a:p>
                  </a:txBody>
                  <a:tcPr marT="9525"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53975" marR="0" indent="0" algn="l" defTabSz="914400" rtl="0" eaLnBrk="1" fontAlgn="b" latinLnBrk="0" hangingPunct="1">
                        <a:lnSpc>
                          <a:spcPct val="100000"/>
                        </a:lnSpc>
                        <a:spcBef>
                          <a:spcPts val="0"/>
                        </a:spcBef>
                        <a:spcAft>
                          <a:spcPts val="0"/>
                        </a:spcAft>
                        <a:buClrTx/>
                        <a:buSzTx/>
                        <a:buFont typeface="Arial" panose="020B0604020202020204" pitchFamily="34" charset="0"/>
                        <a:buNone/>
                        <a:tabLst/>
                        <a:defRPr/>
                      </a:pPr>
                      <a:r>
                        <a:rPr lang="en-US" sz="1200" b="0" i="0" u="none" strike="noStrike">
                          <a:solidFill>
                            <a:schemeClr val="tx1"/>
                          </a:solidFill>
                          <a:effectLst/>
                          <a:latin typeface="+mn-lt"/>
                          <a:cs typeface="Arial" panose="020B0604020202020204" pitchFamily="34" charset="0"/>
                        </a:rPr>
                        <a:t>Total number of online job postings for a role</a:t>
                      </a:r>
                      <a:r>
                        <a:rPr lang="en-US" sz="1200" b="0" i="0" u="none" strike="noStrike" baseline="0">
                          <a:solidFill>
                            <a:schemeClr val="tx1"/>
                          </a:solidFill>
                          <a:effectLst/>
                          <a:latin typeface="+mn-lt"/>
                          <a:cs typeface="Arial" panose="020B0604020202020204" pitchFamily="34" charset="0"/>
                        </a:rPr>
                        <a:t> </a:t>
                      </a:r>
                      <a:r>
                        <a:rPr lang="en-US" sz="1200" b="0" i="0" u="none" strike="noStrike" baseline="0">
                          <a:solidFill>
                            <a:srgbClr val="000000"/>
                          </a:solidFill>
                          <a:effectLst/>
                          <a:latin typeface="+mn-lt"/>
                          <a:cs typeface="Arial" panose="020B0604020202020204" pitchFamily="34" charset="0"/>
                        </a:rPr>
                        <a:t>during a specific time period.</a:t>
                      </a:r>
                      <a:endParaRPr lang="en-US" sz="1200" b="0" i="0" u="none" strike="noStrike">
                        <a:solidFill>
                          <a:schemeClr val="tx1"/>
                        </a:solidFill>
                        <a:effectLst/>
                        <a:latin typeface="+mn-lt"/>
                        <a:cs typeface="Arial" panose="020B0604020202020204" pitchFamily="34" charset="0"/>
                      </a:endParaRPr>
                    </a:p>
                  </a:txBody>
                  <a:tcPr marT="91440" marB="9144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09388397"/>
                  </a:ext>
                </a:extLst>
              </a:tr>
              <a:tr h="733475">
                <a:tc>
                  <a:txBody>
                    <a:bodyPr/>
                    <a:lstStyle/>
                    <a:p>
                      <a:pPr marL="91440" indent="0" algn="l" fontAlgn="b"/>
                      <a:r>
                        <a:rPr lang="en-US" sz="1200" b="1" i="0" u="none" strike="noStrike">
                          <a:solidFill>
                            <a:srgbClr val="000000"/>
                          </a:solidFill>
                          <a:effectLst/>
                          <a:latin typeface="+mn-lt"/>
                          <a:cs typeface="Arial" panose="020B0604020202020204" pitchFamily="34" charset="0"/>
                        </a:rPr>
                        <a:t>Supply-Demand Ratio</a:t>
                      </a:r>
                    </a:p>
                  </a:txBody>
                  <a:tcPr marT="9525"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53975" marR="0" indent="0" algn="l" defTabSz="914400" rtl="0" eaLnBrk="1" fontAlgn="b" latinLnBrk="0" hangingPunct="1">
                        <a:lnSpc>
                          <a:spcPct val="100000"/>
                        </a:lnSpc>
                        <a:spcBef>
                          <a:spcPts val="0"/>
                        </a:spcBef>
                        <a:spcAft>
                          <a:spcPts val="0"/>
                        </a:spcAft>
                        <a:buClrTx/>
                        <a:buSzTx/>
                        <a:buFont typeface="Arial" panose="020B0604020202020204" pitchFamily="34" charset="0"/>
                        <a:buNone/>
                        <a:tabLst/>
                        <a:defRPr/>
                      </a:pPr>
                      <a:r>
                        <a:rPr lang="en-US" sz="1200" b="0" i="0" u="none" strike="noStrike">
                          <a:solidFill>
                            <a:schemeClr val="tx1"/>
                          </a:solidFill>
                          <a:effectLst/>
                          <a:latin typeface="+mn-lt"/>
                          <a:cs typeface="Arial" panose="020B0604020202020204" pitchFamily="34" charset="0"/>
                        </a:rPr>
                        <a:t>Supply-demand ratio indicates the number of candidates available per job opening. This ratio is calculated as talent supply divided by talent demand. </a:t>
                      </a:r>
                    </a:p>
                  </a:txBody>
                  <a:tcPr marT="91440" marB="9144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57796465"/>
                  </a:ext>
                </a:extLst>
              </a:tr>
              <a:tr h="733475">
                <a:tc>
                  <a:txBody>
                    <a:bodyPr/>
                    <a:lstStyle/>
                    <a:p>
                      <a:pPr marL="91440" indent="0" algn="l" fontAlgn="b"/>
                      <a:r>
                        <a:rPr lang="en-US" sz="1200" b="1" i="0" u="none" strike="noStrike">
                          <a:solidFill>
                            <a:srgbClr val="000000"/>
                          </a:solidFill>
                          <a:effectLst/>
                          <a:latin typeface="+mn-lt"/>
                          <a:cs typeface="Arial" panose="020B0604020202020204" pitchFamily="34" charset="0"/>
                        </a:rPr>
                        <a:t>Peer Presence</a:t>
                      </a:r>
                    </a:p>
                  </a:txBody>
                  <a:tcPr marT="9525"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tcPr>
                </a:tc>
                <a:tc>
                  <a:txBody>
                    <a:bodyPr/>
                    <a:lstStyle/>
                    <a:p>
                      <a:pPr marL="53975" indent="0" algn="l" rtl="0" fontAlgn="b"/>
                      <a:r>
                        <a:rPr lang="en-US" sz="1200" b="0" i="0" u="none" strike="noStrike">
                          <a:solidFill>
                            <a:srgbClr val="000000"/>
                          </a:solidFill>
                          <a:effectLst/>
                          <a:latin typeface="+mn-lt"/>
                          <a:cs typeface="Arial" panose="020B0604020202020204" pitchFamily="34" charset="0"/>
                        </a:rPr>
                        <a:t>List of peers housing or hiring talent for a given role/ function.</a:t>
                      </a:r>
                    </a:p>
                  </a:txBody>
                  <a:tcPr marT="91440" marB="9144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733475">
                <a:tc>
                  <a:txBody>
                    <a:bodyPr/>
                    <a:lstStyle/>
                    <a:p>
                      <a:pPr marL="91440" indent="0" algn="l" fontAlgn="b"/>
                      <a:r>
                        <a:rPr lang="en-US" sz="1200" b="1" i="0" u="none" strike="noStrike">
                          <a:solidFill>
                            <a:srgbClr val="000000"/>
                          </a:solidFill>
                          <a:effectLst/>
                          <a:latin typeface="+mn-lt"/>
                          <a:cs typeface="Arial" panose="020B0604020202020204" pitchFamily="34" charset="0"/>
                        </a:rPr>
                        <a:t>Base Salary</a:t>
                      </a:r>
                    </a:p>
                  </a:txBody>
                  <a:tcPr marT="9525"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tcPr>
                </a:tc>
                <a:tc>
                  <a:txBody>
                    <a:bodyPr/>
                    <a:lstStyle/>
                    <a:p>
                      <a:pPr marL="53975" marR="0" indent="0" algn="l" defTabSz="914400" rtl="0" eaLnBrk="1" fontAlgn="b" latinLnBrk="0" hangingPunct="1">
                        <a:lnSpc>
                          <a:spcPct val="100000"/>
                        </a:lnSpc>
                        <a:spcBef>
                          <a:spcPts val="0"/>
                        </a:spcBef>
                        <a:spcAft>
                          <a:spcPts val="0"/>
                        </a:spcAft>
                        <a:buClrTx/>
                        <a:buSzTx/>
                        <a:buFont typeface="Arial" panose="020B0604020202020204" pitchFamily="34" charset="0"/>
                        <a:buNone/>
                        <a:tabLst/>
                        <a:defRPr/>
                      </a:pPr>
                      <a:r>
                        <a:rPr lang="en-US" sz="1200" kern="1200">
                          <a:solidFill>
                            <a:schemeClr val="tx1"/>
                          </a:solidFill>
                          <a:latin typeface="+mn-lt"/>
                          <a:ea typeface="+mn-ea"/>
                          <a:cs typeface="Arial" panose="020B0604020202020204" pitchFamily="34" charset="0"/>
                        </a:rPr>
                        <a:t>Base salary represents the fixed components of total salary. For a role or a function, base salary is triangulated and validated from multiple sources, and it is an average of averages. It excludes variable costs (such as bonus, stock options or other benefits) and expat salaries.</a:t>
                      </a:r>
                      <a:endParaRPr lang="en-US" sz="1200">
                        <a:solidFill>
                          <a:schemeClr val="tx1"/>
                        </a:solidFill>
                        <a:latin typeface="+mn-lt"/>
                        <a:cs typeface="Arial" panose="020B0604020202020204" pitchFamily="34" charset="0"/>
                      </a:endParaRPr>
                    </a:p>
                  </a:txBody>
                  <a:tcPr marT="91440" marB="9144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0631519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0F536B-8841-3DFB-6161-35CBF33F497A}"/>
              </a:ext>
            </a:extLst>
          </p:cNvPr>
          <p:cNvSpPr>
            <a:spLocks noGrp="1"/>
          </p:cNvSpPr>
          <p:nvPr>
            <p:ph type="body" sz="quarter" idx="11"/>
          </p:nvPr>
        </p:nvSpPr>
        <p:spPr>
          <a:xfrm>
            <a:off x="754659" y="307072"/>
            <a:ext cx="11058766" cy="650932"/>
          </a:xfrm>
        </p:spPr>
        <p:txBody>
          <a:bodyPr/>
          <a:lstStyle/>
          <a:p>
            <a:endParaRPr lang="en-US"/>
          </a:p>
          <a:p>
            <a:r>
              <a:rPr lang="en-US">
                <a:latin typeface="+mj-lt"/>
              </a:rPr>
              <a:t>Diversity Definitions and Methodology </a:t>
            </a:r>
          </a:p>
          <a:p>
            <a:endParaRPr lang="en-US"/>
          </a:p>
        </p:txBody>
      </p:sp>
      <p:sp>
        <p:nvSpPr>
          <p:cNvPr id="3" name="Slide Number Placeholder 2">
            <a:extLst>
              <a:ext uri="{FF2B5EF4-FFF2-40B4-BE49-F238E27FC236}">
                <a16:creationId xmlns:a16="http://schemas.microsoft.com/office/drawing/2014/main" id="{BBC56314-9DEC-CB11-5330-2CD89AD87C2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4F46690-C25B-4348-B0C0-019C781764AB}" type="slidenum">
              <a:rPr kumimoji="0" lang="en-US" sz="8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61</a:t>
            </a:fld>
            <a:endParaRPr kumimoji="0" lang="en-US" sz="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Text Placeholder 3">
            <a:extLst>
              <a:ext uri="{FF2B5EF4-FFF2-40B4-BE49-F238E27FC236}">
                <a16:creationId xmlns:a16="http://schemas.microsoft.com/office/drawing/2014/main" id="{7C9CFFD5-FAC7-DD8E-E09B-1A96B235634B}"/>
              </a:ext>
            </a:extLst>
          </p:cNvPr>
          <p:cNvSpPr>
            <a:spLocks noGrp="1"/>
          </p:cNvSpPr>
          <p:nvPr>
            <p:ph type="body" sz="quarter" idx="27"/>
          </p:nvPr>
        </p:nvSpPr>
        <p:spPr>
          <a:xfrm>
            <a:off x="913039" y="943571"/>
            <a:ext cx="11058766" cy="336099"/>
          </a:xfrm>
        </p:spPr>
        <p:txBody>
          <a:bodyPr/>
          <a:lstStyle/>
          <a:p>
            <a:endParaRPr lang="en-US">
              <a:solidFill>
                <a:schemeClr val="tx1"/>
              </a:solidFill>
              <a:latin typeface="+mn-lt"/>
            </a:endParaRPr>
          </a:p>
          <a:p>
            <a:r>
              <a:rPr lang="en-US">
                <a:solidFill>
                  <a:schemeClr val="tx1"/>
                </a:solidFill>
                <a:latin typeface="Arial (Body)"/>
              </a:rPr>
              <a:t>For Talent Supply </a:t>
            </a:r>
            <a:r>
              <a:rPr lang="en-US">
                <a:solidFill>
                  <a:schemeClr val="tx1"/>
                </a:solidFill>
                <a:latin typeface="Arial (Body)"/>
                <a:ea typeface="Inter" panose="02000503000000020004" pitchFamily="2" charset="0"/>
              </a:rPr>
              <a:t>and</a:t>
            </a:r>
            <a:r>
              <a:rPr lang="en-US">
                <a:solidFill>
                  <a:schemeClr val="tx1"/>
                </a:solidFill>
                <a:latin typeface="Arial (Body)"/>
              </a:rPr>
              <a:t> Diversity</a:t>
            </a:r>
          </a:p>
          <a:p>
            <a:endParaRPr lang="en-US">
              <a:solidFill>
                <a:schemeClr val="tx1"/>
              </a:solidFill>
              <a:latin typeface="+mn-lt"/>
            </a:endParaRPr>
          </a:p>
        </p:txBody>
      </p:sp>
      <p:sp>
        <p:nvSpPr>
          <p:cNvPr id="5" name="Text Placeholder 4">
            <a:extLst>
              <a:ext uri="{FF2B5EF4-FFF2-40B4-BE49-F238E27FC236}">
                <a16:creationId xmlns:a16="http://schemas.microsoft.com/office/drawing/2014/main" id="{3A63437F-13A5-5A5F-3DD5-68EA69148636}"/>
              </a:ext>
            </a:extLst>
          </p:cNvPr>
          <p:cNvSpPr>
            <a:spLocks noGrp="1"/>
          </p:cNvSpPr>
          <p:nvPr>
            <p:ph type="body" sz="quarter" idx="26"/>
          </p:nvPr>
        </p:nvSpPr>
        <p:spPr>
          <a:xfrm>
            <a:off x="697073" y="6502866"/>
            <a:ext cx="11053762" cy="407185"/>
          </a:xfrm>
        </p:spPr>
        <p:txBody>
          <a:bodyPr/>
          <a:lstStyle/>
          <a:p>
            <a:r>
              <a:rPr lang="en-US" sz="900" b="1"/>
              <a:t>Note</a:t>
            </a:r>
            <a:r>
              <a:rPr lang="en-US" sz="900"/>
              <a:t>: Canada, India, US, UK - 90% </a:t>
            </a:r>
            <a:r>
              <a:rPr lang="en-US" sz="900" i="1"/>
              <a:t>Confidence</a:t>
            </a:r>
            <a:r>
              <a:rPr lang="en-US" sz="900"/>
              <a:t>:  ± 2% </a:t>
            </a:r>
            <a:r>
              <a:rPr lang="en-US" sz="900" i="1"/>
              <a:t>Error Rate</a:t>
            </a:r>
            <a:r>
              <a:rPr lang="en-US" sz="900"/>
              <a:t>; Other countries - 80% </a:t>
            </a:r>
            <a:r>
              <a:rPr lang="en-US" sz="900" i="1"/>
              <a:t>Confidence</a:t>
            </a:r>
            <a:r>
              <a:rPr lang="en-US" sz="900"/>
              <a:t>:  ± 4% </a:t>
            </a:r>
            <a:r>
              <a:rPr lang="en-US" sz="900" i="1"/>
              <a:t>Error Rate</a:t>
            </a:r>
            <a:endParaRPr lang="en-US" sz="900"/>
          </a:p>
          <a:p>
            <a:endParaRPr lang="en-US"/>
          </a:p>
        </p:txBody>
      </p:sp>
      <p:graphicFrame>
        <p:nvGraphicFramePr>
          <p:cNvPr id="6" name="Table 5">
            <a:extLst>
              <a:ext uri="{FF2B5EF4-FFF2-40B4-BE49-F238E27FC236}">
                <a16:creationId xmlns:a16="http://schemas.microsoft.com/office/drawing/2014/main" id="{D91F0E0E-7B23-B69E-92F3-F14082260D6E}"/>
              </a:ext>
            </a:extLst>
          </p:cNvPr>
          <p:cNvGraphicFramePr>
            <a:graphicFrameLocks noGrp="1"/>
          </p:cNvGraphicFramePr>
          <p:nvPr>
            <p:extLst>
              <p:ext uri="{D42A27DB-BD31-4B8C-83A1-F6EECF244321}">
                <p14:modId xmlns:p14="http://schemas.microsoft.com/office/powerpoint/2010/main" val="3193614410"/>
              </p:ext>
            </p:extLst>
          </p:nvPr>
        </p:nvGraphicFramePr>
        <p:xfrm>
          <a:off x="754659" y="3169763"/>
          <a:ext cx="10916818" cy="3175616"/>
        </p:xfrm>
        <a:graphic>
          <a:graphicData uri="http://schemas.openxmlformats.org/drawingml/2006/table">
            <a:tbl>
              <a:tblPr/>
              <a:tblGrid>
                <a:gridCol w="1520708">
                  <a:extLst>
                    <a:ext uri="{9D8B030D-6E8A-4147-A177-3AD203B41FA5}">
                      <a16:colId xmlns:a16="http://schemas.microsoft.com/office/drawing/2014/main" val="20000"/>
                    </a:ext>
                  </a:extLst>
                </a:gridCol>
                <a:gridCol w="4061638">
                  <a:extLst>
                    <a:ext uri="{9D8B030D-6E8A-4147-A177-3AD203B41FA5}">
                      <a16:colId xmlns:a16="http://schemas.microsoft.com/office/drawing/2014/main" val="20001"/>
                    </a:ext>
                  </a:extLst>
                </a:gridCol>
                <a:gridCol w="5334472">
                  <a:extLst>
                    <a:ext uri="{9D8B030D-6E8A-4147-A177-3AD203B41FA5}">
                      <a16:colId xmlns:a16="http://schemas.microsoft.com/office/drawing/2014/main" val="20002"/>
                    </a:ext>
                  </a:extLst>
                </a:gridCol>
              </a:tblGrid>
              <a:tr h="317716">
                <a:tc>
                  <a:txBody>
                    <a:bodyPr/>
                    <a:lstStyle/>
                    <a:p>
                      <a:pPr marL="53975" marR="0" indent="0" algn="l" defTabSz="914400" rtl="0" eaLnBrk="1" fontAlgn="b" latinLnBrk="0" hangingPunct="1">
                        <a:lnSpc>
                          <a:spcPts val="1700"/>
                        </a:lnSpc>
                        <a:spcBef>
                          <a:spcPts val="0"/>
                        </a:spcBef>
                        <a:spcAft>
                          <a:spcPts val="0"/>
                        </a:spcAft>
                      </a:pPr>
                      <a:r>
                        <a:rPr lang="en-US" sz="1200" b="1" i="0" u="none" strike="noStrike" kern="1200">
                          <a:solidFill>
                            <a:schemeClr val="bg1"/>
                          </a:solidFill>
                          <a:effectLst/>
                          <a:latin typeface="+mn-lt"/>
                          <a:ea typeface="+mn-ea"/>
                          <a:cs typeface="Arial" panose="020B0604020202020204" pitchFamily="34" charset="0"/>
                        </a:rPr>
                        <a:t>Race</a:t>
                      </a:r>
                    </a:p>
                  </a:txBody>
                  <a:tcPr marL="68580" marR="68580" marT="0" marB="0" anchor="ctr">
                    <a:lnL>
                      <a:noFill/>
                    </a:lnL>
                    <a:lnR>
                      <a:noFill/>
                    </a:lnR>
                    <a:lnT>
                      <a:noFill/>
                    </a:lnT>
                    <a:lnB w="12700" cap="flat" cmpd="sng" algn="ctr">
                      <a:solidFill>
                        <a:srgbClr val="002856"/>
                      </a:solidFill>
                      <a:prstDash val="solid"/>
                      <a:round/>
                      <a:headEnd type="none" w="med" len="med"/>
                      <a:tailEnd type="none" w="med" len="med"/>
                    </a:lnB>
                    <a:solidFill>
                      <a:schemeClr val="tx2"/>
                    </a:solidFill>
                  </a:tcPr>
                </a:tc>
                <a:tc>
                  <a:txBody>
                    <a:bodyPr/>
                    <a:lstStyle/>
                    <a:p>
                      <a:pPr marL="53975" marR="0" indent="0" algn="l" defTabSz="914400" rtl="0" eaLnBrk="1" fontAlgn="b" latinLnBrk="0" hangingPunct="1">
                        <a:lnSpc>
                          <a:spcPts val="1700"/>
                        </a:lnSpc>
                        <a:spcBef>
                          <a:spcPts val="0"/>
                        </a:spcBef>
                        <a:spcAft>
                          <a:spcPts val="0"/>
                        </a:spcAft>
                      </a:pPr>
                      <a:r>
                        <a:rPr lang="en-US" sz="1200" b="1" i="0" u="none" strike="noStrike" kern="1200">
                          <a:solidFill>
                            <a:schemeClr val="bg1"/>
                          </a:solidFill>
                          <a:effectLst/>
                          <a:latin typeface="+mn-lt"/>
                          <a:ea typeface="+mn-ea"/>
                          <a:cs typeface="Arial" panose="020B0604020202020204" pitchFamily="34" charset="0"/>
                        </a:rPr>
                        <a:t>TalentNeuron Definition</a:t>
                      </a:r>
                    </a:p>
                  </a:txBody>
                  <a:tcPr marL="68580" marR="68580" marT="0" marB="0" anchor="ctr">
                    <a:lnL>
                      <a:noFill/>
                    </a:lnL>
                    <a:lnR>
                      <a:noFill/>
                    </a:lnR>
                    <a:lnT>
                      <a:noFill/>
                    </a:lnT>
                    <a:lnB w="12700" cap="flat" cmpd="sng" algn="ctr">
                      <a:solidFill>
                        <a:srgbClr val="002856"/>
                      </a:solidFill>
                      <a:prstDash val="solid"/>
                      <a:round/>
                      <a:headEnd type="none" w="med" len="med"/>
                      <a:tailEnd type="none" w="med" len="med"/>
                    </a:lnB>
                    <a:solidFill>
                      <a:schemeClr val="tx2"/>
                    </a:solidFill>
                  </a:tcPr>
                </a:tc>
                <a:tc>
                  <a:txBody>
                    <a:bodyPr/>
                    <a:lstStyle/>
                    <a:p>
                      <a:pPr marL="53975" marR="0" indent="0" algn="l" defTabSz="914400" rtl="0" eaLnBrk="1" fontAlgn="b" latinLnBrk="0" hangingPunct="1">
                        <a:lnSpc>
                          <a:spcPts val="1700"/>
                        </a:lnSpc>
                        <a:spcBef>
                          <a:spcPts val="0"/>
                        </a:spcBef>
                        <a:spcAft>
                          <a:spcPts val="0"/>
                        </a:spcAft>
                      </a:pPr>
                      <a:r>
                        <a:rPr lang="en-US" sz="1200" b="1" i="0" u="none" strike="noStrike" kern="1200">
                          <a:solidFill>
                            <a:schemeClr val="bg1"/>
                          </a:solidFill>
                          <a:effectLst/>
                          <a:latin typeface="+mn-lt"/>
                          <a:ea typeface="+mn-ea"/>
                          <a:cs typeface="Arial" panose="020B0604020202020204" pitchFamily="34" charset="0"/>
                        </a:rPr>
                        <a:t>Definition(s) of the race(s)</a:t>
                      </a:r>
                    </a:p>
                  </a:txBody>
                  <a:tcPr marL="68580" marR="68580" marT="0" marB="0" anchor="ctr">
                    <a:lnL>
                      <a:noFill/>
                    </a:lnL>
                    <a:lnR>
                      <a:noFill/>
                    </a:lnR>
                    <a:lnT>
                      <a:noFill/>
                    </a:lnT>
                    <a:lnB w="12700" cap="flat" cmpd="sng" algn="ctr">
                      <a:solidFill>
                        <a:srgbClr val="002856"/>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280212">
                <a:tc>
                  <a:txBody>
                    <a:bodyPr/>
                    <a:lstStyle/>
                    <a:p>
                      <a:pPr marL="0" marR="0" indent="0" algn="l" defTabSz="914400" rtl="0" eaLnBrk="1" fontAlgn="b" latinLnBrk="0" hangingPunct="1">
                        <a:lnSpc>
                          <a:spcPts val="1700"/>
                        </a:lnSpc>
                        <a:spcBef>
                          <a:spcPts val="0"/>
                        </a:spcBef>
                        <a:spcAft>
                          <a:spcPts val="0"/>
                        </a:spcAft>
                      </a:pPr>
                      <a:r>
                        <a:rPr lang="en-US" sz="1100" b="1" kern="1200">
                          <a:solidFill>
                            <a:schemeClr val="tx1"/>
                          </a:solidFill>
                          <a:effectLst/>
                          <a:latin typeface="+mn-lt"/>
                          <a:ea typeface="+mn-ea"/>
                          <a:cs typeface="+mn-cs"/>
                        </a:rPr>
                        <a:t>White</a:t>
                      </a:r>
                    </a:p>
                  </a:txBody>
                  <a:tcPr marL="68580" marR="68580" marT="0" marB="0" anchor="ctr">
                    <a:lnL>
                      <a:noFill/>
                    </a:lnL>
                    <a:lnR w="12700" cap="flat" cmpd="sng" algn="ctr">
                      <a:solidFill>
                        <a:srgbClr val="FFFFFF"/>
                      </a:solidFill>
                      <a:prstDash val="solid"/>
                      <a:round/>
                      <a:headEnd type="none" w="med" len="med"/>
                      <a:tailEnd type="none" w="med" len="med"/>
                    </a:lnR>
                    <a:lnT w="12700" cap="flat" cmpd="sng" algn="ctr">
                      <a:solidFill>
                        <a:srgbClr val="002856"/>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marL="0" marR="0" indent="0" algn="l" defTabSz="914400" rtl="0" eaLnBrk="1" fontAlgn="b" latinLnBrk="0" hangingPunct="1">
                        <a:lnSpc>
                          <a:spcPts val="1700"/>
                        </a:lnSpc>
                        <a:spcBef>
                          <a:spcPts val="0"/>
                        </a:spcBef>
                        <a:spcAft>
                          <a:spcPts val="0"/>
                        </a:spcAft>
                      </a:pPr>
                      <a:r>
                        <a:rPr lang="en-US" sz="1100" kern="1200">
                          <a:solidFill>
                            <a:schemeClr val="tx1"/>
                          </a:solidFill>
                          <a:effectLst/>
                          <a:latin typeface="+mn-lt"/>
                          <a:ea typeface="+mn-ea"/>
                          <a:cs typeface="+mn-cs"/>
                        </a:rPr>
                        <a:t>Non-Hispanic White Alone</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2856"/>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marL="0" marR="0" indent="0" algn="l" defTabSz="914400" rtl="0" eaLnBrk="1" fontAlgn="b" latinLnBrk="0" hangingPunct="1">
                        <a:lnSpc>
                          <a:spcPts val="1700"/>
                        </a:lnSpc>
                        <a:spcBef>
                          <a:spcPts val="0"/>
                        </a:spcBef>
                        <a:spcAft>
                          <a:spcPts val="0"/>
                        </a:spcAft>
                      </a:pPr>
                      <a:r>
                        <a:rPr lang="en-US" sz="1100" kern="1200">
                          <a:solidFill>
                            <a:schemeClr val="tx1"/>
                          </a:solidFill>
                          <a:effectLst/>
                          <a:latin typeface="+mn-lt"/>
                          <a:ea typeface="+mn-ea"/>
                          <a:cs typeface="+mn-cs"/>
                        </a:rPr>
                        <a:t>A person having origins in any of the original peoples of Europe, the Middle East, or North Africa</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2856"/>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0001"/>
                  </a:ext>
                </a:extLst>
              </a:tr>
              <a:tr h="297431">
                <a:tc>
                  <a:txBody>
                    <a:bodyPr/>
                    <a:lstStyle/>
                    <a:p>
                      <a:pPr marL="0" marR="0">
                        <a:lnSpc>
                          <a:spcPts val="1700"/>
                        </a:lnSpc>
                        <a:spcBef>
                          <a:spcPts val="0"/>
                        </a:spcBef>
                        <a:spcAft>
                          <a:spcPts val="0"/>
                        </a:spcAft>
                      </a:pPr>
                      <a:r>
                        <a:rPr lang="en-US" sz="1100" b="1">
                          <a:solidFill>
                            <a:schemeClr val="tx1"/>
                          </a:solidFill>
                          <a:effectLst/>
                          <a:latin typeface="+mn-lt"/>
                        </a:rPr>
                        <a:t>African-Americans</a:t>
                      </a:r>
                      <a:endParaRPr lang="en-US" sz="1100" b="1">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a:noFill/>
                    </a:lnL>
                    <a:lnR w="12700" cap="flat" cmpd="sng" algn="ctr">
                      <a:solidFill>
                        <a:srgbClr val="FFFFF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marL="0" marR="0">
                        <a:lnSpc>
                          <a:spcPts val="1700"/>
                        </a:lnSpc>
                        <a:spcBef>
                          <a:spcPts val="0"/>
                        </a:spcBef>
                        <a:spcAft>
                          <a:spcPts val="0"/>
                        </a:spcAft>
                      </a:pPr>
                      <a:r>
                        <a:rPr lang="en-US" sz="1100">
                          <a:solidFill>
                            <a:schemeClr val="tx1"/>
                          </a:solidFill>
                          <a:effectLst/>
                          <a:latin typeface="+mn-lt"/>
                        </a:rPr>
                        <a:t>Non-Hispanic Black or African American Alone</a:t>
                      </a:r>
                      <a:endParaRPr lang="en-US" sz="110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marL="0" marR="0" algn="l">
                        <a:lnSpc>
                          <a:spcPts val="1700"/>
                        </a:lnSpc>
                        <a:spcBef>
                          <a:spcPts val="0"/>
                        </a:spcBef>
                        <a:spcAft>
                          <a:spcPts val="0"/>
                        </a:spcAft>
                      </a:pPr>
                      <a:r>
                        <a:rPr lang="en-US" sz="1100">
                          <a:solidFill>
                            <a:schemeClr val="tx1"/>
                          </a:solidFill>
                          <a:effectLst/>
                          <a:latin typeface="+mn-lt"/>
                          <a:ea typeface="Calibri" panose="020F0502020204030204" pitchFamily="34" charset="0"/>
                          <a:cs typeface="Times New Roman" panose="02020603050405020304" pitchFamily="18" charset="0"/>
                        </a:rPr>
                        <a:t>A person having origins in any of the black racial groups of Africa</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0002"/>
                  </a:ext>
                </a:extLst>
              </a:tr>
              <a:tr h="420318">
                <a:tc>
                  <a:txBody>
                    <a:bodyPr/>
                    <a:lstStyle/>
                    <a:p>
                      <a:pPr marL="0" marR="0">
                        <a:lnSpc>
                          <a:spcPts val="1700"/>
                        </a:lnSpc>
                        <a:spcBef>
                          <a:spcPts val="0"/>
                        </a:spcBef>
                        <a:spcAft>
                          <a:spcPts val="0"/>
                        </a:spcAft>
                      </a:pPr>
                      <a:r>
                        <a:rPr lang="en-US" sz="1100" b="1">
                          <a:solidFill>
                            <a:schemeClr val="tx1"/>
                          </a:solidFill>
                          <a:effectLst/>
                          <a:latin typeface="+mn-lt"/>
                          <a:ea typeface="Calibri" panose="020F0502020204030204" pitchFamily="34" charset="0"/>
                          <a:cs typeface="Times New Roman" panose="02020603050405020304" pitchFamily="18" charset="0"/>
                        </a:rPr>
                        <a:t>Asian</a:t>
                      </a:r>
                    </a:p>
                  </a:txBody>
                  <a:tcPr marL="68580" marR="68580" marT="0" marB="0" anchor="ctr">
                    <a:lnL>
                      <a:noFill/>
                    </a:lnL>
                    <a:lnR w="12700" cap="flat" cmpd="sng" algn="ctr">
                      <a:solidFill>
                        <a:srgbClr val="FFFFF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marL="0" marR="0" lvl="0" indent="0" algn="l" defTabSz="914400" rtl="0" eaLnBrk="1" fontAlgn="auto" latinLnBrk="0" hangingPunct="1">
                        <a:lnSpc>
                          <a:spcPts val="1700"/>
                        </a:lnSpc>
                        <a:spcBef>
                          <a:spcPts val="0"/>
                        </a:spcBef>
                        <a:spcAft>
                          <a:spcPts val="0"/>
                        </a:spcAft>
                        <a:buClrTx/>
                        <a:buSzTx/>
                        <a:buFontTx/>
                        <a:buNone/>
                        <a:tabLst/>
                        <a:defRPr/>
                      </a:pPr>
                      <a:r>
                        <a:rPr lang="en-US" sz="1100">
                          <a:solidFill>
                            <a:schemeClr val="tx1"/>
                          </a:solidFill>
                          <a:effectLst/>
                          <a:latin typeface="+mn-lt"/>
                        </a:rPr>
                        <a:t>Non-Hispanic Asian</a:t>
                      </a:r>
                      <a:endParaRPr lang="en-US" sz="110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marL="0" marR="0" algn="l">
                        <a:lnSpc>
                          <a:spcPts val="1700"/>
                        </a:lnSpc>
                        <a:spcBef>
                          <a:spcPts val="0"/>
                        </a:spcBef>
                        <a:spcAft>
                          <a:spcPts val="0"/>
                        </a:spcAft>
                      </a:pPr>
                      <a:r>
                        <a:rPr lang="en-US" sz="1100">
                          <a:solidFill>
                            <a:schemeClr val="tx1"/>
                          </a:solidFill>
                          <a:effectLst/>
                          <a:latin typeface="+mn-lt"/>
                          <a:ea typeface="Calibri" panose="020F0502020204030204" pitchFamily="34" charset="0"/>
                          <a:cs typeface="Times New Roman" panose="02020603050405020304" pitchFamily="18" charset="0"/>
                        </a:rPr>
                        <a:t>A person having origins in any of the original peoples of the Far East, Southeast Asia, or the Indian Subcontinent</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577991801"/>
                  </a:ext>
                </a:extLst>
              </a:tr>
              <a:tr h="420318">
                <a:tc>
                  <a:txBody>
                    <a:bodyPr/>
                    <a:lstStyle/>
                    <a:p>
                      <a:pPr marL="0" marR="0">
                        <a:lnSpc>
                          <a:spcPts val="1700"/>
                        </a:lnSpc>
                        <a:spcBef>
                          <a:spcPts val="0"/>
                        </a:spcBef>
                        <a:spcAft>
                          <a:spcPts val="0"/>
                        </a:spcAft>
                      </a:pPr>
                      <a:r>
                        <a:rPr lang="en-US" sz="1100" b="1">
                          <a:solidFill>
                            <a:schemeClr val="tx1"/>
                          </a:solidFill>
                          <a:effectLst/>
                          <a:latin typeface="+mn-lt"/>
                        </a:rPr>
                        <a:t>Hispanics</a:t>
                      </a:r>
                      <a:endParaRPr lang="en-US" sz="1100" b="1">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a:noFill/>
                    </a:lnL>
                    <a:lnR w="12700" cap="flat" cmpd="sng" algn="ctr">
                      <a:solidFill>
                        <a:srgbClr val="FFFFF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marL="0" marR="0">
                        <a:lnSpc>
                          <a:spcPts val="1700"/>
                        </a:lnSpc>
                        <a:spcBef>
                          <a:spcPts val="0"/>
                        </a:spcBef>
                        <a:spcAft>
                          <a:spcPts val="0"/>
                        </a:spcAft>
                      </a:pPr>
                      <a:r>
                        <a:rPr lang="en-US" sz="1100">
                          <a:solidFill>
                            <a:schemeClr val="tx1"/>
                          </a:solidFill>
                          <a:effectLst/>
                          <a:latin typeface="+mn-lt"/>
                        </a:rPr>
                        <a:t>Hispanic or Latino origin</a:t>
                      </a:r>
                      <a:endParaRPr lang="en-US" sz="110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marL="0" marR="0" algn="l">
                        <a:lnSpc>
                          <a:spcPts val="1700"/>
                        </a:lnSpc>
                        <a:spcBef>
                          <a:spcPts val="0"/>
                        </a:spcBef>
                        <a:spcAft>
                          <a:spcPts val="0"/>
                        </a:spcAft>
                      </a:pPr>
                      <a:r>
                        <a:rPr lang="en-US" sz="1100">
                          <a:solidFill>
                            <a:schemeClr val="tx1"/>
                          </a:solidFill>
                          <a:effectLst/>
                          <a:latin typeface="+mn-lt"/>
                          <a:ea typeface="Calibri" panose="020F0502020204030204" pitchFamily="34" charset="0"/>
                          <a:cs typeface="Times New Roman" panose="02020603050405020304" pitchFamily="18" charset="0"/>
                        </a:rPr>
                        <a:t>People of Cuban, Mexican, Puerto Rican, South or Central American, or other Spanish culture or origin regardless of race</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853038549"/>
                  </a:ext>
                </a:extLst>
              </a:tr>
              <a:tr h="420318">
                <a:tc>
                  <a:txBody>
                    <a:bodyPr/>
                    <a:lstStyle/>
                    <a:p>
                      <a:pPr marL="0" marR="0">
                        <a:lnSpc>
                          <a:spcPts val="1700"/>
                        </a:lnSpc>
                        <a:spcBef>
                          <a:spcPts val="0"/>
                        </a:spcBef>
                        <a:spcAft>
                          <a:spcPts val="0"/>
                        </a:spcAft>
                      </a:pPr>
                      <a:r>
                        <a:rPr lang="en-US" sz="1100" b="1">
                          <a:solidFill>
                            <a:schemeClr val="tx1"/>
                          </a:solidFill>
                          <a:effectLst/>
                          <a:latin typeface="+mn-lt"/>
                        </a:rPr>
                        <a:t>API </a:t>
                      </a:r>
                      <a:endParaRPr lang="en-US" sz="1100" b="1">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a:noFill/>
                    </a:lnL>
                    <a:lnR w="12700" cap="flat" cmpd="sng" algn="ctr">
                      <a:solidFill>
                        <a:srgbClr val="FFFFF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marL="0" marR="0">
                        <a:lnSpc>
                          <a:spcPts val="1700"/>
                        </a:lnSpc>
                        <a:spcBef>
                          <a:spcPts val="0"/>
                        </a:spcBef>
                        <a:spcAft>
                          <a:spcPts val="0"/>
                        </a:spcAft>
                      </a:pPr>
                      <a:r>
                        <a:rPr lang="en-US" sz="1100">
                          <a:solidFill>
                            <a:schemeClr val="tx1"/>
                          </a:solidFill>
                          <a:effectLst/>
                          <a:latin typeface="+mn-lt"/>
                        </a:rPr>
                        <a:t>Non-Hispanic Asian and Native Hawaiian and Other Pacific Islander Alone</a:t>
                      </a:r>
                      <a:endParaRPr lang="en-US" sz="110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marL="0" marR="0" algn="l">
                        <a:lnSpc>
                          <a:spcPts val="1700"/>
                        </a:lnSpc>
                        <a:spcBef>
                          <a:spcPts val="0"/>
                        </a:spcBef>
                        <a:spcAft>
                          <a:spcPts val="0"/>
                        </a:spcAft>
                      </a:pPr>
                      <a:r>
                        <a:rPr lang="en-US" sz="1100">
                          <a:solidFill>
                            <a:schemeClr val="tx1"/>
                          </a:solidFill>
                          <a:effectLst/>
                          <a:latin typeface="+mn-lt"/>
                          <a:ea typeface="Calibri" panose="020F0502020204030204" pitchFamily="34" charset="0"/>
                          <a:cs typeface="Times New Roman" panose="02020603050405020304" pitchFamily="18" charset="0"/>
                        </a:rPr>
                        <a:t>A person having origins in any of the peoples of Asia, Hawaii, Guam, Samoa, or other Pacific Islands</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0003"/>
                  </a:ext>
                </a:extLst>
              </a:tr>
              <a:tr h="529271">
                <a:tc>
                  <a:txBody>
                    <a:bodyPr/>
                    <a:lstStyle/>
                    <a:p>
                      <a:pPr marL="0" marR="0">
                        <a:lnSpc>
                          <a:spcPts val="1700"/>
                        </a:lnSpc>
                        <a:spcBef>
                          <a:spcPts val="0"/>
                        </a:spcBef>
                        <a:spcAft>
                          <a:spcPts val="0"/>
                        </a:spcAft>
                      </a:pPr>
                      <a:r>
                        <a:rPr lang="en-US" sz="1100" b="1">
                          <a:solidFill>
                            <a:schemeClr val="tx1"/>
                          </a:solidFill>
                          <a:effectLst/>
                          <a:latin typeface="+mn-lt"/>
                        </a:rPr>
                        <a:t>AIAN</a:t>
                      </a:r>
                      <a:endParaRPr lang="en-US" sz="1100" b="1">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a:noFill/>
                    </a:lnL>
                    <a:lnR w="12700" cap="flat" cmpd="sng" algn="ctr">
                      <a:solidFill>
                        <a:srgbClr val="FFFFF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marL="0" marR="0">
                        <a:lnSpc>
                          <a:spcPts val="1700"/>
                        </a:lnSpc>
                        <a:spcBef>
                          <a:spcPts val="0"/>
                        </a:spcBef>
                        <a:spcAft>
                          <a:spcPts val="0"/>
                        </a:spcAft>
                      </a:pPr>
                      <a:r>
                        <a:rPr lang="en-US" sz="1100">
                          <a:solidFill>
                            <a:schemeClr val="tx1"/>
                          </a:solidFill>
                          <a:effectLst/>
                          <a:latin typeface="+mn-lt"/>
                        </a:rPr>
                        <a:t>Non-Hispanic American Indian and Alaska Native Alone</a:t>
                      </a:r>
                      <a:endParaRPr lang="en-US" sz="110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marL="0" marR="0" algn="l">
                        <a:lnSpc>
                          <a:spcPts val="1700"/>
                        </a:lnSpc>
                        <a:spcBef>
                          <a:spcPts val="0"/>
                        </a:spcBef>
                        <a:spcAft>
                          <a:spcPts val="0"/>
                        </a:spcAft>
                      </a:pPr>
                      <a:r>
                        <a:rPr lang="en-US" sz="1100">
                          <a:solidFill>
                            <a:schemeClr val="tx1"/>
                          </a:solidFill>
                          <a:effectLst/>
                          <a:latin typeface="+mn-lt"/>
                          <a:ea typeface="Calibri" panose="020F0502020204030204" pitchFamily="34" charset="0"/>
                          <a:cs typeface="Times New Roman" panose="02020603050405020304" pitchFamily="18" charset="0"/>
                        </a:rPr>
                        <a:t>A person having origins in any of the original peoples of North and South America (including Central America), and who maintain tribal affiliation or community attachment.</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0004"/>
                  </a:ext>
                </a:extLst>
              </a:tr>
              <a:tr h="280212">
                <a:tc>
                  <a:txBody>
                    <a:bodyPr/>
                    <a:lstStyle/>
                    <a:p>
                      <a:pPr marL="0" marR="0">
                        <a:lnSpc>
                          <a:spcPts val="1700"/>
                        </a:lnSpc>
                        <a:spcBef>
                          <a:spcPts val="0"/>
                        </a:spcBef>
                        <a:spcAft>
                          <a:spcPts val="0"/>
                        </a:spcAft>
                      </a:pPr>
                      <a:r>
                        <a:rPr lang="en-US" sz="1100" b="1">
                          <a:solidFill>
                            <a:schemeClr val="tx1"/>
                          </a:solidFill>
                          <a:effectLst/>
                          <a:latin typeface="+mn-lt"/>
                        </a:rPr>
                        <a:t>2 or more races</a:t>
                      </a:r>
                      <a:endParaRPr lang="en-US" sz="1100" b="1">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a:noFill/>
                    </a:lnL>
                    <a:lnR w="12700" cap="flat" cmpd="sng" algn="ctr">
                      <a:solidFill>
                        <a:srgbClr val="FFFFF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marL="0" marR="0">
                        <a:lnSpc>
                          <a:spcPts val="1700"/>
                        </a:lnSpc>
                        <a:spcBef>
                          <a:spcPts val="0"/>
                        </a:spcBef>
                        <a:spcAft>
                          <a:spcPts val="0"/>
                        </a:spcAft>
                      </a:pPr>
                      <a:r>
                        <a:rPr lang="en-US" sz="1100">
                          <a:solidFill>
                            <a:schemeClr val="tx1"/>
                          </a:solidFill>
                          <a:effectLst/>
                          <a:latin typeface="+mn-lt"/>
                        </a:rPr>
                        <a:t>Non-Hispanic Two or More Races</a:t>
                      </a:r>
                      <a:endParaRPr lang="en-US" sz="110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marL="0" marR="0" algn="l">
                        <a:lnSpc>
                          <a:spcPts val="1700"/>
                        </a:lnSpc>
                        <a:spcBef>
                          <a:spcPts val="0"/>
                        </a:spcBef>
                        <a:spcAft>
                          <a:spcPts val="0"/>
                        </a:spcAft>
                      </a:pPr>
                      <a:r>
                        <a:rPr lang="en-US" sz="1100">
                          <a:solidFill>
                            <a:schemeClr val="tx1"/>
                          </a:solidFill>
                          <a:effectLst/>
                          <a:latin typeface="+mn-lt"/>
                          <a:ea typeface="Calibri" panose="020F0502020204030204" pitchFamily="34" charset="0"/>
                          <a:cs typeface="Times New Roman" panose="02020603050405020304" pitchFamily="18" charset="0"/>
                        </a:rPr>
                        <a:t>All persons who identify with more than one of the above five races</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aphicFrame>
        <p:nvGraphicFramePr>
          <p:cNvPr id="7" name="Table 6">
            <a:extLst>
              <a:ext uri="{FF2B5EF4-FFF2-40B4-BE49-F238E27FC236}">
                <a16:creationId xmlns:a16="http://schemas.microsoft.com/office/drawing/2014/main" id="{0A3737EB-CA4C-C7A7-B3B4-AAF21E421926}"/>
              </a:ext>
            </a:extLst>
          </p:cNvPr>
          <p:cNvGraphicFramePr>
            <a:graphicFrameLocks noGrp="1"/>
          </p:cNvGraphicFramePr>
          <p:nvPr>
            <p:extLst>
              <p:ext uri="{D42A27DB-BD31-4B8C-83A1-F6EECF244321}">
                <p14:modId xmlns:p14="http://schemas.microsoft.com/office/powerpoint/2010/main" val="1019668503"/>
              </p:ext>
            </p:extLst>
          </p:nvPr>
        </p:nvGraphicFramePr>
        <p:xfrm>
          <a:off x="765546" y="1336673"/>
          <a:ext cx="10916817" cy="1507418"/>
        </p:xfrm>
        <a:graphic>
          <a:graphicData uri="http://schemas.openxmlformats.org/drawingml/2006/table">
            <a:tbl>
              <a:tblPr/>
              <a:tblGrid>
                <a:gridCol w="1977654">
                  <a:extLst>
                    <a:ext uri="{9D8B030D-6E8A-4147-A177-3AD203B41FA5}">
                      <a16:colId xmlns:a16="http://schemas.microsoft.com/office/drawing/2014/main" val="20000"/>
                    </a:ext>
                  </a:extLst>
                </a:gridCol>
                <a:gridCol w="8939163">
                  <a:extLst>
                    <a:ext uri="{9D8B030D-6E8A-4147-A177-3AD203B41FA5}">
                      <a16:colId xmlns:a16="http://schemas.microsoft.com/office/drawing/2014/main" val="20002"/>
                    </a:ext>
                  </a:extLst>
                </a:gridCol>
              </a:tblGrid>
              <a:tr h="343271">
                <a:tc>
                  <a:txBody>
                    <a:bodyPr/>
                    <a:lstStyle/>
                    <a:p>
                      <a:pPr marL="53975" marR="0" indent="0" algn="l" defTabSz="914400" rtl="0" eaLnBrk="1" fontAlgn="b" latinLnBrk="0" hangingPunct="1">
                        <a:lnSpc>
                          <a:spcPts val="1700"/>
                        </a:lnSpc>
                        <a:spcBef>
                          <a:spcPts val="0"/>
                        </a:spcBef>
                        <a:spcAft>
                          <a:spcPts val="0"/>
                        </a:spcAft>
                      </a:pPr>
                      <a:r>
                        <a:rPr lang="en-US" sz="1200" b="1" i="0" u="none" strike="noStrike" kern="1200">
                          <a:solidFill>
                            <a:schemeClr val="bg1"/>
                          </a:solidFill>
                          <a:effectLst/>
                          <a:latin typeface="+mn-lt"/>
                          <a:ea typeface="+mn-ea"/>
                          <a:cs typeface="Arial" panose="020B0604020202020204" pitchFamily="34" charset="0"/>
                        </a:rPr>
                        <a:t>Attribute</a:t>
                      </a:r>
                    </a:p>
                  </a:txBody>
                  <a:tcPr marL="68580" marR="68580" marT="0" marB="0" anchor="ctr">
                    <a:lnL>
                      <a:noFill/>
                    </a:lnL>
                    <a:lnR>
                      <a:noFill/>
                    </a:lnR>
                    <a:lnT>
                      <a:noFill/>
                    </a:lnT>
                    <a:lnB w="12700" cap="flat" cmpd="sng" algn="ctr">
                      <a:solidFill>
                        <a:srgbClr val="002856"/>
                      </a:solidFill>
                      <a:prstDash val="solid"/>
                      <a:round/>
                      <a:headEnd type="none" w="med" len="med"/>
                      <a:tailEnd type="none" w="med" len="med"/>
                    </a:lnB>
                    <a:solidFill>
                      <a:schemeClr val="tx2"/>
                    </a:solidFill>
                  </a:tcPr>
                </a:tc>
                <a:tc>
                  <a:txBody>
                    <a:bodyPr/>
                    <a:lstStyle/>
                    <a:p>
                      <a:pPr marL="53975" marR="0" indent="0" algn="l" defTabSz="914400" rtl="0" eaLnBrk="1" fontAlgn="b" latinLnBrk="0" hangingPunct="1">
                        <a:lnSpc>
                          <a:spcPts val="1700"/>
                        </a:lnSpc>
                        <a:spcBef>
                          <a:spcPts val="0"/>
                        </a:spcBef>
                        <a:spcAft>
                          <a:spcPts val="0"/>
                        </a:spcAft>
                      </a:pPr>
                      <a:r>
                        <a:rPr lang="en-US" sz="1200" b="1" i="0" u="none" strike="noStrike" kern="1200">
                          <a:solidFill>
                            <a:schemeClr val="bg1"/>
                          </a:solidFill>
                          <a:effectLst/>
                          <a:latin typeface="+mn-lt"/>
                          <a:ea typeface="+mn-ea"/>
                          <a:cs typeface="Arial" panose="020B0604020202020204" pitchFamily="34" charset="0"/>
                        </a:rPr>
                        <a:t>Definition(s)</a:t>
                      </a:r>
                    </a:p>
                  </a:txBody>
                  <a:tcPr marL="68580" marR="68580" marT="0" marB="0" anchor="ctr">
                    <a:lnL>
                      <a:noFill/>
                    </a:lnL>
                    <a:lnR>
                      <a:noFill/>
                    </a:lnR>
                    <a:lnT>
                      <a:noFill/>
                    </a:lnT>
                    <a:lnB w="12700" cap="flat" cmpd="sng" algn="ctr">
                      <a:solidFill>
                        <a:srgbClr val="002856"/>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280212">
                <a:tc>
                  <a:txBody>
                    <a:bodyPr/>
                    <a:lstStyle/>
                    <a:p>
                      <a:pPr marL="0" marR="0" indent="0" algn="l" defTabSz="914400" rtl="0" eaLnBrk="1" fontAlgn="b" latinLnBrk="0" hangingPunct="1">
                        <a:lnSpc>
                          <a:spcPts val="1700"/>
                        </a:lnSpc>
                        <a:spcBef>
                          <a:spcPts val="0"/>
                        </a:spcBef>
                        <a:spcAft>
                          <a:spcPts val="0"/>
                        </a:spcAft>
                      </a:pPr>
                      <a:r>
                        <a:rPr lang="en-US" sz="1100" b="1" kern="1200">
                          <a:solidFill>
                            <a:schemeClr val="tx1"/>
                          </a:solidFill>
                          <a:effectLst/>
                          <a:latin typeface="+mn-lt"/>
                          <a:ea typeface="+mn-ea"/>
                          <a:cs typeface="+mn-cs"/>
                        </a:rPr>
                        <a:t>Ethnic Diversity </a:t>
                      </a:r>
                    </a:p>
                  </a:txBody>
                  <a:tcPr marL="68580" marR="68580" marT="0" marB="0" anchor="ctr">
                    <a:lnL>
                      <a:noFill/>
                    </a:lnL>
                    <a:lnR w="12700" cap="flat" cmpd="sng" algn="ctr">
                      <a:solidFill>
                        <a:srgbClr val="FFFFFF"/>
                      </a:solidFill>
                      <a:prstDash val="solid"/>
                      <a:round/>
                      <a:headEnd type="none" w="med" len="med"/>
                      <a:tailEnd type="none" w="med" len="med"/>
                    </a:lnR>
                    <a:lnT w="12700" cap="flat" cmpd="sng" algn="ctr">
                      <a:solidFill>
                        <a:srgbClr val="002856"/>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marL="0" marR="0" indent="0" algn="l" defTabSz="914400" rtl="0" eaLnBrk="1" fontAlgn="b" latinLnBrk="0" hangingPunct="1">
                        <a:lnSpc>
                          <a:spcPts val="1700"/>
                        </a:lnSpc>
                        <a:spcBef>
                          <a:spcPts val="0"/>
                        </a:spcBef>
                        <a:spcAft>
                          <a:spcPts val="0"/>
                        </a:spcAft>
                      </a:pPr>
                      <a:r>
                        <a:rPr lang="en-US" sz="1100" kern="1200">
                          <a:solidFill>
                            <a:schemeClr val="tx1"/>
                          </a:solidFill>
                          <a:effectLst/>
                          <a:latin typeface="+mn-lt"/>
                          <a:ea typeface="+mn-ea"/>
                          <a:cs typeface="+mn-cs"/>
                        </a:rPr>
                        <a:t>Ethnic diversity is the estimated number of employed people in the workforce that meet the scope of this project, broken down by ethnic background. This is used to understand how the ethnic breakdown of candidates varies for different roles or locations</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2856"/>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0001"/>
                  </a:ext>
                </a:extLst>
              </a:tr>
              <a:tr h="297431">
                <a:tc>
                  <a:txBody>
                    <a:bodyPr/>
                    <a:lstStyle/>
                    <a:p>
                      <a:pPr marL="0" marR="0" indent="0" algn="l" defTabSz="914400" rtl="0" eaLnBrk="1" fontAlgn="b" latinLnBrk="0" hangingPunct="1">
                        <a:lnSpc>
                          <a:spcPts val="1700"/>
                        </a:lnSpc>
                        <a:spcBef>
                          <a:spcPts val="0"/>
                        </a:spcBef>
                        <a:spcAft>
                          <a:spcPts val="0"/>
                        </a:spcAft>
                      </a:pPr>
                      <a:r>
                        <a:rPr lang="en-US" sz="1100" b="1" kern="1200">
                          <a:solidFill>
                            <a:schemeClr val="tx1"/>
                          </a:solidFill>
                          <a:effectLst/>
                          <a:latin typeface="+mn-lt"/>
                          <a:ea typeface="+mn-ea"/>
                          <a:cs typeface="+mn-cs"/>
                        </a:rPr>
                        <a:t>Gender Diversity </a:t>
                      </a:r>
                    </a:p>
                  </a:txBody>
                  <a:tcPr marL="68580" marR="68580" marT="0" marB="0" anchor="ctr">
                    <a:lnL>
                      <a:noFill/>
                    </a:lnL>
                    <a:lnR w="12700" cap="flat" cmpd="sng" algn="ctr">
                      <a:solidFill>
                        <a:srgbClr val="FFFFF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marL="0" marR="0" algn="l">
                        <a:lnSpc>
                          <a:spcPts val="1700"/>
                        </a:lnSpc>
                        <a:spcBef>
                          <a:spcPts val="0"/>
                        </a:spcBef>
                        <a:spcAft>
                          <a:spcPts val="0"/>
                        </a:spcAft>
                      </a:pPr>
                      <a:r>
                        <a:rPr lang="en-US" sz="1100">
                          <a:solidFill>
                            <a:schemeClr val="tx1"/>
                          </a:solidFill>
                          <a:effectLst/>
                          <a:latin typeface="+mn-lt"/>
                          <a:ea typeface="Calibri" panose="020F0502020204030204" pitchFamily="34" charset="0"/>
                          <a:cs typeface="Times New Roman" panose="02020603050405020304" pitchFamily="18" charset="0"/>
                        </a:rPr>
                        <a:t>Gender diversity is the estimated number of employed people in the workforce that meet the scope of this project, broken down into men and women. This can be used to understand how the proportion of male to female candidates varies for different roles or locations</a:t>
                      </a: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0002"/>
                  </a:ext>
                </a:extLst>
              </a:tr>
              <a:tr h="297431">
                <a:tc>
                  <a:txBody>
                    <a:bodyPr/>
                    <a:lstStyle/>
                    <a:p>
                      <a:pPr marL="0" marR="0" indent="0" algn="l" defTabSz="914400" rtl="0" eaLnBrk="1" fontAlgn="b" latinLnBrk="0" hangingPunct="1">
                        <a:lnSpc>
                          <a:spcPts val="1700"/>
                        </a:lnSpc>
                        <a:spcBef>
                          <a:spcPts val="0"/>
                        </a:spcBef>
                        <a:spcAft>
                          <a:spcPts val="0"/>
                        </a:spcAft>
                      </a:pPr>
                      <a:r>
                        <a:rPr lang="en-US" sz="1100" b="1" kern="1200">
                          <a:solidFill>
                            <a:schemeClr val="tx1"/>
                          </a:solidFill>
                          <a:effectLst/>
                          <a:latin typeface="+mn-lt"/>
                          <a:ea typeface="+mn-ea"/>
                          <a:cs typeface="+mn-cs"/>
                        </a:rPr>
                        <a:t>Talent Supply</a:t>
                      </a:r>
                    </a:p>
                  </a:txBody>
                  <a:tcPr marT="9525" marB="0" anchor="ctr">
                    <a:lnL>
                      <a:noFill/>
                    </a:lnL>
                    <a:lnR w="12700" cap="flat" cmpd="sng" algn="ctr">
                      <a:solidFill>
                        <a:srgbClr val="FFFFF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marL="0" marR="0" indent="0" algn="l" defTabSz="914400" rtl="0" eaLnBrk="1" fontAlgn="b" latinLnBrk="0" hangingPunct="1">
                        <a:lnSpc>
                          <a:spcPts val="1700"/>
                        </a:lnSpc>
                        <a:spcBef>
                          <a:spcPts val="0"/>
                        </a:spcBef>
                        <a:spcAft>
                          <a:spcPts val="0"/>
                        </a:spcAft>
                        <a:buFont typeface="Arial" panose="020B0604020202020204" pitchFamily="34" charset="0"/>
                        <a:buNone/>
                      </a:pPr>
                      <a:r>
                        <a:rPr lang="en-US" sz="1100" b="0" kern="1200">
                          <a:solidFill>
                            <a:schemeClr val="tx1"/>
                          </a:solidFill>
                          <a:effectLst/>
                          <a:latin typeface="+mn-lt"/>
                          <a:ea typeface="+mn-ea"/>
                          <a:cs typeface="+mn-cs"/>
                        </a:rPr>
                        <a:t>Talent supply is the total number of professionals who are employed in a given role/function.</a:t>
                      </a:r>
                    </a:p>
                  </a:txBody>
                  <a:tcPr marT="91440" marB="914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14677587"/>
                  </a:ext>
                </a:extLst>
              </a:tr>
            </a:tbl>
          </a:graphicData>
        </a:graphic>
      </p:graphicFrame>
    </p:spTree>
    <p:extLst>
      <p:ext uri="{BB962C8B-B14F-4D97-AF65-F5344CB8AC3E}">
        <p14:creationId xmlns:p14="http://schemas.microsoft.com/office/powerpoint/2010/main" val="28605241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C5E96A-ADCC-7336-7194-1CEF864BD905}"/>
              </a:ext>
            </a:extLst>
          </p:cNvPr>
          <p:cNvSpPr>
            <a:spLocks noGrp="1"/>
          </p:cNvSpPr>
          <p:nvPr>
            <p:ph type="body" sz="quarter" idx="11"/>
          </p:nvPr>
        </p:nvSpPr>
        <p:spPr/>
        <p:txBody>
          <a:bodyPr/>
          <a:lstStyle/>
          <a:p>
            <a:r>
              <a:rPr lang="en-US">
                <a:latin typeface="+mj-lt"/>
              </a:rPr>
              <a:t>Notes and Assumptions 			       (1/2)</a:t>
            </a:r>
          </a:p>
        </p:txBody>
      </p:sp>
      <p:sp>
        <p:nvSpPr>
          <p:cNvPr id="3" name="Slide Number Placeholder 2">
            <a:extLst>
              <a:ext uri="{FF2B5EF4-FFF2-40B4-BE49-F238E27FC236}">
                <a16:creationId xmlns:a16="http://schemas.microsoft.com/office/drawing/2014/main" id="{2622BD3B-3F2E-8A84-202C-B89F1264CAB7}"/>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4F46690-C25B-4348-B0C0-019C781764AB}" type="slidenum">
              <a:rPr kumimoji="0" lang="en-US" sz="8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62</a:t>
            </a:fld>
            <a:endParaRPr kumimoji="0" lang="en-US" sz="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TextBox 3">
            <a:extLst>
              <a:ext uri="{FF2B5EF4-FFF2-40B4-BE49-F238E27FC236}">
                <a16:creationId xmlns:a16="http://schemas.microsoft.com/office/drawing/2014/main" id="{A2BC58EE-20AC-4011-CD18-493E7F302793}"/>
              </a:ext>
            </a:extLst>
          </p:cNvPr>
          <p:cNvSpPr txBox="1"/>
          <p:nvPr/>
        </p:nvSpPr>
        <p:spPr>
          <a:xfrm>
            <a:off x="771525" y="860494"/>
            <a:ext cx="10963275" cy="544764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cs typeface="Arial" panose="020B0604020202020204" pitchFamily="34" charset="0"/>
              </a:rPr>
              <a:t>Talent Supply:</a:t>
            </a:r>
            <a:endParaRPr kumimoji="0" lang="en-US" sz="1200" b="0" i="0" u="none" strike="noStrike" kern="1200" cap="none" spc="0" normalizeH="0" baseline="0" noProof="0">
              <a:ln>
                <a:noFill/>
              </a:ln>
              <a:solidFill>
                <a:srgbClr val="000000"/>
              </a:solidFill>
              <a:effectLst/>
              <a:uLnTx/>
              <a:uFillTx/>
              <a:cs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rPr>
              <a:t>  Talent supply is as of Q</a:t>
            </a:r>
            <a:r>
              <a:rPr lang="en-US" sz="1200">
                <a:solidFill>
                  <a:srgbClr val="000000"/>
                </a:solidFill>
              </a:rPr>
              <a:t>3</a:t>
            </a:r>
            <a:r>
              <a:rPr kumimoji="0" lang="en-US" sz="1200" b="0" i="0" u="none" strike="noStrike" kern="1200" cap="none" spc="0" normalizeH="0" baseline="0" noProof="0">
                <a:ln>
                  <a:noFill/>
                </a:ln>
                <a:solidFill>
                  <a:srgbClr val="000000"/>
                </a:solidFill>
                <a:effectLst/>
                <a:uLnTx/>
                <a:uFillTx/>
              </a:rPr>
              <a:t> 2024 and has been rounded off to nearest multiples of 10. </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rPr>
              <a:t>  Confidence level for the data is </a:t>
            </a:r>
            <a:r>
              <a:rPr lang="en-US" sz="1200">
                <a:solidFill>
                  <a:srgbClr val="000000"/>
                </a:solidFill>
              </a:rPr>
              <a:t>80</a:t>
            </a:r>
            <a:r>
              <a:rPr kumimoji="0" lang="en-US" sz="1200" b="0" i="0" u="none" strike="noStrike" kern="1200" cap="none" spc="0" normalizeH="0" baseline="0" noProof="0">
                <a:ln>
                  <a:noFill/>
                </a:ln>
                <a:solidFill>
                  <a:srgbClr val="000000"/>
                </a:solidFill>
                <a:effectLst/>
                <a:uLnTx/>
                <a:uFillTx/>
              </a:rPr>
              <a:t>%-</a:t>
            </a:r>
            <a:r>
              <a:rPr lang="en-US" sz="1200">
                <a:solidFill>
                  <a:srgbClr val="000000"/>
                </a:solidFill>
              </a:rPr>
              <a:t>85</a:t>
            </a:r>
            <a:r>
              <a:rPr kumimoji="0" lang="en-US" sz="1200" b="0" i="0" u="none" strike="noStrike" kern="1200" cap="none" spc="0" normalizeH="0" baseline="0" noProof="0">
                <a:ln>
                  <a:noFill/>
                </a:ln>
                <a:solidFill>
                  <a:srgbClr val="000000"/>
                </a:solidFill>
                <a:effectLst/>
                <a:uLnTx/>
                <a:uFillTx/>
              </a:rPr>
              <a:t>% </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cs typeface="Arial" panose="020B0604020202020204" pitchFamily="34" charset="0"/>
              </a:rPr>
              <a:t>Talent Demand:</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00" b="0" i="0" u="none" strike="noStrike" kern="1200" cap="none" spc="0" normalizeH="0" baseline="0" noProof="0">
                <a:ln>
                  <a:noFill/>
                </a:ln>
                <a:solidFill>
                  <a:srgbClr val="000000"/>
                </a:solidFill>
                <a:effectLst/>
                <a:uLnTx/>
                <a:uFillTx/>
                <a:cs typeface="Times New Roman" panose="02020603050405020304" pitchFamily="18" charset="0"/>
              </a:rPr>
              <a:t>Talent Demand is the number of jobs posted between October 2023 to September 2024 and has been rounded off to the nearest multiple of 5.</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00" b="0" i="0" u="none" strike="noStrike" kern="1200" cap="none" spc="0" normalizeH="0" baseline="0" noProof="0">
                <a:ln>
                  <a:noFill/>
                </a:ln>
                <a:solidFill>
                  <a:srgbClr val="000000"/>
                </a:solidFill>
                <a:effectLst/>
                <a:uLnTx/>
                <a:uFillTx/>
                <a:cs typeface="Times New Roman" panose="02020603050405020304" pitchFamily="18" charset="0"/>
              </a:rPr>
              <a:t>Supply-Demand Ratio is calculated as Talent Supply divided by Talent Demand and indicates the number of professionals available per job posting</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200" b="0" i="0" u="none" strike="noStrike" kern="1200" cap="none" spc="0" normalizeH="0" baseline="0" noProof="0">
                <a:ln>
                  <a:noFill/>
                </a:ln>
                <a:solidFill>
                  <a:srgbClr val="000000"/>
                </a:solidFill>
                <a:effectLst/>
                <a:uLnTx/>
                <a:uFillTx/>
                <a:cs typeface="Times New Roman" panose="02020603050405020304" pitchFamily="18" charset="0"/>
              </a:rPr>
              <a:t>Confidence level for the data is </a:t>
            </a:r>
            <a:r>
              <a:rPr lang="en-US" altLang="en-US" sz="1200">
                <a:solidFill>
                  <a:srgbClr val="000000"/>
                </a:solidFill>
                <a:cs typeface="Times New Roman" panose="02020603050405020304" pitchFamily="18" charset="0"/>
              </a:rPr>
              <a:t>80</a:t>
            </a:r>
            <a:r>
              <a:rPr kumimoji="0" lang="en-US" altLang="en-US" sz="1200" b="0" i="0" u="none" strike="noStrike" kern="1200" cap="none" spc="0" normalizeH="0" baseline="0" noProof="0">
                <a:ln>
                  <a:noFill/>
                </a:ln>
                <a:solidFill>
                  <a:srgbClr val="000000"/>
                </a:solidFill>
                <a:effectLst/>
                <a:uLnTx/>
                <a:uFillTx/>
                <a:cs typeface="Times New Roman" panose="02020603050405020304" pitchFamily="18" charset="0"/>
              </a:rPr>
              <a:t>%-85%</a:t>
            </a:r>
          </a:p>
          <a:p>
            <a:pPr marR="0" lvl="0" algn="l" defTabSz="914400" rtl="0" eaLnBrk="0" fontAlgn="base" latinLnBrk="0" hangingPunct="0">
              <a:lnSpc>
                <a:spcPct val="100000"/>
              </a:lnSpc>
              <a:spcBef>
                <a:spcPct val="0"/>
              </a:spcBef>
              <a:spcAft>
                <a:spcPct val="0"/>
              </a:spcAft>
              <a:buClrTx/>
              <a:buSzTx/>
              <a:tabLst/>
              <a:defRPr/>
            </a:pPr>
            <a:endParaRPr lang="en-US" sz="120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ea typeface="+mn-ea"/>
                <a:cs typeface="Arial" panose="020B0604020202020204" pitchFamily="34" charset="0"/>
              </a:rPr>
              <a:t>Supply-demand ratio: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rgbClr val="000000"/>
                </a:solidFill>
                <a:cs typeface="Times New Roman" panose="02020603050405020304" pitchFamily="18" charset="0"/>
              </a:rPr>
              <a:t>Supply-demand ratio indicates the number of professionals available per job posting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rgbClr val="000000"/>
                </a:solidFill>
                <a:cs typeface="Times New Roman" panose="02020603050405020304" pitchFamily="18" charset="0"/>
              </a:rPr>
              <a:t>It is calculated as talent supply divided by talent demand and is represented as a whole number. A location with a higher supply-demand ratio is more favorable than a location with a lesser supply-demand ratio. The ratio is classified into five categories as given below:</a:t>
            </a:r>
          </a:p>
          <a:p>
            <a:pPr marR="0" lvl="0" algn="l" defTabSz="914400" rtl="0" eaLnBrk="0" fontAlgn="base" latinLnBrk="0" hangingPunct="0">
              <a:lnSpc>
                <a:spcPct val="100000"/>
              </a:lnSpc>
              <a:spcBef>
                <a:spcPct val="0"/>
              </a:spcBef>
              <a:spcAft>
                <a:spcPct val="0"/>
              </a:spcAft>
              <a:buClrTx/>
              <a:buSzTx/>
              <a:tabLst/>
              <a:defRPr/>
            </a:pPr>
            <a:endParaRPr lang="en-US" sz="1200">
              <a:solidFill>
                <a:srgbClr val="000000"/>
              </a:solidFill>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tabLst/>
              <a:defRPr/>
            </a:pPr>
            <a:endParaRPr kumimoji="0" lang="en-US" sz="1200" b="0" i="0" u="none" strike="noStrike" kern="1200" cap="none" spc="0" normalizeH="0" baseline="0" noProof="0">
              <a:ln>
                <a:noFill/>
              </a:ln>
              <a:solidFill>
                <a:srgbClr val="000000"/>
              </a:solidFill>
              <a:effectLst/>
              <a:uLnTx/>
              <a:uFillTx/>
            </a:endParaRPr>
          </a:p>
          <a:p>
            <a:pPr marR="0" lvl="0" algn="l" defTabSz="914400" rtl="0" eaLnBrk="0" fontAlgn="base" latinLnBrk="0" hangingPunct="0">
              <a:lnSpc>
                <a:spcPct val="100000"/>
              </a:lnSpc>
              <a:spcBef>
                <a:spcPct val="0"/>
              </a:spcBef>
              <a:spcAft>
                <a:spcPct val="0"/>
              </a:spcAft>
              <a:buClrTx/>
              <a:buSzTx/>
              <a:tabLst/>
              <a:defRPr/>
            </a:pPr>
            <a:endParaRPr kumimoji="0" lang="en-US" sz="1200" b="0" i="0" u="none" strike="noStrike" kern="1200" cap="none" spc="0" normalizeH="0" baseline="0" noProof="0">
              <a:ln>
                <a:noFill/>
              </a:ln>
              <a:solidFill>
                <a:srgbClr val="000000"/>
              </a:solidFill>
              <a:effectLst/>
              <a:uLnTx/>
              <a:uFillTx/>
            </a:endParaRPr>
          </a:p>
          <a:p>
            <a:pPr marR="0" lvl="0" algn="l" defTabSz="914400" rtl="0" eaLnBrk="0" fontAlgn="base" latinLnBrk="0" hangingPunct="0">
              <a:lnSpc>
                <a:spcPct val="100000"/>
              </a:lnSpc>
              <a:spcBef>
                <a:spcPct val="0"/>
              </a:spcBef>
              <a:spcAft>
                <a:spcPct val="0"/>
              </a:spcAft>
              <a:buClrTx/>
              <a:buSzTx/>
              <a:tabLst/>
              <a:defRPr/>
            </a:pPr>
            <a:endParaRPr kumimoji="0" lang="en-US" sz="1200" b="0" i="0" u="none" strike="noStrike" kern="1200" cap="none" spc="0" normalizeH="0" baseline="0" noProof="0">
              <a:ln>
                <a:noFill/>
              </a:ln>
              <a:solidFill>
                <a:srgbClr val="000000"/>
              </a:solidFill>
              <a:effectLst/>
              <a:uLnTx/>
              <a:uFillTx/>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rgbClr val="000000"/>
                </a:solidFill>
              </a:rPr>
              <a:t>Peer Analysis: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rPr>
              <a:t>List of peer companies is non-exhaustive.</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rPr>
              <a:t>Peer companies housing relevant talent is as of Q3 2024. Companies are arranged in alphabetical order.</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rPr>
              <a:t>Peer companies posting jobs for relevant talent is based on the number of job postings in the past year (October 2023 to September 2024). Companies are arranged in the descending order of job postings.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0000"/>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rgbClr val="000000"/>
                </a:solidFill>
              </a:rPr>
              <a:t>Salary Analysis: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ea typeface="+mn-ea"/>
                <a:cs typeface="+mn-cs"/>
                <a:sym typeface="Arial"/>
              </a:rPr>
              <a:t>Base salary represents the fixed components of total salary, and it excludes variable costs such as bonuses, stock options, or other benefits.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ea typeface="+mn-ea"/>
                <a:cs typeface="+mn-cs"/>
                <a:sym typeface="Arial"/>
              </a:rPr>
              <a:t>Base salary is as of </a:t>
            </a:r>
            <a:r>
              <a:rPr lang="en-US" sz="1200">
                <a:sym typeface="Arial"/>
              </a:rPr>
              <a:t>Q4 </a:t>
            </a:r>
            <a:r>
              <a:rPr kumimoji="0" lang="en-US" sz="1200" b="0" i="0" u="none" strike="noStrike" kern="1200" cap="none" spc="0" normalizeH="0" baseline="0" noProof="0">
                <a:ln>
                  <a:noFill/>
                </a:ln>
                <a:effectLst/>
                <a:uLnTx/>
                <a:uFillTx/>
                <a:ea typeface="+mn-ea"/>
                <a:cs typeface="+mn-cs"/>
                <a:sym typeface="Arial"/>
              </a:rPr>
              <a:t>2024 and has been rounded off to the nearest multiple of 5</a:t>
            </a:r>
            <a:r>
              <a:rPr kumimoji="0" lang="en-US" sz="1200" b="0" i="0" u="none" strike="noStrike" kern="1200" cap="none" spc="0" normalizeH="0" baseline="0" noProof="0">
                <a:ln>
                  <a:noFill/>
                </a:ln>
                <a:effectLst/>
                <a:uLnTx/>
                <a:uFillTx/>
                <a:ea typeface="+mn-ea"/>
                <a:cs typeface="+mn-cs"/>
              </a:rPr>
              <a:t>0</a:t>
            </a:r>
            <a:r>
              <a:rPr kumimoji="0" lang="en-US" sz="1200" b="0" i="0" u="none" strike="noStrike" kern="1200" cap="none" spc="0" normalizeH="0" baseline="0" noProof="0">
                <a:ln>
                  <a:noFill/>
                </a:ln>
                <a:effectLst/>
                <a:uLnTx/>
                <a:uFillTx/>
                <a:ea typeface="+mn-ea"/>
                <a:cs typeface="+mn-cs"/>
                <a:sym typeface="Arial"/>
              </a:rPr>
              <a:t>. </a:t>
            </a:r>
            <a:r>
              <a:rPr lang="en-US" sz="1200" kern="0">
                <a:solidFill>
                  <a:srgbClr val="000000"/>
                </a:solidFill>
                <a:latin typeface="+mn-lt"/>
                <a:ea typeface="+mn-ea"/>
              </a:rPr>
              <a:t>The confidence level of data is between 90%-95%. </a:t>
            </a:r>
            <a:endParaRPr lang="en-US" sz="1200" b="1">
              <a:cs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200" b="1" i="0" u="none" strike="noStrike" kern="1200" cap="none" spc="0" normalizeH="0" baseline="0" noProof="0">
              <a:ln>
                <a:noFill/>
              </a:ln>
              <a:solidFill>
                <a:srgbClr val="000000"/>
              </a:solidFill>
              <a:effectLst/>
              <a:uLnTx/>
              <a:uFillTx/>
              <a:cs typeface="Times New Roman" panose="02020603050405020304" pitchFamily="18" charset="0"/>
            </a:endParaRPr>
          </a:p>
        </p:txBody>
      </p:sp>
      <p:pic>
        <p:nvPicPr>
          <p:cNvPr id="5" name="Picture 4">
            <a:extLst>
              <a:ext uri="{FF2B5EF4-FFF2-40B4-BE49-F238E27FC236}">
                <a16:creationId xmlns:a16="http://schemas.microsoft.com/office/drawing/2014/main" id="{C4FA3AB0-0524-D51D-C1B6-9551D54999C4}"/>
              </a:ext>
            </a:extLst>
          </p:cNvPr>
          <p:cNvPicPr>
            <a:picLocks noChangeAspect="1"/>
          </p:cNvPicPr>
          <p:nvPr/>
        </p:nvPicPr>
        <p:blipFill>
          <a:blip r:embed="rId2"/>
          <a:stretch>
            <a:fillRect/>
          </a:stretch>
        </p:blipFill>
        <p:spPr>
          <a:xfrm>
            <a:off x="964071" y="3674568"/>
            <a:ext cx="6005080" cy="536494"/>
          </a:xfrm>
          <a:prstGeom prst="rect">
            <a:avLst/>
          </a:prstGeom>
        </p:spPr>
      </p:pic>
    </p:spTree>
    <p:extLst>
      <p:ext uri="{BB962C8B-B14F-4D97-AF65-F5344CB8AC3E}">
        <p14:creationId xmlns:p14="http://schemas.microsoft.com/office/powerpoint/2010/main" val="18137611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C5E96A-ADCC-7336-7194-1CEF864BD905}"/>
              </a:ext>
            </a:extLst>
          </p:cNvPr>
          <p:cNvSpPr>
            <a:spLocks noGrp="1"/>
          </p:cNvSpPr>
          <p:nvPr>
            <p:ph type="body" sz="quarter" idx="11"/>
          </p:nvPr>
        </p:nvSpPr>
        <p:spPr/>
        <p:txBody>
          <a:bodyPr/>
          <a:lstStyle/>
          <a:p>
            <a:r>
              <a:rPr lang="en-US">
                <a:latin typeface="+mj-lt"/>
              </a:rPr>
              <a:t>Notes and Assumptions 			       (2/2)</a:t>
            </a:r>
          </a:p>
        </p:txBody>
      </p:sp>
      <p:sp>
        <p:nvSpPr>
          <p:cNvPr id="3" name="Slide Number Placeholder 2">
            <a:extLst>
              <a:ext uri="{FF2B5EF4-FFF2-40B4-BE49-F238E27FC236}">
                <a16:creationId xmlns:a16="http://schemas.microsoft.com/office/drawing/2014/main" id="{2622BD3B-3F2E-8A84-202C-B89F1264CAB7}"/>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4F46690-C25B-4348-B0C0-019C781764AB}" type="slidenum">
              <a:rPr kumimoji="0" lang="en-US" sz="8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63</a:t>
            </a:fld>
            <a:endParaRPr kumimoji="0" lang="en-US" sz="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TextBox 3">
            <a:extLst>
              <a:ext uri="{FF2B5EF4-FFF2-40B4-BE49-F238E27FC236}">
                <a16:creationId xmlns:a16="http://schemas.microsoft.com/office/drawing/2014/main" id="{A2BC58EE-20AC-4011-CD18-493E7F302793}"/>
              </a:ext>
            </a:extLst>
          </p:cNvPr>
          <p:cNvSpPr txBox="1"/>
          <p:nvPr/>
        </p:nvSpPr>
        <p:spPr>
          <a:xfrm>
            <a:off x="771525" y="1077922"/>
            <a:ext cx="11271086" cy="4488408"/>
          </a:xfrm>
          <a:prstGeom prst="rect">
            <a:avLst/>
          </a:prstGeom>
          <a:noFill/>
        </p:spPr>
        <p:txBody>
          <a:bodyPr wrap="square" lIns="91440" tIns="45720" rIns="91440" bIns="45720" rtlCol="0" anchor="t">
            <a:spAutoFit/>
          </a:body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mn-lt"/>
                <a:ea typeface="+mn-ea"/>
                <a:cs typeface="+mn-cs"/>
              </a:rPr>
              <a:t>Top Skills:</a:t>
            </a:r>
          </a:p>
          <a:p>
            <a:pPr marL="171450" marR="0" lvl="0" indent="-171450"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tx1"/>
                </a:solidFill>
                <a:effectLst/>
                <a:uLnTx/>
                <a:uFillTx/>
                <a:latin typeface="+mn-lt"/>
                <a:ea typeface="+mn-ea"/>
                <a:cs typeface="+mn-cs"/>
              </a:rPr>
              <a:t>The top skills have been identified and arranged based on the decreasing volume of job postings for the focus job functions in the focus locations between Q4 2022 and Q3 2024</a:t>
            </a:r>
          </a:p>
          <a:p>
            <a:pPr marL="171450" indent="-171450" defTabSz="457200">
              <a:spcBef>
                <a:spcPts val="100"/>
              </a:spcBef>
              <a:buFont typeface="Arial" panose="020B0604020202020204" pitchFamily="34" charset="0"/>
              <a:buChar char="•"/>
              <a:defRPr/>
            </a:pPr>
            <a:r>
              <a:rPr kumimoji="0" lang="en-US" sz="1200" b="0" i="0" u="none" strike="noStrike" kern="1200" cap="none" spc="0" normalizeH="0" baseline="0" noProof="0">
                <a:ln>
                  <a:noFill/>
                </a:ln>
                <a:solidFill>
                  <a:schemeClr val="tx1"/>
                </a:solidFill>
                <a:effectLst/>
                <a:uLnTx/>
                <a:uFillTx/>
                <a:latin typeface="+mn-lt"/>
                <a:ea typeface="+mn-ea"/>
                <a:cs typeface="+mn-cs"/>
              </a:rPr>
              <a:t>Confidence level for the skills data is between 70% and 75%</a:t>
            </a:r>
          </a:p>
          <a:p>
            <a:pPr marR="0" lvl="0" algn="l" defTabSz="457200" rtl="0" eaLnBrk="1" fontAlgn="auto" latinLnBrk="0" hangingPunct="1">
              <a:lnSpc>
                <a:spcPct val="100000"/>
              </a:lnSpc>
              <a:spcBef>
                <a:spcPts val="100"/>
              </a:spcBef>
              <a:spcAft>
                <a:spcPts val="0"/>
              </a:spcAft>
              <a:buClrTx/>
              <a:buSzTx/>
              <a:tabLst/>
              <a:defRPr/>
            </a:pPr>
            <a:endParaRPr lang="en-US" sz="1200"/>
          </a:p>
          <a:p>
            <a:pPr marR="0" lvl="0" algn="l" defTabSz="457200" rtl="0" eaLnBrk="1" fontAlgn="auto" latinLnBrk="0" hangingPunct="1">
              <a:lnSpc>
                <a:spcPct val="100000"/>
              </a:lnSpc>
              <a:spcBef>
                <a:spcPts val="100"/>
              </a:spcBef>
              <a:spcAft>
                <a:spcPts val="0"/>
              </a:spcAft>
              <a:buClrTx/>
              <a:buSzTx/>
              <a:tabLst/>
              <a:defRPr/>
            </a:pPr>
            <a:r>
              <a:rPr kumimoji="0" lang="en-US" sz="1200" b="1" i="0" u="none" strike="noStrike" kern="1200" cap="none" spc="0" normalizeH="0" baseline="0" noProof="0">
                <a:ln>
                  <a:noFill/>
                </a:ln>
                <a:solidFill>
                  <a:schemeClr val="tx1"/>
                </a:solidFill>
                <a:effectLst/>
                <a:uLnTx/>
                <a:uFillTx/>
                <a:latin typeface="+mn-lt"/>
                <a:ea typeface="+mn-ea"/>
                <a:cs typeface="+mn-cs"/>
              </a:rPr>
              <a:t>Top Titles:</a:t>
            </a:r>
          </a:p>
          <a:p>
            <a:pPr marL="171450" marR="0" lvl="0" indent="-171450" algn="l" defTabSz="4572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tx1"/>
                </a:solidFill>
                <a:effectLst/>
                <a:uLnTx/>
                <a:uFillTx/>
                <a:latin typeface="+mn-lt"/>
                <a:ea typeface="+mn-ea"/>
                <a:cs typeface="+mn-cs"/>
              </a:rPr>
              <a:t>The top </a:t>
            </a:r>
            <a:r>
              <a:rPr lang="en-US" sz="1200">
                <a:solidFill>
                  <a:schemeClr val="tx1"/>
                </a:solidFill>
                <a:latin typeface="+mn-lt"/>
                <a:ea typeface="+mn-ea"/>
              </a:rPr>
              <a:t>titles</a:t>
            </a:r>
            <a:r>
              <a:rPr kumimoji="0" lang="en-US" sz="1200" b="0" i="0" u="none" strike="noStrike" kern="1200" cap="none" spc="0" normalizeH="0" baseline="0" noProof="0">
                <a:ln>
                  <a:noFill/>
                </a:ln>
                <a:solidFill>
                  <a:schemeClr val="tx1"/>
                </a:solidFill>
                <a:effectLst/>
                <a:uLnTx/>
                <a:uFillTx/>
                <a:latin typeface="+mn-lt"/>
                <a:ea typeface="+mn-ea"/>
                <a:cs typeface="+mn-cs"/>
              </a:rPr>
              <a:t> have been identified and arranged based on the decreasing volume of job postings for the focus job functions in the focus locations between Q4 2022 and Q3 2024</a:t>
            </a:r>
          </a:p>
          <a:p>
            <a:pPr marL="171450" indent="-171450" defTabSz="457200">
              <a:spcBef>
                <a:spcPts val="100"/>
              </a:spcBef>
              <a:buFont typeface="Arial" panose="020B0604020202020204" pitchFamily="34" charset="0"/>
              <a:buChar char="•"/>
              <a:defRPr/>
            </a:pPr>
            <a:r>
              <a:rPr kumimoji="0" lang="en-US" sz="1200" b="0" i="0" u="none" strike="noStrike" kern="1200" cap="none" spc="0" normalizeH="0" baseline="0" noProof="0">
                <a:ln>
                  <a:noFill/>
                </a:ln>
                <a:solidFill>
                  <a:schemeClr val="tx1"/>
                </a:solidFill>
                <a:effectLst/>
                <a:uLnTx/>
                <a:uFillTx/>
                <a:latin typeface="+mn-lt"/>
                <a:ea typeface="+mn-ea"/>
                <a:cs typeface="+mn-cs"/>
              </a:rPr>
              <a:t>Confidence level for the </a:t>
            </a:r>
            <a:r>
              <a:rPr lang="en-US" sz="1200">
                <a:solidFill>
                  <a:schemeClr val="tx1"/>
                </a:solidFill>
                <a:latin typeface="+mn-lt"/>
                <a:ea typeface="+mn-ea"/>
              </a:rPr>
              <a:t>titles</a:t>
            </a:r>
            <a:r>
              <a:rPr kumimoji="0" lang="en-US" sz="1200" b="0" i="0" u="none" strike="noStrike" kern="1200" cap="none" spc="0" normalizeH="0" baseline="0" noProof="0">
                <a:ln>
                  <a:noFill/>
                </a:ln>
                <a:solidFill>
                  <a:schemeClr val="tx1"/>
                </a:solidFill>
                <a:effectLst/>
                <a:uLnTx/>
                <a:uFillTx/>
                <a:latin typeface="+mn-lt"/>
                <a:ea typeface="+mn-ea"/>
                <a:cs typeface="+mn-cs"/>
              </a:rPr>
              <a:t> data is between 70% and 75%</a:t>
            </a:r>
          </a:p>
          <a:p>
            <a:pPr algn="l" rtl="0" fontAlgn="base">
              <a:lnSpc>
                <a:spcPts val="1650"/>
              </a:lnSpc>
              <a:buNone/>
            </a:pPr>
            <a:r>
              <a:rPr lang="en-US" sz="1200" b="1" i="0" u="none" strike="noStrike">
                <a:solidFill>
                  <a:srgbClr val="000000"/>
                </a:solidFill>
                <a:effectLst/>
                <a:latin typeface="Inter" panose="02000503000000020004" pitchFamily="2" charset="0"/>
              </a:rPr>
              <a:t> </a:t>
            </a:r>
          </a:p>
          <a:p>
            <a:pPr algn="l" rtl="0" fontAlgn="base">
              <a:lnSpc>
                <a:spcPts val="1650"/>
              </a:lnSpc>
              <a:buNone/>
            </a:pPr>
            <a:r>
              <a:rPr lang="en-US" sz="1200" b="1" i="0" u="none" strike="noStrike">
                <a:solidFill>
                  <a:srgbClr val="000000"/>
                </a:solidFill>
                <a:effectLst/>
                <a:latin typeface="Inter" panose="02000503000000020004" pitchFamily="2" charset="0"/>
              </a:rPr>
              <a:t>Gender and Ethnic Diversity:</a:t>
            </a:r>
            <a:r>
              <a:rPr lang="en-US" sz="1200" b="0" i="0">
                <a:solidFill>
                  <a:srgbClr val="000000"/>
                </a:solidFill>
                <a:effectLst/>
                <a:latin typeface="Inter" panose="02000503000000020004" pitchFamily="2" charset="0"/>
              </a:rPr>
              <a:t>​</a:t>
            </a:r>
            <a:endParaRPr lang="en-US" sz="1200" b="0" i="0">
              <a:solidFill>
                <a:srgbClr val="000000"/>
              </a:solidFill>
              <a:effectLst/>
              <a:latin typeface="Arial" panose="020B0604020202020204" pitchFamily="34" charset="0"/>
            </a:endParaRPr>
          </a:p>
          <a:p>
            <a:pPr fontAlgn="base">
              <a:lnSpc>
                <a:spcPts val="1050"/>
              </a:lnSpc>
              <a:buFont typeface="Arial" panose="020B0604020202020204" pitchFamily="34" charset="0"/>
              <a:buChar char="•"/>
            </a:pPr>
            <a:r>
              <a:rPr lang="en-US" sz="1200" b="0" i="0">
                <a:solidFill>
                  <a:srgbClr val="000000"/>
                </a:solidFill>
                <a:effectLst/>
                <a:latin typeface="Inter" panose="02000503000000020004" pitchFamily="2" charset="0"/>
              </a:rPr>
              <a:t>​  </a:t>
            </a:r>
            <a:r>
              <a:rPr lang="en-US" sz="1200"/>
              <a:t>Diversity (both gender and ethic) is as of Q4 2022.​ Confidence level for diversity (Gender and Ethnic) is 80%, with an error rate of ± 1% to 2%​</a:t>
            </a:r>
          </a:p>
          <a:p>
            <a:pPr fontAlgn="base">
              <a:lnSpc>
                <a:spcPts val="1050"/>
              </a:lnSpc>
              <a:buFont typeface="Arial" panose="020B0604020202020204" pitchFamily="34" charset="0"/>
              <a:buChar char="•"/>
            </a:pPr>
            <a:r>
              <a:rPr lang="en-US" sz="1200"/>
              <a:t> “POC” or People of Color is the combined proportion of African-Americans, Asians, Hispanics, and Others. “Others” includes American Indian or Alaskan   native, Native Hawaiian or Pacific Islander, and those whose race is unknown. ​</a:t>
            </a:r>
          </a:p>
          <a:p>
            <a:pPr algn="l" rtl="0" fontAlgn="base">
              <a:lnSpc>
                <a:spcPts val="1050"/>
              </a:lnSpc>
              <a:buFont typeface="Arial" panose="020B0604020202020204" pitchFamily="34" charset="0"/>
              <a:buChar char="•"/>
            </a:pPr>
            <a:endParaRPr lang="en-US" sz="1200" b="0" i="0">
              <a:solidFill>
                <a:srgbClr val="000000"/>
              </a:solidFill>
              <a:effectLst/>
              <a:latin typeface="Arial" panose="020B0604020202020204" pitchFamily="34" charset="0"/>
            </a:endParaRPr>
          </a:p>
          <a:p>
            <a:pPr defTabSz="457200">
              <a:spcBef>
                <a:spcPts val="100"/>
              </a:spcBef>
              <a:defRPr/>
            </a:pPr>
            <a:endParaRPr kumimoji="0" lang="en-US" sz="1200" b="0" i="0" u="none" strike="noStrike" kern="1200" cap="none" spc="0" normalizeH="0" baseline="0" noProof="0">
              <a:ln>
                <a:noFill/>
              </a:ln>
              <a:solidFill>
                <a:schemeClr val="tx1"/>
              </a:solidFill>
              <a:effectLst/>
              <a:uLnTx/>
              <a:uFillTx/>
              <a:latin typeface="+mn-lt"/>
              <a:ea typeface="+mn-ea"/>
              <a:cs typeface="+mn-cs"/>
            </a:endParaRPr>
          </a:p>
          <a:p>
            <a:pPr defTabSz="457200">
              <a:spcBef>
                <a:spcPts val="100"/>
              </a:spcBef>
              <a:defRPr/>
            </a:pPr>
            <a:endParaRPr lang="en-US" sz="1200"/>
          </a:p>
          <a:p>
            <a:pPr marL="111125" fontAlgn="ctr">
              <a:defRPr/>
            </a:pPr>
            <a:r>
              <a:rPr lang="en-US" sz="1200" b="1">
                <a:cs typeface="Arial" panose="020B0604020202020204" pitchFamily="34" charset="0"/>
              </a:rPr>
              <a:t>Confidence Level Definition: </a:t>
            </a:r>
            <a:r>
              <a:rPr lang="en-US" sz="1200"/>
              <a:t>TalentNeuron confidence levels are measured on a scale of 1% to 99%. It represents the statistical confidence that if the analysis were produced again it would lead to the same result. Typically, confidence levels are higher when there is more data available for analysis. A confidence level of 80% indicates that we have studied a reasonably large data sample and expect that if we repeat this analysis 100 times, then 80 out of those 100 times, our data will be the same as reported. The other 20 times the data can be deviating from the reported value.</a:t>
            </a:r>
          </a:p>
          <a:p>
            <a:pPr marR="0" lvl="0" algn="l" defTabSz="914400" rtl="0" eaLnBrk="0" fontAlgn="base" latinLnBrk="0" hangingPunct="0">
              <a:lnSpc>
                <a:spcPct val="100000"/>
              </a:lnSpc>
              <a:spcBef>
                <a:spcPct val="0"/>
              </a:spcBef>
              <a:spcAft>
                <a:spcPct val="0"/>
              </a:spcAft>
              <a:buClrTx/>
              <a:buSzTx/>
              <a:tabLst/>
              <a:defRPr/>
            </a:pPr>
            <a:endParaRPr lang="en-US" sz="1200">
              <a:solidFill>
                <a:srgbClr val="000000"/>
              </a:solidFill>
            </a:endParaRPr>
          </a:p>
          <a:p>
            <a:pPr defTabSz="457200">
              <a:spcBef>
                <a:spcPts val="100"/>
              </a:spcBef>
              <a:defRPr/>
            </a:pPr>
            <a:endParaRPr kumimoji="0" lang="en-US" sz="1200" b="0"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07787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2FE2EE5-B206-8A6C-5E05-6AC008F5C141}"/>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4F46690-C25B-4348-B0C0-019C781764AB}" type="slidenum">
              <a:rPr kumimoji="0" lang="en-US" sz="8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sz="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Text Placeholder 6">
            <a:extLst>
              <a:ext uri="{FF2B5EF4-FFF2-40B4-BE49-F238E27FC236}">
                <a16:creationId xmlns:a16="http://schemas.microsoft.com/office/drawing/2014/main" id="{C19F068A-1A49-E1C9-E885-FF4EB1D7863E}"/>
              </a:ext>
            </a:extLst>
          </p:cNvPr>
          <p:cNvSpPr txBox="1">
            <a:spLocks/>
          </p:cNvSpPr>
          <p:nvPr/>
        </p:nvSpPr>
        <p:spPr>
          <a:xfrm>
            <a:off x="771524" y="5717357"/>
            <a:ext cx="10931129" cy="780843"/>
          </a:xfrm>
          <a:prstGeom prst="rect">
            <a:avLst/>
          </a:prstGeom>
        </p:spPr>
        <p:txBody>
          <a:bodyPr lIns="0" tIns="0" rIns="0" bIns="0"/>
          <a:lstStyle>
            <a:lvl1pPr marL="0" indent="0" algn="l" defTabSz="914400" rtl="0" eaLnBrk="1" latinLnBrk="0" hangingPunct="1">
              <a:lnSpc>
                <a:spcPct val="90000"/>
              </a:lnSpc>
              <a:spcBef>
                <a:spcPts val="0"/>
              </a:spcBef>
              <a:spcAft>
                <a:spcPts val="1200"/>
              </a:spcAft>
              <a:buClr>
                <a:schemeClr val="tx2"/>
              </a:buClr>
              <a:buSzPct val="90000"/>
              <a:buFont typeface="Wingdings" panose="05000000000000000000" pitchFamily="2" charset="2"/>
              <a:buNone/>
              <a:defRPr sz="800" kern="1200">
                <a:solidFill>
                  <a:schemeClr val="tx1"/>
                </a:solidFill>
                <a:latin typeface="+mn-lt"/>
                <a:ea typeface="+mn-ea"/>
                <a:cs typeface="+mn-cs"/>
              </a:defRPr>
            </a:lvl1pPr>
            <a:lvl2pPr marL="4572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2pPr>
            <a:lvl3pPr marL="9144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3pPr>
            <a:lvl4pPr marL="13716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4pPr>
            <a:lvl5pPr marL="18288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b="1" i="0" u="none" strike="noStrike" kern="1200" cap="none" spc="0" normalizeH="0" baseline="0" noProof="0">
                <a:ln>
                  <a:noFill/>
                </a:ln>
                <a:solidFill>
                  <a:srgbClr val="000000"/>
                </a:solidFill>
                <a:effectLst/>
                <a:uLnTx/>
                <a:uFillTx/>
                <a:ea typeface="+mn-ea"/>
                <a:cs typeface="Arial" panose="020B0604020202020204" pitchFamily="34" charset="0"/>
              </a:rPr>
              <a:t>Notes</a:t>
            </a:r>
            <a:r>
              <a:rPr kumimoji="0" lang="en-US" altLang="en-US" b="0" i="0" u="none" strike="noStrike" kern="1200" cap="none" spc="0" normalizeH="0" baseline="0" noProof="0">
                <a:ln>
                  <a:noFill/>
                </a:ln>
                <a:solidFill>
                  <a:srgbClr val="000000"/>
                </a:solidFill>
                <a:effectLst/>
                <a:uLnTx/>
                <a:uFillTx/>
                <a:ea typeface="+mn-ea"/>
                <a:cs typeface="Times New Roman" panose="02020603050405020304" pitchFamily="18" charset="0"/>
              </a:rPr>
              <a:t>: </a:t>
            </a:r>
          </a:p>
          <a:p>
            <a:pPr marL="171450" marR="0" lvl="0" indent="-171450" algn="l" defTabSz="914400" rtl="0" eaLnBrk="1" fontAlgn="auto" latinLnBrk="0" hangingPunct="1">
              <a:lnSpc>
                <a:spcPct val="90000"/>
              </a:lnSpc>
              <a:spcBef>
                <a:spcPts val="0"/>
              </a:spcBef>
              <a:spcAft>
                <a:spcPts val="0"/>
              </a:spcAft>
              <a:buClr>
                <a:srgbClr val="002856"/>
              </a:buClr>
              <a:buSzPct val="90000"/>
              <a:buFont typeface="Arial" panose="020B0604020202020204" pitchFamily="34" charset="0"/>
              <a:buChar char="•"/>
              <a:tabLst/>
              <a:defRPr/>
            </a:pPr>
            <a:r>
              <a:rPr kumimoji="0" lang="en-US" b="0" i="0" u="none" strike="noStrike" kern="1200" cap="none" spc="0" normalizeH="0" baseline="0" noProof="0">
                <a:ln>
                  <a:noFill/>
                </a:ln>
                <a:solidFill>
                  <a:srgbClr val="000000"/>
                </a:solidFill>
                <a:effectLst/>
                <a:uLnTx/>
                <a:uFillTx/>
                <a:ea typeface="+mn-ea"/>
                <a:cs typeface="Arial" panose="020B0604020202020204" pitchFamily="34" charset="0"/>
              </a:rPr>
              <a:t>Talent supply and gender diversity is as of Q3 2024. </a:t>
            </a:r>
          </a:p>
          <a:p>
            <a:pPr marL="171450" marR="0" lvl="0" indent="-171450" algn="l" defTabSz="914400" rtl="0" eaLnBrk="1" fontAlgn="auto" latinLnBrk="0" hangingPunct="1">
              <a:lnSpc>
                <a:spcPct val="90000"/>
              </a:lnSpc>
              <a:spcBef>
                <a:spcPts val="0"/>
              </a:spcBef>
              <a:spcAft>
                <a:spcPts val="0"/>
              </a:spcAft>
              <a:buClr>
                <a:srgbClr val="002856"/>
              </a:buClr>
              <a:buSzPct val="90000"/>
              <a:buFont typeface="Arial" panose="020B0604020202020204" pitchFamily="34" charset="0"/>
              <a:buChar char="•"/>
              <a:tabLst/>
              <a:defRPr/>
            </a:pPr>
            <a:r>
              <a:rPr kumimoji="0" lang="en-US" b="0" i="0" u="none" strike="noStrike" kern="1200" cap="none" spc="0" normalizeH="0" baseline="0" noProof="0">
                <a:ln>
                  <a:noFill/>
                </a:ln>
                <a:solidFill>
                  <a:srgbClr val="000000"/>
                </a:solidFill>
                <a:effectLst/>
                <a:uLnTx/>
                <a:uFillTx/>
                <a:ea typeface="+mn-ea"/>
                <a:cs typeface="Arial" panose="020B0604020202020204" pitchFamily="34" charset="0"/>
              </a:rPr>
              <a:t>Talent demand is jobs posted based on the annual talent demand for the time period between </a:t>
            </a:r>
            <a:r>
              <a:rPr lang="en-US">
                <a:solidFill>
                  <a:srgbClr val="000000"/>
                </a:solidFill>
                <a:cs typeface="Arial" panose="020B0604020202020204" pitchFamily="34" charset="0"/>
              </a:rPr>
              <a:t>October</a:t>
            </a:r>
            <a:r>
              <a:rPr kumimoji="0" lang="en-US" b="0" i="0" u="none" strike="noStrike" kern="1200" cap="none" spc="0" normalizeH="0" baseline="0" noProof="0">
                <a:ln>
                  <a:noFill/>
                </a:ln>
                <a:solidFill>
                  <a:srgbClr val="000000"/>
                </a:solidFill>
                <a:effectLst/>
                <a:uLnTx/>
                <a:uFillTx/>
                <a:ea typeface="+mn-ea"/>
                <a:cs typeface="Arial" panose="020B0604020202020204" pitchFamily="34" charset="0"/>
              </a:rPr>
              <a:t> 2023 and </a:t>
            </a:r>
            <a:r>
              <a:rPr lang="en-US">
                <a:solidFill>
                  <a:srgbClr val="000000"/>
                </a:solidFill>
                <a:cs typeface="Arial" panose="020B0604020202020204" pitchFamily="34" charset="0"/>
              </a:rPr>
              <a:t>September</a:t>
            </a:r>
            <a:r>
              <a:rPr kumimoji="0" lang="en-US" b="0" i="0" u="none" strike="noStrike" kern="1200" cap="none" spc="0" normalizeH="0" baseline="0" noProof="0">
                <a:ln>
                  <a:noFill/>
                </a:ln>
                <a:solidFill>
                  <a:srgbClr val="000000"/>
                </a:solidFill>
                <a:effectLst/>
                <a:uLnTx/>
                <a:uFillTx/>
                <a:ea typeface="+mn-ea"/>
                <a:cs typeface="Arial" panose="020B0604020202020204" pitchFamily="34" charset="0"/>
              </a:rPr>
              <a:t> 2024.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a:ln>
                  <a:noFill/>
                </a:ln>
                <a:solidFill>
                  <a:srgbClr val="000000"/>
                </a:solidFill>
                <a:effectLst/>
                <a:uLnTx/>
                <a:uFillTx/>
                <a:ea typeface="+mn-ea"/>
                <a:cs typeface="Arial" panose="020B0604020202020204" pitchFamily="34" charset="0"/>
              </a:rPr>
              <a:t>Supply-demand ratio is calculated by dividing cumulative talent supply by talent demand.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a:ln>
                  <a:noFill/>
                </a:ln>
                <a:solidFill>
                  <a:srgbClr val="000000"/>
                </a:solidFill>
                <a:effectLst/>
                <a:uLnTx/>
                <a:uFillTx/>
                <a:ea typeface="+mn-ea"/>
                <a:cs typeface="+mn-cs"/>
              </a:rPr>
              <a:t>For confidence levels of the data, refer to ‘notes &amp; assumptions’ slide.</a:t>
            </a:r>
            <a:endParaRPr kumimoji="0" lang="en-US" b="0" i="0" u="none" strike="noStrike" kern="1200" cap="none" spc="0" normalizeH="0" baseline="0" noProof="0">
              <a:ln>
                <a:noFill/>
              </a:ln>
              <a:solidFill>
                <a:srgbClr val="000000"/>
              </a:solidFill>
              <a:effectLst/>
              <a:uLnTx/>
              <a:uFillTx/>
              <a:ea typeface="+mn-ea"/>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a:ln>
                  <a:noFill/>
                </a:ln>
                <a:solidFill>
                  <a:srgbClr val="000000"/>
                </a:solidFill>
                <a:effectLst/>
                <a:uLnTx/>
                <a:uFillTx/>
                <a:ea typeface="+mn-ea"/>
                <a:cs typeface="Arial" panose="020B0604020202020204" pitchFamily="34" charset="0"/>
              </a:rPr>
              <a:t>Locations are arranged in decreasing order of talent supply.</a:t>
            </a:r>
          </a:p>
        </p:txBody>
      </p:sp>
      <p:graphicFrame>
        <p:nvGraphicFramePr>
          <p:cNvPr id="12" name="Table 11">
            <a:extLst>
              <a:ext uri="{FF2B5EF4-FFF2-40B4-BE49-F238E27FC236}">
                <a16:creationId xmlns:a16="http://schemas.microsoft.com/office/drawing/2014/main" id="{F7F62107-7C7A-F14F-AA0C-1CAED0F11A45}"/>
              </a:ext>
            </a:extLst>
          </p:cNvPr>
          <p:cNvGraphicFramePr>
            <a:graphicFrameLocks noGrp="1"/>
          </p:cNvGraphicFramePr>
          <p:nvPr/>
        </p:nvGraphicFramePr>
        <p:xfrm>
          <a:off x="771523" y="1144925"/>
          <a:ext cx="10594680" cy="3788580"/>
        </p:xfrm>
        <a:graphic>
          <a:graphicData uri="http://schemas.openxmlformats.org/drawingml/2006/table">
            <a:tbl>
              <a:tblPr/>
              <a:tblGrid>
                <a:gridCol w="3447691">
                  <a:extLst>
                    <a:ext uri="{9D8B030D-6E8A-4147-A177-3AD203B41FA5}">
                      <a16:colId xmlns:a16="http://schemas.microsoft.com/office/drawing/2014/main" val="1533441800"/>
                    </a:ext>
                  </a:extLst>
                </a:gridCol>
                <a:gridCol w="1849649">
                  <a:extLst>
                    <a:ext uri="{9D8B030D-6E8A-4147-A177-3AD203B41FA5}">
                      <a16:colId xmlns:a16="http://schemas.microsoft.com/office/drawing/2014/main" val="34010038"/>
                    </a:ext>
                  </a:extLst>
                </a:gridCol>
                <a:gridCol w="2648670">
                  <a:extLst>
                    <a:ext uri="{9D8B030D-6E8A-4147-A177-3AD203B41FA5}">
                      <a16:colId xmlns:a16="http://schemas.microsoft.com/office/drawing/2014/main" val="534659454"/>
                    </a:ext>
                  </a:extLst>
                </a:gridCol>
                <a:gridCol w="2648670">
                  <a:extLst>
                    <a:ext uri="{9D8B030D-6E8A-4147-A177-3AD203B41FA5}">
                      <a16:colId xmlns:a16="http://schemas.microsoft.com/office/drawing/2014/main" val="949362518"/>
                    </a:ext>
                  </a:extLst>
                </a:gridCol>
              </a:tblGrid>
              <a:tr h="709542">
                <a:tc>
                  <a:txBody>
                    <a:bodyPr/>
                    <a:lstStyle/>
                    <a:p>
                      <a:pPr marL="72000" algn="l" rtl="0" fontAlgn="ctr"/>
                      <a:r>
                        <a:rPr lang="en-IN" sz="1400" b="1" i="0" u="none" strike="noStrike">
                          <a:solidFill>
                            <a:srgbClr val="FFFFFF"/>
                          </a:solidFill>
                          <a:effectLst/>
                          <a:latin typeface="+mn-lt"/>
                        </a:rPr>
                        <a:t>Location</a:t>
                      </a:r>
                    </a:p>
                  </a:txBody>
                  <a:tcPr marL="6350" marR="6350" marT="635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solidFill>
                      <a:srgbClr val="0F004B"/>
                    </a:solidFill>
                  </a:tcPr>
                </a:tc>
                <a:tc>
                  <a:txBody>
                    <a:bodyPr/>
                    <a:lstStyle/>
                    <a:p>
                      <a:pPr algn="ctr" rtl="0" fontAlgn="ctr"/>
                      <a:r>
                        <a:rPr lang="en-IN" sz="1400" b="1" i="0" u="none" strike="noStrike">
                          <a:solidFill>
                            <a:srgbClr val="FFFFFF"/>
                          </a:solidFill>
                          <a:effectLst/>
                          <a:latin typeface="+mn-lt"/>
                        </a:rPr>
                        <a:t>Talent Supply</a:t>
                      </a:r>
                    </a:p>
                  </a:txBody>
                  <a:tcPr marL="6350" marR="6350" marT="635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solidFill>
                      <a:srgbClr val="0F004B"/>
                    </a:solidFill>
                  </a:tcPr>
                </a:tc>
                <a:tc>
                  <a:txBody>
                    <a:bodyPr/>
                    <a:lstStyle/>
                    <a:p>
                      <a:pPr algn="ctr" rtl="0" fontAlgn="ctr"/>
                      <a:r>
                        <a:rPr lang="en-IN" sz="1400" b="1" i="0" u="none" strike="noStrike">
                          <a:solidFill>
                            <a:srgbClr val="FFFFFF"/>
                          </a:solidFill>
                          <a:effectLst/>
                          <a:latin typeface="+mn-lt"/>
                        </a:rPr>
                        <a:t>Talent Demand</a:t>
                      </a:r>
                    </a:p>
                  </a:txBody>
                  <a:tcPr marL="6350" marR="6350" marT="635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solidFill>
                      <a:srgbClr val="0F004B"/>
                    </a:solidFill>
                  </a:tcPr>
                </a:tc>
                <a:tc>
                  <a:txBody>
                    <a:bodyPr/>
                    <a:lstStyle/>
                    <a:p>
                      <a:pPr algn="ctr" rtl="0" fontAlgn="ctr"/>
                      <a:r>
                        <a:rPr lang="en-IN" sz="1400" b="1" i="0" u="none" strike="noStrike">
                          <a:solidFill>
                            <a:srgbClr val="FFFFFF"/>
                          </a:solidFill>
                          <a:effectLst/>
                          <a:latin typeface="+mn-lt"/>
                        </a:rPr>
                        <a:t>Supply-Demand Ratio</a:t>
                      </a:r>
                    </a:p>
                  </a:txBody>
                  <a:tcPr marL="6350" marR="6350" marT="635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solidFill>
                      <a:srgbClr val="0F004B"/>
                    </a:solidFill>
                  </a:tcPr>
                </a:tc>
                <a:extLst>
                  <a:ext uri="{0D108BD9-81ED-4DB2-BD59-A6C34878D82A}">
                    <a16:rowId xmlns:a16="http://schemas.microsoft.com/office/drawing/2014/main" val="3627791823"/>
                  </a:ext>
                </a:extLst>
              </a:tr>
              <a:tr h="513173">
                <a:tc>
                  <a:txBody>
                    <a:bodyPr/>
                    <a:lstStyle/>
                    <a:p>
                      <a:pPr algn="l" rtl="0" fontAlgn="base">
                        <a:lnSpc>
                          <a:spcPts val="1350"/>
                        </a:lnSpc>
                        <a:buNone/>
                      </a:pPr>
                      <a:r>
                        <a:rPr lang="en-US" sz="1200" b="1" i="0" u="none" strike="noStrike">
                          <a:solidFill>
                            <a:srgbClr val="000000"/>
                          </a:solidFill>
                          <a:effectLst/>
                          <a:latin typeface="Inter" panose="02000503000000020004" pitchFamily="2" charset="0"/>
                        </a:rPr>
                        <a:t>New York-Newark-Jersey City</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noFill/>
                  </a:tcPr>
                </a:tc>
                <a:tc>
                  <a:txBody>
                    <a:bodyPr/>
                    <a:lstStyle/>
                    <a:p>
                      <a:pPr algn="ctr" rtl="0" fontAlgn="base">
                        <a:lnSpc>
                          <a:spcPts val="1275"/>
                        </a:lnSpc>
                        <a:buNone/>
                      </a:pPr>
                      <a:r>
                        <a:rPr lang="en-US" sz="1200" b="0" i="0" u="none" strike="noStrike">
                          <a:solidFill>
                            <a:srgbClr val="FFFFFF"/>
                          </a:solidFill>
                          <a:effectLst/>
                          <a:latin typeface="Inter" panose="02000503000000020004" pitchFamily="2" charset="0"/>
                        </a:rPr>
                        <a:t>4,</a:t>
                      </a:r>
                      <a:r>
                        <a:rPr lang="en-US" sz="1200" b="0" i="0">
                          <a:solidFill>
                            <a:srgbClr val="000000"/>
                          </a:solidFill>
                          <a:effectLst/>
                          <a:latin typeface="Inter" panose="02000503000000020004" pitchFamily="2" charset="0"/>
                        </a:rPr>
                        <a:t>​4,200</a:t>
                      </a: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noFill/>
                  </a:tcPr>
                </a:tc>
                <a:tc>
                  <a:txBody>
                    <a:bodyPr/>
                    <a:lstStyle/>
                    <a:p>
                      <a:pPr algn="ctr" rtl="0" fontAlgn="base">
                        <a:lnSpc>
                          <a:spcPts val="1275"/>
                        </a:lnSpc>
                        <a:buNone/>
                      </a:pPr>
                      <a:r>
                        <a:rPr lang="en-US" sz="1200" b="0" i="0" u="none" strike="noStrike">
                          <a:solidFill>
                            <a:srgbClr val="000000"/>
                          </a:solidFill>
                          <a:effectLst/>
                          <a:latin typeface="Inter" panose="02000503000000020004" pitchFamily="2" charset="0"/>
                        </a:rPr>
                        <a:t>1,730</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noFill/>
                  </a:tcPr>
                </a:tc>
                <a:tc>
                  <a:txBody>
                    <a:bodyPr/>
                    <a:lstStyle/>
                    <a:p>
                      <a:pPr algn="ctr" rtl="0" fontAlgn="base">
                        <a:lnSpc>
                          <a:spcPts val="1125"/>
                        </a:lnSpc>
                        <a:buNone/>
                      </a:pPr>
                      <a:r>
                        <a:rPr lang="en-US" sz="1100" b="0" i="0" u="none" strike="noStrike">
                          <a:solidFill>
                            <a:srgbClr val="000000"/>
                          </a:solidFill>
                          <a:effectLst/>
                          <a:latin typeface="Inter" panose="02000503000000020004" pitchFamily="2" charset="0"/>
                        </a:rPr>
                        <a:t>2</a:t>
                      </a:r>
                      <a:r>
                        <a:rPr lang="en-US" sz="11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solidFill>
                      <a:srgbClr val="CDCFFF"/>
                    </a:solidFill>
                  </a:tcPr>
                </a:tc>
                <a:extLst>
                  <a:ext uri="{0D108BD9-81ED-4DB2-BD59-A6C34878D82A}">
                    <a16:rowId xmlns:a16="http://schemas.microsoft.com/office/drawing/2014/main" val="2314894099"/>
                  </a:ext>
                </a:extLst>
              </a:tr>
              <a:tr h="513173">
                <a:tc>
                  <a:txBody>
                    <a:bodyPr/>
                    <a:lstStyle/>
                    <a:p>
                      <a:pPr algn="l" rtl="0" fontAlgn="base">
                        <a:lnSpc>
                          <a:spcPts val="1350"/>
                        </a:lnSpc>
                        <a:buNone/>
                      </a:pPr>
                      <a:r>
                        <a:rPr lang="en-US" sz="1200" b="1" i="0" u="none" strike="noStrike">
                          <a:solidFill>
                            <a:srgbClr val="000000"/>
                          </a:solidFill>
                          <a:effectLst/>
                          <a:latin typeface="Inter" panose="02000503000000020004" pitchFamily="2" charset="0"/>
                        </a:rPr>
                        <a:t>Seattle-Tacoma-Bellevue</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noFill/>
                  </a:tcPr>
                </a:tc>
                <a:tc>
                  <a:txBody>
                    <a:bodyPr/>
                    <a:lstStyle/>
                    <a:p>
                      <a:pPr algn="ctr" rtl="0" fontAlgn="base">
                        <a:lnSpc>
                          <a:spcPts val="1275"/>
                        </a:lnSpc>
                        <a:buNone/>
                      </a:pPr>
                      <a:r>
                        <a:rPr lang="en-US" sz="1200" b="0" i="0" u="none" strike="noStrike">
                          <a:solidFill>
                            <a:srgbClr val="000000"/>
                          </a:solidFill>
                          <a:effectLst/>
                          <a:latin typeface="Inter" panose="02000503000000020004" pitchFamily="2" charset="0"/>
                        </a:rPr>
                        <a:t>1,470</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noFill/>
                  </a:tcPr>
                </a:tc>
                <a:tc>
                  <a:txBody>
                    <a:bodyPr/>
                    <a:lstStyle/>
                    <a:p>
                      <a:pPr algn="ctr" rtl="0" fontAlgn="base">
                        <a:lnSpc>
                          <a:spcPts val="1275"/>
                        </a:lnSpc>
                        <a:buNone/>
                      </a:pPr>
                      <a:r>
                        <a:rPr lang="en-US" sz="1200" b="0" i="0" u="none" strike="noStrike">
                          <a:solidFill>
                            <a:srgbClr val="000000"/>
                          </a:solidFill>
                          <a:effectLst/>
                          <a:latin typeface="Inter" panose="02000503000000020004" pitchFamily="2" charset="0"/>
                        </a:rPr>
                        <a:t>430</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noFill/>
                  </a:tcPr>
                </a:tc>
                <a:tc>
                  <a:txBody>
                    <a:bodyPr/>
                    <a:lstStyle/>
                    <a:p>
                      <a:pPr algn="ctr" rtl="0" fontAlgn="base">
                        <a:lnSpc>
                          <a:spcPts val="1125"/>
                        </a:lnSpc>
                        <a:buNone/>
                      </a:pPr>
                      <a:r>
                        <a:rPr lang="en-US" sz="1100" b="0" i="0" u="none" strike="noStrike">
                          <a:solidFill>
                            <a:srgbClr val="000000"/>
                          </a:solidFill>
                          <a:effectLst/>
                          <a:latin typeface="Inter" panose="02000503000000020004" pitchFamily="2" charset="0"/>
                        </a:rPr>
                        <a:t>3</a:t>
                      </a:r>
                      <a:r>
                        <a:rPr lang="en-US" sz="11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solidFill>
                      <a:srgbClr val="CDCFFF"/>
                    </a:solidFill>
                  </a:tcPr>
                </a:tc>
                <a:extLst>
                  <a:ext uri="{0D108BD9-81ED-4DB2-BD59-A6C34878D82A}">
                    <a16:rowId xmlns:a16="http://schemas.microsoft.com/office/drawing/2014/main" val="264137903"/>
                  </a:ext>
                </a:extLst>
              </a:tr>
              <a:tr h="513173">
                <a:tc>
                  <a:txBody>
                    <a:bodyPr/>
                    <a:lstStyle/>
                    <a:p>
                      <a:pPr algn="l" rtl="0" fontAlgn="base">
                        <a:lnSpc>
                          <a:spcPts val="1350"/>
                        </a:lnSpc>
                        <a:buNone/>
                      </a:pPr>
                      <a:r>
                        <a:rPr lang="en-US" sz="1200" b="1" i="0" u="none" strike="noStrike">
                          <a:solidFill>
                            <a:srgbClr val="000000"/>
                          </a:solidFill>
                          <a:effectLst/>
                          <a:latin typeface="Inter" panose="02000503000000020004" pitchFamily="2" charset="0"/>
                        </a:rPr>
                        <a:t>Minneapolis-St. Paul-Bloomington</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noFill/>
                  </a:tcPr>
                </a:tc>
                <a:tc>
                  <a:txBody>
                    <a:bodyPr/>
                    <a:lstStyle/>
                    <a:p>
                      <a:pPr algn="ctr" rtl="0" fontAlgn="base">
                        <a:lnSpc>
                          <a:spcPts val="1275"/>
                        </a:lnSpc>
                        <a:buNone/>
                      </a:pPr>
                      <a:r>
                        <a:rPr lang="en-US" sz="1200" b="0" i="0" u="none" strike="noStrike">
                          <a:solidFill>
                            <a:srgbClr val="000000"/>
                          </a:solidFill>
                          <a:effectLst/>
                          <a:latin typeface="Inter" panose="02000503000000020004" pitchFamily="2" charset="0"/>
                        </a:rPr>
                        <a:t>1,610</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noFill/>
                  </a:tcPr>
                </a:tc>
                <a:tc>
                  <a:txBody>
                    <a:bodyPr/>
                    <a:lstStyle/>
                    <a:p>
                      <a:pPr algn="ctr" rtl="0" fontAlgn="base">
                        <a:lnSpc>
                          <a:spcPts val="1275"/>
                        </a:lnSpc>
                        <a:buNone/>
                      </a:pPr>
                      <a:r>
                        <a:rPr lang="en-US" sz="1200" b="0" i="0" u="none" strike="noStrike">
                          <a:solidFill>
                            <a:srgbClr val="000000"/>
                          </a:solidFill>
                          <a:effectLst/>
                          <a:latin typeface="Inter" panose="02000503000000020004" pitchFamily="2" charset="0"/>
                        </a:rPr>
                        <a:t>470</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noFill/>
                  </a:tcPr>
                </a:tc>
                <a:tc>
                  <a:txBody>
                    <a:bodyPr/>
                    <a:lstStyle/>
                    <a:p>
                      <a:pPr algn="ctr" rtl="0" fontAlgn="base">
                        <a:lnSpc>
                          <a:spcPts val="1125"/>
                        </a:lnSpc>
                        <a:buNone/>
                      </a:pPr>
                      <a:r>
                        <a:rPr lang="en-US" sz="1100" b="0" i="0" u="none" strike="noStrike">
                          <a:solidFill>
                            <a:srgbClr val="000000"/>
                          </a:solidFill>
                          <a:effectLst/>
                          <a:latin typeface="Inter" panose="02000503000000020004" pitchFamily="2" charset="0"/>
                        </a:rPr>
                        <a:t>3</a:t>
                      </a:r>
                      <a:r>
                        <a:rPr lang="en-US" sz="11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solidFill>
                      <a:srgbClr val="CDCFFF"/>
                    </a:solidFill>
                  </a:tcPr>
                </a:tc>
                <a:extLst>
                  <a:ext uri="{0D108BD9-81ED-4DB2-BD59-A6C34878D82A}">
                    <a16:rowId xmlns:a16="http://schemas.microsoft.com/office/drawing/2014/main" val="55301829"/>
                  </a:ext>
                </a:extLst>
              </a:tr>
              <a:tr h="513173">
                <a:tc>
                  <a:txBody>
                    <a:bodyPr/>
                    <a:lstStyle/>
                    <a:p>
                      <a:pPr algn="l" rtl="0" fontAlgn="base">
                        <a:lnSpc>
                          <a:spcPts val="1350"/>
                        </a:lnSpc>
                        <a:buNone/>
                      </a:pPr>
                      <a:r>
                        <a:rPr lang="en-US" sz="1200" b="1" i="0" u="none" strike="noStrike">
                          <a:solidFill>
                            <a:srgbClr val="000000"/>
                          </a:solidFill>
                          <a:effectLst/>
                          <a:latin typeface="Inter" panose="02000503000000020004" pitchFamily="2" charset="0"/>
                        </a:rPr>
                        <a:t>Cincinnati</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noFill/>
                  </a:tcPr>
                </a:tc>
                <a:tc>
                  <a:txBody>
                    <a:bodyPr/>
                    <a:lstStyle/>
                    <a:p>
                      <a:pPr algn="ctr" rtl="0" fontAlgn="base">
                        <a:lnSpc>
                          <a:spcPts val="1275"/>
                        </a:lnSpc>
                        <a:buNone/>
                      </a:pPr>
                      <a:r>
                        <a:rPr lang="en-US" sz="1200" b="0" i="0" u="none" strike="noStrike">
                          <a:solidFill>
                            <a:srgbClr val="000000"/>
                          </a:solidFill>
                          <a:effectLst/>
                          <a:latin typeface="Inter" panose="02000503000000020004" pitchFamily="2" charset="0"/>
                        </a:rPr>
                        <a:t>1,040</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noFill/>
                  </a:tcPr>
                </a:tc>
                <a:tc>
                  <a:txBody>
                    <a:bodyPr/>
                    <a:lstStyle/>
                    <a:p>
                      <a:pPr algn="ctr" rtl="0" fontAlgn="base">
                        <a:lnSpc>
                          <a:spcPts val="1275"/>
                        </a:lnSpc>
                        <a:buNone/>
                      </a:pPr>
                      <a:r>
                        <a:rPr lang="en-US" sz="1200" b="0" i="0" u="none" strike="noStrike">
                          <a:solidFill>
                            <a:srgbClr val="000000"/>
                          </a:solidFill>
                          <a:effectLst/>
                          <a:latin typeface="Inter" panose="02000503000000020004" pitchFamily="2" charset="0"/>
                        </a:rPr>
                        <a:t>300</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noFill/>
                  </a:tcPr>
                </a:tc>
                <a:tc>
                  <a:txBody>
                    <a:bodyPr/>
                    <a:lstStyle/>
                    <a:p>
                      <a:pPr algn="ctr" rtl="0" fontAlgn="base">
                        <a:lnSpc>
                          <a:spcPts val="1125"/>
                        </a:lnSpc>
                        <a:buNone/>
                      </a:pPr>
                      <a:r>
                        <a:rPr lang="en-US" sz="1100" b="0" i="0" u="none" strike="noStrike">
                          <a:solidFill>
                            <a:srgbClr val="000000"/>
                          </a:solidFill>
                          <a:effectLst/>
                          <a:latin typeface="Inter" panose="02000503000000020004" pitchFamily="2" charset="0"/>
                        </a:rPr>
                        <a:t>3</a:t>
                      </a:r>
                      <a:r>
                        <a:rPr lang="en-US" sz="11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solidFill>
                      <a:srgbClr val="CDCFFF"/>
                    </a:solidFill>
                  </a:tcPr>
                </a:tc>
                <a:extLst>
                  <a:ext uri="{0D108BD9-81ED-4DB2-BD59-A6C34878D82A}">
                    <a16:rowId xmlns:a16="http://schemas.microsoft.com/office/drawing/2014/main" val="3619154467"/>
                  </a:ext>
                </a:extLst>
              </a:tr>
              <a:tr h="513173">
                <a:tc>
                  <a:txBody>
                    <a:bodyPr/>
                    <a:lstStyle/>
                    <a:p>
                      <a:pPr algn="l" rtl="0" fontAlgn="base">
                        <a:lnSpc>
                          <a:spcPts val="1350"/>
                        </a:lnSpc>
                        <a:buNone/>
                      </a:pPr>
                      <a:r>
                        <a:rPr lang="en-US" sz="1200" b="1" i="0" u="none" strike="noStrike">
                          <a:solidFill>
                            <a:srgbClr val="000000"/>
                          </a:solidFill>
                          <a:effectLst/>
                          <a:latin typeface="Inter" panose="02000503000000020004" pitchFamily="2" charset="0"/>
                        </a:rPr>
                        <a:t>Fayetteville-Springdale-Rogers</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noFill/>
                  </a:tcPr>
                </a:tc>
                <a:tc>
                  <a:txBody>
                    <a:bodyPr/>
                    <a:lstStyle/>
                    <a:p>
                      <a:pPr algn="ctr" rtl="0" fontAlgn="base">
                        <a:lnSpc>
                          <a:spcPts val="1275"/>
                        </a:lnSpc>
                        <a:buNone/>
                      </a:pPr>
                      <a:r>
                        <a:rPr lang="en-US" sz="1200" b="0" i="0" u="none" strike="noStrike">
                          <a:solidFill>
                            <a:srgbClr val="000000"/>
                          </a:solidFill>
                          <a:effectLst/>
                          <a:latin typeface="Inter" panose="02000503000000020004" pitchFamily="2" charset="0"/>
                        </a:rPr>
                        <a:t>1,050</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noFill/>
                  </a:tcPr>
                </a:tc>
                <a:tc>
                  <a:txBody>
                    <a:bodyPr/>
                    <a:lstStyle/>
                    <a:p>
                      <a:pPr algn="ctr" rtl="0" fontAlgn="base">
                        <a:lnSpc>
                          <a:spcPts val="1275"/>
                        </a:lnSpc>
                        <a:buNone/>
                      </a:pPr>
                      <a:r>
                        <a:rPr lang="en-US" sz="1200" b="0" i="0" u="none" strike="noStrike">
                          <a:solidFill>
                            <a:srgbClr val="000000"/>
                          </a:solidFill>
                          <a:effectLst/>
                          <a:latin typeface="Inter" panose="02000503000000020004" pitchFamily="2" charset="0"/>
                        </a:rPr>
                        <a:t>380</a:t>
                      </a:r>
                      <a:r>
                        <a:rPr lang="en-US" sz="12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noFill/>
                  </a:tcPr>
                </a:tc>
                <a:tc>
                  <a:txBody>
                    <a:bodyPr/>
                    <a:lstStyle/>
                    <a:p>
                      <a:pPr algn="ctr" rtl="0" fontAlgn="base">
                        <a:lnSpc>
                          <a:spcPts val="1125"/>
                        </a:lnSpc>
                        <a:buNone/>
                      </a:pPr>
                      <a:r>
                        <a:rPr lang="en-US" sz="1100" b="0" i="0" u="none" strike="noStrike">
                          <a:solidFill>
                            <a:srgbClr val="000000"/>
                          </a:solidFill>
                          <a:effectLst/>
                          <a:latin typeface="Inter" panose="02000503000000020004" pitchFamily="2" charset="0"/>
                        </a:rPr>
                        <a:t>3</a:t>
                      </a:r>
                      <a:r>
                        <a:rPr lang="en-US" sz="1100" b="0" i="0">
                          <a:solidFill>
                            <a:srgbClr val="000000"/>
                          </a:solidFill>
                          <a:effectLst/>
                          <a:latin typeface="Inter" panose="02000503000000020004" pitchFamily="2" charset="0"/>
                        </a:rPr>
                        <a:t>​</a:t>
                      </a:r>
                      <a:endParaRPr lang="en-US" b="0" i="0">
                        <a:solidFill>
                          <a:srgbClr val="000000"/>
                        </a:solidFill>
                        <a:effectLst/>
                      </a:endParaRPr>
                    </a:p>
                  </a:txBody>
                  <a:tcPr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solidFill>
                      <a:srgbClr val="CDCFFF"/>
                    </a:solidFill>
                  </a:tcPr>
                </a:tc>
                <a:extLst>
                  <a:ext uri="{0D108BD9-81ED-4DB2-BD59-A6C34878D82A}">
                    <a16:rowId xmlns:a16="http://schemas.microsoft.com/office/drawing/2014/main" val="485341981"/>
                  </a:ext>
                </a:extLst>
              </a:tr>
              <a:tr h="513173">
                <a:tc>
                  <a:txBody>
                    <a:bodyPr/>
                    <a:lstStyle/>
                    <a:p>
                      <a:pPr marL="91440" algn="l" fontAlgn="ctr"/>
                      <a:r>
                        <a:rPr lang="en-IN" sz="1200" b="1" i="0" u="none" strike="noStrike">
                          <a:solidFill>
                            <a:srgbClr val="002060"/>
                          </a:solidFill>
                          <a:effectLst/>
                          <a:latin typeface="+mn-lt"/>
                        </a:rPr>
                        <a:t>Cumulative/Average</a:t>
                      </a:r>
                    </a:p>
                  </a:txBody>
                  <a:tcPr marL="9525" marR="9525" marT="9525"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solidFill>
                      <a:schemeClr val="bg1">
                        <a:lumMod val="95000"/>
                      </a:schemeClr>
                    </a:solidFill>
                  </a:tcPr>
                </a:tc>
                <a:tc>
                  <a:txBody>
                    <a:bodyPr/>
                    <a:lstStyle/>
                    <a:p>
                      <a:pPr marL="0" algn="ctr" defTabSz="914400" rtl="0" eaLnBrk="1" fontAlgn="ctr" latinLnBrk="0" hangingPunct="1"/>
                      <a:r>
                        <a:rPr lang="en-IN" sz="1200" b="1" i="0" u="none" strike="noStrike" kern="1200">
                          <a:solidFill>
                            <a:srgbClr val="002060"/>
                          </a:solidFill>
                          <a:effectLst/>
                          <a:latin typeface="+mn-lt"/>
                          <a:ea typeface="+mn-ea"/>
                          <a:cs typeface="+mn-cs"/>
                        </a:rPr>
                        <a:t>9,370</a:t>
                      </a:r>
                    </a:p>
                  </a:txBody>
                  <a:tcPr marL="9525" marR="9525" marT="9525"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solidFill>
                      <a:schemeClr val="bg1">
                        <a:lumMod val="95000"/>
                      </a:schemeClr>
                    </a:solidFill>
                  </a:tcPr>
                </a:tc>
                <a:tc>
                  <a:txBody>
                    <a:bodyPr/>
                    <a:lstStyle/>
                    <a:p>
                      <a:pPr marL="0" algn="ctr" defTabSz="914400" rtl="0" eaLnBrk="1" fontAlgn="ctr" latinLnBrk="0" hangingPunct="1"/>
                      <a:r>
                        <a:rPr lang="en-IN" sz="1200" b="1" i="0" u="none" strike="noStrike" kern="1200">
                          <a:solidFill>
                            <a:srgbClr val="002060"/>
                          </a:solidFill>
                          <a:effectLst/>
                          <a:latin typeface="+mn-lt"/>
                          <a:ea typeface="+mn-ea"/>
                          <a:cs typeface="+mn-cs"/>
                        </a:rPr>
                        <a:t>3,310</a:t>
                      </a:r>
                    </a:p>
                  </a:txBody>
                  <a:tcPr marL="9525" marR="9525" marT="9525"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solidFill>
                      <a:schemeClr val="bg1">
                        <a:lumMod val="95000"/>
                      </a:schemeClr>
                    </a:solidFill>
                  </a:tcPr>
                </a:tc>
                <a:tc>
                  <a:txBody>
                    <a:bodyPr/>
                    <a:lstStyle/>
                    <a:p>
                      <a:pPr marL="0" algn="ctr" defTabSz="914400" rtl="0" eaLnBrk="1" fontAlgn="ctr" latinLnBrk="0" hangingPunct="1"/>
                      <a:r>
                        <a:rPr lang="en-IN" sz="1200" b="1" i="0" u="none" strike="noStrike" kern="1200">
                          <a:solidFill>
                            <a:srgbClr val="002060"/>
                          </a:solidFill>
                          <a:effectLst/>
                          <a:latin typeface="+mn-lt"/>
                          <a:ea typeface="+mn-ea"/>
                          <a:cs typeface="+mn-cs"/>
                        </a:rPr>
                        <a:t>3</a:t>
                      </a:r>
                    </a:p>
                  </a:txBody>
                  <a:tcPr marL="9525" marR="9525" marT="9525"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95090113"/>
                  </a:ext>
                </a:extLst>
              </a:tr>
            </a:tbl>
          </a:graphicData>
        </a:graphic>
      </p:graphicFrame>
      <p:sp>
        <p:nvSpPr>
          <p:cNvPr id="13" name="Title 1">
            <a:extLst>
              <a:ext uri="{FF2B5EF4-FFF2-40B4-BE49-F238E27FC236}">
                <a16:creationId xmlns:a16="http://schemas.microsoft.com/office/drawing/2014/main" id="{FB08ABA6-51EF-043B-3B8D-94269F78123D}"/>
              </a:ext>
            </a:extLst>
          </p:cNvPr>
          <p:cNvSpPr txBox="1">
            <a:spLocks/>
          </p:cNvSpPr>
          <p:nvPr/>
        </p:nvSpPr>
        <p:spPr>
          <a:xfrm>
            <a:off x="609599" y="369306"/>
            <a:ext cx="10980403" cy="387798"/>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1800"/>
              <a:buFont typeface="Arial Black"/>
              <a:buNone/>
              <a:defRPr sz="3200" b="0" i="0" u="none" strike="noStrike" cap="none">
                <a:solidFill>
                  <a:schemeClr val="dk2"/>
                </a:solidFill>
                <a:latin typeface="Arial Black"/>
                <a:ea typeface="Arial Black"/>
                <a:cs typeface="Arial Black"/>
                <a:sym typeface="Arial Black"/>
              </a:defRPr>
            </a:lvl1pPr>
            <a:lvl2pPr marR="0" lvl="1" algn="l" rtl="0">
              <a:lnSpc>
                <a:spcPct val="100000"/>
              </a:lnSpc>
              <a:spcBef>
                <a:spcPts val="120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002856"/>
              </a:buClr>
              <a:buSzPts val="1800"/>
              <a:buFont typeface="Arial Black"/>
              <a:buNone/>
              <a:tabLst/>
              <a:defRPr/>
            </a:pPr>
            <a:r>
              <a:rPr lang="en-US" sz="3600" b="1">
                <a:solidFill>
                  <a:schemeClr val="tx1"/>
                </a:solidFill>
                <a:latin typeface="+mj-lt"/>
                <a:ea typeface="Inter Black" panose="02000503000000020004" pitchFamily="2" charset="0"/>
                <a:cs typeface="+mn-cs"/>
              </a:rPr>
              <a:t>Location Dashboard</a:t>
            </a:r>
            <a:r>
              <a:rPr lang="en-US" sz="2800" b="1">
                <a:solidFill>
                  <a:srgbClr val="002060"/>
                </a:solidFill>
                <a:latin typeface="Inter Black" panose="02000503000000020004" pitchFamily="2" charset="0"/>
                <a:cs typeface="+mn-cs"/>
              </a:rPr>
              <a:t>						</a:t>
            </a:r>
            <a:endParaRPr kumimoji="0" lang="en-US" sz="2800" b="0" i="0" u="none" strike="noStrike" kern="0" cap="none" spc="0" normalizeH="0" baseline="0" noProof="0">
              <a:ln>
                <a:noFill/>
              </a:ln>
              <a:solidFill>
                <a:srgbClr val="002060"/>
              </a:solidFill>
              <a:effectLst/>
              <a:uLnTx/>
              <a:uFillTx/>
              <a:latin typeface="Arial Black"/>
              <a:sym typeface="Arial Black"/>
            </a:endParaRPr>
          </a:p>
        </p:txBody>
      </p:sp>
      <p:sp>
        <p:nvSpPr>
          <p:cNvPr id="17" name="Text Placeholder 3">
            <a:extLst>
              <a:ext uri="{FF2B5EF4-FFF2-40B4-BE49-F238E27FC236}">
                <a16:creationId xmlns:a16="http://schemas.microsoft.com/office/drawing/2014/main" id="{EAAF3037-2FD0-C0AD-3E18-FFD84B7039D1}"/>
              </a:ext>
            </a:extLst>
          </p:cNvPr>
          <p:cNvSpPr txBox="1">
            <a:spLocks/>
          </p:cNvSpPr>
          <p:nvPr/>
        </p:nvSpPr>
        <p:spPr>
          <a:xfrm>
            <a:off x="705378" y="6506688"/>
            <a:ext cx="9358948" cy="146750"/>
          </a:xfrm>
          <a:prstGeom prst="rect">
            <a:avLst/>
          </a:prstGeom>
        </p:spPr>
        <p:txBody>
          <a:bodyPr lIns="0" tIns="0" rIns="0" bIns="0"/>
          <a:lstStyle>
            <a:lvl1pPr marL="0" indent="0" algn="l" defTabSz="914400" rtl="0" eaLnBrk="1" latinLnBrk="0" hangingPunct="1">
              <a:lnSpc>
                <a:spcPct val="90000"/>
              </a:lnSpc>
              <a:spcBef>
                <a:spcPts val="0"/>
              </a:spcBef>
              <a:spcAft>
                <a:spcPts val="1200"/>
              </a:spcAft>
              <a:buClr>
                <a:schemeClr val="tx2"/>
              </a:buClr>
              <a:buSzPct val="90000"/>
              <a:buFont typeface="Wingdings" panose="05000000000000000000" pitchFamily="2" charset="2"/>
              <a:buNone/>
              <a:defRPr sz="800" kern="1200">
                <a:solidFill>
                  <a:schemeClr val="tx1"/>
                </a:solidFill>
                <a:latin typeface="+mn-lt"/>
                <a:ea typeface="+mn-ea"/>
                <a:cs typeface="+mn-cs"/>
              </a:defRPr>
            </a:lvl1pPr>
            <a:lvl2pPr marL="4572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2pPr>
            <a:lvl3pPr marL="9144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3pPr>
            <a:lvl4pPr marL="13716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4pPr>
            <a:lvl5pPr marL="1828800" indent="0" algn="l" defTabSz="914400" rtl="0" eaLnBrk="1" latinLnBrk="0" hangingPunct="1">
              <a:lnSpc>
                <a:spcPct val="90000"/>
              </a:lnSpc>
              <a:spcBef>
                <a:spcPts val="0"/>
              </a:spcBef>
              <a:spcAft>
                <a:spcPts val="1200"/>
              </a:spcAft>
              <a:buSzPct val="90000"/>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1200"/>
              </a:spcAft>
              <a:buClr>
                <a:srgbClr val="FFFFFF"/>
              </a:buClr>
              <a:buSzPct val="90000"/>
              <a:buFont typeface="Wingdings" panose="05000000000000000000" pitchFamily="2" charset="2"/>
              <a:buNone/>
              <a:tabLst/>
              <a:defRPr/>
            </a:pPr>
            <a:r>
              <a:rPr kumimoji="0" lang="en-US" sz="800" b="1" i="0" u="none" strike="noStrike" kern="1200" cap="none" spc="0" normalizeH="0" baseline="0" noProof="0">
                <a:ln>
                  <a:noFill/>
                </a:ln>
                <a:solidFill>
                  <a:srgbClr val="000000"/>
                </a:solidFill>
                <a:effectLst/>
                <a:uLnTx/>
                <a:uFillTx/>
                <a:ea typeface="+mn-ea"/>
                <a:cs typeface="+mn-cs"/>
                <a:sym typeface="Arial"/>
              </a:rPr>
              <a:t>Source</a:t>
            </a:r>
            <a:r>
              <a:rPr kumimoji="0" lang="en-US" sz="800" b="0" i="0" u="none" strike="noStrike" kern="1200" cap="none" spc="0" normalizeH="0" baseline="0" noProof="0">
                <a:ln>
                  <a:noFill/>
                </a:ln>
                <a:solidFill>
                  <a:srgbClr val="000000"/>
                </a:solidFill>
                <a:effectLst/>
                <a:uLnTx/>
                <a:uFillTx/>
                <a:ea typeface="+mn-ea"/>
                <a:cs typeface="+mn-cs"/>
                <a:sym typeface="Arial"/>
              </a:rPr>
              <a:t>: TalentNeuron Research and Analysis, </a:t>
            </a:r>
            <a:r>
              <a:rPr lang="en-US" sz="800"/>
              <a:t>National labor statistics, Public profiles, Corporate career sites, Job boards</a:t>
            </a:r>
            <a:endParaRPr kumimoji="0" lang="en-US" sz="800" b="0" i="0" u="none" strike="noStrike" kern="1200" cap="none" spc="0" normalizeH="0" baseline="0" noProof="0">
              <a:ln>
                <a:noFill/>
              </a:ln>
              <a:solidFill>
                <a:srgbClr val="000000"/>
              </a:solidFill>
              <a:effectLst/>
              <a:uLnTx/>
              <a:uFillTx/>
              <a:ea typeface="+mn-ea"/>
              <a:cs typeface="+mn-cs"/>
              <a:sym typeface="Arial"/>
            </a:endParaRPr>
          </a:p>
          <a:p>
            <a:pPr marL="0" marR="0" lvl="0" indent="0" algn="l" defTabSz="914400" rtl="0" eaLnBrk="1" fontAlgn="auto" latinLnBrk="0" hangingPunct="1">
              <a:lnSpc>
                <a:spcPct val="90000"/>
              </a:lnSpc>
              <a:spcBef>
                <a:spcPts val="0"/>
              </a:spcBef>
              <a:spcAft>
                <a:spcPts val="1200"/>
              </a:spcAft>
              <a:buClr>
                <a:srgbClr val="FFFFFF"/>
              </a:buClr>
              <a:buSzPct val="90000"/>
              <a:buFont typeface="Wingdings" panose="05000000000000000000" pitchFamily="2" charset="2"/>
              <a:buNone/>
              <a:tabLst/>
              <a:defRPr/>
            </a:pPr>
            <a:endParaRPr kumimoji="0" lang="en-US" sz="800" b="0" i="0" u="none" strike="noStrike" kern="1200" cap="none" spc="0" normalizeH="0" baseline="0" noProof="0">
              <a:ln>
                <a:noFill/>
              </a:ln>
              <a:solidFill>
                <a:srgbClr val="000000"/>
              </a:solidFill>
              <a:effectLst/>
              <a:uLnTx/>
              <a:uFillTx/>
              <a:latin typeface="Arial"/>
              <a:ea typeface="+mn-ea"/>
              <a:cs typeface="+mn-cs"/>
              <a:sym typeface="Arial"/>
            </a:endParaRPr>
          </a:p>
        </p:txBody>
      </p:sp>
      <p:graphicFrame>
        <p:nvGraphicFramePr>
          <p:cNvPr id="6" name="Table 5">
            <a:extLst>
              <a:ext uri="{FF2B5EF4-FFF2-40B4-BE49-F238E27FC236}">
                <a16:creationId xmlns:a16="http://schemas.microsoft.com/office/drawing/2014/main" id="{B158CE09-6858-B219-2561-E042A58B5EDE}"/>
              </a:ext>
            </a:extLst>
          </p:cNvPr>
          <p:cNvGraphicFramePr>
            <a:graphicFrameLocks noGrp="1"/>
          </p:cNvGraphicFramePr>
          <p:nvPr/>
        </p:nvGraphicFramePr>
        <p:xfrm>
          <a:off x="5384852" y="5231847"/>
          <a:ext cx="5981351" cy="481228"/>
        </p:xfrm>
        <a:graphic>
          <a:graphicData uri="http://schemas.openxmlformats.org/drawingml/2006/table">
            <a:tbl>
              <a:tblPr/>
              <a:tblGrid>
                <a:gridCol w="1246821">
                  <a:extLst>
                    <a:ext uri="{9D8B030D-6E8A-4147-A177-3AD203B41FA5}">
                      <a16:colId xmlns:a16="http://schemas.microsoft.com/office/drawing/2014/main" val="164087923"/>
                    </a:ext>
                  </a:extLst>
                </a:gridCol>
                <a:gridCol w="946906">
                  <a:extLst>
                    <a:ext uri="{9D8B030D-6E8A-4147-A177-3AD203B41FA5}">
                      <a16:colId xmlns:a16="http://schemas.microsoft.com/office/drawing/2014/main" val="3841622720"/>
                    </a:ext>
                  </a:extLst>
                </a:gridCol>
                <a:gridCol w="946906">
                  <a:extLst>
                    <a:ext uri="{9D8B030D-6E8A-4147-A177-3AD203B41FA5}">
                      <a16:colId xmlns:a16="http://schemas.microsoft.com/office/drawing/2014/main" val="2602292335"/>
                    </a:ext>
                  </a:extLst>
                </a:gridCol>
                <a:gridCol w="946906">
                  <a:extLst>
                    <a:ext uri="{9D8B030D-6E8A-4147-A177-3AD203B41FA5}">
                      <a16:colId xmlns:a16="http://schemas.microsoft.com/office/drawing/2014/main" val="1219195046"/>
                    </a:ext>
                  </a:extLst>
                </a:gridCol>
                <a:gridCol w="946906">
                  <a:extLst>
                    <a:ext uri="{9D8B030D-6E8A-4147-A177-3AD203B41FA5}">
                      <a16:colId xmlns:a16="http://schemas.microsoft.com/office/drawing/2014/main" val="1004248740"/>
                    </a:ext>
                  </a:extLst>
                </a:gridCol>
                <a:gridCol w="946906">
                  <a:extLst>
                    <a:ext uri="{9D8B030D-6E8A-4147-A177-3AD203B41FA5}">
                      <a16:colId xmlns:a16="http://schemas.microsoft.com/office/drawing/2014/main" val="3786379885"/>
                    </a:ext>
                  </a:extLst>
                </a:gridCol>
              </a:tblGrid>
              <a:tr h="240614">
                <a:tc rowSpan="2">
                  <a:txBody>
                    <a:bodyPr/>
                    <a:lstStyle/>
                    <a:p>
                      <a:pPr algn="ctr" rtl="0" fontAlgn="ctr"/>
                      <a:r>
                        <a:rPr lang="en-US" sz="900" b="1" i="0" u="none" strike="noStrike">
                          <a:solidFill>
                            <a:schemeClr val="tx1"/>
                          </a:solidFill>
                          <a:effectLst/>
                          <a:latin typeface="+mn-lt"/>
                        </a:rPr>
                        <a:t>Supply-Demand Ratio</a:t>
                      </a:r>
                    </a:p>
                    <a:p>
                      <a:pPr marL="0" marR="0" lvl="0" indent="0" algn="ctr" rtl="0">
                        <a:lnSpc>
                          <a:spcPct val="100000"/>
                        </a:lnSpc>
                        <a:spcBef>
                          <a:spcPts val="0"/>
                        </a:spcBef>
                        <a:spcAft>
                          <a:spcPts val="0"/>
                        </a:spcAft>
                        <a:buClrTx/>
                        <a:buSzTx/>
                        <a:buFontTx/>
                        <a:buNone/>
                      </a:pPr>
                      <a:r>
                        <a:rPr lang="en-US" sz="900" b="0" i="0" u="none" strike="noStrike">
                          <a:solidFill>
                            <a:schemeClr val="tx1"/>
                          </a:solidFill>
                          <a:effectLst/>
                          <a:latin typeface="+mn-lt"/>
                        </a:rPr>
                        <a:t>Based on Annual Demand</a:t>
                      </a:r>
                      <a:endParaRPr lang="en-US">
                        <a:solidFill>
                          <a:schemeClr val="tx1"/>
                        </a:solidFill>
                        <a:latin typeface="+mn-lt"/>
                      </a:endParaRPr>
                    </a:p>
                  </a:txBody>
                  <a:tcPr marL="7620" marR="7620" marT="762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tcPr>
                </a:tc>
                <a:tc>
                  <a:txBody>
                    <a:bodyPr/>
                    <a:lstStyle/>
                    <a:p>
                      <a:pPr algn="ctr" rtl="0" fontAlgn="ctr"/>
                      <a:r>
                        <a:rPr lang="en-US" sz="800" b="0" i="0" u="none" strike="noStrike">
                          <a:solidFill>
                            <a:schemeClr val="bg1"/>
                          </a:solidFill>
                          <a:effectLst/>
                          <a:latin typeface="+mn-lt"/>
                        </a:rPr>
                        <a:t>Very high</a:t>
                      </a:r>
                    </a:p>
                  </a:txBody>
                  <a:tcPr marL="7620" marR="7620" marT="762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solidFill>
                      <a:srgbClr val="4503FF"/>
                    </a:solidFill>
                  </a:tcPr>
                </a:tc>
                <a:tc>
                  <a:txBody>
                    <a:bodyPr/>
                    <a:lstStyle/>
                    <a:p>
                      <a:pPr algn="ctr" rtl="0" fontAlgn="ctr"/>
                      <a:r>
                        <a:rPr lang="en-US" sz="800" b="0" i="0" u="none" strike="noStrike">
                          <a:solidFill>
                            <a:schemeClr val="bg1"/>
                          </a:solidFill>
                          <a:effectLst/>
                          <a:latin typeface="+mn-lt"/>
                        </a:rPr>
                        <a:t>High</a:t>
                      </a:r>
                    </a:p>
                  </a:txBody>
                  <a:tcPr marL="7620" marR="7620" marT="762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solidFill>
                      <a:srgbClr val="6361FE"/>
                    </a:solidFill>
                  </a:tcPr>
                </a:tc>
                <a:tc>
                  <a:txBody>
                    <a:bodyPr/>
                    <a:lstStyle/>
                    <a:p>
                      <a:pPr algn="ctr" rtl="0" fontAlgn="ctr"/>
                      <a:r>
                        <a:rPr lang="en-US" sz="800" b="0" i="0" u="none" strike="noStrike">
                          <a:solidFill>
                            <a:srgbClr val="002050"/>
                          </a:solidFill>
                          <a:effectLst/>
                          <a:latin typeface="+mn-lt"/>
                        </a:rPr>
                        <a:t>Moderate</a:t>
                      </a:r>
                    </a:p>
                  </a:txBody>
                  <a:tcPr marL="7620" marR="7620" marT="762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solidFill>
                      <a:srgbClr val="ADBFFF"/>
                    </a:solidFill>
                  </a:tcPr>
                </a:tc>
                <a:tc>
                  <a:txBody>
                    <a:bodyPr/>
                    <a:lstStyle/>
                    <a:p>
                      <a:pPr algn="ctr" rtl="0" fontAlgn="ctr"/>
                      <a:r>
                        <a:rPr lang="en-US" sz="800" b="0" i="0" u="none" strike="noStrike">
                          <a:solidFill>
                            <a:srgbClr val="002050"/>
                          </a:solidFill>
                          <a:effectLst/>
                          <a:latin typeface="+mn-lt"/>
                        </a:rPr>
                        <a:t>Low</a:t>
                      </a:r>
                    </a:p>
                  </a:txBody>
                  <a:tcPr marL="7620" marR="7620" marT="762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solidFill>
                      <a:srgbClr val="9894D0"/>
                    </a:solidFill>
                  </a:tcPr>
                </a:tc>
                <a:tc>
                  <a:txBody>
                    <a:bodyPr/>
                    <a:lstStyle/>
                    <a:p>
                      <a:pPr algn="ctr" rtl="0" fontAlgn="ctr"/>
                      <a:r>
                        <a:rPr lang="en-US" sz="800" b="0" i="0" u="none" strike="noStrike">
                          <a:solidFill>
                            <a:srgbClr val="002050"/>
                          </a:solidFill>
                          <a:effectLst/>
                          <a:latin typeface="+mn-lt"/>
                        </a:rPr>
                        <a:t>Very low</a:t>
                      </a:r>
                    </a:p>
                  </a:txBody>
                  <a:tcPr marL="7620" marR="7620" marT="762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solidFill>
                      <a:srgbClr val="CDCFFF"/>
                    </a:solidFill>
                  </a:tcPr>
                </a:tc>
                <a:extLst>
                  <a:ext uri="{0D108BD9-81ED-4DB2-BD59-A6C34878D82A}">
                    <a16:rowId xmlns:a16="http://schemas.microsoft.com/office/drawing/2014/main" val="2604468115"/>
                  </a:ext>
                </a:extLst>
              </a:tr>
              <a:tr h="240614">
                <a:tc vMerge="1">
                  <a:txBody>
                    <a:bodyPr/>
                    <a:lstStyle/>
                    <a:p>
                      <a:pPr defTabSz="914400">
                        <a:tabLst/>
                        <a:defRPr/>
                      </a:pPr>
                      <a:endParaRPr lang="en-US" sz="900" b="0" i="0" u="none" strike="noStrike">
                        <a:solidFill>
                          <a:srgbClr val="002050"/>
                        </a:solidFill>
                        <a:effectLst/>
                        <a:latin typeface="+mn-lt"/>
                      </a:endParaRPr>
                    </a:p>
                  </a:txBody>
                  <a:tcPr marL="7620" marR="7620" marT="762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800" b="0">
                          <a:solidFill>
                            <a:schemeClr val="tx1"/>
                          </a:solidFill>
                          <a:effectLst/>
                          <a:latin typeface="+mn-lt"/>
                        </a:rPr>
                        <a:t>Over 30</a:t>
                      </a:r>
                    </a:p>
                  </a:txBody>
                  <a:tcPr marL="7620" marR="7620" marT="762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tcPr>
                </a:tc>
                <a:tc>
                  <a:txBody>
                    <a:bodyPr/>
                    <a:lstStyle/>
                    <a:p>
                      <a:pPr marL="0" marR="0" lvl="0" indent="0" algn="ctr">
                        <a:lnSpc>
                          <a:spcPct val="100000"/>
                        </a:lnSpc>
                        <a:spcBef>
                          <a:spcPts val="0"/>
                        </a:spcBef>
                        <a:spcAft>
                          <a:spcPts val="0"/>
                        </a:spcAft>
                        <a:buNone/>
                      </a:pPr>
                      <a:r>
                        <a:rPr lang="en-US" sz="800" b="0">
                          <a:solidFill>
                            <a:schemeClr val="tx1"/>
                          </a:solidFill>
                          <a:effectLst/>
                          <a:latin typeface="+mn-lt"/>
                        </a:rPr>
                        <a:t>21 to 30</a:t>
                      </a:r>
                    </a:p>
                  </a:txBody>
                  <a:tcPr marL="7620" marR="7620" marT="762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tcPr>
                </a:tc>
                <a:tc>
                  <a:txBody>
                    <a:bodyPr/>
                    <a:lstStyle/>
                    <a:p>
                      <a:pPr marL="0" marR="0" lvl="0" indent="0" algn="ctr">
                        <a:lnSpc>
                          <a:spcPct val="100000"/>
                        </a:lnSpc>
                        <a:spcBef>
                          <a:spcPts val="0"/>
                        </a:spcBef>
                        <a:spcAft>
                          <a:spcPts val="0"/>
                        </a:spcAft>
                        <a:buNone/>
                      </a:pPr>
                      <a:r>
                        <a:rPr lang="en-US" sz="800" b="0">
                          <a:solidFill>
                            <a:schemeClr val="tx1"/>
                          </a:solidFill>
                          <a:effectLst/>
                          <a:latin typeface="+mn-lt"/>
                        </a:rPr>
                        <a:t>11 to 20</a:t>
                      </a:r>
                    </a:p>
                  </a:txBody>
                  <a:tcPr marL="7620" marR="7620" marT="762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800" b="0">
                          <a:solidFill>
                            <a:schemeClr val="tx1"/>
                          </a:solidFill>
                          <a:effectLst/>
                          <a:latin typeface="+mn-lt"/>
                        </a:rPr>
                        <a:t>5 to 10</a:t>
                      </a:r>
                    </a:p>
                  </a:txBody>
                  <a:tcPr marL="7620" marR="7620" marT="762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tcPr>
                </a:tc>
                <a:tc>
                  <a:txBody>
                    <a:bodyPr/>
                    <a:lstStyle/>
                    <a:p>
                      <a:pPr algn="ctr" rtl="0" fontAlgn="ctr"/>
                      <a:r>
                        <a:rPr lang="en-US" sz="800" b="0" i="0" u="none" strike="noStrike">
                          <a:solidFill>
                            <a:schemeClr val="tx1"/>
                          </a:solidFill>
                          <a:effectLst/>
                          <a:latin typeface="+mn-lt"/>
                        </a:rPr>
                        <a:t>Less than 5</a:t>
                      </a:r>
                    </a:p>
                  </a:txBody>
                  <a:tcPr marL="7620" marR="7620" marT="7620" marB="0" anchor="ctr">
                    <a:lnL w="12700" cap="flat" cmpd="sng" algn="ctr">
                      <a:solidFill>
                        <a:srgbClr val="CDCFFF"/>
                      </a:solidFill>
                      <a:prstDash val="solid"/>
                      <a:round/>
                      <a:headEnd type="none" w="med" len="med"/>
                      <a:tailEnd type="none" w="med" len="med"/>
                    </a:lnL>
                    <a:lnR w="12700" cap="flat" cmpd="sng" algn="ctr">
                      <a:solidFill>
                        <a:srgbClr val="CDCFFF"/>
                      </a:solidFill>
                      <a:prstDash val="solid"/>
                      <a:round/>
                      <a:headEnd type="none" w="med" len="med"/>
                      <a:tailEnd type="none" w="med" len="med"/>
                    </a:lnR>
                    <a:lnT w="12700" cap="flat" cmpd="sng" algn="ctr">
                      <a:solidFill>
                        <a:srgbClr val="CDCFFF"/>
                      </a:solidFill>
                      <a:prstDash val="solid"/>
                      <a:round/>
                      <a:headEnd type="none" w="med" len="med"/>
                      <a:tailEnd type="none" w="med" len="med"/>
                    </a:lnT>
                    <a:lnB w="12700" cap="flat" cmpd="sng" algn="ctr">
                      <a:solidFill>
                        <a:srgbClr val="CDCFFF"/>
                      </a:solidFill>
                      <a:prstDash val="solid"/>
                      <a:round/>
                      <a:headEnd type="none" w="med" len="med"/>
                      <a:tailEnd type="none" w="med" len="med"/>
                    </a:lnB>
                  </a:tcPr>
                </a:tc>
                <a:extLst>
                  <a:ext uri="{0D108BD9-81ED-4DB2-BD59-A6C34878D82A}">
                    <a16:rowId xmlns:a16="http://schemas.microsoft.com/office/drawing/2014/main" val="2239615080"/>
                  </a:ext>
                </a:extLst>
              </a:tr>
            </a:tbl>
          </a:graphicData>
        </a:graphic>
      </p:graphicFrame>
    </p:spTree>
    <p:extLst>
      <p:ext uri="{BB962C8B-B14F-4D97-AF65-F5344CB8AC3E}">
        <p14:creationId xmlns:p14="http://schemas.microsoft.com/office/powerpoint/2010/main" val="871098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74EF99AB-D2D4-EA42-A771-B20735AC255F}"/>
              </a:ext>
            </a:extLst>
          </p:cNvPr>
          <p:cNvGraphicFramePr/>
          <p:nvPr>
            <p:extLst>
              <p:ext uri="{D42A27DB-BD31-4B8C-83A1-F6EECF244321}">
                <p14:modId xmlns:p14="http://schemas.microsoft.com/office/powerpoint/2010/main" val="3268248318"/>
              </p:ext>
            </p:extLst>
          </p:nvPr>
        </p:nvGraphicFramePr>
        <p:xfrm>
          <a:off x="681643" y="1145622"/>
          <a:ext cx="10227362" cy="4572000"/>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 Placeholder 10">
            <a:extLst>
              <a:ext uri="{FF2B5EF4-FFF2-40B4-BE49-F238E27FC236}">
                <a16:creationId xmlns:a16="http://schemas.microsoft.com/office/drawing/2014/main" id="{0B65E71C-3303-6E45-8216-8C6B013B43AF}"/>
              </a:ext>
            </a:extLst>
          </p:cNvPr>
          <p:cNvSpPr>
            <a:spLocks noGrp="1"/>
          </p:cNvSpPr>
          <p:nvPr>
            <p:ph type="body" sz="quarter" idx="10"/>
          </p:nvPr>
        </p:nvSpPr>
        <p:spPr/>
        <p:txBody>
          <a:bodyPr/>
          <a:lstStyle/>
          <a:p>
            <a:pPr marL="114300" indent="0">
              <a:buNone/>
            </a:pPr>
            <a:r>
              <a:rPr lang="en-US" sz="1800" kern="1200">
                <a:solidFill>
                  <a:schemeClr val="tx1">
                    <a:lumMod val="65000"/>
                    <a:lumOff val="35000"/>
                  </a:schemeClr>
                </a:solidFill>
                <a:latin typeface="+mn-lt"/>
                <a:ea typeface="+mn-ea"/>
                <a:cs typeface="+mn-cs"/>
              </a:rPr>
              <a:t>All Roles Combined</a:t>
            </a:r>
          </a:p>
        </p:txBody>
      </p:sp>
      <p:sp>
        <p:nvSpPr>
          <p:cNvPr id="7" name="Text Placeholder 6">
            <a:extLst>
              <a:ext uri="{FF2B5EF4-FFF2-40B4-BE49-F238E27FC236}">
                <a16:creationId xmlns:a16="http://schemas.microsoft.com/office/drawing/2014/main" id="{3BDAE139-42A2-BC8B-D45D-17F9F6F4CDD6}"/>
              </a:ext>
            </a:extLst>
          </p:cNvPr>
          <p:cNvSpPr>
            <a:spLocks noGrp="1"/>
          </p:cNvSpPr>
          <p:nvPr>
            <p:ph type="body" sz="quarter" idx="11"/>
          </p:nvPr>
        </p:nvSpPr>
        <p:spPr>
          <a:xfrm>
            <a:off x="681642" y="6172198"/>
            <a:ext cx="10636473" cy="523241"/>
          </a:xfrm>
        </p:spPr>
        <p:txBody>
          <a:bodyPr/>
          <a:lstStyle/>
          <a:p>
            <a:pPr marL="0" marR="0" lvl="0" algn="l" defTabSz="914400" rtl="0" eaLnBrk="0" fontAlgn="base" latinLnBrk="0" hangingPunct="0">
              <a:lnSpc>
                <a:spcPct val="100000"/>
              </a:lnSpc>
              <a:spcBef>
                <a:spcPct val="0"/>
              </a:spcBef>
              <a:spcAft>
                <a:spcPct val="0"/>
              </a:spcAft>
              <a:buClrTx/>
              <a:buSzTx/>
              <a:tabLst/>
              <a:defRPr/>
            </a:pPr>
            <a:r>
              <a:rPr lang="en-US" b="1"/>
              <a:t> Notes: </a:t>
            </a:r>
            <a:r>
              <a:rPr kumimoji="0" lang="en-US" altLang="en-US" sz="900" b="0" i="0" u="none" strike="noStrike" kern="1200" cap="none" spc="0" normalizeH="0" baseline="0" noProof="0">
                <a:ln>
                  <a:noFill/>
                </a:ln>
                <a:solidFill>
                  <a:srgbClr val="000000"/>
                </a:solidFill>
                <a:effectLst/>
                <a:uLnTx/>
                <a:uFillTx/>
                <a:latin typeface="Arial" panose="020B0604020202020204"/>
                <a:ea typeface="+mn-ea"/>
                <a:cs typeface="Times New Roman" panose="02020603050405020304" pitchFamily="18" charset="0"/>
              </a:rPr>
              <a:t>Talent Supply is as of </a:t>
            </a:r>
            <a:r>
              <a:rPr lang="en-US" altLang="en-US" sz="900">
                <a:solidFill>
                  <a:srgbClr val="000000"/>
                </a:solidFill>
                <a:latin typeface="Arial" panose="020B0604020202020204"/>
                <a:cs typeface="Times New Roman" panose="02020603050405020304" pitchFamily="18" charset="0"/>
              </a:rPr>
              <a:t>Q2 2022. The average annual median base salary is the average of all focus roles for professionals with 3-7 Years of Experience. It does not include bonuses, benefits, or</a:t>
            </a:r>
            <a:r>
              <a:rPr lang="en-US" sz="900">
                <a:solidFill>
                  <a:srgbClr val="000000"/>
                </a:solidFill>
                <a:latin typeface="Arial" panose="020B0604020202020204"/>
                <a:cs typeface="Arial" panose="020B0604020202020204" pitchFamily="34" charset="0"/>
              </a:rPr>
              <a:t> overtime pay and has been rounded off to the nearest multiple of 100.</a:t>
            </a:r>
          </a:p>
          <a:p>
            <a:pPr eaLnBrk="0" fontAlgn="base" hangingPunct="0">
              <a:lnSpc>
                <a:spcPct val="100000"/>
              </a:lnSpc>
              <a:spcBef>
                <a:spcPct val="0"/>
              </a:spcBef>
              <a:spcAft>
                <a:spcPct val="0"/>
              </a:spcAft>
              <a:defRPr/>
            </a:pPr>
            <a:r>
              <a:rPr lang="en-US" sz="900" b="1"/>
              <a:t>Sources</a:t>
            </a:r>
            <a:r>
              <a:rPr lang="en-US" sz="1000" b="1"/>
              <a:t>: </a:t>
            </a:r>
            <a:r>
              <a:rPr kumimoji="0" lang="en-US" sz="900" b="0" i="0" u="none" strike="noStrike" kern="1200" cap="none" spc="0" normalizeH="0" baseline="0" noProof="0">
                <a:ln>
                  <a:noFill/>
                </a:ln>
                <a:solidFill>
                  <a:srgbClr val="000000"/>
                </a:solidFill>
                <a:effectLst/>
                <a:uLnTx/>
                <a:uFillTx/>
                <a:latin typeface="Arial" panose="020B0604020202020204"/>
                <a:ea typeface="+mn-ea"/>
                <a:cs typeface="+mn-cs"/>
              </a:rPr>
              <a:t>National labor statistics, Public profiles, Corporate career sites, Job boards, Staffing firms, Salary guides</a:t>
            </a:r>
            <a:endParaRPr lang="en-IN" sz="1000" b="1"/>
          </a:p>
          <a:p>
            <a:pPr marL="0" marR="0" lvl="0" algn="l" defTabSz="914400" rtl="0" eaLnBrk="0" fontAlgn="base" latinLnBrk="0" hangingPunct="0">
              <a:lnSpc>
                <a:spcPct val="100000"/>
              </a:lnSpc>
              <a:spcBef>
                <a:spcPct val="0"/>
              </a:spcBef>
              <a:spcAft>
                <a:spcPct val="0"/>
              </a:spcAft>
              <a:buClrTx/>
              <a:buSzTx/>
              <a:tabLst/>
              <a:defRPr/>
            </a:pPr>
            <a:endParaRPr lang="en-US" sz="900">
              <a:solidFill>
                <a:srgbClr val="000000"/>
              </a:solidFill>
              <a:latin typeface="Arial" panose="020B0604020202020204"/>
              <a:cs typeface="Arial" panose="020B0604020202020204" pitchFamily="34" charset="0"/>
            </a:endParaRPr>
          </a:p>
          <a:p>
            <a:pPr marL="0" marR="0" lvl="0" algn="l" defTabSz="914400" rtl="0" eaLnBrk="0" fontAlgn="base" latinLnBrk="0" hangingPunct="0">
              <a:lnSpc>
                <a:spcPct val="100000"/>
              </a:lnSpc>
              <a:spcBef>
                <a:spcPct val="0"/>
              </a:spcBef>
              <a:spcAft>
                <a:spcPct val="0"/>
              </a:spcAft>
              <a:buClrTx/>
              <a:buSzTx/>
              <a:tabLst/>
              <a:defRPr/>
            </a:pPr>
            <a:endParaRPr lang="en-US" sz="900">
              <a:solidFill>
                <a:srgbClr val="000000"/>
              </a:solidFill>
              <a:latin typeface="Arial" panose="020B0604020202020204"/>
              <a:cs typeface="Arial" panose="020B0604020202020204" pitchFamily="34" charset="0"/>
            </a:endParaRPr>
          </a:p>
          <a:p>
            <a:pPr marL="0" marR="0" lvl="0" algn="l" defTabSz="914400" rtl="0" eaLnBrk="0" fontAlgn="base" latinLnBrk="0" hangingPunct="0">
              <a:lnSpc>
                <a:spcPct val="100000"/>
              </a:lnSpc>
              <a:spcBef>
                <a:spcPct val="0"/>
              </a:spcBef>
              <a:spcAft>
                <a:spcPct val="0"/>
              </a:spcAft>
              <a:buClrTx/>
              <a:buSzTx/>
              <a:tabLst/>
              <a:defRPr/>
            </a:pPr>
            <a:endParaRPr lang="en-US" sz="900">
              <a:solidFill>
                <a:srgbClr val="000000"/>
              </a:solidFill>
              <a:latin typeface="Arial" panose="020B0604020202020204"/>
              <a:cs typeface="Arial" panose="020B0604020202020204" pitchFamily="34" charset="0"/>
            </a:endParaRPr>
          </a:p>
          <a:p>
            <a:endParaRPr lang="en-IN" b="1"/>
          </a:p>
        </p:txBody>
      </p:sp>
      <p:sp>
        <p:nvSpPr>
          <p:cNvPr id="5" name="Slide Number Placeholder 4">
            <a:extLst>
              <a:ext uri="{FF2B5EF4-FFF2-40B4-BE49-F238E27FC236}">
                <a16:creationId xmlns:a16="http://schemas.microsoft.com/office/drawing/2014/main" id="{7C840B76-5C8C-0A9F-7C63-87C91CF192FB}"/>
              </a:ext>
            </a:extLst>
          </p:cNvPr>
          <p:cNvSpPr>
            <a:spLocks noGrp="1"/>
          </p:cNvSpPr>
          <p:nvPr>
            <p:ph type="sldNum" sz="quarter" idx="4294967295"/>
          </p:nvPr>
        </p:nvSpPr>
        <p:spPr>
          <a:xfrm>
            <a:off x="0" y="6461125"/>
            <a:ext cx="2743200" cy="365125"/>
          </a:xfrm>
        </p:spPr>
        <p:txBody>
          <a:bodyPr/>
          <a:lstStyle/>
          <a:p>
            <a:fld id="{DDC3B572-3BA0-49AD-8BDA-0F9802D5A057}" type="slidenum">
              <a:rPr lang="en-IN" smtClean="0"/>
              <a:pPr/>
              <a:t>8</a:t>
            </a:fld>
            <a:endParaRPr lang="en-IN"/>
          </a:p>
        </p:txBody>
      </p:sp>
      <p:sp>
        <p:nvSpPr>
          <p:cNvPr id="8" name="Rectangle 7">
            <a:extLst>
              <a:ext uri="{FF2B5EF4-FFF2-40B4-BE49-F238E27FC236}">
                <a16:creationId xmlns:a16="http://schemas.microsoft.com/office/drawing/2014/main" id="{AD9AEDD0-7552-AB44-A2A4-0B578FDA91AD}"/>
              </a:ext>
            </a:extLst>
          </p:cNvPr>
          <p:cNvSpPr/>
          <p:nvPr/>
        </p:nvSpPr>
        <p:spPr>
          <a:xfrm>
            <a:off x="781997" y="1830012"/>
            <a:ext cx="184666" cy="2309928"/>
          </a:xfrm>
          <a:prstGeom prst="rect">
            <a:avLst/>
          </a:prstGeom>
        </p:spPr>
        <p:txBody>
          <a:bodyPr vert="vert270"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2856"/>
                </a:solidFill>
                <a:effectLst/>
                <a:uLnTx/>
                <a:uFillTx/>
                <a:latin typeface="Arial" panose="020B0604020202020204"/>
                <a:ea typeface="+mn-ea"/>
                <a:cs typeface="+mn-cs"/>
              </a:rPr>
              <a:t>Median Annual Base </a:t>
            </a:r>
            <a:r>
              <a:rPr kumimoji="0" lang="en-US" sz="1200" b="1" i="0" u="none" strike="noStrike" kern="1200" cap="none" spc="0" normalizeH="0" baseline="0" noProof="0">
                <a:ln>
                  <a:noFill/>
                </a:ln>
                <a:solidFill>
                  <a:srgbClr val="002856"/>
                </a:solidFill>
                <a:effectLst/>
                <a:uLnTx/>
                <a:uFillTx/>
                <a:latin typeface="Arial" panose="020B0604020202020204"/>
                <a:ea typeface="+mn-ea"/>
                <a:cs typeface="+mn-cs"/>
              </a:rPr>
              <a:t>Salary</a:t>
            </a:r>
            <a:r>
              <a:rPr kumimoji="0" lang="en-US" sz="1100" b="1" i="0" u="none" strike="noStrike" kern="1200" cap="none" spc="0" normalizeH="0" baseline="0" noProof="0">
                <a:ln>
                  <a:noFill/>
                </a:ln>
                <a:solidFill>
                  <a:srgbClr val="002856"/>
                </a:solidFill>
                <a:effectLst/>
                <a:uLnTx/>
                <a:uFillTx/>
                <a:latin typeface="Arial" panose="020B0604020202020204"/>
                <a:ea typeface="+mn-ea"/>
                <a:cs typeface="+mn-cs"/>
              </a:rPr>
              <a:t> (USD)</a:t>
            </a:r>
          </a:p>
        </p:txBody>
      </p:sp>
      <p:sp>
        <p:nvSpPr>
          <p:cNvPr id="9" name="Rectangle 8">
            <a:extLst>
              <a:ext uri="{FF2B5EF4-FFF2-40B4-BE49-F238E27FC236}">
                <a16:creationId xmlns:a16="http://schemas.microsoft.com/office/drawing/2014/main" id="{9893FE85-48D2-784A-9ACD-54CAF52792ED}"/>
              </a:ext>
            </a:extLst>
          </p:cNvPr>
          <p:cNvSpPr/>
          <p:nvPr/>
        </p:nvSpPr>
        <p:spPr>
          <a:xfrm>
            <a:off x="5644466" y="5576501"/>
            <a:ext cx="968214" cy="184666"/>
          </a:xfrm>
          <a:prstGeom prst="rect">
            <a:avLst/>
          </a:prstGeom>
        </p:spPr>
        <p:txBody>
          <a:bodyPr vert="horz"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2856"/>
                </a:solidFill>
                <a:effectLst/>
                <a:uLnTx/>
                <a:uFillTx/>
                <a:latin typeface="Arial" panose="020B0604020202020204"/>
                <a:ea typeface="+mn-ea"/>
                <a:cs typeface="+mn-cs"/>
              </a:rPr>
              <a:t>Talent </a:t>
            </a:r>
            <a:r>
              <a:rPr kumimoji="0" lang="en-US" sz="1200" b="1" i="0" u="none" strike="noStrike" kern="1200" cap="none" spc="0" normalizeH="0" baseline="0" noProof="0">
                <a:ln>
                  <a:noFill/>
                </a:ln>
                <a:solidFill>
                  <a:srgbClr val="002856"/>
                </a:solidFill>
                <a:effectLst/>
                <a:uLnTx/>
                <a:uFillTx/>
                <a:latin typeface="Arial" panose="020B0604020202020204"/>
                <a:ea typeface="+mn-ea"/>
                <a:cs typeface="+mn-cs"/>
              </a:rPr>
              <a:t>Supply</a:t>
            </a:r>
          </a:p>
        </p:txBody>
      </p:sp>
      <p:sp>
        <p:nvSpPr>
          <p:cNvPr id="3" name="Oval 2">
            <a:extLst>
              <a:ext uri="{FF2B5EF4-FFF2-40B4-BE49-F238E27FC236}">
                <a16:creationId xmlns:a16="http://schemas.microsoft.com/office/drawing/2014/main" id="{15035639-7FB8-49A4-9827-27CB1099C726}"/>
              </a:ext>
            </a:extLst>
          </p:cNvPr>
          <p:cNvSpPr/>
          <p:nvPr/>
        </p:nvSpPr>
        <p:spPr>
          <a:xfrm>
            <a:off x="8170877" y="5576501"/>
            <a:ext cx="184558" cy="169277"/>
          </a:xfrm>
          <a:prstGeom prst="ellipse">
            <a:avLst/>
          </a:prstGeom>
          <a:solidFill>
            <a:srgbClr val="009A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TextBox 3">
            <a:extLst>
              <a:ext uri="{FF2B5EF4-FFF2-40B4-BE49-F238E27FC236}">
                <a16:creationId xmlns:a16="http://schemas.microsoft.com/office/drawing/2014/main" id="{E6FA1D21-AF87-44AF-8A09-5F93348F17E3}"/>
              </a:ext>
            </a:extLst>
          </p:cNvPr>
          <p:cNvSpPr txBox="1"/>
          <p:nvPr/>
        </p:nvSpPr>
        <p:spPr>
          <a:xfrm>
            <a:off x="8465197" y="5522639"/>
            <a:ext cx="2852918" cy="276999"/>
          </a:xfrm>
          <a:prstGeom prst="rect">
            <a:avLst/>
          </a:prstGeom>
          <a:noFill/>
        </p:spPr>
        <p:txBody>
          <a:bodyPr wrap="square" lIns="0" rtlCol="0">
            <a:spAutoFit/>
          </a:bodyPr>
          <a:lstStyle/>
          <a:p>
            <a:r>
              <a:rPr lang="en-US" sz="1200"/>
              <a:t>Favorable Locations</a:t>
            </a:r>
          </a:p>
        </p:txBody>
      </p:sp>
      <p:sp>
        <p:nvSpPr>
          <p:cNvPr id="15" name="Title 1">
            <a:extLst>
              <a:ext uri="{FF2B5EF4-FFF2-40B4-BE49-F238E27FC236}">
                <a16:creationId xmlns:a16="http://schemas.microsoft.com/office/drawing/2014/main" id="{E168CE1F-4B41-4026-3910-6C2B1AF9E735}"/>
              </a:ext>
            </a:extLst>
          </p:cNvPr>
          <p:cNvSpPr txBox="1">
            <a:spLocks/>
          </p:cNvSpPr>
          <p:nvPr/>
        </p:nvSpPr>
        <p:spPr>
          <a:xfrm>
            <a:off x="534678" y="294808"/>
            <a:ext cx="10980403" cy="387798"/>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1800"/>
              <a:buFont typeface="Arial Black"/>
              <a:buNone/>
              <a:defRPr sz="3200" b="0" i="0" u="none" strike="noStrike" cap="none">
                <a:solidFill>
                  <a:schemeClr val="dk2"/>
                </a:solidFill>
                <a:latin typeface="Arial Black"/>
                <a:ea typeface="Arial Black"/>
                <a:cs typeface="Arial Black"/>
                <a:sym typeface="Arial Black"/>
              </a:defRPr>
            </a:lvl1pPr>
            <a:lvl2pPr marR="0" lvl="1" algn="l" rtl="0">
              <a:lnSpc>
                <a:spcPct val="100000"/>
              </a:lnSpc>
              <a:spcBef>
                <a:spcPts val="120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002856"/>
              </a:buClr>
              <a:buSzPts val="1800"/>
              <a:buFont typeface="Arial Black"/>
              <a:buNone/>
              <a:tabLst/>
              <a:defRPr/>
            </a:pPr>
            <a:r>
              <a:rPr lang="en-US" sz="3600" b="1">
                <a:solidFill>
                  <a:schemeClr val="tx1"/>
                </a:solidFill>
                <a:latin typeface="+mj-lt"/>
                <a:ea typeface="Inter Black" panose="02000503000000020004" pitchFamily="2" charset="0"/>
                <a:cs typeface="+mn-cs"/>
              </a:rPr>
              <a:t>Talent Supply vs. Salary</a:t>
            </a:r>
            <a:r>
              <a:rPr lang="en-US" b="1">
                <a:solidFill>
                  <a:srgbClr val="002060"/>
                </a:solidFill>
                <a:latin typeface="Inter Black" panose="02000503000000020004" pitchFamily="2" charset="0"/>
                <a:cs typeface="+mn-cs"/>
              </a:rPr>
              <a:t>						</a:t>
            </a:r>
            <a:endParaRPr kumimoji="0" lang="en-US" b="0" i="0" u="none" strike="noStrike" kern="0" cap="none" spc="0" normalizeH="0" baseline="0" noProof="0">
              <a:ln>
                <a:noFill/>
              </a:ln>
              <a:solidFill>
                <a:srgbClr val="002060"/>
              </a:solidFill>
              <a:effectLst/>
              <a:uLnTx/>
              <a:uFillTx/>
              <a:latin typeface="Arial Black"/>
              <a:sym typeface="Arial Black"/>
            </a:endParaRPr>
          </a:p>
        </p:txBody>
      </p:sp>
    </p:spTree>
    <p:extLst>
      <p:ext uri="{BB962C8B-B14F-4D97-AF65-F5344CB8AC3E}">
        <p14:creationId xmlns:p14="http://schemas.microsoft.com/office/powerpoint/2010/main" val="3236223443"/>
      </p:ext>
    </p:extLst>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3B824CA3-EF07-4FE4-8A98-B760F0B8C19D}"/>
              </a:ext>
            </a:extLst>
          </p:cNvPr>
          <p:cNvSpPr>
            <a:spLocks noGrp="1"/>
          </p:cNvSpPr>
          <p:nvPr>
            <p:ph type="title"/>
          </p:nvPr>
        </p:nvSpPr>
        <p:spPr>
          <a:xfrm>
            <a:off x="581608" y="234506"/>
            <a:ext cx="11275200" cy="450000"/>
          </a:xfrm>
        </p:spPr>
        <p:txBody>
          <a:bodyPr/>
          <a:lstStyle/>
          <a:p>
            <a:pPr>
              <a:spcBef>
                <a:spcPts val="1000"/>
              </a:spcBef>
            </a:pPr>
            <a:r>
              <a:rPr lang="en-US" sz="3600" b="1">
                <a:ea typeface="Inter Black" panose="02000503000000020004" pitchFamily="2" charset="0"/>
                <a:cs typeface="+mn-cs"/>
                <a:sym typeface="Arial Black"/>
              </a:rPr>
              <a:t>Talent Supply vs. % Females vs. % People of Color</a:t>
            </a:r>
          </a:p>
        </p:txBody>
      </p:sp>
      <p:graphicFrame>
        <p:nvGraphicFramePr>
          <p:cNvPr id="8" name="Chart 7">
            <a:extLst>
              <a:ext uri="{FF2B5EF4-FFF2-40B4-BE49-F238E27FC236}">
                <a16:creationId xmlns:a16="http://schemas.microsoft.com/office/drawing/2014/main" id="{B3687EDA-AC84-4D65-95D8-27AE1D5E10A9}"/>
              </a:ext>
            </a:extLst>
          </p:cNvPr>
          <p:cNvGraphicFramePr/>
          <p:nvPr>
            <p:extLst>
              <p:ext uri="{D42A27DB-BD31-4B8C-83A1-F6EECF244321}">
                <p14:modId xmlns:p14="http://schemas.microsoft.com/office/powerpoint/2010/main" val="3590775103"/>
              </p:ext>
            </p:extLst>
          </p:nvPr>
        </p:nvGraphicFramePr>
        <p:xfrm>
          <a:off x="459104" y="1021797"/>
          <a:ext cx="11272741" cy="4415494"/>
        </p:xfrm>
        <a:graphic>
          <a:graphicData uri="http://schemas.openxmlformats.org/drawingml/2006/chart">
            <c:chart xmlns:c="http://schemas.openxmlformats.org/drawingml/2006/chart" xmlns:r="http://schemas.openxmlformats.org/officeDocument/2006/relationships" r:id="rId4"/>
          </a:graphicData>
        </a:graphic>
      </p:graphicFrame>
      <p:sp>
        <p:nvSpPr>
          <p:cNvPr id="9" name="Rectangle 8">
            <a:extLst>
              <a:ext uri="{FF2B5EF4-FFF2-40B4-BE49-F238E27FC236}">
                <a16:creationId xmlns:a16="http://schemas.microsoft.com/office/drawing/2014/main" id="{4F556922-5669-4E59-877E-9E37369EC982}"/>
              </a:ext>
            </a:extLst>
          </p:cNvPr>
          <p:cNvSpPr/>
          <p:nvPr/>
        </p:nvSpPr>
        <p:spPr>
          <a:xfrm>
            <a:off x="581608" y="2206441"/>
            <a:ext cx="169277" cy="1495602"/>
          </a:xfrm>
          <a:prstGeom prst="rect">
            <a:avLst/>
          </a:prstGeom>
        </p:spPr>
        <p:txBody>
          <a:bodyPr vert="vert270"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rgbClr val="002856"/>
                </a:solidFill>
                <a:latin typeface="Arial" panose="020B0604020202020204"/>
              </a:rPr>
              <a:t>Proportion of Females</a:t>
            </a:r>
            <a:endParaRPr kumimoji="0" lang="en-US" sz="1100" b="1" i="0" u="none" strike="noStrike" kern="1200" cap="none" spc="0" normalizeH="0" baseline="0" noProof="0">
              <a:ln>
                <a:noFill/>
              </a:ln>
              <a:solidFill>
                <a:srgbClr val="002856"/>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B0727FA0-3932-4646-9733-6449C45802A1}"/>
              </a:ext>
            </a:extLst>
          </p:cNvPr>
          <p:cNvSpPr/>
          <p:nvPr/>
        </p:nvSpPr>
        <p:spPr>
          <a:xfrm>
            <a:off x="3880667" y="5420553"/>
            <a:ext cx="3705220" cy="169277"/>
          </a:xfrm>
          <a:prstGeom prst="rect">
            <a:avLst/>
          </a:prstGeom>
        </p:spPr>
        <p:txBody>
          <a:bodyPr vert="horz"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2856"/>
                </a:solidFill>
                <a:effectLst/>
                <a:uLnTx/>
                <a:uFillTx/>
                <a:latin typeface="Arial" panose="020B0604020202020204"/>
                <a:ea typeface="+mn-ea"/>
                <a:cs typeface="+mn-cs"/>
              </a:rPr>
              <a:t>Proportion of PoC</a:t>
            </a:r>
            <a:endParaRPr kumimoji="0" lang="en-US" sz="1100" b="1" i="0" u="none" strike="noStrike" kern="1200" cap="none" spc="0" normalizeH="0" baseline="0" noProof="0">
              <a:ln>
                <a:noFill/>
              </a:ln>
              <a:solidFill>
                <a:srgbClr val="FF0000"/>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F9003BCF-2149-4006-A3DB-DF95D915355F}"/>
              </a:ext>
            </a:extLst>
          </p:cNvPr>
          <p:cNvSpPr/>
          <p:nvPr/>
        </p:nvSpPr>
        <p:spPr>
          <a:xfrm>
            <a:off x="7622772" y="5427129"/>
            <a:ext cx="1429536" cy="484748"/>
          </a:xfrm>
          <a:prstGeom prst="rect">
            <a:avLst/>
          </a:prstGeom>
          <a:ln>
            <a:solidFill>
              <a:schemeClr val="bg1"/>
            </a:solidFill>
          </a:ln>
        </p:spPr>
        <p:txBody>
          <a:bodyPr vert="horz"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2856"/>
                </a:solidFill>
                <a:effectLst/>
                <a:uLnTx/>
                <a:uFillTx/>
                <a:latin typeface="Arial" panose="020B0604020202020204"/>
                <a:ea typeface="+mn-ea"/>
                <a:cs typeface="+mn-cs"/>
              </a:rPr>
              <a:t>Size of the bubble represents talent supply as of </a:t>
            </a:r>
            <a:r>
              <a:rPr kumimoji="0" lang="en-US" sz="1050" b="1" i="0" u="none" strike="noStrike" kern="1200" cap="none" spc="0" normalizeH="0" baseline="0" noProof="0">
                <a:ln>
                  <a:noFill/>
                </a:ln>
                <a:solidFill>
                  <a:srgbClr val="FF0000"/>
                </a:solidFill>
                <a:effectLst/>
                <a:uLnTx/>
                <a:uFillTx/>
                <a:latin typeface="Arial" panose="020B0604020202020204"/>
                <a:ea typeface="+mn-ea"/>
                <a:cs typeface="+mn-cs"/>
              </a:rPr>
              <a:t>Q3 2024</a:t>
            </a:r>
          </a:p>
        </p:txBody>
      </p:sp>
      <p:graphicFrame>
        <p:nvGraphicFramePr>
          <p:cNvPr id="21" name="Table 6">
            <a:extLst>
              <a:ext uri="{FF2B5EF4-FFF2-40B4-BE49-F238E27FC236}">
                <a16:creationId xmlns:a16="http://schemas.microsoft.com/office/drawing/2014/main" id="{80A865BC-10AD-46FE-A176-0F40E673BEF9}"/>
              </a:ext>
            </a:extLst>
          </p:cNvPr>
          <p:cNvGraphicFramePr>
            <a:graphicFrameLocks noGrp="1"/>
          </p:cNvGraphicFramePr>
          <p:nvPr>
            <p:extLst>
              <p:ext uri="{D42A27DB-BD31-4B8C-83A1-F6EECF244321}">
                <p14:modId xmlns:p14="http://schemas.microsoft.com/office/powerpoint/2010/main" val="2958136064"/>
              </p:ext>
            </p:extLst>
          </p:nvPr>
        </p:nvGraphicFramePr>
        <p:xfrm>
          <a:off x="7239549" y="4388608"/>
          <a:ext cx="1669642" cy="548640"/>
        </p:xfrm>
        <a:graphic>
          <a:graphicData uri="http://schemas.openxmlformats.org/drawingml/2006/table">
            <a:tbl>
              <a:tblPr firstRow="1" bandRow="1">
                <a:tableStyleId>{6E25E649-3F16-4E02-A733-19D2CDBF48F0}</a:tableStyleId>
              </a:tblPr>
              <a:tblGrid>
                <a:gridCol w="1669642">
                  <a:extLst>
                    <a:ext uri="{9D8B030D-6E8A-4147-A177-3AD203B41FA5}">
                      <a16:colId xmlns:a16="http://schemas.microsoft.com/office/drawing/2014/main" val="2833630899"/>
                    </a:ext>
                  </a:extLst>
                </a:gridCol>
              </a:tblGrid>
              <a:tr h="259240">
                <a:tc>
                  <a:txBody>
                    <a:bodyPr/>
                    <a:lstStyle/>
                    <a:p>
                      <a:pPr algn="ctr"/>
                      <a:r>
                        <a:rPr lang="en-US" sz="1000">
                          <a:solidFill>
                            <a:schemeClr val="tx1"/>
                          </a:solidFill>
                        </a:rPr>
                        <a:t>Low Proportion of Female-High Proportion of PoC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5958764"/>
                  </a:ext>
                </a:extLst>
              </a:tr>
            </a:tbl>
          </a:graphicData>
        </a:graphic>
      </p:graphicFrame>
      <p:graphicFrame>
        <p:nvGraphicFramePr>
          <p:cNvPr id="22" name="Table 6">
            <a:extLst>
              <a:ext uri="{FF2B5EF4-FFF2-40B4-BE49-F238E27FC236}">
                <a16:creationId xmlns:a16="http://schemas.microsoft.com/office/drawing/2014/main" id="{1BB9E6DE-2BAC-467D-88A1-FF4194F16E84}"/>
              </a:ext>
            </a:extLst>
          </p:cNvPr>
          <p:cNvGraphicFramePr>
            <a:graphicFrameLocks noGrp="1"/>
          </p:cNvGraphicFramePr>
          <p:nvPr>
            <p:extLst>
              <p:ext uri="{D42A27DB-BD31-4B8C-83A1-F6EECF244321}">
                <p14:modId xmlns:p14="http://schemas.microsoft.com/office/powerpoint/2010/main" val="3855436986"/>
              </p:ext>
            </p:extLst>
          </p:nvPr>
        </p:nvGraphicFramePr>
        <p:xfrm>
          <a:off x="1615842" y="4419651"/>
          <a:ext cx="1669642" cy="548640"/>
        </p:xfrm>
        <a:graphic>
          <a:graphicData uri="http://schemas.openxmlformats.org/drawingml/2006/table">
            <a:tbl>
              <a:tblPr firstRow="1" bandRow="1">
                <a:tableStyleId>{6E25E649-3F16-4E02-A733-19D2CDBF48F0}</a:tableStyleId>
              </a:tblPr>
              <a:tblGrid>
                <a:gridCol w="1669642">
                  <a:extLst>
                    <a:ext uri="{9D8B030D-6E8A-4147-A177-3AD203B41FA5}">
                      <a16:colId xmlns:a16="http://schemas.microsoft.com/office/drawing/2014/main" val="2833630899"/>
                    </a:ext>
                  </a:extLst>
                </a:gridCol>
              </a:tblGrid>
              <a:tr h="259240">
                <a:tc>
                  <a:txBody>
                    <a:bodyPr/>
                    <a:lstStyle/>
                    <a:p>
                      <a:pPr algn="ctr"/>
                      <a:r>
                        <a:rPr lang="en-US" sz="1000">
                          <a:solidFill>
                            <a:schemeClr val="tx1"/>
                          </a:solidFill>
                        </a:rPr>
                        <a:t>Low Proportion of Female-Low Proportion of PoC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5958764"/>
                  </a:ext>
                </a:extLst>
              </a:tr>
            </a:tbl>
          </a:graphicData>
        </a:graphic>
      </p:graphicFrame>
      <p:graphicFrame>
        <p:nvGraphicFramePr>
          <p:cNvPr id="23" name="Table 6">
            <a:extLst>
              <a:ext uri="{FF2B5EF4-FFF2-40B4-BE49-F238E27FC236}">
                <a16:creationId xmlns:a16="http://schemas.microsoft.com/office/drawing/2014/main" id="{2439E6E0-B907-49C4-8265-9FCFC6E2D9D5}"/>
              </a:ext>
            </a:extLst>
          </p:cNvPr>
          <p:cNvGraphicFramePr>
            <a:graphicFrameLocks noGrp="1"/>
          </p:cNvGraphicFramePr>
          <p:nvPr>
            <p:extLst>
              <p:ext uri="{D42A27DB-BD31-4B8C-83A1-F6EECF244321}">
                <p14:modId xmlns:p14="http://schemas.microsoft.com/office/powerpoint/2010/main" val="2899532237"/>
              </p:ext>
            </p:extLst>
          </p:nvPr>
        </p:nvGraphicFramePr>
        <p:xfrm>
          <a:off x="1615842" y="1389824"/>
          <a:ext cx="1669642" cy="548640"/>
        </p:xfrm>
        <a:graphic>
          <a:graphicData uri="http://schemas.openxmlformats.org/drawingml/2006/table">
            <a:tbl>
              <a:tblPr firstRow="1" bandRow="1">
                <a:tableStyleId>{6E25E649-3F16-4E02-A733-19D2CDBF48F0}</a:tableStyleId>
              </a:tblPr>
              <a:tblGrid>
                <a:gridCol w="1669642">
                  <a:extLst>
                    <a:ext uri="{9D8B030D-6E8A-4147-A177-3AD203B41FA5}">
                      <a16:colId xmlns:a16="http://schemas.microsoft.com/office/drawing/2014/main" val="2833630899"/>
                    </a:ext>
                  </a:extLst>
                </a:gridCol>
              </a:tblGrid>
              <a:tr h="259240">
                <a:tc>
                  <a:txBody>
                    <a:bodyPr/>
                    <a:lstStyle/>
                    <a:p>
                      <a:pPr algn="ctr"/>
                      <a:r>
                        <a:rPr lang="en-US" sz="1000">
                          <a:solidFill>
                            <a:schemeClr val="tx1"/>
                          </a:solidFill>
                        </a:rPr>
                        <a:t>High Proportion of Female-Low Proportion of PoC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95958764"/>
                  </a:ext>
                </a:extLst>
              </a:tr>
            </a:tbl>
          </a:graphicData>
        </a:graphic>
      </p:graphicFrame>
      <p:sp>
        <p:nvSpPr>
          <p:cNvPr id="25" name="Oval 24">
            <a:extLst>
              <a:ext uri="{FF2B5EF4-FFF2-40B4-BE49-F238E27FC236}">
                <a16:creationId xmlns:a16="http://schemas.microsoft.com/office/drawing/2014/main" id="{B986B11F-3904-404A-A302-457625F97B1E}"/>
              </a:ext>
            </a:extLst>
          </p:cNvPr>
          <p:cNvSpPr/>
          <p:nvPr/>
        </p:nvSpPr>
        <p:spPr bwMode="auto">
          <a:xfrm flipH="1">
            <a:off x="7400260" y="5505192"/>
            <a:ext cx="222512" cy="269390"/>
          </a:xfrm>
          <a:prstGeom prst="ellipse">
            <a:avLst/>
          </a:prstGeom>
          <a:solidFill>
            <a:schemeClr val="bg2"/>
          </a:solidFill>
          <a:ln w="12700" cap="flat" cmpd="sng" algn="ctr">
            <a:solidFill>
              <a:schemeClr val="accent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a:ln>
                <a:noFill/>
              </a:ln>
              <a:solidFill>
                <a:srgbClr val="00A5E3"/>
              </a:solidFill>
              <a:effectLst/>
              <a:latin typeface="Arial" charset="0"/>
            </a:endParaRPr>
          </a:p>
        </p:txBody>
      </p:sp>
      <p:cxnSp>
        <p:nvCxnSpPr>
          <p:cNvPr id="3" name="Straight Connector 2">
            <a:extLst>
              <a:ext uri="{FF2B5EF4-FFF2-40B4-BE49-F238E27FC236}">
                <a16:creationId xmlns:a16="http://schemas.microsoft.com/office/drawing/2014/main" id="{615FCF9F-B462-44B2-926C-E2C7A6539E24}"/>
              </a:ext>
            </a:extLst>
          </p:cNvPr>
          <p:cNvCxnSpPr>
            <a:cxnSpLocks/>
          </p:cNvCxnSpPr>
          <p:nvPr/>
        </p:nvCxnSpPr>
        <p:spPr>
          <a:xfrm>
            <a:off x="5854322" y="1011219"/>
            <a:ext cx="1" cy="4080896"/>
          </a:xfrm>
          <a:prstGeom prst="line">
            <a:avLst/>
          </a:prstGeom>
          <a:ln w="1270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ED612EB-1F85-49C7-8BFA-65BEDA4B73CE}"/>
              </a:ext>
            </a:extLst>
          </p:cNvPr>
          <p:cNvCxnSpPr>
            <a:cxnSpLocks/>
          </p:cNvCxnSpPr>
          <p:nvPr/>
        </p:nvCxnSpPr>
        <p:spPr>
          <a:xfrm>
            <a:off x="1354820" y="3148765"/>
            <a:ext cx="9813289" cy="0"/>
          </a:xfrm>
          <a:prstGeom prst="line">
            <a:avLst/>
          </a:prstGeom>
          <a:ln w="12700">
            <a:solidFill>
              <a:srgbClr val="00B0F0"/>
            </a:solidFill>
            <a:prstDash val="sysDash"/>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13966C35-F6F0-4134-829A-5752634014DD}"/>
              </a:ext>
            </a:extLst>
          </p:cNvPr>
          <p:cNvSpPr/>
          <p:nvPr/>
        </p:nvSpPr>
        <p:spPr>
          <a:xfrm>
            <a:off x="9458140" y="5530238"/>
            <a:ext cx="184558" cy="16927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TextBox 25">
            <a:extLst>
              <a:ext uri="{FF2B5EF4-FFF2-40B4-BE49-F238E27FC236}">
                <a16:creationId xmlns:a16="http://schemas.microsoft.com/office/drawing/2014/main" id="{F53A1130-9612-4566-AA76-AB6EBA485026}"/>
              </a:ext>
            </a:extLst>
          </p:cNvPr>
          <p:cNvSpPr txBox="1"/>
          <p:nvPr/>
        </p:nvSpPr>
        <p:spPr>
          <a:xfrm>
            <a:off x="9752460" y="5476376"/>
            <a:ext cx="1841777" cy="275163"/>
          </a:xfrm>
          <a:prstGeom prst="rect">
            <a:avLst/>
          </a:prstGeom>
          <a:noFill/>
        </p:spPr>
        <p:txBody>
          <a:bodyPr wrap="square" lIns="0" rtlCol="0">
            <a:spAutoFit/>
          </a:bodyPr>
          <a:lstStyle/>
          <a:p>
            <a:r>
              <a:rPr lang="en-US" sz="1200"/>
              <a:t>Favorable Locations</a:t>
            </a:r>
          </a:p>
        </p:txBody>
      </p:sp>
      <p:graphicFrame>
        <p:nvGraphicFramePr>
          <p:cNvPr id="18" name="Table 6">
            <a:extLst>
              <a:ext uri="{FF2B5EF4-FFF2-40B4-BE49-F238E27FC236}">
                <a16:creationId xmlns:a16="http://schemas.microsoft.com/office/drawing/2014/main" id="{ABC28C1C-8166-4790-AF8A-9362B66BDFFC}"/>
              </a:ext>
            </a:extLst>
          </p:cNvPr>
          <p:cNvGraphicFramePr>
            <a:graphicFrameLocks noGrp="1"/>
          </p:cNvGraphicFramePr>
          <p:nvPr>
            <p:extLst>
              <p:ext uri="{D42A27DB-BD31-4B8C-83A1-F6EECF244321}">
                <p14:modId xmlns:p14="http://schemas.microsoft.com/office/powerpoint/2010/main" val="3155828803"/>
              </p:ext>
            </p:extLst>
          </p:nvPr>
        </p:nvGraphicFramePr>
        <p:xfrm>
          <a:off x="7545589" y="1285861"/>
          <a:ext cx="1669642" cy="548640"/>
        </p:xfrm>
        <a:graphic>
          <a:graphicData uri="http://schemas.openxmlformats.org/drawingml/2006/table">
            <a:tbl>
              <a:tblPr firstRow="1" bandRow="1">
                <a:tableStyleId>{6E25E649-3F16-4E02-A733-19D2CDBF48F0}</a:tableStyleId>
              </a:tblPr>
              <a:tblGrid>
                <a:gridCol w="1669642">
                  <a:extLst>
                    <a:ext uri="{9D8B030D-6E8A-4147-A177-3AD203B41FA5}">
                      <a16:colId xmlns:a16="http://schemas.microsoft.com/office/drawing/2014/main" val="2833630899"/>
                    </a:ext>
                  </a:extLst>
                </a:gridCol>
              </a:tblGrid>
              <a:tr h="0">
                <a:tc>
                  <a:txBody>
                    <a:bodyPr/>
                    <a:lstStyle/>
                    <a:p>
                      <a:pPr algn="ctr"/>
                      <a:r>
                        <a:rPr lang="en-US" sz="1000">
                          <a:solidFill>
                            <a:srgbClr val="00B0F0"/>
                          </a:solidFill>
                        </a:rPr>
                        <a:t>High Proportion of Female-High Proportion of PoC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5958764"/>
                  </a:ext>
                </a:extLst>
              </a:tr>
            </a:tbl>
          </a:graphicData>
        </a:graphic>
      </p:graphicFrame>
      <p:sp>
        <p:nvSpPr>
          <p:cNvPr id="5" name="Text Placeholder 10">
            <a:extLst>
              <a:ext uri="{FF2B5EF4-FFF2-40B4-BE49-F238E27FC236}">
                <a16:creationId xmlns:a16="http://schemas.microsoft.com/office/drawing/2014/main" id="{31A2EED6-EB09-36E7-4B12-68467CEE909E}"/>
              </a:ext>
            </a:extLst>
          </p:cNvPr>
          <p:cNvSpPr txBox="1">
            <a:spLocks/>
          </p:cNvSpPr>
          <p:nvPr/>
        </p:nvSpPr>
        <p:spPr>
          <a:xfrm>
            <a:off x="456943" y="654495"/>
            <a:ext cx="11274600" cy="35854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300"/>
            <a:r>
              <a:rPr lang="en-US" sz="1800" kern="1200">
                <a:solidFill>
                  <a:schemeClr val="tx1">
                    <a:lumMod val="65000"/>
                    <a:lumOff val="35000"/>
                  </a:schemeClr>
                </a:solidFill>
                <a:latin typeface="+mn-lt"/>
                <a:ea typeface="+mn-ea"/>
                <a:cs typeface="+mn-cs"/>
              </a:rPr>
              <a:t>All Roles Combined</a:t>
            </a:r>
          </a:p>
        </p:txBody>
      </p:sp>
      <p:sp>
        <p:nvSpPr>
          <p:cNvPr id="2" name="Slide Number Placeholder 1">
            <a:extLst>
              <a:ext uri="{FF2B5EF4-FFF2-40B4-BE49-F238E27FC236}">
                <a16:creationId xmlns:a16="http://schemas.microsoft.com/office/drawing/2014/main" id="{7767780F-F665-7817-C57D-713DE751A6A8}"/>
              </a:ext>
            </a:extLst>
          </p:cNvPr>
          <p:cNvSpPr>
            <a:spLocks noGrp="1"/>
          </p:cNvSpPr>
          <p:nvPr>
            <p:ph type="sldNum" sz="quarter" idx="12"/>
          </p:nvPr>
        </p:nvSpPr>
        <p:spPr/>
        <p:txBody>
          <a:bodyPr/>
          <a:lstStyle/>
          <a:p>
            <a:fld id="{DDC3B572-3BA0-49AD-8BDA-0F9802D5A057}" type="slidenum">
              <a:rPr lang="en-IN" smtClean="0"/>
              <a:pPr/>
              <a:t>9</a:t>
            </a:fld>
            <a:endParaRPr lang="en-IN"/>
          </a:p>
        </p:txBody>
      </p:sp>
      <p:sp>
        <p:nvSpPr>
          <p:cNvPr id="4" name="Text Placeholder 6">
            <a:extLst>
              <a:ext uri="{FF2B5EF4-FFF2-40B4-BE49-F238E27FC236}">
                <a16:creationId xmlns:a16="http://schemas.microsoft.com/office/drawing/2014/main" id="{71FCB5D0-2855-F18D-8A8D-2B19D47C043D}"/>
              </a:ext>
            </a:extLst>
          </p:cNvPr>
          <p:cNvSpPr txBox="1">
            <a:spLocks/>
          </p:cNvSpPr>
          <p:nvPr/>
        </p:nvSpPr>
        <p:spPr>
          <a:xfrm>
            <a:off x="750885" y="5970688"/>
            <a:ext cx="10975978" cy="24320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76200" marR="0" lvl="0" indent="0" algn="l" rtl="0">
              <a:lnSpc>
                <a:spcPct val="90000"/>
              </a:lnSpc>
              <a:spcBef>
                <a:spcPts val="0"/>
              </a:spcBef>
              <a:spcAft>
                <a:spcPts val="0"/>
              </a:spcAft>
              <a:buClr>
                <a:schemeClr val="dk1"/>
              </a:buClr>
              <a:buSzPts val="2400"/>
              <a:buFont typeface="Arial"/>
              <a:buNone/>
              <a:defRPr sz="900" b="0" i="0" u="none" strike="noStrike" cap="none">
                <a:solidFill>
                  <a:schemeClr val="dk1"/>
                </a:solidFill>
                <a:latin typeface="Arial"/>
                <a:ea typeface="Arial"/>
                <a:cs typeface="Arial"/>
                <a:sym typeface="Arial"/>
              </a:defRPr>
            </a:lvl1pPr>
            <a:lvl2pPr marL="914400" marR="0" lvl="1" indent="-381000" algn="l" rtl="0">
              <a:lnSpc>
                <a:spcPct val="90000"/>
              </a:lnSpc>
              <a:spcBef>
                <a:spcPts val="1200"/>
              </a:spcBef>
              <a:spcAft>
                <a:spcPts val="0"/>
              </a:spcAft>
              <a:buClr>
                <a:schemeClr val="dk1"/>
              </a:buClr>
              <a:buSzPts val="2400"/>
              <a:buFont typeface="Arial"/>
              <a:buChar char="–"/>
              <a:defRPr sz="900" b="0" i="0" u="none" strike="noStrike" cap="none">
                <a:solidFill>
                  <a:schemeClr val="dk1"/>
                </a:solidFill>
                <a:latin typeface="Arial"/>
                <a:ea typeface="Arial"/>
                <a:cs typeface="Arial"/>
                <a:sym typeface="Arial"/>
              </a:defRPr>
            </a:lvl2pPr>
            <a:lvl3pPr marL="1371600" marR="0" lvl="2" indent="-381000" algn="l" rtl="0">
              <a:lnSpc>
                <a:spcPct val="90000"/>
              </a:lnSpc>
              <a:spcBef>
                <a:spcPts val="1200"/>
              </a:spcBef>
              <a:spcAft>
                <a:spcPts val="0"/>
              </a:spcAft>
              <a:buClr>
                <a:schemeClr val="dk1"/>
              </a:buClr>
              <a:buSzPts val="2400"/>
              <a:buFont typeface="Arial"/>
              <a:buChar char="•"/>
              <a:defRPr sz="900" b="0" i="0" u="none" strike="noStrike" cap="none">
                <a:solidFill>
                  <a:schemeClr val="dk1"/>
                </a:solidFill>
                <a:latin typeface="Arial"/>
                <a:ea typeface="Arial"/>
                <a:cs typeface="Arial"/>
                <a:sym typeface="Arial"/>
              </a:defRPr>
            </a:lvl3pPr>
            <a:lvl4pPr marL="1828800" marR="0" lvl="3" indent="-381000" algn="l" rtl="0">
              <a:lnSpc>
                <a:spcPct val="90000"/>
              </a:lnSpc>
              <a:spcBef>
                <a:spcPts val="1200"/>
              </a:spcBef>
              <a:spcAft>
                <a:spcPts val="0"/>
              </a:spcAft>
              <a:buClr>
                <a:schemeClr val="dk1"/>
              </a:buClr>
              <a:buSzPts val="2400"/>
              <a:buFont typeface="Arial"/>
              <a:buChar char="–"/>
              <a:defRPr sz="900" b="0" i="0" u="none" strike="noStrike" cap="none">
                <a:solidFill>
                  <a:schemeClr val="dk1"/>
                </a:solidFill>
                <a:latin typeface="Arial"/>
                <a:ea typeface="Arial"/>
                <a:cs typeface="Arial"/>
                <a:sym typeface="Arial"/>
              </a:defRPr>
            </a:lvl4pPr>
            <a:lvl5pPr marL="2286000" marR="0" lvl="4" indent="-381000" algn="l" rtl="0">
              <a:lnSpc>
                <a:spcPct val="90000"/>
              </a:lnSpc>
              <a:spcBef>
                <a:spcPts val="1200"/>
              </a:spcBef>
              <a:spcAft>
                <a:spcPts val="0"/>
              </a:spcAft>
              <a:buClr>
                <a:schemeClr val="dk1"/>
              </a:buClr>
              <a:buSzPts val="2400"/>
              <a:buFont typeface="Arial"/>
              <a:buChar char="•"/>
              <a:defRPr sz="9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eaLnBrk="0" fontAlgn="base" hangingPunct="0">
              <a:lnSpc>
                <a:spcPct val="100000"/>
              </a:lnSpc>
              <a:spcBef>
                <a:spcPct val="0"/>
              </a:spcBef>
              <a:spcAft>
                <a:spcPct val="0"/>
              </a:spcAft>
              <a:buClrTx/>
              <a:buSzTx/>
              <a:defRPr/>
            </a:pPr>
            <a:r>
              <a:rPr lang="en-US" b="1"/>
              <a:t> Notes: </a:t>
            </a:r>
            <a:r>
              <a:rPr lang="en-US" altLang="en-US" kern="1200">
                <a:solidFill>
                  <a:srgbClr val="000000"/>
                </a:solidFill>
                <a:ea typeface="+mn-ea"/>
                <a:cs typeface="Times New Roman" panose="02020603050405020304" pitchFamily="18" charset="0"/>
              </a:rPr>
              <a:t>Talent Supply and diversity is as of </a:t>
            </a:r>
            <a:r>
              <a:rPr lang="en-US" altLang="en-US">
                <a:solidFill>
                  <a:srgbClr val="000000"/>
                </a:solidFill>
                <a:cs typeface="Times New Roman" panose="02020603050405020304" pitchFamily="18" charset="0"/>
              </a:rPr>
              <a:t>Q2 2022.</a:t>
            </a:r>
            <a:r>
              <a:rPr lang="en-US" altLang="en-US">
                <a:solidFill>
                  <a:srgbClr val="000000"/>
                </a:solidFill>
                <a:cs typeface="Arial" panose="020B0604020202020204" pitchFamily="34" charset="0"/>
              </a:rPr>
              <a:t>Average annual median base salaries is the average of all focus roles for professionals with 3-7 YoE. It </a:t>
            </a:r>
            <a:r>
              <a:rPr lang="en-US">
                <a:solidFill>
                  <a:srgbClr val="000000"/>
                </a:solidFill>
                <a:cs typeface="Arial" panose="020B0604020202020204" pitchFamily="34" charset="0"/>
              </a:rPr>
              <a:t>does not include bonus, benefits, and any overtime pay and has been rounded off to the nearest multiple of 100.</a:t>
            </a:r>
          </a:p>
          <a:p>
            <a:endParaRPr lang="en-IN" b="1"/>
          </a:p>
        </p:txBody>
      </p:sp>
      <p:sp>
        <p:nvSpPr>
          <p:cNvPr id="7" name="Text Placeholder 12">
            <a:extLst>
              <a:ext uri="{FF2B5EF4-FFF2-40B4-BE49-F238E27FC236}">
                <a16:creationId xmlns:a16="http://schemas.microsoft.com/office/drawing/2014/main" id="{B7AF2187-15F5-F61C-9742-9EFD1BBD7501}"/>
              </a:ext>
            </a:extLst>
          </p:cNvPr>
          <p:cNvSpPr txBox="1">
            <a:spLocks/>
          </p:cNvSpPr>
          <p:nvPr/>
        </p:nvSpPr>
        <p:spPr>
          <a:xfrm>
            <a:off x="724728" y="6265914"/>
            <a:ext cx="10975978" cy="20628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76200" marR="0" lvl="0" indent="0" algn="l" rtl="0">
              <a:lnSpc>
                <a:spcPct val="90000"/>
              </a:lnSpc>
              <a:spcBef>
                <a:spcPts val="0"/>
              </a:spcBef>
              <a:spcAft>
                <a:spcPts val="0"/>
              </a:spcAft>
              <a:buClr>
                <a:schemeClr val="dk1"/>
              </a:buClr>
              <a:buSzPts val="2400"/>
              <a:buFont typeface="Arial"/>
              <a:buNone/>
              <a:defRPr sz="900" b="0" i="0" u="none" strike="noStrike" cap="none">
                <a:solidFill>
                  <a:schemeClr val="dk1"/>
                </a:solidFill>
                <a:latin typeface="Arial"/>
                <a:ea typeface="Arial"/>
                <a:cs typeface="Arial"/>
                <a:sym typeface="Arial"/>
              </a:defRPr>
            </a:lvl1pPr>
            <a:lvl2pPr marL="914400" marR="0" lvl="1" indent="-381000" algn="l" rtl="0">
              <a:lnSpc>
                <a:spcPct val="90000"/>
              </a:lnSpc>
              <a:spcBef>
                <a:spcPts val="1200"/>
              </a:spcBef>
              <a:spcAft>
                <a:spcPts val="0"/>
              </a:spcAft>
              <a:buClr>
                <a:schemeClr val="dk1"/>
              </a:buClr>
              <a:buSzPts val="2400"/>
              <a:buFont typeface="Arial"/>
              <a:buChar char="–"/>
              <a:defRPr sz="900" b="0" i="0" u="none" strike="noStrike" cap="none">
                <a:solidFill>
                  <a:schemeClr val="dk1"/>
                </a:solidFill>
                <a:latin typeface="Arial"/>
                <a:ea typeface="Arial"/>
                <a:cs typeface="Arial"/>
                <a:sym typeface="Arial"/>
              </a:defRPr>
            </a:lvl2pPr>
            <a:lvl3pPr marL="1371600" marR="0" lvl="2" indent="-381000" algn="l" rtl="0">
              <a:lnSpc>
                <a:spcPct val="90000"/>
              </a:lnSpc>
              <a:spcBef>
                <a:spcPts val="1200"/>
              </a:spcBef>
              <a:spcAft>
                <a:spcPts val="0"/>
              </a:spcAft>
              <a:buClr>
                <a:schemeClr val="dk1"/>
              </a:buClr>
              <a:buSzPts val="2400"/>
              <a:buFont typeface="Arial"/>
              <a:buChar char="•"/>
              <a:defRPr sz="900" b="0" i="0" u="none" strike="noStrike" cap="none">
                <a:solidFill>
                  <a:schemeClr val="dk1"/>
                </a:solidFill>
                <a:latin typeface="Arial"/>
                <a:ea typeface="Arial"/>
                <a:cs typeface="Arial"/>
                <a:sym typeface="Arial"/>
              </a:defRPr>
            </a:lvl3pPr>
            <a:lvl4pPr marL="1828800" marR="0" lvl="3" indent="-381000" algn="l" rtl="0">
              <a:lnSpc>
                <a:spcPct val="90000"/>
              </a:lnSpc>
              <a:spcBef>
                <a:spcPts val="1200"/>
              </a:spcBef>
              <a:spcAft>
                <a:spcPts val="0"/>
              </a:spcAft>
              <a:buClr>
                <a:schemeClr val="dk1"/>
              </a:buClr>
              <a:buSzPts val="2400"/>
              <a:buFont typeface="Arial"/>
              <a:buChar char="–"/>
              <a:defRPr sz="900" b="0" i="0" u="none" strike="noStrike" cap="none">
                <a:solidFill>
                  <a:schemeClr val="dk1"/>
                </a:solidFill>
                <a:latin typeface="Arial"/>
                <a:ea typeface="Arial"/>
                <a:cs typeface="Arial"/>
                <a:sym typeface="Arial"/>
              </a:defRPr>
            </a:lvl4pPr>
            <a:lvl5pPr marL="2286000" marR="0" lvl="4" indent="-381000" algn="l" rtl="0">
              <a:lnSpc>
                <a:spcPct val="90000"/>
              </a:lnSpc>
              <a:spcBef>
                <a:spcPts val="1200"/>
              </a:spcBef>
              <a:spcAft>
                <a:spcPts val="0"/>
              </a:spcAft>
              <a:buClr>
                <a:schemeClr val="dk1"/>
              </a:buClr>
              <a:buSzPts val="2400"/>
              <a:buFont typeface="Arial"/>
              <a:buChar char="•"/>
              <a:defRPr sz="9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r>
              <a:rPr lang="en-US" b="1"/>
              <a:t>Sources: </a:t>
            </a:r>
            <a:r>
              <a:rPr lang="en-US" kern="1200">
                <a:solidFill>
                  <a:srgbClr val="000000"/>
                </a:solidFill>
                <a:ea typeface="+mn-ea"/>
                <a:cs typeface="+mn-cs"/>
              </a:rPr>
              <a:t>National labor statistics, Public profiles, Corporate career sites, Job boards, Staffing firms, Salary guides</a:t>
            </a:r>
            <a:endParaRPr lang="en-IN" b="1"/>
          </a:p>
        </p:txBody>
      </p:sp>
    </p:spTree>
    <p:extLst>
      <p:ext uri="{BB962C8B-B14F-4D97-AF65-F5344CB8AC3E}">
        <p14:creationId xmlns:p14="http://schemas.microsoft.com/office/powerpoint/2010/main" val="1986328175"/>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TalentNeuron_temp">
  <a:themeElements>
    <a:clrScheme name="TN">
      <a:dk1>
        <a:srgbClr val="000000"/>
      </a:dk1>
      <a:lt1>
        <a:srgbClr val="FFFFFF"/>
      </a:lt1>
      <a:dk2>
        <a:srgbClr val="4500FF"/>
      </a:dk2>
      <a:lt2>
        <a:srgbClr val="120055"/>
      </a:lt2>
      <a:accent1>
        <a:srgbClr val="C6D7FF"/>
      </a:accent1>
      <a:accent2>
        <a:srgbClr val="625F98"/>
      </a:accent2>
      <a:accent3>
        <a:srgbClr val="483A84"/>
      </a:accent3>
      <a:accent4>
        <a:srgbClr val="785380"/>
      </a:accent4>
      <a:accent5>
        <a:srgbClr val="DCABAC"/>
      </a:accent5>
      <a:accent6>
        <a:srgbClr val="F89373"/>
      </a:accent6>
      <a:hlink>
        <a:srgbClr val="895FFE"/>
      </a:hlink>
      <a:folHlink>
        <a:srgbClr val="0F0044"/>
      </a:folHlink>
    </a:clrScheme>
    <a:fontScheme name="TN 2025">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alentNeuron_PPT_Template [Autosaved]" id="{3167B9B7-D20B-F84C-8A5D-848112E21BA7}" vid="{1E390B96-F873-5B42-BBA7-C8D3AFCC020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8abbeaad-bca9-4edf-b664-5672cd20a187">Not Started</Status>
    <Requester xmlns="8abbeaad-bca9-4edf-b664-5672cd20a187"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1E788F7B73A934AA1CA50DFFA6B2FAA" ma:contentTypeVersion="20" ma:contentTypeDescription="Create a new document." ma:contentTypeScope="" ma:versionID="17c8bfef4027cd5b7d9963b386d1958b">
  <xsd:schema xmlns:xsd="http://www.w3.org/2001/XMLSchema" xmlns:xs="http://www.w3.org/2001/XMLSchema" xmlns:p="http://schemas.microsoft.com/office/2006/metadata/properties" xmlns:ns2="8abbeaad-bca9-4edf-b664-5672cd20a187" xmlns:ns3="f605b5a7-1d45-41ae-9416-cc142600dd39" targetNamespace="http://schemas.microsoft.com/office/2006/metadata/properties" ma:root="true" ma:fieldsID="6fea883d0b52fd7742b31825a952dd7b" ns2:_="" ns3:_="">
    <xsd:import namespace="8abbeaad-bca9-4edf-b664-5672cd20a187"/>
    <xsd:import namespace="f605b5a7-1d45-41ae-9416-cc142600dd3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MediaServiceObjectDetectorVersions" minOccurs="0"/>
                <xsd:element ref="ns2:MediaServiceGenerationTime" minOccurs="0"/>
                <xsd:element ref="ns2:MediaServiceEventHashCode" minOccurs="0"/>
                <xsd:element ref="ns2:MediaServiceSearchProperties" minOccurs="0"/>
                <xsd:element ref="ns2:Requester"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bbeaad-bca9-4edf-b664-5672cd20a187" elementFormDefault="qualified">
    <xsd:import namespace="http://schemas.microsoft.com/office/2006/documentManagement/types"/>
    <xsd:import namespace="http://schemas.microsoft.com/office/infopath/2007/PartnerControls"/>
    <xsd:element name="MediaServiceMetadata" ma:index="5" nillable="true" ma:displayName="MediaServiceMetadata" ma:hidden="true" ma:internalName="MediaServiceMetadata" ma:readOnly="true">
      <xsd:simpleType>
        <xsd:restriction base="dms:Note"/>
      </xsd:simpleType>
    </xsd:element>
    <xsd:element name="MediaServiceFastMetadata" ma:index="6" nillable="true" ma:displayName="MediaServiceFastMetadata" ma:hidden="true" ma:internalName="MediaServiceFastMetadata" ma:readOnly="true">
      <xsd:simpleType>
        <xsd:restriction base="dms:Note"/>
      </xsd:simpleType>
    </xsd:element>
    <xsd:element name="MediaServiceDateTaken" ma:index="9" nillable="true" ma:displayName="MediaServiceDateTaken" ma:description="" ma:hidden="true" ma:internalName="MediaServiceDateTaken" ma:readOnly="true">
      <xsd:simpleType>
        <xsd:restriction base="dms:Text"/>
      </xsd:simpleType>
    </xsd:element>
    <xsd:element name="MediaLengthInSeconds" ma:index="10" nillable="true" ma:displayName="MediaLengthInSeconds" ma:hidden="true" ma:internalName="MediaLengthInSeconds" ma:readOnly="true">
      <xsd:simpleType>
        <xsd:restriction base="dms:Unknown"/>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Requester" ma:index="18" nillable="true" ma:displayName="Requester" ma:format="Dropdown" ma:internalName="Requester">
      <xsd:simpleType>
        <xsd:restriction base="dms:Text">
          <xsd:maxLength value="255"/>
        </xsd:restriction>
      </xsd:simpleType>
    </xsd:element>
    <xsd:element name="Status" ma:index="19" nillable="true" ma:displayName="Status" ma:default="Not Started" ma:format="Dropdown" ma:internalName="Status">
      <xsd:simpleType>
        <xsd:restriction base="dms:Choice">
          <xsd:enumeration value="Completed"/>
          <xsd:enumeration value="In Progress"/>
          <xsd:enumeration value="Not Started"/>
        </xsd:restriction>
      </xsd:simpleType>
    </xsd:element>
  </xsd:schema>
  <xsd:schema xmlns:xsd="http://www.w3.org/2001/XMLSchema" xmlns:xs="http://www.w3.org/2001/XMLSchema" xmlns:dms="http://schemas.microsoft.com/office/2006/documentManagement/types" xmlns:pc="http://schemas.microsoft.com/office/infopath/2007/PartnerControls" targetNamespace="f605b5a7-1d45-41ae-9416-cc142600dd39" elementFormDefault="qualified">
    <xsd:import namespace="http://schemas.microsoft.com/office/2006/documentManagement/types"/>
    <xsd:import namespace="http://schemas.microsoft.com/office/infopath/2007/PartnerControls"/>
    <xsd:element name="SharedWithUsers" ma:index="7" nillable="true" ma:displayName="Shared With" ma:SearchPeopleOnly="false" ma:SharePointGroup="0" ma:internalName="SharedWithUsers" ma:readOnly="tru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2"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3E3D40D-2828-4D15-A1FA-D6CB9D732543}">
  <ds:schemaRefs>
    <ds:schemaRef ds:uri="8abbeaad-bca9-4edf-b664-5672cd20a187"/>
    <ds:schemaRef ds:uri="f605b5a7-1d45-41ae-9416-cc142600dd3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A3EC3642-F0CA-40C7-91D2-4BAF2779E3C4}">
  <ds:schemaRefs>
    <ds:schemaRef ds:uri="8abbeaad-bca9-4edf-b664-5672cd20a187"/>
    <ds:schemaRef ds:uri="f605b5a7-1d45-41ae-9416-cc142600dd3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92AF493-4807-449A-92F0-1EA40B8553F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63</Slides>
  <Notes>14</Notes>
  <HiddenSlides>0</HiddenSlide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TalentNeuron_temp</vt:lpstr>
      <vt:lpstr>PowerPoint Presentation</vt:lpstr>
      <vt:lpstr>PowerPoint Presentation</vt:lpstr>
      <vt:lpstr>PowerPoint Presentation</vt:lpstr>
      <vt:lpstr>PowerPoint Presentation</vt:lpstr>
      <vt:lpstr>Methodology to Identify Additional Locations</vt:lpstr>
      <vt:lpstr>PowerPoint Presentation</vt:lpstr>
      <vt:lpstr>PowerPoint Presentation</vt:lpstr>
      <vt:lpstr>PowerPoint Presentation</vt:lpstr>
      <vt:lpstr>Talent Supply vs. % Females vs. % People of Color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Nidhi Agarwal</dc:creator>
  <cp:revision>1</cp:revision>
  <dcterms:created xsi:type="dcterms:W3CDTF">2024-04-15T05:10:35Z</dcterms:created>
  <dcterms:modified xsi:type="dcterms:W3CDTF">2025-04-11T12:16:36Z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2024-04-15T05:44:08Z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f1894065-3de6-495e-9fd4-91adfb189223</vt:lpwstr>
  </property>
  <property fmtid="{D5CDD505-2E9C-101B-9397-08002B2CF9AE}" pid="7" name="MSIP_Label_defa4170-0d19-0005-0004-bc88714345d2_ActionId">
    <vt:lpwstr>b1150005-75fa-4633-8472-0ffc7943a53d</vt:lpwstr>
  </property>
  <property fmtid="{D5CDD505-2E9C-101B-9397-08002B2CF9AE}" pid="8" name="MSIP_Label_defa4170-0d19-0005-0004-bc88714345d2_ContentBits">
    <vt:lpwstr>0</vt:lpwstr>
  </property>
  <property fmtid="{D5CDD505-2E9C-101B-9397-08002B2CF9AE}" pid="9" name="ContentTypeId">
    <vt:lpwstr>0x010100B1E788F7B73A934AA1CA50DFFA6B2FAA</vt:lpwstr>
  </property>
  <property fmtid="{D5CDD505-2E9C-101B-9397-08002B2CF9AE}" pid="10" name="MediaServiceImageTags">
    <vt:lpwstr/>
  </property>
</Properties>
</file>